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notesSlides/notesSlide8.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notesSlides/notesSlide9.xml" ContentType="application/vnd.openxmlformats-officedocument.presentationml.notesSlide+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10.xml" ContentType="application/vnd.openxmlformats-officedocument.presentationml.notesSlide+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notesSlides/notesSlide11.xml" ContentType="application/vnd.openxmlformats-officedocument.presentationml.notesSlide+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notesSlides/notesSlide12.xml" ContentType="application/vnd.openxmlformats-officedocument.presentationml.notesSlide+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notesSlides/notesSlide13.xml" ContentType="application/vnd.openxmlformats-officedocument.presentationml.notesSlide+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notesSlides/notesSlide16.xml" ContentType="application/vnd.openxmlformats-officedocument.presentationml.notesSlide+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17.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notesSlides/notesSlide18.xml" ContentType="application/vnd.openxmlformats-officedocument.presentationml.notesSlide+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notesSlides/notesSlide19.xml" ContentType="application/vnd.openxmlformats-officedocument.presentationml.notesSlide+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notesSlides/notesSlide20.xml" ContentType="application/vnd.openxmlformats-officedocument.presentationml.notesSlide+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notesSlides/notesSlide21.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265" r:id="rId3"/>
    <p:sldId id="268" r:id="rId4"/>
    <p:sldId id="282" r:id="rId5"/>
    <p:sldId id="283" r:id="rId6"/>
    <p:sldId id="272" r:id="rId7"/>
    <p:sldId id="270" r:id="rId8"/>
    <p:sldId id="284" r:id="rId9"/>
    <p:sldId id="285" r:id="rId10"/>
    <p:sldId id="286" r:id="rId11"/>
    <p:sldId id="287" r:id="rId12"/>
    <p:sldId id="288" r:id="rId13"/>
    <p:sldId id="289" r:id="rId14"/>
    <p:sldId id="271" r:id="rId15"/>
    <p:sldId id="290" r:id="rId16"/>
    <p:sldId id="291" r:id="rId17"/>
    <p:sldId id="292" r:id="rId18"/>
    <p:sldId id="293" r:id="rId19"/>
    <p:sldId id="294" r:id="rId20"/>
    <p:sldId id="295"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EFF453-C720-4ABA-9881-51C3489B0EBD}" v="5" dt="2024-03-07T02:54:41.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96"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A0EFF453-C720-4ABA-9881-51C3489B0EBD}"/>
    <pc:docChg chg="undo custSel modSld">
      <pc:chgData name="Duane Miller" userId="086b8d4e5ca37aec" providerId="LiveId" clId="{A0EFF453-C720-4ABA-9881-51C3489B0EBD}" dt="2024-03-07T02:56:43.265" v="518" actId="207"/>
      <pc:docMkLst>
        <pc:docMk/>
      </pc:docMkLst>
      <pc:sldChg chg="addSp delSp modSp mod setBg">
        <pc:chgData name="Duane Miller" userId="086b8d4e5ca37aec" providerId="LiveId" clId="{A0EFF453-C720-4ABA-9881-51C3489B0EBD}" dt="2024-03-07T02:54:41.116" v="11"/>
        <pc:sldMkLst>
          <pc:docMk/>
          <pc:sldMk cId="2832398454" sldId="265"/>
        </pc:sldMkLst>
        <pc:spChg chg="add del">
          <ac:chgData name="Duane Miller" userId="086b8d4e5ca37aec" providerId="LiveId" clId="{A0EFF453-C720-4ABA-9881-51C3489B0EBD}" dt="2024-03-07T02:54:05.069" v="7" actId="478"/>
          <ac:spMkLst>
            <pc:docMk/>
            <pc:sldMk cId="2832398454" sldId="265"/>
            <ac:spMk id="3" creationId="{05CC5247-4BEF-4E87-AD19-97290C25A155}"/>
          </ac:spMkLst>
        </pc:spChg>
        <pc:spChg chg="mod">
          <ac:chgData name="Duane Miller" userId="086b8d4e5ca37aec" providerId="LiveId" clId="{A0EFF453-C720-4ABA-9881-51C3489B0EBD}" dt="2024-03-07T02:54:21.967" v="9" actId="1076"/>
          <ac:spMkLst>
            <pc:docMk/>
            <pc:sldMk cId="2832398454" sldId="265"/>
            <ac:spMk id="4" creationId="{C69D15CC-F0E8-9C03-93EB-DEE5EB77A94D}"/>
          </ac:spMkLst>
        </pc:spChg>
      </pc:sldChg>
      <pc:sldChg chg="modSp mod setBg">
        <pc:chgData name="Duane Miller" userId="086b8d4e5ca37aec" providerId="LiveId" clId="{A0EFF453-C720-4ABA-9881-51C3489B0EBD}" dt="2024-03-07T02:54:49.511" v="34" actId="207"/>
        <pc:sldMkLst>
          <pc:docMk/>
          <pc:sldMk cId="2153912712" sldId="268"/>
        </pc:sldMkLst>
        <pc:spChg chg="mod">
          <ac:chgData name="Duane Miller" userId="086b8d4e5ca37aec" providerId="LiveId" clId="{A0EFF453-C720-4ABA-9881-51C3489B0EBD}" dt="2024-03-07T02:54:49.511" v="34" actId="207"/>
          <ac:spMkLst>
            <pc:docMk/>
            <pc:sldMk cId="2153912712" sldId="268"/>
            <ac:spMk id="7" creationId="{4426F626-7A1A-43A8-B380-D11D76D34155}"/>
          </ac:spMkLst>
        </pc:spChg>
      </pc:sldChg>
      <pc:sldChg chg="modSp mod setBg modNotesTx">
        <pc:chgData name="Duane Miller" userId="086b8d4e5ca37aec" providerId="LiveId" clId="{A0EFF453-C720-4ABA-9881-51C3489B0EBD}" dt="2024-03-07T02:55:12.042" v="150" actId="207"/>
        <pc:sldMkLst>
          <pc:docMk/>
          <pc:sldMk cId="906262494" sldId="270"/>
        </pc:sldMkLst>
        <pc:spChg chg="mod">
          <ac:chgData name="Duane Miller" userId="086b8d4e5ca37aec" providerId="LiveId" clId="{A0EFF453-C720-4ABA-9881-51C3489B0EBD}" dt="2024-03-07T02:55:12.042" v="150" actId="207"/>
          <ac:spMkLst>
            <pc:docMk/>
            <pc:sldMk cId="906262494" sldId="270"/>
            <ac:spMk id="6" creationId="{B2FD387F-92CC-4779-81C3-06BBC90B104F}"/>
          </ac:spMkLst>
        </pc:spChg>
      </pc:sldChg>
      <pc:sldChg chg="modSp mod setBg">
        <pc:chgData name="Duane Miller" userId="086b8d4e5ca37aec" providerId="LiveId" clId="{A0EFF453-C720-4ABA-9881-51C3489B0EBD}" dt="2024-03-07T02:55:54.589" v="331" actId="207"/>
        <pc:sldMkLst>
          <pc:docMk/>
          <pc:sldMk cId="1512310284" sldId="271"/>
        </pc:sldMkLst>
        <pc:spChg chg="mod">
          <ac:chgData name="Duane Miller" userId="086b8d4e5ca37aec" providerId="LiveId" clId="{A0EFF453-C720-4ABA-9881-51C3489B0EBD}" dt="2024-03-07T02:55:54.589" v="331" actId="207"/>
          <ac:spMkLst>
            <pc:docMk/>
            <pc:sldMk cId="1512310284" sldId="271"/>
            <ac:spMk id="7" creationId="{4426F626-7A1A-43A8-B380-D11D76D34155}"/>
          </ac:spMkLst>
        </pc:spChg>
      </pc:sldChg>
      <pc:sldChg chg="modSp mod setBg">
        <pc:chgData name="Duane Miller" userId="086b8d4e5ca37aec" providerId="LiveId" clId="{A0EFF453-C720-4ABA-9881-51C3489B0EBD}" dt="2024-03-07T02:55:06.327" v="118" actId="207"/>
        <pc:sldMkLst>
          <pc:docMk/>
          <pc:sldMk cId="2799131102" sldId="272"/>
        </pc:sldMkLst>
        <pc:spChg chg="mod">
          <ac:chgData name="Duane Miller" userId="086b8d4e5ca37aec" providerId="LiveId" clId="{A0EFF453-C720-4ABA-9881-51C3489B0EBD}" dt="2024-03-07T02:55:06.327" v="118" actId="207"/>
          <ac:spMkLst>
            <pc:docMk/>
            <pc:sldMk cId="2799131102" sldId="272"/>
            <ac:spMk id="7" creationId="{4426F626-7A1A-43A8-B380-D11D76D34155}"/>
          </ac:spMkLst>
        </pc:spChg>
      </pc:sldChg>
      <pc:sldChg chg="modSp mod setBg">
        <pc:chgData name="Duane Miller" userId="086b8d4e5ca37aec" providerId="LiveId" clId="{A0EFF453-C720-4ABA-9881-51C3489B0EBD}" dt="2024-03-07T02:54:55.435" v="71" actId="207"/>
        <pc:sldMkLst>
          <pc:docMk/>
          <pc:sldMk cId="47432456" sldId="282"/>
        </pc:sldMkLst>
        <pc:spChg chg="mod">
          <ac:chgData name="Duane Miller" userId="086b8d4e5ca37aec" providerId="LiveId" clId="{A0EFF453-C720-4ABA-9881-51C3489B0EBD}" dt="2024-03-07T02:54:55.435" v="71" actId="207"/>
          <ac:spMkLst>
            <pc:docMk/>
            <pc:sldMk cId="47432456" sldId="282"/>
            <ac:spMk id="6" creationId="{3283B290-1950-2710-CEC4-74B852BA31C4}"/>
          </ac:spMkLst>
        </pc:spChg>
      </pc:sldChg>
      <pc:sldChg chg="modSp mod setBg">
        <pc:chgData name="Duane Miller" userId="086b8d4e5ca37aec" providerId="LiveId" clId="{A0EFF453-C720-4ABA-9881-51C3489B0EBD}" dt="2024-03-07T02:55:00.204" v="94" actId="207"/>
        <pc:sldMkLst>
          <pc:docMk/>
          <pc:sldMk cId="121666029" sldId="283"/>
        </pc:sldMkLst>
        <pc:spChg chg="mod">
          <ac:chgData name="Duane Miller" userId="086b8d4e5ca37aec" providerId="LiveId" clId="{A0EFF453-C720-4ABA-9881-51C3489B0EBD}" dt="2024-03-07T02:55:00.204" v="94" actId="207"/>
          <ac:spMkLst>
            <pc:docMk/>
            <pc:sldMk cId="121666029" sldId="283"/>
            <ac:spMk id="6" creationId="{F41BBE37-26BE-AE1C-9FC9-EFEA5EF53019}"/>
          </ac:spMkLst>
        </pc:spChg>
      </pc:sldChg>
      <pc:sldChg chg="modSp mod setBg">
        <pc:chgData name="Duane Miller" userId="086b8d4e5ca37aec" providerId="LiveId" clId="{A0EFF453-C720-4ABA-9881-51C3489B0EBD}" dt="2024-03-07T02:55:18.032" v="173" actId="207"/>
        <pc:sldMkLst>
          <pc:docMk/>
          <pc:sldMk cId="2902635228" sldId="284"/>
        </pc:sldMkLst>
        <pc:spChg chg="mod">
          <ac:chgData name="Duane Miller" userId="086b8d4e5ca37aec" providerId="LiveId" clId="{A0EFF453-C720-4ABA-9881-51C3489B0EBD}" dt="2024-03-07T02:55:18.032" v="173" actId="207"/>
          <ac:spMkLst>
            <pc:docMk/>
            <pc:sldMk cId="2902635228" sldId="284"/>
            <ac:spMk id="6" creationId="{36C2F7D1-E796-DDD2-A560-6DCF88935EDC}"/>
          </ac:spMkLst>
        </pc:spChg>
      </pc:sldChg>
      <pc:sldChg chg="modSp mod setBg">
        <pc:chgData name="Duane Miller" userId="086b8d4e5ca37aec" providerId="LiveId" clId="{A0EFF453-C720-4ABA-9881-51C3489B0EBD}" dt="2024-03-07T02:55:24.652" v="199" actId="207"/>
        <pc:sldMkLst>
          <pc:docMk/>
          <pc:sldMk cId="2736497380" sldId="285"/>
        </pc:sldMkLst>
        <pc:spChg chg="mod">
          <ac:chgData name="Duane Miller" userId="086b8d4e5ca37aec" providerId="LiveId" clId="{A0EFF453-C720-4ABA-9881-51C3489B0EBD}" dt="2024-03-07T02:55:24.652" v="199" actId="207"/>
          <ac:spMkLst>
            <pc:docMk/>
            <pc:sldMk cId="2736497380" sldId="285"/>
            <ac:spMk id="6" creationId="{EA930AB5-0086-6B82-138B-EF6090B5A50E}"/>
          </ac:spMkLst>
        </pc:spChg>
      </pc:sldChg>
      <pc:sldChg chg="modSp mod setBg">
        <pc:chgData name="Duane Miller" userId="086b8d4e5ca37aec" providerId="LiveId" clId="{A0EFF453-C720-4ABA-9881-51C3489B0EBD}" dt="2024-03-07T02:55:29.750" v="226" actId="207"/>
        <pc:sldMkLst>
          <pc:docMk/>
          <pc:sldMk cId="2799378617" sldId="286"/>
        </pc:sldMkLst>
        <pc:spChg chg="mod">
          <ac:chgData name="Duane Miller" userId="086b8d4e5ca37aec" providerId="LiveId" clId="{A0EFF453-C720-4ABA-9881-51C3489B0EBD}" dt="2024-03-07T02:55:29.750" v="226" actId="207"/>
          <ac:spMkLst>
            <pc:docMk/>
            <pc:sldMk cId="2799378617" sldId="286"/>
            <ac:spMk id="6" creationId="{4C5091A2-0826-F91E-17D5-BAB26464898E}"/>
          </ac:spMkLst>
        </pc:spChg>
      </pc:sldChg>
      <pc:sldChg chg="modSp mod setBg">
        <pc:chgData name="Duane Miller" userId="086b8d4e5ca37aec" providerId="LiveId" clId="{A0EFF453-C720-4ABA-9881-51C3489B0EBD}" dt="2024-03-07T02:55:36.532" v="254" actId="207"/>
        <pc:sldMkLst>
          <pc:docMk/>
          <pc:sldMk cId="3189486283" sldId="287"/>
        </pc:sldMkLst>
        <pc:spChg chg="mod">
          <ac:chgData name="Duane Miller" userId="086b8d4e5ca37aec" providerId="LiveId" clId="{A0EFF453-C720-4ABA-9881-51C3489B0EBD}" dt="2024-03-07T02:55:36.532" v="254" actId="207"/>
          <ac:spMkLst>
            <pc:docMk/>
            <pc:sldMk cId="3189486283" sldId="287"/>
            <ac:spMk id="6" creationId="{7242B135-FE34-31BB-CEED-3EBF124AE800}"/>
          </ac:spMkLst>
        </pc:spChg>
      </pc:sldChg>
      <pc:sldChg chg="modSp mod setBg">
        <pc:chgData name="Duane Miller" userId="086b8d4e5ca37aec" providerId="LiveId" clId="{A0EFF453-C720-4ABA-9881-51C3489B0EBD}" dt="2024-03-07T02:55:41.297" v="279" actId="207"/>
        <pc:sldMkLst>
          <pc:docMk/>
          <pc:sldMk cId="2535545684" sldId="288"/>
        </pc:sldMkLst>
        <pc:spChg chg="mod">
          <ac:chgData name="Duane Miller" userId="086b8d4e5ca37aec" providerId="LiveId" clId="{A0EFF453-C720-4ABA-9881-51C3489B0EBD}" dt="2024-03-07T02:55:41.297" v="279" actId="207"/>
          <ac:spMkLst>
            <pc:docMk/>
            <pc:sldMk cId="2535545684" sldId="288"/>
            <ac:spMk id="6" creationId="{C41CA2A4-A0AA-1A5D-C3AC-A976939BD72B}"/>
          </ac:spMkLst>
        </pc:spChg>
      </pc:sldChg>
      <pc:sldChg chg="modSp mod setBg">
        <pc:chgData name="Duane Miller" userId="086b8d4e5ca37aec" providerId="LiveId" clId="{A0EFF453-C720-4ABA-9881-51C3489B0EBD}" dt="2024-03-07T02:55:47.651" v="306" actId="207"/>
        <pc:sldMkLst>
          <pc:docMk/>
          <pc:sldMk cId="2602182397" sldId="289"/>
        </pc:sldMkLst>
        <pc:spChg chg="mod">
          <ac:chgData name="Duane Miller" userId="086b8d4e5ca37aec" providerId="LiveId" clId="{A0EFF453-C720-4ABA-9881-51C3489B0EBD}" dt="2024-03-07T02:55:47.651" v="306" actId="207"/>
          <ac:spMkLst>
            <pc:docMk/>
            <pc:sldMk cId="2602182397" sldId="289"/>
            <ac:spMk id="6" creationId="{56B2FAC4-5329-3089-9CE6-3B91329F100E}"/>
          </ac:spMkLst>
        </pc:spChg>
      </pc:sldChg>
      <pc:sldChg chg="modSp mod setBg">
        <pc:chgData name="Duane Miller" userId="086b8d4e5ca37aec" providerId="LiveId" clId="{A0EFF453-C720-4ABA-9881-51C3489B0EBD}" dt="2024-03-07T02:56:01.476" v="355" actId="207"/>
        <pc:sldMkLst>
          <pc:docMk/>
          <pc:sldMk cId="3857861897" sldId="290"/>
        </pc:sldMkLst>
        <pc:spChg chg="mod">
          <ac:chgData name="Duane Miller" userId="086b8d4e5ca37aec" providerId="LiveId" clId="{A0EFF453-C720-4ABA-9881-51C3489B0EBD}" dt="2024-03-07T02:56:01.476" v="355" actId="207"/>
          <ac:spMkLst>
            <pc:docMk/>
            <pc:sldMk cId="3857861897" sldId="290"/>
            <ac:spMk id="6" creationId="{528514C7-1418-D7D3-CE6E-52DA96324DD9}"/>
          </ac:spMkLst>
        </pc:spChg>
      </pc:sldChg>
      <pc:sldChg chg="modSp mod setBg">
        <pc:chgData name="Duane Miller" userId="086b8d4e5ca37aec" providerId="LiveId" clId="{A0EFF453-C720-4ABA-9881-51C3489B0EBD}" dt="2024-03-07T02:56:07.894" v="381" actId="207"/>
        <pc:sldMkLst>
          <pc:docMk/>
          <pc:sldMk cId="4099613381" sldId="291"/>
        </pc:sldMkLst>
        <pc:spChg chg="mod">
          <ac:chgData name="Duane Miller" userId="086b8d4e5ca37aec" providerId="LiveId" clId="{A0EFF453-C720-4ABA-9881-51C3489B0EBD}" dt="2024-03-07T02:56:07.894" v="381" actId="207"/>
          <ac:spMkLst>
            <pc:docMk/>
            <pc:sldMk cId="4099613381" sldId="291"/>
            <ac:spMk id="6" creationId="{E0DA0321-DD00-9E89-4ED1-ACE6EF5A4556}"/>
          </ac:spMkLst>
        </pc:spChg>
      </pc:sldChg>
      <pc:sldChg chg="modSp mod setBg">
        <pc:chgData name="Duane Miller" userId="086b8d4e5ca37aec" providerId="LiveId" clId="{A0EFF453-C720-4ABA-9881-51C3489B0EBD}" dt="2024-03-07T02:56:15.381" v="410" actId="207"/>
        <pc:sldMkLst>
          <pc:docMk/>
          <pc:sldMk cId="2329582737" sldId="292"/>
        </pc:sldMkLst>
        <pc:spChg chg="mod">
          <ac:chgData name="Duane Miller" userId="086b8d4e5ca37aec" providerId="LiveId" clId="{A0EFF453-C720-4ABA-9881-51C3489B0EBD}" dt="2024-03-07T02:56:15.381" v="410" actId="207"/>
          <ac:spMkLst>
            <pc:docMk/>
            <pc:sldMk cId="2329582737" sldId="292"/>
            <ac:spMk id="6" creationId="{9B5EAE9A-DD39-CF6E-27CD-D547BB5A57CD}"/>
          </ac:spMkLst>
        </pc:spChg>
      </pc:sldChg>
      <pc:sldChg chg="modSp mod setBg">
        <pc:chgData name="Duane Miller" userId="086b8d4e5ca37aec" providerId="LiveId" clId="{A0EFF453-C720-4ABA-9881-51C3489B0EBD}" dt="2024-03-07T02:56:22.197" v="436" actId="207"/>
        <pc:sldMkLst>
          <pc:docMk/>
          <pc:sldMk cId="316733668" sldId="293"/>
        </pc:sldMkLst>
        <pc:spChg chg="mod">
          <ac:chgData name="Duane Miller" userId="086b8d4e5ca37aec" providerId="LiveId" clId="{A0EFF453-C720-4ABA-9881-51C3489B0EBD}" dt="2024-03-07T02:56:22.197" v="436" actId="207"/>
          <ac:spMkLst>
            <pc:docMk/>
            <pc:sldMk cId="316733668" sldId="293"/>
            <ac:spMk id="6" creationId="{BE4F2D23-E57D-BC39-1E0D-E6F9651C000B}"/>
          </ac:spMkLst>
        </pc:spChg>
      </pc:sldChg>
      <pc:sldChg chg="modSp mod setBg">
        <pc:chgData name="Duane Miller" userId="086b8d4e5ca37aec" providerId="LiveId" clId="{A0EFF453-C720-4ABA-9881-51C3489B0EBD}" dt="2024-03-07T02:56:29.115" v="463" actId="207"/>
        <pc:sldMkLst>
          <pc:docMk/>
          <pc:sldMk cId="4284520168" sldId="294"/>
        </pc:sldMkLst>
        <pc:spChg chg="mod">
          <ac:chgData name="Duane Miller" userId="086b8d4e5ca37aec" providerId="LiveId" clId="{A0EFF453-C720-4ABA-9881-51C3489B0EBD}" dt="2024-03-07T02:56:29.115" v="463" actId="207"/>
          <ac:spMkLst>
            <pc:docMk/>
            <pc:sldMk cId="4284520168" sldId="294"/>
            <ac:spMk id="6" creationId="{64C6986A-5D67-A6DC-4293-6DE2E3D27F51}"/>
          </ac:spMkLst>
        </pc:spChg>
      </pc:sldChg>
      <pc:sldChg chg="modSp mod setBg">
        <pc:chgData name="Duane Miller" userId="086b8d4e5ca37aec" providerId="LiveId" clId="{A0EFF453-C720-4ABA-9881-51C3489B0EBD}" dt="2024-03-07T02:56:36.474" v="491" actId="207"/>
        <pc:sldMkLst>
          <pc:docMk/>
          <pc:sldMk cId="1180526450" sldId="295"/>
        </pc:sldMkLst>
        <pc:spChg chg="mod">
          <ac:chgData name="Duane Miller" userId="086b8d4e5ca37aec" providerId="LiveId" clId="{A0EFF453-C720-4ABA-9881-51C3489B0EBD}" dt="2024-03-07T02:56:36.474" v="491" actId="207"/>
          <ac:spMkLst>
            <pc:docMk/>
            <pc:sldMk cId="1180526450" sldId="295"/>
            <ac:spMk id="6" creationId="{CC0A1B3A-D461-74F7-4AE6-799A1F65F795}"/>
          </ac:spMkLst>
        </pc:spChg>
      </pc:sldChg>
      <pc:sldChg chg="modSp mod setBg">
        <pc:chgData name="Duane Miller" userId="086b8d4e5ca37aec" providerId="LiveId" clId="{A0EFF453-C720-4ABA-9881-51C3489B0EBD}" dt="2024-03-07T02:56:43.265" v="518" actId="207"/>
        <pc:sldMkLst>
          <pc:docMk/>
          <pc:sldMk cId="421225024" sldId="296"/>
        </pc:sldMkLst>
        <pc:spChg chg="mod">
          <ac:chgData name="Duane Miller" userId="086b8d4e5ca37aec" providerId="LiveId" clId="{A0EFF453-C720-4ABA-9881-51C3489B0EBD}" dt="2024-03-07T02:56:43.265" v="518" actId="207"/>
          <ac:spMkLst>
            <pc:docMk/>
            <pc:sldMk cId="421225024" sldId="296"/>
            <ac:spMk id="6" creationId="{67D3FF87-283F-2E37-ACBC-50BA4FFAD7B2}"/>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6:18.044"/>
    </inkml:context>
    <inkml:brush xml:id="br0">
      <inkml:brushProperty name="width" value="0.1" units="cm"/>
      <inkml:brushProperty name="height" value="0.1" units="cm"/>
      <inkml:brushProperty name="color" value="#F4F91B"/>
    </inkml:brush>
  </inkml:definitions>
  <inkml:trace contextRef="#ctx0" brushRef="#br0">6023 202 2327 0 0,'-4'-2'226'0'0,"0"0"0"0"0,0 0 0 0 0,0 0 0 0 0,0-1 0 0 0,1 1 0 0 0,-1-1 0 0 0,-5-5-1 0 0,8 7-200 0 0,-24-25 1364 0 0,21 21-920 0 0,0 0 0 0 0,-1 1 0 0 0,0-1 0 0 0,1 1 0 0 0,-2 0 0 0 0,1 0-1 0 0,-7-4 1 0 0,-60-24 2003 0 0,-21-11-332 0 0,81 37-1889 0 0,0 0-1 0 0,0 1 0 0 0,0 1 1 0 0,0 0-1 0 0,-1 1 0 0 0,1 0 1 0 0,-1 1-1 0 0,-15-1 1 0 0,4 2 115 0 0,-1 1 1 0 0,0 2 0 0 0,-32 5-1 0 0,-251 20 1882 0 0,12-1-363 0 0,220-14-1614 0 0,-187 22 517 0 0,221-34-478 0 0,1-1 0 0 0,-82-14 0 0 0,59 6-72 0 0,-57-1 244 0 0,-140 6 0 0 0,163 4-377 0 0,-50-7 59 0 0,85 3-35 0 0,-98 5 0 0 0,-184 21 68 0 0,229-16-120 0 0,-60-4-28 0 0,-69 7 41 0 0,-53 20-90 0 0,136-25 0 0 0,36-2 0 0 0,-309 43 0 0 0,369-39 0 0 0,-117-5 0 0 0,83-3 0 0 0,-157 17-5 0 0,92-2 63 0 0,42-5-43 0 0,-48 3-84 0 0,132-8-319 0 0,1 2-1 0 0,-45 11 1 0 0,-35 6 1610 0 0,71-16-1190 0 0,-73 21 0 0 0,119-27-32 0 0,1 0 0 0 0,-1 0 0 0 0,0 0 0 0 0,1 0 0 0 0,-1 0 0 0 0,0 1 0 0 0,1-1 0 0 0,-1 0 0 0 0,0 0 0 0 0,1 1 0 0 0,-1-1 0 0 0,1 0 0 0 0,-1 1 0 0 0,0-1 0 0 0,1 0 0 0 0,-1 1 0 0 0,1-1 0 0 0,-1 1 0 0 0,1-1 0 0 0,0 1 0 0 0,-1-1 0 0 0,1 1 0 0 0,-1-1 0 0 0,1 1 0 0 0,0 0 0 0 0,-1-1 0 0 0,1 1 0 0 0,0-1 0 0 0,0 1 0 0 0,0 0 0 0 0,-1-1 0 0 0,1 1 0 0 0,0 0 0 0 0,0-1 0 0 0,0 1 0 0 0,0 0 0 0 0,0-1 0 0 0,0 1 0 0 0,0 1 0 0 0,1-1 0 0 0,0 1 0 0 0,0-1 0 0 0,0 0 0 0 0,0 1 0 0 0,0-1 0 0 0,0 0 0 0 0,0 0 0 0 0,0 0 0 0 0,0 0 0 0 0,0 0 0 0 0,1 0 0 0 0,-1 0 0 0 0,0 0 0 0 0,1-1 0 0 0,-1 1 0 0 0,3 0 0 0 0,14 4 22 0 0,0 0 1 0 0,0-2-1 0 0,1 0 0 0 0,26 0 0 0 0,0 0 3 0 0,83 7 39 0 0,216-9 0 0 0,-138-27-19 0 0,-102 10-15 0 0,332-32 172 0 0,-199 24-34 0 0,-116 10-81 0 0,183 1 0 0 0,109 10 19 0 0,-58 2-100 0 0,5 0 63 0 0,-33-9-33 0 0,-135 6 45 0 0,99-26 20 0 0,-95 6-55 0 0,-134 18-40 0 0,368-20 116 0 0,-419 26-674 0 0,1 0-1 0 0,-1 1 1 0 0,1 0 0 0 0,21 6-1 0 0,-30-6 271 0 0,0 0 0 0 0,0 0 0 0 0,0 0 0 0 0,0 0 0 0 0,0 1 0 0 0,0-1 0 0 0,-1 1 0 0 0,1 0 0 0 0,-1 0 0 0 0,1 0 0 0 0,-1 0 0 0 0,0 0 0 0 0,0 1 0 0 0,0-1-1 0 0,0 1 1 0 0,0-1 0 0 0,0 1 0 0 0,-1 0 0 0 0,1 0 0 0 0,-1 0 0 0 0,0 0 0 0 0,2 5 0 0 0,1 15-7573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7:47.877"/>
    </inkml:context>
    <inkml:brush xml:id="br0">
      <inkml:brushProperty name="width" value="0.1" units="cm"/>
      <inkml:brushProperty name="height" value="0.1" units="cm"/>
      <inkml:brushProperty name="color" value="#E71224"/>
    </inkml:brush>
  </inkml:definitions>
  <inkml:trace contextRef="#ctx0" brushRef="#br0">1 38 455 0 0,'1'0'758'0'0,"-1"-1"-563"0"0,0-2-465 0 0,1 2 302 0 0,-1 0 0 0 0,0 0 0 0 0,1 0 0 0 0,-1 1 0 0 0,1-1 0 0 0,-1 0 1 0 0,1 0-1 0 0,-1 0 0 0 0,1 0 0 0 0,0 1 0 0 0,-1-1 0 0 0,1 0 0 0 0,0 1 0 0 0,0-1 0 0 0,0 1 0 0 0,-1-1 0 0 0,1 0 0 0 0,0 1 0 0 0,0 0 0 0 0,0-1 0 0 0,0 1 0 0 0,0 0 0 0 0,1-1 1 0 0,10-6 752 0 0,-11 6-760 0 0,1 0-1 0 0,-1 0 1 0 0,1 0 0 0 0,-1 0 0 0 0,1 0-1 0 0,0 0 1 0 0,-1 0 0 0 0,1 1 0 0 0,0-1 0 0 0,0 0-1 0 0,-1 1 1 0 0,1 0 0 0 0,0-1 0 0 0,0 1-1 0 0,0 0 1 0 0,0 0 0 0 0,0 0 0 0 0,2 1-1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7:52.147"/>
    </inkml:context>
    <inkml:brush xml:id="br0">
      <inkml:brushProperty name="width" value="0.1" units="cm"/>
      <inkml:brushProperty name="height" value="0.1" units="cm"/>
      <inkml:brushProperty name="color" value="#E71224"/>
    </inkml:brush>
  </inkml:definitions>
  <inkml:trace contextRef="#ctx0" brushRef="#br0">8280 1853 3911 0 0,'-8'-20'3296'0'0,"11"-11"3309"0"0,-3 30-6555 0 0,20 16 2320 0 0,-13-11-1987 0 0,-1-2-75 0 0,0 0 1 0 0,1 0-1 0 0,-1 0 0 0 0,0-1 0 0 0,10 0 1 0 0,-12 0-142 0 0,1 0 0 0 0,0-1 1 0 0,-1 2-1 0 0,1-1 1 0 0,-1 0-1 0 0,1 1 0 0 0,-1 0 1 0 0,0 0-1 0 0,7 4 1 0 0,-7-3-92 0 0,0-1 1 0 0,1 0-1 0 0,-1 0 0 0 0,1 0 1 0 0,0 0-1 0 0,-1-1 1 0 0,1 1-1 0 0,0-1 1 0 0,8 0-1 0 0,44 1 509 0 0,36-1 310 0 0,23-9-279 0 0,-60 4-377 0 0,-34 4-46 0 0,29-5-1 0 0,-25 2-11 0 0,0 0 1 0 0,1 2-1 0 0,41 4 0 0 0,16 11 45 0 0,-64-10-156 0 0,0 0-1 0 0,0-1 1 0 0,1-2-1 0 0,28 0 1 0 0,5-7 330 0 0,84-21 0 0 0,-132 26-389 0 0,0 1 0 0 0,0-1 1 0 0,0 1-1 0 0,9 1 0 0 0,22-2-3 0 0,-2-6 286 0 0,62-8-1126 0 0,34-6 1439 0 0,-115 17-607 0 0,-15 3 0 0 0,1 1 0 0 0,-1-1 0 0 0,0 1 0 0 0,1-1 0 0 0,-1 1 0 0 0,0 0 0 0 0,0-1 0 0 0,1 1 0 0 0,-1 0 0 0 0,1 0 0 0 0,-1 0 0 0 0,0 0 0 0 0,1 0 0 0 0,-1 1 0 0 0,2-1 0 0 0,8 2 0 0 0,0 0 0 0 0,0-2 0 0 0,21 0 0 0 0,-13 0 0 0 0,-9-1 20 0 0,1-1-1 0 0,-1 0 1 0 0,0 0 0 0 0,0-1-1 0 0,0 0 1 0 0,0-1 0 0 0,18-9-1 0 0,-12 5 35 0 0,26-8-1 0 0,-30 12-53 0 0,0 0 0 0 0,0-1 0 0 0,21-12 0 0 0,-11 4 64 0 0,12-13 64 0 0,-20 13-90 0 0,-10 10-27 0 0,0 0 0 0 0,0-1 1 0 0,-1 1-1 0 0,0-1 0 0 0,1 0 0 0 0,-1 0 0 0 0,0-1 1 0 0,3-6-1 0 0,-1 0 26 0 0,2 0 0 0 0,14-20 1 0 0,9-15 39 0 0,-26 38-89 0 0,6-11-313 0 0,-1 0 0 0 0,-1-1 0 0 0,9-33 0 0 0,-9 27 745 0 0,0 1 1 0 0,15-28-1 0 0,9-29-238 0 0,10-90-1 0 0,-16 57-181 0 0,-23 92 7 0 0,-1 0 0 0 0,-1 0 0 0 0,-2 0 1 0 0,0 1-1 0 0,-1-1 0 0 0,-2 0 0 0 0,0 1 0 0 0,-8-24 0 0 0,3 6-7 0 0,7 30 0 0 0,0 0 0 0 0,0 1 0 0 0,-1-1 0 0 0,0 1 0 0 0,-8-15 0 0 0,5 15 0 0 0,0-1 0 0 0,-1 1 0 0 0,0 0 0 0 0,-17-14 0 0 0,-38-30 0 0 0,48 42 0 0 0,-54-37 0 0 0,49 39 0 0 0,1 0 0 0 0,-2 0 0 0 0,1 2 0 0 0,-1 1 0 0 0,0 0 0 0 0,-33-4 0 0 0,10 1 0 0 0,5 1 10 0 0,-76-19 44 0 0,21-7-54 0 0,58 21 0 0 0,-63-16 0 0 0,-216-49 64 0 0,261 63-53 0 0,0 3-1 0 0,-1 1 1 0 0,-1 3 0 0 0,0 3-1 0 0,-98 2 1 0 0,-91-2-11 0 0,225 4 0 0 0,-82-10 34 0 0,8 0-4 0 0,-154-11-30 0 0,30 16 0 0 0,93 15 0 0 0,66-3 0 0 0,-110 2 64 0 0,133-9-43 0 0,0-1 1 0 0,-63-12-1 0 0,62 6 5 0 0,-1 2-1 0 0,1 2 1 0 0,-1 1-1 0 0,-54 3 1 0 0,-39-2-26 0 0,41-1 0 0 0,67 2 18 0 0,-40-7 0 0 0,-8-1 10 0 0,-17 4-28 0 0,-177-1 0 0 0,252 6 0 0 0,-31 3 0 0 0,-70 12 0 0 0,27-1 0 0 0,25-3 0 0 0,-94 4 0 0 0,-4-1 0 0 0,30 7 0 0 0,-127 16 0 0 0,224-34 0 0 0,-324 38 0 0 0,292-33 27 0 0,-100 0-1 0 0,65-10-13 0 0,-75 2-15 0 0,0-2 2 0 0,23 15 0 0 0,-95 6 0 0 0,205-17 0 0 0,-19-1 24 0 0,-27 2 16 0 0,-16 5-40 0 0,-120-7 0 0 0,65-1 32 0 0,-3 0 0 0 0,51-7-32 0 0,-251-29 0 0 0,246 29 39 0 0,30 3-14 0 0,57 1-25 0 0,1 2 0 0 0,0 0 0 0 0,-1 2 0 0 0,1 1 0 0 0,-27 6 0 0 0,34-5 0 0 0,-34 2 0 0 0,30-4 0 0 0,-21 2 0 0 0,-46 5 0 0 0,44-2 0 0 0,-79-2 0 0 0,121-4 0 0 0,-166-8 64 0 0,37 18-64 0 0,0 1 0 0 0,-3-10 11 0 0,90-2 44 0 0,19 0-51 0 0,-48 5 1 0 0,50-3 26 0 0,-1-1 0 0 0,0-1 0 0 0,1-1 0 0 0,-1-1 0 0 0,-29-8 0 0 0,-2 1 39 0 0,-81-18 58 0 0,97 25-103 0 0,-53 1 1 0 0,-20 0 40 0 0,83 0-28 0 0,0 2 1 0 0,0 1-1 0 0,0 1 1 0 0,-36 8-1 0 0,-51 19 39 0 0,29-6-26 0 0,78-20-6 0 0,-1 0 1 0 0,1 0-1 0 0,-15 8 0 0 0,26-11-43 0 0,0 0 1 0 0,0 1-1 0 0,0-1 0 0 0,0 0 0 0 0,-1 0 0 0 0,1 0 0 0 0,0 0 0 0 0,0 0 0 0 0,0-1 0 0 0,0 1 0 0 0,0 0 0 0 0,0 0 0 0 0,0-1 0 0 0,0 1 0 0 0,0 0 0 0 0,0-1 0 0 0,0 1 1 0 0,-1-2-1 0 0,-19-13 31 0 0,16 12-31 0 0,5 3-9 0 0,0 0 0 0 0,0-1 0 0 0,0 1 1 0 0,0 0-1 0 0,-1 0 0 0 0,1 0 0 0 0,0 0 0 0 0,0-1 0 0 0,0 1 0 0 0,-1 0 0 0 0,1 0 0 0 0,0 0 1 0 0,0 0-1 0 0,-1 0 0 0 0,1 0 0 0 0,0 0 0 0 0,0 0 0 0 0,-1 0 0 0 0,1 0 0 0 0,0 0 0 0 0,0 0 1 0 0,-1 0-1 0 0,1 0 0 0 0,0 0 0 0 0,0 0 0 0 0,0 0 0 0 0,-1 0 0 0 0,1 0 0 0 0,0 0 1 0 0,0 0-1 0 0,-1 0 0 0 0,1 0 0 0 0,0 0 0 0 0,0 1 0 0 0,0-1 0 0 0,-1 0 0 0 0,-2 11-655 0 0,5 14-1271 0 0,-2-24 1864 0 0,4 17-2100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7:58.023"/>
    </inkml:context>
    <inkml:brush xml:id="br0">
      <inkml:brushProperty name="width" value="0.1" units="cm"/>
      <inkml:brushProperty name="height" value="0.1" units="cm"/>
      <inkml:brushProperty name="color" value="#E71224"/>
    </inkml:brush>
  </inkml:definitions>
  <inkml:trace contextRef="#ctx0" brushRef="#br0">3076 104 2759 0 0,'-13'-7'356'0'0,"-57"-29"5002"0"0,41 18-5432 0 0,17 11 612 0 0,1 1 0 0 0,-1 1 0 0 0,0 0-1 0 0,0 1 1 0 0,0 0 0 0 0,-1 1 0 0 0,1 0-1 0 0,-1 1 1 0 0,-22-1 0 0 0,-9 3 1145 0 0,-65 7-1 0 0,88-5-1213 0 0,-36 5 1045 0 0,-80 23 0 0 0,94-18-1146 0 0,-1-3 1 0 0,-1-1-1 0 0,-68 3 1 0 0,-36-4 653 0 0,3 1-142 0 0,-70 6-271 0 0,91-2-467 0 0,-195 15 720 0 0,113-10-627 0 0,57-20-121 0 0,42-1 111 0 0,-16 10 79 0 0,1 1-104 0 0,81-9-143 0 0,-45-8 1 0 0,-10 0 125 0 0,71 10-119 0 0,-1 1 0 0 0,-41 8 0 0 0,-2-1 11 0 0,67-8-66 0 0,-1 1 0 0 0,1-1 1 0 0,0 1-1 0 0,-1-1 0 0 0,1 1 0 0 0,0 0 0 0 0,0 0 0 0 0,0 0 0 0 0,0 1 1 0 0,0-1-1 0 0,0 1 0 0 0,0 0 0 0 0,-4 2 0 0 0,5 0 4 0 0,-1-1 0 0 0,0 0-1 0 0,1 1 1 0 0,-1-1 0 0 0,1 1 0 0 0,0-1 0 0 0,0 1-1 0 0,0 0 1 0 0,-2 8 0 0 0,-4 21 5 0 0,1 1 0 0 0,1 0 0 0 0,2 0 1 0 0,1 63-1 0 0,0-21 8 0 0,-13 358 732 0 0,14-371-698 0 0,4 1 1 0 0,12 81-1 0 0,-8-106-50 0 0,2 0 0 0 0,2 0 0 0 0,18 46 1 0 0,-23-70-3 0 0,2 0 1 0 0,0 0 0 0 0,1-1 0 0 0,0 0 0 0 0,1-1 0 0 0,0 0 0 0 0,1 0 0 0 0,1-1 0 0 0,0 0 0 0 0,25 19 0 0 0,-19-19 17 0 0,2-1 0 0 0,-1-1 0 0 0,2-1 1 0 0,24 9-1 0 0,85 21 141 0 0,-83-26-148 0 0,6 1 7 0 0,1-3-1 0 0,1-2 1 0 0,0-2-1 0 0,82-1 1 0 0,-77-4-26 0 0,-30 0 0 0 0,31-2 0 0 0,154-4 61 0 0,13 0 6 0 0,-78-6-35 0 0,187 12 0 0 0,14-4 0 0 0,2 0 0 0 0,104-1 43 0 0,-192 6-24 0 0,-206 0-38 0 0,67 6 16 0 0,50 2-5 0 0,176 17 6 0 0,-233-14-13 0 0,148 0 0 0 0,-65-18 15 0 0,241 28 0 0 0,-264-14-32 0 0,-22-1 0 0 0,102 27 0 0 0,-73-14 0 0 0,-112-12 0 0 0,94 1 0 0 0,-97-10 32 0 0,112-13 0 0 0,7-6 32 0 0,20 4-64 0 0,-81 9 0 0 0,373-2 0 0 0,-53 20 0 0 0,0-37 0 0 0,-94-8 64 0 0,-246 29-64 0 0,-61 3 0 0 0,-1-2 0 0 0,84-15 0 0 0,-42 3 0 0 0,-32 6 0 0 0,126-11-2 0 0,-67 10 15 0 0,195-13 40 0 0,14 13-53 0 0,-125 8 0 0 0,43-10 0 0 0,-97 1 11 0 0,-27 12 23 0 0,-1-1-15 0 0,0 0-19 0 0,2-1 0 0 0,-31-10 0 0 0,-24 2 0 0 0,-63 8 0 0 0,3 0 0 0 0,1 0 0 0 0,-1-1 0 0 0,1 0 0 0 0,-1 0 0 0 0,1 0 0 0 0,-1 0 0 0 0,7-3 0 0 0,-47 31-821 0 0,-7 19-2239 0 0,14-15-3380 0 0,-2 4-2079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9:34.122"/>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1 112 919 244718 46805,'2'-2'432'0'0,"2"0"-32"0"0,0-1 16 0 0,0 0 288 0 0,-1 1-432 0 0,0-1-8 0 0,0 1 0 0 0,1 0-152 0 0,1 0-32 0 0,1 0-8 0 0,1 0 0 0 0,0 0-72 0 0,1 1 0 0 0,1-1 72 0 0,0 0-72 0 0,1 1 0 0 0,0-1 64 0 0,0 0-64 0 0,0-1 0 0 0,1 0 64 0 0,-1-1-64 0 0,0 0 80 0 0,1 1-80 0 0,-1-1 128 0 0,1 1-16 0 0,0 0-8 0 0,2 0 192 0 0,-1 2-96 0 0,0-1 8 0 0,-1 1 0 0 0,-1-1-8 0 0,-1 0 0 0 0,1-1 0 0 0,0 1 0 0 0,-1-1-64 0 0,2 1-8 0 0,-1 0-8 0 0,1-1 0 0 0,1 1-120 0 0,0-1 88 0 0,1 1-88 0 0,1 0 80 0 0,0 0-80 0 0,0 1 0 0 0,0-1 0 0 0,3 1 64 0 0,1-1-64 0 0,0 1 0 0 0,-1-1 0 0 0,-1 1 0 0 0,-1 1 0 0 0,-1 1 0 0 0,-2 1 64 0 0,0-1 8 0 0,0 1 0 0 0,-1-1 0 0 0,0 1 0 0 0,-1 0 24 0 0,1 0 8 0 0,0 1 0 0 0,0 1 0 0 0,0-1-8 0 0,0-1-8 0 0,0-1 0 0 0,1 0 0 0 0,0 0-24 0 0,0 0 0 0 0,-1-1 0 0 0,1 0 0 0 0,1 1 8 0 0,-2-1 0 0 0,0 0 0 0 0,0 0 0 0 0,-2 0 0 0 0,1 0 0 0 0,-1-1 0 0 0,0 1 0 0 0,0-1-72 0 0,0 1 96 0 0,0-1-96 0 0,1 1 96 0 0,-1 0-96 0 0,1-1 96 0 0,1 0-96 0 0,-1 0 96 0 0,1 1-32 0 0,-1-1-64 0 0,1 0 96 0 0,1 0-32 0 0,0 0-64 0 0,1 1 96 0 0,0 0-96 0 0,0 0 96 0 0,-1-1-96 0 0,1 1 64 0 0,0-1-64 0 0,0 0 64 0 0,-1-1 0 0 0,1 1 0 0 0,0-1 0 0 0,1 1 0 0 0,0-1-64 0 0,1 0 80 0 0,0 0-80 0 0,1 0 80 0 0,1 1-80 0 0,0-1 0 0 0,0 2 0 0 0,1 0 64 0 0,0 0-64 0 0,0 1 96 0 0,1 1-96 0 0,0 1 96 0 0,-1 0-16 0 0,-1 0 0 0 0,0 1 0 0 0,-1 0 0 0 0,0 1 0 0 0,-1-2 0 0 0,0 1 0 0 0,1-1 0 0 0,-1-1-16 0 0,1 0 0 0 0,-1-1 0 0 0,0-1 0 0 0,1 0-64 0 0,0-1 96 0 0,0-1-96 0 0,-1 1 96 0 0,0-1-32 0 0,0 0 0 0 0,-1 0 0 0 0,0 0 0 0 0,-1 1-64 0 0,0 0 96 0 0,0 1-96 0 0,1-1 96 0 0,-1 0-96 0 0,0 0 0 0 0,2 1 0 0 0,1-1 64 0 0,0 2-64 0 0,0-1 0 0 0,1 1 0 0 0,0 0 64 0 0,-1 0-64 0 0,1 1 0 0 0,-1-2 0 0 0,-1 1 0 0 0,0 0 0 0 0,1-1 0 0 0,-1 1 0 0 0,1 0 64 0 0,1 0 16 0 0,-1 1 0 0 0,1-1 0 0 0,-1 1 0 0 0,1-1-80 0 0,0 0 96 0 0,2 2-96 0 0,1 0 96 0 0,0 0-96 0 0,-1 0 96 0 0,1 0-96 0 0,-1-1 96 0 0,0 0-96 0 0,0-1 96 0 0,-2-2-96 0 0,1 0 96 0 0,-1 0-96 0 0,1 0 0 0 0,-1 0 72 0 0,-1-1-72 0 0,0 2 64 0 0,-1 0-64 0 0,1 1 64 0 0,0 0-64 0 0,0-1 64 0 0,0 0-64 0 0,0 0 64 0 0,1-1-64 0 0,-1 1 88 0 0,0-1-24 0 0,1-1 0 0 0,0 1 0 0 0,1 0 0 0 0,1 0-64 0 0,-1 0 96 0 0,1 1-32 0 0,-1 0-64 0 0,1 0 64 0 0,-1 0-64 0 0,1-1 64 0 0,-1 1-64 0 0,0 0 0 0 0,-1 0 0 0 0,1 1 64 0 0,0 1-64 0 0,1 0 0 0 0,0-1 0 0 0,1 1 64 0 0,1-1-64 0 0,0 1 0 0 0,0 0 0 0 0,0 0 64 0 0,-2-1-64 0 0,0 1 0 0 0,-1-1 72 0 0,-1 1-72 0 0,-1 0 64 0 0,1 0-64 0 0,-1-1 64 0 0,1-1-64 0 0,0 0 72 0 0,0-1-72 0 0,1 0 96 0 0,-1-1-96 0 0,1 0 88 0 0,0-1-88 0 0,0 1 80 0 0,-1-1-80 0 0,-1 0 72 0 0,0 0-72 0 0,0-1 64 0 0,-1 2-64 0 0,0 0 0 0 0,1 0 64 0 0,0 0-64 0 0,1 0 0 0 0,-1 1 0 0 0,1-2 64 0 0,-1 1-64 0 0,1 0 0 0 0,-1 0 0 0 0,-1 0 64 0 0,1 0-64 0 0,0 1 0 0 0,1 0 0 0 0,-1 1 0 0 0,0 0 64 0 0,1 0-64 0 0,-1 2 0 0 0,0 0 0 0 0,0 0 0 0 0,0 0 64 0 0,0 1-64 0 0,1 1 0 0 0,0 0 0 0 0,0 0 64 0 0,0 1-64 0 0,0-1 0 0 0,-1 1 0 0 0,0 0 0 0 0,-1-1 0 0 0,1 0 64 0 0,-1-1-64 0 0,0 0 64 0 0,1 0-64 0 0,0-2 0 0 0,0-1 0 0 0,1-1 0 0 0,0 0 96 0 0,0-2-32 0 0,0 0 0 0 0,0 1 0 0 0,1-1 0 0 0,-1 1-64 0 0,0-1 96 0 0,-1 1-32 0 0,1-1-64 0 0,-1 1 0 0 0,-1 0 0 0 0,2 0 64 0 0,-1 1-64 0 0,1-1 0 0 0,-1 2 0 0 0,0-1 0 0 0,-1 1 0 0 0,0 0 64 0 0,-1 1-64 0 0,-1-1 0 0 0,0 1 0 0 0,0-1 0 0 0,0 0 0 0 0,1-1 0 0 0,-1 1 0 0 0,0 0 64 0 0,0 0-64 0 0,-1 1 0 0 0,1-1 64 0 0,-1 1-64 0 0,0 0 0 0 0,0-1 64 0 0,-1-1-64 0 0,-1 1 96 0 0,1-1-96 0 0,-1 1 96 0 0,0-1-32 0 0,0 1-64 0 0,1-1 96 0 0,-1 1-32 0 0,1 0-64 0 0,-1 0 0 0 0,0 0 72 0 0,-1 1-72 0 0,0 0 0 0 0,-2 0 64 0 0,1 0-64 0 0,-2 0 0 0 0,1-1 0 0 0,-2 0 0 0 0,1 0 0 0 0,-2 0 0 0 0,1 0 0 0 0,-1-1 64 0 0,-1 0-64 0 0,0 0 0 0 0,-1 0 0 0 0,0 0 64 0 0,-1 0-64 0 0,0 3 0 0 0,0 1-80 0 0,0 1-48 0 0,0 3-16 0 0,2 4-1424 0 0,1 4-112 0 0,0-1-11823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9:38.678"/>
    </inkml:context>
    <inkml:brush xml:id="br0">
      <inkml:brushProperty name="width" value="0.1" units="cm"/>
      <inkml:brushProperty name="height" value="0.1" units="cm"/>
      <inkml:brushProperty name="color" value="#E71224"/>
    </inkml:brush>
  </inkml:definitions>
  <inkml:trace contextRef="#ctx0" brushRef="#br0">21 14 455 0 0,'0'-1'77'0'0,"-1"1"0"0"0,0 0-1 0 0,1 0 1 0 0,-1 0 0 0 0,0 0-1 0 0,0 0 1 0 0,1 0-1 0 0,-1 0 1 0 0,0 0 0 0 0,1 0-1 0 0,-1 0 1 0 0,0 0 0 0 0,1 1-1 0 0,-1-1 1 0 0,0 0-1 0 0,1 0 1 0 0,-1 1 0 0 0,1-1-1 0 0,-1 0 1 0 0,0 1 0 0 0,1-1-1 0 0,-1 1 1 0 0,1-1-1 0 0,-1 0 1 0 0,1 1 0 0 0,-1-1-1 0 0,1 1 1 0 0,-1 0 0 0 0,1-1-1 0 0,0 1 1 0 0,-1-1-1 0 0,1 1 1 0 0,0 0 0 0 0,0-1-1 0 0,-1 1 1 0 0,1 0-1 0 0,0-1 1 0 0,0 1 0 0 0,0 0-1 0 0,0-1 1 0 0,0 1 0 0 0,0 0-1 0 0,0-1 1 0 0,0 1-1 0 0,0 0 1 0 0,0-1 0 0 0,0 1-1 0 0,0 0 1 0 0,1 1 0 0 0,-1 0 31 0 0,1 0 0 0 0,0 0-1 0 0,0 0 1 0 0,1 0 0 0 0,-1 0 0 0 0,0 0 0 0 0,1 0 0 0 0,-1-1 0 0 0,1 1 0 0 0,0 0 0 0 0,-1-1 0 0 0,1 1 0 0 0,0-1 0 0 0,4 3 0 0 0,-1-2 327 0 0,1 0 1 0 0,0-1-1 0 0,0 1 0 0 0,0-1 0 0 0,6 0 0 0 0,12 3 531 0 0,-13-1-843 0 0,0 0 0 0 0,0 1 0 0 0,-1 0 0 0 0,1 1-1 0 0,-1 1 1 0 0,0-1 0 0 0,0 1 0 0 0,-1 1 0 0 0,14 12-1 0 0,-11-9 84 0 0,0-1-1 0 0,15 9 0 0 0,-25-17-169 0 0,1 0-1 0 0,-1-1 0 0 0,0 1 1 0 0,1-1-1 0 0,-1 1 1 0 0,0-1-1 0 0,1 0 0 0 0,-1 0 1 0 0,0 0-1 0 0,1 0 1 0 0,3 0-1 0 0,32-8 406 0 0,-19 4-259 0 0,261-30 1424 0 0,-223 28-1492 0 0,-34 3 10 0 0,26-1 0 0 0,40 7 74 0 0,34 0-33 0 0,-46-5 14 0 0,46-4 122 0 0,-54-2-216 0 0,10-2 143 0 0,150 1 0 0 0,-108 25 5 0 0,-34-3-154 0 0,37 8 39 0 0,-59-18-100 0 0,16 3 98 0 0,-70-5-75 0 0,1-1 0 0 0,21-1-1 0 0,15 1 98 0 0,106 9 58 0 0,20 2-93 0 0,-89-5 60 0 0,153-8-1 0 0,-32-9 1846 0 0,75 19-3173 0 0,-199-3 978 0 0,56-5 241 0 0,-45-2 74 0 0,-28-2-82 0 0,70 5 1 0 0,6 0-2 0 0,107-19 9 0 0,-84 8-43 0 0,-134 9-12 0 0,9 1 1 0 0,1 1 0 0 0,45 9 0 0 0,-7 8 0 0 0,-51-11 0 0 0,33 4 0 0 0,13 0 0 0 0,-36-4 0 0 0,67 2 0 0 0,-32-8 9 0 0,73-2 36 0 0,-52-4-21 0 0,-1 4 1 0 0,127 16 0 0 0,-174-13-23 0 0,1-2-1 0 0,-1-1 1 0 0,67-12-1 0 0,-41 4 47 0 0,170-15 16 0 0,-210 21-49 0 0,10-1 14 0 0,46 0 1 0 0,-20 3 9 0 0,0-4-1 0 0,72-13 0 0 0,-73 8-25 0 0,69-3 14 0 0,265 8 0 0 0,-286 1-17 0 0,-51 1 1 0 0,70-11 112 0 0,-51 4-49 0 0,36-2 40 0 0,359-48 234 0 0,-419 52-345 0 0,0 3 1 0 0,89 3 0 0 0,-93 2-5 0 0,105 7 1 0 0,-73-3 0 0 0,19 6 0 0 0,-2 1 0 0 0,-55-8 0 0 0,93 19 0 0 0,-25 1 0 0 0,128 10 0 0 0,-119-16 0 0 0,26 1 0 0 0,107-3 64 0 0,-149-1-64 0 0,-5 0 0 0 0,180-4 11 0 0,-254-7 21 0 0,-1 2 0 0 0,36 11 0 0 0,34 5-11 0 0,-5-5-23 0 0,32 4 79 0 0,-63-17 18 0 0,1-3 0 0 0,66-8 0 0 0,-1-1 1 0 0,61 19-39 0 0,-141-4-35 0 0,-1-3 0 0 0,1-2-1 0 0,58-6 1 0 0,-51-2-7 0 0,152-19 98 0 0,-155 21-113 0 0,0 2 0 0 0,86 7 0 0 0,-83 3 0 0 0,72 3 0 0 0,23-17 0 0 0,-50 1 0 0 0,-2 2 0 0 0,197 20 0 0 0,-253-9 0 0 0,-29-4 0 0 0,0 0 0 0 0,1-1 0 0 0,-1-1 0 0 0,1 0 0 0 0,14-2 0 0 0,138-23 118 0 0,-67 3 124 0 0,-29 3-178 0 0,-66 16-77 0 0,0 1 1 0 0,1-1-1 0 0,-1 1 0 0 0,0 1 0 0 0,1-1 1 0 0,-1 1-1 0 0,0 0 0 0 0,1 0 0 0 0,-1 1 1 0 0,0-1-1 0 0,0 1 0 0 0,1 0 0 0 0,7 3 1 0 0,7 6-980 0 0,4 2-318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18.454"/>
    </inkml:context>
    <inkml:brush xml:id="br0">
      <inkml:brushProperty name="width" value="0.1" units="cm"/>
      <inkml:brushProperty name="height" value="0.1" units="cm"/>
      <inkml:brushProperty name="color" value="#E71224"/>
    </inkml:brush>
  </inkml:definitions>
  <inkml:trace contextRef="#ctx0" brushRef="#br0">7095 76 3223 0 0,'-1'-6'1560'0'0,"1"7"-1533"0"0,0-1 1 0 0,0 1-1 0 0,0-1 1 0 0,0 0-1 0 0,0 1 1 0 0,0-1-1 0 0,-1 1 1 0 0,1-1-1 0 0,0 0 1 0 0,0 1-1 0 0,0-1 0 0 0,0 0 1 0 0,-1 1-1 0 0,1-1 1 0 0,0 0-1 0 0,0 1 1 0 0,-1-1-1 0 0,1 0 1 0 0,0 0-1 0 0,-1 1 1 0 0,1-1-1 0 0,0 0 0 0 0,-1 0 1 0 0,1 1-1 0 0,0-1 1 0 0,-1 0-1 0 0,1 0 1 0 0,0 0-1 0 0,-1 0 1 0 0,1 0-1 0 0,-1 0 1 0 0,1 1-1 0 0,0-1 0 0 0,-1 0 1 0 0,0 0-1 0 0,1-1 71 0 0,-1 0-1 0 0,1 1 1 0 0,-1-1 0 0 0,1 0-1 0 0,-1 0 1 0 0,1 1-1 0 0,-1-1 1 0 0,1 0-1 0 0,0 0 1 0 0,-1 0-1 0 0,1 1 1 0 0,0-1-1 0 0,0 0 1 0 0,0 0 0 0 0,-1 0-1 0 0,1 0 1 0 0,0 1-1 0 0,0-1 1 0 0,1-1-1 0 0,-4-14 1572 0 0,3 16-1613 0 0,-1-1 0 0 0,1 1 0 0 0,0-1 0 0 0,0 1-1 0 0,-1-1 1 0 0,1 1 0 0 0,0 0 0 0 0,-1-1 0 0 0,1 1 0 0 0,-1-1 0 0 0,1 1 0 0 0,0 0 0 0 0,-1 0 0 0 0,1-1 0 0 0,-1 1 0 0 0,1 0-1 0 0,-1 0 1 0 0,1-1 0 0 0,-1 1 0 0 0,1 0 0 0 0,-1 0 0 0 0,1 0 0 0 0,-1 0 0 0 0,1 0 0 0 0,-1 0 0 0 0,0 0 0 0 0,-40 2 617 0 0,27-1-553 0 0,0 0 0 0 0,0 0 0 0 0,-16-3 0 0 0,18 0 41 0 0,0 0 0 0 0,0 1 0 0 0,0 1 0 0 0,-1 0 0 0 0,1 1 0 0 0,0 0-1 0 0,0 0 1 0 0,0 2 0 0 0,-13 3 0 0 0,2 1-106 0 0,1-2 0 0 0,-1 0-1 0 0,0-1 1 0 0,0-2 0 0 0,-30 1-1 0 0,17-6 80 0 0,-1 0-1 0 0,-66-17 0 0 0,52 4 73 0 0,39 11-154 0 0,0 1 1 0 0,0 1 0 0 0,-22-5-1 0 0,28 8-35 0 0,-137-13 171 0 0,114 12-184 0 0,0 2 0 0 0,-57 8-1 0 0,-81 25 51 0 0,134-30-51 0 0,-1-1 1 0 0,-57-2 0 0 0,-68-14-5 0 0,116 11 1 0 0,0 2 0 0 0,1 2 0 0 0,-54 9 0 0 0,46-3 1 0 0,6-2 4 0 0,-62 2 0 0 0,34-7 59 0 0,1-4 0 0 0,-72-13 0 0 0,120 13 3 0 0,-34 0-1 0 0,-6 0 28 0 0,23 1-65 0 0,0 1 1 0 0,1 2 0 0 0,-44 7-1 0 0,39-3-1 0 0,0-2 0 0 0,-50-3 0 0 0,10 0 95 0 0,20 1-3 0 0,20 0-30 0 0,1 2 1 0 0,-63 12 0 0 0,-44 3 66 0 0,-26-3-93 0 0,100-12-55 0 0,-166 5 46 0 0,26-2-55 0 0,124-2 0 0 0,-301 7 0 0 0,364-10 1 0 0,-330-1 62 0 0,152 2 38 0 0,119 2-74 0 0,-71 1-19 0 0,-434-3 48 0 0,530-9-56 0 0,-97-23 0 0 0,84 16 152 0 0,-97-3 0 0 0,104 12-58 0 0,-1-3 1 0 0,-70-17-1 0 0,79 9 21 0 0,-89-10 0 0 0,128 23-255 0 0,0 2 0 0 0,1 1 0 0 0,-1 0 0 0 0,1 2 0 0 0,-1 0 0 0 0,1 1 0 0 0,-1 2-1 0 0,-20 6 1 0 0,2 5-544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19.572"/>
    </inkml:context>
    <inkml:brush xml:id="br0">
      <inkml:brushProperty name="width" value="0.1" units="cm"/>
      <inkml:brushProperty name="height" value="0.1" units="cm"/>
      <inkml:brushProperty name="color" value="#E71224"/>
    </inkml:brush>
  </inkml:definitions>
  <inkml:trace contextRef="#ctx0" brushRef="#br0">1038 68 5927 0 0,'-9'-2'240'0'0,"1"1"-1"0"0,-1-1 0 0 0,1 1 1 0 0,-1 0-1 0 0,1 1 0 0 0,-1 0 1 0 0,0 1-1 0 0,1 0 0 0 0,-11 2 1 0 0,-23 1 158 0 0,11-4 57 0 0,0-1 0 0 0,-48-9 1 0 0,-59-19 905 0 0,76 14-853 0 0,31 10-348 0 0,0 0 0 0 0,0 2 0 0 0,0 2 0 0 0,-40 2 1 0 0,-124 21-110 0 0,89-7-722 0 0,44-8-225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09.177"/>
    </inkml:context>
    <inkml:brush xml:id="br0">
      <inkml:brushProperty name="width" value="0.1" units="cm"/>
      <inkml:brushProperty name="height" value="0.1" units="cm"/>
      <inkml:brushProperty name="color" value="#E71224"/>
    </inkml:brush>
  </inkml:definitions>
  <inkml:trace contextRef="#ctx0" brushRef="#br0">1438 125 3223 0 0,'-49'-3'-796'0'0,"-23"6"5808"0"0,3 0-1868 0 0,34-5-2604 0 0,1-2 0 0 0,-1-1 0 0 0,-52-15 0 0 0,53 11 142 0 0,0 1 0 0 0,0 2 0 0 0,-54-2 0 0 0,-172 22 1609 0 0,-53-1-880 0 0,296-13-1423 0 0,-19-1 295 0 0,-67-11-1 0 0,93 10-433 0 0,0-1 1 0 0,0 0-1 0 0,0 0 0 0 0,1-1 0 0 0,-1 0 0 0 0,1 0 1 0 0,0-1-1 0 0,0-1 0 0 0,1 1 0 0 0,0-1 0 0 0,-11-10 1 0 0,2-2-728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20.470"/>
    </inkml:context>
    <inkml:brush xml:id="br0">
      <inkml:brushProperty name="width" value="0.1" units="cm"/>
      <inkml:brushProperty name="height" value="0.1" units="cm"/>
      <inkml:brushProperty name="color" value="#E71224"/>
    </inkml:brush>
  </inkml:definitions>
  <inkml:trace contextRef="#ctx0" brushRef="#br0">1581 88 919 0 0,'-2'-3'137'0'0,"0"1"-1"0"0,0 0 0 0 0,0 0 0 0 0,0 0 0 0 0,0 1 0 0 0,-1-1 0 0 0,1 0 1 0 0,-1 1-1 0 0,1 0 0 0 0,-1-1 0 0 0,0 1 0 0 0,-5-1 0 0 0,-37-6 3713 0 0,11 3-3550 0 0,-8-3 505 0 0,-1 1 1 0 0,0 1-1 0 0,0 3 0 0 0,0 2 1 0 0,-67 6-1 0 0,-213 21 941 0 0,238-24-1347 0 0,-154-16-1 0 0,193 8-377 0 0,-326-30-494 0 0,296 32 92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23.125"/>
    </inkml:context>
    <inkml:brush xml:id="br0">
      <inkml:brushProperty name="width" value="0.1" units="cm"/>
      <inkml:brushProperty name="height" value="0.1" units="cm"/>
      <inkml:brushProperty name="color" value="#E71224"/>
    </inkml:brush>
  </inkml:definitions>
  <inkml:trace contextRef="#ctx0" brushRef="#br0">1227 99 2759 0 0,'0'-9'-70'0'0,"0"8"121"0"0,0 1-1 0 0,0-1 1 0 0,0 0-1 0 0,0 0 1 0 0,0 0 0 0 0,0 1-1 0 0,0-1 1 0 0,0 0-1 0 0,0 0 1 0 0,-1 1-1 0 0,1-1 1 0 0,0 0-1 0 0,0 0 1 0 0,-1 1-1 0 0,1-1 1 0 0,0 0-1 0 0,-1 1 1 0 0,1-1-1 0 0,-1 0 1 0 0,1 1 0 0 0,-1-1-1 0 0,1 1 1 0 0,-1-1-1 0 0,1 1 1 0 0,-1-1-1 0 0,0 1 1 0 0,1-1-1 0 0,-1 1 1 0 0,0 0-1 0 0,1-1 1 0 0,-1 1-1 0 0,0 0 1 0 0,0-1-1 0 0,-8-4 242 0 0,1 0 0 0 0,0 0 0 0 0,-1 0 0 0 0,0 1 0 0 0,0 1-1 0 0,-1 0 1 0 0,1 0 0 0 0,0 0 0 0 0,-1 1 0 0 0,0 1 0 0 0,1 0-1 0 0,-1 0 1 0 0,0 1 0 0 0,0 0 0 0 0,-17 2 0 0 0,-71 15 790 0 0,55-9-609 0 0,-62 5 0 0 0,67-11-48 0 0,0-2 1 0 0,0-1 0 0 0,-74-12-1 0 0,-288-40 386 0 0,363 51-896 0 0,-64 4-1 0 0,64 1-42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24.281"/>
    </inkml:context>
    <inkml:brush xml:id="br0">
      <inkml:brushProperty name="width" value="0.1" units="cm"/>
      <inkml:brushProperty name="height" value="0.1" units="cm"/>
      <inkml:brushProperty name="color" value="#E71224"/>
    </inkml:brush>
  </inkml:definitions>
  <inkml:trace contextRef="#ctx0" brushRef="#br0">1256 27 3679 0 0,'-3'-3'329'0'0,"-1"1"0"0"0,0 1 0 0 0,1-1 0 0 0,-1 0 0 0 0,0 1 0 0 0,0 0 0 0 0,0 0 0 0 0,1 0 0 0 0,-1 0 0 0 0,0 1-1 0 0,-8-1 1 0 0,-5 1-210 0 0,-26 4 0 0 0,28-2 72 0 0,-47 3 574 0 0,-72-3 1 0 0,-62-13 1704 0 0,-82-1 152 0 0,197 18-2532 0 0,0 3 1 0 0,-99 25-1 0 0,109-19-1021 0 0,26-7-4104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24.897"/>
    </inkml:context>
    <inkml:brush xml:id="br0">
      <inkml:brushProperty name="width" value="0.1" units="cm"/>
      <inkml:brushProperty name="height" value="0.1" units="cm"/>
      <inkml:brushProperty name="color" value="#E71224"/>
    </inkml:brush>
  </inkml:definitions>
  <inkml:trace contextRef="#ctx0" brushRef="#br0">1247 30 4607 0 0,'-2'-1'96'0'0,"0"-1"0"0"0,0 0 0 0 0,0 1 0 0 0,0-1 0 0 0,0 1 0 0 0,0 0 0 0 0,-1 0-1 0 0,1 0 1 0 0,0 0 0 0 0,-1 0 0 0 0,1 0 0 0 0,0 0 0 0 0,-6 0 0 0 0,1 1 403 0 0,0 0 0 0 0,-1 0 1 0 0,-10 2-1 0 0,12-2-448 0 0,-33 4 179 0 0,-1-3 1 0 0,0-1-1 0 0,-60-8 0 0 0,67 6 491 0 0,-54 2-1 0 0,29 2-225 0 0,-50 5 208 0 0,-10 0-248 0 0,-153-24 28 0 0,169 8-412 0 0,-15 9-4475 0 0,108 1 3912 0 0,-34 1-2268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25.975"/>
    </inkml:context>
    <inkml:brush xml:id="br0">
      <inkml:brushProperty name="width" value="0.1" units="cm"/>
      <inkml:brushProperty name="height" value="0.1" units="cm"/>
      <inkml:brushProperty name="color" value="#E71224"/>
    </inkml:brush>
  </inkml:definitions>
  <inkml:trace contextRef="#ctx0" brushRef="#br0">4098 267 3679 0 0,'-18'-11'786'0'0,"0"0"-1"0"0,0 2 0 0 0,-1-1 0 0 0,0 2 0 0 0,-1 1 0 0 0,-26-7 0 0 0,34 12-648 0 0,-227-38 2179 0 0,189 34-2030 0 0,0 3 1 0 0,-93 6-1 0 0,-26 22-315 0 0,98-10-3371 0 0,26-5-499 0 0</inkml:trace>
  <inkml:trace contextRef="#ctx0" brushRef="#br0" timeOffset="1">2311 221 4607 0 0,'-2'-3'147'0'0,"0"1"-1"0"0,0-1 0 0 0,-1 1 1 0 0,0 0-1 0 0,1-1 0 0 0,-1 1 1 0 0,0 1-1 0 0,0-1 0 0 0,0 0 1 0 0,0 1-1 0 0,0-1 0 0 0,-1 1 1 0 0,1 0-1 0 0,0 0 0 0 0,-7-1 1 0 0,-10-3-101 0 0,0-1-1 0 0,0-2 1 0 0,1 1 0 0 0,-1-2 0 0 0,-31-20-1 0 0,38 20 192 0 0,0 1 0 0 0,-1 0 0 0 0,0 1 0 0 0,0 1 0 0 0,-1 0 0 0 0,0 1 0 0 0,0 0 0 0 0,0 1 0 0 0,0 1 0 0 0,-1 1 0 0 0,1 0-1 0 0,-29 0 1 0 0,-13 8 191 0 0,-97 23-1 0 0,-25 4 86 0 0,61-24-309 0 0,-1-4 0 0 0,0-6 0 0 0,-143-19 0 0 0,181 8-17 0 0,-151-43 0 0 0,181 40-202 0 0,-1 3 1 0 0,0 2-1 0 0,-1 2 1 0 0,0 3-1 0 0,-95 2 1 0 0,70 6-251 0 0,-5 3-21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5:06.657"/>
    </inkml:context>
    <inkml:brush xml:id="br0">
      <inkml:brushProperty name="width" value="0.1" units="cm"/>
      <inkml:brushProperty name="height" value="0.1" units="cm"/>
      <inkml:brushProperty name="color" value="#E71224"/>
    </inkml:brush>
  </inkml:definitions>
  <inkml:trace contextRef="#ctx0" brushRef="#br0">2140 171 1375 0 0,'-6'-5'543'0'0,"0"0"-1"0"0,-1 0 1 0 0,1 1-1 0 0,-1-1 1 0 0,-1 2-1 0 0,-10-6 1 0 0,-49-14 2611 0 0,43 17-2594 0 0,0 1 0 0 0,-1 0 0 0 0,-33 0 0 0 0,-77 3 306 0 0,81 2-854 0 0,-115 10 349 0 0,-1-1 624 0 0,-433-16 698 0 0,487 4-1526 0 0,61 2-70 0 0,1-4-1 0 0,-1-1 0 0 0,1-3 1 0 0,-70-21-1 0 0,89 18-210 0 0,-1 3-1 0 0,-1 0 1 0 0,1 3 0 0 0,-1 1-1 0 0,-45 0 1 0 0,50 6-362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5:07.705"/>
    </inkml:context>
    <inkml:brush xml:id="br0">
      <inkml:brushProperty name="width" value="0.1" units="cm"/>
      <inkml:brushProperty name="height" value="0.1" units="cm"/>
      <inkml:brushProperty name="color" value="#E71224"/>
    </inkml:brush>
  </inkml:definitions>
  <inkml:trace contextRef="#ctx0" brushRef="#br0">2419 114 919 0 0,'24'-39'5071'0'0,"-34"43"-4094"0"0,-15 2-2 0 0,-1-1 0 0 0,0-1 0 0 0,-1-1-1 0 0,-48-1 1 0 0,11 0-658 0 0,-1-1 271 0 0,-88-9 0 0 0,-63-19 606 0 0,-19-3-67 0 0,153 23-822 0 0,-222-15 774 0 0,201 18-774 0 0,-369 1 546 0 0,423 7-826 0 0,-261 26 2 0 0,281-25-372 0 0,-36 12-1 0 0,5 3-4184 0 0,13-2-1073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5:08.693"/>
    </inkml:context>
    <inkml:brush xml:id="br0">
      <inkml:brushProperty name="width" value="0.1" units="cm"/>
      <inkml:brushProperty name="height" value="0.1" units="cm"/>
      <inkml:brushProperty name="color" value="#E71224"/>
    </inkml:brush>
  </inkml:definitions>
  <inkml:trace contextRef="#ctx0" brushRef="#br0">2310 214 2303 0 0,'10'-16'754'0'0,"-9"14"-688"0"0,1 0 0 0 0,-1-1 0 0 0,1 1 0 0 0,-1 0 0 0 0,0-1 0 0 0,0 1 0 0 0,0-1 0 0 0,1-3 1 0 0,-2 5-13 0 0,-1 0 0 0 0,1 0 0 0 0,0 0 0 0 0,0 0 0 0 0,0 0 1 0 0,0 0-1 0 0,-1 0 0 0 0,1 0 0 0 0,-1 1 0 0 0,1-1 0 0 0,-1 0 1 0 0,1 0-1 0 0,-1 0 0 0 0,1 0 0 0 0,-1 0 0 0 0,1 1 0 0 0,-1-1 1 0 0,0 0-1 0 0,0 0 0 0 0,1 1 0 0 0,-1-1 0 0 0,0 1 0 0 0,0-1 1 0 0,0 1-1 0 0,0-1 0 0 0,-1 0 0 0 0,-2-1 163 0 0,0 0-1 0 0,0 0 1 0 0,0 0-1 0 0,0 1 1 0 0,-1-1 0 0 0,1 1-1 0 0,0 0 1 0 0,-1 1-1 0 0,1-1 1 0 0,-1 1 0 0 0,1-1-1 0 0,-1 1 1 0 0,1 1-1 0 0,-1-1 1 0 0,-5 2 0 0 0,1 0-48 0 0,1 1 1 0 0,-1 0 0 0 0,1 1-1 0 0,0 0 1 0 0,0 0 0 0 0,-12 9-1 0 0,16-11-74 0 0,1 0 1 0 0,-1-1-1 0 0,0 1 0 0 0,0-1 0 0 0,0 1 0 0 0,0-1 0 0 0,0 0 0 0 0,0-1 0 0 0,0 1 0 0 0,0-1 0 0 0,-8 0 0 0 0,-5-1 629 0 0,-28-6-1 0 0,8 2-231 0 0,-304-40 1798 0 0,185 21-1593 0 0,-258-39 339 0 0,7 25-645 0 0,325 37-455 0 0,-1 3 0 0 0,-159 25 0 0 0,49 13-4767 0 0,95-20-432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5:09.896"/>
    </inkml:context>
    <inkml:brush xml:id="br0">
      <inkml:brushProperty name="width" value="0.1" units="cm"/>
      <inkml:brushProperty name="height" value="0.1" units="cm"/>
      <inkml:brushProperty name="color" value="#E71224"/>
    </inkml:brush>
  </inkml:definitions>
  <inkml:trace contextRef="#ctx0" brushRef="#br0">2391 84 919 0 0,'-10'-11'-743'0'0,"9"9"1112"0"0,-1 0 0 0 0,0 0 1 0 0,1 0-1 0 0,-1 1 0 0 0,0-1 0 0 0,0 0 0 0 0,0 1 0 0 0,0-1 0 0 0,0 1 0 0 0,-1 0 0 0 0,1 0 1 0 0,0 0-1 0 0,-1 0 0 0 0,1 0 0 0 0,-4-1 0 0 0,-113-27 1812 0 0,102 24-1874 0 0,-1 0 0 0 0,1 2-1 0 0,-1 0 1 0 0,0 1 0 0 0,0 1-1 0 0,0 0 1 0 0,0 2 0 0 0,-1 0-1 0 0,-26 5 1 0 0,-57 12 40 0 0,-184 9-1 0 0,-160-5 629 0 0,-241-14-594 0 0,397-3-642 0 0,167 7-3310 0 0,38 2-537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5:11.250"/>
    </inkml:context>
    <inkml:brush xml:id="br0">
      <inkml:brushProperty name="width" value="0.1" units="cm"/>
      <inkml:brushProperty name="height" value="0.1" units="cm"/>
      <inkml:brushProperty name="color" value="#E71224"/>
    </inkml:brush>
  </inkml:definitions>
  <inkml:trace contextRef="#ctx0" brushRef="#br0">1687 142 6127 0 0,'9'-80'1524'0'0,"-9"79"-1520"0"0,0 0-1 0 0,0 0 0 0 0,0-1 0 0 0,0 1 0 0 0,-1 0 0 0 0,1-1 0 0 0,0 1 1 0 0,-1 0-1 0 0,1 0 0 0 0,-1-1 0 0 0,1 1 0 0 0,-1 0 0 0 0,0 0 1 0 0,1 0-1 0 0,-1 0 0 0 0,0 0 0 0 0,0 0 0 0 0,0 0 0 0 0,0 0 1 0 0,0 0-1 0 0,0 0 0 0 0,0 1 0 0 0,0-1 0 0 0,0 0 0 0 0,0 1 0 0 0,-1-1 1 0 0,1 1-1 0 0,0-1 0 0 0,0 1 0 0 0,-1-1 0 0 0,0 1 0 0 0,-8-3-7 0 0,0 0 0 0 0,-1 1 0 0 0,-10 0-1 0 0,8 0 13 0 0,-59-5 1179 0 0,0 4 0 0 0,-80 5 0 0 0,76 1-644 0 0,-336 13 1409 0 0,62-25-1120 0 0,302 4-1094 0 0,-148-10 1042 0 0,141 13-3324 0 0,-85 9 0 0 0,108-3-1790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10.469"/>
    </inkml:context>
    <inkml:brush xml:id="br0">
      <inkml:brushProperty name="width" value="0.1" units="cm"/>
      <inkml:brushProperty name="height" value="0.1" units="cm"/>
      <inkml:brushProperty name="color" value="#E71224"/>
    </inkml:brush>
  </inkml:definitions>
  <inkml:trace contextRef="#ctx0" brushRef="#br0">1781 14 3223 0 0,'-11'-4'1333'0'0,"0"1"0"0"0,0 1-1 0 0,-19-2 1 0 0,4 3-268 0 0,-40 4 0 0 0,2 0 674 0 0,-79 8 340 0 0,84-5-1710 0 0,-224 34 1519 0 0,229-30-1630 0 0,-102 14 702 0 0,123-21-590 0 0,1-1 0 0 0,-62-5 0 0 0,-46-14 490 0 0,-54-5-153 0 0,125 17-541 0 0,-140-15-359 0 0,163 13-609 0 0,16 0-4529 0 0,11 2-900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5:12.735"/>
    </inkml:context>
    <inkml:brush xml:id="br0">
      <inkml:brushProperty name="width" value="0.1" units="cm"/>
      <inkml:brushProperty name="height" value="0.1" units="cm"/>
      <inkml:brushProperty name="color" value="#E71224"/>
    </inkml:brush>
  </inkml:definitions>
  <inkml:trace contextRef="#ctx0" brushRef="#br0">2900 295 4231 0 0,'-1'1'29'0'0,"0"-1"-1"0"0,0 1 0 0 0,0-1 1 0 0,0 1-1 0 0,0-1 0 0 0,-1 0 1 0 0,1 1-1 0 0,0-1 0 0 0,0 0 0 0 0,0 0 1 0 0,0 1-1 0 0,-1-1 0 0 0,1 0 1 0 0,0 0-1 0 0,0-1 0 0 0,-2 1 1 0 0,-25-6 365 0 0,11 3 188 0 0,-42-6 948 0 0,0-2 0 0 0,-90-30 0 0 0,146 40-1498 0 0,-117-45 1510 0 0,85 30-1051 0 0,-1 2 0 0 0,-49-12 0 0 0,-23 8 98 0 0,-133-6 1 0 0,201 21-513 0 0,-56-4 57 0 0,-219-20 469 0 0,-101-12-1 0 0,-1 31-414 0 0,388 9-403 0 0,-251 14 824 0 0,139-1-1488 0 0,2 10-3306 0 0,74-9-735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27.411"/>
    </inkml:context>
    <inkml:brush xml:id="br0">
      <inkml:brushProperty name="width" value="0.1" units="cm"/>
      <inkml:brushProperty name="height" value="0.1" units="cm"/>
      <inkml:brushProperty name="color" value="#E71224"/>
    </inkml:brush>
  </inkml:definitions>
  <inkml:trace contextRef="#ctx0" brushRef="#br0">1512 73 2759 0 0,'0'-2'66'0'0,"-1"1"-1"0"0,1 0 0 0 0,-1-1 0 0 0,1 1 0 0 0,-1 0 1 0 0,0-1-1 0 0,1 1 0 0 0,-1 0 0 0 0,0 0 0 0 0,0-1 1 0 0,0 1-1 0 0,0 0 0 0 0,0 0 0 0 0,0 0 0 0 0,0 0 1 0 0,0 0-1 0 0,-2 0 0 0 0,1 0 174 0 0,-1 0 0 0 0,1 1 0 0 0,0-1 0 0 0,0 1 0 0 0,-1 0 1 0 0,1 0-1 0 0,0 0 0 0 0,-5 0 0 0 0,-7 1-450 0 0,-252-14 2862 0 0,119 4-945 0 0,-14-4-1275 0 0,-54-1 42 0 0,-32 19 34 0 0,50 0-314 0 0,148-5-220 0 0,-81 10 0 0 0,85-2-83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28.914"/>
    </inkml:context>
    <inkml:brush xml:id="br0">
      <inkml:brushProperty name="width" value="0.1" units="cm"/>
      <inkml:brushProperty name="height" value="0.1" units="cm"/>
      <inkml:brushProperty name="color" value="#E71224"/>
    </inkml:brush>
  </inkml:definitions>
  <inkml:trace contextRef="#ctx0" brushRef="#br0">1886 106 7135 0 0,'3'-14'272'0'0,"-3"13"-202"0"0,1-1 0 0 0,-1 1 1 0 0,1-1-1 0 0,-1 1 1 0 0,0-1-1 0 0,0 1 0 0 0,0-1 1 0 0,0 1-1 0 0,0-1 0 0 0,0 0 1 0 0,0 1-1 0 0,0-1 0 0 0,-1 1 1 0 0,1-1-1 0 0,0 1 1 0 0,-1-1-1 0 0,0 1 0 0 0,1 0 1 0 0,-1-1-1 0 0,0 1 0 0 0,1 0 1 0 0,-1-1-1 0 0,0 1 1 0 0,0 0-1 0 0,0 0 0 0 0,0 0 1 0 0,0 0-1 0 0,-2-2 0 0 0,-2 0-30 0 0,0-1-1 0 0,0 1 1 0 0,0 0-1 0 0,-1 1 1 0 0,1-1-1 0 0,-1 1 1 0 0,1 0-1 0 0,-1 0 1 0 0,0 1-1 0 0,-6-2 1 0 0,-12 0 76 0 0,-27-1 1 0 0,38 3-50 0 0,-362-12 2633 0 0,0 35-1617 0 0,75 1-975 0 0,113-11-70 0 0,-107 35-681 0 0,180-25 6 0 0,36-10-771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29.608"/>
    </inkml:context>
    <inkml:brush xml:id="br0">
      <inkml:brushProperty name="width" value="0.1" units="cm"/>
      <inkml:brushProperty name="height" value="0.1" units="cm"/>
      <inkml:brushProperty name="color" value="#E71224"/>
    </inkml:brush>
  </inkml:definitions>
  <inkml:trace contextRef="#ctx0" brushRef="#br0">866 123 1839 0 0,'0'-1'180'0'0,"1"-1"0"0"0,-1 0-1 0 0,-1 0 1 0 0,1 0-1 0 0,0 0 1 0 0,0 0 0 0 0,-1 1-1 0 0,1-1 1 0 0,-1 0-1 0 0,0 0 1 0 0,1 1 0 0 0,-1-1-1 0 0,0 0 1 0 0,0 1-1 0 0,0-1 1 0 0,-2-2 0 0 0,1 3 86 0 0,0-1 0 0 0,0 1 1 0 0,0-1-1 0 0,-1 1 0 0 0,1 0 1 0 0,-1 0-1 0 0,1 0 0 0 0,-1 0 1 0 0,1 0-1 0 0,-1 1 0 0 0,-4-2 1 0 0,-283-55 2883 0 0,261 50-3031 0 0,0 2 0 0 0,0 1-1 0 0,0 2 1 0 0,0 0 0 0 0,-1 2-1 0 0,1 2 1 0 0,0 0 0 0 0,0 2-1 0 0,0 1 1 0 0,-37 12 0 0 0,-46 21-458 0 0,48-16 108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30.276"/>
    </inkml:context>
    <inkml:brush xml:id="br0">
      <inkml:brushProperty name="width" value="0.1" units="cm"/>
      <inkml:brushProperty name="height" value="0.1" units="cm"/>
      <inkml:brushProperty name="color" value="#E71224"/>
    </inkml:brush>
  </inkml:definitions>
  <inkml:trace contextRef="#ctx0" brushRef="#br0">1629 11 5527 0 0,'-10'-4'415'0'0,"7"3"-255"0"0,0 0 0 0 0,0 0-1 0 0,0 0 1 0 0,0 0-1 0 0,0 1 1 0 0,0-1-1 0 0,0 1 1 0 0,0 0-1 0 0,-6 0 1 0 0,-114 6 1723 0 0,-22 15-1728 0 0,-86 8-156 0 0,64-23 1 0 0,-79 5 11 0 0,214-8 8 0 0,-332 16 154 0 0,140-10-1006 0 0,173-3-2385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31.057"/>
    </inkml:context>
    <inkml:brush xml:id="br0">
      <inkml:brushProperty name="width" value="0.1" units="cm"/>
      <inkml:brushProperty name="height" value="0.1" units="cm"/>
      <inkml:brushProperty name="color" value="#E71224"/>
    </inkml:brush>
  </inkml:definitions>
  <inkml:trace contextRef="#ctx0" brushRef="#br0">4113 197 1375 0 0,'-221'39'2840'0'0,"-114"2"248"0"0,-1-19-1698 0 0,184-13-3417 0 0,109-5-832 0 0</inkml:trace>
  <inkml:trace contextRef="#ctx0" brushRef="#br0" timeOffset="1">2180 145 3679 0 0,'-20'-5'344'0'0,"-1"1"-1"0"0,0 1 0 0 0,0 1 1 0 0,-28 1-1 0 0,26 1 188 0 0,-500-47 287 0 0,358 27-228 0 0,-21-4 339 0 0,-93-9 761 0 0,203 27-1031 0 0,-128 9 1 0 0,-293 59-940 0 0,403-45-474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33.596"/>
    </inkml:context>
    <inkml:brush xml:id="br0">
      <inkml:brushProperty name="width" value="0.1" units="cm"/>
      <inkml:brushProperty name="height" value="0.1" units="cm"/>
      <inkml:brushProperty name="color" value="#E71224"/>
    </inkml:brush>
  </inkml:definitions>
  <inkml:trace contextRef="#ctx0" brushRef="#br0">2317 69 4487 0 0,'-6'-4'125'0'0,"0"1"-1"0"0,1 0 1 0 0,-1 0-1 0 0,-1 0 1 0 0,1 1-1 0 0,0 0 1 0 0,0 0-1 0 0,-8-1 0 0 0,-128-7 1092 0 0,-44-7-990 0 0,135 10 456 0 0,0 1 1 0 0,-84 3-1 0 0,-102 23 925 0 0,154-14-1157 0 0,-1-3 0 0 0,-96-10 0 0 0,-65 1 696 0 0,-34 18-547 0 0,163-6-556 0 0,-95 7 205 0 0,171-8-579 0 0,1 2 0 0 0,-1 2 0 0 0,-48 17 0 0 0,40-9-4251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34.104"/>
    </inkml:context>
    <inkml:brush xml:id="br0">
      <inkml:brushProperty name="width" value="0.1" units="cm"/>
      <inkml:brushProperty name="height" value="0.1" units="cm"/>
      <inkml:brushProperty name="color" value="#E71224"/>
    </inkml:brush>
  </inkml:definitions>
  <inkml:trace contextRef="#ctx0" brushRef="#br0">2152 89 919 0 0,'-5'-8'294'0'0,"0"11"1779"0"0,-4 3-1212 0 0,5-4-874 0 0,0 0 0 0 0,0 0-1 0 0,0-1 1 0 0,0 1-1 0 0,0-1 1 0 0,-1 0-1 0 0,1-1 1 0 0,0 1-1 0 0,0-1 1 0 0,-1 0-1 0 0,1 0 1 0 0,-6-1-1 0 0,-5-1 287 0 0,-1-1 0 0 0,-16-5 0 0 0,-17-4 1223 0 0,5 8-653 0 0,0 3 0 0 0,0 1-1 0 0,-77 10 1 0 0,25-1-574 0 0,-23-3 679 0 0,-231-21 0 0 0,102-1-54 0 0,-107-15-473 0 0,354 31-424 0 0,-216-30 194 0 0,179 28-439 0 0,0 0 1 0 0,0 3-1 0 0,-66 9 0 0 0,53 0-806 0 0,-2 2-60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34.756"/>
    </inkml:context>
    <inkml:brush xml:id="br0">
      <inkml:brushProperty name="width" value="0.1" units="cm"/>
      <inkml:brushProperty name="height" value="0.1" units="cm"/>
      <inkml:brushProperty name="color" value="#E71224"/>
    </inkml:brush>
  </inkml:definitions>
  <inkml:trace contextRef="#ctx0" brushRef="#br0">2532 71 4775 0 0,'-14'-3'236'0'0,"1"2"0"0"0,-1-1-1 0 0,1 2 1 0 0,-1 0 0 0 0,1 0 0 0 0,-1 2-1 0 0,-17 3 1 0 0,-23 1-26 0 0,-15-5 218 0 0,1-3-1 0 0,-103-17 1 0 0,56 5 713 0 0,40 9-256 0 0,-149 13-1 0 0,-35-2-629 0 0,55-32-112 0 0,-21 0-24 0 0,-266 39 9 0 0,274 13-390 0 0,76 1-2878 0 0,48-7-432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36.355"/>
    </inkml:context>
    <inkml:brush xml:id="br0">
      <inkml:brushProperty name="width" value="0.1" units="cm"/>
      <inkml:brushProperty name="height" value="0.1" units="cm"/>
      <inkml:brushProperty name="color" value="#E71224"/>
    </inkml:brush>
  </inkml:definitions>
  <inkml:trace contextRef="#ctx0" brushRef="#br0">1360 154 1295 0 0,'-3'1'-5'0'0,"1"0"-1"0"0,0 0 0 0 0,-1 0 1 0 0,1 1-1 0 0,0-1 0 0 0,0 0 1 0 0,0 1-1 0 0,-3 2 0 0 0,-2 2-89 0 0,-4-1 413 0 0,1 1 1 0 0,-1-1-1 0 0,0-1 1 0 0,0 0-1 0 0,-1 0 1 0 0,1-1-1 0 0,-1-1 1 0 0,1 0-1 0 0,-1 0 1 0 0,0-1-1 0 0,0-1 0 0 0,0 0 1 0 0,-14-2-1 0 0,18 1-15 0 0,-100-15 2432 0 0,42-3-1492 0 0,-114-48 1 0 0,72 23-329 0 0,66 30-632 0 0,-1 2 0 0 0,0 2 0 0 0,-78-10 0 0 0,59 15-252 0 0,-1 3 0 0 0,-67 6 1 0 0,45 6-515 0 0,30-1-2813 0 0,13 0-783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11.566"/>
    </inkml:context>
    <inkml:brush xml:id="br0">
      <inkml:brushProperty name="width" value="0.1" units="cm"/>
      <inkml:brushProperty name="height" value="0.1" units="cm"/>
      <inkml:brushProperty name="color" value="#E71224"/>
    </inkml:brush>
  </inkml:definitions>
  <inkml:trace contextRef="#ctx0" brushRef="#br0">1928 56 7455 0 0,'-1'-2'80'0'0,"1"1"0"0"0,-1 0-1 0 0,0-1 1 0 0,1 1 0 0 0,-1-1-1 0 0,0 1 1 0 0,0 0 0 0 0,0 0-1 0 0,0 0 1 0 0,0-1 0 0 0,0 1-1 0 0,-1 0 1 0 0,1 0-1 0 0,0 0 1 0 0,0 1 0 0 0,-1-1-1 0 0,1 0 1 0 0,-3-1 0 0 0,3 2 1 0 0,0 0 1 0 0,0-1-1 0 0,0 1 1 0 0,0-1-1 0 0,1 1 1 0 0,-1-1-1 0 0,0 1 1 0 0,0-1-1 0 0,1 0 1 0 0,-1 1 0 0 0,0-1-1 0 0,1 0 1 0 0,-1 1-1 0 0,1-1 1 0 0,-1 0-1 0 0,0-1 1 0 0,1 1-54 0 0,-1 0 0 0 0,0 0 1 0 0,1 0-1 0 0,-1 0 0 0 0,0 0 0 0 0,0 0 1 0 0,0 0-1 0 0,0 0 0 0 0,0 0 1 0 0,0 0-1 0 0,0 1 0 0 0,0-1 0 0 0,0 0 1 0 0,0 1-1 0 0,-1-1 0 0 0,-5-1 276 0 0,-1 0-1 0 0,1 1 0 0 0,0 0 1 0 0,-1 0-1 0 0,1 1 0 0 0,-1 0 1 0 0,1 0-1 0 0,-10 2 0 0 0,-61 15 1324 0 0,52-10-1353 0 0,-288 48 1777 0 0,8-21-477 0 0,45-7-846 0 0,-88 5 57 0 0,-28 3-1336 0 0,331-28-619 0 0,2-3-358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36.984"/>
    </inkml:context>
    <inkml:brush xml:id="br0">
      <inkml:brushProperty name="width" value="0.1" units="cm"/>
      <inkml:brushProperty name="height" value="0.1" units="cm"/>
      <inkml:brushProperty name="color" value="#E71224"/>
    </inkml:brush>
  </inkml:definitions>
  <inkml:trace contextRef="#ctx0" brushRef="#br0">2926 0 1583 0 0,'-5'1'40'0'0,"0"0"-1"0"0,0 0 1 0 0,0 1-1 0 0,0-1 0 0 0,0 1 1 0 0,1 0-1 0 0,-8 5 0 0 0,-17 6 22 0 0,-20-2 1364 0 0,-89 11-1 0 0,65-12-33 0 0,-389 38 2489 0 0,392-45-3615 0 0,-56 5 246 0 0,58 0-163 0 0,0-4 0 0 0,0-3 0 0 0,-122-13 0 0 0,-233-26 579 0 0,37 20-739 0 0,328 14-184 0 0,1 3 0 0 0,-1 3 1 0 0,1 2-1 0 0,-65 13 0 0 0,16 4-233 0 0,-95 15-3744 0 0,131-26 15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39.649"/>
    </inkml:context>
    <inkml:brush xml:id="br0">
      <inkml:brushProperty name="width" value="0.1" units="cm"/>
      <inkml:brushProperty name="height" value="0.1" units="cm"/>
      <inkml:brushProperty name="color" value="#E71224"/>
    </inkml:brush>
  </inkml:definitions>
  <inkml:trace contextRef="#ctx0" brushRef="#br0">2675 23 1375 0 0,'0'-1'99'0'0,"0"0"0"0"0,0 0 0 0 0,0 1-1 0 0,0-1 1 0 0,0 0 0 0 0,0 1 0 0 0,0-1-1 0 0,-1 0 1 0 0,1 1 0 0 0,0-1 0 0 0,0 0-1 0 0,-1 1 1 0 0,1-1 0 0 0,0 0 0 0 0,-1 1-1 0 0,1-1 1 0 0,-1 1 0 0 0,1-1 0 0 0,-1 0-1 0 0,1 1 1 0 0,-1-1 0 0 0,1 1 0 0 0,-1-1-1 0 0,-20-5 1791 0 0,13 6-1875 0 0,0-1-1 0 0,0 2 1 0 0,0-1 0 0 0,0 1-1 0 0,1 1 1 0 0,-1-1 0 0 0,-9 4-1 0 0,-15 2 250 0 0,-57 6 1183 0 0,-49 10 596 0 0,61-7-1678 0 0,14-1-178 0 0,0-3 0 0 0,-99 5-1 0 0,-181-17 970 0 0,-610-25 1224 0 0,619 12-2483 0 0,192 11-633 0 0,46 4-2669 0 0,13 3-769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59.071"/>
    </inkml:context>
    <inkml:brush xml:id="br0">
      <inkml:brushProperty name="width" value="0.1" units="cm"/>
      <inkml:brushProperty name="height" value="0.1" units="cm"/>
      <inkml:brushProperty name="color" value="#E71224"/>
    </inkml:brush>
  </inkml:definitions>
  <inkml:trace contextRef="#ctx0" brushRef="#br0">2434 181 919 0 0,'-1'0'83'0'0,"-1"-1"0"0"0,1 0 0 0 0,0 0 0 0 0,-1 0 0 0 0,1 0 0 0 0,0 0 0 0 0,-1 0 0 0 0,1 0 0 0 0,0 0 0 0 0,0 0 0 0 0,0 0 0 0 0,0-1 0 0 0,0 1 0 0 0,0 0 0 0 0,0-1 0 0 0,1 1 0 0 0,-1-1 0 0 0,0-2 0 0 0,-7-9 292 0 0,6 11-223 0 0,0-1-1 0 0,-1 1 0 0 0,1 0 0 0 0,0 0 0 0 0,-1 0 0 0 0,1 0 0 0 0,-1 1 0 0 0,1-1 0 0 0,-1 1 0 0 0,0 0 0 0 0,0-1 0 0 0,0 1 0 0 0,0 0 0 0 0,0 1 0 0 0,0-1 0 0 0,-3 0 0 0 0,-3 1 167 0 0,1 0-1 0 0,-1 0 0 0 0,0 1 1 0 0,-11 2-1 0 0,13-1-277 0 0,-5-1 12 0 0,0 0 1 0 0,0-1-1 0 0,-12-1 0 0 0,14 0 90 0 0,0 1 0 0 0,-1 0-1 0 0,1 0 1 0 0,-15 3-1 0 0,-10 3 234 0 0,-1-1 0 0 0,-55-1 0 0 0,34-2-84 0 0,-33 2 539 0 0,-67 3 508 0 0,-6 14-930 0 0,48-9-75 0 0,-59 2 326 0 0,106-15-315 0 0,-92-13 0 0 0,2-13 328 0 0,-153-51 456 0 0,-10 3-290 0 0,307 73-972 0 0,-1 0 1 0 0,1 0 0 0 0,-1 1 0 0 0,0 1 0 0 0,1 1 0 0 0,-1 0 0 0 0,1 0 0 0 0,-1 2-1 0 0,1 0 1 0 0,0 0 0 0 0,0 2 0 0 0,-19 8 0 0 0,7-1-830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4:59.911"/>
    </inkml:context>
    <inkml:brush xml:id="br0">
      <inkml:brushProperty name="width" value="0.1" units="cm"/>
      <inkml:brushProperty name="height" value="0.1" units="cm"/>
      <inkml:brushProperty name="color" value="#E71224"/>
    </inkml:brush>
  </inkml:definitions>
  <inkml:trace contextRef="#ctx0" brushRef="#br0">1690 69 4487 0 0,'-5'-3'97'0'0,"-1"1"0"0"0,1 0 0 0 0,0 0-1 0 0,-1 1 1 0 0,0-1 0 0 0,1 1 0 0 0,-1 0-1 0 0,0 1 1 0 0,-10-1 0 0 0,7 1-5 0 0,0 0 0 0 0,0-1 0 0 0,-13-4 0 0 0,-24-10 811 0 0,26 8-373 0 0,-1 0-1 0 0,-1 1 1 0 0,1 1-1 0 0,-33-3 1 0 0,7 9-234 0 0,-1 1 0 0 0,1 2 0 0 0,-85 19 0 0 0,85-14-233 0 0,13-4 55 0 0,-1-1 0 0 0,0-1-1 0 0,-52-4 1 0 0,-104-21 983 0 0,151 18-792 0 0,0 1 1 0 0,-69 4 0 0 0,-78 18 130 0 0,131-12-376 0 0,-122 3-1005 0 0,134-9-2231 0 0,10-1-918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5:01.090"/>
    </inkml:context>
    <inkml:brush xml:id="br0">
      <inkml:brushProperty name="width" value="0.1" units="cm"/>
      <inkml:brushProperty name="height" value="0.1" units="cm"/>
      <inkml:brushProperty name="color" value="#E71224"/>
    </inkml:brush>
  </inkml:definitions>
  <inkml:trace contextRef="#ctx0" brushRef="#br0">2124 27 4031 0 0,'-3'-2'61'0'0,"0"0"85"0"0,0 0-1 0 0,0 0 0 0 0,-1 1 0 0 0,0-1 0 0 0,1 1 1 0 0,-1-1-1 0 0,0 1 0 0 0,-6-1 0 0 0,-10-2 498 0 0,-10 0 180 0 0,-37 3 704 0 0,-76 3 1047 0 0,-44 23-1217 0 0,-358 44 231 0 0,425-54-1151 0 0,-18 0 352 0 0,-146 1 753 0 0,240-18-1413 0 0,36 1 165 0 0,0 1 1 0 0,1-1 0 0 0,-1 1 0 0 0,0 0 0 0 0,0 1-1 0 0,-14 3 1 0 0,2 3-660 0 0,17-5 359 0 0,-1-1 1 0 0,0 1-1 0 0,1-1 0 0 0,-1 0 1 0 0,0 0-1 0 0,0-1 0 0 0,-5 1 1 0 0,-22 7 1127 0 0,27-7-1146 0 0,0-1 1 0 0,0 0-1 0 0,0 0 0 0 0,0 0 0 0 0,-1 0 0 0 0,-5-2 1 0 0,2 0-193 0 0,0 1 0 0 0,-1-1 0 0 0,-8 0 0 0 0,-9 3 383 0 0,17 0-119 0 0,0-1 0 0 0,0 0 0 0 0,-1-1-1 0 0,-16-3 1 0 0,22 4-31 0 0,1-1 0 0 0,0 1 0 0 0,-1 0 0 0 0,1 0 1 0 0,-1 0-1 0 0,1 0 0 0 0,0 1 0 0 0,-1-1 0 0 0,1 1 0 0 0,0 0 0 0 0,0 0 0 0 0,-1 0 0 0 0,1 1 0 0 0,0-1 0 0 0,-3 3 0 0 0,-6 3-259 0 0,-1 1 0 0 0,-12 13 0 0 0,5-7-622 0 0,-7 7-1003 0 0,-4 2-3941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5:03.069"/>
    </inkml:context>
    <inkml:brush xml:id="br0">
      <inkml:brushProperty name="width" value="0.1" units="cm"/>
      <inkml:brushProperty name="height" value="0.1" units="cm"/>
      <inkml:brushProperty name="color" value="#E71224"/>
    </inkml:brush>
  </inkml:definitions>
  <inkml:trace contextRef="#ctx0" brushRef="#br0">2701 46 5639 0 0,'-6'-4'329'0'0,"0"1"0"0"0,0 0 0 0 0,0 0-1 0 0,-1 1 1 0 0,1-1 0 0 0,-1 1-1 0 0,0 1 1 0 0,1 0 0 0 0,-12-1 0 0 0,4 1 175 0 0,0 1 1 0 0,0 0-1 0 0,-23 5 1 0 0,-54 18 831 0 0,65-21-1117 0 0,0-1 0 0 0,0-1-1 0 0,0-2 1 0 0,-48-8 0 0 0,-11-1 517 0 0,37 8-424 0 0,0 1 0 0 0,-60 7 0 0 0,-164 32 539 0 0,197-25-462 0 0,-1-3 1 0 0,0-4-1 0 0,-89-5 0 0 0,90-1-34 0 0,-189-8 423 0 0,183 2-536 0 0,-100-20-1 0 0,139 18-148 0 0,-112-21 96 0 0,119 25-191 0 0,1 2 1 0 0,-55 2 0 0 0,-138 31-607 0 0,149-17-720 0 0,14-5-310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5:05.251"/>
    </inkml:context>
    <inkml:brush xml:id="br0">
      <inkml:brushProperty name="width" value="0.1" units="cm"/>
      <inkml:brushProperty name="height" value="0.1" units="cm"/>
      <inkml:brushProperty name="color" value="#E71224"/>
    </inkml:brush>
  </inkml:definitions>
  <inkml:trace contextRef="#ctx0" brushRef="#br0">1703 13 7631 0 0,'-4'-1'106'0'0,"-22"-3"191"0"0,0 0 1 0 0,0 2-1 0 0,0 0 0 0 0,0 2 0 0 0,-30 4 1 0 0,-404 25 1874 0 0,175-17-1714 0 0,116-3-191 0 0,-130 11 58 0 0,266-15-362 0 0,1 1-1 0 0,0 2 1 0 0,0 1-1 0 0,1 1 1 0 0,-53 25-1 0 0,28-6-161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5:31.704"/>
    </inkml:context>
    <inkml:brush xml:id="br0">
      <inkml:brushProperty name="width" value="0.1" units="cm"/>
      <inkml:brushProperty name="height" value="0.1" units="cm"/>
      <inkml:brushProperty name="color" value="#E71224"/>
    </inkml:brush>
  </inkml:definitions>
  <inkml:trace contextRef="#ctx0" brushRef="#br0">525 1722 3079 0 0,'-1'-8'506'0'0,"5"-10"887"0"0,-4 17-1374 0 0,0 1 0 0 0,0 0 0 0 0,0 0 0 0 0,0-1 0 0 0,1 1 0 0 0,-1 0 0 0 0,0-1 0 0 0,0 1 0 0 0,0 0 0 0 0,0 0 0 0 0,0-1 0 0 0,0 1-1 0 0,0 0 1 0 0,0-1 0 0 0,0 1 0 0 0,0 0 0 0 0,0 0 0 0 0,-1-1 0 0 0,1 1 0 0 0,0 0 0 0 0,0 0 0 0 0,0-1 0 0 0,0 1 0 0 0,0 0 0 0 0,0 0 0 0 0,-1-1 0 0 0,1 1-1 0 0,0 0 1 0 0,0 0 0 0 0,0 0 0 0 0,-1-1 0 0 0,1 1 0 0 0,0 0 0 0 0,0 0 0 0 0,-1 0 0 0 0,1 0 0 0 0,0-1 0 0 0,0 1 0 0 0,-1 0 0 0 0,1 0 0 0 0,0 0 0 0 0,0 0-1 0 0,-1 0 1 0 0,1 0 0 0 0,0 0 0 0 0,-1 0 0 0 0,1 0 0 0 0,0 0 0 0 0,0 0 0 0 0,-1 0 0 0 0,1 0 0 0 0,0 0 0 0 0,-1 0 0 0 0,-68 24 2715 0 0,-10 0-1907 0 0,23-10 384 0 0,56-14-1195 0 0,-1 0 1 0 0,1 0 0 0 0,0 0-1 0 0,0 0 1 0 0,-1 0 0 0 0,1 0-1 0 0,0 0 1 0 0,-1 1 0 0 0,1-1-1 0 0,0 0 1 0 0,0 0 0 0 0,-1 0-1 0 0,1 0 1 0 0,0 0 0 0 0,0 1-1 0 0,-1-1 1 0 0,1 0 0 0 0,0 0-1 0 0,0 0 1 0 0,0 1 0 0 0,-1-1-1 0 0,1 0 1 0 0,0 0 0 0 0,0 1-1 0 0,0-1 1 0 0,0 0-1 0 0,0 0 1 0 0,0 1 0 0 0,-1-1-1 0 0,1 0 1 0 0,0 1 0 0 0,0-1-1 0 0,0 0 1 0 0,0 0 0 0 0,0 1-1 0 0,0-1 1 0 0,0 0 0 0 0,0 1-1 0 0,0-1 1 0 0,0 0 0 0 0,0 0-1 0 0,0 1 1 0 0,1-1 0 0 0,-1 0-1 0 0,0 1 1 0 0,0-1 0 0 0,1 1 29 0 0,-1-1 1 0 0,1 1 0 0 0,-1 0-1 0 0,1-1 1 0 0,-1 1 0 0 0,1-1-1 0 0,0 1 1 0 0,-1-1-1 0 0,1 1 1 0 0,0-1 0 0 0,0 1-1 0 0,-1-1 1 0 0,1 0 0 0 0,1 1-1 0 0,24 16 689 0 0,-17-14-533 0 0,0-1 1 0 0,0 0-1 0 0,0 0 1 0 0,0-1-1 0 0,10 1 1 0 0,30 5 655 0 0,-38-5-683 0 0,1-1 0 0 0,-1 0 0 0 0,0 0 0 0 0,16-2 0 0 0,26 2 686 0 0,-7 7-389 0 0,-33-5-394 0 0,-1-1 0 0 0,1 0 0 0 0,0-1 0 0 0,-1 0 0 0 0,1-1 0 0 0,0 0 0 0 0,17-4 0 0 0,-4 1 122 0 0,0 0-1 0 0,0 2 1 0 0,1 0-1 0 0,38 5 0 0 0,-30-1-85 0 0,55-3-1 0 0,-71-1 19 0 0,-13 1-98 0 0,0 0-1 0 0,0-1 1 0 0,-1 1-1 0 0,1-1 1 0 0,7-2 0 0 0,-4 0 26 0 0,0 1 0 0 0,19-1 1 0 0,15-4 104 0 0,-31 4-127 0 0,0 2 0 0 0,0-1-1 0 0,0 1 1 0 0,1 1 0 0 0,15 2 0 0 0,-10-1 20 0 0,27-3 1 0 0,9 2 7 0 0,-40 1-36 0 0,0-1 0 0 0,15-1 0 0 0,-28 1-23 0 0,53-8 210 0 0,0 4 0 0 0,61 1 0 0 0,-74 3-157 0 0,-1-2 0 0 0,44-7 0 0 0,-70 7-38 0 0,13-2 7 0 0,0-3-1 0 0,30-9 0 0 0,-27 6 112 0 0,38-6 1 0 0,90-3-67 0 0,-108 12-56 0 0,-38 4-10 0 0,0 1-1 0 0,0 1 1 0 0,-1 0 0 0 0,1 0-1 0 0,24 3 1 0 0,-15 2-8 0 0,0-1 0 0 0,1-1 0 0 0,0-1 0 0 0,-1-1 0 0 0,1-1 0 0 0,31-4 0 0 0,50-25 76 0 0,-23 6-24 0 0,-35 14-20 0 0,84-8 0 0 0,-118 16-32 0 0,0 0 0 0 0,0 0 0 0 0,15-6 0 0 0,-14 4 0 0 0,-1 0 0 0 0,20-2 0 0 0,-13 5 0 0 0,-1 1 0 0 0,1 1 0 0 0,0 0 0 0 0,17 5 0 0 0,15 0 0 0 0,-37-5 0 0 0,1-1 0 0 0,14-2 0 0 0,-19 0 0 0 0,1 2 0 0 0,-1-1 0 0 0,1 1 0 0 0,0 1 0 0 0,15 2 0 0 0,-10 0 14 0 0,0-1 1 0 0,0-1-1 0 0,0-1 0 0 0,1 0 0 0 0,-1-1 0 0 0,0-1 1 0 0,28-6-1 0 0,-5 2 0 0 0,8-7 53 0 0,-37 10-68 0 0,1 0 1 0 0,0 0-1 0 0,12-1 0 0 0,142-5 129 0 0,-29 8-128 0 0,-109 2 0 0 0,26 5 0 0 0,-4-1 0 0 0,18 1 64 0 0,-45-6-65 0 0,-1 0 1 0 0,30-5-1 0 0,-1 0 67 0 0,-4 0-17 0 0,46-10 0 0 0,41-6 45 0 0,-71 16-94 0 0,-17 1 0 0 0,61 2 0 0 0,64 6 0 0 0,-92 1 50 0 0,-45-2-36 0 0,345 11 42 0 0,-278-17-55 0 0,-57 0 20 0 0,0 3 0 0 0,72 6 0 0 0,-95-3-8 0 0,0-2-1 0 0,0-1 1 0 0,0 0 0 0 0,1-1-1 0 0,30-6 1 0 0,-31 4 36 0 0,-1 2 1 0 0,1 0-1 0 0,22 3 0 0 0,-17-1-13 0 0,28-2-1 0 0,-10-2 24 0 0,82 6-1 0 0,-27 12-46 0 0,-79-11-13 0 0,74 20 65 0 0,80 0 0 0 0,-165-23-64 0 0,168 31 112 0 0,-112-19-96 0 0,55 5 248 0 0,-23-1-136 0 0,-32-4-128 0 0,-27-9 64 0 0,48 0 0 0 0,65-13 64 0 0,-136 10-112 0 0,0 0 0 0 0,21 6 0 0 0,-25-5-6 0 0,0 0 0 0 0,0-1 0 0 0,0 0 0 0 0,0 0 0 0 0,1 0 0 0 0,-1-2 0 0 0,12 0 0 0 0,73-12 130 0 0,-77 11-88 0 0,44 1-52 0 0,-33 2 0 0 0,128-9 192 0 0,-110-4-122 0 0,-5 2-12 0 0,-9 4 6 0 0,51-14 0 0 0,-3-4 0 0 0,-75 22-64 0 0,0 0 0 0 0,1 0 0 0 0,-1 1 0 0 0,1 0 0 0 0,7 0 0 0 0,-10 0 26 0 0,0 0 0 0 0,-1-1 0 0 0,1 1 0 0 0,-1 0-1 0 0,0-1 1 0 0,1 1 0 0 0,-1-1 0 0 0,4-3 0 0 0,13-9 326 0 0,-16 12-346 0 0,0 0-1 0 0,-1 0 0 0 0,1 0 0 0 0,-1 0 0 0 0,0 0 0 0 0,3-4 0 0 0,10-8-402 0 0,0-15 397 0 0,-10 22 10 0 0,0-1 1 0 0,-1 0-1 0 0,0 0 0 0 0,5-12 0 0 0,-5 11-7 0 0,0 0 1 0 0,0 0-1 0 0,7-9 0 0 0,-7 11 1 0 0,-1 0 0 0 0,1 1 0 0 0,-2-1 0 0 0,1 0 0 0 0,-1 0 0 0 0,0-1 0 0 0,0 1 0 0 0,1-14 0 0 0,8-28 24 0 0,5 2-23 0 0,-6 21 36 0 0,-1-1 0 0 0,10-48 0 0 0,-17 65-30 0 0,0 0 1 0 0,1 1-1 0 0,9-20 0 0 0,0-2 8 0 0,-1 2-19 0 0,-6 16 0 0 0,-1-1 0 0 0,6-23 0 0 0,-10 32 4 0 0,0 0 0 0 0,0 0 0 0 0,-1 0 0 0 0,0 1 0 0 0,0-1 0 0 0,0 0 0 0 0,0 0 0 0 0,-1 1-1 0 0,-3-9 1 0 0,2 6 1 0 0,0 0 0 0 0,1 0 0 0 0,0 0 0 0 0,-1-7 0 0 0,1 0 7 0 0,-1 0-1 0 0,0 0 1 0 0,-1 0 0 0 0,-11-22-1 0 0,-1-6-5 0 0,14 33-6 0 0,1 1 0 0 0,-1-1 0 0 0,1 1 0 0 0,0-18 0 0 0,1 19 0 0 0,0-1 0 0 0,0 1 0 0 0,-1 0 0 0 0,0 0 0 0 0,0 0 0 0 0,-1 0 0 0 0,1 0 0 0 0,-5-9 0 0 0,3 9 0 0 0,1-1-1 0 0,0 1 0 0 0,0 0 1 0 0,0 0-1 0 0,1-1 0 0 0,1 1 1 0 0,-1-1-1 0 0,2-12 1 0 0,-1 11 11 0 0,0 0 1 0 0,0 0-1 0 0,-1 0 1 0 0,0 0 0 0 0,-4-12-1 0 0,4 17-7 0 0,-1 0-1 0 0,1 0 1 0 0,-1 0 0 0 0,0 1-1 0 0,0-1 1 0 0,0 0-1 0 0,-1 1 1 0 0,1-1 0 0 0,-1 1-1 0 0,0 0 1 0 0,0 0 0 0 0,-5-4-1 0 0,2 3 0 0 0,-1 0-1 0 0,1 1 0 0 0,-1 0 1 0 0,0 0-1 0 0,0 0 1 0 0,-8-2-1 0 0,-49-12 19 0 0,0 1 1 0 0,-83-7-1 0 0,120 22-21 0 0,1 1 0 0 0,-1 1 0 0 0,-29 5 0 0 0,-43 2 0 0 0,82-7 0 0 0,0-2 0 0 0,0 0 0 0 0,0-1 0 0 0,0 0 0 0 0,-24-7 0 0 0,-20-7 0 0 0,-110-14 0 0 0,43 10 0 0 0,43 8 0 0 0,52 9 0 0 0,-59-15 0 0 0,33 5 0 0 0,-1 2 0 0 0,-116-5 0 0 0,-21-3 0 0 0,-22-15 0 0 0,152 22 0 0 0,-2 3 0 0 0,1 3 0 0 0,-76 3 0 0 0,-70 2 0 0 0,-41 3 0 0 0,-148 29 0 0 0,116-22 0 0 0,268-9 0 0 0,-47-3 0 0 0,-71-13 0 0 0,-35-1 0 0 0,92 15-3 0 0,-77-6 70 0 0,59-4-67 0 0,36 3 0 0 0,-1 3 0 0 0,-63 2 0 0 0,-134-4 0 0 0,-1 1 0 0 0,48 7 0 0 0,0 0 0 0 0,-75 22 0 0 0,74 1 0 0 0,65-5 0 0 0,-3-1 0 0 0,-47 0 0 0 0,175-16 0 0 0,1 0 0 0 0,-104 2 0 0 0,-166-25 0 0 0,246 21 0 0 0,-59 7 0 0 0,42-1 0 0 0,26-4 0 0 0,-59-8 0 0 0,68 3 0 0 0,-1 2 0 0 0,1 1 0 0 0,-56 5 0 0 0,48 3 0 0 0,-57 0 0 0 0,70-8 0 0 0,-45-8 0 0 0,46 4 0 0 0,-48-1 0 0 0,32 8 0 0 0,-75 14 0 0 0,80-8 0 0 0,-42 15 0 0 0,69-20 0 0 0,3-2 0 0 0,1 1 0 0 0,-1-1 1 0 0,1 1-1 0 0,0 0 0 0 0,-1 0 0 0 0,1 1 0 0 0,0-1 0 0 0,0 1 0 0 0,0-1 0 0 0,1 1 1 0 0,-1 0-1 0 0,1 0 0 0 0,-1 0 0 0 0,1 1 0 0 0,0-1 0 0 0,0 0 0 0 0,1 1 1 0 0,-3 5-1 0 0,-1 7-4 0 0,0 0 0 0 0,2 0 1 0 0,-3 20-1 0 0,-1 2-56 0 0,-10 74 60 0 0,1-1 0 0 0,1-38 0 0 0,8-48 0 0 0,-1-1 0 0 0,-2 0 0 0 0,-14 28 0 0 0,17-36 0 0 0,2-1 0 0 0,0 1 0 0 0,0 1 0 0 0,-3 32 0 0 0,4-26 0 0 0,-8 29 0 0 0,7-27 0 0 0,0 1 0 0 0,2 0 0 0 0,0 0 0 0 0,2 1 0 0 0,4 43 0 0 0,1-14 0 0 0,2 47 0 0 0,-7-90 0 0 0,1 0 0 0 0,-2 0 0 0 0,0 0 0 0 0,0-1 0 0 0,-9 25 0 0 0,-15 40 64 0 0,25-68-59 0 0,0 0 0 0 0,0 0 0 0 0,1 12 0 0 0,-1 18-169 0 0,-15 65-3413 0 0,8-62 1650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6:12.293"/>
    </inkml:context>
    <inkml:brush xml:id="br0">
      <inkml:brushProperty name="width" value="0.1" units="cm"/>
      <inkml:brushProperty name="height" value="0.1" units="cm"/>
      <inkml:brushProperty name="color" value="#66CC00"/>
    </inkml:brush>
  </inkml:definitions>
  <inkml:trace contextRef="#ctx0" brushRef="#br0">12357 1479 2527 0 0,'-6'16'2882'0'0,"12"-17"-1581"0"0,20-17 2249 0 0,-2 1-1299 0 0,-10 13-1143 0 0,-13 5-1003 0 0,-1-1-1 0 0,1 0 0 0 0,0 0 1 0 0,0 0-1 0 0,0 0 1 0 0,-1-1-1 0 0,1 1 0 0 0,0 0 1 0 0,0 0-1 0 0,0 0 1 0 0,-1-1-1 0 0,1 1 0 0 0,0 0 1 0 0,0-1-1 0 0,-1 1 0 0 0,1-1 1 0 0,0 1-1 0 0,-1-1 1 0 0,1 1-1 0 0,-1-1 0 0 0,1 1 1 0 0,0-1-1 0 0,-1 1 1 0 0,1-1-1 0 0,-1 0 0 0 0,1 1 1 0 0,-1-1-1 0 0,0 0 1 0 0,1 0-1 0 0,-1 1 0 0 0,0-1 1 0 0,0 0-1 0 0,1-1 1 0 0,-1-7 564 0 0,1 0 0 0 0,4-16 0 0 0,-3 16-78 0 0,0 0 0 0 0,1-19 1 0 0,-3 23-497 0 0,-1 0 0 0 0,1-1 0 0 0,-1 1 1 0 0,0-1-1 0 0,0 1 0 0 0,-1 0 0 0 0,1 0 0 0 0,-1 0 1 0 0,-1 0-1 0 0,1 0 0 0 0,-1 0 0 0 0,1 0 0 0 0,-1 1 1 0 0,-5-6-1 0 0,7 8-26 0 0,0-1 0 0 0,-1 1-1 0 0,1-1 1 0 0,0 1 0 0 0,1-1 0 0 0,-1 0 0 0 0,0 1 0 0 0,1-1-1 0 0,-1 0 1 0 0,1 1 0 0 0,0-1 0 0 0,0-5 0 0 0,5-35 320 0 0,-5 39-340 0 0,14-69 186 0 0,-8 49-133 0 0,-1-1-1 0 0,-1 0 0 0 0,-2 0 0 0 0,-1-49 0 0 0,-1 67-74 0 0,0 0-1 0 0,1 0 0 0 0,0 0 0 0 0,0 1 1 0 0,0-1-1 0 0,1 0 0 0 0,0 1 0 0 0,0-1 1 0 0,0 1-1 0 0,1-1 0 0 0,0 1 0 0 0,0 0 1 0 0,6-7-1 0 0,14-35 33 0 0,-22 46-56 0 0,0 0-1 0 0,-1 0 1 0 0,1 0 0 0 0,-1 0-1 0 0,1 0 1 0 0,-1 0-1 0 0,0-1 1 0 0,0 1 0 0 0,0 0-1 0 0,0 0 1 0 0,-1 0 0 0 0,1 0-1 0 0,-1 0 1 0 0,1 0-1 0 0,-1 0 1 0 0,1 0 0 0 0,-1 0-1 0 0,0 0 1 0 0,-2-4-1 0 0,-7-19 245 0 0,10 23-240 0 0,0 0 1 0 0,0 0-1 0 0,0 0 0 0 0,0-1 1 0 0,0 1-1 0 0,1 0 1 0 0,-1 0-1 0 0,1 0 1 0 0,-1 0-1 0 0,1 0 0 0 0,0 0 1 0 0,-1 0-1 0 0,1 0 1 0 0,0 0-1 0 0,1 0 0 0 0,-1 1 1 0 0,0-1-1 0 0,0 0 1 0 0,3-2-1 0 0,-3 3-1 0 0,1-1 0 0 0,-1 0-1 0 0,1 0 1 0 0,-1 0 0 0 0,0 0 0 0 0,0 0 0 0 0,0 0-1 0 0,0 0 1 0 0,0 0 0 0 0,0-1 0 0 0,-1 1 0 0 0,1 0-1 0 0,0-4 1 0 0,-2 3-3 0 0,0 0-1 0 0,1 0 1 0 0,-1 0 0 0 0,0 0-1 0 0,-1 0 1 0 0,1 0 0 0 0,0 1-1 0 0,-1-1 1 0 0,0 0 0 0 0,1 1-1 0 0,-4-3 1 0 0,-22-26 29 0 0,23 27-25 0 0,1 0 0 0 0,0 0-1 0 0,0 0 1 0 0,1 0 0 0 0,-3-5-1 0 0,-8-12 18 0 0,11 18-21 0 0,-1 1-1 0 0,0-1 0 0 0,1 1 1 0 0,-1 0-1 0 0,0 0 1 0 0,0 0-1 0 0,0 0 1 0 0,-1 1-1 0 0,1-1 0 0 0,0 1 1 0 0,-5-1-1 0 0,-40-10 32 0 0,43 11-33 0 0,-7-1-1 0 0,0-1 0 0 0,0 0 0 0 0,1-1 0 0 0,-1 0 0 0 0,1 0 0 0 0,0-1 0 0 0,0-1 0 0 0,0 0 0 0 0,1 0 0 0 0,-10-9 0 0 0,11 8 7 0 0,0 1-1 0 0,-1 0 0 0 0,0 1 1 0 0,0 0-1 0 0,0 0 1 0 0,0 1-1 0 0,-1 0 0 0 0,1 1 1 0 0,-20-4-1 0 0,17 4 7 0 0,0-1 0 0 0,-24-11-1 0 0,29 11 14 0 0,-1 0 0 0 0,0 1 0 0 0,0 0 0 0 0,0 0 0 0 0,0 1 0 0 0,-1 0 0 0 0,-14-1-1 0 0,-35 2 278 0 0,-82-11 0 0 0,122 10-247 0 0,-1 1 0 0 0,0 1 1 0 0,0 0-1 0 0,-21 5 1 0 0,-79 17 279 0 0,110-20-309 0 0,-10 3 14 0 0,13-4-20 0 0,1 1 0 0 0,0-1 1 0 0,-1 0-1 0 0,0 0 0 0 0,1 0 0 0 0,-1-1 1 0 0,-9-1-1 0 0,-14-2 59 0 0,0 1-1 0 0,-39 4 1 0 0,14-1-18 0 0,33-1-8 0 0,1 0-1 0 0,-1-2 1 0 0,1 0-1 0 0,-30-8 1 0 0,-30-18 45 0 0,62 20-64 0 0,-1 1-1 0 0,0 1 1 0 0,0 0 0 0 0,0 2 0 0 0,-1 0 0 0 0,-24-1 0 0 0,-77 11 199 0 0,73-5-209 0 0,0-2 0 0 0,-60-10 0 0 0,35 0 41 0 0,28 4-67 0 0,-74-3 0 0 0,59 10 2 0 0,-110 2 9 0 0,131-3 15 0 0,-48-5 0 0 0,8 0 42 0 0,-40 2-14 0 0,-2-4 43 0 0,73 4-43 0 0,-51 1 1 0 0,55 3-54 0 0,1-1 0 0 0,-1-3 0 0 0,-70-15 0 0 0,78 11 0 0 0,-1 1 0 0 0,0 2 0 0 0,0 2 0 0 0,-72 2 0 0 0,88 3 16 0 0,-1-1 0 0 0,1-1 0 0 0,0-1 0 0 0,-1-1 0 0 0,1-1 0 0 0,0-1 0 0 0,-31-9 0 0 0,18 3-9 0 0,0 2 1 0 0,-59-5-1 0 0,-75 4 28 0 0,80 6-28 0 0,63 2-7 0 0,1 0 0 0 0,-50-8 0 0 0,9-6 10 0 0,-1 0 17 0 0,-74-7 0 0 0,65 16-27 0 0,-89 3 0 0 0,-134-1 5 0 0,262 3 1 0 0,-1 1 19 0 0,-69 10 1 0 0,35-2 40 0 0,39-5-59 0 0,-69 3 50 0 0,83-6-57 0 0,-231-3 0 0 0,86 4 64 0 0,-19-2 0 0 0,7-3-64 0 0,91 2 0 0 0,-66-6 0 0 0,38 4 0 0 0,28 1 0 0 0,-131-21 0 0 0,190 21 9 0 0,0 1 1 0 0,-44 2-1 0 0,-53 12 26 0 0,101-10-34 0 0,-51 4 4 0 0,-131-6 1 0 0,-3 4 100 0 0,45 18-59 0 0,11 0-19 0 0,107-18-24 0 0,-5 1 16 0 0,-1-2 0 0 0,-99-6 0 0 0,-74-7 25 0 0,94 7-26 0 0,-123-14-19 0 0,2 5 0 0 0,222 11 0 0 0,-62 1 0 0 0,-41-3 0 0 0,39-1 0 0 0,-104 10 0 0 0,96-1 0 0 0,-88 1 0 0 0,40 7 0 0 0,28-2 0 0 0,52-8 0 0 0,-268 3 0 0 0,281-8 0 0 0,0 1 0 0 0,0 3 0 0 0,-93 16 0 0 0,98-7 0 0 0,1-3 0 0 0,-88 4 0 0 0,-196 5 0 0 0,317-15 0 0 0,-170 11 0 0 0,47-11 0 0 0,104 0 0 0 0,0 2 0 0 0,1 1 0 0 0,-57 16 0 0 0,79-18 0 0 0,-7 0 0 0 0,-1 0 0 0 0,1-2 0 0 0,-1 0 0 0 0,-21-2 0 0 0,-22 1 0 0 0,43 1 0 0 0,0 1 0 0 0,1 0 0 0 0,-29 8 0 0 0,43-9 0 0 0,-1 1 0 0 0,1 0 0 0 0,-1 0 0 0 0,1 1 0 0 0,-1 0 0 0 0,1 0 0 0 0,0 0 0 0 0,1 0 0 0 0,-1 1 0 0 0,0-1 0 0 0,1 1 0 0 0,0 1 0 0 0,0-1 0 0 0,0 1 0 0 0,0-1 0 0 0,-3 7 0 0 0,4-2-5 0 0,-1 0 0 0 0,1 1 0 0 0,1-1 0 0 0,-1 1 0 0 0,2 0 0 0 0,0 0 0 0 0,0 0 0 0 0,0 0 0 0 0,2 10 1 0 0,-3 29-11 0 0,-6 58 15 0 0,8 131 0 0 0,25 82 0 0 0,-11-168 0 0 0,-13-146 0 0 0,12 111 0 0 0,-10-101 0 0 0,1-1 0 0 0,0 1 0 0 0,1-1 0 0 0,0 0 0 0 0,10 19 0 0 0,-13-31 0 0 0,0 0 0 0 0,0 0 1 0 0,0 0-1 0 0,1 0 0 0 0,-1 0 0 0 0,1-1 0 0 0,0 1 0 0 0,-1-1 1 0 0,1 1-1 0 0,0-1 0 0 0,1 0 0 0 0,-1 0 0 0 0,0-1 0 0 0,0 1 1 0 0,5 1-1 0 0,0-1-2 0 0,1 1 0 0 0,1-1 0 0 0,-1-1 0 0 0,0 0 0 0 0,0 0 0 0 0,10-1 0 0 0,-3 1-40 0 0,55 2 31 0 0,12 4 11 0 0,-3 0 0 0 0,1-3 0 0 0,14-3 0 0 0,7-4 0 0 0,3-1 0 0 0,4-1 0 0 0,-3-4 0 0 0,1-2-11 0 0,-4-1-31 0 0,0-4 31 0 0,-1 0 11 0 0,2 0 0 0 0,2 2 0 0 0,6 0 0 0 0,-21 7 0 0 0,-7-3 0 0 0,8-4 0 0 0,-12 1 0 0 0,0 2 0 0 0,22-1 0 0 0,9 3 0 0 0,1 4 0 0 0,-5 2 0 0 0,-10-4 0 0 0,-6-3 0 0 0,-1-1 0 0 0,3 3 0 0 0,17 1 0 0 0,-8 2 0 0 0,-2 2 0 0 0,-2 3 0 0 0,-10 0 0 0 0,-8-3 0 0 0,8 3 0 0 0,17 2 0 0 0,0 5 0 0 0,7-1 0 0 0,-9-6 0 0 0,-1-4 0 0 0,-9 0 0 0 0,1 3 0 0 0,4 3 0 0 0,15 6 0 0 0,7 1 0 0 0,-12-6 0 0 0,-7-2 0 0 0,-6-2 0 0 0,-3 1 0 0 0,1 2 0 0 0,2 3 0 0 0,11 0 0 0 0,-7 1 0 0 0,-1 0 0 0 0,-5 3 0 0 0,-11 4 0 0 0,-2 1 0 0 0,6 0 0 0 0,18-1 0 0 0,2-5 0 0 0,1-2 0 0 0,-17 0 0 0 0,-3 2 0 0 0,2 1 0 0 0,1 1 0 0 0,0 1 0 0 0,13 3 0 0 0,1-1 0 0 0,-7-4 0 0 0,2 1 0 0 0,-1 3 0 0 0,-4 3 0 0 0,-15-4 11 0 0,-47-8 31 0 0,45 3-31 0 0,17-2-11 0 0,5-6 0 0 0,0 0 0 0 0,-3 1 0 0 0,-12-1 0 0 0,-12-3 69 0 0,-58 3 291 0 0,93-3 1227 0 0,-45 2-1635 0 0,-47 1-289 0 0,18 1-306 0 0,30-2-32 0 0,-48 1 418 0 0,72-3 241 0 0,13-1 16 0 0,4 3 0 0 0,-5 4 0 0 0,-6 3 0 0 0,1-1 0 0 0,-4-7 0 0 0,15-10 0 0 0,-11-8 0 0 0,3-2 0 0 0,-3 1 0 0 0,-67 17 0 0 0,32-1 0 0 0,34 4 0 0 0,1 1 0 0 0,-4-3 0 0 0,6-4 0 0 0,15-7 0 0 0,-12 7 0 0 0,-5 5 0 0 0,-1 3 0 0 0,7 2 0 0 0,-11-7 0 0 0,2-7 0 0 0,2 2 0 0 0,-40 7 0 0 0,40 0 0 0 0,1 5 0 0 0,-7 3 0 0 0,6 0 0 0 0,1-1 0 0 0,2-2 0 0 0,2 1 0 0 0,14-3 0 0 0,-4-5 0 0 0,-21-1 0 0 0,-5-1 0 0 0,6 0 0 0 0,1 1 0 0 0,3 1 0 0 0,3 0 0 0 0,-50 2 2 0 0,61-1-15 0 0,-66 5-47 0 0,24-3-1408 0 0,-8-1-374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13.085"/>
    </inkml:context>
    <inkml:brush xml:id="br0">
      <inkml:brushProperty name="width" value="0.1" units="cm"/>
      <inkml:brushProperty name="height" value="0.1" units="cm"/>
      <inkml:brushProperty name="color" value="#E71224"/>
    </inkml:brush>
  </inkml:definitions>
  <inkml:trace contextRef="#ctx0" brushRef="#br0">2463 8 3223 0 0,'-3'-1'356'0'0,"0"0"-1"0"0,0 1 0 0 0,0 0 1 0 0,0 0-1 0 0,0 0 0 0 0,0 0 0 0 0,-1 0 1 0 0,1 1-1 0 0,0-1 0 0 0,0 1 1 0 0,0 0-1 0 0,0 0 0 0 0,-3 2 1 0 0,1-2-168 0 0,1 1 0 0 0,-1-1 0 0 0,0 0 0 0 0,0 0 0 0 0,-7 1 0 0 0,1-1 181 0 0,-1 0 0 0 0,1 2 0 0 0,0-1 0 0 0,0 1 0 0 0,0 1 0 0 0,-15 7 0 0 0,-11 3 305 0 0,-71 28 364 0 0,62-23-568 0 0,-72 20 1 0 0,-227 18 1638 0 0,235-44-1555 0 0,0-5 0 0 0,0-5 0 0 0,-140-14 0 0 0,70-13 176 0 0,-264-73 0 0 0,339 69-791 0 0,-168-41-2007 0 0,221 57 1017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07:09.464"/>
    </inkml:context>
    <inkml:brush xml:id="br0">
      <inkml:brushProperty name="width" value="0.1" units="cm"/>
      <inkml:brushProperty name="height" value="0.1" units="cm"/>
      <inkml:brushProperty name="color" value="#66CC00"/>
    </inkml:brush>
  </inkml:definitions>
  <inkml:trace contextRef="#ctx0" brushRef="#br0">1 169 2327 0 0,'43'5'3032'0'0,"-21"-9"-1942"0"0,25-6 0 0 0,-34 6-765 0 0,0 0 0 0 0,1 1-1 0 0,-1 1 1 0 0,1 1 0 0 0,0 0 0 0 0,17 1 0 0 0,-16 0-63 0 0,0 0 1 0 0,0-1 0 0 0,18-3-1 0 0,28-2 618 0 0,-44 6-648 0 0,19 0 272 0 0,49 5 0 0 0,-64-3-295 0 0,0-1-1 0 0,22-2 0 0 0,22 1 615 0 0,129 9 211 0 0,-56-11-744 0 0,-43-1-59 0 0,113-1 334 0 0,-170 2-416 0 0,48-8-1 0 0,-48 5 8 0 0,49-2-1 0 0,-38 5 5 0 0,75-14 0 0 0,-72 8-112 0 0,24-5 7 0 0,-31 5 12 0 0,0 2 0 0 0,45 0 0 0 0,29 10-24 0 0,-74-1-8 0 0,1-1-1 0 0,0-3 1 0 0,50-7 0 0 0,337-39 554 0 0,-391 44-576 0 0,184 0 251 0 0,-51 4-69 0 0,-130-3-171 0 0,24-1 28 0 0,0 2 1 0 0,78 10-1 0 0,-67-1-27 0 0,27 5 14 0 0,250 37-39 0 0,-188-34 15 0 0,-70-5 10 0 0,170-3-1 0 0,-99-18-12 0 0,268-9 40 0 0,-40 28 12 0 0,-199 15-64 0 0,-139-14 0 0 0,-31-6 2 0 0,51 8 29 0 0,116 3 0 0 0,365 22 33 0 0,-497-34-62 0 0,1-3-1 0 0,81-10 1 0 0,10 0 57 0 0,-64 8 0 0 0,128 14 0 0 0,-135-6-56 0 0,148-8 0 0 0,-29-2 65 0 0,16 19-70 0 0,67 1 68 0 0,232-13 9 0 0,-235-9 21 0 0,-165 0-75 0 0,-50 3-10 0 0,131-4 42 0 0,71 2 1 0 0,-156 1 15 0 0,214 21 0 0 0,-257-8-47 0 0,0-3-1 0 0,104-5 0 0 0,-165-2-21 0 0,408-11 0 0 0,-320 16 43 0 0,0-4 0 0 0,133-16-1 0 0,-124 5-3 0 0,167 4 0 0 0,-194 8-53 0 0,136-6 14 0 0,141 4 0 0 0,-257 5 0 0 0,184-17 0 0 0,-197 5 0 0 0,1 3 0 0 0,0 4 0 0 0,0 5 0 0 0,110 17 0 0 0,-125-12 0 0 0,134-2 0 0 0,-95-6 0 0 0,203 32 0 0 0,1-1 0 0 0,-6-17 0 0 0,-149-5-1 0 0,-80-3 34 0 0,88-5-1 0 0,-133-3-32 0 0,102-10 0 0 0,196-8 72 0 0,-312 18-80 0 0,305-14 72 0 0,30 3-64 0 0,-128 8 0 0 0,-117-1 0 0 0,164 5 0 0 0,-230-1 42 0 0,83-14 0 0 0,44-20 87 0 0,-116 22-107 0 0,-47 10-11 0 0,46-7 80 0 0,-51 9-84 0 0,1 0 0 0 0,-1 1-1 0 0,1 0 1 0 0,-1 0 0 0 0,0 1-1 0 0,11 2 1 0 0,-16-3-17 0 0,1 0 0 0 0,-1 1 0 0 0,1 0 0 0 0,-1-1 0 0 0,1 1 0 0 0,-1 0 0 0 0,0-1-1 0 0,1 1 1 0 0,-1 0 0 0 0,0 0 0 0 0,0 0 0 0 0,1 0 0 0 0,-1 0 0 0 0,0 1 0 0 0,0-1 0 0 0,0 0 0 0 0,-1 0 0 0 0,3 3 0 0 0,-2 0-270 0 0,1 1 0 0 0,-1-1 1 0 0,0 0-1 0 0,0 0 0 0 0,0 6 1 0 0,1 3-1188 0 0,1 3-157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07:13.363"/>
    </inkml:context>
    <inkml:brush xml:id="br0">
      <inkml:brushProperty name="width" value="0.1" units="cm"/>
      <inkml:brushProperty name="height" value="0.1" units="cm"/>
      <inkml:brushProperty name="color" value="#66CC00"/>
    </inkml:brush>
  </inkml:definitions>
  <inkml:trace contextRef="#ctx0" brushRef="#br0">38 237 4607 0 0,'-4'-5'116'0'0,"0"1"-75"0"0,1 0 1 0 0,-1 0-1 0 0,1 0 0 0 0,0-1 1 0 0,1 1-1 0 0,-1-1 1 0 0,1 0-1 0 0,-2-5 0 0 0,2 2-89 0 0,1 1 0 0 0,-1-1 0 0 0,2 0 0 0 0,-1 0 0 0 0,1 0 0 0 0,1 1 0 0 0,-1-1 0 0 0,1 0 0 0 0,2-9 0 0 0,-1 13 23 0 0,-1 0 0 0 0,0 0 0 0 0,1 0-1 0 0,0 1 1 0 0,0-1 0 0 0,0 1 0 0 0,0-1-1 0 0,1 1 1 0 0,-1 0 0 0 0,1-1 0 0 0,0 1-1 0 0,0 1 1 0 0,0-1 0 0 0,0 0-1 0 0,0 1 1 0 0,1 0 0 0 0,-1-1 0 0 0,6-1-1 0 0,8-3 18 0 0,0 2 0 0 0,0 0 0 0 0,1 1 0 0 0,0 0 0 0 0,18 0 0 0 0,-9 0-16 0 0,5-1-48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07:16.431"/>
    </inkml:context>
    <inkml:brush xml:id="br0">
      <inkml:brushProperty name="width" value="0.1" units="cm"/>
      <inkml:brushProperty name="height" value="0.1" units="cm"/>
      <inkml:brushProperty name="color" value="#66CC00"/>
    </inkml:brush>
  </inkml:definitions>
  <inkml:trace contextRef="#ctx0" brushRef="#br0">1 154 4487 0 0,'15'-30'4171'0'0,"-16"37"-3946"0"0,1-6-195 0 0,0 1 1 0 0,0 0 0 0 0,-1-1-1 0 0,1 1 1 0 0,0-1 0 0 0,0 1 0 0 0,0 0-1 0 0,1-1 1 0 0,-1 1 0 0 0,0-1-1 0 0,1 1 1 0 0,-1-1 0 0 0,1 1-1 0 0,-1-1 1 0 0,1 1 0 0 0,0-1 0 0 0,-1 0-1 0 0,1 1 1 0 0,0-1 0 0 0,1 2-1 0 0,1-4 162 0 0,0 0-1 0 0,0-1 0 0 0,0 1 0 0 0,0-1 1 0 0,-1 1-1 0 0,5-4 0 0 0,2-1 230 0 0,0 3-348 0 0,-1-1-1 0 0,1 1 1 0 0,-1 1-1 0 0,1-1 0 0 0,0 2 1 0 0,0-1-1 0 0,14 0 1 0 0,6 2 328 0 0,29 3 1 0 0,9 1-121 0 0,-20-5-189 0 0,-18 0 75 0 0,0 1 0 0 0,48 7-1 0 0,-17 4 24 0 0,1-3 0 0 0,1-3 0 0 0,67-2 0 0 0,30 3 188 0 0,-29 0-289 0 0,20-2-36 0 0,304-26 997 0 0,-432 21-1044 0 0,235-3 207 0 0,-59 3-71 0 0,76-21 443 0 0,-187 13-586 0 0,-26 6 43 0 0,1 3 0 0 0,81 10 0 0 0,-60-3-51 0 0,20-4 25 0 0,130-13 1 0 0,-55-1 44 0 0,20 10-51 0 0,-105 2 1 0 0,0-1 22 0 0,326-3 227 0 0,-176 12-184 0 0,-35 2-16 0 0,82-24-60 0 0,-9 6 190 0 0,-173 9-134 0 0,44-3-52 0 0,177 3 77 0 0,-163-2 61 0 0,-66-2-49 0 0,428-2 125 0 0,-202-15-113 0 0,-1-23 156 0 0,185 9 237 0 0,-355 29-514 0 0,398-7 144 0 0,-438 9-128 0 0,114 4 0 0 0,-57 8 64 0 0,191-15 0 0 0,-295 2-64 0 0,79 5 0 0 0,68 17 0 0 0,-206-18 0 0 0,100 14-31 0 0,23 1-10 0 0,168 26 41 0 0,-251-33 0 0 0,-8-2 2 0 0,41 7 29 0 0,157 7 0 0 0,267 3-31 0 0,-413-19 0 0 0,115-9 0 0 0,56 2 0 0 0,-11 31 0 0 0,-204-23 0 0 0,1-2 0 0 0,89-4 0 0 0,13 0 0 0 0,237 49 0 0 0,-341-43 0 0 0,0-1 0 0 0,78-5 0 0 0,34 3 0 0 0,-156-3 0 0 0,254 28 0 0 0,90 10 0 0 0,-213-28 0 0 0,-132-10-9 0 0,-1 0 0 0 0,1 1 0 0 0,-1-1-1 0 0,1 1 1 0 0,-1 0 0 0 0,1 0 0 0 0,2 1 0 0 0,-5-2-35 0 0,1 0 0 0 0,-1 1 0 0 0,0-1 0 0 0,1 0 0 0 0,-1 0 1 0 0,1 1-1 0 0,-1-1 0 0 0,0 0 0 0 0,1 1 0 0 0,-1-1 1 0 0,0 0-1 0 0,0 1 0 0 0,1-1 0 0 0,-1 0 0 0 0,0 1 0 0 0,0-1 1 0 0,1 1-1 0 0,-1-1 0 0 0,0 1 0 0 0,0-1 0 0 0,0 0 1 0 0,0 1-1 0 0,0-1 0 0 0,0 1 0 0 0,1-1 0 0 0,-1 1 0 0 0,0-1 1 0 0,0 1-1 0 0,-1-1 0 0 0,1 1 0 0 0,0-1 0 0 0,0 1 1 0 0,0-1-1 0 0,0 0 0 0 0,0 1 0 0 0,0-1 0 0 0,-1 1 0 0 0,1-1 1 0 0,0 1-1 0 0,0-1 0 0 0,-1 0 0 0 0,1 1 0 0 0,0-1 1 0 0,0 0-1 0 0,-1 1 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07:17.668"/>
    </inkml:context>
    <inkml:brush xml:id="br0">
      <inkml:brushProperty name="width" value="0.1" units="cm"/>
      <inkml:brushProperty name="height" value="0.1" units="cm"/>
      <inkml:brushProperty name="color" value="#66CC00"/>
    </inkml:brush>
  </inkml:definitions>
  <inkml:trace contextRef="#ctx0" brushRef="#br0">514 61 1439 0 0,'-30'8'513'0'0,"0"-2"0"0"0,-1-1 0 0 0,-51 2 0 0 0,52-5 101 0 0,-189 20 2847 0 0,192-22-3164 0 0,23-1-160 0 0,0 1 0 0 0,0 0-1 0 0,0 0 1 0 0,0 0 0 0 0,0 0-1 0 0,0 1 1 0 0,0-1 0 0 0,0 1-1 0 0,0 0 1 0 0,0 0 0 0 0,-7 4-1 0 0,10-5-114 0 0,1 0-1 0 0,-1 1 0 0 0,0-1 1 0 0,1 1-1 0 0,-1-1 0 0 0,1 1 1 0 0,-1-1-1 0 0,1 1 0 0 0,-1-1 0 0 0,1 1 1 0 0,-1 0-1 0 0,1-1 0 0 0,-1 1 1 0 0,1 0-1 0 0,0-1 0 0 0,0 1 1 0 0,-1 0-1 0 0,1-1 0 0 0,0 1 1 0 0,0 0-1 0 0,0 0 0 0 0,-1 1 1 0 0,2-2-11 0 0,-1 1 1 0 0,0 0 0 0 0,1-1 0 0 0,-1 1 0 0 0,0 0 0 0 0,1-1 0 0 0,-1 1-1 0 0,1-1 1 0 0,-1 1 0 0 0,0-1 0 0 0,1 1 0 0 0,0-1 0 0 0,-1 1 0 0 0,1-1 0 0 0,-1 1-1 0 0,1-1 1 0 0,0 0 0 0 0,0 1 0 0 0,4 1 29 0 0,-1 0 0 0 0,0-1 0 0 0,0 0 0 0 0,1 0 0 0 0,-1 0 0 0 0,6 0 0 0 0,16-1 238 0 0,1-1-1 0 0,-1-2 1 0 0,0 0-1 0 0,42-12 1 0 0,-8 2 96 0 0,132-27 651 0 0,59-12-41 0 0,-169 42-780 0 0,134-1 0 0 0,-54 23-118 0 0,-28-1 59 0 0,-107-11-40 0 0,-1 0 0 0 0,1-2-1 0 0,28-5 1 0 0,-20 0 67 0 0,0 2 0 0 0,1 1-1 0 0,-1 2 1 0 0,1 1 0 0 0,65 8-1 0 0,-100-7-170 0 0,0 0 0 0 0,-1 0 0 0 0,1 0-1 0 0,0 0 1 0 0,0 0 0 0 0,0 0 0 0 0,0 0-1 0 0,0 0 1 0 0,0 1 0 0 0,0-1 0 0 0,0 0-1 0 0,-1 1 1 0 0,1-1 0 0 0,0 1 0 0 0,0-1 0 0 0,0 1-1 0 0,-1-1 1 0 0,1 1 0 0 0,0-1 0 0 0,-1 1-1 0 0,1 0 1 0 0,0-1 0 0 0,-1 1 0 0 0,1 0-1 0 0,-1 0 1 0 0,1-1 0 0 0,-1 1 0 0 0,1 0 0 0 0,-1 0-1 0 0,0 0 1 0 0,1 0 0 0 0,-1 0 0 0 0,0-1-1 0 0,0 1 1 0 0,0 0 0 0 0,0 0 0 0 0,1 0-1 0 0,-1 0 1 0 0,0 0 0 0 0,-1 0 0 0 0,1 0-1 0 0,0 1 1 0 0,-3 20-1741 0 0,-8 30-1 0 0,8-40 511 0 0,-3 12-3823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07:25.558"/>
    </inkml:context>
    <inkml:brush xml:id="br0">
      <inkml:brushProperty name="width" value="0.1" units="cm"/>
      <inkml:brushProperty name="height" value="0.1" units="cm"/>
      <inkml:brushProperty name="color" value="#66CC00"/>
    </inkml:brush>
  </inkml:definitions>
  <inkml:trace contextRef="#ctx0" brushRef="#br0">57 79 3167 0 0,'0'0'14'0'0,"0"0"0"0"0,0-1 0 0 0,0 1 0 0 0,0 0 0 0 0,-1 0 0 0 0,1 0 0 0 0,0 0-1 0 0,0-1 1 0 0,0 1 0 0 0,-1 0 0 0 0,1 0 0 0 0,0 0 0 0 0,0 0 0 0 0,0 0-1 0 0,-1-1 1 0 0,1 1 0 0 0,0 0 0 0 0,0 0 0 0 0,0 0 0 0 0,-1 0 0 0 0,1 0 0 0 0,0 0-1 0 0,0 0 1 0 0,-1 0 0 0 0,1 0 0 0 0,0 0 0 0 0,0 0 0 0 0,-1 0 0 0 0,1 0 0 0 0,0 0-1 0 0,0 0 1 0 0,-1 0 0 0 0,1 0 0 0 0,0 1 0 0 0,0-1 0 0 0,-1 0 0 0 0,-13 4 555 0 0,6-2-284 0 0,7-2-195 0 0,0 0 0 0 0,0-1-1 0 0,-1 1 1 0 0,1 0-1 0 0,0 0 1 0 0,0-1-1 0 0,0 1 1 0 0,0-1 0 0 0,0 1-1 0 0,0-1 1 0 0,0 1-1 0 0,0-1 1 0 0,0 0-1 0 0,0 0 1 0 0,0 1 0 0 0,0-1-1 0 0,0 0 1 0 0,0 0-1 0 0,1 0 1 0 0,-1 0-1 0 0,0 0 1 0 0,1 0 0 0 0,-1 0-1 0 0,1 0 1 0 0,-1 0-1 0 0,1 0 1 0 0,-1 0-1 0 0,1 0 1 0 0,0-1 0 0 0,-1 1-1 0 0,1 0 1 0 0,0 0-1 0 0,0 0 1 0 0,0-1-1 0 0,0 1 1 0 0,0 0 0 0 0,0 0-1 0 0,0 0 1 0 0,1 0-1 0 0,-1-1 1 0 0,0 1-1 0 0,1 0 1 0 0,-1 0 0 0 0,1 0-1 0 0,-1 0 1 0 0,1 0-1 0 0,-1 0 1 0 0,1 0-1 0 0,0 0 1 0 0,-1 0 0 0 0,1 0-1 0 0,0 0 1 0 0,0 0-1 0 0,0 0 1 0 0,1 0-1 0 0,1 0-11 0 0,0 0 0 0 0,0 1 0 0 0,0-1 0 0 0,0 1 0 0 0,0-1 0 0 0,0 1 0 0 0,0 0 0 0 0,0 1 0 0 0,0-1 0 0 0,0 0 0 0 0,0 1 0 0 0,0 0 0 0 0,5 1 0 0 0,10 2 142 0 0,-5-4-117 0 0,0 0-1 0 0,0-1 0 0 0,-1 0 1 0 0,26-7-1 0 0,-1 1 74 0 0,17 2 45 0 0,85 2 0 0 0,30-3 97 0 0,-113 1 38 0 0,86 4 0 0 0,-128 1-321 0 0,0 1 0 0 0,0 1-1 0 0,1 1 1 0 0,-1 0 0 0 0,0 0-1 0 0,-1 1 1 0 0,1 1 0 0 0,15 8-1 0 0,-28-13-21 0 0,0 1 0 0 0,0-1 0 0 0,0 1 0 0 0,0 0 0 0 0,0-1 0 0 0,0 1 0 0 0,0 0 0 0 0,0 0 0 0 0,0 0 0 0 0,-1 0 0 0 0,1 0-1 0 0,0 0 1 0 0,0 0 0 0 0,-1 0 0 0 0,1 0 0 0 0,-1 0 0 0 0,1 0 0 0 0,-1 0 0 0 0,1 1 0 0 0,-1-1 0 0 0,0 0 0 0 0,0 0 0 0 0,1 1 0 0 0,-1-1 0 0 0,0 0 0 0 0,0 0-1 0 0,0 2 1 0 0,-1 0-346 0 0,0-1-1 0 0,0 1 0 0 0,0-1 0 0 0,0 1 0 0 0,0-1 0 0 0,0 1 1 0 0,0-1-1 0 0,-1 1 0 0 0,1-1 0 0 0,-1 0 0 0 0,-3 3 0 0 0,-5 6-3838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07:29.849"/>
    </inkml:context>
    <inkml:brush xml:id="br0">
      <inkml:brushProperty name="width" value="0.1" units="cm"/>
      <inkml:brushProperty name="height" value="0.1" units="cm"/>
      <inkml:brushProperty name="color" value="#66CC00"/>
    </inkml:brush>
  </inkml:definitions>
  <inkml:trace contextRef="#ctx0" brushRef="#br0">273 1 1839 0 0,'-196'55'2631'0'0,"154"-40"-1551"0"0,39-13-965 0 0,-1 0 1 0 0,1-1-1 0 0,0 1 0 0 0,0 0 0 0 0,-1 1 0 0 0,2-1 1 0 0,-1 1-1 0 0,0-1 0 0 0,-3 5 0 0 0,6-7-82 0 0,0 1 0 0 0,0-1 0 0 0,0 0 0 0 0,0 1 0 0 0,0-1 0 0 0,0 0-1 0 0,0 1 1 0 0,0-1 0 0 0,0 0 0 0 0,0 1 0 0 0,0-1 0 0 0,0 0 0 0 0,0 1 0 0 0,1-1 0 0 0,-1 0 0 0 0,0 1 0 0 0,0-1-1 0 0,0 0 1 0 0,1 1 0 0 0,-1-1 0 0 0,0 0 0 0 0,0 0 0 0 0,1 1 0 0 0,-1-1 0 0 0,0 0 0 0 0,0 0 0 0 0,1 1 0 0 0,-1-1-1 0 0,0 0 1 0 0,1 0 0 0 0,-1 0 0 0 0,0 0 0 0 0,1 0 0 0 0,-1 1 0 0 0,0-1 0 0 0,1 0 0 0 0,-1 0 0 0 0,1 0 0 0 0,-1 0-1 0 0,0 0 1 0 0,1 0 0 0 0,0 0 0 0 0,19 3 686 0 0,-19-3-628 0 0,27 3 557 0 0,47-4 0 0 0,-2 1-320 0 0,132-6 62 0 0,-174 3-376 0 0,37-3 294 0 0,1 3 0 0 0,90 8 0 0 0,29 12-4 0 0,201-6 0 0 0,-22-13-242 0 0,-246 2-49 0 0,19 6 115 0 0,-1 5 0 0 0,161 35 0 0 0,-246-38-63 0 0,84 2 0 0 0,55-12 11 0 0,-148 1-26 0 0,98 1 97 0 0,115-8 426 0 0,-238 6-543 0 0,434-34 415 0 0,-70-4-325 0 0,-215 18-48 0 0,347 3 130 0 0,-417 20-202 0 0,32-9 0 0 0,3 1 0 0 0,263 14 64 0 0,-257-5-31 0 0,144 9 62 0 0,-113 11-35 0 0,-140-18-56 0 0,221 21 46 0 0,92 16 28 0 0,-276-30-48 0 0,1-3-1 0 0,-1-3 0 0 0,1-2 1 0 0,95-10-1 0 0,-58 1 222 0 0,168 11-1 0 0,0 2 14 0 0,2-18-241 0 0,-248 10-14 0 0,257-27 65 0 0,46-1 127 0 0,10 30-84 0 0,-202 4-117 0 0,74-9 0 0 0,-95-2 0 0 0,707 17 192 0 0,-611-2-128 0 0,-45-13-68 0 0,-76-1 62 0 0,-4 2 350 0 0,321-5 900 0 0,-135 0-2221 0 0,-167 3 2116 0 0,10 10-2768 0 0,-1 1 1574 0 0,204 0-9 0 0,-301-5 0 0 0,-14-1 0 0 0,316 21 0 0 0,-259-11 0 0 0,-40-6 0 0 0,31 3 0 0 0,-1-2 0 0 0,16 0 0 0 0,53-4 0 0 0,168-3 0 0 0,-76-4 0 0 0,-1 3 0 0 0,-91-9 24 0 0,52-1 16 0 0,-45 21-40 0 0,0-1 0 0 0,-73-6 31 0 0,-21 0 26 0 0,61-5-1 0 0,150-14-56 0 0,-141 19 839 0 0,4 1-168 0 0,129-9-2162 0 0,-160 9 1505 0 0,-19 0-15 0 0,163 9-87 0 0,83-9 88 0 0,-130 5 0 0 0,-62 0 0 0 0,-64-5 0 0 0,0-2 0 0 0,52-7 0 0 0,-22 0 35 0 0,109 2-1 0 0,-136 6-39 0 0,150-18 60 0 0,-140 10-46 0 0,-26 3-6 0 0,50-6 54 0 0,135 1 1 0 0,-52 13 11 0 0,115 7-64 0 0,-115-3 1049 0 0,-75-5-1445 0 0,26 10 7 0 0,-73-7 280 0 0,53 1 1 0 0,-33-1 103 0 0,-15 0 0 0 0,11-1 0 0 0,31 0 0 0 0,294 10 0 0 0,-341-10 0 0 0,0-3 0 0 0,52-3 0 0 0,126-12 0 0 0,-148 7 72 0 0,105-11 192 0 0,-143 11-240 0 0,-11 1 28 0 0,50-2 0 0 0,-65 5-45 0 0,-13 2-8 0 0,1 0 1 0 0,0 0-1 0 0,-1-1 1 0 0,1 1-1 0 0,-1 0 0 0 0,1 0 1 0 0,0 0-1 0 0,-1 0 1 0 0,1-1-1 0 0,0 1 1 0 0,-1 0-1 0 0,1 0 0 0 0,0 1 1 0 0,-1-1-1 0 0,1 0 1 0 0,0 0-1 0 0,-1 0 0 0 0,1 0 1 0 0,-1 0-1 0 0,1 1 1 0 0,0-1-1 0 0,-1 0 0 0 0,1 1 1 0 0,-1-1-1 0 0,1 0 1 0 0,-1 1-1 0 0,1-1 0 0 0,-1 0 1 0 0,1 1-1 0 0,-1-1 1 0 0,1 1-1 0 0,-1-1 1 0 0,1 1-1 0 0,-1 0 0 0 0,0-1 1 0 0,1 1-1 0 0,-1-1 1 0 0,0 1-1 0 0,0-1 0 0 0,1 1 1 0 0,-1 0-1 0 0,0-1 1 0 0,0 1-1 0 0,0 0 0 0 0,0-1 1 0 0,0 1-1 0 0,0 0 1 0 0,0-1-1 0 0,0 2 1 0 0,1 9-440 0 0,0 1 0 0 0,-1 0 0 0 0,0 0 0 0 0,-1-1 1 0 0,-5 23-1 0 0,-2-1-931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2:36.857"/>
    </inkml:context>
    <inkml:brush xml:id="br0">
      <inkml:brushProperty name="width" value="0.1" units="cm"/>
      <inkml:brushProperty name="height" value="0.1" units="cm"/>
      <inkml:brushProperty name="color" value="#F4F91B"/>
    </inkml:brush>
  </inkml:definitions>
  <inkml:trace contextRef="#ctx0" brushRef="#br0">38 102 1639 0 0,'-10'-11'101'0'0,"5"5"-70"0"0,0-1 1 0 0,0 0 0 0 0,-5-8-1 0 0,10 14 16 0 0,-1 1 1 0 0,1-1-1 0 0,0 1 0 0 0,0-1 1 0 0,-1 1-1 0 0,1-1 0 0 0,0 0 1 0 0,0 1-1 0 0,0-1 0 0 0,0 1 1 0 0,-1-1-1 0 0,1 0 0 0 0,0 1 1 0 0,0-1-1 0 0,0 1 0 0 0,0-1 1 0 0,1 0-1 0 0,-1 1 0 0 0,0-1 0 0 0,0 1 1 0 0,0-1-1 0 0,0 0 0 0 0,1 1 1 0 0,-1-1-1 0 0,0 1 0 0 0,0-1 1 0 0,1 1-1 0 0,-1-1 0 0 0,0 1 1 0 0,1-1-1 0 0,-1 1 0 0 0,1-1 1 0 0,-1 1-1 0 0,1 0 0 0 0,-1-1 1 0 0,1 1-1 0 0,-1-1 0 0 0,1 1 0 0 0,-1 0 1 0 0,1 0-1 0 0,-1-1 0 0 0,1 1 1 0 0,0 0-1 0 0,-1 0 0 0 0,1 0 1 0 0,-1 0-1 0 0,1 0 0 0 0,0-1 1 0 0,-1 1-1 0 0,2 1 0 0 0,4-2-1 0 0,0 1 0 0 0,0-1-1 0 0,12 3 1 0 0,-15-2 114 0 0,31 2 1038 0 0,1-2 0 0 0,42-4-1 0 0,-53 3-803 0 0,0 2 0 0 0,1 0 0 0 0,-1 2 0 0 0,42 10 0 0 0,18 1-77 0 0,-6-7-103 0 0,23 3 149 0 0,5 8 46 0 0,-50-7-204 0 0,1-2 0 0 0,73 1 0 0 0,55-22 268 0 0,-38 0 12 0 0,34 13-70 0 0,-18 1-209 0 0,-121-4-147 0 0,77-12-1 0 0,-31-1 19 0 0,2 5 0 0 0,0 3 0 0 0,0 4-1 0 0,134 14 1 0 0,148-3 126 0 0,-248-9-154 0 0,-32 2 112 0 0,287-13 429 0 0,-263 5-563 0 0,119 7-1 0 0,20 3 121 0 0,52-11-27 0 0,-161 3-63 0 0,-88 2 42 0 0,0-3 0 0 0,61-14 1 0 0,-98 14-64 0 0,16-3 66 0 0,-34 8-93 0 0,-1 1 0 0 0,0-1-1 0 0,1 1 1 0 0,-1 0 0 0 0,1 0-1 0 0,-1 0 1 0 0,0 1 0 0 0,1-1-1 0 0,-1 0 1 0 0,1 1 0 0 0,3 1-1 0 0,-5-1-12 0 0,0 0 0 0 0,0 0 1 0 0,0 0-1 0 0,0 0 0 0 0,0 0 0 0 0,0 0 0 0 0,-1 0 0 0 0,1 0 0 0 0,0 0 0 0 0,-1 0 0 0 0,1 0 0 0 0,-1 1 1 0 0,1-1-1 0 0,-1 0 0 0 0,0 0 0 0 0,1 1 0 0 0,-1-1 0 0 0,0 2 0 0 0,3 30-473 0 0,-3-21 186 0 0,2 14-187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2:39.113"/>
    </inkml:context>
    <inkml:brush xml:id="br0">
      <inkml:brushProperty name="width" value="0.1" units="cm"/>
      <inkml:brushProperty name="height" value="0.1" units="cm"/>
      <inkml:brushProperty name="color" value="#F4F91B"/>
    </inkml:brush>
  </inkml:definitions>
  <inkml:trace contextRef="#ctx0" brushRef="#br0">138 0 2879 0 0,'-7'1'77'0'0,"1"0"-1"0"0,-1 0 1 0 0,0 1-1 0 0,1-1 0 0 0,-1 1 1 0 0,1 1-1 0 0,0-1 0 0 0,0 1 1 0 0,0 0-1 0 0,0 1 0 0 0,0-1 1 0 0,1 1-1 0 0,0 0 1 0 0,-1 0-1 0 0,1 1 0 0 0,1 0 1 0 0,-1 0-1 0 0,1 0 0 0 0,0 0 1 0 0,0 1-1 0 0,-4 7 0 0 0,7-11 1 0 0,-1 1-1 0 0,1-1 1 0 0,0 1 0 0 0,-1-1-1 0 0,1 1 1 0 0,1 0-1 0 0,-1-1 1 0 0,0 1-1 0 0,1 0 1 0 0,-1 0-1 0 0,1-1 1 0 0,0 1-1 0 0,0 3 1 0 0,1-4-13 0 0,-1-1-1 0 0,1 1 1 0 0,-1-1 0 0 0,1 0-1 0 0,0 1 1 0 0,0-1 0 0 0,-1 0-1 0 0,1 0 1 0 0,0 0 0 0 0,0 1-1 0 0,0-1 1 0 0,1 0 0 0 0,-1 0-1 0 0,0-1 1 0 0,0 1 0 0 0,0 0-1 0 0,1 0 1 0 0,-1 0 0 0 0,0-1-1 0 0,1 1 1 0 0,-1-1 0 0 0,1 1-1 0 0,-1-1 1 0 0,1 0 0 0 0,-1 1-1 0 0,2-1 1 0 0,163 30 1381 0 0,-105-18-1230 0 0,-11-1 12 0 0,61 5-1 0 0,113-15 613 0 0,2 1-138 0 0,-88 19-623 0 0,5-1-16 0 0,280-20 533 0 0,-323-3-550 0 0,321 15 83 0 0,-27 7 11 0 0,-149-5-32 0 0,80-1 223 0 0,7-29 182 0 0,-289 15-448 0 0,309-13 608 0 0,-329 13-606 0 0,0 0 1 0 0,27 4-1 0 0,-39-2-60 0 0,0 1 0 0 0,-1 0 0 0 0,1 1 0 0 0,-1 0 0 0 0,0 0 0 0 0,19 10 1 0 0,15 11-1003 0 0,-20-9-34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2:41.573"/>
    </inkml:context>
    <inkml:brush xml:id="br0">
      <inkml:brushProperty name="width" value="0.1" units="cm"/>
      <inkml:brushProperty name="height" value="0.1" units="cm"/>
      <inkml:brushProperty name="color" value="#F4F91B"/>
    </inkml:brush>
  </inkml:definitions>
  <inkml:trace contextRef="#ctx0" brushRef="#br0">0 274 455 0 0,'2'1'0'0'0,"37"-17"3374"0"0,-24 13-3037 0 0,0 1 0 0 0,1 0 1 0 0,0 1-1 0 0,17 1 0 0 0,18-1-78 0 0,60-16 1010 0 0,-79 10-901 0 0,1 2 0 0 0,45-2-1 0 0,2 5-250 0 0,15-2 106 0 0,-67 1-163 0 0,111 5 502 0 0,-7 0-119 0 0,-89-3-196 0 0,49 7-1 0 0,-60-4-203 0 0,-11-2 167 0 0,39-3-1 0 0,1-1 108 0 0,-23 6-149 0 0,0 1-1 0 0,47 12 0 0 0,43 3 51 0 0,-67-16 93 0 0,-1-3 1 0 0,91-12-1 0 0,-17 2-242 0 0,43-6 11 0 0,-40 5 26 0 0,-70 9-20 0 0,109 0-25 0 0,-47 3-5 0 0,24-4-59 0 0,214-13 353 0 0,-81-20 29 0 0,-171 27-369 0 0,-20 3 1 0 0,352-45 381 0 0,-130 33-251 0 0,-201 17-94 0 0,125-18-1 0 0,-62 2 0 0 0,-89 16-7 0 0,173 18 0 0 0,4 1 0 0 0,-203-16-17 0 0,0 1-1 0 0,122 23 0 0 0,50 19-21 0 0,-159-32 0 0 0,95 2 0 0 0,-87-9 11 0 0,137 29 116 0 0,-68-7 23 0 0,236 30 330 0 0,-28 6-269 0 0,251 23 215 0 0,-521-75-391 0 0,339 2 105 0 0,-105-8 59 0 0,33-12-78 0 0,-106-2-61 0 0,286-17 68 0 0,-159 12-128 0 0,-12 2 0 0 0,173-5 54 0 0,-516 18-203 0 0,1 0 1 0 0,29 7 0 0 0,-11 5-4234 0 0,-16-1-709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14.624"/>
    </inkml:context>
    <inkml:brush xml:id="br0">
      <inkml:brushProperty name="width" value="0.1" units="cm"/>
      <inkml:brushProperty name="height" value="0.1" units="cm"/>
      <inkml:brushProperty name="color" value="#E71224"/>
    </inkml:brush>
  </inkml:definitions>
  <inkml:trace contextRef="#ctx0" brushRef="#br0">1928 182 4231 0 0,'0'-2'141'0'0,"0"-1"0"0"0,0 0-1 0 0,0 1 1 0 0,0-1-1 0 0,-1 1 1 0 0,1-1-1 0 0,-1 0 1 0 0,1 1 0 0 0,-1-1-1 0 0,0 1 1 0 0,0-1-1 0 0,0 1 1 0 0,-3-5-1 0 0,2 6 24 0 0,1 0-1 0 0,-1-1 1 0 0,1 1-1 0 0,-1 0 0 0 0,0 0 1 0 0,0 0-1 0 0,1 1 0 0 0,-1-1 1 0 0,0 0-1 0 0,0 1 0 0 0,0-1 1 0 0,0 1-1 0 0,0-1 1 0 0,0 1-1 0 0,0 0 0 0 0,0 0 1 0 0,0 0-1 0 0,-2 0 0 0 0,-5 1 177 0 0,0 0 0 0 0,0 1 0 0 0,0 0 0 0 0,0 0-1 0 0,0 1 1 0 0,-13 6 0 0 0,10-4 64 0 0,-1-1 1 0 0,-18 4-1 0 0,-117 30 1372 0 0,73-24-1426 0 0,-108 16 438 0 0,126-26-329 0 0,0-3 1 0 0,-1-1 0 0 0,1-4 0 0 0,0-2 0 0 0,0-2-1 0 0,-103-30 1 0 0,33-2-109 0 0,-151-44 203 0 0,-6 24-751 0 0,183 47-1800 0 0,52 13 818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2:44.990"/>
    </inkml:context>
    <inkml:brush xml:id="br0">
      <inkml:brushProperty name="width" value="0.1" units="cm"/>
      <inkml:brushProperty name="height" value="0.1" units="cm"/>
      <inkml:brushProperty name="color" value="#F4F91B"/>
    </inkml:brush>
  </inkml:definitions>
  <inkml:trace contextRef="#ctx0" brushRef="#br0">1 135 1839 0 0,'18'-4'159'0'0,"-15"2"-18"0"0,1 1 0 0 0,-1 0 0 0 0,0 1 0 0 0,1-1 0 0 0,-1 1 0 0 0,1-1 0 0 0,-1 1 0 0 0,1 0 0 0 0,3 1-1 0 0,92 10 906 0 0,-38-4 151 0 0,82 1 0 0 0,16-6 793 0 0,-43-4-1559 0 0,20 2-44 0 0,93 4 9 0 0,-188-4-288 0 0,18-3 162 0 0,75-13-1 0 0,-76 8 50 0 0,77-2-1 0 0,-31 8-148 0 0,104 4 98 0 0,-147-2-200 0 0,118-14 0 0 0,-17 0-2 0 0,205 21 321 0 0,-194 0-251 0 0,215-6-19 0 0,168-22-53 0 0,-234 4 32 0 0,0 0 0 0 0,-86 8-30 0 0,-158 8-68 0 0,57 2 2 0 0,26 0 11 0 0,212-7 106 0 0,-217 17-82 0 0,-16 0-6 0 0,66-10 93 0 0,76 2 95 0 0,-178 2-141 0 0,203 1 171 0 0,-44-14-109 0 0,-77 9-74 0 0,115-7-64 0 0,242-19 128 0 0,-210 5-53 0 0,-155 4-32 0 0,111 17 22 0 0,-13 0-56 0 0,144 12 96 0 0,-290-3-56 0 0,199-11 0 0 0,-224-5 98 0 0,114 7-1 0 0,158 3 63 0 0,-224-5-138 0 0,158 6-71 0 0,58 5 64 0 0,-223-1-39 0 0,53 2 14 0 0,32-16 84 0 0,-46-1-19 0 0,150-3 77 0 0,-87 1-129 0 0,71 2 24 0 0,-99 27-36 0 0,-60-4-16 0 0,-108-13 16 0 0,0 1 0 0 0,0 3 0 0 0,-1 2 0 0 0,51 17 0 0 0,-47-7-41 0 0,-1-1 7 0 0,64 15 0 0 0,-16-9 51 0 0,-38-9-59 0 0,64 8 0 0 0,182 29 66 0 0,-236-41 29 0 0,129 4 0 0 0,-57-7-23 0 0,138 6 50 0 0,-88-6-37 0 0,76-3 7 0 0,-119-5-52 0 0,601-4 15 0 0,-273-10 75 0 0,-107 14-133 0 0,-148 3 74 0 0,48-17-53 0 0,1 1 32 0 0,159 0 6 0 0,-294-1-43 0 0,57-3-12 0 0,-72 19 38 0 0,103-4 54 0 0,-185-3-91 0 0,66-7 0 0 0,14 1 1 0 0,-80 7 9 0 0,8 3 23 0 0,1 2 1 0 0,80 13-1 0 0,-48-4-16 0 0,186 1 21 0 0,-56-6-12 0 0,165 16 194 0 0,-293-22-129 0 0,-57-1-39 0 0,50 5 1 0 0,-77-4-55 0 0,1 1-1 0 0,-1-1 1 0 0,1 1-1 0 0,-1-1 1 0 0,1 1-1 0 0,-1 0 1 0 0,0 0-1 0 0,1 0 1 0 0,-1 0-1 0 0,0 0 1 0 0,2 2-1 0 0,-3-2-76 0 0,0 0 0 0 0,0 0 0 0 0,0 0 0 0 0,0 0 0 0 0,-1 0 0 0 0,1 0 0 0 0,0 0 0 0 0,-1 1 0 0 0,1-1 0 0 0,-1 0 0 0 0,1 0 0 0 0,-1 1 0 0 0,0-1 0 0 0,1 0 0 0 0,-1 0 0 0 0,0 1 0 0 0,0-1-1 0 0,0 0 1 0 0,0 1 0 0 0,0-1 0 0 0,0 0 0 0 0,-1 2 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7:01.278"/>
    </inkml:context>
    <inkml:brush xml:id="br0">
      <inkml:brushProperty name="width" value="0.1" units="cm"/>
      <inkml:brushProperty name="height" value="0.1" units="cm"/>
      <inkml:brushProperty name="color" value="#E71224"/>
    </inkml:brush>
  </inkml:definitions>
  <inkml:trace contextRef="#ctx0" brushRef="#br0">12893 140 1839 0 0,'-12'-1'701'0'0,"1"0"-1"0"0,-1-1 0 0 0,1 0 1 0 0,-17-6-1 0 0,12 3 140 0 0,-24-4 0 0 0,-144 0 119 0 0,49 5-862 0 0,71-1 212 0 0,-1 3 0 0 0,-116 11 1 0 0,-4 9 36 0 0,81-10-50 0 0,-134 3 446 0 0,-36 4-254 0 0,212-8-477 0 0,-93 14-1 0 0,99-12 48 0 0,-104 6 1 0 0,-58-17 59 0 0,-121 4 84 0 0,166 4-160 0 0,97-5-20 0 0,-2-1 23 0 0,-24 1-15 0 0,-111 5 66 0 0,122-3-75 0 0,26-2-5 0 0,1-3 0 0 0,-1-3 0 0 0,-86-17 0 0 0,73 6 15 0 0,-354-57 440 0 0,415 71-445 0 0,-307-14 396 0 0,-167 20-165 0 0,327-5 19 0 0,-60 13-119 0 0,50 0-61 0 0,139-11-81 0 0,-17 1 100 0 0,-79-6 1 0 0,41-2 45 0 0,-130 8 0 0 0,215-2-161 0 0,-386 9 182 0 0,103-16 20 0 0,211 6-11 0 0,-150-21 0 0 0,182 17-109 0 0,-52-1 0 0 0,-11-1-22 0 0,-24-1 101 0 0,-20-2-53 0 0,-149-19 137 0 0,180 22-201 0 0,-66 0 40 0 0,72 2-84 0 0,-35 2 0 0 0,-194 32 0 0 0,244-21 0 0 0,23-3 0 0 0,-17 3 0 0 0,-20 1 0 0 0,-162 22 61 0 0,231-27-58 0 0,-109 9 12 0 0,-185 26 34 0 0,108 10-49 0 0,172-40 21 0 0,-109 5-1 0 0,10-2 3 0 0,-240 16-23 0 0,366-28 8 0 0,-81-3 48 0 0,60-5-60 0 0,28 4 24 0 0,-1 1 0 0 0,1 1-1 0 0,-39 2 1 0 0,-30 3 75 0 0,6-1-73 0 0,21 4-22 0 0,-166 17 0 0 0,206-20 0 0 0,0-2 0 0 0,-42-4 0 0 0,2 1 0 0 0,-93 12 0 0 0,57-2 0 0 0,-6-10-5 0 0,-3 0 74 0 0,100 2-56 0 0,0 0-1 0 0,0-1 1 0 0,0-1-1 0 0,-16-4 0 0 0,-27-3-10 0 0,25 5 19 0 0,22 3-14 0 0,0 0-1 0 0,1 0 0 0 0,-1 1 0 0 0,0-1 0 0 0,1 2 0 0 0,-12 1 0 0 0,18-2-10 0 0,-15 3-271 0 0,0 0 0 0 0,0 1 1 0 0,0 1-1 0 0,1 0 1 0 0,-1 1-1 0 0,-23 14 1 0 0,15-3-4904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7:01.857"/>
    </inkml:context>
    <inkml:brush xml:id="br0">
      <inkml:brushProperty name="width" value="0.1" units="cm"/>
      <inkml:brushProperty name="height" value="0.1" units="cm"/>
      <inkml:brushProperty name="color" value="#E71224"/>
    </inkml:brush>
  </inkml:definitions>
  <inkml:trace contextRef="#ctx0" brushRef="#br0">1564 138 3567 0 0,'-5'-3'210'0'0,"-1"1"-1"0"0,1-1 0 0 0,0 1 0 0 0,-1 0 0 0 0,1 1 0 0 0,-1-1 0 0 0,1 1 1 0 0,-10-1-1 0 0,-48 0 1039 0 0,52 2-1155 0 0,-95 5 989 0 0,66-2-702 0 0,0-1 1 0 0,-48-5-1 0 0,-94-22 634 0 0,116 15-640 0 0,-312-55 815 0 0,318 55-1102 0 0,0 2 0 0 0,-67 1-1 0 0,-120 15-1123 0 0,209-6 558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7:06.651"/>
    </inkml:context>
    <inkml:brush xml:id="br0">
      <inkml:brushProperty name="width" value="0.1" units="cm"/>
      <inkml:brushProperty name="height" value="0.1" units="cm"/>
      <inkml:brushProperty name="color" value="#E71224"/>
    </inkml:brush>
  </inkml:definitions>
  <inkml:trace contextRef="#ctx0" brushRef="#br0">4314 173 455 0 0,'-3'-6'122'0'0,"-1"1"0"0"0,1 1 0 0 0,-1-1 0 0 0,-1 1 0 0 0,1-1 0 0 0,-6-3 0 0 0,-15-4 3031 0 0,-1-1-2989 0 0,0 1-1 0 0,-1 1 1 0 0,0 2 0 0 0,-1 0-1 0 0,0 2 1 0 0,-45-6-1 0 0,3 1 237 0 0,18 2 76 0 0,-80-5 0 0 0,-102 25 157 0 0,34 0-314 0 0,7-14 197 0 0,-69 1 128 0 0,-71 16-86 0 0,253-12-457 0 0,-139-16 0 0 0,126 7 195 0 0,-135 6 0 0 0,-55 2 120 0 0,116-2-240 0 0,-162-2 160 0 0,-30-5 192 0 0,139 13-291 0 0,154 1-185 0 0,-86 16 1 0 0,88-8-106 0 0,1 2 0 0 0,-70 27 0 0 0,89-25-863 0 0,-1 2-3095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7:07.995"/>
    </inkml:context>
    <inkml:brush xml:id="br0">
      <inkml:brushProperty name="width" value="0.1" units="cm"/>
      <inkml:brushProperty name="height" value="0.1" units="cm"/>
      <inkml:brushProperty name="color" value="#E71224"/>
    </inkml:brush>
  </inkml:definitions>
  <inkml:trace contextRef="#ctx0" brushRef="#br0">2768 50 3711 0 0,'-561'-49'1406'0'0,"411"50"-1223"0"0,-199 27 1 0 0,75-3-189 0 0,-321-15 1231 0 0,513-16-915 0 0,-44-2 38 0 0,-126 7 0 0 0,-79 19-2442 0 0,284-16-321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7:08.668"/>
    </inkml:context>
    <inkml:brush xml:id="br0">
      <inkml:brushProperty name="width" value="0.1" units="cm"/>
      <inkml:brushProperty name="height" value="0.1" units="cm"/>
      <inkml:brushProperty name="color" value="#E71224"/>
    </inkml:brush>
  </inkml:definitions>
  <inkml:trace contextRef="#ctx0" brushRef="#br0">2423 104 2303 0 0,'-37'-11'1098'0'0,"-215"-28"196"0"0,156 30-1075 0 0,-221-12 1546 0 0,9 8-405 0 0,105 2-529 0 0,126 12-509 0 0,-106 15 0 0 0,-8 0-117 0 0,-60-18-32 0 0,-94 5-64 0 0,236 8-264 0 0,56-4 44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7:09.180"/>
    </inkml:context>
    <inkml:brush xml:id="br0">
      <inkml:brushProperty name="width" value="0.1" units="cm"/>
      <inkml:brushProperty name="height" value="0.1" units="cm"/>
      <inkml:brushProperty name="color" value="#E71224"/>
    </inkml:brush>
  </inkml:definitions>
  <inkml:trace contextRef="#ctx0" brushRef="#br0">1021 141 4487 0 0,'-1'-2'67'0'0,"1"-1"-1"0"0,0 1 1 0 0,-1-1-1 0 0,1 1 1 0 0,-1-1-1 0 0,0 1 1 0 0,1 0-1 0 0,-1-1 1 0 0,0 1-1 0 0,-1 0 1 0 0,1 0-1 0 0,0 0 1 0 0,-1 0-1 0 0,1 0 1 0 0,-1 0-1 0 0,1 0 1 0 0,-1 0-1 0 0,0 1 1 0 0,0-1-1 0 0,0 1 1 0 0,0-1-1 0 0,0 1 0 0 0,-4-3 1 0 0,-5-1 122 0 0,-1 1 0 0 0,1 0-1 0 0,-22-5 1 0 0,9 2-184 0 0,-34-7 302 0 0,0 2-1 0 0,-65-4 0 0 0,91 12-141 0 0,-51-5 65 0 0,0 3-1 0 0,-135 9 0 0 0,135 2-256 0 0,-43 3-970 0 0,94-4-1755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7:09.686"/>
    </inkml:context>
    <inkml:brush xml:id="br0">
      <inkml:brushProperty name="width" value="0.1" units="cm"/>
      <inkml:brushProperty name="height" value="0.1" units="cm"/>
      <inkml:brushProperty name="color" value="#E71224"/>
    </inkml:brush>
  </inkml:definitions>
  <inkml:trace contextRef="#ctx0" brushRef="#br0">1839 23 2527 0 0,'0'-1'7'0'0,"0"1"1"0"0,0 0-1 0 0,1 0 0 0 0,-1 0 0 0 0,0-1 0 0 0,0 1 0 0 0,0 0 0 0 0,1 0 0 0 0,-1-1 0 0 0,0 1 0 0 0,0 0 0 0 0,0-1 0 0 0,1 1 0 0 0,-1 0 0 0 0,0 0 0 0 0,0-1 0 0 0,0 1 0 0 0,0 0 0 0 0,0-1 0 0 0,0 1 0 0 0,0 0 0 0 0,0-1 0 0 0,0 1 0 0 0,0 0 0 0 0,0-1 0 0 0,0 1 0 0 0,0 0 0 0 0,0-1 0 0 0,0 1 0 0 0,0-1 0 0 0,-10-4 80 0 0,-19 1 63 0 0,25 4-53 0 0,-54-4 1258 0 0,-90 7-1 0 0,-58 17-658 0 0,194-19-690 0 0,-170 29 350 0 0,63-9-123 0 0,31-8-8 0 0,0-3-1 0 0,-1-3 0 0 0,-103-7 1 0 0,-160-9 552 0 0,189 20-673 0 0,111-7-175 0 0,2-2 3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7:10.883"/>
    </inkml:context>
    <inkml:brush xml:id="br0">
      <inkml:brushProperty name="width" value="0.1" units="cm"/>
      <inkml:brushProperty name="height" value="0.1" units="cm"/>
      <inkml:brushProperty name="color" value="#E71224"/>
    </inkml:brush>
  </inkml:definitions>
  <inkml:trace contextRef="#ctx0" brushRef="#br0">2423 247 1839 0 0,'-4'-5'188'0'0,"-1"0"0"0"0,0 1-1 0 0,0-1 1 0 0,0 1-1 0 0,-1 0 1 0 0,1 1-1 0 0,-1-1 1 0 0,0 1-1 0 0,0 1 1 0 0,0-1 0 0 0,-8-2-1 0 0,-56-9 529 0 0,0 2 1 0 0,-93-2-1 0 0,-87-14-148 0 0,-294-64 1322 0 0,-6 52-656 0 0,230 46-1106 0 0,252-1-212 0 0,0 4 0 0 0,-112 27 0 0 0,114-16-212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19.377"/>
    </inkml:context>
    <inkml:brush xml:id="br0">
      <inkml:brushProperty name="width" value="0.1" units="cm"/>
      <inkml:brushProperty name="height" value="0.1" units="cm"/>
      <inkml:brushProperty name="color" value="#E71224"/>
    </inkml:brush>
  </inkml:definitions>
  <inkml:trace contextRef="#ctx0" brushRef="#br0">1924 32 3679 0 0,'-14'-2'319'0'0,"-4"-1"1692"0"0,19 2-1928 0 0,-1 0 1 0 0,0 0-1 0 0,1 1 0 0 0,-1-1 1 0 0,0 0-1 0 0,1 1 1 0 0,-1-1-1 0 0,1 1 1 0 0,-1-1-1 0 0,1 0 0 0 0,-1 1 1 0 0,1-1-1 0 0,0 1 1 0 0,-1-1-1 0 0,1 1 1 0 0,0 0-1 0 0,0-1 0 0 0,5-4 70 0 0,-13 6 534 0 0,-90 25 3466 0 0,72-20-3494 0 0,-144 21 1225 0 0,28-6-1477 0 0,27 0 355 0 0,80-15-479 0 0,0-1 0 0 0,-43 1 0 0 0,45-4-164 0 0,-222 9 647 0 0,214-9-626 0 0,-27 0 169 0 0,1-2 1 0 0,-1-3 0 0 0,1-3 0 0 0,-67-15 0 0 0,-122-46 19 0 0,140 35-513 0 0,77 23-887 0 0,0 3-3420 0 0,-1 3-1627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7:11.438"/>
    </inkml:context>
    <inkml:brush xml:id="br0">
      <inkml:brushProperty name="width" value="0.1" units="cm"/>
      <inkml:brushProperty name="height" value="0.1" units="cm"/>
      <inkml:brushProperty name="color" value="#E71224"/>
    </inkml:brush>
  </inkml:definitions>
  <inkml:trace contextRef="#ctx0" brushRef="#br0">1506 158 919 0 0,'-5'-5'308'0'0,"0"0"0"0"0,0 0-1 0 0,0 0 1 0 0,-1 1 0 0 0,1 0-1 0 0,-1 0 1 0 0,-1 0-1 0 0,-7-3 1 0 0,-4-1 12 0 0,-33-11-1 0 0,-15 3 2 0 0,-2 2 0 0 0,-94-6-1 0 0,36 5 280 0 0,29 3-198 0 0,0 5 0 0 0,-1 3 1 0 0,-105 10-1 0 0,144-1-340 0 0,-211 15 92 0 0,201-15-246 0 0,5 2-11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7:12.245"/>
    </inkml:context>
    <inkml:brush xml:id="br0">
      <inkml:brushProperty name="width" value="0.1" units="cm"/>
      <inkml:brushProperty name="height" value="0.1" units="cm"/>
      <inkml:brushProperty name="color" value="#E71224"/>
    </inkml:brush>
  </inkml:definitions>
  <inkml:trace contextRef="#ctx0" brushRef="#br0">1967 47 4631 0 0,'-1'-2'33'0'0,"1"0"-1"0"0,-1 0 0 0 0,1 0 0 0 0,-1 0 1 0 0,0 0-1 0 0,0 0 0 0 0,0 0 0 0 0,0 0 0 0 0,0 0 1 0 0,0 0-1 0 0,0 0 0 0 0,-1 1 0 0 0,1-1 1 0 0,-1 1-1 0 0,1-1 0 0 0,-1 1 0 0 0,0-1 0 0 0,1 1 1 0 0,-1 0-1 0 0,0 0 0 0 0,0 0 0 0 0,0 0 1 0 0,0 0-1 0 0,0 0 0 0 0,0 0 0 0 0,0 1 0 0 0,0-1 1 0 0,-3 0-1 0 0,-6 0 178 0 0,0 0 0 0 0,0 0-1 0 0,-1 1 1 0 0,-14 2 0 0 0,14-1-170 0 0,-152 21-6 0 0,106-12-15 0 0,-67 3 0 0 0,-162-18 32 0 0,18-1 28 0 0,-68-4 183 0 0,140 1-184 0 0,-100 20-25 0 0,192-3-160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1:18.410"/>
    </inkml:context>
    <inkml:brush xml:id="br0">
      <inkml:brushProperty name="width" value="0.1" units="cm"/>
      <inkml:brushProperty name="height" value="0.1" units="cm"/>
      <inkml:brushProperty name="color" value="#E71224"/>
    </inkml:brush>
  </inkml:definitions>
  <inkml:trace contextRef="#ctx0" brushRef="#br0">1 75 1375 0 0,'0'-2'58'0'0,"0"1"0"0"0,1 0-1 0 0,-1-1 1 0 0,1 1 0 0 0,-1 0-1 0 0,1 0 1 0 0,-1-1 0 0 0,1 1-1 0 0,0 0 1 0 0,-1 0 0 0 0,1 0-1 0 0,0 0 1 0 0,0 0 0 0 0,0 0-1 0 0,0 0 1 0 0,0 0 0 0 0,2-1-1 0 0,-1 0 184 0 0,1 0-1 0 0,0 0 0 0 0,-1 1 0 0 0,1-1 1 0 0,0 1-1 0 0,0 0 0 0 0,3-1 0 0 0,-3 3-57 0 0,0 1-1 0 0,1-1 0 0 0,-1 1 0 0 0,0 0 1 0 0,0 0-1 0 0,0 0 0 0 0,-1 1 0 0 0,6 4 0 0 0,-6-5-107 0 0,0 1 0 0 0,0-1 0 0 0,1 0-1 0 0,-1 0 1 0 0,1 0 0 0 0,-1 0 0 0 0,1 0-1 0 0,0 0 1 0 0,0-1 0 0 0,0 1 0 0 0,0-1-1 0 0,0 0 1 0 0,0 0 0 0 0,0 0 0 0 0,0 0-1 0 0,7 0 1 0 0,3 0 241 0 0,0-1 1 0 0,0 0-1 0 0,13-3 0 0 0,13 1 252 0 0,174 17 446 0 0,-144-6-735 0 0,-30-3-119 0 0,-1-1 1 0 0,1-3 0 0 0,62-2 0 0 0,57-24 334 0 0,-96 12-39 0 0,124-5 0 0 0,-6 25-166 0 0,50-2 56 0 0,-172-9-181 0 0,0-2 1 0 0,74-18-1 0 0,19-7 288 0 0,-149 29-430 0 0,-1 0 0 0 0,1 0 0 0 0,0 1 0 0 0,0-2 0 0 0,0 1 0 0 0,0 0 0 0 0,-1 0 0 0 0,3-2 0 0 0,-3 2 22 0 0,0 0-1 0 0,0 0 0 0 0,1 0 1 0 0,-1 0-1 0 0,1 0 0 0 0,-1 0 1 0 0,1 0-1 0 0,-1 0 0 0 0,1 1 1 0 0,-1-1-1 0 0,1 1 1 0 0,0-1-1 0 0,1 1 0 0 0,-3 0-35 0 0,-1 0 0 0 0,0 0 0 0 0,0 0 0 0 0,0 0 0 0 0,0 0 0 0 0,0 1 0 0 0,1-1 0 0 0,-1 0 0 0 0,0 0 0 0 0,0 1 0 0 0,0-1 0 0 0,1 1 0 0 0,-1-1 0 0 0,0 1 0 0 0,1-1 0 0 0,-1 1-1 0 0,0 0 1 0 0,1-1 0 0 0,-1 1 0 0 0,0 1 0 0 0,-2 3-85 0 0,0 0 0 0 0,1 1 1 0 0,0-1-1 0 0,0 1 0 0 0,0 0 0 0 0,0 0 0 0 0,1 0 0 0 0,0 0 0 0 0,0 0 0 0 0,1 0 0 0 0,0 0 1 0 0,1 10-1 0 0,0 1-434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1:19.397"/>
    </inkml:context>
    <inkml:brush xml:id="br0">
      <inkml:brushProperty name="width" value="0.1" units="cm"/>
      <inkml:brushProperty name="height" value="0.1" units="cm"/>
      <inkml:brushProperty name="color" value="#E71224"/>
    </inkml:brush>
  </inkml:definitions>
  <inkml:trace contextRef="#ctx0" brushRef="#br0">1 21 1375 0 0,'0'-1'30'0'0,"0"1"0"0"0,0-1 0 0 0,0 0 0 0 0,1 1-1 0 0,-1-1 1 0 0,0 1 0 0 0,1-1 0 0 0,-1 1-1 0 0,0-1 1 0 0,1 1 0 0 0,-1-1 0 0 0,0 1-1 0 0,1-1 1 0 0,-1 1 0 0 0,1 0 0 0 0,-1-1-1 0 0,1 1 1 0 0,-1 0 0 0 0,1-1 0 0 0,-1 1-1 0 0,1 0 1 0 0,0-1 0 0 0,-1 1 0 0 0,1 0 0 0 0,0 0-1 0 0,11 8 1591 0 0,0 2-1287 0 0,-7-6-159 0 0,1-1 1 0 0,-1 0-1 0 0,1 0 1 0 0,0 0-1 0 0,0-1 0 0 0,0 1 1 0 0,0-2-1 0 0,0 1 1 0 0,1-1-1 0 0,-1 1 0 0 0,0-2 1 0 0,1 1-1 0 0,7-1 0 0 0,12 2 387 0 0,1 0-1 0 0,42 11 0 0 0,-43-8-406 0 0,1 0 0 0 0,44 1 0 0 0,1-9 107 0 0,0-3 0 0 0,79-18 0 0 0,-29 4-11 0 0,-74 11-138 0 0,1 2-1 0 0,0 3 0 0 0,78 2 1 0 0,-28 7 1 0 0,54 0 96 0 0,44-15 13 0 0,105 0 180 0 0,228 7 206 0 0,-448 5-553 0 0,102 15 1 0 0,35 3 25 0 0,-62-20-61 0 0,117 7 24 0 0,-61 5-15 0 0,-95-8-4 0 0,96-5 93 0 0,-24-1-34 0 0,-124 2-20 0 0,127-17 0 0 0,-186 16-217 0 0,0 1 0 0 0,-1-1 0 0 0,1 1 0 0 0,11 1 0 0 0,-17-1 66 0 0,1 0 1 0 0,-1 0 0 0 0,0 1 0 0 0,1-1-1 0 0,-1 0 1 0 0,0 1 0 0 0,1-1 0 0 0,-1 1-1 0 0,0-1 1 0 0,0 1 0 0 0,0 0 0 0 0,1-1-1 0 0,-1 1 1 0 0,0 0 0 0 0,0 0 0 0 0,0 0-1 0 0,0 0 1 0 0,0 0 0 0 0,0 0 0 0 0,-1 0-1 0 0,1 0 1 0 0,0 0 0 0 0,-1 0 0 0 0,1 1-1 0 0,0-1 1 0 0,-1 0 0 0 0,1 0 0 0 0,-1 1-1 0 0,1 1 1 0 0,1 11-3785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1:21.048"/>
    </inkml:context>
    <inkml:brush xml:id="br0">
      <inkml:brushProperty name="width" value="0.1" units="cm"/>
      <inkml:brushProperty name="height" value="0.1" units="cm"/>
      <inkml:brushProperty name="color" value="#E71224"/>
    </inkml:brush>
  </inkml:definitions>
  <inkml:trace contextRef="#ctx0" brushRef="#br0">96 43 3967 0 0,'-6'2'174'0'0,"-1"-1"0"0"0,0 1 0 0 0,1 1 0 0 0,-1-1 0 0 0,1 1 0 0 0,-1 0 0 0 0,-9 7 0 0 0,14-8-87 0 0,-1 0-1 0 0,0 0 1 0 0,1 1-1 0 0,-1-1 1 0 0,1 1-1 0 0,0-1 1 0 0,0 1-1 0 0,0 0 1 0 0,0 0-1 0 0,0 0 1 0 0,1 0-1 0 0,-1 0 1 0 0,1 0 0 0 0,0 0-1 0 0,0 0 1 0 0,0 1-1 0 0,-1 5 1 0 0,2-7-56 0 0,0 0 1 0 0,0 0-1 0 0,1 0 0 0 0,-1 0 1 0 0,0 0-1 0 0,1 0 1 0 0,-1 0-1 0 0,1 0 1 0 0,0 0-1 0 0,0 0 0 0 0,0 0 1 0 0,0 0-1 0 0,0 0 1 0 0,0 0-1 0 0,0-1 1 0 0,1 1-1 0 0,-1 0 1 0 0,0-1-1 0 0,1 0 0 0 0,0 1 1 0 0,-1-1-1 0 0,1 0 1 0 0,0 1-1 0 0,0-1 1 0 0,-1 0-1 0 0,1 0 0 0 0,0-1 1 0 0,0 1-1 0 0,2 1 1 0 0,8 1 130 0 0,-1 1 0 0 0,1-1 0 0 0,20 2 0 0 0,-31-5-145 0 0,22 3 157 0 0,-1-2-1 0 0,1 0 1 0 0,0-2 0 0 0,25-3 0 0 0,89-22 320 0 0,-11 3 105 0 0,68-9-265 0 0,23-2 253 0 0,-151 26-431 0 0,88 2-1 0 0,-21 11-138 0 0,136-3 30 0 0,-110-17-18 0 0,89-5 310 0 0,195-8 573 0 0,-406 26-886 0 0,1 1-1 0 0,0 2 1 0 0,51 7 0 0 0,109 29 97 0 0,-75-11-93 0 0,-90-21-12 0 0,0-2 0 0 0,49 0 0 0 0,66-11 94 0 0,-78 2-51 0 0,72 5 0 0 0,37 17 63 0 0,85 3-40 0 0,-167-17-84 0 0,191 32 0 0 0,-157-16 32 0 0,186 3 0 0 0,-3 1-32 0 0,45 0 0 0 0,-24-12 0 0 0,-68 0 0 0 0,11-13-4 0 0,-4-1 72 0 0,130 2-4 0 0,-57 0-14 0 0,119-7 28 0 0,-182-12-14 0 0,6-3-64 0 0,-146 9 0 0 0,166 5 0 0 0,-268 11 0 0 0,178 4 0 0 0,-156-7 0 0 0,91-14 0 0 0,235-31 118 0 0,-384 46-112 0 0,0 1 1 0 0,0 1 0 0 0,0-1-1 0 0,-1 1 1 0 0,1 0 0 0 0,8 3-1 0 0,-11-3-19 0 0,0 0-1 0 0,0 0 0 0 0,-1 0 0 0 0,1 0 1 0 0,0 1-1 0 0,-1 0 0 0 0,1-1 0 0 0,-1 1 0 0 0,0 0 1 0 0,1 0-1 0 0,-1 0 0 0 0,0 1 0 0 0,0-1 0 0 0,1 3 1 0 0,12 18-4010 0 0,-6-8-336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1:22.159"/>
    </inkml:context>
    <inkml:brush xml:id="br0">
      <inkml:brushProperty name="width" value="0.1" units="cm"/>
      <inkml:brushProperty name="height" value="0.1" units="cm"/>
      <inkml:brushProperty name="color" value="#E71224"/>
    </inkml:brush>
  </inkml:definitions>
  <inkml:trace contextRef="#ctx0" brushRef="#br0">1 125 919 0 0,'5'-2'104'0'0,"1"0"-1"0"0,0 0 0 0 0,0 0 1 0 0,0 1-1 0 0,-1 0 0 0 0,1 0 0 0 0,1 1 1 0 0,-1 0-1 0 0,0 0 0 0 0,6 1 0 0 0,1 0 171 0 0,1 0 0 0 0,25-2-1 0 0,-9 1-102 0 0,-23 0-131 0 0,204-8 826 0 0,158-18 900 0 0,-228 24-1218 0 0,25-1 24 0 0,37-14 78 0 0,117-6 59 0 0,-39 5-218 0 0,-6 0 221 0 0,-15 30-362 0 0,21 0-94 0 0,89 3-96 0 0,-31 1 35 0 0,-245-19-134 0 0,169 5 166 0 0,162 18-32 0 0,-211-29-82 0 0,84-3 115 0 0,-240 8 125 0 0,85-17 0 0 0,-98 12-170 0 0,1 2 1 0 0,-1 2-1 0 0,69 2 1 0 0,-109 3-230 0 0,0 0 0 0 0,0 1 0 0 0,0-1 0 0 0,0 1-1 0 0,0 0 1 0 0,-1 1 0 0 0,1-1 0 0 0,0 1 0 0 0,-1 0 0 0 0,1 0 0 0 0,-1 1 0 0 0,0-1 0 0 0,0 1 0 0 0,0 0-1 0 0,0 0 1 0 0,0 0 0 0 0,-1 1 0 0 0,1-1 0 0 0,-1 1 0 0 0,0 0 0 0 0,0 0 0 0 0,0 0 0 0 0,-1 0 0 0 0,1 1-1 0 0,2 6 1 0 0,-1 3-1222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1:23.686"/>
    </inkml:context>
    <inkml:brush xml:id="br0">
      <inkml:brushProperty name="width" value="0.1" units="cm"/>
      <inkml:brushProperty name="height" value="0.1" units="cm"/>
      <inkml:brushProperty name="color" value="#E71224"/>
    </inkml:brush>
  </inkml:definitions>
  <inkml:trace contextRef="#ctx0" brushRef="#br0">0 136 2303 0 0,'5'-4'-16'0'0,"92"-58"1834"0"0,-72 49-1332 0 0,0 0 0 0 0,37-11 0 0 0,-45 19-342 0 0,0 1 0 0 0,0 0 0 0 0,0 1 0 0 0,0 1-1 0 0,22 0 1 0 0,55 7-38 0 0,118 20 0 0 0,47 3 23 0 0,-169-26-62 0 0,122-13 0 0 0,-91 1 293 0 0,1 5 1 0 0,179 16-1 0 0,-82 0-202 0 0,-15-1-35 0 0,144 35-123 0 0,27 2 0 0 0,191-1 527 0 0,-248 8-260 0 0,-142-19-237 0 0,-80-24 8 0 0,1-3 1 0 0,99-6-1 0 0,42 2-25 0 0,-108 3 19 0 0,149-12 0 0 0,-132-4 172 0 0,171 13 0 0 0,2-4 205 0 0,-49-3-140 0 0,-147 9-208 0 0,-28 0 4 0 0,157-11 1 0 0,-207 1-63 0 0,310-43 696 0 0,-341 44-627 0 0,1 0 0 0 0,-1 2 0 0 0,1-1-1 0 0,19 3 1 0 0,-30-1-108 0 0,0 0-1 0 0,1 1 1 0 0,-1 0-1 0 0,0 1 1 0 0,0-1-1 0 0,0 1 1 0 0,0 0-1 0 0,0 0 1 0 0,0 0-1 0 0,-1 1 1 0 0,1-1-1 0 0,-1 1 1 0 0,0 0-1 0 0,0 1 1 0 0,0-1-1 0 0,5 5 1 0 0,2 7-2647 0 0,2 2-897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1:25.159"/>
    </inkml:context>
    <inkml:brush xml:id="br0">
      <inkml:brushProperty name="width" value="0.1" units="cm"/>
      <inkml:brushProperty name="height" value="0.1" units="cm"/>
      <inkml:brushProperty name="color" value="#E71224"/>
    </inkml:brush>
  </inkml:definitions>
  <inkml:trace contextRef="#ctx0" brushRef="#br0">0 5 919 0 0,'15'-2'80'0'0,"-6"0"-80"0"0,2 2 0 0 0,-1 0 0 0 0,-3 4 96 0 0,-1-3 8 0 0,-1-1 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1:27.023"/>
    </inkml:context>
    <inkml:brush xml:id="br0">
      <inkml:brushProperty name="width" value="0.1" units="cm"/>
      <inkml:brushProperty name="height" value="0.1" units="cm"/>
      <inkml:brushProperty name="color" value="#E71224"/>
    </inkml:brush>
  </inkml:definitions>
  <inkml:trace contextRef="#ctx0" brushRef="#br0">0 137 2415 0 0,'23'2'1202'0'0,"-18"-1"-1020"0"0,1 0 0 0 0,-1-1 1 0 0,1 0-1 0 0,-1 0 0 0 0,9-1 0 0 0,6-2 182 0 0,0-1-1 0 0,0 0 0 0 0,0-2 1 0 0,0-1-1 0 0,-1 0 1 0 0,32-17-1 0 0,-37 16-106 0 0,0 0 0 0 0,1 1 0 0 0,-1 1 0 0 0,2 1-1 0 0,-1 0 1 0 0,0 1 0 0 0,27-4 0 0 0,-7 5-104 0 0,0 1 0 0 0,49 4-1 0 0,137-10 237 0 0,-112 1 70 0 0,-3-1 6 0 0,-50 3-149 0 0,0 2 1 0 0,68 6-1 0 0,49 7-41 0 0,-4-1-28 0 0,-61-4-111 0 0,-49-3-69 0 0,290-8 178 0 0,-131-3-245 0 0,-199 9 0 0 0,65 0 0 0 0,125 15 0 0 0,36 6 0 0 0,-130-14 0 0 0,-22-1 15 0 0,116 12 34 0 0,-153-12-49 0 0,87-3 0 0 0,-110-3 0 0 0,99-2 23 0 0,63 0 18 0 0,84 0 83 0 0,-91-1-56 0 0,96-3-68 0 0,2 6 0 0 0,-66-3 0 0 0,-162 1 26 0 0,-24 1 20 0 0,49 4 0 0 0,-34 1 26 0 0,-18-2 25 0 0,45 10 0 0 0,33 13 159 0 0,-109-25-256 0 0,1 0 0 0 0,0 1-1 0 0,-1-1 1 0 0,1 1 0 0 0,-1-1 0 0 0,1 1-1 0 0,-1-1 1 0 0,1 1 0 0 0,-1-1-1 0 0,1 1 1 0 0,-1-1 0 0 0,1 1 0 0 0,-1-1-1 0 0,0 1 1 0 0,1 0 0 0 0,-1-1-1 0 0,0 1 1 0 0,0 0 0 0 0,1 1-1 0 0,-1-2 4 0 0,0 1 0 0 0,0-1 0 0 0,0 1-1 0 0,0-1 1 0 0,0 1 0 0 0,1-1-1 0 0,-1 1 1 0 0,0-1 0 0 0,0 0-1 0 0,0 1 1 0 0,1-1 0 0 0,-1 1-1 0 0,0-1 1 0 0,1 0 0 0 0,-1 1-1 0 0,0-1 1 0 0,1 0 0 0 0,-1 1-1 0 0,0-1 1 0 0,1 0 0 0 0,-1 1 0 0 0,1-1-1 0 0,-1 0 1 0 0,1 0 0 0 0,-1 1-1 0 0,3-6 20 0 0,-3 4-21 0 0,0 1-1 0 0,0 0 1 0 0,0 0 0 0 0,0 0 0 0 0,0 0-1 0 0,0-1 1 0 0,0 1 0 0 0,0 0-1 0 0,0 0 1 0 0,0 0 0 0 0,0-1 0 0 0,0 1-1 0 0,0 0 1 0 0,0 0 0 0 0,0 0-1 0 0,1 0 1 0 0,-1-1 0 0 0,0 1 0 0 0,0 0-1 0 0,0 0 1 0 0,0 0 0 0 0,0 0-1 0 0,0-1 1 0 0,0 1 0 0 0,0 0 0 0 0,1 0-1 0 0,-1 0 1 0 0,0 0 0 0 0,0 0-1 0 0,0 0 1 0 0,0 0 0 0 0,0-1 0 0 0,1 1-1 0 0,-1 0 1 0 0,0 0 0 0 0,0 0-1 0 0,0 0 1 0 0,0 0 0 0 0,1 0 0 0 0,-1 0-1 0 0,0 0 1 0 0,0 0 0 0 0,0 0 0 0 0,0 0-1 0 0,1 0 1 0 0,-1 0 0 0 0,0 0-1 0 0,0 0 1 0 0,0 0 0 0 0,1 0 0 0 0,-1 0-1 0 0,0 0 1 0 0,0 0 0 0 0,0 0-1 0 0,0 1 1 0 0,1-1 0 0 0,-1 0 0 0 0,0 0-1 0 0,7 8-450 0 0,0 1 0 0 0,-1-1-1 0 0,0 1 1 0 0,8 17 0 0 0,-13-25 351 0 0,6 13-4199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20.861"/>
    </inkml:context>
    <inkml:brush xml:id="br0">
      <inkml:brushProperty name="width" value="0.1" units="cm"/>
      <inkml:brushProperty name="height" value="0.1" units="cm"/>
      <inkml:brushProperty name="color" value="#E71224"/>
    </inkml:brush>
  </inkml:definitions>
  <inkml:trace contextRef="#ctx0" brushRef="#br0">1742 139 5063 0 0,'-5'-1'200'0'0,"1"-1"-1"0"0,-1 1 0 0 0,1 0 0 0 0,-1 0 0 0 0,1 0 0 0 0,-10 0 0 0 0,9 1 237 0 0,-1-1 1 0 0,1 1-1 0 0,-1-1 0 0 0,-9-4 0 0 0,2 1-112 0 0,0 0 0 0 0,-1 1-1 0 0,1 0 1 0 0,-1 1 0 0 0,-26-1 0 0 0,-72 7 2167 0 0,62-1-1684 0 0,-16 0 476 0 0,-1-3-1 0 0,1-3 0 0 0,-99-16 1 0 0,-161-24-205 0 0,118 23-95 0 0,-130-8 549 0 0,322 27-1745 0 0,-99 0-3230 0 0,87 3 2104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1:28.965"/>
    </inkml:context>
    <inkml:brush xml:id="br0">
      <inkml:brushProperty name="width" value="0.1" units="cm"/>
      <inkml:brushProperty name="height" value="0.1" units="cm"/>
      <inkml:brushProperty name="color" value="#E71224"/>
    </inkml:brush>
  </inkml:definitions>
  <inkml:trace contextRef="#ctx0" brushRef="#br0">1 249 919 0 0,'41'-18'3781'0'0,"-29"13"-3585"0"0,0 1 0 0 0,1 1 0 0 0,-1 0 1 0 0,1 1-1 0 0,0 0 0 0 0,17 0 0 0 0,-19 1-71 0 0,0 0 0 0 0,0-1 0 0 0,11-3 0 0 0,14-2 208 0 0,253-21 1439 0 0,-264 27-1716 0 0,202-9 327 0 0,-2-20-101 0 0,68-20 43 0 0,-157 28 37 0 0,-81 14-242 0 0,42-8 113 0 0,-49 6 90 0 0,2 2 0 0 0,85-2-1 0 0,-118 11-297 0 0,0 2 0 0 0,-1 0 1 0 0,1 0-1 0 0,-1 2 0 0 0,0 0 0 0 0,0 1 0 0 0,23 11 0 0 0,-13-5 7 0 0,37 11-1 0 0,6-8-9 0 0,1-4-1 0 0,111 5 0 0 0,-90-15-21 0 0,-1-3 0 0 0,93-16-1 0 0,-28 2 69 0 0,509-1 268 0 0,-540 17-339 0 0,422-5 334 0 0,-356 10-160 0 0,255-14-22 0 0,-381 6-110 0 0,304-13 50 0 0,-90 1-32 0 0,-11-1-50 0 0,-120 20 82 0 0,-69 0-61 0 0,-32-2-29 0 0,64 0 13 0 0,129-3 223 0 0,-202 1-208 0 0,0 1 1 0 0,0 2 0 0 0,0 2 0 0 0,69 18-1 0 0,-90-18-12 0 0,0 0-1 0 0,1-1 0 0 0,-1-1 0 0 0,1 0 0 0 0,0-1 1 0 0,0-1-1 0 0,0-1 0 0 0,32-3 0 0 0,-46 2-7 0 0,-2 1-1 0 0,0 0-1 0 0,0 0 1 0 0,1-1 0 0 0,-1 1 0 0 0,0 0-1 0 0,0-1 1 0 0,1 1 0 0 0,-1-1 0 0 0,0 0 0 0 0,0 1-1 0 0,0-1 1 0 0,0 0 0 0 0,0 0 0 0 0,0 0 0 0 0,0 1-1 0 0,0-1 1 0 0,0 0 0 0 0,-1 0 0 0 0,1 0 0 0 0,1-3-1 0 0,4-10 50 0 0,-6 14-52 0 0,0-1 0 0 0,0 0 0 0 0,0 1 1 0 0,1-1-1 0 0,-1 1 0 0 0,0-1 0 0 0,0 1 0 0 0,0 0 1 0 0,1-1-1 0 0,-1 1 0 0 0,0-1 0 0 0,0 1 0 0 0,1-1 1 0 0,-1 1-1 0 0,1 0 0 0 0,-1-1 0 0 0,0 1 0 0 0,1 0 1 0 0,-1-1-1 0 0,1 1 0 0 0,-1 0 0 0 0,1-1 0 0 0,19-8-3 0 0,-20 8-12 0 0,0 6-48 0 0,0-4 60 0 0,0 0 1 0 0,0 0 0 0 0,-1-1 0 0 0,1 1 0 0 0,0 0 0 0 0,0 0 0 0 0,0-1-1 0 0,0 1 1 0 0,0 0 0 0 0,0 0 0 0 0,0-1 0 0 0,0 1 0 0 0,0 0 0 0 0,0 0 0 0 0,0 0-1 0 0,0-1 1 0 0,0 1 0 0 0,1 0 0 0 0,-1-1 0 0 0,0 1 0 0 0,1 1 0 0 0,0 0 2 0 0,0-1 0 0 0,-1 1-1 0 0,1 0 1 0 0,-1-1 0 0 0,0 1 0 0 0,0 0 0 0 0,1 0 0 0 0,-1-1 0 0 0,0 1 0 0 0,0 0 0 0 0,-1 2 0 0 0,-16 39-1647 0 0,8-23-2782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1:31.264"/>
    </inkml:context>
    <inkml:brush xml:id="br0">
      <inkml:brushProperty name="width" value="0.1" units="cm"/>
      <inkml:brushProperty name="height" value="0.1" units="cm"/>
      <inkml:brushProperty name="color" value="#E71224"/>
    </inkml:brush>
  </inkml:definitions>
  <inkml:trace contextRef="#ctx0" brushRef="#br0">28 88 4431 0 0,'-2'-1'60'0'0,"0"0"-1"0"0,0 0 1 0 0,1 0-1 0 0,-1 0 1 0 0,0-1-1 0 0,1 1 1 0 0,-1 0-1 0 0,1-1 1 0 0,-1 0-1 0 0,1 1 1 0 0,0-1-1 0 0,0 0 1 0 0,0 1-1 0 0,0-1 1 0 0,0 0-1 0 0,0 0 1 0 0,0 0-1 0 0,0 0 1 0 0,1 0-1 0 0,-1 0 1 0 0,1 0-1 0 0,0 0 1 0 0,-1 0-1 0 0,1 0 1 0 0,0 0-1 0 0,0 0 1 0 0,0 0-1 0 0,1 0 1 0 0,-1 0-1 0 0,0-1 1 0 0,1 1-1 0 0,-1 0 0 0 0,1 0 1 0 0,0 1-1 0 0,0-1 1 0 0,-1 0-1 0 0,1 0 1 0 0,3-3-1 0 0,-3 4-17 0 0,1-1-1 0 0,0 1 1 0 0,0-1-1 0 0,0 1 1 0 0,1 0-1 0 0,-1-1 0 0 0,0 1 1 0 0,0 0-1 0 0,1 1 1 0 0,-1-1-1 0 0,1 0 1 0 0,-1 1-1 0 0,0-1 0 0 0,4 1 1 0 0,35 0 204 0 0,-17 4-197 0 0,-1 1-1 0 0,0 1 1 0 0,43 19-1 0 0,-44-17-16 0 0,-1 0 1 0 0,2-1-1 0 0,-1-1 1 0 0,30 5-1 0 0,9-9 135 0 0,103-7 0 0 0,-18-2 51 0 0,-14 11 120 0 0,102-4 86 0 0,-132-10-360 0 0,6-1 5 0 0,128 4 0 0 0,261 15 79 0 0,-161 8-150 0 0,-3-1 260 0 0,101 9-2 0 0,-109-6-256 0 0,-142-10 0 0 0,641 22 0 0 0,-669-26 10 0 0,147-1 34 0 0,334 12-34 0 0,-398-9-10 0 0,125 10 0 0 0,-300-10 52 0 0,0-3 0 0 0,0-2 0 0 0,95-12 0 0 0,-116 4-7 0 0,68-6 209 0 0,-99 12-236 0 0,0 1 1 0 0,-1 1-1 0 0,1 0 1 0 0,-1 0-1 0 0,1 1 0 0 0,-1 0 1 0 0,0 1-1 0 0,12 4 0 0 0,-1 5-748 0 0,-1 2-2924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4:41.046"/>
    </inkml:context>
    <inkml:brush xml:id="br0">
      <inkml:brushProperty name="width" value="0.1" units="cm"/>
      <inkml:brushProperty name="height" value="0.1" units="cm"/>
      <inkml:brushProperty name="color" value="#E71224"/>
    </inkml:brush>
  </inkml:definitions>
  <inkml:trace contextRef="#ctx0" brushRef="#br0">0 150 455 0 0,'5'0'71'0'0,"-1"1"-1"0"0,1-1 0 0 0,-1 1 0 0 0,0 0 0 0 0,5 2 0 0 0,-5-1 8 0 0,0-1 0 0 0,-1 0 0 0 0,1 0 0 0 0,0 0 1 0 0,0 0-1 0 0,0-1 0 0 0,0 0 0 0 0,0 0 0 0 0,4 0 0 0 0,-2-1 266 0 0,-1-1-1 0 0,0 0 1 0 0,0 0 0 0 0,-1 0-1 0 0,1-1 1 0 0,0 0 0 0 0,-1 0 0 0 0,0 0-1 0 0,8-7 1 0 0,-7 6-46 0 0,1-1-1 0 0,-1 1 1 0 0,1 1-1 0 0,0-1 1 0 0,8-3-1 0 0,-7 4-108 0 0,0 1 0 0 0,0 0 0 0 0,0 0 0 0 0,0 1 0 0 0,0 0 0 0 0,1 0 0 0 0,8 0 0 0 0,11 0-35 0 0,-1-2 0 0 0,0 0-1 0 0,-1-2 1 0 0,28-9-1 0 0,-34 10-119 0 0,1 1 0 0 0,34-1-1 0 0,-1 0 5 0 0,-22 1 23 0 0,131-21 219 0 0,-143 21-258 0 0,0 1-1 0 0,1 1 0 0 0,-1 0 1 0 0,1 2-1 0 0,19 2 0 0 0,-14-2-22 0 0,0-1-1 0 0,0-1 1 0 0,28-5-1 0 0,43-2 72 0 0,-46 5-72 0 0,-35 1 63 0 0,1 1 1 0 0,29 2-1 0 0,-43-1-55 0 0,1 0 0 0 0,-1 0 0 0 0,0 1 0 0 0,1-1-1 0 0,-1 1 1 0 0,0-1 0 0 0,1 1 0 0 0,-1 0 0 0 0,0 0 0 0 0,0 0 0 0 0,0 0 0 0 0,0 1 0 0 0,0-1 0 0 0,0 1 0 0 0,0-1 0 0 0,0 1 0 0 0,-1-1 0 0 0,1 1 0 0 0,-1 0 0 0 0,1 0 0 0 0,-1 0 0 0 0,1 0 0 0 0,-1 0 0 0 0,0 0 0 0 0,0 0 0 0 0,0 0 0 0 0,0 1 0 0 0,-1-1 0 0 0,1 0 0 0 0,0 0-1 0 0,-1 1 1 0 0,0-1 0 0 0,1 3 0 0 0,-2-4-1 0 0,1-1-1 0 0,0 0 1 0 0,-1 1-1 0 0,1-1 1 0 0,0 0-1 0 0,-1 1 0 0 0,1-1 1 0 0,-1 0-1 0 0,1 0 1 0 0,-1 1-1 0 0,1-1 1 0 0,-1 0-1 0 0,1 0 1 0 0,0 0-1 0 0,-1 1 0 0 0,1-1 1 0 0,-1 0-1 0 0,1 0 1 0 0,-1 0-1 0 0,1 0 1 0 0,-1 0-1 0 0,0 0 1 0 0,1 0-1 0 0,-1 0 0 0 0,0 0 1 0 0,-19-1 70 0 0,13 1-66 0 0,-14 0 19 0 0,-1 0 0 0 0,-28 6 0 0 0,42-5-48 0 0,0 1 0 0 0,1 1 0 0 0,-1-1-1 0 0,0 1 1 0 0,1 0 0 0 0,0 1-1 0 0,0 0 1 0 0,0 0 0 0 0,-10 9 0 0 0,2 0-287 0 0,0 1-20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4:48.482"/>
    </inkml:context>
    <inkml:brush xml:id="br0">
      <inkml:brushProperty name="width" value="0.1" units="cm"/>
      <inkml:brushProperty name="height" value="0.1" units="cm"/>
      <inkml:brushProperty name="color" value="#E71224"/>
    </inkml:brush>
  </inkml:definitions>
  <inkml:trace contextRef="#ctx0" brushRef="#br0">1 103 1375 0 0,'-1'-9'4174'0'0,"6"32"-2596"0"0,-4-21-1511 0 0,0 0 0 0 0,0 0-1 0 0,0 0 1 0 0,1 0-1 0 0,-1 0 1 0 0,1 0-1 0 0,-1 0 1 0 0,1-1 0 0 0,-1 1-1 0 0,1 0 1 0 0,0-1-1 0 0,0 0 1 0 0,0 1 0 0 0,0-1-1 0 0,0 0 1 0 0,0 0-1 0 0,0 0 1 0 0,0 0-1 0 0,1-1 1 0 0,-1 1 0 0 0,0 0-1 0 0,0-1 1 0 0,1 0-1 0 0,-1 1 1 0 0,5-1 0 0 0,5-1 295 0 0,1 1 1 0 0,-1-2 0 0 0,22-4 0 0 0,-5 0-191 0 0,-7 2 9 0 0,0-1-1 0 0,-1-1 1 0 0,27-11 0 0 0,-27 8-3 0 0,-1 2 1 0 0,2 1 0 0 0,30-6-1 0 0,-19 9 51 0 0,0 1-1 0 0,61 3 1 0 0,-58 0-47 0 0,57-5 0 0 0,-57 2 39 0 0,28-5 156 0 0,-34 4-182 0 0,56 0 0 0 0,36 4-42 0 0,-64-2-112 0 0,80-9 234 0 0,-94 5-77 0 0,89 2 1 0 0,4 4-135 0 0,-47-9 56 0 0,50-2 112 0 0,20 3-165 0 0,-88 3 0 0 0,108 6-1 0 0,128 18-12 0 0,-143-10 60 0 0,83 2 38 0 0,-114-7-85 0 0,-73-2-59 0 0,25 1 65 0 0,114 3 46 0 0,-135-8-70 0 0,155 5-33 0 0,-70 12 124 0 0,80 2 100 0 0,15-11-48 0 0,-137-13-166 0 0,-69 2-7 0 0,63 3 0 0 0,-78 1-5 0 0,1-1 0 0 0,0-1 0 0 0,26-6 0 0 0,-15 2-6 0 0,35-8 12 0 0,-46 9-9 0 0,-1 0 0 0 0,1 2 0 0 0,25-1 0 0 0,-22 5-11 0 0,0 1 0 0 0,48 11 0 0 0,53 21 0 0 0,-19-7 0 0 0,-64-17 0 0 0,-4-3 0 0 0,0-2 0 0 0,0-2 0 0 0,0-1 0 0 0,61-6 0 0 0,-56 1-13 0 0,6-1 39 0 0,0 2-1 0 0,76 7 1 0 0,-73 4-26 0 0,-25-4 0 0 0,-1-1 0 0 0,57-1 0 0 0,50-16 0 0 0,-29 2 0 0 0,-99 10 77 0 0,-1 1-1 0 0,0 0 0 0 0,1 0 1 0 0,-1 0-1 0 0,11 3 1 0 0,-16-2-166 0 0,-1 0 1 0 0,0-1-1 0 0,0 1 1 0 0,0 0-1 0 0,0 0 1 0 0,0 0-1 0 0,0 1 1 0 0,0-1 0 0 0,0 0-1 0 0,0 1 1 0 0,0-1-1 0 0,2 4 1 0 0,-3-4-312 0 0,1 1-1 0 0,-1 0 1 0 0,0 0 0 0 0,0 0 0 0 0,0 0 0 0 0,0 0-1 0 0,-1 0 1 0 0,1 0 0 0 0,0 4 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4:53.029"/>
    </inkml:context>
    <inkml:brush xml:id="br0">
      <inkml:brushProperty name="width" value="0.1" units="cm"/>
      <inkml:brushProperty name="height" value="0.1" units="cm"/>
      <inkml:brushProperty name="color" value="#E71224"/>
    </inkml:brush>
  </inkml:definitions>
  <inkml:trace contextRef="#ctx0" brushRef="#br0">173 281 1375 0 0,'-8'1'446'0'0,"-1"1"-1"0"0,1 0 0 0 0,-1 0 0 0 0,1 1 0 0 0,0 0 1 0 0,-11 6-1 0 0,11-5-419 0 0,-11 6 324 0 0,16-8-166 0 0,0 0-1 0 0,-1 0 1 0 0,1 0 0 0 0,0-1 0 0 0,-1 1-1 0 0,1-1 1 0 0,-1 0 0 0 0,0 1 0 0 0,1-2-1 0 0,-1 1 1 0 0,0 0 0 0 0,0-1 0 0 0,0 0-1 0 0,1 0 1 0 0,-1 0 0 0 0,0 0 0 0 0,-4-1-1 0 0,8 1-152 0 0,0 0-1 0 0,0-1 1 0 0,0 1-1 0 0,0 0 1 0 0,0 0-1 0 0,0 0 1 0 0,-1 0-1 0 0,1 0 1 0 0,0-1-1 0 0,0 1 1 0 0,0 0-1 0 0,0 0 1 0 0,-1 0-1 0 0,1 0 1 0 0,0 0-1 0 0,0 0 1 0 0,0 0-1 0 0,0 0 1 0 0,-1 0-1 0 0,1 0 1 0 0,0 0-1 0 0,0 0 1 0 0,0 0-1 0 0,-1 0 0 0 0,1 0 1 0 0,0 0-1 0 0,0 0 1 0 0,0 0-1 0 0,-1 0 1 0 0,1 0-1 0 0,0 0 1 0 0,0 0-1 0 0,0 0 1 0 0,0 0-1 0 0,-1 1 1 0 0,1-1-1 0 0,0 0 1 0 0,0 0-1 0 0,0 0 1 0 0,0 0-1 0 0,0 0 1 0 0,-1 0-1 0 0,1 1 1 0 0,0-1-1 0 0,0 0 1 0 0,0 0-1 0 0,0 0 1 0 0,0 0-1 0 0,0 1 1 0 0,0-1-1 0 0,0 0 1 0 0,0 0-1 0 0,-1 0 1 0 0,1 1-1 0 0,0-1 1 0 0,0 0-1 0 0,8 9 612 0 0,-2-7-537 0 0,-1 1-1 0 0,1-1 0 0 0,0 0 0 0 0,0 0 1 0 0,0-1-1 0 0,0 0 0 0 0,0 0 0 0 0,0 0 1 0 0,0-1-1 0 0,0 0 0 0 0,0 0 1 0 0,0 0-1 0 0,0-1 0 0 0,11-2 0 0 0,60-4 872 0 0,-41 5-680 0 0,44 1 105 0 0,6 0 118 0 0,-12 5 60 0 0,-69-4-553 0 0,1 0-1 0 0,-1 1 1 0 0,1-1 0 0 0,-1 1 0 0 0,0 1-1 0 0,10 3 1 0 0,12 2 69 0 0,94 4 202 0 0,-67-7-221 0 0,53 0 31 0 0,-24 2 180 0 0,106-5 0 0 0,16-12-29 0 0,-142 6-143 0 0,-14 1 24 0 0,-1 3 1 0 0,51 3-1 0 0,-54 4-86 0 0,-26-2-7 0 0,1-2 1 0 0,33 0-1 0 0,83-6-81 0 0,195-11 163 0 0,-93 5-64 0 0,-15 1-64 0 0,-75 6 25 0 0,55-3 14 0 0,-68 1-42 0 0,34-3 60 0 0,-54 1 48 0 0,226 14 0 0 0,-309-6-84 0 0,46-5 1 0 0,3 0 10 0 0,-11 2 10 0 0,87-14-1 0 0,68-23 177 0 0,-216 37-204 0 0,21-3 20 0 0,1 2 1 0 0,-1 1 0 0 0,45 4-1 0 0,138-6 27 0 0,-180 2-58 0 0,153-18 200 0 0,-133 11-120 0 0,0 3 0 0 0,0 2-1 0 0,79 4 1 0 0,-58 10-73 0 0,-39-4 22 0 0,51 1 0 0 0,-58-5-32 0 0,7 1 0 0 0,30-1 0 0 0,98-2 64 0 0,-46 0-64 0 0,174 3 203 0 0,-200-4-130 0 0,-24-2 25 0 0,111-5-86 0 0,-85 3-14 0 0,-56 4 13 0 0,0 2 0 0 0,49 7-1 0 0,72 22 22 0 0,-134-27-7 0 0,-1-1-1 0 0,0-1 0 0 0,1-2 1 0 0,-1 0-1 0 0,37-6 1 0 0,22-1 20 0 0,125-12 19 0 0,-200 19-67 0 0,140-16 31 0 0,-115 15-15 0 0,1 2 0 0 0,49 4 0 0 0,-47-1-13 0 0,1-2 0 0 0,58-7 0 0 0,-20 1 11 0 0,143-7 42 0 0,100 17 75 0 0,-245-3-106 0 0,-1-3-1 0 0,78-11 0 0 0,67-23 43 0 0,-175 29-52 0 0,26-2 30 0 0,9 4 32 0 0,-41 0-74 0 0,-29 3 0 0 0,0 0 0 0 0,-1 0 0 0 0,1 1 0 0 0,0-1 0 0 0,0 1 0 0 0,0 1 0 0 0,7 0 0 0 0,14 5 9 0 0,0-2 0 0 0,0 0 0 0 0,0-2 0 0 0,0-1 0 0 0,37-4 0 0 0,20-12 1 0 0,-22 2 54 0 0,-8 3 21 0 0,26-4 102 0 0,-22 3-43 0 0,-42 8-116 0 0,0 0 1 0 0,30-2 0 0 0,81-1-19 0 0,-50 1 1 0 0,-27 1 15 0 0,90-21-1 0 0,-109 19-23 0 0,18-3-2 0 0,1 3 0 0 0,56-1 0 0 0,100 10 0 0 0,-166-1 0 0 0,56 0 0 0 0,142 11 0 0 0,37 31 0 0 0,-122-18 0 0 0,-79-18 17 0 0,0-4-1 0 0,122-7 0 0 0,-38-2-1 0 0,-45 9-15 0 0,46-1 0 0 0,-82-2 27 0 0,19-1 10 0 0,-10-1-37 0 0,-13 2 0 0 0,-47-2 0 0 0,1 2 0 0 0,-1 1 0 0 0,28 6 0 0 0,76 21 0 0 0,-48-9 0 0 0,-69-18 0 0 0,-1 0 0 0 0,18-1 0 0 0,-18-1 0 0 0,1 1 0 0 0,22 4 0 0 0,-18-2 0 0 0,-1-1 0 0 0,1 0 0 0 0,0-2 0 0 0,0 0 0 0 0,22-3 0 0 0,36 1 0 0 0,23 1 0 0 0,-62-1 0 0 0,0 3 0 0 0,43 4 0 0 0,-17 5 0 0 0,129 14 0 0 0,-135-28 0 0 0,-42 2 0 0 0,28 1 0 0 0,-22 0 0 0 0,-1 0 0 0 0,1-1 0 0 0,31-7 0 0 0,1-1 0 0 0,-12 2 0 0 0,-30 5 0 0 0,1 1 0 0 0,-1 0 0 0 0,0 1 0 0 0,1 0 0 0 0,0 1 0 0 0,14 0 0 0 0,12 6 0 0 0,-25-3 0 0 0,-10-2 0 0 0,-1-1 0 0 0,1 0 0 0 0,-1 1 0 0 0,1-1 0 0 0,-1 0 0 0 0,0 1 0 0 0,1 0 0 0 0,-1-1 0 0 0,0 1 0 0 0,2 1 0 0 0,5 3 0 0 0,-1-1 0 0 0,1-1 0 0 0,-1 0 0 0 0,1 0 0 0 0,9 2 0 0 0,-5-1 0 0 0,-1-1 0 0 0,1-1 0 0 0,0 0 0 0 0,17 0 0 0 0,-6 0 0 0 0,-17-1 0 0 0,45 3 0 0 0,-1 3 0 0 0,55 15 0 0 0,-83-17 0 0 0,0-1 0 0 0,0 0 0 0 0,0-2 0 0 0,1 0 0 0 0,-1-2 0 0 0,45-4 0 0 0,35-6 0 0 0,154-24 64 0 0,-159 26-64 0 0,-53 6 0 0 0,-36 1 0 0 0,-1 1 0 0 0,1 0 0 0 0,0 0 0 0 0,0 0 0 0 0,-1 1 0 0 0,1 0 0 0 0,0 1 0 0 0,10 3 0 0 0,-17-5-10 0 0,0 1-1 0 0,0 0 0 0 0,-1 0 1 0 0,1-1-1 0 0,0 1 1 0 0,0 0-1 0 0,0 0 1 0 0,-1 0-1 0 0,1 0 0 0 0,0 0 1 0 0,-1 0-1 0 0,1 0 1 0 0,-1 0-1 0 0,1 0 1 0 0,-1 0-1 0 0,0 0 0 0 0,1 1 1 0 0,-1-1-1 0 0,0 0 1 0 0,0 0-1 0 0,0 0 1 0 0,0 0-1 0 0,0 1 0 0 0,0-1 1 0 0,0 0-1 0 0,-1 1 1 0 0,-7 35-923 0 0,6-29 711 0 0,-14 37-2763 0 0,7-21 1242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5:00.982"/>
    </inkml:context>
    <inkml:brush xml:id="br0">
      <inkml:brushProperty name="width" value="0.1" units="cm"/>
      <inkml:brushProperty name="height" value="0.1" units="cm"/>
      <inkml:brushProperty name="color" value="#E71224"/>
    </inkml:brush>
  </inkml:definitions>
  <inkml:trace contextRef="#ctx0" brushRef="#br0">2 63 3223 0 0,'-2'-15'288'0'0,"2"1"-288"0"0,6 1 0 0 0,-3 3 0 0 0,5 3 0 0 0,-1 3 0 0 0,2 6-80 0 0,-5-2-1304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5:07.153"/>
    </inkml:context>
    <inkml:brush xml:id="br0">
      <inkml:brushProperty name="width" value="0.1" units="cm"/>
      <inkml:brushProperty name="height" value="0.1" units="cm"/>
      <inkml:brushProperty name="color" value="#E71224"/>
    </inkml:brush>
  </inkml:definitions>
  <inkml:trace contextRef="#ctx0" brushRef="#br0">1 193 919 0 0,'8'-9'42'0'0,"-1"2"164"0"0,0 0 0 0 0,0 1 0 0 0,1 0 0 0 0,9-6 0 0 0,6-5 265 0 0,30-26-1 0 0,-26 20 317 0 0,-14 11-271 0 0,-9 8-222 0 0,0 1 0 0 0,1-1 0 0 0,-1 1 0 0 0,11-6 0 0 0,22-10 1172 0 0,-28 17-1265 0 0,1 0 0 0 0,0 0 0 0 0,0 1 0 0 0,0 0-1 0 0,0 1 1 0 0,0 0 0 0 0,-1 0 0 0 0,1 1 0 0 0,0 1-1 0 0,0 0 1 0 0,0 0 0 0 0,-1 0 0 0 0,1 2 0 0 0,10 4-1 0 0,-12-5-62 0 0,0 0 1 0 0,0-1-1 0 0,0 0 0 0 0,0 0 0 0 0,0-1 0 0 0,10 1 0 0 0,-7-1-12 0 0,0 0 0 0 0,15 4-1 0 0,-9 0 115 0 0,30 2 1 0 0,4 2-18 0 0,-10-2 60 0 0,66 3 0 0 0,-44-6-115 0 0,121 10 650 0 0,97 29-526 0 0,-263-41-220 0 0,1-1-1 0 0,19-2 1 0 0,-10 1 29 0 0,35 0 103 0 0,144 2 174 0 0,278 20-112 0 0,-289-23-138 0 0,10 0 8 0 0,-122-1-117 0 0,-55 1 95 0 0,58 4 0 0 0,-17 3 33 0 0,77-2 1 0 0,70-14-103 0 0,-17 14 101 0 0,-171-2-121 0 0,11 1-2 0 0,-6 0 15 0 0,-1-2 1 0 0,58-5-1 0 0,134-19 154 0 0,-117 26 1304 0 0,-70-1-1161 0 0,200 9-2086 0 0,-114-10 1815 0 0,129-15 0 0 0,-180 7-38 0 0,119-7 74 0 0,-145 12-51 0 0,0 3 1 0 0,51 8 0 0 0,-45-5 1 0 0,2-1 0 0 0,86-8-1 0 0,-79 1 5 0 0,91 6-1 0 0,31 20-54 0 0,-115-12 0 0 0,-51-8 0 0 0,15 3 0 0 0,-1-1 0 0 0,1-2 0 0 0,63-4 0 0 0,53-11 242 0 0,-89 9 2 0 0,-25 2 614 0 0,42 4 1 0 0,34 12-2640 0 0,-56-4 1779 0 0,-1-2 1 0 0,2-2 0 0 0,-1-3 0 0 0,74-5 0 0 0,-37-5 1 0 0,0 4 0 0 0,93 9 0 0 0,236 11 0 0 0,-322-20 147 0 0,168 17 0 0 0,-129-5-313 0 0,-109-8 185 0 0,-1 0 1 0 0,1-2-1 0 0,-1-1 0 0 0,48-9 0 0 0,-51 7 6 0 0,0 1 1 0 0,32 0-1 0 0,-22 1-21 0 0,41 0-4 0 0,109 10 0 0 0,-151-5 0 0 0,1-2 0 0 0,-1-1 0 0 0,64-8 0 0 0,-38 3 0 0 0,73-10 64 0 0,-55 14-48 0 0,-46 1-4 0 0,1-1 0 0 0,-1-1 0 0 0,33-7 0 0 0,-43 5-5 0 0,1 1-1 0 0,-1 1 0 0 0,1 0 1 0 0,33 4-1 0 0,91 18 26 0 0,-119-15-27 0 0,0-1 0 0 0,1-1 0 0 0,-1-2 0 0 0,1-1 0 0 0,-1-1 0 0 0,1-1 0 0 0,28-6 0 0 0,-23 1-10 0 0,81-14 85 0 0,-96 19-57 0 0,0 1 1 0 0,1 0-1 0 0,-1 2 1 0 0,20 2-1 0 0,-3 0-23 0 0,0-1 0 0 0,64-5 0 0 0,19-1 64 0 0,87-7 0 0 0,-183 10-58 0 0,0-2 1 0 0,31-6-1 0 0,-32 4 5 0 0,1 2 1 0 0,32-2 0 0 0,-28 4-5 0 0,-14 1-6 0 0,0-1 0 0 0,0 2 0 0 0,-1 0 1 0 0,16 3-1 0 0,-24-3-1 0 0,0 0-1 0 0,-1 0 1 0 0,1 0 0 0 0,-1 1 0 0 0,0-1 0 0 0,1 1 0 0 0,-1 0 0 0 0,0 0 0 0 0,0 0-1 0 0,0 0 1 0 0,0 1 0 0 0,0 0 0 0 0,-1-1 0 0 0,1 1 0 0 0,-1 0 0 0 0,0 0 0 0 0,1 0-1 0 0,2 7 1 0 0,5 12-294 0 0,-2 1-1 0 0,9 32 0 0 0,-6-17-1230 0 0,0-1-4370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5:56.546"/>
    </inkml:context>
    <inkml:brush xml:id="br0">
      <inkml:brushProperty name="width" value="0.1" units="cm"/>
      <inkml:brushProperty name="height" value="0.1" units="cm"/>
      <inkml:brushProperty name="color" value="#E71224"/>
    </inkml:brush>
  </inkml:definitions>
  <inkml:trace contextRef="#ctx0" brushRef="#br0">2141 1008 1639 0 0,'-1'3'140'0'0,"-1"-1"-1"0"0,1 0 0 0 0,-1 0 1 0 0,0 1-1 0 0,1-1 0 0 0,-1 0 0 0 0,0-1 1 0 0,0 1-1 0 0,-4 3 0 0 0,1-2-36 0 0,-1 3 289 0 0,-1 0-1 0 0,0 0 0 0 0,-1-1 0 0 0,1 1 0 0 0,-1-2 1 0 0,0 1-1 0 0,0-1 0 0 0,-1-1 0 0 0,-14 5 0 0 0,15-6-236 0 0,6-1-58 0 0,0-1 1 0 0,0 1 0 0 0,0-1 0 0 0,0 1 0 0 0,0-1 0 0 0,0 0 0 0 0,0 0 0 0 0,0 0 0 0 0,0 0-1 0 0,-1 0 1 0 0,1-1 0 0 0,0 1 0 0 0,0-1 0 0 0,0 1 0 0 0,0-1 0 0 0,0 0 0 0 0,0 0 0 0 0,0 1-1 0 0,-2-3 1 0 0,-1 1 97 0 0,0 0 0 0 0,0 0 0 0 0,0 1 0 0 0,0 0 0 0 0,0 0 0 0 0,0 0 0 0 0,-1 1 0 0 0,1 0 0 0 0,-9 0 0 0 0,13-1-158 0 0,0 0 0 0 0,1 0 0 0 0,-1 0 0 0 0,0 0 1 0 0,1 0-1 0 0,-1-1 0 0 0,1 1 0 0 0,0 0 0 0 0,-1 0 1 0 0,1-1-1 0 0,0 1 0 0 0,0 0 0 0 0,-1-2 0 0 0,-1-21 229 0 0,2 23-260 0 0,0 1-1 0 0,0-1 0 0 0,-1 1 0 0 0,1-1 0 0 0,0 1 0 0 0,0-1 1 0 0,0 1-1 0 0,0-1 0 0 0,-1 1 0 0 0,1-1 0 0 0,0 1 1 0 0,0-1-1 0 0,-1 1 0 0 0,1 0 0 0 0,0-1 0 0 0,-1 1 1 0 0,1-1-1 0 0,0 1 0 0 0,-1 0 0 0 0,1-1 0 0 0,0 1 1 0 0,-1 0-1 0 0,1 0 0 0 0,-1-1 0 0 0,1 1 0 0 0,-1 0 0 0 0,1 0 1 0 0,-1 0-1 0 0,1-1 0 0 0,-1 1 0 0 0,1 0 0 0 0,-1 0 1 0 0,1 0-1 0 0,-1 0 0 0 0,1 0 0 0 0,-1 0 0 0 0,1 0 1 0 0,-1 0-1 0 0,1 0 0 0 0,-1 0 0 0 0,1 1 0 0 0,-1-1 1 0 0,1 0-1 0 0,-1 0 0 0 0,1 0 0 0 0,-1 1 0 0 0,-22 9 215 0 0,20-9-161 0 0,0 0 0 0 0,0 0-1 0 0,0-1 1 0 0,0 1 0 0 0,0 0-1 0 0,0-1 1 0 0,0 0 0 0 0,0 0 0 0 0,0 0-1 0 0,0 0 1 0 0,0 0 0 0 0,0-1-1 0 0,0 1 1 0 0,0-1 0 0 0,-4-2-1 0 0,-23-1 315 0 0,3 3-144 0 0,16 0-15 0 0,1 1 1 0 0,-20 1-1 0 0,26 0-137 0 0,-1-1-1 0 0,1 0 1 0 0,0-1-1 0 0,-1 1 1 0 0,1-1 0 0 0,0 0-1 0 0,-1 0 1 0 0,1 0-1 0 0,0 0 1 0 0,0-1-1 0 0,0 0 1 0 0,0 1-1 0 0,-7-6 1 0 0,-4-1 227 0 0,9 6-234 0 0,0 1 0 0 0,0 0 0 0 0,0 0 0 0 0,0 1 0 0 0,0 0 1 0 0,0 0-1 0 0,0 0 0 0 0,0 1 0 0 0,0 0 0 0 0,-8 2 0 0 0,1-1 3 0 0,-70 13 537 0 0,57-9-524 0 0,22-5-44 0 0,0 1-1 0 0,-1-1 1 0 0,1 0 0 0 0,-1 0-1 0 0,1-1 1 0 0,-1 0-1 0 0,1 1 1 0 0,-1-1-1 0 0,1-1 1 0 0,-7 0 0 0 0,9 1-17 0 0,-1 0 1 0 0,1 0-1 0 0,0 0 0 0 0,-1 0 1 0 0,1 0-1 0 0,-1 1 1 0 0,1-1-1 0 0,0 1 1 0 0,-1 0-1 0 0,1-1 1 0 0,0 1-1 0 0,0 0 1 0 0,-1 1-1 0 0,-2 1 1 0 0,3-2-15 0 0,0 0 1 0 0,0 1 0 0 0,0-1 0 0 0,-1 0 0 0 0,1 0-1 0 0,-1 0 1 0 0,1-1 0 0 0,0 1 0 0 0,-1-1-1 0 0,1 1 1 0 0,-1-1 0 0 0,1 0 0 0 0,-1 0-1 0 0,-4 0 1 0 0,-10-5 233 0 0,-1 0-1 0 0,1-1 1 0 0,0 0-1 0 0,-29-16 1 0 0,40 19-213 0 0,-1 1 1 0 0,1 0-1 0 0,-1 0 0 0 0,1 0 1 0 0,-1 1-1 0 0,0 0 0 0 0,0 0 1 0 0,1 1-1 0 0,-10 0 0 0 0,-24-3 82 0 0,25 1-70 0 0,-1 0 0 0 0,0 1 0 0 0,0 0 0 0 0,1 2 0 0 0,-31 4 0 0 0,37-5-4 0 0,-1 1 0 0 0,0-1 0 0 0,0 0 0 0 0,1-1 0 0 0,-12-2 0 0 0,11 1 0 0 0,1 1 0 0 0,-1 0 0 0 0,0 1 0 0 0,0 0 0 0 0,-11 1 0 0 0,-4 3 24 0 0,-45 2 0 0 0,-15 2 0 0 0,80-8-44 0 0,-1 1-1 0 0,1 0 1 0 0,-1 0 0 0 0,1 0-1 0 0,-1 1 1 0 0,1 0-1 0 0,0 0 1 0 0,0 0-1 0 0,-9 6 1 0 0,0-1-24 0 0,7-5 16 0 0,1 1 1 0 0,-1-1-1 0 0,0-1 0 0 0,-14 3 0 0 0,-7 0 45 0 0,9 2-35 0 0,11-4-8 0 0,0 0 1 0 0,1 0-1 0 0,-1 0 1 0 0,0-1 0 0 0,-1 0-1 0 0,1-1 1 0 0,-14 0-1 0 0,12-2 24 0 0,-1 1-1 0 0,0 0 0 0 0,0 1 1 0 0,0 1-1 0 0,0-1 0 0 0,0 2 1 0 0,1-1-1 0 0,-17 6 0 0 0,-2 3-36 0 0,23-7 7 0 0,0-1-1 0 0,0 0 1 0 0,0 0 0 0 0,0-1 0 0 0,0 1 0 0 0,-1-1 0 0 0,-8 0 0 0 0,14-1 4 0 0,-1 0 0 0 0,0 0 0 0 0,1 0 0 0 0,-1-1 0 0 0,0 1 0 0 0,1 0 0 0 0,-1-1 0 0 0,0 1 0 0 0,1-1-1 0 0,-1 1 1 0 0,1-1 0 0 0,-1 0 0 0 0,1 0 0 0 0,-1 0 0 0 0,1 0 0 0 0,0 0 0 0 0,-1 0 0 0 0,1 0 0 0 0,0 0 0 0 0,0 0 0 0 0,0-1 0 0 0,0 1 0 0 0,0-1-1 0 0,0 1 1 0 0,0 0 0 0 0,0-1 0 0 0,0 1 0 0 0,1-1 0 0 0,-1 0 0 0 0,1 1 0 0 0,-1-1 0 0 0,1 0 0 0 0,0 1 0 0 0,-1-1 0 0 0,1 0 0 0 0,0 1 0 0 0,0-4-1 0 0,0-28 173 0 0,-2 0 0 0 0,-8-42-1 0 0,8 67-170 0 0,0-6 71 0 0,-1 1 0 0 0,-1-1-1 0 0,-7-18 1 0 0,10 30-79 0 0,1 0-1 0 0,-1 1 1 0 0,1-1 0 0 0,0 1-1 0 0,0-1 1 0 0,0 0 0 0 0,0 1-1 0 0,0-1 1 0 0,0 1-1 0 0,0-1 1 0 0,0 0 0 0 0,1-2-1 0 0,1-12 0 0 0,-23-68 71 0 0,3 27-22 0 0,-4-37 11 0 0,10 51-36 0 0,10 37-23 0 0,0-1 0 0 0,0 1-1 0 0,1-1 1 0 0,-1 1 0 0 0,1-1-1 0 0,1 1 1 0 0,-1-1-1 0 0,1 0 1 0 0,1-6 0 0 0,-1 4 5 0 0,1 0 0 0 0,-2 1-1 0 0,1-1 1 0 0,-1 0 0 0 0,0 1 0 0 0,-3-9 0 0 0,2 10-5 0 0,0-1 0 0 0,1 1-1 0 0,0 0 1 0 0,0 0 0 0 0,1-1 0 0 0,0 1 0 0 0,0 0 0 0 0,1-1-1 0 0,1-9 1 0 0,0 9-5 0 0,-1 0 0 0 0,0 0 0 0 0,0 0 0 0 0,-1-14 0 0 0,-1 14 0 0 0,1 1 0 0 0,0 0 0 0 0,1-1 0 0 0,0 1 0 0 0,3-13 0 0 0,-2 14 0 0 0,0-1 0 0 0,1 1 0 0 0,0 1 0 0 0,0-1 0 0 0,0 0 0 0 0,1 1 0 0 0,0 0 0 0 0,0 0 0 0 0,0 0 0 0 0,1 0 0 0 0,0 0 0 0 0,0 1 0 0 0,0 0 0 0 0,0 0 0 0 0,1 1 0 0 0,-1-1 0 0 0,1 1 0 0 0,0 0 0 0 0,0 1 0 0 0,0-1 0 0 0,11-2 0 0 0,-11 5 0 0 0,0-1 0 0 0,0 1 0 0 0,0 0 0 0 0,0 0 0 0 0,0 1 0 0 0,0 0 0 0 0,0 0 0 0 0,0 0 0 0 0,9 4 0 0 0,56 25 0 0 0,-27-10 0 0 0,-11-7 0 0 0,2-1 0 0 0,0-1 0 0 0,0-2 0 0 0,1-2 0 0 0,0-1 0 0 0,51 1 0 0 0,-23-11 0 0 0,-45 2 0 0 0,0 0 0 0 0,-1 2 0 0 0,32 2 0 0 0,-26 1 0 0 0,1-1 0 0 0,0-1 0 0 0,28-3 0 0 0,73-13 0 0 0,-91 10 0 0 0,90-3 0 0 0,-86 7 0 0 0,-1-1 0 0 0,38-8 0 0 0,106-11 0 0 0,-173 20 0 0 0,5 2 0 0 0,0 0 0 0 0,0 1 0 0 0,0 0 0 0 0,0 1 0 0 0,23 8 0 0 0,-22-7 0 0 0,-3-1 0 0 0,1-1 0 0 0,0 0 0 0 0,14 0 0 0 0,27 4 0 0 0,-25-1 0 0 0,1 0 0 0 0,-1-3 0 0 0,1 0 0 0 0,50-5 0 0 0,-58 3 0 0 0,-1 1 0 0 0,1 0 0 0 0,24 6 0 0 0,22 1 0 0 0,48-8 0 0 0,-45-2 0 0 0,61 13 0 0 0,-101-7 0 0 0,27 3 0 0 0,90 8 0 0 0,-21-6 0 0 0,78 3 0 0 0,170-24 0 0 0,-88-15 0 0 0,-78 6 0 0 0,-149 15 0 0 0,134-6 0 0 0,-115 12 0 0 0,0-3 0 0 0,81-15 0 0 0,-33-9 0 0 0,83-13 0 0 0,-126 39 0 0 0,-22 1 0 0 0,-24-2 0 0 0,18 1 0 0 0,74-13 0 0 0,113-9 0 0 0,-227 22 0 0 0,12 1 0 0 0,46 5 0 0 0,-46-2 0 0 0,44 0 0 0 0,112-9 0 0 0,-117 4 0 0 0,33 1 0 0 0,-37 4 0 0 0,67-4 0 0 0,-48 2 0 0 0,-4 1 0 0 0,237-4 0 0 0,12 10 0 0 0,82-5 0 0 0,-94-12 0 0 0,-227 11 3016 0 0,-29 0-5655 0 0,213 7 2302 0 0,-272-9 337 0 0,527 15 0 0 0,-495-13 0 0 0,58 10 0 0 0,-68-8 0 0 0,1 0 0 0 0,0-1 0 0 0,0-2 0 0 0,0 0 0 0 0,28-4 0 0 0,259-29 0 0 0,-306 32 0 0 0,141-7 0 0 0,-61 4 32 0 0,125-19 0 0 0,-184 19-32 0 0,47 1 0 0 0,-2 1 0 0 0,194-3 0 0 0,-150 5 0 0 0,-94-1 0 0 0,137 6 0 0 0,-113-2 0 0 0,1-2 0 0 0,0-3 0 0 0,0-1 0 0 0,63-11 0 0 0,-72 8 13 0 0,0 3 0 0 0,0 1 0 0 0,0 1-1 0 0,59 9 1 0 0,33-3-13 0 0,-72-9 0 0 0,-34 2 0 0 0,1 0 0 0 0,28 3 0 0 0,-32-1 0 0 0,-1-1 0 0 0,1 0 0 0 0,33-7 0 0 0,3 1 0 0 0,114-11 0 0 0,-144 15 0 0 0,0 1 0 0 0,0 2 0 0 0,32 3 0 0 0,8 3 0 0 0,94-3 0 0 0,-155-4 0 0 0,157 9 0 0 0,-17-5 0 0 0,-123-2 0 0 0,-1 0 0 0 0,1 1 0 0 0,0 2 0 0 0,-1 0 0 0 0,21 8 0 0 0,9-3 0 0 0,-42-9 0 0 0,-1 0 0 0 0,0 0 0 0 0,1 1 0 0 0,-1 0 0 0 0,0 0 0 0 0,0 0 0 0 0,0 1 0 0 0,0 0 0 0 0,10 7 0 0 0,44 29 0 0 0,-16-2 0 0 0,-35-30 0 0 0,-9-7 0 0 0,0 1 0 0 0,0-1 0 0 0,0 1 0 0 0,0-1 0 0 0,0 1 0 0 0,0 0 0 0 0,0 0 0 0 0,0 0 0 0 0,-1-1 0 0 0,1 1 0 0 0,0 0 0 0 0,0 0 0 0 0,-1 0 0 0 0,1 0 0 0 0,0 0 0 0 0,-1 0 0 0 0,1 1 0 0 0,0 0 0 0 0,9 37 0 0 0,-3-17 0 0 0,-2 0 0 0 0,4 27 0 0 0,-8-42 0 0 0,0 0 0 0 0,1 1 0 0 0,0-1 0 0 0,0 0 0 0 0,0 0 0 0 0,1 0 0 0 0,0 0 0 0 0,0-1 0 0 0,1 1 0 0 0,0-1 0 0 0,0 0 0 0 0,5 6 0 0 0,6 9 0 0 0,-1-2 0 0 0,26 28 0 0 0,-38-45 0 0 0,-1 0 0 0 0,0 0 0 0 0,0-1 0 0 0,0 1 0 0 0,0 0 0 0 0,0 0 0 0 0,0 0 0 0 0,0 0 0 0 0,0 0 0 0 0,-1 0 0 0 0,1 0 0 0 0,-1 0 0 0 0,0 4 0 0 0,0 31 0 0 0,-1-19 0 0 0,1-10 0 0 0,-2 0 0 0 0,1-1 0 0 0,-1 1 0 0 0,0 0 0 0 0,-1-1 0 0 0,-4 11 0 0 0,-7 23 0 0 0,9-18 0 0 0,2 0 0 0 0,0 1 0 0 0,1 29 0 0 0,-6 53 0 0 0,8-99 0 0 0,-1 1 0 0 0,0 0 0 0 0,0 0 0 0 0,-1-1 0 0 0,0 1 0 0 0,0 0 0 0 0,-1-1 0 0 0,0 0 0 0 0,-1 0 0 0 0,1 0 0 0 0,-1 0 0 0 0,0 0 0 0 0,-10 10 0 0 0,-41 50 32 0 0,31-40-121 0 0,-35 53 1 0 0,33-35-1965 0 0,-29 71 1 0 0,27-49-5178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22.475"/>
    </inkml:context>
    <inkml:brush xml:id="br0">
      <inkml:brushProperty name="width" value="0.1" units="cm"/>
      <inkml:brushProperty name="height" value="0.1" units="cm"/>
      <inkml:brushProperty name="color" value="#E71224"/>
    </inkml:brush>
  </inkml:definitions>
  <inkml:trace contextRef="#ctx0" brushRef="#br0">2300 56 1839 0 0,'-20'-9'-812'0'0,"5"2"2643"0"0,-1 2 0 0 0,1 0 0 0 0,-25-4 0 0 0,3 1-1865 0 0,21 4 85 0 0,0 1 0 0 0,-1 1 0 0 0,-21-1 0 0 0,7 3 964 0 0,-58 7 0 0 0,-162 22 3001 0 0,118-25-3123 0 0,-9 1-226 0 0,-230 13 882 0 0,73-6-258 0 0,-128 4 96 0 0,199-9-1327 0 0,178-6-865 0 0,3-4-309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7:26.132"/>
    </inkml:context>
    <inkml:brush xml:id="br0">
      <inkml:brushProperty name="width" value="0.1" units="cm"/>
      <inkml:brushProperty name="height" value="0.1" units="cm"/>
      <inkml:brushProperty name="color" value="#E71224"/>
    </inkml:brush>
  </inkml:definitions>
  <inkml:trace contextRef="#ctx0" brushRef="#br0">75 3 1375 0 0,'-1'-1'40'0'0,"-1"1"0"0"0,1 0-1 0 0,0-1 1 0 0,0 1 0 0 0,0 0-1 0 0,0 0 1 0 0,0 0 0 0 0,-1 0-1 0 0,1 0 1 0 0,0 0 0 0 0,0 0-1 0 0,0 0 1 0 0,0 1 0 0 0,-1-1-1 0 0,1 0 1 0 0,0 1 0 0 0,0-1-1 0 0,0 1 1 0 0,0-1-1 0 0,0 1 1 0 0,0 0 0 0 0,0-1-1 0 0,0 1 1 0 0,0 0 0 0 0,1 0-1 0 0,-1-1 1 0 0,0 1 0 0 0,0 0-1 0 0,0 1 1 0 0,-12 10-152 0 0,12-12 118 0 0,0 0 0 0 0,-1 1 1 0 0,1-1-1 0 0,0 0 0 0 0,0 0 1 0 0,0 0-1 0 0,0 0 0 0 0,-1 0 1 0 0,1 0-1 0 0,0 0 1 0 0,0 0-1 0 0,0 0 0 0 0,0-1 1 0 0,-2 1-1 0 0,-8-2 2616 0 0,11 5-2446 0 0,0 1 0 0 0,0-1 0 0 0,1 1 1 0 0,-1-1-1 0 0,1 1 0 0 0,0-1 0 0 0,0 0 0 0 0,0 0 0 0 0,2 6 0 0 0,6 6 1060 0 0,23 0 1532 0 0,-27-14-2610 0 0,1 0 0 0 0,0 0 0 0 0,0 0 0 0 0,-1-1-1 0 0,1 1 1 0 0,0-1 0 0 0,9-2 0 0 0,-7 2 145 0 0,-1-1 1 0 0,1 1 0 0 0,12 2 0 0 0,6 4-183 0 0,-21-4-96 0 0,-1-1 0 0 0,1 1 0 0 0,0-1 1 0 0,0 0-1 0 0,-1-1 0 0 0,1 1 0 0 0,7-1 0 0 0,17-4 180 0 0,1-1-1 0 0,-1-2 0 0 0,39-14 1 0 0,-37 12-127 0 0,-14 5-37 0 0,0 1 0 0 0,0 0 1 0 0,1 1-1 0 0,19 1 0 0 0,11-1 9 0 0,-29 2 74 0 0,1 0 0 0 0,0 2-1 0 0,29 5 1 0 0,-1 1 45 0 0,13 2-11 0 0,13 2 15 0 0,9-7 159 0 0,89-4 0 0 0,63 2 25 0 0,-164 0-336 0 0,-20-2 75 0 0,1 3 0 0 0,100 19 1 0 0,-117-14-73 0 0,0-3 1 0 0,56 4 0 0 0,62 13 133 0 0,-97-13-124 0 0,18 3 30 0 0,0-3 0 0 0,78-1 0 0 0,-47-1-9 0 0,-72-4-19 0 0,62-1 1 0 0,-22-3-9 0 0,12-2 8 0 0,52-8 18 0 0,73 6 112 0 0,-135 5-108 0 0,61 1 168 0 0,-70-3-226 0 0,98-12 0 0 0,-98 5 0 0 0,95 1 0 0 0,16 20 47 0 0,52 1 34 0 0,-156-15-81 0 0,151 7 0 0 0,39 13 0 0 0,-196-17 11 0 0,1-2 0 0 0,74-11 0 0 0,-72 4 5 0 0,126 4-1 0 0,-157 6-15 0 0,0 1 0 0 0,0 1 0 0 0,0 3 0 0 0,63 20 0 0 0,-74-19 0 0 0,0-1 0 0 0,55 6 0 0 0,-41-7 0 0 0,-1 0 70 0 0,1-1-1 0 0,0-2 0 0 0,84-3 1 0 0,-78-6 61 0 0,-13 1-40 0 0,0 1-1 0 0,53 3 0 0 0,-81 1-79 0 0,-2-1 1 0 0,0 0 0 0 0,0 1 0 0 0,-1 0 0 0 0,1 0 1 0 0,9 3-1 0 0,-13-3-24 0 0,1-1-1 0 0,-1 1 1 0 0,0 0 0 0 0,1 0 0 0 0,-1 0 0 0 0,0 0-1 0 0,0 0 1 0 0,0 0 0 0 0,0 0 0 0 0,0 1 0 0 0,0-1-1 0 0,0 0 1 0 0,0 1 0 0 0,-1-1 0 0 0,1 0-1 0 0,0 1 1 0 0,-1-1 0 0 0,1 1 0 0 0,-1-1 0 0 0,0 1-1 0 0,1-1 1 0 0,-1 4 0 0 0,2 11-924 0 0,0 4-299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7:29.371"/>
    </inkml:context>
    <inkml:brush xml:id="br0">
      <inkml:brushProperty name="width" value="0.1" units="cm"/>
      <inkml:brushProperty name="height" value="0.1" units="cm"/>
      <inkml:brushProperty name="color" value="#E71224"/>
    </inkml:brush>
  </inkml:definitions>
  <inkml:trace contextRef="#ctx0" brushRef="#br0">77 33 919 0 0,'-39'-15'3544'0'0,"39"14"-3483"0"0,0 1 0 0 0,-1 0 0 0 0,1 0 0 0 0,-1-1 0 0 0,1 1 0 0 0,-1 0 0 0 0,0 0 0 0 0,1 0 0 0 0,-1 0 0 0 0,1 0 0 0 0,-1 0 0 0 0,1 0 0 0 0,-1 0 0 0 0,1 0 0 0 0,-1 0 0 0 0,1 0 0 0 0,-1 0-1 0 0,1 0 1 0 0,-1 1 0 0 0,1-1 0 0 0,-1 0 0 0 0,1 0 0 0 0,-1 0 0 0 0,1 1 0 0 0,-1-1 0 0 0,1 0 0 0 0,-1 1 0 0 0,1-1 0 0 0,-1 1 0 0 0,-4 16 518 0 0,-1 5-592 0 0,2-15 60 0 0,-3 5 173 0 0,7-12-194 0 0,0 1 1 0 0,0-1-1 0 0,0 0 1 0 0,0 0-1 0 0,-1 1 1 0 0,1-1-1 0 0,0 0 1 0 0,0 0-1 0 0,0 1 1 0 0,0-1-1 0 0,0 0 1 0 0,0 0-1 0 0,0 1 1 0 0,0-1-1 0 0,0 0 1 0 0,0 1-1 0 0,0-1 1 0 0,0 0-1 0 0,0 0 1 0 0,0 1 0 0 0,0-1-1 0 0,1 0 1 0 0,-1 0-1 0 0,0 1 1 0 0,0-1-1 0 0,0 0 1 0 0,0 0-1 0 0,0 0 1 0 0,1 1-1 0 0,-1-1 1 0 0,0 0-1 0 0,0 0 1 0 0,0 0-1 0 0,1 1 1 0 0,0 0-12 0 0,0-1 0 0 0,0 1 0 0 0,-1 0 0 0 0,1 0 0 0 0,0 0-1 0 0,0-1 1 0 0,-1 1 0 0 0,1 0 0 0 0,0 0 0 0 0,-1 0 0 0 0,1 0 0 0 0,-1 0 0 0 0,1 2 0 0 0,11 16 242 0 0,10-27 867 0 0,-5 8-859 0 0,-11-1-91 0 0,-1 1 0 0 0,1 0 0 0 0,0 0 0 0 0,-1 1 0 0 0,10 1-1 0 0,-10-1-96 0 0,1 0 0 0 0,-1-1 0 0 0,0 1 0 0 0,1-1 0 0 0,5-1 0 0 0,-1 1 21 0 0,-3 0-38 0 0,-5 0-21 0 0,0 0 0 0 0,0 0-1 0 0,0 0 1 0 0,0 0 0 0 0,0 0 0 0 0,1 1 0 0 0,-1-1 0 0 0,0 1-1 0 0,4 1 1 0 0,18-1 223 0 0,11 5-139 0 0,-25-4-79 0 0,0-1 0 0 0,16 6 1 0 0,-8-2 23 0 0,-1-1 1 0 0,1-1-1 0 0,0 0 1 0 0,33 0-1 0 0,72-9 398 0 0,-116 6-421 0 0,35-4 286 0 0,80 3-1 0 0,-89 2-239 0 0,0-1-1 0 0,52-9 1 0 0,-16 2 143 0 0,28-6 114 0 0,14-5-210 0 0,-73 14-59 0 0,-1 3-1 0 0,71 5 1 0 0,-70-1-59 0 0,75-3 98 0 0,-112 0-118 0 0,37-3 79 0 0,0 1 0 0 0,0 2-1 0 0,1 1 1 0 0,46 8 0 0 0,-70-6-63 0 0,0-2 0 0 0,0 0 0 0 0,1 0 0 0 0,-1-1 0 0 0,0-1 0 0 0,0-1 0 0 0,22-4 0 0 0,-10 2-17 0 0,0 1-1 0 0,49 3 0 0 0,24-3 61 0 0,89-21 79 0 0,-113 19-34 0 0,-49 4-28 0 0,44-8 0 0 0,-67 9-64 0 0,-1-1 0 0 0,1 1 0 0 0,-1-1-1 0 0,1 1 1 0 0,-1 0 0 0 0,1 1 0 0 0,-1-1-1 0 0,1 0 1 0 0,-1 1 0 0 0,1 0 0 0 0,-1 0-1 0 0,1 0 1 0 0,-1 0 0 0 0,0 1 0 0 0,0-1-1 0 0,4 3 1 0 0,0-2 28 0 0,-1 0 0 0 0,1-1 0 0 0,0 0 0 0 0,-1 0 0 0 0,1 0 0 0 0,10-1 0 0 0,-15-1-33 0 0,-1 1 0 0 0,1 0 0 0 0,-1-1 0 0 0,1 1-1 0 0,-1-1 1 0 0,0 0 0 0 0,1 1 0 0 0,-1-1 0 0 0,0 0 0 0 0,0 0 0 0 0,1 0-1 0 0,-1 0 1 0 0,0 0 0 0 0,0 0 0 0 0,0 0 0 0 0,0 0 0 0 0,0 0 0 0 0,0-1-1 0 0,-1 1 1 0 0,1 0 0 0 0,0 0 0 0 0,0-3 0 0 0,1 2 5 0 0,-1-1-1 0 0,1 1 1 0 0,0-1 0 0 0,0 1 0 0 0,0-1-1 0 0,3-2 1 0 0,23-22 148 0 0,-28 26-160 0 0,0 1 0 0 0,0 0 0 0 0,0 0 0 0 0,1 0 0 0 0,-1 0 0 0 0,0 0 0 0 0,0 0 0 0 0,0 0 0 0 0,0 0-1 0 0,1 0 1 0 0,-1 0 0 0 0,0 0 0 0 0,0 0 0 0 0,0 0 0 0 0,0 0 0 0 0,1 0 0 0 0,-1 0 0 0 0,0 0 0 0 0,0 0 0 0 0,0 0 0 0 0,0 0 0 0 0,1 0 0 0 0,-1 0-1 0 0,0 0 1 0 0,0 0 0 0 0,0 1 0 0 0,0-1 0 0 0,0 0 0 0 0,1 0 0 0 0,-1 0 0 0 0,0 0 0 0 0,0 0 0 0 0,0 0 0 0 0,0 0 0 0 0,0 1 0 0 0,0-1-1 0 0,0 0 1 0 0,1 0 0 0 0,-1 0 0 0 0,0 0 0 0 0,0 1 0 0 0,0-1 1 0 0,0 0-1 0 0,0 1 0 0 0,1-1 1 0 0,-1 0-1 0 0,0 0 1 0 0,0 1-1 0 0,0-1 0 0 0,1 0 1 0 0,-1 0-1 0 0,0 1 1 0 0,0-1-1 0 0,1 0 0 0 0,-1 0 1 0 0,0 0-1 0 0,1 1 1 0 0,-1-1-1 0 0,0 0 1 0 0,1 0-1 0 0,-1 0 0 0 0,0 0 1 0 0,1 0-1 0 0,-1 0 1 0 0,0 0-1 0 0,1 0 0 0 0,-1 0 1 0 0,0 0-1 0 0,1 0 1 0 0,-1 0-1 0 0,0 0 0 0 0,1 0 1 0 0,-1 0-1 0 0,1 0 1 0 0,-1 0-1 0 0,0 0 1 0 0,0-1-1 0 0,1 1 0 0 0,-1 0 1 0 0,0 0-1 0 0,1-1 1 0 0,-1 0 63 0 0,-1 8-65 0 0,0 1 0 0 0,0-1 0 0 0,-1 0 0 0 0,-1 0 0 0 0,-3 8 0 0 0,-2 8-668 0 0,2-1-171 0 0,-1 4-51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7:31.471"/>
    </inkml:context>
    <inkml:brush xml:id="br0">
      <inkml:brushProperty name="width" value="0.1" units="cm"/>
      <inkml:brushProperty name="height" value="0.1" units="cm"/>
      <inkml:brushProperty name="color" value="#E71224"/>
    </inkml:brush>
  </inkml:definitions>
  <inkml:trace contextRef="#ctx0" brushRef="#br0">1 85 455 0 0,'0'-7'265'0'0,"-1"-1"581"0"0,1 1-1 0 0,1-1 1 0 0,-1 0-1 0 0,4-14 1 0 0,-3 20-785 0 0,-1 1 0 0 0,0 0 0 0 0,1 0 0 0 0,-1 0 1 0 0,1-1-1 0 0,-1 1 0 0 0,1 0 0 0 0,0 0 0 0 0,-1 0 0 0 0,1 0 0 0 0,0 0 1 0 0,0 0-1 0 0,0 0 0 0 0,0 0 0 0 0,0 0 0 0 0,0 0 0 0 0,0 1 0 0 0,0-1 1 0 0,0 0-1 0 0,0 1 0 0 0,0-1 0 0 0,0 1 0 0 0,1-1 0 0 0,-1 1 1 0 0,0 0-1 0 0,0-1 0 0 0,1 1 0 0 0,-1 0 0 0 0,0 0 0 0 0,0 0 0 0 0,1 0 1 0 0,-1 0-1 0 0,0 0 0 0 0,0 0 0 0 0,1 0 0 0 0,-1 0 0 0 0,2 1 0 0 0,52 16 1555 0 0,-38-11-1191 0 0,0-1-1 0 0,25 4 1 0 0,-1-5 55 0 0,0-1 1 0 0,47-3-1 0 0,82-16 613 0 0,-141 13-906 0 0,141-14 528 0 0,-141 16-618 0 0,-1 2 1 0 0,1 1-1 0 0,36 7 0 0 0,82 25 392 0 0,-112-24-461 0 0,28 2 127 0 0,0-2 0 0 0,86 3 0 0 0,-22-4-1 0 0,228 43 70 0 0,-322-47-192 0 0,21 2 33 0 0,1-2 0 0 0,-1-3 0 0 0,1-3 0 0 0,98-12 0 0 0,-77 7 93 0 0,1 3-1 0 0,107 10 0 0 0,-69 0-58 0 0,62-2 210 0 0,-113 1-17 0 0,-64-6-290 0 0,1 0 0 0 0,-1 0-1 0 0,1 0 1 0 0,-1 0 0 0 0,0 0-1 0 0,1 0 1 0 0,-1 0 0 0 0,0 1-1 0 0,1-1 1 0 0,-1 0 0 0 0,0 0-1 0 0,1 0 1 0 0,-1 1 0 0 0,0-1-1 0 0,0 0 1 0 0,1 0 0 0 0,-1 0-1 0 0,0 1 1 0 0,0-1 0 0 0,1 0-1 0 0,-1 1 1 0 0,0-1 0 0 0,0 0-1 0 0,0 1 1 0 0,1-1 0 0 0,-1 0-1 0 0,0 1 1 0 0,0-1 0 0 0,0 0-1 0 0,0 1 1 0 0,0-1-1 0 0,0 0 1 0 0,0 1 0 0 0,0-1-1 0 0,0 0 1 0 0,0 1 0 0 0,0-1-1 0 0,0 0 1 0 0,0 1 0 0 0,0-1-1 0 0,0 1 1 0 0,0-1 0 0 0,0 0-1 0 0,0 1 1 0 0,0-1 0 0 0,-1 0-1 0 0,1 1 1 0 0,0-1 0 0 0,0 0-1 0 0,0 0 1 0 0,-1 1 0 0 0,1-1-1 0 0,-12 20-101 0 0,-14 15-1325 0 0,8-13-4126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7:51.772"/>
    </inkml:context>
    <inkml:brush xml:id="br0">
      <inkml:brushProperty name="width" value="0.35" units="cm"/>
      <inkml:brushProperty name="height" value="2.1" units="cm"/>
      <inkml:brushProperty name="color" value="#33CCFF"/>
      <inkml:brushProperty name="inkEffects" value="pencil"/>
    </inkml:brush>
  </inkml:definitions>
  <inkml:trace contextRef="#ctx0" brushRef="#br0">483 1357 455 266870 46947,'-4'0'0'0'0,"-3"0"0"0"0,-1 1 0 0 0,0-1 0 0 0,1 2 832 0 0,1-1 128 0 0,2 1 32 0 0,0 0 0 0 0,0 0-696 0 0,0 1-136 0 0,-2 1-24 0 0,-2 1 88 0 0,0 2-144 0 0,-1-1 0 0 0,2 0 360 0 0,0-1-24 0 0,2-2 16 0 0,1-1 0 0 0,1-1 56 0 0,1-1 16 0 0,1-1 0 0 0,1 0 0 0 0,0 0-24 0 0,1 0 0 0 0,0 0 0 0 0,0-1 0 0 0,0 1-128 0 0,0 1-24 0 0,1-1-8 0 0,-1 0 0 0 0,1 1-48 0 0,0-1-16 0 0,0 1 0 0 0,0-1 0 0 0,-1 0 32 0 0,1 0 0 0 0,0 0 0 0 0,1 0 0 0 0,-1 0 24 0 0,1 0 8 0 0,-1 0 0 0 0,1 0 0 0 0,-1 1-128 0 0,0-1-32 0 0,0 1 0 0 0,-1-1 0 0 0,1 1-160 0 0,-2 1 72 0 0,1 1-72 0 0,-1 0 0 0 0,1 0 96 0 0,1 1 0 0 0,0 0-96 0 0,0-1 176 0 0,1 0-16 0 0,1 0-8 0 0,0-1 0 0 0,0 1 96 0 0,1-1 16 0 0,1 0 8 0 0,0 0 0 0 0,1 0-56 0 0,0 0-16 0 0,1 0 0 0 0,1 1 0 0 0,1 0-72 0 0,1-1-8 0 0,-1 1-8 0 0,2-1 0 0 0,0 0-24 0 0,1 0-8 0 0,1 0 0 0 0,1 0 0 0 0,1-1-8 0 0,0 0 0 0 0,2 0 0 0 0,0-1 0 0 0,0-1 16 0 0,0 1 0 0 0,-1-2 0 0 0,1 1 0 0 0,-1-1-8 0 0,0 0 0 0 0,-1 0 0 0 0,1 0 0 0 0,-1 1 8 0 0,0 0 0 0 0,0 1 0 0 0,-1 0 0 0 0,0 1-24 0 0,-1 1-64 0 0,0-1 96 0 0,0 2-32 0 0,-1-1-64 0 0,2 0 0 0 0,-1 0 72 0 0,2 0-72 0 0,0 0 64 0 0,1-1-64 0 0,1 0 80 0 0,0 0-80 0 0,1-1 72 0 0,0 0-72 0 0,-2 0 64 0 0,0 0-64 0 0,0-1 80 0 0,-2 1-80 0 0,0-1 96 0 0,-1 1-96 0 0,0-1 96 0 0,3 0 32 0 0,2 1-128 0 0,-1-1 96 0 0,0 0-32 0 0,0 0 0 0 0,0 0-64 0 0,1 0 72 0 0,0 0-72 0 0,0 0 0 0 0,0 0 72 0 0,1 0-72 0 0,0 0 64 0 0,-1-1-64 0 0,0 1 64 0 0,0-1-64 0 0,-1 1 96 0 0,0 0-96 0 0,0 0 96 0 0,-1 0-96 0 0,0 0 80 0 0,0 1-80 0 0,-1 1 80 0 0,-1-1-80 0 0,-1 2 64 0 0,-1-1-64 0 0,0 1 64 0 0,0-1-64 0 0,-1 1 0 0 0,1 0 0 0 0,-1 0 64 0 0,1 0-64 0 0,-1 1 0 0 0,0 0 0 0 0,-1-1 0 0 0,1 0 0 0 0,-1 1 0 0 0,0-1 64 0 0,1 0-64 0 0,0 0 0 0 0,1 0 0 0 0,-1 0 72 0 0,1 0-72 0 0,-1 1 0 0 0,1-1 72 0 0,0 1-72 0 0,0 0 0 0 0,-1-1 80 0 0,0 2-80 0 0,0-1 64 0 0,0 0-64 0 0,0 0 0 0 0,0 1 0 0 0,0-1 64 0 0,0 0-64 0 0,1-1 0 0 0,0 1 0 0 0,0-2 72 0 0,0 1-72 0 0,0-1 64 0 0,-1 0-64 0 0,0 0 64 0 0,0 1-64 0 0,0-1 64 0 0,-1 0-64 0 0,0 0 80 0 0,0 1-80 0 0,0-1 64 0 0,-1 1-64 0 0,0-1 0 0 0,0 1 72 0 0,1-1-72 0 0,1 1 0 0 0,1 0 64 0 0,0 1-64 0 0,-1 0 64 0 0,1 0-64 0 0,-1-1 64 0 0,-1 1-64 0 0,2 0 72 0 0,-1 0-72 0 0,1 0 64 0 0,0 0-64 0 0,-1-1 64 0 0,0 0-64 0 0,0 1 0 0 0,-1-1 72 0 0,0 0-72 0 0,0 1 0 0 0,-1 0 80 0 0,0-1-80 0 0,0 1 64 0 0,0 0-64 0 0,1 0 64 0 0,1 0-64 0 0,-1 0 64 0 0,3 0 8 0 0,1-1-72 0 0,0 2 80 0 0,-1-1-80 0 0,0 0 64 0 0,0 0-64 0 0,1-1 0 0 0,0 0 72 0 0,-1 0-72 0 0,1 0 80 0 0,-1 0-80 0 0,0 0 80 0 0,-1 0-80 0 0,0 0 0 0 0,-1-1 0 0 0,-1 1 0 0 0,-1 0 0 0 0,0 0 64 0 0,-1-1-64 0 0,0 2 0 0 0,0-1 0 0 0,1-1 0 0 0,0 1 64 0 0,2-1-64 0 0,0 1 0 0 0,1-2 0 0 0,1 1 0 0 0,-1-1 64 0 0,1 0-64 0 0,0 0 64 0 0,0 0-64 0 0,0 1 64 0 0,0-1-64 0 0,-1 0 0 0 0,2 0 72 0 0,-1 0-72 0 0,1 0 64 0 0,-1-1-64 0 0,0 0 80 0 0,0 0-80 0 0,-1-1 64 0 0,0 1-64 0 0,1-1 0 0 0,0 0 72 0 0,-1 0-72 0 0,1 0 80 0 0,-1 0-80 0 0,1 0 80 0 0,-1 0-80 0 0,0-1 80 0 0,-1 1-80 0 0,-1 0 80 0 0,-1-1-80 0 0,0 0 64 0 0,-1 0-64 0 0,1-1 64 0 0,0-1-64 0 0,0 1 80 0 0,0 0-80 0 0,1 0 80 0 0,0-1-80 0 0,0 1 80 0 0,0-1-80 0 0,1 0 80 0 0,-1-1-80 0 0,1 0 80 0 0,0 0-80 0 0,1-1 80 0 0,-1 0-80 0 0,1-1 96 0 0,0-1-96 0 0,1-1 96 0 0,0-1-96 0 0,-1 0 0 0 0,0-1 72 0 0,0 1-72 0 0,-2 1 0 0 0,0 0 0 0 0,0 2 0 0 0,-2-1 64 0 0,0 1-64 0 0,-1 0 0 0 0,0 0 0 0 0,0 0 0 0 0,0 0 0 0 0,0 0 0 0 0,0 1 0 0 0,-1-1 0 0 0,1 0 0 0 0,-1-2 0 0 0,1 1 0 0 0,-1-2 64 0 0,0 1-64 0 0,0-1 0 0 0,-1-1 0 0 0,0 1 0 0 0,0 0 0 0 0,-1 0 0 0 0,1-1 0 0 0,0 0 0 0 0,-1-1 0 0 0,1 0 0 0 0,-1-1 0 0 0,1 0 0 0 0,-1 1 0 0 0,0-1 0 0 0,1 2 0 0 0,-1-1 64 0 0,0 0-64 0 0,-1 1 0 0 0,0 0 0 0 0,1 1 0 0 0,-2 0 0 0 0,0 0 0 0 0,0 1 0 0 0,-2 1 0 0 0,1-1 0 0 0,-2 1 0 0 0,1 0 0 0 0,-2 1 0 0 0,1 0 0 0 0,-1 1 0 0 0,-1 0 0 0 0,0 0 0 0 0,-1 0 0 0 0,0 0 0 0 0,-1-1 0 0 0,-1 1 64 0 0,0 0-64 0 0,-1-1 0 0 0,0 1 0 0 0,-1 0 0 0 0,-1 0 0 0 0,0 0 0 0 0,-1 0 0 0 0,0-1 0 0 0,-2 1 0 0 0,0 0 0 0 0,-2 0 0 0 0,1-1 64 0 0,-2 0-64 0 0,1-1 0 0 0,0-1 0 0 0,0 1 0 0 0,0 0 0 0 0,-1 1 0 0 0,2 0 0 0 0,-1 1 0 0 0,1 0 0 0 0,0 2 0 0 0,0 0 0 0 0,0 1 0 0 0,-1 1 0 0 0,0-1 0 0 0,-1 0 0 0 0,0-1 0 0 0,-1 1 0 0 0,0-1 0 0 0,0 0 0 0 0,0-1 0 0 0,0 1 0 0 0,-1-1 0 0 0,1 0 0 0 0,-1 0 0 0 0,0 0 0 0 0,0-1 0 0 0,1 0 0 0 0,0-1 0 0 0,0-1 0 0 0,-1 1 0 0 0,0-1 0 0 0,0 2 0 0 0,0-1 0 0 0,0 0 0 0 0,0 2 0 0 0,-1 0 64 0 0,-1 0-64 0 0,-1 1 0 0 0,0 0 0 0 0,0 1 0 0 0,-1-1 0 0 0,0-1 0 0 0,1 0 0 0 0,0-1 0 0 0,0 0 0 0 0,1 0 0 0 0,0-2 0 0 0,1 1 0 0 0,-1-1 0 0 0,1 0 0 0 0,0 1 0 0 0,0-1 0 0 0,1 1 0 0 0,-1-1 0 0 0,-1 0 0 0 0,0 1 0 0 0,-1 1 0 0 0,-1 1 0 0 0,-1 1 0 0 0,0 0 0 0 0,-1 1 0 0 0,1 0 0 0 0,-1 0 0 0 0,-1 0 0 0 0,2 1 0 0 0,-1 0 0 0 0,0 0 0 0 0,1 0 0 0 0,-1 0 0 0 0,1-1 0 0 0,-1 0 0 0 0,0 1 0 0 0,0-1 0 0 0,-1 0 0 0 0,0 1 0 0 0,-1 0 0 0 0,0 1 0 0 0,-1 1 0 0 0,1-1 0 0 0,0 2 0 0 0,1 0 0 0 0,-1 1 0 0 0,0 1 0 0 0,0 0 0 0 0,0 0 0 0 0,0-1 0 0 0,1 0 0 0 0,0 0 0 0 0,0-1 0 0 0,0 1 0 0 0,-1-1 0 0 0,1-1 0 0 0,0 0 0 0 0,0 0 0 0 0,1 0 0 0 0,0-1 0 0 0,0 1 0 0 0,-1 0 0 0 0,1-1 0 0 0,1 0 0 0 0,-1 1 0 0 0,1 0 0 0 0,-1 0 0 0 0,1 1 0 0 0,0 0 0 0 0,-1 0 0 0 0,1 0 0 0 0,-1 1 0 0 0,0 1 0 0 0,-1 0 0 0 0,0 0 0 0 0,-1 1 0 0 0,1 1 0 0 0,0-1 0 0 0,0 0 0 0 0,1 0 0 0 0,0 0 0 0 0,0-1 0 0 0,0-1 0 0 0,2-1 0 0 0,0 0 0 0 0,0-1 0 0 0,0 1 0 0 0,-1 0 0 0 0,-1 1 0 0 0,-1 0 0 0 0,0 0 0 0 0,0 1 0 0 0,-1-1 0 0 0,0 1 0 0 0,0 0 0 0 0,-1-1 0 0 0,1 2 0 0 0,1 0 0 0 0,0 1 0 0 0,0 1 0 0 0,0 0 0 0 0,0 2 0 0 0,-1-1 0 0 0,-1 1 0 0 0,1 0 0 0 0,-2 0 0 0 0,1-1 0 0 0,0 0 0 0 0,1 0 0 0 0,0-1 0 0 0,1 1 0 0 0,1 0 0 0 0,1 0 0 0 0,2 0 0 0 0,0 0 0 0 0,1-1 0 0 0,2 1 0 0 0,1 0 0 0 0,0 0 0 0 0,2 1 0 0 0,0 1 0 0 0,1 0 0 0 0,-1 0 0 0 0,1 0 0 0 0,-1 0 0 0 0,1 0 0 0 0,-1 1 0 0 0,0-1 0 0 0,0 1 0 0 0,0-1 0 0 0,1 0 0 0 0,0 1 0 0 0,1-1 0 0 0,0 1 0 0 0,0 1 0 0 0,1-1 0 0 0,0 0 0 0 0,0 0 0 0 0,0 0 0 0 0,0 0 0 0 0,0-1 0 0 0,0 1 0 0 0,-1 0 0 0 0,1 1 0 0 0,0 1 0 0 0,1 1 0 0 0,0 0 0 0 0,0 0 0 0 0,1 0 0 0 0,0 0 0 0 0,1 0 0 0 0,-1 0 0 0 0,1-1 0 0 0,1 0 0 0 0,-1-1 0 0 0,1-1 0 0 0,-1 0 0 0 0,1 1 0 0 0,1 0 0 0 0,0 1 0 0 0,2 0 0 0 0,-1 0 0 0 0,1 1 0 0 0,-1 1 0 0 0,0-1 0 0 0,0 0 0 0 0,0 0 0 0 0,0 0 0 0 0,-1 0 0 0 0,2-2 0 0 0,0 0 0 0 0,0-1 0 0 0,0 0 0 0 0,1 1 0 0 0,1-1 0 0 0,0 1 0 0 0,1 0 0 0 0,-1 0 0 0 0,2 1 0 0 0,-1-1 0 0 0,2 0 0 0 0,-1 1 0 0 0,2 0 0 0 0,0 1 0 0 0,0-1 0 0 0,1 1 0 0 0,1 1 0 0 0,0 1 0 0 0,1 1 0 0 0,-1 0 0 0 0,1-1 0 0 0,-1 0 0 0 0,2 0 0 0 0,0-1 0 0 0,2 0 0 0 0,1-1 0 0 0,2 1 0 0 0,0 0 0 0 0,2 0 0 0 0,1 1 0 0 0,1 0 0 0 0,0 1 0 0 0,1-1 0 0 0,0 0 0 0 0,0 0 0 0 0,1-1 0 0 0,1 1 0 0 0,1 1 0 0 0,0-1 0 0 0,1 1 0 0 0,0-1 0 0 0,-1 0 0 0 0,0 0 0 0 0,-3 0 0 0 0,0-1 0 0 0,-1 0 0 0 0,-2 0 0 0 0,0-1 0 0 0,-1 0 0 0 0,0-1 0 0 0,0-1 0 0 0,-1-1 0 0 0,1 0 0 0 0,1 0 0 0 0,1-2 0 0 0,-1 0 0 0 0,2 0 0 0 0,-1-1 0 0 0,2 0 0 0 0,0 0 0 0 0,0 0 0 0 0,0 4-368 0 0,-1 6-552 0 0,-4 6-1280 0 0,-5 4 216 0 0,-4-3-20079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7:54.466"/>
    </inkml:context>
    <inkml:brush xml:id="br0">
      <inkml:brushProperty name="width" value="0.35" units="cm"/>
      <inkml:brushProperty name="height" value="2.1" units="cm"/>
      <inkml:brushProperty name="color" value="#33CCFF"/>
      <inkml:brushProperty name="inkEffects" value="pencil"/>
    </inkml:brush>
  </inkml:definitions>
  <inkml:trace contextRef="#ctx0" brushRef="#br0">3353 1284 4143 262098 48028,'1'-1'368'0'0,"1"-1"-296"0"0,2 0 664 0 0,-2 1 136 0 0,1 0 24 0 0,-1 0 8 0 0,1 0-392 0 0,-1 0-88 0 0,0 0-8 0 0,-2 0-8 0 0,-1 1 88 0 0,-3 0 16 0 0,-3 0 8 0 0,-1 1 0 0 0,-3 0-8 0 0,-2 1-8 0 0,-3 0 0 0 0,-2 0 0 0 0,-1 0-128 0 0,-3 0-24 0 0,1 1-8 0 0,-1 0 0 0 0,1 0-128 0 0,-1 1-24 0 0,1 0-8 0 0,-1 0 0 0 0,1 1-32 0 0,0 0-8 0 0,0 0 0 0 0,1 0 0 0 0,-1 0 16 0 0,0 0 8 0 0,0 1 0 0 0,-2-1 0 0 0,0 1 56 0 0,0 0 0 0 0,0 0 8 0 0,-1 0 0 0 0,0 0-72 0 0,-1-1-8 0 0,0 1-8 0 0,-1-1 0 0 0,-2 1-16 0 0,-2 0 0 0 0,-1-1 0 0 0,-1 0 0 0 0,1 0 24 0 0,-2-2 0 0 0,0-1 0 0 0,-1 0 0 0 0,1 0 24 0 0,0 0 8 0 0,2 0 0 0 0,1 0 0 0 0,1 0-40 0 0,2 0-8 0 0,-1 0 0 0 0,1 0 0 0 0,-1 0-32 0 0,0 1-8 0 0,-1 1 0 0 0,1 0 0 0 0,-1 0-32 0 0,-6-1 24 0 0,0 1-88 0 0,-1-2 128 0 0,3 0-32 0 0,2 0-8 0 0,2-2 0 0 0,2 0 32 0 0,2-1 8 0 0,1-1 0 0 0,0 0 0 0 0,0 0-16 0 0,0-1 0 0 0,0 1 0 0 0,-1-1 0 0 0,-1 0-112 0 0,0 0 88 0 0,-1 0-88 0 0,0 1 80 0 0,0-1-80 0 0,0 1 64 0 0,0 0-64 0 0,0 0 64 0 0,-1 1-64 0 0,-1 1 64 0 0,1-1-64 0 0,0 1 64 0 0,0 1-64 0 0,-1-1 96 0 0,1 1-96 0 0,0-1 96 0 0,1 0-96 0 0,0 0 96 0 0,1 1-96 0 0,0-1 96 0 0,1 1-96 0 0,1 0 0 0 0,2-2 72 0 0,0 0-72 0 0,2 0 0 0 0,0-1 64 0 0,0 0-64 0 0,0-1 0 0 0,0 1 80 0 0,0-1-16 0 0,-1 0-64 0 0,0 0 96 0 0,1-1-24 0 0,-1 1-8 0 0,2-1 0 0 0,1 1 0 0 0,1 0-64 0 0,0 0 96 0 0,0 1-96 0 0,0 0 96 0 0,1 0 352 0 0,-1 1 80 0 0,0 0 16 0 0,-4 1-296 0 0,-10 0-1800 0 0,-3 1 1552 0 0,2 0 0 0 0,3 0 0 0 0,4 0 0 0 0,3-1 64 0 0,4 1-64 0 0,1 1 0 0 0,3-1 64 0 0,0 1-64 0 0,1-1 0 0 0,0 1 72 0 0,0 0-72 0 0,0 0 0 0 0,0-1 0 0 0,-1 0 64 0 0,2-1-64 0 0,0 0 0 0 0,0 0 0 0 0,2-1 0 0 0,-1-1 0 0 0,2 0 0 0 0,-1 0 0 0 0,1 0 64 0 0,0 0-64 0 0,-1 1 0 0 0,0 0 0 0 0,0 0 64 0 0,0 1-64 0 0,-1-1 0 0 0,0 1 0 0 0,0 0 0 0 0,0 0 0 0 0,0-1 0 0 0,0 0 0 0 0,1 0 0 0 0,1-1 0 0 0,0 0 0 0 0,1-1 72 0 0,0-1-72 0 0,0 0 0 0 0,1 0 72 0 0,0-1-72 0 0,-1 0 0 0 0,1 0 88 0 0,-2-1-8 0 0,-1 0-80 0 0,0-1 64 0 0,0 1-64 0 0,1 1 0 0 0,0 1 72 0 0,1 1-72 0 0,1-1 0 0 0,1 0 0 0 0,2 1 0 0 0,-1-1 64 0 0,1-1-64 0 0,1 0 0 0 0,0 0 64 0 0,0-2-64 0 0,0 1 96 0 0,0-1-96 0 0,1-1 96 0 0,-1 1-32 0 0,1-1 0 0 0,1-1 0 0 0,-1 0 0 0 0,1 0-64 0 0,0-1 64 0 0,0 0-64 0 0,0-1 64 0 0,0-1-64 0 0,1 0 80 0 0,0 0-80 0 0,0 0 80 0 0,0 0-80 0 0,0-2 72 0 0,2-2-72 0 0,-1 1 0 0 0,0-1 0 0 0,1 0 0 0 0,0-3-320 0 0,3-10-808 0 0,0-5 1632 0 0,0 0 32 0 0,0 2 8 0 0,-1 3-424 0 0,0 3-120 0 0,-1 2 0 0 0,-1-2 64 0 0,0-1-64 0 0,-1 1 0 0 0,-1 2 64 0 0,0 2-64 0 0,0 0 0 0 0,-1 2 64 0 0,0 2-64 0 0,1 1 0 0 0,0 0 64 0 0,1 1-64 0 0,1 1 0 0 0,1 1 0 0 0,1 0 64 0 0,2 1-64 0 0,0 2 0 0 0,1-1 0 0 0,0 1 0 0 0,0 0 0 0 0,1 1 0 0 0,-1-1 0 0 0,0 1 0 0 0,-1 0 0 0 0,1 0 0 0 0,-1-1 0 0 0,0 0 0 0 0,0 0 0 0 0,-1 1 0 0 0,1-1 0 0 0,-1 1 0 0 0,1 0 0 0 0,-1-1 0 0 0,1-1 0 0 0,-1 0 0 0 0,1-1 0 0 0,0 1 0 0 0,-1 1 0 0 0,1-1 0 0 0,1 1 0 0 0,-1-1 0 0 0,0 1 0 0 0,0-1 0 0 0,0 0 0 0 0,-1 1 0 0 0,0 0 0 0 0,1 0 0 0 0,-1 0 0 0 0,0 0 0 0 0,1 1 0 0 0,1 0 0 0 0,0-1 0 0 0,1 1 0 0 0,1-1 0 0 0,1 2 0 0 0,1 0 0 0 0,1 0 0 0 0,1 1 0 0 0,1 0 0 0 0,1 2 0 0 0,2 1 0 0 0,0 1 0 0 0,1 0 0 0 0,0 1 0 0 0,-1 1 0 0 0,2-1 0 0 0,1 1 0 0 0,2 0 0 0 0,2-1 0 0 0,2 1 0 0 0,0 0 0 0 0,1 0 0 0 0,-1 0 0 0 0,1 1 0 0 0,-1 0 0 0 0,-1-1 0 0 0,-1 1 0 0 0,0 1 0 0 0,0-1 0 0 0,0 0 0 0 0,1 0 0 0 0,-1 1 0 0 0,1 0 0 0 0,1 1 0 0 0,0 1 0 0 0,-1 0 0 0 0,0 1 0 0 0,-1-1 0 0 0,-1 2 0 0 0,-1-1 0 0 0,0 1 0 0 0,0 0 0 0 0,1 0 0 0 0,1 1 0 0 0,-1 0 0 0 0,2-1 0 0 0,-1 1 0 0 0,2-1 0 0 0,1 0 0 0 0,0 0 0 0 0,-1 1 0 0 0,1-1 0 0 0,-1 1 0 0 0,-1 0 0 0 0,1 0 0 0 0,-2 1 0 0 0,1 0 0 0 0,-1 0 0 0 0,1 1 0 0 0,0-1 0 0 0,-1 0 0 0 0,-1-1 0 0 0,1 0 0 0 0,1 0 0 0 0,2 0 0 0 0,1 0 0 0 0,2-2 0 0 0,-1 0 0 0 0,1-2 0 0 0,-1 0 0 0 0,0 0 0 0 0,0-1 0 0 0,-1-1 0 0 0,0 0 0 0 0,1-2 0 0 0,2 0 0 0 0,2 0 0 0 0,1-2 0 0 0,2 0 0 0 0,-1 0 0 0 0,-2 0 0 0 0,-1 0 0 0 0,-1 0 0 0 0,-2 1 0 0 0,0 0 0 0 0,0 0 0 0 0,1 1 0 0 0,2 1 0 0 0,0-1 0 0 0,2 1 0 0 0,0 1 0 0 0,0-1 0 0 0,-1 0 0 0 0,-1-1 0 0 0,0 0 0 0 0,-1-1 0 0 0,0 0 0 0 0,0-1 0 0 0,-1 0 0 0 0,0 0 0 0 0,-1-1 0 0 0,0 0 0 0 0,0 0 0 0 0,-1 0 0 0 0,-1 0 0 0 0,-1 1 0 0 0,0 1 0 0 0,-1 0 0 0 0,1 0 0 0 0,-1 1 0 0 0,1 0 0 0 0,0 1 0 0 0,0 1 0 0 0,0-1 0 0 0,2 0 0 0 0,0 0 0 0 0,0 1 0 0 0,1-2 0 0 0,-2 1 0 0 0,-2-1 0 0 0,0 0 0 0 0,-3 0 0 0 0,0 2 0 0 0,-2-1 0 0 0,0 1 0 0 0,-1 1 0 0 0,-1 0 0 0 0,-1 0 0 0 0,-2 1 0 0 0,-1 0 0 0 0,-1 0 0 0 0,-1 1 0 0 0,-1 0 0 0 0,-1 1 0 0 0,0 1 0 0 0,-1 0 0 0 0,-1 1 0 0 0,0-1 0 0 0,-1 1 0 0 0,0 1 0 0 0,-1-1 0 0 0,0 1 0 0 0,-1 0 0 0 0,1 0 0 0 0,-2 1 0 0 0,0 1 0 0 0,-1 1-64 0 0,0 1 64 0 0,-1 1 0 0 0,-2 1 0 0 0,0 3 0 0 0,-2 2 0 0 0,-2 0 0 0 0,0 1 0 0 0,-2-1 0 0 0,0 0 0 0 0,-1 1 0 0 0,0 1 0 0 0,-1 0 0 0 0,0 0 0 0 0,0-1 0 0 0,-1 1 0 0 0,0-1 0 0 0,0 0 0 0 0,0-1 0 0 0,-1 0 0 0 0,1 0 0 0 0,1 0 0 0 0,-1-1 0 0 0,1 0 0 0 0,0 0 0 0 0,0-1 0 0 0,0 0 0 0 0,0-1 0 0 0,1 0 0 0 0,-1 1 0 0 0,-1 0 0 0 0,2 0 0 0 0,-1 0 0 0 0,0 0 0 0 0,1 0 0 0 0,0 0-64 0 0,1-1 64 0 0,0 0 0 0 0,0 0 0 0 0,1 0 0 0 0,0 1 0 0 0,1-1 0 0 0,0 2 0 0 0,0 0 0 0 0,1 0 0 0 0,-1 3 0 0 0,0 0 0 0 0,0 0 0 0 0,1-2 0 0 0,0-1 0 0 0,0-2 0 0 0,0 0 0 0 0,0-2 0 0 0,0 0 0 0 0,0-1 0 0 0,1-1 0 0 0,0 1 0 0 0,0-1 0 0 0,0 0 0 0 0,0 1 0 0 0,0-1 0 0 0,0 0 0 0 0,0 1 0 0 0,0-1 0 0 0,-1 1 0 0 0,0-1 0 0 0,0 1 0 0 0,0-1 0 0 0,0 0 0 0 0,0 0 0 0 0,0 0 0 0 0,0-1 0 0 0,0 1 0 0 0,0-1 0 0 0,1 0 0 0 0,-1-1 0 0 0,1 1 0 0 0,-1 0 0 0 0,-1-1 0 0 0,1 0 0 0 0,-1 0 0 0 0,-1-1 0 0 0,1-1 0 0 0,-1 0 0 0 0,1-1 0 0 0,0-1 0 0 0,0 0 0 0 0,1-1 0 0 0,1-1 0 0 0,0-1 0 0 0,0 1 0 0 0,1-1 0 0 0,0 0 0 0 0,0 0 0 0 0,0 0 64 0 0,1 0-64 0 0,-1 0 0 0 0,0 0 0 0 0,0 0 0 0 0,0 0 0 0 0,-2 0 0 0 0,0-1 0 0 0,0 1 0 0 0,-1-1 0 0 0,0 0 0 0 0,-1 0 0 0 0,-1-1 0 0 0,-1 1-80 0 0,-1 0-48 0 0,1 1-16 0 0,-2 2-15632 0 0,0 0 4689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7:57.668"/>
    </inkml:context>
    <inkml:brush xml:id="br0">
      <inkml:brushProperty name="width" value="0.35" units="cm"/>
      <inkml:brushProperty name="height" value="2.1" units="cm"/>
      <inkml:brushProperty name="color" value="#33CCFF"/>
      <inkml:brushProperty name="inkEffects" value="pencil"/>
    </inkml:brush>
  </inkml:definitions>
  <inkml:trace contextRef="#ctx0" brushRef="#br0">3223 328 1839 263416 50394,'-1'-3'176'0'0,"0"-2"-176"0"0,-1-1 0 0 0,0 1 632 0 0,0 0 104 0 0,0 1 16 0 0,0 1 8 0 0,0 1-448 0 0,0 0-88 0 0,-2-1-24 0 0,0 0 0 0 0,0-1 152 0 0,-2 0 32 0 0,1 1 8 0 0,-1-1 0 0 0,0 0-64 0 0,0 1-8 0 0,1-1-8 0 0,0 0 0 0 0,-1 0-32 0 0,0 1-8 0 0,-1-1 0 0 0,-1-1 0 0 0,0 1 48 0 0,-2 0 0 0 0,0 1 8 0 0,-1 1 0 0 0,0-1-40 0 0,0 2-16 0 0,-1 1 0 0 0,-1 0 0 0 0,-1 2-48 0 0,-1 1-16 0 0,-1 0 0 0 0,-1 1 0 0 0,1 1 8 0 0,-4 1 216 0 0,-1 0-216 0 0,1 1-24 0 0,0-1 0 0 0,3-1 0 0 0,1-1 0 0 0,2 0-8 0 0,1-2-8 0 0,2-1 0 0 0,1-1 0 0 0,1-1 24 0 0,2 0 8 0 0,1-1 0 0 0,1 1 0 0 0,0-2 16 0 0,0 0 0 0 0,0-1 0 0 0,-1 0 0 0 0,0-1 0 0 0,-1 0 8 0 0,0 1 0 0 0,-1-1 0 0 0,-1 0-40 0 0,0 0 0 0 0,-1 1-8 0 0,0 0 0 0 0,-1 1-64 0 0,0 0-16 0 0,-1 2 0 0 0,0 0 0 0 0,0 0-32 0 0,-1 0-8 0 0,0 2 0 0 0,-1-1 0 0 0,0 0 24 0 0,0 0 0 0 0,0 0 0 0 0,-1-1 0 0 0,1 0 16 0 0,-1 0 8 0 0,0 0 0 0 0,0-1 0 0 0,2 0 48 0 0,0 0 16 0 0,2-1 0 0 0,0 0 0 0 0,2 0-40 0 0,1 0-8 0 0,2 1 0 0 0,0 0 0 0 0,2-1-64 0 0,0 0 32 0 0,-1 1-96 0 0,1-1 64 0 0,0 0-64 0 0,0 0 0 0 0,-1 0 0 0 0,0 0 64 0 0,0-1-64 0 0,-2 1 0 0 0,1 0 0 0 0,-1 0 64 0 0,0-1-64 0 0,0 1 72 0 0,0 0-72 0 0,-1 0 80 0 0,0 0-80 0 0,0 0 80 0 0,0-1-80 0 0,0 0 80 0 0,0 0-80 0 0,0 1 80 0 0,-1-1-80 0 0,1 1 72 0 0,-2 1-72 0 0,0-1 64 0 0,-1 1-64 0 0,0 0 80 0 0,-2 0-80 0 0,0 0 96 0 0,0 0-96 0 0,0 0 64 0 0,-1 1-64 0 0,1-1 0 0 0,0 0 0 0 0,1 1 88 0 0,0-1-88 0 0,0 1 80 0 0,1-1-80 0 0,0 0 80 0 0,-1-1-80 0 0,0 1 80 0 0,0 0-80 0 0,0 0 72 0 0,-1-1-72 0 0,0 0 64 0 0,0 1-64 0 0,-1-1 64 0 0,1 0-64 0 0,0 0 0 0 0,-1-1 64 0 0,2 1-64 0 0,-1 1 0 0 0,1-2 72 0 0,1 1-72 0 0,0-1 64 0 0,-1 0-64 0 0,0 0 80 0 0,1 0-80 0 0,-1 0 88 0 0,1 1-88 0 0,-1 0 96 0 0,-1 0-96 0 0,0 1 64 0 0,-1 0-64 0 0,0 0 0 0 0,0 1 0 0 0,0 1 64 0 0,-1 0-64 0 0,-1 0 0 0 0,-1 0 0 0 0,0 1 0 0 0,0-1 0 0 0,0 1 0 0 0,0 0 0 0 0,-1 0 64 0 0,-2 0-64 0 0,0-1 0 0 0,-1 0 72 0 0,2 1-72 0 0,0-1 0 0 0,1 0 72 0 0,0-1-72 0 0,0 1 0 0 0,1-1 0 0 0,0 0 64 0 0,1 1-64 0 0,1 0 0 0 0,1 0 72 0 0,0-1-72 0 0,1 1 0 0 0,-4-2 0 0 0,1 1 64 0 0,-1 0-64 0 0,1-1 0 0 0,0 1 0 0 0,1 1 64 0 0,0 0-64 0 0,1 0 0 0 0,0 0 0 0 0,-1 0 0 0 0,1 0 0 0 0,0 0 0 0 0,0 1 0 0 0,1 0 0 0 0,0 1 0 0 0,-1 0 0 0 0,1 1 0 0 0,0-1 0 0 0,0 0 0 0 0,0 0 0 0 0,-1 0 0 0 0,1 0 0 0 0,0 0 0 0 0,1 0 0 0 0,-1 0 0 0 0,0-1 0 0 0,0 1 0 0 0,-1-1 0 0 0,1 1 0 0 0,-1-1 64 0 0,1 1-64 0 0,0 0 0 0 0,0-1 0 0 0,1 2 64 0 0,-1-1-64 0 0,0 0 0 0 0,0 1 0 0 0,-1-1 0 0 0,1 1 0 0 0,-4 0 0 0 0,0-1 64 0 0,0 2-64 0 0,0-1 0 0 0,1 0 0 0 0,0-1 0 0 0,0 1 0 0 0,1-1 0 0 0,-1 1 0 0 0,2-1 0 0 0,-1-1 0 0 0,-1 1 0 0 0,-1 0 0 0 0,1-1 0 0 0,-1 0 64 0 0,1 0-64 0 0,-1-1 0 0 0,0 1 0 0 0,-1 0 0 0 0,0-1 0 0 0,0 1 64 0 0,0 0-64 0 0,0 0 0 0 0,1 0 0 0 0,0 0 0 0 0,2 0 0 0 0,-1 0 0 0 0,1 0 0 0 0,1 0 0 0 0,0 0 0 0 0,0 1 0 0 0,2 0 0 0 0,-1 0 0 0 0,1 1 0 0 0,1 0 0 0 0,0 0 0 0 0,2 0 0 0 0,0 1 0 0 0,0 0 0 0 0,1 1 0 0 0,-1-1 0 0 0,1 1 0 0 0,0-1 0 0 0,0 1 0 0 0,1 0 0 0 0,0 1 0 0 0,0 0 0 0 0,1 0 0 0 0,-1 0 0 0 0,0 1 0 0 0,1-1 0 0 0,-1 1 0 0 0,1 1 0 0 0,-1-1 0 0 0,1 1 0 0 0,-1 0 0 0 0,1 0 0 0 0,0 0 0 0 0,1-1 0-504 0,0 1 0 504 0,2-1 0 0 0,-1 1 0 0 0,1-1 0 0 0,0 1 0 0 0,1-1 0 0 0,0 2 0 0 0,0 0 72 0 0,0 0-72 0 0,1 0 0 0 0,0 0 64 0 0,-1 0-64 0 0,1 0 0 0 0,0 0 0 0 0,-1 1 96 0 0,0 1 32 0 0,1 1-128 0 0,-1-1 96 0 0,1 0-96 0 0,0 0 96 0 0,1 0-96 0 0,1-1 88 0 0,-1 0-88 0 0,1-1 80 0 0,-1 0-80 0 0,1 0 64 0 0,0-1-64 0 0,0 0 0 0 0,0-1 72 0 0,-1 1-72 0 0,1 0 0 0 0,-1 1 72 0 0,0 0-72 0 0,0 0 0 0 0,0 1 72 0 0,0 0-72 0 0,1 0 0 0 0,-1 0 80 0 0,0-1-80 0 0,1 0 64 0 0,-1 0-64 0 0,1-1 72 0 0,0 0-72 0 0,1 0 80 0 0,0 1-80 0 0,0-1 80 0 0,0 0-80 0 0,1-1 80 0 0,1 1-80 0 0,-1 0 72 0 0,0 0-72 0 0,1 0 64 0 0,-1 1-64 0 0,0-1 64 0 0,0 1-64 0 0,0 1 0 0 0,0 0 64 0 0,0-1-64 0 0,1 0 64 0 0,-1-1-64 0 0,1-1 64 0 0,0 0-64 0 0,-1 0 0 0 0,1-1 72 0 0,0-1-72 0 0,0 1 0 0 0,0 0 72 0 0,-1-1-72 0 0,1 1 0 0 0,-1 0 72 0 0,0 0-72 0 0,0 0 0 0 0,0 0 72 0 0,0 0-72 0 0,-1 0 0-493-1,1 1 0 493 1,0-1 64 0 0,-1 1-64 0 0,1-1 64 0 0,1 0-64 0 0,0-1 64 0 0,0 0-64 0 0,0 0 0 0 0,0 1 0 0 0,1 0 64 0 0,-1-1-64 0 0,1 1 0 0 0,0 0 0 0 0,0 1 64 0 0,-2-1-64 0 0,1 2 0 0 0,-1-1 0 0 0,-1-1 64 0 0,1 0-64 0 0,0 0 0 0 0,0 0 0 0 0,1 2 0 0 0,0 0 64 0 0,1 0-64 0 0,0 0 0 0 0,0-1 0 0 0,1 0 64 0 0,-1-1-64 0 0,2 1 64 0 0,1-1-64 0 0,0 0 64 0 0,-1 0-64 0 0,1-1 64 0 0,0 0-64 0 0,0 0 64 0 0,0 0-64-508 6,1 0 0 508-6,0 1 64 0 0,0 0-64 0 0,1 0 0 0 0,0 0 0 0 0,1 0 0 0 0,0 0 64 0 0,0 0-64 0 0,0 0 0 0 0,0 0 64 0 0,2 0-64 0 0,-1 0 64 0 0,2-1-64 0 0,0 1 64 0 0,1-1-64 0 0,-1-1 64 0 0,0 1-64 0 0,-2-1 0 0 0,1 0 72 0 0,-1-1-72 0 0,0 1 0 0 0,0 0 64 0 0,0 0-64 0 0,1 0 0 0 0,1 0 0 0 0,0 1 72 0 0,0-1-72 0 0,1 0 0 0 0,1-1 72 0 0,0 1-72 0 0,0-1 0 0 0,0 0 72 0 0,1-1-72 0 0,0 0 0 0 0,2 0 72 0 0,0-1-72 0 0,1 0 0 0 0,0 0 72 0 0,0 0-72 0 0,-1 0 0 0 0,0-1 72 0 0,1 0-72 0 0,-1 0 0 0 0,2-1 72 0 0,0 0-72 0 0,0 0 0 0 0,-1-1 72 0 0,1-1-72 0 0,0 1 0 0 0,0 1 64 0 0,0 0-64 0 0,-2 0 0 0 0,0 1 0 0 0,-1-1 0 0 0,1 2 0 0 0,1-1 64 0 0,0 0-64 0 0,0 1 0 0 0,-1 0 0 0 0,0 0 0 0 0,0-1 0 0 0,-1 1 0 0 0,-1 0 0 0 0,0 0 0 0 0,0 0 0 0 0,0 0 0 0 0,0-1 0 0 0,-1 1 0 0 0,1-1 0 0 0,0 0 0 0 0,1-1 0 0 0,0 1 64 0 0,1 0-64 0 0,1-1 0 0 0,0 1 0 0 0,1-1 0 0 0,0 0 0 0 0,-1 1 0 0 0,0-1 0 0 0,-1 0 64 0 0,-1 0-64 0 0,0 1 0 0 0,0-1 0 0 0,-1 0 0 0 0,0 0 0 0 0,-1 0 64 0 0,0 1-64 0 0,0-1 0 0 0,1 1 0 0 0,0 1 0 0 0,1 0 0 0 0,1-1 64 0 0,-1 1-64 0 0,1-1 0 0 0,1 1 0 0 0,-1 0 0 0 0,1-1 0 0 0,-1 0 0 0 0,0 1 0 0 0,0-1 0 0 0,-2 0 0 0 0,0 0 0 0 0,0 0 0 0 0,-2 0 0 0 0,1 1 0 0 0,-2-2 0 0 0,0 1 0 0 0,0 0 0 0 0,0 0 0 0 0,0-1 0 0 0,0 2 0 0 0,1-1 64 0 0,1 0-64 0 0,-1 1 0 0 0,1-1 0 0 0,0 1 0 0 0,1 0 0 0 0,-1-1 0 0 0,2 1 0 0 0,0-2 0 0 0,1 1 0 0 0,0-1 0 0 0,0 0 0 0 0,1 0 64 0 0,-1 0-64 0 0,-1-1 0 0 0,1 0 0 0 0,1 1 0 0 0,-2-1 0 0 0,1 0 0 0 0,0 0 0 0 0,-1 1 64 0 0,1-1-64 0 0,-1 1 0 0 0,1-1 0 0 0,0 1 0 0 0,0-1 0 0 0,1 0 0 0 0,-1-1 0 0 0,1 0 0 0 0,1 0 0 0 0,0-1 64 0 0,-1 0-64 0 0,1-1 0 0 0,-1 0 0 0 0,-1-2 64 0 0,-1 0-64 0 0,-1-1 0 0 0,-1 0 0 0 0,0 0 64 0 0,-1 0-64 0 0,-1 1 0 0 0,0-1 0 0 0,1 0 64 0 0,-1-1-64 0 0,1 0 0 0 0,-2-1 0 0 0,0-1 72 0 0,0 1-72 0 0,-1-1 0 0 0,0-1 72 0 0,0 0-72 0 0,0-1 0 0 0,1 1 72 0 0,-1-1-72 0 0,0 0 0 0 0,0 1 0 0 0,0-1 64 0 0,-2 2-64 0 0,0-1 0 0 0,-1 2 72 0 0,-1 0-72 0 0,-1 1 0 0 0,-1 0 0 0 0,0 0 0 0 0,0-1 0 0 0,0-1 0 0 0,0 0 0 0 0,-1-1 0 0 0,0-2 64 0 0,0 1-64 0 0,0-1 0 0 0,0-2 0 0 0,-1-1 0 0 0,0-1 0 0 0,-1-1 64 0 0,0 0-64 0 0,0-1 0 0 0,-1 0 0 0 0,0 1 64 0 0,0 0-64 0 0,0 0 0 0 0,0 1 0 0 0,-1 0 0 0 0,-1 1 0 0 0,0 0 64 0 0,-1 1-64 0 0,0 0 0 0 0,0 0 0 0 0,-1 0 0 0 0,0 1 0 0 0,-1 1 0 0 0,1 1 0 0 0,-1 1 0 0 0,0 2 0 0 0,-2 1 0 0 0,0 2 0 0 0,-3 4-360 0 0,-6 9-544 0 0,-8 13-1128 0 0,-4 12 248 0 0,1 0-23007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8:23.016"/>
    </inkml:context>
    <inkml:brush xml:id="br0">
      <inkml:brushProperty name="width" value="0.1" units="cm"/>
      <inkml:brushProperty name="height" value="0.1" units="cm"/>
      <inkml:brushProperty name="color" value="#66CC00"/>
    </inkml:brush>
  </inkml:definitions>
  <inkml:trace contextRef="#ctx0" brushRef="#br0">5755 1362 1839 0 0,'-17'-20'2552'0'0,"15"17"-2066"0"0,0 1-1 0 0,1 0 1 0 0,-1 0 0 0 0,0-1-1 0 0,1 1 1 0 0,-3-5-1 0 0,2 2 340 0 0,2 5-730 0 0,-1-1-1 0 0,1 1 0 0 0,-1-1 0 0 0,1 1 0 0 0,-1 0 1 0 0,1-1-1 0 0,-1 1 0 0 0,1-1 0 0 0,-1 1 0 0 0,0 0 1 0 0,1-1-1 0 0,-1 1 0 0 0,0 0 0 0 0,1 0 0 0 0,-1 0 0 0 0,0-1 1 0 0,1 1-1 0 0,-1 0 0 0 0,0 0 0 0 0,1 0 0 0 0,-1 0 1 0 0,0 0-1 0 0,1 0 0 0 0,-2 1 0 0 0,-21 3 268 0 0,12-2-23 0 0,-25 6 207 0 0,29-6-406 0 0,1 0 1 0 0,-1-1-1 0 0,0 1 0 0 0,0-2 1 0 0,1 1-1 0 0,-15-1 0 0 0,4-1 108 0 0,1 1 0 0 0,-1 1 0 0 0,0 1 0 0 0,1 0 0 0 0,-1 1 0 0 0,-18 6 0 0 0,-67 27 441 0 0,21-7-138 0 0,69-25-405 0 0,0 0 0 0 0,-1-2 0 0 0,1 1 0 0 0,0-1 0 0 0,-1-1 0 0 0,0 0 0 0 0,-12-1 0 0 0,-35-7 298 0 0,26 2-266 0 0,0 2 0 0 0,-57 3 1 0 0,-111 24 77 0 0,185-19-239 0 0,-25 9 0 0 0,26-8-7 0 0,-28 7-1 0 0,-2-5 17 0 0,7-1 63 0 0,-69 22-1 0 0,96-26-48 0 0,1-1 0 0 0,-1 0 0 0 0,0-1 0 0 0,0 0 0 0 0,0-1 0 0 0,0 0 0 0 0,-24-4 1 0 0,-18 1 187 0 0,14 1-101 0 0,-43-8-1 0 0,44 5-68 0 0,-43-1-1 0 0,18 9-57 0 0,-28-2 0 0 0,-3-3 49 0 0,48 2-9 0 0,-54-7-1 0 0,53 2 38 0 0,-92 4 1 0 0,65 2-41 0 0,-5 0 27 0 0,-85 12 0 0 0,140-11-22 0 0,1-1-1 0 0,-1-2 1 0 0,-25-3-1 0 0,26 2 13 0 0,-1 0 0 0 0,-47 4 0 0 0,36 1-1 0 0,-52-3-1 0 0,36-1-18 0 0,-154-5 19 0 0,132 5-16 0 0,-59 1 54 0 0,104 1-61 0 0,-41-6-1 0 0,50 4-24 0 0,-66-3 73 0 0,-31-2 44 0 0,76 1 29 0 0,-51 1 0 0 0,65 5-109 0 0,1 2 0 0 0,-27 5 0 0 0,-32 4 34 0 0,44-8-62 0 0,-18 1 26 0 0,-131-14 92 0 0,-1 0-62 0 0,140 8-6 0 0,-77-11 0 0 0,10 2-59 0 0,84 9 15 0 0,1-2-1 0 0,-66-13 1 0 0,-19-5 86 0 0,56 12-84 0 0,44 7-9 0 0,1-1 0 0 0,0-2 0 0 0,-1 1-1 0 0,-22-11 1 0 0,24 7 43 0 0,0 0-1 0 0,0-1 1 0 0,1 0-1 0 0,0-1 1 0 0,-14-13-1 0 0,-45-42 201 0 0,50 42-168 0 0,17 17-22 0 0,0 0 0 0 0,0-1 0 0 0,0 0 0 0 0,1 0 1 0 0,0-1-1 0 0,1 0 0 0 0,0 0 0 0 0,-7-12 0 0 0,-15-36 83 0 0,17 38-60 0 0,1-1 0 0 0,-13-39 0 0 0,13 15-15 0 0,1-1 0 0 0,-2-69 0 0 0,5 45-32 0 0,4 54-23 0 0,-5-75 48 0 0,6 77-51 0 0,1 0 0 0 0,0 0 0 0 0,1 0 0 0 0,0 0 0 0 0,5-14-1 0 0,26-49-4 0 0,-29 68-11 0 0,-1 0 0 0 0,1 0 0 0 0,1 0 0 0 0,-1 0 0 0 0,1 1 0 0 0,0-1 0 0 0,1 1 0 0 0,12-10 0 0 0,-1 3 0 0 0,0 1 0 0 0,23-11 0 0 0,-34 20 0 0 0,22-16 0 0 0,-23 15 0 0 0,0 0 0 0 0,1 0 0 0 0,-1 1 0 0 0,1-1 0 0 0,8-2 0 0 0,23-10 0 0 0,-28 11 0 0 0,0 1 0 0 0,1 0 0 0 0,-1 1 0 0 0,1 0 0 0 0,11-2 0 0 0,75-17 0 0 0,-76 16 0 0 0,1 0 0 0 0,0 2 0 0 0,0 0 0 0 0,0 2 0 0 0,37-1 0 0 0,34 16 0 0 0,12 0 0 0 0,68-4 0 0 0,-61-3 0 0 0,119-25 0 0 0,-149 10 0 0 0,236-45 0 0 0,-269 44 0 0 0,2 3 0 0 0,90-2 0 0 0,153-15 0 0 0,-269 21 0 0 0,91-6 0 0 0,0 1 0 0 0,-35-3 0 0 0,-3 0 0 0 0,92-1 0 0 0,-100 10 0 0 0,75-12 0 0 0,66-21 0 0 0,-204 34 0 0 0,25-3 0 0 0,0 0 0 0 0,57 2 0 0 0,61 13 0 0 0,-37-1 0 0 0,-48-9 0 0 0,0-4 0 0 0,65-10 0 0 0,80-3 0 0 0,55 16 0 0 0,71 18 0 0 0,-252-9 0 0 0,-31-4 0 0 0,-2 1 0 0 0,84 23 0 0 0,-104-19 0 0 0,-15-4 0 0 0,29 6 0 0 0,30 8 0 0 0,-11-2 0 0 0,54 5 0 0 0,-78-16 0 0 0,68 8 0 0 0,-96-14 0 0 0,-1 0 0 0 0,0 0 0 0 0,0 1 0 0 0,1 0 0 0 0,-1 1 0 0 0,-1 0 0 0 0,1 1 0 0 0,0 0 0 0 0,-1 0 0 0 0,0 1 0 0 0,0 1 0 0 0,9 6 0 0 0,49 30 0 0 0,-47-31 0 0 0,-1 1 0 0 0,-1 1 0 0 0,31 26 0 0 0,-44-33-5 0 0,-1-1 0 0 0,1 2 0 0 0,-1-1 0 0 0,0 0 0 0 0,-1 1 0 0 0,0 0 0 0 0,0-1 0 0 0,0 1 0 0 0,0 1 0 0 0,-1-1 0 0 0,-1 0 0 0 0,2 11 0 0 0,-1-7 5 0 0,-2-1 0 0 0,1 1 0 0 0,-1-1 0 0 0,-1 1 0 0 0,0-1 1 0 0,0 1-1 0 0,-1-1 0 0 0,-4 13 0 0 0,1-7 0 0 0,-2 0 0 0 0,0 0 0 0 0,0-1 0 0 0,-1 0 0 0 0,-12 15 0 0 0,-4 6 20 0 0,1 2 0 0 0,3 0 0 0 0,-29 71 0 0 0,-23 130-1155 0 0,47-139-7590 0 0,15-50 3473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8:26.513"/>
    </inkml:context>
    <inkml:brush xml:id="br0">
      <inkml:brushProperty name="width" value="0.1" units="cm"/>
      <inkml:brushProperty name="height" value="0.1" units="cm"/>
      <inkml:brushProperty name="color" value="#66CC00"/>
    </inkml:brush>
  </inkml:definitions>
  <inkml:trace contextRef="#ctx0" brushRef="#br0">6085 1280 7343 0 0,'-3'0'91'0'0,"0"0"0"0"0,0 0-1 0 0,0 1 1 0 0,0-1 0 0 0,0 1-1 0 0,0 0 1 0 0,0 0 0 0 0,1 0-1 0 0,-1 0 1 0 0,0 0 0 0 0,0 1-1 0 0,1-1 1 0 0,-1 1 0 0 0,1 0-1 0 0,-1-1 1 0 0,-2 4-1 0 0,-8 5 141 0 0,1-1-195 0 0,-42 26 143 0 0,48-31-46 0 0,0-1 0 0 0,-1-1 0 0 0,1 1-1 0 0,-1-1 1 0 0,1 0 0 0 0,-1-1 0 0 0,-10 2 0 0 0,-153 8 3217 0 0,152-10-3011 0 0,-27-4 0 0 0,28 1 55 0 0,-28 1 0 0 0,41 1-353 0 0,-355 31 2715 0 0,335-29-2621 0 0,0-2-1 0 0,0 0 1 0 0,0-2 0 0 0,-33-6 0 0 0,-22-2 135 0 0,68 9-233 0 0,-49-3 196 0 0,-77 4 0 0 0,-65 24-79 0 0,113-13-59 0 0,-116 1 0 0 0,178-11-65 0 0,-78 2 122 0 0,-136 7 175 0 0,-3-12-57 0 0,205 0-212 0 0,-148 7 201 0 0,104 0-131 0 0,-130 16 0 0 0,133-13-100 0 0,-15 1 18 0 0,-170 18 18 0 0,136-22 68 0 0,-167 30 0 0 0,258-29-81 0 0,0-2 0 0 0,-48-1 0 0 0,-76-10 71 0 0,115 3-70 0 0,-117-5 22 0 0,14 3 145 0 0,121 3-197 0 0,0-2-1 0 0,0-1 1 0 0,-30-10 0 0 0,23 7 12 0 0,-1 1 0 0 0,1 1 1 0 0,-45-1-1 0 0,-18-4 10 0 0,-78-7-44 0 0,32 7 80 0 0,40 5-32 0 0,28 4 1 0 0,61 4-31 0 0,0-1 0 0 0,-1-1 0 0 0,1 0 0 0 0,-1-1 0 0 0,1-1-1 0 0,0-1 1 0 0,-21-7 0 0 0,-41-22 27 0 0,-35-15 198 0 0,97 42-217 0 0,1 0 0 0 0,1-2 0 0 0,-1 1 0 0 0,1-2 0 0 0,0 0 0 0 0,-19-16-1 0 0,3-1-39 0 0,-35-33 184 0 0,57 50-139 0 0,0 0 0 0 0,1-1 0 0 0,0 0 0 0 0,0 0 0 0 0,-7-17 0 0 0,1-2 72 0 0,1-1 1 0 0,-14-59-1 0 0,22 70-73 0 0,1 0 0 0 0,0 0 0 0 0,2-1 0 0 0,0 1 0 0 0,1 0 0 0 0,3-22 0 0 0,4 14-9 0 0,0 0 0 0 0,1 0 0 0 0,2 1 0 0 0,0 0-1 0 0,18-29 1 0 0,0-4-29 0 0,-23 50 151 0 0,0-1 0 0 0,1 1 0 0 0,0 0 0 0 0,1 0-1 0 0,-1 1 1 0 0,2-1 0 0 0,-1 2 0 0 0,1-1 0 0 0,0 1 0 0 0,1 0 0 0 0,-1 1-1 0 0,1 0 1 0 0,17-9 0 0 0,19-7-475 0 0,1 1 0 0 0,72-22 0 0 0,101-15-664 0 0,-115 39 996 0 0,-21 5 0 0 0,-24 1 0 0 0,-1 0 0 0 0,83-8 0 0 0,-83 17 0 0 0,162-14 0 0 0,-27 2 0 0 0,-48 6 0 0 0,-8 6 0 0 0,-5 6 0 0 0,-45 0 0 0 0,208 9 0 0 0,-293-11 0 0 0,313-7 0 0 0,64-5 0 0 0,-294 15 0 0 0,0-3 0 0 0,101-14 0 0 0,71-10 64 0 0,-69 4-64 0 0,-5 0 0 0 0,-68 16 0 0 0,223-16 0 0 0,-238 6 21 0 0,1 6 1 0 0,110 4-1 0 0,-128 11-21 0 0,-49-3 0 0 0,0-2 0 0 0,56-3 0 0 0,343-30 0 0 0,-295 26 0 0 0,235 21 0 0 0,-361-15 0 0 0,-1 1 0 0 0,1 0 0 0 0,-1 0 0 0 0,1 2 0 0 0,-1-1 0 0 0,0 1 0 0 0,0 1 0 0 0,0 0 0 0 0,-1 1 0 0 0,13 8 0 0 0,-11-3 33 0 0,0 0-1 0 0,0 0 1 0 0,-1 1-1 0 0,-1 1 1 0 0,0 0-1 0 0,0 0 0 0 0,-2 1 1 0 0,1 0-1 0 0,-2 0 1 0 0,0 1-1 0 0,-1 0 1 0 0,0 0-1 0 0,4 22 1 0 0,7 17 1072 0 0,-10-32-1614 0 0,0 0-1 0 0,5 37 1 0 0,-11-29 509 0 0,0 0 0 0 0,-2 0 0 0 0,-6 35 0 0 0,0 1 0 0 0,5-48 0 0 0,-1 0 0 0 0,0 0 0 0 0,-10 27 0 0 0,-24 51 0 0 0,28-74 0 0 0,-37 75 0 0 0,39-81 0 0 0,0-1 0 0 0,-2 0 0 0 0,1 0 0 0 0,-2 0 0 0 0,0-1 0 0 0,0-1 0 0 0,-1 0 0 0 0,-25 22 0 0 0,-5-1 0 0 0,-69 44 0 0 0,87-63 0 0 0,1 2-160 0 0,2 0 0 0 0,0 2 0 0 0,0 0 0 0 0,2 1 0 0 0,-27 39 0 0 0,6-10-2466 0 0,15-19-4964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8:45.924"/>
    </inkml:context>
    <inkml:brush xml:id="br0">
      <inkml:brushProperty name="width" value="0.1" units="cm"/>
      <inkml:brushProperty name="height" value="0.1" units="cm"/>
      <inkml:brushProperty name="color" value="#E71224"/>
    </inkml:brush>
  </inkml:definitions>
  <inkml:trace contextRef="#ctx0" brushRef="#br0">4236 91 3079 0 0,'-1'-1'32'0'0,"0"1"-1"0"0,0-1 1 0 0,1 1-1 0 0,-1-1 0 0 0,0 1 1 0 0,0 0-1 0 0,0-1 1 0 0,0 1-1 0 0,0 0 0 0 0,0-1 1 0 0,0 1-1 0 0,0 0 0 0 0,1 0 1 0 0,-1 0-1 0 0,0 0 1 0 0,0 0-1 0 0,0 0 0 0 0,-1 0 1 0 0,1 0 21 0 0,0 1 1 0 0,0-1-1 0 0,1 0 0 0 0,-1 0 1 0 0,0 0-1 0 0,1 0 0 0 0,-1 0 1 0 0,0 0-1 0 0,0 0 0 0 0,1-1 1 0 0,-1 1-1 0 0,0 0 1 0 0,1 0-1 0 0,-1-1 0 0 0,0 1 1 0 0,1 0-1 0 0,-1 0 0 0 0,0-1 1 0 0,1 1-1 0 0,-1-1 0 0 0,1 1 1 0 0,-1-1-1 0 0,1 1 1 0 0,-1-1-1 0 0,1 1 0 0 0,-1-1 1 0 0,1 1-1 0 0,-1-2 0 0 0,0 1 87 0 0,1 1-1 0 0,-1-1 0 0 0,0 0 1 0 0,1 1-1 0 0,-1-1 0 0 0,0 1 1 0 0,1-1-1 0 0,-1 1 0 0 0,0-1 1 0 0,0 1-1 0 0,0 0 0 0 0,1-1 1 0 0,-1 1-1 0 0,0 0 0 0 0,0-1 1 0 0,0 1-1 0 0,0 0 0 0 0,0 0 0 0 0,0 0 1 0 0,1 0-1 0 0,-1 0 0 0 0,0 0 1 0 0,0 0-1 0 0,0 0 0 0 0,0 0 1 0 0,0 1-1 0 0,0-1 0 0 0,0 0 1 0 0,1 0-1 0 0,-1 1 0 0 0,-1 0 1 0 0,-2 0 36 0 0,1 0 1 0 0,-1 1-1 0 0,1 0 1 0 0,-1 0 0 0 0,1 0-1 0 0,-4 2 1 0 0,0 3-33 0 0,-1-1 0 0 0,-1-1 0 0 0,1 1 0 0 0,-1-1 1 0 0,0-1-1 0 0,0 0 0 0 0,-1 0 0 0 0,-12 3 0 0 0,5-3 164 0 0,0-1 0 0 0,0-1 0 0 0,0 0 0 0 0,-18-1 0 0 0,-305-7 3522 0 0,182-12-3216 0 0,35 3-326 0 0,-85 0 264 0 0,118 5-252 0 0,20 1-146 0 0,-158-24 47 0 0,146 18-120 0 0,41 11 77 0 0,-50 0-1 0 0,47 3-66 0 0,-57 1 53 0 0,57 1 7 0 0,-87-8 0 0 0,87 1-120 0 0,0 3 1 0 0,0 1-1 0 0,0 2 0 0 0,-63 9 0 0 0,57-4-27 0 0,-64-4-1 0 0,69-1 44 0 0,-119 7 27 0 0,37-4-54 0 0,-83 6 24 0 0,113 5-7 0 0,20-2-10 0 0,-44 1-27 0 0,19-3 0 0 0,-112 26 0 0 0,144-20 0 0 0,12-4 0 0 0,-82 30 0 0 0,120-34 12 0 0,1 0 0 0 0,-35 20 0 0 0,47-23-10 0 0,1-1 1 0 0,0 1-1 0 0,0 0 0 0 0,0 1 1 0 0,1-1-1 0 0,-1 1 0 0 0,1 0 1 0 0,1 1-1 0 0,-1-1 0 0 0,1 1 1 0 0,-4 8-1 0 0,-6 14-2 0 0,2-3 0 0 0,0 1 0 0 0,-11 38 0 0 0,-23 167 112 0 0,44-215-96 0 0,-18 64 51 0 0,5-20 8 0 0,8-33-20 0 0,2 0 0 0 0,0 1 0 0 0,2-1 0 0 0,2 1 0 0 0,1 33 0 0 0,1-53-54 0 0,16 128 138 0 0,-13-116-110 0 0,1-1 1 0 0,0 1 0 0 0,2-1-1 0 0,12 28 1 0 0,-6-23 100 0 0,1 0 0 0 0,23 31 0 0 0,-27-44-85 0 0,0 0 1 0 0,0-1 0 0 0,1 0-1 0 0,1-1 1 0 0,-1 0 0 0 0,15 8-1 0 0,7 0 98 0 0,1-1 0 0 0,0-1 0 0 0,47 13-1 0 0,11 5-34 0 0,53 16 5 0 0,-16-8-106 0 0,-19-6 50 0 0,118 39-46 0 0,58 14 53 0 0,-195-57-52 0 0,125 38 123 0 0,-103-42-67 0 0,148 56 1 0 0,-41-5-9 0 0,-50-29-49 0 0,131 57 106 0 0,-253-91-81 0 0,77 15 0 0 0,-24-7 9 0 0,-7-3-1 0 0,137 15-1 0 0,-11-3 43 0 0,-58-8 5 0 0,-3 6-52 0 0,-103-17-21 0 0,100 9 0 0 0,357-14 291 0 0,-422-16-214 0 0,92-19-1 0 0,-156 21-69 0 0,29-4-5 0 0,313-64 277 0 0,-122 17-233 0 0,-224 51-48 0 0,-1-2 0 0 0,0 0 0 0 0,32-16 0 0 0,59-40 48 0 0,-11 7 0 0 0,-61 29-25 0 0,-2-2-1 0 0,-1-2 1 0 0,44-46 0 0 0,15-5 57 0 0,-64 56-59 0 0,41-41 0 0 0,-60 53-30 0 0,1-1-6 0 0,-1-1 0 0 0,0-1-1 0 0,-1 0 1 0 0,11-19 0 0 0,-16 23 8 0 0,-1 0 1 0 0,-1 0-1 0 0,0-1 0 0 0,-1 1 0 0 0,0-1 1 0 0,-1-1-1 0 0,-1 1 0 0 0,0 0 0 0 0,-1-1 1 0 0,-1 0-1 0 0,0 1 0 0 0,-1-1 0 0 0,0 0 1 0 0,-4-15-1 0 0,3 21-3 0 0,-1 0 0 0 0,-1 0 0 0 0,0 0-1 0 0,0 0 1 0 0,-1 0 0 0 0,0 1 0 0 0,-1 0 0 0 0,-5-8 0 0 0,-13-24-6 0 0,13 23 0 0 0,-17-25 0 0 0,22 36 0 0 0,-1 0 0 0 0,1 1 0 0 0,-1-1 0 0 0,0 1 0 0 0,0 0 0 0 0,0 1 0 0 0,-9-6 0 0 0,1 3 0 0 0,0 1 0 0 0,0 0 0 0 0,-1 1 0 0 0,0 1 0 0 0,-27-5 0 0 0,-79-3 0 0 0,13 3 0 0 0,20-2 0 0 0,0 5 0 0 0,-1 4 0 0 0,-114 11 0 0 0,164-7 0 0 0,1-1 0 0 0,-1-2 0 0 0,0-1 0 0 0,-52-11 0 0 0,-89-15 0 0 0,-58-13 0 0 0,60-5 0 0 0,60 9 0 0 0,-31-8 0 0 0,137 42 0 0 0,0 0 0 0 0,0-1 0 0 0,0-1 0 0 0,0 0 0 0 0,1 0 0 0 0,-1-1 0 0 0,2-1 0 0 0,-1 0 0 0 0,1 0 0 0 0,-13-13 0 0 0,15 12 0 0 0,1-1 0 0 0,0 0 0 0 0,1 0 0 0 0,0 0 0 0 0,1-1 0 0 0,0 0 0 0 0,0 0 0 0 0,-5-20 0 0 0,3 7 0 0 0,1-1 0 0 0,2 0 0 0 0,0 0 0 0 0,2 0 0 0 0,0-33 0 0 0,-1-1 11 0 0,3 43 7 0 0,1-1 0 0 0,1 1-1 0 0,0 0 1 0 0,1 0 0 0 0,10-28 0 0 0,-1-2 3 0 0,13-45 31 0 0,-15 58-35 0 0,-1-1-1 0 0,-2 0 0 0 0,6-52 0 0 0,-12 51-59 0 0,-1-1 0 0 0,-1 0 0 0 0,-2 1-1 0 0,-11-52 1 0 0,13 84-25 0 0,1-1 0 0 0,-1 1 0 0 0,0 0 0 0 0,0-1 0 0 0,0 1 0 0 0,0 0 0 0 0,0 0 0 0 0,0 0 0 0 0,0 0 0 0 0,-1 0 0 0 0,1 0 0 0 0,-3-2 0 0 0,4 3 83 0 0,-1 1 0 0 0,1 0 0 0 0,0 0 0 0 0,-1 0-1 0 0,1-1 1 0 0,-1 1 0 0 0,1 0 0 0 0,0 0 0 0 0,-1 0 0 0 0,1 0 0 0 0,-1 0-1 0 0,1 0 1 0 0,0 0 0 0 0,-1 0 0 0 0,1 0 0 0 0,-1 0 0 0 0,1 0-1 0 0,-1 0 1 0 0,1 0 0 0 0,0 0 0 0 0,-1 0 0 0 0,1 0 0 0 0,-1 1 0 0 0,1-1-1 0 0,0 0 1 0 0,-1 0 0 0 0,0 1-26 0 0,-1 1-1 0 0,1-1 1 0 0,0 0 0 0 0,0 0-1 0 0,0 0 1 0 0,0 1 0 0 0,0-1-1 0 0,0 1 1 0 0,0-1-1 0 0,-1 3 1 0 0,-16 36-3406 0 0,5-13-4718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8:50.074"/>
    </inkml:context>
    <inkml:brush xml:id="br0">
      <inkml:brushProperty name="width" value="0.1" units="cm"/>
      <inkml:brushProperty name="height" value="0.1" units="cm"/>
      <inkml:brushProperty name="color" value="#E71224"/>
    </inkml:brush>
  </inkml:definitions>
  <inkml:trace contextRef="#ctx0" brushRef="#br0">4365 204 1839 0 0,'-1'-1'415'0'0,"0"-1"0"0"0,0 0 0 0 0,0 0 0 0 0,0 0 0 0 0,0 0-1 0 0,1 0 1 0 0,-1 0 0 0 0,1 0 0 0 0,-1 0 0 0 0,1 0 0 0 0,0-3-1 0 0,-1 2-146 0 0,1-1-1 0 0,0 1 0 0 0,-1 0 1 0 0,0 0-1 0 0,0 0 0 0 0,0 0 1 0 0,-1-3-1 0 0,1 6-199 0 0,1-1-1 0 0,-1 0 1 0 0,0 0 0 0 0,1 0 0 0 0,-1 1 0 0 0,0-1-1 0 0,0 0 1 0 0,0 1 0 0 0,1-1 0 0 0,-1 1-1 0 0,0-1 1 0 0,0 1 0 0 0,0-1 0 0 0,0 1 0 0 0,0 0-1 0 0,0-1 1 0 0,0 1 0 0 0,0 0 0 0 0,0 0 0 0 0,0 0-1 0 0,0 0 1 0 0,0 0 0 0 0,0 0 0 0 0,0 0-1 0 0,0 0 1 0 0,-2 0 0 0 0,-10 2 217 0 0,0 0 1 0 0,0 1-1 0 0,-22 7 0 0 0,25-6-129 0 0,0-2-1 0 0,0 1 1 0 0,-1-1-1 0 0,-12 0 1 0 0,-12 2 314 0 0,23-2-231 0 0,-1-1 0 0 0,0-1 0 0 0,0 0 0 0 0,-20-3 0 0 0,-16 0 574 0 0,25 2-423 0 0,1-2 0 0 0,-27-5 0 0 0,14 1-86 0 0,-142-28 502 0 0,-72 10 50 0 0,148 22-553 0 0,-109-7 378 0 0,132 3-472 0 0,-33-5 62 0 0,-194-11 408 0 0,45 7-304 0 0,140 6-292 0 0,21 3-36 0 0,36 4 30 0 0,0 3 0 0 0,-71 8 0 0 0,69-4-41 0 0,15 0 18 0 0,-88 2-1 0 0,2-11 32 0 0,112 4-59 0 0,-46 6-1 0 0,37-2-23 0 0,-22 4 30 0 0,-65 16-1 0 0,25-3-30 0 0,-170 8 53 0 0,180-21 10 0 0,25-2-27 0 0,-92 19 0 0 0,135-20-37 0 0,-124 31 0 0 0,118-28 0 0 0,1 1 0 0 0,0 2 0 0 0,-41 22 0 0 0,50-22 7 0 0,0 0-1 0 0,1 1 0 0 0,0 0 1 0 0,-20 24-1 0 0,-38 58 26 0 0,59-78-17 0 0,2 2-1 0 0,0-1 1 0 0,1 1-1 0 0,1 1 1 0 0,0-1-1 0 0,2 1 0 0 0,0 1 1 0 0,0-1-1 0 0,2 1 1 0 0,1 0-1 0 0,0 0 1 0 0,1 0-1 0 0,1 32 1 0 0,5 17 136 0 0,-2-15-52 0 0,2 0-1 0 0,2 0 1 0 0,19 74-1 0 0,-16-100-30 0 0,1-1 0 0 0,1 0 0 0 0,24 39 0 0 0,52 68 202 0 0,-87-132-269 0 0,9 10 27 0 0,0 0 0 0 0,0-1 0 0 0,1 0 1 0 0,1 0-1 0 0,-1-1 0 0 0,1 0 0 0 0,1-1 0 0 0,15 8 0 0 0,14 5 67 0 0,52 19-1 0 0,33 17 57 0 0,-90-37-141 0 0,167 89 139 0 0,-158-88-113 0 0,1-2 1 0 0,78 21-1 0 0,-95-34 10 0 0,1-1 0 0 0,-1-1 0 0 0,55-1 0 0 0,89-14 226 0 0,-114 6-235 0 0,-6-2 52 0 0,79-20 0 0 0,-5 1 0 0 0,-95 22-89 0 0,1 2 0 0 0,0 2 0 0 0,0 1 0 0 0,0 1 0 0 0,-1 2 0 0 0,38 9 0 0 0,-59-11 0 0 0,-1 1 0 0 0,1 0 0 0 0,0 1 0 0 0,-1 0 0 0 0,0 0 0 0 0,0 1 0 0 0,0 1 0 0 0,0 0 0 0 0,-1 0 0 0 0,0 1 0 0 0,0 0 0 0 0,-1 0 0 0 0,0 1 0 0 0,13 16 0 0 0,51 55 0 0 0,8 11 0 0 0,-67-74 0 0 0,-1 1 0 0 0,0 0 0 0 0,16 35 0 0 0,-15-23 0 0 0,50 101 0 0 0,-53-115 0 0 0,0 0 0 0 0,1-1 0 0 0,0 0 0 0 0,1 0 0 0 0,0-1 0 0 0,17 12 0 0 0,15 12 0 0 0,163 120 0 0 0,-186-145 19 0 0,0-1-1 0 0,0-1 1 0 0,38 11 0 0 0,9 4 23 0 0,-29-10-16 0 0,1-1-1 0 0,1-2 0 0 0,68 10 1 0 0,130 4 84 0 0,5 0 17 0 0,-84-1-95 0 0,292 7 0 0 0,-354-31 5 0 0,114 14 1 0 0,-149-8-15 0 0,0-3 0 0 0,0-3-1 0 0,78-9 1 0 0,186-38 41 0 0,-235 31-27 0 0,-1-1 2 0 0,0-3 0 0 0,157-57 0 0 0,-129 36-927 0 0,-68 24 1360 0 0,93-43 0 0 0,-99 35-433 0 0,-2-3 0 0 0,71-57 0 0 0,-91 66-28 0 0,0-2 0 0 0,-2 0-1 0 0,0-2 1 0 0,-2 0 0 0 0,0-1-1 0 0,17-29 1 0 0,-36 52-11 0 0,14-23 2 0 0,-1 0 1 0 0,-1-1-1 0 0,11-30 0 0 0,-20 46 7 0 0,-1 0-1 0 0,0-1 0 0 0,0 0 0 0 0,-1 1 0 0 0,0-1 1 0 0,-1 0-1 0 0,0 1 0 0 0,0-1 0 0 0,-1 0 0 0 0,0 0 1 0 0,0 1-1 0 0,-1-1 0 0 0,-5-15 0 0 0,-2 4-5 0 0,0 1-1 0 0,-1-1 1 0 0,-1 2 0 0 0,-24-32-1 0 0,4 11-2 0 0,-37-34-1 0 0,46 54 1 0 0,0 1 0 0 0,-2 0 0 0 0,0 2 0 0 0,0 0 0 0 0,-28-11 0 0 0,-37-22 0 0 0,-84-40 0 0 0,146 78-11 0 0,-1 2-1 0 0,0 0 1 0 0,0 2-1 0 0,-1 1 1 0 0,-34-2-1 0 0,-5 3 15 0 0,-75 6-1 0 0,93-1-2 0 0,-52-8 0 0 0,-28 0 0 0 0,-225 22-64 0 0,281-7 64 0 0,-140-4 0 0 0,155-7 0 0 0,27 4 0 0 0,-1-3 0 0 0,1 0 0 0 0,0-2 0 0 0,-34-10 0 0 0,60 13-1 0 0,1 0 1 0 0,-1-1-1 0 0,0 1 0 0 0,1-1 0 0 0,0-1 0 0 0,0 1 1 0 0,0-1-1 0 0,0 1 0 0 0,0-1 0 0 0,1-1 1 0 0,0 1-1 0 0,0-1 0 0 0,-5-7 0 0 0,4 5 4 0 0,1-1 0 0 0,0 0 1 0 0,0-1-1 0 0,1 1 0 0 0,0 0 0 0 0,1-1 0 0 0,0 0 0 0 0,-2-11 0 0 0,2-10 7 0 0,1 1-1 0 0,2 0 0 0 0,1-1 1 0 0,8-44-1 0 0,25-175-9 0 0,-16 98 59 0 0,18-98-795 0 0,-25 191-91 0 0,14-59 1994 0 0,-20 97-981 0 0,1 0 0 0 0,0 1 1 0 0,18-32-1 0 0,-20 40-189 0 0,-4 8-2 0 0,1 1-1 0 0,-1-1 0 0 0,0 0 0 0 0,1 1 1 0 0,-1-1-1 0 0,1 1 0 0 0,0-1 1 0 0,0 1-1 0 0,3-4 0 0 0,-9 32-2427 0 0,-3-3-194 0 0,-2 5-5221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24.894"/>
    </inkml:context>
    <inkml:brush xml:id="br0">
      <inkml:brushProperty name="width" value="0.1" units="cm"/>
      <inkml:brushProperty name="height" value="0.1" units="cm"/>
      <inkml:brushProperty name="color" value="#E71224"/>
    </inkml:brush>
  </inkml:definitions>
  <inkml:trace contextRef="#ctx0" brushRef="#br0">3259 32 3679 0 0,'-53'-9'3172'0'0,"-5"-2"-1474"0"0,42 7-1323 0 0,1 1 0 0 0,-1 1-1 0 0,1 1 1 0 0,-1 0 0 0 0,-18 1 0 0 0,-79 13 2008 0 0,29-3-1845 0 0,-267 24 1017 0 0,188-22-840 0 0,-257 11 607 0 0,14-19-26 0 0,-47-32-425 0 0,390 22-732 0 0,-243-12 664 0 0,213 14-616 0 0,48 2-121 0 0,-157-5 192 0 0,148 8-319 0 0,-93 13 1 0 0,133-12-291 0 0,0 2 1 0 0,0-1-1 0 0,0 2 0 0 0,-23 9 1 0 0,-6 10-6508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8:53.702"/>
    </inkml:context>
    <inkml:brush xml:id="br0">
      <inkml:brushProperty name="width" value="0.1" units="cm"/>
      <inkml:brushProperty name="height" value="0.1" units="cm"/>
      <inkml:brushProperty name="color" value="#E71224"/>
    </inkml:brush>
  </inkml:definitions>
  <inkml:trace contextRef="#ctx0" brushRef="#br0">2791 2056 6967 0 0,'1'-3'47'0'0,"1"0"0"0"0,-1 1 0 0 0,1 0 0 0 0,0-1 0 0 0,0 1 0 0 0,0 0-1 0 0,0 0 1 0 0,0 0 0 0 0,1 0 0 0 0,-1 0 0 0 0,1 0 0 0 0,-1 1 0 0 0,1-1-1 0 0,0 1 1 0 0,-1-1 0 0 0,1 1 0 0 0,0 0 0 0 0,0 0 0 0 0,0 1 0 0 0,5-2-1 0 0,15-1 530 0 0,0-1 0 0 0,38-12 0 0 0,-52 12-100 0 0,0 1 0 0 0,0-1 0 0 0,-1-1 0 0 0,0 1 0 0 0,0-2-1 0 0,0 1 1 0 0,-1-1 0 0 0,1 0 0 0 0,9-11 0 0 0,-7 4 251 0 0,0 0 0 0 0,-1 0 0 0 0,7-17 0 0 0,-9 17-505 0 0,1 1 0 0 0,0-1 0 0 0,1 1 0 0 0,12-14 1 0 0,-12 17-76 0 0,-1 0 1 0 0,-1-1 0 0 0,0 0 0 0 0,0 0-1 0 0,9-22 1 0 0,20-60 676 0 0,-7 14-208 0 0,-8 16-206 0 0,-15 43-179 0 0,15-35 0 0 0,-18 45-178 0 0,0 0-1 0 0,0 0 0 0 0,-1 0 1 0 0,0 0-1 0 0,-1 0 1 0 0,0-1-1 0 0,0 1 0 0 0,-1 0 1 0 0,0-1-1 0 0,-2-11 1 0 0,1 9 3 0 0,0 0 0 0 0,1 0 1 0 0,0 0-1 0 0,1 0 0 0 0,5-21 1 0 0,-1 15 34 0 0,-1 1 1 0 0,3-20 0 0 0,-6 31-70 0 0,-1 1 1 0 0,0-1 0 0 0,0 0 0 0 0,-1 0 0 0 0,1 0-1 0 0,-1 0 1 0 0,0 1 0 0 0,-1-1 0 0 0,1 0-1 0 0,-5-7 1 0 0,-1-4 22 0 0,-27-64 216 0 0,31 71-222 0 0,0 0-1 0 0,1 0 1 0 0,0 0-1 0 0,1 0 1 0 0,0 0 0 0 0,1-18-1 0 0,1 11-5 0 0,0 1-1 0 0,-1-1 1 0 0,0 0-1 0 0,-6-27 1 0 0,0 19 65 0 0,-17-40 1 0 0,-2-4 13 0 0,23 61-101 0 0,0 1-1 0 0,-1 0 1 0 0,0 0-1 0 0,0 0 1 0 0,-1 0-1 0 0,0 0 1 0 0,0 1-1 0 0,-1-1 1 0 0,0 1-1 0 0,0 1 1 0 0,0-1-1 0 0,0 0 1 0 0,-1 1-1 0 0,0 0 1 0 0,0 1 0 0 0,-1-1-1 0 0,1 1 1 0 0,-15-6-1 0 0,-5-3 10 0 0,-38-26 0 0 0,55 33 0 0 0,0-1-1 0 0,1 0 1 0 0,0 0 0 0 0,1-1-1 0 0,0 0 1 0 0,0 0 0 0 0,-9-15-1 0 0,-75-116 139 0 0,78 125-136 0 0,-1 0 0 0 0,0 1 1 0 0,-1 1-1 0 0,0 0 0 0 0,-1 1 1 0 0,0 0-1 0 0,-18-8 0 0 0,-3 1-18 0 0,-1 2 0 0 0,-41-12-1 0 0,45 18-3 0 0,-63-8 0 0 0,81 16 0 0 0,-71-8 0 0 0,-132 3 0 0 0,120 11 0 0 0,54-1 0 0 0,1 2 0 0 0,-83 20 0 0 0,110-22 0 0 0,-77 19 0 0 0,-205 36 0 0 0,178-50 0 0 0,55-5 0 0 0,29 0 0 0 0,1 2 0 0 0,0 1 0 0 0,-64 21 0 0 0,80-21 0 0 0,-60 20 0 0 0,-1-3 0 0 0,-86 13 0 0 0,119-27 0 0 0,1 3 0 0 0,-80 30 0 0 0,96-28 0 0 0,1 1 0 0 0,1 1 0 0 0,0 1 0 0 0,1 2 0 0 0,-28 24 0 0 0,9-8 0 0 0,29-23 0 0 0,1 1 0 0 0,0 1 0 0 0,0 0 0 0 0,2 2 0 0 0,0-1 0 0 0,-21 29 0 0 0,31-36 0 0 0,0 0 0 0 0,0 0 0 0 0,0 1 0 0 0,1 0 0 0 0,0-1 0 0 0,1 2 0 0 0,0-1 0 0 0,0 0 0 0 0,-2 18 0 0 0,0 50 0 0 0,7 114 0 0 0,-1-171-6 0 0,1 0 0 0 0,1 0 0 0 0,1 0 0 0 0,0 0 0 0 0,11 26 0 0 0,-11-35 3 0 0,1-1 0 0 0,0-1 0 0 0,0 1 0 0 0,1-1 0 0 0,0 0 0 0 0,1 0 0 0 0,0 0 0 0 0,0-1 0 0 0,1 0 0 0 0,0-1 0 0 0,13 10 0 0 0,-2-4 3 0 0,0-1 0 0 0,1-1 0 0 0,1-1 0 0 0,30 11 0 0 0,357 114 0 0 0,-367-125 0 0 0,54 6 0 0 0,26 6 0 0 0,-70-8 0 0 0,64 28 0 0 0,-94-35 1 0 0,0 0-1 0 0,30 5 1 0 0,-11-3 61 0 0,-34-7-59 0 0,15 3 22 0 0,39 5 0 0 0,18-8 257 0 0,11 2-177 0 0,-78-2-105 0 0,0 0 0 0 0,0 1 0 0 0,-1 1 0 0 0,14 5 0 0 0,-12-4 0 0 0,28 8 0 0 0,2-4 0 0 0,0 1 0 0 0,65 27 0 0 0,-83-27 18 0 0,35 11 0 0 0,-49-19-13 0 0,-1 0-1 0 0,0 0 1 0 0,1-1-1 0 0,-1 0 1 0 0,1-1-1 0 0,-1 0 1 0 0,12-2-1 0 0,-18 2-1 0 0,16 0 100 0 0,-18 0-101 0 0,0 0 1 0 0,-1 0 0 0 0,1 1-1 0 0,-1-1 1 0 0,1 0 0 0 0,0 0-1 0 0,-1 1 1 0 0,1-1-1 0 0,-1 1 1 0 0,1-1 0 0 0,-1 0-1 0 0,1 1 1 0 0,-1-1-1 0 0,1 1 1 0 0,-1-1 0 0 0,1 1-1 0 0,-1-1 1 0 0,0 1 0 0 0,1 0-1 0 0,-1-1 1 0 0,0 1-1 0 0,0-1 1 0 0,1 1 0 0 0,-1 0-1 0 0,0-1 1 0 0,0 1-1 0 0,0 0 1 0 0,0-1 0 0 0,0 1-1 0 0,0 0 1 0 0,0-1 0 0 0,0 2-1 0 0,6 14-2 0 0,-6 14-1891 0 0,6 30-5282 0 0,-1-33 53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8:55.512"/>
    </inkml:context>
    <inkml:brush xml:id="br0">
      <inkml:brushProperty name="width" value="0.1" units="cm"/>
      <inkml:brushProperty name="height" value="0.1" units="cm"/>
      <inkml:brushProperty name="color" value="#E71224"/>
    </inkml:brush>
  </inkml:definitions>
  <inkml:trace contextRef="#ctx0" brushRef="#br0">2358 92 7367 0 0,'-26'-29'1343'0'0,"2"29"736"0"0,-97-5-2589 0 0,110 5 647 0 0,0-2 0 0 0,-14-2-1 0 0,-16-2 482 0 0,-68-3 1509 0 0,-40-1-975 0 0,6 20 36 0 0,103-5-872 0 0,0-2 1 0 0,-1-2 0 0 0,-54-5 0 0 0,-59-22 457 0 0,117 20-575 0 0,0 1 1 0 0,-1 2-1 0 0,0 2 0 0 0,1 1 0 0 0,-1 2 1 0 0,-53 9-1 0 0,19-1-109 0 0,1 4 0 0 0,1 2 0 0 0,-100 37 0 0 0,102-26-52 0 0,-204 93 345 0 0,260-114-351 0 0,1 2-1 0 0,0 0 1 0 0,0 0-1 0 0,1 1 1 0 0,0 0-1 0 0,0 0 1 0 0,1 1-1 0 0,1 1 1 0 0,-1 0-1 0 0,-11 22 1 0 0,-52 94 211 0 0,29-46-137 0 0,35-67-57 0 0,1 0-1 0 0,0 1 1 0 0,1-1-1 0 0,1 1 1 0 0,0 1 0 0 0,1-1-1 0 0,1 1 1 0 0,0-1-1 0 0,1 1 1 0 0,1 0-1 0 0,0 0 1 0 0,1 0 0 0 0,3 25-1 0 0,-2-33-15 0 0,4 28 144 0 0,11 47 1 0 0,-13-73-124 0 0,0 1 0 0 0,1-1 0 0 0,0 0-1 0 0,1 0 1 0 0,0-1 0 0 0,0 1 0 0 0,1-1-1 0 0,13 17 1 0 0,2-4 104 0 0,-10-8-9 0 0,24 21 0 0 0,-18-22-88 0 0,0 0 1 0 0,1-1-1 0 0,0-1 0 0 0,1 0 1 0 0,0-2-1 0 0,31 12 0 0 0,-13-10 65 0 0,0-1 0 0 0,1-2 0 0 0,0-1 0 0 0,66 2 0 0 0,155-15 433 0 0,-191 2-497 0 0,122 0 134 0 0,27-1-59 0 0,575-11 359 0 0,-641 20-474 0 0,-25-9 67 0 0,157-24 0 0 0,-130 8 40 0 0,-64 9 0 0 0,96-24 0 0 0,35-34-50 0 0,-185 57-83 0 0,110-29 134 0 0,17-7 14 0 0,83-65-69 0 0,-153 74-31 0 0,-38 17-24 0 0,-51 22-15 0 0,-1 0-1 0 0,0 0 0 0 0,0-1 1 0 0,1 1-1 0 0,-1 0 1 0 0,0-1-1 0 0,0 0 0 0 0,0 1 1 0 0,-1-1-1 0 0,1 0 1 0 0,0 0-1 0 0,-1 0 1 0 0,1 0-1 0 0,-1 0 0 0 0,0-1 1 0 0,1 1-1 0 0,-1 0 1 0 0,0 0-1 0 0,0-1 0 0 0,-1 1 1 0 0,1-1-1 0 0,0 1 1 0 0,-1-1-1 0 0,0 1 1 0 0,1-1-1 0 0,-1 0 0 0 0,0 1 1 0 0,0-1-1 0 0,-1 1 1 0 0,1-1-1 0 0,0 1 1 0 0,-1-1-1 0 0,0 1 0 0 0,-1-4 1 0 0,-1-5 19 0 0,-1 1 1 0 0,-1 0-1 0 0,0 0 0 0 0,0 1 1 0 0,-1-1-1 0 0,-12-14 0 0 0,-6-6-9 0 0,-2 0 0 0 0,0 2 0 0 0,-2 1 0 0 0,-46-34 0 0 0,37 35-4 0 0,-2 1-1 0 0,0 2 1 0 0,-1 2 0 0 0,-2 1-1 0 0,-54-17 1 0 0,18 15-11 0 0,-2 3 0 0 0,0 3 0 0 0,-1 4 0 0 0,-149-2 0 0 0,211 14 0 0 0,-295-11 53 0 0,242 5-41 0 0,-106 7 0 0 0,134 3-49 0 0,1 1 1 0 0,-1 3-1 0 0,-72 22 1 0 0,-95 45-2000 0 0,70-19-5191 0 0,47-14-289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8:57.732"/>
    </inkml:context>
    <inkml:brush xml:id="br0">
      <inkml:brushProperty name="width" value="0.1" units="cm"/>
      <inkml:brushProperty name="height" value="0.1" units="cm"/>
      <inkml:brushProperty name="color" value="#E71224"/>
    </inkml:brush>
  </inkml:definitions>
  <inkml:trace contextRef="#ctx0" brushRef="#br0">48 460 5983 0 0,'-4'-2'117'0'0,"-1"-1"-1"0"0,0 0 0 0 0,1 1 1 0 0,-7-2-1 0 0,-8-4 500 0 0,30 30 1925 0 0,0-12-1751 0 0,22 15 1 0 0,-21-17-107 0 0,-4-4-155 0 0,0 1 1 0 0,1-1-1 0 0,-1-1 0 0 0,1 1 0 0 0,9 1 0 0 0,22 10 195 0 0,11 6-219 0 0,89 24 0 0 0,59-1-124 0 0,62-5 204 0 0,-163-31-198 0 0,1-3 1 0 0,0-5-1 0 0,0-4 1 0 0,182-31-1 0 0,83-62 181 0 0,-293 72-379 0 0,-1-3-1 0 0,130-74 1 0 0,14-11 17 0 0,-205 108-193 0 0,51-23 82 0 0,98-64 1 0 0,-120 68-52 0 0,-27 18-4 0 0,0-1 0 0 0,0 0 0 0 0,15-15 0 0 0,-25 22-35 0 0,-1 0 0 0 0,0 0-1 0 0,0 0 1 0 0,1 0 0 0 0,-1 0-1 0 0,0 0 1 0 0,0 0 0 0 0,0 0 0 0 0,0-1-1 0 0,1 1 1 0 0,-1 0 0 0 0,0 0-1 0 0,0 0 1 0 0,0 0 0 0 0,0-1-1 0 0,1 1 1 0 0,-1 0 0 0 0,0 0 0 0 0,0 0-1 0 0,0 0 1 0 0,0-1 0 0 0,0 1-1 0 0,0 0 1 0 0,0 0 0 0 0,0-1 0 0 0,0 1-1 0 0,0 0 1 0 0,0 0 0 0 0,0 0-1 0 0,0-1 1 0 0,0 1 0 0 0,0 0 0 0 0,0 0-1 0 0,0-1 1 0 0,0 1 0 0 0,0 0-1 0 0,0 0 1 0 0,0 0 0 0 0,0-1-1 0 0,0 1 1 0 0,0 0 0 0 0,0 0 0 0 0,0 0-1 0 0,-1-1 1 0 0,1 1 0 0 0,0 0-1 0 0,0 0 1 0 0,0 0 0 0 0,0-1 0 0 0,-16 1 76 0 0,-19 7-66 0 0,-15 7-15 0 0,-79 11 0 0 0,-54-5 0 0 0,29-5 11 0 0,-108-1 106 0 0,453-39-117 0 0,386-79 0 0 0,-489 77-2 0 0,-63 18 16 0 0,0 1-1 0 0,0 1 0 0 0,1 1 0 0 0,33-3 0 0 0,-57 8-13 0 0,1 1 0 0 0,0 0 0 0 0,0 0 0 0 0,0 0 0 0 0,0 1 0 0 0,-1-1 0 0 0,1 0 0 0 0,0 1 0 0 0,0 0 0 0 0,-1 0 0 0 0,1 0 0 0 0,-1 0 0 0 0,1 0 0 0 0,2 2 0 0 0,-4-2 0 0 0,0 0 0 0 0,0 1 0 0 0,1-1 0 0 0,-2 0 0 0 0,1 1 0 0 0,0-1 0 0 0,0 1 0 0 0,0-1 0 0 0,-1 1 0 0 0,1-1 0 0 0,0 1 0 0 0,-1-1 0 0 0,0 1 0 0 0,1 0 0 0 0,-1-1 0 0 0,0 1 0 0 0,0 0 0 0 0,0-1 0 0 0,0 1 0 0 0,0 0 0 0 0,0-1 0 0 0,0 1 0 0 0,-1 0 0 0 0,0 2 0 0 0,-1 2-7 0 0,1 1 0 0 0,-2-1 0 0 0,1 1 0 0 0,-1-1 0 0 0,0 0 0 0 0,0 0 0 0 0,-6 7 0 0 0,-33 38-15 0 0,25-31 28 0 0,-22 24 108 0 0,-2-1-1 0 0,-2-2 1 0 0,-1-2 0 0 0,-54 35-1 0 0,63-52 91 0 0,-1-3 0 0 0,-51 21 0 0 0,46-23-98 0 0,-62 37 0 0 0,41-14-220 0 0,-3 2-1833 0 0,22-15-4288 0 0,20-14-285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28:58.520"/>
    </inkml:context>
    <inkml:brush xml:id="br0">
      <inkml:brushProperty name="width" value="0.1" units="cm"/>
      <inkml:brushProperty name="height" value="0.1" units="cm"/>
      <inkml:brushProperty name="color" value="#E71224"/>
    </inkml:brush>
  </inkml:definitions>
  <inkml:trace contextRef="#ctx0" brushRef="#br0">350 125 6503 0 0,'7'-9'608'0'0,"-1"-1"1"0"0,1 1-1 0 0,1 1 0 0 0,12-13 0 0 0,-16 17-337 0 0,0 1 1 0 0,1-1-1 0 0,-1 1 0 0 0,1 0 1 0 0,0 0-1 0 0,0 1 1 0 0,0 0-1 0 0,0-1 0 0 0,1 2 1 0 0,-1-1-1 0 0,8-1 1 0 0,-1 2 46 0 0,0 1 1 0 0,0 0 0 0 0,1 1 0 0 0,16 3 0 0 0,-14-2 58 0 0,-1 0 1 0 0,25-1-1 0 0,-33-1-279 0 0,7-1 212 0 0,0 0 0 0 0,0-1 0 0 0,23-5 0 0 0,-20 4-69 0 0,-13 2-174 0 0,0 1 0 0 0,0-1-1 0 0,1 1 1 0 0,-1-1-1 0 0,0 0 1 0 0,-1 0 0 0 0,6-2-1 0 0,-8 2-2 0 0,-6 0 142 0 0,-1-1 0 0 0,0 1 0 0 0,1 1 0 0 0,-9-1 0 0 0,-296-10-68 0 0,158 6-138 0 0,142 6 0 0 0,0 0 0 0 0,0 1 0 0 0,1 1 0 0 0,-1-1 0 0 0,-20 10 0 0 0,-47 27 4 0 0,57-27 3 0 0,16-10 2 0 0,1 0 0 0 0,0 1 0 0 0,-1 0 0 0 0,1 0 0 0 0,0 0 0 0 0,1 0 0 0 0,-7 7-1 0 0,9-8 3 0 0,0-1 0 0 0,0 0-1 0 0,0 1 1 0 0,1 0-1 0 0,-1-1 1 0 0,1 1-1 0 0,-1-1 1 0 0,1 1-1 0 0,-1-1 1 0 0,1 1-1 0 0,0 0 1 0 0,0-1-1 0 0,0 1 1 0 0,0 0-1 0 0,0-1 1 0 0,0 1 0 0 0,0 0-1 0 0,1-1 1 0 0,-1 1-1 0 0,0 0 1 0 0,1-1-1 0 0,-1 1 1 0 0,1-1-1 0 0,0 1 1 0 0,0-1-1 0 0,1 2 1 0 0,20 39 405 0 0,2-2 1 0 0,1-1-1 0 0,55 63 0 0 0,-69-91-287 0 0,-1 0-1 0 0,0 1 1 0 0,-1 0 0 0 0,-1 0-1 0 0,10 17 1 0 0,-16-24-103 0 0,0 0 0 0 0,0 0 0 0 0,-1 0 0 0 0,1 0 0 0 0,-1 0 0 0 0,0 0 0 0 0,0 0 0 0 0,-1 1 0 0 0,0-1 0 0 0,0 0 1 0 0,0 0-1 0 0,0 0 0 0 0,-1 1 0 0 0,0-1 0 0 0,0 0 0 0 0,0 0 0 0 0,-1 0 0 0 0,-3 8 0 0 0,-7 13-771 0 0,-2-1 1 0 0,-1 0-1 0 0,-29 36 0 0 0,23-32-839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32:42.855"/>
    </inkml:context>
    <inkml:brush xml:id="br0">
      <inkml:brushProperty name="width" value="0.1" units="cm"/>
      <inkml:brushProperty name="height" value="0.1" units="cm"/>
      <inkml:brushProperty name="color" value="#E71224"/>
    </inkml:brush>
  </inkml:definitions>
  <inkml:trace contextRef="#ctx0" brushRef="#br0">1 64 1375 0 0,'6'-2'90'0'0,"0"0"-1"0"0,0 1 0 0 0,0-1 0 0 0,0 1 1 0 0,1 0-1 0 0,-1 1 0 0 0,11 0 1 0 0,26-4 283 0 0,-34 1-269 0 0,0 0-1 0 0,0 0 0 0 0,-1-1 0 0 0,15-8 0 0 0,-1 0 103 0 0,-18 10-98 0 0,0 0 0 0 0,0 0 0 0 0,1 1 1 0 0,-1-1-1 0 0,0 1 0 0 0,1 0 0 0 0,-1 0 0 0 0,1 0 1 0 0,-1 1-1 0 0,1 0 0 0 0,-1 0 0 0 0,7 0 0 0 0,8 8-43 0 0,-17-7-38 0 0,0 1 1 0 0,1-1-1 0 0,0 0 0 0 0,-1 0 0 0 0,1 0 0 0 0,-1-1 0 0 0,1 1 0 0 0,0-1 0 0 0,3 1 0 0 0,-5-1 69 0 0,-1-2-1 0 0,-17 17-39 0 0,13-11-167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32:57.630"/>
    </inkml:context>
    <inkml:brush xml:id="br0">
      <inkml:brushProperty name="width" value="0.1" units="cm"/>
      <inkml:brushProperty name="height" value="0.1" units="cm"/>
      <inkml:brushProperty name="color" value="#E71224"/>
    </inkml:brush>
  </inkml:definitions>
  <inkml:trace contextRef="#ctx0" brushRef="#br0">0 32 455 0 0,'9'-9'0'0'0,"2"0"0"0"0,1 1 0 0 0,-1 5 0 0 0,-2 3 120 0 0,-2-2-24 0 0,3 2 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32:58.806"/>
    </inkml:context>
    <inkml:brush xml:id="br0">
      <inkml:brushProperty name="width" value="0.1" units="cm"/>
      <inkml:brushProperty name="height" value="0.1" units="cm"/>
      <inkml:brushProperty name="color" value="#E71224"/>
    </inkml:brush>
  </inkml:definitions>
  <inkml:trace contextRef="#ctx0" brushRef="#br0">1 12 511 0 0,'2'-8'0'0'0,"0"5"0"0"0,0 5 0 0 0,-1-1 0 0 0,3-1 0 0 0,0 0 0 0 0,-1-1 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33:08.818"/>
    </inkml:context>
    <inkml:brush xml:id="br0">
      <inkml:brushProperty name="width" value="0.1" units="cm"/>
      <inkml:brushProperty name="height" value="0.1" units="cm"/>
      <inkml:brushProperty name="color" value="#E71224"/>
    </inkml:brush>
  </inkml:definitions>
  <inkml:trace contextRef="#ctx0" brushRef="#br0">0 71 1839 0 0,'1'-1'67'0'0,"0"0"0"0"0,-1 1 0 0 0,1-1 0 0 0,-1 1 0 0 0,1-1 0 0 0,0 1 0 0 0,-1-1 0 0 0,1 1 0 0 0,0-1 0 0 0,0 1 0 0 0,-1-1 0 0 0,1 1 0 0 0,0 0 0 0 0,0 0 0 0 0,0-1 0 0 0,-1 1-1 0 0,1 0 1 0 0,0 0 0 0 0,0 0 0 0 0,1 0 0 0 0,18-1 439 0 0,-15 1-25 0 0,0 0-1 0 0,-1 0 0 0 0,1 0 0 0 0,-1 0 0 0 0,1-1 0 0 0,8-1 0 0 0,-9 1-206 0 0,1 0 0 0 0,0 0 1 0 0,0 0-1 0 0,0 1 0 0 0,0 0 0 0 0,9 1 0 0 0,77 17 894 0 0,-74-14-1028 0 0,0-2-1 0 0,0 0 1 0 0,1-1-1 0 0,-1-1 0 0 0,26-3 1 0 0,-21 1 149 0 0,-1 2 0 0 0,39 2 0 0 0,-15 6 102 0 0,-1 1-1 0 0,65 24 0 0 0,-87-27-302 0 0,1-1 0 0 0,-1-1 0 0 0,1 0 0 0 0,0-2 0 0 0,27 0 1 0 0,-7-1 115 0 0,70 14 188 0 0,-105-14-386 0 0,14 1 34 0 0,1-1 1 0 0,-1 0-1 0 0,1-2 1 0 0,35-5-1 0 0,-20 0 61 0 0,40 0-1 0 0,-21 1-13 0 0,-24 4-23 0 0,37 2-1 0 0,31-1 34 0 0,8-5-76 0 0,-59 4 1 0 0,74-11-1 0 0,129-11 228 0 0,-99 14-118 0 0,21 4-55 0 0,102-16 124 0 0,-213 15-180 0 0,338-30 344 0 0,-313 35-295 0 0,24-2-10 0 0,19-6 2 0 0,131 8 0 0 0,-108 4-55 0 0,-153-3-6 0 0,320-8 208 0 0,-241 5-144 0 0,103 10 0 0 0,77 17 200 0 0,-206-18-245 0 0,-23-2 35 0 0,61 0 1 0 0,-68-3-38 0 0,27 2 0 0 0,12 1 24 0 0,207 7 67 0 0,114-3 83 0 0,-162-16-63 0 0,-202 7-121 0 0,-1 0-6 0 0,0 1 0 0 0,0 1-1 0 0,29 4 1 0 0,131 25 63 0 0,-148-24-62 0 0,0-1 0 0 0,1-2 1 0 0,-1-1-1 0 0,54-3 0 0 0,133-24 136 0 0,-107 11-41 0 0,-59 11-65 0 0,0 2 0 0 0,86 10 0 0 0,21 0 10 0 0,-96-7-25 0 0,64-4 30 0 0,28-1 60 0 0,-101 3-86 0 0,-42 1-9 0 0,1 0 0 0 0,13 4 0 0 0,19 1 16 0 0,31 2-28 0 0,-49-5 0 0 0,-1 0 0 0 0,1-2 0 0 0,28-1 0 0 0,118-20 64 0 0,-114 16-64 0 0,61 4 0 0 0,-67 1 32 0 0,74-6 0 0 0,131-6-32 0 0,-233 9 22 0 0,40-6 0 0 0,-46 4-4 0 0,1 1 1 0 0,0 2-1 0 0,26 0 1 0 0,0 3-8 0 0,-19-1-12 0 0,42 7 1 0 0,-32-3 15 0 0,0-2 0 0 0,42-1 1 0 0,7 0 2 0 0,-32-2 45 0 0,64-6 0 0 0,-66 2 2 0 0,72 2 0 0 0,-2 15-11 0 0,-103-11-51 0 0,-5 0 33 0 0,27-2-1 0 0,6-1 32 0 0,71 7-1 0 0,-69-2-60 0 0,-18-4 19 0 0,-1-1 0 0 0,35-5 0 0 0,-35 3-11 0 0,1 0 0 0 0,33 3 0 0 0,-29 2 25 0 0,-1-1 0 0 0,57-6 1 0 0,67-21 34 0 0,-70 20-30 0 0,-56 4-7 0 0,38-6 0 0 0,-45 3-48 0 0,8-1 100 0 0,0 1 0 0 0,43-2 0 0 0,-64 6 18 0 0,0 0 0 0 0,0-2 0 0 0,23-6 0 0 0,-13 3 139 0 0,-11 4-236 0 0,-18 13-93 0 0,3-7-1 0 0,-32 43-3861 0 0,21-25-2105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33:12.108"/>
    </inkml:context>
    <inkml:brush xml:id="br0">
      <inkml:brushProperty name="width" value="0.1" units="cm"/>
      <inkml:brushProperty name="height" value="0.1" units="cm"/>
      <inkml:brushProperty name="color" value="#E71224"/>
    </inkml:brush>
  </inkml:definitions>
  <inkml:trace contextRef="#ctx0" brushRef="#br0">22 69 1839 0 0,'0'-5'-411'0'0,"-2"-22"3049"0"0,2 26-2531 0 0,-1 1-1 0 0,1-1 1 0 0,0 0-1 0 0,-1 0 1 0 0,1 1-1 0 0,-1-1 1 0 0,1 0-1 0 0,-1 1 1 0 0,1-1-1 0 0,-1 1 1 0 0,1-1-1 0 0,-1 0 1 0 0,1 1-1 0 0,-1 0 1 0 0,0-1 0 0 0,1 1-1 0 0,-1-1 1 0 0,0 1-1 0 0,0 0 1 0 0,1-1-1 0 0,-1 1 1 0 0,0 0-1 0 0,0 0 1 0 0,1-1-1 0 0,-1 1 1 0 0,0 0-1 0 0,0 0 1 0 0,0 0 0 0 0,-1 0-1 0 0,25 4 1751 0 0,5-2-1243 0 0,-21-1-498 0 0,-1-1 1 0 0,1 1-1 0 0,0-1 0 0 0,-1 0 1 0 0,10-2-1 0 0,18-3 491 0 0,44-2 0 0 0,-23 4-325 0 0,-7-4-64 0 0,-34 4-186 0 0,-1 1 0 0 0,1 1 0 0 0,0 0 0 0 0,-1 1 1 0 0,1 0-1 0 0,16 3 0 0 0,-17-2 86 0 0,0 0 0 0 0,24-1 0 0 0,-15 0 29 0 0,-11-1-72 0 0,-6 1-51 0 0,0 0 0 0 0,-1 0 1 0 0,1 1-1 0 0,-1-1 1 0 0,1 1-1 0 0,4 1 1 0 0,97 26 177 0 0,-81-24-181 0 0,-7-1 38 0 0,33 9 0 0 0,-28-6 24 0 0,0-1 0 0 0,1-1 1 0 0,38 2-1 0 0,-30-3 21 0 0,103 0 89 0 0,-93-4-140 0 0,-10 2-15 0 0,43-3 73 0 0,-60 2-80 0 0,0 1-1 0 0,0 0 1 0 0,28 6-1 0 0,17 2 29 0 0,-12-4-27 0 0,77 20 0 0 0,-120-24-32 0 0,41 9 32 0 0,65 6 0 0 0,-86-13 21 0 0,40 11 0 0 0,-43-9-42 0 0,1 0 0 0 0,24 2 0 0 0,25-3 144 0 0,116-9-1 0 0,-148 1-58 0 0,78 2 0 0 0,0 5-39 0 0,-88-3-50 0 0,15 2 76 0 0,-38-2-76 0 0,1 0 0 0 0,-1 1 0 0 0,0 0 0 0 0,1 0 1 0 0,-1 0-1 0 0,10 4 0 0 0,16 4 114 0 0,-1-7 293 0 0,-25-2-190 0 0,-1 0 0 0 0,1 1 1 0 0,0-1-1 0 0,11 4 1 0 0,-8-4-12 0 0,7-7 248 0 0,-14 7-457 0 0,-1-1 0 0 0,1 1 1 0 0,-1-1-1 0 0,1 0 0 0 0,0 0 0 0 0,-1 1 0 0 0,0-2 0 0 0,1 1 0 0 0,-1 0 0 0 0,0 0 1 0 0,4-4-1 0 0,7-3 10 0 0,-10 8-14 0 0,-1-1 0 0 0,0 0 0 0 0,0 1 0 0 0,1-1 0 0 0,-1 1 0 0 0,0 0 0 0 0,0 0 0 0 0,1 0 0 0 0,-1 0 0 0 0,0 0 0 0 0,0 1 0 0 0,1-1 0 0 0,1 1 0 0 0,-1 0 0 0 0,-1-1 0 0 0,0 1 0 0 0,0-1 0 0 0,1 0 0 0 0,-1 1 0 0 0,0-1 0 0 0,1 0 0 0 0,-1-1 0 0 0,0 1 0 0 0,1 0 0 0 0,-1-1 0 0 0,0 1 0 0 0,3-2 0 0 0,7-3 0 0 0,-1 1 0 0 0,1 0 0 0 0,0 0 0 0 0,1 1 0 0 0,-1 1 0 0 0,1 0 0 0 0,17 0 0 0 0,-29 2 0 0 0,0 0 0 0 0,0 0-1 0 0,0 0 1 0 0,-1 0 0 0 0,1 0-1 0 0,0 0 1 0 0,0 1 0 0 0,0-1-1 0 0,0 0 1 0 0,0 1 0 0 0,0-1-1 0 0,0 0 1 0 0,-1 1 0 0 0,1-1-1 0 0,0 1 1 0 0,0-1 0 0 0,0 1-1 0 0,-1 0 1 0 0,1-1 0 0 0,0 1 0 0 0,0 1-1 0 0,0 0-2 0 0,0-1 0 0 0,0 1-1 0 0,-1 0 1 0 0,1-1 0 0 0,-1 1 0 0 0,1 0 0 0 0,-1 0-1 0 0,0 0 1 0 0,1-1 0 0 0,-1 1 0 0 0,0 2-1 0 0,-1 6-65 0 0,-1 1-1 0 0,1-1 0 0 0,-6 15 1 0 0,4-13-89 0 0,-3 12-984 0 0,-1 2-362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26.694"/>
    </inkml:context>
    <inkml:brush xml:id="br0">
      <inkml:brushProperty name="width" value="0.1" units="cm"/>
      <inkml:brushProperty name="height" value="0.1" units="cm"/>
      <inkml:brushProperty name="color" value="#E71224"/>
    </inkml:brush>
  </inkml:definitions>
  <inkml:trace contextRef="#ctx0" brushRef="#br0">1202 83 3679 0 0,'-2'0'284'0'0,"-6"-3"-469"0"0,-7-6 5172 0 0,-23-35-2297 0 0,35 42-2569 0 0,0-1 0 0 0,0 1 0 0 0,0 0-1 0 0,0 0 1 0 0,0 0 0 0 0,0 0 0 0 0,-1 0 0 0 0,1 0-1 0 0,0 1 1 0 0,-1 0 0 0 0,1 0 0 0 0,-1 0-1 0 0,0 0 1 0 0,1 0 0 0 0,-1 1 0 0 0,-4-1 0 0 0,-9 1 450 0 0,0 0 1 0 0,-19 2 0 0 0,31-1-489 0 0,-380 54 2939 0 0,325-45-2864 0 0,1-2 1 0 0,-1-3 0 0 0,-1-3-1 0 0,1-2 1 0 0,0-3 0 0 0,-104-19-1 0 0,144 19-646 0 0,-26-7 391 0 0,19-3-5667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33:18.516"/>
    </inkml:context>
    <inkml:brush xml:id="br0">
      <inkml:brushProperty name="width" value="0.1" units="cm"/>
      <inkml:brushProperty name="height" value="0.1" units="cm"/>
      <inkml:brushProperty name="color" value="#E71224"/>
    </inkml:brush>
  </inkml:definitions>
  <inkml:trace contextRef="#ctx0" brushRef="#br0">66 30 2183 0 0,'-17'-22'2928'0'0,"17"22"-2907"0"0,0-1-1 0 0,-1 1 0 0 0,1 0 0 0 0,0-1 0 0 0,0 1 0 0 0,-1 0 0 0 0,1 0 0 0 0,0-1 0 0 0,-1 1 1 0 0,1 0-1 0 0,0 0 0 0 0,-1 0 0 0 0,1-1 0 0 0,-1 1 0 0 0,1 0 0 0 0,0 0 0 0 0,-1 0 0 0 0,1 0 1 0 0,-1 0-1 0 0,1 0 0 0 0,0 0 0 0 0,-1 0 0 0 0,1 0 0 0 0,-1 0 0 0 0,1 0 0 0 0,0 0 0 0 0,-1 0 1 0 0,-15 4 113 0 0,4 0 736 0 0,8-4-299 0 0,-3 0 861 0 0,10 9-627 0 0,1-12-458 0 0,-1 1 0 0 0,1 0 0 0 0,0 1 0 0 0,0-1-1 0 0,0 1 1 0 0,0 0 0 0 0,8-2 0 0 0,-7 3-307 0 0,0 0 1 0 0,-1 0-1 0 0,1 1 1 0 0,0 0-1 0 0,0 0 1 0 0,0 0-1 0 0,-1 0 1 0 0,7 3-1 0 0,-4-2-9 0 0,1 0-1 0 0,0 0 1 0 0,-1 0 0 0 0,1-1 0 0 0,15-1-1 0 0,3 2 157 0 0,33 9 286 0 0,8 0-160 0 0,-49-10-213 0 0,0-2-1 0 0,0 0 1 0 0,1-2-1 0 0,27-6 1 0 0,9-1 106 0 0,-31 6-124 0 0,0 1-1 0 0,0 2 0 0 0,25 1 1 0 0,-15 1-72 0 0,-20-1 20 0 0,27 3 0 0 0,1 2 69 0 0,-23-3-2 0 0,25 5-1 0 0,-37-5-59 0 0,0-2 0 0 0,-1 1 0 0 0,1-1 0 0 0,13-1 0 0 0,21 2 88 0 0,19 11-20 0 0,-34-6-19 0 0,42 4 0 0 0,23 0 83 0 0,-50-4-95 0 0,47 0 0 0 0,-41-7-29 0 0,75 3 121 0 0,5-1 11 0 0,-6 0-29 0 0,-65 3-125 0 0,24 1 110 0 0,81-4-1 0 0,-121-4-24 0 0,117-4-88 0 0,-82 6 23 0 0,-32-1 28 0 0,80 7-1 0 0,-82-1-54 0 0,0-1 0 0 0,1-3 0 0 0,81-9 0 0 0,-39 5 89 0 0,-5 1-10 0 0,1-4-43 0 0,75-12 88 0 0,-43 4-86 0 0,-83 11-14 0 0,0 0 1 0 0,0 2-1 0 0,0 1 1 0 0,48 5-1 0 0,-62-3 32 0 0,0-1 0 0 0,0 0 0 0 0,0-2-1 0 0,24-4 1 0 0,-12 2-23 0 0,76-7 79 0 0,-89 10-119 0 0,0 0 1 0 0,-1 1-1 0 0,1 1 0 0 0,0 0 0 0 0,0 1 0 0 0,17 5 0 0 0,-30-8-5 0 0,1 1 1 0 0,-1 0-1 0 0,1 0 0 0 0,-1-1 0 0 0,1 1 0 0 0,-1-1 0 0 0,0 1 0 0 0,1-1 1 0 0,-1 0-1 0 0,0 1 0 0 0,1-1 0 0 0,-1 0 0 0 0,0 0 0 0 0,0 0 0 0 0,2-1 1 0 0,-2 0 1 0 0,1 1 1 0 0,-1 0 0 0 0,1 0-1 0 0,0 0 1 0 0,-1 0 0 0 0,1 0-1 0 0,0 0 1 0 0,-1 1 0 0 0,1-1 0 0 0,3 0-1 0 0,16 1 33 0 0,-20 0-38 0 0,-1 0 0 0 0,1 0 0 0 0,-1 0 0 0 0,1 0 0 0 0,0 0 0 0 0,-1 0 0 0 0,1 0 0 0 0,-1 1-1 0 0,1-1 1 0 0,-1 0 0 0 0,1 0 0 0 0,-1 0 0 0 0,1 0 0 0 0,0 1 0 0 0,-1-1 0 0 0,1 0 0 0 0,-1 1 0 0 0,0-1 0 0 0,1 0-1 0 0,-1 1 1 0 0,1-1 0 0 0,0 1 0 0 0,0 9 2 0 0,-1-8-5 0 0,1 0 0 0 0,-1 0 1 0 0,0 0-1 0 0,0 1 0 0 0,0-1 0 0 0,0 0 0 0 0,0 0 1 0 0,-1 3-1 0 0,-7 32-385 0 0,1-6-1308 0 0,2-10-2447 0 0,-1-1-1245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33:20.502"/>
    </inkml:context>
    <inkml:brush xml:id="br0">
      <inkml:brushProperty name="width" value="0.1" units="cm"/>
      <inkml:brushProperty name="height" value="0.1" units="cm"/>
      <inkml:brushProperty name="color" value="#E71224"/>
    </inkml:brush>
  </inkml:definitions>
  <inkml:trace contextRef="#ctx0" brushRef="#br0">1 29 455 0 0,'0'-1'198'0'0,"0"0"0"0"0,0 0-1 0 0,1 0 1 0 0,-1 0 0 0 0,0 1-1 0 0,1-1 1 0 0,-1 0-1 0 0,1 0 1 0 0,0 0 0 0 0,-1 0-1 0 0,1 1 1 0 0,0-1 0 0 0,-1 0-1 0 0,1 0 1 0 0,0 1-1 0 0,0-1 1 0 0,-1 1 0 0 0,1-1-1 0 0,0 0 1 0 0,0 1 0 0 0,0 0-1 0 0,0-1 1 0 0,0 1-1 0 0,0 0 1 0 0,0-1 0 0 0,1 1-1 0 0,32-7 1440 0 0,-28 6-1418 0 0,14-1 257 0 0,1 2 0 0 0,38 2 0 0 0,12 0 7 0 0,277-2 855 0 0,-151 2-1101 0 0,-90 2 120 0 0,107 18 0 0 0,-135-15-74 0 0,146-4 0 0 0,-116-10-242 0 0,91 0 238 0 0,-165 9-190 0 0,-1 1-1 0 0,68 15 1 0 0,-74-11-19 0 0,0-1-1 0 0,1-1 0 0 0,-1-1 1 0 0,55-1-1 0 0,-65-5 17 0 0,-1-1 0 0 0,0-1-1 0 0,0 0 1 0 0,0-2 0 0 0,23-10 0 0 0,-36 14-73 0 0,1 1 54 0 0,-7 2-112 0 0,-9 4-222 0 0,-1 0 53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33:21.786"/>
    </inkml:context>
    <inkml:brush xml:id="br0">
      <inkml:brushProperty name="width" value="0.1" units="cm"/>
      <inkml:brushProperty name="height" value="0.1" units="cm"/>
      <inkml:brushProperty name="color" value="#E71224"/>
    </inkml:brush>
  </inkml:definitions>
  <inkml:trace contextRef="#ctx0" brushRef="#br0">2633 73 919 0 0,'0'-1'110'0'0,"0"0"-1"0"0,0 0 0 0 0,0 0 0 0 0,0 0 0 0 0,0 0 0 0 0,0 0 0 0 0,-1 0 0 0 0,1 0 0 0 0,0 0 0 0 0,-1 0 0 0 0,1 0 0 0 0,0 0 0 0 0,-1 0 0 0 0,1 0 1 0 0,-1 0-1 0 0,1 0 0 0 0,-1 0 0 0 0,0 0 0 0 0,0 0 0 0 0,1 0 0 0 0,-1 1 0 0 0,-1-2 0 0 0,-1 1 121 0 0,1 0 1 0 0,-1 0-1 0 0,0 0 0 0 0,0 0 1 0 0,0 0-1 0 0,1 1 0 0 0,-5-1 1 0 0,0 0-195 0 0,-38-4 2243 0 0,-81 1 1 0 0,108 4-2029 0 0,-31-1 530 0 0,1-1 1 0 0,-68-12 0 0 0,64 7-483 0 0,-1 2 0 0 0,1 2 0 0 0,-1 3 0 0 0,1 1-1 0 0,-102 18 1 0 0,-141 26 427 0 0,252-39-613 0 0,0-1 0 0 0,-63-2 0 0 0,-87-15 318 0 0,59 3-132 0 0,75 6-265 0 0,-76 6 1 0 0,80 0-11 0 0,-97-6 0 0 0,-202-44-24 0 0,342 45-71 0 0,0 1 0 0 0,1 1 0 0 0,-1-1-1 0 0,0 2 1 0 0,1 0 0 0 0,-1 0 0 0 0,1 1-1 0 0,-1 0 1 0 0,1 1 0 0 0,0 0 0 0 0,0 1-1 0 0,0 1 1 0 0,-18 9 0 0 0,5 1-1076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34:24.491"/>
    </inkml:context>
    <inkml:brush xml:id="br0">
      <inkml:brushProperty name="width" value="0.1" units="cm"/>
      <inkml:brushProperty name="height" value="0.1" units="cm"/>
      <inkml:brushProperty name="color" value="#E71224"/>
    </inkml:brush>
  </inkml:definitions>
  <inkml:trace contextRef="#ctx0" brushRef="#br0">59 0 2183 0 0,'-2'0'22'0'0,"1"0"0"0"0,0 1 0 0 0,0-1-1 0 0,1 0 1 0 0,-1 1 0 0 0,0-1 0 0 0,0 1-1 0 0,0-1 1 0 0,0 1 0 0 0,0-1 0 0 0,0 1-1 0 0,0 0 1 0 0,1-1 0 0 0,-1 1 0 0 0,0 0-1 0 0,1 0 1 0 0,-1-1 0 0 0,0 2-1 0 0,-12 19 905 0 0,9-14-530 0 0,-1 4 189 0 0,4-8-462 0 0,0-1 0 0 0,0 0-1 0 0,0 0 1 0 0,0 0 0 0 0,0 0 0 0 0,-1 0 0 0 0,1 0-1 0 0,0 0 1 0 0,-1 0 0 0 0,1-1 0 0 0,-5 2 1464 0 0,8-7-876 0 0,7-4-216 0 0,1 7-381 0 0,-1 0 0 0 0,1 0-1 0 0,-1 1 1 0 0,1 1 0 0 0,12 1-1 0 0,14 0 53 0 0,-24-2-3 0 0,0 0-1 0 0,0 0 1 0 0,0-2-1 0 0,0 1 0 0 0,0-1 1 0 0,0-1-1 0 0,0 0 1 0 0,-1-1-1 0 0,15-7 0 0 0,-17 7-56 0 0,-1 1-1 0 0,1-1 0 0 0,0 2 0 0 0,0-1 0 0 0,0 1 1 0 0,0 1-1 0 0,0-1 0 0 0,0 2 0 0 0,1-1 1 0 0,-1 1-1 0 0,0 0 0 0 0,15 3 0 0 0,36 3 0 0 0,62-4 0 0 0,-5 0 213 0 0,51 0 6 0 0,-93-2-78 0 0,131 14 0 0 0,-161-9-187 0 0,1-3 0 0 0,78-6 0 0 0,-98 3-28 0 0,55-5 210 0 0,64-1 94 0 0,229 11-143 0 0,-290-4-176 0 0,161 7 48 0 0,-221-5-64 0 0,39 6 0 0 0,-17-1 0 0 0,339 34 64 0 0,-337-33 11 0 0,48 15 0 0 0,-54-11 82 0 0,64 8 0 0 0,-91-19-134 0 0,1 0 1 0 0,-1-1 0 0 0,0 0 0 0 0,1-1-1 0 0,-1-1 1 0 0,0 0 0 0 0,0-1 0 0 0,16-6 0 0 0,-16 4 157 0 0,0-1 0 0 0,0 0 1 0 0,-1-2-1 0 0,19-11 0 0 0,-7 6 323 0 0,-32 29-434 0 0,-2 2-1025 0 0,1-1 0 0 0,-9 34 1 0 0,11-29-4260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34:33.506"/>
    </inkml:context>
    <inkml:brush xml:id="br0">
      <inkml:brushProperty name="width" value="0.1" units="cm"/>
      <inkml:brushProperty name="height" value="0.1" units="cm"/>
      <inkml:brushProperty name="color" value="#E71224"/>
    </inkml:brush>
  </inkml:definitions>
  <inkml:trace contextRef="#ctx0" brushRef="#br0">70 99 1375 0 0,'-48'11'3871'0'0,"46"-11"-3910"0"0,-17 0 3737 0 0,27-6-2524 0 0,3 2-826 0 0,0 1 0 0 0,0-1 0 0 0,0 2 0 0 0,0 0 0 0 0,1 0 0 0 0,14 0 0 0 0,-17 1-224 0 0,51-2 658 0 0,110 8-1 0 0,-149-4-657 0 0,1-2-1 0 0,22-3 1 0 0,4 0 52 0 0,2 4-1 0 0,0 3 0 0 0,83 14 0 0 0,-95-11-146 0 0,1-3-18 0 0,1-1 0 0 0,-1-2 0 0 0,47-6 0 0 0,32 0 9 0 0,217-13 172 0 0,-248 9-116 0 0,54-4 94 0 0,14 10-103 0 0,289-16 122 0 0,-111-7 163 0 0,-280 25-286 0 0,90 9 1 0 0,-4 0 2 0 0,187-10-5 0 0,-243 4-64 0 0,110 17 0 0 0,-69-4 0 0 0,432-8 99 0 0,-516-7-48 0 0,190-12 162 0 0,-180 12-171 0 0,87 0 33 0 0,70 9-34 0 0,-65-4-18 0 0,86-1 18 0 0,-74-2-18 0 0,30-5-23 0 0,3 0 0 0 0,101 13 0 0 0,-42 0 358 0 0,175 12 734 0 0,-113-13-1914 0 0,-131-8 346 0 0,4 10 538 0 0,72 0 58 0 0,134-14-38 0 0,-96 17-18 0 0,-43-8-64 0 0,62 7 0 0 0,-228-3 0 0 0,163 22 0 0 0,-190-24 0 0 0,56-1 0 0 0,-22-2 0 0 0,494 17 64 0 0,-396-27-64 0 0,181-3 0 0 0,21 18 0 0 0,-242-4 0 0 0,226 12 0 0 0,-298-15 12 0 0,-47-3 2 0 0,1 2 0 0 0,31 5 0 0 0,-58-5-14 0 0,1-1 1 0 0,0 0-1 0 0,0 1 1 0 0,-1 0-1 0 0,1 0 1 0 0,0 0-1 0 0,-1 0 1 0 0,1 0-1 0 0,-1 0 1 0 0,1 1 0 0 0,-1-1-1 0 0,0 1 1 0 0,1 0-1 0 0,-1 0 1 0 0,0 0-1 0 0,0 0 1 0 0,0 0-1 0 0,-1 0 1 0 0,3 3-1 0 0,-3-2-134 0 0,0 0 0 0 0,0 0-1 0 0,0 0 1 0 0,0 1 0 0 0,-1-1-1 0 0,1 0 1 0 0,-1 1 0 0 0,0-1-1 0 0,0 0 1 0 0,0 0 0 0 0,0 1-1 0 0,-1-1 1 0 0,1 0 0 0 0,-1 1-1 0 0,-2 5 1 0 0,-4 14-1045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34:35.446"/>
    </inkml:context>
    <inkml:brush xml:id="br0">
      <inkml:brushProperty name="width" value="0.1" units="cm"/>
      <inkml:brushProperty name="height" value="0.1" units="cm"/>
      <inkml:brushProperty name="color" value="#E71224"/>
    </inkml:brush>
  </inkml:definitions>
  <inkml:trace contextRef="#ctx0" brushRef="#br0">0 152 2759 0 0,'2'-5'276'0'0,"0"0"0"0"0,0 0-1 0 0,0 0 1 0 0,0 0-1 0 0,1 0 1 0 0,6-8-1 0 0,-7 11-159 0 0,-1 0-1 0 0,1 1 1 0 0,0-1-1 0 0,0 1 1 0 0,0-1-1 0 0,0 1 1 0 0,0 0-1 0 0,0-1 0 0 0,0 1 1 0 0,1 0-1 0 0,-1 0 1 0 0,0 1-1 0 0,1-1 1 0 0,-1 1-1 0 0,0-1 1 0 0,1 1-1 0 0,-1-1 1 0 0,5 1-1 0 0,27 6 1266 0 0,-7 0-487 0 0,-15-5-574 0 0,1 0 0 0 0,-1-1 1 0 0,1-1-1 0 0,-1 0 0 0 0,1 0 1 0 0,-1-1-1 0 0,16-5 0 0 0,93-28 1367 0 0,-95 29-1478 0 0,1 1 0 0 0,54-1 1 0 0,57 9-93 0 0,-32 0 186 0 0,16-8 234 0 0,38 0 71 0 0,-84 5-401 0 0,124-17 0 0 0,-179 14-191 0 0,50-5 237 0 0,105 2 0 0 0,37 7-24 0 0,32 1 94 0 0,-203-1-307 0 0,-7 0 30 0 0,0 1 0 0 0,0 2 0 0 0,62 14 0 0 0,-13 4-46 0 0,135 17 0 0 0,-76-24 0 0 0,-18-8 77 0 0,-36-3-15 0 0,154 14 45 0 0,-219-18-102 0 0,28-2 0 0 0,-9-1-5 0 0,-1 0 19 0 0,48-11 0 0 0,-20 3 7 0 0,23 3 60 0 0,0 4-1 0 0,121 9 0 0 0,58 10-21 0 0,-40-3-64 0 0,-171-8 43 0 0,178 13 322 0 0,-153-1-335 0 0,-63-10-22 0 0,0-2 1 0 0,0 0 0 0 0,26 0-1 0 0,-15-3 8 0 0,0 3 0 0 0,0 1 0 0 0,48 13 0 0 0,-37-7-16 0 0,2-2 0 0 0,57 5 0 0 0,-26-8 76 0 0,-21-3 49 0 0,16 3 69 0 0,-67-4-159 0 0,0-1 1 0 0,0-1-1 0 0,0 1 0 0 0,0-1 1 0 0,0 0-1 0 0,0-1 0 0 0,0 1 1 0 0,0-1-1 0 0,0 0 0 0 0,0-1 1 0 0,0 1-1 0 0,0-1 0 0 0,-1-1 1 0 0,1 1-1 0 0,7-5 0 0 0,-12 7-27 0 0,-1-1-1 0 0,1 1 0 0 0,-1 0 0 0 0,1-1 1 0 0,-1 1-1 0 0,1 0 0 0 0,-1 0 1 0 0,1 0-1 0 0,-1-1 0 0 0,1 1 1 0 0,-1 0-1 0 0,1 0 0 0 0,-1 0 0 0 0,1 0 1 0 0,0 0-1 0 0,-1 0 0 0 0,1 0 1 0 0,-1 0-1 0 0,1 0 0 0 0,-1 0 1 0 0,1 0-1 0 0,-1 0 0 0 0,1 1 1 0 0,0-1-1 0 0,0 0 0 0 0,11 13 44 0 0,6 22-278 0 0,-17-31 155 0 0,16 45-2251 0 0,-7-18 952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35:06.529"/>
    </inkml:context>
    <inkml:brush xml:id="br0">
      <inkml:brushProperty name="width" value="0.1" units="cm"/>
      <inkml:brushProperty name="height" value="0.1" units="cm"/>
      <inkml:brushProperty name="color" value="#E71224"/>
    </inkml:brush>
  </inkml:definitions>
  <inkml:trace contextRef="#ctx0" brushRef="#br0">1 516 919 0 0,'11'0'279'0'0,"1"1"0"0"0,0-2 0 0 0,-1 1 0 0 0,1-2-1 0 0,-1 1 1 0 0,1-2 0 0 0,20-6 0 0 0,77-36 2386 0 0,-82 32-2919 0 0,121-66 1253 0 0,-3 2 598 0 0,-123 67-1430 0 0,1 1 0 0 0,1 1 0 0 0,0 1-1 0 0,42-7 1 0 0,117-4-167 0 0,-16 1 0 0 0,-87 11 156 0 0,135 7-1 0 0,-169 0-138 0 0,179 1 47 0 0,-170-3-49 0 0,119-5 94 0 0,0 5 56 0 0,-2-1-27 0 0,-66-6-76 0 0,185-7 111 0 0,-162 23-40 0 0,-15 1-28 0 0,297-28 201 0 0,-189 5-232 0 0,-130 9 28 0 0,3 0 71 0 0,277-23 171 0 0,-57 11-209 0 0,-151 12-22 0 0,388-10 550 0 0,-518 14-625 0 0,57-4 271 0 0,137-28 0 0 0,-136 17 214 0 0,127-6 0 0 0,-195 22-484 0 0,194 2 498 0 0,-186-2-526 0 0,-24 0-4 0 0,0 0 0 0 0,1 0 0 0 0,-1 0 0 0 0,0 1 0 0 0,9 3 1 0 0,-17-4-9 0 0,1 0 0 0 0,-1 0 0 0 0,1 0 0 0 0,-1 0 0 0 0,0 0 0 0 0,1 0 1 0 0,-1 0-1 0 0,0 1 0 0 0,1-1 0 0 0,-1 0 0 0 0,0 0 0 0 0,1 1 0 0 0,-1-1 1 0 0,0 0-1 0 0,1 0 0 0 0,-1 1 0 0 0,0-1 0 0 0,0 0 0 0 0,1 1 0 0 0,-1-1 1 0 0,0 0-1 0 0,0 1 0 0 0,0-1 0 0 0,0 0 0 0 0,1 1 0 0 0,-1-1 0 0 0,0 0 1 0 0,0 1-1 0 0,0-1 0 0 0,0 1 0 0 0,-6 12 86 0 0,-18 9-650 0 0,23-21 430 0 0,-23 17-3246 0 0,-4 1-1138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35:07.642"/>
    </inkml:context>
    <inkml:brush xml:id="br0">
      <inkml:brushProperty name="width" value="0.1" units="cm"/>
      <inkml:brushProperty name="height" value="0.1" units="cm"/>
      <inkml:brushProperty name="color" value="#E71224"/>
    </inkml:brush>
  </inkml:definitions>
  <inkml:trace contextRef="#ctx0" brushRef="#br0">1588 112 4031 0 0,'-4'-6'49'0'0,"0"-1"0"0"0,0 1 0 0 0,0 0 0 0 0,-1 0 0 0 0,0 1 0 0 0,0-1 0 0 0,-10-6 0 0 0,12 11 69 0 0,1 0-1 0 0,0 0 0 0 0,-1 1 1 0 0,1 0-1 0 0,-1-1 0 0 0,1 1 0 0 0,-1 0 1 0 0,-4 1-1 0 0,-6-1 166 0 0,-11-1-199 0 0,0 2 0 0 0,0 1 0 0 0,0 0 0 0 0,0 2 0 0 0,-34 10 0 0 0,1-1 73 0 0,5-3 297 0 0,0-2-1 0 0,-89 2 0 0 0,-55-18 532 0 0,-1 1-606 0 0,136 7-324 0 0,-60 1 308 0 0,-182-22-1 0 0,265 17-238 0 0,-15-2 100 0 0,49 6-206 0 0,0-2-1 0 0,-1 1 1 0 0,1 0-1 0 0,0-1 1 0 0,0 1-1 0 0,0-1 1 0 0,1-1-1 0 0,-1 1 1 0 0,-5-4-1 0 0,8 6-6 0 0,1-1 0 0 0,-1 1-1 0 0,1-1 1 0 0,-1 1 0 0 0,1-1 0 0 0,-1 1 0 0 0,1-1-1 0 0,0 1 1 0 0,-1-1 0 0 0,1 1 0 0 0,-1-1 0 0 0,1 1-1 0 0,0-1 1 0 0,0 1 0 0 0,-1-1 0 0 0,1 0 0 0 0,0 1-1 0 0,0-1 1 0 0,0 0 0 0 0,0 1 0 0 0,0-1 0 0 0,0 0 0 0 0,0 1-1 0 0,0-1 1 0 0,0 1 0 0 0,0-1 0 0 0,0-1 0 0 0,1 1 9 0 0,-1 0-1 0 0,1 0 1 0 0,-1 0 0 0 0,1 0 0 0 0,0 0 0 0 0,0 0 0 0 0,0 1 0 0 0,0-1 0 0 0,-1 0 0 0 0,1 0 0 0 0,0 1 0 0 0,0-1 0 0 0,2-1 0 0 0,3 0 52 0 0,-1-1 0 0 0,1 1 0 0 0,0 0-1 0 0,10-2 1 0 0,9 2-27 0 0,0 0 0 0 0,1 2 0 0 0,-1 0-1 0 0,44 8 1 0 0,4-1-5 0 0,19-5-8 0 0,142-16-1 0 0,-203 12-30 0 0,26-3-1 0 0,-1 3 0 0 0,104 10 0 0 0,-134-4 0 0 0,0 0 0 0 0,0 2 0 0 0,0 0 0 0 0,-1 2 0 0 0,0 1 0 0 0,-1 1 0 0 0,0 1 0 0 0,31 19 0 0 0,-47-24-49 0 0,0 0 0 0 0,0 0 0 0 0,0 1 0 0 0,-1 0 0 0 0,0 1 0 0 0,0 0 0 0 0,-1 0 0 0 0,0 0 0 0 0,5 10 0 0 0,1 5-397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0:13.165"/>
    </inkml:context>
    <inkml:brush xml:id="br0">
      <inkml:brushProperty name="width" value="0.1" units="cm"/>
      <inkml:brushProperty name="height" value="0.1" units="cm"/>
      <inkml:brushProperty name="color" value="#F4F91B"/>
    </inkml:brush>
  </inkml:definitions>
  <inkml:trace contextRef="#ctx0" brushRef="#br0">1655 135 2471 0 0,'-2'-1'65'0'0,"0"1"0"0"0,0 0 0 0 0,1 0-1 0 0,-1 0 1 0 0,0 0 0 0 0,0 0 0 0 0,0 0-1 0 0,1 0 1 0 0,-1 1 0 0 0,0-1-1 0 0,0 1 1 0 0,1-1 0 0 0,-1 1 0 0 0,0-1-1 0 0,1 1 1 0 0,-1 0 0 0 0,1 0-1 0 0,-1 0 1 0 0,1 0 0 0 0,-1 0 0 0 0,-1 2-1 0 0,-17 8 434 0 0,20-11-484 0 0,0 0 0 0 0,0 0 0 0 0,0 0 0 0 0,0 1 0 0 0,-1-1 0 0 0,1 0 0 0 0,0 0 0 0 0,0 0 0 0 0,0 0 0 0 0,0 0 0 0 0,0 0 0 0 0,0 0 1 0 0,0 0-1 0 0,0 0 0 0 0,0 0 0 0 0,0 0 0 0 0,0 0 0 0 0,-1 0 0 0 0,1 0 0 0 0,0 0 0 0 0,0 0 0 0 0,0 0 0 0 0,0 0 0 0 0,0 0 0 0 0,0 0 0 0 0,0 0 0 0 0,0 0 0 0 0,0 0 0 0 0,0 0 1 0 0,0 0-1 0 0,-1 0 0 0 0,1 0 0 0 0,0 0 0 0 0,0 0 0 0 0,0 0 0 0 0,0-1 0 0 0,0 1 0 0 0,0 0 0 0 0,0 0 0 0 0,0 0 0 0 0,0 0 0 0 0,0 0 0 0 0,0 0 0 0 0,0 0 0 0 0,0 0 0 0 0,0 0 0 0 0,0 0 1 0 0,0 0-1 0 0,0 0 0 0 0,0-1 0 0 0,0 1 0 0 0,0 0 0 0 0,0 0 0 0 0,0 0 0 0 0,0 0 0 0 0,0 0 0 0 0,0 0 0 0 0,0 0 0 0 0,0 0 0 0 0,0 0 0 0 0,0 0 0 0 0,0 0 0 0 0,0-1 0 0 0,0 1 1 0 0,4-8 615 0 0,-3 8-573 0 0,-1-1 0 0 0,1 0 1 0 0,0 0-1 0 0,-1 1 0 0 0,1-1 0 0 0,-1 0 1 0 0,1 0-1 0 0,-1 0 0 0 0,1 0 1 0 0,-1 1-1 0 0,0-1 0 0 0,0 0 0 0 0,1 0 1 0 0,-1 0-1 0 0,0 0 0 0 0,0 0 0 0 0,0 0 1 0 0,0 0-1 0 0,0 0 0 0 0,0 0 1 0 0,0 0-1 0 0,0 0 0 0 0,-1-1 0 0 0,-2 0 18 0 0,0-1-1 0 0,0 1 1 0 0,0 0-1 0 0,0 0 1 0 0,-1 0-1 0 0,1 1 1 0 0,-1-1-1 0 0,1 1 1 0 0,-1 0-1 0 0,-4-2 0 0 0,-43-5 530 0 0,22 5-187 0 0,15 0-189 0 0,0 2-1 0 0,-1-1 0 0 0,0 2 0 0 0,-24 2 0 0 0,34-2-176 0 0,1 0 1 0 0,-1 0-1 0 0,0-1 0 0 0,0 0 0 0 0,1 0 0 0 0,-1 0 0 0 0,-6-3 0 0 0,5 2 24 0 0,1 0-1 0 0,-1 1 1 0 0,0 0-1 0 0,0 0 1 0 0,-6-1-1 0 0,-18 3 131 0 0,0-2 0 0 0,0 0 0 0 0,0-3 0 0 0,-37-8-1 0 0,63 11-150 0 0,-1 0-1 0 0,1-1 0 0 0,-1 1 1 0 0,1-1-1 0 0,0 0 0 0 0,0-1 1 0 0,0 1-1 0 0,0-1 0 0 0,0 0 1 0 0,0 0-1 0 0,-4-4 0 0 0,6 5-41 0 0,-1 0 0 0 0,0 0-1 0 0,0 1 1 0 0,1-1 0 0 0,-1 1 0 0 0,0-1-1 0 0,0 1 1 0 0,-1 0 0 0 0,1 0 0 0 0,-4 0-1 0 0,-38-6 190 0 0,30 6-163 0 0,8 0 4 0 0,-1 2 0 0 0,1-1 0 0 0,0 1 0 0 0,-11 2 0 0 0,-5 0 68 0 0,-15 1-23 0 0,14-3 27 0 0,1 1 0 0 0,0 2-1 0 0,-1 0 1 0 0,-24 9 0 0 0,25-6-74 0 0,-1-2 0 0 0,-42 5-1 0 0,44-7-30 0 0,-136 8 277 0 0,-26 25-92 0 0,183-36-194 0 0,-99 18 144 0 0,98-17-125 0 0,-1-1 0 0 0,0 1 0 0 0,0 0 0 0 0,1 0 1 0 0,-1 1-1 0 0,1-1 0 0 0,-1 0 0 0 0,1 1 0 0 0,0 0 0 0 0,-1-1 0 0 0,1 1 0 0 0,0 0 0 0 0,0 0 0 0 0,0 0 0 0 0,0 1 0 0 0,1-1 0 0 0,-1 0 0 0 0,1 1 0 0 0,-1-1 0 0 0,-1 6 0 0 0,1-4-14 0 0,1 1 0 0 0,-1 0 0 0 0,0-1 0 0 0,0 1-1 0 0,0-1 1 0 0,-1 0 0 0 0,1 0 0 0 0,-5 5 0 0 0,-10 17 15 0 0,16-21-1 0 0,-1 0 0 0 0,1 0 0 0 0,0 0 0 0 0,0 1 0 0 0,0-1 0 0 0,1 11 0 0 0,-2 11 40 0 0,-9 28-6 0 0,1-8 93 0 0,3 0 0 0 0,-3 71 0 0 0,11-104-72 0 0,0-1 1 0 0,5 18-1 0 0,-1 4 20 0 0,-2-22-56 0 0,0 0 1 0 0,1-1-1 0 0,0 1 0 0 0,1-1 0 0 0,1 0 1 0 0,0 0-1 0 0,0 0 0 0 0,16 20 0 0 0,-18-26-25 0 0,-1 1 0 0 0,0 0-1 0 0,0 0 1 0 0,3 10 0 0 0,-4-10 0 0 0,0 0-1 0 0,1 0 1 0 0,0 1 0 0 0,6 7 0 0 0,9 12 71 0 0,1 0 0 0 0,1-2 0 0 0,1 0 0 0 0,31 27 0 0 0,-29-35 2 0 0,1 0 1 0 0,0-2-1 0 0,51 23 0 0 0,-44-23-43 0 0,-9-4-11 0 0,1-1 0 0 0,0-1 0 0 0,0-2 0 0 0,1 0 0 0 0,0-1 0 0 0,0-2 0 0 0,34 3 0 0 0,-35-5-21 0 0,14-1 96 0 0,0 3 0 0 0,59 12 0 0 0,31 25 33 0 0,-70-21-151 0 0,-37-13 24 0 0,0 0-1 0 0,1-1 1 0 0,0 0-1 0 0,0-2 1 0 0,43 3-1 0 0,-2-7 83 0 0,169-6 162 0 0,-19-26-129 0 0,-194 28-99 0 0,0-1 0 0 0,0 0 0 0 0,-1-1 0 0 0,1-1 0 0 0,29-17 0 0 0,74-57 115 0 0,-114 75-131 0 0,0 0 0 0 0,-1 0 0 0 0,1-1 0 0 0,-1 0 0 0 0,-1 0 1 0 0,1 0-1 0 0,-1-1 0 0 0,7-14 0 0 0,1-5 2 0 0,11-38 1 0 0,-14 38-16 0 0,-3 5 7 0 0,0 0 0 0 0,-1 0 0 0 0,-2 0 0 0 0,5-41 0 0 0,-9 49-6 0 0,0 1 1 0 0,-1-1 0 0 0,0 1 0 0 0,-1-1 0 0 0,-1 1 0 0 0,0 0 0 0 0,0 0-1 0 0,-1 0 1 0 0,-9-18 0 0 0,-11-16 21 0 0,-2 1 0 0 0,-2 2 1 0 0,-2 1-1 0 0,-2 1 0 0 0,-72-74 0 0 0,92 105-23 0 0,1 1 0 0 0,-2 0-1 0 0,1 0 1 0 0,-2 2 0 0 0,1-1 0 0 0,-1 2 0 0 0,0 0-1 0 0,0 0 1 0 0,-1 1 0 0 0,0 1 0 0 0,0 1 0 0 0,0 0-1 0 0,-1 1 1 0 0,0 0 0 0 0,-19 0 0 0 0,18 3-940 0 0,0 1 0 0 0,1 0 0 0 0,-1 1 0 0 0,1 1 0 0 0,-19 6 0 0 0,-10 5-5052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27.600"/>
    </inkml:context>
    <inkml:brush xml:id="br0">
      <inkml:brushProperty name="width" value="0.1" units="cm"/>
      <inkml:brushProperty name="height" value="0.1" units="cm"/>
      <inkml:brushProperty name="color" value="#E71224"/>
    </inkml:brush>
  </inkml:definitions>
  <inkml:trace contextRef="#ctx0" brushRef="#br0">2226 136 3223 0 0,'-36'6'370'0'0,"-7"-4"3663"0"0,25-1-1074 0 0,-101 5-619 0 0,-187 4-174 0 0,220-11-864 0 0,-134-20 0 0 0,53-9-308 0 0,76 12-537 0 0,-167-13 0 0 0,222 30-377 0 0,-435-24 263 0 0,429 21-550 0 0,-236-22-1857 0 0,223 22 548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0:15.364"/>
    </inkml:context>
    <inkml:brush xml:id="br0">
      <inkml:brushProperty name="width" value="0.1" units="cm"/>
      <inkml:brushProperty name="height" value="0.1" units="cm"/>
      <inkml:brushProperty name="color" value="#F4F91B"/>
    </inkml:brush>
  </inkml:definitions>
  <inkml:trace contextRef="#ctx0" brushRef="#br0">1954 306 1375 0 0,'-34'-44'247'0'0,"32"40"371"0"0,-2-1-1 0 0,1 1 1 0 0,0 0 0 0 0,-1 0 0 0 0,-4-4-1 0 0,4 4-533 0 0,-1 1 0 0 0,0-1 0 0 0,0 1 0 0 0,-1 0-1 0 0,1 1 1 0 0,0-1 0 0 0,-1 1 0 0 0,0 0 0 0 0,1 0 0 0 0,-1 1-1 0 0,0 0 1 0 0,-6-1 0 0 0,-10 1 723 0 0,-13-3 599 0 0,18-1-871 0 0,1-1-1 0 0,0-1 0 0 0,-18-10 1 0 0,20 10-321 0 0,-1 0 0 0 0,1 0 0 0 0,-1 2 0 0 0,-21-6 0 0 0,-23-4 57 0 0,-70-26 1 0 0,78 22-7 0 0,-1 3 1 0 0,-60-11-1 0 0,78 24-194 0 0,1 1-1 0 0,-1 2 1 0 0,-58 6 0 0 0,-11 13-23 0 0,11-1-22 0 0,-69 1 38 0 0,143-17-64 0 0,-115 13 263 0 0,116-12-237 0 0,0 1 0 0 0,1 1 0 0 0,-1 0 0 0 0,1 2 0 0 0,-27 13 0 0 0,-14 11 6 0 0,-41 25 62 0 0,85-47-84 0 0,1 0-1 0 0,1 0 0 0 0,-1 1 0 0 0,1 1 0 0 0,-13 17 0 0 0,10-9-1 0 0,1 1-1 0 0,1 1 0 0 0,1 0 0 0 0,1 0 0 0 0,1 1 1 0 0,-7 26-1 0 0,7-16 10 0 0,1 1-1 0 0,2 0 1 0 0,-3 58 0 0 0,8-45 61 0 0,2-1 1 0 0,2 1 0 0 0,10 50-1 0 0,-10-82 3 0 0,1 0 0 0 0,0 0-1 0 0,1 0 1 0 0,1-1 0 0 0,0 0 0 0 0,0 0-1 0 0,1-1 1 0 0,1 0 0 0 0,0 0 0 0 0,1 0-1 0 0,12 11 1 0 0,-4-5 127 0 0,2-2-1 0 0,0 0 1 0 0,1-1 0 0 0,1-1-1 0 0,35 18 1 0 0,44 25-35 0 0,16 9-75 0 0,-79-48-59 0 0,0-2 0 0 0,1-2 1 0 0,58 14-1 0 0,-62-23 20 0 0,0-2 0 0 0,0-1 0 0 0,0-1 1 0 0,64-8-1 0 0,-2 1 2 0 0,-1-3-16 0 0,-27 1-26 0 0,-12 2 1 0 0,0-1-1 0 0,83-24 1 0 0,-98 19 20 0 0,-1-2 0 0 0,0-2 0 0 0,73-42 0 0 0,-61 27 4 0 0,-2-2-1 0 0,-2-1 1 0 0,-1-4 0 0 0,-1-1 0 0 0,40-46 0 0 0,-44 39 18 0 0,49-58 35 0 0,-73 83-73 0 0,-2-2-1 0 0,25-46 1 0 0,-36 60-21 0 0,-1-1 0 0 0,-1 0-1 0 0,1 0 1 0 0,-1 0 0 0 0,-1 0 0 0 0,0-1-1 0 0,-1 1 1 0 0,0-1 0 0 0,0 1-1 0 0,-1-13 1 0 0,-2 9 5 0 0,0 1 1 0 0,0-1-1 0 0,-1 1 0 0 0,-1-1 0 0 0,0 1 1 0 0,-1 0-1 0 0,-7-13 0 0 0,0 4 3 0 0,-1 0 0 0 0,-1 1-1 0 0,-1 1 1 0 0,-1 1 0 0 0,-1 0-1 0 0,0 1 1 0 0,-1 1 0 0 0,-27-20-1 0 0,30 27-83 0 0,0 0 0 0 0,-1 1-1 0 0,-1 1 1 0 0,1 0 0 0 0,-1 1-1 0 0,-1 1 1 0 0,1 1 0 0 0,-32-6 0 0 0,17 6-164 0 0,0 2 1 0 0,0 1 0 0 0,0 2-1 0 0,-38 3 1 0 0,19 5-863 0 0,-2 2-41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0:26.856"/>
    </inkml:context>
    <inkml:brush xml:id="br0">
      <inkml:brushProperty name="width" value="0.35" units="cm"/>
      <inkml:brushProperty name="height" value="2.1" units="cm"/>
      <inkml:brushProperty name="color" value="#33CCFF"/>
      <inkml:brushProperty name="inkEffects" value="pencil"/>
    </inkml:brush>
  </inkml:definitions>
  <inkml:trace contextRef="#ctx0" brushRef="#br0">309 43 3423 266533 45258,'-5'0'336'0'0,"-4"-1"-336"0"0,-1 0 0 0 0,0 1 360 0 0,2 0 40 0 0,0 1 8 0 0,1 0 0 0 0,-1 1-248 0 0,-2 1-56 0 0,-2 1-8 0 0,-2 1 0 0 0,-2-1 40 0 0,0 1 8 0 0,0 0 0 0 0,1 0 0 0 0,-1 0 64 0 0,1-1 16 0 0,2-2 0 0 0,0 0 0 0 0,1-1 88 0 0,2-1 16 0 0,0 0 8 0 0,2-2 0 0 0,0 0 72 0 0,0 0 8 0 0,2 0 8 0 0,0 0 0 0 0,1 1-120 0 0,0 1-24 0 0,2 0-8 0 0,0 1 0 0 0,1-1-128 0 0,1 1-24 0 0,0 0-8 0 0,2 0 0 0 0,0 1-24 0 0,0 0-8 0 0,2 0 0 0 0,0 0 0 0 0,2 1 24 0 0,1 0 8 0 0,2-1 0 0 0,1-1 0 0 0,3-1 48 0 0,0 0 16 0 0,3-2 0 0 0,1 0 0 0 0,1-1 16 0 0,2 0 0 0 0,0 1 0 0 0,0 0 0 0 0,1 0-32 0 0,-1 1-8 0 0,1 0 0 0 0,0-1 0 0 0,0 1-64 0 0,0 0-16 0 0,1 0 0 0 0,1-1 0 0 0,1 0-72 0 0,1 0 64 0 0,1 0-64 0 0,1 0 64 0 0,1-2-64 0 0,0 1 96 0 0,1 0-96 0 0,-1 0 96 0 0,-1-1-24 0 0,0 0 0 0 0,-1 0 0 0 0,0 0 0 0 0,0-1 32 0 0,-2 1 8 0 0,-1 0 0 0 0,-1 1 0 0 0,0 1-16 0 0,-1 0 0 0 0,1 0 0 0 0,1 2 0 0 0,0 0-32 0 0,2 1-64 0 0,1 0 88 0 0,-1 0-88 0 0,0 0 64 0 0,0-1-64 0 0,-2 0 0 0 0,-2-1 0 0 0,0 0 72 0 0,0-1-72 0 0,-2 0 0 0 0,0-1 72 0 0,0 1-72 0 0,0 0 64 0 0,0 0-64 0 0,-1 0 64 0 0,1 1-64 0 0,-1 1 0 0 0,-1-1 72 0 0,0 1-72 0 0,0 0 0 0 0,-1 1 64 0 0,0-1-64 0 0,-1 1 0 0 0,0-1 0 0 0,-2 0 0 0 0,-2 0 0 0 0,0 0 0 0 0,-2 0 0 0 0,-1 0 64 0 0,-1 0-64 0 0,-2 0 0 0 0,0 0 448 0 0,-1 0 48 0 0,-1 0 16 0 0,-1 1-304 0 0,-4 0-1760 0 0,-1 1 1552 0 0,-2 0 0 0 0,-2 0 0 0 0,0 0 0 0 0,-2 0 0 0 0,-1 1 0 0 0,-1-1 0 0 0,-2 0 0 0 0,0 0 0 0 0,-2-1 64 0 0,-1 0-64 0 0,-2 0 0 0 0,-1-1 0 0 0,-1 2 0 0 0,-2-1 0 0 0,-1 0 0 0 0,-1 1 0 0 0,0-1 0 0 0,0 1 0 0 0,-1-1 0 0 0,-1 1 0 0 0,-1-2 0 0 0,-1 0 0 0 0,-1-1 64 0 0,0 0-64 0 0,-1-1 0 0 0,1 1 0 0 0,0-1 0 0 0,0 1 0 0 0,1 0 0 0 0,0 1 0 0 0,-1 1 0 0 0,-1 0 0 0 0,0 1 0 0 0,0 1 0 0 0,0 0 0 0 0,0 1 0 0 0,-1 1 0 0 0,0 1 0 0 0,0-1 0 0 0,1 2 0 0 0,0-1 0 0 0,0 1 0 0 0,3-1 0 0 0,2-1 0 0 0,1-1 0 0 0,3-1 0 0 0,1 0 0 0 0,1-1 0 0 0,0 1 0 0 0,2-1 0 0 0,0-1 0 0 0,2 1 0 0 0,2-1 0 0 0,2 0 0 0 0,1 0 0 0 0,3 0 0 0 0,2 0 0 0 0,1 0 0 0 0,3-1 0 0 0,1 1 0 0 0,1 1 0 0 0,2-1 0 0 0,1 0 64 0 0,2 1-64 0 0,2-1 0 0 0,2 0 0 0 0,2-1 64 0 0,2 0-64 0 0,3-1 0 0 0,1 1 72 0 0,2-1 0 0 0,2 0 0 0 0,0 0 0 0 0,0 0 0 0 0,1-1-72 0 0,0 0 0 0 0,3 0 72 0 0,0-1-72 0 0,3 0 64 0 0,2-1-64 0 0,1 0 80 0 0,2 0-80 0 0,0 0 72 0 0,0 0-72 0 0,0 0 64 0 0,0 0-64 0 0,0 1 0 0 0,0 0 0 0 0,1 0 64 0 0,-1 0-64 0 0,0 2 0 0 0,0 0 0 0 0,1 1 0 0 0,-1 1 64 0 0,0 0-64 0 0,0 0 0 0 0,-1 0 0 0 0,-1-1 64 0 0,-2 0-64 0 0,-1 1 0 0 0,-1-1 72 0 0,-2-1-72 0 0,0 1 0 0 0,-1-1 64 0 0,-1 1-64 0 0,-1-1 0 0 0,0 1 0 0 0,-1 0 0 0 0,-2 0 0 0 0,0 0 64 0 0,-1 1-64 0 0,-1-1 0 0 0,-1 2 0 0 0,-2-1 0 0 0,0 1 0 0 0,-1-1 0 0 0,0 0 0 0 0,-2-1 0 0 0,0 1 0 0 0,-1 0 0 0 0,-1-1 0 0 0,-2 0 64 0 0,0 0-64 0 0,-1 0 0 0 0,-1 0 0 0 0,0 0 0 0 0,-1 0 0 0 0,-1 0 0 0 0,0 0 0 0 0,-1 0 0 0 0,0 0 0 0 0,-1 0 64 0 0,-1 0-64 0 0,0 0 0 0 0,-2 0 0 0 0,0 0 72 0 0,-2-1-72 0 0,0 0 0 0 0,-2-1 80 0 0,-2 1-80 0 0,-2-1 64 0 0,-1 1-64 0 0,-2-2 0 0 0,-1 0 0 0 0,-3 0 64 0 0,-2 0-64 0 0,-2 0 0 0 0,-2 0 64 0 0,-3 1-64 0 0,-2 0 64 0 0,-1 2-64 0 0,-2 0 0 0 0,-1 1 0 0 0,0 1 0 0 0,0-1 0 0 0,0 0 64 0 0,1 1-64 0 0,1-1 0 0 0,0 0 0 0 0,0 0 0 0 0,2 1 0 0 0,0 0 0 0 0,1 0 0 0 0,-2 1 0 0 0,1 1 0 0 0,3-1 0 0 0,3 0 0 0 0,4 0 0 0 0,3-1 0 0 0,4 0 0 0 0,2 0 0 0 0,2 0 64 0 0,3 1-64 0 0,2-1 0 0 0,2 0 0 0 0,2 0 0 0 0,3 0 0 0 0,1 0 0 0 0,3 0 0 0 0,1 0 0 0 0,3 1 0 0 0,3-1 0 0 0,2 0 0 0 0,3 0 0 0 0,2 0 0 0 0,4-1 0 0 0,2 0 0 0 0,3 0 0 0 0,2-1 0 0 0,0 0 0 0 0,0-2 0 0 0,-1-1 0 0 0,0 1 0 0 0,-1-2 0 0 0,-1 0 0 0 0,0-2 0 0 0,-1 1 0 0 0,-1-1 0 0 0,-1 1 0 0 0,-2 0 0 0 0,-2 1 0 0 0,-2 0-120 0 0,-2 2-40 0 0,-3 2 0 0 0,-3 3-1256 0 0,-5 5-56 0 0,-4 0-14439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0:31.27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1197 88 4431 268134 47815,'-2'-2'432'0'0,"-2"-1"-432"0"0,-1 0 0 0 0,-1 1 0 0 0,1 1 440 0 0,1 1 40 0 0,0 1 0 0 0,-1 0 8 0 0,0 2-232 0 0,-3 1-56 0 0,-1 0-8 0 0,-1 2 0 0 0,-1-1-24 0 0,0 0-8 0 0,1-1 0 0 0,0 0 0 0 0,1-2 56 0 0,-1-1 8 0 0,0-1 0 0 0,-1 0 0 0 0,-1-1 88 0 0,-1-1 16 0 0,-1 0 8 0 0,-2 0 0 0 0,0-1-24 0 0,-2 0-8 0 0,0 1 0 0 0,0-1 0 0 0,-2 1-152 0 0,1 0-32 0 0,-1 1-8 0 0,0 0 0 0 0,-1 2-48 0 0,-1 0-64 0 0,1 0 88 0 0,-1 0-88 0 0,-1 0 80 0 0,0 0-80 0 0,-2-1 64 0 0,0 1-64 0 0,-1 0 144 0 0,-1-1-16 0 0,0 0 0 0 0,-2 0 0 0 0,-1 0 32 0 0,0 1 8 0 0,0 0 0 0 0,0 1 0 0 0,1 1-8 0 0,0-1-8 0 0,3 0 0 0 0,0-1 0 0 0,3 1-64 0 0,0-1-16 0 0,0 1 0 0 0,1 0 0 0 0,0 1-72 0 0,1-1 0 0 0,0 0 0 0 0,2-1 64 0 0,0-1-64 0 0,3 0 0 0 0,0 0 0 0 0,2 0 0 0 0,0-1 72 0 0,2 0 0 0 0,2 0 0 0 0,1-1 0 0 0,1 0 56 0 0,2 0 0 0 0,0-1 8 0 0,2 2 0 0 0,-1-1-8 0 0,2 1 0 0 0,0 0 0 0 0,1 0 0 0 0,1 1-56 0 0,1 1-8 0 0,1 0 32 0 0,1 0-96 0 0,3 0 72 0 0,0 0-8 0 0,3 0-64 0 0,0 1 0 0 0,2-1 0 0 0,1 1 64 0 0,1-1 0 0 0,3 0-64 0 0,2 0 96 0 0,1-1-32 0 0,3 1 16 0 0,3 0 0 0 0,1 1 0 0 0,3 1 0 0 0,1-1-80 0 0,2 0 64 0 0,-1-1-64 0 0,1-1 64 0 0,0-2-64 0 0,1 0 80 0 0,1 0-80 0 0,1-1 80 0 0,1 1 0 0 0,0-2 0 0 0,0 1 0 0 0,-1-1 0 0 0,0 1 0 0 0,0 0 0 0 0,0 2 0 0 0,-1 0 0 0 0,1 2-80 0 0,1 0 96 0 0,0 1-96 0 0,2-1 96 0 0,0 1-96 0 0,2-2 80 0 0,-1 0-80 0 0,0-1 80 0 0,-1 0-80 0 0,-3-2 80 0 0,-1 1-80 0 0,-3-1 80 0 0,0-1-8 0 0,-3-1 0 0 0,-1 1 0 0 0,-3-1 0 0 0,-1 1 8 0 0,-3 0 0 0 0,-1 0 0 0 0,-3 1 0 0 0,-1 0-80 0 0,-2 0 80 0 0,-1 0-80 0 0,-3 1 80 0 0,0 0-80 0 0,-3 1 0 0 0,-1 0 72 0 0,-1 0-72 0 0,-1 0 0 0 0,-2 0 64 0 0,0 0-64 0 0,-2 0 0 0 0,-1 0 0 0 0,-1 0 72 0 0,-3 0-72 0 0,-1 0 0 0 0,-2 0 0 0 0,-2 1 0 0 0,-3-1 0 0 0,-6 2 72 0 0,-4 0-72 0 0,-2 0 0 0 0,0 2 72 0 0,-2-1-72 0 0,0 2 0 0 0,1-1 0 0 0,0 0 0 0 0,1-1 0 0 0,-1 1 0 0 0,0-2 0 0 0,-1 0 0 0 0,-2-1 0 0 0,-1-1 0 0 0,-1 1 0 0 0,-1 0 64 0 0,1-1-64 0 0,-1 1 0 0 0,0 0 0 0 0,1 0 0 0 0,0 0 0 0 0,1 1 0 0 0,0 0 0 0 0,-1 0 0 0 0,1 1 0 0 0,0 0 0 0 0,0 0 0 0 0,1 0 64 0 0,0 0-64 0 0,1-1 0 0 0,2 0 0 0 0,3 0 0 0 0,1 1 0 0 0,2-1 0 0 0,2 0 0 0 0,2-1 0 0 0,2 1 0 0 0,1-1 64 0 0,2 1-64 0 0,1-1 0 0 0,2 0 0 0 0,0 0 0 0 0,2 0 0 0 0,1-2 0 0 0,2 1 64 0 0,2-1-64 0 0,1 1 0 0 0,1-1 64 0 0,1 1-64 0 0,2-1 96 0 0,0 0-96 0 0,2 1 96 0 0,1 0-96 0 0,2 0 0 0 0,1 0 72 0 0,1 1-72 0 0,2 0 0 0 0,0 0 72 0 0,2 0-72 0 0,2 0 0 0 0,0-1 64 0 0,2 0-64 0 0,2 0 0 0 0,0 0 0 0 0,1 2 72 0 0,2-1-72 0 0,1 0 0 0 0,0 1 72 0 0,2-1-72 0 0,0-1 0 0 0,3 0 0 0 0,1-1 64 0 0,2 0-64 0 0,1 0 0 0 0,0 0 72 0 0,0 0-72 0 0,-1 0 64 0 0,0 1-64 0 0,-1 0 64 0 0,0 1-64 0 0,-2 0 64 0 0,0 1-64 0 0,-2-1 80 0 0,1 1-80 0 0,-2 0 88 0 0,0-1-88 0 0,-1 0 96 0 0,-1-1-96 0 0,-2 1 72 0 0,-2 1-72 0 0,-1 0 0 0 0,-2-1 72 0 0,-2 0-72 0 0,-1 0 0 0 0,-3 0 0 0 0,-1-1 0 0 0,-2 0 0 0 0,-2 0 64 0 0,-1-1-64 0 0,-2 1 0 0 0,-2-1 80 0 0,0 0-80 0 0,-3 0 96 0 0,0 0-96 0 0,-3 0 96 0 0,-1-1-96 0 0,-2 1 96 0 0,-3-1-96 0 0,0 0 72 0 0,-4 0-72 0 0,-1 0 0 0 0,-3 0 72 0 0,-3 1-72 0 0,-3-1 0 0 0,-1 1 0 0 0,-2-1 0 0 0,-1 1 64 0 0,-2-1-64 0 0,-2 1 0 0 0,-2 0 64 0 0,-1 0-64 0 0,-1 1 0 0 0,0 1 0 0 0,-1 1 64 0 0,1 2-64 0 0,-1 0 0 0 0,0 2 0 0 0,-10 6-128 0 0,-13 8-288 0 0,-7 6-5296 0 0,1 3-1104 0 0,11-3-1975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0:36.21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1389 190 2759 268209 47676,'0'-1'248'0'0,"-1"-1"-248"0"0,0-1 0 0 0,0 0 0 0 0,0 1 568 0 0,0 0 64 0 0,0 1 8 0 0,0 1 8 0 0,0 0-488 0 0,-1 0-96 0 0,1-1-64 0 0,-1 0 80 0 0,-1 0-80 0 0,0-1 96 0 0,-1 0-96 0 0,0 0 96 0 0,-2 0 232 0 0,-3-2 440 0 0,-1-1-376 0 0,-2 0 8 0 0,0 0 0 0 0,-2-1 0 0 0,-1 0 0 0 0,0 0-88 0 0,-1-1-24 0 0,0 1 0 0 0,-1 0 0 0 0,0 0 232 0 0,0 2 48 0 0,-1 1 8 0 0,-6 0-224 0 0,-16 1-1480 0 0,-7 1 1296 0 0,-1 0 24 0 0,2 2 0 0 0,5 0 0 0 0,3 2 0 0 0,2 0 0 0 0,2 1 0 0 0,1 1-64 0 0,0 1-16 0 0,0-1 0 0 0,0-1 0 0 0,0 1-8 0 0,1-1 0 0 0,0 0 0 0 0,1-1 0 0 0,-1-1 8 0 0,2-1 0 0 0,1-1 0 0 0,0-1 0 0 0,1-1-16 0 0,1 0-8 0 0,0 0 0 0 0,2-1 0 0 0,0 1 72 0 0,0-1 24 0 0,1 0 0 0 0,2-1 0 0 0,0 1-8 0 0,2 0 0 0 0,1-1 0 0 0,1 2 0 0 0,1-1-80 0 0,0 2-8 0 0,1 0-8 0 0,1 0 0 0 0,0 1-16 0 0,1 0 0 0 0,1 0 0 0 0,2 0 0 0 0,2 0 0 0 0,1 0 0 0 0,2 1 0 0 0,2 1 0 0 0,0-1 0 0 0,2 0 0 0 0,2 1 0 0 0,0-1 0 0 0,1 0-64 0 0,2 1 80 0 0,1 0-80 0 0,2 1 80 0 0,2-1-80 0 0,1 1 80 0 0,2 1-80 0 0,2-1 80 0 0,2-1-16 0 0,1 1-64 0 0,2-1 96 0 0,3-1-32 0 0,0 0-64 0 0,1-1 80 0 0,2 0-80 0 0,1 0 80 0 0,1 0 0 0 0,2 0 0 0 0,2-1 0 0 0,1 0 0 0 0,3 0-8 0 0,1 0 0 0 0,3 0 0 0 0,0 0 0 0 0,1 0-72 0 0,0-1 0 0 0,0 1 72 0 0,0-2-72 0 0,-1 0 0 0 0,-1 0 64 0 0,0-1-64 0 0,-2-1 0 0 0,-1 1 0 0 0,0-1 0 0 0,-2 0 0 0 0,0-1 0 0 0,-1 2 88 0 0,0-1-24 0 0,-2 2 0 0 0,3 0 0 0 0,0 1 16 0 0,-2 2-80 0 0,-3 2 80 0 0,-3 0-80 0 0,-2 0 0 0 0,-4 0 0 0 0,-2 1 64 0 0,-1-1-64 0 0,-3 0 0 0 0,-1 0 72 0 0,-2 0-72 0 0,-2-1 0 0 0,-1 0 64 0 0,-3-1-64 0 0,-1 1 0 0 0,-2-2 88 0 0,-2 0-24 0 0,-2 1 0 0 0,-2-2 0 0 0,0 1 0 0 0,-3 0 0 0 0,0-1 0 0 0,-2 1 0 0 0,-1 0-64 0 0,-3 0 80 0 0,0 1-80 0 0,-2-1 80 0 0,-1 1-80 0 0,0 0 0 0 0,-2-1 72 0 0,-1 1-72 0 0,-1-2 0 0 0,0 1 72 0 0,-3-1-72 0 0,0 0 0 0 0,-3-1 64 0 0,0 1-64 0 0,-3 0 0 0 0,0 1 0 0 0,-2 0 88 0 0,-1 0-88 0 0,-2 1 80 0 0,-1 0-80 0 0,0-1 72 0 0,-1 0-72 0 0,0-1 64 0 0,1 0-64 0 0,0 0 64 0 0,0-1-64 0 0,1 0 0 0 0,1 0 64 0 0,1 0-64 0 0,2 0 0 0 0,1 0 72 0 0,2 1-72 0 0,1 0 80 0 0,3 0-16 0 0,1 1-64 0 0,2 1 96 0 0,2-1-96 0 0,1 1 64 0 0,2-1-64 0 0,2 0 0 0 0,3 0 64 0 0,1-1-64 0 0,2 1 0 0 0,2-1 72 0 0,3 1-72 0 0,1-1 0 0 0,3-1 72 0 0,2 1-72 0 0,3-1 0 0 0,1 1 0 0 0,3 0 0 0 0,3 0 64 0 0,2 0-64 0 0,3 1 0 0 0,5 0 64 0 0,3 1-64 0 0,3 0 0 0 0,4 0 0 0 0,2 2 0 0 0,4 0 0 0 0,2 1 0 0 0,4 1 64 0 0,1-1-64 0 0,3 0 0 0 0,-1 0 0 0 0,1-1 0 0 0,-2 0 0 0 0,0 0 0 0 0,-1 0-96 0 0,-1 0-8 0 0,-2 0 0 0 0,2 4-424 0 0,0 8-464 0 0,-4 6-6688 0 0,-9 0-3695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0:42.38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1406 130 455 267920 45961,'0'-1'272'0'0,"2"-2"304"0"0,-1 1-288 0 0,0 0-216 0 0,-1 0-72 0 0,0 1 0 0 0,-1 0 72 0 0,0 0 264 0 0,-2-2 48 0 0,0 0 16 0 0,-1-1 0 0 0,0-1 208 0 0,-1-1 48 0 0,-1 1 8 0 0,1 0 0 0 0,-1 0-208 0 0,1 1-40 0 0,-1-1 0 0 0,1 1-8 0 0,-2 0-144 0 0,0 1-24 0 0,-1 0-8 0 0,0 0 0 0 0,-1 1-88 0 0,0 1-16 0 0,-1 0-8 0 0,0 1 0 0 0,0 0 48 0 0,-4 1 200 0 0,-2 0-184 0 0,0 0 8 0 0,0 0 8 0 0,0 0 0 0 0,0-1 0 0 0,0 0-16 0 0,-1-1-8 0 0,-1 0 0 0 0,0-1 0 0 0,-2 1-16 0 0,0 0 0 0 0,0-1 0 0 0,-4 0 200 0 0,-2 1-152 0 0,0-1 0 0 0,2-1 0 0 0,0 1-8 0 0,1 0 0 0 0,0 0 0 0 0,1 0 0 0 0,2-1-80 0 0,0 2-24 0 0,2 0 0 0 0,1 0 0 0 0,1-1-96 0 0,1 1 88 0 0,1-1-88 0 0,1 0 80 0 0,0 1-80 0 0,1-1 64 0 0,0 1-64 0 0,2 0 64 0 0,0 0 24 0 0,1 1 0 0 0,1-1 0 0 0,1 0 0 0 0,0-1 8 0 0,0 1 8 0 0,1-1 0 0 0,2 2 0 0 0,0-1-16 0 0,1 1-8 0 0,0 0 0 0 0,2 1 0 0 0,1-1-8 0 0,0 0 0 0 0,2 1 0 0 0,-1-1 0 0 0,2 0 0 0 0,1 0 0 0 0,2 1 0 0 0,0-1 0 0 0,1 1 8 0 0,1 0 0 0 0,1 0 0 0 0,1 0 0 0 0,1 1 8 0 0,1 0 0 0 0,1 0 0 0 0,2 1 0 0 0,1-1 0 0 0,0 0 0 0 0,2 0 0 0 0,0 0 0 0 0,1 0-24 0 0,1 1-64 0 0,-1-1 96 0 0,1 0-32 0 0,0-1-64 0 0,0 0 80 0 0,0 0-80 0 0,0-1 80 0 0,2-1-80 0 0,0-1 80 0 0,3-1-80 0 0,0-1 80 0 0,1 0-16 0 0,1-1-64 0 0,1 1 96 0 0,-1 0-32 0 0,0 0-64 0 0,0 1 80 0 0,-2 1-80 0 0,0 0 80 0 0,-1 0-80 0 0,0 1 0 0 0,0 1 0 0 0,-1 0 0 0 0,0 0 64 0 0,-1 1-64 0 0,-1-1 64 0 0,-2 0-64 0 0,0-1 0 0 0,0 1 64 0 0,-2 1-64 0 0,0 1 0 0 0,-1-1 0 0 0,-1 1 0 0 0,-1-1 64 0 0,-1-1-64 0 0,-2 0 0 0 0,-1 0 64 0 0,-1-1-64 0 0,-3 1 64 0 0,-1 1-64 0 0,-2 0 0 0 0,-2 0 72 0 0,-2 1-72 0 0,-1-1 0 0 0,-2 1 64 0 0,-2-1-64 0 0,-1 0 0 0 0,-2 1 88 0 0,-1-1-24 0 0,-2 0 0 0 0,-1 0 0 0 0,-1 0 0 0 0,0 0 0 0 0,-2-1 0 0 0,0 0 0 0 0,-1-1 16 0 0,0 1 0 0 0,-2-1 0 0 0,-1 0 0 0 0,-1 0-16 0 0,0 0 0 0 0,-2 0 0 0 0,-1 0 0 0 0,-2 0-64 0 0,-1-1 96 0 0,-1 1-96 0 0,-1 0 96 0 0,-2 1-32 0 0,-1 0-64 0 0,0 1 96 0 0,-1-1-32 0 0,1-1 0 0 0,0 1-64 0 0,1-1 96 0 0,-6 0-32 0 0,-3 1 16 0 0,1-1-80 0 0,0 0 80 0 0,2-1-80 0 0,2 1 0 0 0,0-1 0 0 0,3 1 64 0 0,0 0-64 0 0,1 1 0 0 0,1 1 72 0 0,0 0-72 0 0,0 1 0 0 0,2 1 0 0 0,0-1 0 0 0,0 1 0 0 0,2 0 0 0 0,0 0 0 0 0,2 1 0 0 0,2 1 64 0 0,1-2-64 0 0,1 1 0 0 0,2-1 0 0 0,2-1 0 0 0,1 1 0 0 0,2-1 0 0 0,2 0 0 0 0,2 1 0 0 0,2-1 0 0 0,2 0 0 0 0,2-1 0 0 0,1 1 0 0 0,1-1 0 0 0,0 0 0 0 0,2-1 0 0 0,1 1 0 0 0,1 0 0 0 0,1 0 0 0 0,2 0 0 0 0,2 1 64 0 0,2 0-64 0 0,2 0 0 0 0,1 0 64 0 0,3 0-64 0 0,1 0 0 0 0,2-1 72 0 0,1-1-72 0 0,1 0 0 0 0,2-1 72 0 0,1 1-72 0 0,3-1 0 0 0,0 1 72 0 0,2 0-72 0 0,0 0 0 0 0,1 0 72 0 0,1 1-72 0 0,1 0 0 0 0,2 1 0 0 0,1 0 0 0 0,2 1 64 0 0,1 0-64 0 0,1 0 0 0 0,1 0 64 0 0,-1 0-64 0 0,-1 0 64 0 0,-2 0-64 0 0,-1-1 80 0 0,-1 0-80 0 0,-2-2 0 0 0,0 0 0 0 0,-1-1 0 0 0,0-1 0 0 0,-1 0 0 0 0,-1 0 0 0 0,-2 0 0 0 0,-1 0 0 0 0,-3 1 0 0 0,-1-1 0 0 0,-2 1 0 0 0,-1 1 0 0 0,-3 0 0 0 0,-1 0 64 0 0,-1 0-64 0 0,-3 0 0 0 0,-1-1 0 0 0,-2 1 0 0 0,-3 0 64 0 0,-2-1-64 0 0,-2 1 0 0 0,-3-1 0 0 0,-2-1 0 0 0,-3 1 0 0 0,-2 0 88 0 0,-4-1-88 0 0,-5 1 96 0 0,-3-1-96 0 0,-7 1 128 0 0,-13 1 56 0 0,-10 1-96 0 0,-6 1-8 0 0,-3-1 0 0 0,0 1 0 0 0,-1-1 0 0 0,1-2-80 0 0,2-1 80 0 0,1 0-80 0 0,2-1 80 0 0,1 1-80 0 0,0 0 0 0 0,0 1 0 0 0,0 2 64 0 0,0 2-64 0 0,-1 2 0 0 0,-1 4 0 0 0,-2 1 0 0 0,-3 2-104 0 0,0 1-64 0 0,-3 3-16 0 0,-11 5-12712 0 0,6 1 3841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0:45.112"/>
    </inkml:context>
    <inkml:brush xml:id="br0">
      <inkml:brushProperty name="width" value="0.35" units="cm"/>
      <inkml:brushProperty name="height" value="2.1" units="cm"/>
      <inkml:brushProperty name="color" value="#33CCFF"/>
      <inkml:brushProperty name="inkEffects" value="pencil"/>
    </inkml:brush>
  </inkml:definitions>
  <inkml:trace contextRef="#ctx0" brushRef="#br0">2389 7 1375 268046 44463,'-1'0'128'0'0,"1"0"-128"0"0,-1-1 0 0 0,0 1 0 0 0,0 0 496 0 0,0-1 80 0 0,0 1 8 0 0,0 0 8 0 0,0 0-256 0 0,-1 1-48 0 0,0-1-16 0 0,-1 1 0 0 0,0 0-24 0 0,0 0-8 0 0,-1-1 0 0 0,1 0 0 0 0,-1 0-16 0 0,1 0-8 0 0,0 0 0 0 0,1 0 0 0 0,0 0 64 0 0,0-1 8 0 0,0 0 8 0 0,0 0 0 0 0,0 0 64 0 0,1-1 16 0 0,-1 1 0 0 0,1 0 0 0 0,0 0-184 0 0,-1 1 128 0 0,0 1-168 0 0,-1 0-80 0 0,-1 0-8 0 0,0 1-64 0 0,0 1 96 0 0,0-1 0 0 0,-2 1 96 0 0,0-1-96 0 0,0 1 56 0 0,1-1 8 0 0,-1 0 0 0 0,1 0 0 0 0,0 0 24 0 0,0-1 8 0 0,0 0 0 0 0,-1 0 0 0 0,-1 0 0 0 0,-1 0 0 0 0,0 0 0 0 0,-2 0 0 0 0,1 0-24 0 0,-2 0 0 0 0,1 0 0 0 0,-2 1 0 0 0,0 0 16 0 0,-1-1 0 0 0,-1 1 0 0 0,0 0 0 0 0,-1 1-24 0 0,0 0-8 0 0,-1 0 0 0 0,0 0 0 0 0,-2 0-24 0 0,0 0 0 0 0,0 0 0 0 0,-1 0 0 0 0,-1 0 0 0 0,0 1 0 0 0,-1-1 0 0 0,-1 1 0 0 0,-1 0 0 0 0,0 0-8 0 0,1 0 0 0 0,0-1 0 0 0,1 0 32 0 0,0 0 8 0 0,1-1 0 0 0,-1 0 0 0 0,-1 0-96 0 0,-2 0-64 0 0,0-1 96 0 0,-2 1-96 0 0,-1-1 120 0 0,0 1-32 0 0,0-1-8 0 0,-1 1 0 0 0,2 1 0 0 0,0 0 0 0 0,0 0 0 0 0,-1 1 0 0 0,-1 0-8 0 0,-1 1 0 0 0,-3-1 0 0 0,-1 1 0 0 0,-1 0-72 0 0,0 0 80 0 0,0 0-80 0 0,1 0 80 0 0,1 0-80 0 0,1-1 0 0 0,1 0 72 0 0,2-1-72 0 0,1-1 64 0 0,0 0-64 0 0,1 0 80 0 0,-1-1-80 0 0,0-1 80 0 0,-1-1-80 0 0,1-1 80 0 0,-1-1-80 0 0,0 1 80 0 0,0 0-80 0 0,0 0 80 0 0,1 0-80 0 0,-1 1 96 0 0,1 0-24 0 0,-1 0-8 0 0,0 1 0 0 0,0-1-64 0 0,-1 1 0 0 0,0 0 72 0 0,1-1-72 0 0,-1 0 0 0 0,0 0 64 0 0,0-1-64 0 0,0 0 0 0 0,1-1 0 0 0,2 0 64 0 0,0 0-64 0 0,2-1 0 0 0,1 0 0 0 0,1-1 0 0 0,0 1 0 0 0,1 1 64 0 0,-1-1-64 0 0,1 2 0 0 0,-2-1 0 0 0,-4 2-96 0 0,-5 1-304 0 0,-2 3-7184 0 0,5 0-3743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0:51.757"/>
    </inkml:context>
    <inkml:brush xml:id="br0">
      <inkml:brushProperty name="width" value="0.35" units="cm"/>
      <inkml:brushProperty name="height" value="2.1" units="cm"/>
      <inkml:brushProperty name="color" value="#33CCFF"/>
      <inkml:brushProperty name="inkEffects" value="pencil"/>
    </inkml:brush>
  </inkml:definitions>
  <inkml:trace contextRef="#ctx0" brushRef="#br0">328 39 1087 268042 43113,'-4'-2'72'0'0,"-1"-1"-72"0"0,-2-1 0 0 0,1 2 0 0 0,1 0 272 0 0,1 1 16 0 0,1 0 0 0 0,0-1 0 0 0,0 1-64 0 0,-1 0-16 0 0,0 0 0 0 0,-1 0 0 0 0,0 0-24 0 0,0 0-8 0 0,0-1 0 0 0,1 1 0 0 0,0-1 120 0 0,1 0 24 0 0,0 0 8 0 0,-1-1 344 0 0,0 1-328 0 0,0 1 0 0 0,0 0 0 0 0,0 2-160 0 0,0 1-32 0 0,0 1-8 0 0,-1 1 0 0 0,0 1-144 0 0,-1 0 0 0 0,0 0 64 0 0,-1 2-64 0 0,-1-1 0 0 0,1 1 0 0 0,-1-1 64 0 0,0 0-64 0 0,-1 0 168 0 0,0 0 8 0 0,-1 0 0 0 0,1-1 0 0 0,-1 0 112 0 0,1-1 16 0 0,-1 0 8 0 0,2 0 0 0 0,-1-1-80 0 0,1 0-8 0 0,0 0-8 0 0,0 0 0 0 0,1 1 0 0 0,0-1 0 0 0,1 0 0 0 0,0 0 0 0 0,1-1-8 0 0,0 0 0 0 0,1 0 0 0 0,1-1 0 0 0,1 0 16 0 0,0 0 0 0 0,0-1 0 0 0,1 0 0 0 0,1 1-64 0 0,0 0-16 0 0,1 0 0 0 0,1 0 0 0 0,0 1 8 0 0,2-1 0 0 0,-1-1 0 0 0,2 1 0 0 0,1-1 0 0 0,1 1 0 0 0,1-1 0 0 0,1 1 0 0 0,0-1-32 0 0,1 0-8 0 0,1-1 0 0 0,1 0 0 0 0,1 0 32 0 0,2-1 8 0 0,0-2 0 0 0,3 1 0 0 0,1 0-32 0 0,0-1-8 0 0,1 0 0 0 0,1 1 0 0 0,1 0-16 0 0,0 0-8 0 0,0 1 0 0 0,0 0 0 0 0,0 1-24 0 0,-1 0-64 0 0,0 0 96 0 0,0 0-32 0 0,1 0-64 0 0,0 0 80 0 0,2-1-80 0 0,1 0 80 0 0,1 0-16 0 0,0 0-64 0 0,2-2 96 0 0,-1 1-32 0 0,1-1 0 0 0,0 1-64 0 0,-1-1 96 0 0,-1 1-32 0 0,0-1 8 0 0,-1 0 0 0 0,-1 0 0 0 0,0 0 0 0 0,-1 0-8 0 0,0 0 0 0 0,0 1 0 0 0,0 0 0 0 0,-1 0-64 0 0,1 0 64 0 0,-1 1-64 0 0,-1 1 64 0 0,-1 1-64 0 0,-2-1 0 0 0,0 1 72 0 0,0 0-72 0 0,-2 1 64 0 0,0 0-64 0 0,-1 0 80 0 0,1 1-80 0 0,-1 0 80 0 0,1 0-80 0 0,-1 1 80 0 0,0-1-80 0 0,-1 1 64 0 0,-1 0-64 0 0,-1 0 0 0 0,1-1 0 0 0,-1 0 64 0 0,0 1-64 0 0,0-1 0 0 0,1-1 0 0 0,-1 1 0 0 0,-1-1 64 0 0,1 1-64 0 0,0-1 0 0 0,-1 1 0 0 0,0-2 72 0 0,1 1-72 0 0,-1-1 64 0 0,-1-1-64 0 0,-1 1 0 0 0,0 0 72 0 0,-1-1-72 0 0,-1 1 0 0 0,-2-1 72 0 0,-1 1-72 0 0,-1 0 0 0 0,-1-1 96 0 0,-2 0-32 0 0,-2 1 0 0 0,-3-2 32 0 0,-1 1-96 0 0,-2-1 96 0 0,-2 0-96 0 0,-1-1 72 0 0,-1 0-72 0 0,-2 0 0 0 0,0 0 72 0 0,0 1-72 0 0,-2-1 0 0 0,-1 1 0 0 0,-2 0 0 0 0,-2 1 0 0 0,0-1 0 0 0,-1 1 0 0 0,-1 1 64 0 0,-1 0-64 0 0,-1 1 0 0 0,0 0 0 0 0,0 0 0 0 0,-2 2 0 0 0,0 0 0 0 0,-2 0 0 0 0,0 1 0 0 0,-1 1 0 0 0,0 0 0 0 0,-1 0 0 0 0,0 0 0 0 0,1-1 0 0 0,1 0 0 0 0,2-1 0 0 0,0 0 0 0 0,2 0 0 0 0,2-1 0 0 0,1 0 0 0 0,0 1 0 0 0,2-1 0 0 0,-1 1 0 0 0,1 0 0 0 0,1-1 0 0 0,1 2 0 0 0,0-1 0 0 0,2 0 0 0 0,1-1 64 0 0,1 1-64 0 0,1-1 0 0 0,2 1 0 0 0,2-1 0 0 0,1 0 0 0 0,3-1 0 0 0,1 0 0 0 0,2 0 0 0 0,2-1 72 0 0,1 0-72 0 0,2 0 80 0 0,1 0-80 0 0,1 0 64 0 0,3 0-64 0 0,1 0 0 0 0,1 1 0 0 0,1-1 0 0 0,2 1 64 0 0,2 0-64 0 0,1-1 0 0 0,2 1 0 0 0,2 0 0 0 0,1 0 64 0 0,1 0-64 0 0,1 0 0 0 0,0-1 0 0 0,0 0 0 0 0,1 0 0 0 0,0 0 0 0 0,1 0 0 0 0,1 0 0 0 0,0 1 0 0 0,2-2 0 0 0,2 1 0 0 0,0 0 0 0 0,1 0 0 0 0,0 0 72 0 0,0 0-72 0 0,0 1 64 0 0,1 0-64 0 0,-1 0 64 0 0,0 1-64 0 0,1 1 0 0 0,-1-1 64 0 0,0 1-64 0 0,-1 0 0 0 0,0 0 0 0 0,-1 0 0 0 0,1 0 64 0 0,0 0-64 0 0,0 0 0 0 0,-1 1 64 0 0,0-1-64 0 0,-1-1 0 0 0,0 0 0 0 0,0-1 64 0 0,2 0-64 0 0,0-2 0 0 0,2 0 72 0 0,5-2-72 0 0,2 0 72 0 0,0 1-72 0 0,-2 0 0 0 0,-5 0 88 0 0,-3 1-88 0 0,-4 1 80 0 0,-1 0-80 0 0,-2 0 64 0 0,0 0-64 0 0,0 0 0 0 0,-1 0 72 0 0,1 1-72 0 0,-1-1 0 0 0,-1 0 0 0 0,-2 1 0 0 0,0-1 64 0 0,-3 0-64 0 0,-2-1 0 0 0,-2 0 64 0 0,-3 0-64 0 0,-1 0 96 0 0,-2-1-96 0 0,-3 0 96 0 0,-1-1 0 0 0,-3 0 0 0 0,-1 0 0 0 0,-3-1 0 0 0,-1 0-96 0 0,-3 0 96 0 0,-3-1-96 0 0,-2 1 96 0 0,-3-1-96 0 0,-2 1 0 0 0,-3 0 0 0 0,-3 0 64 0 0,-1 2-64 0 0,-3 0 0 0 0,-1 1 0 0 0,-1 0 0 0 0,-3 2 0 0 0,-1 0 64 0 0,-3 2-64 0 0,-1-1 0 0 0,-2 1 0 0 0,1-1 0 0 0,0-1 0 0 0,0-1 0 0 0,1 0 0 0 0,-1-2 0 0 0,0-2 64 0 0,-2 0-64 0 0,0-2 0 0 0,0 0 0 0 0,0 0 0 0 0,1 0 64 0 0,2-1-64 0 0,0 2 0 0 0,1 0 0 0 0,1 2 0 0 0,1 1 0 0 0,0 1 64 0 0,0 2-64 0 0,2 1 0 0 0,1 2 0 0 0,0 2 0 0 0,0 3 0 0 0,-5 5-64 0 0,-2 4-64 0 0,2 2 0 0 0,-1 6-1264 0 0,-1 2-88 0 0,8-2-17159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1:19.32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1488 29 455 268702 50763,'0'0'0'0'0,"2"-3"0"0"0,1-1 736 0 0,0-1 96 0 0,-1 1 32 0 0,-1 1 0 0 0,0 0-240 0 0,0 1-48 0 0,-1 0 0 0 0,-1 0-8 0 0,-1 1-200 0 0,-1 1-40 0 0,-1 1-8 0 0,0 1 0 0 0,-2 1-96 0 0,0 1-32 0 0,-1 1 0 0 0,0 0 0 0 0,-1 0-64 0 0,0-1-24 0 0,0 1 0 0 0,0-2 0 0 0,-1 0 96 0 0,0 0 24 0 0,0-1 0 0 0,-3 0 216 0 0,-2 0-224 0 0,0-1 0 0 0,-2 0 0 0 0,0 1-48 0 0,-3 1 152 0 0,-1 0-160 0 0,0 0-8 0 0,0 0-8 0 0,0 1 0 0 0,0 0 0 0 0,0-1 0 0 0,0-1 0 0 0,-1 1 0 0 0,0 0 0 0 0,-2 1 16 0 0,0 0 0 0 0,-2 1 0 0 0,0 0 0 0 0,0-1-32 0 0,0 1-8 0 0,1-1 0 0 0,0-1 0 0 0,0 1 32 0 0,-1-1 8 0 0,-1-1 0 0 0,1-1 0 0 0,-1 0 48 0 0,1 0 16 0 0,1-1 0 0 0,0 0 0 0 0,1-1-24 0 0,-4 1 200 0 0,-2 0-200 0 0,1-1-32 0 0,0 1-8 0 0,1 0 0 0 0,-1 1 64 0 0,-2 1-224 0 0,2 1 80 0 0,0 0-80 0 0,2 2 64 0 0,0 0-64 0 0,1 0 0 0 0,0 1 0 0 0,1 0 72 0 0,1-1-72 0 0,0 0 64 0 0,2-1-64 0 0,0 0 152 0 0,2 0-16 0 0,2-1 0 0 0,0 1 0 0 0,2 0-16 0 0,1-1-8 0 0,2 0 0 0 0,2 0 0 0 0,0 0-40 0 0,2 0-8 0 0,1-1 0 0 0,0-1 0 0 0,1 0 16 0 0,1 0 0 0 0,2 1 0 0 0,0 0 0 0 0,2 0-80 0 0,0-1 80 0 0,2 1 0 0 0,2 0-16 0 0,0-1-64 0 0,1 1 96 0 0,2-1-32 0 0,0 1-64 0 0,1 0 96 0 0,0 1-96 0 0,1-1 96 0 0,1-1-16 0 0,4 1 80 0 0,2 0-80 0 0,2-1-16 0 0,1 1 0 0 0,1-1 0 0 0,0 0 0 0 0,2 0 0 0 0,0-1 0 0 0,0 0 0 0 0,0 0 0 0 0,2 0 0 0 0,0-1 0 0 0,1 0 0 0 0,0 0 0 0 0,0 0 32 0 0,0 0 8 0 0,0 0 0 0 0,0 0 0 0 0,1 0-24 0 0,1 0-8 0 0,2-1 0 0 0,0 1 0 0 0,1 0-8 0 0,0 0-64 0 0,0-1 96 0 0,1 0-32 0 0,-1 1-64 0 0,0-2 96 0 0,1 1-96 0 0,-1-1 96 0 0,-1 0-96 0 0,-2 1 80 0 0,1-1-80 0 0,-2 0 80 0 0,0-1 0 0 0,-1-1 0 0 0,-1 0 0 0 0,0 1 0 0 0,-1-1 8 0 0,-1 0 0 0 0,-2 1 0 0 0,0 0 0 0 0,-1 0-88 0 0,-2 1 80 0 0,0 0-80 0 0,-2 1 80 0 0,-1 0-80 0 0,-1 1 0 0 0,-2 0 0 0 0,-2 1 64 0 0,-1 0-64 0 0,-2 0 0 0 0,-1 0 0 0 0,-1 0 0 0 0,-2 0 0 0 0,0 0 0 0 0,-1-1 72 0 0,-1 0-72 0 0,-1 1 0 0 0,0-1 72 0 0,-2 1-72 0 0,0-1 0 0 0,-1 1 64 0 0,-2 0-64 0 0,0 0 0 0 0,-2 0 0 0 0,-1 1 64 0 0,-2 0-64 0 0,0 1 0 0 0,-1-1 0 0 0,-2 0 72 0 0,0 0-72 0 0,-2 0 0 0 0,0-1 72 0 0,-1-1-72 0 0,-1 1 0 0 0,-1-1 0 0 0,-1 0 64 0 0,-1 0-64 0 0,-1 0 0 0 0,0 0 0 0 0,0 1 64 0 0,-3 0-64 0 0,0 1 0 0 0,-1-1 72 0 0,-1 0-72 0 0,1 1 0 0 0,0-1 0 0 0,0-1 0 0 0,1-1 64 0 0,1 0-64 0 0,2 0 0 0 0,1 0 0 0 0,-3-1 64 0 0,0 0-64 0 0,1 1 80 0 0,2 1-80 0 0,1 0 64 0 0,2 1-64 0 0,2 0 0 0 0,2 1 0 0 0,2 0 0 0 0,0 0 0 0 0,2 0 0 0 0,0 1 0 0 0,2-1 0 0 0,1 1 0 0 0,1-1 0 0 0,2 1 0 0 0,1-1 0 0 0,1 1 0 0 0,1 0 0 0 0,2-1 0 0 0,1 0 64 0 0,2 1-64 0 0,1-1 0 0 0,2 0 0 0 0,2 0 0 0 0,2 0 0 0 0,1 0 0 0 0,1 0 0 0 0,1 0 0 0 0,2 0 64 0 0,1-1-64 0 0,2 1 0 0 0,1 0 0 0 0,2 1 0 0 0,1 0 0 0 0,1 0 0 0 0,0 1 0 0 0,2 1 0 0 0,1-1 0 0 0,1 1 0 0 0,2 0 64 0 0,1 0-64 0 0,2-1 0 0 0,1-1 0 0 0,0 0 0 0 0,2-1 64 0 0,-1-1-64 0 0,0-1 0 0 0,1-1 0 0 0,1-1 0 0 0,-1-2 0 0 0,1 1 0 0 0,0-2 64 0 0,0 0-64 0 0,-2-1 0 0 0,-1 0 72 0 0,-1 1-72 0 0,-1-1 0 0 0,-1 1 72 0 0,-1 1-72 0 0,-1 1 0 0 0,-1 0 72 0 0,-2 1-72 0 0,1-1 64 0 0,0 0-64 0 0,-3 0 0 0 0,-3 1 0 0 0,-3-1 64 0 0,-3 1-64 0 0,-3 0 0 0 0,-3 1 0 0 0,-3 1 64 0 0,-2-1-64 0 0,-3 0 0 0 0,-2 1 0 0 0,-1-1 0 0 0,-2 0 0 0 0,-1 0 0 0 0,-2 1 0 0 0,-1-1 64 0 0,-2 1-64 0 0,-2 1 0 0 0,-3 0 0 0 0,-1 0 64 0 0,-3 0-64 0 0,-1 1 0 0 0,0 0 0 0 0,-1 0 0 0 0,-2 2 0 0 0,-1 0 0 0 0,-1 0 0 0 0,-3 1 0 0 0,-2 0 0 0 0,-2 1 0 0 0,-1 0 0 0 0,-2-1 0 0 0,-1 1 0 0 0,-2 0 0 0 0,0 0 0 0 0,-1 0 64 0 0,0-1-64 0 0,1 1 0 0 0,-1-1 0 0 0,1-1 0 0 0,-2 0 0 0 0,1-1 64 0 0,-1 0-64 0 0,-1 1 0 0 0,2 0 0 0 0,0 0 0 0 0,1 1 0 0 0,0 0 0 0 0,1 2 0 0 0,1 0 0 0 0,0 0 0 0 0,0 0 0 0 0,2-1 0 0 0,1 0 0 0 0,2-2 0 0 0,2-1 64 0 0,1-1-64 0 0,2 0 0 0 0,-2-2 0 0 0,2 0 0 0 0,2 0 64 0 0,3 0-64 0 0,2-1 0 0 0,2 0 0 0 0,2 0 0 0 0,2 0 0 0 0,2 0 0 0 0,2 1 0 0 0,1-1 0 0 0,2 0 0 0 0,0 1 0 0 0,3 1 0 0 0,0 0 0 0 0,2 0 0 0 0,0 1 0 0 0,2 1 0 0 0,1 1 0 0 0,0 0 0 0 0,2 0 0 0 0,1 1 0 0 0,2 0 0 0 0,4 0 0 0 0,3 1 0 0 0,3 1 0 0 0,2-1 0 0 0,2 0 0 0 0,2 0 0 0 0,2-1 0 0 0,1 1 0 0 0,3-1 0 0 0,1-1 0 0 0,3 0 0 0 0,1 1 0 0 0,2-1 64 0 0,2 1-64 0 0,0-1 0 0 0,2 0 0 0 0,0-1 0 0 0,2 0 0 0 0,0 0 0 0 0,1-1 0 0 0,0 0 0 0 0,1-1 0 0 0,-1-1 0 0 0,-1-1 0 0 0,1 0 0 0 0,-3-2 0 0 0,-1 0 0 0 0,-3 0 0 0 0,-3-1 0 0 0,-3-1 0 0 0,-4 2 64 0 0,-3-1-64 0 0,-5 2 0 0 0,-3 0 0 0 0,-4 1 0 0 0,-4 1 0 0 0,-4 2 0 0 0,-5 1-128 0 0,-5 3 32 0 0,-10 3-1248 0 0,-17 8-1664 0 0,-1-1-16631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1:27.045"/>
    </inkml:context>
    <inkml:brush xml:id="br0">
      <inkml:brushProperty name="width" value="0.35" units="cm"/>
      <inkml:brushProperty name="height" value="2.1" units="cm"/>
      <inkml:brushProperty name="color" value="#33CCFF"/>
      <inkml:brushProperty name="inkEffects" value="pencil"/>
    </inkml:brush>
  </inkml:definitions>
  <inkml:trace contextRef="#ctx0" brushRef="#br0">1837 70 3767 271205 47594,'-1'-1'392'0'0,"-2"0"-392"0"0,0 0 96 0 0,-2-1 96 0 0,-1 0-96 0 0,0 0 112 0 0,-1 0 16 0 0,1 1 8 0 0,0-1 0 0 0,0 0 104 0 0,0 0 16 0 0,1 1 8 0 0,0-1 0 0 0,0 1 24 0 0,0-1 0 0 0,0 0 0 0 0,0-1 0 0 0,1 1-64 0 0,0 0 0 0 0,0 0-8 0 0,-1 0 0 0 0,0 0-56 0 0,0 0 0 0 0,-2 0-8 0 0,-1 0 240 0 0,-2 0-248 0 0,-1 1 0 0 0,0 0 0 0 0,1 1-64 0 0,-3 1 144 0 0,0 1-160 0 0,0 1-48 0 0,-1 0-16 0 0,1 1 0 0 0,-1 0 0 0 0,0 0-8 0 0,0 0-8 0 0,-1 0 0 0 0,1-2 0 0 0,-1 0 32 0 0,0-1 8 0 0,0 1 0 0 0,0-1 0 0 0,-1 0 64 0 0,0 0 8 0 0,0-1 8 0 0,-2 0 0 0 0,0 0-16 0 0,-1 1-8 0 0,-1-1 0 0 0,0 0 0 0 0,0 1-48 0 0,0 0 0 0 0,0 0-8 0 0,0 1 0 0 0,0 0-24 0 0,0 1-8 0 0,0 0 0 0 0,0-1 0 0 0,-1 0-24 0 0,0 0-64 0 0,-1-2 96 0 0,-1-1-32 0 0,1 0 24 0 0,0 0 0 0 0,0-2 0 0 0,2 0 0 0 0,0 0 16 0 0,2-1 8 0 0,0-1 0 0 0,0 0 0 0 0,0 0 8 0 0,1-2 0 0 0,-2 1 0 0 0,1 0 0 0 0,-1 0-8 0 0,1 0 0 0 0,-1 1 0 0 0,1 1 0 0 0,-1 0-112 0 0,1 2 64 0 0,0 0-64 0 0,0 2 0 0 0,0-1 64 0 0,0 1-64 0 0,0 1 0 0 0,2-1 0 0 0,1 1 0 0 0,1-1 0 0 0,1 1 0 0 0,0 0 0 0 0,1 0 96 0 0,2 0-32 0 0,0-1-64 0 0,2 1 96 0 0,1-1-24 0 0,2 0-8 0 0,0 1 0 0 0,1 1 0 0 0,1 0-64 0 0,1-1 80 0 0,1 1-80 0 0,0 0 80 0 0,2-1-16 0 0,0 0 0 0 0,2-1 0 0 0,0 1 0 0 0,1 0 32 0 0,1 0 8 0 0,2 0 0 0 0,1-1 0 0 0,1-1 0 0 0,3 0 0 0 0,2 0 0 0 0,1 1 0 0 0,3 1-32 0 0,5-1 56 0 0,4 1-64 0 0,2 0 0 0 0,0-1 0 0 0,1 1 0 0 0,0-1 0 0 0,0 1 24 0 0,0-1 0 0 0,0 1 0 0 0,0 0 0 0 0,-2 0 8 0 0,0 0 8 0 0,-1 1 0 0 0,0-1 0 0 0,0 1-104 0 0,0 0 88 0 0,1 0-88 0 0,0 0 80 0 0,0-1-80 0 0,0-1 96 0 0,1 1-96 0 0,-1 0 96 0 0,0 0-96 0 0,-1 0 96 0 0,0 2-96 0 0,-2 0 96 0 0,1 0-96 0 0,-1 2 0 0 0,0 0 72 0 0,-1 0-72 0 0,0 1 64 0 0,-2-1-64 0 0,0 1 64 0 0,-2-1-64 0 0,0 0 0 0 0,-1 0 64 0 0,0-1-64 0 0,-1 0 0 0 0,0-2 64 0 0,-1 0-64 0 0,-1 0 64 0 0,1-1-64 0 0,-2 0 0 0 0,-1 0 72 0 0,-1-1-72 0 0,-2 1 0 0 0,-1-1 96 0 0,-2 0-96 0 0,-1 0 96 0 0,-1 0-96 0 0,-1 0 88 0 0,-2 0-8 0 0,-1-1 8 0 0,-2 0-88 0 0,-2 0 96 0 0,-1-1-96 0 0,-2 1 80 0 0,-2-1-80 0 0,-1 0 64 0 0,-3 1-64 0 0,-1-1 64 0 0,-3 0-64 0 0,-1 0 64 0 0,-2-1-64 0 0,-1 1 88 0 0,-1-1-24 0 0,-1 0-64 0 0,-2 0 96 0 0,-1-1-32 0 0,-2-1 0 0 0,-1 1-64 0 0,-1-1 96 0 0,-1 1 352 0 0,-2 0 72 0 0,0 1 16 0 0,-8 0-296 0 0,-23 1-1784 0 0,-13 0 1544 0 0,1 0 0 0 0,9 0 0 0 0,9 0 0 0 0,9 1 64 0 0,7-1-64 0 0,5 0 0 0 0,1 0 0 0 0,2 0 0 0 0,0 0 0 0 0,1-1 0 0 0,1 1 0 0 0,1 0 0 0 0,0 1 0 0 0,0 0 0 0 0,3 1 0 0 0,0 0 0 0 0,2 0 64 0 0,2 1-64 0 0,1 0 0 0 0,0 0 0 0 0,2 1 0 0 0,1-1 0 0 0,1 0 0 0 0,2 1 0 0 0,0 1 0 0 0,3-1 64 0 0,0 1-64 0 0,2 0 0 0 0,0 0 64 0 0,2 0-64 0 0,2 0 0 0 0,0 1 0 0 0,2-1 0 0 0,1 0 0 0 0,1 0 0 0 0,1-1 0 0 0,1 1 0 0 0,2-1 64 0 0,0 0-64 0 0,2 0 64 0 0,1 0-64 0 0,2-1 72 0 0,1 0-72 0 0,2 1 80 0 0,2-1-80 0 0,0 0 72 0 0,3 1-72 0 0,0-1 64 0 0,1 2-64 0 0,1 0 64 0 0,1 0-64 0 0,0 0 0 0 0,2-1 64 0 0,-1 1-64 0 0,2-1 0 0 0,1 1 0 0 0,0 0 0 0 0,1-1 0 0 0,2 0 0 0 0,2 0 64 0 0,0 0-64 0 0,2-1 0 0 0,2-1 0 0 0,1 1 72 0 0,1 0-72 0 0,0-1 0 0 0,-1 0 0 0 0,0 0 0 0 0,-1 0 64 0 0,0-1-64 0 0,1 1 0 0 0,1-1 64 0 0,1 0-64 0 0,1 0 0 0 0,0 0 0 0 0,1 0 0 0 0,0-1 64 0 0,-1 1-64 0 0,-1 0 0 0 0,-2 0 0 0 0,0 0 64 0 0,-1-1-64 0 0,-1 1 0 0 0,-1 0 0 0 0,1 0 64 0 0,-2 1-64 0 0,0-2 0 0 0,1 1 0 0 0,-1-1 0 0 0,-1 0 0 0 0,0 0 0 0 0,-1 0 0 0 0,-2-1 64 0 0,-1 1-64 0 0,-2-1 0 0 0,-1 0 64 0 0,-1 0-64 0 0,-2 0 0 0 0,-1 0 0 0 0,-2 0 0 0 0,0 0 0 0 0,-2 1 0 0 0,-2 0 64 0 0,-1 0-64 0 0,-1 0 0 0 0,-2 1 0 0 0,-1 0 0 0 0,-2-1 0 0 0,-2 1 64 0 0,-1 1-64 0 0,-2-1 0 0 0,-2 1 64 0 0,-2 0-64 0 0,-2 0 0 0 0,-3 1 72 0 0,-2-1-72 0 0,-3 1 0 0 0,-1 0 64 0 0,-3 0-64 0 0,-1 0 0 0 0,-3 0 0 0 0,-1 0 0 0 0,-3 1 0 0 0,-2 0 0 0 0,-4 0 0 0 0,-1 0 0 0 0,-3 1 0 0 0,-2 1 0 0 0,-3 0 0 0 0,-1 1 64 0 0,-3 0-64 0 0,-1 1 0 0 0,-1-1 0 0 0,-1 1 0 0 0,-1-1 0 0 0,-2-1 0 0 0,0 1 0 0 0,0 0 0 0 0,0-2 0 0 0,0 1 0 0 0,2 0 0 0 0,2-1 64 0 0,1-1-64 0 0,0 0 0 0 0,3 0 0 0 0,2 0 0 0 0,2 1 0 0 0,1-1 0 0 0,1 0 0 0 0,-1 0 0 0 0,2 0 0 0 0,0-1 0 0 0,2 0 0 0 0,1 0 72 0 0,3-1-72 0 0,3 0 0 0 0,2 0 72 0 0,3 1-72 0 0,0-1 0 0 0,0 1 0 0 0,-2 1 0 0 0,-8 2-432 0 0,-4 4 176 0 0,-9 5-14272 0 0,2 2 4329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1:32.006"/>
    </inkml:context>
    <inkml:brush xml:id="br0">
      <inkml:brushProperty name="width" value="0.35" units="cm"/>
      <inkml:brushProperty name="height" value="2.1" units="cm"/>
      <inkml:brushProperty name="color" value="#33CCFF"/>
      <inkml:brushProperty name="inkEffects" value="pencil"/>
    </inkml:brush>
  </inkml:definitions>
  <inkml:trace contextRef="#ctx0" brushRef="#br0">1349 238 2759 270690 44578,'0'-1'664'0'0,"1"-1"256"0"0,-1 0-456 0 0,0 0-360 0 0,0 1-104 0 0,0 0 0 0 0,-1 0 64 0 0,-1-1-64 0 0,1 0 0 0 0,-2 0 0 0 0,-1-2 0 0 0,-1 0 0 0 0,0-2 0 0 0,-2 0 0 0 0,1 0 0 0 0,-2-1 96 0 0,1 0 16 0 0,-1 1 0 0 0,-1 0 0 0 0,0 1 112 0 0,0 0 32 0 0,-2 1 0 0 0,1 1 0 0 0,-1 1 64 0 0,-1 0 8 0 0,0 1 8 0 0,-1 0 0 0 0,0 1-8 0 0,-1 1 0 0 0,-1 0 0 0 0,-1 1 0 0 0,0-1 32 0 0,1 1 8 0 0,0 0 0 0 0,0-1 0 0 0,1 1-64 0 0,0 0-16 0 0,0 0 0 0 0,1 0 0 0 0,-2-1-8 0 0,0 0-8 0 0,-2-1 0 0 0,-1 0 0 0 0,0-1-8 0 0,-1 1 0 0 0,-1-1 0 0 0,0 1 0 0 0,0 1-72 0 0,-1 0-8 0 0,-1 0-8 0 0,-2 1 0 0 0,0 0-48 0 0,-2 0 0 0 0,-1-1-8 0 0,-1-1 0 0 0,1-1 40 0 0,1 0 16 0 0,-1 0 0 0 0,0-1 0 0 0,1 1 32 0 0,-1-2 8 0 0,1 1 0 0 0,-2 0 0 0 0,0 0-56 0 0,-1 1 0 0 0,0-1-8 0 0,0 1 0 0 0,0 1-56 0 0,-1 0-16 0 0,1 1 0 0 0,0 1 0 0 0,1 1-8 0 0,1-1 0 0 0,3 1 0 0 0,1 0 0 0 0,3 0 24 0 0,1 0 8 0 0,2 0 0 0 0,2 0 0 0 0,2-1 24 0 0,1-1 8 0 0,2 0 0 0 0,2 0 0 0 0,1-1 16 0 0,1-1 0 0 0,2 1 0 0 0,0 0 0 0 0,1 0-24 0 0,1 0-8 0 0,1 0 0 0 0,2-1 0 0 0,0 0-8 0 0,2 0 0 0 0,1 1 0 0 0,1-1 0 0 0,0 1-48 0 0,2 1-64 0 0,2-1 88 0 0,1 0-88 0 0,2-1 80 0 0,1 1-80 0 0,3 0 64 0 0,2 0-64 0 0,1-1 64 0 0,2 2-64 0 0,1-1 0 0 0,1 1 64 0 0,2-1-64 0 0,1 1 0 0 0,1 1 72 0 0,1 0-72 0 0,2 1 0 0 0,0-1 72 0 0,1 2-72 0 0,1 0 0 0 0,0 0 80 0 0,1-1-80 0 0,0-1 64 0 0,5 0-64 0 0,0 0 0 0 0,0-2 64 0 0,-2-1-64 0 0,0-1 64 0 0,-1-1-64 0 0,-1-1 96 0 0,1-1-32 0 0,-2 0 0 0 0,-1 0 0 0 0,-2-1 0 0 0,4 0 0 0 0,-1-1 32 0 0,-1 1-96 0 0,-3 1 96 0 0,-5 0-96 0 0,-3 0 80 0 0,-4 1-80 0 0,-2 1 80 0 0,-4 0-80 0 0,-2 0 96 0 0,-2 0-96 0 0,-2-1 96 0 0,-2 1-96 0 0,-2 0 96 0 0,-2-1-96 0 0,-2 0 96 0 0,-2 0-16 0 0,-1 0 0 0 0,-1-1 0 0 0,-3 0 0 0 0,-2 0-16 0 0,-3 0-64 0 0,-3 0 96 0 0,-2 0-32 0 0,-1 0-64 0 0,-2 1 80 0 0,-1 0-80 0 0,-1 1 80 0 0,-1 1-80 0 0,-2 0 96 0 0,-1 0-96 0 0,-1 1 96 0 0,-1 0-96 0 0,0-1 64 0 0,-1 1-64 0 0,0-1 64 0 0,-1 0 0 0 0,1-1-64 0 0,0 0 96 0 0,0 0-32 0 0,0-1-64 0 0,-1 0 64 0 0,0 0-64 0 0,1 0 64 0 0,0 1-64 0 0,1 0 0 0 0,0 0 0 0 0,2 0 64 0 0,0 1-64 0 0,2 1 0 0 0,1-1 0 0 0,2 2 64 0 0,2 0-64 0 0,2 0 0 0 0,2 0 0 0 0,3 0 0 0 0,2 0 0 0 0,1 0 0 0 0,3-1 0 0 0,0 0 0 0 0,2 0 0 0 0,1 1 0 0 0,1 0 64 0 0,2 0-64 0 0,1 0 0 0 0,2 0 0 0 0,1 1 0 0 0,2 1 0 0 0,2-1 0 0 0,3 1 0 0 0,0 1 0 0 0,3-1 0 0 0,1 1 0 0 0,3 0 64 0 0,1 0-64 0 0,1 2 0 0 0,2-1 0 0 0,2 1 0 0 0,1 0 64 0 0,2 0-64 0 0,2 1 0 0 0,0-1 0 0 0,1 1 0 0 0,1 0 0 0 0,2-1 0 0 0,0 0 0 0 0,3 0 0 0 0,0-1 0 0 0,0-1 0 0 0,0 0 64 0 0,1 0-64 0 0,0-2 0 0 0,0 0 0 0 0,6-1 64 0 0,2-2-64 0 0,0-1 0 0 0,-1 0 0 0 0,-1 0 0 0 0,-3 0 0 0 0,-3 0 64 0 0,-2 1-64 0 0,-2 0 0 0 0,-3 1 64 0 0,-2-1-64 0 0,-3 1 0 0 0,-1-1 0 0 0,-2 0 64 0 0,-2-1-64 0 0,-2 1 96 0 0,-1-1-96 0 0,-3 0 96 0 0,-2-1-96 0 0,-1 0 96 0 0,-3 0-96 0 0,-2 0 96 0 0,-1 0-96 0 0,-2 0 64 0 0,-1 0-64 0 0,-2 1 64 0 0,-2-1-64 0 0,0 1 0 0 0,-3-1 0 0 0,-1 1 0 0 0,-1 1 0 0 0,-2 1 0 0 0,-2 0 0 0 0,-5 3-792 0 0,-6 4-1000 0 0,-2 2-7200 0 0,3 1-4271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3:59.102"/>
    </inkml:context>
    <inkml:brush xml:id="br0">
      <inkml:brushProperty name="width" value="0.1" units="cm"/>
      <inkml:brushProperty name="height" value="0.1" units="cm"/>
      <inkml:brushProperty name="color" value="#E71224"/>
    </inkml:brush>
  </inkml:definitions>
  <inkml:trace contextRef="#ctx0" brushRef="#br0">2208 65 1839 0 0,'0'-2'260'0'0,"0"0"-1"0"0,0 1 0 0 0,0-1 0 0 0,0 0 0 0 0,0 0 0 0 0,0 1 0 0 0,-1-1 1 0 0,1 0-1 0 0,-1 0 0 0 0,1 1 0 0 0,-1-1 0 0 0,0 0 0 0 0,1 1 0 0 0,-1-1 1 0 0,0 1-1 0 0,0-1 0 0 0,0 1 0 0 0,0 0 0 0 0,-1-1 0 0 0,1 1 0 0 0,-2-2 1 0 0,0 2 38 0 0,0-1 0 0 0,0 1 0 0 0,0 0 1 0 0,0 0-1 0 0,0 0 0 0 0,0 1 0 0 0,0-1 0 0 0,0 1 1 0 0,-1 0-1 0 0,1-1 0 0 0,-4 2 0 0 0,3-2 11 0 0,0 1 1 0 0,0-1-1 0 0,1 1 0 0 0,-1-1 0 0 0,0 0 0 0 0,0-1 0 0 0,-6-2 0 0 0,7 2 13 0 0,0 1 0 0 0,-1-1 0 0 0,1 1 0 0 0,-1 0 0 0 0,1 0 0 0 0,-1 0 0 0 0,1 1 0 0 0,-1-1 0 0 0,0 1 0 0 0,-6 0 0 0 0,-186 17 2158 0 0,115-10-1952 0 0,2 3 1 0 0,-126 34-1 0 0,170-37-400 0 0,-1-2 1 0 0,1-2-1 0 0,-60-1 0 0 0,86-2-138 0 0,-151 10 944 0 0,-1 0-847 0 0,149-10-77 0 0,-17 0 37 0 0,-1 0 0 0 0,-47 9 0 0 0,37-1 19 0 0,-1-1 0 0 0,1-2 1 0 0,-77-1-1 0 0,77-9 150 0 0,-1-1 0 0 0,1-3 0 0 0,-40-13 1 0 0,-17-4 85 0 0,32 10-308 0 0,-53-11-314 0 0,37 17-3455 0 0,52 9-3647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1:40.226"/>
    </inkml:context>
    <inkml:brush xml:id="br0">
      <inkml:brushProperty name="width" value="0.35" units="cm"/>
      <inkml:brushProperty name="height" value="2.1" units="cm"/>
      <inkml:brushProperty name="color" value="#33CCFF"/>
      <inkml:brushProperty name="inkEffects" value="pencil"/>
    </inkml:brush>
  </inkml:definitions>
  <inkml:trace contextRef="#ctx0" brushRef="#br0">1965 29 1375 268571 41221,'-1'0'128'0'0,"-1"-1"-128"0"0,-1 0 0 0 0,0 1 688 0 0,0 0 112 0 0,-1-1 32 0 0,2 1 0 0 0,-1-1-440 0 0,0 0-80 0 0,0-1-24 0 0,0 0 0 0 0,0-1-128 0 0,-1 0-24 0 0,-1 1-8 0 0,-1-2 288 0 0,-3 2-104 0 0,-1-1 8 0 0,0 2 0 0 0,-1 0 40 0 0,-2 2 392 0 0,-1 1-376 0 0,-1 1-120 0 0,-1 0-16 0 0,1 0-8 0 0,-2 2 192 0 0,0 0-232 0 0,0 1-8 0 0,0-1 0 0 0,1-1 72 0 0,0-1 8 0 0,1 0 8 0 0,0-1 0 0 0,-1 0-16 0 0,1 0 0 0 0,0 0 0 0 0,-1-1 0 0 0,0 0-64 0 0,1 1-24 0 0,0 0 0 0 0,1 0 0 0 0,1 0-24 0 0,1 0-8 0 0,1-1 0 0 0,0 0 0 0 0,0-1 0 0 0,1-1 0 0 0,-1 0 0 0 0,0 0 0 0 0,-1 0-8 0 0,-1 0 0 0 0,-1-1 0 0 0,0 1 0 0 0,-1 0-16 0 0,0 0-8 0 0,-1 1 0 0 0,0 0 0 0 0,-2 0-104 0 0,0 0 88 0 0,-1 1-88 0 0,0 1 80 0 0,-1 0-80 0 0,-1 1 0 0 0,-1-1 0 0 0,-1 1 64 0 0,0 1-64 0 0,-2 0 64 0 0,0 0-64 0 0,-1 1 64 0 0,0-1 0 0 0,0 1-64 0 0,-1-1 96 0 0,0 1-32 0 0,1 1 0 0 0,0-1-64 0 0,1 1 96 0 0,-1-1-32 0 0,1 0 8 0 0,1-1 0 0 0,1 0 0 0 0,0-1 0 0 0,2-1-72 0 0,1 0 0 0 0,1-1 0 0 0,0-1 64 0 0,-1 0 0 0 0,0-1 0 0 0,-1 0 0 0 0,1-1 0 0 0,-1 1 8 0 0,1 0 0 0 0,0 0 0 0 0,0-1 0 0 0,1 0-72 0 0,0 0 80 0 0,1 0-80 0 0,-3-1-296 0 0,-11 1-824 0 0,-4 0 1592 0 0,0 0 32 0 0,4 1 8 0 0,3-1-416 0 0,3 2-96 0 0,2-1 0 0 0,2 1 0 0 0,1 1 0 0 0,1 0 0 0 0,1 0 64 0 0,0 0-64 0 0,1 0 0 0 0,-2 0 0 0 0,0 1 0 0 0,1-1 0 0 0,2 1 0 0 0,2 0 0 0 0,4 0 0 0 0,1 0 0 0 0,2 0 0 0 0,3-1 0 0 0,1-1 0 0 0,2 0 0 0 0,2 1 0 0 0,-1-1 64 0 0,2 0-64 0 0,-1 0 0 0 0,2 0 0 0 0,0-1 0 0 0,1 1 0 0 0,2 0 96 0 0,1-1-32 0 0,1 1-64 0 0,2-1 96 0 0,1 1 16 0 0,2 0 0 0 0,1 0 0 0 0,3-1 0 0 0,1 1-112 0 0,2-1 0 0 0,2 1 0 0 0,1-1 0 0 0,1 1 64 0 0,2-1-64 0 0,1 0 0 0 0,0 0 72 0 0,1 0-72 0 0,-1 1 64 0 0,-1 0-64 0 0,1 0 64 0 0,-2 1-64 0 0,0-1 0 0 0,0 1 72 0 0,-1 1-72 0 0,1 0 0 0 0,-1 0 72 0 0,1 0-72 0 0,0 0 0 0 0,1 1 64 0 0,1 0-64 0 0,1 0 0 0 0,-1-1 0 0 0,0 0 72 0 0,0 0-72 0 0,-2-1 0 0 0,-1 2 72 0 0,1-1-72 0 0,-1 1 0 0 0,-1-1 0 0 0,1 1 64 0 0,-1 0-64 0 0,2 0 0 0 0,-1 0 72 0 0,1 0-72 0 0,1 1 0 0 0,1 0 64 0 0,-1 0-64 0 0,1 0 0 0 0,-1-1 0 0 0,4 0 0 0 0,2 0 64 0 0,-2-1-64 0 0,-1 1 0 0 0,-1-1 0 0 0,-1 1 64 0 0,-3-1-64 0 0,3 1 64 0 0,0 1-64 0 0,-2-1 0 0 0,-1 1 64 0 0,-2-1-64 0 0,-1 1 0 0 0,-2 0 0 0 0,-1 1 0 0 0,-1 0 0 0 0,-1 0 64 0 0,-1-1-64 0 0,-1-1 0 0 0,0-2 0 0 0,-1 0 64 0 0,-1-1-64 0 0,-1-1 0 0 0,0-1 0 0 0,-2 0 0 0 0,0-1 64 0 0,-1 0-64 0 0,-2-1 80 0 0,0 1-80 0 0,-1 0 80 0 0,-2 0-80 0 0,0-1 80 0 0,-1 1-80 0 0,-2 0 72 0 0,-1 0-72 0 0,-1 0 64 0 0,-1-1-64 0 0,-3 1 88 0 0,-1-1-24 0 0,-2 0-64 0 0,-2-1 96 0 0,-1 1-32 0 0,-1-1-64 0 0,-1 1 88 0 0,-3 0-88 0 0,-1 0 72 0 0,-1 0-72 0 0,-2 0 0 0 0,-1 0 72 0 0,-1 0-72 0 0,-2 1 0 0 0,0 1 72 0 0,-1 0-72 0 0,-1 0 0 0 0,-1 0 0 0 0,0 1 0 0 0,0-1 0 0 0,0 1 0 0 0,-1-1 0 0 0,0 1 0 0 0,0 0 64 0 0,-1 1-64 0 0,0 0 0 0 0,-1 0 0 0 0,0 0 0 0 0,-1 1 0 0 0,1-1 0 0 0,0 1 0 0 0,1 0 64 0 0,2 0-64 0 0,1 0 0 0 0,2 0 0 0 0,1 0 0 0 0,1 0 0 0 0,1-1 0 0 0,2 1 0 0 0,0 0 0 0 0,1-1 0 0 0,2 1 0 0 0,2 0 0 0 0,2-1 0 0 0,0 1 0 0 0,3 1 0 0 0,1-1 0 0 0,2 1 0 0 0,1-1 0 0 0,3 1 0 0 0,0-1 0 0 0,2 0 0 0 0,1-1 0 0 0,1 1 0 0 0,1 0 0 0 0,2 0 0 0 0,1 0 0 0 0,4 1 0 0 0,2 0 0 0 0,2 0 0 0 0,2 1 0 0 0,0-1 0 0 0,2 0 0 0 0,0 0 0 0 0,2 0 0 0 0,1-1 0 0 0,2 1 0 0 0,1-1 0 0 0,0-1 0 0 0,1 1 0 0 0,-1 0 0 0 0,1-1 0 0 0,-1 1 64 0 0,1-1-64 0 0,1 0 0 0 0,2-1 0 0 0,0 0 0 0 0,2 0 0 0 0,1-1 64 0 0,2 0-64 0 0,1 0 0 0 0,1-1 0 0 0,-1 1 64 0 0,0-1-64 0 0,0 0 0 0 0,-2 1 0 0 0,-1 0 0 0 0,-1 1 0 0 0,-1 0 72 0 0,0 1-72 0 0,0 0 0 0 0,-1 1 0 0 0,-1 2 0 0 0,1 0 0 0 0,-1 1 0 0 0,0 0 64 0 0,-1 0-64 0 0,0 0 0 0 0,-2-1 0 0 0,0 0 64 0 0,-2 0-64 0 0,-1 0 0 0 0,-1-1 0 0 0,1 1 0 0 0,0 0 0 0 0,0-1 0 0 0,-1 0 0 0 0,2 1 0 0 0,-1-1 0 0 0,0-1 0 0 0,0 1 0 0 0,-1-1 0 0 0,-1 1 64 0 0,0-1-64 0 0,-2 0 0 0 0,0-1 72 0 0,-2 1-72 0 0,0-1 0 0 0,-3 0 72 0 0,0 0-72 0 0,-2-1 80 0 0,-1 1-80 0 0,-1-1 80 0 0,-1 1-80 0 0,-1-1 0 0 0,-1 1 72 0 0,0-1-72 0 0,-2 0 64 0 0,0 1-64 0 0,-2-1 64 0 0,1 0-64 0 0,-2 1 0 0 0,0-2 72 0 0,-1 1-72 0 0,-2 0 0 0 0,0 0 64 0 0,-1 1-64 0 0,-1 0 0 0 0,-1 0 0 0 0,-3 0 0 0 0,-1 0 0 0 0,-1 1 64 0 0,-3 0-64 0 0,-2 0 0 0 0,-2 2 0 0 0,-1-1 0 0 0,-2 1 0 0 0,-3 1 0 0 0,-1-1 0 0 0,-3-1 0 0 0,0 1 0 0 0,-2-1 64 0 0,-2 1-64 0 0,-1-1 0 0 0,-2 0 0 0 0,-3 0 0 0 0,-1-2 0 0 0,-3 1 0 0 0,-2-1 0 0 0,-2 0 64 0 0,-2 1-64 0 0,-2 1 0 0 0,0 1 0 0 0,-1-1 0 0 0,1 2 0 0 0,1-1 0 0 0,2-1 0 0 0,3 1 0 0 0,3-2 0 0 0,2-1 64 0 0,4-1-64 0 0,0 0 0 0 0,1-2 0 0 0,0 0 0 0 0,0 0 0 0 0,0 0 0 0 0,0 1 0 0 0,1 0 0 0 0,-4 2-264 0 0,-6 3-336 0 0,-8 5-11992 0 0,6 1 3785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1:46.49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1146 67 4831 274140 49246,'2'-3'504'0'0,"1"-2"-504"0"0,0-1 0 0 0,1 1 288 0 0,-1 1 24 0 0,-1 1 8 0 0,0 0 0 0 0,0 0-88 0 0,1-1-8 0 0,-1 0-8 0 0,0 0 0 0 0,-1 0 184 0 0,0 0 40 0 0,-2 1 8 0 0,0-1 0 0 0,-2 1-64 0 0,-2 1-16 0 0,-1 0 0 0 0,-1 2 0 0 0,-3 0-168 0 0,-1 0-32 0 0,-1 2-8 0 0,-2 0 0 0 0,0 1-32 0 0,0 0-16 0 0,-1 0 0 0 0,-1 0 0 0 0,1-1-24 0 0,0 0-8 0 0,0 0 0 0 0,0 0 0 0 0,0 0 0 0 0,0-1 0 0 0,-1 0 0 0 0,-4-1 168 0 0,-1 0-56 0 0,-1 0 0 0 0,1 0 0 0 0,0 0-48 0 0,0 1-8 0 0,0 0 0 0 0,0 1 0 0 0,1 0-48 0 0,1 0-16 0 0,1 0 0 0 0,1 1 0 0 0,2-1-72 0 0,1 1 64 0 0,2-1-64 0 0,2 1 64 0 0,2-1 0 0 0,1 0 0 0 0,1 0 0 0 0,3-1 0 0 0,0-1 80 0 0,2 1 16 0 0,2-1 0 0 0,0 0 0 0 0,1 1 32 0 0,2 0 0 0 0,1 1 8 0 0,2 1 0 0 0,1 0-64 0 0,1 1-8 0 0,2 0-8 0 0,1 1 0 0 0,2-1-32 0 0,1 1-8 0 0,2 0 0 0 0,1-1 0 0 0,1-1-8 0 0,0 1 0 0 0,2-1 0 0 0,0 0 0 0 0,1-1 48 0 0,1 0 8 0 0,0 0 0 0 0,1 0 0 0 0,0 0-8 0 0,0-1 0 0 0,1 1 0 0 0,-1-1 0 0 0,1 1-48 0 0,0-1-8 0 0,0 0 0 0 0,-1 0 0 0 0,-1-1 0 0 0,-1 0-64 0 0,-2 0 96 0 0,-2 0-32 0 0,-1-1 0 0 0,-1 1 0 0 0,-2 0 0 0 0,0 0 0 0 0,-2 0 16 0 0,-2 0 0 0 0,-1 0 0 0 0,-2 0 0 0 0,-2 0-80 0 0,-3 0 80 0 0,-1 0-80 0 0,-4-1 80 0 0,-1-1-16 0 0,-3 0 0 0 0,-4-1 0 0 0,-2 0 0 0 0,-3 0 8 0 0,-4-1 0 0 0,-2 0 0 0 0,-3 0 0 0 0,-2-1-72 0 0,-7 0 64 0 0,-4-1 0 0 0,0 2-64 0 0,0 0 0 0 0,3 2 72 0 0,0 0-72 0 0,1 2 0 0 0,-4 1 72 0 0,-3 1-72 0 0,1 2 64 0 0,3 0-64 0 0,4 1 0 0 0,3-1 0 0 0,4 1 0 0 0,2-2 0 0 0,3 1 64 0 0,2-1-64 0 0,2 0 0 0 0,3 0 0 0 0,2-1 0 0 0,3 0 0 0 0,3 0 0 0 0,2 0 0 0 0,2 0 0 0 0,2 0 0 0 0,2 1 64 0 0,1 1-64 0 0,3 1 0 0 0,2 0 0 0 0,2 2 128 0 0,3-1-32 0 0,2 2-8 0 0,2 0 0 0 0,2 0-8 0 0,2 0 0 0 0,1 0 0 0 0,1-1 0 0 0,2 0-16 0 0,1 0 0 0 0,1-1 0 0 0,1-1 0 0 0,1 0-64 0 0,0-2 64 0 0,1 0-64 0 0,4-1 136 0 0,2-1-64 0 0,-2-2 0 0 0,-1-1 0 0 0,-2-1-8 0 0,-2-2 0 0 0,-4-1 0 0 0,-2 0 0 0 0,-3-2 0 0 0,-3-1-64 0 0,-4 0 96 0 0,-3-1-32 0 0,-3 0 64 0 0,-5-1 16 0 0,-3-1 0 0 0,-5-1 0 0 0,-6 0-24 0 0,-6-1-8 0 0,-9-1 0 0 0,-9 1 0 0 0,-9-1-112 0 0,-9 1 72 0 0,-11 1-72 0 0,-10 2 64 0 0,-9 2-64 0 0,-7 3 0 0 0,-6 2 0 0 0,-20 7-312 0 0,-26 15-424 0 0,-27 18-12320 0 0,16 3 3921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2:10.679"/>
    </inkml:context>
    <inkml:brush xml:id="br0">
      <inkml:brushProperty name="width" value="0.35" units="cm"/>
      <inkml:brushProperty name="height" value="2.1" units="cm"/>
      <inkml:brushProperty name="color" value="#33CCFF"/>
      <inkml:brushProperty name="inkEffects" value="pencil"/>
    </inkml:brush>
  </inkml:definitions>
  <inkml:trace contextRef="#ctx0" brushRef="#br0">173 186 2327 264573 49243,'-1'-1'168'0'0,"0"0"-96"0"0,-1 0-72 0 0,0 1 0 0 0,0-1 160 0 0,-1 0 8 0 0,1-1 8 0 0,-1 1 0 0 0,0-2 40 0 0,1 2 8 0 0,-1-1 0 0 0,1 0 0 0 0,0-1 8 0 0,0 1 8 0 0,0-1 0 0 0,1 1 0 0 0,-1 0-16 0 0,1 0-8 0 0,0 1 0 0 0,-1 0 248 0 0,-1 0-208 0 0,0 0 0 0 0,0 1 0 0 0,0 0-96 0 0,-1 1 112 0 0,-1 0-136 0 0,1 0 48 0 0,0-1 8 0 0,0 0 0 0 0,1 0 0 0 0,0 0 64 0 0,0 1 8 0 0,1-1 8 0 0,0 0 0 0 0,-1 0-72 0 0,1 1-8 0 0,0-1-8 0 0,-1 0 0 0 0,1 1-64 0 0,-1-1-16 0 0,0-1 0 0 0,0 0 0 0 0,1 0 8 0 0,-1 0 0 0 0,0-1 0 0 0,-1 0 0 0 0,1-2 112 0 0,0 0 32 0 0,0 0 0 0 0,-1-1 0 0 0,0 0 96 0 0,0-1 16 0 0,0 1 8 0 0,0 1 0 0 0,0 1-96 0 0,1 0-24 0 0,-1 0 0 0 0,1 2 0 0 0,0-1-80 0 0,1 1-16 0 0,0 0-8 0 0,1-1 0 0 0,0 1-56 0 0,0 0 0 0 0,1 0-8 0 0,-1 0 0 0 0,1 0 40 0 0,0-1 16 0 0,0 1 0 0 0,1-1 0 0 0,-1 0 472 0 0,1 1 96 0 0,0-1 24 0 0,0 1 0 0 0,1 0-456 0 0,1 0-88 0 0,0 0-24 0 0,3 1-296 0 0,7 0-1096 0 0,3 1 1224 0 0,2 0 112 0 0,0 1-24 0 0,0-1-16 0 0,2 0 72 0 0,1 0-72 0 0,-1 0 0 0 0,1 0 0 0 0,0-1 0 0 0,1 0 0 0 0,0 0 16 0 0,1-1 0 0 0,0 1 0 0 0,0 0 0 0 0,1 1-8 0 0,-1 0 0 0 0,-1 0 0 0 0,1 1 0 0 0,-1 1-16 0 0,0-1 0 0 0,0 2 0 0 0,1-1 0 0 0,-1 1-64 0 0,1 0 96 0 0,-1 0-96 0 0,0 0 96 0 0,1 0-32 0 0,-1-1 0 0 0,0 0 0 0 0,0 0 0 0 0,1 0 0 0 0,-1-1-64 0 0,0 0 96 0 0,-1 0-32 0 0,-1 0-64 0 0,0-1 80 0 0,-2 0-80 0 0,3 0 144 0 0,-1 0-144 0 0,-2-1 96 0 0,-1 1-32 0 0,-2-1-64 0 0,-2 0 96 0 0,-1 0-96 0 0,0 0 96 0 0,-1 0-96 0 0,-2-1 80 0 0,0 1-80 0 0,0 0 80 0 0,-2-1-80 0 0,0 0 0 0 0,0 1 72 0 0,-2-1-72 0 0,1 0 64 0 0,-1 1-64 0 0,-1-1 64 0 0,-1 0-64 0 0,-1 0 64 0 0,-2 0-64 0 0,0 0 80 0 0,-1-1-80 0 0,-1-1 88 0 0,-2 1-88 0 0,0 0 96 0 0,-1 0-96 0 0,-1 0 64 0 0,-1 0-64 0 0,-1 0 0 0 0,-1 0 0 0 0,-1-1 72 0 0,-3 1-72 0 0,0 0 0 0 0,-1-1 72 0 0,-2 0-72 0 0,0 0 0 0 0,-1 0 72 0 0,-1 0-72 0 0,0 0 0 0 0,-1 1 64 0 0,-2-1-64 0 0,-1 0 0 0 0,-1 0 0 0 0,-2-1 72 0 0,-1 1-72 0 0,0 0 0 0 0,0 0 64 0 0,-1 1-64 0 0,0 0 0 0 0,1-1 0 0 0,0 1 72 0 0,0-1-72 0 0,1 1 0 0 0,0 1 72 0 0,1-1-72 0 0,0 1 0 0 0,1-1 0 0 0,1 1 64 0 0,1-1-64 0 0,0 0 0 0 0,1 0 0 0 0,1 1 0 0 0,0-1 0 0 0,1 1 0 0 0,0 0 0 0 0,-2 1 0 0 0,0 0 0 0 0,1 1 0 0 0,1 1 0 0 0,3 0 0 0 0,1 1 0 0 0,1 1 0 0 0,2-1 0 0 0,2 1 0 0 0,1 0 0 0 0,2-1 0 0 0,2 1 0 0 0,2-1 0 0 0,2 0 0 0 0,1 1 0 0 0,2-1 0 0 0,3 1 0 0 0,1-1 0 0 0,1 1 0 0 0,3 0 0 0 0,1 0 0 0 0,2 0 0 0 0,1 0 0 0 0,3 0 0 0 0,2 0 64 0 0,2 0-64 0 0,2-1 64 0 0,2 0-64 0 0,0-1 64 0 0,2-1-64 0 0,0-1 64 0 0,0 0-64 0 0,2-1 80 0 0,1 0-80 0 0,3-2 96 0 0,1-1-96 0 0,1 0 88 0 0,2-2-88 0 0,1 0 80 0 0,0-1-80 0 0,1-1 72 0 0,-1 1-72 0 0,-2-1 64 0 0,-1 1-64 0 0,-3 1 64 0 0,-2 0-64 0 0,-2 1 0 0 0,-2-1 64 0 0,-1 1-64 0 0,-1 0 0 0 0,-2 0 72 0 0,-2 0-72 0 0,-1 0 0 0 0,-4 1 0 0 0,-2 1 0 0 0,-3-1 64 0 0,-4 1-64 0 0,-2 1 0 0 0,-4 0 0 0 0,-6 3-384 0 0,-13 4-720 0 0,-17 9-11872 0 0,-2 1 3937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2:11.792"/>
    </inkml:context>
    <inkml:brush xml:id="br0">
      <inkml:brushProperty name="width" value="0.35" units="cm"/>
      <inkml:brushProperty name="height" value="2.1" units="cm"/>
      <inkml:brushProperty name="color" value="#33CCFF"/>
      <inkml:brushProperty name="inkEffects" value="pencil"/>
    </inkml:brush>
  </inkml:definitions>
  <inkml:trace contextRef="#ctx0" brushRef="#br0">992 105 2759 263173 48758,'0'0'248'0'0,"0"0"-248"0"0,1-1 0 0 0,0 1 520 0 0,1 2 648 0 0,1 1-720 0 0,4 3-1056 0 0,1 2-32 0 0,5-3 80 0 0,0-3 1048 0 0,-1-1 24 0 0,-2-3 8 0 0,0-2 184 0 0,-3-1 40 0 0,-1 0 8 0 0,-2 0 0 0 0,0 0-240 0 0,-2 2-56 0 0,0 0-8 0 0,-1 2 0 0 0,-1 0-40 0 0,-1 0-16 0 0,0 0 0 0 0,-2 1 0 0 0,-2-1-32 0 0,0 1-8 0 0,-2-1 0 0 0,-1 0 0 0 0,-2 1-24 0 0,-1-1-8 0 0,-2-1 0 0 0,-1 1 0 0 0,0-1-64 0 0,0 1-8 0 0,-1-2-8 0 0,1 1 0 0 0,0 0 16 0 0,1 1 8 0 0,-1 0 0 0 0,0 0 0 0 0,0 0-64 0 0,-1 0-8 0 0,0 1-8 0 0,0 1 0 0 0,0-1-56 0 0,0 0-16 0 0,-1 0 0 0 0,1-1 0 0 0,-1 0 0 0 0,0 1 0 0 0,0-1 0 0 0,-1 0 0 0 0,-1 0-8 0 0,1-1 0 0 0,-2 1 0 0 0,0-1 0 0 0,0 0 8 0 0,-4 0 112 0 0,-3 0-16 0 0,-1 1-120 0 0,2 1 0 0 0,2 0 0 0 0,2 0-88 0 0,2 0 80 0 0,2 1-80 0 0,1-1 80 0 0,1 0-80 0 0,1 0 0 0 0,2 0 0 0 0,-1 0 64 0 0,2 0-64 0 0,0-1 0 0 0,2 0 0 0 0,0 0 0 0 0,0 0 112 0 0,2-1-16 0 0,0-1-8 0 0,1 1 0 0 0,2 0 24 0 0,1 0 8 0 0,0 0 0 0 0,2 0 0 0 0,1 0-40 0 0,0 1-8 0 0,2 0 0 0 0,1 0 0 0 0,0 1-72 0 0,3-1 0 0 0,0 1 72 0 0,2-1-72 0 0,2 0 0 0 0,0 1 72 0 0,2-1-72 0 0,0 1 0 0 0,1 0 72 0 0,2 0-72 0 0,1 1 0 0 0,2 0 72 0 0,2 1-72 0 0,1 1 0 0 0,1 1 0 0 0,0-1 0 0 0,3 1 0 0 0,1 0 0 0 0,1 0 0 0 0,3 0 64 0 0,0-1-64 0 0,2-1 0 0 0,0-1 0 0 0,2 0 0 0 0,-1-1 0 0 0,1-1 64 0 0,-1-1-64 0 0,-1 1 0 0 0,-2 0 0 0 0,0-1 0 0 0,-3 1 64 0 0,-1-1-64 0 0,-1 1 0 0 0,-3 0 0 0 0,-2 0 0 0 0,-2 0 0 0 0,-2 0 0 0 0,-3-1 0 0 0,-2 0 0 0 0,-3 0 64 0 0,0 0-64 0 0,-4 1 0 0 0,-1-1 0 0 0,-1 1 0 0 0,-3 0 96 0 0,-1 0-32 0 0,-3 1 0 0 0,0-1 0 0 0,-3 1 16 0 0,-1-1 0 0 0,-3 1 0 0 0,-1-1 0 0 0,-3 1-16 0 0,-1-1 0 0 0,-4 1 0 0 0,-1 0 0 0 0,-1-1 16 0 0,-1 1 0 0 0,-2-1 0 0 0,-1-1 0 0 0,-2 1 0 0 0,-1-1 0 0 0,-1-1 0 0 0,-1 0 0 0 0,-2 0 0 0 0,-2 0 0 0 0,0 0 0 0 0,0 0 0 0 0,-1 0 0 0 0,0 0 0 0 0,-1 2 0 0 0,0 0 0 0 0,0 1-16 0 0,-1 0 0 0 0,2 2 0 0 0,2 0 0 0 0,0 1-64 0 0,1-1 0 0 0,1 1 0 0 0,1 0 0 0 0,1 1 0 0 0,2-1 0 0 0,3 1 64 0 0,1 0-64 0 0,3 0 0 0 0,3-1 0 0 0,3 0 0 0 0,2-1 64 0 0,2 0-64 0 0,2 0 0 0 0,3 0 0 0 0,2 0 0 0 0,1 0 0 0 0,3 0 0 0 0,1 0 0 0 0,1-1 0 0 0,2 2 0 0 0,1-1 0 0 0,2 0 0 0 0,3 1 0 0 0,1 0 0 0 0,5 1 64 0 0,2-1-64 0 0,3-1 0 0 0,0 1 0 0 0,2-1 64 0 0,2-1-64 0 0,2 1 0 0 0,1-2 0 0 0,2 1 0 0 0,2 0 0 0 0,1 0 0 0 0,-1 0 0 0 0,1-1 0 0 0,0-1 0 0 0,-1 1 0 0 0,1-2 64 0 0,-2 1-64 0 0,1-2 0 0 0,0 0 0 0 0,-2 0 0 0 0,-1-1 64 0 0,-2 0-64 0 0,-2-1 0 0 0,-3 0 0 0 0,-3-1 0 0 0,-3 1 0 0 0,-2 0 0 0 0,-5 1 0 0 0,-3 1 0 0 0,-5 1-872 0 0,-12 3-1296 0 0,-3 1-18383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2:13.04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1654 59 5927 262259 47939,'0'-1'640'0'0,"-1"0"-640"0"0,0 2 104 0 0,0 2 8 0 0,1 2 0 0 0,-1 3 0 0 0,0 2-112 0 0,-1 3 0 0 0,-2 1 0 0 0,0 2 0 0 0,-2-2 120 0 0,0 0 0 0 0,-2-3 0 0 0,-1-1 0 0 0,0-3 520 0 0,-3-1 96 0 0,0-2 32 0 0,-1-1 0 0 0,-1 0-144 0 0,-2 0-24 0 0,0-1-8 0 0,-3 1 0 0 0,0 0-208 0 0,-2 0-32 0 0,0 1-16 0 0,-2 1 0 0 0,-2-1-88 0 0,-1 0-24 0 0,-2 0 0 0 0,-1-1 0 0 0,-3 0 40 0 0,-1 0 8 0 0,0-1 0 0 0,-1 1 0 0 0,-1-1-24 0 0,0-1-8 0 0,0 0 0 0 0,-1-2 0 0 0,1 0-64 0 0,1 0-16 0 0,1-2 0 0 0,2 0 0 0 0,2 0-32 0 0,0-2-16 0 0,3 0 0 0 0,1-1 0 0 0,1 1-16 0 0,1-1-8 0 0,1 1 0 0 0,-1-1 0 0 0,1 1-8 0 0,1 0 0 0 0,-1 0 0 0 0,0 0 0 0 0,1 0 16 0 0,-1-1 0 0 0,1 1 0 0 0,0 0 0 0 0,1 1 8 0 0,-1 0 120 0 0,0 1-112 0 0,2 1-32 0 0,3 1-8 0 0,2 1 0 0 0,2 0 0 0 0,2 0-72 0 0,2 2 0 0 0,1 0 0 0 0,2 1 64 0 0,1 0-64 0 0,1 0 0 0 0,1 1 0 0 0,1-1 0 0 0,2 1 0 0 0,0 0 0 0 0,1-1 0 0 0,2 1 0 0 0,1-1 64 0 0,3 0-64 0 0,0 0 64 0 0,3 1-64 0 0,2 0 64 0 0,2-1-64 0 0,2 0 64 0 0,3 1-64 0 0,3 0 72 0 0,0-1-72 0 0,2 0 80 0 0,2 0-80 0 0,1-1 64 0 0,1 0-64 0 0,3 0 0 0 0,1-2 72 0 0,3 1-72 0 0,1-1 0 0 0,1 0 72 0 0,1 0-72 0 0,1 0 0 0 0,2 0 72 0 0,-1 0-72 0 0,1-2 0 0 0,-2 0 64 0 0,-2-1-64 0 0,-2 0 0 0 0,-3-2 0 0 0,-3 0 0 0 0,-1-1 0 0 0,-3 1 64 0 0,-2-1-64 0 0,-3 0 0 0 0,-1 1 0 0 0,-4 1 0 0 0,-2-1 0 0 0,-3 1 0 0 0,-2-1 0 0 0,-2 2 0 0 0,-3-1 0 0 0,-2 2 104 0 0,-2 0-32 0 0,-3 0-8 0 0,-2 1 0 0 0,-2-1 8 0 0,-4 0 0 0 0,-2-1 0 0 0,-3 2 0 0 0,-2-1-72 0 0,-4 1 96 0 0,-1 0-96 0 0,-2 1 96 0 0,-2 0-96 0 0,0 0 64 0 0,-1 1-64 0 0,-1 0 64 0 0,-2-1-64 0 0,-3 1 0 0 0,-1-1 72 0 0,-3 0-72 0 0,-1 1 0 0 0,-2-1 0 0 0,1 0 0 0 0,-2 0 64 0 0,1 0-64 0 0,0 0 0 0 0,0-1 64 0 0,0 1-64 0 0,0-1 0 0 0,-1 0 72 0 0,1 1-72 0 0,1-1 0 0 0,1 0 64 0 0,-3 1-64 0 0,2-1 0 0 0,1 1 64 0 0,3 1-64 0 0,2-1 0 0 0,1 1 0 0 0,3 1 0 0 0,2-1 0 0 0,2 1 0 0 0,2 1 0 0 0,3 0 0 0 0,3 0 0 0 0,2-1 0 0 0,3 0 0 0 0,1 1 0 0 0,2-1 0 0 0,2 0 0 0 0,2-1 0 0 0,2 1 0 0 0,2 0 0 0 0,1 0 0 0 0,1 0 0 0 0,2-1 0 0 0,2 1 0 0 0,2 0 0 0 0,2 0 0 0 0,2 0 0 0 0,4 0 0 0 0,2-1 0 0 0,3 1 0 0 0,4-1 0 0 0,2 1 0 0 0,4 0 0 0 0,2-1 0 0 0,2 0 0 0 0,3-1 0 0 0,0 1 0 0 0,1-1 0 0 0,1 0 64 0 0,0 0-64 0 0,1-1 0 0 0,1 0 0 0 0,2 0 0 0 0,1-1 0 0 0,0 1 0 0 0,0 0 0 0 0,-1 0 64 0 0,0 1-64 0 0,-1 0 0 0 0,-2 1 0 0 0,-1 0 0 0 0,0 1 0 0 0,-2 0 0 0 0,1-1 0 0 0,-1 0 0 0 0,0-1 0 0 0,-2-1 0 0 0,-2 0 0 0 0,-1-2 0 0 0,-1 0 0 0 0,-3 0 0 0 0,-3 0 0 0 0,-2 0 0 0 0,-3 0 0 0 0,-3 0 64 0 0,-3-1-64 0 0,-4 0 0 0 0,-2 1 0 0 0,-3-1 0 0 0,-2 1 0 0 0,-3 1 0 0 0,-2-2 0 0 0,-3 1 0 0 0,-3-1 0 0 0,-2-1 64 0 0,-3-2-64 0 0,-4 0 0 0 0,-4-1 0 0 0,-2-1 64 0 0,-4-2-64 0 0,-3 0 72 0 0,-2 0-72 0 0,-3-1 64 0 0,-4-1-64 0 0,-2 2 0 0 0,-1 0 0 0 0,-1 1 64 0 0,-2 3-64 0 0,-2 2 0 0 0,-11 5-440 0 0,-15 8-736 0 0,-4 5-7368 0 0,10 2-4111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2:14.705"/>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1421 247 919 261115 47736,'1'-1'80'0'0,"1"0"-80"0"0,0-1 0 0 0,0 0 680 0 0,0 0 120 0 0,0 1 32 0 0,0 0 0 0 0,0 0-672 0 0,-1-1-160 0 0,0 0 0 0 0,-2-1 0 0 0,-1 0 224 0 0,-1-1 16 0 0,-2 0 0 0 0,-1 1 0 0 0,-1-1 272 0 0,-1 0 64 0 0,-2 1 0 0 0,0 1 8 0 0,-2 0 16 0 0,-2 0 0 0 0,-2 1 0 0 0,0 1 0 0 0,-2 1-184 0 0,-2 1-32 0 0,0 1 0 0 0,-1 2-8 0 0,-2 1-152 0 0,-1 0-24 0 0,-1 1-8 0 0,0 0 0 0 0,-2 0-32 0 0,1 0-16 0 0,-2 0 0 0 0,-1-1 0 0 0,-1 1 8 0 0,-1-1 0 0 0,0 0 0 0 0,-1 0 0 0 0,-1 0-16 0 0,-2 0 0 0 0,-1 0 0 0 0,-1 1 0 0 0,2-1-32 0 0,-1 0-8 0 0,1 0 0 0 0,0-2 0 0 0,0 0-16 0 0,1-2-8 0 0,-1 1 0 0 0,1-2 0 0 0,1 0 24 0 0,1 0 8 0 0,1 0 0 0 0,2-1 0 0 0,1 0 0 0 0,1-1 0 0 0,0 1 0 0 0,0-1 0 0 0,1-1 32 0 0,0 0 8 0 0,1-1 0 0 0,2-1 0 0 0,1 0 16 0 0,1 0 8 0 0,2 0 0 0 0,1-1 0 0 0,2 0-8 0 0,1 1-8 0 0,3 0 0 0 0,1 1 0 0 0,1 0-64 0 0,2 1-16 0 0,3 0 0 0 0,1 1 0 0 0,1 0-72 0 0,3 0 72 0 0,2 1-72 0 0,2-1 0 0 0,1 1 64 0 0,2-1-64 0 0,1 0 0 0 0,2 1 80 0 0,2 1-16 0 0,1-1-64 0 0,2 0 96 0 0,3 0-8 0 0,1 0-8 0 0,3 1 0 0 0,1-1 0 0 0,3-1-80 0 0,1 1 80 0 0,2 0-80 0 0,1-1 80 0 0,1 1-80 0 0,-1-1 0 0 0,1 1 72 0 0,1-1-72 0 0,2 0 0 0 0,1 1 0 0 0,2-1 0 0 0,2-1 64 0 0,1 0-64 0 0,0 1 0 0 0,1-1 0 0 0,0 1 64 0 0,0-1-64 0 0,1 0 0 0 0,-1 1 0 0 0,0-1 64 0 0,0 1-64 0 0,0 0 0 0 0,-2 0 0 0 0,0-1 0 0 0,-3 0 0 0 0,-2 0 64 0 0,-1-2-64 0 0,-2 0 0 0 0,0 0 0 0 0,-1-1 72 0 0,-1 0-72 0 0,-2 0 0 0 0,-1 1 88 0 0,-2 1-88 0 0,-2 0 80 0 0,-3 1-80 0 0,-3 0 64 0 0,-3 1-64 0 0,-3 0 0 0 0,-2 0 0 0 0,-4 0 80 0 0,-1 0-80 0 0,-2 1 80 0 0,-2 0-80 0 0,-2 0 104 0 0,-2 0-24 0 0,-1-1-8 0 0,-1 1 0 0 0,-4 0 56 0 0,-2-1 0 0 0,-4 1 8 0 0,-2 0 0 0 0,-3 0 16 0 0,-2-1 0 0 0,-1 1 0 0 0,0 0 0 0 0,-1 0-48 0 0,-1-1-8 0 0,-1 1 0 0 0,-1-1 0 0 0,0 0-16 0 0,-2-1-8 0 0,0 0 0 0 0,-1 0 0 0 0,0-1-72 0 0,-7-1 96 0 0,-4-2 0 0 0,-1-1-32 0 0,3 0 0 0 0,0-1 0 0 0,3-1 0 0 0,1 0 8 0 0,0 0 0 0 0,3-1 0 0 0,0 0 0 0 0,2 0-8 0 0,-1 0-64 0 0,0 1 96 0 0,1 0-32 0 0,1 1-64 0 0,2 0 0 0 0,2 1 72 0 0,1 0-72 0 0,2 2 0 0 0,2-1 0 0 0,1 1 0 0 0,1 1 64 0 0,3 0-64 0 0,0 1 0 0 0,3 0 0 0 0,1 1 0 0 0,2 0 0 0 0,1 0 0 0 0,2 1 0 0 0,2 0 0 0 0,2 0 0 0 0,1 0 0 0 0,1 1 0 0 0,2 1 0 0 0,1 0 0 0 0,1 1 0 0 0,2 1 0 0 0,2 0 0 0 0,1 1 0 0 0,2 0 0 0 0,1 1 0 0 0,2 0 0 0 0,1 1 0 0 0,2 0 0 0 0,1 0 0 0 0,1 1 0 0 0,2 0 0 0 0,0-1 0 0 0,2 1 0 0 0,0-1 0 0 0,3-1 0 0 0,2-1 0 0 0,2 1 0 0 0,2-1 64 0 0,1-1-64 0 0,0 0 64 0 0,1 0-64 0 0,2 0 64 0 0,-1-1-64 0 0,1 1 88 0 0,0-1-88 0 0,0 0 96 0 0,0-2-96 0 0,-1 0 0 0 0,0-1 0 0 0,0 0 64 0 0,0 1-64 0 0,-1-1 0 0 0,-1-1 0 0 0,0 1 64 0 0,-2 0-64 0 0,0 1 0 0 0,-3-1 0 0 0,-1 0 64 0 0,-2 0-64 0 0,-1 0 64 0 0,-2 0-64 0 0,-3 0 64 0 0,-2-1-64 0 0,-2 1 0 0 0,-2 0 72 0 0,-3 0-72 0 0,-1 0 64 0 0,-2 0-64 0 0,-2 1 64 0 0,-2-1-64 0 0,-1 0 104 0 0,-1 1-8 0 0,-3-1-8 0 0,-1 0 0 0 0,-2 1-24 0 0,-1-1 0 0 0,-2 0 0 0 0,-3-1 0 0 0,-2-1-64 0 0,-3 1 96 0 0,-23-6 80 0 0,-10-1-96 0 0,-3 0-80 0 0,2 0 80 0 0,4 1-80 0 0,4 1 80 0 0,4 1-80 0 0,2 2 80 0 0,2 0-80 0 0,2 1 80 0 0,2 0-80 0 0,1 1 0 0 0,-1 1 72 0 0,0-1-72 0 0,-2-1 0 0 0,1 1 0 0 0,0-1 0 0 0,1 1 64 0 0,0 0-64 0 0,1-1 0 0 0,0 1 0 0 0,2 1 0 0 0,1 0 0 0 0,2 0 0 0 0,1 1 0 0 0,1 0 0 0 0,2 2 0 0 0,1 1 0 0 0,1 1 0 0 0,2 0 0 0 0,3 0 0 0 0,1 0 0 0 0,2 0 0 0 0,3 1 0 0 0,1-1 0 0 0,2 0 0 0 0,2 1 0 0 0,2 0 0 0 0,0 0 0 0 0,0 2 0 0 0,1 2-64 0 0,0 7-984 0 0,-1 15-1416 0 0,-1 2-18871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2:22.950"/>
    </inkml:context>
    <inkml:brush xml:id="br0">
      <inkml:brushProperty name="width" value="0.35" units="cm"/>
      <inkml:brushProperty name="height" value="2.1" units="cm"/>
      <inkml:brushProperty name="color" value="#33CCFF"/>
      <inkml:brushProperty name="inkEffects" value="pencil"/>
    </inkml:brush>
  </inkml:definitions>
  <inkml:trace contextRef="#ctx0" brushRef="#br0">2011 195 1087 269135 43237,'-2'-1'96'0'0,"-2"0"-96"0"0,0-1 0 0 0,0 0 0 0 0,1 1 0 0 0,1 0 0 0 0,0 1 0 0 0,1-1 0 0 0,-1 1 0 0 0,1-1 0 0 0,-1 0 0 0 0,1 0 0 0 0,-1 0-96 0 0,1-1 32 0 0,0 0 64 0 0,1 0-104 0 0,-1 0 104 0 0,1 0 0 0 0,-1 1 0 0 0,1-1 208 0 0,-1-1 64 0 0,0 1 16 0 0,-1 0 0 0 0,1-1 344 0 0,0 0 72 0 0,0 0 8 0 0,0-2 8 0 0,0 0 16 0 0,0 0 0 0 0,0-1 0 0 0,0-1 0 0 0,0 0-120 0 0,0 0-16 0 0,-1 1-8 0 0,1 0 0 0 0,-1 0-160 0 0,-1 2-32 0 0,0 0-8 0 0,0 1 0 0 0,-1 0-136 0 0,0 1-24 0 0,-1-1-8 0 0,-1 1 0 0 0,0 0-16 0 0,0 1-8 0 0,-1-1 0 0 0,-1 0 0 0 0,-1 1 24 0 0,-1 0 8 0 0,-1 0 0 0 0,-1 0 0 0 0,-1 1-8 0 0,0-1 0 0 0,-2 2 0 0 0,-1-1 0 0 0,-1 1-64 0 0,0 0-8 0 0,-1 2-8 0 0,-2 0 0 0 0,0 0-16 0 0,-1 2 0 0 0,-1-1 0 0 0,0 1 0 0 0,-1 1 0 0 0,0 0 0 0 0,-1 0 0 0 0,-1-1 0 0 0,1 0 0 0 0,-1 0-8 0 0,1 0 0 0 0,0-1 0 0 0,1 1-24 0 0,0-1 0 0 0,1 0 0 0 0,-1 0 0 0 0,1-1-16 0 0,-1 1-8 0 0,0-1 0 0 0,0 0 0 0 0,1-2 8 0 0,-1 1 0 0 0,0-1 0 0 0,1-1 0 0 0,0 1 24 0 0,2-1 8 0 0,-1-1 0 0 0,1-1 0 0 0,-1 0 24 0 0,0 0 8 0 0,0 2 0 0 0,-4 1 112 0 0,-2 1-152 0 0,-1-1 0 0 0,0 1 0 0 0,0-1-32 0 0,1 1-8 0 0,0 1 0 0 0,1-2 0 0 0,0 1-64 0 0,2-1 64 0 0,0 0-64 0 0,1-1 64 0 0,2 1-64 0 0,0 0 64 0 0,1 0-64 0 0,1-1 64 0 0,-1-1-64 0 0,0 1 0 0 0,0-1 0 0 0,0 0 0 0 0,-1 0 0 0 0,1-2 64 0 0,1 0-64 0 0,-1 0 0 0 0,1-1 64 0 0,0 1-64 0 0,0-1 0 0 0,0 0 64 0 0,1 0-64 0 0,0 1 0 0 0,1 0 0 0 0,2 1 0 0 0,-1 0 0 0 0,1 0 64 0 0,0 1-64 0 0,0 0 0 0 0,1 0 0 0 0,-1 0 0 0 0,2-1 64 0 0,-1 0-64 0 0,2 1 0 0 0,0-1 0 0 0,2 1 0 0 0,0 1 0 0 0,0 0 0 0 0,1 0 0 0 0,1-1 72 0 0,0 1-72 0 0,0-1 64 0 0,1 0-64 0 0,1 0 80 0 0,1 1-80 0 0,2-1 72 0 0,0 1-72 0 0,1-1 64 0 0,1 1-64 0 0,1-1 112 0 0,1 0-16 0 0,2 1-8 0 0,0-1 0 0 0,3 1 8 0 0,0 0 0 0 0,3 1 0 0 0,1 0 0 0 0,1 0-32 0 0,2 1-64 0 0,1-1 96 0 0,1 1-32 0 0,1 0-64 0 0,2 1 0 0 0,2-1 72 0 0,1 0-72 0 0,3 1 0 0 0,0 0 72 0 0,2 0-72 0 0,1 0 0 0 0,0 1 72 0 0,2-1-72 0 0,1-1 0 0 0,1 0 72 0 0,0 0-72 0 0,2-1 64 0 0,0 0-64 0 0,1-1 64 0 0,-1 0-64 0 0,1-1 0 0 0,0 0 72 0 0,0-1-72 0 0,1 0 0 0 0,2-2 64 0 0,1-1-64 0 0,0 0 0 0 0,0-1 0 0 0,-1 0 64 0 0,-1 1-64 0 0,1 1 0 0 0,-2 1 0 0 0,1 0 0 0 0,0 1 0 0 0,0 0 64 0 0,-1 2-64 0 0,-1-1 0 0 0,0 1 0 0 0,-2-1 64 0 0,-1 1-64 0 0,-1-1 0 0 0,-3 1 0 0 0,-1-1 0 0 0,-2 0 0 0 0,-1 0 0 0 0,0 0 0 0 0,0-1 0 0 0,0 0 0 0 0,-1 0 0 0 0,0-1 0 0 0,-1-1 64 0 0,0 1-64 0 0,-1-1 0 0 0,-2 1 0 0 0,-1-1 0 0 0,-2 0 0 0 0,-2 1 0 0 0,-1 0 0 0 0,-3 1 0 0 0,-1-1 0 0 0,-3 1 0 0 0,-1-1 64 0 0,-2 0-64 0 0,-1 1 0 0 0,-2-1 72 0 0,-2 1-72 0 0,-1 0 0 0 0,-1 1 72 0 0,-3 0-72 0 0,-2 0 0 0 0,-2 0 72 0 0,-3 0-72 0 0,-2 0 64 0 0,-3 1-64 0 0,-2-1 64 0 0,-1 1-64 0 0,-3-1 0 0 0,0 1 0 0 0,-2 0 0 0 0,-1-1 64 0 0,0 0-64 0 0,-1-1 0 0 0,1 0 64 0 0,-1 0-64 0 0,0-2 0 0 0,-1 1 0 0 0,-2 0 0 0 0,-1-1 0 0 0,-1 1 64 0 0,-2 1-64 0 0,-2 0 0 0 0,-1 1 0 0 0,-1 1 0 0 0,0 1 0 0 0,0 0 0 0 0,-1 1 0 0 0,-7 1 0 0 0,-3 1 0 0 0,0 0 0 0 0,2 0 0 0 0,3 0 64 0 0,3-1-64 0 0,3-1 0 0 0,0 0 0 0 0,1-1 0 0 0,1-1 0 0 0,1-1 0 0 0,1 1 0 0 0,2 1 0 0 0,1 0 0 0 0,1 2 0 0 0,2 0 0 0 0,2 2 0 0 0,2 0 0 0 0,2 1 0 0 0,0 1 0 0 0,2 0 0 0 0,0 0 0 0 0,1 1 0 0 0,2-2 0 0 0,1 1 0 0 0,3-2 0 0 0,1 0 0 0 0,3 0 0 0 0,1-1 0 0 0,3-1 0 0 0,1 0 0 0 0,2 1 0 0 0,1-1 0 0 0,1-1 0 0 0,1 1 0 0 0,1 0 0 0 0,0-2 0 0 0,2 1 0 0 0,0-1 0 0 0,0 0 0 0 0,2 0 0 0 0,1 0 0 0 0,0 0 0 0 0,2 1 0 0 0,0-1 0 0 0,2 1 0 0 0,-1 2 0 0 0,1 1 0 0 0,0 2-96 0 0,-1 9-1056 0 0,-4 12-1512 0 0,-1 2-16887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04.713"/>
    </inkml:context>
    <inkml:brush xml:id="br0">
      <inkml:brushProperty name="width" value="0.1" units="cm"/>
      <inkml:brushProperty name="height" value="0.1" units="cm"/>
      <inkml:brushProperty name="color" value="#E71224"/>
    </inkml:brush>
  </inkml:definitions>
  <inkml:trace contextRef="#ctx0" brushRef="#br0">15 178 919 0 0,'-7'-11'68'0'0,"6"10"115"0"0,1 0 1 0 0,-1 0-1 0 0,0 0 0 0 0,0 0 1 0 0,1 0-1 0 0,-1 0 1 0 0,1 0-1 0 0,-1-1 0 0 0,1 1 1 0 0,-1 0-1 0 0,1 0 1 0 0,0 0-1 0 0,-1-1 0 0 0,1 1 1 0 0,0 0-1 0 0,0-1 1 0 0,0 1-1 0 0,0 0 0 0 0,0-1 1 0 0,1 0-1 0 0,-1-1-76 0 0,0 1 0 0 0,1-1-1 0 0,-1 1 1 0 0,1 0 0 0 0,-1-1 0 0 0,1 1 0 0 0,0 0-1 0 0,0-1 1 0 0,0 1 0 0 0,0 0 0 0 0,0 0 0 0 0,1 0-1 0 0,-1 0 1 0 0,1 0 0 0 0,-1 0 0 0 0,1 0 0 0 0,0 1-1 0 0,0-1 1 0 0,0 1 0 0 0,-1-1 0 0 0,2 1 0 0 0,-1-1-1 0 0,0 1 1 0 0,0 0 0 0 0,0 0 0 0 0,0 0 0 0 0,1 0-1 0 0,-1 1 1 0 0,0-1 0 0 0,4 0 0 0 0,0 0-11 0 0,0-1 1 0 0,0 0 0 0 0,-1 0 0 0 0,1-1-1 0 0,-1 0 1 0 0,6-3 0 0 0,12-6 372 0 0,-9 7-352 0 0,0 1 0 0 0,0 0-1 0 0,1 1 1 0 0,-1 0 0 0 0,1 1-1 0 0,0 1 1 0 0,20 1 0 0 0,57 3 577 0 0,-48-1-386 0 0,86-6-1 0 0,-43-11-67 0 0,34-3-28 0 0,-108 17-196 0 0,1 1 0 0 0,-1 0 0 0 0,1 1 1 0 0,0 0-1 0 0,-1 2 0 0 0,26 6 0 0 0,138 56 123 0 0,-165-61-111 0 0,1-1 0 0 0,0 0-1 0 0,0-1 1 0 0,19 1 0 0 0,25 4 89 0 0,-13 2-17 0 0,-1-2-1 0 0,89 3 1 0 0,111-17 348 0 0,-215 6-443 0 0,45 4 0 0 0,-53 1-5 0 0,1 0 0 0 0,-1 1 0 0 0,1 1 0 0 0,29 14 0 0 0,-3-1 0 0 0,-28-13 0 0 0,-1 0 0 0 0,1-1 0 0 0,1-1 0 0 0,26 2 0 0 0,1-1 15 0 0,55 1 34 0 0,-70-4-8 0 0,17 0 86 0 0,-46-2-119 0 0,1-1 0 0 0,0 1 1 0 0,0-1-1 0 0,-1 0 0 0 0,1 0 1 0 0,0 0-1 0 0,-1 0 0 0 0,1-1 0 0 0,-1 1 1 0 0,4-3-1 0 0,-2 0 148 0 0,0 1 0 0 0,0-2 0 0 0,8-7 0 0 0,-13 12-113 0 0,-2-1-18 0 0,2 1-22 0 0,0 0 0 0 0,-1 0 0 0 0,1 0 0 0 0,-1 0 0 0 0,1 0 0 0 0,0 0 0 0 0,-1 0 0 0 0,1 0 0 0 0,-1 0 0 0 0,1 0 0 0 0,0 0 0 0 0,-1 0 0 0 0,1 0 0 0 0,0 0 0 0 0,-1 0 0 0 0,1 0 0 0 0,-1 1 0 0 0,1-1 0 0 0,0 0 0 0 0,-1 0 0 0 0,1 0 0 0 0,0 1 0 0 0,0-1 0 0 0,-1 0 0 0 0,1 0 0 0 0,0 1 0 0 0,-1-1 0 0 0,1 0 0 0 0,0 1 0 0 0,0-1-1 0 0,0 0 1 0 0,-1 1 0 0 0,1-1 0 0 0,0 0 0 0 0,0 1 0 0 0,0-1 0 0 0,-1 1 0 0 0,-4 7-832 0 0,1 1 0 0 0,-1 0-1 0 0,1 0 1 0 0,-3 11 0 0 0,2-3-3569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10.808"/>
    </inkml:context>
    <inkml:brush xml:id="br0">
      <inkml:brushProperty name="width" value="0.1" units="cm"/>
      <inkml:brushProperty name="height" value="0.1" units="cm"/>
      <inkml:brushProperty name="color" value="#E71224"/>
    </inkml:brush>
  </inkml:definitions>
  <inkml:trace contextRef="#ctx0" brushRef="#br0">277 156 455 0 0,'-19'-7'1288'0'0,"16"6"-1239"0"0,0-1-1 0 0,0 2 1 0 0,0-1-1 0 0,-1 0 1 0 0,1 1-1 0 0,0-1 1 0 0,0 1-1 0 0,0 0 1 0 0,0 0-1 0 0,-1 1 1 0 0,1-1-1 0 0,0 0 1 0 0,0 1-1 0 0,0 0 1 0 0,-6 2-1 0 0,7-3-48 0 0,0 1 0 0 0,0-1 0 0 0,0 1 0 0 0,0-1 0 0 0,0 1 0 0 0,0-1 0 0 0,-4 0 0 0 0,-11 1 0 0 0,0-3-18 0 0,10-1 272 0 0,7 3-237 0 0,0 0 1 0 0,0 0-1 0 0,0 0 1 0 0,0 0-1 0 0,0 0 1 0 0,0 0-1 0 0,0 0 1 0 0,0 0-1 0 0,0 0 1 0 0,0 0-1 0 0,0-1 1 0 0,0 1-1 0 0,0 0 1 0 0,0 0-1 0 0,0 0 1 0 0,0 0-1 0 0,0 0 1 0 0,0 0-1 0 0,0 0 0 0 0,0 0 1 0 0,0 0-1 0 0,0-1 1 0 0,0 1-1 0 0,0 0 1 0 0,0 0-1 0 0,0 0 1 0 0,0 0-1 0 0,0 0 1 0 0,0 0-1 0 0,0 0 1 0 0,0 0-1 0 0,0 0 1 0 0,1 0-1 0 0,-1-1 1 0 0,0 1-1 0 0,0 0 1 0 0,0 0-1 0 0,0 0 1 0 0,0 0-1 0 0,0 0 0 0 0,0 0 1 0 0,0 0-1 0 0,0 0 1 0 0,0 0-1 0 0,1 0 1 0 0,-1 0-1 0 0,0 0 1 0 0,0 0-1 0 0,0 0 1 0 0,19-14 502 0 0,-16 12-429 0 0,0-1-1 0 0,0 1 1 0 0,0 0 0 0 0,0 0-1 0 0,0 0 1 0 0,6-2-1 0 0,3-4 181 0 0,-11 8-259 0 0,-1-1 0 0 0,1 0-1 0 0,-1 1 1 0 0,1-1 0 0 0,0 1 0 0 0,-1-1 0 0 0,1 1 0 0 0,0 0 0 0 0,-1-1-1 0 0,1 1 1 0 0,0 0 0 0 0,0-1 0 0 0,-1 1 0 0 0,1 0 0 0 0,0 0 0 0 0,0 0-1 0 0,-1 0 1 0 0,1-1 0 0 0,0 1 0 0 0,0 0 0 0 0,0 0 0 0 0,-1 1 0 0 0,1-1-1 0 0,0 0 1 0 0,1 0 0 0 0,-1 0 17 0 0,0 0 0 0 0,0 0 0 0 0,0 0-1 0 0,0 0 1 0 0,0 0 0 0 0,0 0 0 0 0,0 0 0 0 0,0-1 0 0 0,-1 1-1 0 0,1 0 1 0 0,0-1 0 0 0,0 1 0 0 0,0-1 0 0 0,0 1 0 0 0,0-1-1 0 0,12-4 371 0 0,4-2-133 0 0,-3 0-99 0 0,15-2 13 0 0,13-3 64 0 0,-23 7 12 0 0,0 0 0 0 0,30-13 0 0 0,-26 7-158 0 0,-17 8-48 0 0,1 0 0 0 0,-1 0 1 0 0,11-3-1 0 0,-13 6-37 0 0,1-1 0 0 0,-1 1 0 0 0,0 0 0 0 0,0 0 0 0 0,0 0 0 0 0,0 1 0 0 0,0 0 0 0 0,0 0 0 0 0,0 0 0 0 0,0 0 0 0 0,0 0-1 0 0,0 1 1 0 0,6 3 0 0 0,1 2 105 0 0,-11-5-96 0 0,0-2 26 0 0,-1 0-25 0 0,-1 1 17 0 0,0 0-1 0 0,0-1 1 0 0,0 1 0 0 0,0-1-1 0 0,0 1 1 0 0,0-1 0 0 0,-1 0-1 0 0,1 0 1 0 0,0 0 0 0 0,-2 0-1 0 0,-16 1 82 0 0,3 4-82 0 0,-1-2 0 0 0,0-1 0 0 0,0 0 0 0 0,0-1 0 0 0,0 0 1 0 0,0-2-1 0 0,-19-3 0 0 0,-32 1 22 0 0,-28 14-51 0 0,71-12-10 0 0,24 1 2 0 0,1 0-1 0 0,-1 0 0 0 0,1 0 0 0 0,-1-1 1 0 0,1 1-1 0 0,-1 0 0 0 0,1-1 1 0 0,-1 1-1 0 0,1-1 0 0 0,0 0 0 0 0,-1 0 1 0 0,1 1-1 0 0,0-1 0 0 0,-2-2 0 0 0,3 3 1 0 0,0 0-1 0 0,-1 0 1 0 0,1 0-1 0 0,0-1 1 0 0,0 1-1 0 0,0 0 0 0 0,0 0 1 0 0,-1-1-1 0 0,1 1 1 0 0,0 0-1 0 0,0 0 1 0 0,0-1-1 0 0,0 1 1 0 0,0 0-1 0 0,0 0 0 0 0,0-1 1 0 0,0 1-1 0 0,0 0 1 0 0,0-1-1 0 0,0 1 1 0 0,0 0-1 0 0,0 0 0 0 0,0-1 1 0 0,0 1-1 0 0,0 0 1 0 0,0-1-1 0 0,0 1 1 0 0,1-1-2 0 0,-1 1 1 0 0,1-1 0 0 0,-1 1 0 0 0,1-1-1 0 0,-1 1 1 0 0,1-1 0 0 0,0 1 0 0 0,-1-1-1 0 0,1 1 1 0 0,0 0 0 0 0,-1-1 0 0 0,1 1-1 0 0,0 0 1 0 0,0 0 0 0 0,-1 0 0 0 0,2-1-1 0 0,28 7 0 0 0,14-5 0 0 0,39-6 70 0 0,-57 3-72 0 0,1 0 0 0 0,47 4 0 0 0,33 1 2 0 0,-14-1 0 0 0,11 9 11 0 0,-102-10 2 0 0,0-1 0 0 0,0 0-1 0 0,1 0 1 0 0,-1 0 0 0 0,0 0 0 0 0,0 0 0 0 0,0 0-1 0 0,0-1 1 0 0,4 0 0 0 0,-5 0-9 0 0,-1 1 0 0 0,0 0 0 0 0,0-1 0 0 0,0 1 0 0 0,0 0 0 0 0,0-1 0 0 0,0 1 0 0 0,0 0 0 0 0,0-1 0 0 0,0 1-1 0 0,0 0 1 0 0,-1-1 0 0 0,1 1 0 0 0,0 0 0 0 0,0 0 0 0 0,0-1 0 0 0,0 1 0 0 0,0 0 0 0 0,-1 0 0 0 0,1-1 0 0 0,0 1 0 0 0,0 0 0 0 0,0 0 0 0 0,-1-1 0 0 0,1 1 0 0 0,0 0 0 0 0,0 0 0 0 0,-1 0 0 0 0,1-1 0 0 0,0 1-1 0 0,0 0 1 0 0,-1 0 0 0 0,1 0 0 0 0,0 0 0 0 0,-1 0 0 0 0,1 0 0 0 0,0 0 0 0 0,-1-1 0 0 0,-11-4 77 0 0,-2 3-60 0 0,0 0-1 0 0,-1 1 1 0 0,1 0 0 0 0,0 1 0 0 0,-26 4 0 0 0,12-2-8 0 0,-3 2-13 0 0,1 1 0 0 0,0 1 0 0 0,-29 11 0 0 0,-4 1 0 0 0,27-9 32 0 0,-45 19 0 0 0,79-27-32 0 0,-4 2 0 0 0,0-1 0 0 0,-1 0 0 0 0,1 0 0 0 0,0 0 0 0 0,0-1 0 0 0,-9 1 0 0 0,15-2 0 0 0,0 0 0 0 0,0 0 0 0 0,1 0 0 0 0,-1 0 0 0 0,0 0 0 0 0,0 0 0 0 0,0 0 0 0 0,0 0 0 0 0,0 0 0 0 0,0 0 0 0 0,0 0 0 0 0,0 0 0 0 0,0 0 0 0 0,0 0 0 0 0,0 0 0 0 0,1 0 0 0 0,-1 0 0 0 0,0 0 0 0 0,0 0 0 0 0,0 1 0 0 0,0-1 0 0 0,0 0 0 0 0,0 0 0 0 0,0 0 0 0 0,0 0 0 0 0,0 0 0 0 0,0 0 0 0 0,0 0 0 0 0,0 0 0 0 0,0 0 0 0 0,0 0 0 0 0,0 0 0 0 0,0 0 0 0 0,0 1 0 0 0,0-1 0 0 0,0 0 0 0 0,0 0 0 0 0,0 0 0 0 0,0 0 0 0 0,0 0 0 0 0,0 0 0 0 0,0 0 0 0 0,0 0 0 0 0,0 0 0 0 0,0 0 0 0 0,0 0 0 0 0,0 1 0 0 0,0-1 0 0 0,0 0 0 0 0,0 0 0 0 0,0 0 0 0 0,0 0 0 0 0,0 0 0 0 0,0 0 0 0 0,0 0 0 0 0,0 0 0 0 0,0 0 0 0 0,0 0 0 0 0,0 0 0 0 0,0 0 0 0 0,-1 0 0 0 0,1 0 0 0 0,0 1 0 0 0,0-1 0 0 0,0 0 0 0 0,0 0 0 0 0,0 0 0 0 0,0 0 0 0 0,0 0 0 0 0,7 3 0 0 0,10-4 0 0 0,1 0 0 0 0,18-5 0 0 0,22-3 0 0 0,29 2 0 0 0,-74 6 0 0 0,0-1 0 0 0,0 0 0 0 0,0-1 0 0 0,-1 0 0 0 0,23-9 0 0 0,-17 5 0 0 0,27-6 0 0 0,-10 4 0 0 0,-27 6 0 0 0,1 0 0 0 0,-1 1 0 0 0,1 0 0 0 0,16-1 0 0 0,-19 5-6 0 0,-8 1 19 0 0,-11 4 39 0 0,11-6-39 0 0,-19 8-13 0 0,-30 9 0 0 0,5-2 0 0 0,2 2 32 0 0,0-3 0 0 0,-1-1 0 0 0,-78 13 0 0 0,104-24-32 0 0,11-2 0 0 0,0 0 0 0 0,-1 0 0 0 0,-12-1 0 0 0,-107-18 0 0 0,107 15 0 0 0,20 3 0 0 0,-1-1 0 0 0,1 0 0 0 0,-1 0 0 0 0,0 1 0 0 0,1-1 0 0 0,-1 0 0 0 0,1 0 0 0 0,0 0 0 0 0,-1 0 0 0 0,1-1 0 0 0,0 1 0 0 0,-1 0 0 0 0,-1-3 0 0 0,-2-2 0 0 0,38-5 0 0 0,71 6 0 0 0,-56 1 0 0 0,94-4 0 0 0,-127 9 0 0 0,0 0 0 0 0,17 3 0 0 0,-32-4 0 0 0,1 0 0 0 0,0 0 0 0 0,-1 0 0 0 0,1 0 0 0 0,-1 0 0 0 0,1 1 0 0 0,-1-1 0 0 0,1 0 0 0 0,0 0 0 0 0,-1 0 0 0 0,1 1 0 0 0,-1-1 0 0 0,1 0 0 0 0,-1 0 0 0 0,1 1 0 0 0,-1-1 0 0 0,0 1 0 0 0,1-1 0 0 0,-1 0 0 0 0,1 1 0 0 0,-1 0 0 0 0,0-1 0 0 0,0 1 0 0 0,0-1 0 0 0,-1 0 0 0 0,1 1 0 0 0,0-1 0 0 0,-1 0 0 0 0,1 1 0 0 0,0-1 0 0 0,-1 0 0 0 0,1 0 0 0 0,0 1 0 0 0,-1-1 0 0 0,1 0 0 0 0,-1 0 0 0 0,1 1 0 0 0,0-1 0 0 0,-1 0 0 0 0,1 0 0 0 0,-1 0 0 0 0,1 0 0 0 0,-1 0 0 0 0,1 0 0 0 0,-1 0 0 0 0,-30 13 0 0 0,25-11 2 0 0,-1 1 1 0 0,1 0 0 0 0,-11 2 0 0 0,-27 5 19 0 0,23-5-11 0 0,-1 0-1 0 0,-28 1 0 0 0,8-1 13 0 0,30-2-12 0 0,0-2-1 0 0,0 0 0 0 0,-14 0 0 0 0,-38-7-10 0 0,-33-1 0 0 0,91 5 10 0 0,11-1 12 0 0,7-3 10 0 0,1 2-32 0 0,0 1 0 0 0,1 1 0 0 0,-1 0 0 0 0,25-1 0 0 0,57 7 0 0 0,-77-3 0 0 0,26 4 0 0 0,14 1 0 0 0,83-8 64 0 0,-82 8 12 0 0,-47-4-88 0 0,19 2 87 0 0,-31-3-32 0 0,-10 1 21 0 0,5 0-55 0 0,1 1 1 0 0,-2-1 0 0 0,1 0 0 0 0,0 0-1 0 0,0-1 1 0 0,-1 0 0 0 0,1 1-1 0 0,-11-1 1 0 0,-23 7 41 0 0,33-7-34 0 0,0 1 0 0 0,-1-1-1 0 0,-12 0 1 0 0,-13 3-9 0 0,21-1 7 0 0,1 0-1 0 0,-1-1 1 0 0,0 0 0 0 0,1-1-1 0 0,-1 0 1 0 0,0-1 0 0 0,-18-1-1 0 0,20-5-14 0 0,10 7 0 0 0,0-1 0 0 0,0 1 0 0 0,0-1 0 0 0,0 1 0 0 0,0-1 0 0 0,0 0 0 0 0,0 1 0 0 0,0-1 0 0 0,1 0 0 0 0,-1 0 0 0 0,0 0 0 0 0,0 0 0 0 0,0 0 0 0 0,0 0 0 0 0,0 0 0 0 0,1 0 0 0 0,0-1 0 0 0,25-6 0 0 0,-20 5 0 0 0,77-18 0 0 0,-66 16 0 0 0,0 1 0 0 0,0 0 0 0 0,29 1 0 0 0,0 0 0 0 0,29 2 0 0 0,-70 0 0 0 0,-1 0 0 0 0,-11 5 0 0 0,1-1 0 0 0,0-2 0 0 0,1 0 0 0 0,-1 0 0 0 0,1 0 0 0 0,-1-1 0 0 0,0 1 0 0 0,1-1 0 0 0,-1-1 0 0 0,0 1 0 0 0,-8-1 0 0 0,-14 4 0 0 0,-20 0 0 0 0,4 0 0 0 0,17 0 18 0 0,0-1 0 0 0,-30 0 0 0 0,45-3-14 0 0,-21 1-1 0 0,-59-8 0 0 0,76 5-3 0 0,0 1 0 0 0,-18 1 0 0 0,11 1 0 0 0,-18-2 0 0 0,68 7 0 0 0,-10-5 0 0 0,1 0 0 0 0,-1-2 0 0 0,1 0 0 0 0,-1-1 0 0 0,24-6 0 0 0,-9 0 0 0 0,-1-2 0 0 0,32-14 0 0 0,-49 17 25 0 0,1 2 0 0 0,23-7 0 0 0,-39 12-24 0 0,1 0 1 0 0,0 0-1 0 0,-1 0 0 0 0,1 0 1 0 0,0 0-1 0 0,-1 0 0 0 0,1 1 1 0 0,0-1-1 0 0,-1 0 1 0 0,1 0-1 0 0,0 1 0 0 0,-1-1 1 0 0,1 0-1 0 0,-1 1 0 0 0,1-1 1 0 0,0 0-1 0 0,-1 1 0 0 0,1-1 1 0 0,-1 1-1 0 0,0-1 0 0 0,1 1 1 0 0,-1-1-1 0 0,1 1 1 0 0,-1 0-1 0 0,0-1 0 0 0,1 1 1 0 0,-1-1-1 0 0,0 1 0 0 0,0 0 1 0 0,1-1-1 0 0,-1 1 0 0 0,0 0 1 0 0,0-1-1 0 0,0 1 0 0 0,0 0 1 0 0,0-1-1 0 0,0 1 1 0 0,0 0-1 0 0,0 0 0 0 0,0 3-26 0 0,1 0-1 0 0,-1 0 1 0 0,-1 1-1 0 0,1-1 1 0 0,-1 5-1 0 0,-7 17-604 0 0,1-9 20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01.011"/>
    </inkml:context>
    <inkml:brush xml:id="br0">
      <inkml:brushProperty name="width" value="0.1" units="cm"/>
      <inkml:brushProperty name="height" value="0.1" units="cm"/>
      <inkml:brushProperty name="color" value="#E71224"/>
    </inkml:brush>
  </inkml:definitions>
  <inkml:trace contextRef="#ctx0" brushRef="#br0">5194 121 9935 0 0,'-4'-3'154'0'0,"-1"1"0"0"0,0 0 1 0 0,1 1-1 0 0,-1-1 0 0 0,0 1 0 0 0,0 0 0 0 0,0 0 0 0 0,0 1 0 0 0,0 0 0 0 0,-7 0 0 0 0,7-1-59 0 0,-1 0 0 0 0,0-1 0 0 0,1 1 0 0 0,-1-1 0 0 0,1 0 0 0 0,-1 0 0 0 0,1-1 0 0 0,0 0 0 0 0,0 0 0 0 0,0 0 0 0 0,-5-5 0 0 0,1 2 342 0 0,0 1 0 0 0,-13-7 1 0 0,-9 1 341 0 0,-1 1 1 0 0,1 1-1 0 0,-2 2 0 0 0,1 1 1 0 0,-43-1-1 0 0,-3 4 310 0 0,-85 8 1 0 0,76 3-274 0 0,-90 21 1 0 0,-83 32-425 0 0,234-55-541 0 0,-194 51-222 0 0,74-15-4616 0 0,109-30-1525 0 0</inkml:trace>
  <inkml:trace contextRef="#ctx0" brushRef="#br0" timeOffset="1">2920 158 455 0 0,'-7'-4'2470'0'0,"1"1"0"0"0,-1-1 0 0 0,-11-10 0 0 0,2 0-2446 0 0,10 9 254 0 0,0 0 0 0 0,0 1-1 0 0,0-1 1 0 0,-1 2 0 0 0,0-1-1 0 0,0 1 1 0 0,0 0 0 0 0,-14-4-1 0 0,8 4 63 0 0,0 0 0 0 0,0 0 0 0 0,0 1 0 0 0,-18 0 0 0 0,-189 18 2053 0 0,-13 4-1267 0 0,60-7-722 0 0,101-8 23 0 0,1-3 1 0 0,-93-10 0 0 0,-139-33 775 0 0,1 16-530 0 0,252 22-586 0 0,-585 9 365 0 0,535-1-1460 0 0,-186 33-1 0 0,186-14-738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19.332"/>
    </inkml:context>
    <inkml:brush xml:id="br0">
      <inkml:brushProperty name="width" value="0.1" units="cm"/>
      <inkml:brushProperty name="height" value="0.1" units="cm"/>
      <inkml:brushProperty name="color" value="#E71224"/>
    </inkml:brush>
  </inkml:definitions>
  <inkml:trace contextRef="#ctx0" brushRef="#br0">1 319 919 0 0,'0'-8'16'0'0,"0"-1"0"0"0,0 0 0 0 0,1 1 0 0 0,0-1 0 0 0,1 1 0 0 0,0-1-1 0 0,0 1 1 0 0,3-9 0 0 0,-2 14 217 0 0,0 0 0 0 0,0 0-1 0 0,0 0 1 0 0,0 1 0 0 0,0-1-1 0 0,0 1 1 0 0,6-4 0 0 0,-1 1-208 0 0,3-2 111 0 0,0 0 1 0 0,1 1 0 0 0,0 0-1 0 0,0 1 1 0 0,0 0-1 0 0,1 1 1 0 0,0 0 0 0 0,16-2-1 0 0,-27 6 34 0 0,5-1 444 0 0,0 0 1 0 0,0 0-1 0 0,11 1 1 0 0,24 12 173 0 0,-2-1-607 0 0,77 0 509 0 0,-60-7-268 0 0,0 0-80 0 0,62 7 212 0 0,-77-7-306 0 0,1-2-1 0 0,71-6 0 0 0,-86 2-141 0 0,13 2 25 0 0,0 0 0 0 0,0 3-1 0 0,45 8 1 0 0,-50-7-85 0 0,0-2 1 0 0,-1-2-1 0 0,1-1 1 0 0,62-10-1 0 0,-20 1 85 0 0,-22 4-49 0 0,-25 2 48 0 0,1 1 0 0 0,-1 2 0 0 0,42 2 0 0 0,62 8 190 0 0,-80-5-142 0 0,0-2-1 0 0,74-8 0 0 0,-66 3 43 0 0,-28 1-100 0 0,51 4 0 0 0,79 8 238 0 0,-89-6-209 0 0,84 11 94 0 0,8 0-169 0 0,-123-14-76 0 0,52-7 0 0 0,-20 1 70 0 0,134 11-10 0 0,-1 19 11 0 0,-182-22-68 0 0,188 10 52 0 0,-138-11-31 0 0,53 1 57 0 0,114 7 77 0 0,-192-7-76 0 0,82-6 1 0 0,53-17 127 0 0,-177 18-193 0 0,244-13 262 0 0,21-4-18 0 0,-273 19-257 0 0,184-24 188 0 0,88 14-44 0 0,-158 19-110 0 0,-70-4 5 0 0,80-1 0 0 0,-13-12-39 0 0,-36 1 43 0 0,-1 4 1 0 0,113 8-1 0 0,-164-2-43 0 0,217 16 60 0 0,-213-20-43 0 0,37-7-1 0 0,17-1 31 0 0,-17 5 24 0 0,-25 1-18 0 0,64 4 1 0 0,98 8-46 0 0,-135-11 22 0 0,108-17 0 0 0,-135 11-32 0 0,30-3 11 0 0,-23 8 7 0 0,-1 2-1 0 0,95 10 1 0 0,-44-4 20 0 0,-22-2-12 0 0,85-3 48 0 0,-72-2-30 0 0,153 4 94 0 0,-93 6 248 0 0,-96-3-400 0 0,55-2 16 0 0,142-14-1 0 0,-171 9 23 0 0,1 3 1 0 0,133 20-1 0 0,-35-10-24 0 0,-175-11 0 0 0,37 0 0 0 0,41-7 0 0 0,-12 1 0 0 0,-11 3 478 0 0,314-6-748 0 0,-298 9 304 0 0,0-3-1 0 0,84-15 1 0 0,-122 13-7 0 0,183-8 32 0 0,-172 11-54 0 0,39 3 52 0 0,26-2 30 0 0,120-16-12 0 0,-152 14 0 0 0,-14 1-33 0 0,109-5 22 0 0,107-14 0 0 0,-172 13-64 0 0,-67 7 0 0 0,44-9 0 0 0,-2-1 96 0 0,1 3-1 0 0,-1 3 0 0 0,93 9 1 0 0,-33-3-36 0 0,-77-2-46 0 0,27-2-14 0 0,-21 2 64 0 0,-38-1-60 0 0,0 1-1 0 0,59 5 1 0 0,-42 1 50 0 0,73 10-55 0 0,-75-9 1 0 0,69 0 0 0 0,31 2 0 0 0,72 23 0 0 0,-54-14 64 0 0,-116-10-64 0 0,61-1 0 0 0,115-8 64 0 0,23-7 0 0 0,-211 9-54 0 0,91 2 44 0 0,0 0-54 0 0,-102-2 0 0 0,40-4 0 0 0,11-1 0 0 0,-29 4 0 0 0,-21-1 0 0 0,1 3 0 0 0,33 4 0 0 0,106 27 0 0 0,-163-31 0 0 0,31 7 29 0 0,-1-3 1 0 0,2-1-1 0 0,55-2 1 0 0,93-16 55 0 0,-110 5 6 0 0,0 4 0 0 0,88 7 0 0 0,-151-1-72 0 0,21 2 16 0 0,-1-2 0 0 0,49-4 0 0 0,31-14-12 0 0,33-3 18 0 0,-7 1-11 0 0,-86 10-13 0 0,94-4 0 0 0,54 8-17 0 0,66-7 0 0 0,77-4 64 0 0,-209 0-64 0 0,-59 5 0 0 0,218-14 0 0 0,-209 17 26 0 0,30-1 12 0 0,-75 11-38 0 0,0 2 0 0 0,73 16 0 0 0,-69-10 0 0 0,0 1 0 0 0,-1 3 0 0 0,0 2 0 0 0,52 26 0 0 0,-11-6 0 0 0,-65-28 0 0 0,24 7 0 0 0,86 17 0 0 0,-43-12 0 0 0,-89-20 0 0 0,9 2-95 0 0,0 0-1 0 0,0 1 0 0 0,-1 0 1 0 0,1 0-1 0 0,10 7 1 0 0,-17-9 48 0 0,-1 0-1 0 0,1 1 1 0 0,0-1 0 0 0,0 1 0 0 0,-1-1 0 0 0,1 1 0 0 0,-1 0-1 0 0,1-1 1 0 0,-1 1 0 0 0,0 0 0 0 0,0 0 0 0 0,0 0 0 0 0,0 0 0 0 0,0 0-1 0 0,0 0 1 0 0,-1 0 0 0 0,1 0 0 0 0,0 1 0 0 0,-1-1 0 0 0,0 0-1 0 0,0 0 1 0 0,0 0 0 0 0,1 1 0 0 0,-2-1 0 0 0,1 0 0 0 0,-1 4 0 0 0,-5 18-1435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20.609"/>
    </inkml:context>
    <inkml:brush xml:id="br0">
      <inkml:brushProperty name="width" value="0.1" units="cm"/>
      <inkml:brushProperty name="height" value="0.1" units="cm"/>
      <inkml:brushProperty name="color" value="#E71224"/>
    </inkml:brush>
  </inkml:definitions>
  <inkml:trace contextRef="#ctx0" brushRef="#br0">814 80 455 0 0,'-1'0'32'0'0,"0"0"-1"0"0,1 0 0 0 0,-1 0 0 0 0,0 0 0 0 0,0-1 0 0 0,1 1 1 0 0,-1 0-1 0 0,0 0 0 0 0,0-1 0 0 0,1 1 0 0 0,-1-1 0 0 0,1 1 1 0 0,-1-1-1 0 0,0 1 0 0 0,1-1 0 0 0,-1 1 0 0 0,1-1 0 0 0,-1 1 0 0 0,1-1 1 0 0,-1 0-1 0 0,1 1 0 0 0,-1-1 0 0 0,1 0 0 0 0,-1-1 0 0 0,-7-23 2097 0 0,2 5-1587 0 0,5 18-481 0 0,-1 0-1 0 0,1 1 0 0 0,-1-1 0 0 0,0 0 0 0 0,0 1 0 0 0,1-1 0 0 0,-1 1 0 0 0,0 0 0 0 0,0 0 1 0 0,0 0-1 0 0,0 0 0 0 0,0 0 0 0 0,-1 0 0 0 0,1 0 0 0 0,0 0 0 0 0,0 1 0 0 0,0 0 0 0 0,-1-1 1 0 0,1 1-1 0 0,0 0 0 0 0,-1 0 0 0 0,1 0 0 0 0,-3 0 0 0 0,-7 2 124 0 0,-1 0 0 0 0,1 0 0 0 0,-14 5 0 0 0,9-2-48 0 0,-9 2-8 0 0,-209 41 1123 0 0,197-42-1121 0 0,-1-1 88 0 0,-1-1-1 0 0,-55-1 1 0 0,22-8 779 0 0,66 4-898 0 0,-1 1 0 0 0,1 0 0 0 0,-1 0 0 0 0,-8 2 0 0 0,10-1-28 0 0,1-1 0 0 0,-1 1 0 0 0,0-1 0 0 0,0 0 0 0 0,0 0 0 0 0,1-1 0 0 0,-10-2 0 0 0,14 3-56 0 0,1 0-1 0 0,0 0 0 0 0,0 0 0 0 0,0 0 1 0 0,0 0-1 0 0,-1 0 0 0 0,1 0 0 0 0,0 0 1 0 0,0 0-1 0 0,0 0 0 0 0,0 0 0 0 0,-1 0 1 0 0,1 0-1 0 0,0 0 0 0 0,0 0 0 0 0,0 0 1 0 0,0 0-1 0 0,-1 0 0 0 0,1 0 0 0 0,0 0 1 0 0,0 0-1 0 0,0 0 0 0 0,0-1 0 0 0,0 1 1 0 0,0 0-1 0 0,-1 0 0 0 0,1 0 0 0 0,0 0 1 0 0,0 0-1 0 0,0 0 0 0 0,0-1 0 0 0,0 1 1 0 0,0 0-1 0 0,0 0 0 0 0,0 0 0 0 0,0 0 1 0 0,0 0-1 0 0,0-1 0 0 0,0 1 1 0 0,0 0-1 0 0,0 0 0 0 0,-1 0 0 0 0,1 0 1 0 0,1-1-1 0 0,-1 1 0 0 0,0 0 0 0 0,0 0 1 0 0,9-4 376 0 0,16 1-146 0 0,-7 4-194 0 0,-1 1 0 0 0,0 0 0 0 0,24 8 0 0 0,-22-5 9 0 0,1-1 0 0 0,24 2 0 0 0,71-3 529 0 0,65 5-34 0 0,-125-5-477 0 0,93-6 0 0 0,-89 0-18 0 0,415-8 506 0 0,-395 8-381 0 0,133-25 0 0 0,20-15 110 0 0,-179 37-247 0 0,0 2 1 0 0,77 4 0 0 0,-51 1-42 0 0,-44-2 101 0 0,44-7-1 0 0,-70 7-58 0 0,-8 0-37 0 0,-1 1 1 0 0,1 0 0 0 0,0 0-1 0 0,0 0 1 0 0,-1 0-1 0 0,1-1 1 0 0,0 1-1 0 0,-1 0 1 0 0,1 0 0 0 0,0 0-1 0 0,-1 0 1 0 0,1 0-1 0 0,0 1 1 0 0,-1-1 0 0 0,1 0-1 0 0,0 0 1 0 0,-1 0-1 0 0,2 1 1 0 0,-2 0-19 0 0,0 0 0 0 0,1 1 0 0 0,-1-1 0 0 0,0 0 0 0 0,0 0 0 0 0,0 1 0 0 0,0-1 0 0 0,0 0 0 0 0,0 0 0 0 0,-1 1 0 0 0,1-1 1 0 0,-1 2-1 0 0,-3 19-1032 0 0,-1-7-44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25.135"/>
    </inkml:context>
    <inkml:brush xml:id="br0">
      <inkml:brushProperty name="width" value="0.1" units="cm"/>
      <inkml:brushProperty name="height" value="0.1" units="cm"/>
      <inkml:brushProperty name="color" value="#E71224"/>
    </inkml:brush>
  </inkml:definitions>
  <inkml:trace contextRef="#ctx0" brushRef="#br0">0 79 3711 0 0,'59'-2'412'0'0,"7"4"558"0"0,45-2-168 0 0,64-27 1304 0 0,-118 15-1191 0 0,91-5 0 0 0,438 38 1219 0 0,-473-6-1965 0 0,-73-8-93 0 0,1-2 1 0 0,0-2-1 0 0,52-2 0 0 0,87-27 348 0 0,-41 4-149 0 0,214-4-83 0 0,-283 26-100 0 0,75 10 0 0 0,33 0 33 0 0,-138-10-99 0 0,89 3 271 0 0,-110-1-250 0 0,0 1 1 0 0,0 0-1 0 0,0 2 1 0 0,30 11-1 0 0,69 39 308 0 0,-113-52-350 0 0,-1 0 0 0 0,0 0 0 0 0,1 0 1 0 0,-1 0-1 0 0,-1 0 0 0 0,1 1 0 0 0,0 0 0 0 0,-1-1 0 0 0,1 2 0 0 0,-1-1 1 0 0,0 0-1 0 0,-1 0 0 0 0,1 1 0 0 0,2 7 0 0 0,11 16-1093 0 0,-7-15-104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27.377"/>
    </inkml:context>
    <inkml:brush xml:id="br0">
      <inkml:brushProperty name="width" value="0.1" units="cm"/>
      <inkml:brushProperty name="height" value="0.1" units="cm"/>
      <inkml:brushProperty name="color" value="#E71224"/>
    </inkml:brush>
  </inkml:definitions>
  <inkml:trace contextRef="#ctx0" brushRef="#br0">1 39 455 0 0,'11'-3'1363'0'0,"0"0"0"0"0,19-9-1 0 0,-21 8-922 0 0,0 0 0 0 0,0 1 0 0 0,1 0-1 0 0,-1 1 1 0 0,12-2 0 0 0,-12 3-317 0 0,1 2-1 0 0,0-1 1 0 0,0 2-1 0 0,0-1 1 0 0,0 1-1 0 0,10 3 1 0 0,-6-1-19 0 0,26 3-1 0 0,16 3 193 0 0,-39-6-100 0 0,31 3 0 0 0,226-16 967 0 0,-22-1-374 0 0,7 2-120 0 0,-124 1-442 0 0,282 1 211 0 0,-161 18-298 0 0,0-1-14 0 0,-20 2-58 0 0,-154-5-27 0 0,1-4 1 0 0,107-8-1 0 0,0-1 174 0 0,-126 5-163 0 0,53-1 1 0 0,-95-2-21 0 0,-18 3-20 0 0,0-1 0 0 0,0 1 1 0 0,0-1-1 0 0,0 1 0 0 0,0 0 0 0 0,8 2 1 0 0,-12-2-10 0 0,1 0 1 0 0,-1 1-1 0 0,1-1 1 0 0,-1 0-1 0 0,0 1 1 0 0,1-1-1 0 0,-1 0 1 0 0,0 1-1 0 0,1-1 1 0 0,-1 0-1 0 0,0 1 1 0 0,0-1 0 0 0,1 1-1 0 0,-1-1 1 0 0,0 1-1 0 0,0-1 1 0 0,0 1-1 0 0,0-1 1 0 0,0 1-1 0 0,0-1 1 0 0,1 0-1 0 0,-1 1 1 0 0,0-1-1 0 0,0 1 1 0 0,0-1-1 0 0,-1 1 1 0 0,1-1-1 0 0,0 2 1 0 0,-2 14-157 0 0,1-14 21 0 0,0 4-880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32.678"/>
    </inkml:context>
    <inkml:brush xml:id="br0">
      <inkml:brushProperty name="width" value="0.1" units="cm"/>
      <inkml:brushProperty name="height" value="0.1" units="cm"/>
      <inkml:brushProperty name="color" value="#E71224"/>
    </inkml:brush>
  </inkml:definitions>
  <inkml:trace contextRef="#ctx0" brushRef="#br0">217 196 455 0 0,'-2'-11'5961'0'0,"2"11"-5922"0"0,-1-2 24 0 0,0 1-1 0 0,-1 0 0 0 0,1 0 0 0 0,0 0 0 0 0,-1 0 0 0 0,1 1 0 0 0,-1-1 0 0 0,0 0 1 0 0,1 1-1 0 0,-1-1 0 0 0,1 1 0 0 0,-1-1 0 0 0,0 1 0 0 0,1 0 0 0 0,-4-1 0 0 0,-1 0 136 0 0,3 0-190 0 0,-3-1 88 0 0,1 0 0 0 0,-1 0 0 0 0,0 0 0 0 0,0 1 0 0 0,0 0 0 0 0,-1 0 0 0 0,1 1 0 0 0,0 0 0 0 0,-9 0 0 0 0,-7 3-57 0 0,13-2 2 0 0,0 0 0 0 0,0 1 0 0 0,-14 4 0 0 0,10-3 11 0 0,11-2-22 0 0,0-1 0 0 0,1 0 0 0 0,-1 0 0 0 0,1 1 0 0 0,-1-1 0 0 0,0 1 0 0 0,1-1-1 0 0,-1 1 1 0 0,1 0 0 0 0,-3 1 0 0 0,-1 1 162 0 0,5-3-125 0 0,4-7 1010 0 0,-3 7-1061 0 0,1 0-1 0 0,0-1 0 0 0,-1 1 0 0 0,1 0 0 0 0,-1 0 1 0 0,1 0-1 0 0,0 0 0 0 0,-1 0 0 0 0,1 0 0 0 0,-1 1 1 0 0,1-1-1 0 0,-1 0 0 0 0,1 1 0 0 0,1 0 0 0 0,16 2 109 0 0,-16-3-123 0 0,148-22 564 0 0,66 2 21 0 0,-153 20-458 0 0,-43 0-87 0 0,1 1 0 0 0,0 1 0 0 0,36 7 0 0 0,-11-1-2 0 0,6 0 308 0 0,74 1-1 0 0,-149-18 596 0 0,-21-1-881 0 0,-23 0 1 0 0,-9-1-7 0 0,-151-12-1 0 0,90 12-44 0 0,114 9-10 0 0,-24 0 0 0 0,44 2 0 0 0,4-1 0 0 0,0 0 0 0 0,-1 1 0 0 0,1-1 0 0 0,0 1 0 0 0,-1 0 0 0 0,1-1 0 0 0,0 1 0 0 0,0 0 0 0 0,0 0 0 0 0,1 0 0 0 0,0 0 0 0 0,21-3 0 0 0,1 1 0 0 0,-1 1 0 0 0,1 2 0 0 0,-1 0 0 0 0,43 8 0 0 0,-4-1 0 0 0,-37-7 134 0 0,33-2-1 0 0,21 1 112 0 0,-8 11-93 0 0,-38-5-104 0 0,-18-3 14 0 0,-10-1-5 0 0,-1-1-1 0 0,0 0 1 0 0,1-1 0 0 0,-1 1-1 0 0,1-1 1 0 0,0 0-1 0 0,10-2 1 0 0,-12 1-29 0 0,1-1-1 0 0,-1 1 1 0 0,0-1 0 0 0,0 0 0 0 0,0 0 0 0 0,0-1-1 0 0,5-3 1 0 0,12-7 59 0 0,-8 9-63 0 0,5-3 16 0 0,22 11-40 0 0,9-10 0 0 0,-34 5 0 0 0,0 0 0 0 0,0 1 0 0 0,24 3 0 0 0,9 0 0 0 0,-29-4 37 0 0,32-6-1 0 0,-32 4 0 0 0,31-1-1 0 0,98 12-37 0 0,-97-4 6 0 0,-1-1 1 0 0,91-8-1 0 0,-8-17 94 0 0,-66 10 23 0 0,133-7 1 0 0,63 2-24 0 0,-55 1-14 0 0,-148 16-43 0 0,78 9 0 0 0,59 19-55 0 0,-145-20 20 0 0,167 12-6 0 0,-141-17 32 0 0,140 23 0 0 0,-25 0-32 0 0,-69-13 0 0 0,100 4 0 0 0,-91-9 0 0 0,53 6 0 0 0,231 1 56 0 0,-248-33 801 0 0,-21 1-1610 0 0,19 4 753 0 0,-157 11 11 0 0,0 1 0 0 0,0-2 0 0 0,0 1 0 0 0,0-1 0 0 0,-1-1 1 0 0,16-7-1 0 0,-22 9 10 0 0,-1 1-4 0 0,0 0 0 0 0,0 0 1 0 0,0 0-1 0 0,0 1 1 0 0,0-1-1 0 0,0 0 0 0 0,0 1 1 0 0,0-1-1 0 0,5 1 0 0 0,-6-1-5 0 0,-1 0-11 0 0,0 1 0 0 0,0 0 0 0 0,0 0 0 0 0,0 0 0 0 0,0 0-1 0 0,0 0 1 0 0,0 0 0 0 0,0-1 0 0 0,0 1 0 0 0,0 0 0 0 0,0 0 0 0 0,0 0 0 0 0,0 0-1 0 0,0 0 1 0 0,1 0 0 0 0,-1 0 0 0 0,0-1 0 0 0,0 1 0 0 0,0 0 0 0 0,0 0 0 0 0,0 0 0 0 0,0 0-1 0 0,0 0 1 0 0,0 0 0 0 0,1 0 0 0 0,-1 0 0 0 0,0 0 0 0 0,0 0 0 0 0,0 0 0 0 0,0 0-1 0 0,0 0 1 0 0,1 0 0 0 0,-1 0 0 0 0,0 0 0 0 0,0 0 0 0 0,0 0 0 0 0,0 0 0 0 0,0 0-1 0 0,0 0 1 0 0,1 0 0 0 0,-1 0 0 0 0,0 0 0 0 0,0 0 0 0 0,0 0 0 0 0,0 0 0 0 0,0 0 0 0 0,3 0 9 0 0,-2 2-10 0 0,-1-2 2 0 0,0 0-1 0 0,0 0 0 0 0,0-1 1 0 0,0 1-1 0 0,0 0 1 0 0,0 0-1 0 0,0 0 0 0 0,0 0 1 0 0,1 0-1 0 0,-1 0 0 0 0,0-1 1 0 0,0 1-1 0 0,0 0 1 0 0,0 0-1 0 0,0 0 0 0 0,0 0 1 0 0,0 0-1 0 0,1 0 1 0 0,-1 0-1 0 0,0 0 0 0 0,0 0 1 0 0,0 0-1 0 0,0 0 1 0 0,0 0-1 0 0,1 0 0 0 0,-1 0 1 0 0,0 0-1 0 0,0 0 0 0 0,0 0 1 0 0,0 0-1 0 0,0 0 1 0 0,1 0-1 0 0,-1 0 0 0 0,0 0 1 0 0,0 0-1 0 0,0 0 1 0 0,0 0-1 0 0,0 0 0 0 0,0 0 1 0 0,1 0-1 0 0,-1 0 0 0 0,0 0 1 0 0,0 0-1 0 0,0 0 1 0 0,0 0-1 0 0,0 0 0 0 0,0 1 1 0 0,1-1-1 0 0,5 3 67 0 0,-2 2-334 0 0,1 0-1 0 0,-1 0 1 0 0,0 0-1 0 0,0 1 1 0 0,0-1-1 0 0,-1 1 1 0 0,4 8-1 0 0,0-2-2675 0 0,4 10-2320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34.720"/>
    </inkml:context>
    <inkml:brush xml:id="br0">
      <inkml:brushProperty name="width" value="0.1" units="cm"/>
      <inkml:brushProperty name="height" value="0.1" units="cm"/>
      <inkml:brushProperty name="color" value="#E71224"/>
    </inkml:brush>
  </inkml:definitions>
  <inkml:trace contextRef="#ctx0" brushRef="#br0">809 106 919 0 0,'-24'-8'587'0'0,"10"3"-345"0"0,-1 0 1 0 0,1 1 0 0 0,-23-4 0 0 0,-19-1 1423 0 0,24 4-681 0 0,0-1 0 0 0,-49-16 1 0 0,-5-2-78 0 0,57 20-692 0 0,0 1-1 0 0,1 1 0 0 0,-1 2 0 0 0,0 1 0 0 0,-31 4 0 0 0,-50 2 142 0 0,87-9-172 0 0,17 2-121 0 0,0-1 0 0 0,0 1 0 0 0,0 0 0 0 0,0 0-1 0 0,-10 3 1 0 0,11-3 42 0 0,-17 5-8 0 0,22-5-95 0 0,0 0 0 0 0,-1 0 0 0 0,1 0 0 0 0,0 0 0 0 0,-1 0 0 0 0,1 0 0 0 0,0 0 0 0 0,-1 1 0 0 0,1-1 1 0 0,0 0-1 0 0,-1 0 0 0 0,1 0 0 0 0,0 0 0 0 0,-1 1 0 0 0,1-1 0 0 0,0 0 0 0 0,-1 0 0 0 0,1 1 0 0 0,0-1 1 0 0,0 0-1 0 0,0 1 0 0 0,-1-1 0 0 0,1 0 0 0 0,0 1 0 0 0,0-1 0 0 0,0 0 0 0 0,0 1 0 0 0,-1-1 0 0 0,1 0 1 0 0,0 1-1 0 0,0-1 0 0 0,0 0 0 0 0,0 1 0 0 0,0-1 0 0 0,0 1 0 0 0,0-1 0 0 0,0 0 0 0 0,0 1 0 0 0,0-1 0 0 0,0 0 1 0 0,0 1-1 0 0,26 5 327 0 0,-9 1-223 0 0,1 0 0 0 0,-1-1-1 0 0,1-1 1 0 0,0-1 0 0 0,32 3-1 0 0,57 1 465 0 0,186-10 0 0 0,-36-25-305 0 0,-222 24-190 0 0,-24 3 40 0 0,-21 2 16 0 0,-25 3 179 0 0,-40-1-1 0 0,-16 1-156 0 0,-3 0-69 0 0,57-4-37 0 0,-43 7 0 0 0,61-6-48 0 0,0 0 0 0 0,-32-3 0 0 0,32 0 0 0 0,1 1 0 0 0,-37 4 0 0 0,32-1 16 0 0,18-3-9 0 0,-1 1 0 0 0,0 0 0 0 0,1 0-1 0 0,-1 0 1 0 0,1 1 0 0 0,-8 2 0 0 0,13-4-7 0 0,0 0 0 0 0,0 0 0 0 0,0 0 0 0 0,0 0 0 0 0,0 1 0 0 0,1-1 0 0 0,-1 0 0 0 0,0 0 0 0 0,0 0 0 0 0,0 0 0 0 0,0 0 0 0 0,0 0 0 0 0,0 0 0 0 0,0 0 0 0 0,0 0 0 0 0,0 0 0 0 0,0 0 0 0 0,0 1 0 0 0,0-1 0 0 0,0 0 0 0 0,0 0 0 0 0,0 0 0 0 0,0 0 0 0 0,0 0 0 0 0,1 0 0 0 0,-1 0 0 0 0,0 0 0 0 0,0 0 0 0 0,0 1 0 0 0,0-1 0 0 0,0 0 0 0 0,-1 0 0 0 0,1 0 0 0 0,0 0 0 0 0,0 0 0 0 0,0 0 0 0 0,0 0 0 0 0,0 0 0 0 0,0 1 0 0 0,0-1 0 0 0,0 0 0 0 0,0 0 0 0 0,0 0 0 0 0,0 0 0 0 0,0 0 0 0 0,10 0 0 0 0,-10 0 0 0 0,17-2 8 0 0,0 1 0 0 0,0 1 0 0 0,17 2 0 0 0,24-1 35 0 0,26-8 84 0 0,121-27-1 0 0,-180 28-126 0 0,-18 4 11 0 0,0 0-1 0 0,1 0 1 0 0,-1 1 0 0 0,10-1 0 0 0,-36 4 13 0 0,1 1 0 0 0,-26 8 0 0 0,12-3 32 0 0,-73 5-15 0 0,75-10-30 0 0,0 1 0 0 0,-31 7 0 0 0,50-8-63 0 0,7-2-36 0 0,0 0 1 0 0,0 0-1 0 0,0 0 0 0 0,0 0 1 0 0,1 1-1 0 0,-6 2 0 0 0,8-3 65 0 0,1 0 0 0 0,-1-1-1 0 0,0 1 1 0 0,0 0-1 0 0,1 0 1 0 0,-1 0-1 0 0,0-1 1 0 0,1 1-1 0 0,-1 0 1 0 0,1 0 0 0 0,-1 0-1 0 0,1 0 1 0 0,0 0-1 0 0,-1 0 1 0 0,1 0-1 0 0,0 0 1 0 0,-1 0-1 0 0,1 0 1 0 0,0 0-1 0 0,0 0 1 0 0,0 0 0 0 0,0 0-1 0 0,0 0 1 0 0,0 0-1 0 0,1 0 1 0 0,-1 0-1 0 0,0 0 1 0 0,0 0-1 0 0,1 2 1 0 0,1 4-552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36.724"/>
    </inkml:context>
    <inkml:brush xml:id="br0">
      <inkml:brushProperty name="width" value="0.1" units="cm"/>
      <inkml:brushProperty name="height" value="0.1" units="cm"/>
      <inkml:brushProperty name="color" value="#E71224"/>
    </inkml:brush>
  </inkml:definitions>
  <inkml:trace contextRef="#ctx0" brushRef="#br0">0 161 1639 0 0,'25'0'440'0'0,"-13"-1"368"0"0,0 1 0 0 0,0 0 0 0 0,0 1 0 0 0,16 3 0 0 0,-15 1-33 0 0,-12-4-737 0 0,0 0 1 0 0,1 0 0 0 0,-1-1 0 0 0,0 1 0 0 0,0-1-1 0 0,0 1 1 0 0,0-1 0 0 0,1 0 0 0 0,-1 1 0 0 0,0-1-1 0 0,0 0 1 0 0,1 0 0 0 0,-1 0 0 0 0,0 0 0 0 0,0 0-1 0 0,1 0 1 0 0,-1 0 0 0 0,0 0 0 0 0,0-1 0 0 0,0 1-1 0 0,1 0 1 0 0,-1-1 0 0 0,0 1 0 0 0,0-1 0 0 0,0 1 0 0 0,0-1-1 0 0,0 0 1 0 0,0 0 0 0 0,0 1 0 0 0,0-1 0 0 0,2-1-1 0 0,-1-1 62 0 0,2 1 0 0 0,-1-1 0 0 0,0 1 0 0 0,0 0 0 0 0,1 0 0 0 0,-1 0 0 0 0,1 0 0 0 0,0 1 0 0 0,-1 0 0 0 0,1-1 0 0 0,0 1 0 0 0,0 0 0 0 0,0 1 0 0 0,5-1 0 0 0,6 0-20 0 0,0 2 1 0 0,23 2-1 0 0,6 0 129 0 0,134 7 775 0 0,-136-12-560 0 0,-1-2 0 0 0,64-14 0 0 0,-55 11-263 0 0,-35 6-88 0 0,1-2 1 0 0,23-5-1 0 0,0 2 69 0 0,-13 3-49 0 0,152-17 362 0 0,-173 20-441 0 0,365-42 855 0 0,-161 24-486 0 0,-146 14-168 0 0,93-7-66 0 0,-139 11-125 0 0,32 2 1 0 0,-41-2-21 0 0,37 4 37 0 0,140 5 57 0 0,38-16 289 0 0,-145-2 149 0 0,-77 9-539 0 0,9-1 249 0 0,-10 1-240 0 0,0 0-1 0 0,0 0 1 0 0,0 0 0 0 0,0-1 0 0 0,0 1-1 0 0,0 0 1 0 0,1 0 0 0 0,-1 0-1 0 0,0 0 1 0 0,0 0 0 0 0,0-1 0 0 0,0 1-1 0 0,0 0 1 0 0,0 0 0 0 0,0 0-1 0 0,0 0 1 0 0,0-1 0 0 0,0 1 0 0 0,0 0-1 0 0,0 0 1 0 0,0 0 0 0 0,0 0 0 0 0,0-1-1 0 0,0 1 1 0 0,0 0 0 0 0,0 0-1 0 0,0 0 1 0 0,0 0 0 0 0,0-1 0 0 0,0 1-1 0 0,0 0 1 0 0,0 0 0 0 0,0 0 0 0 0,0 0-1 0 0,0-1 1 0 0,0 1 0 0 0,-1 0-1 0 0,1 0 1 0 0,0 0 0 0 0,0 0 0 0 0,0 0-1 0 0,0 0 1 0 0,0 0 0 0 0,0-1-1 0 0,-1 1 1 0 0,1 0 0 0 0,0 0 0 0 0,0 0-1 0 0,0 0 1 0 0,0 0 0 0 0,-1 0 0 0 0,1 0-1 0 0,0 0-6 0 0,0 0 0 0 0,0-1 0 0 0,0 1 0 0 0,0 0 0 0 0,0 0 0 0 0,0 0 0 0 0,0 0 0 0 0,0 0 0 0 0,-1 0 0 0 0,1 0 0 0 0,0 0 0 0 0,0 0 0 0 0,0-1 0 0 0,0 1 0 0 0,0 0 0 0 0,0 0 0 0 0,0 0 0 0 0,-1 0 0 0 0,1 0 0 0 0,0 0 0 0 0,0 0 0 0 0,0 0 0 0 0,0 0 0 0 0,0 0 0 0 0,0 0 0 0 0,-1 0 0 0 0,1 0 0 0 0,0 0 0 0 0,0 0 0 0 0,0 0 0 0 0,0 0 0 0 0,0 0 1 0 0,0 0-1 0 0,-1 0 0 0 0,1 0 0 0 0,0 0 0 0 0,0 0 0 0 0,0 0 0 0 0,0 0 0 0 0,0 1 0 0 0,0-1 0 0 0,0 0 0 0 0,0 0 0 0 0,-1 0 0 0 0,0 7-180 0 0,2 9-1342 0 0,2-10 111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38.714"/>
    </inkml:context>
    <inkml:brush xml:id="br0">
      <inkml:brushProperty name="width" value="0.1" units="cm"/>
      <inkml:brushProperty name="height" value="0.1" units="cm"/>
      <inkml:brushProperty name="color" value="#E71224"/>
    </inkml:brush>
  </inkml:definitions>
  <inkml:trace contextRef="#ctx0" brushRef="#br0">69 2 1375 0 0,'-1'0'70'0'0,"0"0"0"0"0,-1-1-1 0 0,1 1 1 0 0,0 0 0 0 0,0-1-1 0 0,0 1 1 0 0,0 0 0 0 0,-1 0-1 0 0,1 0 1 0 0,0 0 0 0 0,0 0-1 0 0,-1 0 1 0 0,1 1 0 0 0,0-1-1 0 0,0 0 1 0 0,-2 1-1 0 0,1 1 59 0 0,0-1 0 0 0,0 1 0 0 0,0-1 0 0 0,0 1 0 0 0,1-1 0 0 0,-1 1 0 0 0,1 0 0 0 0,-2 2 0 0 0,2-3-123 0 0,1-1 0 0 0,-1 1 0 0 0,1 0 0 0 0,0-1 0 0 0,-1 1-1 0 0,1-1 1 0 0,-1 1 0 0 0,0-1 0 0 0,1 1 0 0 0,-1-1-1 0 0,1 1 1 0 0,-1-1 0 0 0,0 0 0 0 0,1 1 0 0 0,-1-1 0 0 0,0 0-1 0 0,1 0 1 0 0,-1 1 0 0 0,0-1 0 0 0,0 0 0 0 0,0 0-1 0 0,-1 0-14 0 0,1-1 0 0 0,0 1-1 0 0,0 0 1 0 0,0-1-1 0 0,0 1 1 0 0,0-1-1 0 0,0 1 1 0 0,0-1 0 0 0,0 0-1 0 0,0 1 1 0 0,0-1-1 0 0,1 0 1 0 0,-2-1-1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40.567"/>
    </inkml:context>
    <inkml:brush xml:id="br0">
      <inkml:brushProperty name="width" value="0.1" units="cm"/>
      <inkml:brushProperty name="height" value="0.1" units="cm"/>
      <inkml:brushProperty name="color" value="#E71224"/>
    </inkml:brush>
  </inkml:definitions>
  <inkml:trace contextRef="#ctx0" brushRef="#br0">473 20 2183 0 0,'-1'0'176'0'0,"0"-1"0"0"0,1 0-1 0 0,-1 1 1 0 0,0-1 0 0 0,0 1-1 0 0,0-1 1 0 0,0 1 0 0 0,0-1-1 0 0,0 1 1 0 0,0-1-1 0 0,0 1 1 0 0,0 0 0 0 0,0 0-1 0 0,0 0 1 0 0,0 0 0 0 0,0-1-1 0 0,0 1 1 0 0,0 1-1 0 0,0-1 1 0 0,0 0 0 0 0,-2 0-1 0 0,-4 1 609 0 0,7-1-764 0 0,0-1 0 0 0,-1 1 0 0 0,1 0 0 0 0,0 0 1 0 0,0 0-1 0 0,0-1 0 0 0,-1 1 0 0 0,1 0 0 0 0,0 0 0 0 0,0-1 0 0 0,0 1 0 0 0,0 0 0 0 0,0-1 0 0 0,0 1 0 0 0,0 0 0 0 0,0 0 0 0 0,-1-1 0 0 0,1 1 0 0 0,0 0 0 0 0,0-1 0 0 0,0 1 0 0 0,0 0 0 0 0,0 0 0 0 0,0-1 0 0 0,1 1 0 0 0,-1 0 0 0 0,0-1 0 0 0,0 1 0 0 0,0 0 0 0 0,0 0 0 0 0,0-1 0 0 0,0 1 0 0 0,0 0 0 0 0,1 0 0 0 0,-1-1 0 0 0,1-4 480 0 0,-6 9-273 0 0,-5 1-161 0 0,-3 4 113 0 0,12-9-174 0 0,1 0-1 0 0,0 1 1 0 0,-1-1 0 0 0,1 1-1 0 0,0-1 1 0 0,0 1-1 0 0,0-1 1 0 0,-1 1 0 0 0,1 0-1 0 0,0-1 1 0 0,0 1-1 0 0,0-1 1 0 0,0 1-1 0 0,0-1 1 0 0,0 1 0 0 0,0-1-1 0 0,0 1 1 0 0,0 0-1 0 0,0-1 1 0 0,0 1 0 0 0,0-1-1 0 0,0 1 1 0 0,0-1-1 0 0,1 1 1 0 0,-1-1 0 0 0,0 1-1 0 0,1 0 1 0 0,1 0 63 0 0,0-1 0 0 0,0 1 0 0 0,0-1 0 0 0,0 0 0 0 0,1 0 0 0 0,-1 0 0 0 0,0 0 0 0 0,0 0 0 0 0,0-1 0 0 0,0 1 0 0 0,0-1 0 0 0,0 1 0 0 0,3-2 0 0 0,3 0 141 0 0,0 1-51 0 0,0 0-1 0 0,0-1 1 0 0,0-1-1 0 0,0 1 1 0 0,10-5-1 0 0,-18 7-148 0 0,0-1-1 0 0,0 1 1 0 0,0 0-1 0 0,0 0 0 0 0,0 0 1 0 0,-1 0-1 0 0,1 0 1 0 0,0 0-1 0 0,0 0 1 0 0,0 0-1 0 0,0 0 0 0 0,0 0 1 0 0,0 0-1 0 0,0 0 1 0 0,0 0-1 0 0,0 0 1 0 0,0 0-1 0 0,0 0 0 0 0,0-1 1 0 0,0 1-1 0 0,0 0 1 0 0,0 0-1 0 0,0 0 0 0 0,0 0 1 0 0,0 0-1 0 0,0 0 1 0 0,0 0-1 0 0,0 0 1 0 0,0 0-1 0 0,0 0 0 0 0,0-1 1 0 0,0 1-1 0 0,0 0 1 0 0,0 0-1 0 0,0 0 1 0 0,0 0-1 0 0,0 0 0 0 0,0 0 1 0 0,0 0-1 0 0,0 0 1 0 0,0 0-1 0 0,0 0 0 0 0,0 0 1 0 0,0-1-1 0 0,0 1 1 0 0,-11 2 131 0 0,-272 111 449 0 0,262-106-490 0 0,-46 11 24 0 0,46-14-82 0 0,1 1 0 0 0,-22 9 0 0 0,38-12-32 0 0,-1 0 0 0 0,0-1 1 0 0,0 1-1 0 0,0-1 0 0 0,0-1 1 0 0,0 1-1 0 0,-7 0 0 0 0,68-3 230 0 0,-1-3-1 0 0,79-16 0 0 0,-1-8-57 0 0,-110 24-159 0 0,0 2-1 0 0,42-1 0 0 0,-55 5-17 0 0,-14 1-10 0 0,-19 3 27 0 0,18-4 14 0 0,-45 9 118 0 0,0-3-1 0 0,-98 0 1 0 0,131-8-134 0 0,0-1-1 0 0,0 0 0 0 0,-27-9 1 0 0,22 6 13 0 0,-30-5 1 0 0,22 6 20 0 0,332 9 22 0 0,-255-5-33 0 0,50-7 0 0 0,-7 0-9 0 0,-22 1 41 0 0,24 1 44 0 0,-90 5-120 0 0,-3 1 11 0 0,-6-1 38 0 0,-21-3 22 0 0,0 1 0 0 0,-1 2 0 0 0,-29 3 0 0 0,21-1 22 0 0,-40-4 0 0 0,71 2-281 0 0,0 0 0 0 0,0 0 0 0 0,0 0 0 0 0,0 1 0 0 0,0-1 0 0 0,-8 4 0 0 0,11-3-23 0 0,0-1 1 0 0,1 2 0 0 0,-1-1 0 0 0,0 0 0 0 0,1 0 0 0 0,-1 1-1 0 0,1-1 1 0 0,0 1 0 0 0,0 0 0 0 0,-1 0 0 0 0,1 0 0 0 0,0 0-1 0 0,1 0 1 0 0,-1 0 0 0 0,-2 4 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42.850"/>
    </inkml:context>
    <inkml:brush xml:id="br0">
      <inkml:brushProperty name="width" value="0.1" units="cm"/>
      <inkml:brushProperty name="height" value="0.1" units="cm"/>
      <inkml:brushProperty name="color" value="#E71224"/>
    </inkml:brush>
  </inkml:definitions>
  <inkml:trace contextRef="#ctx0" brushRef="#br0">26 58 2959 0 0,'-5'-5'185'0'0,"3"2"219"0"0,0 1 1 0 0,0 0-1 0 0,0-1 1 0 0,-1 1-1 0 0,1 0 1 0 0,-6-3-1 0 0,49-1 3261 0 0,22-3-3250 0 0,6 6 273 0 0,90 9 0 0 0,-139-5-544 0 0,-1 2 0 0 0,26 5 0 0 0,-42-7-134 0 0,120 26 256 0 0,-99-23-195 0 0,1-1 0 0 0,-1-2 0 0 0,29-1 0 0 0,175-11 505 0 0,135-20-45 0 0,-309 28-407 0 0,0 2 1 0 0,101 12-1 0 0,-123-6-101 0 0,-1 1 0 0 0,31 11-1 0 0,40 8-26 0 0,-66-19 24 0 0,-15-2 11 0 0,-1-1-1 0 0,1 0 1 0 0,28-2 0 0 0,50-8 192 0 0,-48 3-89 0 0,0 1 0 0 0,84 7 0 0 0,91 7 157 0 0,-169-13-183 0 0,36 2 19 0 0,7-2-117 0 0,2 7-10 0 0,120 5 54 0 0,51-17 231 0 0,-59-1-168 0 0,-169 4-102 0 0,125-10 98 0 0,-43 13-19 0 0,-61 2-60 0 0,1 3-9 0 0,-43-2-5 0 0,44-1-1 0 0,107-18 45 0 0,-3 6-3 0 0,-133 10-58 0 0,177 5 114 0 0,-56 1-42 0 0,118-17 40 0 0,-113 2-48 0 0,40 13 26 0 0,-60 1-48 0 0,90-10-45 0 0,-231 6 2 0 0,8 0 36 0 0,0 0 1 0 0,17 4 0 0 0,-22-3 21 0 0,0-1 1 0 0,0 1-1 0 0,1-1 1 0 0,-1 0 0 0 0,0-1-1 0 0,0 1 1 0 0,0-1-1 0 0,0-1 1 0 0,0 0-1 0 0,0 0 1 0 0,-1 0 0 0 0,1 0-1 0 0,0-1 1 0 0,-1 0-1 0 0,0-1 1 0 0,0 0 0 0 0,10-7-1 0 0,-13 9-55 0 0,0-1 16 0 0,0 1-1 0 0,1-1 1 0 0,-1 1-1 0 0,1 0 1 0 0,6-3-1 0 0,1 41 806 0 0,-4-18-3760 0 0,-3-5 1090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03.057"/>
    </inkml:context>
    <inkml:brush xml:id="br0">
      <inkml:brushProperty name="width" value="0.1" units="cm"/>
      <inkml:brushProperty name="height" value="0.1" units="cm"/>
      <inkml:brushProperty name="color" value="#E71224"/>
    </inkml:brush>
  </inkml:definitions>
  <inkml:trace contextRef="#ctx0" brushRef="#br0">2408 50 1375 0 0,'-2'-10'322'0'0,"-8"-27"6793"0"0,-6 39-7068 0 0,-4 5 5 0 0,11-4 207 0 0,0-1 0 0 0,-1 1 0 0 0,1-1 0 0 0,0-1 0 0 0,-1 1 0 0 0,1-2 0 0 0,-14 0 0 0 0,12 0 270 0 0,-94-5 1968 0 0,89 5-2258 0 0,1 2 1 0 0,0-1 0 0 0,0 2 0 0 0,-28 8-1 0 0,4 1 186 0 0,0-1 1 0 0,-1-3-1 0 0,1-1 0 0 0,-1-1 0 0 0,-1-3 0 0 0,-61-2 0 0 0,-68 2 684 0 0,50 2-531 0 0,99-7-448 0 0,1-1-1 0 0,0 0 1 0 0,0-1 0 0 0,1-2 0 0 0,-29-10-1 0 0,18 5 95 0 0,-32-5-1 0 0,-14 3 341 0 0,-151-5-1 0 0,-78 23 179 0 0,-38 28-649 0 0,199-16-280 0 0,57-8-52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45.248"/>
    </inkml:context>
    <inkml:brush xml:id="br0">
      <inkml:brushProperty name="width" value="0.1" units="cm"/>
      <inkml:brushProperty name="height" value="0.1" units="cm"/>
      <inkml:brushProperty name="color" value="#E71224"/>
    </inkml:brush>
  </inkml:definitions>
  <inkml:trace contextRef="#ctx0" brushRef="#br0">16 23 2759 0 0,'-4'-8'248'0'0,"-2"3"-248"0"0,3-1 0 0 0,1 4 0 0 0,2 0 0 0 0,0 4 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46.440"/>
    </inkml:context>
    <inkml:brush xml:id="br0">
      <inkml:brushProperty name="width" value="0.1" units="cm"/>
      <inkml:brushProperty name="height" value="0.1" units="cm"/>
      <inkml:brushProperty name="color" value="#E71224"/>
    </inkml:brush>
  </inkml:definitions>
  <inkml:trace contextRef="#ctx0" brushRef="#br0">0 23 919 0 0,'6'-9'0'0'0,"-5"3"80"0"0,1 3-80 0 0,0 1 0 0 0,4 0 0 0 0,-6 4 0 0 0,2 0 144 0 0,1 1 16 0 0,1 1 0 0 0,2 2 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47.346"/>
    </inkml:context>
    <inkml:brush xml:id="br0">
      <inkml:brushProperty name="width" value="0.1" units="cm"/>
      <inkml:brushProperty name="height" value="0.1" units="cm"/>
      <inkml:brushProperty name="color" value="#E71224"/>
    </inkml:brush>
  </inkml:definitions>
  <inkml:trace contextRef="#ctx0" brushRef="#br0">1 4 1295 0 0,'24'-2'0'0'0,"-9"1"112"0"0,-2 4-112 0 0,-4-1 0 0 0,-3 0 0 0 0,-3 0 0 0 0,3 2 120 0 0,3 1 0 0 0,6 3 0 0 0</inkml:trace>
  <inkml:trace contextRef="#ctx0" brushRef="#br0" timeOffset="1">1900 171 919 0 0,'28'-15'0'0'0,"-8"4"80"0"0,1 4-80 0 0,-6 1 0 0 0,-8 6 0 0 0,-1 0 0 0 0,-1 0 360 0 0,8 0 56 0 0,8-2 16 0 0,6 2 0 0 0,5 2-336 0 0,1 0-96 0 0,-3 5 0 0 0</inkml:trace>
  <inkml:trace contextRef="#ctx0" brushRef="#br0" timeOffset="2">5320 271 6447 0 0,'34'-29'288'0'0,"-12"10"56"0"0,-3 4-280 0 0,-3 6-64 0 0,-5 7 0 0 0,-3 2 0 0 0,3 0 0 0 0,8 2 64 0 0,10-2-64 0 0,10 2-1896 0 0,4 5-424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48.798"/>
    </inkml:context>
    <inkml:brush xml:id="br0">
      <inkml:brushProperty name="width" value="0.1" units="cm"/>
      <inkml:brushProperty name="height" value="0.1" units="cm"/>
      <inkml:brushProperty name="color" value="#E71224"/>
    </inkml:brush>
  </inkml:definitions>
  <inkml:trace contextRef="#ctx0" brushRef="#br0">1 13 1351 0 0,'9'-2'0'0'0,"6"-1"0"0"0,-2 1 72 0 0,-2 0-8 0 0,-4 0-64 0 0,-1 2 0 0 0,1 0 0 0 0,6 0 0 0 0,6-2 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50.104"/>
    </inkml:context>
    <inkml:brush xml:id="br0">
      <inkml:brushProperty name="width" value="0.1" units="cm"/>
      <inkml:brushProperty name="height" value="0.1" units="cm"/>
      <inkml:brushProperty name="color" value="#E71224"/>
    </inkml:brush>
  </inkml:definitions>
  <inkml:trace contextRef="#ctx0" brushRef="#br0">12 16 3967 0 0,'0'0'26'0'0,"1"0"-1"0"0,-1 0 0 0 0,0-1 0 0 0,0 1 0 0 0,0 0 1 0 0,0 0-1 0 0,0 0 0 0 0,0-1 0 0 0,0 1 1 0 0,0 0-1 0 0,0 0 0 0 0,0 0 0 0 0,0-1 0 0 0,0 1 1 0 0,0 0-1 0 0,0 0 0 0 0,0 0 0 0 0,0 0 0 0 0,0-1 1 0 0,0 1-1 0 0,-1 0 0 0 0,1 0 0 0 0,0 0 0 0 0,0 0 1 0 0,0-1-1 0 0,0 1 0 0 0,0 0 0 0 0,0 0 1 0 0,0 0-1 0 0,-1 0 0 0 0,1 0 0 0 0,0-1 0 0 0,0 1 1 0 0,0 0-1 0 0,0 0 0 0 0,-1 0 0 0 0,1 0 0 0 0,0 0 1 0 0,0 0-1 0 0,0 0 0 0 0,0 0 0 0 0,-1 0 0 0 0,1 0 1 0 0,0 0-1 0 0,-1 0 0 0 0,1 0-4 0 0,0 0 0 0 0,-1 0 0 0 0,1 0 0 0 0,0 0-1 0 0,-1 0 1 0 0,1 0 0 0 0,0 1 0 0 0,-1-1 0 0 0,1 0 0 0 0,0 0 0 0 0,-1 0-1 0 0,1 1 1 0 0,0-1 0 0 0,-1 0 0 0 0,1 0 0 0 0,0 1 0 0 0,0-1-1 0 0,-1 0 1 0 0,1 1 0 0 0,0-1 0 0 0,0 0 0 0 0,0 1 0 0 0,-1-1 0 0 0,1 0-1 0 0,0 1 1 0 0,0-1 0 0 0,0 0 0 0 0,0 1 0 0 0,0-1 0 0 0,0 0 0 0 0,0 1-1 0 0,0-1 1 0 0,0 1 0 0 0,0-1 0 0 0,0 0 0 0 0,0 1 0 0 0,0-1 0 0 0,0 1-1 0 0,0-1 1 0 0,0 1 0 0 0,0 0 16 0 0,0 1-1 0 0,0-1 0 0 0,0 0 1 0 0,0 1-1 0 0,1-1 1 0 0,-1 0-1 0 0,0 1 1 0 0,1-1-1 0 0,-1 0 0 0 0,0 1 1 0 0,1-1-1 0 0,0 0 1 0 0,-1 0-1 0 0,1 1 1 0 0,1 1-1 0 0,-1-3-7 0 0,-1 0-1 0 0,1 1 0 0 0,0-1 1 0 0,0 0-1 0 0,-1 1 1 0 0,1-1-1 0 0,0 0 1 0 0,0 0-1 0 0,-1 0 1 0 0,1 1-1 0 0,0-1 1 0 0,0 0-1 0 0,-1 0 1 0 0,1 0-1 0 0,0 0 0 0 0,0-1 1 0 0,-1 1-1 0 0,1 0 1 0 0,0 0-1 0 0,0 0 1 0 0,-1-1-1 0 0,1 1 1 0 0,0 0-1 0 0,0-1 1 0 0,-1 1-1 0 0,1 0 1 0 0,-1-1-1 0 0,1 1 0 0 0,0-1 1 0 0,0 0-1 0 0,42-23 1542 0 0,-42 23-1524 0 0,0 1 0 0 0,1-1 1 0 0,-1 1-1 0 0,0-1 0 0 0,1 1 0 0 0,-1 0 1 0 0,0-1-1 0 0,1 1 0 0 0,-1 0 0 0 0,1 0 1 0 0,-1 0-1 0 0,0 0 0 0 0,1 0 1 0 0,-1 1-1 0 0,1-1 0 0 0,-1 0 0 0 0,0 0 1 0 0,1 1-1 0 0,-1-1 0 0 0,1 2 0 0 0,31 15 665 0 0,-15-7-571 0 0,3-2 77 0 0,0 0-1 0 0,0-2 1 0 0,1-1 0 0 0,29 4-1 0 0,-50-9-211 0 0,11 2 58 0 0,-5-1-35 0 0,0 0 0 0 0,0 0 1 0 0,12 5-1 0 0,-8-3 19 0 0,0 0-1 0 0,0-1 1 0 0,1 0-1 0 0,0-1 1 0 0,-1 0-1 0 0,1 0 1 0 0,19-3-1 0 0,-11 1 147 0 0,25 2 0 0 0,-9-1-128 0 0,-27 0-47 0 0,-1-1 0 0 0,1 2 1 0 0,12 1-1 0 0,2-2 69 0 0,-20 0-70 0 0,-1 0 0 0 0,1 0 0 0 0,0 0 0 0 0,0 0 0 0 0,-1 0 0 0 0,1 1 0 0 0,0-1 0 0 0,4 2 0 0 0,-1 0 44 0 0,1 0 0 0 0,-1-1 0 0 0,0 0-1 0 0,14 1 1 0 0,-20-2-58 0 0,0 0 0 0 0,0 0 0 0 0,1 0 1 0 0,-1 0-1 0 0,0 0 0 0 0,0 0 0 0 0,0 0 0 0 0,1 0 0 0 0,-1 0 0 0 0,0 0 0 0 0,0 0 0 0 0,1 0 0 0 0,-1 0 0 0 0,0 0 0 0 0,0 0 0 0 0,0 0 0 0 0,1 0 1 0 0,-1 0-1 0 0,0 0 0 0 0,0-1 0 0 0,0 1 0 0 0,1 0 0 0 0,-1 0 0 0 0,0 0 0 0 0,0 0 0 0 0,0 0 0 0 0,0-1 0 0 0,1 1 0 0 0,-1 0 0 0 0,0 0 0 0 0,0 0 0 0 0,0 0 1 0 0,0-1-1 0 0,0 1 0 0 0,1 0 0 0 0,-1 0 0 0 0,0 0 0 0 0,0-1 0 0 0,0 1 0 0 0,0 0 0 0 0,0 0 0 0 0,0-1 0 0 0,0 1 0 0 0,0 0 0 0 0,0 0 0 0 0,0 0 0 0 0,0-1 1 0 0,0 1-1 0 0,-6-8 230 0 0,-5 1-136 0 0,0 1 0 0 0,0 0 0 0 0,-1 1 0 0 0,-17-5 0 0 0,8 3-38 0 0,1 0-47 0 0,0 1-1 0 0,-1 1 1 0 0,-36-4-1 0 0,-65 3 62 0 0,54 3-56 0 0,38-1-17 0 0,24 3 0 0 0,0 0 0 0 0,-1 0 0 0 0,1 1 0 0 0,-1 0 0 0 0,1 0 0 0 0,0 0 0 0 0,-8 2 0 0 0,14-2 0 0 0,0 0 0 0 0,0 0 0 0 0,0 0 0 0 0,0 0 0 0 0,-1 0 0 0 0,1 0 0 0 0,0 0 0 0 0,0 0 0 0 0,0 0 0 0 0,0 0 0 0 0,0 0 0 0 0,0 0 0 0 0,0 0 0 0 0,-1 0 0 0 0,1 0 0 0 0,0 0 0 0 0,0 0 0 0 0,0 0 0 0 0,0 0 0 0 0,0 0 0 0 0,0 0 0 0 0,0 0 0 0 0,0 0 0 0 0,0 0 0 0 0,-1 1 0 0 0,1-1 0 0 0,0 0 0 0 0,0 0 0 0 0,0 0 0 0 0,0 0 0 0 0,0 0 0 0 0,0 0 0 0 0,0 0 0 0 0,0 0 0 0 0,0 0 0 0 0,0 0 0 0 0,0 1 0 0 0,0-1 0 0 0,0 0 0 0 0,0 0 0 0 0,0 0 0 0 0,0 0 0 0 0,0 0 0 0 0,0 0 0 0 0,0 0 0 0 0,0 1 0 0 0,0-1 0 0 0,0 0 0 0 0,0 0 0 0 0,0 0 0 0 0,0 0 0 0 0,0 0 0 0 0,0 0 0 0 0,0 0 0 0 0,0 0 0 0 0,0 1 0 0 0,0-1 0 0 0,0 0 0 0 0,0 0 0 0 0,0 0 0 0 0,9 5 1 0 0,11 2-12 0 0,-10-5 2 0 0,0 0 0 0 0,0-1 1 0 0,0-1-1 0 0,0 1 0 0 0,20-3 1 0 0,3 0 6 0 0,132-3 118 0 0,-94 3-93 0 0,49-8 41 0 0,75-1 16 0 0,-88 3 3 0 0,140 7-1 0 0,-240 1-83 0 0,-4 0 2 0 0,-1 0 0 0 0,0 0 0 0 0,1 0 0 0 0,-1 0 0 0 0,1 1-1 0 0,-1-1 1 0 0,0 1 0 0 0,1 0 0 0 0,-1-1 0 0 0,0 1-1 0 0,0 0 1 0 0,1 0 0 0 0,2 2 0 0 0,-5-3 1 0 0,0 0-1 0 0,0 1 1 0 0,0-1 0 0 0,0 0-1 0 0,0 0 1 0 0,0 0 0 0 0,0 0-1 0 0,-1 0 1 0 0,1 1 0 0 0,0-1-1 0 0,0 0 1 0 0,0 0 0 0 0,0 0-1 0 0,0 0 1 0 0,0 0 0 0 0,0 0-1 0 0,0 1 1 0 0,0-1 0 0 0,0 0-1 0 0,0 0 1 0 0,0 0 0 0 0,-1 0-1 0 0,1 0 1 0 0,0 0-1 0 0,0 0 1 0 0,0 0 0 0 0,0 0-1 0 0,0 0 1 0 0,0 1 0 0 0,-1-1-1 0 0,1 0 1 0 0,0 0 0 0 0,0 0-1 0 0,0 0 1 0 0,0 0 0 0 0,0 0-1 0 0,-1 0 1 0 0,1 0 0 0 0,0 0-1 0 0,0 0 1 0 0,0 0 0 0 0,0 0-1 0 0,0 0 1 0 0,0 0 0 0 0,-1 0-1 0 0,1 0 1 0 0,0-1 0 0 0,0 1-1 0 0,-12 1 61 0 0,10-1-34 0 0,-25 4 33 0 0,4-1-14 0 0,0 0 0 0 0,-35-1 0 0 0,47-2-47 0 0,0 0 0 0 0,1 2 0 0 0,-1-1 0 0 0,1 1 0 0 0,-1 1 0 0 0,-10 4 0 0 0,-9 1 0 0 0,27-6 0 0 0,8 1 0 0 0,10 0 0 0 0,146-18 11 0 0,-129 11 28 0 0,-23 2-31 0 0,0 1 0 0 0,0 0-1 0 0,0 0 1 0 0,1 1 0 0 0,-1 0 0 0 0,0 1 0 0 0,0 0 0 0 0,0 0-1 0 0,12 3 1 0 0,-20-3-10 0 0,0-1 0 0 0,0 1-1 0 0,0 0 1 0 0,0-1 0 0 0,0 1-1 0 0,0 0 1 0 0,0-1 0 0 0,0 1 0 0 0,0 0-1 0 0,0 0 1 0 0,0 0 0 0 0,-1 0-1 0 0,1 0 1 0 0,0 0 0 0 0,-1 0-1 0 0,1 0 1 0 0,0 0 0 0 0,-1 0 0 0 0,1 1-1 0 0,-1-1 1 0 0,0 0 0 0 0,1 0-1 0 0,-1 0 1 0 0,0 1 0 0 0,0-1-1 0 0,0 2 1 0 0,0 1-209 0 0,0 0 1 0 0,-1 0-1 0 0,0 1 0 0 0,0-1 0 0 0,0 0 1 0 0,-2 6-1 0 0,-6 9-4820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4:53.817"/>
    </inkml:context>
    <inkml:brush xml:id="br0">
      <inkml:brushProperty name="width" value="0.1" units="cm"/>
      <inkml:brushProperty name="height" value="0.1" units="cm"/>
      <inkml:brushProperty name="color" value="#E71224"/>
    </inkml:brush>
  </inkml:definitions>
  <inkml:trace contextRef="#ctx0" brushRef="#br0">45 199 1375 0 0,'-2'-2'60'0'0,"0"1"0"0"0,0 0-1 0 0,0-1 1 0 0,0 0-1 0 0,0 1 1 0 0,1-1-1 0 0,-1 0 1 0 0,-1-2-1 0 0,-5-5 1591 0 0,-11-16 636 0 0,19 26-2236 0 0,0-1-1 0 0,0 0 0 0 0,1 0 1 0 0,-1 1-1 0 0,0-1 0 0 0,0 0 1 0 0,0 1-1 0 0,0-1 0 0 0,0 0 1 0 0,1 0-1 0 0,-1 1 0 0 0,0-1 1 0 0,0 0-1 0 0,0 0 0 0 0,1 0 1 0 0,-1 1-1 0 0,0-1 0 0 0,0 0 1 0 0,1 0-1 0 0,-1 0 0 0 0,0 0 1 0 0,1 0-1 0 0,-1 1 0 0 0,0-1 1 0 0,0 0-1 0 0,1 0 0 0 0,-1 0 1 0 0,0 0-1 0 0,1 0 0 0 0,16 1 755 0 0,26-5-244 0 0,-30 2-380 0 0,12 0 40 0 0,33 3-1 0 0,-19 0-60 0 0,62-10 682 0 0,-46 2-456 0 0,-14 2-180 0 0,64-18-1 0 0,-63 12-24 0 0,58-7-1 0 0,-22 17-93 0 0,-60 2-49 0 0,0-1-1 0 0,0 0 0 0 0,0-2 0 0 0,30-5 0 0 0,-34 4 18 0 0,27-3 1 0 0,6 0 17 0 0,37-2 56 0 0,12-6-64 0 0,-72 13-8 0 0,45 2 0 0 0,-17 1-29 0 0,6-7 140 0 0,-42 3-99 0 0,0 1-1 0 0,-1 0 1 0 0,24 3-1 0 0,58 3-3 0 0,-66-6 64 0 0,1-1 0 0 0,34-8 0 0 0,-53 8-124 0 0,16-3 58 0 0,56-4 0 0 0,6 16 2 0 0,-62-6-64 0 0,35 6 0 0 0,-40-3 0 0 0,0-1 0 0 0,43-1 0 0 0,-49-3 0 0 0,26 4 0 0 0,5 0 0 0 0,116 6 125 0 0,-147-7-122 0 0,3 1 5 0 0,1 1 1 0 0,-1 2-1 0 0,0 0 0 0 0,0 1 0 0 0,20 10 0 0 0,25 9 7 0 0,-16-10-15 0 0,68 25 0 0 0,-102-35 5 0 0,1-1 0 0 0,0 0 0 0 0,0-2 0 0 0,19 3 0 0 0,72 2 38 0 0,-86-7-36 0 0,-11-1-1 0 0,104 10 41 0 0,50 9-36 0 0,56 18 170 0 0,-216-36-165 0 0,-1-1-1 0 0,1 1 0 0 0,0 0 0 0 0,-1 0 0 0 0,1 1 1 0 0,-1-1-1 0 0,1 1 0 0 0,-1 0 0 0 0,0 0 1 0 0,0 1-1 0 0,0-1 0 0 0,0 1 0 0 0,4 3 1 0 0,-1-1 517 0 0,-5-6-167 0 0,-4-9-32 0 0,1 9-314 0 0,3 3-55 0 0,3 7-1838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6:47.760"/>
    </inkml:context>
    <inkml:brush xml:id="br0">
      <inkml:brushProperty name="width" value="0.1" units="cm"/>
      <inkml:brushProperty name="height" value="0.1" units="cm"/>
      <inkml:brushProperty name="color" value="#E71224"/>
    </inkml:brush>
  </inkml:definitions>
  <inkml:trace contextRef="#ctx0" brushRef="#br0">0 1 223 0 0,'4'2'0'0'0,"1"-1"0"0"0,1 3 0 0 0,-2-2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6:53.783"/>
    </inkml:context>
    <inkml:brush xml:id="br0">
      <inkml:brushProperty name="width" value="0.1" units="cm"/>
      <inkml:brushProperty name="height" value="0.1" units="cm"/>
      <inkml:brushProperty name="color" value="#E71224"/>
    </inkml:brush>
  </inkml:definitions>
  <inkml:trace contextRef="#ctx0" brushRef="#br0">31 8 1375 0 0,'1'-7'4324'0'0,"-4"19"-3314"0"0,10 17 1203 0 0,-7-22-2113 0 0,0-7-93 0 0,1 1 1 0 0,-1-1 0 0 0,0 1 0 0 0,0 0 0 0 0,0-1 0 0 0,0 1-1 0 0,0-1 1 0 0,0 1 0 0 0,0 0 0 0 0,0-1 0 0 0,0 1 0 0 0,0-1 0 0 0,0 1-1 0 0,0-1 1 0 0,0 1 0 0 0,0 0 0 0 0,-1-1 0 0 0,1 1 0 0 0,0-1 0 0 0,0 1-1 0 0,-1-1 1 0 0,1 1 0 0 0,0-1 0 0 0,-1 1 0 0 0,1-1 0 0 0,0 1 0 0 0,-1-1-1 0 0,1 0 1 0 0,-1 1 0 0 0,1-1 0 0 0,-1 0 0 0 0,1 1 0 0 0,-1-1 0 0 0,1 0-1 0 0,-1 1 1 0 0,1-1 0 0 0,-1 0 0 0 0,1 0 0 0 0,-1 0 0 0 0,1 1 0 0 0,-1-1-1 0 0,0 0 1 0 0,1 0 0 0 0,-1 0 0 0 0,1 0 0 0 0,-1 0 0 0 0,1 0-1 0 0,-1 0 1 0 0,0 0 0 0 0,0-1 0 0 0,-19 3 1089 0 0,29 0 397 0 0,-4 0-1368 0 0,0 0 1 0 0,-1 0-1 0 0,1 0 0 0 0,0-1 1 0 0,1 0-1 0 0,-1 0 1 0 0,0 0-1 0 0,0 0 1 0 0,10-1-1 0 0,-2-1 312 0 0,1-1-1 0 0,18-5 1 0 0,-18 4-285 0 0,2 0-21 0 0,0 1 1 0 0,1 0-1 0 0,-1 1 0 0 0,18 2 0 0 0,65 9 511 0 0,-70-6-493 0 0,8-3 130 0 0,-29-1-221 0 0,0 0 0 0 0,0 1 0 0 0,0 0 0 0 0,12 2 1 0 0,13 5 734 0 0,51 5 0 0 0,-45-8-1565 0 0,17 2 619 0 0,79 15 289 0 0,-121-18-135 0 0,8 2 18 0 0,-1-1 1 0 0,1 0-1 0 0,0-2 0 0 0,0-1 1 0 0,42 0-1 0 0,-17-6 112 0 0,-1 2 0 0 0,1 2-1 0 0,87 11 1 0 0,-64-1-60 0 0,33 8-27 0 0,-72-11 19 0 0,46 4 0 0 0,12-2 126 0 0,-54-3-169 0 0,-20-3-11 0 0,0-1 1 0 0,1-1 0 0 0,-1 0 0 0 0,28-2-1 0 0,-2-5 8 0 0,35-5 204 0 0,152-1 0 0 0,-174 14-171 0 0,28 2 74 0 0,136-11 1 0 0,-162 0-86 0 0,40-5 34 0 0,153 1 0 0 0,-205 13-28 0 0,22 1-10 0 0,108-9 0 0 0,-36-14 66 0 0,85-7 78 0 0,-47 25-116 0 0,-46 5-64 0 0,-45 7 0 0 0,-46-5 0 0 0,49 2 0 0 0,32-3 0 0 0,-70-1 0 0 0,-24-1 0 0 0,17 0 0 0 0,70-4 0 0 0,-88 0 22 0 0,0 0-1 0 0,42 5 0 0 0,-62-3-25 0 0,0 1-1 0 0,0 0 0 0 0,0 0 1 0 0,0 0-1 0 0,0 1 1 0 0,0 0-1 0 0,-1 0 0 0 0,1 0 1 0 0,-1 1-1 0 0,1-1 1 0 0,-1 1-1 0 0,0 0 0 0 0,0 0 1 0 0,4 5-1 0 0,-3-2-46 0 0,1 1 0 0 0,-1 0 1 0 0,-1 0-1 0 0,1 0 0 0 0,-1 0 0 0 0,-1 1 0 0 0,6 14 0 0 0,10 35-2471 0 0,-11-27 1024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6:55.643"/>
    </inkml:context>
    <inkml:brush xml:id="br0">
      <inkml:brushProperty name="width" value="0.1" units="cm"/>
      <inkml:brushProperty name="height" value="0.1" units="cm"/>
      <inkml:brushProperty name="color" value="#E71224"/>
    </inkml:brush>
  </inkml:definitions>
  <inkml:trace contextRef="#ctx0" brushRef="#br0">23 29 919 0 0,'-1'0'137'0'0,"0"-1"0"0"0,0 1 0 0 0,0 0 0 0 0,0 0 0 0 0,0-1 0 0 0,0 1 0 0 0,0-1 0 0 0,0 1 0 0 0,0-1 0 0 0,0 1 0 0 0,0-1 0 0 0,0 1 0 0 0,1-1 0 0 0,-1 0 0 0 0,0 1 0 0 0,0-1 0 0 0,1 0 0 0 0,-1 0 0 0 0,0 0 0 0 0,1 0 0 0 0,-1 0 0 0 0,1 1 0 0 0,-1-1 0 0 0,1 0 0 0 0,-1 0 0 0 0,1 0 0 0 0,0 0 0 0 0,0 0 0 0 0,-1-1 0 0 0,1 1 0 0 0,0-1 0 0 0,0 1-79 0 0,0 1 0 0 0,0 0-1 0 0,0 0 1 0 0,0 0 0 0 0,0-1-1 0 0,0 1 1 0 0,1 0 0 0 0,-1 0 0 0 0,0 0-1 0 0,0-1 1 0 0,0 1 0 0 0,0 0-1 0 0,0 0 1 0 0,1 0 0 0 0,-1 0-1 0 0,0-1 1 0 0,0 1 0 0 0,0 0-1 0 0,0 0 1 0 0,1 0 0 0 0,-1 0-1 0 0,0 0 1 0 0,0 0 0 0 0,1 0-1 0 0,-1 0 1 0 0,0-1 0 0 0,0 1-1 0 0,0 0 1 0 0,1 0 0 0 0,-1 0-1 0 0,0 0 1 0 0,0 0 0 0 0,1 0-1 0 0,-1 0 1 0 0,0 0 0 0 0,0 0-1 0 0,0 1 1 0 0,1-1 0 0 0,-1 0-1 0 0,0 0 1 0 0,0 0 0 0 0,0 0 0 0 0,1 0-1 0 0,-1 0 1 0 0,0 0 0 0 0,0 0-1 0 0,0 1 1 0 0,1-1 0 0 0,-1 0-1 0 0,0 0 1 0 0,0 0 0 0 0,0 0-1 0 0,0 1 1 0 0,15 8 1016 0 0,-13-7-1024 0 0,26 14 734 0 0,1-1 1 0 0,0-1-1 0 0,56 17 0 0 0,-29-15-144 0 0,71 11 0 0 0,236 8 311 0 0,-91-25-242 0 0,-138-4-420 0 0,93 0 125 0 0,-95-5-17 0 0,218 29 1 0 0,-274-23-296 0 0,1-4 0 0 0,97-9 0 0 0,-46 0-26 0 0,14 5 25 0 0,74-3 2 0 0,-11-14-30 0 0,-36 1-18 0 0,-34 7-55 0 0,270-8 0 0 0,-291 18 0 0 0,58 3 0 0 0,12-1 0 0 0,-36-1 0 0 0,122 19 0 0 0,-212-15 0 0 0,54 3 0 0 0,67 7 0 0 0,-110-6 0 0 0,1-3 0 0 0,85-4 0 0 0,-139-3-245 0 0,0 2 0 0 0,0-1 0 0 0,0 2 0 0 0,27 6 0 0 0,-38-7 70 0 0,0 1 1 0 0,-1-1-1 0 0,1 1 1 0 0,-1 0-1 0 0,1 1 0 0 0,-1-1 1 0 0,0 1-1 0 0,8 6 1 0 0,-10-8 49 0 0,0 1 0 0 0,-1 1 0 0 0,1-1 0 0 0,0 0 1 0 0,-1 0-1 0 0,0 1 0 0 0,1-1 0 0 0,-1 1 1 0 0,0-1-1 0 0,0 1 0 0 0,0-1 0 0 0,-1 1 0 0 0,1 0 1 0 0,0-1-1 0 0,-1 1 0 0 0,0 0 0 0 0,0 3 1 0 0,-2 12-5370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6:57.221"/>
    </inkml:context>
    <inkml:brush xml:id="br0">
      <inkml:brushProperty name="width" value="0.1" units="cm"/>
      <inkml:brushProperty name="height" value="0.1" units="cm"/>
      <inkml:brushProperty name="color" value="#E71224"/>
    </inkml:brush>
  </inkml:definitions>
  <inkml:trace contextRef="#ctx0" brushRef="#br0">11 15 2759 0 0,'-10'-11'5803'0'0,"16"16"-5399"0"0,-5-4-333 0 0,0 1 1 0 0,1-1-1 0 0,-1 1 1 0 0,0-1-1 0 0,0 1 0 0 0,0 0 1 0 0,0-1-1 0 0,0 1 1 0 0,0 0-1 0 0,1 3 0 0 0,-1-2-15 0 0,0-1-1 0 0,0 0 0 0 0,0 0 0 0 0,0 0 1 0 0,0 0-1 0 0,0 0 0 0 0,1 0 0 0 0,2 2 1 0 0,0 0 79 0 0,1-1 1 0 0,-1 0 0 0 0,1-1-1 0 0,0 1 1 0 0,0-1 0 0 0,0 0-1 0 0,0 0 1 0 0,0 0 0 0 0,10 1-1 0 0,3 0 358 0 0,30-1 0 0 0,-18-1-21 0 0,192 7 808 0 0,-163-5-945 0 0,110 20 0 0 0,-91-10-237 0 0,-64-11-70 0 0,0 0 0 0 0,1-1-1 0 0,-1-1 1 0 0,19-2 0 0 0,-26 1-13 0 0,156-10 330 0 0,-134 12-240 0 0,32 6 0 0 0,9 1-34 0 0,134-11 125 0 0,-182 2-192 0 0,46-4 116 0 0,36 0 76 0 0,-30 1-62 0 0,118-20-1 0 0,-169 20-128 0 0,24-1 48 0 0,48 0 0 0 0,-34 3-23 0 0,178-3 130 0 0,-89-3-42 0 0,-117 5 900 0 0,62 1 1 0 0,-68 2-1792 0 0,12 1 515 0 0,3 3 163 0 0,1-2 0 0 0,-1-1 0 0 0,81-11 0 0 0,-23-5 122 0 0,59-4 74 0 0,190-4 17 0 0,-338 22-116 0 0,-1 0 0 0 0,1 1 0 0 0,-1 1 0 0 0,1 0 0 0 0,-1 0 1 0 0,1 1-1 0 0,-1 0 0 0 0,0 1 0 0 0,0 0 0 0 0,0 1 0 0 0,18 9 1 0 0,-21-8-856 0 0,0-1 1 0 0,0 1-1 0 0,0 0 0 0 0,-1 1 1 0 0,9 10-1 0 0,4 5-4687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04.219"/>
    </inkml:context>
    <inkml:brush xml:id="br0">
      <inkml:brushProperty name="width" value="0.1" units="cm"/>
      <inkml:brushProperty name="height" value="0.1" units="cm"/>
      <inkml:brushProperty name="color" value="#E71224"/>
    </inkml:brush>
  </inkml:definitions>
  <inkml:trace contextRef="#ctx0" brushRef="#br0">963 104 1839 0 0,'-11'-2'712'0'0,"-1"0"0"0"0,0 0 0 0 0,-17 1 0 0 0,-4 8 2383 0 0,-33 5-1735 0 0,38-6-520 0 0,-50 3 1 0 0,18-8 153 0 0,0-3-1 0 0,1-3 0 0 0,-1-2 1 0 0,1-2-1 0 0,-95-29 0 0 0,83 15-463 0 0,-42-11 40 0 0,85 26-4802 0 0,-1 3-1620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6:58.571"/>
    </inkml:context>
    <inkml:brush xml:id="br0">
      <inkml:brushProperty name="width" value="0.1" units="cm"/>
      <inkml:brushProperty name="height" value="0.1" units="cm"/>
      <inkml:brushProperty name="color" value="#E71224"/>
    </inkml:brush>
  </inkml:definitions>
  <inkml:trace contextRef="#ctx0" brushRef="#br0">0 37 3079 0 0,'1'0'85'0'0,"-1"0"0"0"0,0 0-1 0 0,1-1 1 0 0,-1 1-1 0 0,0 0 1 0 0,1 0 0 0 0,-1 0-1 0 0,0 0 1 0 0,1-1-1 0 0,-1 1 1 0 0,1 0 0 0 0,-1 0-1 0 0,0 0 1 0 0,1 0-1 0 0,-1 0 1 0 0,1 0 0 0 0,-1 0-1 0 0,0 0 1 0 0,1 0 0 0 0,-1 0-1 0 0,1 0 1 0 0,-1 1-1 0 0,0-1 1 0 0,1 0 0 0 0,-1 0-1 0 0,0 0 1 0 0,1 0-1 0 0,-1 1 1 0 0,1-1 0 0 0,-1 0-1 0 0,0 0 1 0 0,0 1-1 0 0,1-1 1 0 0,-1 1 0 0 0,15 15 1179 0 0,-2-2-426 0 0,-5-9-592 0 0,-1 0 0 0 0,1-1 0 0 0,0 1 0 0 0,0-1 0 0 0,1-1 0 0 0,-1 0 0 0 0,1 0 0 0 0,-1-1 0 0 0,1 0 0 0 0,0 0 0 0 0,10 0 0 0 0,11-2 614 0 0,38-4 0 0 0,-53 3-694 0 0,184-5 1126 0 0,-68 4-1027 0 0,23-16-1 0 0,-96 10-163 0 0,703-62 1175 0 0,-263 76-1152 0 0,162 62-60 0 0,-473-54 37 0 0,8 0 6 0 0,-136-4-72 0 0,1-3 0 0 0,0-3-1 0 0,93-4 1 0 0,-47-6 1196 0 0,-37 6-1374 0 0,25-3-484 0 0,-6-3 627 0 0,-83 6-3 0 0,0 0 0 0 0,0 0 0 0 0,0 0-1 0 0,0 1 1 0 0,0 0 0 0 0,-1 0 0 0 0,1 0-1 0 0,8 4 1 0 0,-11-4-2 0 0,0-1 1 0 0,0 1-1 0 0,0 0 0 0 0,0 0 0 0 0,-1 1 0 0 0,1-1 0 0 0,0 0 1 0 0,-1 1-1 0 0,1-1 0 0 0,-1 1 0 0 0,0-1 0 0 0,1 1 0 0 0,-1-1 1 0 0,0 1-1 0 0,0 0 0 0 0,0 0 0 0 0,0 0 0 0 0,0 0 1 0 0,-1 0-1 0 0,1 0 0 0 0,0 0 0 0 0,0 2 0 0 0,2 36-1481 0 0,-5-15-4112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48:00.039"/>
    </inkml:context>
    <inkml:brush xml:id="br0">
      <inkml:brushProperty name="width" value="0.1" units="cm"/>
      <inkml:brushProperty name="height" value="0.1" units="cm"/>
      <inkml:brushProperty name="color" value="#E71224"/>
    </inkml:brush>
  </inkml:definitions>
  <inkml:trace contextRef="#ctx0" brushRef="#br0">30 1 919 0 0,'-10'-1'2689'0'0,"10"2"-2624"0"0,-1-1 12 0 0,1 0 0 0 0,-1 0 0 0 0,1 1 0 0 0,0-1 1 0 0,-1 0-1 0 0,1 0 0 0 0,-1 1 0 0 0,1-1 0 0 0,-1 0 0 0 0,1 0 1 0 0,-1 0-1 0 0,1 0 0 0 0,-1 0 0 0 0,1 0 0 0 0,-1 0 1 0 0,1 0-1 0 0,-1 0 0 0 0,1 0 0 0 0,0 0 0 0 0,-1 0 0 0 0,0 0-60 0 0,1 0 0 0 0,0 0 0 0 0,-1-1 0 0 0,1 1 0 0 0,0 0 0 0 0,0 0 0 0 0,-1 0 0 0 0,1 0 0 0 0,0 0 0 0 0,-1 0 0 0 0,1 0 0 0 0,0 0 0 0 0,-1 1 0 0 0,1-1 0 0 0,0 0-1 0 0,0 0 1 0 0,-1 0 0 0 0,1 0 0 0 0,0 0 0 0 0,-1 0 0 0 0,1 1 0 0 0,0-1 0 0 0,0 0 0 0 0,0 0 0 0 0,-1 0 0 0 0,1 0 0 0 0,0 1 0 0 0,0-1 0 0 0,-1 0 0 0 0,1 0 0 0 0,0 1 0 0 0,0-1 0 0 0,0 0-1 0 0,0 0 1 0 0,0 1 0 0 0,0-1 0 0 0,-1 0 0 0 0,1 1 0 0 0,0-1 0 0 0,0 0 0 0 0,0 0 0 0 0,0 1 0 0 0,0-1 0 0 0,0 0 0 0 0,0 1 0 0 0,0-1 0 0 0,0 0 0 0 0,0 1 0 0 0,0-1 0 0 0,0 0 0 0 0,0 0-1 0 0,1 1 1 0 0,-2 4 208 0 0,1-1 0 0 0,1 1 0 0 0,-1-1 0 0 0,1 1-1 0 0,-1-1 1 0 0,1 1 0 0 0,0-1 0 0 0,1 1 0 0 0,2 5-1 0 0,-2-9-141 0 0,0 0-1 0 0,0 0 1 0 0,0 0-1 0 0,0-1 1 0 0,0 1-1 0 0,1-1 1 0 0,3 1-1 0 0,5 1 90 0 0,-1 1-19 0 0,1-1-1 0 0,-1-1 1 0 0,1 0-1 0 0,0 0 0 0 0,0-1 1 0 0,0-1-1 0 0,-1 0 1 0 0,19-4-1 0 0,-20 4-37 0 0,48-6 478 0 0,-17 8-447 0 0,-33-1-129 0 0,1 1 0 0 0,-1-1-1 0 0,1 0 1 0 0,9-2 0 0 0,-7 0 34 0 0,1-1 16 0 0,0 2 0 0 0,-1-1 0 0 0,13 1 1 0 0,-5-1-33 0 0,10 1 4 0 0,57 10 25 0 0,-15 5-64 0 0,-43-10 40 0 0,0-1 0 0 0,0-1-1 0 0,28-2 1 0 0,-34 0-23 0 0,-9 0 50 0 0,-4 0-36 0 0,-1 0-1 0 0,0 0 0 0 0,1 1 1 0 0,9 2-1 0 0,11 4 9 0 0,0-1 0 0 0,1-2 0 0 0,-1 0 0 0 0,1-2 1 0 0,44-2-1 0 0,-37-2 25 0 0,64 5 0 0 0,-21-3 38 0 0,-61-1-95 0 0,0 0 0 0 0,0 2 1 0 0,0 0-1 0 0,27 5 0 0 0,-26-1-7 0 0,-12-3 0 0 0,0 1 0 0 0,1-2 0 0 0,0 1 0 0 0,14 0 0 0 0,21-2 0 0 0,56 9 0 0 0,-56-1 68 0 0,-19-3-64 0 0,28 2-1 0 0,-33-5 28 0 0,28 7-1 0 0,-32-5-2 0 0,1-1-1 0 0,-1-1 0 0 0,17 1 1 0 0,9-2-5 0 0,-29 0 35 0 0,1 0 0 0 0,-1-1 1 0 0,1-1-1 0 0,23-4 0 0 0,186-44 438 0 0,-187 42-453 0 0,42-1 0 0 0,-7 0-1 0 0,-9 2 21 0 0,77 3 0 0 0,-122 3-61 0 0,54 3 24 0 0,75 13-1 0 0,-59-5-12 0 0,-52-9 1 0 0,1-2 0 0 0,47-5 0 0 0,16 0 158 0 0,-57 5-82 0 0,136 2 249 0 0,81 13-86 0 0,-37-6-125 0 0,-68 10-4 0 0,0 0 68 0 0,-112-15-109 0 0,18 1-14 0 0,108-11 247 0 0,160-14-188 0 0,-187 19-70 0 0,-73 2-52 0 0,135-4 58 0 0,-141 1-43 0 0,-35 0 1 0 0,48 3-1 0 0,43 15-21 0 0,-6 6 16 0 0,-46-9 8 0 0,103 9 0 0 0,-142-21 11 0 0,26 2-4 0 0,1-2 0 0 0,73-8 0 0 0,-107 5 307 0 0,0 1-1 0 0,1 0 0 0 0,31 4 0 0 0,59 15-1553 0 0,-17-2 1275 0 0,-12-2-31 0 0,-52-8 30 0 0,1-1-1 0 0,45 2 0 0 0,11 0 944 0 0,1 0 158 0 0,-60-6-1120 0 0,1-2-1 0 0,0-1 0 0 0,-1-2 1 0 0,50-12-1 0 0,-67 14-68 0 0,0 0 0 0 0,0 0 0 0 0,0 0 0 0 0,0 2 0 0 0,1-1 0 0 0,-1 1 0 0 0,0 1 0 0 0,0-1 0 0 0,1 2 0 0 0,-1 0 0 0 0,0 0 0 0 0,16 6 0 0 0,-22-6-46 0 0,0 1 0 0 0,0-1 1 0 0,0 1-1 0 0,-1 0 1 0 0,1 0-1 0 0,-1 1 1 0 0,0-1-1 0 0,4 6 0 0 0,19 34-2048 0 0,-23-38 1881 0 0,10 19-1151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1:10.252"/>
    </inkml:context>
    <inkml:brush xml:id="br0">
      <inkml:brushProperty name="width" value="0.1" units="cm"/>
      <inkml:brushProperty name="height" value="0.1" units="cm"/>
      <inkml:brushProperty name="color" value="#E71224"/>
    </inkml:brush>
  </inkml:definitions>
  <inkml:trace contextRef="#ctx0" brushRef="#br0">571 1520 1839 0 0,'-2'1'423'0'0,"-1"1"-1"0"0,1-1 1 0 0,0 1-1 0 0,0 0 1 0 0,-1 0-1 0 0,-2 4 1 0 0,5-6-320 0 0,-1 1 0 0 0,1-1 0 0 0,-1 1 0 0 0,1-1 1 0 0,-1 1-1 0 0,1-1 0 0 0,-1 1 0 0 0,1 0 0 0 0,0-1 0 0 0,0 1 1 0 0,-1 0-1 0 0,1-1 0 0 0,0 1 0 0 0,0 0 0 0 0,0-1 0 0 0,-1 1 1 0 0,1 0-1 0 0,0-1 0 0 0,0 1 0 0 0,0 0 0 0 0,0-1 1 0 0,0 1-1 0 0,0 0 0 0 0,1 0 0 0 0,-1-1 0 0 0,0 1 0 0 0,0 0 1 0 0,0-1-1 0 0,1 1 0 0 0,-1-1 0 0 0,0 1 0 0 0,1 0 1 0 0,0 0-1 0 0,0-1 110 0 0,1-1 0 0 0,0 1 1 0 0,-1-1-1 0 0,1 0 1 0 0,0 1-1 0 0,-1-1 0 0 0,1 0 1 0 0,-1 0-1 0 0,1 0 0 0 0,-1 0 1 0 0,0 0-1 0 0,2-2 0 0 0,1 1 172 0 0,97-57 4243 0 0,-61 41-3706 0 0,80-26 0 0 0,-79 33-532 0 0,0 2 0 0 0,0 1 1 0 0,1 3-1 0 0,70-1 0 0 0,-67 3-171 0 0,89-15-1 0 0,-30 2-22 0 0,94 7 191 0 0,-36 3-78 0 0,-120 3-149 0 0,7-2 2 0 0,0 2-1 0 0,53 5 0 0 0,50 0 152 0 0,-37-2-89 0 0,-68 1-189 0 0,132 9 123 0 0,-148-5-116 0 0,0 0 1 0 0,0 3 0 0 0,30 11-1 0 0,13 3-10 0 0,-34-14 3 0 0,0-2 1 0 0,0-2-1 0 0,62-1 0 0 0,-27-2 24 0 0,-71-1-53 0 0,193 2 132 0 0,-167-3-103 0 0,0-2 0 0 0,-1-1-1 0 0,1-2 1 0 0,42-13-1 0 0,-5-10 71 0 0,-22 8-23 0 0,129-57 202 0 0,-143 62-209 0 0,35-23-1 0 0,-51 29-67 0 0,-2 1 15 0 0,-1 0-1 0 0,1-1 1 0 0,-2 0 0 0 0,1-1-1 0 0,-2 0 1 0 0,1-1-1 0 0,-1 0 1 0 0,-1-1 0 0 0,0 0-1 0 0,-1-1 1 0 0,-1 1-1 0 0,0-1 1 0 0,-1-1 0 0 0,6-16-1 0 0,-7 14 4 0 0,-1 0 0 0 0,-1 0 0 0 0,0 0 0 0 0,-1-1 0 0 0,-1 1 0 0 0,-1-1 0 0 0,0 1 0 0 0,-1-1-1 0 0,-1 1 1 0 0,-1 0 0 0 0,0-1 0 0 0,-8-22 0 0 0,8 34-25 0 0,0-1 0 0 0,0 1 0 0 0,-1-1 0 0 0,1 1 0 0 0,-1 0 0 0 0,-1 0 0 0 0,-7-7 0 0 0,-40-36 0 0 0,39 38 0 0 0,-5-4 0 0 0,-1 1 0 0 0,-42-23 0 0 0,-46-16 0 0 0,60 31 0 0 0,-23-9-1 0 0,-44-23 55 0 0,-62-35-43 0 0,-46-17-11 0 0,137 72 32 0 0,-151-41 0 0 0,182 61-32 0 0,-95-21 0 0 0,115 29 0 0 0,-1 1 0 0 0,-48 0 0 0 0,-374-7 0 0 0,316 0 0 0 0,93 6 0 0 0,-1 2 0 0 0,-77 3 0 0 0,-193 38 0 0 0,276-30 0 0 0,0 2 0 0 0,1 1 0 0 0,0 3 0 0 0,-77 33 0 0 0,37-1 0 0 0,-61 29 0 0 0,-37 11 0 0 0,-13 10 0 0 0,170-83 0 0 0,0 0 0 0 0,1 2 0 0 0,1 0 0 0 0,0 2 0 0 0,1 0 0 0 0,1 2 0 0 0,0 0 0 0 0,1 1 0 0 0,1 0 0 0 0,-23 36 0 0 0,38-52 0 0 0,-42 77-33 0 0,39-70 28 0 0,1 1 0 0 0,0 0 0 0 0,1 0-1 0 0,0 0 1 0 0,-2 23 0 0 0,3-12 5 0 0,2 1 0 0 0,1-1 0 0 0,0 0 0 0 0,2 0 0 0 0,0 0 0 0 0,2 0 0 0 0,10 32 0 0 0,-4-24-9 0 0,1-1 0 0 0,2-1 0 0 0,0 0 0 0 0,2 0 0 0 0,2-2 0 0 0,0 0 0 0 0,1-1 0 0 0,2-1 0 0 0,0-1-1 0 0,2 0 1 0 0,1-2 0 0 0,0-1 0 0 0,1-1 0 0 0,51 30 0 0 0,-57-41 9 0 0,-1 1 0 0 0,1-2 1 0 0,0-1-1 0 0,0 0 0 0 0,1-1 0 0 0,0-2 0 0 0,0 0 0 0 0,25 1 0 0 0,19-4-1 0 0,81-9 1 0 0,19-2-137 0 0,-158 11-47 0 0,1 0 0 0 0,-1 0 0 0 0,1 0 0 0 0,-1 1 0 0 0,0 0 0 0 0,1 0 1 0 0,-1 1-1 0 0,0-1 0 0 0,0 2 0 0 0,0-1 0 0 0,8 4 0 0 0,-4 3-1656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1:12.449"/>
    </inkml:context>
    <inkml:brush xml:id="br0">
      <inkml:brushProperty name="width" value="0.1" units="cm"/>
      <inkml:brushProperty name="height" value="0.1" units="cm"/>
      <inkml:brushProperty name="color" value="#E71224"/>
    </inkml:brush>
  </inkml:definitions>
  <inkml:trace contextRef="#ctx0" brushRef="#br0">3336 1613 4631 0 0,'-3'-34'921'0'0,"2"29"-530"0"0,0-1-1 0 0,0 1 0 0 0,0-1 1 0 0,1 0-1 0 0,0 0 1 0 0,0 1-1 0 0,1-1 0 0 0,-1 0 1 0 0,1 1-1 0 0,0-1 0 0 0,3-7 1 0 0,-2 11-250 0 0,-1 0-1 0 0,1 0 1 0 0,0 0 0 0 0,0 0 0 0 0,0 0 0 0 0,0 0 0 0 0,0 0 0 0 0,0 1 0 0 0,1-1-1 0 0,-1 1 1 0 0,0-1 0 0 0,1 1 0 0 0,3-1 0 0 0,38-10 1442 0 0,-27 8-996 0 0,2 0-244 0 0,0-2 0 0 0,-1 0 0 0 0,1-1 0 0 0,-1-1 0 0 0,25-15 0 0 0,-38 19-124 0 0,-1-1 0 0 0,1 1 1 0 0,-1-1-1 0 0,-1 0 0 0 0,1 0 1 0 0,-1 0-1 0 0,0-1 1 0 0,0 1-1 0 0,4-12 0 0 0,14-22-891 0 0,-15 29 761 0 0,0-1 0 0 0,0 0 1 0 0,-1 0-1 0 0,0-1 0 0 0,-1 1 0 0 0,0-1 1 0 0,-1 0-1 0 0,0 0 0 0 0,-1 0 0 0 0,1-17 1 0 0,-2-13 16 0 0,-7-72 1 0 0,0 35 211 0 0,6 20-10 0 0,10-77 0 0 0,-9 126-298 0 0,-1 0 0 0 0,0-1-1 0 0,0 1 1 0 0,-1 0 0 0 0,-1 0 0 0 0,0-1-1 0 0,-5-17 1 0 0,0 10 79 0 0,0 1-1 0 0,-2 0 1 0 0,-13-22-1 0 0,-4-9 90 0 0,21 37-139 0 0,0 0 0 0 0,-1 0 0 0 0,-1 1 0 0 0,0 0 0 0 0,0 0-1 0 0,0 0 1 0 0,-2 1 0 0 0,-12-12 0 0 0,-45-32 86 0 0,18 13 22 0 0,-1 3-1 0 0,-91-53 0 0 0,-50-3-64 0 0,154 78-71 0 0,0 2-1 0 0,-1 1 1 0 0,-57-10-1 0 0,50 18 5 0 0,1 1 0 0 0,-63 4-1 0 0,-6 1 6 0 0,28-4-20 0 0,-98-5 0 0 0,113 3 0 0 0,0 3 0 0 0,-1 3 0 0 0,-76 13 0 0 0,48-5 0 0 0,-186-6 0 0 0,218-3 0 0 0,0 3 0 0 0,0 3 0 0 0,-86 21 0 0 0,-135 33 0 0 0,234-50 0 0 0,6-2 0 0 0,-84 29 0 0 0,89-23 0 0 0,16-6 0 0 0,1 1 0 0 0,0 0 0 0 0,0 2 0 0 0,2 1 0 0 0,-25 17 0 0 0,-166 156 0 0 0,172-143 0 0 0,3 1 0 0 0,-60 88 0 0 0,93-123-1 0 0,1 0 0 0 0,1 0 0 0 0,-1 0 0 0 0,1 1 0 0 0,1 0 0 0 0,0-1 0 0 0,1 1 0 0 0,-1 0 0 0 0,0 17 0 0 0,2-13-2 0 0,1-1 0 0 0,1 1 0 0 0,0 0 0 0 0,1-1-1 0 0,1 1 1 0 0,5 19 0 0 0,2-6-1 0 0,1 0-1 0 0,1-1 0 0 0,1 0 1 0 0,2-1-1 0 0,0-1 1 0 0,24 29-1 0 0,-26-36 17 0 0,2 0-1 0 0,0-1 1 0 0,0 0-1 0 0,2-1 1 0 0,0-1 0 0 0,0-1-1 0 0,1 0 1 0 0,1-1-1 0 0,0-1 1 0 0,1-1-1 0 0,30 11 1 0 0,40 10 255 0 0,310 96-257 0 0,-340-111-1 0 0,1-3 1 0 0,0-2-1 0 0,66 2 0 0 0,74-5 35 0 0,418 0 120 0 0,-350-10-76 0 0,44-2 23 0 0,-16-28-7 0 0,-171 16-33 0 0,90-19 130 0 0,-184 27-110 0 0,0-2 1 0 0,0-1-1 0 0,-1-1 0 0 0,45-25 0 0 0,-76 38-91 0 0,0-1 0 0 0,-1 0 0 0 0,1 0 1 0 0,0 0-1 0 0,0 0 0 0 0,0 0 0 0 0,0 0 0 0 0,0 0 0 0 0,0 0 0 0 0,0 0 0 0 0,0 0 0 0 0,0 0 0 0 0,0 0 0 0 0,0 1 0 0 0,0-1 1 0 0,0 0-1 0 0,0 0 0 0 0,0 0 0 0 0,0 0 0 0 0,0 0 0 0 0,1 0 0 0 0,-1 0 0 0 0,0 0 0 0 0,0 0 0 0 0,0 0 0 0 0,0 0 1 0 0,0 0-1 0 0,0 0 0 0 0,0 1 0 0 0,0-1 0 0 0,0 0 0 0 0,0 0 0 0 0,0 0 0 0 0,0 0 0 0 0,0 0 0 0 0,0 0 0 0 0,0 0 1 0 0,0 0-1 0 0,0 0 0 0 0,1 0 0 0 0,-1 0 0 0 0,0 0 0 0 0,0 0 0 0 0,0 0 0 0 0,0 0 0 0 0,0 0 0 0 0,0 0 0 0 0,0 0 1 0 0,0 0-1 0 0,0 0 0 0 0,0 0 0 0 0,0 0 0 0 0,1 0 0 0 0,-1 0 0 0 0,0 0 0 0 0,0 0 0 0 0,0 0 0 0 0,0 0 0 0 0,0 0 1 0 0,0 0-1 0 0,0 0 0 0 0,0 0 0 0 0,0 0 0 0 0,0 0 0 0 0,0 0 0 0 0,0-1 0 0 0,0 1 0 0 0,0 0 0 0 0,-3 10 15 0 0,-9 12-172 0 0,-24 32-1661 0 0,8-18 712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3:03.384"/>
    </inkml:context>
    <inkml:brush xml:id="br0">
      <inkml:brushProperty name="width" value="0.1" units="cm"/>
      <inkml:brushProperty name="height" value="0.1" units="cm"/>
      <inkml:brushProperty name="color" value="#E71224"/>
    </inkml:brush>
  </inkml:definitions>
  <inkml:trace contextRef="#ctx0" brushRef="#br0">1 27 287 0 0,'1'-1'0'0'0,"0"0"0"0"0,1 0 0 0 0,-1 0 0 0 0,1 0 0 0 0,0 0 0 0 0,-1 1 0 0 0,1-1 0 0 0,-1 1 0 0 0,1-1 0 0 0,0 1 0 0 0,-1 0 0 0 0,1-1 0 0 0,0 1 0 0 0,0 0 0 0 0,-1 0 0 0 0,3 0 0 0 0,30 5 0 0 0,-25-3 0 0 0,-2-2 0 0 0,-1 0 0 0 0,1 0 0 0 0,0 0 0 0 0,8-2 0 0 0,14 0 0 0 0,-5 0 0 0 0,-20 1 0 0 0,0 1 0 0 0,1-1 0 0 0,-1 1 0 0 0,0 0 0 0 0,0 0 0 0 0,0 0 0 0 0,0 1 0 0 0,0-1 0 0 0,7 3 0 0 0,-3-1 108 0 0,0-1-1 0 0,0 0 1 0 0,1 0-1 0 0,-1-1 0 0 0,0 0 1 0 0,1-1-1 0 0,-1 1 0 0 0,0-2 1 0 0,13-2-1 0 0,14-2 209 0 0,-3 3-14 0 0,0 1 1 0 0,1 2 0 0 0,53 5-1 0 0,7 3 377 0 0,-30-4-302 0 0,-36-2-377 0 0,0 0 0 0 0,0-2 0 0 0,39-4 0 0 0,35-5 315 0 0,-82 8-245 0 0,28 4 0 0 0,-1-1-13 0 0,212-1 1114 0 0,-140 2-703 0 0,-56 0-361 0 0,0-3 0 0 0,63-7 0 0 0,34-11 225 0 0,-97 17-262 0 0,90 8 0 0 0,-76-4-31 0 0,-39-2 75 0 0,52 8 0 0 0,-85-8-124 0 0,-1 0-1 0 0,1 0 1 0 0,0 0 0 0 0,0 1-1 0 0,-1-1 1 0 0,1 1 0 0 0,-1 0-1 0 0,1 0 1 0 0,-1 0 0 0 0,0 1-1 0 0,4 3 1 0 0,-3-2-205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3:06.560"/>
    </inkml:context>
    <inkml:brush xml:id="br0">
      <inkml:brushProperty name="width" value="0.1" units="cm"/>
      <inkml:brushProperty name="height" value="0.1" units="cm"/>
      <inkml:brushProperty name="color" value="#E71224"/>
    </inkml:brush>
  </inkml:definitions>
  <inkml:trace contextRef="#ctx0" brushRef="#br0">4 10 1639 0 0,'-4'-10'271'0'0,"9"10"-130"0"0,0 1-169 0 0,20 7-32 0 0,-19-7 48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3:09.050"/>
    </inkml:context>
    <inkml:brush xml:id="br0">
      <inkml:brushProperty name="width" value="0.1" units="cm"/>
      <inkml:brushProperty name="height" value="0.1" units="cm"/>
      <inkml:brushProperty name="color" value="#E71224"/>
    </inkml:brush>
  </inkml:definitions>
  <inkml:trace contextRef="#ctx0" brushRef="#br0">6 38 2615 0 0,'0'-1'42'0'0,"-1"1"-1"0"0,1-1 1 0 0,-1 1-1 0 0,1 0 1 0 0,0-1-1 0 0,-1 1 0 0 0,1-1 1 0 0,0 1-1 0 0,-1-1 1 0 0,1 1-1 0 0,0-1 1 0 0,0 1-1 0 0,0-1 0 0 0,-1 0 1 0 0,1 1-1 0 0,0-1 1 0 0,0 1-1 0 0,0-1 1 0 0,0 0-1 0 0,0 1 0 0 0,0-1 1 0 0,0 1-1 0 0,0-1 1 0 0,0 1-1 0 0,0-1 1 0 0,0 0-1 0 0,0 1 0 0 0,1-1 1 0 0,-1 1-1 0 0,0-1 1 0 0,0 1-1 0 0,1-1 1 0 0,-1 1-1 0 0,0-1 0 0 0,1 1 1 0 0,-1-1-1 0 0,0 1 1 0 0,1-1-1 0 0,-1 1 0 0 0,1-1 1 0 0,-1 1-1 0 0,1 0 1 0 0,0-1-1 0 0,0 0 174 0 0,1 0 1 0 0,0 0-1 0 0,-1 0 0 0 0,1 0 0 0 0,0 0 0 0 0,0 0 1 0 0,-1 1-1 0 0,1-1 0 0 0,3 0 0 0 0,49 5 878 0 0,-23-9-941 0 0,-29 4-107 0 0,1 0 1 0 0,0 0-1 0 0,0 1 1 0 0,0-1-1 0 0,-1 1 1 0 0,1 0-1 0 0,0-1 1 0 0,0 2-1 0 0,0-1 1 0 0,0 0-1 0 0,0 0 0 0 0,0 1 1 0 0,3 1-1 0 0,7 0 145 0 0,2 1-97 0 0,-10-1-40 0 0,-1 0 0 0 0,1-1-1 0 0,0 0 1 0 0,0 0 0 0 0,5 1 0 0 0,-3-1 35 0 0,31 0 358 0 0,-31-1-388 0 0,-1 0-1 0 0,1 0 0 0 0,0 1 0 0 0,0-1 0 0 0,7 3 1 0 0,26 5-37 0 0,-22-2 32 0 0,20 6 75 0 0,-25-10-61 0 0,0-2-1 0 0,1 1 1 0 0,-1-2 0 0 0,16-2-1 0 0,-14 1 29 0 0,1 1 1 0 0,25 2-1 0 0,-32-1-87 0 0,11 3 28 0 0,0-2 1 0 0,29-1-1 0 0,-3 1 109 0 0,-14 1-44 0 0,14-3-33 0 0,-28 0-40 0 0,1 0 0 0 0,-1 2 1 0 0,0 0-1 0 0,1 0 1 0 0,-1 2-1 0 0,28 7 0 0 0,-21-1 28 0 0,1-2 0 0 0,0-1 0 0 0,0-1 0 0 0,0-1 0 0 0,1-1 0 0 0,-1-1 0 0 0,37-3 0 0 0,178-8 72 0 0,-176 14-64 0 0,23-3 96 0 0,93 14 0 0 0,-146-13-121 0 0,0-2 1 0 0,58-3-1 0 0,120-4 238 0 0,-115 13-129 0 0,-26-1 29 0 0,-10-6 236 0 0,1-2 0 0 0,84-15 0 0 0,-143 16-396 0 0,1 1-1 0 0,0 0 1 0 0,-1-1 0 0 0,1 1 0 0 0,-1 1-1 0 0,1-1 1 0 0,-1 1 0 0 0,1-1 0 0 0,4 3-1 0 0,-6-2-40 0 0,0 0 0 0 0,0 1 0 0 0,-1-1 0 0 0,1 1 0 0 0,-1 0 0 0 0,1-1 0 0 0,-1 1 0 0 0,0 0 0 0 0,0 0 0 0 0,0 1 0 0 0,0-1 0 0 0,0 0 0 0 0,0 1 0 0 0,2 4 0 0 0,13 23-4051 0 0,-6-12-248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3:11.273"/>
    </inkml:context>
    <inkml:brush xml:id="br0">
      <inkml:brushProperty name="width" value="0.1" units="cm"/>
      <inkml:brushProperty name="height" value="0.1" units="cm"/>
      <inkml:brushProperty name="color" value="#E71224"/>
    </inkml:brush>
  </inkml:definitions>
  <inkml:trace contextRef="#ctx0" brushRef="#br0">1 0 1375 0 0,'2'5'3780'0'0,"7"10"-3041"0"0,-2-3-556 0 0,-5-9-122 0 0,-1 0-1 0 0,1 0 1 0 0,1-1 0 0 0,-1 1 0 0 0,0-1 0 0 0,1 1-1 0 0,-1-1 1 0 0,1 0 0 0 0,-1 1 0 0 0,1-1 0 0 0,0-1-1 0 0,0 1 1 0 0,0 0 0 0 0,0-1 0 0 0,4 2 0 0 0,3 0 316 0 0,0 0 0 0 0,-1-1 0 0 0,21 3 0 0 0,-10-5-144 0 0,1 0-1 0 0,0-1 1 0 0,0-1 0 0 0,40-10-1 0 0,0 1 166 0 0,-39 7-262 0 0,0 2 0 0 0,0 0-1 0 0,0 2 1 0 0,0 0-1 0 0,-1 1 1 0 0,38 7 0 0 0,-40-3-24 0 0,1-2 1 0 0,0-1 0 0 0,1 0-1 0 0,-1-1 1 0 0,0-1 0 0 0,0-2-1 0 0,23-3 1 0 0,35-9 324 0 0,-26 7-289 0 0,-20 4-77 0 0,-15 2-57 0 0,0 1 0 0 0,23 1 1 0 0,2 1-5 0 0,88 4 300 0 0,-21-1-149 0 0,-66-1-63 0 0,0-3 1 0 0,48-4-1 0 0,-46 0-27 0 0,-29 3-45 0 0,1-1 0 0 0,18-4 0 0 0,-18 2 7 0 0,0 2-1 0 0,20-1 1 0 0,-3 1-3 0 0,81 0 87 0 0,-97 0-91 0 0,0 0-1 0 0,0 1 1 0 0,0 1 0 0 0,35 7-1 0 0,-19-3-25 0 0,-27-5 0 0 0,0 1 0 0 0,0 0 0 0 0,0 0 0 0 0,10 3 0 0 0,147 59 54 0 0,-164-62-54 0 0,10 3 1 0 0,0-1 1 0 0,0 1-1 0 0,0-1 0 0 0,1-1 0 0 0,-1 0 1 0 0,1 0-1 0 0,11-1 0 0 0,15 0 17 0 0,-17 0 23 0 0,1-1-1 0 0,22-4 0 0 0,128-16 205 0 0,-130 13-230 0 0,-29 5-7 0 0,0 0 1 0 0,1 0-1 0 0,-1 1 0 0 0,1 1 0 0 0,15 1 0 0 0,-26-1-7 0 0,9 2 24 0 0,1 0 1 0 0,-1-1 0 0 0,1-1 0 0 0,-1 1 0 0 0,1-2 0 0 0,15-2 0 0 0,-24 3-15 0 0,-1-1 1 0 0,0 1-1 0 0,1 0 1 0 0,-1 0 0 0 0,1 0-1 0 0,-1 0 1 0 0,0 0-1 0 0,1 0 1 0 0,-1 1 0 0 0,0-1-1 0 0,1 1 1 0 0,-1 0-1 0 0,0 0 1 0 0,0 0 0 0 0,0 0-1 0 0,1 0 1 0 0,-1 0-1 0 0,0 0 1 0 0,0 1-1 0 0,-1-1 1 0 0,1 1 0 0 0,2 1-1 0 0,18-4 299 0 0,-9 3-232 0 0,3 2-28 0 0,-15-4-50 0 0,-1 0 1 0 0,0 0-1 0 0,1 1 0 0 0,-1-1 1 0 0,0 0-1 0 0,0 1 1 0 0,1-1-1 0 0,-1 0 1 0 0,0 1-1 0 0,0-1 1 0 0,0 0-1 0 0,0 1 1 0 0,1-1-1 0 0,-1 0 1 0 0,0 1-1 0 0,0-1 0 0 0,0 1 1 0 0,0-1-1 0 0,0 0 1 0 0,0 1-1 0 0,0 0 1 0 0,0 1 10 0 0,2-1 32 0 0,-2 0-33 0 0,1 3 23 0 0,-2 2-2 0 0,-9 22-697 0 0,5-12 300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04.879"/>
    </inkml:context>
    <inkml:brush xml:id="br0">
      <inkml:brushProperty name="width" value="0.1" units="cm"/>
      <inkml:brushProperty name="height" value="0.1" units="cm"/>
      <inkml:brushProperty name="color" value="#E71224"/>
    </inkml:brush>
  </inkml:definitions>
  <inkml:trace contextRef="#ctx0" brushRef="#br0">2554 102 455 0 0,'-11'-31'5669'0'0,"8"25"-5220"0"0,0 0 0 0 0,0 1 0 0 0,0 0 0 0 0,-1-1 0 0 0,-8-7-1 0 0,9 10-354 0 0,0 0 0 0 0,0 0 0 0 0,0 1 0 0 0,0-1 0 0 0,-1 1 0 0 0,1 0 0 0 0,-1 0 0 0 0,1 1 0 0 0,-1-1 0 0 0,0 1 0 0 0,0-1 0 0 0,0 1 0 0 0,0 0 0 0 0,1 1 0 0 0,-1-1 0 0 0,-1 1 0 0 0,1-1 0 0 0,-5 2 0 0 0,-24 0 1034 0 0,14 0-1013 0 0,-1 1-1 0 0,0 0 0 0 0,1 1 1 0 0,-20 6-1 0 0,-27 8 1247 0 0,-127 17-1 0 0,148-28-1058 0 0,-167 15 2362 0 0,158-17-1957 0 0,-271 6-1018 0 0,-1-17 994 0 0,285 5-457 0 0,-266-2 1111 0 0,40 0-748 0 0,218 3-666 0 0,-50-2-856 0 0,-148 13 0 0 0,187-2-6010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3:16.358"/>
    </inkml:context>
    <inkml:brush xml:id="br0">
      <inkml:brushProperty name="width" value="0.1" units="cm"/>
      <inkml:brushProperty name="height" value="0.1" units="cm"/>
      <inkml:brushProperty name="color" value="#E71224"/>
    </inkml:brush>
  </inkml:definitions>
  <inkml:trace contextRef="#ctx0" brushRef="#br0">1 61 143 0 0,'76'-31'192'0'0,"-20"4"1896"0"0,-51 26-1896 0 0,0 0 1 0 0,0 1-1 0 0,1 0 0 0 0,-1 0 0 0 0,0 0 0 0 0,1 1 0 0 0,-1 0 0 0 0,0 0 0 0 0,9 3 0 0 0,10 1 69 0 0,48 13-420 0 0,-59-16-112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3:17.409"/>
    </inkml:context>
    <inkml:brush xml:id="br0">
      <inkml:brushProperty name="width" value="0.1" units="cm"/>
      <inkml:brushProperty name="height" value="0.1" units="cm"/>
      <inkml:brushProperty name="color" value="#E71224"/>
    </inkml:brush>
  </inkml:definitions>
  <inkml:trace contextRef="#ctx0" brushRef="#br0">0 78 799 0 0,'1'-2'7'0'0,"1"1"-1"0"0,-1-1 0 0 0,0 0 0 0 0,0 0 1 0 0,0 1-1 0 0,0-1 0 0 0,0 0 0 0 0,0 0 0 0 0,0 0 1 0 0,-1 0-1 0 0,1 0 0 0 0,-1 0 0 0 0,1 0 0 0 0,-1-3 1 0 0,6-20 35 0 0,-6 24-45 0 0,0 0 0 0 0,1-1 0 0 0,-1 1 0 0 0,1 0-1 0 0,-1 0 1 0 0,1 0 0 0 0,-1 0 0 0 0,1 0-1 0 0,-1 0 1 0 0,1 0 0 0 0,0 0 0 0 0,0 1-1 0 0,-1-1 1 0 0,1 0 0 0 0,0 0 0 0 0,0 0 0 0 0,0 1-1 0 0,0-1 1 0 0,0 1 0 0 0,0-1 0 0 0,0 1-1 0 0,0-1 1 0 0,1 0 0 0 0,1 1-15 0 0,0 0 0 0 0,0 0 0 0 0,0 0 0 0 0,-1 0 0 0 0,1 0-1 0 0,0 1 1 0 0,4 1 0 0 0,18 1-57 0 0,-17-3-12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3:19.235"/>
    </inkml:context>
    <inkml:brush xml:id="br0">
      <inkml:brushProperty name="width" value="0.1" units="cm"/>
      <inkml:brushProperty name="height" value="0.1" units="cm"/>
      <inkml:brushProperty name="color" value="#E71224"/>
    </inkml:brush>
  </inkml:definitions>
  <inkml:trace contextRef="#ctx0" brushRef="#br0">28 47 2759 0 0,'-9'-19'248'0'0,"4"6"-248"0"0,-1 6 0 0 0,0-1 152 0 0,5 8-24 0 0,1 4 0 0 0,7-4-2120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3:24.769"/>
    </inkml:context>
    <inkml:brush xml:id="br0">
      <inkml:brushProperty name="width" value="0.1" units="cm"/>
      <inkml:brushProperty name="height" value="0.1" units="cm"/>
      <inkml:brushProperty name="color" value="#E71224"/>
    </inkml:brush>
  </inkml:definitions>
  <inkml:trace contextRef="#ctx0" brushRef="#br0">82 90 655 0 0,'0'-2'93'0'0,"0"0"-1"0"0,0 0 0 0 0,0 0 0 0 0,-1 0 0 0 0,1 0 0 0 0,-1 0 0 0 0,0 0 0 0 0,1 0 0 0 0,-1 0 0 0 0,0 0 0 0 0,0 1 0 0 0,0-1 1 0 0,0 0-1 0 0,-1 1 0 0 0,1-1 0 0 0,0 1 0 0 0,-1-1 0 0 0,-2-1 0 0 0,1 0 347 0 0,0 1-1 0 0,-1 0 0 0 0,1 0 1 0 0,-1 0-1 0 0,0 0 1 0 0,0 0-1 0 0,0 1 1 0 0,-4-1-1 0 0,6 1-200 0 0,-1 0 0 0 0,1 0 0 0 0,0-1 0 0 0,1 1-1 0 0,-1 0 1 0 0,0-1 0 0 0,0 1 0 0 0,-2-3 0 0 0,3 3-170 0 0,1 1 0 0 0,-1 0 0 0 0,1 0 0 0 0,0-1 1 0 0,-1 1-1 0 0,1 0 0 0 0,0-1 0 0 0,-1 1 0 0 0,1 0 0 0 0,0-1 1 0 0,0 1-1 0 0,-1-1 0 0 0,1 1 0 0 0,0 0 0 0 0,0-1 1 0 0,-1 1-1 0 0,1-1 0 0 0,0 1 0 0 0,0-1 0 0 0,0 1 1 0 0,0-1-1 0 0,0 1 0 0 0,0 0 0 0 0,0-1 0 0 0,0 1 0 0 0,0-1 1 0 0,0 1-1 0 0,0-1 0 0 0,0 1 0 0 0,0-1 0 0 0,0 1 1 0 0,0-1-1 0 0,1 1 0 0 0,-1 0 0 0 0,0-1 0 0 0,0 1 1 0 0,1-1-1 0 0,-1 1 0 0 0,0 0 0 0 0,0-1 0 0 0,1 1 1 0 0,-1-1-1 0 0,0 1 0 0 0,1 0 0 0 0,-1 0 0 0 0,0-1 0 0 0,1 1 1 0 0,1-1 71 0 0,0 1 0 0 0,1-1 0 0 0,-1 1 0 0 0,0-1 0 0 0,0 1 0 0 0,0 0 1 0 0,0 0-1 0 0,0 0 0 0 0,1 0 0 0 0,-1 1 0 0 0,0-1 0 0 0,0 1 0 0 0,3 0 1 0 0,25 11 579 0 0,-25-8-635 0 0,-1-1 0 0 0,1 1 0 0 0,-1 0 0 0 0,0 0 0 0 0,0 1 0 0 0,0-1-1 0 0,-1 1 1 0 0,1 0 0 0 0,-1 0 0 0 0,2 6 0 0 0,-1-4 60 0 0,1 0-1 0 0,-1 0 1 0 0,11 11-1 0 0,-10-14-15 0 0,1 0 0 0 0,0 0 0 0 0,0 0 0 0 0,0 0 0 0 0,0-1-1 0 0,0 0 1 0 0,1 0 0 0 0,0-1 0 0 0,-1 0 0 0 0,1 0 0 0 0,0 0-1 0 0,0-1 1 0 0,0 0 0 0 0,13 0 0 0 0,-5-1-37 0 0,-1-1 0 0 0,1 0 0 0 0,-1 0 0 0 0,0-2-1 0 0,0 0 1 0 0,19-6 0 0 0,43-21 122 0 0,-52 19-90 0 0,0 1 0 0 0,1 1-1 0 0,0 1 1 0 0,45-7-1 0 0,130 9 44 0 0,-140 6-131 0 0,-20-3 22 0 0,-28 2-38 0 0,-1 0 0 0 0,17 1-1 0 0,60 1 189 0 0,9 1 126 0 0,-9 0 42 0 0,-71-1-260 0 0,34-2 1 0 0,-12 0 4 0 0,-8 1-39 0 0,0 2 0 0 0,-1 1 0 0 0,47 12 0 0 0,-70-13-82 0 0,0 1 0 0 0,-1 0 0 0 0,1 0 0 0 0,-1 1 0 0 0,0 0 0 0 0,9 7 0 0 0,-11-8 0 0 0,0 0 0 0 0,0 1 0 0 0,1-1 0 0 0,-1-1 0 0 0,1 1 0 0 0,0-1 0 0 0,0 1 0 0 0,0-1 0 0 0,0-1 0 0 0,0 1 0 0 0,1-1 0 0 0,6 1 0 0 0,-9-2 0 0 0,1 1 0 0 0,0 0 0 0 0,-1-1 0 0 0,1 1 0 0 0,-1 0 0 0 0,1 1 0 0 0,-1-1 0 0 0,4 2 0 0 0,-3 0 0 0 0,0-2 0 0 0,1 1 0 0 0,-1 0 0 0 0,9 1 0 0 0,-3-1 0 0 0,-1 0 0 0 0,17 7 0 0 0,-20-7 0 0 0,0 1 0 0 0,0-1 0 0 0,0-1 0 0 0,0 1 0 0 0,0-1 0 0 0,1 0 0 0 0,-1 0 0 0 0,0-1 0 0 0,9 0 0 0 0,-12-1-6 0 0,80-6 276 0 0,-82 7-261 0 0,-1 0 1 0 0,1 0-1 0 0,-1 0 0 0 0,1 0 0 0 0,0 0 1 0 0,-1 0-1 0 0,1 0 0 0 0,-1 0 0 0 0,1 0 1 0 0,-1 0-1 0 0,1 0 0 0 0,-1 0 0 0 0,1 0 1 0 0,-1-1-1 0 0,1 1 0 0 0,-1 0 0 0 0,1 0 1 0 0,-1-1-1 0 0,0 1 0 0 0,1 0 0 0 0,-1-1 0 0 0,1 1 1 0 0,-1 0-1 0 0,0-1 0 0 0,1 1 0 0 0,-1-1 1 0 0,0 1-1 0 0,1-1 0 0 0,-1 1 0 0 0,0 0 1 0 0,0-1-1 0 0,0 1 0 0 0,1-1 0 0 0,-1 1 1 0 0,0-1-1 0 0,0 1 0 0 0,0-1 0 0 0,0 1 1 0 0,0-1-1 0 0,0 0 0 0 0,0 1 0 0 0,0-1 1 0 0,0 1-1 0 0,0-1 0 0 0,0 1 0 0 0,0-1 1 0 0,0 1-1 0 0,0-1 0 0 0,-1 1 0 0 0,1-1 1 0 0,0 1-1 0 0,0-1 0 0 0,-1 1 0 0 0,1 0 0 0 0,0-1 1 0 0,-1 1-1 0 0,1-1 0 0 0,-3-6 52 0 0,2 6-51 0 0,0-1 0 0 0,1 0 0 0 0,-1 1 0 0 0,0-1 0 0 0,0 1 0 0 0,0-1 0 0 0,0 1 1 0 0,0-1-1 0 0,0 1 0 0 0,0 0 0 0 0,-1-1 0 0 0,-2-1 0 0 0,2 3-10 0 0,0 2-41 0 0,-1 0 0 0 0,1 0 0 0 0,-1 0 1 0 0,1 0-1 0 0,0 1 0 0 0,0-1 0 0 0,-4 6 0 0 0,1-1-1020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3:29.925"/>
    </inkml:context>
    <inkml:brush xml:id="br0">
      <inkml:brushProperty name="width" value="0.1" units="cm"/>
      <inkml:brushProperty name="height" value="0.1" units="cm"/>
      <inkml:brushProperty name="color" value="#E71224"/>
    </inkml:brush>
  </inkml:definitions>
  <inkml:trace contextRef="#ctx0" brushRef="#br0">616 55 919 0 0,'-51'-2'2665'0'0,"-42"2"-1052"0"0,7 7 309 0 0,82-6-1799 0 0,3-1-19 0 0,-1 0 0 0 0,1 0 0 0 0,0 0-1 0 0,-1 1 1 0 0,1-1 0 0 0,-1 0 0 0 0,1 1 0 0 0,0-1 0 0 0,-1 1-1 0 0,1 0 1 0 0,0-1 0 0 0,0 1 0 0 0,0 0 0 0 0,-1 0 0 0 0,1 0 0 0 0,-1 1-1 0 0,1-1 1 0 0,36 12 2094 0 0,-14-5-1788 0 0,-18-5-337 0 0,1-1 0 0 0,0-1 0 0 0,0 1 0 0 0,-1 0 1 0 0,1-1-1 0 0,0 0 0 0 0,1 0 0 0 0,-1 0 1 0 0,0-1-1 0 0,0 1 0 0 0,0-1 0 0 0,0 0 1 0 0,0 0-1 0 0,1 0 0 0 0,-1-1 0 0 0,0 1 1 0 0,0-1-1 0 0,6-2 0 0 0,142-45 1374 0 0,-141 44-1380 0 0,13-5 310 0 0,0 1-1 0 0,0 1 1 0 0,30-4-1 0 0,-34 9-314 0 0,72-5 361 0 0,-25 3-191 0 0,-44 2-84 0 0,0 1-1 0 0,28 2 1 0 0,-1 7 24 0 0,-32-4-138 0 0,-1-1 0 0 0,20 0 1 0 0,44 3 50 0 0,15-2 96 0 0,-79-3-161 0 0,1 1 1 0 0,-1 0-1 0 0,0 2 0 0 0,20 5 0 0 0,16 4 15 0 0,72 24 84 0 0,-101-29-110 0 0,22 1 2 0 0,-37-7 9 0 0,0-1 0 0 0,0 0 0 0 0,1 0 0 0 0,-1-1-1 0 0,15-1 1 0 0,-3 1 82 0 0,30-4 119 0 0,-36 3-148 0 0,0 0 0 0 0,26 1 0 0 0,-28 0-66 0 0,-1 0-1 0 0,0 0 0 0 0,17-4 1 0 0,20-1 95 0 0,-24 4-86 0 0,0-1 0 0 0,0-1 0 0 0,40-9 0 0 0,-13 4-16 0 0,59-22 320 0 0,-85 24-285 0 0,-19 4-16 0 0,-1 0 1 0 0,0 0-1 0 0,1 1 0 0 0,-1 0 0 0 0,1 0 0 0 0,0 1 0 0 0,-1 0 0 0 0,1 0 0 0 0,-1 0 0 0 0,11 2 1 0 0,-3 2 1 0 0,1-1 0 0 0,0-1 1 0 0,24 1-1 0 0,-35-3-5 0 0,3-1-3 0 0,0 1-1 0 0,-1 0 1 0 0,1 1 0 0 0,-1 0-1 0 0,1 0 1 0 0,0 0 0 0 0,10 5-1 0 0,28 7-12 0 0,35 7 0 0 0,-49-16 12 0 0,-8-1 40 0 0,-13-1-52 0 0,1-1 0 0 0,17-1 0 0 0,10 2 0 0 0,45 1-5 0 0,-54-3 40 0 0,37 4-1 0 0,-58-3-34 0 0,1 1 0 0 0,-1 0 0 0 0,0 0 0 0 0,0 1 0 0 0,0 0 0 0 0,10 5 0 0 0,48 21 0 0 0,-59-26 0 0 0,0 1 0 0 0,0-1 0 0 0,0 1 0 0 0,0-1 0 0 0,1 0 0 0 0,-1-1 0 0 0,1 0 0 0 0,12 2 0 0 0,-11-4 0 0 0,0 1 0 0 0,-1 0 0 0 0,13 4 0 0 0,-14-3 0 0 0,0 0 0 0 0,0-1 0 0 0,1 0 0 0 0,-1 0 0 0 0,12-1 0 0 0,-3-1-13 0 0,-9 1 21 0 0,0 0 0 0 0,0-1-1 0 0,-1 0 1 0 0,1 0 0 0 0,0 0-1 0 0,0-1 1 0 0,-1 0 0 0 0,1-1-1 0 0,7-3 1 0 0,-14 6-19 0 0,1-1 14 0 0,-1 1 0 0 0,1 0 0 0 0,-1-1 0 0 0,1 1-1 0 0,-1-1 1 0 0,0 1 0 0 0,1 0 0 0 0,-1-1 0 0 0,1 1 0 0 0,-1-1 0 0 0,0 1 0 0 0,1-1 0 0 0,-1 0 0 0 0,0 1-1 0 0,0-1 1 0 0,1 1 0 0 0,-1-1 0 0 0,0 0 0 0 0,0 1 0 0 0,0-1 0 0 0,0 1 0 0 0,0-1 0 0 0,0 0-1 0 0,0 1 1 0 0,0-2 0 0 0,-1 2-3 0 0,-42-9 0 0 0,8 5 0 0 0,29 3 0 0 0,0 0 0 0 0,0 0 0 0 0,0 1 0 0 0,0-1 0 0 0,0 1 0 0 0,-1 1 0 0 0,-6 0 0 0 0,-1 2 0 0 0,0-2 0 0 0,0 0 0 0 0,-21-1 0 0 0,17 0 0 0 0,-28 2 0 0 0,20 0 27 0 0,-42-1-1 0 0,34-1-15 0 0,-243-10-11 0 0,264 10 0 0 0,-143-3 0 0 0,117 2 0 0 0,-20-2 0 0 0,31 0 0 0 0,-51 2 0 0 0,1 0 0 0 0,52-1 0 0 0,3-1 0 0 0,1 2 0 0 0,-1 1 0 0 0,-31 3 0 0 0,-35 5 0 0 0,17-3 0 0 0,-48 1 0 0 0,-2 0 0 0 0,-137 35 0 0 0,232-35 2 0 0,-24 5 24 0 0,-60 5 0 0 0,84-15-24 0 0,0-2 0 0 0,0 0 0 0 0,0-2 0 0 0,-51-12 0 0 0,49 11-2 0 0,1 0 0 0 0,-31 1 0 0 0,-9-1 0 0 0,-116-18 0 0 0,165 20 0 0 0,0 1 0 0 0,0 1 0 0 0,-1 1 0 0 0,-25 5 0 0 0,22-2 0 0 0,-25 0 0 0 0,7-1 0 0 0,-47 4 0 0 0,62-6 0 0 0,1-1 0 0 0,-45-5 0 0 0,56 3 0 0 0,-55-12 0 0 0,58 12-5 0 0,-1-1-1 0 0,0 0 0 0 0,-16-7 1 0 0,20 7-5 0 0,0 0 0 0 0,0 0 0 0 0,1 1 0 0 0,-1 0 0 0 0,-1 0 0 0 0,1 1 0 0 0,0 0 0 0 0,0 1 0 0 0,-15 0 0 0 0,9 3-828 0 0,-24 8 0 0 0,23-6-204 0 0,-7 2-358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3:43.010"/>
    </inkml:context>
    <inkml:brush xml:id="br0">
      <inkml:brushProperty name="width" value="0.1" units="cm"/>
      <inkml:brushProperty name="height" value="0.1" units="cm"/>
      <inkml:brushProperty name="color" value="#E71224"/>
    </inkml:brush>
  </inkml:definitions>
  <inkml:trace contextRef="#ctx0" brushRef="#br0">60 21 455 0 0,'-1'0'8'0'0,"1"-1"0"0"0,0 1 0 0 0,-1 0 0 0 0,1-1 0 0 0,0 1-1 0 0,-1 0 1 0 0,1-1 0 0 0,0 1 0 0 0,-1 0 0 0 0,1-1-1 0 0,-1 1 1 0 0,1 0 0 0 0,0 0 0 0 0,-1-1 0 0 0,1 1 0 0 0,-1 0-1 0 0,1 0 1 0 0,-1 0 0 0 0,1 0 0 0 0,-1 0 0 0 0,1 0-1 0 0,-1 0 1 0 0,1 0 0 0 0,-1 0 0 0 0,1 0 0 0 0,-1 0 0 0 0,1 0-1 0 0,-1 0 1 0 0,-1 0 371 0 0,1 0-1 0 0,0 0 0 0 0,0 0 1 0 0,-1 0-1 0 0,1 0 1 0 0,0 1-1 0 0,0-1 1 0 0,0 0-1 0 0,-1 1 1 0 0,1-1-1 0 0,-2 2 0 0 0,2-1-363 0 0,0-1 0 0 0,0 1 0 0 0,1-1 0 0 0,-1 1 0 0 0,0-1 0 0 0,0 1 0 0 0,0-1 0 0 0,0 1 0 0 0,0-1 0 0 0,0 0 0 0 0,0 0 0 0 0,0 1 0 0 0,0-1-1 0 0,0 0 1 0 0,0 0 0 0 0,0 0 0 0 0,0 0 0 0 0,0 0 0 0 0,-2-1 0 0 0,-4 1 377 0 0,7 0-371 0 0,0 0 0 0 0,0 0 1 0 0,0 0-1 0 0,0 0 0 0 0,0 0 0 0 0,0 0 0 0 0,0 0 1 0 0,-1 0-1 0 0,1 0 0 0 0,0 0 0 0 0,0 0 0 0 0,0 0 1 0 0,0-1-1 0 0,0 1 0 0 0,0 0 0 0 0,0 0 0 0 0,0 0 1 0 0,0 0-1 0 0,0 0 0 0 0,-1 0 0 0 0,1 0 0 0 0,0 0 1 0 0,0 0-1 0 0,0 0 0 0 0,0-1 0 0 0,0 1 0 0 0,0 0 1 0 0,0 0-1 0 0,0 0 0 0 0,0 0 0 0 0,0 0 0 0 0,0 0 1 0 0,0 0-1 0 0,0-1 0 0 0,0 1 0 0 0,0 0 0 0 0,0 0 1 0 0,0 0-1 0 0,0 0 0 0 0,0 0 0 0 0,0 0 0 0 0,0 0 1 0 0,0 0-1 0 0,0-1 0 0 0,0 1 0 0 0,0 0 0 0 0,1 0 1 0 0,-1 0-1 0 0,0 0 0 0 0,0 0 0 0 0,0 0 0 0 0,0 0 1 0 0,0 0-1 0 0,0 0 0 0 0,0 0 0 0 0,0-1 0 0 0,0 1 1 0 0,0 0-1 0 0,0 0 0 0 0,1 0 0 0 0,-1 0 0 0 0,0 0 1 0 0,0 0-1 0 0,0 0 0 0 0,0 0 0 0 0,12-10 730 0 0,-11 9-685 0 0,1 0 0 0 0,-1 0 0 0 0,1 0-1 0 0,-1 0 1 0 0,1 0 0 0 0,-1 1 0 0 0,1-1 0 0 0,-1 0 0 0 0,1 1 0 0 0,0-1 0 0 0,-1 1 0 0 0,1 0 0 0 0,0 0 0 0 0,-1-1 0 0 0,1 1 0 0 0,0 0 0 0 0,0 0 0 0 0,2 1 0 0 0,0 1 87 0 0,-1 0-61 0 0,1 0-1 0 0,-1 0 1 0 0,0-1 0 0 0,1 1 0 0 0,-1-1-1 0 0,1 0 1 0 0,0 0 0 0 0,-1 0 0 0 0,1 0-1 0 0,0-1 1 0 0,-1 0 0 0 0,1 1 0 0 0,0-1-1 0 0,-1-1 1 0 0,8 0 0 0 0,-5 0 80 0 0,-1 0 0 0 0,1 1 0 0 0,-1 0 0 0 0,1 0 0 0 0,6 1 0 0 0,22-2 73 0 0,-27 0-185 0 0,-3 0-1 0 0,1 0 1 0 0,-1 0 0 0 0,1 1 0 0 0,-1-1 0 0 0,1 1 0 0 0,-1 0 0 0 0,1 0-1 0 0,-1 1 1 0 0,1-1 0 0 0,-1 1 0 0 0,1 0 0 0 0,7 3 0 0 0,-6-2-38 0 0,0 0 0 0 0,0 0 0 0 0,1-1 0 0 0,-1 0 1 0 0,1 0-1 0 0,-1-1 0 0 0,1 1 0 0 0,8-2 1 0 0,19 3 137 0 0,-9-3 27 0 0,-21 0-151 0 0,0 1-1 0 0,-1 0 1 0 0,1 0-1 0 0,0 0 1 0 0,0 0-1 0 0,-1 0 1 0 0,5 2 0 0 0,11 3 41 0 0,26 3 0 0 0,-3 5-13 0 0,-18-10 128 0 0,32 1 0 0 0,4 1 134 0 0,-56-5-306 0 0,1 1 1 0 0,-1 0 0 0 0,1 0-1 0 0,-1 0 1 0 0,0 1 0 0 0,8 3 0 0 0,-2-1-9 0 0,19 0 105 0 0,-25-3-114 0 0,-1 0-1 0 0,1 0 0 0 0,-1-1 0 0 0,1 1 1 0 0,0-1-1 0 0,4 0 0 0 0,18 2 100 0 0,-22-1-88 0 0,1-1 0 0 0,0 1 0 0 0,-1-1 0 0 0,1 0 0 0 0,4-1 0 0 0,-5 1-4 0 0,1 0 1 0 0,-1 0-1 0 0,0 0 1 0 0,0 0-1 0 0,1 0 1 0 0,7 3-1 0 0,69 19 161 0 0,-71-19-156 0 0,-1-1-1 0 0,1 0 1 0 0,-1-1 0 0 0,13 1 0 0 0,-13-2 15 0 0,0 1-1 0 0,-1 1 1 0 0,11 2 0 0 0,10 1 49 0 0,77 3-5 0 0,-102-8-68 0 0,1 0-1 0 0,-1 1 0 0 0,0 0 1 0 0,0 0-1 0 0,1 1 0 0 0,4 1 0 0 0,19 6 22 0 0,-13-8-1 0 0,0 0-1 0 0,0-1 0 0 0,0-1 1 0 0,-1 0-1 0 0,1-1 0 0 0,0 0 1 0 0,15-5-1 0 0,-12 3 6 0 0,1 2-1 0 0,1 0 1 0 0,-1 1 0 0 0,0 1-1 0 0,0 1 1 0 0,0 0 0 0 0,20 5-1 0 0,-36-6-25 0 0,1 0 0 0 0,-1 0 1 0 0,0 0-1 0 0,0-1 0 0 0,1 1 0 0 0,2-2 0 0 0,15 0 34 0 0,40 7 78 0 0,46 0 129 0 0,-79 4-197 0 0,-24-7-46 0 0,0-1 0 0 0,0 1 1 0 0,0-1-1 0 0,0 0 0 0 0,0 0 0 0 0,0 0 0 0 0,6 0 0 0 0,2-1 19 0 0,0 1-1 0 0,0 0 0 0 0,0 1 1 0 0,-1 0-1 0 0,14 5 0 0 0,-2-1 22 0 0,0 0 0 0 0,37 2-1 0 0,-32-6-15 0 0,39-3 0 0 0,-46 0-9 0 0,1 1 1 0 0,0 0 0 0 0,29 6-1 0 0,-39-5 520 0 0,0 0 0 0 0,0-1 0 0 0,21-2 0 0 0,-26 1-570 0 0,7 0-446 0 0,-1-1 0 0 0,0 2 0 0 0,27 2 0 0 0,-32-1 478 0 0,-1-1 0 0 0,1 0 0 0 0,-1 0 0 0 0,1-1 0 0 0,11-2 0 0 0,-18 3 0 0 0,10-1 15 0 0,-1 1 0 0 0,1 0-1 0 0,0 0 1 0 0,-1 1 0 0 0,1 1-1 0 0,0 0 1 0 0,13 4-1 0 0,-10-3 5 0 0,-1 0 0 0 0,1 0 0 0 0,20 0-1 0 0,-30-3-18 0 0,0 1 0 0 0,0-1 0 0 0,0 1 0 0 0,0 0 0 0 0,4 2 0 0 0,-4-1 0 0 0,0-1 0 0 0,0 0 0 0 0,0 0 0 0 0,1 0 0 0 0,4 0 0 0 0,8-2 17 0 0,1-1-1 0 0,29-6 1 0 0,-10 1-3 0 0,-19 4 33 0 0,29-6 168 0 0,-45 9-197 0 0,-1 0-14 0 0,0 0 0 0 0,0-1 0 0 0,0 1 0 0 0,0 0 0 0 0,0 0 0 0 0,0 0 0 0 0,0-1 0 0 0,0 1 0 0 0,-1-1 0 0 0,1 1 0 0 0,0 0 0 0 0,0-1 0 0 0,1 0 0 0 0,-1 0 0 0 0,-1 1 0 0 0,0-1 1 0 0,1 0-1 0 0,-1 1 0 0 0,1-1 0 0 0,-1 1 0 0 0,0-1 0 0 0,0 0 0 0 0,1 1 0 0 0,-1-1 1 0 0,0 0-1 0 0,0 1 0 0 0,0-1 0 0 0,0 0 0 0 0,0 1 0 0 0,0-1 0 0 0,0 0 0 0 0,0 0 1 0 0,0 1-1 0 0,0-1 0 0 0,0 0 0 0 0,0 1 0 0 0,0-1 0 0 0,0 0 0 0 0,-1 1 0 0 0,1-1 0 0 0,0 0 1 0 0,-1 1-1 0 0,1-1 0 0 0,0 1 0 0 0,-1-1 0 0 0,0 0 0 0 0,-1 1-133 0 0,0 0-1 0 0,0 1 0 0 0,0-1 1 0 0,0 1-1 0 0,0-1 1 0 0,0 1-1 0 0,1 0 1 0 0,-1 0-1 0 0,0 0 0 0 0,0 0 1 0 0,1 0-1 0 0,-1 1 1 0 0,0-1-1 0 0,-1 2 0 0 0,0-1-228 0 0,-8 5-868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3:51.558"/>
    </inkml:context>
    <inkml:brush xml:id="br0">
      <inkml:brushProperty name="width" value="0.1" units="cm"/>
      <inkml:brushProperty name="height" value="0.1" units="cm"/>
      <inkml:brushProperty name="color" value="#E71224"/>
    </inkml:brush>
  </inkml:definitions>
  <inkml:trace contextRef="#ctx0" brushRef="#br0">0 59 1375 0 0,'0'-1'22'0'0,"1"0"0"0"0,-1-1 0 0 0,0 1 0 0 0,1 0 0 0 0,-1 0 0 0 0,1-1 0 0 0,-1 1 0 0 0,1 0 0 0 0,0 0 0 0 0,-1 0 0 0 0,1 0 0 0 0,0 0 0 0 0,0 0 0 0 0,0 0 0 0 0,0 0 0 0 0,0 0 0 0 0,0 0 0 0 0,0 0-1 0 0,0 1 1 0 0,0-1 0 0 0,0 0 0 0 0,3 0 0 0 0,30-12 547 0 0,-28 11-608 0 0,13-4 59 0 0,30-8 13 0 0,-45 14 60 0 0,1 1-1 0 0,0-1 0 0 0,0 1 1 0 0,-1 0-1 0 0,1 0 0 0 0,-1 1 1 0 0,1-1-1 0 0,-1 1 0 0 0,1 0 1 0 0,-1 0-1 0 0,0 1 0 0 0,7 4 1 0 0,22 11 386 0 0,-12-10-424 0 0,-1-2 0 0 0,1 0 0 0 0,0-1 0 0 0,22 3 0 0 0,-14-4 374 0 0,-1 2-1 0 0,31 10 1 0 0,-26-7-363 0 0,-22-7 5 0 0,0 0 0 0 0,0-1-1 0 0,1-1 1 0 0,-1 1 0 0 0,23-4 0 0 0,-19 2 14 0 0,1 0 0 0 0,17 2 0 0 0,-24-1-58 0 0,1 0 0 0 0,0 0 0 0 0,14-3 1 0 0,18-1-20 0 0,-6 4 3 0 0,1 1 27 0 0,-1-2 0 0 0,1-1 0 0 0,-1-1-1 0 0,43-11 1 0 0,-26 1-1 0 0,44-13 54 0 0,-90 23-87 0 0,1 1 0 0 0,0-1-1 0 0,0 2 1 0 0,0-1-1 0 0,0 1 1 0 0,0 0 0 0 0,0 1-1 0 0,0 0 1 0 0,0 0-1 0 0,0 1 1 0 0,0 0 0 0 0,0 0-1 0 0,0 1 1 0 0,-1 0-1 0 0,1 0 1 0 0,0 1 0 0 0,-1 0-1 0 0,1 0 1 0 0,10 7-1 0 0,-4-2 6 0 0,0-2-1 0 0,1 1 0 0 0,0-2 1 0 0,0 0-1 0 0,1 0 0 0 0,-1-2 0 0 0,1 0 1 0 0,21 1-1 0 0,32-2 98 0 0,8 1-31 0 0,-48-1 24 0 0,34-1 0 0 0,0-1-49 0 0,-30-1 50 0 0,0-1-1 0 0,63-12 1 0 0,-59 7-84 0 0,137-13 173 0 0,-147 18-112 0 0,0 2 1 0 0,33 4-1 0 0,-51-3-56 0 0,-1 0 0 0 0,1 1 0 0 0,-1 0-1 0 0,1 0 1 0 0,-1 1 0 0 0,0 0 0 0 0,0 1 0 0 0,0 0 0 0 0,0 0 0 0 0,-1 0 0 0 0,8 7 0 0 0,0 7 36 0 0,-8-5-157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4:57.717"/>
    </inkml:context>
    <inkml:brush xml:id="br0">
      <inkml:brushProperty name="width" value="0.1" units="cm"/>
      <inkml:brushProperty name="height" value="0.1" units="cm"/>
      <inkml:brushProperty name="color" value="#E71224"/>
    </inkml:brush>
  </inkml:definitions>
  <inkml:trace contextRef="#ctx0" brushRef="#br0">10 22 455 0 0,'-10'-20'4727'0'0,"11"27"-4899"0"0,0-6 177 0 0,-1 0 0 0 0,1 0 0 0 0,-1 0-1 0 0,1 0 1 0 0,-1 0 0 0 0,1 0 0 0 0,-1 0 0 0 0,1 0 0 0 0,0 0-1 0 0,-1-1 1 0 0,1 1 0 0 0,0 0 0 0 0,0 0 0 0 0,0-1 0 0 0,0 1-1 0 0,0 0 1 0 0,0-1 0 0 0,0 1 0 0 0,0-1 0 0 0,0 1-1 0 0,1 0 1 0 0,24 1 1105 0 0,-23-3-1038 0 0,0 1 0 0 0,-1 0 0 0 0,1 0 1 0 0,0 1-1 0 0,0-1 0 0 0,0 0 0 0 0,0 1 0 0 0,0 0 0 0 0,-1 0 0 0 0,6 1 0 0 0,1 3-47 0 0,1-1-1 0 0,0 0 0 0 0,0-1 0 0 0,0 0 0 0 0,1-1 0 0 0,11 2 0 0 0,0 0-5 0 0,-19-4 4 0 0,0 0-1 0 0,0 0 1 0 0,0 0-1 0 0,0 0 0 0 0,0-1 1 0 0,0 1-1 0 0,0-1 0 0 0,0 1 1 0 0,0-1-1 0 0,3-2 1 0 0,-2 2 13 0 0,0 0 0 0 0,0 0 0 0 0,0 0 1 0 0,-1 0-1 0 0,6 0 0 0 0,13 0 110 0 0,0-1 0 0 0,38-9 0 0 0,2 0-66 0 0,-8-2 56 0 0,-45 10-98 0 0,1 1-1 0 0,0-1 1 0 0,-1 2-1 0 0,1-1 1 0 0,0 1 0 0 0,0 1-1 0 0,18 0 1 0 0,31 8 43 0 0,-34-6-47 0 0,0 2-1 0 0,49 12 0 0 0,73 40 231 0 0,-132-51-233 0 0,0-2-1 0 0,0 0 1 0 0,1 0-1 0 0,22 0 1 0 0,-18-1 21 0 0,37 7-1 0 0,-46-8-1 0 0,0 1 0 0 0,-1-1 0 0 0,1-1-1 0 0,0 0 1 0 0,13-2 0 0 0,-13 1 0 0 0,-1 1 0 0 0,1-1 1 0 0,0 2-1 0 0,0 0 0 0 0,13 2 0 0 0,-9 0-43 0 0,0-1 0 0 0,0-1 0 0 0,0-1 0 0 0,16 0 0 0 0,24 0 22 0 0,-30 1-29 0 0,44-5 0 0 0,-36 1 0 0 0,1-1 46 0 0,-25 3 2 0 0,1-1 0 0 0,-1 1 0 0 0,1 1 1 0 0,-1 0-1 0 0,1 0 0 0 0,0 1 0 0 0,-1 0 1 0 0,1 1-1 0 0,-1 0 0 0 0,12 4 0 0 0,-5 1-25 0 0,0-1 0 0 0,30 8 0 0 0,-40-13-22 0 0,1 0-1 0 0,0 0 1 0 0,0-1-1 0 0,-1 0 1 0 0,1 0-1 0 0,0-1 1 0 0,0 0-1 0 0,-1 0 1 0 0,1 0-1 0 0,7-3 1 0 0,70-23 703 0 0,-83 26-696 0 0,-1 1 0 0 0,1 0 0 0 0,0 0-1 0 0,0 0 1 0 0,-1 0 0 0 0,1 0 0 0 0,0 0 0 0 0,0 0 0 0 0,-1 0 0 0 0,1 0-1 0 0,0 0 1 0 0,0 0 0 0 0,-1 1 0 0 0,1-1 0 0 0,0 0 0 0 0,-1 0 0 0 0,1 1-1 0 0,0-1 1 0 0,-1 1 0 0 0,1-1 0 0 0,-1 0 0 0 0,1 1 0 0 0,0-1 0 0 0,-1 1-1 0 0,1-1 1 0 0,-1 1 0 0 0,0 0 0 0 0,1-1 0 0 0,-1 1 0 0 0,1-1 0 0 0,-1 1-1 0 0,0 0 1 0 0,1-1 0 0 0,-1 1 0 0 0,0 0 0 0 0,0 0 0 0 0,1-1 0 0 0,-1 1-1 0 0,0 0 1 0 0,0-1 0 0 0,0 1 0 0 0,0 0 0 0 0,0 1 0 0 0,0 5-556 0 0,0 1 0 0 0,0-1 0 0 0,-3 12 0 0 0,3-13-921 0 0,-2 10-1987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5:01.695"/>
    </inkml:context>
    <inkml:brush xml:id="br0">
      <inkml:brushProperty name="width" value="0.1" units="cm"/>
      <inkml:brushProperty name="height" value="0.1" units="cm"/>
      <inkml:brushProperty name="color" value="#E71224"/>
    </inkml:brush>
  </inkml:definitions>
  <inkml:trace contextRef="#ctx0" brushRef="#br0">0 104 3167 0 0,'2'1'43'0'0,"0"0"0"0"0,0 0-1 0 0,0 0 1 0 0,0 0-1 0 0,0 0 1 0 0,0 0-1 0 0,0 0 1 0 0,0 1-1 0 0,-1-1 1 0 0,1 1-1 0 0,-1-1 1 0 0,1 1 0 0 0,-1 0-1 0 0,2 2 1 0 0,10 9 134 0 0,-9-9-76 0 0,0-1-1 0 0,0 0 0 0 0,0 0 1 0 0,1-1-1 0 0,-1 1 0 0 0,1-1 0 0 0,0 0 1 0 0,-1 0-1 0 0,1 0 0 0 0,0-1 1 0 0,0 0-1 0 0,0 0 0 0 0,6 0 0 0 0,-1-1 133 0 0,-1 0-1 0 0,1-1 0 0 0,0 0 0 0 0,-1-1 0 0 0,1 0 0 0 0,-1 0 0 0 0,0-1 1 0 0,0 0-1 0 0,0-1 0 0 0,9-5 0 0 0,-8 4-157 0 0,0 1-1 0 0,1 0 1 0 0,-1 0 0 0 0,1 1-1 0 0,0 0 1 0 0,0 1-1 0 0,15-1 1 0 0,6 2-42 0 0,37-8 0 0 0,12 0 32 0 0,102-3 20 0 0,-4-2 86 0 0,-61 3-89 0 0,47-5-82 0 0,26-2 0 0 0,-74 19 0 0 0,-23 0 0 0 0,157-14 118 0 0,33 1 84 0 0,-178 14-202 0 0,-1 1 0 0 0,-14-1 0 0 0,-55 0 0 0 0,45-4 0 0 0,-59-1 0 0 0,1 1 0 0 0,-1 2 0 0 0,1 0 0 0 0,41 7 0 0 0,-45-2 0 0 0,0 1 0 0 0,0 1 0 0 0,34 18 0 0 0,-11-5 0 0 0,-26-12 0 0 0,-13-6 0 0 0,0 0 0 0 0,0 0 0 0 0,1-1 0 0 0,-1 1 0 0 0,7 1 0 0 0,4-1 27 0 0,0 0-1 0 0,0-1 0 0 0,28-2 1 0 0,-11 1-5 0 0,-30 0-22 0 0,0 0 0 0 0,0 0-1 0 0,0 0 1 0 0,0 0 0 0 0,0 1 0 0 0,0-1-1 0 0,0 0 1 0 0,0 1 0 0 0,0-1-1 0 0,0 0 1 0 0,-1 1 0 0 0,1-1 0 0 0,0 1-1 0 0,0 0 1 0 0,0-1 0 0 0,0 1-1 0 0,-1 0 1 0 0,1-1 0 0 0,0 1-1 0 0,-1 0 1 0 0,1 0 0 0 0,-1 0 0 0 0,1-1-1 0 0,-1 1 1 0 0,1 0 0 0 0,-1 0-1 0 0,1 2 1 0 0,0 0-78 0 0,0 1 0 0 0,0-1 1 0 0,0 1-1 0 0,-1 0 0 0 0,0 0 0 0 0,1 3 0 0 0,-1 6-249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5:22.075"/>
    </inkml:context>
    <inkml:brush xml:id="br0">
      <inkml:brushProperty name="width" value="0.1" units="cm"/>
      <inkml:brushProperty name="height" value="0.1" units="cm"/>
      <inkml:brushProperty name="color" value="#E71224"/>
    </inkml:brush>
  </inkml:definitions>
  <inkml:trace contextRef="#ctx0" brushRef="#br0">934 0 1295 0 0,'-4'8'149'0'0,"3"-7"-97"0"0,0 0 0 0 0,1-1 0 0 0,-1 1 0 0 0,1 0 0 0 0,-1 0 0 0 0,1 0 0 0 0,0 1 0 0 0,-1-1 0 0 0,1 0 0 0 0,0 0 0 0 0,0 0 0 0 0,0 2-1 0 0,-1-3 0 0 0,1 1-1 0 0,0-1 0 0 0,0 1 0 0 0,0 0 0 0 0,0-1 0 0 0,0 1 1 0 0,0-1-1 0 0,1 1 0 0 0,-1-1 0 0 0,0 1 0 0 0,0 0 0 0 0,0-1 0 0 0,0 1 1 0 0,1-1-1 0 0,-1 1 0 0 0,0-1 0 0 0,1 1 0 0 0,-1-1 0 0 0,0 1 1 0 0,1-1-1 0 0,-1 0 0 0 0,0 1 0 0 0,1-1 0 0 0,0 1 0 0 0,14 1 852 0 0,-8-3-640 0 0,-5 2-161 0 0,0-1 0 0 0,-1 0 0 0 0,1 0 0 0 0,-1 1 0 0 0,1-1 0 0 0,-1 1 0 0 0,1-1 0 0 0,0 1 1 0 0,-1 0-1 0 0,0-1 0 0 0,1 1 0 0 0,-1 0 0 0 0,2 2 0 0 0,-1-2-13 0 0,-1 0 0 0 0,0 0 0 0 0,1 0 0 0 0,-1-1 0 0 0,1 1 0 0 0,-1 0 0 0 0,1 0 0 0 0,-1-1 0 0 0,1 1 0 0 0,-1-1 0 0 0,1 0-1 0 0,0 1 1 0 0,2-1 0 0 0,0 0-24 0 0,1 1 0 0 0,-1-1 1 0 0,1 1-1 0 0,-1 0 0 0 0,1 1 0 0 0,6 2 0 0 0,4 2 162 0 0,-13-6-190 0 0,-1 0 0 0 0,1 0 0 0 0,-1 1-1 0 0,1-1 1 0 0,-1 0 0 0 0,1 0 0 0 0,-1 0 0 0 0,1-1 0 0 0,0 1-1 0 0,-1 0 1 0 0,2-1 0 0 0,-2 1-25 0 0,0-1 0 0 0,-1 1 0 0 0,1 0 0 0 0,0 0-1 0 0,-1-1 1 0 0,1 1 0 0 0,0 0 0 0 0,-1 0 0 0 0,1 0 0 0 0,0 0 0 0 0,0 0-1 0 0,-1 0 1 0 0,1 0 0 0 0,0 0 0 0 0,-1 0 0 0 0,1 1 0 0 0,0-1 0 0 0,-1 0-1 0 0,1 0 1 0 0,0 0 0 0 0,-1 1 0 0 0,1-1 0 0 0,0 0 0 0 0,-1 1 0 0 0,1-1 0 0 0,-1 1-1 0 0,1-1 1 0 0,-1 1 0 0 0,1-1 0 0 0,-1 1 0 0 0,1-1 0 0 0,-1 1 0 0 0,1-1-1 0 0,-1 1 1 0 0,0 0 0 0 0,1 0 0 0 0,1 4 26 0 0,-1 0 1 0 0,0 0-1 0 0,0 0 0 0 0,0 0 1 0 0,0 0-1 0 0,-1 0 0 0 0,0 0 1 0 0,0 0-1 0 0,-1 0 0 0 0,1 0 1 0 0,-1 0-1 0 0,0 0 0 0 0,-2 6 1 0 0,1-2 29 0 0,1 0 0 0 0,0-1 0 0 0,0 1 0 0 0,1 0 1 0 0,0 0-1 0 0,1 0 0 0 0,0-1 0 0 0,0 1 1 0 0,1 0-1 0 0,4 12 0 0 0,0 6-6 0 0,-5-18-4 0 0,0 1 1 0 0,-1-1-1 0 0,0 0 1 0 0,-3 19-1 0 0,0 10 93 0 0,-8 98 159 0 0,10-77-309 0 0,2 53 0 0 0,1-55 86 0 0,-2 0-1 0 0,-15 112 0 0 0,14-159-68 0 0,0 0 0 0 0,1 0 0 0 0,0 0-1 0 0,1 0 1 0 0,0-1 0 0 0,3 14 0 0 0,11 11 22 0 0,-12-27-32 0 0,0-1 0 0 0,0 0 0 0 0,-1 1 0 0 0,4 13 0 0 0,-4-9 6 0 0,0 0 0 0 0,0 0 0 0 0,-1 1 0 0 0,-1-1-1 0 0,0 1 1 0 0,0-1 0 0 0,-1 0 0 0 0,-1 1 0 0 0,-2 10-1 0 0,-6 15-12 0 0,-8 61 0 0 0,16-69 0 0 0,2 0 0 0 0,4 35 0 0 0,-1 13 0 0 0,6 24 51 0 0,-4-65-38 0 0,-2-15-2 0 0,1-1-1 0 0,8 22 1 0 0,-6-23-1 0 0,-1 1 1 0 0,4 27 0 0 0,-7-27-2 0 0,-1-12 0 0 0,0 1 0 0 0,0-1 1 0 0,-1 1-1 0 0,0-1 0 0 0,-2 15 0 0 0,-1-2 11 0 0,-1 25 0 0 0,0 4 4 0 0,2-24 1 0 0,2 0 0 0 0,0 0-1 0 0,2 0 1 0 0,5 27-1 0 0,2 28 35 0 0,-1 0 0 0 0,1 39 20 0 0,-10-88-52 0 0,-10 54 1 0 0,5-48-19 0 0,4-14-9 0 0,1 0 0 0 0,3 35 0 0 0,1-2 0 0 0,-5-27 16 0 0,-1 0-1 0 0,-13 55 1 0 0,1-9 1 0 0,2-4-17 0 0,11-56 0 0 0,0 0 0 0 0,0 1 0 0 0,2-1 0 0 0,1 22 0 0 0,1 1 0 0 0,5 138 0 0 0,4-40 0 0 0,-6-85 0 0 0,-3-8 0 0 0,-2 1 0 0 0,-2-1 0 0 0,-9 46 0 0 0,-1 34 0 0 0,8-34 18 0 0,-3 59 39 0 0,6-124-13 0 0,2 29-1 0 0,0-9-13 0 0,-20 245 279 0 0,8-175-234 0 0,1 104 117 0 0,10-194-192 0 0,1-11 0 0 0,-1 0 0 0 0,-1 1 0 0 0,0-1 0 0 0,-6 26 0 0 0,3-21 9 0 0,1 1 1 0 0,1-1-1 0 0,0 0 0 0 0,2 26 0 0 0,-2 22 9 0 0,-5 113-18 0 0,8-135 0 0 0,0-19 0 0 0,-1-1 0 0 0,-4 28 0 0 0,3-34 0 0 0,0 0 0 0 0,1 0 0 0 0,5 28 0 0 0,-1 21 0 0 0,-5-46 1 0 0,-2 1-1 0 0,0-1 1 0 0,-8 27 0 0 0,5-24 7 0 0,-1 12 3 0 0,1-1-1 0 0,2 1 1 0 0,2 0 0 0 0,4 70-1 0 0,5-32-10 0 0,5 97 0 0 0,-13-157 0 0 0,-4 27 0 0 0,3-30 0 0 0,0 0 0 0 0,1 0 0 0 0,0 0 0 0 0,2 15 0 0 0,-1-12 0 0 0,1 0 0 0 0,-2 0 0 0 0,-3 23 0 0 0,-14 86 11 0 0,5-46 42 0 0,10-57-53 0 0,0-1 0 0 0,2 0 0 0 0,0 1 0 0 0,1-1 0 0 0,4 23 0 0 0,-4-30 13 0 0,1 0-1 0 0,-2 0 1 0 0,0 0 0 0 0,-5 24-1 0 0,5-30-11 0 0,-17 69-1 0 0,16-43 0 0 0,2-27 0 0 0,0 1 0 0 0,0 0 0 0 0,-1-1 0 0 0,0 1 0 0 0,-2 7 0 0 0,-20 86 64 0 0,10-31-64 0 0,6-48 0 0 0,3-6 0 0 0,-12 27 0 0 0,14-38 0 0 0,1 1 0 0 0,-1-1 0 0 0,1 1 0 0 0,0 0 0 0 0,1-1 0 0 0,-1 1 0 0 0,1 0 0 0 0,0 9 0 0 0,0-8 0 0 0,0-3 6 0 0,-1 1-1 0 0,1-1 0 0 0,-1 0 0 0 0,0 0 0 0 0,0 0 1 0 0,0 1-1 0 0,0-1 0 0 0,0 0 0 0 0,-1 0 0 0 0,-1 2 1 0 0,-2 5 0 0 0,-3-4-5 0 0,7-6 1 0 0,1 0 0 0 0,-1 0 0 0 0,1 0 0 0 0,-1 1 0 0 0,1-1 0 0 0,-1 0 0 0 0,1 1 0 0 0,-1-1 0 0 0,1 0 0 0 0,-1 1 0 0 0,1-1 0 0 0,-1 1 0 0 0,1-1 0 0 0,0 0 0 0 0,-1 1 0 0 0,1-1 0 0 0,0 1 1 0 0,-1-1-1 0 0,1 1 0 0 0,0-1 0 0 0,0 1 0 0 0,-1 0 0 0 0,1-1 0 0 0,0 1 0 0 0,0-1 0 0 0,0 1 0 0 0,0-1 0 0 0,0 1 0 0 0,0 0 0 0 0,0 0 0 0 0,-1 2-2 0 0,-11 7 0 0 0,-13-3 0 0 0,23-5 7 0 0,-1-1-1 0 0,0 0 0 0 0,1 0 1 0 0,-1 0-1 0 0,0 0 1 0 0,0 0-1 0 0,0-1 1 0 0,0 1-1 0 0,-5-1 0 0 0,5-1-3 0 0,1 1-1 0 0,-1-1 1 0 0,0 0-1 0 0,1 1 1 0 0,-1-1-1 0 0,0 1 1 0 0,1 0-1 0 0,-1 0 0 0 0,0 0 1 0 0,0 0-1 0 0,1 1 1 0 0,-1-1-1 0 0,0 1 1 0 0,1 0-1 0 0,-1-1 1 0 0,0 1-1 0 0,1 0 1 0 0,-1 1-1 0 0,1-1 1 0 0,0 0-1 0 0,-1 1 0 0 0,1-1 1 0 0,0 1-1 0 0,0 0 1 0 0,-2 2-1 0 0,2-3 0 0 0,-1 1-1 0 0,1-1 0 0 0,0 0 1 0 0,0 1-1 0 0,-1-1 0 0 0,1 0 1 0 0,-1 0-1 0 0,1 0 0 0 0,-1-1 1 0 0,1 1-1 0 0,-1-1 0 0 0,0 1 1 0 0,1-1-1 0 0,-1 0 0 0 0,0 0 1 0 0,1 0-1 0 0,-5-1 0 0 0,-8-1 11 0 0,1 0 0 0 0,-15-5-1 0 0,10 2-6 0 0,-3-1 32 0 0,13 4 2 0 0,-1 0 0 0 0,1 0 0 0 0,0 0 0 0 0,-1 1 0 0 0,1 1 0 0 0,-12 0 0 0 0,-21 5 35 0 0,26-2 2 0 0,-1-1 0 0 0,1 0 0 0 0,-1-2-1 0 0,-25-1 1 0 0,28-2 71 0 0,-1 2 0 0 0,0-1 0 0 0,0 2 1 0 0,1 0-1 0 0,-1 1 0 0 0,0 0 0 0 0,0 1 0 0 0,1 1 0 0 0,-1 0 0 0 0,-18 8 1 0 0,-52 11 350 0 0,62-9-417 0 0,7-2-26 0 0,17-11-75 0 0,-1 0-1 0 0,1 0 1 0 0,0 0-1 0 0,-1 0 1 0 0,1 0-1 0 0,0 0 1 0 0,-1 0-1 0 0,1 0 0 0 0,0 0 1 0 0,-1-1-1 0 0,1 1 1 0 0,0 0-1 0 0,-1 0 1 0 0,1-1-1 0 0,-1 1 1 0 0,1 0-1 0 0,0-1 1 0 0,-1 1-1 0 0,1-1 1 0 0,8-9-1248 0 0,2-5-4062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06.976"/>
    </inkml:context>
    <inkml:brush xml:id="br0">
      <inkml:brushProperty name="width" value="0.1" units="cm"/>
      <inkml:brushProperty name="height" value="0.1" units="cm"/>
      <inkml:brushProperty name="color" value="#E71224"/>
    </inkml:brush>
  </inkml:definitions>
  <inkml:trace contextRef="#ctx0" brushRef="#br0">2371 255 2759 0 0,'-25'-11'268'0'0,"12"7"1894"0"0,0 1 0 0 0,-18-3 0 0 0,-2 0-1666 0 0,11 1-437 0 0,0-2 1 0 0,-29-14 0 0 0,35 14 103 0 0,0 0 0 0 0,-1 1 1 0 0,0 0-1 0 0,0 2 0 0 0,-24-4 0 0 0,-2 7 614 0 0,0 2-1 0 0,0 1 0 0 0,-45 10 0 0 0,33-5-360 0 0,-60 1-1 0 0,-123-15 458 0 0,1-1 401 0 0,181 7-830 0 0,-87-15 0 0 0,-54-22 247 0 0,50 8-151 0 0,-8-3-125 0 0,76 14-381 0 0,-89-9 1 0 0,145 27-311 0 0,0 0 0 0 0,-1 1 1 0 0,1 1-1 0 0,-1 1 0 0 0,1 2 1 0 0,-24 5-1 0 0,4 5-1400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5:28.928"/>
    </inkml:context>
    <inkml:brush xml:id="br0">
      <inkml:brushProperty name="width" value="0.1" units="cm"/>
      <inkml:brushProperty name="height" value="0.1" units="cm"/>
      <inkml:brushProperty name="color" value="#E71224"/>
    </inkml:brush>
  </inkml:definitions>
  <inkml:trace contextRef="#ctx0" brushRef="#br0">836 295 455 0 0,'3'-5'286'0'0,"-1"1"0"0"0,1-1 0 0 0,-1 1 0 0 0,2 0-1 0 0,2-4 1 0 0,-3 5-349 0 0,14-20 972 0 0,-17 23-872 0 0,1 0-1 0 0,-1-1 1 0 0,0 1 0 0 0,0-1 0 0 0,1 1-1 0 0,-1 0 1 0 0,0-1 0 0 0,0 1 0 0 0,0-1 0 0 0,1 1-1 0 0,-1-1 1 0 0,0 1 0 0 0,0-1 0 0 0,0 1 0 0 0,0-1-1 0 0,0 1 1 0 0,0 0 0 0 0,0-1 0 0 0,0 1 0 0 0,0-1-1 0 0,0 1 1 0 0,0-1 0 0 0,0 1 0 0 0,0-1 0 0 0,0 1-1 0 0,-1-1 1 0 0,1 1 0 0 0,0-1 0 0 0,0 1 0 0 0,0-1-1 0 0,-1 1 1 0 0,1 0 0 0 0,0-1 0 0 0,-1 1-1 0 0,1 0 1 0 0,0-1 0 0 0,-1 1 0 0 0,1 0 0 0 0,0-1-1 0 0,-1 1 1 0 0,1 0 0 0 0,-1 0 0 0 0,1-1 0 0 0,-1 1-1 0 0,-14-3 417 0 0,14 3-387 0 0,-1 0 0 0 0,1 0 0 0 0,0 0-1 0 0,0 0 1 0 0,0-1 0 0 0,-1 1 0 0 0,1 0 0 0 0,0-1 0 0 0,0 1 0 0 0,0-1 0 0 0,0 1 0 0 0,0-1 0 0 0,0 1-1 0 0,0-1 1 0 0,0 0 0 0 0,0 0 0 0 0,-1 0 0 0 0,1-1-3 0 0,-1 1 0 0 0,1-1-1 0 0,0 1 1 0 0,0-1 0 0 0,-1 0 0 0 0,2 0 0 0 0,-1 1-1 0 0,0-1 1 0 0,0 0 0 0 0,0 0 0 0 0,0-4-1 0 0,1 6-40 0 0,-1-1 0 0 0,1 0-1 0 0,0 0 1 0 0,-1 1-1 0 0,1-1 1 0 0,-1 0 0 0 0,1 1-1 0 0,-1-1 1 0 0,1 0 0 0 0,-1 1-1 0 0,0-1 1 0 0,1 1-1 0 0,-1-1 1 0 0,0 1 0 0 0,1-1-1 0 0,-1 1 1 0 0,0 0-1 0 0,1-1 1 0 0,-1 1 0 0 0,0 0-1 0 0,0-1 1 0 0,0 1 0 0 0,1 0-1 0 0,-1 0 1 0 0,0 0-1 0 0,-1 0 1 0 0,-26 0 635 0 0,9 0-82 0 0,18 0-553 0 0,0-1 0 0 0,0 1 0 0 0,0 0 0 0 0,0 0 0 0 0,0-1-1 0 0,0 1 1 0 0,0 0 0 0 0,0-1 0 0 0,0 1 0 0 0,0-1 0 0 0,0 1 0 0 0,1-1-1 0 0,-1 1 1 0 0,0-1 0 0 0,0 0 0 0 0,1 0 0 0 0,-1 1 0 0 0,0-1 0 0 0,1 0-1 0 0,-1 0 1 0 0,-1-1 0 0 0,2-1-8 0 0,-1 0 0 0 0,1 0 0 0 0,-1 0 0 0 0,1 0-1 0 0,0 0 1 0 0,0-5 0 0 0,0 0 32 0 0,-5-20 94 0 0,4 25-116 0 0,0 0 0 0 0,1 0 0 0 0,-1 0 0 0 0,0 0 0 0 0,1-1-1 0 0,0 1 1 0 0,0 0 0 0 0,0 0 0 0 0,0-1 0 0 0,1-5 0 0 0,2-23 157 0 0,-2 30-181 0 0,-1 1 0 0 0,1 0 0 0 0,0 0 0 0 0,-1 0 0 0 0,0 0 0 0 0,1 0 0 0 0,-1 0 0 0 0,0 1 0 0 0,1-1 0 0 0,-1 0 0 0 0,0 0 0 0 0,0 0 0 0 0,0 0 0 0 0,0 0 0 0 0,0 0 0 0 0,0 0 0 0 0,0 0 0 0 0,0 0 0 0 0,0 0 0 0 0,-1 0 0 0 0,1 0 0 0 0,-1-2 0 0 0,0 3 0 0 0,-1 2 7 0 0,0 0-1 0 0,0 0 0 0 0,0 0 1 0 0,1 0-1 0 0,-1 1 1 0 0,1-1-1 0 0,-1 0 0 0 0,1 1 1 0 0,0-1-1 0 0,0 1 0 0 0,0 0 1 0 0,0-1-1 0 0,1 1 0 0 0,-1 0 1 0 0,1-1-1 0 0,-1 1 1 0 0,1 0-1 0 0,0 0 0 0 0,0-1 1 0 0,0 1-1 0 0,2 4 0 0 0,0 3 56 0 0,0-1-36 0 0,1 0-1 0 0,-2-1 0 0 0,1 1 0 0 0,-1 10 0 0 0,0-11 28 0 0,0 0 0 0 0,1 0-1 0 0,0 0 1 0 0,0 1 0 0 0,5 8-1 0 0,-2-2-8 0 0,12 27 175 0 0,-13-32-200 0 0,16 35 79 0 0,-16-39-94 0 0,-4-5-2 0 0,1 0 1 0 0,-1 1-1 0 0,1-1 1 0 0,0 0-1 0 0,0 0 1 0 0,-1 0-1 0 0,1 0 1 0 0,0 0 0 0 0,0-1-1 0 0,0 1 1 0 0,0 0-1 0 0,0 0 1 0 0,0 0-1 0 0,0-1 1 0 0,0 1-1 0 0,0 0 1 0 0,0-1-1 0 0,0 1 1 0 0,1-1-1 0 0,-1 0 1 0 0,0 1-1 0 0,0-1 1 0 0,2 0-1 0 0,-1 1 0 0 0,0-1 0 0 0,0 1 0 0 0,0 0 0 0 0,0 0 0 0 0,-1-1 1 0 0,1 1-1 0 0,0 0 0 0 0,0 1 0 0 0,-1-1 0 0 0,1 0 0 0 0,-1 0 0 0 0,1 1 0 0 0,-1-1 0 0 0,1 1 0 0 0,-1-1 0 0 0,0 1 0 0 0,0 0 0 0 0,0-1 0 0 0,2 4 0 0 0,3 5 11 0 0,-2-2-3 0 0,-3-7-10 0 0,-1 0 0 0 0,1 0 0 0 0,-1 0 0 0 0,1 1 0 0 0,-1-1 0 0 0,1 0 0 0 0,-1 0 0 0 0,1-1 0 0 0,0 1 0 0 0,0 0 0 0 0,-1 0 0 0 0,1 0 0 0 0,0 0 0 0 0,0-1 0 0 0,0 1 0 0 0,0 0 0 0 0,0-1 0 0 0,0 1 0 0 0,0-1 0 0 0,0 1 0 0 0,0-1 0 0 0,0 1 0 0 0,0-1 0 0 0,1 0 0 0 0,1 1 0 0 0,0-1 3 0 0,20-1 53 0 0,-16-4-21 0 0,-7 5-34 0 0,0-1 0 0 0,0 1 0 0 0,0-1 1 0 0,0 0-1 0 0,0 1 0 0 0,-1-1 0 0 0,1 1 0 0 0,0-1 0 0 0,0 1 0 0 0,0-1 0 0 0,-1 1 1 0 0,1 0-1 0 0,0-1 0 0 0,-1 1 0 0 0,1-1 0 0 0,0 1 0 0 0,-1-1 0 0 0,1 1 0 0 0,0 0 1 0 0,-1-1-1 0 0,-12-9 45 0 0,12 10-42 0 0,0-1 0 0 0,0 1 0 0 0,-1-1 0 0 0,1 0 0 0 0,1 1 0 0 0,-1-1 0 0 0,0 0 0 0 0,0 0 0 0 0,0 0 0 0 0,0 0 0 0 0,0 0 0 0 0,1 0 0 0 0,-1 0 0 0 0,0 0 0 0 0,1 0 0 0 0,-1 0 0 0 0,1 0 0 0 0,0 0 0 0 0,-1 0 0 0 0,1-1 0 0 0,0 1 0 0 0,-1-1 0 0 0,-15-63-4 0 0,11 46 0 0 0,0 0 0 0 0,-3-27 0 0 0,8 9 0 0 0,0-10 0 0 0,0 44 0 0 0,-1 0 0 0 0,1 0 0 0 0,-1 0 0 0 0,0 0 0 0 0,0 1 0 0 0,0-1 0 0 0,0 0 0 0 0,0 1 0 0 0,-1-1 0 0 0,1 1 0 0 0,-1-1 0 0 0,0 1 0 0 0,-2-3 0 0 0,0 4 0 0 0,-4-3 0 0 0,8 2 0 0 0,5 2 0 0 0,-4 0 0 0 0,0 1 0 0 0,0-1 0 0 0,-1 1 0 0 0,1 0 0 0 0,-1 0 0 0 0,1 0 0 0 0,-1 0 0 0 0,1-1 0 0 0,-1 1 0 0 0,1 0 0 0 0,-1 0 0 0 0,0 0 0 0 0,0 0 0 0 0,1 0 0 0 0,-1 0 0 0 0,0 0 0 0 0,0 0 0 0 0,0 0 0 0 0,0 1 0 0 0,1 6 0 0 0,12 39 0 0 0,-12-39 0 0 0,0 0 0 0 0,1 0 0 0 0,1 0 0 0 0,-1-1 0 0 0,1 1 0 0 0,1-1 0 0 0,5 12 0 0 0,-6-15 0 0 0,0 1 0 0 0,-1 0 0 0 0,0 0 0 0 0,0 1 0 0 0,0-1 0 0 0,-1 0 0 0 0,1 0 0 0 0,-1 1 0 0 0,-1-1 0 0 0,1 1 0 0 0,-1-1 0 0 0,0 1 0 0 0,-1 10 0 0 0,0 2 0 0 0,1-7 0 0 0,-1 0 0 0 0,-4 17 0 0 0,3-20 0 0 0,0 1 0 0 0,1-1 0 0 0,0 0 0 0 0,0 1 0 0 0,2 14 0 0 0,0-20 0 0 0,-1 0 0 0 0,2 1 0 0 0,-1-1 0 0 0,0 0 0 0 0,1 0 0 0 0,-1 0 0 0 0,1 0 0 0 0,4 5 0 0 0,-2-2 0 0 0,1 3 0 0 0,-4-7 0 0 0,-1-1 0 0 0,1 0 0 0 0,-1 0 0 0 0,1 0 0 0 0,0 1 0 0 0,0-1 0 0 0,0 0 0 0 0,0 0 0 0 0,0 0 0 0 0,0 0 0 0 0,0 0 0 0 0,0 0 0 0 0,0-1 0 0 0,2 2 0 0 0,1 1 0 0 0,-4-2 0 0 0,0-1 0 0 0,0 0 0 0 0,1 1 0 0 0,-1-1 0 0 0,0 0 0 0 0,1 1 0 0 0,-1-1 0 0 0,0 0 0 0 0,1 0 0 0 0,-1 1 0 0 0,1-1 0 0 0,-1 0 0 0 0,1 0 0 0 0,-1 0 0 0 0,0 1 0 0 0,1-1 0 0 0,-1 0 0 0 0,1 0 0 0 0,-1 0 0 0 0,1 0 0 0 0,-1 0 0 0 0,1 0 0 0 0,-1 0 0 0 0,1 0 0 0 0,-1 0 0 0 0,1 0 0 0 0,-1 0 0 0 0,0 0 0 0 0,1 0 0 0 0,0-1 0 0 0,-1 1 0 0 0,1 0 0 0 0,-1-1 0 0 0,0 1 0 0 0,0-1 0 0 0,1 1 0 0 0,-1 0 0 0 0,0-1 0 0 0,0 1 0 0 0,1-1 0 0 0,-1 1 0 0 0,0-1 0 0 0,0 1 0 0 0,0 0 0 0 0,0-1 0 0 0,0 1 0 0 0,0-1 0 0 0,0 1 0 0 0,0-1 0 0 0,0 1 0 0 0,0-1 0 0 0,0 1 0 0 0,0-1 0 0 0,0 1 0 0 0,0 0 0 0 0,0-1 0 0 0,-1 0 0 0 0,-3-11 0 0 0,-6-3 6 0 0,2 0 0 0 0,0 0 0 0 0,0-1 0 0 0,2-1-1 0 0,0 1 1 0 0,1-1 0 0 0,0 0 0 0 0,1 0 0 0 0,2 0 0 0 0,-3-29-1 0 0,5 30-5 0 0,-1-1 0 0 0,0 0 0 0 0,-2 1 0 0 0,0 0 0 0 0,-6-18 0 0 0,4 27 0 0 0,0 26 0 0 0,2-13 0 0 0,1 0 0 0 0,1 0 0 0 0,-1 0 0 0 0,1 1 0 0 0,0-1 0 0 0,1 0 0 0 0,0 0 0 0 0,0 1 0 0 0,0-1 0 0 0,1 8 0 0 0,2-2 0 0 0,0 0 0 0 0,0 0 0 0 0,1 0 0 0 0,6 13 0 0 0,-3-11 0 0 0,-1 0 0 0 0,0 1 0 0 0,-1 0 0 0 0,-1 0 0 0 0,0 0 0 0 0,-1 0 0 0 0,1 23 0 0 0,2 25 0 0 0,-15 19 0 0 0,7-60 0 0 0,1-19 0 0 0,0 1 0 0 0,1-1 0 0 0,0 1 0 0 0,0-1 0 0 0,0 1 0 0 0,0-1 0 0 0,1 1 0 0 0,-1-1 0 0 0,2 5 0 0 0,8 16-72 0 0,-6-15 72 0 0,0-1 0 0 0,0 1 0 0 0,-1-1 0 0 0,0 1 0 0 0,-1 0 0 0 0,1 0 0 0 0,-2 0 0 0 0,1 0 0 0 0,-1 13 0 0 0,-1 6 0 0 0,-6 51 0 0 0,2 14 0 0 0,3-75 0 0 0,2-1 0 0 0,2 21 0 0 0,1 18 0 0 0,-5-41 0 0 0,0-1 0 0 0,-2 0 0 0 0,-5 22 0 0 0,-3 21 0 0 0,0-7 0 0 0,3-19 0 0 0,6-19 0 0 0,0-7 0 0 0,1 1 0 0 0,0-1 0 0 0,0 1 0 0 0,0 0 0 0 0,1-1 0 0 0,-1 1 0 0 0,2 0 0 0 0,-1-1 0 0 0,0 1 0 0 0,1-1 0 0 0,0 1 0 0 0,3 9 0 0 0,4 6 0 0 0,-1 1 0 0 0,-2 0 0 0 0,0 0 0 0 0,-1 1 0 0 0,-1 0 0 0 0,-1-1 0 0 0,-2 37 0 0 0,7 107 0 0 0,-1-75 0 0 0,-3-23 0 0 0,-1-36 0 0 0,-3 44 0 0 0,-1 5 0 0 0,2-54 0 0 0,1 12 0 0 0,0-6 0 0 0,-2 0 0 0 0,-7 52 0 0 0,0-37-9 0 0,3 0-1 0 0,1 67 1 0 0,14 96-26 0 0,-8-181 34 0 0,-2-8 1 0 0,-1-1 0 0 0,-1 0 0 0 0,-1 0 0 0 0,-1-1 0 0 0,-10 33 0 0 0,-2 9 0 0 0,9-31 0 0 0,0 1 0 0 0,-6 51 0 0 0,13-56 0 0 0,1 1 0 0 0,2-1 0 0 0,6 32 0 0 0,-3-18 0 0 0,0 1 0 0 0,-4-15 0 0 0,13 47 0 0 0,-10-52 0 0 0,-2 1 0 0 0,0 0 0 0 0,0 30 0 0 0,1 6 0 0 0,2 9 0 0 0,14 102 0 0 0,-11-112 0 0 0,-2 1 0 0 0,-3-1 0 0 0,-5 100 0 0 0,0-143 0 0 0,0 0 0 0 0,1 1 0 0 0,1-1 0 0 0,1 0 0 0 0,4 22 0 0 0,-3-25 0 0 0,0 0 0 0 0,-1 0 0 0 0,-1 0 0 0 0,0 0 0 0 0,0 0 0 0 0,-1 0 0 0 0,-1 1 0 0 0,0-1 0 0 0,-1 0 0 0 0,0 0 0 0 0,-1 0 0 0 0,-4 12 0 0 0,0-3 0 0 0,2 0 0 0 0,0 0 0 0 0,1 1 0 0 0,2 0 0 0 0,0 0 0 0 0,1-1 0 0 0,3 33 0 0 0,7 124 0 0 0,0 5 0 0 0,-5-115 0 0 0,4 7 0 0 0,1 25 0 0 0,-4-32 0 0 0,-3-47 0 0 0,0-1 0 0 0,-2 25 0 0 0,-4 35 0 0 0,3-32 0 0 0,-9 51 0 0 0,-16 38 54 0 0,15-89-43 0 0,5-28-11 0 0,2 0 0 0 0,0 0 0 0 0,-1 34-1 0 0,3-13 1 0 0,0-25 0 0 0,2 27 0 0 0,0-19 0 0 0,-1 1 0 0 0,-1-1 0 0 0,-1 1 0 0 0,-11 38 0 0 0,12-48 0 0 0,-3 31 0 0 0,1 2 0 0 0,1-24 0 0 0,1 43 0 0 0,0 4 0 0 0,1-60 0 0 0,1 1 0 0 0,2 16 0 0 0,-1-18 0 0 0,0-1 0 0 0,-1 1 0 0 0,0 0 0 0 0,-2 13 0 0 0,-9 77 0 0 0,2-13 0 0 0,-2 37 0 0 0,-4 19 0 0 0,12-121 0 0 0,-1-1 0 0 0,-2 0 0 0 0,0 0 0 0 0,-1 0 0 0 0,-15 31 0 0 0,13-40 0 0 0,8-10 0 0 0,-1 0 0 0 0,1-1 0 0 0,0 1 0 0 0,-1 0 0 0 0,1 0 0 0 0,0 1 0 0 0,0-1 0 0 0,1 0 0 0 0,-2 3 0 0 0,-1 8 0 0 0,-1 0 0 0 0,0 0 0 0 0,-8 13 0 0 0,-28 32 64 0 0,36-53-56 0 0,0 1-1 0 0,0 0 0 0 0,-1-1 0 0 0,1 0 1 0 0,-10 8-1 0 0,-9 9 13 0 0,7-3-5 0 0,10-14-5 0 0,1 1 0 0 0,0 0 0 0 0,0 1-1 0 0,-7 12 1 0 0,5-8 10 0 0,1 0-1 0 0,-2-1 1 0 0,1 0 0 0 0,-2 0-1 0 0,-12 12 1 0 0,-7 12 72 0 0,11-11 16 0 0,-5-2 132 0 0,9-7-173 0 0,11-12-58 0 0,0 0 0 0 0,0 0 0 0 0,0-1 0 0 0,0 1 0 0 0,1 0-1 0 0,-1 1 1 0 0,-1 2 0 0 0,0 0 21 0 0,0-1-1 0 0,0 0 0 0 0,-1 0 1 0 0,1 0-1 0 0,-1 0 0 0 0,-6 5 0 0 0,-14 15 102 0 0,17-17-105 0 0,0 1 0 0 0,0-1 0 0 0,-1-1 0 0 0,-12 9 0 0 0,11-8 17 0 0,0 0 0 0 0,-17 17 0 0 0,-31 38 486 0 0,29-31-207 0 0,26-30-300 0 0,1 0 1 0 0,-1 0-1 0 0,1 0 1 0 0,-1 0-1 0 0,0-1 1 0 0,1 1-1 0 0,-1-1 1 0 0,0 1 0 0 0,0-1-1 0 0,1 0 1 0 0,-1 1-1 0 0,-3-1 1 0 0,-24 0 243 0 0,20 0-191 0 0,3 0-47 0 0,-1 1 1 0 0,1 0-1 0 0,-1 1 0 0 0,1-1 0 0 0,0 1 0 0 0,-1 0 0 0 0,1 1 0 0 0,-9 5 0 0 0,-20 7 197 0 0,32-14-204 0 0,-1 0 14 0 0,6-7-17 0 0,0 4-18 0 0,0-1 0 0 0,0 1 0 0 0,-1 0 0 0 0,1 0 0 0 0,1 0 0 0 0,-1 0 0 0 0,0 0 0 0 0,4-3 0 0 0,-3 3 0 0 0,0 0 0 0 0,0 0 0 0 0,0 0 0 0 0,-1-1 0 0 0,5-5 0 0 0,4-6 0 0 0,23-25 0 0 0,-5 8 0 0 0,36-42 0 0 0,-43 43 0 0 0,-15 20 0 0 0,-1 1 0 0 0,2 0 0 0 0,-1 0 0 0 0,1 1 0 0 0,1 0 0 0 0,9-8 0 0 0,6-1 0 0 0,41-38 0 0 0,-62 52 0 0 0,-1 0 0 0 0,1-1 0 0 0,0 1 0 0 0,-1-1 0 0 0,0 1 0 0 0,0-1 0 0 0,0 0 0 0 0,0 0 0 0 0,1-5 0 0 0,-3 9 0 0 0,0 0 1 0 0,0 0-1 0 0,0 0 0 0 0,0 0 0 0 0,0 0 0 0 0,1-1 1 0 0,-1 1-1 0 0,0 0 0 0 0,-1 0 0 0 0,1 0 0 0 0,0 0 1 0 0,0 0-1 0 0,0 0 0 0 0,0 0 0 0 0,0 0 0 0 0,0-1 1 0 0,0 1-1 0 0,0 0 0 0 0,0 0 0 0 0,0 0 0 0 0,0 0 1 0 0,0 0-1 0 0,0 0 0 0 0,0 0 0 0 0,0 0 0 0 0,0 0 1 0 0,0-1-1 0 0,0 1 0 0 0,-1 0 0 0 0,1 0 0 0 0,0 0 1 0 0,0 0-1 0 0,0 0 0 0 0,0 0 0 0 0,0 0 0 0 0,0 0 1 0 0,0 0-1 0 0,0 0 0 0 0,-1 0 0 0 0,1 0 0 0 0,0 0 1 0 0,0 0-1 0 0,0 0 0 0 0,0 0 0 0 0,0 0 0 0 0,-6 3 21 0 0,-4 7 13 0 0,10-10-34 0 0,-30 37 0 0 0,12-17 0 0 0,-24 35 0 0 0,34-44 0 0 0,-50 75 0 0 0,46-71 0 0 0,4-3 0 0 0,-1 0 0 0 0,-1-1 0 0 0,0 0 0 0 0,0 0 0 0 0,-1-1 0 0 0,-23 16 0 0 0,23-20 0 0 0,-39 22 0 0 0,45-25 0 0 0,0-1 0 0 0,0 0 0 0 0,0-1 0 0 0,-1 1 0 0 0,1-1 0 0 0,0 0 0 0 0,-11 1 0 0 0,8-3 0 0 0,12-1 0 0 0,9-6 0 0 0,57-43 0 0 0,-44 34 0 0 0,0-2 0 0 0,29-28 0 0 0,-24 20 0 0 0,-24 22 0 0 0,0 0 0 0 0,0 0 0 0 0,-1-1 0 0 0,0 0 0 0 0,0-1 0 0 0,7-10 0 0 0,31-46 0 0 0,16-28 0 0 0,-56 84 0 0 0,1 0 0 0 0,0 0 0 0 0,0 0 0 0 0,0 0 0 0 0,1 1 0 0 0,0 0 0 0 0,0 0 0 0 0,0 1 0 0 0,1-1 0 0 0,0 1 0 0 0,0 1 0 0 0,14-8 0 0 0,-26 31 0 0 0,-16 16-28 0 0,11-20-411 0 0,0 1-1 0 0,1 1 1 0 0,1 0 0 0 0,-6 20 0 0 0,8-19-4241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55:36.776"/>
    </inkml:context>
    <inkml:brush xml:id="br0">
      <inkml:brushProperty name="width" value="0.1" units="cm"/>
      <inkml:brushProperty name="height" value="0.1" units="cm"/>
      <inkml:brushProperty name="color" value="#E71224"/>
    </inkml:brush>
  </inkml:definitions>
  <inkml:trace contextRef="#ctx0" brushRef="#br0">1 110 2671 0 0,'0'-1'112'0'0,"0"0"1"0"0,0 0-1 0 0,0 1 0 0 0,0-1 0 0 0,1 0 0 0 0,-1 0 0 0 0,0 1 0 0 0,1-1 0 0 0,-1 0 0 0 0,1 1 0 0 0,-1-1 0 0 0,1 1 0 0 0,-1-1 0 0 0,1 0 0 0 0,-1 1 0 0 0,1-1 0 0 0,-1 1 0 0 0,1-1 0 0 0,0 1 0 0 0,-1 0 0 0 0,1-1 0 0 0,0 1 0 0 0,-1 0 0 0 0,1-1 0 0 0,0 1 0 0 0,1 0 0 0 0,19-4 1311 0 0,46 15-333 0 0,-12-16 920 0 0,-42 3-1685 0 0,0 0 0 0 0,0 1 0 0 0,22 2 0 0 0,-28-1-203 0 0,1 0 0 0 0,-1 0-1 0 0,1-1 1 0 0,7-1-1 0 0,-8 1-18 0 0,0 0-1 0 0,1 0 1 0 0,-1 1-1 0 0,9 0 0 0 0,0 1 17 0 0,1-1 0 0 0,-1-1 0 0 0,0-1 0 0 0,23-4 0 0 0,23-3 342 0 0,86 6 305 0 0,-86 4-528 0 0,86-4 502 0 0,-99 3-498 0 0,-36 1-176 0 0,0-1 0 0 0,0 0 1 0 0,22-4-1 0 0,109-31 427 0 0,-80 27-305 0 0,-38 6-136 0 0,57 4 26 0 0,-32-8 1386 0 0,-36 3-1659 0 0,0 1 0 0 0,0 0 0 0 0,1 2-1 0 0,-1 0 1 0 0,17 2 0 0 0,23 8 243 0 0,31 3 21 0 0,-70-12-7 0 0,30-3-1 0 0,-30 0 11 0 0,31 2 0 0 0,-29 0-20 0 0,0 0 1 0 0,1-2-1 0 0,32-5 0 0 0,40-8 158 0 0,-72 13-168 0 0,-1 1 1 0 0,1 1 0 0 0,-1 0-1 0 0,1 2 1 0 0,-1 0 0 0 0,1 1-1 0 0,27 8 1 0 0,-39-8-34 0 0,0 0 1 0 0,1 0-1 0 0,12 9 0 0 0,15 6 7 0 0,60 14 174 0 0,-53-20-130 0 0,36 9 52 0 0,-69-19-107 0 0,-1-1 0 0 0,1 0 0 0 0,0-1 0 0 0,-1 0 1 0 0,1 0-1 0 0,0-1 0 0 0,11-2 0 0 0,22-3 53 0 0,-31 5-56 0 0,0 0 0 0 0,21-6 0 0 0,-25 5 4 0 0,1 0 1 0 0,-1 1 0 0 0,0 0-1 0 0,1 0 1 0 0,-1 0-1 0 0,1 1 1 0 0,0 0 0 0 0,8 2-1 0 0,-13-2-7 0 0,-1 0 1 0 0,1 1-1 0 0,0 0 0 0 0,0-1 0 0 0,-1 1 0 0 0,1 0 0 0 0,-1 1 0 0 0,1-1 0 0 0,-1 0 0 0 0,1 1 1 0 0,-1-1-1 0 0,0 1 0 0 0,1 0 0 0 0,-1 0 0 0 0,0-1 0 0 0,0 2 0 0 0,0-1 0 0 0,-1 0 1 0 0,1 0-1 0 0,0 0 0 0 0,-1 1 0 0 0,0-1 0 0 0,1 1 0 0 0,0 4 0 0 0,1 3-297 0 0,-2 1 0 0 0,1-1 1 0 0,-2 1-1 0 0,1-1 0 0 0,-1 1 0 0 0,-3 19 0 0 0,-1 0-777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07.887"/>
    </inkml:context>
    <inkml:brush xml:id="br0">
      <inkml:brushProperty name="width" value="0.1" units="cm"/>
      <inkml:brushProperty name="height" value="0.1" units="cm"/>
      <inkml:brushProperty name="color" value="#E71224"/>
    </inkml:brush>
  </inkml:definitions>
  <inkml:trace contextRef="#ctx0" brushRef="#br0">1388 121 455 0 0,'-27'5'276'0'0,"16"-2"663"0"0,-1-1 1 0 0,0-1-1 0 0,0 1 1 0 0,-12-2 0 0 0,21 0-853 0 0,1 0 1 0 0,-1 0-1 0 0,1-1 1 0 0,-1 1-1 0 0,1-1 1 0 0,-1 1-1 0 0,1-1 1 0 0,-1 0-1 0 0,1 0 1 0 0,0 0-1 0 0,0 0 1 0 0,-1 0-1 0 0,1-1 1 0 0,0 1-1 0 0,0-1 1 0 0,0 0 0 0 0,1 1-1 0 0,-1-1 1 0 0,0 0-1 0 0,0 0 1 0 0,1 0-1 0 0,0 0 1 0 0,-1 0-1 0 0,-1-4 1 0 0,-3-7 446 0 0,3 4-3 0 0,-1 0 0 0 0,0 0 0 0 0,-1 0 0 0 0,0 1 0 0 0,-10-13 0 0 0,13 18-417 0 0,0 2-1 0 0,0-1 1 0 0,-1 0 0 0 0,1 0 0 0 0,0 1 0 0 0,-1-1 0 0 0,1 1 0 0 0,-1 0-1 0 0,1-1 1 0 0,-1 1 0 0 0,1 0 0 0 0,-1 1 0 0 0,0-1 0 0 0,0 0 0 0 0,1 1-1 0 0,-1 0 1 0 0,0-1 0 0 0,0 1 0 0 0,0 0 0 0 0,1 1 0 0 0,-1-1 0 0 0,0 0 0 0 0,0 1-1 0 0,-4 1 1 0 0,-17 6 177 0 0,1 2-1 0 0,0 0 1 0 0,0 2 0 0 0,-35 23-1 0 0,-19 11 33 0 0,41-28 154 0 0,-70 25 0 0 0,84-37-274 0 0,0 0 0 0 0,0-1 0 0 0,-1-2-1 0 0,-40 2 1 0 0,8-5 56 0 0,-1-3 1 0 0,1-2-1 0 0,1-3 0 0 0,-70-19 0 0 0,53 7-1349 0 0,-79-35-1 0 0,113 40-5064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45.703"/>
    </inkml:context>
    <inkml:brush xml:id="br0">
      <inkml:brushProperty name="width" value="0.1" units="cm"/>
      <inkml:brushProperty name="height" value="0.1" units="cm"/>
      <inkml:brushProperty name="color" value="#E71224"/>
    </inkml:brush>
  </inkml:definitions>
  <inkml:trace contextRef="#ctx0" brushRef="#br0">8816 1608 2303 0 0,'-10'-3'-458'0'0,"-8"-4"2787"0"0,18 6-2234 0 0,-1 1 0 0 0,1-1 1 0 0,-1 1-1 0 0,1-1 0 0 0,-1 0 0 0 0,1 1 1 0 0,0-1-1 0 0,-1 0 0 0 0,1 1 0 0 0,0-1 1 0 0,-1 0-1 0 0,1 1 0 0 0,0-1 0 0 0,0 0 1 0 0,0 0-1 0 0,0 1 0 0 0,0-1 1 0 0,0 0-1 0 0,0 0 0 0 0,0 1 0 0 0,0-1 1 0 0,0 0-1 0 0,0 0 0 0 0,1 0 0 0 0,-1-2 57 0 0,0 1 0 0 0,0 0 0 0 0,0-1 0 0 0,0 1 0 0 0,0-1-1 0 0,0 1 1 0 0,-1 0 0 0 0,1 0 0 0 0,-1-1 0 0 0,0 1 0 0 0,0 0 0 0 0,1 0-1 0 0,-1 0 1 0 0,-1-1 0 0 0,1 1 0 0 0,0 0 0 0 0,0 0 0 0 0,-1 1-1 0 0,1-1 1 0 0,-1 0 0 0 0,0 0 0 0 0,1 1 0 0 0,-1-1 0 0 0,0 1 0 0 0,0 0-1 0 0,-3-2 1 0 0,0 0 322 0 0,0 0 0 0 0,0 1-1 0 0,0-1 1 0 0,0 1 0 0 0,0 1-1 0 0,0-1 1 0 0,-1 1 0 0 0,1 0 0 0 0,-1 0-1 0 0,-6 0 1 0 0,-6 2 47 0 0,0 1 0 0 0,0 1 0 0 0,1 0 0 0 0,-19 6 0 0 0,7 1 436 0 0,24-7-827 0 0,-1-1 1 0 0,1 0 0 0 0,-1 0-1 0 0,0-1 1 0 0,1 0-1 0 0,-1 0 1 0 0,0 0 0 0 0,0-1-1 0 0,0 1 1 0 0,-9-2 0 0 0,-5-1 407 0 0,-1 1 0 0 0,-31 3 0 0 0,1 0-274 0 0,-46 5 465 0 0,38-2-298 0 0,-37 0 76 0 0,-60-6-145 0 0,69 0-157 0 0,1 4 0 0 0,-1 4-1 0 0,-91 19 1 0 0,132-17-198 0 0,2 0 58 0 0,-1-1 1 0 0,1-3 0 0 0,-76 0-1 0 0,101-5-30 0 0,-1 1-1 0 0,-22 4 1 0 0,-27 1 120 0 0,-66 5 65 0 0,96-6-208 0 0,-1-1 0 0 0,-41-2 0 0 0,-27-9 91 0 0,-86-3 146 0 0,-62 21-113 0 0,185-11-72 0 0,-92-12 0 0 0,123 9-32 0 0,0 1 0 0 0,0 3 0 0 0,-53 6 0 0 0,28 4-13 0 0,40-6 3 0 0,-28 2 0 0 0,44-7-14 0 0,1 0 0 0 0,-1 0 0 0 0,1 0 0 0 0,-1-1 1 0 0,1-1-1 0 0,0 0 0 0 0,-11-3 0 0 0,-7-4-3 0 0,-1 2 1 0 0,0 0-1 0 0,0 2 0 0 0,0 1 1 0 0,-1 1-1 0 0,0 2 0 0 0,1 0 1 0 0,-1 2-1 0 0,0 1 0 0 0,1 1 1 0 0,-29 7-1 0 0,-6 5 14 0 0,12-3 30 0 0,-59 6 0 0 0,-152 1 318 0 0,255-19-357 0 0,-225 0 168 0 0,152-3-93 0 0,-85 7-1 0 0,125-2-49 0 0,-128 2 142 0 0,-39-15-5 0 0,133 6-141 0 0,-134-16 161 0 0,191 19-174 0 0,-1-1 0 0 0,1-1 1 0 0,-27-10-1 0 0,-8-2 26 0 0,28 10-25 0 0,0 1 0 0 0,0 1-1 0 0,-40-2 1 0 0,-29 0 7 0 0,34 1 1 0 0,-157 8 48 0 0,79-6 6 0 0,42 0-34 0 0,21 7-6 0 0,50-2-20 0 0,-1-1 1 0 0,1-1 0 0 0,-27-3 0 0 0,-7-2-22 0 0,-12-1 0 0 0,-11-2 64 0 0,70 8-64 0 0,0 0 0 0 0,-17 2 0 0 0,-3 0 0 0 0,-101 3 0 0 0,73-5 91 0 0,-1-2-1 0 0,-59-12 1 0 0,43 3-65 0 0,31 5 20 0 0,-59-16-1 0 0,69 14-15 0 0,1 2 0 0 0,-50-3-1 0 0,-35-7 21 0 0,83 9-32 0 0,0 1 0 0 0,-61-2-1 0 0,-85 16-6 0 0,164-5-3 0 0,1 0 1 0 0,-1 1-1 0 0,-20 8 1 0 0,20-7 1 0 0,-1 0 0 0 0,-29 5 0 0 0,-29-1-10 0 0,-76 20 0 0 0,115-21 64 0 0,-61 6 0 0 0,33-14-64 0 0,59 0 13 0 0,0 0-1 0 0,-1-1 1 0 0,1 1-1 0 0,-12-4 1 0 0,-17 0-12 0 0,12 2 12 0 0,0 0 0 0 0,-45-11 0 0 0,-16-2 12 0 0,78 14-20 0 0,-1 0-1 0 0,1 0 1 0 0,0 0-1 0 0,0 0 1 0 0,0-1-1 0 0,-8-4 1 0 0,12 5-3 0 0,0 0-1 0 0,-1-1 1 0 0,1 1 0 0 0,0-1-1 0 0,0 1 1 0 0,1-1 0 0 0,-1 0 0 0 0,0 0-1 0 0,0 0 1 0 0,1 0 0 0 0,-1 0-1 0 0,1 0 1 0 0,0 0 0 0 0,0 0-1 0 0,0 0 1 0 0,0-1 0 0 0,0 1-1 0 0,-1-4 1 0 0,-1-14 7 0 0,0 0 0 0 0,1 0 0 0 0,1 0 0 0 0,1-1 0 0 0,1 1-1 0 0,5-33 1 0 0,-4 34-7 0 0,0 1 7 0 0,1 0 0 0 0,1 0 0 0 0,0 0 1 0 0,1 0-1 0 0,1 1 0 0 0,11-22 0 0 0,-2 9-9 0 0,-2-1 0 0 0,0 0 0 0 0,-2-1 0 0 0,-2 0 0 0 0,-1-1 0 0 0,5-36 0 0 0,24-183 64 0 0,-32 197-62 0 0,-3 0 0 0 0,-2 0 0 0 0,-2 0 1 0 0,-13-70-1 0 0,14 117 2 0 0,0 0-1 0 0,0 0 1 0 0,1 0 0 0 0,0 0 0 0 0,0 0 0 0 0,1 0-1 0 0,0 0 1 0 0,1 0 0 0 0,-1 0 0 0 0,1 0 0 0 0,1 1-1 0 0,0-1 1 0 0,6-12 0 0 0,-7 15-4 0 0,1 1 0 0 0,-1-1 0 0 0,1 0 0 0 0,0 1 0 0 0,0 0 0 0 0,1-1 0 0 0,-1 1 0 0 0,1 1 0 0 0,0-1 0 0 0,0 0 0 0 0,0 1 0 0 0,1 0 0 0 0,-1 0 0 0 0,1 0 0 0 0,0 1 0 0 0,-1-1 0 0 0,1 1 0 0 0,0 0 0 0 0,0 1 0 0 0,9-2 0 0 0,60-15-21 0 0,1 4-1 0 0,107-6 1 0 0,-84 12 21 0 0,50-1 0 0 0,59 20 0 0 0,107 9 0 0 0,-132-12 0 0 0,78-6 0 0 0,-177-4 0 0 0,206 0 0 0 0,40-5 0 0 0,-267 3 0 0 0,-19 2 0 0 0,191-5 0 0 0,178 21 0 0 0,-108-17 0 0 0,10-13-48 0 0,-163 6 32 0 0,188 6 16 0 0,-214 4 0 0 0,129-3 0 0 0,67-7 0 0 0,189 7 0 0 0,-152-5 0 0 0,-182-1 0 0 0,161 3 0 0 0,-226 5 0 0 0,141 4 0 0 0,-20-1 0 0 0,-116-4 0 0 0,228 8 0 0 0,-268-6-5 0 0,290 13-54 0 0,-16 7-5 0 0,-345-19 64 0 0,78 1-36 0 0,148 25 0 0 0,124 33-28 0 0,-214-37 70 0 0,-118-17-20 0 0,-1 0 0 0 0,0 2 0 0 0,0 0 0 0 0,23 13 0 0 0,-39-17 9 0 0,0 0 0 0 0,0 0 0 0 0,0 1 0 0 0,0 0 0 0 0,-1 1 0 0 0,0-1 0 0 0,0 1 0 0 0,0 0 0 0 0,-1 0 0 0 0,0 0 0 0 0,0 1 0 0 0,-1 0 0 0 0,1-1 0 0 0,-1 1 0 0 0,-1 0 0 0 0,0 1 0 0 0,0-1 0 0 0,2 12 0 0 0,0 10-3 0 0,-1 0 0 0 0,-2 0-1 0 0,-2 42 1 0 0,-2-36 1 0 0,-1 0-1 0 0,-11 41 1 0 0,-24 66-28 0 0,18-70 28 0 0,-3 16 7 0 0,8-20 0 0 0,-48 118 0 0 0,3-63 0 0 0,-19 15 0 0 0,75-131 0 0 0,0 0 0 0 0,-1 0 0 0 0,1 0 0 0 0,-2 0 0 0 0,1-1 0 0 0,-10 7 0 0 0,13-10-675 0 0,9-4-823 0 0,1-1 366 0 0,4-2-955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35:48.497"/>
    </inkml:context>
    <inkml:brush xml:id="br0">
      <inkml:brushProperty name="width" value="0.1" units="cm"/>
      <inkml:brushProperty name="height" value="0.1" units="cm"/>
      <inkml:brushProperty name="color" value="#E71224"/>
    </inkml:brush>
  </inkml:definitions>
  <inkml:trace contextRef="#ctx0" brushRef="#br0">698 212 2879 0 0,'-1'-3'119'0'0,"0"0"-41"0"0,1 0-1 0 0,-1 1 1 0 0,1-1-1 0 0,-1 0 1 0 0,0 1-1 0 0,0-1 1 0 0,0 1-1 0 0,-1-1 0 0 0,1 1 1 0 0,-1-1-1 0 0,1 1 1 0 0,-1 0-1 0 0,0 0 1 0 0,1 0-1 0 0,-1 0 1 0 0,0 0-1 0 0,-1 0 0 0 0,1 0 1 0 0,0 1-1 0 0,-3-2 1 0 0,-29-19 421 0 0,30 19-339 0 0,0 0 1 0 0,0 0-1 0 0,0 0 0 0 0,0 1 0 0 0,0 0 1 0 0,-1-1-1 0 0,1 1 0 0 0,-1 1 0 0 0,1-1 1 0 0,-1 1-1 0 0,0 0 0 0 0,-5-1 0 0 0,9 2-68 0 0,-1 1-1 0 0,1-1 1 0 0,-1 1-1 0 0,1-1 1 0 0,-1 1-1 0 0,1 0 0 0 0,0-1 1 0 0,-1 1-1 0 0,1 0 1 0 0,0 0-1 0 0,0 0 1 0 0,-1 0-1 0 0,1 0 0 0 0,0 0 1 0 0,0 1-1 0 0,0-1 1 0 0,0 0-1 0 0,1 1 1 0 0,-1-1-1 0 0,-1 3 0 0 0,-15 33 423 0 0,15-31-404 0 0,-12 24 38 0 0,0-1 0 0 0,-2-1 0 0 0,-1 0 0 0 0,-1-2 0 0 0,-2 0 0 0 0,0-1-1 0 0,-2 0 1 0 0,0-2 0 0 0,-2-1 0 0 0,-35 26 0 0 0,18-16 215 0 0,-53 39 538 0 0,91-69-889 0 0,1-1 1 0 0,0 1-1 0 0,-1-1 0 0 0,1 0 0 0 0,-1 1 1 0 0,1-1-1 0 0,-1 0 0 0 0,0-1 0 0 0,1 1 1 0 0,-1 0-1 0 0,0-1 0 0 0,1 0 0 0 0,-1 1 1 0 0,0-1-1 0 0,0 0 0 0 0,1-1 1 0 0,-1 1-1 0 0,0 0 0 0 0,-3-1 0 0 0,6 0-2 0 0,-1 1 0 0 0,1-1 0 0 0,-1 0 0 0 0,1 1 0 0 0,-1-1 0 0 0,1 1 0 0 0,0-1 0 0 0,-1 0-1 0 0,1 1 1 0 0,0-1 0 0 0,0 0 0 0 0,-1 1 0 0 0,1-1 0 0 0,0 0 0 0 0,0 1 0 0 0,0-1 0 0 0,0 0 0 0 0,0 0-1 0 0,0 1 1 0 0,0-1 0 0 0,0-1 0 0 0,2-18 149 0 0,-1 16-120 0 0,4-22 60 0 0,1 0-1 0 0,17-44 1 0 0,1-1 5 0 0,40-172 24 0 0,-61 235-111 0 0,-1-2-6 0 0,0 0 1 0 0,1 1-1 0 0,0-1 0 0 0,1 1 0 0 0,0 0 0 0 0,1 0 0 0 0,-1 0 0 0 0,2 0 0 0 0,8-10 0 0 0,-13 17-11 0 0,0 1 0 0 0,0 0 0 0 0,1 0 0 0 0,-1 0 0 0 0,0 1 0 0 0,1-1 0 0 0,-1 0 0 0 0,0 0 0 0 0,1 1 0 0 0,-1-1 0 0 0,1 1 0 0 0,-1-1 0 0 0,1 1 0 0 0,-1-1 0 0 0,1 1 0 0 0,0 0 0 0 0,-1 0 0 0 0,1 0 0 0 0,-1 0 0 0 0,1 0 0 0 0,-1 0 0 0 0,1 1 0 0 0,0-1 0 0 0,-1 0 0 0 0,1 1 0 0 0,-1-1 0 0 0,1 1 0 0 0,-1-1 0 0 0,0 1 0 0 0,3 1 0 0 0,3 3 0 0 0,0 0 0 0 0,-1 0 0 0 0,0 0 0 0 0,10 11 0 0 0,-8-8 0 0 0,7 8 38 0 0,-1 1 0 0 0,-1 0 0 0 0,20 33 0 0 0,26 63 128 0 0,-10-18-110 0 0,30 54 681 0 0,-67-123-557 0 0,-11-21-139 0 0,2 1 1 0 0,-1-1-1 0 0,1 1 0 0 0,-1-1 1 0 0,2 0-1 0 0,5 8 0 0 0,-9-17 31 0 0,0-1 1 0 0,-1 1-1 0 0,0 0 0 0 0,0 0 0 0 0,-2-6 1 0 0,-26-40 184 0 0,18 33-203 0 0,-13-29 0 0 0,3-2-5 0 0,-44-111 19 0 0,56 131-68 0 0,-16-29 0 0 0,21 49 0 0 0,0 0 0 0 0,-1 0 0 0 0,0 1 0 0 0,0-1 0 0 0,-1 1 0 0 0,1 1 0 0 0,-2-1 0 0 0,-6-5 0 0 0,12 11 0 0 0,0 0 1 0 0,1 0-1 0 0,-1 1 0 0 0,0-1 0 0 0,0 0 0 0 0,0 1 1 0 0,0-1-1 0 0,0 1 0 0 0,1-1 0 0 0,-1 1 0 0 0,0-1 1 0 0,0 1-1 0 0,0-1 0 0 0,0 1 0 0 0,-1 0 0 0 0,1 0 0 0 0,0 0 1 0 0,0-1-1 0 0,0 1 0 0 0,0 0 0 0 0,0 0 0 0 0,0 0 1 0 0,0 1-1 0 0,0-1 0 0 0,0 0 0 0 0,0 0 0 0 0,-2 1 1 0 0,2 0-6 0 0,0 1 1 0 0,0-1 0 0 0,0 1 0 0 0,0-1 0 0 0,0 1 0 0 0,0-1 0 0 0,1 1 0 0 0,-1-1 0 0 0,0 1 0 0 0,1 0 0 0 0,-1-1 0 0 0,1 1 0 0 0,0 0-1 0 0,-1 0 1 0 0,1 2 0 0 0,-4 21-2 0 0,-1 1-1 0 0,-1-1 0 0 0,-2-1 0 0 0,0 1 1 0 0,-2-1-1 0 0,-22 42 0 0 0,6-24-2 0 0,-1-1-1 0 0,-54 61 0 0 0,32-43 10 0 0,-34 37 0 0 0,79-91 0 0 0,1-2 0 0 0,0 0 0 0 0,0 0 0 0 0,1 0 0 0 0,-1 1 0 0 0,1-1 0 0 0,0 1 0 0 0,-3 6 0 0 0,12-16 56 0 0,0 0-1 0 0,0 1 0 0 0,16-8 1 0 0,42-25 13 0 0,39-20 43 0 0,-84 48-102 0 0,0 2 0 0 0,0 0 0 0 0,32-7 0 0 0,86-6 45 0 0,-100 17-36 0 0,-1-1-1 0 0,0-2 1 0 0,49-15-1 0 0,-82 20-1 0 0,19-4 67 0 0,-23 6-84 0 0,0 0 1 0 0,0 0-1 0 0,0 0 1 0 0,1 0-1 0 0,-1 0 1 0 0,0 0-1 0 0,0 0 1 0 0,0 0-1 0 0,0 0 1 0 0,1 0-1 0 0,-1 0 1 0 0,0 0-1 0 0,0 0 1 0 0,0 0-1 0 0,0 1 1 0 0,0-1-1 0 0,1 0 1 0 0,-1 0-1 0 0,0 0 1 0 0,0 0-1 0 0,0 0 1 0 0,0 0-1 0 0,0 0 1 0 0,0 0-1 0 0,0 1 1 0 0,1-1 0 0 0,-1 0-1 0 0,0 0 1 0 0,0 0-1 0 0,0 0 1 0 0,0 0-1 0 0,0 1 1 0 0,0-1-1 0 0,0 0 1 0 0,0 0-1 0 0,0 0 1 0 0,0 0-1 0 0,0 1 1 0 0,0-1-1 0 0,0 0 1 0 0,-7 14 1 0 0,-51 65-1311 0 0,35-48-38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4:49.852"/>
    </inkml:context>
    <inkml:brush xml:id="br0">
      <inkml:brushProperty name="width" value="0.1" units="cm"/>
      <inkml:brushProperty name="height" value="0.1" units="cm"/>
      <inkml:brushProperty name="color" value="#E71224"/>
    </inkml:brush>
  </inkml:definitions>
  <inkml:trace contextRef="#ctx0" brushRef="#br0">3160 1430 1375 0 0,'-27'7'1510'0'0,"-103"29"-2911"0"0,75-14 4284 0 0,49-19-2509 0 0,-3 1 113 0 0,0 0 0 0 0,-17 5-1 0 0,23-8-348 0 0,0-1-1 0 0,0 0 0 0 0,0 1 1 0 0,0-1-1 0 0,0 0 1 0 0,0 0-1 0 0,0 0 0 0 0,0-1 1 0 0,1 1-1 0 0,-1-1 1 0 0,0 0-1 0 0,0 1 0 0 0,0-1 1 0 0,-28-5 12872 0 0,38-13-11298 0 0,8 1-1332 0 0,-12 15-331 0 0,0-1 1 0 0,0 1-1 0 0,0 0 1 0 0,-1-1 0 0 0,1 1-1 0 0,-1-1 1 0 0,0 0-1 0 0,0 0 1 0 0,0 0-1 0 0,-1 0 1 0 0,1 0-1 0 0,-1-1 1 0 0,1-6-1 0 0,0 3 98 0 0,0-1 0 0 0,0 1 0 0 0,1 0 0 0 0,0 0 0 0 0,5-10 0 0 0,4-10 102 0 0,-2 6-155 0 0,-7 16-78 0 0,-1 0 0 0 0,1 0 0 0 0,-1-1 1 0 0,0 1-1 0 0,-1-1 0 0 0,2-7 0 0 0,-3-2 124 0 0,-1 1 0 0 0,0-1 0 0 0,-1 0 0 0 0,0 1 0 0 0,-8-23 0 0 0,6 21-20 0 0,0-1 0 0 0,1 1 0 0 0,-2-28 0 0 0,10-2-34 0 0,-4 39-61 0 0,1-1 0 0 0,-2 0 0 0 0,1 0 0 0 0,-1 1 0 0 0,0-1 0 0 0,-3-13 0 0 0,0 3 147 0 0,-2-33-1 0 0,0-5 3 0 0,-3 18-67 0 0,-3-22 73 0 0,10 45-162 0 0,-1-9 39 0 0,-2 1-1 0 0,-5-24 1 0 0,4 35-1 0 0,-1 1 0 0 0,1 0 0 0 0,-2 0 0 0 0,0 0 0 0 0,-14-16 0 0 0,-43-49 208 0 0,54 67-245 0 0,0 1 0 0 0,0 0 1 0 0,-1 0-1 0 0,0 1 0 0 0,-1 1 0 0 0,0 0 0 0 0,0 0 1 0 0,0 1-1 0 0,-25-8 0 0 0,-13-7 41 0 0,-35-11 72 0 0,22 9-27 0 0,8 2-18 0 0,45 17-85 0 0,-40-12 93 0 0,-81-14 0 0 0,95 24-85 0 0,-27-4 81 0 0,-105-4 0 0 0,-28 5-2 0 0,167 7-50 0 0,-23 1 25 0 0,-58 5 0 0 0,86-4-48 0 0,0-1 1 0 0,1-1-1 0 0,-1-1 1 0 0,-34-9-1 0 0,-45-6 30 0 0,80 15-25 0 0,1 0 1 0 0,0-2-1 0 0,1 0 0 0 0,-1-1 1 0 0,-36-17-1 0 0,45 18-6 0 0,0 0 0 0 0,-1 1 1 0 0,1 1-1 0 0,-22-3 0 0 0,-59-2 95 0 0,60 5-96 0 0,-148-16 114 0 0,141 17-128 0 0,0 2 0 0 0,-46 5 0 0 0,72-3 0 0 0,1 1 0 0 0,0 0 0 0 0,0 1 0 0 0,0 1 0 0 0,0 0 0 0 0,-13 7 0 0 0,7-2 0 0 0,0 2 0 0 0,0 0 0 0 0,-19 16 0 0 0,36-25 0 0 0,0 0 0 0 0,0 1 0 0 0,0-1 0 0 0,1 0 0 0 0,-4 6 0 0 0,3-5 0 0 0,1 0 0 0 0,-1 0 0 0 0,0-1 0 0 0,0 1 0 0 0,-4 3 0 0 0,-8 4 0 0 0,-1-1 0 0 0,0-1 0 0 0,0-1 0 0 0,-26 11 0 0 0,33-16 0 0 0,3 0 0 0 0,-1 0 0 0 0,0 0 0 0 0,1 0 0 0 0,0 1 0 0 0,0 0 0 0 0,0 0 0 0 0,0 0 0 0 0,1 1 0 0 0,-1 0 0 0 0,1 0 0 0 0,0 0 0 0 0,1 1 0 0 0,-1 0 0 0 0,1 0 0 0 0,0 0 0 0 0,1 0 0 0 0,-1 0 0 0 0,1 1 0 0 0,-2 8 0 0 0,-14 33 0 0 0,13-35 0 0 0,1 0 0 0 0,0 0 0 0 0,1 0 0 0 0,1 1 0 0 0,-4 21 0 0 0,4 114 0 0 0,3-117 0 0 0,0-17 0 0 0,1 0 0 0 0,0 0 0 0 0,1 0 0 0 0,1 0 0 0 0,5 17 0 0 0,2-2 0 0 0,28 56 0 0 0,12 5 0 0 0,-22-46 0 0 0,-17-30 0 0 0,-2 0 0 0 0,10 21 0 0 0,-9-15 0 0 0,1-1 0 0 0,1-1 0 0 0,22 27 0 0 0,28 38-13 0 0,-18-24-12 0 0,78 84-1 0 0,-108-131 26 0 0,0 0 0 0 0,2 0 0 0 0,-1-1 0 0 0,2-1 0 0 0,-1-1 0 0 0,36 16 0 0 0,7 0 0 0 0,-31-13 0 0 0,0-1 0 0 0,54 15 0 0 0,-37-17 0 0 0,0-1 0 0 0,54 2 0 0 0,-22-2 0 0 0,-55-5 0 0 0,0-1 0 0 0,35-1 0 0 0,-7-3 0 0 0,72-7 0 0 0,129-44 0 0 0,-115 12 0 0 0,-61 16 0 0 0,116-20 0 0 0,-79 29 0 0 0,145-27 0 0 0,-8-34-12 0 0,-238 72-174 0 0,0-1 176 0 0,1 2 0 0 0,16-4 0 0 0,-24 6-512 0 0,1 1 0 0 0,0-1 1 0 0,-1 1-1 0 0,1 1 0 0 0,7 0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5:23.222"/>
    </inkml:context>
    <inkml:brush xml:id="br0">
      <inkml:brushProperty name="width" value="0.35" units="cm"/>
      <inkml:brushProperty name="height" value="2.1" units="cm"/>
      <inkml:brushProperty name="color" value="#33CCFF"/>
      <inkml:brushProperty name="inkEffects" value="pencil"/>
    </inkml:brush>
  </inkml:definitions>
  <inkml:trace contextRef="#ctx0" brushRef="#br0">3291 413 5815 221300 81864,'-1'-2'600'0'0,"-1"-1"-600"0"0,1-1 0 0 0,-1 1 0 0 0,1 0 200 0 0,1 0 8 0 0,0 0 0 0 0,0 0 0 0 0,0 0 32 0 0,-1 1 8 0 0,-1 1 0 0 0,-1-1 320 0 0,-2 1-224 0 0,-1 1 0 0 0,-2 0 0 0 0,0 1 152 0 0,-1-1 32 0 0,-1 0 8 0 0,0 1 0 0 0,-1-1-64 0 0,1 1-16 0 0,0 0 0 0 0,0-1 0 0 0,1 1-64 0 0,0 0-8 0 0,0-1-8 0 0,-1 0 0 0 0,1 0-40 0 0,-1 0-8 0 0,1-1 0 0 0,0 1 0 0 0,0-1-24 0 0,-1 0-8 0 0,1 0 0 0 0,1 0 0 0 0,0-1-48 0 0,0 1-16 0 0,0-1 0 0 0,0 1 0 0 0,0-1-72 0 0,0-1-8 0 0,-1 1-8 0 0,0-1 0 0 0,0 0-16 0 0,0-1 0 0 0,-1 1 0 0 0,0 0 0 0 0,0 0-24 0 0,-1 0-8 0 0,-1-1 0 0 0,-1 1 0 0 0,0-1-96 0 0,-1 0 0 0 0,0 1 0 0 0,0-1 0 0 0,-1 1 280 0 0,0 0 32 0 0,0 0 8 0 0,0 0 0 0 0,1 0-96 0 0,-1 1-8 0 0,0 0-8 0 0,1 0 0 0 0,0 0-80 0 0,0 1-8 0 0,1-1-8 0 0,1 0 0 0 0,0 0-32 0 0,0 0-8 0 0,0 0 0 0 0,-1-2 0 0 0,0 0-72 0 0,0 1 64 0 0,-2-1-64 0 0,0 0 64 0 0,-1 0 0 0 0,-1 0-64 0 0,0 0 96 0 0,-1-1-32 0 0,0 1 32 0 0,0 0 8 0 0,0 0 0 0 0,1 0 0 0 0,0 0 24 0 0,1 0 0 0 0,1 1 0 0 0,-1 0 0 0 0,1 0-56 0 0,-1 1-8 0 0,1-1 0 0 0,-1 1 0 0 0,1 0-64 0 0,-1-1 64 0 0,-1 1-64 0 0,0 0 64 0 0,1-1-64 0 0,0 1 0 0 0,0-1 0 0 0,0 2 0 0 0,0-1 72 0 0,-1 0-72 0 0,-1 0 80 0 0,0 1-80 0 0,0-1 96 0 0,0 1-24 0 0,-1-1-8 0 0,0 1 0 0 0,0 0 16 0 0,0-1 0 0 0,0 1 0 0 0,0-1 0 0 0,1 1 0 0 0,0-1 0 0 0,0-1 0 0 0,0 1 0 0 0,-1 0-80 0 0,0 0 0 0 0,-2 0 0 0 0,0 0 64 0 0,-1 1-64 0 0,1 0 0 0 0,-1 0 72 0 0,1 1-72 0 0,-1 0 0 0 0,1-1 0 0 0,-1 1 0 0 0,-1 0 64 0 0,1 0-64 0 0,1 0 0 0 0,0 1 0 0 0,1-1 0 0 0,0 0 0 0 0,1 0 0 0 0,0 1 0 0 0,0-1 0 0 0,1 1 0 0 0,0-1 0 0 0,0 1 64 0 0,1-1-64 0 0,0 0 64 0 0,0 1-64 0 0,1-1 80 0 0,-1 1-80 0 0,1 1 64 0 0,-1-1-64 0 0,1 1 0 0 0,1 0 0 0 0,-1-1 0 0 0,-1 0 0 0 0,-1 0 0 0 0,1-1 0 0 0,1 0 64 0 0,0-1-64 0 0,2 0 0 0 0,0 0 0 0 0,0 0 0 0 0,0 0 0 0 0,0 0 0 0 0,-1 0 64 0 0,0 0-64 0 0,-1 0 0 0 0,0 0 72 0 0,1 0-72 0 0,0 0 0 0 0,0 1 0 0 0,1 0 64 0 0,-1 0-64 0 0,1 0 0 0 0,0 0 0 0 0,0 0 0 0 0,0 0 0 0 0,-1 1 0 0 0,1 0 0 0 0,0-1 0 0 0,-1 2 0 0 0,1-1 0 0 0,0 0 0 0 0,0 0 0 0 0,1 1 0 0 0,0-1 0 0 0,2 1 0 0 0,0 0 0 0 0,1 0 0 0 0,0-1 0 0 0,0 1 0 0 0,1-1 0 0 0,0 0 0 0 0,-1 0 0 0 0,0-1 0 0 0,0 0 0 0 0,-1 0 0 0 0,0 1 0 0 0,-1-1 0 0 0,0 1 0 0 0,0-1 0 0 0,0 1 0 0 0,1 0 0 0 0,0 0 0 0 0,1 0 0 0 0,0-1 0 0 0,1 1 64 0 0,0 0-64 0 0,0-1 0 0 0,1 1 0 0 0,0 0 0 0 0,1-1 0 0 0,0 1 0 0 0,0 0 0 0 0,1-1 64 0 0,-1 1-64 0 0,0-1 0 0 0,0 1 0 0 0,0-1 0 0 0,-1 1 0 0 0,1 0 0 0 0,-1-1 0 0 0,0 1 0 0 0,0-1 0 0 0,0 1 0 0 0,-1 0 0 0 0,-1 1 0 0 0,1 0 0 0 0,-1 1 0 0 0,0-1 0 0 0,-1 2 0 0 0,1 1 0 0 0,-1 1 0 0 0,0 1 64 0 0,0 1-64 0 0,-1 0 0 0 0,1 1 0 0 0,-1 1 0 0 0,1 0 0 0 0,0 1 0 0 0,1-1 0 0 0,-1 1 0 0 0,1 1 0 0 0,0 0 0 0 0,-1 0 0 0 0,-1 1 0 0 0,0 0 64 0 0,0 0-64 0 0,0 1 0 0 0,-1 0 0 0 0,-1 0 0 0 0,-1 0 64 0 0,1 0-64 0 0,0 0 64 0 0,1-1-64 0 0,0 1 64 0 0,1 0 0 0 0,1 1-64 0 0,1-2 96 0 0,0 2-32 0 0,2-1-64 0 0,2-4 64 0 0,-1 7-64 0 0,2-1 64 0 0,1-3-64 0 0,0 8 0 0 0,0-1 0 0 0,1-3 64 0 0,1 8-64 0 0,1 0 0 0 0,0-4 0 0 0,2 4 0 0 0,1 0 0 0 0,0-6 0 0 0,0 5 0 0 0,1-2 0 0 0,0-5 0 0 0,-1 5 0 0 0,1-1 0 0 0,-2-5 0 0 0,1 6 0 0 0,-2-1 0 0 0,1-5 0 0 0,-1 7 64 0 0,1-3-64 0 0,0-3 0 0 0,1 5 0 0 0,0-2 64 0 0,0-3-64 0 0,-1-6 80 0 0,3 8-80 0 0,2 1 80 0 0,-2-4-80 0 0,0-3 0 0 0,-2-5 72 0 0,7 8-72 0 0,1 3 0 0 0,-1-3 64 0 0,-2-4-64 0 0,-2-4 0 0 0,8 8 0 0 0,2 2 64 0 0,-2-2-64 0 0,-3-5 0 0 0,8 6 0 0 0,2 0 64 0 0,-4-4-64 0 0,-4-3 0 0 0,11 5 0 0 0,0-1 64 0 0,-3-2-64 0 0,7 3 0 0 0,-2-1 0 0 0,-4-3 64 0 0,4 1-64 0 0,-2-1 0 0 0,-4-2 0 0 0,-7-4 0 0 0,9 4 0 0 0,0-1 64 0 0,-4-2-64 0 0,7 2 0 0 0,-2-2 64 0 0,-4-1-64 0 0,6 1 64 0 0,-1-1-64 0 0,-6-2 64 0 0,8 1-64 0 0,-2-1 72 0 0,-4-1-72 0 0,8 0 96 0 0,0 1-96 0 0,6-2 72 0 0,-3 0-72 0 0,5 0 0 0 0,-4-1 72 0 0,5 0-72 0 0,-3-1 0 0 0,3 0 0 0 0,-3-1 0 0 0,4 1 0-552 2,-5 0 0 552-2,4-1 0 0 0,-6 1 0 0 0,-6 1 0-452 2,5-1 0 452-2,-2 1 64 0 0,-6 0-64 0 0,8-1 0-552 0,-2 1 0 552 0,-4 0 0 0 0,7-1 0 0 0,-1 1 0-453 1,-6 0 0 453-1,8 0 0 0 0,-1 0 64 0 0,-6 0-64 0 0,7 0 0-551-1,-1 0 0 551 1,5-1 0 0 0,-4 1 0 0 0,4-2 0 0 0,-4 1 0 0 0,-7 1 0 0 0,8-1 0 0 0,0 1 0 0 0,-6 0 0 0 0,7 1 0-453-1,-2 0 0 453 1,-6 0 0 0 0,7 1 64 0 0,-2 0-64 0 0,-6-1 0 0 0,7 1 0 0 0,-1-1 0 0 0,5 0 0-551-2,-4 0 0 551 2,4-1 0 0 0,-4 0 0 0 0,4-1 0 0 0,-5 0 0 0 0,3-1 0 0 0,-4 0 0 0 0,9-1 0 0 0,-2 0 0 0 0,-8 1 0 0 0,7 0 0 0 0,-4 0 0 0 0,-6 1 0 0 0,7 1 64-509 4,-2 0-64 509-4,-6 1 0-508 4,6-1 0 508-4,-2 1 72 0 0,-5 0-72 0 0,5 0 0 0 0,-1 1 64 0 0,-6 0-64 0 0,8 0 0 0 0,-2 0 0 0 0,-4-1 0 0 0,8 1 0 0 0,-1-1 0 0 0,-5 0 0-494-11,8 0 0 494 11,-1 0 0 0 0,-7-1 64 0 0,8-1-64 0 0,-2 0 0 0 0,-6 0 0 0 0,6 0 0 0 0,-1-1 0 0 0,-6 0 0 0 0,6 0 0 0 0,-1-1 0 0 0,-6 0 0 0 0,6-1 0-509 3,-2 0 0 509-3,-6 0 0 0 0,5-1 0 0 0,-2 0 64 0 0,-4 1-64 0 0,2-1 0 0 0,-1 0 0 0 0,-5 0 64 0 0,-5 2-64 0 0,8-1 0 0 0,1-1 0 0 0,-3 1 64 0 0,4-1-64 0 0,-1 0 0-509 2,-4 1 0 509-2,-5 2 0 0 0,5-4 0 0 0,0 0 0 0 0,-2 1 0 0 0,2-3 64 0 0,0 0-64 0 0,-4 1 0 0 0,3-2 0 0 0,0-1 0 0 0,-4 2 0 0 0,4-3 64 0 0,-2-1-64 0 0,2-2 0-509 1,-3 1 0 509-1,3-3 0 0 0,-3 1 0 0 0,2-2 0 0 0,0-3 0 0 0,-1 1 64 0 0,0 0-64 0 0,-2 1 0-509 1,-2 1 0 509-1,-2 1 64 0 0,-1 1-64 0 0,-2 0 0 0 0,-2 1 0 0 0,-2-1 0 0 0,-1 0 0 0 0,-2 0 0 0 0,-2 0 0 0 0,-2-1 0 0 0,0 0 0 0 0,-1 0 64 0 0,-1-2-64 0 0,0 1 0 0 0,-1-1 0 0 0,2 0 0 0 0,-1-1 0 0 0,1 0 0 0 0,-1 0 0 0 0,1-5 0 0 0,-1 0 0 0 0,0-2 0 0 0,1 2 0 0 0,-1-1 0 0 0,-1 1 0 0 0,0 0 0 0 0,-2 1 0 0 0,1 1 0 0 0,-2 2 0 0 0,0 2 0 0 0,-1 2 0 0 0,0 0 0 0 0,0 0 0 0 0,-1 1 0 0 0,-1-1 0 0 0,0 1 0 0 0,-5-3 0 0 0,-1-2 0 0 0,0 1 0 0 0,-1-1 0 0 0,0 2 0 0 0,0 0 0 0 0,0 2 0 0 0,-1 0 0 0 0,-2 0 0 0 0,-1 2 0 0 0,-1 1 0 0 0,0 0 0 0 0,-2 1 0 0 0,1 1 0 0 0,0 0 0 0 0,-1 0 0 0 0,-1 0 0 0 0,1 0 0 0 0,0 0 0 0 0,1-1 0 0 0,1 1 0 0 0,-1-1 0 0 0,1 1 0 0 0,-1 0 0 0 0,1-1 0 0 0,0 1 0 0 0,0 0 0 0 0,0 0 0 0 0,-1 0 0 0 0,0-1 0 0 0,-1-1 0 0 0,-1 0 0 0 0,-1 0 0 0 0,-2-1 0 0 0,-1 1 0 0 0,-1 1 0 0 0,-2 1 0 0 0,-1 1 0 509-1,-1 1 0 0 0,0 1 0-509 1,1 1 0 0 0,2 1 0 0 0,0 0 0 0 0,1 0 0 0 0,0 1 0 0 0,0 0 0 608 0,-1-1 0-100-2,-8 0 0-508 2,-2 0 0 0 0,0 1 0 509-4,2 0 0-509 4,0 1 0 0 0,1 2 0 0 0,0 0 0 0 0,1 1 0 0 0,1 1 0 0 0,-1 1 0 0 0,3 0 0 494 10,1 1 0-494-10,1 0 0 0 0,2 1 0 509-5,2 0 0-509 5,0 1 0 0 0,0 0 0 551 3,1 0 0-551-3,-2 1 0 0 0,1 0 0 508-6,-2 0 0-508 6,0 1 0 0 0,0-1 0 0 0,0 1 0 497 7,-1-1 0 155-5,1 0 0 53-8,-2 0 0-53 5,0 0 0-54 6,-1 0 0-46-8,1 0 0-552 3,0 1 0 500 3,2 0 0-500-3,0 1 0 0 0,1 0 0 0 0,1 0 0 0 0,3 0 0 551-5,0 1 0-551 5,2 0 0 0 0,0 0 0 0 0,0 0 0 0 0,0 1 0 0 0,0-1 0 0 0,0 0 0 0 0,0 1 0 0 0,0-1 0 0 0,1 0 0 0 0,0 1 0 0 0,-3 3-64 0 0,-2 1 64 0 0,2 2 0 0 0,-2 2 0 499 1,2 1 0-499-1,3-1 0 0 0,3 0-64 500 1,4-2 64-500-1,3 0 0 0 0,2 0 0 0 0,1 0-64 0 0,2 0 64 0 0,0 0-64 0 0,1 0 64 0 0,-1 2-64 0 0,1 0 64 0 0,2-2 0 0 0,1 2 0 0 0,0-1-64 0 0,1 2 64 0 0,1-1 0 0 0,1 2 0 0 0,0-1 0 0 0,1 2 0 0 0,1-2 0 0 0,1 6 0 0 0,2-1 0 0 0,0 5 0 0 0,2-4 0 0 0,1 5 0 0 0,0-4 0 0 0,1-5 0 0 0,2 6 0 0 0,0-1-64 0 0,0-5 64 0 0,3 8 0 0 0,0-1 0 0 0,-1-5 0 0 0,4 7 0 0 0,0-1 0 0 0,-2-6 0 0 0,4 6 0 0 0,-1-2 0 0 0,-2-5 0 0 0,5 7 0 0 0,0-1 0 0 0,-3-5 0 0 0,7 6 0 0 0,-1-1 0 0 0,-3-5 0 0 0,6 4 0 0 0,-1-2 0 0 0,-3-6 0 0 0,7 5 0 0 0,-1-3 0 0 0,-3-4 0 0 0,6 1 0 0 0,0-2 0 0 0,-6-3 0 0 0,8 1 0 0 0,-2-1 0 0 0,5 1 0 0 0,8 0 0 0 0,-2-1 0 0 0,3 0 0 0 0,6 0 0 0 0,-4-2 0 0 0,3-1 0 0 0,-6-2 0 0 0,5 0 0 0 0,-5-3 0 0 0,4 2 0 0 0,-4-2 0 0 0,4 1 0 0 0,-5-1 0 0 0,3 0 0 0 0,-5 0 0 0 0,3 1 0 0 0,-3-2 0 0 0,4 2 0 0 0,-4-2 0 0 0,6 0 0 0 0,-4-1 0 0 0,4-1 0-500-1,-3 0 0 500 1,5-1 0 0 0,-4-1 0-499-1,6-1 0 499 1,12 1 0 0 0,-3 1 0-500-2,4-1 0 500 2,-7 1 0-551 4,1 1 0 551-4,5 0 0 0 0,-8 1 0 0 0,3-1 0-452 4,-8 0 0 452-4,2-1 0 0 0,-7-1 0-499-4,3-1 64-53 6,-5 1-64 552-2,4-2 0 0 0,-5 1 0-498-5,5-1 0 498 5,-4 1 0 0 0,6 0 64-552 0,-5 0-64 552 0,5 0 0 0 0,-5 1 0 0 0,4-1 0-507 8,-5 1 0 507-8,1-1 0-497-8,-4 0 0 497 8,1-1 0-507 7,-5 0 0 11-16,4-1 0 496 9,-4-1 0 0 0,4 0 0-508 5,7-4 72 508-5,-3 1-72 0 0,3-1 0-509 4,-6 0 72 509-4,2-1-72-494-10,-6 1 0 494 10,4 0 72 0 0,7-1-72-509 3,-4 1 0 509-3,4 1 64-508 2,-5 1-64 508-2,1-1 0 0 0,-6 2 0 0 0,1-1 0-509 2,3-3 0 509-2,-4 0 0 0 0,1-2 0 0 0,-5 0 0-509 1,0-3 0 509-1,-4 2 0 0 0,2-4 0-510 0,3-6 0 510 0,-4 2 0 0 0,-1-2 64-509 0,-4 3-64 509 0,-2-2 0 0 0,-1-3 0 0 0,-1-1 0 0 0,-3 1 64-509-1,-3 2-64 509 1,-1-2 0 0 0,-3-1 64 0 0,-1 0-64 0 0,-1 2 0 0 0,-2 1 0 0 0,-1 0 0 0 0,-2 2 64 0 0,0 1-64 0 0,-1-1 0 0 0,-1 1 0 0 0,-1 0 0 0 0,-2 0 0 0 0,1 0 0 0 0,-2 0 64 0 0,-1 0-64 0 0,0-1 0 0 0,-1 0 0 0 0,-1 1 0 0 0,0-1 64 0 0,-1 1-64 0 0,-1 1 0 0 0,0 0 0 0 0,0-1 0 0 0,-1 1 0 0 0,0 1 0 0 0,-1 0 0 0 0,1 1 0 0 0,-1 1 0 0 0,-1 1 0 0 0,-1 1 0 0 0,-1 0 0 0 0,-2 0 0 0 0,-1 1 0 0 0,-2 1 0 0 0,0 0 72 0 0,-1 1-72 0 0,0 1 0 0 0,1-1 0 0 0,0 2 0 0 0,-1-1 0 0 0,0 1 0 0 0,-1 1 0 0 0,-2-1 0 0 0,-1 1 64 0 0,-2-1-64 0 0,0 1 0 0 0,-2-1 0 0 0,-1 0 0 0 0,-2 0 0 0 0,-1 1 0 0 0,0-1 0 0 0,-1 1 64 0 0,2 0-64 0 0,0 1 0 0 0,-1 1 0 0 0,0-1 64 0 0,0 1-64 0 0,0 0 0 0 0,-1 1 0 0 0,-1-1 0 0 0,0 1 0 0 0,-9-1 72 0 0,-6-1 8 0 0,-3 1-80 0 0,-1-1 0 0 0,-2 2 0 0 0,0 1 64 0 0,0 2-64 0 0,-1 0 0 0 0,-2 2 72 0 0,-2 0-72 0 0,-3 1 72 0 0,-2 1-72 509 1,-4-1 96-509-1,-4 2-96 0 0,-5 0 80 509 0,-4 1-80-509 0,-3 3 64 0 0,-1 1-64 0 0,-1 2 0 510 0,0 1 0-510 0,1 0 0 509-1,1 1 0-509 1,1-1-64 0 0,1-1-64 0 0,1-1 0 0 0,4-3-8 0 0,-16-4-3096 0 0,8-3-23711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5:49.882"/>
    </inkml:context>
    <inkml:brush xml:id="br0">
      <inkml:brushProperty name="width" value="0.35" units="cm"/>
      <inkml:brushProperty name="height" value="2.1" units="cm"/>
      <inkml:brushProperty name="color" value="#33CCFF"/>
      <inkml:brushProperty name="inkEffects" value="pencil"/>
    </inkml:brush>
  </inkml:definitions>
  <inkml:trace contextRef="#ctx0" brushRef="#br0">2129 201 3679 217281 83087,'-3'-2'1736'0'0,"-3"-2"-144"0"0,1 1 48 0 0,1 1 528 0 0,1 0-1888 0 0,1 0-48 0 0,1 2-8 0 0,0-1-224 0 0,1 0 0 0 0,-1 0 0 0 0,1-1 0 0 0,1-2 0 0 0,1 0 0 0 0,0-1 0 0 0,0-1 0 0 0,0 2 440 0 0,-1 1 40 0 0,0-1 0 0 0,0-1 8 0 0,-1 0 184 0 0,0 1 40 0 0,-1 1 8 0 0,-1 0 0 0 0,-1 0-128 0 0,1 1-24 0 0,-2 1-8 0 0,-1 1 0 0 0,-1-1-144 0 0,0 1-24 0 0,1-1-8 0 0,-2 2 0 0 0,1-1-136 0 0,-2 2-32 0 0,0-1-8 0 0,0 1 0 0 0,1-1-40 0 0,-1 0-8 0 0,0 0 0 0 0,1-1 0 0 0,0 1 32 0 0,0-1 0 0 0,1 0 0 0 0,-1-1 0 0 0,0-1 24 0 0,-1 0 8 0 0,1-1 0 0 0,-1 0 0 0 0,2 1-48 0 0,0-1-8 0 0,0 0 0 0 0,-2 0 0 0 0,0 0-8 0 0,-1 0-8 0 0,1 1 0 0 0,1-1 0 0 0,1 0-24 0 0,-1 0 0 0 0,2 1 0 0 0,-1-1 0 0 0,-1-1-32 0 0,1 0-16 0 0,-1-1 0 0 0,1 1 0 0 0,1 0-16 0 0,0 0-64 0 0,0 1 96 0 0,0-1-32 0 0,0 1-64 0 0,-2-1 96 0 0,0 0-96 0 0,-3 0 168 0 0,-1-1-96 0 0,0 1 0 0 0,0 0 0 0 0,-1 1-8 0 0,0 0-64 0 0,0 2 96 0 0,-1 0-32 0 0,1 0-64 0 0,-2 1 0 0 0,1 0 72 0 0,-2 1-72 0 0,0-1 64 0 0,0 1-64 0 0,-1-1 64 0 0,0 1-64 0 0,1 1 64 0 0,0-1-64 0 0,1 1 64 0 0,0 0 16 0 0,-2 1-16 0 0,-2-1 32 0 0,3 1-96 0 0,0-1 64 0 0,2-1-64 415 0,0 0 0-415 0,2-1 0 0 0,-1 0 0 0 0,2 0 0 0 0,-2 0 0 0 0,1 0 0 0 0,-2 0 64 0 0,2 1-64 0 0,-2 0 0 0 0,2-1 0 0 0,-1 1 72 0 0,-1-1-72 0 0,2 1 64 0 0,-1-1-64 0 0,2-1 0 0 0,-2 1 72 0 0,2 0-72 0 0,-1 1 0 0 0,1 0 72 0 0,-1-1-72 0 0,0 1 0 0 0,0-1 64 0 0,1 1-64 0 0,0-1 0 0 0,1-1 0 0 0,-1 1 0 0 0,-1 0 0 0 0,2-1 0 0 0,0 0 0 0 0,0 0 0 0 0,1 0 0 0 0,0 0 0 0 0,-1-1 0 0 0,0 0 0 0 0,0 0 64 0 0,0-1-64 0 0,2 0 0 0 0,-1 0 80 0 0,-1 0-80 0 0,1 0 64 0 0,0 1-64 0 0,-2 0 0 0 0,0 0 0 0 0,-2 0 64 0 0,0 0-64 0 0,0 1 0 0 0,-1-1 0 0 0,-1 0 0 0 0,0 1 0 0 0,0-1 0 0 0,-1 1 0 0 0,0 1 0 0 0,-1-1 0 0 0,0 0 64 0 0,0 1-64 0 0,-1 0 64 0 0,-1 1-64 0 0,0 0 64 0 0,0 0-64 0 0,0 1 64 0 0,0 1-64 0 0,1 0 64 0 0,-1 2-64 0 0,1-1 0 0 0,-1 2 64 0 0,4-2-64 0 0,-3 2 0 0 0,0 0 0 0 0,0 0 64 0 0,-1-1-64 0 0,1 1 0 0 0,-1-2 0 0 0,1 1 0 0 0,1 0 0 0 0,-1-1 0 0 0,0 0 0 0 0,0 0 0 0 0,0 0 0 0 0,-2 0 64 0 0,1 1-64 0 0,-1-1 0 0 0,1 1 72 0 0,-1-1-72 0 0,2 2 80 0 0,0 0-80 0 0,1 0 64 0 0,0 0-64 0 0,0 1 0 0 0,0-1 0 0 0,0 0 0 0 0,0 0 0 0 0,1 0 0 0 0,1 1 0 0 0,0-1 0 0 0,0 0 0 0 0,2 0 0 0 0,0-1 0 0 0,1 0 0 0 0,0 0 64 0 0,2-1-64 0 0,0 1 0 0 0,0-1 0 0 0,2 1 72 0 0,0 0-72 0 0,0-1 64 0 0,1 1-64 0 0,1 0 0 0 0,0 1 72 0 0,1 0-72 0 0,1 1 0 0 0,1-1 0 0 0,-1 1 0 0 0,1-1 64 0 0,0 1-64 0 0,-1 1 0 0 0,1-1 0 0 0,0 2 0 0 0,-1-1 0 0 0,2-2 0 0 0,-1-1 0 0 0,1 5 0 0 0,-1 1 0 0 0,1-1 0 0 0,-1 5 0 0 0,0-1 0 0 0,0-2 64 0 0,1-3-64 0 0,0 5 64 0 0,-1 2-64 0 0,0 3 0 0 0,-1-1 72 0 0,2-3-72 0 0,-2 4 0 0 0,1-1 64 0 0,0-3-64 0 0,-1 5 0 0 0,1-2 0 0 0,0-2 0 0 0,0 5 0 0 0,0-2 0 0 0,1-2 0 0 0,-1 2 72 0 0,1-1-72 0 0,0-3 72 0 0,1 5-72 0 0,0 0 0 0 0,1-3 0 0 0,-1-5 64 0 0,1 5-64 0 0,1-1 64 0 0,-1-3-64 0 0,0-4 64 0 0,1 6-64 0 0,0 0 0 0 0,0-2 0 0 0,-1-4 64 0 0,1 6-64 0 0,-1 0 0 0 0,0-3 72 0 0,0-3-72 0 0,1 6 0 0 0,1 1 0 0 0,0-3 0 0 0,-2-3 64 0 0,1-3-64 0 0,3 7 0 0 0,1 2 0 0 0,0-2 0 0 0,-2-3 0 0 0,0-4 0 0 0,1 7 0 0 0,1 1 64 0 0,-1-1-64 0 0,-1-4 0 0 0,-1-3 0 0 0,2 6 64 0 0,1 1-64 0 0,0-1 0 0 0,-2-4 64 0 0,-1-3-64 0 0,4 10 0 0 0,1 1 0 0 0,0-2 0-532-2,-3-3 64 51 8,6 5-64 481-6,0-1 0-532-2,-2-3 0 532 2,-1-3 0 0 0,4 6 0-531-3,1 0 0 48 7,-3-3 0-47-8,-2-3 64 530 4,7 5-64 0 0,1 0 0 0 0,-2-2 0-483 3,-4-3 0 483-3,6 4 0-530-6,1 0 0 47 9,-4-2 0 483-3,-3-4 64 0 0,5 5-64-484 1,0-1 0 484-1,-2-3 0 0 0,-4-2 0 0 0,6 5 0 0 0,1 0 0 0 0,-3-2 0 0 0,-4-2 64-598-2,7 3-64 598 2,-1 1 0 0 0,-2-2 0 0 0,-3-2 0 0 0,6 3 0 0 0,0-1 0-483 1,-3-1 0 483-1,-3-3 0-484 0,8 1 0 484 0,-1 0 72-484 0,-1-2-72 484 0,-5-2 80 0 0,7 1-80 0 0,1-1 0 0 0,-4-1 64-555 4,-4 0-64 72-5,10-1 0 483 1,0 1 0-484-2,-3-1 0 484 2,-4 0 0 0 0,-5 0 64 0 0,9-1-64-556 2,3 0 0 556-2,-4 0 0 0 0,-3 0 0-482-3,7 1 64 482 3,0-1-64-556 1,-3 1 0 556-1,-5 0 0-556 1,-5-1 0 0-1,10 1 0 556 0,3 1 0 0 0,-3-1 0-556-1,-5 0 0 111 4,8 1 0 445-3,0 0 0-556-2,-4 0 0 1 0,-4-1 0 109 4,-5 0 0-109-6,8 1 0 34 9,0 1 0-110-7,-1-1 0 1 0,-5-1 0 107 5,-2 0 0 0-1,-4 0 0-28-10,9 1 64 551 8,2 1-64 0 0,0-1 0 0 0,-4 0 0-523 1,-4-1 0 0 0,9 4 0 523-1,1 2 0 0 0,-2-2 0 0 0,-3 0 0-522 0,6 0 0 522 0,1 0 0 0 0,-3-1 0 0 0,-5-2 0 0 0,8 2 0 0 0,1-1 0 0 0,-3 0 0 0 0,-5-1 0 0 0,8 1 0 0 0,0 0 0-523-1,-3-1 0 523 1,-5 0 0 0 0,8 1 0 0 0,2-1 0 0 0,-4 0 0 0 0,-5 0 0 0 0,10-1 0 0 0,1 0 0 0 0,-3 0 0 0 0,-6 0 0 0 0,10 0 64 0 0,0-1-64 0 0,-3 1 0 0 0,4-1 0-498 8,-1 0 0 498-8,-5 0 0 0 0,-6 0 0 0 0,8 0 0 0 0,0-1 64 0 0,-3 1-64 0 0,-5 0 0 0 0,7-3 0 0 0,1 0 0 0 0,-4 0 0-444-4,5-1 0 444 4,-2-1 0 0 0,-4 1 0 0 0,4-1 0-522-3,-1 0 0 522 3,-4 1 0 0 0,-5 1 0 0 0,6-4 0 0 0,1 1 0 0 0,-3 0 64 0 0,5-4-64 0 0,-2 1 0 0 0,-3 1 0 0 0,3-2 0-522-2,-1 0 0 522 2,-4 2 0 0 0,4-3 0 0 0,-2 0 0-500 6,-2 2 0 500-6,2-3 0 0 0,-1 1 0 0 0,-3 2 0 0 0,3-5 0 0 0,0 1 0 0 0,2-4 0 0 0,4-3 0 0 0,-2 1 0 0 0,1-2 0 0 0,-2 2 0 0 0,1-1 0 0 0,-3 2 0 0 0,0-2 0 0 0,-1 3 0 0 0,0-3 0 0 0,-1 3 0 0 0,-4 4 0 0 0,3-3 0 0 0,0 0 0-522-4,3-4 0 522 4,-2 2 0 0 0,1-2 0 0 0,-2 1 0 0 0,1-3 0 0 0,-3 2 0 0 0,1-2 0 0 0,-2 1 0 0 0,-1-2 0 0 0,-2 2 0 0 0,1-1 64 0 0,-2 2-64 0 0,-2-1 0 0 0,0 3 0 0 0,-2-2 0 0 0,0 2 0 0 0,-2-1 0 0 0,0 3 0 0 0,0-2 0 0 0,0 2 0 0 0,-1-2 0 0 0,0 2 0 0 0,-1-2 0 0 0,0 2 0 0 0,-1-3 0 0 0,0 3 0 0 0,-2-2 0 0 0,1 3 0 0 0,-1-3-64 0 0,1 3 64 0 0,-2-2 0 0 0,1 2 0 0 0,-1-2 0 0 0,1 2 0 0 0,-2-2 0 0 0,2 2 0 0 0,-2-1 0 0 0,1 2 0 0 0,0-1 0 0 0,0 2 0 0 0,0 1 0 0 0,1 1 0 0 0,-1 0 0 0 0,-1 0 0 0 0,0-1 0 0 0,-1 1 0 0 0,0 0 0 602 1,1 1 0-80 3,-2-1 0 0-2,1 1 0-23-9,-1 0-72 103 6,-2 1 72-80 1,1-1 0-522 0,-2 0 0 523 1,1 1 0-523-1,-1 0 0 0 0,0 1 0 523 0,-1 1 0-1-1,1-1 0-522 1,0 1 0 0 0,0 0 0 552 8,0-1 0 232-11,0 1 0-153 6,0-1 0-32-11,-1 0 0-45 14,1-1 0-33-11,0 0 0 34 9,-1 0 0 0-1,-1-1 0-555-3,0 1 0 0 0,0-1 0 521-7,-1 0 0-521 7,-1 1 0 0 0,1 2 0 0 0,-1 0 0 481 6,-1 1 0 38-13,1 1 0-519 7,-1 0 0 0 0,1 1 0 556 0,-2 1 0-1 0,1 1 0-555 0,-1 0 0 483 4,0 0 0-483-4,-1 0 0 556-1,0 0 0-556 1,-1 1 0 482 3,0 0 0-482-3,-1 1 0 629-7,-1 0 0-33 13,-1 0 0-113-5,-1-1 0-483-1,0 0 0 555-5,0 0 0-71 6,-1 0 0 43 7,1 0 0-527-8,0 0 0 554-7,0 1 0-554 7,0-1 0 484-1,1 1 0-484 1,0-1 0 529 6,1 0 0-45-8,0 0 0-484 2,0 0 0 598 0,0-1 0-598 0,2 0 0 0 0,-1 0 0 483-4,1 0 0-483 4,0 0 0 0 0,1-1 0 0 0,0 1 0 0 0,-1-1 0 0 0,1 0 0 0 0,0 0 0 0 0,0 0 0 0 0,0 1 0 0 0,0-1 0 531 4,0 1 0-531-4,0-1 0 0 0,1 1 0 482-5,0-1 0-482 5,1-1 0 0 0,0 1 0 0 0,1-1 0 0 0,0 1 0 0 0,0 0 0 531 3,-1 0 0-531-3,-1-1 0 0 0,-1 1 0 0 0,0 0 0 0 0,-1 1 0 532 2,0 1 0-532-2,-1 0 0 0 0,1 1 0 0 0,0 2-64 0 0,0 0 64 0 0,0 0 0 0 0,1 2 0 0 0,0-1 0 0 0,0 1 0 532 2,0 1 0-532-2,0 0-64 0 0,0-1 64 0 0,2 1 0 0 0,0 0 0 0 0,0-1-64 0 0,1 1 64 0 0,0 0 0 0 0,0 1 0 0 0,0-1 0 0 0,1 2 0 0 0,-1-1 0 0 0,2 2 0 0 0,-1-1 0 0 0,0 2 0 0 0,0 0 0 0 0,1 0 0 0 0,0 1-64 0 0,0 0 64 0 0,4-1 0 0 0,-1 2 0 0 0,3-1 0 0 0,-1 2-64 0 0,0 2 64 0 0,2-2 0 0 0,0 2 0 0 0,2 0 0 0 0,-1 1-64 0 0,1-1 64 0 0,0 3 0 0 0,2-2 0 0 0,-2 3 0 0 0,2-2 0 0 0,-2 2 0 0 0,2-2 0 0 0,0-3 0 0 0,0 4 0 0 0,1-1 0 0 0,0-2 0 0 0,1 4 0 0 0,0 0 0 0 0,1-4 0 0 0,0 5 0 0 0,0-2 0 0 0,1-3 0 0 0,1 4 0 0 0,-1-1-64 0 0,1-3 64 0 0,0 6 0 0 0,0-1 0 0 0,0-4 0 0 0,0 6 0 0 0,1-2 0 0 0,-1-2 0 0 0,0 4 0 0 0,1-1 0 0 0,0-4 0 0 0,-1 5 0 0 0,0-1 0 0 0,0-4 0 0 0,1 3 0 0 0,0 0 0 0 0,-1-5 0 0 0,2 5 0 0 0,-1-2 0 0 0,1-3 0 0 0,-2-4 0 0 0,4 7 0 0 0,0 1 0 0 0,0-3 0 0 0,3 5 0 0 0,1-1 0 0 0,-3-4 0 0 0,-1-5 0 0 0,5 6 0 0 0,1 0 0 0 0,-2-2 0 0 0,6 3 0 0 0,0 0 0 0 0,-2-3 0 0 0,4 1 0 0 0,0 0 0 0 0,-3-4 0 0 0,-4-4 0 0 0,6 6 0 0 0,1-1 0 0 0,-2-2 0 0 0,4 4 0 0 0,0-2 0 0 0,-5-2 0 0 0,-3-3 0 0 0,6 5 0 0 0,2 0 0 0 0,-4-1 0 0 0,-4-4 0 0 0,9 5 0 0 0,0 0 0 0 0,-2-2 0 0 0,-5-3 0 0 0,11 3 0-532-2,0 0 0 0 0,-2-2 0 532 2,6 2 0-531-3,-1 0 0 49 8,-5-2 0 482-5,6 1 0 0 0,-1-1 0-599 2,-6-1 0 0-2,6 1 0 69-5,-1-1 0 47 8,5 2 0-46-10,-2-2 0-24 14,-7 0 0-45-10,5 0 0 0 0,-3-1 0 44 7,-6-1 0 70-5,7 1 0-72 5,-1 0 0-595-8,8 1 0 668 1,-1 0 0-72 3,-6-1 0 110 5,6-2 0 445-5,-3-1 64-556 0,6-1-64 1-1,-2 0 0 555 1,-7-2 0 0 0,6-1 0 0 0,-3 0 0 0 0,-5 0 0-446 3,7-1 0 446-3,-1 0 0 0 0,-5 0 0-555-3,7 0 0 555 3,-2 0 0-446 3,-5 0 0 446-3,8 1 64 0 0,-3 0-64 0 0,-5 1 0-555-4,5-1 0 555 4,-1 0 0 0 0,-6 0 0-446 2,6-1 0-108-7,-1 0 0 554 5,-6 1 0 0 0,6-2 0-522 4,-3-1 0 76-4,-4 1 0-76 3,5-3 0-31-10,-1 1 0 553 7,7-5 0 0 0,-3 1 0-445-1,-6 2 0 445 1,3-4 0-600 4,-2 1 0 77-3,-6 1 0 523-1,5-3 0 0 0,-2-1 0 0 0,5-3 0 0 0,-3 2 64 0 0,4-5-64 0 0,-3 2 0 0 0,3-4 0-523 0,-3 1 0 523 0,0-4 0 0 0,-4 3 0 0 0,2-6 0 0 0,1-3 0 0 0,-2-3 0-445-4,-2-2 0 445 4,-3-2 0 0 0,-2-2 72 0 0,-4-1-72 0 0,-2 0 64 0 0,-3-1-64 0 0,-2 0 0 0 0,-3 2 0 0 0,-2 1 0 0 0,-2 3 0 0 0,-1 2 0 0 0,-3 3 64 0 0,-1 3-64 0 0,-3 1 0 0 0,0 1 0 0 0,-3 0-96 0 0,-3-6-648 0 0,-7-7-944 0 0,2 2-26255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45:52.955"/>
    </inkml:context>
    <inkml:brush xml:id="br0">
      <inkml:brushProperty name="width" value="0.35" units="cm"/>
      <inkml:brushProperty name="height" value="2.1" units="cm"/>
      <inkml:brushProperty name="color" value="#33CCFF"/>
      <inkml:brushProperty name="inkEffects" value="pencil"/>
    </inkml:brush>
  </inkml:definitions>
  <inkml:trace contextRef="#ctx0" brushRef="#br0">2638 1697 8807 205865 81411,'-2'-1'960'0'0,"-2"-1"-960"0"0,0 1 0 0 0,0-1 0 0 0,2 0 0 0 0,0 1 0 0 0,2 0 0 0 0,-1-1 0 0 0,2-1 0 0 0,1 0 0 0 0,1 0 0 0 0,0-2 0 0 0,1 1-160 0 0,-1 1 8 0 0,0-1 0 0 0,-1 2 0 0 0,0 1 256 0 0,-1 0 56 0 0,0 0 0 0 0,-2 1 8 0 0,0 1 464 0 0,0 0 88 0 0,0 0 16 0 0,0 1 8 0 0,0-1 32 0 0,0 1 8 0 0,0 0 0 0 0,0 0 0 0 0,1-1-264 0 0,0 0-48 0 0,2-1-16 0 0,0 0 0 0 0,2 0-112 0 0,2 0-24 0 0,0-1-8 0 0,3 0 0 0 0,-1-1-96 0 0,-1 1-24 0 0,-3-1 0 0 0,-1 2 0 0 0,9-6-40 0 0,5-3-16 0 0,1-3 0 0 0,-1-1 0 0 0,-1 0 24 0 0,-2-1 0 0 0,-3 1 0 0 0,-1 1 0 0 0,-2 1 48 0 0,-1 0 16 0 0,-2 1 0 0 0,0 1 0 0 0,0-1-56 0 0,-1 1-8 0 0,1 1 0 0 0,0-1 0 0 0,0 0-32 0 0,1 1-16 0 0,-1 0 0 0 0,1-2 0 0 0,0 1 0 0 0,0-1 0 0 0,-1 1 0 0 0,0 0 0 0 0,0 0-16 0 0,-1 1 0 0 0,0 0 0 0 0,0-1 0 0 0,1 0 64 0 0,-1-1 0 0 0,0-1 8 0 0,0 0 0 0 0,1-1 416 0 0,1 0 88 0 0,0-2 8 0 0,1-2-152 0 0,3-8-1608 0 0,0 0 1080 0 0,0-1 0 0 0,-1 3 0 0 0,-1 1 80 0 0,0 2-16 0 0,-1 1 0 0 0,-1 2 0 0 0,0 0 0 0 0,0 0 24 0 0,-1 1 0 0 0,1 0 0 0 0,-2 1 0 0 0,1 0 0 0 0,-2-1 0 0 0,0 1 0 0 0,-1 0 0 0 0,-1 1-24 0 0,0 0 0 0 0,-1 0 0 0 0,1 0 0 0 0,-2 0-64 0 0,1-1 96 0 0,-1-1-96 0 0,1 0 96 0 0,-1 0-96 0 0,-1 1 96 0 0,0-1-96 0 0,0 0 96 0 0,0 1-96 0 0,-1 1 80 0 0,-1-1-80 0 0,0 0 80 0 0,-1 1-80 0 0,0-1 64 0 0,0 0-64 0 0,-1 0 64 0 0,1-1-64 0 0,0 1 80 0 0,1 0-80 0 0,0 1 80 0 0,2-1-80 0 0,-1-1 0 0 0,1 0 72 0 0,0-1-72 0 0,0 0 64 0 0,0-1-64 0 0,0 1 64 0 0,-1 0-64 0 0,0 0 0 0 0,-1 0 72 0 0,0 0-72 0 0,-1 1 0 0 0,-2 1 72 0 0,0 1-72 0 0,-2 1 0 0 0,-1 0 72 0 0,1 1-72 0 0,-1 0 80 0 0,1 0-80 0 0,0 0 80 0 0,0 0-80 0 0,0 0 0 0 0,-1 0 72 0 0,1 1-72 507-4,-2 0 64-1 0,0 1-64-506 4,-1 0 80 0 0,-1 0-80 537 4,-1 1 64-537-4,0-1-64 0 0,-2 0 0 0 0,-1 1 72 506-5,-1 1-72-506 5,0 0 0 0 0,0 1 72 479 7,0 0-72 59-5,0 0 0-538-2,0 0 72 0 0,1 1-72 0 0,1-1 0 0 0,0 0 80 0 0,0 0-80 0 0,1 0 64 0 0,1 0-64 0 0,-2-1 0 0 0,1 1 64 0 0,-2-1-64 0 0,-1-1 0 0 0,-1 0 0 0 0,0 0 0 505-8,-2 0 0-505 8,-1 0 0 0 0,-1 0 0 0 0,-1 1 0 0 0,0 1 64 0 0,0 0-64 0 0,0 0 0 538 1,-1 1 0-538-1,0 0 72 0 0,-2 1-72 0 0,-2 0 0 0 0,-1 1 64 0 0,-1 1-64 0 0,1-1 0 0 0,-1 1 0 0 0,-1 0 0 0 0,1-1 0 480 4,1 1 0-480-4,0-1 0 0 0,1-1 0 0 0,1 0 0 0 0,-1-1 0 539-1,0-1 0-539 1,-1 1 64 0 0,0 0-64 0 0,0-1 0 0 0,-1 2 0 0 0,0-1 0 481 4,0 2 0-481-4,0 0 64 0 0,1 1-64 0 0,0 1 0 0 0,1 0 0 0 0,0 1 0 0 0,-1 0 0 0 0,-1 1 0 0 0,-1 0 0 0 0,-1 1 0 0 0,-1 0 0 0 0,1 1 0 0 0,-1-1 0 538-3,2 1 0-538 3,0-1 0 0 0,1 1 0 0 0,2-1 0 0 0,1 1 0 0 0,1-2 0 538-3,-5 2 0-1-1,-2 0 0-537 4,0 0 0 0 0,1-1 0 519 9,2 1 0-519-9,0 0 0 0 0,2 0 0 0 0,0 1 0 0 0,0 0 0 482 0,1 1 0-482 0,1 0 0 0 0,-1-1 0 0 0,0 1 0 0 0,0 0 0 0 0,0 0 0 0 0,1 1 0 0 0,0-1 0 0 0,0 2 0 0 0,0 1 0 0 0,1 0 0 0 0,0 0 0 0 0,0 0 0 0 0,1 1 0 0 0,2-1 0 0 0,0 1 0 0 0,1 1 0 0 0,0-1 0 0 0,-2 2 0 0 0,0 0-64 0 0,0 0 64 0 0,2 0 0 0 0,1 0 0 0 0,2-1 0 0 0,1 1 0 0 0,1-1 0 0 0,2 0 0 0 0,0 1 0 0 0,1-1 0 0 0,0 1 0 0 0,1-1 0 0 0,1 2 0 0 0,1 0 0 0 0,1 0-64 0 0,1 1 64 0 0,1 0 0 0 0,0 0 0 0 0,2 0 0 0 0,1 0 0 0 0,1 1-64 0 0,0-1 64 0 0,2 1 0 0 0,0 1 0 0 0,0 2 0 0 0,1 0 0 0 0,0 2 0 0 0,1 0 0 0 0,0 1-64 0 0,-1-4 64 0 0,2-5 0 0 0,0 6 0 0 0,0 0 0 0 0,0-3 0 0 0,2 7 0 0 0,1 0 0 0 0,-1-4 0 0 0,3 7 0 0 0,-1-2 0 0 0,0-3 0 0 0,2 5 0 0 0,1-1 0 0 0,-2-4 0 0 0,5 6 0 0 0,-1-1 0 0 0,-1-4 0 0 0,5 5 0 0 0,-1-2 0 0 0,-2-4 0 0 0,5 4 0 0 0,-1-1 0 0 0,-3-5 0 0 0,-4-5 0 0 0,8 8 0 0 0,1 1 0 0 0,-3-3 0 0 0,6 5 0 0 0,-1-1 0 0 0,-4-3 0 0 0,-4-7 0 0 0,8 10 0 0 0,1-1 0 0 0,-3-2 0 0 0,9 6 0 0 0,1-1 0 0 0,-5-5 0 0 0,-6-5 0 0 0,9 3 0 0 0,0-2 0 0 0,-3-3 0 0 0,7 1 0 0 0,0-2 0 0 0,-5-2 0 0 0,8 3 0 0 0,-1-2 0 0 0,-5-1 0 0 0,5 2 0 0 0,-2-1 0 0 0,-6-1 0 0 0,8 1 0 0 0,-1 0 0 0 0,-6-2 0 0 0,8 1 0 0 0,-3 0 0 0 0,-6-2 0 0 0,9 1 0 0 0,-2 0 0 0 0,-6-2 0 0 0,8 1 0 0 0,-2-1 0 0 0,-5-1 0 0 0,8 0 0 0 0,0-1 0 0 0,-6-2 0 0 0,9 2 0 0 0,0-2 0 0 0,5 2 0 0 0,-3-1 0 0 0,3 1 0 0 0,-5-1 0 0 0,-8-1 0 0 0,7 1 0 0 0,-3 0 0-519-8,-6 0 0 519 8,9-2 0 0 0,-2 0 0 0 0,6 0 0 0 0,-5-1 0 0 0,5-1 0-482-1,-4-1 0 482 1,3 0 0 0 0,-5-1 64 0 0,5-2-64-537 4,-5 0 0 537-4,6 0 0 0 0,-4 0 0 0 0,5-1 0 0 0,-4 2 64-482-2,4 0-64 482 2,-3 0 0 0 0,2 0 0 0 0,-4 0 0-537 3,-9 1 0 537-3,6-2 0 0 0,-2 1 0 0 0,4-3 0-481-4,-4 1 0 481 4,2-1 0 0 0,-3-1 0-504 10,2-1 0 504-10,-3 1 0 0 0,4-4 64 0 0,-5 0-64 0 0,4-3 0 0 0,-4 0 0-481-5,3-3 0 481 5,1-2 0 0 0,0-1 0 0 0,-1 0 0 0 0,-2-1 64 0 0,0-1-64-538 0,-1 0 0 538 0,-2-1 0 0 0,0 0 0-480-6,-1-1 0 480 6,-1-1 0 0 0,0 0 0-505 7,-1 0 64 505-7,-1-1-64 0 0,-1 1 0 0 0,-2 0 0 0 0,-3 0 0 0 0,-1 1 0 0 0,-2 1 0 0 0,-2 0 0 0 0,-1 2 64 0 0,-2 0-64 0 0,0 0 0 0 0,-2 0 0 0 0,0-1 0 0 0,-2-1 0 0 0,0 0 0 0 0,-2-2 0 0 0,-1 0 0 0 0,-1 1 0 0 0,-1-1 0 0 0,-2 2 0 0 0,-1 0 0 0 0,-2 1 64 0 0,-1 1-64 0 0,-1 1 64 0 0,-1 1-64 0 0,-1 0 0 0 0,-5-4 0 0 0,-3-1 0 0 0,-1 0 0 0 0,-2 2 0 0 0,-1 1 0 0 0,-1 2 0 0 0,0 2 0 0 0,-6-3 0 0 0,-6-1 0 0 0,-3 0 0 0 0,2 4 0 0 0,2 2 0 0 0,3 4 0 0 0,3 1 0 0 0,2 3 0 0 0,1 0 0 0 0,1 2 0 0 0,-2 0 0 0 0,0 1 0 0 0,-1 0 0 0 0,-1 1 0 0 0,-2 0 0 0 0,0-1 0 0 0,-2 1 0 0 0,1 0 0 0 0,-1 0 0 0 0,-2 1 0 0 0,0 1 0 0 0,-3 0 0 0 0,0 0 0 0 0,0 1 0 0 0,-2 1 0 0 0,-1 1 0 0 0,1 0 0 0 0,1 3 0 0 0,0 0 0 0 0,1 2 0 0 0,-4 0 0 0 0,-2 2 0 0 0,2-1 0 0 0,1-1 0 0 0,3 0 0 0 0,2-1 0 0 0,1-1 0 0 0,1 1 0 538 2,1 0 0-538-2,0 1-64 505-8,-2 0 64-505 8,-2 0 0 0 0,-2 2 0 0 0,0 0 0 0 0,-1 2 0 480 5,0 0 0-480-5,1 2 0 0 0,2 0 0 0 0,2 1 0 0 0,2-1-64 0 0,2 1 64 0 0,2 0 0 0 0,0 1 0 538 0,1-1 0-538 0,0 0 0 0 0,1 1-64 0 0,0 0 64 0 0,0 0 0 0 0,2 0 0 0 0,1 0 0 0 0,1 0 0 0 0,1 1 0 0 0,1 2 0 538-1,1 0 0-538 1,1 1 0 538-2,1 1 0-538 2,1-1 0 0 0,1 1 0 0 0,1-1 0 0 0,2 1 0 0 0,1 0 0 0 0,2 0 0 0 0,2 0 0 0 0,0 1-64 0 0,2 0 64 0 0,1 0 0 0 0,0 1 0 0 0,0 0 0 0 0,0 0 0 0 0,1 0-64 0 0,-1 0 64 0 0,1 0 0 0 0,0 1 0 0 0,1-1 0 0 0,1 1 0 0 0,1 0 0 0 0,0 0 0 0 0,3 1 0 0 0,0 0 0 0 0,2 1 0 0 0,2 0 0 0 0,-2-4 0 0 0,5 8 0 0 0,0-2 0 0 0,-1-5 0 0 0,4 7 0 0 0,-1 0 0 0 0,-1-6 0 0 0,4 7 0 0 0,-2-1 0 0 0,-1-5 0 0 0,3 7 0 0 0,-1-2 0 0 0,-3-5 0 0 0,5 6 0 0 0,-2-2 0 0 0,7 5 0 0 0,-1-3 0 0 0,-3-6 0 0 0,7 1 0 0 0,0-2 0 0 0,9 0 0 0 0,-2-4 0 0 0,-5-4 0 0 0,6-1 0 0 0,-2-2 0 0 0,-6-4 0 0 0,7 1 0 0 0,-2-1 0 0 0,-5-1 0 0 0,8 1 0 0 0,0 0 0 0 0,7 1 0 0 0,-3-1 0 0 0,7 0 0 0 0,-5-1 0 0 0,7-1 0 0 0,-4 0 0 0 0,6-2 64 0 0,-5 0-64 0 0,7-2 0 0 0,-5-1 0 0 0,8-2 64 0 0,-6-1-64 0 0,7-3 0 0 0,-6 1 64 0 0,6-3-64 0 0,-6 0 0 0 0,7-2 0 0 0,-7 0 0 0 0,6-2 64 0 0,-7 2-64 0 0,3-2 0 0 0,-6 3 0 0 0,9-4-712-538 2,-3 2 328 538-2,1 0-16424 0 0,-9 1 5033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1:01.892"/>
    </inkml:context>
    <inkml:brush xml:id="br0">
      <inkml:brushProperty name="width" value="0.1" units="cm"/>
      <inkml:brushProperty name="height" value="0.1" units="cm"/>
      <inkml:brushProperty name="color" value="#66CC00"/>
    </inkml:brush>
  </inkml:definitions>
  <inkml:trace contextRef="#ctx0" brushRef="#br0">997 1658 2615 0 0,'-3'-8'15'0'0,"2"1"31"0"0,0 0 0 0 0,-1 1 1 0 0,-1-1-1 0 0,1 1 0 0 0,-7-12 0 0 0,4 13 140 0 0,0 0-1 0 0,0 0 0 0 0,-1 0 0 0 0,1 0 1 0 0,-1 1-1 0 0,-9-5 0 0 0,3 1 178 0 0,6 4-107 0 0,-1 0 0 0 0,0 1-1 0 0,1-1 1 0 0,-1 1-1 0 0,0 1 1 0 0,0-1-1 0 0,-1 1 1 0 0,1 1 0 0 0,0-1-1 0 0,-1 1 1 0 0,1 1-1 0 0,-1-1 1 0 0,1 1-1 0 0,-1 1 1 0 0,1-1 0 0 0,-1 1-1 0 0,1 0 1 0 0,0 1-1 0 0,-1 0 1 0 0,1 0-1 0 0,-12 6 1 0 0,14-5-90 0 0,0 1 1 0 0,0-1-1 0 0,1 1 0 0 0,-1 1 1 0 0,1-1-1 0 0,0 0 1 0 0,-4 7-1 0 0,4-5-79 0 0,-1-1 0 0 0,1 1 0 0 0,-1-1 0 0 0,0 0 0 0 0,-7 4 0 0 0,5-5 225 0 0,0-1-1 0 0,0 0 1 0 0,-1 0-1 0 0,1 0 0 0 0,-1-1 1 0 0,0-1-1 0 0,1 1 1 0 0,-16 0-1 0 0,-13 3 1045 0 0,35-5-1319 0 0,1 0 0 0 0,-1 0 0 0 0,1 0-1 0 0,-1 0 1 0 0,1 1 0 0 0,-1-1 0 0 0,1 0 0 0 0,0 0 0 0 0,-1 0 0 0 0,1 1 0 0 0,-1-1-1 0 0,1 0 1 0 0,0 1 0 0 0,-1-1 0 0 0,1 0 0 0 0,0 1 0 0 0,-1-1 0 0 0,1 0 0 0 0,0 1-1 0 0,0-1 1 0 0,-1 0 0 0 0,1 1 0 0 0,0-1 0 0 0,0 1 0 0 0,0-1 0 0 0,0 1 0 0 0,-1-1-1 0 0,1 0 1 0 0,0 1 0 0 0,0-1 0 0 0,0 1 0 0 0,0-1 0 0 0,0 1 0 0 0,0-1 0 0 0,0 1-1 0 0,0-1 1 0 0,0 1 0 0 0,0-1 0 0 0,1 1 0 0 0,-1-1 0 0 0,0 1 0 0 0,10 21 891 0 0,-8-20-877 0 0,-1-1-1 0 0,1 0 1 0 0,-1 1-1 0 0,1-1 1 0 0,0 0-1 0 0,0 0 1 0 0,-1 0-1 0 0,1 0 1 0 0,0 0-1 0 0,0 0 1 0 0,0 0-1 0 0,0 0 1 0 0,0-1-1 0 0,0 1 0 0 0,0-1 1 0 0,0 0-1 0 0,0 0 1 0 0,4 0-1 0 0,43-1 689 0 0,-41 0-621 0 0,173-22 696 0 0,-53-4-509 0 0,34-4-3 0 0,-4 25 121 0 0,-128 6-391 0 0,50 1 301 0 0,135 18-1 0 0,-194-17-312 0 0,1 0-1 0 0,-1-2 1 0 0,32-4-1 0 0,-5 1-11 0 0,34 4 71 0 0,1 3 1 0 0,98 19 0 0 0,-59-7-74 0 0,-19-11 125 0 0,-36-4-3 0 0,-36-1-19 0 0,45-6-1 0 0,-10 1 3 0 0,-25 4 379 0 0,1 1 1 0 0,62 10 0 0 0,-47-2-981 0 0,77 2 1 0 0,-109-11 518 0 0,0-1-1 0 0,0-1 1 0 0,38-10-1 0 0,71-28 167 0 0,-80 24-67 0 0,-35 11-77 0 0,21-6 47 0 0,0-2 0 0 0,45-23-1 0 0,-25-1 21 0 0,-29 17-81 0 0,-16 12-1 0 0,0 1 1 0 0,1 0-1 0 0,0 1 0 0 0,20-6 0 0 0,-16 5-17 0 0,-1-1 0 0 0,0-1-1 0 0,-1-1 1 0 0,0-1 0 0 0,-1 0-1 0 0,0-1 1 0 0,18-19 0 0 0,-22 18 17 0 0,0 0 1 0 0,-2 0-1 0 0,14-22 1 0 0,12-16-2 0 0,-28 40-11 0 0,0 0 1 0 0,-1 0-1 0 0,-1-1 0 0 0,0 0 0 0 0,-1 0 1 0 0,0 0-1 0 0,-1-1 0 0 0,0 0 0 0 0,-2 0 1 0 0,4-17-1 0 0,-4 16 3 0 0,-1 0 0 0 0,-1 0-1 0 0,0 0 1 0 0,0-1 0 0 0,-2 1 0 0 0,0 0 0 0 0,0 0 0 0 0,-2 0 0 0 0,0 0-1 0 0,-1 0 1 0 0,0 1 0 0 0,-8-18 0 0 0,-6-15 43 0 0,-13-52 1 0 0,20 57-36 0 0,-2 1 0 0 0,-23-47-1 0 0,25 69-33 0 0,0 1 0 0 0,-2 0 0 0 0,0 1 0 0 0,-1 0 0 0 0,0 1 0 0 0,-1 0 0 0 0,-1 1 0 0 0,-1 1 0 0 0,0 1 0 0 0,-21-13 0 0 0,4 3-1 0 0,17 10 0 0 0,-1 1 0 0 0,-36-18 0 0 0,-2 9 0 0 0,-1 3 0 0 0,-91-17 0 0 0,71 18 0 0 0,1-1 0 0 0,0 4 0 0 0,-1 3 0 0 0,-104-2 0 0 0,26 17 0 0 0,62 0 0 0 0,-122-11 0 0 0,122-3 0 0 0,-243-29 0 0 0,54 9 0 0 0,156 24 0 0 0,-129-2 0 0 0,218 8 0 0 0,-151-4 0 0 0,12 2 0 0 0,142 6 0 0 0,-1 2 0 0 0,1 0 0 0 0,-43 15 0 0 0,50-13 0 0 0,-101 29 0 0 0,108-30-3 0 0,1 2 1 0 0,0 0-1 0 0,0 1 0 0 0,1 1 1 0 0,1 0-1 0 0,0 1 0 0 0,0 1 1 0 0,1 1-1 0 0,1 0 0 0 0,0 2 1 0 0,-17 22-1 0 0,1 3-5 0 0,3 1 0 0 0,1 2 0 0 0,-32 71 0 0 0,34-53 8 0 0,3 0 0 0 0,2 2 0 0 0,-21 128 0 0 0,28-122-8 0 0,2-14-11 0 0,2 0 1 0 0,-1 73-1 0 0,10-101 19 0 0,1-1 0 0 0,5 28 0 0 0,-5-47 0 0 0,1 0 0 0 0,0 0 0 0 0,0-1 0 0 0,0 1 0 0 0,1-1 0 0 0,0 1 0 0 0,1-1 0 0 0,0 0 0 0 0,0 0 0 0 0,0 0 0 0 0,10 10 0 0 0,9 1-13 0 0,-19-16 3 0 0,0 1 0 0 0,0 0 0 0 0,0 0 1 0 0,0 1-1 0 0,-1-1 0 0 0,0 0 0 0 0,5 7 0 0 0,2 8-339 0 0,-1 0 0 0 0,-1 1-1 0 0,-1 1 1 0 0,0-1 0 0 0,4 27 0 0 0,2 1-1233 0 0,5 15-265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1:04.454"/>
    </inkml:context>
    <inkml:brush xml:id="br0">
      <inkml:brushProperty name="width" value="0.1" units="cm"/>
      <inkml:brushProperty name="height" value="0.1" units="cm"/>
      <inkml:brushProperty name="color" value="#66CC00"/>
    </inkml:brush>
  </inkml:definitions>
  <inkml:trace contextRef="#ctx0" brushRef="#br0">4389 0 1375 0 0,'5'4'566'0'0,"-1"-1"-1"0"0,1 0 1 0 0,-1 1-1 0 0,6 5 1 0 0,10 9 1010 0 0,3-3-769 0 0,28 13 366 0 0,-68-34 2558 0 0,9 6-3459 0 0,1 1 0 0 0,-1-1 0 0 0,0 2 0 0 0,1-1 0 0 0,-1 1 0 0 0,1 0 0 0 0,0 0 0 0 0,-1 1 1 0 0,1 0-1 0 0,-8 5 0 0 0,-28 9 242 0 0,7-4-239 0 0,-21 4 92 0 0,23-10-62 0 0,0-2 0 0 0,0-1 1 0 0,0-1-1 0 0,-1-3 0 0 0,-39-3 0 0 0,-77-8 420 0 0,-244 13-1 0 0,379-1-675 0 0,-143 3 340 0 0,37-16-189 0 0,75 6-187 0 0,-10-2 176 0 0,0 3 1 0 0,-1 3-1 0 0,-85 6 0 0 0,85 0-30 0 0,-18 3-14 0 0,34-1-84 0 0,-1-2 0 0 0,-48-2-1 0 0,-86-12 331 0 0,136 7-252 0 0,-5 3-33 0 0,0 1-1 0 0,-82 14 0 0 0,28-2-25 0 0,66-10-49 0 0,-1-2 1 0 0,1-1-1 0 0,-1-2 0 0 0,-61-11 0 0 0,-15-7 199 0 0,-202-9 0 0 0,190 21-131 0 0,-127-26 1 0 0,218 29-71 0 0,1 2 0 0 0,-1 1 1 0 0,-61 4-1 0 0,17 2 8 0 0,-98-8 1 0 0,40-1 196 0 0,98 4-208 0 0,19 0 11 0 0,1 1-1 0 0,-29 3 1 0 0,39-2-32 0 0,0 1 1 0 0,0-1 0 0 0,1 1-1 0 0,-1 0 1 0 0,0 1-1 0 0,1-1 1 0 0,-1 1 0 0 0,1 0-1 0 0,0 1 1 0 0,0-1 0 0 0,-5 5-1 0 0,-4 5 17 0 0,1 1-1 0 0,1 0 1 0 0,0 0-1 0 0,0 1 0 0 0,2 1 1 0 0,0 0-1 0 0,1 1 1 0 0,0 0-1 0 0,1 0 1 0 0,-5 19-1 0 0,1 5 38 0 0,1 2 0 0 0,2-1 0 0 0,-4 55 0 0 0,12-83-62 0 0,-7 58 131 0 0,2 140 0 0 0,24-77 328 0 0,-4-47-325 0 0,8 56 96 0 0,-16-120-200 0 0,0 0 1 0 0,1 0-1 0 0,1-1 1 0 0,1-1-1 0 0,1 1 0 0 0,20 31 1 0 0,-16-31 129 0 0,1-1 0 0 0,30 34 0 0 0,-36-47-115 0 0,0 0-1 0 0,0-1 0 0 0,1 0 0 0 0,0-1 1 0 0,0 0-1 0 0,1-1 0 0 0,0 0 0 0 0,13 5 0 0 0,6-1 81 0 0,1-2-1 0 0,0-1 0 0 0,0-2 1 0 0,44 2-1 0 0,40 0-16 0 0,13 0 47 0 0,8 3-68 0 0,67 9 43 0 0,-161-15-89 0 0,0-2-1 0 0,76-6 1 0 0,-47 1-15 0 0,173 0 35 0 0,-180 3-41 0 0,92 7 79 0 0,2-1-75 0 0,-18-10-23 0 0,-71 0 24 0 0,0 4 0 0 0,81 9 0 0 0,83 12 31 0 0,10-32-41 0 0,0 0-13 0 0,-157 10 26 0 0,151-23 0 0 0,-99 7-11 0 0,-16 10-14 0 0,-70 5 0 0 0,87-13 0 0 0,-66 4 16 0 0,-50 8-6 0 0,-1 0-1 0 0,0-1 1 0 0,0-1 0 0 0,38-14-1 0 0,-53 15 0 0 0,0 0-1 0 0,-1 0 1 0 0,1-1-1 0 0,-1 1 1 0 0,0-2-1 0 0,0 1 1 0 0,-1 0 0 0 0,8-11-1 0 0,36-56 116 0 0,-31 43-97 0 0,1-3 28 0 0,-1-1 0 0 0,-2-1 0 0 0,-1 0 1 0 0,-1-1-1 0 0,-3-1 0 0 0,0 0 0 0 0,8-60 0 0 0,-11 31 25 0 0,-3 0 0 0 0,-2-1-1 0 0,-10-97 1 0 0,3 81-36 0 0,3 43-17 0 0,-2 0-1 0 0,-8-40 1 0 0,10 74-124 0 0,0 1 1 0 0,0 0-1 0 0,0 0 0 0 0,-1 0 1 0 0,1 0-1 0 0,-1 0 0 0 0,0 0 1 0 0,-1 0-1 0 0,1 1 0 0 0,-4-5 1 0 0,4 6 26 0 0,1 1 1 0 0,-1 0-1 0 0,1 0 0 0 0,-1-1 1 0 0,0 1-1 0 0,1 0 1 0 0,-1 0-1 0 0,0 1 1 0 0,0-1-1 0 0,0 0 0 0 0,0 1 1 0 0,0-1-1 0 0,0 1 1 0 0,0-1-1 0 0,0 1 1 0 0,0 0-1 0 0,0 0 0 0 0,0 0 1 0 0,0 0-1 0 0,0 0 1 0 0,0 1-1 0 0,0-1 1 0 0,0 0-1 0 0,-2 2 0 0 0,-22 7-1780 0 0,-3 3-409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11.606"/>
    </inkml:context>
    <inkml:brush xml:id="br0">
      <inkml:brushProperty name="width" value="0.1" units="cm"/>
      <inkml:brushProperty name="height" value="0.1" units="cm"/>
      <inkml:brushProperty name="color" value="#F4F91B"/>
    </inkml:brush>
  </inkml:definitions>
  <inkml:trace contextRef="#ctx0" brushRef="#br0">2287 64 455 0 0,'13'-19'1865'0'0,"-11"17"-1563"0"0,0-1 1 0 0,0 1 0 0 0,0-1 0 0 0,0 1-1 0 0,-1-1 1 0 0,1 0 0 0 0,-1 0 0 0 0,0 0-1 0 0,0 1 1 0 0,0-1 0 0 0,0 0 0 0 0,0-5-1 0 0,-1 8-274 0 0,0 0-1 0 0,-1-1 1 0 0,1 1-1 0 0,0 0 1 0 0,0-1-1 0 0,0 1 1 0 0,-1 0-1 0 0,1 0 1 0 0,0-1-1 0 0,-1 1 1 0 0,1 0-1 0 0,0 0 1 0 0,0 0-1 0 0,-1-1 1 0 0,1 1-1 0 0,0 0 1 0 0,-1 0-1 0 0,1 0 1 0 0,-1 0-1 0 0,1 0 1 0 0,0 0-1 0 0,-1 0 1 0 0,1 0-1 0 0,0 0 1 0 0,-1 0-1 0 0,1 0 1 0 0,0 0-1 0 0,-1 0 1 0 0,-16 0 370 0 0,13 0-202 0 0,-4 2-67 0 0,0 0 0 0 0,0 0 0 0 0,0 1-1 0 0,1 0 1 0 0,-1 0 0 0 0,-7 5 0 0 0,12-6-113 0 0,-36 19 143 0 0,20-10-80 0 0,-30 12 0 0 0,38-19 155 0 0,1-2 0 0 0,-1 1 1 0 0,0-2-1 0 0,-1 1 0 0 0,1-2 0 0 0,-20 0 1 0 0,-11 1 414 0 0,-107-1 931 0 0,96 1-1158 0 0,24-1-229 0 0,-51 6 0 0 0,60-3-136 0 0,0-1-1 0 0,-1-1 0 0 0,1-1 1 0 0,-33-4-1 0 0,-80-21 260 0 0,93 15-170 0 0,-1 2 0 0 0,1 2 0 0 0,-2 2 0 0 0,-73 2 0 0 0,-108 20-82 0 0,174-12-34 0 0,-1-2-1 0 0,0-2 0 0 0,-93-9 1 0 0,72-2-20 0 0,-112-11 49 0 0,157 19-58 0 0,0 2 0 0 0,-1 0 0 0 0,1 2 0 0 0,0 1-1 0 0,-27 7 1 0 0,-60 27-1017 0 0,58-17-96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13.522"/>
    </inkml:context>
    <inkml:brush xml:id="br0">
      <inkml:brushProperty name="width" value="0.1" units="cm"/>
      <inkml:brushProperty name="height" value="0.1" units="cm"/>
      <inkml:brushProperty name="color" value="#F4F91B"/>
    </inkml:brush>
  </inkml:definitions>
  <inkml:trace contextRef="#ctx0" brushRef="#br0">2775 73 3823 0 0,'-34'-19'753'0'0,"24"13"-502"0"0,1 0-1 0 0,-1 1 1 0 0,0 0 0 0 0,0 1 0 0 0,-1 0 0 0 0,1 1 0 0 0,-12-3 0 0 0,-29-1 513 0 0,-1 2 0 0 0,0 2 0 0 0,-79 6 0 0 0,55 8-299 0 0,-113 30-1 0 0,-49 9 15 0 0,173-45-289 0 0,-1-3 0 0 0,0-2 0 0 0,-77-11 0 0 0,19 4 90 0 0,0 5 0 0 0,-124 14 0 0 0,9-7-71 0 0,45-3-89 0 0,142 1-71 0 0,-90 17 0 0 0,-151 40-1740 0 0,251-52-302 0 0,-20 4-2046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15.203"/>
    </inkml:context>
    <inkml:brush xml:id="br0">
      <inkml:brushProperty name="width" value="0.1" units="cm"/>
      <inkml:brushProperty name="height" value="0.1" units="cm"/>
      <inkml:brushProperty name="color" value="#F4F91B"/>
    </inkml:brush>
  </inkml:definitions>
  <inkml:trace contextRef="#ctx0" brushRef="#br0">2543 28 3079 0 0,'-3'1'53'0'0,"0"-1"-1"0"0,1 1 0 0 0,-1 0 0 0 0,0 0 0 0 0,1 0 0 0 0,-1 1 0 0 0,1-1 0 0 0,-1 1 0 0 0,-2 1 0 0 0,-3 2 301 0 0,4-3-193 0 0,0 0 0 0 0,1 0 1 0 0,-1 0-1 0 0,0-1 0 0 0,-1 1 1 0 0,1-1-1 0 0,0 0 0 0 0,0-1 1 0 0,0 1-1 0 0,-1-1 0 0 0,1 0 1 0 0,0 1-1 0 0,0-2 0 0 0,-1 1 0 0 0,1-1 1 0 0,0 1-1 0 0,0-1 0 0 0,0 0 1 0 0,-1-1-1 0 0,-3-1 0 0 0,-2-2 109 0 0,-1 1 0 0 0,1 1 0 0 0,-1-1-1 0 0,0 2 1 0 0,0-1 0 0 0,0 2-1 0 0,0-1 1 0 0,-23 1 0 0 0,-2 3 50 0 0,-52 10 0 0 0,39-5-192 0 0,-15 2 46 0 0,-101 12 282 0 0,121-18-229 0 0,-77-4 0 0 0,-72-18 242 0 0,-96-5 72 0 0,29 6-197 0 0,-137 0-86 0 0,63 48-298 0 0,156-10-1299 0 0,101-13-2927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16.413"/>
    </inkml:context>
    <inkml:brush xml:id="br0">
      <inkml:brushProperty name="width" value="0.1" units="cm"/>
      <inkml:brushProperty name="height" value="0.1" units="cm"/>
      <inkml:brushProperty name="color" value="#F4F91B"/>
    </inkml:brush>
  </inkml:definitions>
  <inkml:trace contextRef="#ctx0" brushRef="#br0">2571 54 3623 0 0,'-35'-4'1416'0'0,"-38"3"40"0"0,-43 0 111 0 0,74 4-1210 0 0,1-2-1 0 0,-1-2 1 0 0,-63-10 0 0 0,49 1 286 0 0,-97-3 0 0 0,-59 13 88 0 0,-79-4 38 0 0,125-7-293 0 0,-179 10-1 0 0,249 5-448 0 0,-132 9 53 0 0,166-7-59 0 0,-101 25 0 0 0,-93 49-345 0 0,168-48 112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36:08.338"/>
    </inkml:context>
    <inkml:brush xml:id="br0">
      <inkml:brushProperty name="width" value="0.1" units="cm"/>
      <inkml:brushProperty name="height" value="0.1" units="cm"/>
      <inkml:brushProperty name="color" value="#E71224"/>
    </inkml:brush>
  </inkml:definitions>
  <inkml:trace contextRef="#ctx0" brushRef="#br0">851 34 3911 0 0,'1'-4'237'0'0,"1"1"0"0"0,-1-1 0 0 0,1 1 0 0 0,0 0 0 0 0,0 0 0 0 0,4-5 300 0 0,-15 6 724 0 0,3 4-1032 0 0,0 0 0 0 0,1 0 0 0 0,-1 1-1 0 0,1-1 1 0 0,0 1 0 0 0,0 0 0 0 0,0 1-1 0 0,0 0 1 0 0,1-1 0 0 0,-1 1 0 0 0,1 1-1 0 0,0-1 1 0 0,0 1 0 0 0,1-1 0 0 0,-5 7-1 0 0,-30 51 364 0 0,23-36-430 0 0,-2 0 0 0 0,0-2 0 0 0,-33 37 0 0 0,-3-8 77 0 0,-62 61 260 0 0,88-90-315 0 0,-1-2-1 0 0,-47 29 0 0 0,38-28 1 0 0,15-8-74 0 0,0-2 1 0 0,-1-1 0 0 0,0-1 0 0 0,-30 10 0 0 0,52-20-106 0 0,0-1 0 0 0,0 1 1 0 0,0-1-1 0 0,0 0 0 0 0,0 0 0 0 0,-1 1 1 0 0,1-1-1 0 0,0 0 0 0 0,0 0 1 0 0,0 0-1 0 0,0 0 0 0 0,-1 0 1 0 0,1-1-1 0 0,0 1 0 0 0,0 0 1 0 0,0 0-1 0 0,0-1 0 0 0,0 1 0 0 0,0-1 1 0 0,-1 1-1 0 0,1-1 0 0 0,0 1 1 0 0,0-1-1 0 0,1 0 0 0 0,-1 1 1 0 0,0-1-1 0 0,0 0 0 0 0,0 0 1 0 0,0 0-1 0 0,1 0 0 0 0,-1 0 0 0 0,0 0 1 0 0,1 0-1 0 0,-1 0 0 0 0,0-1 1 0 0,-1-4 25 0 0,0 0 1 0 0,1 0-1 0 0,0 0 0 0 0,0 0 1 0 0,0-11-1 0 0,0 11-12 0 0,2-21 2 0 0,0 0 0 0 0,2 0 0 0 0,1 0 0 0 0,13-47 0 0 0,-6 28 18 0 0,23-76-39 0 0,-1 3 0 0 0,-26 75 0 0 0,-7 42 0 0 0,0-1 0 0 0,1 1 0 0 0,-1 0 0 0 0,0-1 0 0 0,-1 1 0 0 0,1 0 0 0 0,0-1 0 0 0,-1 1 0 0 0,0 0 0 0 0,1 0 0 0 0,-1-1 0 0 0,0 1 0 0 0,0 0 0 0 0,0 0 0 0 0,0 0 0 0 0,-2-3 0 0 0,3 5-1 0 0,-1 0 0 0 0,1 0 0 0 0,0 0-1 0 0,0 0 1 0 0,0 0 0 0 0,0-1 0 0 0,0 1 0 0 0,0 0 0 0 0,-1 0-1 0 0,1 0 1 0 0,0 0 0 0 0,0 0 0 0 0,0 0 0 0 0,0 0-1 0 0,-1 0 1 0 0,1 0 0 0 0,0 0 0 0 0,0 0 0 0 0,0 0-1 0 0,0 0 1 0 0,0 0 0 0 0,-1 0 0 0 0,1 0 0 0 0,0 0-1 0 0,0 0 1 0 0,0 0 0 0 0,0 0 0 0 0,-1 0 0 0 0,1 0-1 0 0,0 0 1 0 0,0 0 0 0 0,0 0 0 0 0,0 0 0 0 0,-1 0-1 0 0,1 0 1 0 0,0 0 0 0 0,0 0 0 0 0,0 1 0 0 0,0-1-1 0 0,0 0 1 0 0,0 0 0 0 0,-1 0 0 0 0,1 0 0 0 0,-4 11-23 0 0,0 12-40 0 0,4-17 58 0 0,0 0 1 0 0,0 1-1 0 0,1-1 0 0 0,0 0 0 0 0,0 0 0 0 0,0 0 0 0 0,1 0 0 0 0,4 9 0 0 0,3 6-8 0 0,13 20 0 0 0,2 3 9 0 0,98 240 79 0 0,-112-264-68 0 0,0 2 14 0 0,-1-1-1 0 0,8 28 0 0 0,-14-35 1 0 0,8 26 143 0 0,-11-38-153 0 0,1 0-1 0 0,0 0 1 0 0,0 0 0 0 0,0 0-1 0 0,0 0 1 0 0,0 0 0 0 0,1 0 0 0 0,-1 0-1 0 0,0-1 1 0 0,1 1 0 0 0,0-1-1 0 0,-1 1 1 0 0,1-1 0 0 0,2 3-1 0 0,-3-4-1 0 0,-1 0 1 0 0,1 1-1 0 0,-1-1 0 0 0,1 0 0 0 0,0 0 1 0 0,-1 0-1 0 0,1 1 0 0 0,-1-1 0 0 0,1 0 0 0 0,0 0 1 0 0,-1 0-1 0 0,1 0 0 0 0,-1 0 0 0 0,1 0 0 0 0,0 0 1 0 0,-1 0-1 0 0,1 0 0 0 0,-1 0 0 0 0,1-1 0 0 0,0 1 1 0 0,-1 0-1 0 0,1 0 0 0 0,-1 0 0 0 0,1-1 0 0 0,-1 1 1 0 0,1-1-1 0 0,0 0 1 0 0,0 0 1 0 0,0 0-1 0 0,0 0 1 0 0,0 0-1 0 0,-1 0 0 0 0,1 0 1 0 0,-1 0-1 0 0,1 0 1 0 0,-1 0-1 0 0,1 0 0 0 0,-1-1 1 0 0,1 0-1 0 0,0-5 25 0 0,0 0 0 0 0,0 0 0 0 0,-1-10 0 0 0,0 15-20 0 0,-2-21 39 0 0,-1 0-1 0 0,-1 0 1 0 0,-1 0 0 0 0,0 1 0 0 0,-14-31 0 0 0,-1-9 14 0 0,11 30-61 0 0,-21-84 1 0 0,27 104-8 0 0,2 0 1 0 0,0 0 0 0 0,0 0 0 0 0,1-1-1 0 0,1 1 1 0 0,0 0 0 0 0,4-21-1 0 0,-2 25 1 0 0,0 0 0 0 0,1 0 0 0 0,0 1 0 0 0,0-1 0 0 0,1 1 0 0 0,0 0 0 0 0,0 0 0 0 0,1 1 0 0 0,-1 0 0 0 0,13-10 0 0 0,-9 6 0 0 0,-8 9-1 0 0,-1 1 1 0 0,1-1-1 0 0,-1 1 0 0 0,1-1 0 0 0,-1 0 1 0 0,1 1-1 0 0,0-1 0 0 0,-1 1 0 0 0,1 0 1 0 0,0-1-1 0 0,-1 1 0 0 0,1-1 0 0 0,0 1 0 0 0,-1 0 1 0 0,1 0-1 0 0,0-1 0 0 0,0 1 0 0 0,-1 0 1 0 0,1 0-1 0 0,0 0 0 0 0,0 0 0 0 0,0 0 1 0 0,-1 0-1 0 0,1 0 0 0 0,1 0 0 0 0,-1 1-1 0 0,0-1-1 0 0,0 1 0 0 0,-1 0 1 0 0,1-1-1 0 0,0 1 1 0 0,0 0-1 0 0,-1 0 1 0 0,1-1-1 0 0,-1 1 0 0 0,1 0 1 0 0,-1 0-1 0 0,1 0 1 0 0,-1 0-1 0 0,1 0 0 0 0,-1 0 1 0 0,0 1-1 0 0,2 5-13 0 0,-1 1 0 0 0,0-1 0 0 0,0 13 0 0 0,-1-6 14 0 0,-2-1 0 0 0,0 0 0 0 0,0 1 0 0 0,-1-1-1 0 0,-1 0 1 0 0,0-1 0 0 0,-1 1 0 0 0,0-1 0 0 0,-1 0 0 0 0,-1 0-1 0 0,1 0 1 0 0,-13 14 0 0 0,-10 11-13 0 0,-2-2 0 0 0,-40 36 0 0 0,65-65 14 0 0,-19 16-28 0 0,-56 37 0 0 0,53-40 31 0 0,-45 39 0 0 0,58-42-2 0 0,0 0 0 0 0,1 1 0 0 0,1 0 0 0 0,0 1 0 0 0,-18 35 0 0 0,35-59 9 0 0,0-1 0 0 0,1 1-1 0 0,0 0 1 0 0,0 0 0 0 0,11-9-1 0 0,36-28 63 0 0,-38 32-66 0 0,17-10-5 0 0,0 1 0 0 0,2 2 0 0 0,50-22 0 0 0,1 0 0 0 0,-70 32 0 0 0,19-9-18 0 0,-1 1 0 0 0,62-20 1 0 0,-85 34 9 0 0,0 1 0 0 0,0-1 0 0 0,0 2 0 0 0,1-1 0 0 0,14 2 0 0 0,-19 0 5 0 0,1-1 1 0 0,-1 1-1 0 0,1 0 1 0 0,-1 0 0 0 0,0 1-1 0 0,0-1 1 0 0,0 1-1 0 0,0 0 1 0 0,0 1 0 0 0,8 4-1 0 0,-12-6 3 0 0,0 0 0 0 0,0 0 0 0 0,0 0 0 0 0,0 0 0 0 0,0 0 0 0 0,0 0 0 0 0,0 1 0 0 0,0-1 0 0 0,0 0 0 0 0,0 0 0 0 0,-1 1 0 0 0,1-1 0 0 0,0 0 0 0 0,-1 1 0 0 0,1-1 0 0 0,-1 1 0 0 0,0-1 0 0 0,0 1 0 0 0,1-1 0 0 0,-1 1 0 0 0,0-1 0 0 0,0 1 0 0 0,0-1 0 0 0,0 1 0 0 0,-1-1 0 0 0,1 1 0 0 0,0-1 0 0 0,-1 0 0 0 0,1 1 0 0 0,-1-1 0 0 0,1 1 0 0 0,-1-1 0 0 0,0 0 0 0 0,0 2 0 0 0,-4 4 1 0 0,0 0 0 0 0,0 0 0 0 0,-1-1 0 0 0,-12 12 0 0 0,9-9 5 0 0,-13 15-305 0 0,2 2 0 0 0,1 0 0 0 0,-22 39 0 0 0,41-64 274 0 0,-33 52-5093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19.236"/>
    </inkml:context>
    <inkml:brush xml:id="br0">
      <inkml:brushProperty name="width" value="0.1" units="cm"/>
      <inkml:brushProperty name="height" value="0.1" units="cm"/>
      <inkml:brushProperty name="color" value="#F4F91B"/>
    </inkml:brush>
  </inkml:definitions>
  <inkml:trace contextRef="#ctx0" brushRef="#br0">3073 22 919 0 0,'-2'1'213'0'0,"-1"0"0"0"0,0 0 0 0 0,0-1 0 0 0,0 1 0 0 0,0 0-1 0 0,1-1 1 0 0,-1 0 0 0 0,0 0 0 0 0,0 0 0 0 0,0 0 0 0 0,-5-1-1 0 0,-36-10 1728 0 0,14 3-987 0 0,12 5-441 0 0,0 1 0 0 0,0 1-1 0 0,0 0 1 0 0,-29 3 0 0 0,-72 17 260 0 0,76-11-641 0 0,-63 4 0 0 0,65-11-26 0 0,-350 23 1262 0 0,277-15-1165 0 0,-168-9 0 0 0,-55 2 210 0 0,-128-3 104 0 0,189-7-328 0 0,47-2-35 0 0,132 3-383 0 0,-168 10 1 0 0,189 6-89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21.505"/>
    </inkml:context>
    <inkml:brush xml:id="br0">
      <inkml:brushProperty name="width" value="0.1" units="cm"/>
      <inkml:brushProperty name="height" value="0.1" units="cm"/>
      <inkml:brushProperty name="color" value="#F4F91B"/>
    </inkml:brush>
  </inkml:definitions>
  <inkml:trace contextRef="#ctx0" brushRef="#br0">3171 90 1375 0 0,'-1'-10'47'0'0,"1"6"-29"0"0,0 0 1 0 0,0 1-1 0 0,0-1 0 0 0,-1 0 1 0 0,1 0-1 0 0,-1 1 1 0 0,0-1-1 0 0,0 1 0 0 0,0-1 1 0 0,-1 1-1 0 0,1-1 0 0 0,-3-3 1 0 0,0 4 315 0 0,1 0 0 0 0,0 0 0 0 0,-1 1 0 0 0,0-1 1 0 0,1 1-1 0 0,-1 0 0 0 0,0 0 0 0 0,0 1 0 0 0,-1-1 0 0 0,1 1 0 0 0,0 0 1 0 0,0 0-1 0 0,-8-1 0 0 0,-4 1-475 0 0,-1 1-1 0 0,-23 3 1 0 0,-11-1 581 0 0,-108-5 1132 0 0,120 4-1156 0 0,0 2-1 0 0,-42 9 1 0 0,-162 41 398 0 0,-340 56-100 0 0,497-103-470 0 0,-114-7 1 0 0,19-1 123 0 0,33 7-114 0 0,-168 0 146 0 0,-397-8-94 0 0,589 7-958 0 0,65-1-112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22.542"/>
    </inkml:context>
    <inkml:brush xml:id="br0">
      <inkml:brushProperty name="width" value="0.1" units="cm"/>
      <inkml:brushProperty name="height" value="0.1" units="cm"/>
      <inkml:brushProperty name="color" value="#F4F91B"/>
    </inkml:brush>
  </inkml:definitions>
  <inkml:trace contextRef="#ctx0" brushRef="#br0">2649 228 2759 0 0,'-105'-22'2040'0'0,"-31"-8"-1413"0"0,62 7 187 0 0,-70-19 397 0 0,121 38-1066 0 0,0 0 0 0 0,0 1 0 0 0,-1 1 0 0 0,-33 2-1 0 0,-143 15 448 0 0,-72-2 170 0 0,236-13-800 0 0,-211-4 2237 0 0,174 0-2208 0 0,-100-20 1 0 0,27-13 487 0 0,-5-1 22 0 0,106 30-491 0 0,-1 3-1 0 0,-1 1 1 0 0,1 2 0 0 0,-1 3 0 0 0,1 1 0 0 0,0 2 0 0 0,0 3 0 0 0,0 1 0 0 0,1 3 0 0 0,0 1-1 0 0,-84 36 1 0 0,75-24-856 0 0,1 0-272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36.574"/>
    </inkml:context>
    <inkml:brush xml:id="br0">
      <inkml:brushProperty name="width" value="0.1" units="cm"/>
      <inkml:brushProperty name="height" value="0.1" units="cm"/>
      <inkml:brushProperty name="color" value="#F4F91B"/>
    </inkml:brush>
  </inkml:definitions>
  <inkml:trace contextRef="#ctx0" brushRef="#br0">1169 39 1583 0 0,'0'-1'5'0'0,"-1"1"0"0"0,1-1-1 0 0,0 1 1 0 0,-1 0-1 0 0,1-1 1 0 0,0 1-1 0 0,-1-1 1 0 0,1 1-1 0 0,-1 0 1 0 0,1-1-1 0 0,0 1 1 0 0,-1 0-1 0 0,1 0 1 0 0,-1-1-1 0 0,1 1 1 0 0,-1 0-1 0 0,1 0 1 0 0,-1 0-1 0 0,1 0 1 0 0,-1 0 0 0 0,1 0-1 0 0,-1 0 1 0 0,1 0-1 0 0,-1 0 1 0 0,1 0-1 0 0,-1 0 1 0 0,0 0-1 0 0,-21 0 32 0 0,16 0-36 0 0,-28-2 1041 0 0,-64-11 0 0 0,60 6 147 0 0,-47-2-1 0 0,34 8-805 0 0,-1 2 0 0 0,1 2-1 0 0,0 3 1 0 0,-68 16-1 0 0,31-2 410 0 0,-174 18 0 0 0,233-35-284 0 0,1 2 1 0 0,-56 16-1 0 0,79-20-439 0 0,-25 10 117 0 0,29-10-169 0 0,-1 0 0 0 0,0 0 0 0 0,0-1 0 0 0,0 2 0 0 0,1-1 0 0 0,-1 0 1 0 0,1 0-1 0 0,-1 0 0 0 0,1 1 0 0 0,-1-1 0 0 0,1 1 0 0 0,-2 2 0 0 0,3-4-11 0 0,0 1 0 0 0,0-1 1 0 0,0 1-1 0 0,0-1 0 0 0,0 0 0 0 0,0 1 1 0 0,0-1-1 0 0,0 0 0 0 0,1 1 0 0 0,-1-1 1 0 0,0 0-1 0 0,0 1 0 0 0,0-1 1 0 0,0 0-1 0 0,1 1 0 0 0,-1-1 0 0 0,0 0 1 0 0,1 1-1 0 0,-1-1 0 0 0,0 0 1 0 0,0 0-1 0 0,1 1 0 0 0,-1-1 0 0 0,0 0 1 0 0,1 0-1 0 0,-1 0 0 0 0,0 0 1 0 0,1 1-1 0 0,-1-1 0 0 0,1 0 0 0 0,-1 0 1 0 0,0 0-1 0 0,1 0 0 0 0,-1 0 0 0 0,0 0 1 0 0,1 0-1 0 0,0 0 0 0 0,20 4 219 0 0,-19-4-174 0 0,109 7 514 0 0,-53-5-393 0 0,99 5 80 0 0,53 3-197 0 0,56-5 110 0 0,31 3 99 0 0,-259-3-253 0 0,-1 1-1 0 0,38 12 1 0 0,71 29 32 0 0,-87-26-27 0 0,0-3 1 0 0,88 15-1 0 0,-118-29 121 0 0,0-1-1 0 0,49-2 0 0 0,-68-1-94 0 0,0-1 0 0 0,0-1 0 0 0,0 0 0 0 0,0 0-1 0 0,0-1 1 0 0,0 0 0 0 0,-1 0 0 0 0,1-1 0 0 0,-1-1 0 0 0,0 0-1 0 0,11-7 1 0 0,-19 11-18 0 0,0 0 0 0 0,-1 1 0 0 0,1-1-1 0 0,0 0 1 0 0,0 0 0 0 0,0 0-1 0 0,0 0 1 0 0,-1 0 0 0 0,1 0 0 0 0,0 0-1 0 0,-1 0 1 0 0,1 0 0 0 0,-1 0 0 0 0,1 0-1 0 0,-1 0 1 0 0,0 0 0 0 0,1-1 0 0 0,-1 1-1 0 0,0 0 1 0 0,0 0 0 0 0,0 0 0 0 0,0 0-1 0 0,0-1 1 0 0,0 1 0 0 0,0 0 0 0 0,0 0-1 0 0,0 0 1 0 0,-1-1 0 0 0,1 1 0 0 0,-1 0-1 0 0,1 0 1 0 0,0 0 0 0 0,-1 0 0 0 0,0 0-1 0 0,1 0 1 0 0,-1 0 0 0 0,0 0 0 0 0,1 0-1 0 0,-1 0 1 0 0,0 0 0 0 0,0 0 0 0 0,-1 0-1 0 0,-5-6 45 0 0,1 1 0 0 0,-2 0 0 0 0,1 0-1 0 0,-10-5 1 0 0,14 9-53 0 0,-16-9 17 0 0,-1 1 0 0 0,0 0 1 0 0,0 2-1 0 0,-1 0 1 0 0,0 2-1 0 0,-30-7 1 0 0,1 5 38 0 0,-85-4 0 0 0,88 12-46 0 0,1 1 0 0 0,-76 13 0 0 0,-90 30-23 0 0,127-23 26 0 0,-170 17 1 0 0,182-36-17 0 0,-43 3-12 0 0,114-4 1 0 0,0-1 0 0 0,0 0 0 0 0,0 1 0 0 0,0-1 0 0 0,0 1 0 0 0,0 0 0 0 0,0-1 0 0 0,1 1 0 0 0,-3 2 0 0 0,3-3 0 0 0,0 1 0 0 0,1-1 0 0 0,-1 0 0 0 0,1 1 0 0 0,-1-1 0 0 0,1 1 0 0 0,0-1 0 0 0,-1 1 0 0 0,1 0 0 0 0,0-1 0 0 0,-1 1 0 0 0,1-1 0 0 0,0 1 0 0 0,-1 0 0 0 0,1-1 0 0 0,0 1 0 0 0,0 0 0 0 0,0-1 0 0 0,0 2 0 0 0,0 0 0 0 0,0-1 0 0 0,1 0 0 0 0,-1 1 0 0 0,1-1 0 0 0,-1 1 0 0 0,1-1 0 0 0,0 0 0 0 0,0 1 0 0 0,0-1 0 0 0,-1 0 0 0 0,1 0 0 0 0,0 0 0 0 0,1 1 0 0 0,-1-1 0 0 0,0 0 0 0 0,0 0 0 0 0,0-1 0 0 0,1 1 0 0 0,-1 0 0 0 0,0 0 0 0 0,1-1 0 0 0,-1 1 0 0 0,2 0 0 0 0,12 5 13 0 0,0 0-1 0 0,1-1 1 0 0,0-1-1 0 0,0-1 1 0 0,0 0-1 0 0,0-1 0 0 0,30 0 1 0 0,119-15 41 0 0,-82 4-16 0 0,303-21 26 0 0,-114-2 44 0 0,-90 7-34 0 0,-170 24-83 0 0,9-2 27 0 0,36 1 1 0 0,-52 2-35 0 0,0 1-1 0 0,0-1 1 0 0,0 1 0 0 0,0 0 0 0 0,-1 0 0 0 0,1 0 0 0 0,0 1 0 0 0,0 0 0 0 0,-1 0 0 0 0,1 0-1 0 0,-1 0 1 0 0,8 6 0 0 0,-11-7-37 0 0,1 1-1 0 0,-1 0 1 0 0,0-1-1 0 0,1 1 1 0 0,-1 0-1 0 0,0 0 1 0 0,0 0-1 0 0,0 0 1 0 0,0 0-1 0 0,-1 0 0 0 0,1 1 1 0 0,0-1-1 0 0,-1 0 1 0 0,0 0-1 0 0,1 0 1 0 0,-1 1-1 0 0,0-1 1 0 0,0 0-1 0 0,0 0 1 0 0,0 1-1 0 0,-1-1 1 0 0,1 0-1 0 0,-1 0 1 0 0,1 0-1 0 0,-1 0 1 0 0,0 1-1 0 0,-1 2 1 0 0,-7 15-617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48.419"/>
    </inkml:context>
    <inkml:brush xml:id="br0">
      <inkml:brushProperty name="width" value="0.1" units="cm"/>
      <inkml:brushProperty name="height" value="0.1" units="cm"/>
      <inkml:brushProperty name="color" value="#F4F91B"/>
    </inkml:brush>
  </inkml:definitions>
  <inkml:trace contextRef="#ctx0" brushRef="#br0">1811 61 1375 0 0,'-35'-4'538'0'0,"25"3"-24"0"0,1 1 1 0 0,-1 0-1 0 0,0 0 1 0 0,0 1-1 0 0,0 0 1 0 0,-17 5-1 0 0,1-2-221 0 0,-18 4 50 0 0,-8 1 442 0 0,-97 4-1 0 0,-55-18 1116 0 0,162 1-1381 0 0,0-2 0 0 0,-76-20-1 0 0,60 11-65 0 0,-1 3 0 0 0,-120-11 0 0 0,-121 16-52 0 0,283 7-390 0 0,-9 1-87 0 0,-1 0-1 0 0,1 2 1 0 0,-1 0 0 0 0,1 2-1 0 0,0 1 1 0 0,0 2 0 0 0,1 0 0 0 0,0 1-1 0 0,0 2 1 0 0,1 0 0 0 0,1 2-1 0 0,-29 20 1 0 0,11-4-1063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49.477"/>
    </inkml:context>
    <inkml:brush xml:id="br0">
      <inkml:brushProperty name="width" value="0.1" units="cm"/>
      <inkml:brushProperty name="height" value="0.1" units="cm"/>
      <inkml:brushProperty name="color" value="#F4F91B"/>
    </inkml:brush>
  </inkml:definitions>
  <inkml:trace contextRef="#ctx0" brushRef="#br0">1024 71 2303 0 0,'-3'-14'73'0'0,"3"10"-58"0"0,-1 0 0 0 0,0 1 0 0 0,0-1 0 0 0,0 0 1 0 0,0 0-1 0 0,-1 1 0 0 0,1-1 0 0 0,-1 1 0 0 0,-3-6 0 0 0,3 7 19 0 0,0 1 0 0 0,0 0 0 0 0,1 0 0 0 0,-1-1 0 0 0,0 1 0 0 0,0 0 0 0 0,0 0 0 0 0,0 1 0 0 0,0-1 0 0 0,0 0 0 0 0,-1 1 0 0 0,1-1 0 0 0,0 1 0 0 0,0 0 0 0 0,0-1 0 0 0,-1 1 0 0 0,1 0 0 0 0,-3 1 0 0 0,-5 0 336 0 0,0 1 0 0 0,-19 6 0 0 0,-5 1 18 0 0,-2-4 258 0 0,0-2 0 0 0,-64-3 0 0 0,-70-17 2114 0 0,125 12-2471 0 0,7 1 230 0 0,1 1-1 0 0,-1 2 1 0 0,-50 6 0 0 0,66-2-470 0 0,1 0 1 0 0,0 2-1 0 0,0 1 1 0 0,0 0-1 0 0,1 1 1 0 0,0 1-1 0 0,-25 15 1 0 0,-33 22-1308 0 0,54-32-2670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50.328"/>
    </inkml:context>
    <inkml:brush xml:id="br0">
      <inkml:brushProperty name="width" value="0.1" units="cm"/>
      <inkml:brushProperty name="height" value="0.1" units="cm"/>
      <inkml:brushProperty name="color" value="#F4F91B"/>
    </inkml:brush>
  </inkml:definitions>
  <inkml:trace contextRef="#ctx0" brushRef="#br0">2871 180 1839 0 0,'-1'-3'362'0'0,"0"-1"-1"0"0,0 1 0 0 0,-1-1 0 0 0,1 1 0 0 0,-1 0 0 0 0,0 0 0 0 0,-3-5 0 0 0,3 7-276 0 0,1 0 1 0 0,0 0-1 0 0,-1-1 0 0 0,1 1 1 0 0,-1 0-1 0 0,1 0 0 0 0,-1 1 1 0 0,0-1-1 0 0,1 0 1 0 0,-1 0-1 0 0,0 1 0 0 0,0-1 1 0 0,1 1-1 0 0,-1 0 1 0 0,0-1-1 0 0,0 1 0 0 0,0 0 1 0 0,-1 0-1 0 0,-8 1-72 0 0,0 1 0 0 0,0 0 0 0 0,0 0 0 0 0,0 1 0 0 0,-14 6 0 0 0,-21 5-2 0 0,3-7 564 0 0,0-2 0 0 0,0-2 0 0 0,-68-4 0 0 0,38 0-115 0 0,-41-2 388 0 0,60 0-635 0 0,1 2-1 0 0,-64 8 1 0 0,-115 33-128 0 0,201-34 19 0 0,0-1 0 0 0,-1-2 0 0 0,-50-1 0 0 0,-94-17 647 0 0,57-10-142 0 0,34 7-212 0 0,-252-40 1098 0 0,286 47-1201 0 0,-99-35 0 0 0,19 4-52 0 0,105 35-235 0 0,0 2-1 0 0,0 0 1 0 0,-33 0 0 0 0,30 5-44 0 0,0 1-1 0 0,0 2 0 0 0,1 0 0 0 0,-37 11 1 0 0,-109 39-1096 0 0,145-43 669 0 0,-40 13-855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50.884"/>
    </inkml:context>
    <inkml:brush xml:id="br0">
      <inkml:brushProperty name="width" value="0.1" units="cm"/>
      <inkml:brushProperty name="height" value="0.1" units="cm"/>
      <inkml:brushProperty name="color" value="#F4F91B"/>
    </inkml:brush>
  </inkml:definitions>
  <inkml:trace contextRef="#ctx0" brushRef="#br0">2017 175 455 0 0,'-41'4'1772'0'0,"31"-4"-976"0"0,-44-3 1389 0 0,49 2-2050 0 0,1 1 0 0 0,-1-1 1 0 0,1-1-1 0 0,-1 1 0 0 0,1-1 1 0 0,-1 0-1 0 0,1 0 0 0 0,0 0 0 0 0,-6-5 1 0 0,-28-22 1013 0 0,-47-35 1117 0 0,72 57-2001 0 0,0-1 0 0 0,0 2 0 0 0,-1-1 0 0 0,0 2 0 0 0,-18-5 0 0 0,4 3-33 0 0,0 2 1 0 0,-1 2-1 0 0,-38-1 1 0 0,-88 8-16 0 0,57 1-136 0 0,92-5-78 0 0,-391 14 98 0 0,2 24-10 0 0,320-24-450 0 0,0 3 0 0 0,-141 52 1 0 0,146-41-724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05.353"/>
    </inkml:context>
    <inkml:brush xml:id="br0">
      <inkml:brushProperty name="width" value="0.1" units="cm"/>
      <inkml:brushProperty name="height" value="0.1" units="cm"/>
      <inkml:brushProperty name="color" value="#F4F91B"/>
    </inkml:brush>
  </inkml:definitions>
  <inkml:trace contextRef="#ctx0" brushRef="#br0">3600 136 3079 0 0,'-2'-1'39'0'0,"0"-1"0"0"0,0 1 0 0 0,0-1 0 0 0,1 1-1 0 0,-1-1 1 0 0,0 0 0 0 0,0 0 0 0 0,1 0-1 0 0,0 0 1 0 0,-1 0 0 0 0,1 0 0 0 0,0 0-1 0 0,-2-5 1 0 0,2 5 4 0 0,0-1-1 0 0,-1 0 1 0 0,1 1-1 0 0,-1-1 1 0 0,1 1-1 0 0,-1-1 1 0 0,0 1-1 0 0,0 0 1 0 0,0 0 0 0 0,-4-3-1 0 0,0 2 74 0 0,1 0-1 0 0,-1 1 1 0 0,1 0-1 0 0,-1 0 1 0 0,0 1-1 0 0,0-1 1 0 0,0 1-1 0 0,0 1 1 0 0,0-1-1 0 0,0 1 1 0 0,0 0-1 0 0,-7 1 1 0 0,2-1 297 0 0,0 0 0 0 0,-15-2 0 0 0,19 1-147 0 0,0 0-1 0 0,0 1 1 0 0,-12 1-1 0 0,-14-1 375 0 0,-16-6 4 0 0,28 2-371 0 0,1 1 0 0 0,-1 2 1 0 0,-22 0-1 0 0,-154 2 274 0 0,139 3-129 0 0,26-1-52 0 0,-43-1 0 0 0,-15-3-36 0 0,55 2-196 0 0,-1-2-1 0 0,-61-9 1 0 0,76 6-56 0 0,-27 1-1 0 0,33 2-43 0 0,0 0-1 0 0,0-1 1 0 0,0 0-1 0 0,-23-8 1 0 0,23 6-11 0 0,1 0 0 0 0,-1 0 0 0 0,0 2 0 0 0,-1 0 0 0 0,1 0 0 0 0,-26 2 0 0 0,-90 15 279 0 0,98-9-239 0 0,-1-2 0 0 0,1-1-1 0 0,-48-2 1 0 0,-86-17 289 0 0,61 12-114 0 0,-53-4 68 0 0,137 8-239 0 0,-1 0 0 0 0,1 1-1 0 0,0 1 1 0 0,-1 1 0 0 0,-27 8 0 0 0,-34 4-52 0 0,-32-11-5 0 0,77-4 17 0 0,-45 5 0 0 0,-63 6-39 0 0,15-1 163 0 0,83-4-103 0 0,-64 6 32 0 0,88-13 14 0 0,0-1 0 0 0,0-1 0 0 0,0-1 0 0 0,1-1 0 0 0,-26-10 0 0 0,-8 0 211 0 0,45 12-296 0 0,-1 1 0 0 0,1 0 0 0 0,-1 0 0 0 0,0 2 0 0 0,0-1 0 0 0,1 2 0 0 0,-1 0 0 0 0,0 0 0 0 0,1 2-1 0 0,-1 0 1 0 0,1 0 0 0 0,-1 1 0 0 0,1 0 0 0 0,1 2 0 0 0,-16 7 0 0 0,9-3-346 0 0,1 0 0 0 0,0 1 1 0 0,0 2-1 0 0,-25 23 0 0 0,13-9-1130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06.431"/>
    </inkml:context>
    <inkml:brush xml:id="br0">
      <inkml:brushProperty name="width" value="0.1" units="cm"/>
      <inkml:brushProperty name="height" value="0.1" units="cm"/>
      <inkml:brushProperty name="color" value="#F4F91B"/>
    </inkml:brush>
  </inkml:definitions>
  <inkml:trace contextRef="#ctx0" brushRef="#br0">1352 70 4175 0 0,'-5'-4'127'0'0,"0"-1"-1"0"0,-1 1 0 0 0,1 1 0 0 0,-1-1 1 0 0,0 1-1 0 0,0 0 0 0 0,-1 0 0 0 0,1 1 0 0 0,-9-3 1 0 0,-3 0 271 0 0,0 2-1 0 0,-22-3 1 0 0,18 5-66 0 0,-1 0-1 0 0,1 1 0 0 0,-32 5 1 0 0,-68 18 259 0 0,17-3-4 0 0,76-17-196 0 0,0-2 0 0 0,0 0-1 0 0,-1-3 1 0 0,1 0 0 0 0,-44-10-1 0 0,-29-13 480 0 0,79 18-740 0 0,0 0-1 0 0,0 2 1 0 0,0 1 0 0 0,0 1 0 0 0,-31-1-1 0 0,18 6-75 0 0,1 2-1 0 0,-60 13 0 0 0,-65 30-1298 0 0,115-32-3086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36:12.714"/>
    </inkml:context>
    <inkml:brush xml:id="br0">
      <inkml:brushProperty name="width" value="0.1" units="cm"/>
      <inkml:brushProperty name="height" value="0.1" units="cm"/>
      <inkml:brushProperty name="color" value="#E71224"/>
    </inkml:brush>
  </inkml:definitions>
  <inkml:trace contextRef="#ctx0" brushRef="#br0">140 125 1439 0 0,'-3'-5'13'0'0,"0"1"-1"0"0,1-1 1 0 0,-1 0-1 0 0,1 0 0 0 0,0 0 1 0 0,0 0-1 0 0,1 0 0 0 0,-1 0 1 0 0,1 0-1 0 0,0-7 0 0 0,0 7 29 0 0,0 1-1 0 0,0-1 1 0 0,0 1-1 0 0,0-1 1 0 0,-1 1-1 0 0,1 0 1 0 0,-1 0-1 0 0,-4-6 1 0 0,5 8 60 0 0,1 1 1 0 0,-1 0 0 0 0,0 0-1 0 0,0 0 1 0 0,1 0 0 0 0,-1 0-1 0 0,0 0 1 0 0,0 0-1 0 0,0 0 1 0 0,0 0 0 0 0,-1 0-1 0 0,1 0 1 0 0,0 1-1 0 0,0-1 1 0 0,0 0 0 0 0,-1 1-1 0 0,1-1 1 0 0,0 1-1 0 0,-1 0 1 0 0,1-1 0 0 0,0 1-1 0 0,-1 0 1 0 0,1 0 0 0 0,0 0-1 0 0,-1 0 1 0 0,1 0-1 0 0,0 0 1 0 0,-1 0 0 0 0,1 0-1 0 0,-1 0 1 0 0,-1 1-1 0 0,1 0 11 0 0,1 0-1 0 0,0 0 0 0 0,-1 0 1 0 0,1 0-1 0 0,0 0 1 0 0,0 0-1 0 0,0 0 0 0 0,0 1 1 0 0,0-1-1 0 0,0 0 0 0 0,0 1 1 0 0,0-1-1 0 0,1 0 0 0 0,-1 1 1 0 0,0 1-1 0 0,-9 27 262 0 0,7-17-249 0 0,1-10-82 0 0,0 5 84 0 0,0-1-1 0 0,-1 0 0 0 0,0 0 0 0 0,0 0 0 0 0,-1 0 1 0 0,-10 10 1382 0 0,19-16-759 0 0,1 1-579 0 0,1-1 0 0 0,-1 0 0 0 0,0 0 0 0 0,11-1 0 0 0,-10 0-101 0 0,-1 1 0 0 0,0-1 0 0 0,1 1 1 0 0,-1 0-1 0 0,9 3 0 0 0,95 36 558 0 0,-85-33-569 0 0,0-2 0 0 0,1-1 0 0 0,-1 0 0 0 0,53-1 1 0 0,-19-1 172 0 0,163 19 167 0 0,-162-14-244 0 0,-41-4-76 0 0,-1-1 0 0 0,1 0 0 0 0,22-2 0 0 0,1-2 28 0 0,-1 3-1 0 0,56 7 0 0 0,-57-4 2 0 0,1-1 0 0 0,65-4-1 0 0,30-23 52 0 0,-31 5-56 0 0,-41 9-82 0 0,-26 3 7 0 0,0 1 0 0 0,0 3 0 0 0,42 1 0 0 0,172 6 165 0 0,-209-4-173 0 0,-22-1 0 0 0,0-1 0 0 0,41-10 0 0 0,-38 7-21 0 0,45-5 0 0 0,-2 10 38 0 0,0 4 0 0 0,87 14-1 0 0,-55-5-14 0 0,-59-8 1 0 0,1-2-1 0 0,58-3 0 0 0,-86 0-21 0 0,-1 0-1 0 0,0 1 1 0 0,0 1-1 0 0,15 3 1 0 0,-16-3 2 0 0,1 0 1 0 0,0 0 0 0 0,0-1-1 0 0,15-1 1 0 0,66-2 61 0 0,-57 0 11 0 0,1 2 1 0 0,-1 1-1 0 0,48 7 0 0 0,-68-5-43 0 0,1-1 0 0 0,-1-1 0 0 0,0-1 0 0 0,0 0 0 0 0,30-5 0 0 0,-41 4-32 0 0,-1 1 0 0 0,1 0 0 0 0,-1 0 0 0 0,9 1 0 0 0,15 0 0 0 0,-15-2 0 0 0,1 1 0 0 0,-1 0 0 0 0,0 1 0 0 0,1 1 0 0 0,24 6 0 0 0,-35-7-17 0 0,-1 0 0 0 0,1 0 0 0 0,0 0 0 0 0,-1 0 0 0 0,0 1 0 0 0,1-1 0 0 0,-1 1 0 0 0,0 0 0 0 0,0 0 0 0 0,1 0 0 0 0,-1 0 0 0 0,-1 0 0 0 0,1 0 0 0 0,0 0 0 0 0,-1 0 0 0 0,1 1 0 0 0,1 2 0 0 0,1 4-452 0 0,0 0-1 0 0,-1 0 1 0 0,4 15-1 0 0,-2-2-898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08.786"/>
    </inkml:context>
    <inkml:brush xml:id="br0">
      <inkml:brushProperty name="width" value="0.1" units="cm"/>
      <inkml:brushProperty name="height" value="0.1" units="cm"/>
      <inkml:brushProperty name="color" value="#F4F91B"/>
    </inkml:brush>
  </inkml:definitions>
  <inkml:trace contextRef="#ctx0" brushRef="#br0">2905 126 1639 0 0,'7'-3'176'0'0,"0"0"-1"0"0,-1-1 0 0 0,0 0 0 0 0,0 0 0 0 0,0-1 1 0 0,-1 0-1 0 0,1 0 0 0 0,-1 0 0 0 0,6-8 0 0 0,-10 11-134 0 0,0 1-1 0 0,-1-1 0 0 0,1 0 1 0 0,-1 1-1 0 0,1-1 0 0 0,-1 0 1 0 0,0 0-1 0 0,0 1 0 0 0,0-1 1 0 0,1 0-1 0 0,-2 1 0 0 0,1-1 1 0 0,0 0-1 0 0,0 0 0 0 0,0 1 0 0 0,-1-1 1 0 0,1 0-1 0 0,-1 1 0 0 0,0-1 1 0 0,1 0-1 0 0,-1 1 0 0 0,0-1 1 0 0,0 1-1 0 0,0-1 0 0 0,0 1 1 0 0,0 0-1 0 0,0-1 0 0 0,0 1 1 0 0,-1 0-1 0 0,1 0 0 0 0,0 0 1 0 0,-3-2-1 0 0,0 0 110 0 0,1 1 1 0 0,-1-1 0 0 0,0 1-1 0 0,0 0 1 0 0,0 0-1 0 0,0 1 1 0 0,0-1-1 0 0,-1 1 1 0 0,1 0 0 0 0,0 0-1 0 0,-9-1 1 0 0,-11 4 314 0 0,1 0 1 0 0,-39 9-1 0 0,6 0-359 0 0,23-7 110 0 0,-51 0-1 0 0,6-6 220 0 0,25 0 316 0 0,-72 8 0 0 0,73 2-424 0 0,-66 21 0 0 0,79-18-302 0 0,-1-1 1 0 0,0-2-1 0 0,-57 4 0 0 0,-73-7 284 0 0,115-4-69 0 0,0 3 0 0 0,1 2 0 0 0,-81 20 0 0 0,88-15-227 0 0,0-2 0 0 0,-1-2 0 0 0,0-2 0 0 0,-66-2-1 0 0,-42-17 51 0 0,-6-1 290 0 0,70 13-192 0 0,-90-4-12 0 0,140 2-131 0 0,0-2-1 0 0,-54-14 1 0 0,67 13 0 0 0,-1 1 1 0 0,0 1-1 0 0,-54-2 1 0 0,66 6-44 0 0,-1 2-1 0 0,1 1 1 0 0,-1 0 0 0 0,1 1 0 0 0,0 1-1 0 0,0 1 1 0 0,-26 11 0 0 0,3 2-211 0 0,-1 4-19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3:53.923"/>
    </inkml:context>
    <inkml:brush xml:id="br0">
      <inkml:brushProperty name="width" value="0.1" units="cm"/>
      <inkml:brushProperty name="height" value="0.1" units="cm"/>
      <inkml:brushProperty name="color" value="#F4F91B"/>
    </inkml:brush>
  </inkml:definitions>
  <inkml:trace contextRef="#ctx0" brushRef="#br0">740 1774 2183 0 0,'-21'-10'1344'0'0,"-17"9"-40"0"0,22 0-191 0 0,13 0-836 0 0,-1 1 1 0 0,1 0 0 0 0,0 0 0 0 0,-1 0 0 0 0,1 0 0 0 0,-6 1 0 0 0,6-1-258 0 0,-1 0 0 0 0,1 0 0 0 0,-1 0 0 0 0,1-1 0 0 0,-1 1 0 0 0,1-1 0 0 0,-1 0 0 0 0,1 0 0 0 0,-5-2 0 0 0,-9-2-22 0 0,14 4 46 0 0,-1 1 0 0 0,0 0 0 0 0,1 0 1 0 0,-1 0-1 0 0,0 0 0 0 0,1 1 0 0 0,-1 0 0 0 0,-6 1 0 0 0,6-1 68 0 0,1 0 0 0 0,-1 0 0 0 0,1 0 1 0 0,-1-1-1 0 0,0 1 0 0 0,0-1 0 0 0,1 0 1 0 0,-6-1-1 0 0,-5 4 385 0 0,14-3-468 0 0,-1 0 0 0 0,0 0-1 0 0,1 1 1 0 0,-1-1 0 0 0,0 0-1 0 0,1 0 1 0 0,-1 0 0 0 0,1 1-1 0 0,-1-1 1 0 0,0 0 0 0 0,1 0-1 0 0,-1 0 1 0 0,0 0 0 0 0,1 0-1 0 0,-1 0 1 0 0,0-1 0 0 0,1 1-1 0 0,-1 0 1 0 0,0 0 0 0 0,1 0-1 0 0,-1-1 1 0 0,1 1 0 0 0,-2-1-1 0 0,1 0 67 0 0,0 0 0 0 0,-1 0 0 0 0,1-1-1 0 0,0 1 1 0 0,0-1 0 0 0,-1 1-1 0 0,1-1 1 0 0,0 1 0 0 0,1-1 0 0 0,-1 0-1 0 0,0 1 1 0 0,0-1 0 0 0,1 0 0 0 0,-1 0-1 0 0,1 1 1 0 0,-1-1 0 0 0,1-3 0 0 0,0 3-37 0 0,0 1 0 0 0,-1-1 0 0 0,1 0 0 0 0,-1 0 0 0 0,1 0 0 0 0,-1 1 1 0 0,1-1-1 0 0,-1 0 0 0 0,0 1 0 0 0,0-1 0 0 0,0 1 0 0 0,0-1 1 0 0,0 1-1 0 0,0-1 0 0 0,0 1 0 0 0,-1-1 0 0 0,-1 0 0 0 0,1 1 4 0 0,-1 0 1 0 0,1 0-1 0 0,-1 0 0 0 0,1 1 0 0 0,-1-1 0 0 0,1 1 0 0 0,-1 0 0 0 0,1 0 0 0 0,-1 0 0 0 0,-2 0 0 0 0,-12-1 329 0 0,-33-6 652 0 0,-15-4-205 0 0,28 5 1883 0 0,3 1-2794 0 0,23 4 172 0 0,-4-2 262 0 0,14 3-395 0 0,1 0 1 0 0,0-1 0 0 0,-1 1-1 0 0,1 0 1 0 0,-1 0-1 0 0,1 0 1 0 0,-1 0-1 0 0,1 0 1 0 0,0 0-1 0 0,-1 0 1 0 0,1 0-1 0 0,-1 0 1 0 0,1 0 0 0 0,-1 0-1 0 0,1 0 1 0 0,0 0-1 0 0,-1 0 1 0 0,1 0-1 0 0,-1 1 1 0 0,1-1-1 0 0,-1 0 1 0 0,1 0-1 0 0,0 0 1 0 0,-1 1 0 0 0,1-1-1 0 0,-1 1 1 0 0,1-1 48 0 0,0 0 1 0 0,0 0 0 0 0,0 0-1 0 0,0 0 1 0 0,0 0 0 0 0,0 0-1 0 0,0 0 1 0 0,-1 0 0 0 0,1 0 0 0 0,0 1-1 0 0,0-1 1 0 0,0 0 0 0 0,0 0-1 0 0,0 0 1 0 0,0 0 0 0 0,0 0-1 0 0,0 0 1 0 0,0 0 0 0 0,-1 0-1 0 0,1 0 1 0 0,0 0 0 0 0,0 0 0 0 0,0 0-1 0 0,0 0 1 0 0,0 0 0 0 0,0 0-1 0 0,0 0 1 0 0,-1 0 0 0 0,1 0-1 0 0,0 0 1 0 0,0 0 0 0 0,0 0-1 0 0,0 0 1 0 0,0 0 0 0 0,0 0 0 0 0,0 0-1 0 0,-1 0 1 0 0,1 0 0 0 0,0 0-1 0 0,0-1 1 0 0,0 1 0 0 0,0 0-1 0 0,0 0 1 0 0,0 0 0 0 0,0 0-1 0 0,0 0 1 0 0,0 0 0 0 0,0 0-1 0 0,-1 0 1 0 0,2-1 77 0 0,-1 0 0 0 0,1 0-1 0 0,0 0 1 0 0,-1 0 0 0 0,1 1 0 0 0,-1-1-1 0 0,1 0 1 0 0,0 0 0 0 0,0 1-1 0 0,-1-1 1 0 0,1 0 0 0 0,0 1 0 0 0,0-1-1 0 0,0 1 1 0 0,0 0 0 0 0,0-1 0 0 0,0 1-1 0 0,0-1 1 0 0,0 1 0 0 0,-1 0-1 0 0,3 0 1 0 0,4-1 12 0 0,0 0-1 0 0,0 0 1 0 0,0 0 0 0 0,9-4-1 0 0,-10 3 102 0 0,1 1 0 0 0,-1-1 0 0 0,1 1 0 0 0,8 0 0 0 0,38-2 556 0 0,-50 3-748 0 0,0 0 1 0 0,0 0-1 0 0,-1 1 0 0 0,1-1 1 0 0,0 1-1 0 0,-1 0 0 0 0,1-1 1 0 0,0 1-1 0 0,-1 0 1 0 0,1 1-1 0 0,2 1 0 0 0,2 0-5 0 0,46 15 263 0 0,-48-17-218 0 0,0 0 0 0 0,0 0 0 0 0,0-1 0 0 0,0 0 0 0 0,7 0-1 0 0,12 1 136 0 0,75 7 195 0 0,-52 5-256 0 0,-31-12-60 0 0,0 0-1 0 0,29-3 1 0 0,-34 1-47 0 0,-1 0-1 0 0,1 1 1 0 0,0 0-1 0 0,-1 0 1 0 0,1 1-1 0 0,-1 0 1 0 0,1 1-1 0 0,-1 1 1 0 0,16 5-1 0 0,-13-4-7 0 0,0 0 0 0 0,0-1 0 0 0,0 0-1 0 0,25 1 1 0 0,-15-3 53 0 0,0-2 0 0 0,34-4-1 0 0,-33 2 51 0 0,25 3 74 0 0,-22 1-125 0 0,7-4-44 0 0,-25 2-3 0 0,1 0 0 0 0,18 2 0 0 0,-13 0 9 0 0,29-2 0 0 0,-10-1-28 0 0,5 4-5 0 0,-29-1 16 0 0,0 0 0 0 0,-1-1 0 0 0,1 0 0 0 0,0-1 0 0 0,0 0 0 0 0,12-3 0 0 0,-14 3 7 0 0,0-1 0 0 0,-1 1 0 0 0,1 1 0 0 0,14 0 0 0 0,11-1 26 0 0,28 1 21 0 0,41-5-64 0 0,-48 1 0 0 0,-22 11 0 0 0,27 6-1735 0 0,-53-12 1872 0 0,0 0-1 0 0,0-1 0 0 0,0 1 0 0 0,0-1 0 0 0,0 0 0 0 0,0-1 0 0 0,0 0 0 0 0,8-1 1 0 0,24-3 468 0 0,22 8-590 0 0,-43-1-7 0 0,0-1 1 0 0,1 0-1 0 0,-1-2 0 0 0,0 0 0 0 0,28-5 0 0 0,26-7 68 0 0,-48 8-40 0 0,39-2-1 0 0,-37 5-8 0 0,37-9-1 0 0,-48 9-26 0 0,-1 0 0 0 0,1 1 0 0 0,-1 0 0 0 0,1 2 0 0 0,24 2 0 0 0,62-2 34 0 0,-5 0-4 0 0,-38 1-30 0 0,-32-2 0 0 0,28 4 0 0 0,-6 0 0 0 0,0-1 0 0 0,83-7 0 0 0,137-8 64 0 0,-153 9-66 0 0,64 2 68 0 0,-33 13-66 0 0,-116-10 0 0 0,0-2 0 0 0,0-1 0 0 0,38-6 0 0 0,14-1 0 0 0,54 11 0 0 0,-36 2 0 0 0,8 0 0 0 0,77 13 64 0 0,-20-14-64 0 0,-163-4 0 0 0,49 0 0 0 0,45-1 0 0 0,103 14 0 0 0,-114 2 0 0 0,-56-9 2 0 0,0-1 0 0 0,0-2 1 0 0,0 0-1 0 0,34-2 0 0 0,-36-1 29 0 0,42 3 1 0 0,-44 0-14 0 0,0-2 0 0 0,30-2 0 0 0,-27-2 46 0 0,-1 2 0 0 0,47 3 0 0 0,-60 0-64 0 0,10 0 0 0 0,4-5 83 0 0,-1 2-1 0 0,1 1 1 0 0,45 5 0 0 0,-39-2-20 0 0,39-3 0 0 0,-41 0-8 0 0,-27 0-35 0 0,0-1-1 0 0,1 0 0 0 0,-1 0 1 0 0,0 0-1 0 0,1-1 1 0 0,6-3-1 0 0,-6 3 3 0 0,0 0 0 0 0,1 0 0 0 0,-1 0 0 0 0,7-1-1 0 0,-7 3-11 0 0,1 0-1 0 0,0-1 0 0 0,-1 0 0 0 0,1 0 1 0 0,-1-1-1 0 0,1 0 0 0 0,-1 0 0 0 0,0 0 1 0 0,0 0-1 0 0,0-1 0 0 0,0 0 0 0 0,0 0 1 0 0,0 0-1 0 0,5-5 0 0 0,58-55 172 0 0,-61 56-174 0 0,0 0-1 0 0,0 0 1 0 0,-1-1-1 0 0,0-1 1 0 0,0 1-1 0 0,-1-1 1 0 0,5-12-1 0 0,24-68 73 0 0,-31 82-71 0 0,3-16-9 0 0,-1-1 0 0 0,-1 1 0 0 0,1-26 0 0 0,3-18 58 0 0,0 12-54 0 0,-2 0 0 0 0,-3 0-1 0 0,-3-68 1 0 0,-7-132 61 0 0,-3 179-44 0 0,7 59-13 0 0,0-1 1 0 0,1 0-1 0 0,1 1 0 0 0,0-1 1 0 0,3-20-1 0 0,1 21 4 0 0,-2 0-1 0 0,0-35 1 0 0,-2 46-8 0 0,1-1 0 0 0,-2 0 0 0 0,1 1 0 0 0,-1-1 0 0 0,1 0 0 0 0,-2 1-1 0 0,1 0 1 0 0,-1 0 0 0 0,0 0 0 0 0,-6-9 0 0 0,2 3-4 0 0,0 1 1 0 0,-6-16-1 0 0,8 16 1 0 0,-1 1 0 0 0,-8-15 0 0 0,11 21 2 0 0,0 1-1 0 0,0-1 0 0 0,0 1 0 0 0,-1 0 0 0 0,1 0 0 0 0,-1 0 0 0 0,1 1 0 0 0,-1-1 0 0 0,0 1 1 0 0,-4-3-1 0 0,-110-54 52 0 0,94 48-44 0 0,-1 0 0 0 0,0 1 0 0 0,-1 2 1 0 0,1 1-1 0 0,-2 0 0 0 0,-50-4 0 0 0,57 9-9 0 0,1-1 0 0 0,-23-7 0 0 0,-15-2 0 0 0,20 5 10 0 0,17 3 3 0 0,0 1 1 0 0,0 1-1 0 0,-33 1 1 0 0,-59-2-14 0 0,1 1 0 0 0,39 4 0 0 0,-122-10 0 0 0,135 4 0 0 0,-106 9 0 0 0,-16 0 0 0 0,-90 0 64 0 0,169-7-64 0 0,-120 15 0 0 0,-81 25 64 0 0,263-33-64 0 0,-1-2 0 0 0,-80-4 0 0 0,36-1 0 0 0,-180 17 41 0 0,85-1-18 0 0,136-13-2 0 0,-1-2 1 0 0,-74-12-1 0 0,84 7-21 0 0,3 0 0 0 0,-40-2 0 0 0,-112-9 128 0 0,157 16-125 0 0,-18-1 28 0 0,-85-13-1 0 0,100 9-30 0 0,1 0 0 0 0,-53-1 0 0 0,-7 14 0 0 0,0-1 0 0 0,-18 1 0 0 0,30-1 0 0 0,-1 1 0 0 0,46-4 0 0 0,0-1 0 0 0,1-1 0 0 0,-63-6 0 0 0,-3-3 0 0 0,55 7 0 0 0,-93-14 0 0 0,69 6 0 0 0,-1 3 0 0 0,-80 4 0 0 0,131 2 0 0 0,-4-1 0 0 0,1-1 0 0 0,-21-5 0 0 0,8 1 0 0 0,9 3 0 0 0,-9-3 0 0 0,-54-1 0 0 0,55 6 0 0 0,-34-7 0 0 0,40 5 0 0 0,1 0 0 0 0,-49 1 0 0 0,-88 24 0 0 0,141-20 0 0 0,1 0 0 0 0,0 1 0 0 0,0 1 0 0 0,-34 11 0 0 0,28-7 0 0 0,18-6 0 0 0,0 0 0 0 0,0 1 0 0 0,0 0 0 0 0,0 0 0 0 0,-7 5 0 0 0,12-7 0 0 0,0 1 0 0 0,0-1 0 0 0,1 1 0 0 0,-1 0 0 0 0,1-1 0 0 0,-1 1 0 0 0,1 0 0 0 0,-1 0 0 0 0,1 0 0 0 0,0 0 0 0 0,0 0 0 0 0,0 0 0 0 0,0 0 0 0 0,1 1 0 0 0,-1-1 0 0 0,0 0 0 0 0,1 0 0 0 0,-1 1 0 0 0,1-1 0 0 0,0 0 0 0 0,0 4 0 0 0,1 4-11 0 0,0-1 1 0 0,4 19-1 0 0,-3-19 0 0 0,0 1 1 0 0,1 18-1 0 0,-2-9 11 0 0,1 0 0 0 0,5 24 0 0 0,0 2 0 0 0,14 177 0 0 0,-19-196 0 0 0,-1-1 0 0 0,-2 1 0 0 0,-3 32 0 0 0,1-38 0 0 0,1 1 0 0 0,1-1 0 0 0,1 0 0 0 0,1 0 0 0 0,1 1 0 0 0,5 25 0 0 0,47 189 0 0 0,-48-199 0 0 0,1-1 0 0 0,20 57 0 0 0,-26-91 1 0 0,-1-1-1 0 0,1 1 1 0 0,-1 0-1 0 0,1 0 1 0 0,-1 0-1 0 0,0-1 0 0 0,0 1 1 0 0,1 0-1 0 0,-1 0 1 0 0,0 0-1 0 0,0 0 1 0 0,0-1-1 0 0,0 1 1 0 0,0 0-1 0 0,0 0 1 0 0,0 0-1 0 0,0 0 1 0 0,0 0-1 0 0,-1-1 1 0 0,1 1-1 0 0,0 0 1 0 0,0 0-1 0 0,-1 0 1 0 0,1-1-1 0 0,-1 1 1 0 0,1 0-1 0 0,0 0 1 0 0,-1-1-1 0 0,0 1 1 0 0,1 0-1 0 0,-2 0 1 0 0,-8 13-157 0 0,4-2-816 0 0,0 1 1 0 0,-6 19-1 0 0,0 7-6083 0 0,2-2-1355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01:15.941"/>
    </inkml:context>
    <inkml:brush xml:id="br0">
      <inkml:brushProperty name="width" value="0.1" units="cm"/>
      <inkml:brushProperty name="height" value="0.1" units="cm"/>
      <inkml:brushProperty name="color" value="#66CC00"/>
    </inkml:brush>
  </inkml:definitions>
  <inkml:trace contextRef="#ctx0" brushRef="#br0">225 134 3223 0 0,'-33'-27'1610'0'0,"-2"1"1141"0"0,32 23-2629 0 0,1 1 0 0 0,0 0 1 0 0,0-1-1 0 0,0 0 0 0 0,0 1 0 0 0,0-1 1 0 0,0 0-1 0 0,1 0 0 0 0,-1 0 0 0 0,0-4 1 0 0,-1-2 137 0 0,0-4 2893 0 0,13 24-909 0 0,2 6-1842 0 0,-1 1 0 0 0,0 1 1 0 0,-2-1-1 0 0,0 2 0 0 0,7 21 0 0 0,-14-35-336 0 0,-2-2-36 0 0,1-1 0 0 0,0 1 0 0 0,1-1 1 0 0,-1 1-1 0 0,1-1 0 0 0,2 5 1 0 0,-4-10-22 0 0,1 0 0 0 0,-1-1 0 0 0,1 1 0 0 0,-1 0 0 0 0,0 0 1 0 0,0 0-1 0 0,0-1 0 0 0,-1-1 0 0 0,-2-7-83 0 0,0 0 0 0 0,-1 0 0 0 0,0 1 1 0 0,-1 0-1 0 0,0 0 0 0 0,-1 0 0 0 0,-8-12 0 0 0,10 16 23 0 0,-1 0 0 0 0,0 0 0 0 0,0 1 0 0 0,-1-1 0 0 0,0 1 0 0 0,0 1 0 0 0,0-1 0 0 0,0 1 0 0 0,-1 0 0 0 0,1 0 1 0 0,-13-5-1 0 0,16 8 42 0 0,1 1 1 0 0,0-1 0 0 0,-1 1 0 0 0,1-1 0 0 0,0 1 0 0 0,-1 0 0 0 0,1 0 0 0 0,0 0 0 0 0,-1 0-1 0 0,1 0 1 0 0,0 1 0 0 0,-1-1 0 0 0,1 1 0 0 0,0 0 0 0 0,-1-1 0 0 0,1 1 0 0 0,0 0 0 0 0,0 0 0 0 0,-3 2-1 0 0,2 0 18 0 0,-1-1 0 0 0,1 1 0 0 0,0 0 0 0 0,0 0 0 0 0,1 0 0 0 0,-1 0 0 0 0,1 1 0 0 0,-1-1 0 0 0,1 1 0 0 0,-3 6 0 0 0,3-6 34 0 0,0 1 0 0 0,0 0 0 0 0,0 0 0 0 0,1 0 0 0 0,-1 0 0 0 0,1 0 0 0 0,1 0 0 0 0,-1 0 0 0 0,1 1 1 0 0,0-1-1 0 0,0 0 0 0 0,0 0 0 0 0,1 0 0 0 0,-1 1 0 0 0,1-1 0 0 0,1 0 0 0 0,-1 0 0 0 0,3 6 0 0 0,-1-8-3 0 0,-1 1-1 0 0,0-1 1 0 0,1 0 0 0 0,0-1-1 0 0,0 1 1 0 0,0 0 0 0 0,0-1-1 0 0,0 0 1 0 0,0 1-1 0 0,1-1 1 0 0,-1-1 0 0 0,1 1-1 0 0,-1 0 1 0 0,1-1 0 0 0,0 0-1 0 0,-1 0 1 0 0,1 0 0 0 0,0 0-1 0 0,0 0 1 0 0,0-1-1 0 0,0 0 1 0 0,0 0 0 0 0,0 0-1 0 0,0 0 1 0 0,-1-1 0 0 0,6 0-1 0 0,3-2-5 0 0,1 1 0 0 0,-1-2 0 0 0,1 0-1 0 0,-1 0 1 0 0,0-1 0 0 0,18-11 0 0 0,-15 7-26 0 0,1 0-1 0 0,-1-1 1 0 0,0-1-1 0 0,-1-1 1 0 0,-1 0 0 0 0,19-20-1 0 0,-31 31-8 0 0,0-1 1 0 0,0 1-1 0 0,0-1 0 0 0,0 0 0 0 0,0 1 0 0 0,-1-1 1 0 0,1 1-1 0 0,0-1 0 0 0,-1 0 0 0 0,0 0 0 0 0,1 1 1 0 0,-1-1-1 0 0,0 0 0 0 0,0 0 0 0 0,0 1 0 0 0,0-1 1 0 0,0 0-1 0 0,0 0 0 0 0,0 1 0 0 0,-1-1 0 0 0,1 0 1 0 0,0 0-1 0 0,-1 1 0 0 0,0-1 0 0 0,1 0 0 0 0,-1 1 1 0 0,0-1-1 0 0,0 1 0 0 0,0-1 0 0 0,0 1 0 0 0,0-1 1 0 0,0 1-1 0 0,-1 0 0 0 0,1-1 0 0 0,0 1 0 0 0,-1 0 1 0 0,1 0-1 0 0,-1 0 0 0 0,-2-1 0 0 0,2 0 0 0 0,-1 1 0 0 0,1-1-1 0 0,-1 1 1 0 0,0-1 0 0 0,1 1-1 0 0,-1 0 1 0 0,0 0 0 0 0,0 1-1 0 0,0-1 1 0 0,0 1 0 0 0,0-1-1 0 0,0 1 1 0 0,0 0 0 0 0,0 0-1 0 0,0 0 1 0 0,0 0 0 0 0,0 1-1 0 0,0-1 1 0 0,0 1 0 0 0,0 0-1 0 0,0 0 1 0 0,1 0 0 0 0,-6 3-1 0 0,3-1 18 0 0,0 0-1 0 0,1 1 1 0 0,0 0-1 0 0,0 0 1 0 0,0 0-1 0 0,0 1 1 0 0,1 0-1 0 0,-1-1 1 0 0,1 1 0 0 0,0 0-1 0 0,1 0 1 0 0,-1 1-1 0 0,1-1 1 0 0,0 0-1 0 0,0 1 1 0 0,-1 8-1 0 0,2-7 9 0 0,0 0 0 0 0,1 1 0 0 0,0-1 0 0 0,0 0 0 0 0,1 0 0 0 0,0 0 0 0 0,0 0 0 0 0,1 0 0 0 0,-1 0 0 0 0,2 0 0 0 0,-1 0 0 0 0,1-1 0 0 0,3 7 0 0 0,-2-5 38 0 0,1-1-1 0 0,-1 1 0 0 0,1-1 1 0 0,1 0-1 0 0,-1 0 0 0 0,1-1 0 0 0,0 0 1 0 0,1 0-1 0 0,0 0 0 0 0,13 8 1 0 0,-15-11-45 0 0,0-1 0 0 0,1 1 1 0 0,-1-1-1 0 0,0 0 0 0 0,1-1 1 0 0,0 1-1 0 0,-1-1 0 0 0,1 0 1 0 0,0-1-1 0 0,-1 1 1 0 0,1-1-1 0 0,0 0 0 0 0,0-1 1 0 0,-1 1-1 0 0,1-1 0 0 0,0 0 1 0 0,8-3-1 0 0,-8 2-1 0 0,1-1 0 0 0,-1 0 0 0 0,0 0 0 0 0,0-1 1 0 0,0 1-1 0 0,0-1 0 0 0,-1 0 0 0 0,1-1 0 0 0,-1 0 0 0 0,0 1 1 0 0,-1-2-1 0 0,1 1 0 0 0,3-6 0 0 0,-6 7-11 0 0,1 1 0 0 0,-1 0 1 0 0,-1-1-1 0 0,1 1 0 0 0,0-1 0 0 0,-1 0 1 0 0,0 0-1 0 0,0 0 0 0 0,0 1 0 0 0,0-1 1 0 0,-1 0-1 0 0,1 0 0 0 0,-1 0 0 0 0,0 0 1 0 0,0 0-1 0 0,0 0 0 0 0,-1 0 0 0 0,0 0 1 0 0,0 0-1 0 0,0 0 0 0 0,0 0 0 0 0,0 1 1 0 0,-4-7-1 0 0,0 2 8 0 0,0 0 1 0 0,-1 1 0 0 0,0 0-1 0 0,0 0 1 0 0,-1 1 0 0 0,0-1-1 0 0,0 2 1 0 0,-1-1-1 0 0,0 1 1 0 0,-14-8 0 0 0,-7-1 1 0 0,-52-18 1 0 0,75 29-8 0 0,-1 1-1 0 0,1 1 1 0 0,-1-1-1 0 0,1 1 1 0 0,-1 0 0 0 0,0 1-1 0 0,0-1 1 0 0,-9 2-1 0 0,13 0-244 0 0,-1-1 0 0 0,1 1 0 0 0,-1 0 0 0 0,1 0 0 0 0,0 0 0 0 0,-1 1 0 0 0,-3 1 1 0 0,4-1-389 0 0,1 0 1 0 0,0-1-1 0 0,-1 1 1 0 0,1 0-1 0 0,0 0 1 0 0,0 0 0 0 0,0 1-1 0 0,0-1 1 0 0,-2 5-1 0 0,-4 11-3799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03:19.123"/>
    </inkml:context>
    <inkml:brush xml:id="br0">
      <inkml:brushProperty name="width" value="0.1" units="cm"/>
      <inkml:brushProperty name="height" value="0.1" units="cm"/>
      <inkml:brushProperty name="color" value="#E71224"/>
    </inkml:brush>
  </inkml:definitions>
  <inkml:trace contextRef="#ctx0" brushRef="#br0">1169 1607 2303 0 0,'-1'0'46'0'0,"1"-1"0"0"0,-1 0-1 0 0,0 1 1 0 0,1-1-1 0 0,-1 1 1 0 0,0 0 0 0 0,1-1-1 0 0,-1 1 1 0 0,0 0-1 0 0,1-1 1 0 0,-1 1 0 0 0,0 0-1 0 0,0 0 1 0 0,1-1-1 0 0,-1 1 1 0 0,0 0 0 0 0,0 0-1 0 0,0 0 1 0 0,1 0-1 0 0,-1 0 1 0 0,0 0-1 0 0,0 0 1 0 0,1 1 0 0 0,-1-1-1 0 0,0 0 1 0 0,0 0-1 0 0,1 0 1 0 0,-1 1 0 0 0,0-1-1 0 0,0 1 1 0 0,1-1-1 0 0,-1 0 1 0 0,0 1 0 0 0,1-1-1 0 0,-1 1 1 0 0,1-1-1 0 0,-1 1 1 0 0,1-1 0 0 0,-1 1-1 0 0,1 0 1 0 0,-1-1-1 0 0,0 2 1 0 0,1-1-27 0 0,-1-1 0 0 0,1 1 0 0 0,-1 0 0 0 0,0 0 0 0 0,1-1 0 0 0,-1 1 0 0 0,0-1 0 0 0,1 1 0 0 0,-1-1 0 0 0,0 1 0 0 0,0-1 0 0 0,0 1 0 0 0,1-1 0 0 0,-1 0 0 0 0,0 1 0 0 0,0-1 0 0 0,0 0 0 0 0,0 0 0 0 0,0 1 0 0 0,0-1 0 0 0,0 0 0 0 0,1 0 0 0 0,-1 0 0 0 0,0 0 0 0 0,0 0 0 0 0,0-1 0 0 0,0 1 0 0 0,-1 0 0 0 0,0-1-11 0 0,1 0-1 0 0,0-1 1 0 0,-1 1-1 0 0,1 0 0 0 0,0 0 1 0 0,0-1-1 0 0,0 1 1 0 0,0-1-1 0 0,0 1 1 0 0,0-1-1 0 0,0 1 0 0 0,0-1 1 0 0,0-2-1 0 0,0 2 50 0 0,1 0 1 0 0,-1 1-1 0 0,0-1 0 0 0,0 0 1 0 0,1 1-1 0 0,-1-1 0 0 0,-1 1 0 0 0,1-1 1 0 0,0 1-1 0 0,0-1 0 0 0,0 1 0 0 0,-1 0 1 0 0,1 0-1 0 0,-1 0 0 0 0,1 0 0 0 0,-3-2 1 0 0,2 3 103 0 0,0-1 0 0 0,1 1 0 0 0,-1-1 0 0 0,0 1 0 0 0,1 0 0 0 0,-1 0 0 0 0,0 0 0 0 0,0 0 1 0 0,1 0-1 0 0,-1 0 0 0 0,0 0 0 0 0,0 1 0 0 0,1-1 0 0 0,-1 1 0 0 0,0-1 0 0 0,1 1 0 0 0,-1 0 0 0 0,0-1 1 0 0,1 1-1 0 0,-1 0 0 0 0,1 0 0 0 0,0 0 0 0 0,-2 1 0 0 0,-3 4 262 0 0,0 0 1 0 0,1 0-1 0 0,-10 12 0 0 0,2-1-69 0 0,-63 81 181 0 0,75-96-532 0 0,0-1 1 0 0,0 1-1 0 0,0 0 1 0 0,0-1 0 0 0,-1 1-1 0 0,1-1 1 0 0,-1 1 0 0 0,1-1-1 0 0,-1 0 1 0 0,1 1-1 0 0,-1-1 1 0 0,0 0 0 0 0,0 0-1 0 0,0 0 1 0 0,1 0-1 0 0,-1-1 1 0 0,0 1 0 0 0,0 0-1 0 0,0-1 1 0 0,0 1-1 0 0,0-1 1 0 0,0 0 0 0 0,0 0-1 0 0,0 0 1 0 0,-3 0-1 0 0,-1-1 49 0 0,0-1 0 0 0,0 0 0 0 0,-1 0 1 0 0,1 0-1 0 0,1-1 0 0 0,-9-5 0 0 0,8 5 328 0 0,0 0 0 0 0,-1 0 0 0 0,1 0 0 0 0,0 1 0 0 0,-11-3 0 0 0,14 5-245 0 0,0 1 0 0 0,-1-1 0 0 0,1 1 1 0 0,0 0-1 0 0,0 0 0 0 0,0 1 0 0 0,0-1 0 0 0,0 0 0 0 0,-5 5 0 0 0,-8 1-83 0 0,8-4-13 0 0,4-1-12 0 0,-1 0 1 0 0,0-1-1 0 0,0 2 0 0 0,1-1 0 0 0,-9 6 1 0 0,15-8 349 0 0,14-4 360 0 0,-9-1-440 0 0,-1 1 0 0 0,1 0-1 0 0,0 0 1 0 0,1 1 0 0 0,-1 0 0 0 0,1 0-1 0 0,13-2 1 0 0,-5 1 54 0 0,-1 2-1 0 0,0 0 1 0 0,18 1-1 0 0,43 4 230 0 0,-53-1-453 0 0,-1-1 0 0 0,1 0 1 0 0,0-2-1 0 0,43-7 0 0 0,30-9 225 0 0,-64 12-251 0 0,1 1-1 0 0,0 1 1 0 0,-1 2 0 0 0,53 5 0 0 0,-45-1-88 0 0,0-2 1 0 0,59-7-1 0 0,111-12 348 0 0,-112 12-133 0 0,-53 5-166 0 0,-1 2 0 0 0,0 2 0 0 0,44 9 0 0 0,66 5 69 0 0,267-19 72 0 0,-383 3-108 0 0,0 1 0 0 0,56 11-1 0 0,-67-9-53 0 0,337 40 76 0 0,-253-28-22 0 0,-1-6-1 0 0,140-4 0 0 0,-231-7-92 0 0,311-7 196 0 0,-251 9-205 0 0,18 0 42 0 0,156-18 1 0 0,-216 12-4 0 0,0 1 0 0 0,1 1 0 0 0,65 5 0 0 0,-35 4-17 0 0,79 11 34 0 0,137 20 15 0 0,-70-16-64 0 0,111 38 0 0 0,-257-48 0 0 0,85 4 0 0 0,5 0 0 0 0,-89-7 16 0 0,0-3 0 0 0,0-3 0 0 0,71-6 0 0 0,91 4 14 0 0,-153 3-13 0 0,100-9 0 0 0,287-38 255 0 0,-243 4-204 0 0,-14 2 3 0 0,-114 28-33 0 0,105-15 41 0 0,-9-20-56 0 0,-128 28-9 0 0,1 2-1 0 0,89-8 1 0 0,34 4 50 0 0,-113 15-614 0 0,-49 4 166 0 0,1-1 0 0 0,40-8-1 0 0,141-27 1821 0 0,-130 25-1113 0 0,221-13-323 0 0,-253 22 0 0 0,26-2 0 0 0,102-19 0 0 0,-151 19 21 0 0,-1-1 1 0 0,27-10-1 0 0,-39 12-15 0 0,-1 0 1 0 0,0-1-1 0 0,0 0 1 0 0,0-1-1 0 0,0 1 0 0 0,-1-1 1 0 0,0 0-1 0 0,0-1 1 0 0,8-8-1 0 0,6-10 18 0 0,-11 15 1 0 0,0-1 0 0 0,-1 0 0 0 0,-1 0 0 0 0,1-1 1 0 0,-2 0-1 0 0,11-22 0 0 0,-3-4 8 0 0,-8 24-9 0 0,-1 1 1 0 0,-1-1 0 0 0,0 0 0 0 0,0 0 0 0 0,1-16-1 0 0,-4 19-12 0 0,-1 0 0 0 0,0 0-1 0 0,-1 0 1 0 0,0 0-1 0 0,0 0 1 0 0,-1 0-1 0 0,0 0 1 0 0,-1 0-1 0 0,0 1 1 0 0,0-1 0 0 0,-8-13-1 0 0,-39-79 136 0 0,25 45-90 0 0,16 33-27 0 0,-17-29 0 0 0,-101-133 100 0 0,65 102-79 0 0,32 43-13 0 0,-63-66-1 0 0,79 95-37 0 0,-1 1 0 0 0,0 0 0 0 0,0 1 0 0 0,-2 1 0 0 0,-23-11 0 0 0,23 13 0 0 0,0 1 0 0 0,0 0 0 0 0,0 2 0 0 0,-27-5 0 0 0,-74-3 0 0 0,34 4 0 0 0,-327-55 0 0 0,381 58 0 0 0,-1 2 0 0 0,1 0 0 0 0,-45 4 0 0 0,-94 14 0 0 0,80-5 0 0 0,-25 2 0 0 0,-125 7 0 0 0,-130-2 45 0 0,156-4-26 0 0,19-18-19 0 0,92 1 0 0 0,-100-9 0 0 0,58 0 0 0 0,55 3 0 0 0,41 4 0 0 0,-68-18 0 0 0,-2-1 0 0 0,-66-9 29 0 0,-28-4 6 0 0,114 25-35 0 0,0 4 0 0 0,-101 4 0 0 0,-143 26 0 0 0,15-16 0 0 0,108-7 0 0 0,-113 23 0 0 0,243-14 0 0 0,-122-8 0 0 0,-10 1 0 0 0,117 5 0 0 0,-156-12 0 0 0,193 0 9 0 0,-159-11 46 0 0,142 16-55 0 0,-42 0 0 0 0,-159-23 0 0 0,143 4 0 0 0,-163-1 0 0 0,-65-7 0 0 0,195 12 0 0 0,60 7 0 0 0,-175-13 0 0 0,51 21 0 0 0,118 4 0 0 0,-123 9 0 0 0,186-5 0 0 0,-60 10 0 0 0,11 0 0 0 0,82-14 0 0 0,1 1 0 0 0,0 1 0 0 0,0 1 0 0 0,0 1 0 0 0,-40 16 0 0 0,30-6 0 0 0,0 2 0 0 0,-31 22 0 0 0,52-30-2 0 0,1 1-1 0 0,1 0 1 0 0,0 0 0 0 0,0 2 0 0 0,1-1-1 0 0,0 1 1 0 0,2 1 0 0 0,-1 0 0 0 0,2 0-1 0 0,-1 0 1 0 0,2 1 0 0 0,0 0-1 0 0,-4 20 1 0 0,-3 18-9 0 0,2 1 1 0 0,-6 84-1 0 0,8 174-21 0 0,26-1 0 0 0,-14-276 32 0 0,1 0 0 0 0,1 0 0 0 0,15 48 0 0 0,-16-70 0 0 0,1 0 0 0 0,0-1 0 0 0,1 1 0 0 0,0-1 0 0 0,1-1 0 0 0,0 1 0 0 0,1-1 0 0 0,0 0 0 0 0,1-1 0 0 0,0 0 0 0 0,20 17 0 0 0,-20-20 4 0 0,0-1 0 0 0,0 0 0 0 0,1-1 0 0 0,0 0 0 0 0,0-1 0 0 0,0 0 0 0 0,11 3 0 0 0,2-2 7 0 0,1 0-1 0 0,27 0 1 0 0,-41-4-5 0 0,-1 1 1 0 0,1-1-1 0 0,0 1 1 0 0,13 5-1 0 0,-20-6-4 0 0,0 1 0 0 0,0-1 0 0 0,0 1 0 0 0,0 0-1 0 0,0-1 1 0 0,0 1 0 0 0,0 1 0 0 0,0-1 0 0 0,-1 0 0 0 0,1 1 0 0 0,-1-1 0 0 0,0 1 0 0 0,0 0-1 0 0,0-1 1 0 0,0 1 0 0 0,2 5 0 0 0,-1 0-78 0 0,0 0 0 0 0,-1 1 1 0 0,0-1-1 0 0,0 1 0 0 0,-1 0 0 0 0,0 0 0 0 0,-1 11 0 0 0,-6 66-2775 0 0,4-72 1986 0 0,-7 56-7900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03:22.107"/>
    </inkml:context>
    <inkml:brush xml:id="br0">
      <inkml:brushProperty name="width" value="0.1" units="cm"/>
      <inkml:brushProperty name="height" value="0.1" units="cm"/>
      <inkml:brushProperty name="color" value="#E71224"/>
    </inkml:brush>
  </inkml:definitions>
  <inkml:trace contextRef="#ctx0" brushRef="#br0">7165 482 3223 0 0,'4'-18'1369'0'0,"-1"1"0"0"0,-1-1 1 0 0,0-21-1 0 0,-2 33-1203 0 0,0 1 0 0 0,-1-1 0 0 0,0 1 0 0 0,0-1 1 0 0,0 1-1 0 0,-1 0 0 0 0,0 0 0 0 0,0-1 0 0 0,0 1 1 0 0,0 0-1 0 0,-1 1 0 0 0,0-1 0 0 0,0 0 0 0 0,-6-6 1 0 0,-98-97 5486 0 0,100 103-5397 0 0,-1 1-1 0 0,1 0 1 0 0,-1 1-1 0 0,0-1 1 0 0,0 1 0 0 0,0 1-1 0 0,-1-1 1 0 0,1 2 0 0 0,0-1-1 0 0,-10 0 1 0 0,-5-2 77 0 0,-160-35 1635 0 0,26 19-1266 0 0,27 5-412 0 0,84 9-132 0 0,0 3 0 0 0,-89 4 0 0 0,-91 24 295 0 0,217-24-452 0 0,-71 6 53 0 0,-118-5-1 0 0,103-3-21 0 0,17 1 20 0 0,-400-4 490 0 0,125 22-420 0 0,83-1-41 0 0,117-16-63 0 0,28-1 37 0 0,-122 16 0 0 0,175-8-31 0 0,0-4 0 0 0,-129-8 0 0 0,-105-8 184 0 0,122 8-91 0 0,26-14-42 0 0,27 1 42 0 0,-35-6-41 0 0,70 9-77 0 0,-249-45 63 0 0,308 52-60 0 0,-6 0 41 0 0,-2 2 0 0 0,1 2 0 0 0,-48 3-1 0 0,-132 18 6 0 0,127-7-50 0 0,-111-3 1 0 0,138-8 17 0 0,0 2 0 0 0,0 4 0 0 0,-131 28 0 0 0,-51 24-16 0 0,42-24 0 0 0,135-25 0 0 0,-97 26 0 0 0,146-27 0 0 0,0 2 0 0 0,1 0 0 0 0,0 2 0 0 0,1 1 0 0 0,0 0 0 0 0,1 2 0 0 0,-32 26 0 0 0,51-38 3 0 0,1 1 1 0 0,0-1-1 0 0,-1 1 0 0 0,1 0 0 0 0,0 0 1 0 0,1 0-1 0 0,-1 0 0 0 0,1 1 0 0 0,0-1 1 0 0,0 1-1 0 0,0-1 0 0 0,1 1 0 0 0,-1 0 1 0 0,1 0-1 0 0,1 0 0 0 0,-1-1 0 0 0,0 1 1 0 0,1 0-1 0 0,0 0 0 0 0,1 7 1 0 0,1 8-7 0 0,2 1 1 0 0,0 0 0 0 0,10 29-1 0 0,-4-16 8 0 0,19 58-5 0 0,81 172 0 0 0,-110-264 0 0 0,15 39 12 0 0,-2 0 0 0 0,-1 1 1 0 0,9 63-1 0 0,2 2 3 0 0,-16-85-6 0 0,0-1 0 0 0,2 0 1 0 0,0-1-1 0 0,1 0 0 0 0,0 0 0 0 0,20 22 0 0 0,-15-20 11 0 0,2-1 0 0 0,0-1 0 0 0,1-1 0 0 0,22 16 0 0 0,-2-5 30 0 0,50 28 0 0 0,-59-40-27 0 0,0-1-1 0 0,2-1 1 0 0,-1-2 0 0 0,1-1-1 0 0,1-2 1 0 0,0-1 0 0 0,49 6-1 0 0,376 29 245 0 0,-374-37-222 0 0,0-3 1 0 0,136-14-1 0 0,249-11 160 0 0,-211 14-122 0 0,117 5-19 0 0,57-1-64 0 0,-47 15 0 0 0,-178-1 0 0 0,-27-11 0 0 0,18 1 0 0 0,311-2 51 0 0,-296-2-38 0 0,-69 3-13 0 0,176-6 0 0 0,324-48 64 0 0,-470 32-46 0 0,155-15 28 0 0,153-23-46 0 0,-413 50 0 0 0,-33 7 0 0 0,-1-2 0 0 0,0-2 0 0 0,41-13 0 0 0,-68 18 3 0 0,0 0 0 0 0,-1 0 0 0 0,1-1 0 0 0,-1 0 0 0 0,0 0 0 0 0,0-1 0 0 0,0 1 0 0 0,-1-1 0 0 0,0 0 0 0 0,9-11 0 0 0,-8 8 8 0 0,-1-1-1 0 0,0 0 1 0 0,0 0 0 0 0,0-1-1 0 0,-1 1 1 0 0,5-19 0 0 0,-3-6 24 0 0,0-1 0 0 0,-2 1 0 0 0,-1-56 0 0 0,-2 49-27 0 0,-1-1 10 0 0,-1 1 1 0 0,-2 0-1 0 0,-1 0 0 0 0,-3 0 1 0 0,-1 1-1 0 0,-17-51 0 0 0,-19-91 214 0 0,25 90-84 0 0,17 85-137 0 0,1 0 0 0 0,-1 0 0 0 0,-1 0 1 0 0,1 0-1 0 0,-1 1 0 0 0,0-1 0 0 0,-1 1 0 0 0,-5-8 0 0 0,8 12-22 0 0,-1 0 0 0 0,0 1-1 0 0,1-1 1 0 0,-1 1-1 0 0,0-1 1 0 0,0 1 0 0 0,0 0-1 0 0,-1-1 1 0 0,1 1 0 0 0,0 0-1 0 0,0 1 1 0 0,-1-1 0 0 0,1 0-1 0 0,0 1 1 0 0,-1-1-1 0 0,1 1 1 0 0,0 0 0 0 0,-1-1-1 0 0,1 1 1 0 0,-1 0 0 0 0,1 1-1 0 0,0-1 1 0 0,-1 0 0 0 0,1 1-1 0 0,0-1 1 0 0,-1 1-1 0 0,1 0 1 0 0,-4 1 0 0 0,-8 5-429 0 0,-1 1 0 0 0,1 0 0 0 0,0 0 0 0 0,1 2 1 0 0,0-1-1 0 0,1 2 0 0 0,-22 23 0 0 0,-7 9-1288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04:24.765"/>
    </inkml:context>
    <inkml:brush xml:id="br0">
      <inkml:brushProperty name="width" value="0.1" units="cm"/>
      <inkml:brushProperty name="height" value="0.1" units="cm"/>
      <inkml:brushProperty name="color" value="#66CC00"/>
    </inkml:brush>
  </inkml:definitions>
  <inkml:trace contextRef="#ctx0" brushRef="#br0">183 1920 455 0 0,'-54'-47'3366'0'0,"53"47"-3277"0"0,1-1 0 0 0,-1 1 0 0 0,0 0 0 0 0,0-1 1 0 0,0 1-1 0 0,0 0 0 0 0,1 0 0 0 0,-1 0 0 0 0,0 0 0 0 0,0 0 0 0 0,0 0 1 0 0,0 0-1 0 0,0 0 0 0 0,1 0 0 0 0,-1 0 0 0 0,0 0 0 0 0,-1 1 0 0 0,1-1-14 0 0,0 0 0 0 0,0 0 0 0 0,0 1 0 0 0,0-1 0 0 0,0 0-1 0 0,0 0 1 0 0,0 0 0 0 0,0 0 0 0 0,0 0 0 0 0,0 0 0 0 0,0-1 0 0 0,0 1-1 0 0,0 0 1 0 0,1 0 0 0 0,-1-1 0 0 0,0 1 0 0 0,0 0 0 0 0,-1-2-1 0 0,-2-3 237 0 0,0-2-1 0 0,0 1 1 0 0,1 0-1 0 0,0-1 0 0 0,0 1 1 0 0,1-1-1 0 0,0 0 1 0 0,0 0-1 0 0,-14-18 8772 0 0,20 31-8198 0 0,6 14-2675 0 0,-7-14 2277 0 0,-3-6-437 0 0,1 1 0 0 0,-1 0 0 0 0,1 0 0 0 0,-1-1 0 0 0,1 1 0 0 0,-1-1 0 0 0,1 1 1 0 0,-1 0-1 0 0,1-1 0 0 0,0 1 0 0 0,-1-1 0 0 0,1 1 0 0 0,0-1 0 0 0,-1 1 0 0 0,1-1 0 0 0,0 0 0 0 0,0 1 0 0 0,0-1 0 0 0,-1 0 1 0 0,1 0-1 0 0,0 1 0 0 0,0-1 0 0 0,0 0 0 0 0,-1 0 0 0 0,1 0 0 0 0,0 0 0 0 0,2 0 0 0 0,26-9 886 0 0,-27 8-861 0 0,1 0 0 0 0,-1 0 0 0 0,0 0 0 0 0,1 0 0 0 0,-1 0 0 0 0,1 0 0 0 0,-1 1 1 0 0,0 0-1 0 0,1-1 0 0 0,-1 1 0 0 0,1 0 0 0 0,-1 0 0 0 0,1 0 0 0 0,-1 0 0 0 0,1 1 0 0 0,4 0 0 0 0,-3 2-33 0 0,0-1 0 0 0,-1 1 1 0 0,1-1-1 0 0,1 0 0 0 0,-1 0 1 0 0,0 0-1 0 0,0-1 0 0 0,1 0 1 0 0,-1 0-1 0 0,1 0 0 0 0,-1 0 1 0 0,1 0-1 0 0,-1-1 0 0 0,1 0 1 0 0,0 0-1 0 0,-1 0 0 0 0,1-1 1 0 0,8-2-1 0 0,-3 1 55 0 0,1 0 0 0 0,-1 0 0 0 0,1 1 0 0 0,17 0 1 0 0,6 0 86 0 0,-10-2-76 0 0,-1-1-1 0 0,0-1 1 0 0,29-10 0 0 0,-39 12-55 0 0,0 0 0 0 0,1 0 0 0 0,-1 2 0 0 0,0 0 0 0 0,0 0 1 0 0,20 2-1 0 0,0 0 4 0 0,-12-2-27 0 0,-1-2 0 0 0,0 0 0 0 0,0-1 0 0 0,0-1 0 0 0,28-11 0 0 0,24-6-3 0 0,-39 16 7 0 0,60-5-1 0 0,-20 4-33 0 0,-39 4-22 0 0,64 4 1 0 0,5-1 532 0 0,-47-4 279 0 0,25-2-1316 0 0,108 7 0 0 0,-167-1 559 0 0,-1-1 0 0 0,1 0 0 0 0,-1-2 0 0 0,0-1-1 0 0,32-8 1 0 0,-20 4-15 0 0,-19 5-9 0 0,0 1 0 0 0,1 0 0 0 0,-1 1 0 0 0,1 1 0 0 0,-1 0 0 0 0,1 1 0 0 0,25 5 0 0 0,-10-1 14 0 0,1-2-1 0 0,34-1 1 0 0,9 2-23 0 0,-58-2 1 0 0,0 0 0 0 0,18 7 0 0 0,-22-5 0 0 0,1-1 0 0 0,0 0 0 0 0,0-1 0 0 0,15 0 0 0 0,99 4 64 0 0,-108-6-64 0 0,1 1 0 0 0,0 1 0 0 0,0 1 0 0 0,-1 1 0 0 0,0 1 0 0 0,32 12 0 0 0,-36-13 94 0 0,1 0 0 0 0,-1-1 0 0 0,1-1 0 0 0,-1 0 0 0 0,1-1 0 0 0,0-1 0 0 0,19-2 0 0 0,37 2-766 0 0,74 19 671 0 0,1 1 13 0 0,-102-20 25 0 0,81-9 0 0 0,-81 4-16 0 0,87 2 1 0 0,-101 5-22 0 0,99 2 0 0 0,-68-5 43 0 0,1 2-1 0 0,109 17 1 0 0,-138-15-43 0 0,0-1 0 0 0,0-2 0 0 0,0-2 0 0 0,49-8 0 0 0,-68 8 0 0 0,177-10 64 0 0,-156 13-64 0 0,51-3 0 0 0,-46 2 0 0 0,1 1 0 0 0,-1 2 0 0 0,54 10 0 0 0,-84-11 0 0 0,2-1 0 0 0,1 0 0 0 0,0-1 0 0 0,15-2 0 0 0,-13 1 0 0 0,28 1 0 0 0,80 6 64 0 0,-23-14-2 0 0,-44 2-7 0 0,-20 4-51 0 0,0 2 0 0 0,46 5-1 0 0,-19-4 67 0 0,-51-2-60 0 0,0 1 0 0 0,0 0-1 0 0,0 1 1 0 0,0 1 0 0 0,21 4-1 0 0,-8 3-9 0 0,27 7 0 0 0,-24-13 28 0 0,0-1 0 0 0,1-1 1 0 0,-1-2-1 0 0,30-4 0 0 0,-23 2 30 0 0,72 2-1 0 0,13 22-57 0 0,-41-18 11 0 0,-63-2-1 0 0,0 0 1 0 0,0 1 0 0 0,-1 1-1 0 0,17 4 1 0 0,1-4 28 0 0,-9-2-14 0 0,53 14-25 0 0,-57-12 4 0 0,0 0 0 0 0,1-2 0 0 0,-1 0 0 0 0,0-2 0 0 0,1 0 0 0 0,25-5-1 0 0,56-3 23 0 0,40 15 49 0 0,-33-18-11 0 0,47 20-64 0 0,-102-3 0 0 0,-42-3 0 0 0,0-1 0 0 0,0 0 0 0 0,22-1 0 0 0,-4-4 0 0 0,-7 1 0 0 0,28-1 0 0 0,7 4 0 0 0,12-6 0 0 0,-54 9 0 0 0,-15-2 4 0 0,0-1-1 0 0,0 1 1 0 0,0-1-1 0 0,0 1 1 0 0,0-1-1 0 0,0 0 1 0 0,0 0 0 0 0,0 0-1 0 0,0 0 1 0 0,0 0-1 0 0,0-1 1 0 0,0 1-1 0 0,0 0 1 0 0,2-2-1 0 0,-1 1-2 0 0,0-1 0 0 0,0 1 0 0 0,-1 0-1 0 0,1 1 1 0 0,0-1 0 0 0,0 0 0 0 0,0 1 0 0 0,0-1-1 0 0,0 1 1 0 0,0 0 0 0 0,0 0 0 0 0,0 0-1 0 0,4 1 1 0 0,8-2-1 0 0,-9 1 0 0 0,-5 0 0 0 0,-1 0 0 0 0,1 0 0 0 0,0 0 0 0 0,-1 0 0 0 0,1 0 0 0 0,-1 0 0 0 0,1 0 0 0 0,0 0 0 0 0,-1 1 0 0 0,1-1 0 0 0,-1 0 0 0 0,1 0 0 0 0,0 1 0 0 0,-1-1 0 0 0,1 0 0 0 0,-1 0 0 0 0,1 1 0 0 0,-1-1 0 0 0,1 1 0 0 0,-1-1 0 0 0,1 1 0 0 0,1 0-188 0 0,0 0-1 0 0,0 0 0 0 0,0 0 1 0 0,1 0-1 0 0,-1 0 1 0 0,0-1-1 0 0,4 1 0 0 0,-1 0 1573 0 0,-2 1-1368 0 0,1-1 1 0 0,-1 1-1 0 0,1-1 1 0 0,-1 0-1 0 0,1 0 1 0 0,0-1 0 0 0,-1 1-1 0 0,1-1 1 0 0,5 0-1 0 0,38-9-16 0 0,-17 10 0 0 0,-15 0 0 0 0,-12-1 0 0 0,0 0 0 0 0,1 0 0 0 0,-1 0 0 0 0,0 1 0 0 0,0 0 0 0 0,4 1 0 0 0,4 1 0 0 0,88 21 0 0 0,-74-18 0 0 0,1-1 0 0 0,0-1 0 0 0,0-2 0 0 0,1 0 0 0 0,41-4 0 0 0,3 3 0 0 0,-61-1 0 0 0,0 1 0 0 0,0 1 0 0 0,14 4 0 0 0,-14-4 0 0 0,0 0 0 0 0,0 0 0 0 0,15 1 0 0 0,10-2 0 0 0,-22 0 0 0 0,0-1 0 0 0,0 0 0 0 0,17-2 0 0 0,22-4 81 0 0,-29 4-52 0 0,22-5 0 0 0,63-19 88 0 0,-87 21-117 0 0,-15 3 0 0 0,0 0 0 0 0,0 1 0 0 0,1 0 0 0 0,-1 0 0 0 0,0 1 0 0 0,0 0 0 0 0,8 0 0 0 0,43 3 0 0 0,-44-4 0 0 0,15 0 0 0 0,-1-2 0 0 0,52-11 0 0 0,-19 3 0 0 0,-47 9 11 0 0,0 0-1 0 0,18-6 1 0 0,-27 7-8 0 0,0-1-1 0 0,0 0 1 0 0,0 1 0 0 0,0-1-1 0 0,-1-1 1 0 0,1 1 0 0 0,-1 0-1 0 0,1-1 1 0 0,-1 0 0 0 0,0 0-1 0 0,5-6 1 0 0,-1 1 10 0 0,1-1 1 0 0,-1 1-1 0 0,15-12 0 0 0,-20 19-11 0 0,0-1-1 0 0,0 0 0 0 0,-1 0 0 0 0,1 0 0 0 0,-1 0 0 0 0,1 0 0 0 0,-1 0 1 0 0,0 0-1 0 0,2-3 0 0 0,0-1-2 0 0,0 2 1 0 0,0 0 0 0 0,1 0 0 0 0,0 0 0 0 0,0 1 0 0 0,0-1 0 0 0,0 1 0 0 0,1 0 0 0 0,-1 0 0 0 0,1 1 0 0 0,6-3 0 0 0,0-1 0 0 0,11-9 0 0 0,-19 12 0 0 0,1 0 0 0 0,1 0 0 0 0,-1 0 0 0 0,0 1 0 0 0,1 0 0 0 0,-1 0 0 0 0,8-3 0 0 0,-2 3-34 0 0,-1-1-1 0 0,0-1 0 0 0,0 1 1 0 0,0-1-1 0 0,0-1 1 0 0,-1 0-1 0 0,0 0 1 0 0,0-1-1 0 0,0 0 1 0 0,13-13-1 0 0,-9 6 111 0 0,0 0 0 0 0,-1 0 0 0 0,0-1 1 0 0,-2 0-1 0 0,1-1 0 0 0,-2 0 0 0 0,0 0 0 0 0,0-1 0 0 0,7-26 0 0 0,-11 21-19 0 0,0-1 1 0 0,1-37-1 0 0,0-4 113 0 0,26-118 50 0 0,-24 138-227 0 0,-2-10 31 0 0,-6 42-16 0 0,2 0 0 0 0,0 0 0 0 0,0 0 0 0 0,6-20 0 0 0,-6 25-8 0 0,1 0 0 0 0,-1 0 0 0 0,0 0 0 0 0,0 0 0 0 0,-1 0 0 0 0,0-1 0 0 0,0 1 0 0 0,-2-9 0 0 0,-2-7 0 0 0,-7-22 0 0 0,-2-10 0 0 0,8 22 16 0 0,-14-45 0 0 0,15 66-12 0 0,0 1 0 0 0,0 0 0 0 0,-1-1 0 0 0,0 1 0 0 0,-1 1 0 0 0,0-1 0 0 0,-14-15 0 0 0,-14-11-4 0 0,-27-30 0 0 0,51 51 0 0 0,-1 2 0 0 0,-1-1 0 0 0,0 1 0 0 0,-1 1 0 0 0,0 0 0 0 0,-1 1 0 0 0,-1 0 0 0 0,1 1 0 0 0,-31-14 0 0 0,-29-10 0 0 0,-84-33 0 0 0,84 45 22 0 0,-150-25 1 0 0,-80 16-4 0 0,253 27-19 0 0,-257-29 0 0 0,205 18 0 0 0,-31-7 0 0 0,99 16 0 0 0,1 2 0 0 0,-1 1 0 0 0,0 2 0 0 0,0 1 0 0 0,-62 8 0 0 0,59-1 0 0 0,-50 14 0 0 0,23-5 0 0 0,-135 19 42 0 0,70-14-20 0 0,53-10 2 0 0,-88 0 1 0 0,51-5-10 0 0,-96 4-15 0 0,-41 4 0 0 0,102-3 0 0 0,-102 11 0 0 0,140-4 0 0 0,-116 15 0 0 0,128-20 0 0 0,-32 2 0 0 0,-104-2 128 0 0,33-10-128 0 0,101-3 0 0 0,-104 13 0 0 0,-40-2 64 0 0,-91 10-64 0 0,267-10 0 0 0,40-5 0 0 0,-32 1 0 0 0,-1-1 16 0 0,35-3 0 0 0,-1-1 0 0 0,-48-3 0 0 0,-19-2-16 0 0,34 2 0 0 0,-111-15 46 0 0,102 7-5 0 0,-111 2 0 0 0,143 8-41 0 0,-120 1 0 0 0,-11-22 59 0 0,132 14-54 0 0,9 2-2 0 0,-9-2 22 0 0,-59-2 0 0 0,-74-1-15 0 0,139 7-9 0 0,-132-5-1 0 0,101 4 0 0 0,39 3 0 0 0,-35-5 0 0 0,-5-2 0 0 0,44 6 3 0 0,1-1-1 0 0,-1-1 1 0 0,-29-8 0 0 0,33 5 3 0 0,-1 1 1 0 0,0 1 0 0 0,-1 0-1 0 0,1 1 1 0 0,-1 1 0 0 0,0 0-1 0 0,-25 2 1 0 0,-3 4-7 0 0,-47 3 0 0 0,-56-9 0 0 0,133 1 3 0 0,1-1 0 0 0,-1 0-1 0 0,1-1 1 0 0,0 0 0 0 0,-22-10 0 0 0,23 8 5 0 0,-2 0-1 0 0,1 1 1 0 0,0 1 0 0 0,-1 0 0 0 0,-23-1 0 0 0,-233 19-8 0 0,176-14 0 0 0,53-1 0 0 0,34 0 0 0 0,0 0 0 0 0,1 1 0 0 0,-1 0 0 0 0,0 0 0 0 0,1 1 0 0 0,0 0 0 0 0,-1 0 0 0 0,1 1 0 0 0,-12 6 0 0 0,-35 21 0 0 0,36-19 0 0 0,1 0 0 0 0,-20 18 0 0 0,29-22 0 0 0,1 0 0 0 0,0 0 0 0 0,1 1 0 0 0,0-1 0 0 0,0 1 0 0 0,-8 17 0 0 0,6-8 0 0 0,1 0 0 0 0,1 1 0 0 0,1 0 0 0 0,1-1 0 0 0,-4 26 0 0 0,4-6 0 0 0,1-1 0 0 0,3 42 0 0 0,0-37 0 0 0,-4-15 0 0 0,3-23 0 0 0,1 1 0 0 0,-1-1 0 0 0,0 1 0 0 0,1 0 0 0 0,0 0 0 0 0,0-1 0 0 0,0 1 0 0 0,0 0 0 0 0,1 3 0 0 0,1 6 0 0 0,0 0 0 0 0,-1 1 0 0 0,0-1 0 0 0,-1 0 0 0 0,-1 0 0 0 0,0 1 0 0 0,-6 25 0 0 0,3-23 0 0 0,-1 26 0 0 0,2-15 0 0 0,-2 11 0 0 0,-1 1 0 0 0,-17 51 0 0 0,-8-11 0 0 0,25-54 0 0 0,2 0 0 0 0,-3 32 0 0 0,-1 6 0 0 0,6-55 0 0 0,1 0 0 0 0,0 1 0 0 0,1-1 0 0 0,-1 0 0 0 0,2 1 0 0 0,-1-1 0 0 0,1 1 0 0 0,1-1 0 0 0,-1 0 0 0 0,1 0 0 0 0,4 8 0 0 0,0 1 0 0 0,2-1 0 0 0,0 0 0 0 0,19 28 0 0 0,-14-31 0 0 0,-13-13 1 0 0,1 0 1 0 0,-1 0-1 0 0,0 0 0 0 0,0 0 0 0 0,0 0 1 0 0,0 0-1 0 0,0 0 0 0 0,0 0 0 0 0,1 0 1 0 0,-1 0-1 0 0,0 0 0 0 0,0 0 0 0 0,0 0 1 0 0,0 0-1 0 0,0 0 0 0 0,0 0 1 0 0,1 0-1 0 0,-1 0 0 0 0,0 0 0 0 0,0 0 1 0 0,0-1-1 0 0,0 1 0 0 0,0 0 0 0 0,0 0 1 0 0,0 0-1 0 0,0 0 0 0 0,1 0 0 0 0,-1 0 1 0 0,0 0-1 0 0,0 0 0 0 0,0 0 1 0 0,0-1-1 0 0,0 1 0 0 0,0 0 0 0 0,0 0 1 0 0,0 0-1 0 0,0 0 0 0 0,0 0 0 0 0,0 0 1 0 0,0-1-1 0 0,0 1 0 0 0,0 0 0 0 0,0 0 1 0 0,0 0-1 0 0,0 0 0 0 0,0 0 0 0 0,0 0 1 0 0,0-1-1 0 0,0 1 0 0 0,0 0 1 0 0,0 0-1 0 0,0 0 0 0 0,0 0 0 0 0,0 0 1 0 0,0 0-1 0 0,0 0 0 0 0,0-1 0 0 0,0 1 1 0 0,-1 0-1 0 0,0-11 62 0 0,-14-44 54 0 0,12 50-757 0 0,1 12-1125 0 0,3 18-4212 0 0,0-2-3529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04:50.150"/>
    </inkml:context>
    <inkml:brush xml:id="br0">
      <inkml:brushProperty name="width" value="0.1" units="cm"/>
      <inkml:brushProperty name="height" value="0.1" units="cm"/>
      <inkml:brushProperty name="color" value="#66CC00"/>
    </inkml:brush>
  </inkml:definitions>
  <inkml:trace contextRef="#ctx0" brushRef="#br0">263 1407 3223 0 0,'3'-12'170'0'0,"0"4"1446"0"0,0 19 141 0 0,-1 24-158 0 0,-2-28-1352 0 0,0-1 0 0 0,0 0 0 0 0,1 1 1 0 0,0-1-1 0 0,0 0 0 0 0,3 12 0 0 0,-3-17-192 0 0,0 0-1 0 0,-1 0 1 0 0,1 0-1 0 0,0 0 0 0 0,0-1 1 0 0,0 1-1 0 0,0 0 1 0 0,-1 0-1 0 0,1-1 1 0 0,0 1-1 0 0,0 0 0 0 0,0-1 1 0 0,0 1-1 0 0,1-1 1 0 0,-1 1-1 0 0,0-1 1 0 0,0 1-1 0 0,0-1 0 0 0,0 0 1 0 0,0 0-1 0 0,1 0 1 0 0,-1 0-1 0 0,0 0 1 0 0,0 0-1 0 0,0 0 0 0 0,1 0 1 0 0,1 0-1 0 0,5-2 408 0 0,1 1 0 0 0,15-6 0 0 0,-12 4 76 0 0,1-1-145 0 0,-3 1-163 0 0,0 1 0 0 0,0-1 0 0 0,0 1 0 0 0,1 1 1 0 0,-1 0-1 0 0,1 1 0 0 0,-1 0 0 0 0,11 1 0 0 0,-6 1-22 0 0,0-1 0 0 0,0-1 0 0 0,0-1 0 0 0,0 0 0 0 0,0 0 0 0 0,0-2 0 0 0,0 0 0 0 0,-1-1 0 0 0,27-10 0 0 0,-26 10 8 0 0,1 1 0 0 0,-1 0 0 0 0,28-1 0 0 0,33 0 28 0 0,54-5 56 0 0,-38-4 412 0 0,118 1 0 0 0,-166 9-616 0 0,-1-1-1 0 0,66-15 0 0 0,-32 5 203 0 0,-57 11-224 0 0,0 1 0 0 0,0 2 1 0 0,0 0-1 0 0,31 4 0 0 0,-31-3-28 0 0,0-1 0 0 0,28-2 0 0 0,-24 0 34 0 0,24 2 0 0 0,-3 3-1 0 0,68 2 173 0 0,88-4 196 0 0,-165-3-318 0 0,53-9 1 0 0,-79 10-128 0 0,6-1 19 0 0,1 2 0 0 0,0 0 0 0 0,19 2 1 0 0,14 1 16 0 0,-29-2 38 0 0,40 7 0 0 0,-41-4 8 0 0,40 1 0 0 0,-57-4-75 0 0,1-1 1 0 0,-1 1-1 0 0,1 0 0 0 0,-1 0 1 0 0,1 0-1 0 0,-1 0 0 0 0,7 3 1 0 0,-7-2-3 0 0,0 0 0 0 0,1-1 0 0 0,-1 0 0 0 0,1 1 1 0 0,-1-1-1 0 0,1-1 0 0 0,7 2 0 0 0,-7-2-1 0 0,0 1 0 0 0,0 0 0 0 0,0 0 0 0 0,0 0 0 0 0,0 1 0 0 0,0 0 0 0 0,4 2 0 0 0,2 0 1 0 0,-2 1-8 0 0,1 0 0 0 0,-1 0 0 0 0,1 1 0 0 0,-1 0 0 0 0,12 12 0 0 0,20 15 0 0 0,-37-30 1 0 0,1-1 0 0 0,-1 0-1 0 0,1 1 1 0 0,0-2 0 0 0,0 1 0 0 0,0 0-1 0 0,-1-1 1 0 0,2 0 0 0 0,-1 0 0 0 0,0 0 0 0 0,0 0-1 0 0,0-1 1 0 0,7 1 0 0 0,99 10 252 0 0,101-2-178 0 0,-177-7-46 0 0,0 1 0 0 0,40 9 0 0 0,-54-9 1 0 0,196 27 261 0 0,-157-24-160 0 0,-38-5-47 0 0,36 7-1 0 0,-37-5-33 0 0,0 0 0 0 0,30 0 0 0 0,-21-2-8 0 0,1-1-9 0 0,57-8 0 0 0,-61 5-1 0 0,0 1-1 0 0,1 0 1 0 0,26 3-1 0 0,18 6 8 0 0,99 12 61 0 0,-93-12-44 0 0,-52-6-20 0 0,42 8 0 0 0,-35-4-15 0 0,0-2 1 0 0,54 0-1 0 0,90 3-21 0 0,-146-6 3 0 0,155 7 58 0 0,-60 2 3 0 0,-58-7-50 0 0,-30-1 15 0 0,0-1-1 0 0,0-1 1 0 0,65-12-1 0 0,-80 8-14 0 0,2-1 43 0 0,41-5 0 0 0,-45 10-55 0 0,-3 0 9 0 0,0 0-1 0 0,0-1 0 0 0,0-1 1 0 0,0 0-1 0 0,-1-2 0 0 0,21-7 1 0 0,58-19 42 0 0,-5-14 139 0 0,-19 15-128 0 0,-24 16-64 0 0,-44 12 5 0 0,-1 0 0 0 0,0 0 0 0 0,0 0 0 0 0,0 0 0 0 0,0 0 0 0 0,0-1 0 0 0,0 1-1 0 0,-1 0 1 0 0,1-1 0 0 0,-1 0 0 0 0,0 1 0 0 0,2-5 0 0 0,-1 0 24 0 0,0 0 0 0 0,0 0 0 0 0,-1 0 0 0 0,0-1 0 0 0,0 1 0 0 0,-1 0 0 0 0,0-9-1 0 0,-1 0 83 0 0,-1-1-1 0 0,-4-18 1 0 0,2 20-97 0 0,1-1 0 0 0,1 0 0 0 0,0 1 0 0 0,2-1 0 0 0,-1 0 1 0 0,2 0-1 0 0,0 0 0 0 0,1 0 0 0 0,4-16 0 0 0,-2 11 49 0 0,-1 0 1 0 0,0-34-1 0 0,4-20 67 0 0,3 19-96 0 0,-3 21 25 0 0,-1 0 0 0 0,-2 0 0 0 0,-2-1-1 0 0,-1-43 1 0 0,-3 56-27 0 0,-1 1 0 0 0,-1 0 0 0 0,-12-38 0 0 0,12 43 4 0 0,0 0-1 0 0,-3-32 1 0 0,6 35-32 0 0,-1 1 1 0 0,0-1-1 0 0,-1 0 1 0 0,-1 1 0 0 0,0 0-1 0 0,-6-14 1 0 0,1 8 28 0 0,-24-34 0 0 0,29 47-27 0 0,-1 0 0 0 0,0 1-1 0 0,0-1 1 0 0,-1 1 0 0 0,1 0-1 0 0,-1 0 1 0 0,-1 0-1 0 0,-11-6 1 0 0,-50-29 8 0 0,48 27-1 0 0,0 1 0 0 0,-36-15 0 0 0,42 22-9 0 0,-1 2-1 0 0,1 0 0 0 0,-29-2 0 0 0,3 0-5 0 0,4 0 2 0 0,0 2 0 0 0,-63 4 0 0 0,-73 15 0 0 0,26-1 0 0 0,11-10 0 0 0,-42 3 0 0 0,107-2 0 0 0,-21 1 0 0 0,14 0 0 0 0,-1-3 0 0 0,-81-7 0 0 0,108 1 0 0 0,-17 3 0 0 0,1 3 0 0 0,1 3 0 0 0,-86 20 0 0 0,105-19 0 0 0,-1-1 0 0 0,0-3 0 0 0,-74-3 0 0 0,-94-5 0 0 0,156 4 0 0 0,-137 3 0 0 0,141 0 0 0 0,-83 15 0 0 0,88-9 0 0 0,0-4 0 0 0,0-1 0 0 0,-84-5 0 0 0,88-2 0 0 0,-117-3 0 0 0,23 9 0 0 0,119-3 0 0 0,0-1 0 0 0,-41-9 0 0 0,53 8 9 0 0,1-1 0 0 0,-17-7 0 0 0,19 7-3 0 0,0 0 0 0 0,0 1 1 0 0,-1 0-1 0 0,1 0 0 0 0,-13-2 0 0 0,-13 0-6 0 0,0-1 0 0 0,-52-16 0 0 0,38 8 0 0 0,6 3 0 0 0,-1 2 0 0 0,-51-4 0 0 0,-57 1 0 0 0,24 0 0 0 0,95 6 0 0 0,25 4 0 0 0,-1-1 0 0 0,0 1 0 0 0,0 1 0 0 0,1-1 0 0 0,-9 2 0 0 0,-3 0 0 0 0,0 0 0 0 0,0-1 0 0 0,0-1 0 0 0,0 0 0 0 0,1-2 0 0 0,-1 0 0 0 0,0-1 0 0 0,1-1 0 0 0,0 0 0 0 0,-21-10 0 0 0,5 1 12 0 0,-1 2-1 0 0,0 0 1 0 0,-1 3 0 0 0,-41-7-1 0 0,27 6-5 0 0,-72-15-6 0 0,108 24 0 0 0,0 1 0 0 0,-1 0 0 0 0,1 1 0 0 0,-27 6 0 0 0,-17 7 0 0 0,33-8 0 0 0,0 0 0 0 0,-26 2 0 0 0,29-6 0 0 0,1 2 0 0 0,-27 8 0 0 0,-3 1 0 0 0,-78 26 0 0 0,119-38 0 0 0,1 1 0 0 0,-1 1 0 0 0,0 0 0 0 0,1 0 0 0 0,0 1 0 0 0,-1 0 0 0 0,2 0 0 0 0,-1 1 0 0 0,0 0 0 0 0,-7 7 0 0 0,-17 13-24 0 0,-12 10-16 0 0,39-30 40 0 0,1 1 0 0 0,-1-1 0 0 0,1 1 0 0 0,0 0 0 0 0,1 0 0 0 0,-1 1 0 0 0,1-1 0 0 0,-3 9 0 0 0,0 5 0 0 0,-6 30 0 0 0,9-32 0 0 0,-1-1 0 0 0,-1 0 0 0 0,-9 21 0 0 0,3-14-8 0 0,0 1 1 0 0,1 0-1 0 0,1 0 1 0 0,2 1-1 0 0,0 0 0 0 0,-5 46 1 0 0,10-43-1 0 0,0-1 5 0 0,1 28 1 0 0,1-48 2 0 0,1 1 0 0 0,0 0 1 0 0,1-1-1 0 0,0 1 0 0 0,0-1 0 0 0,0 0 1 0 0,7 13-1 0 0,12 21 0 0 0,-3-9 0 0 0,-2 0 0 0 0,16 48 0 0 0,-24-52 0 0 0,-1 0 0 0 0,4 44 0 0 0,-9-56 0 0 0,-1 0 0 0 0,-1 0 0 0 0,-1 0 0 0 0,-1 1 0 0 0,-5 28 0 0 0,6-43 0 0 0,1-1 0 0 0,0 1 0 0 0,0 0 0 0 0,0 0 0 0 0,0-1 0 0 0,0 1 0 0 0,1 3 0 0 0,0-4 0 0 0,-1 1 0 0 0,1-1 0 0 0,-1 1 0 0 0,0-1 0 0 0,0 1 0 0 0,0-1 0 0 0,0 1 0 0 0,-1-1 0 0 0,1 0 0 0 0,-2 5 0 0 0,-12 37-995 0 0,1 0-1 0 0,-13 89 1 0 0,18-85 264 0 0,-3 9-1104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50.263"/>
    </inkml:context>
    <inkml:brush xml:id="br0">
      <inkml:brushProperty name="width" value="0.1" units="cm"/>
      <inkml:brushProperty name="height" value="0.1" units="cm"/>
      <inkml:brushProperty name="color" value="#F4F91B"/>
    </inkml:brush>
  </inkml:definitions>
  <inkml:trace contextRef="#ctx0" brushRef="#br0">2573 12 2303 0 0,'-1'-1'107'0'0,"0"0"0"0"0,0 1-1 0 0,-1-1 1 0 0,1 0 0 0 0,0 0-1 0 0,0 1 1 0 0,0-1 0 0 0,-1 0-1 0 0,1 1 1 0 0,0-1 0 0 0,-1 1-1 0 0,-1-1 1 0 0,-16 0 89 0 0,0 0 0 0 0,0 1-1 0 0,0 0 1 0 0,-29 6 0 0 0,-35 1 390 0 0,18-6-277 0 0,-1 3-1 0 0,1 3 1 0 0,0 3 0 0 0,-63 18-1 0 0,83-18-204 0 0,1-1 1 0 0,-1-2-1 0 0,-1-3 1 0 0,1-1-1 0 0,-1-2 0 0 0,-84-11 1 0 0,68 3 214 0 0,0 2 1 0 0,0 3 0 0 0,-99 9-1 0 0,84 3-218 0 0,23-2-17 0 0,1-2 0 0 0,-67-2-1 0 0,-52-16 251 0 0,-73-2 196 0 0,-100 19-418 0 0,235-3-709 0 0,75-2 58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51.617"/>
    </inkml:context>
    <inkml:brush xml:id="br0">
      <inkml:brushProperty name="width" value="0.1" units="cm"/>
      <inkml:brushProperty name="height" value="0.1" units="cm"/>
      <inkml:brushProperty name="color" value="#F4F91B"/>
    </inkml:brush>
  </inkml:definitions>
  <inkml:trace contextRef="#ctx0" brushRef="#br0">1371 283 1087 0 0,'4'1'105'0'0,"-6"-8"-52"0"0,-9-11 449 0 0,-3 5 107 0 0,0 2-1 0 0,0 0 0 0 0,-1 0 1 0 0,-1 1-1 0 0,-26-12 0 0 0,0 4 420 0 0,-46-14 0 0 0,4 7-257 0 0,-129-20 1 0 0,-90 6-359 0 0,186 26-259 0 0,76 8-131 0 0,-1 3-1 0 0,1 1 1 0 0,-1 1-1 0 0,-54 9 1 0 0,68-4-1366 0 0,-53 17 0 0 0,53-10-1664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52.280"/>
    </inkml:context>
    <inkml:brush xml:id="br0">
      <inkml:brushProperty name="width" value="0.1" units="cm"/>
      <inkml:brushProperty name="height" value="0.1" units="cm"/>
      <inkml:brushProperty name="color" value="#F4F91B"/>
    </inkml:brush>
  </inkml:definitions>
  <inkml:trace contextRef="#ctx0" brushRef="#br0">2667 148 1839 0 0,'-23'-3'1031'0'0,"-39"-1"-1"0"0,0 0-291 0 0,-231-50 1289 0 0,-44-5-448 0 0,-280 35-269 0 0,21 47-846 0 0,216 29-519 0 0,208-24-2600 0 0,47-10-486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36:14.701"/>
    </inkml:context>
    <inkml:brush xml:id="br0">
      <inkml:brushProperty name="width" value="0.1" units="cm"/>
      <inkml:brushProperty name="height" value="0.1" units="cm"/>
      <inkml:brushProperty name="color" value="#E71224"/>
    </inkml:brush>
  </inkml:definitions>
  <inkml:trace contextRef="#ctx0" brushRef="#br0">0 136 1639 0 0,'27'-2'453'0'0,"-1"0"0"0"0,35-9 0 0 0,29-2 908 0 0,-86 12-1288 0 0,151-6 1284 0 0,36-2-360 0 0,-101 3-361 0 0,-36 3-253 0 0,53-3 60 0 0,110-19-1 0 0,-163 17-198 0 0,63 0 1 0 0,-97 7-139 0 0,6 1 30 0 0,28 3-1 0 0,21 1-4 0 0,-56-5-103 0 0,42-1 89 0 0,84-13 0 0 0,-96 7 46 0 0,0 2 1 0 0,63 0-1 0 0,-66 5-97 0 0,-27 0-39 0 0,0 0 1 0 0,-1 2-1 0 0,1 0 1 0 0,23 5-1 0 0,40 6 80 0 0,-56-8-103 0 0,0-1 0 0 0,29-2 1 0 0,22 3-8 0 0,172 28 114 0 0,-228-29-104 0 0,-13-1-5 0 0,268 49 326 0 0,-249-43-317 0 0,0-2 0 0 0,1 0-1 0 0,0-2 1 0 0,0-1 0 0 0,49-1-1 0 0,103-13 54 0 0,145 1 192 0 0,-286 5-458 0 0,17 0-776 0 0,-51 5 784 0 0,-1 0 0 0 0,1 0 0 0 0,-1 0 0 0 0,1 1 0 0 0,-1 0 0 0 0,1 0 0 0 0,-1 0 0 0 0,0 1 0 0 0,7 2 0 0 0,-2 2-3438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1:31.453"/>
    </inkml:context>
    <inkml:brush xml:id="br0">
      <inkml:brushProperty name="width" value="0.1" units="cm"/>
      <inkml:brushProperty name="height" value="0.1" units="cm"/>
      <inkml:brushProperty name="color" value="#F4F91B"/>
    </inkml:brush>
  </inkml:definitions>
  <inkml:trace contextRef="#ctx0" brushRef="#br0">13119 1595 4231 0 0,'1'0'33'0'0,"-1"0"1"0"0,0 0-1 0 0,0 0 0 0 0,0 0 0 0 0,0 0 0 0 0,0 0 0 0 0,0 0 0 0 0,0 0 0 0 0,0 0 0 0 0,0 0 0 0 0,1-1 0 0 0,-1 1 0 0 0,0 0 0 0 0,0 0 0 0 0,0 0 0 0 0,0 0 0 0 0,0 0 0 0 0,0 0 1 0 0,0 0-1 0 0,0 0 0 0 0,0 0 0 0 0,0-1 0 0 0,0 1 0 0 0,0 0 0 0 0,0 0 0 0 0,0 0 0 0 0,0 0 0 0 0,0 0 0 0 0,0 0 0 0 0,0 0 0 0 0,0-1 0 0 0,0 1 0 0 0,0 0 0 0 0,0 0 0 0 0,0 0 1 0 0,0 0-1 0 0,0 0 0 0 0,0 0 0 0 0,0 0 0 0 0,0 0 0 0 0,0-1 0 0 0,0 1 0 0 0,0 0 0 0 0,0 0 0 0 0,0 0 0 0 0,-1 0 0 0 0,1 0 0 0 0,0 0 0 0 0,0 0 0 0 0,0 0 0 0 0,0 0 0 0 0,0 0 1 0 0,0 0-1 0 0,0-1 0 0 0,-10 0 989 0 0,-19 4 85 0 0,23-2-575 0 0,-7-1 358 0 0,1 0 0 0 0,-1 0 0 0 0,-20-4 0 0 0,20 1-23 0 0,-1 2 0 0 0,-26 0-1 0 0,-27 2 341 0 0,-89-8 0 0 0,54 0 78 0 0,36 8-434 0 0,-113 15 0 0 0,119-9-580 0 0,-67 11 366 0 0,-41 5 33 0 0,94-21-393 0 0,-84-9-1 0 0,82 2-4 0 0,-79 6-1 0 0,-24 23 37 0 0,40-4-179 0 0,29-17 4 0 0,-3 1 102 0 0,-223 21 298 0 0,213-18-405 0 0,-54 0 59 0 0,-48 3 61 0 0,143-9-147 0 0,-3 0 26 0 0,-123 19 341 0 0,98-22-404 0 0,17-10 65 0 0,61 6-34 0 0,-58-2 1 0 0,-21 4-96 0 0,59-1 28 0 0,39 3-16 0 0,0 0 0 0 0,-22 1 0 0 0,-43 2 20 0 0,-110-14 0 0 0,10 9-32 0 0,117 5 0 0 0,-80-9 0 0 0,41 0 0 0 0,-22 9 0 0 0,44 1 0 0 0,43-5 0 0 0,0 0 0 0 0,0-3 0 0 0,-66-18 0 0 0,3 0 0 0 0,36 12 32 0 0,-108-9 0 0 0,-165-5-32 0 0,269 19 0 0 0,-80 1 0 0 0,-68 13 2 0 0,121-3 7 0 0,24 0 43 0 0,-156-2 2 0 0,-92-17-1650 0 0,259 10 2113 0 0,1 3-1 0 0,0 2 0 0 0,-59 8 1 0 0,55-3-490 0 0,1-2 0 0 0,-81-8 0 0 0,-38 1 9 0 0,-3 26 29 0 0,4 0-2 0 0,136-22-45 0 0,-49-7 0 0 0,-22-1 10 0 0,-149 24-28 0 0,252-15 0 0 0,-60 1 20 0 0,-1-3 1 0 0,-99-13-1 0 0,122 9-17 0 0,-47-1 19 0 0,-52-7 20 0 0,73 3 1 0 0,0 4-1 0 0,-80 4 1 0 0,0 0-43 0 0,125 2 0 0 0,-183 3 0 0 0,-23 2 0 0 0,99 6 0 0 0,95-6 0 0 0,-74 1 0 0 0,-328-5 0 0 0,153-6 60 0 0,238 3-56 0 0,4 1-4 0 0,-55 5 0 0 0,88-4 0 0 0,0 0 0 0 0,1 0 0 0 0,-17-4 0 0 0,-25-1 0 0 0,-31 4 0 0 0,-65 1 0 0 0,101 2 0 0 0,0-3 0 0 0,-56-6 0 0 0,64 4 21 0 0,-1 1 1 0 0,-59 6-1 0 0,56-3-17 0 0,0-2-1 0 0,-65-11 0 0 0,111 12-2 0 0,-35-3 10 0 0,-1 3 1 0 0,-66 6-1 0 0,67-2-5 0 0,0-2 1 0 0,-73-5-1 0 0,48-3-6 0 0,-66 4 0 0 0,97 2 0 0 0,-98-7 0 0 0,110 6 17 0 0,1-1-1 0 0,-18-4 1 0 0,4 1-3 0 0,27 5-6 0 0,0 0-1 0 0,0-1 0 0 0,1 0 1 0 0,-1 0-1 0 0,0 0 1 0 0,0 0-1 0 0,0-1 1 0 0,1 1-1 0 0,-1-1 1 0 0,0 0-1 0 0,1 0 1 0 0,0 0-1 0 0,-1-1 1 0 0,1 1-1 0 0,0-1 1 0 0,0 1-1 0 0,1-1 0 0 0,-1 0 1 0 0,0 0-1 0 0,1-1 1 0 0,0 1-1 0 0,0 0 1 0 0,0-1-1 0 0,0 0 1 0 0,0 1-1 0 0,1-1 1 0 0,0 0-1 0 0,0 0 1 0 0,-1-5-1 0 0,-2-8 71 0 0,-33-246 513 0 0,36 224-584 0 0,6-46-1 0 0,-2 33-8 0 0,1-134 66 0 0,-2 148-64 0 0,7-47 0 0 0,-4 55 0 0 0,-2-1 0 0 0,0-55 0 0 0,-11 4 12 0 0,3 36 6 0 0,2 1-1 0 0,4-74 0 0 0,0 83-17 0 0,-1 25 0 0 0,0 1 0 0 0,3-18 0 0 0,-3 25-1 0 0,1 1 0 0 0,0-1 0 0 0,0 1 0 0 0,0-1 0 0 0,1 1 0 0 0,-1 0 0 0 0,0-1 0 0 0,1 1 0 0 0,0 0 0 0 0,-1 0 0 0 0,1 0 0 0 0,0 0 0 0 0,0 1 0 0 0,0-1 0 0 0,0 0 0 0 0,1 1 0 0 0,-1-1 1 0 0,0 1-1 0 0,1 0 0 0 0,-1 0 0 0 0,0 0 0 0 0,1 0 0 0 0,0 0 0 0 0,-1 0 0 0 0,1 1 0 0 0,-1-1 0 0 0,5 1 0 0 0,8-2-8 0 0,1 2 0 0 0,-1-1 1 0 0,25 4-1 0 0,-25-2 7 0 0,56 8 2 0 0,-47-6 0 0 0,1 0 0 0 0,0-1 0 0 0,30-2 0 0 0,325-43 0 0 0,-157 12 0 0 0,-179 27 0 0 0,0 3 0 0 0,-1 1 0 0 0,50 6 0 0 0,191 22 0 0 0,-132-29 0 0 0,-89-1 0 0 0,0 3 0 0 0,78 11 0 0 0,-67-1 0 0 0,127 4 0 0 0,35-25 0 0 0,-213 8 0 0 0,215 4 0 0 0,-161 3 0 0 0,0-5 0 0 0,86-9 0 0 0,61-12 0 0 0,-132 15 0 0 0,0 5 0 0 0,93 11 0 0 0,-133-7 0 0 0,156-2 0 0 0,-94-3 0 0 0,94 1 0 0 0,-7 12 0 0 0,-148-10 0 0 0,0-3 0 0 0,64-10 0 0 0,33-2 0 0 0,-96 11 0 0 0,46 0 0 0 0,-60 4 0 0 0,42-5 0 0 0,-9 2 0 0 0,-42 2 0 0 0,33-5 0 0 0,27-9 0 0 0,141-16 0 0 0,-179 28 0 0 0,95 8 0 0 0,-59 0 0 0 0,-43-3 0 0 0,86 0 0 0 0,-2-4 0 0 0,-69 2 0 0 0,222 5 0 0 0,-187-3 0 0 0,436 4 0 0 0,-368 1 0 0 0,69 1 0 0 0,-70-12 0 0 0,65 0 0 0 0,-37 12 0 0 0,102 1 0 0 0,335-6 0 0 0,-225 2 0 0 0,-273-2 0 0 0,274 2 0 0 0,-3 1 0 0 0,-354-4 0 0 0,15 2 0 0 0,1-3 0 0 0,84-9 0 0 0,-19-4 0 0 0,-45 5 0 0 0,8 0 0 0 0,-1 5 0 0 0,95 9 0 0 0,-3-8 0 0 0,-151-1 0 0 0,85-6 0 0 0,121 1 0 0 0,-179 8 0 0 0,114 6 0 0 0,-129-5 0 0 0,81-6 0 0 0,42-16 0 0 0,-132 15 0 0 0,5 0 0 0 0,-1 2 0 0 0,0 1 0 0 0,40 5 0 0 0,-15-4 0 0 0,-26-1 0 0 0,51-4 0 0 0,-59 2 0 0 0,1 1 0 0 0,31 3 0 0 0,104 7 0 0 0,-159-8 0 0 0,-1 1 0 0 0,0 0 0 0 0,0 1 0 0 0,1-1 0 0 0,-1 1 0 0 0,0 0 0 0 0,-1 1 0 0 0,1-1 0 0 0,0 1 0 0 0,6 4 0 0 0,2 4 0 0 0,23 23 0 0 0,-26-24 0 0 0,-2-2 0 0 0,1 1 0 0 0,-2-1 0 0 0,1 2 0 0 0,-1-1 0 0 0,-1 1 0 0 0,1 0 0 0 0,4 12 0 0 0,13 26-23 0 0,11 24-18 0 0,-1 35 41 0 0,-7-20 0 0 0,9 26 0 0 0,15 40 0 0 0,-31-96 0 0 0,14 60 0 0 0,-30-98 0 0 0,-1-1 0 0 0,-1 1 0 0 0,0-1 0 0 0,-1 1 0 0 0,-1 0 0 0 0,-5 35 0 0 0,3-39 0 0 0,-1 0 0 0 0,-1 0 0 0 0,0 0 0 0 0,-1-1 0 0 0,-1 1 0 0 0,0-1 0 0 0,-1 0 0 0 0,-15 22 0 0 0,15-28 0 0 0,0-1 0 0 0,-1 1 0 0 0,0-1 0 0 0,-1-1 0 0 0,1 1 0 0 0,-1-1 0 0 0,0-1 0 0 0,-13 6 0 0 0,2 0 0 0 0,-26 12 0 0 0,0-3 0 0 0,0-2 0 0 0,-72 17 0 0 0,0 1 0 0 0,-88 39-2649 0 0,152-52 856 0 0,-87 51-1 0 0,114-59-138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14.409"/>
    </inkml:context>
    <inkml:brush xml:id="br0">
      <inkml:brushProperty name="width" value="0.1" units="cm"/>
      <inkml:brushProperty name="height" value="0.1" units="cm"/>
      <inkml:brushProperty name="color" value="#F4F91B"/>
    </inkml:brush>
  </inkml:definitions>
  <inkml:trace contextRef="#ctx0" brushRef="#br0">1742 17 2071 0 0,'1'-1'210'0'0,"16"-14"2146"0"0,-19 17-2253 0 0,0 0-1 0 0,-1 0 1 0 0,1 0 0 0 0,-1 0 0 0 0,1-1 0 0 0,-1 1 0 0 0,0 0 0 0 0,0-1-1 0 0,0 0 1 0 0,-4 1 0 0 0,-32 9 605 0 0,37-10-658 0 0,-11 1 143 0 0,1-1 1 0 0,-1 0-1 0 0,1-1 0 0 0,-1-1 0 0 0,-12-1 1 0 0,-23-1 359 0 0,-221 9 255 0 0,-157-30 200 0 0,196 17-655 0 0,-1 19 79 0 0,132-6-369 0 0,71-5-93 0 0,-7 0-567 0 0,0 1 0 0 0,1 2 0 0 0,-1 1 0 0 0,-57 18 1 0 0,56-9-2798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15.867"/>
    </inkml:context>
    <inkml:brush xml:id="br0">
      <inkml:brushProperty name="width" value="0.1" units="cm"/>
      <inkml:brushProperty name="height" value="0.1" units="cm"/>
      <inkml:brushProperty name="color" value="#F4F91B"/>
    </inkml:brush>
  </inkml:definitions>
  <inkml:trace contextRef="#ctx0" brushRef="#br0">972 151 3023 0 0,'1'-3'116'0'0,"-1"0"0"0"0,0 1-1 0 0,0-1 1 0 0,0 1-1 0 0,0-1 1 0 0,0 0 0 0 0,0 1-1 0 0,-1-1 1 0 0,1 1-1 0 0,-1-1 1 0 0,0 1-1 0 0,0-1 1 0 0,0 1 0 0 0,0-1-1 0 0,0 1 1 0 0,0 0-1 0 0,-1 0 1 0 0,1 0 0 0 0,-1-1-1 0 0,0 1 1 0 0,1 1-1 0 0,-4-4 1 0 0,-1-1 174 0 0,0 1 0 0 0,0 0 0 0 0,-1 0 0 0 0,1 0 0 0 0,-1 1-1 0 0,-9-5 1 0 0,-5 1 110 0 0,-1 0-1 0 0,1 1 0 0 0,-1 1 0 0 0,-1 2 0 0 0,-33-4 0 0 0,-117 3 432 0 0,97 4-593 0 0,-43-2-60 0 0,-105 0 124 0 0,206 3-376 0 0,-1 2 0 0 0,1 0 0 0 0,0 1 0 0 0,-25 8 0 0 0,19-2-180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18.196"/>
    </inkml:context>
    <inkml:brush xml:id="br0">
      <inkml:brushProperty name="width" value="0.1" units="cm"/>
      <inkml:brushProperty name="height" value="0.1" units="cm"/>
      <inkml:brushProperty name="color" value="#F4F91B"/>
    </inkml:brush>
  </inkml:definitions>
  <inkml:trace contextRef="#ctx0" brushRef="#br0">2551 54 3967 0 0,'-2'-3'84'0'0,"1"0"-1"0"0,-1 0 0 0 0,0 0 0 0 0,1 0 0 0 0,-2 0 1 0 0,1 1-1 0 0,0-1 0 0 0,0 1 0 0 0,-1-1 0 0 0,1 1 1 0 0,-1 0-1 0 0,0 0 0 0 0,0 0 0 0 0,0 0 0 0 0,0 1 1 0 0,0-1-1 0 0,0 1 0 0 0,0 0 0 0 0,-6-2 0 0 0,-3 0 145 0 0,-1 1-1 0 0,1 1 1 0 0,0 0-1 0 0,-16 0 1 0 0,-8 3 550 0 0,-42 7-1 0 0,-1 1-175 0 0,-207 25 242 0 0,231-27-729 0 0,-189 20 263 0 0,-35 5 54 0 0,127-8-301 0 0,-291 33 189 0 0,389-55-182 0 0,-1-3 0 0 0,-60-7-1 0 0,3-4 55 0 0,-159 6 0 0 0,164 15-450 0 0,55 0 84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46.825"/>
    </inkml:context>
    <inkml:brush xml:id="br0">
      <inkml:brushProperty name="width" value="0.1" units="cm"/>
      <inkml:brushProperty name="height" value="0.1" units="cm"/>
      <inkml:brushProperty name="color" value="#F4F91B"/>
    </inkml:brush>
  </inkml:definitions>
  <inkml:trace contextRef="#ctx0" brushRef="#br0">7056 2 2303 0 0,'-17'1'382'0'0,"0"1"0"0"0,1 1-1 0 0,-1 0 1 0 0,0 1 0 0 0,-18 7-1 0 0,17-5-545 0 0,-16 3 352 0 0,1-2-1 0 0,-1-1 1 0 0,-1-1 0 0 0,-40-1 0 0 0,-139-11 1549 0 0,209 7-1700 0 0,-584 4 2196 0 0,493-3-1975 0 0,-136-16 0 0 0,221 14-238 0 0,-49-2 161 0 0,-78 4-1 0 0,-61 16 53 0 0,148-12-181 0 0,-119 1-34 0 0,35-2 38 0 0,-188 27 19 0 0,290-28-4 0 0,0-1-1 0 0,-1-1 1 0 0,1-2 0 0 0,-1-2-1 0 0,1-1 1 0 0,0-1 0 0 0,-58-18-1 0 0,65 15 71 0 0,-1 1 0 0 0,1 2 0 0 0,-1 0 0 0 0,-37-1-1 0 0,48 7-119 0 0,0 0-1 0 0,-23 6 1 0 0,23-4 5 0 0,1 0-1 0 0,-24 0 1 0 0,9-1-13 0 0,1 1 1 0 0,0 2-1 0 0,-56 15 0 0 0,26-1-13 0 0,31-10 0 0 0,1-1 0 0 0,-56 8 0 0 0,-143-9 0 0 0,202-7 0 0 0,-17 3-13 0 0,1 1 0 0 0,-1 2 0 0 0,-77 22-1 0 0,-4 1-5 0 0,98-26 19 0 0,0-1 0 0 0,0-2 0 0 0,-43-3 0 0 0,25 0 0 0 0,-94-15 0 0 0,36 3 0 0 0,33 9 0 0 0,0 4 0 0 0,0 2 0 0 0,-93 13 0 0 0,132-11 0 0 0,0-1 0 0 0,-30-3 0 0 0,-23 1 0 0 0,43 1 0 0 0,28-1 0 0 0,0 1 0 0 0,0 1 0 0 0,-1-1 0 0 0,1 2 0 0 0,-12 2 0 0 0,4 0 0 0 0,-1 0 0 0 0,1-2 0 0 0,0 0 0 0 0,-34-1 0 0 0,-7-2 0 0 0,-112 6 0 0 0,147-4 0 0 0,1-1 0 0 0,0-1 0 0 0,-1-1 0 0 0,1-1 0 0 0,0-1 0 0 0,0-1 0 0 0,0-1 0 0 0,-35-13 0 0 0,2 1 121 0 0,-1 3 0 0 0,-1 3-1 0 0,-59-5 1 0 0,79 10-66 0 0,-58-17-1 0 0,27 5 8 0 0,26 8-56 0 0,-164-33 37 0 0,174 40-38 0 0,0 1 0 0 0,0 1 0 0 0,0 2 0 0 0,-46 5 0 0 0,56-2-506 0 0,-1 1 1 0 0,1 2-1 0 0,1 0 0 0 0,-1 1 0 0 0,1 2 0 0 0,0 0 1 0 0,-23 14-1 0 0,17-7-3301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47.847"/>
    </inkml:context>
    <inkml:brush xml:id="br0">
      <inkml:brushProperty name="width" value="0.1" units="cm"/>
      <inkml:brushProperty name="height" value="0.1" units="cm"/>
      <inkml:brushProperty name="color" value="#F4F91B"/>
    </inkml:brush>
  </inkml:definitions>
  <inkml:trace contextRef="#ctx0" brushRef="#br0">2000 75 2303 0 0,'-6'-6'146'0'0,"1"0"-1"0"0,-1 1 0 0 0,-1-1 0 0 0,1 1 0 0 0,-1 1 0 0 0,0-1 1 0 0,0 1-1 0 0,0 0 0 0 0,-1 1 0 0 0,1 0 0 0 0,-1 0 0 0 0,0 0 0 0 0,0 1 1 0 0,-9-1-1 0 0,-16-3 48 0 0,1 2 0 0 0,-1 2 0 0 0,1 1 1 0 0,-1 1-1 0 0,0 2 0 0 0,-47 9 0 0 0,-192 56 873 0 0,184-43-630 0 0,18-7-46 0 0,-2-4-1 0 0,-125 7 0 0 0,123-14-151 0 0,33-2 59 0 0,-82-2 0 0 0,55-8-154 0 0,1-3 0 0 0,-1-2-1 0 0,-92-30 1 0 0,127 31-102 0 0,-68-11 0 0 0,83 19-72 0 0,-1 0-1 0 0,0 2 1 0 0,0 0-1 0 0,0 1 1 0 0,-23 4-1 0 0,2 4-96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49.268"/>
    </inkml:context>
    <inkml:brush xml:id="br0">
      <inkml:brushProperty name="width" value="0.1" units="cm"/>
      <inkml:brushProperty name="height" value="0.1" units="cm"/>
      <inkml:brushProperty name="color" value="#F4F91B"/>
    </inkml:brush>
  </inkml:definitions>
  <inkml:trace contextRef="#ctx0" brushRef="#br0">4791 70 3223 0 0,'-22'-12'384'0'0,"-1"2"-1"0"0,0 1 1 0 0,-1 0 0 0 0,0 2-1 0 0,0 1 1 0 0,-1 1-1 0 0,1 1 1 0 0,-39-2-1 0 0,-1 5 74 0 0,-1 2 0 0 0,-69 12 0 0 0,77-6-263 0 0,-19 2 182 0 0,-101 1-1 0 0,0-17 90 0 0,-155 4 113 0 0,307 6-544 0 0,0 0 0 0 0,0 2-1 0 0,1 1 1 0 0,-37 14 0 0 0,-2 8-2894 0 0,36-14-300 0 0</inkml:trace>
  <inkml:trace contextRef="#ctx0" brushRef="#br0" timeOffset="1">2979 62 2271 0 0,'-87'19'298'0'0,"64"-12"-257"0"0,-198 53 43 0 0,178-51 22 0 0,1-2 1 0 0,-1-2-1 0 0,-60-1 0 0 0,-29-10 633 0 0,-34-1 522 0 0,74 8-639 0 0,-166-4 597 0 0,185-1-842 0 0,-109-21 0 0 0,72 7 230 0 0,-197-7-1 0 0,96 7-105 0 0,-14 1-148 0 0,184 16-307 0 0,1 2 0 0 0,-1 2 0 0 0,-62 13 0 0 0,-4 8-157 0 0,-184 67 0 0 0,254-75-185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52.156"/>
    </inkml:context>
    <inkml:brush xml:id="br0">
      <inkml:brushProperty name="width" value="0.1" units="cm"/>
      <inkml:brushProperty name="height" value="0.1" units="cm"/>
      <inkml:brushProperty name="color" value="#F4F91B"/>
    </inkml:brush>
  </inkml:definitions>
  <inkml:trace contextRef="#ctx0" brushRef="#br0">3232 50 3823 0 0,'-2'-1'113'0'0,"0"0"0"0"0,0-1-1 0 0,0 1 1 0 0,1 0-1 0 0,-1-1 1 0 0,0 1-1 0 0,1-1 1 0 0,-2-2-1 0 0,-7-5 1293 0 0,5 5-1346 0 0,-1 1-1 0 0,0 0 1 0 0,1 0 0 0 0,-1 1 0 0 0,0-1-1 0 0,0 1 1 0 0,-1 1 0 0 0,1-1 0 0 0,0 1-1 0 0,-1 0 1 0 0,1 1 0 0 0,0-1 0 0 0,-1 1-1 0 0,-8 1 1 0 0,-11 3 284 0 0,-1 0 0 0 0,-30 9 0 0 0,11-2-175 0 0,-52 4-75 0 0,-100 2-1 0 0,99-10-29 0 0,-180 4 360 0 0,-49 4 36 0 0,192-3-104 0 0,-193-9 0 0 0,-36-13 190 0 0,-90-4-55 0 0,97 11-277 0 0,142 5-1155 0 0,129-3-2812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54.562"/>
    </inkml:context>
    <inkml:brush xml:id="br0">
      <inkml:brushProperty name="width" value="0.1" units="cm"/>
      <inkml:brushProperty name="height" value="0.1" units="cm"/>
      <inkml:brushProperty name="color" value="#F4F91B"/>
    </inkml:brush>
  </inkml:definitions>
  <inkml:trace contextRef="#ctx0" brushRef="#br0">3000 99 2671 0 0,'2'-14'395'0'0,"-4"17"-519"0"0,1-3 71 0 0,0 0 1 0 0,1-1-1 0 0,-1 1 0 0 0,0 0 1 0 0,0-1-1 0 0,0 1 0 0 0,1-1 0 0 0,-1 1 1 0 0,0-1-1 0 0,1 1 0 0 0,-1-1 0 0 0,0 1 1 0 0,1-1-1 0 0,-1 0 0 0 0,1 1 1 0 0,-1-1-1 0 0,1 0 0 0 0,-1 1 0 0 0,1-1 1 0 0,-1 0-1 0 0,1 0 0 0 0,-1 0 1 0 0,-11-22 937 0 0,11 22-761 0 0,-1-3 78 0 0,0 1 0 0 0,0-1 0 0 0,0 1 0 0 0,-1 0 0 0 0,1 0 0 0 0,-1 0 0 0 0,0 0 0 0 0,0 0 0 0 0,0 1 0 0 0,0-1 0 0 0,0 1 0 0 0,-1 0 0 0 0,1 0 0 0 0,-1 0 0 0 0,1 1 0 0 0,-1-1-1 0 0,0 1 1 0 0,0 0 0 0 0,1 0 0 0 0,-1 0 0 0 0,0 0 0 0 0,0 1 0 0 0,-5-1 0 0 0,-8 1 119 0 0,0 1 0 0 0,-1 0 0 0 0,1 2 0 0 0,-19 4 0 0 0,7-1-367 0 0,-18 0 190 0 0,1-1 1 0 0,-48-2 0 0 0,-93-11 718 0 0,67 1-243 0 0,38 8-257 0 0,0 3 0 0 0,-118 21 0 0 0,-275 8-123 0 0,342-29-189 0 0,33 2-12 0 0,-111-1 53 0 0,16-24-21 0 0,-104-2 50 0 0,19 38-265 0 0,174-9-810 0 0,7 0-3242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56.381"/>
    </inkml:context>
    <inkml:brush xml:id="br0">
      <inkml:brushProperty name="width" value="0.1" units="cm"/>
      <inkml:brushProperty name="height" value="0.1" units="cm"/>
      <inkml:brushProperty name="color" value="#F4F91B"/>
    </inkml:brush>
  </inkml:definitions>
  <inkml:trace contextRef="#ctx0" brushRef="#br0">1623 304 3823 0 0,'-2'-3'55'0'0,"-1"0"0"0"0,1 0-1 0 0,-1 0 1 0 0,1 0-1 0 0,-1 0 1 0 0,0 0 0 0 0,0 1-1 0 0,-1-1 1 0 0,1 1-1 0 0,-5-2 1 0 0,-38-16 679 0 0,16 9-133 0 0,-41-18 1508 0 0,-101-26 0 0 0,-80-4 0 0 0,200 49-1838 0 0,-443-73 686 0 0,454 80-928 0 0,1 2-1 0 0,-75 7 1 0 0,91-3-88 0 0,0 2 0 0 0,1 0 0 0 0,0 1 1 0 0,0 2-1 0 0,0 0 0 0 0,-25 14 1 0 0,6 0-953 0 0,-1-2-328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36:27.831"/>
    </inkml:context>
    <inkml:brush xml:id="br0">
      <inkml:brushProperty name="width" value="0.1" units="cm"/>
      <inkml:brushProperty name="height" value="0.1" units="cm"/>
      <inkml:brushProperty name="color" value="#E71224"/>
    </inkml:brush>
  </inkml:definitions>
  <inkml:trace contextRef="#ctx0" brushRef="#br0">970 108 2815 0 0,'-1'-3'37'0'0,"1"0"-6"0"0,-1 1-1 0 0,1 0 1 0 0,-1 0-1 0 0,0-1 0 0 0,0 1 1 0 0,0 0-1 0 0,-2-3 0 0 0,1 1 122 0 0,0 5 325 0 0,0 0-434 0 0,-3 3 23 0 0,1 0-1 0 0,-1 0 0 0 0,0-1 0 0 0,-7 4 0 0 0,6-4 28 0 0,1 0 1 0 0,-1 0-1 0 0,1 1 0 0 0,-7 6 0 0 0,-143 170 1708 0 0,1-2-226 0 0,96-134-237 0 0,65-79-725 0 0,-5 16-593 0 0,1-1 41 0 0,-2-1-1 0 0,0 1 1 0 0,-1 0 0 0 0,-4-29-1 0 0,0 3 42 0 0,2-11-104 0 0,3 36 28 0 0,-2-1 0 0 0,-1 1 0 0 0,0-1 0 0 0,-9-33 0 0 0,8 49-25 0 0,0-1-1 0 0,0 1 1 0 0,-1 0-1 0 0,1 0 1 0 0,-8-9 0 0 0,6 8 73 0 0,0 1 1 0 0,1-1-1 0 0,0 0 1 0 0,-5-9-1 0 0,4 5 236 0 0,5 11-306 0 0,0 0 0 0 0,0 0-1 0 0,0 0 1 0 0,0 0 0 0 0,0 0-1 0 0,0 0 1 0 0,0 0 0 0 0,0 0-1 0 0,-1 0 1 0 0,1 0 0 0 0,0 0-1 0 0,0 0 1 0 0,0 0 0 0 0,0 0-1 0 0,0 0 1 0 0,0 0-1 0 0,0 0 1 0 0,0 0 0 0 0,0 0-1 0 0,0 0 1 0 0,0 0 0 0 0,-1 0-1 0 0,1 0 1 0 0,0 0 0 0 0,0 0-1 0 0,0 0 1 0 0,0 0 0 0 0,0 0-1 0 0,0 0 1 0 0,0 0 0 0 0,0 0-1 0 0,0 0 1 0 0,0 0-1 0 0,0 0 1 0 0,0 0 0 0 0,0 0-1 0 0,-1 0 1 0 0,1 0 0 0 0,0 0-1 0 0,0 0 1 0 0,0 0 0 0 0,0 1-1 0 0,0-1 1 0 0,0 0 0 0 0,0 0-1 0 0,0 0 1 0 0,0 0 0 0 0,0 0-1 0 0,0 0 1 0 0,0 0 0 0 0,0 0-1 0 0,0 0 1 0 0,0 0-1 0 0,0 0 1 0 0,0 1 0 0 0,-2 20 151 0 0,1-7-185 0 0,-2 10 93 0 0,2 1 0 0 0,1 0 0 0 0,0 0 0 0 0,2-1 0 0 0,1 1 0 0 0,1 0 0 0 0,9 31-1 0 0,0-14 186 0 0,2 1 0 0 0,2-2-1 0 0,26 47 1 0 0,-23-55-89 0 0,30 39 0 0 0,-7-12 181 0 0,-41-57-261 0 0,1 0-1 0 0,-1 0 0 0 0,0 1 1 0 0,-1-1-1 0 0,1 1 1 0 0,0 0-1 0 0,-1-1 0 0 0,0 1 1 0 0,1 8-1 0 0,-31-46 694 0 0,-18-40-634 0 0,-51-70-4 0 0,85 129-130 0 0,0 0 0 0 0,-1 0 0 0 0,0 1 0 0 0,-1 1 0 0 0,-1 1 0 0 0,-27-18 0 0 0,25 21-3 0 0,0 0 0 0 0,0 1 0 0 0,-1 0 0 0 0,0 2 1 0 0,-29-7-1 0 0,38 11-7 0 0,-1 0 0 0 0,1 1 0 0 0,-1 0-1 0 0,1 1 1 0 0,-1 0 0 0 0,1 1 0 0 0,-1 0 0 0 0,1 0 0 0 0,-1 1 0 0 0,1 1 0 0 0,0 0 0 0 0,-12 4 0 0 0,14-3 6 0 0,1 0-1 0 0,-1 1 0 0 0,1 0 0 0 0,0 0 0 0 0,0 0 1 0 0,1 1-1 0 0,0 0 0 0 0,0 0 0 0 0,0 1 1 0 0,1 0-1 0 0,0 0 0 0 0,0 0 0 0 0,-5 10 1 0 0,10-16-1 0 0,0-1 0 0 0,-1 1 1 0 0,1 0-1 0 0,0-1 0 0 0,0 1 1 0 0,-1 0-1 0 0,1-1 0 0 0,0 1 1 0 0,0 0-1 0 0,0-1 0 0 0,0 1 1 0 0,0 0-1 0 0,0-1 1 0 0,0 1-1 0 0,0 0 0 0 0,1 0 1 0 0,-1-1-1 0 0,0 1 0 0 0,0 0 1 0 0,0-1-1 0 0,1 1 0 0 0,-1-1 1 0 0,0 1-1 0 0,1 0 0 0 0,-1-1 1 0 0,1 1-1 0 0,-1-1 0 0 0,0 1 1 0 0,1-1-1 0 0,-1 1 0 0 0,1-1 1 0 0,0 1-1 0 0,-1-1 1 0 0,1 1-1 0 0,-1-1 0 0 0,1 0 1 0 0,0 1-1 0 0,-1-1 0 0 0,1 0 1 0 0,-1 0-1 0 0,1 0 0 0 0,0 1 1 0 0,0-1-1 0 0,-1 0 0 0 0,1 0 1 0 0,0 0-1 0 0,-1 0 0 0 0,1 0 1 0 0,1 0-1 0 0,5 0-4 0 0,0 1 0 0 0,1-1 0 0 0,11-2 0 0 0,-15 2 4 0 0,50-9 1 0 0,-1-2 0 0 0,93-31 0 0 0,12-4 0 0 0,-124 39 0 0 0,-21 5 0 0 0,0 0 0 0 0,0-1 0 0 0,-1-1 0 0 0,1 0 0 0 0,-1-1 0 0 0,15-7 0 0 0,-8-3 0 0 0,-27 22 0 0 0,-1-1 0 0 0,1 0 0 0 0,-11 5 0 0 0,-17 13 0 0 0,-38 35 0 0 0,-88 90 0 0 0,83-57 81 0 0,47-53-22 0 0,-42 41 1 0 0,34-34-24 0 0,5-7-8 0 0,33-37-20 0 0,0 0 0 0 0,0 0-1 0 0,0 0 1 0 0,0-1 0 0 0,0 1-1 0 0,-1-1 1 0 0,1 1 0 0 0,-1-1 0 0 0,1 0-1 0 0,-1 0 1 0 0,1 0 0 0 0,-1 0-1 0 0,0-1 1 0 0,1 1 0 0 0,-1-1 0 0 0,0 1-1 0 0,-3-1 1 0 0,7-2 3 0 0,0 0 0 0 0,0 1 1 0 0,0-1-1 0 0,0 1 0 0 0,1-1 0 0 0,-1 1 1 0 0,1-1-1 0 0,-1 1 0 0 0,3-2 1 0 0,1-1-8 0 0,45-45 31 0 0,83-90-478 0 0,-106 103 167 0 0,-20 26 154 0 0,-1 0-1 0 0,2 0 1 0 0,15-15 0 0 0,-23 25 119 0 0,0 0-1 0 0,1-1 1 0 0,-1 1 0 0 0,0-1-1 0 0,0 1 1 0 0,1 0-1 0 0,-1 0 1 0 0,0-1 0 0 0,1 1-1 0 0,-1 0 1 0 0,0-1 0 0 0,1 1-1 0 0,-1 0 1 0 0,1 0 0 0 0,-1 0-1 0 0,0-1 1 0 0,1 1 0 0 0,-1 0-1 0 0,1 0 1 0 0,-1 0-1 0 0,1 0 1 0 0,-1 0 0 0 0,0 0-1 0 0,1 0 1 0 0,-1 0 0 0 0,1 0-1 0 0,-1 0 1 0 0,1 0 0 0 0,-1 0-1 0 0,1 0 1 0 0,0 1 0 0 0,-1-1 1 0 0,0 1 0 0 0,1 0 0 0 0,-1 0 0 0 0,0-1 0 0 0,0 1 1 0 0,0 0-1 0 0,0 0 0 0 0,0 0 0 0 0,0 0 0 0 0,0-1 0 0 0,0 1 0 0 0,0 0 1 0 0,0 0-1 0 0,0 1 0 0 0,-11 32 6 0 0,-2-13-4 0 0,-1 0-1 0 0,-1 0 1 0 0,-1-1-1 0 0,0-1 1 0 0,-34 29-1 0 0,-19 23 58 0 0,45-44-1019 0 0,1 2-3898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2:57.436"/>
    </inkml:context>
    <inkml:brush xml:id="br0">
      <inkml:brushProperty name="width" value="0.1" units="cm"/>
      <inkml:brushProperty name="height" value="0.1" units="cm"/>
      <inkml:brushProperty name="color" value="#F4F91B"/>
    </inkml:brush>
  </inkml:definitions>
  <inkml:trace contextRef="#ctx0" brushRef="#br0">1376 72 4231 0 0,'-5'-12'109'0'0,"5"11"-82"0"0,-1-1 1 0 0,0 0-1 0 0,0 0 1 0 0,1 1-1 0 0,-1-1 1 0 0,0 1-1 0 0,0-1 1 0 0,0 0-1 0 0,-1 1 1 0 0,0-2-1 0 0,-2 1 62 0 0,0-1 0 0 0,0 1 0 0 0,0 0-1 0 0,0 0 1 0 0,0 0 0 0 0,-1 1 0 0 0,1-1 0 0 0,0 1-1 0 0,-1 0 1 0 0,-7 0 0 0 0,-2 0 136 0 0,0 1-1 0 0,-15 2 1 0 0,11-1-31 0 0,-95 1 1784 0 0,-116-15-1 0 0,-70 0-52 0 0,229 19-1743 0 0,0 2-1 0 0,-82 22 0 0 0,7-2-2607 0 0,67-15-245 0 0,3-3-152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3:00.179"/>
    </inkml:context>
    <inkml:brush xml:id="br0">
      <inkml:brushProperty name="width" value="0.1" units="cm"/>
      <inkml:brushProperty name="height" value="0.1" units="cm"/>
      <inkml:brushProperty name="color" value="#F4F91B"/>
    </inkml:brush>
  </inkml:definitions>
  <inkml:trace contextRef="#ctx0" brushRef="#br0">4949 82 4775 0 0,'-7'-10'188'0'0,"4"6"19"0"0,-8 3-106 0 0,-1 2-89 0 0,-1 1 0 0 0,1 0 0 0 0,0 1 0 0 0,-1 0-1 0 0,1 0 1 0 0,-12 7 0 0 0,11-5 15 0 0,0 0 0 0 0,1-1 0 0 0,-2-1 0 0 0,1 0 0 0 0,-16 1-1 0 0,-145-7 1581 0 0,115 0-728 0 0,-1 2 0 0 0,-69 8 0 0 0,-101 16-758 0 0,189-20-114 0 0,-40 0 61 0 0,-104-10 1 0 0,104 2 2 0 0,-107 7 1 0 0,-61 18 126 0 0,213-18-131 0 0,0-3 1 0 0,0-1-1 0 0,0-1 1 0 0,1-3-1 0 0,-45-11 1 0 0,43 9 25 0 0,0 1 1 0 0,0 3-1 0 0,-1 0 0 0 0,1 3 1 0 0,-1 1-1 0 0,0 1 0 0 0,-68 13 1 0 0,50-3-75 0 0,10-2 9 0 0,-90 7-1 0 0,-85-24 28 0 0,150 4-35 0 0,16 4 83 0 0,-102 13 1 0 0,130-10-76 0 0,-59 7 78 0 0,-148-1 1 0 0,-14-25 116 0 0,-84-2 263 0 0,287 14-351 0 0,0-3 0 0 0,0-1 0 0 0,-74-25 0 0 0,111 31-107 0 0,-20-6 83 0 0,-44-13 444 0 0,-119-20 1 0 0,164 37-528 0 0,-24-2 39 0 0,-55-1 0 0 0,90 7-171 0 0,1-1-212 0 0,-1 1-1 0 0,0 0 0 0 0,1 2 1 0 0,-1-1-1 0 0,1 2 0 0 0,-1 0 1 0 0,-16 7-1 0 0,-3 6-2778 0 0,1 2-173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3:01.113"/>
    </inkml:context>
    <inkml:brush xml:id="br0">
      <inkml:brushProperty name="width" value="0.1" units="cm"/>
      <inkml:brushProperty name="height" value="0.1" units="cm"/>
      <inkml:brushProperty name="color" value="#F4F91B"/>
    </inkml:brush>
  </inkml:definitions>
  <inkml:trace contextRef="#ctx0" brushRef="#br0">2476 86 3367 0 0,'1'0'38'0'0,"-1"-1"0"0"0,0 0-1 0 0,0 1 1 0 0,0-1-1 0 0,0 0 1 0 0,0 0 0 0 0,0 1-1 0 0,-1-1 1 0 0,1 0-1 0 0,0 1 1 0 0,0-1-1 0 0,0 0 1 0 0,-1 1 0 0 0,1-1-1 0 0,0 1 1 0 0,-1-1-1 0 0,1 0 1 0 0,0 1 0 0 0,-1-1-1 0 0,1 1 1 0 0,-1-1-1 0 0,1 1 1 0 0,-1-1 0 0 0,1 1-1 0 0,-1-1 1 0 0,-20-1 477 0 0,21 2-522 0 0,-597 10 4024 0 0,329-1-3536 0 0,143 7-303 0 0,3 0 49 0 0,101-15-138 0 0,-1 0 0 0 0,1-2 1 0 0,-39-5-1 0 0,-120-38 973 0 0,123 28-329 0 0,0 2 1 0 0,-111-12-1 0 0,98 22-650 0 0,-153-5 363 0 0,172 9-353 0 0,0 3 0 0 0,-69 13 0 0 0,81-6-357 0 0,1 1-1 0 0,0 3 0 0 0,-40 19 1 0 0,35-12-294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3:02.130"/>
    </inkml:context>
    <inkml:brush xml:id="br0">
      <inkml:brushProperty name="width" value="0.1" units="cm"/>
      <inkml:brushProperty name="height" value="0.1" units="cm"/>
      <inkml:brushProperty name="color" value="#F4F91B"/>
    </inkml:brush>
  </inkml:definitions>
  <inkml:trace contextRef="#ctx0" brushRef="#br0">2243 112 1375 0 0,'1'-2'154'0'0,"-1"0"0"0"0,1 0 0 0 0,-1 0 0 0 0,0 0 0 0 0,0-1-1 0 0,1 1 1 0 0,-1 0 0 0 0,-1 0 0 0 0,1 0 0 0 0,0 0-1 0 0,0-1 1 0 0,-1 1 0 0 0,1 0 0 0 0,-1 0 0 0 0,0 0-1 0 0,0 0 1 0 0,1 0 0 0 0,-1 0 0 0 0,-1 0 0 0 0,1 0 0 0 0,0 1-1 0 0,-3-4 1 0 0,0 2 16 0 0,0 0 0 0 0,0 0 0 0 0,0 0 0 0 0,0 1 0 0 0,0-1 0 0 0,-1 1 0 0 0,1 0 0 0 0,-1 1 0 0 0,-7-3 0 0 0,-24-6 478 0 0,0 1 1 0 0,-69-7-1 0 0,84 16-342 0 0,-1 1-1 0 0,0 0 0 0 0,1 2 1 0 0,-35 8-1 0 0,1 0 9 0 0,-23 3 150 0 0,-1-4 0 0 0,-136 0 0 0 0,107-9 17 0 0,-110 16 0 0 0,112-7-147 0 0,-114-3 1 0 0,159-9-253 0 0,-314 1 160 0 0,356 2-222 0 0,-219 10-435 0 0,147-12 159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3:03.825"/>
    </inkml:context>
    <inkml:brush xml:id="br0">
      <inkml:brushProperty name="width" value="0.1" units="cm"/>
      <inkml:brushProperty name="height" value="0.1" units="cm"/>
      <inkml:brushProperty name="color" value="#F4F91B"/>
    </inkml:brush>
  </inkml:definitions>
  <inkml:trace contextRef="#ctx0" brushRef="#br0">2310 130 4631 0 0,'-4'-3'144'0'0,"-5"-3"26"0"0,0 0 0 0 0,0 0 0 0 0,-1 1 0 0 0,0 0 0 0 0,0 1 0 0 0,0 0 0 0 0,-21-6 0 0 0,-24 1 257 0 0,-1 2-1 0 0,0 2 0 0 0,-81 4 1 0 0,16-1 904 0 0,-193-28 0 0 0,115 7-324 0 0,-40 21-206 0 0,59 4-470 0 0,167-3-320 0 0,-283-2 129 0 0,247 6-126 0 0,0 2 0 0 0,0 2 0 0 0,-95 27 0 0 0,72-12-145 0 0,-40 13-3448 0 0,46-13-345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53:04.872"/>
    </inkml:context>
    <inkml:brush xml:id="br0">
      <inkml:brushProperty name="width" value="0.1" units="cm"/>
      <inkml:brushProperty name="height" value="0.1" units="cm"/>
      <inkml:brushProperty name="color" value="#F4F91B"/>
    </inkml:brush>
  </inkml:definitions>
  <inkml:trace contextRef="#ctx0" brushRef="#br0">2864 211 3223 0 0,'10'-13'638'0'0,"-1"-1"0"0"0,0 0-1 0 0,14-29 1 0 0,-20 34-268 0 0,1 1 1 0 0,-2-1-1 0 0,1 1 1 0 0,-1-1-1 0 0,0 0 1 0 0,-1 0 0 0 0,0 0-1 0 0,0-17 1 0 0,-1 25-340 0 0,0 0 1 0 0,0-1-1 0 0,-1 1 1 0 0,1 0 0 0 0,0 0-1 0 0,-1 0 1 0 0,1 0-1 0 0,-1 0 1 0 0,1-1 0 0 0,-1 1-1 0 0,1 0 1 0 0,-1 0-1 0 0,0 0 1 0 0,0 0-1 0 0,1 1 1 0 0,-1-1 0 0 0,0 0-1 0 0,0 0 1 0 0,0 0-1 0 0,-2-1 1 0 0,1 1 11 0 0,-1 0 0 0 0,1 0 0 0 0,-1 0 0 0 0,0 0 0 0 0,1 0 0 0 0,-1 1 0 0 0,0-1 0 0 0,-5 1 0 0 0,-4 0 55 0 0,0 0 0 0 0,0 1 0 0 0,-15 3-1 0 0,22-3-56 0 0,-193 43 522 0 0,-36 7-392 0 0,16-24 178 0 0,-224-1 0 0 0,172-36-66 0 0,54 0-54 0 0,90 8-94 0 0,-247-11 56 0 0,56-4-53 0 0,262 16-350 0 0,1 2 0 0 0,-1 2 0 0 0,1 3-1 0 0,0 2 1 0 0,-58 17 0 0 0,67-13-4019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05.675"/>
    </inkml:context>
    <inkml:brush xml:id="br0">
      <inkml:brushProperty name="width" value="0.1" units="cm"/>
      <inkml:brushProperty name="height" value="0.1" units="cm"/>
      <inkml:brushProperty name="color" value="#F4F91B"/>
    </inkml:brush>
  </inkml:definitions>
  <inkml:trace contextRef="#ctx0" brushRef="#br0">1408 15 1375 0 0,'-55'-5'2116'0'0,"-72"-5"1168"0"0,-60 19-1419 0 0,-26 0-244 0 0,-163-11-397 0 0,176 7-1056 0 0,163-2-362 0 0,1 3 0 0 0,1 0 0 0 0,-52 18 0 0 0,32-6-3700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06.322"/>
    </inkml:context>
    <inkml:brush xml:id="br0">
      <inkml:brushProperty name="width" value="0.1" units="cm"/>
      <inkml:brushProperty name="height" value="0.1" units="cm"/>
      <inkml:brushProperty name="color" value="#F4F91B"/>
    </inkml:brush>
  </inkml:definitions>
  <inkml:trace contextRef="#ctx0" brushRef="#br0">1444 108 4175 0 0,'-2'-2'17'0'0,"0"0"-1"0"0,1 1 0 0 0,-1-1 1 0 0,0 0-1 0 0,0 1 0 0 0,0-1 1 0 0,0 1-1 0 0,0-1 0 0 0,-1 1 1 0 0,1 0-1 0 0,0 0 0 0 0,0 0 1 0 0,-1 0-1 0 0,-3 0 1 0 0,-41-7 343 0 0,13 4-238 0 0,-134-24 1791 0 0,45 9-464 0 0,58 8-710 0 0,-2 2 0 0 0,1 3 0 0 0,-118 5 0 0 0,-67 32-507 0 0,59-5-126 0 0,163-23-183 0 0,-20 2-1476 0 0,-50 12-1 0 0,65-8-2046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06.828"/>
    </inkml:context>
    <inkml:brush xml:id="br0">
      <inkml:brushProperty name="width" value="0.1" units="cm"/>
      <inkml:brushProperty name="height" value="0.1" units="cm"/>
      <inkml:brushProperty name="color" value="#F4F91B"/>
    </inkml:brush>
  </inkml:definitions>
  <inkml:trace contextRef="#ctx0" brushRef="#br0">1922 93 2759 0 0,'-9'-16'100'0'0,"6"11"302"0"0,-1 0 0 0 0,1 0 1 0 0,-1 0-1 0 0,1 0 0 0 0,-1 0 1 0 0,-1 1-1 0 0,1 0 0 0 0,-1-1 1 0 0,-8-5-1 0 0,5 6-256 0 0,1 1 0 0 0,-1 0 0 0 0,1 0 0 0 0,-1 0 0 0 0,0 1 0 0 0,0 0-1 0 0,0 1 1 0 0,0 0 0 0 0,-1 0 0 0 0,1 0 0 0 0,-13 2 0 0 0,-7 2 98 0 0,1 1 1 0 0,-30 8-1 0 0,-7 1 5 0 0,-15-4 43 0 0,0-4-1 0 0,-111-7 0 0 0,-8 0 251 0 0,99 5-346 0 0,-246 3 115 0 0,120-3-166 0 0,170 0-328 0 0,0 3 0 0 0,-58 14 0 0 0,42-2-2524 0 0,0 1-921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07.493"/>
    </inkml:context>
    <inkml:brush xml:id="br0">
      <inkml:brushProperty name="width" value="0.1" units="cm"/>
      <inkml:brushProperty name="height" value="0.1" units="cm"/>
      <inkml:brushProperty name="color" value="#F4F91B"/>
    </inkml:brush>
  </inkml:definitions>
  <inkml:trace contextRef="#ctx0" brushRef="#br0">2232 146 2759 0 0,'-3'0'21'0'0,"1"-1"-1"0"0,0 1 0 0 0,-1 1 1 0 0,1-1-1 0 0,-1 0 0 0 0,1 0 1 0 0,-1 1-1 0 0,1 0 0 0 0,0-1 0 0 0,-1 1 1 0 0,1 0-1 0 0,0 0 0 0 0,-3 2 1 0 0,-8 2-18 0 0,-21 6-25 0 0,-37 6 0 0 0,56-15 15 0 0,1 0 0 0 0,0-1-1 0 0,-1-1 1 0 0,1 0 0 0 0,-24-4-1 0 0,-100-25 1567 0 0,89 17-986 0 0,7 4-34 0 0,-1 2 0 0 0,0 2 0 0 0,-54 2 0 0 0,-165-17 220 0 0,4-21-137 0 0,142 20-345 0 0,-379-19 723 0 0,336 32-810 0 0,101 5-190 0 0,-63 7 0 0 0,35 4-144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36:29.376"/>
    </inkml:context>
    <inkml:brush xml:id="br0">
      <inkml:brushProperty name="width" value="0.1" units="cm"/>
      <inkml:brushProperty name="height" value="0.1" units="cm"/>
      <inkml:brushProperty name="color" value="#E71224"/>
    </inkml:brush>
  </inkml:definitions>
  <inkml:trace contextRef="#ctx0" brushRef="#br0">121 562 6447 0 0,'-11'-10'486'0'0,"8"7"-440"0"0,0 0 1 0 0,0 0-1 0 0,0 0 0 0 0,0 1 1 0 0,-1-1-1 0 0,1 1 1 0 0,-1 0-1 0 0,0 0 0 0 0,-7-3 1 0 0,8 5 16 0 0,0 0 1 0 0,0 0-1 0 0,0 0 1 0 0,0 0-1 0 0,1 1 1 0 0,-1 0-1 0 0,0-1 0 0 0,0 1 1 0 0,1 0-1 0 0,-1 0 1 0 0,0 0-1 0 0,1 1 1 0 0,-1-1-1 0 0,1 1 1 0 0,-1-1-1 0 0,1 1 1 0 0,0 0-1 0 0,0 0 1 0 0,0 0-1 0 0,0 0 1 0 0,0 0-1 0 0,0 1 0 0 0,1-1 1 0 0,-1 0-1 0 0,1 1 1 0 0,-1-1-1 0 0,1 1 1 0 0,0 0-1 0 0,-1 4 1 0 0,2-7-50 0 0,0 1-1 0 0,-1-1 1 0 0,1 0 0 0 0,0 0 0 0 0,0 0 0 0 0,0 0 0 0 0,0 1-1 0 0,0-1 1 0 0,0 0 0 0 0,0 0 0 0 0,0 0 0 0 0,0 0 0 0 0,0 1-1 0 0,0-1 1 0 0,0 0 0 0 0,0 0 0 0 0,0 0 0 0 0,1 0 0 0 0,-1 0 0 0 0,0 1-1 0 0,0-1 1 0 0,0 0 0 0 0,0 0 0 0 0,0 0 0 0 0,0 0 0 0 0,0 0-1 0 0,0 1 1 0 0,0-1 0 0 0,1 0 0 0 0,-1 0 0 0 0,0 0 0 0 0,0 0-1 0 0,0 0 1 0 0,0 0 0 0 0,0 0 0 0 0,1 0 0 0 0,-1 1 0 0 0,0-1 0 0 0,0 0-1 0 0,0 0 1 0 0,1 0 0 0 0,8-3 633 0 0,16-14 508 0 0,-18 11-840 0 0,17-8 16 0 0,0 1 1 0 0,1 0-1 0 0,1 2 0 0 0,0 1 0 0 0,42-10 0 0 0,140-19-91 0 0,15 13-100 0 0,-97 12-45 0 0,477-88 442 0 0,-248 36-202 0 0,-83 6-147 0 0,-59 11-86 0 0,-141 39-70 0 0,127-3 0 0 0,-197 13-32 0 0,12 0 51 0 0,0-1 0 0 0,-1 0-1 0 0,1-1 1 0 0,0 0 0 0 0,21-7-1 0 0,-34 9-30 0 0,-1 0-1 0 0,1 0 1 0 0,0 0 0 0 0,-1-1-1 0 0,1 1 1 0 0,-1 0-1 0 0,1 0 1 0 0,-1-1 0 0 0,1 1-1 0 0,-1 0 1 0 0,1 0-1 0 0,-1-1 1 0 0,1 1 0 0 0,-1-1-1 0 0,1 1 1 0 0,-1 0-1 0 0,0-1 1 0 0,1 1 0 0 0,-1-1-1 0 0,0 1 1 0 0,1-1-1 0 0,-1 1 1 0 0,0-1 0 0 0,0 1-1 0 0,1-1 1 0 0,-1 1-1 0 0,0-1 1 0 0,0 0 0 0 0,0 1-1 0 0,0-1 1 0 0,0 1-1 0 0,0-1 1 0 0,0 0 0 0 0,0 1-1 0 0,0-1 1 0 0,0 1-1 0 0,0-1 1 0 0,0 1 0 0 0,0-1-1 0 0,0 0 1 0 0,0 1-1 0 0,-1-1 1 0 0,1 1 0 0 0,0-1-1 0 0,-1 1 1 0 0,1-1-1 0 0,0 1 1 0 0,-1-1 0 0 0,1 1-1 0 0,0-1 1 0 0,-1 1-1 0 0,1 0 1 0 0,-1-1-1 0 0,1 1 1 0 0,-1 0 0 0 0,1-1-1 0 0,-1 0 1 0 0,-5-3 200 0 0,0 0 1 0 0,0 0-1 0 0,-11-5 1 0 0,12 6-184 0 0,-1 0-11 0 0,-2-2 15 0 0,0 1 1 0 0,-1 0-1 0 0,-11-4 1 0 0,16 7-70 0 0,0 0 1 0 0,0 0-1 0 0,0 1 1 0 0,0-1 0 0 0,-1 1-1 0 0,1 0 1 0 0,0 1-1 0 0,0-1 1 0 0,0 1-1 0 0,-6 1 1 0 0,1 0-535 0 0,1 1 1 0 0,0 1 0 0 0,-12 6 0 0 0,-2 1-1608 0 0,-2 0-2915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08.301"/>
    </inkml:context>
    <inkml:brush xml:id="br0">
      <inkml:brushProperty name="width" value="0.1" units="cm"/>
      <inkml:brushProperty name="height" value="0.1" units="cm"/>
      <inkml:brushProperty name="color" value="#F4F91B"/>
    </inkml:brush>
  </inkml:definitions>
  <inkml:trace contextRef="#ctx0" brushRef="#br0">1609 66 1839 0 0,'-33'-3'1452'0'0,"-1"2"-1"0"0,-42 3 1 0 0,6 0-823 0 0,63-2-574 0 0,-91 1 882 0 0,-174-22-1 0 0,14-16-8 0 0,184 30-609 0 0,-111 5 1 0 0,82 6-338 0 0,-98 6 333 0 0,69 10-3268 0 0,67-5-334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09.226"/>
    </inkml:context>
    <inkml:brush xml:id="br0">
      <inkml:brushProperty name="width" value="0.1" units="cm"/>
      <inkml:brushProperty name="height" value="0.1" units="cm"/>
      <inkml:brushProperty name="color" value="#F4F91B"/>
    </inkml:brush>
  </inkml:definitions>
  <inkml:trace contextRef="#ctx0" brushRef="#br0">2235 2 2303 0 0,'-21'1'312'0'0,"1"1"-1"0"0,-27 7 1 0 0,-18 1-135 0 0,-195-2 2023 0 0,72 1-1331 0 0,165-7-770 0 0,-49 5 145 0 0,-130 5 504 0 0,-102-36 301 0 0,10-1-210 0 0,117 20-537 0 0,-111-2-136 0 0,235 8-276 0 0,-80 11-1 0 0,45 4-40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10.726"/>
    </inkml:context>
    <inkml:brush xml:id="br0">
      <inkml:brushProperty name="width" value="0.1" units="cm"/>
      <inkml:brushProperty name="height" value="0.1" units="cm"/>
      <inkml:brushProperty name="color" value="#F4F91B"/>
    </inkml:brush>
  </inkml:definitions>
  <inkml:trace contextRef="#ctx0" brushRef="#br0">833 80 1375 0 0,'-2'-4'94'0'0,"0"-1"-1"0"0,0 1 0 0 0,0-1 0 0 0,-1 1 0 0 0,0 0 0 0 0,-3-5 0 0 0,-17 0 2163 0 0,5 2-1850 0 0,0 1 0 0 0,1 0 0 0 0,-2 2-1 0 0,1 0 1 0 0,0 1 0 0 0,-20-1-1 0 0,-115 2 964 0 0,123 3-1134 0 0,-30 1 126 0 0,-77 12 0 0 0,112-10-265 0 0,0 1 0 0 0,1 2-1 0 0,-1 0 1 0 0,1 2 0 0 0,-39 19-1 0 0,25-6-111 0 0,-2 2-64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0:11.434"/>
    </inkml:context>
    <inkml:brush xml:id="br0">
      <inkml:brushProperty name="width" value="0.1" units="cm"/>
      <inkml:brushProperty name="height" value="0.1" units="cm"/>
      <inkml:brushProperty name="color" value="#F4F91B"/>
    </inkml:brush>
  </inkml:definitions>
  <inkml:trace contextRef="#ctx0" brushRef="#br0">2309 174 3167 0 0,'-4'-6'110'0'0,"0"1"-1"0"0,0-1 0 0 0,-1 1 0 0 0,1 0 0 0 0,-1 0 0 0 0,0 0 1 0 0,-12-7-1 0 0,7 4 137 0 0,-3-1-48 0 0,0 0-1 0 0,-1 1 0 0 0,0 0 0 0 0,0 1 1 0 0,0 1-1 0 0,-31-9 0 0 0,3 5 351 0 0,-54-7-1 0 0,16 9 447 0 0,-94 2 0 0 0,-15 10-153 0 0,-137-4 165 0 0,215-7-799 0 0,-295-4 307 0 0,311 16-570 0 0,-1 3-1 0 0,1 5 1 0 0,1 4-1 0 0,-142 44 1 0 0,152-30-230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2:02.240"/>
    </inkml:context>
    <inkml:brush xml:id="br0">
      <inkml:brushProperty name="width" value="0.1" units="cm"/>
      <inkml:brushProperty name="height" value="0.1" units="cm"/>
      <inkml:brushProperty name="color" value="#F4F91B"/>
    </inkml:brush>
  </inkml:definitions>
  <inkml:trace contextRef="#ctx0" brushRef="#br0">2042 1375 1727 0 0,'-4'4'166'0'0,"0"-1"1"0"0,0 0-1 0 0,-1 0 0 0 0,1-1 0 0 0,-1 1 0 0 0,0-1 0 0 0,-8 3 0 0 0,-40 10 1808 0 0,39-12-1701 0 0,-1 0 138 0 0,0 1-1 0 0,1 0 1 0 0,-1 1-1 0 0,1 1 0 0 0,1 0 1 0 0,-1 1-1 0 0,1 0 1 0 0,0 1-1 0 0,-15 12 0 0 0,10-7-338 0 0,1 0 0 0 0,-2-2 0 0 0,0 0 0 0 0,-28 11 0 0 0,32-17 115 0 0,0-1 0 0 0,0-1 0 0 0,0-1 0 0 0,-1 0 0 0 0,1-1 0 0 0,-19 0 0 0 0,-5 0 280 0 0,23-1-208 0 0,0 0 0 0 0,-30-6 0 0 0,-6-1 172 0 0,-96-3 20 0 0,120 8-301 0 0,0 2 0 0 0,0 1 0 0 0,0 1 0 0 0,1 1 0 0 0,-49 12 0 0 0,30-3 37 0 0,-72 9 1 0 0,9-3 272 0 0,50-1 102 0 0,-9 2 120 0 0,61-17-550 0 0,0-1 0 0 0,0-1 1 0 0,-1 1-1 0 0,1-1 0 0 0,0 0 1 0 0,0-1-1 0 0,-11-1 0 0 0,17 1-53 0 0,-1 1 0 0 0,0 0 0 0 0,0-1 1 0 0,0 1-1 0 0,0 0 0 0 0,0 0 0 0 0,0 0 0 0 0,1 0 0 0 0,-1 0 0 0 0,0 0 0 0 0,0 1 0 0 0,0-1 0 0 0,0 1 0 0 0,1-1 0 0 0,-1 1 0 0 0,-3 1 0 0 0,5-1-59 0 0,-1-1 0 0 0,0 1 0 0 0,1 0 0 0 0,-1 0-1 0 0,1 0 1 0 0,-1 0 0 0 0,1 0 0 0 0,-1-1-1 0 0,1 1 1 0 0,-1 0 0 0 0,1 0 0 0 0,0 0 0 0 0,0 0-1 0 0,-1 0 1 0 0,1 0 0 0 0,0 0 0 0 0,0 0-1 0 0,0 0 1 0 0,0 0 0 0 0,0 0 0 0 0,0 0 0 0 0,0 0-1 0 0,1 0 1 0 0,-1 0 0 0 0,0 0 0 0 0,1 0-1 0 0,-1 0 1 0 0,0 0 0 0 0,1 0 0 0 0,0 1 0 0 0,0-1 4 0 0,-1 1 0 0 0,1-1 1 0 0,0 0-1 0 0,0 0 0 0 0,0 0 1 0 0,0 1-1 0 0,0-1 1 0 0,0 0-1 0 0,0 0 0 0 0,0 0 1 0 0,0-1-1 0 0,1 1 1 0 0,-1 0-1 0 0,0 0 0 0 0,1-1 1 0 0,-1 1-1 0 0,0-1 1 0 0,1 1-1 0 0,-1-1 0 0 0,1 1 1 0 0,-1-1-1 0 0,1 0 0 0 0,2 0 1 0 0,5 1 128 0 0,0-1-1 0 0,0-1 1 0 0,9-1 0 0 0,5 0 165 0 0,101 5 695 0 0,-52 0-775 0 0,0-3 1 0 0,79-11-1 0 0,10-18 194 0 0,-115 22-134 0 0,84-5-1 0 0,48 12-68 0 0,67-4-34 0 0,-50-9 23 0 0,-140 12-118 0 0,84 8-1 0 0,-8 6 22 0 0,191-6-1 0 0,-290-8-104 0 0,62-2 159 0 0,130 12 0 0 0,-149-1-146 0 0,0-3 0 0 0,0-4 1 0 0,107-11-1 0 0,-170 8-30 0 0,181-16 129 0 0,-144 15 7 0 0,96 10-1 0 0,-39 4-40 0 0,171-2 0 0 0,-231-9-94 0 0,-1 2 0 0 0,0 1 0 0 0,0 3 0 0 0,0 2 0 0 0,80 25 0 0 0,79 22 0 0 0,-177-48 18 0 0,1 0 1 0 0,0-2-1 0 0,1-2 0 0 0,-1 0 1 0 0,1-2-1 0 0,36-3 0 0 0,13 0 58 0 0,137 14 0 0 0,-110-3-25 0 0,-48-5-21 0 0,0 1 3 0 0,-1-3-1 0 0,84-6 1 0 0,-38-1 18 0 0,-28 2 4 0 0,159-18 31 0 0,130 4 31 0 0,-305 12-91 0 0,75-15 1 0 0,-62 7-16 0 0,-2 2-11 0 0,-8 3 32 0 0,-43 4-24 0 0,0 2 0 0 0,0 0 0 0 0,20 0 0 0 0,-34 3-7 0 0,12 0 4 0 0,0-1-1 0 0,-1 0 1 0 0,28-4 0 0 0,-38 3 4 0 0,-1 0 1 0 0,1-1-1 0 0,-1 1 1 0 0,1-1-1 0 0,-1 0 1 0 0,1 0-1 0 0,-1 0 1 0 0,0-1-1 0 0,0 0 1 0 0,0 1-1 0 0,0-1 1 0 0,-1-1-1 0 0,1 1 1 0 0,-1 0-1 0 0,0-1 1 0 0,5-6-1 0 0,3-8 51 0 0,-1 1 0 0 0,0-1 0 0 0,-1-1 0 0 0,-1 0-1 0 0,-1 0 1 0 0,9-38 0 0 0,-2-29 33 0 0,4-112 1 0 0,-10 93-36 0 0,-8-241 76 0 0,-2 298-129 0 0,-15-147 112 0 0,14 169-113 0 0,-1-1-1 0 0,-2 0 0 0 0,-9-27 1 0 0,12 45-4 0 0,0 1-1 0 0,-1-1 1 0 0,0 1 0 0 0,0 0 0 0 0,-1 0 0 0 0,0 0-1 0 0,0 1 1 0 0,-1 0 0 0 0,0 0 0 0 0,-1 0-1 0 0,1 1 1 0 0,-15-11 0 0 0,15 13 0 0 0,-7-5 0 0 0,-1 0 0 0 0,0 0 0 0 0,0 2 0 0 0,0 0 0 0 0,-1 0 0 0 0,-15-3 0 0 0,-9-1 0 0 0,-141-31 0 0 0,146 36 0 0 0,-1 2 0 0 0,0 1 0 0 0,-45 2 0 0 0,22 4 0 0 0,-20 2 0 0 0,0-4 0 0 0,-103-10 0 0 0,89-2 0 0 0,1 5 0 0 0,-134 7 0 0 0,106 12 0 0 0,68-6 0 0 0,-78 0 0 0 0,-83-16 0 0 0,-65-1 0 0 0,6-4 0 0 0,0 1 0 0 0,-260-8 64 0 0,526 21-64 0 0,-292-16 0 0 0,217 18 0 0 0,-30 1 0 0 0,-187-18 0 0 0,163 1 0 0 0,-152 2 0 0 0,-228-19 0 0 0,263 20 0 0 0,112 7 0 0 0,-419 11 0 0 0,175 3 0 0 0,309-11 0 0 0,-89 13 0 0 0,139-9 0 0 0,0 2 0 0 0,0 0 0 0 0,0 2 0 0 0,1 1 0 0 0,0 0 0 0 0,0 2 0 0 0,-34 20 0 0 0,-6 12 0 0 0,-78 68 0 0 0,127-97-1 0 0,1-1 1 0 0,1 1-1 0 0,0 1 0 0 0,0 0 0 0 0,1 1 1 0 0,1 0-1 0 0,1 1 0 0 0,0 0 0 0 0,1 1 0 0 0,1-1 1 0 0,0 1-1 0 0,1 1 0 0 0,-4 21 0 0 0,5-9-7 0 0,0 0 0 0 0,3 1-1 0 0,0 0 1 0 0,2 0 0 0 0,1-1-1 0 0,2 1 1 0 0,9 46 0 0 0,5-6-18 0 0,54 137 1 0 0,-51-156 25 0 0,53 123 0 0 0,-61-151 0 0 0,1 0 0 0 0,1-1 0 0 0,1-1 0 0 0,34 40 0 0 0,-39-52-58 0 0,-1 1-1 0 0,0 0 1 0 0,-1 0-1 0 0,0 1 1 0 0,-1 0 0 0 0,0 0-1 0 0,-1 1 1 0 0,0 0-1 0 0,-1 0 1 0 0,6 27-1 0 0,4 23-2738 0 0,-9-28 1133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2:03.974"/>
    </inkml:context>
    <inkml:brush xml:id="br0">
      <inkml:brushProperty name="width" value="0.1" units="cm"/>
      <inkml:brushProperty name="height" value="0.1" units="cm"/>
      <inkml:brushProperty name="color" value="#F4F91B"/>
    </inkml:brush>
  </inkml:definitions>
  <inkml:trace contextRef="#ctx0" brushRef="#br0">2496 345 455 0 0,'0'-18'193'0'0,"-1"-31"22"0"0,-5 18 4940 0 0,2 27-4658 0 0,0 1 0 0 0,0 0-1 0 0,0 0 1 0 0,-1 0 0 0 0,1 0 0 0 0,-6-2-1 0 0,-119-51 4217 0 0,68 32-3146 0 0,-54-14-213 0 0,27 11-882 0 0,12 4 351 0 0,-131-23 0 0 0,181 42-624 0 0,-1 1 0 0 0,0 1 0 0 0,-32 2 0 0 0,-79 13 207 0 0,122-12-384 0 0,-98 11 195 0 0,-167 25 590 0 0,209-24-650 0 0,-1-4 0 0 0,0-2 0 0 0,0-4-1 0 0,-120-11 1 0 0,96 3-108 0 0,86 5-36 0 0,0 1 0 0 0,0 0 0 0 0,0 0 0 0 0,0 2 0 0 0,1-1 0 0 0,-19 8 0 0 0,16-5 6 0 0,-23 10 12 0 0,1 2 0 0 0,-43 26 0 0 0,68-36-4 0 0,0 0 1 0 0,1 0-1 0 0,-1 1 1 0 0,2 1 0 0 0,-1-1-1 0 0,1 1 1 0 0,1 1-1 0 0,0-1 1 0 0,0 1 0 0 0,1 1-1 0 0,-9 18 1 0 0,1 8 53 0 0,2 1-1 0 0,-8 38 1 0 0,-8 80 140 0 0,16-82-19 0 0,-12 39 100 0 0,12-60-122 0 0,-11 105-1 0 0,22-140-138 0 0,0-1 0 0 0,1 1 0 0 0,1 0 0 0 0,1-1 0 0 0,1 1 0 0 0,0-1 0 0 0,10 31 0 0 0,-5-27 13 0 0,1-1 0 0 0,14 24-1 0 0,-17-34-31 0 0,0-1-1 0 0,1 0 1 0 0,0-1 0 0 0,0 0-1 0 0,1 0 1 0 0,13 10-1 0 0,22 12 95 0 0,1-2-1 0 0,63 30 0 0 0,-17-11 46 0 0,96 52 87 0 0,-123-65-211 0 0,116 43 1 0 0,-9-27 74 0 0,-69-24-107 0 0,-56-13 16 0 0,1-3-1 0 0,66 8 1 0 0,-82-16 13 0 0,1-1 0 0 0,0-1 0 0 0,0-2 0 0 0,51-9 0 0 0,6-10 142 0 0,-2-4 0 0 0,-1-3 0 0 0,119-59 0 0 0,-162 67-113 0 0,-1-3 0 0 0,47-33-1 0 0,-63 38-15 0 0,-1-2 0 0 0,-1-1-1 0 0,0 0 1 0 0,25-34-1 0 0,-7 1 77 0 0,-2-1 0 0 0,-3-3 0 0 0,50-104 0 0 0,-76 140-85 0 0,-2 0 0 0 0,0 0-1 0 0,-1-1 1 0 0,-1 1-1 0 0,-1-2 1 0 0,-1 1-1 0 0,-2 0 1 0 0,0-1 0 0 0,-1 1-1 0 0,-1-1 1 0 0,-1 1-1 0 0,-2-1 1 0 0,0 1-1 0 0,-1 0 1 0 0,-2 0-1 0 0,-14-41 1 0 0,3 23-36 0 0,-2 0-1 0 0,-2 2 1 0 0,-26-39 0 0 0,30 54-13 0 0,0 1 0 0 0,-2 0 0 0 0,0 2 0 0 0,-2 0 0 0 0,-39-31 0 0 0,52 46-65 0 0,0 0 0 0 0,-1 1 0 0 0,0 0 0 0 0,0 0 0 0 0,0 1 0 0 0,0 1-1 0 0,-1-1 1 0 0,0 1 0 0 0,-18-3 0 0 0,19 5-331 0 0,0 1 0 0 0,0 0 0 0 0,0 1 0 0 0,0-1 0 0 0,0 2 0 0 0,1-1 0 0 0,-1 1 0 0 0,1 0 0 0 0,-1 1 0 0 0,1 0 0 0 0,-14 7 0 0 0,-20 13-7913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3:58.509"/>
    </inkml:context>
    <inkml:brush xml:id="br0">
      <inkml:brushProperty name="width" value="0.1" units="cm"/>
      <inkml:brushProperty name="height" value="0.1" units="cm"/>
      <inkml:brushProperty name="color" value="#E71224"/>
    </inkml:brush>
  </inkml:definitions>
  <inkml:trace contextRef="#ctx0" brushRef="#br0">7 7 4175 0 0,'-6'-6'1115'0'0,"5"12"-307"0"0,1-4-737 0 0,1-1 0 0 0,-1 1 1 0 0,0-1-1 0 0,1 1 0 0 0,-1-1 1 0 0,0 1-1 0 0,1-1 1 0 0,0 0-1 0 0,-1 1 0 0 0,1-1 1 0 0,0 0-1 0 0,0 1 0 0 0,1 1 1 0 0,11 6 1245 0 0,-4-1-1067 0 0,0-1 0 0 0,1-1 0 0 0,0 1-1 0 0,17 6 1 0 0,-21-11-369 0 0,-1-1 0 0 0,1 0-1 0 0,0 0 1 0 0,0 0-1 0 0,0-1 1 0 0,0 0 0 0 0,0 0-1 0 0,0-1 1 0 0,0 0 0 0 0,0 0-1 0 0,0 0 1 0 0,0-1-1 0 0,6-2 1 0 0,-5 2 278 0 0,0 0 0 0 0,0 0 1 0 0,0 1-1 0 0,0 0 0 0 0,0 0 0 0 0,0 1 1 0 0,0-1-1 0 0,0 2 0 0 0,0-1 0 0 0,10 2 0 0 0,19 11 1519 0 0,-27-9-1240 0 0,1-1 1 0 0,17 5 0 0 0,-23-8-389 0 0,0 1 1 0 0,-1-1-1 0 0,1 0 1 0 0,0 0 0 0 0,0 0-1 0 0,-1-1 1 0 0,1 1-1 0 0,0-1 1 0 0,-1 0-1 0 0,1 0 1 0 0,5-2-1 0 0,-5 1 34 0 0,0 1 0 0 0,1 0 0 0 0,-1 0 0 0 0,1 0 0 0 0,-1 1 0 0 0,1-1 1 0 0,0 1-1 0 0,-1 0 0 0 0,1 1 0 0 0,5 0 0 0 0,16 1 2 0 0,-19-2-227 0 0,0-1-1 0 0,-1 1 1 0 0,1-1-1 0 0,0 0 1 0 0,11-4-1 0 0,3-4-4333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4:05.782"/>
    </inkml:context>
    <inkml:brush xml:id="br0">
      <inkml:brushProperty name="width" value="0.1" units="cm"/>
      <inkml:brushProperty name="height" value="0.1" units="cm"/>
      <inkml:brushProperty name="color" value="#E71224"/>
    </inkml:brush>
  </inkml:definitions>
  <inkml:trace contextRef="#ctx0" brushRef="#br0">14471 1540 3679 0 0,'-19'7'720'0'0,"-1"-2"0"0"0,0 0 0 0 0,-1-1 0 0 0,1 0 0 0 0,0-2 0 0 0,-1-1 0 0 0,0 0 0 0 0,1-1 0 0 0,-1-2 0 0 0,-30-5 0 0 0,35 4-213 0 0,-1 1 0 0 0,0 1-1 0 0,-27 1 1 0 0,-19-1 230 0 0,46-1-617 0 0,-40-2 561 0 0,1-3 1 0 0,-108-28-1 0 0,132 25-449 0 0,-1 2-1 0 0,0 2 0 0 0,-1 1 1 0 0,1 1-1 0 0,-45 1 0 0 0,-57 4-108 0 0,-195-3 938 0 0,52 16-493 0 0,135-3-292 0 0,-34 7 259 0 0,4 0-242 0 0,61-12-292 0 0,-12 0 424 0 0,-138 24 1 0 0,209-22-356 0 0,0-2-1 0 0,-1-3 0 0 0,0-2 1 0 0,-74-8-1 0 0,54 4 83 0 0,-1 2 0 0 0,0 4 0 0 0,-86 15 0 0 0,113-14-109 0 0,0-3 1 0 0,0-1-1 0 0,-56-8 1 0 0,-80-1 240 0 0,164 11-237 0 0,-30 6 0 0 0,6 0-10 0 0,23-6-36 0 0,-166 18 87 0 0,139-17-33 0 0,-92-8 0 0 0,63-3 130 0 0,-96-8 191 0 0,56 8-183 0 0,-41-1-10 0 0,-96-6 5 0 0,44 1-111 0 0,159 13-72 0 0,1 2 0 0 0,-60 10 0 0 0,-169 20 48 0 0,131-27 3 0 0,43-2-26 0 0,-60-3 129 0 0,66 0-30 0 0,2 0 65 0 0,-190-28 1 0 0,232 22-184 0 0,-1 3-1 0 0,1 2 1 0 0,-1 2 0 0 0,0 3-1 0 0,-63 11 1 0 0,77-9 0 0 0,0-2-1 0 0,-82-5 1 0 0,-83-26 21 0 0,110 15-2 0 0,-144-1 0 0 0,181 13-26 0 0,-43-7 28 0 0,-149-31 0 0 0,191 28-11 0 0,0 2 1 0 0,-77 0-1 0 0,-237-16 43 0 0,147 5-64 0 0,-59 15 0 0 0,244 5 0 0 0,-391 4 0 0 0,160 14 0 0 0,-1 1 0 0 0,-105-8 64 0 0,304-8-59 0 0,-140-11 1 0 0,-90 2 45 0 0,178 8-49 0 0,-28 5-2 0 0,124-5 0 0 0,-9 2 0 0 0,-60 1 0 0 0,-77-6 0 0 0,84 5 0 0 0,-136 24 0 0 0,154-16 0 0 0,-114 6 0 0 0,-65 12 0 0 0,123 4 0 0 0,-13 2 0 0 0,-94 10 0 0 0,62-29 0 0 0,176-17 0 0 0,-181 3 53 0 0,119-4-42 0 0,45 1 12 0 0,0-1-1 0 0,0-1 1 0 0,0 0 0 0 0,1-2-1 0 0,-1 0 1 0 0,1-1 0 0 0,0-1-1 0 0,0 0 1 0 0,1-1 0 0 0,-1-1-1 0 0,2 0 1 0 0,-1-2 0 0 0,1 0-1 0 0,-24-21 1 0 0,-32-21 79 0 0,12 10 12 0 0,33 21-78 0 0,-32-33 1 0 0,50 45-26 0 0,0-1 0 0 0,0 0 0 0 0,1 0 0 0 0,0-1 0 0 0,0 0 1 0 0,-9-22-1 0 0,6 7 2 0 0,3 9 2 0 0,0 0 0 0 0,1-1 0 0 0,1 1-1 0 0,1-1 1 0 0,0 0 0 0 0,-2-36 0 0 0,21-152 33 0 0,-5 106-32 0 0,-9 88-84 0 0,0-1 0 0 0,1 1 0 0 0,0 0-1 0 0,1 0 1 0 0,0 0 0 0 0,1 0 0 0 0,0 0 0 0 0,1 1 0 0 0,1-1-1 0 0,0 1 1 0 0,0 1 0 0 0,1-1 0 0 0,0 1 0 0 0,1 0 0 0 0,13-13-1 0 0,61-47 745 0 0,-69 60-590 0 0,1 1 0 0 0,1 0 1 0 0,-1 1-1 0 0,23-9 0 0 0,-18 10-86 0 0,15-6 0 0 0,1 0 0 0 0,0 3 0 0 0,42-8 0 0 0,139-22 0 0 0,62-9 0 0 0,69 5 0 0 0,-344 43 0 0 0,88-9 0 0 0,151 2 0 0 0,-162 13 0 0 0,101 1 0 0 0,80-24 0 0 0,-83 4 0 0 0,-163 13 0 0 0,45-3 0 0 0,77 4 0 0 0,-40 8 0 0 0,199 10 0 0 0,301-30 0 0 0,-586 11 0 0 0,150-1 0 0 0,188 22 0 0 0,-263-16 0 0 0,148-11 0 0 0,-108 0 0 0 0,804 3 0 0 0,-396 12 0 0 0,-133-5 0 0 0,-203 4 0 0 0,344 2 0 0 0,-240-27-878 0 0,-128 3 276 0 0,-132 13 559 0 0,315-17 1470 0 0,-60-1-1427 0 0,8 0 0 0 0,-54-1 0 0 0,0-1 0 0 0,22 20 0 0 0,69-3 0 0 0,-85 2 0 0 0,124-10 0 0 0,132-8 0 0 0,-205 3 0 0 0,-121 4 0 0 0,38 8 0 0 0,93-6 0 0 0,97 0 0 0 0,-124 0 15 0 0,-71 0-94 0 0,96 16-464 0 0,-227-4 783 0 0,102-13 0 0 0,12-1-113 0 0,-16 13-127 0 0,114-4 0 0 0,117-14 0 0 0,86 29 0 0 0,-389-3 0 0 0,222 43 0 0 0,-273-40-134 0 0,129 4 0 0 0,-140-12 1 0 0,7-1-1215 0 0,-28-1 1937 0 0,0 1-1 0 0,44 8 0 0 0,78 16-572 0 0,-147-24-16 0 0,0 1 0 0 0,-1 0 0 0 0,1 1 0 0 0,-1-1 0 0 0,1 1 0 0 0,11 8 0 0 0,11 4 0 0 0,-9-4 0 0 0,10 3 0 0 0,-25-12 0 0 0,-1 0 0 0 0,1 0 0 0 0,-1 0 0 0 0,0 0 0 0 0,0 1 0 0 0,0 0 0 0 0,-1 0 0 0 0,1 0 0 0 0,-1 0 0 0 0,1 0 0 0 0,-1 1 0 0 0,0-1 0 0 0,4 8 0 0 0,1 1 0 0 0,0 2 0 0 0,10 26 0 0 0,-5-8 0 0 0,-2 2 0 0 0,-2-1 0 0 0,9 53 0 0 0,-11-30 0 0 0,-1 81 0 0 0,-7-122 0 0 0,0-1 0 0 0,-1 1 0 0 0,-1-1 0 0 0,-1 0 0 0 0,-5 16 0 0 0,-3 13 0 0 0,-4 36 0 0 0,-7 105 0 0 0,15-113 0 0 0,4-46 0 0 0,-2-1 0 0 0,0 1 0 0 0,-2-1 0 0 0,-18 41 0 0 0,-2 4 0 0 0,14-29 0 0 0,-2-1 0 0 0,-22 39 0 0 0,21-41 0 0 0,16-35 0 0 0,0 1 0 0 0,0 0 0 0 0,0-1 0 0 0,1 1 0 0 0,-1 0 0 0 0,1 0 0 0 0,0 0 0 0 0,0 0 0 0 0,0-1 0 0 0,0 1 0 0 0,2 6 0 0 0,-1-7 3 0 0,0 0 0 0 0,0 0-1 0 0,0 0 1 0 0,1 0 0 0 0,-1 0-1 0 0,1 0 1 0 0,0 0 0 0 0,-1 0 0 0 0,1-1-1 0 0,0 1 1 0 0,0 0 0 0 0,0-1 0 0 0,0 0-1 0 0,0 0 1 0 0,1 1 0 0 0,-1-1 0 0 0,0 0-1 0 0,1-1 1 0 0,-1 1 0 0 0,5 1-1 0 0,6 0 23 0 0,0 1 0 0 0,22-1 0 0 0,-23-1-21 0 0,137 8-4 0 0,-5-13 50 0 0,-83 0-36 0 0,103 5-16 0 0,-65 1 15 0 0,140-16 43 0 0,-50 1-59 0 0,126 16 3 0 0,19-21 0 0 0,-214 8 0 0 0,93 9 0 0 0,-178 2 0 0 0,31 1 0 0 0,103-1 0 0 0,-1-18 19 0 0,138-7 26 0 0,-162 22-45 0 0,154-23 0 0 0,70-1 0 0 0,-137 15 0 0 0,152-4 0 0 0,-296 13 0 0 0,377-15 0 0 0,-297 20 0 0 0,58-4 0 0 0,-42-15 15 0 0,209-5 34 0 0,-244 28-49 0 0,104 1 0 0 0,-237-8 0 0 0,378 5 0 0 0,-320-1 0 0 0,0-4 0 0 0,86-11 0 0 0,-76 4 0 0 0,100 5 0 0 0,-68 10 0 0 0,0 5 0 0 0,131 33 0 0 0,-238-44 0 0 0,34 8 0 0 0,75 28 0 0 0,-104-33 0 0 0,0 1 0 0 0,0 1 0 0 0,-1 0 0 0 0,0 1 0 0 0,-1 0 0 0 0,0 1 0 0 0,0 0 0 0 0,-1 0 0 0 0,17 21 0 0 0,11 23 0 0 0,-1 2 0 0 0,-4 1 0 0 0,42 95 0 0 0,-65-126 0 0 0,-1 0 0 0 0,-2 0 0 0 0,0 1 0 0 0,-2 0 0 0 0,4 49 0 0 0,-7-16 0 0 0,-8 90 0 0 0,3-130 0 0 0,0 1 0 0 0,-1-1 0 0 0,-1 0 0 0 0,-9 21 0 0 0,-35 73 0 0 0,25-61 0 0 0,18-40 0 0 0,-1 0 0 0 0,0 0 0 0 0,0-1 0 0 0,-2 0 0 0 0,1-1 0 0 0,-1 0 0 0 0,-1 0 0 0 0,0-1 0 0 0,0 0 0 0 0,-1 0 0 0 0,0-1 0 0 0,-1-1 0 0 0,1 0 0 0 0,-19 8 0 0 0,-6 0 0 0 0,-1-2 0 0 0,0 0 0 0 0,-68 11 0 0 0,5-7 0 0 0,-147 7 0 0 0,-103-22 0 0 0,-41-3 0 0 0,-136 3 0 0 0,293-1 0 0 0,-68 2 0 0 0,144-3 0 0 0,-194-24 0 0 0,125 6 0 0 0,-256 12 0 0 0,-24-11 0 0 0,225 1 0 0 0,37 19 0 0 0,141 1 0 0 0,-131-11 0 0 0,93-5 0 0 0,-178 9 0 0 0,-25 43 0 0 0,244-25 0 0 0,19-3 0 0 0,-285 51 0 0 0,289-49 0 0 0,-114 8 0 0 0,92-13 0 0 0,-195 23 0 0 0,223-25 0 0 0,-1-3 0 0 0,-127-10 0 0 0,131 1 0 0 0,-73 4 0 0 0,-71 15 0 0 0,155-10 0 0 0,-28 0 0 0 0,-97-8 0 0 0,170 3 0 0 0,0 0 0 0 0,-14-4 0 0 0,23 4 0 0 0,0 0 0 0 0,0-1 0 0 0,0 1 0 0 0,0-1 0 0 0,0 0 0 0 0,0 0 0 0 0,0 0 0 0 0,0 0 0 0 0,1-1 0 0 0,-5-3 0 0 0,4 2 5 0 0,-1 1 1 0 0,1-1-1 0 0,-1 2 0 0 0,0-1 1 0 0,0 0-1 0 0,-8-3 0 0 0,6 4 2 0 0,0-2 0 0 0,1 1-1 0 0,-9-6 1 0 0,1-4-7 0 0,2 0 0 0 0,-1 0 0 0 0,1-2 0 0 0,1 1 0 0 0,-10-19 0 0 0,19 30 0 0 0,-2-4 3 0 0,1 1 1 0 0,0-1-1 0 0,0 1 0 0 0,0-1 1 0 0,1 0-1 0 0,-3-14 0 0 0,-3-47 32 0 0,5 39-29 0 0,1 2 27 0 0,3-30-1 0 0,-3-25 31 0 0,-2-48-59 0 0,4 111 3 0 0,2-39 128 0 0,11-73 1 0 0,20-56-6 0 0,-30 172-126 0 0,17-119 28 0 0,3-149 0 0 0,-23 270-32 0 0,0 1 0 0 0,0 0 0 0 0,-2-1 0 0 0,1 1 0 0 0,-2 0 0 0 0,0 0 0 0 0,0 0 0 0 0,-8-19 0 0 0,-19-38 0 0 0,27 65 0 0 0,1 0 0 0 0,-1 0 0 0 0,0 0 0 0 0,0 1 0 0 0,0 0 0 0 0,-1 0 0 0 0,1-1 0 0 0,-1 2 0 0 0,0-1 0 0 0,-5-3 0 0 0,-6-2 0 0 0,-23-10 0 0 0,18 12 0 0 0,0 0 0 0 0,-1 2 0 0 0,1 0 0 0 0,-36-2 0 0 0,-6-1 0 0 0,-16-2 0 0 0,-155 3 0 0 0,125 13 0 0 0,-144 29 0 0 0,40-3 0 0 0,96-22-9 0 0,-34 4 33 0 0,113-9-134 0 0,-72 20 0 0 0,91-20-155 0 0,1 2 0 0 0,0-1-1 0 0,0 2 1 0 0,-23 16 0 0 0,13-6-2362 0 0,-41 40 0 0 0,49-42 908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5:24.769"/>
    </inkml:context>
    <inkml:brush xml:id="br0">
      <inkml:brushProperty name="width" value="0.1" units="cm"/>
      <inkml:brushProperty name="height" value="0.1" units="cm"/>
      <inkml:brushProperty name="color" value="#F4F91B"/>
    </inkml:brush>
  </inkml:definitions>
  <inkml:trace contextRef="#ctx0" brushRef="#br0">1538 127 1983 0 0,'-245'-40'2760'0'0,"71"24"109"0"0,103 11-1946 0 0,50 4-688 0 0,-225-27 1802 0 0,62-3-1177 0 0,147 28-740 0 0,-1 0 1 0 0,-72 6 0 0 0,53 5-76 0 0,2 1 0 0 0,-95 30 1 0 0,42 0-3453 0 0,66-23-360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5:37.347"/>
    </inkml:context>
    <inkml:brush xml:id="br0">
      <inkml:brushProperty name="width" value="0.1" units="cm"/>
      <inkml:brushProperty name="height" value="0.1" units="cm"/>
      <inkml:brushProperty name="color" value="#F4F91B"/>
    </inkml:brush>
  </inkml:definitions>
  <inkml:trace contextRef="#ctx0" brushRef="#br0">1419 39 2671 0 0,'-3'-2'50'0'0,"0"1"-1"0"0,-1 0 1 0 0,1 0-1 0 0,0 1 1 0 0,-1-1-1 0 0,1 0 1 0 0,-1 1-1 0 0,1 0 1 0 0,-1 0-1 0 0,-5 1 1 0 0,-37 8 674 0 0,19-4-435 0 0,-29 4 513 0 0,-2-3 0 0 0,1-3 1 0 0,-111-8-1 0 0,-55-25 448 0 0,68 8-467 0 0,125 18-660 0 0,0 2-1 0 0,1 1 1 0 0,-1 1-1 0 0,0 2 1 0 0,0 0-1 0 0,0 3 1 0 0,-46 12-1 0 0,27-2-142 0 0,1 3 0 0 0,1 2 0 0 0,-65 37 0 0 0,67-29-200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6T23:36:30.172"/>
    </inkml:context>
    <inkml:brush xml:id="br0">
      <inkml:brushProperty name="width" value="0.1" units="cm"/>
      <inkml:brushProperty name="height" value="0.1" units="cm"/>
      <inkml:brushProperty name="color" value="#E71224"/>
    </inkml:brush>
  </inkml:definitions>
  <inkml:trace contextRef="#ctx0" brushRef="#br0">1022 101 3223 0 0,'0'-63'1037'0'0,"0"32"4368"0"0,0 31-5387 0 0,0 0 0 0 0,0-1 1 0 0,0 1-1 0 0,0 0 0 0 0,0 0 1 0 0,0-1-1 0 0,0 1 0 0 0,0 0 1 0 0,0 0-1 0 0,0-1 0 0 0,0 1 1 0 0,0 0-1 0 0,0 0 0 0 0,0 0 0 0 0,1-1 1 0 0,-1 1-1 0 0,0 0 0 0 0,0 0 1 0 0,0 0-1 0 0,0-1 0 0 0,1 1 1 0 0,-1 0-1 0 0,0 0 0 0 0,0 0 1 0 0,0 0-1 0 0,1-1 0 0 0,-1 1 1 0 0,0 0-1 0 0,0 0 0 0 0,0 0 1 0 0,1 0-1 0 0,-1 0 0 0 0,0 0 1 0 0,0 0-1 0 0,1 0 0 0 0,-1 0 1 0 0,0 0-1 0 0,0 0 0 0 0,1 0 0 0 0,-1 0 1 0 0,0 0-1 0 0,0 0 0 0 0,1 0 1 0 0,-1 0-1 0 0,0 0 0 0 0,0 0 1 0 0,1 0-1 0 0,-1 0 0 0 0,0 0 1 0 0,0 0-1 0 0,0 1 0 0 0,1-1 1 0 0,-1 0-1 0 0,0 0 0 0 0,0 0 1 0 0,0 0-1 0 0,1 0 0 0 0,-1 1 1 0 0,0-1-1 0 0,0 0 0 0 0,0 0 1 0 0,0 0-1 0 0,0 1 0 0 0,1-1 0 0 0,-1 0 1 0 0,0 1-1 0 0,0-1-16 0 0,1 1 0 0 0,-1-1 0 0 0,0 0 0 0 0,1 1 0 0 0,-1-1 1 0 0,0 1-1 0 0,1 0 0 0 0,-1-1 0 0 0,0 1 0 0 0,0-1 0 0 0,0 1 0 0 0,0-1 0 0 0,1 1 0 0 0,-1-1 0 0 0,0 1 0 0 0,0 0 0 0 0,0-1 0 0 0,0 1 0 0 0,0-1 0 0 0,0 1 0 0 0,0 0 1 0 0,-1-1-1 0 0,1 1 0 0 0,0-1 0 0 0,0 1 0 0 0,0-1 0 0 0,-1 1 0 0 0,1-1 0 0 0,0 1 0 0 0,0-1 0 0 0,-1 1 0 0 0,1-1 0 0 0,0 1 0 0 0,-1-1 0 0 0,1 1 0 0 0,-1-1 1 0 0,1 0-1 0 0,-1 1 0 0 0,-79 56 1899 0 0,29-22-1272 0 0,15-13-505 0 0,0-1-1 0 0,-75 29 0 0 0,83-38-90 0 0,-246 118 166 0 0,208-94 120 0 0,2 3 1 0 0,-62 49-1 0 0,106-73-232 0 0,-61 54 144 0 0,74-63-216 0 0,1 2 0 0 0,-1-1 0 0 0,1 1 0 0 0,1-1 0 0 0,-1 2 0 0 0,1-1 0 0 0,1 0 1 0 0,-6 15-1 0 0,10-22-7 0 0,-1 0 1 0 0,1 0 0 0 0,0 0 0 0 0,0 0 0 0 0,0 1 0 0 0,0-1 0 0 0,0 0 0 0 0,0 0 0 0 0,0 0-1 0 0,0 0 1 0 0,1 0 0 0 0,-1 0 0 0 0,0 0 0 0 0,1 0 0 0 0,-1 1 0 0 0,1-1 0 0 0,-1 0 0 0 0,1 0-1 0 0,-1-1 1 0 0,1 1 0 0 0,0 0 0 0 0,-1 0 0 0 0,1 0 0 0 0,0 0 0 0 0,0 0 0 0 0,0-1 0 0 0,0 1-1 0 0,0 0 1 0 0,-1-1 0 0 0,1 1 0 0 0,0-1 0 0 0,2 2 0 0 0,5 1 91 0 0,0 0 0 0 0,-1 0 0 0 0,14 2-1 0 0,-12-2-53 0 0,37 7 87 0 0,1-2 0 0 0,-1-2-1 0 0,69 0 1 0 0,-10 0-68 0 0,-8 0 38 0 0,88 10 146 0 0,76 8 189 0 0,-216-18-340 0 0,75 20 1 0 0,-44-8-8 0 0,-54-14 5 0 0,-14-4-10 0 0,0 2 0 0 0,-1-1 0 0 0,1 1 0 0 0,11 5 0 0 0,-18-7 1 0 0,-6 0 77 0 0,0-1 1 0 0,0 0-1 0 0,0 0 1 0 0,0 0-1 0 0,-6-4 1 0 0,-12-2-39 0 0,19 6-114 0 0,-5 1 23 0 0,7 8-644 0 0,2-1 65 0 0,-2 7-667 0 0,0 6-48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5:27.905"/>
    </inkml:context>
    <inkml:brush xml:id="br0">
      <inkml:brushProperty name="width" value="0.1" units="cm"/>
      <inkml:brushProperty name="height" value="0.1" units="cm"/>
      <inkml:brushProperty name="color" value="#F4F91B"/>
    </inkml:brush>
  </inkml:definitions>
  <inkml:trace contextRef="#ctx0" brushRef="#br0">1288 1 3079 0 0,'-2'1'112'0'0,"1"1"0"0"0,-1 0 0 0 0,1-1 0 0 0,-1 1-1 0 0,1-1 1 0 0,-1 1 0 0 0,0-1 0 0 0,0 0 0 0 0,0 1-1 0 0,0-1 1 0 0,-3 1 0 0 0,-26 10 1075 0 0,28-11-1181 0 0,-35 11 1154 0 0,-1-2-1 0 0,-66 9 1 0 0,64-16-686 0 0,-2-2 0 0 0,1-1 1 0 0,-47-8-1 0 0,48 5-225 0 0,-177-20 743 0 0,-185-8-222 0 0,384 31-822 0 0,-1 1 0 0 0,0 1 0 0 0,0 1 0 0 0,-34 8 0 0 0,17 3-138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5:28.843"/>
    </inkml:context>
    <inkml:brush xml:id="br0">
      <inkml:brushProperty name="width" value="0.1" units="cm"/>
      <inkml:brushProperty name="height" value="0.1" units="cm"/>
      <inkml:brushProperty name="color" value="#F4F91B"/>
    </inkml:brush>
  </inkml:definitions>
  <inkml:trace contextRef="#ctx0" brushRef="#br0">2619 83 455 0 0,'-96'-22'4684'0'0,"36"8"-2782"0"0,-95-10 0 0 0,114 21-1692 0 0,-440-16 1508 0 0,173 19-1062 0 0,-147 10-50 0 0,76 19-332 0 0,269-20-312 0 0,-154 33-1 0 0,107-5-3274 0 0,44-8-569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5:31.917"/>
    </inkml:context>
    <inkml:brush xml:id="br0">
      <inkml:brushProperty name="width" value="0.1" units="cm"/>
      <inkml:brushProperty name="height" value="0.1" units="cm"/>
      <inkml:brushProperty name="color" value="#F4F91B"/>
    </inkml:brush>
  </inkml:definitions>
  <inkml:trace contextRef="#ctx0" brushRef="#br0">2030 81 3711 0 0,'-6'-5'123'0'0,"0"1"0"0"0,-1 0 0 0 0,1 0 0 0 0,0 0 0 0 0,-1 1 0 0 0,0 0 0 0 0,0 0-1 0 0,0 1 1 0 0,0-1 0 0 0,-14-1 0 0 0,-10-1 553 0 0,-38-1 0 0 0,21 6 314 0 0,1 1 0 0 0,-67 13-1 0 0,-46 1-34 0 0,-135-8-159 0 0,222-6-596 0 0,-32-1 224 0 0,-131-14 0 0 0,103-7-148 0 0,-61-8 100 0 0,155 26-332 0 0,0 1-1 0 0,0 3 1 0 0,-41 4 0 0 0,-97 24-368 0 0,113-20 101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5:33.056"/>
    </inkml:context>
    <inkml:brush xml:id="br0">
      <inkml:brushProperty name="width" value="0.1" units="cm"/>
      <inkml:brushProperty name="height" value="0.1" units="cm"/>
      <inkml:brushProperty name="color" value="#F4F91B"/>
    </inkml:brush>
  </inkml:definitions>
  <inkml:trace contextRef="#ctx0" brushRef="#br0">4057 188 2959 0 0,'-13'-1'342'0'0,"1"-1"0"0"0,0 0 0 0 0,-19-5 0 0 0,-5-2 226 0 0,-205-39 2540 0 0,186 41-2871 0 0,-1 3 0 0 0,1 2 0 0 0,-79 7 0 0 0,-33 13 83 0 0,-53 3 120 0 0,84-19-143 0 0,-119 8 365 0 0,196-5-539 0 0,-35 6 76 0 0,-1-5 0 0 0,-96-6 0 0 0,141-4-128 0 0,-294-16 435 0 0,260 15-279 0 0,-1-3 0 0 0,-100-22-1 0 0,-556-81 372 0 0,668 107-751 0 0,1 3 1 0 0,0 2 0 0 0,0 4 0 0 0,-116 23-1 0 0,78-6-391 0 0,-9-1-28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6:14.980"/>
    </inkml:context>
    <inkml:brush xml:id="br0">
      <inkml:brushProperty name="width" value="0.1" units="cm"/>
      <inkml:brushProperty name="height" value="0.1" units="cm"/>
      <inkml:brushProperty name="color" value="#F4F91B"/>
    </inkml:brush>
  </inkml:definitions>
  <inkml:trace contextRef="#ctx0" brushRef="#br0">14564 227 455 0 0,'-27'-5'2349'0'0,"8"1"-1219"0"0,15 4-1120 0 0,-3-2 355 0 0,-1-1 0 0 0,1 1 0 0 0,-11-6 0 0 0,16 7-247 0 0,-1-1 0 0 0,1 1 0 0 0,0-1 1 0 0,0 0-1 0 0,0 1 0 0 0,0-1 0 0 0,0 0 0 0 0,0 0 0 0 0,0-1 0 0 0,1 1 1 0 0,-1 0-1 0 0,1-1 0 0 0,-3-4 0 0 0,2 3-28 0 0,1 0 0 0 0,-1 0 0 0 0,-1 0 1 0 0,1 0-1 0 0,-1 0 0 0 0,0 1 0 0 0,1-1 0 0 0,-1 1 0 0 0,-7-7 0 0 0,7 8 73 0 0,0 1 0 0 0,0-1 0 0 0,0 1 0 0 0,1-1 0 0 0,-1 1 0 0 0,0 0 0 0 0,-1 0 0 0 0,1 0 0 0 0,0 1 0 0 0,0-1 0 0 0,0 1 0 0 0,0 0 0 0 0,-1-1 0 0 0,1 1 0 0 0,-3 1 0 0 0,-69 8 1794 0 0,43-5-1500 0 0,1-1 0 0 0,-44-1 0 0 0,34-1-40 0 0,0 1 0 0 0,0 3-1 0 0,-61 13 1 0 0,58-10-108 0 0,-4-1 189 0 0,-1-3 1 0 0,-74-2-1 0 0,-22 0 583 0 0,58 1-538 0 0,-46 5 202 0 0,67-2-450 0 0,-1-3 1 0 0,-109-8-1 0 0,76 0-205 0 0,37 4 21 0 0,-1 2 0 0 0,1 4-1 0 0,-70 13 1 0 0,-84 8 193 0 0,49-28 29 0 0,-6 1 206 0 0,149 3-502 0 0,-243 11 224 0 0,215-14-163 0 0,0-1-1 0 0,0-4 1 0 0,-55-11 0 0 0,-362-62 421 0 0,240 61-342 0 0,146 13-112 0 0,-248 7 74 0 0,274 1-131 0 0,-206 25 600 0 0,60-19-392 0 0,136-9 947 0 0,-133 19-1 0 0,131-9-1762 0 0,-1-3-1 0 0,-124-4 0 0 0,80-2 83 0 0,-145 20 0 0 0,95-9 1955 0 0,89-7-1377 0 0,-96-2 57 0 0,-13 8-10 0 0,85-3 74 0 0,-174-10 1 0 0,49-34 10 0 0,147 21-61 0 0,-137-10-1 0 0,198 25-130 0 0,-387-29 64 0 0,336 22-8 0 0,-75 1 1 0 0,85 4-42 0 0,-165 14-15 0 0,132-4 0 0 0,-122-4 56 0 0,151-4-48 0 0,-133-6-8 0 0,80 1 0 0 0,-106 5 64 0 0,40-18-64 0 0,108 8 0 0 0,-22 3 0 0 0,-147 8 0 0 0,174-1 0 0 0,-77-11 0 0 0,46 2 0 0 0,38 2 0 0 0,37 4 0 0 0,0 1 0 0 0,-38 1 0 0 0,-90 6 0 0 0,83-3 0 0 0,61-1 0 0 0,-26 0 0 0 0,-1 0 0 0 0,0-2 0 0 0,-67-12 0 0 0,1-9 0 0 0,-1 3 0 0 0,-109-4 0 0 0,37 21 0 0 0,88 4 0 0 0,-62 1 0 0 0,-75-1 0 0 0,144-2 0 0 0,-104 14 0 0 0,69-4 0 0 0,40-7 29 0 0,-1-2 1 0 0,1-5-1 0 0,-141-23 0 0 0,146 18 23 0 0,0 3-1 0 0,-94 4 1 0 0,11 0-4 0 0,-142-2-48 0 0,219 5 0 0 0,-138 19 0 0 0,71-4 0 0 0,-74-11 0 0 0,140-6 0 0 0,-161 3 0 0 0,210-2-5 0 0,1 1 1 0 0,-1 2-1 0 0,-27 6 0 0 0,37-5-8 0 0,0 1-1 0 0,0 0 1 0 0,1 1-1 0 0,0 1 1 0 0,-26 16-1 0 0,32-17-74 0 0,-26 17-1099 0 0,-68 52 1 0 0,66-40-1013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5:38.399"/>
    </inkml:context>
    <inkml:brush xml:id="br0">
      <inkml:brushProperty name="width" value="0.1" units="cm"/>
      <inkml:brushProperty name="height" value="0.1" units="cm"/>
      <inkml:brushProperty name="color" value="#F4F91B"/>
    </inkml:brush>
  </inkml:definitions>
  <inkml:trace contextRef="#ctx0" brushRef="#br0">1067 85 2303 0 0,'-8'-9'354'0'0,"7"7"-255"0"0,0 1 0 0 0,0-1 0 0 0,0 1 0 0 0,0 0 0 0 0,0-1 0 0 0,0 1 0 0 0,0 0 0 0 0,-1 0 0 0 0,1 0 1 0 0,0 0-1 0 0,-1 0 0 0 0,1 0 0 0 0,-1 0 0 0 0,1 1 0 0 0,-1-1 0 0 0,1 0 0 0 0,-1 1 0 0 0,1-1 0 0 0,-1 1 0 0 0,0 0 0 0 0,1-1 0 0 0,-4 1 0 0 0,-47 5 1386 0 0,10-3-1290 0 0,-3 3 456 0 0,0-3 0 0 0,-89-8-1 0 0,-89-25 1476 0 0,30 3-1142 0 0,176 26-1011 0 0,0 1-1 0 0,1 1 1 0 0,-1 0 0 0 0,0 1 0 0 0,1 1 0 0 0,-1 1 0 0 0,1 0 0 0 0,0 1 0 0 0,0 1 0 0 0,0 1-1 0 0,0 0 1 0 0,1 0 0 0 0,0 2 0 0 0,-26 17 0 0 0,18-10-300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5:39.826"/>
    </inkml:context>
    <inkml:brush xml:id="br0">
      <inkml:brushProperty name="width" value="0.1" units="cm"/>
      <inkml:brushProperty name="height" value="0.1" units="cm"/>
      <inkml:brushProperty name="color" value="#F4F91B"/>
    </inkml:brush>
  </inkml:definitions>
  <inkml:trace contextRef="#ctx0" brushRef="#br0">2365 39 1839 0 0,'-27'-1'1061'0'0,"-1"0"0"0"0,0-2 0 0 0,1-1 0 0 0,-45-13-1 0 0,53 13-761 0 0,0 1-1 0 0,0 0 0 0 0,-22 1 0 0 0,30 1-259 0 0,-217 5 1096 0 0,2 17-1 0 0,80-6-661 0 0,-297-6 547 0 0,221-10-534 0 0,138 1-251 0 0,0-3 0 0 0,-107-18-1 0 0,161 14-189 0 0,0 3 0 0 0,-1 0-1 0 0,1 2 1 0 0,-1 2 0 0 0,-35 3-1 0 0,24 3-243 0 0,0 3 0 0 0,-63 20 0 0 0,62-12-184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5:41.311"/>
    </inkml:context>
    <inkml:brush xml:id="br0">
      <inkml:brushProperty name="width" value="0.1" units="cm"/>
      <inkml:brushProperty name="height" value="0.1" units="cm"/>
      <inkml:brushProperty name="color" value="#F4F91B"/>
    </inkml:brush>
  </inkml:definitions>
  <inkml:trace contextRef="#ctx0" brushRef="#br0">1171 119 2271 0 0,'-9'0'137'0'0,"8"-1"-122"0"0,-1 1 1 0 0,1 0-1 0 0,0 0 1 0 0,0 0-1 0 0,-1 1 1 0 0,1-1-1 0 0,0 0 1 0 0,-1 0-1 0 0,1 1 1 0 0,0-1-1 0 0,0 0 1 0 0,-1 1-1 0 0,-1 1 1 0 0,-8 2 65 0 0,0 1 0 0 0,0-1 0 0 0,0-1 1 0 0,-1 0-1 0 0,0-1 0 0 0,1 0 0 0 0,-1-1 0 0 0,-15 0 1 0 0,-14-2 780 0 0,-43-7 0 0 0,49 4 43 0 0,-18-4 154 0 0,0-3 0 0 0,-80-28 0 0 0,-57-11 496 0 0,156 44-1333 0 0,-2-2 13 0 0,-1 3 0 0 0,0 0 0 0 0,-41 2 0 0 0,67 3-236 0 0,0 1 0 0 0,-1 1-1 0 0,1-1 1 0 0,0 2 0 0 0,0 0 0 0 0,0 0-1 0 0,1 1 1 0 0,-1 0 0 0 0,1 1 0 0 0,0 0 0 0 0,0 0-1 0 0,0 1 1 0 0,1 1 0 0 0,-14 11 0 0 0,2 2-278 0 0,0 1-16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5:42.373"/>
    </inkml:context>
    <inkml:brush xml:id="br0">
      <inkml:brushProperty name="width" value="0.1" units="cm"/>
      <inkml:brushProperty name="height" value="0.1" units="cm"/>
      <inkml:brushProperty name="color" value="#F4F91B"/>
    </inkml:brush>
  </inkml:definitions>
  <inkml:trace contextRef="#ctx0" brushRef="#br0">3751 281 1839 0 0,'-4'-2'207'0'0,"-1"0"0"0"0,1 0 0 0 0,0 0 0 0 0,-1 1 0 0 0,1-1-1 0 0,0 1 1 0 0,-1 0 0 0 0,0 0 0 0 0,1 0 0 0 0,-1 1 0 0 0,-5 0-1 0 0,-6-2 16 0 0,-15-2 406 0 0,-15-2 666 0 0,-68-17 0 0 0,-105-33 698 0 0,171 45-1624 0 0,-22-4 46 0 0,0 4 0 0 0,-1 3 0 0 0,-126 1 0 0 0,34 2-184 0 0,-52 1-4 0 0,177 7-1188 0 0,1 1-1 0 0,0 2 0 0 0,-1 1 1 0 0,-39 15-1 0 0,26-4-1712 0 0</inkml:trace>
  <inkml:trace contextRef="#ctx0" brushRef="#br0" timeOffset="1">1440 126 2759 0 0,'-2'-4'184'0'0,"0"1"0"0"0,0-1 0 0 0,1 1 0 0 0,-2 0-1 0 0,1 0 1 0 0,0 0 0 0 0,-1 0 0 0 0,1 1 0 0 0,-1-1 0 0 0,0 0-1 0 0,0 1 1 0 0,0 0 0 0 0,0 0 0 0 0,0 0 0 0 0,-1 0-1 0 0,1 0 1 0 0,-1 1 0 0 0,1 0 0 0 0,-7-2 0 0 0,-8-2 1 0 0,-1 1 0 0 0,-32-3 0 0 0,33 5 191 0 0,-193-31 2080 0 0,166 26-2108 0 0,-50-5 248 0 0,-350 7 745 0 0,273 6-1191 0 0,141-1-220 0 0,0 2 0 0 0,-1 0-1 0 0,1 2 1 0 0,1 2 0 0 0,-49 14 0 0 0,44-7-949 0 0,-1 0-2904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7T00:15:43.026"/>
    </inkml:context>
    <inkml:brush xml:id="br0">
      <inkml:brushProperty name="width" value="0.1" units="cm"/>
      <inkml:brushProperty name="height" value="0.1" units="cm"/>
      <inkml:brushProperty name="color" value="#F4F91B"/>
    </inkml:brush>
  </inkml:definitions>
  <inkml:trace contextRef="#ctx0" brushRef="#br0">1019 106 3679 0 0,'-2'-2'129'0'0,"0"0"-1"0"0,0 0 0 0 0,0 0 1 0 0,-1 0-1 0 0,1 0 0 0 0,0 0 0 0 0,-1 1 1 0 0,1-1-1 0 0,-1 1 0 0 0,1 0 0 0 0,-1 0 1 0 0,0 0-1 0 0,0 0 0 0 0,-5-1 0 0 0,-96-27 2352 0 0,51 20-2048 0 0,0 3-1 0 0,-72 1 0 0 0,-36-4-25 0 0,105 3-289 0 0,-142-11 212 0 0,173 18-372 0 0,0 2 0 0 0,1 0 1 0 0,-1 2-1 0 0,1 1 0 0 0,-46 17 1 0 0,36-9-196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3A8A0-3D86-E872-7569-106395CFBE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7DD65-24EA-C533-C3A9-429291E07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C9B755-92C4-B9CD-F09C-971DBD810D93}"/>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420F8B9-49FC-51B5-086E-D1EF0F76F15F}"/>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022196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7D8B8-1DD9-1CC1-73AC-E0D199525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930FF-219F-DA1F-9BC4-81AA715C4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34665B-398A-5312-25A1-73D2A415F4DF}"/>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179B1E0-D27E-8B76-C1D9-5B4EA7A215A1}"/>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500210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8EBDD-6ABD-4BE0-4E67-BD9A738C70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21FB8-A19C-9D42-4BDF-2EF6198554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2571FD-B3B2-9D7D-F49B-3D30CCF9D21B}"/>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734F75A-04B5-6683-6782-61986D93404A}"/>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817509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1879F-0E40-4912-DC49-DF390B1F06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C734C-E940-DEB8-2956-DCC3AEE03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2B685-1E8A-8F1B-604A-06493E9FDBC6}"/>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B5DEE6A-7AB5-EF9F-4664-D02481FF8FAE}"/>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294259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A5DA8-74FD-54C2-BA4D-57915057B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D841B-BBEE-C78C-F57C-BE560D3F4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C0F6A-9C54-0C56-625D-418C4DED4F03}"/>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27E5DF6-7D8E-21F4-06BB-02AE97C6A8D5}"/>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827986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099EF-9B2E-5ACF-B84B-B4322FBCD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6AE0-0809-1D76-C9F1-E335446C60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112C0-C90B-0274-4B23-E697A4325023}"/>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CFD8A39-B279-6BAE-D7EA-E94303EE8C75}"/>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445690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56BAE-3E3F-7080-B6A9-FA9AB57DA9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05C20-8BF1-9102-D911-56DE96F3AF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AC34F-2579-C38D-8FC8-6C02DC94A92C}"/>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BAF5C42-4BAE-8695-B9C1-664291FE9223}"/>
              </a:ext>
            </a:extLst>
          </p:cNvPr>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399193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8DAB0-7393-10C7-0660-037144941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90A3A-4F8F-38E9-6964-F8EE12D508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0A6E9-B7EF-A00E-52FC-994F7D488C62}"/>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01465DD-BFFB-C1FD-A1D0-DE455211A9A5}"/>
              </a:ext>
            </a:extLst>
          </p:cNvPr>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000129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A26A5-2F59-EEC4-CC89-352CE5FBF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9DA63-8497-E6E0-AE2D-BD5D337A5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8D81CD-B88A-442E-DB58-7D6DAB456E2D}"/>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39E0363-ADA1-660D-83FB-51534A7DF870}"/>
              </a:ext>
            </a:extLst>
          </p:cNvPr>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4044673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8639A-F67E-545F-BA13-83FBD67AB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3062C-0964-9AAF-65E7-D5EBA44291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56E578-4181-904E-C8A8-D13D58981C40}"/>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64166F0-3BE2-9BB4-3981-DF10513368D4}"/>
              </a:ext>
            </a:extLst>
          </p:cNvPr>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812806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29F38-1080-0F26-3CD5-4CA2A32B9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E0C16-3FC9-83BA-A629-B1979E9D1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A0269-3197-FDCB-CE1B-8E8F4348A8CE}"/>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1AA392D-A985-0C68-B430-7D33260653A1}"/>
              </a:ext>
            </a:extLst>
          </p:cNvPr>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333506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4F764-C0D0-BF06-999B-378EB3370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0DBD2-7869-E484-97DF-39B8F7BA0E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BFE84-3570-0881-C824-22E258149621}"/>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E8F6999-3FC4-F020-0ABD-9361582ADA3A}"/>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62131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74825-CA5B-1AD8-F078-6EE3274E2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448F3-1DEA-6BB6-B06E-3652B4FC4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2ED7EA-8A7E-D0C0-31B4-8417480DC6FE}"/>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E22C14A-E88A-E6C7-B3A6-20F15011E1EC}"/>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741998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84929-ECE4-11F1-E3C9-9CA5D2A7C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2B419-5497-B19A-6BA5-7058336AE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18A5B8-F0D3-D0BF-89B2-FA6E99B35256}"/>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4E0CD33-170E-409C-BF4E-051AD00E086B}"/>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65027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F396F-5647-1BF3-602E-E8D927B5D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F1CD0-7E2B-8EFA-6CB5-1D1FCA1DFC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18E58-32D4-17CB-B172-573C1920F9F6}"/>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20DB11B-2311-E141-D936-9CDCB79A4C9B}"/>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20724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3/6/2024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3/6/2024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3/6/2024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3/6/2024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3/6/2024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3/6/2024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3/6/2024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3/6/2024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3/6/2024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3/6/2024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3/6/2024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3/6/2024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41.xml"/><Relationship Id="rId13" Type="http://schemas.openxmlformats.org/officeDocument/2006/relationships/image" Target="../media/image144.png"/><Relationship Id="rId3" Type="http://schemas.openxmlformats.org/officeDocument/2006/relationships/image" Target="../media/image3.png"/><Relationship Id="rId7" Type="http://schemas.openxmlformats.org/officeDocument/2006/relationships/image" Target="../media/image141.png"/><Relationship Id="rId12" Type="http://schemas.openxmlformats.org/officeDocument/2006/relationships/customXml" Target="../ink/ink143.xml"/><Relationship Id="rId17" Type="http://schemas.openxmlformats.org/officeDocument/2006/relationships/image" Target="../media/image146.png"/><Relationship Id="rId2" Type="http://schemas.openxmlformats.org/officeDocument/2006/relationships/notesSlide" Target="../notesSlides/notesSlide10.xml"/><Relationship Id="rId16" Type="http://schemas.openxmlformats.org/officeDocument/2006/relationships/customXml" Target="../ink/ink145.xml"/><Relationship Id="rId1" Type="http://schemas.openxmlformats.org/officeDocument/2006/relationships/slideLayout" Target="../slideLayouts/slideLayout1.xml"/><Relationship Id="rId6" Type="http://schemas.openxmlformats.org/officeDocument/2006/relationships/customXml" Target="../ink/ink140.xml"/><Relationship Id="rId11" Type="http://schemas.openxmlformats.org/officeDocument/2006/relationships/image" Target="../media/image143.png"/><Relationship Id="rId5" Type="http://schemas.openxmlformats.org/officeDocument/2006/relationships/image" Target="../media/image5.png"/><Relationship Id="rId15" Type="http://schemas.openxmlformats.org/officeDocument/2006/relationships/image" Target="../media/image145.png"/><Relationship Id="rId10" Type="http://schemas.openxmlformats.org/officeDocument/2006/relationships/customXml" Target="../ink/ink142.xml"/><Relationship Id="rId4" Type="http://schemas.openxmlformats.org/officeDocument/2006/relationships/customXml" Target="../ink/ink139.xml"/><Relationship Id="rId9" Type="http://schemas.openxmlformats.org/officeDocument/2006/relationships/image" Target="../media/image142.png"/><Relationship Id="rId14" Type="http://schemas.openxmlformats.org/officeDocument/2006/relationships/customXml" Target="../ink/ink144.xml"/></Relationships>
</file>

<file path=ppt/slides/_rels/slide11.xml.rels><?xml version="1.0" encoding="UTF-8" standalone="yes"?>
<Relationships xmlns="http://schemas.openxmlformats.org/package/2006/relationships"><Relationship Id="rId8" Type="http://schemas.openxmlformats.org/officeDocument/2006/relationships/customXml" Target="../ink/ink148.xml"/><Relationship Id="rId13" Type="http://schemas.openxmlformats.org/officeDocument/2006/relationships/image" Target="../media/image150.png"/><Relationship Id="rId3" Type="http://schemas.openxmlformats.org/officeDocument/2006/relationships/image" Target="../media/image3.png"/><Relationship Id="rId7" Type="http://schemas.openxmlformats.org/officeDocument/2006/relationships/image" Target="../media/image147.png"/><Relationship Id="rId12" Type="http://schemas.openxmlformats.org/officeDocument/2006/relationships/customXml" Target="../ink/ink150.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47.xml"/><Relationship Id="rId11" Type="http://schemas.openxmlformats.org/officeDocument/2006/relationships/image" Target="../media/image149.png"/><Relationship Id="rId5" Type="http://schemas.openxmlformats.org/officeDocument/2006/relationships/image" Target="../media/image5.png"/><Relationship Id="rId10" Type="http://schemas.openxmlformats.org/officeDocument/2006/relationships/customXml" Target="../ink/ink149.xml"/><Relationship Id="rId4" Type="http://schemas.openxmlformats.org/officeDocument/2006/relationships/customXml" Target="../ink/ink146.xml"/><Relationship Id="rId9" Type="http://schemas.openxmlformats.org/officeDocument/2006/relationships/image" Target="../media/image148.png"/></Relationships>
</file>

<file path=ppt/slides/_rels/slide12.xml.rels><?xml version="1.0" encoding="UTF-8" standalone="yes"?>
<Relationships xmlns="http://schemas.openxmlformats.org/package/2006/relationships"><Relationship Id="rId8" Type="http://schemas.openxmlformats.org/officeDocument/2006/relationships/customXml" Target="../ink/ink153.xml"/><Relationship Id="rId13" Type="http://schemas.openxmlformats.org/officeDocument/2006/relationships/image" Target="../media/image154.png"/><Relationship Id="rId18" Type="http://schemas.openxmlformats.org/officeDocument/2006/relationships/customXml" Target="../ink/ink158.xml"/><Relationship Id="rId3" Type="http://schemas.openxmlformats.org/officeDocument/2006/relationships/image" Target="../media/image3.png"/><Relationship Id="rId21" Type="http://schemas.openxmlformats.org/officeDocument/2006/relationships/image" Target="../media/image158.png"/><Relationship Id="rId7" Type="http://schemas.openxmlformats.org/officeDocument/2006/relationships/image" Target="../media/image151.png"/><Relationship Id="rId12" Type="http://schemas.openxmlformats.org/officeDocument/2006/relationships/customXml" Target="../ink/ink155.xml"/><Relationship Id="rId17" Type="http://schemas.openxmlformats.org/officeDocument/2006/relationships/image" Target="../media/image156.png"/><Relationship Id="rId25" Type="http://schemas.openxmlformats.org/officeDocument/2006/relationships/image" Target="../media/image160.png"/><Relationship Id="rId2" Type="http://schemas.openxmlformats.org/officeDocument/2006/relationships/notesSlide" Target="../notesSlides/notesSlide12.xml"/><Relationship Id="rId16" Type="http://schemas.openxmlformats.org/officeDocument/2006/relationships/customXml" Target="../ink/ink157.xml"/><Relationship Id="rId20" Type="http://schemas.openxmlformats.org/officeDocument/2006/relationships/customXml" Target="../ink/ink159.xml"/><Relationship Id="rId1" Type="http://schemas.openxmlformats.org/officeDocument/2006/relationships/slideLayout" Target="../slideLayouts/slideLayout1.xml"/><Relationship Id="rId6" Type="http://schemas.openxmlformats.org/officeDocument/2006/relationships/customXml" Target="../ink/ink152.xml"/><Relationship Id="rId11" Type="http://schemas.openxmlformats.org/officeDocument/2006/relationships/image" Target="../media/image153.png"/><Relationship Id="rId24" Type="http://schemas.openxmlformats.org/officeDocument/2006/relationships/customXml" Target="../ink/ink161.xml"/><Relationship Id="rId5" Type="http://schemas.openxmlformats.org/officeDocument/2006/relationships/image" Target="../media/image5.png"/><Relationship Id="rId15" Type="http://schemas.openxmlformats.org/officeDocument/2006/relationships/image" Target="../media/image155.png"/><Relationship Id="rId23" Type="http://schemas.openxmlformats.org/officeDocument/2006/relationships/image" Target="../media/image159.png"/><Relationship Id="rId10" Type="http://schemas.openxmlformats.org/officeDocument/2006/relationships/customXml" Target="../ink/ink154.xml"/><Relationship Id="rId19" Type="http://schemas.openxmlformats.org/officeDocument/2006/relationships/image" Target="../media/image157.png"/><Relationship Id="rId4" Type="http://schemas.openxmlformats.org/officeDocument/2006/relationships/customXml" Target="../ink/ink151.xml"/><Relationship Id="rId9" Type="http://schemas.openxmlformats.org/officeDocument/2006/relationships/image" Target="../media/image152.png"/><Relationship Id="rId14" Type="http://schemas.openxmlformats.org/officeDocument/2006/relationships/customXml" Target="../ink/ink156.xml"/><Relationship Id="rId22" Type="http://schemas.openxmlformats.org/officeDocument/2006/relationships/customXml" Target="../ink/ink160.xml"/></Relationships>
</file>

<file path=ppt/slides/_rels/slide13.xml.rels><?xml version="1.0" encoding="UTF-8" standalone="yes"?>
<Relationships xmlns="http://schemas.openxmlformats.org/package/2006/relationships"><Relationship Id="rId8" Type="http://schemas.openxmlformats.org/officeDocument/2006/relationships/customXml" Target="../ink/ink164.xml"/><Relationship Id="rId13" Type="http://schemas.openxmlformats.org/officeDocument/2006/relationships/image" Target="../media/image164.png"/><Relationship Id="rId18" Type="http://schemas.openxmlformats.org/officeDocument/2006/relationships/customXml" Target="../ink/ink169.xml"/><Relationship Id="rId3" Type="http://schemas.openxmlformats.org/officeDocument/2006/relationships/image" Target="../media/image3.png"/><Relationship Id="rId21" Type="http://schemas.openxmlformats.org/officeDocument/2006/relationships/image" Target="../media/image168.png"/><Relationship Id="rId7" Type="http://schemas.openxmlformats.org/officeDocument/2006/relationships/image" Target="../media/image161.png"/><Relationship Id="rId12" Type="http://schemas.openxmlformats.org/officeDocument/2006/relationships/customXml" Target="../ink/ink166.xml"/><Relationship Id="rId17" Type="http://schemas.openxmlformats.org/officeDocument/2006/relationships/image" Target="../media/image166.png"/><Relationship Id="rId2" Type="http://schemas.openxmlformats.org/officeDocument/2006/relationships/notesSlide" Target="../notesSlides/notesSlide13.xml"/><Relationship Id="rId16" Type="http://schemas.openxmlformats.org/officeDocument/2006/relationships/customXml" Target="../ink/ink168.xml"/><Relationship Id="rId20" Type="http://schemas.openxmlformats.org/officeDocument/2006/relationships/customXml" Target="../ink/ink170.xml"/><Relationship Id="rId1" Type="http://schemas.openxmlformats.org/officeDocument/2006/relationships/slideLayout" Target="../slideLayouts/slideLayout1.xml"/><Relationship Id="rId6" Type="http://schemas.openxmlformats.org/officeDocument/2006/relationships/customXml" Target="../ink/ink163.xml"/><Relationship Id="rId11" Type="http://schemas.openxmlformats.org/officeDocument/2006/relationships/image" Target="../media/image163.png"/><Relationship Id="rId5" Type="http://schemas.openxmlformats.org/officeDocument/2006/relationships/image" Target="../media/image5.png"/><Relationship Id="rId15" Type="http://schemas.openxmlformats.org/officeDocument/2006/relationships/image" Target="../media/image165.png"/><Relationship Id="rId23" Type="http://schemas.openxmlformats.org/officeDocument/2006/relationships/image" Target="../media/image169.png"/><Relationship Id="rId10" Type="http://schemas.openxmlformats.org/officeDocument/2006/relationships/customXml" Target="../ink/ink165.xml"/><Relationship Id="rId19" Type="http://schemas.openxmlformats.org/officeDocument/2006/relationships/image" Target="../media/image167.png"/><Relationship Id="rId4" Type="http://schemas.openxmlformats.org/officeDocument/2006/relationships/customXml" Target="../ink/ink162.xml"/><Relationship Id="rId9" Type="http://schemas.openxmlformats.org/officeDocument/2006/relationships/image" Target="../media/image162.png"/><Relationship Id="rId14" Type="http://schemas.openxmlformats.org/officeDocument/2006/relationships/customXml" Target="../ink/ink167.xml"/><Relationship Id="rId22" Type="http://schemas.openxmlformats.org/officeDocument/2006/relationships/customXml" Target="../ink/ink17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174.xml"/><Relationship Id="rId13" Type="http://schemas.openxmlformats.org/officeDocument/2006/relationships/image" Target="../media/image173.png"/><Relationship Id="rId3" Type="http://schemas.openxmlformats.org/officeDocument/2006/relationships/image" Target="../media/image3.png"/><Relationship Id="rId7" Type="http://schemas.openxmlformats.org/officeDocument/2006/relationships/image" Target="../media/image170.png"/><Relationship Id="rId12" Type="http://schemas.openxmlformats.org/officeDocument/2006/relationships/customXml" Target="../ink/ink176.xml"/><Relationship Id="rId17" Type="http://schemas.openxmlformats.org/officeDocument/2006/relationships/image" Target="../media/image175.png"/><Relationship Id="rId2" Type="http://schemas.openxmlformats.org/officeDocument/2006/relationships/notesSlide" Target="../notesSlides/notesSlide15.xml"/><Relationship Id="rId16" Type="http://schemas.openxmlformats.org/officeDocument/2006/relationships/customXml" Target="../ink/ink178.xml"/><Relationship Id="rId1" Type="http://schemas.openxmlformats.org/officeDocument/2006/relationships/slideLayout" Target="../slideLayouts/slideLayout1.xml"/><Relationship Id="rId6" Type="http://schemas.openxmlformats.org/officeDocument/2006/relationships/customXml" Target="../ink/ink173.xml"/><Relationship Id="rId11" Type="http://schemas.openxmlformats.org/officeDocument/2006/relationships/image" Target="../media/image172.png"/><Relationship Id="rId5" Type="http://schemas.openxmlformats.org/officeDocument/2006/relationships/image" Target="../media/image5.png"/><Relationship Id="rId15" Type="http://schemas.openxmlformats.org/officeDocument/2006/relationships/image" Target="../media/image174.png"/><Relationship Id="rId10" Type="http://schemas.openxmlformats.org/officeDocument/2006/relationships/customXml" Target="../ink/ink175.xml"/><Relationship Id="rId4" Type="http://schemas.openxmlformats.org/officeDocument/2006/relationships/customXml" Target="../ink/ink172.xml"/><Relationship Id="rId9" Type="http://schemas.openxmlformats.org/officeDocument/2006/relationships/image" Target="../media/image171.png"/><Relationship Id="rId14" Type="http://schemas.openxmlformats.org/officeDocument/2006/relationships/customXml" Target="../ink/ink177.xml"/></Relationships>
</file>

<file path=ppt/slides/_rels/slide16.xml.rels><?xml version="1.0" encoding="UTF-8" standalone="yes"?>
<Relationships xmlns="http://schemas.openxmlformats.org/package/2006/relationships"><Relationship Id="rId13" Type="http://schemas.openxmlformats.org/officeDocument/2006/relationships/image" Target="../media/image179.png"/><Relationship Id="rId18" Type="http://schemas.openxmlformats.org/officeDocument/2006/relationships/customXml" Target="../ink/ink186.xml"/><Relationship Id="rId26" Type="http://schemas.openxmlformats.org/officeDocument/2006/relationships/customXml" Target="../ink/ink190.xml"/><Relationship Id="rId3" Type="http://schemas.openxmlformats.org/officeDocument/2006/relationships/image" Target="../media/image3.png"/><Relationship Id="rId21" Type="http://schemas.openxmlformats.org/officeDocument/2006/relationships/image" Target="../media/image183.png"/><Relationship Id="rId7" Type="http://schemas.openxmlformats.org/officeDocument/2006/relationships/image" Target="../media/image176.png"/><Relationship Id="rId12" Type="http://schemas.openxmlformats.org/officeDocument/2006/relationships/customXml" Target="../ink/ink183.xml"/><Relationship Id="rId17" Type="http://schemas.openxmlformats.org/officeDocument/2006/relationships/image" Target="../media/image181.png"/><Relationship Id="rId25" Type="http://schemas.openxmlformats.org/officeDocument/2006/relationships/image" Target="../media/image185.png"/><Relationship Id="rId33" Type="http://schemas.openxmlformats.org/officeDocument/2006/relationships/image" Target="../media/image189.png"/><Relationship Id="rId2" Type="http://schemas.openxmlformats.org/officeDocument/2006/relationships/notesSlide" Target="../notesSlides/notesSlide16.xml"/><Relationship Id="rId16" Type="http://schemas.openxmlformats.org/officeDocument/2006/relationships/customXml" Target="../ink/ink185.xml"/><Relationship Id="rId20" Type="http://schemas.openxmlformats.org/officeDocument/2006/relationships/customXml" Target="../ink/ink187.xml"/><Relationship Id="rId29" Type="http://schemas.openxmlformats.org/officeDocument/2006/relationships/image" Target="../media/image187.png"/><Relationship Id="rId1" Type="http://schemas.openxmlformats.org/officeDocument/2006/relationships/slideLayout" Target="../slideLayouts/slideLayout1.xml"/><Relationship Id="rId6" Type="http://schemas.openxmlformats.org/officeDocument/2006/relationships/customXml" Target="../ink/ink180.xml"/><Relationship Id="rId11" Type="http://schemas.openxmlformats.org/officeDocument/2006/relationships/image" Target="../media/image178.png"/><Relationship Id="rId24" Type="http://schemas.openxmlformats.org/officeDocument/2006/relationships/customXml" Target="../ink/ink189.xml"/><Relationship Id="rId32" Type="http://schemas.openxmlformats.org/officeDocument/2006/relationships/customXml" Target="../ink/ink193.xml"/><Relationship Id="rId5" Type="http://schemas.openxmlformats.org/officeDocument/2006/relationships/image" Target="../media/image5.png"/><Relationship Id="rId15" Type="http://schemas.openxmlformats.org/officeDocument/2006/relationships/image" Target="../media/image180.png"/><Relationship Id="rId23" Type="http://schemas.openxmlformats.org/officeDocument/2006/relationships/image" Target="../media/image184.png"/><Relationship Id="rId28" Type="http://schemas.openxmlformats.org/officeDocument/2006/relationships/customXml" Target="../ink/ink191.xml"/><Relationship Id="rId10" Type="http://schemas.openxmlformats.org/officeDocument/2006/relationships/customXml" Target="../ink/ink182.xml"/><Relationship Id="rId19" Type="http://schemas.openxmlformats.org/officeDocument/2006/relationships/image" Target="../media/image182.png"/><Relationship Id="rId31" Type="http://schemas.openxmlformats.org/officeDocument/2006/relationships/image" Target="../media/image188.png"/><Relationship Id="rId4" Type="http://schemas.openxmlformats.org/officeDocument/2006/relationships/customXml" Target="../ink/ink179.xml"/><Relationship Id="rId9" Type="http://schemas.openxmlformats.org/officeDocument/2006/relationships/image" Target="../media/image177.png"/><Relationship Id="rId14" Type="http://schemas.openxmlformats.org/officeDocument/2006/relationships/customXml" Target="../ink/ink184.xml"/><Relationship Id="rId22" Type="http://schemas.openxmlformats.org/officeDocument/2006/relationships/customXml" Target="../ink/ink188.xml"/><Relationship Id="rId27" Type="http://schemas.openxmlformats.org/officeDocument/2006/relationships/image" Target="../media/image186.png"/><Relationship Id="rId30" Type="http://schemas.openxmlformats.org/officeDocument/2006/relationships/customXml" Target="../ink/ink192.xml"/><Relationship Id="rId8" Type="http://schemas.openxmlformats.org/officeDocument/2006/relationships/customXml" Target="../ink/ink181.xml"/></Relationships>
</file>

<file path=ppt/slides/_rels/slide17.xml.rels><?xml version="1.0" encoding="UTF-8" standalone="yes"?>
<Relationships xmlns="http://schemas.openxmlformats.org/package/2006/relationships"><Relationship Id="rId8" Type="http://schemas.openxmlformats.org/officeDocument/2006/relationships/customXml" Target="../ink/ink196.xml"/><Relationship Id="rId13" Type="http://schemas.openxmlformats.org/officeDocument/2006/relationships/image" Target="../media/image193.png"/><Relationship Id="rId18" Type="http://schemas.openxmlformats.org/officeDocument/2006/relationships/customXml" Target="../ink/ink201.xml"/><Relationship Id="rId26" Type="http://schemas.openxmlformats.org/officeDocument/2006/relationships/customXml" Target="../ink/ink205.xml"/><Relationship Id="rId3" Type="http://schemas.openxmlformats.org/officeDocument/2006/relationships/image" Target="../media/image3.png"/><Relationship Id="rId21" Type="http://schemas.openxmlformats.org/officeDocument/2006/relationships/image" Target="../media/image197.png"/><Relationship Id="rId7" Type="http://schemas.openxmlformats.org/officeDocument/2006/relationships/image" Target="../media/image190.png"/><Relationship Id="rId12" Type="http://schemas.openxmlformats.org/officeDocument/2006/relationships/customXml" Target="../ink/ink198.xml"/><Relationship Id="rId17" Type="http://schemas.openxmlformats.org/officeDocument/2006/relationships/image" Target="../media/image195.png"/><Relationship Id="rId25" Type="http://schemas.openxmlformats.org/officeDocument/2006/relationships/image" Target="../media/image199.png"/><Relationship Id="rId2" Type="http://schemas.openxmlformats.org/officeDocument/2006/relationships/notesSlide" Target="../notesSlides/notesSlide17.xml"/><Relationship Id="rId16" Type="http://schemas.openxmlformats.org/officeDocument/2006/relationships/customXml" Target="../ink/ink200.xml"/><Relationship Id="rId20" Type="http://schemas.openxmlformats.org/officeDocument/2006/relationships/customXml" Target="../ink/ink202.xml"/><Relationship Id="rId29" Type="http://schemas.openxmlformats.org/officeDocument/2006/relationships/image" Target="../media/image201.png"/><Relationship Id="rId1" Type="http://schemas.openxmlformats.org/officeDocument/2006/relationships/slideLayout" Target="../slideLayouts/slideLayout1.xml"/><Relationship Id="rId6" Type="http://schemas.openxmlformats.org/officeDocument/2006/relationships/customXml" Target="../ink/ink195.xml"/><Relationship Id="rId11" Type="http://schemas.openxmlformats.org/officeDocument/2006/relationships/image" Target="../media/image192.png"/><Relationship Id="rId24" Type="http://schemas.openxmlformats.org/officeDocument/2006/relationships/customXml" Target="../ink/ink204.xml"/><Relationship Id="rId5" Type="http://schemas.openxmlformats.org/officeDocument/2006/relationships/image" Target="../media/image5.png"/><Relationship Id="rId15" Type="http://schemas.openxmlformats.org/officeDocument/2006/relationships/image" Target="../media/image194.png"/><Relationship Id="rId23" Type="http://schemas.openxmlformats.org/officeDocument/2006/relationships/image" Target="../media/image198.png"/><Relationship Id="rId28" Type="http://schemas.openxmlformats.org/officeDocument/2006/relationships/customXml" Target="../ink/ink206.xml"/><Relationship Id="rId10" Type="http://schemas.openxmlformats.org/officeDocument/2006/relationships/customXml" Target="../ink/ink197.xml"/><Relationship Id="rId19" Type="http://schemas.openxmlformats.org/officeDocument/2006/relationships/image" Target="../media/image196.png"/><Relationship Id="rId31" Type="http://schemas.openxmlformats.org/officeDocument/2006/relationships/image" Target="../media/image202.png"/><Relationship Id="rId4" Type="http://schemas.openxmlformats.org/officeDocument/2006/relationships/customXml" Target="../ink/ink194.xml"/><Relationship Id="rId9" Type="http://schemas.openxmlformats.org/officeDocument/2006/relationships/image" Target="../media/image191.png"/><Relationship Id="rId14" Type="http://schemas.openxmlformats.org/officeDocument/2006/relationships/customXml" Target="../ink/ink199.xml"/><Relationship Id="rId22" Type="http://schemas.openxmlformats.org/officeDocument/2006/relationships/customXml" Target="../ink/ink203.xml"/><Relationship Id="rId27" Type="http://schemas.openxmlformats.org/officeDocument/2006/relationships/image" Target="../media/image200.png"/><Relationship Id="rId30" Type="http://schemas.openxmlformats.org/officeDocument/2006/relationships/customXml" Target="../ink/ink207.xml"/></Relationships>
</file>

<file path=ppt/slides/_rels/slide18.xml.rels><?xml version="1.0" encoding="UTF-8" standalone="yes"?>
<Relationships xmlns="http://schemas.openxmlformats.org/package/2006/relationships"><Relationship Id="rId13" Type="http://schemas.openxmlformats.org/officeDocument/2006/relationships/image" Target="../media/image206.png"/><Relationship Id="rId18" Type="http://schemas.openxmlformats.org/officeDocument/2006/relationships/customXml" Target="../ink/ink215.xml"/><Relationship Id="rId26" Type="http://schemas.openxmlformats.org/officeDocument/2006/relationships/customXml" Target="../ink/ink219.xml"/><Relationship Id="rId39" Type="http://schemas.openxmlformats.org/officeDocument/2006/relationships/image" Target="../media/image219.png"/><Relationship Id="rId21" Type="http://schemas.openxmlformats.org/officeDocument/2006/relationships/image" Target="../media/image210.png"/><Relationship Id="rId34" Type="http://schemas.openxmlformats.org/officeDocument/2006/relationships/customXml" Target="../ink/ink223.xml"/><Relationship Id="rId7" Type="http://schemas.openxmlformats.org/officeDocument/2006/relationships/image" Target="../media/image203.png"/><Relationship Id="rId2" Type="http://schemas.openxmlformats.org/officeDocument/2006/relationships/notesSlide" Target="../notesSlides/notesSlide18.xml"/><Relationship Id="rId16" Type="http://schemas.openxmlformats.org/officeDocument/2006/relationships/customXml" Target="../ink/ink214.xml"/><Relationship Id="rId20" Type="http://schemas.openxmlformats.org/officeDocument/2006/relationships/customXml" Target="../ink/ink216.xml"/><Relationship Id="rId29" Type="http://schemas.openxmlformats.org/officeDocument/2006/relationships/image" Target="../media/image214.png"/><Relationship Id="rId41" Type="http://schemas.openxmlformats.org/officeDocument/2006/relationships/image" Target="../media/image220.png"/><Relationship Id="rId1" Type="http://schemas.openxmlformats.org/officeDocument/2006/relationships/slideLayout" Target="../slideLayouts/slideLayout1.xml"/><Relationship Id="rId6" Type="http://schemas.openxmlformats.org/officeDocument/2006/relationships/customXml" Target="../ink/ink209.xml"/><Relationship Id="rId11" Type="http://schemas.openxmlformats.org/officeDocument/2006/relationships/image" Target="../media/image205.png"/><Relationship Id="rId24" Type="http://schemas.openxmlformats.org/officeDocument/2006/relationships/customXml" Target="../ink/ink218.xml"/><Relationship Id="rId32" Type="http://schemas.openxmlformats.org/officeDocument/2006/relationships/customXml" Target="../ink/ink222.xml"/><Relationship Id="rId37" Type="http://schemas.openxmlformats.org/officeDocument/2006/relationships/image" Target="../media/image218.png"/><Relationship Id="rId40" Type="http://schemas.openxmlformats.org/officeDocument/2006/relationships/customXml" Target="../ink/ink226.xml"/><Relationship Id="rId5" Type="http://schemas.openxmlformats.org/officeDocument/2006/relationships/image" Target="../media/image5.png"/><Relationship Id="rId15" Type="http://schemas.openxmlformats.org/officeDocument/2006/relationships/image" Target="../media/image207.png"/><Relationship Id="rId23" Type="http://schemas.openxmlformats.org/officeDocument/2006/relationships/image" Target="../media/image211.png"/><Relationship Id="rId28" Type="http://schemas.openxmlformats.org/officeDocument/2006/relationships/customXml" Target="../ink/ink220.xml"/><Relationship Id="rId36" Type="http://schemas.openxmlformats.org/officeDocument/2006/relationships/customXml" Target="../ink/ink224.xml"/><Relationship Id="rId10" Type="http://schemas.openxmlformats.org/officeDocument/2006/relationships/customXml" Target="../ink/ink211.xml"/><Relationship Id="rId19" Type="http://schemas.openxmlformats.org/officeDocument/2006/relationships/image" Target="../media/image209.png"/><Relationship Id="rId31" Type="http://schemas.openxmlformats.org/officeDocument/2006/relationships/image" Target="../media/image215.png"/><Relationship Id="rId4" Type="http://schemas.openxmlformats.org/officeDocument/2006/relationships/customXml" Target="../ink/ink208.xml"/><Relationship Id="rId9" Type="http://schemas.openxmlformats.org/officeDocument/2006/relationships/image" Target="../media/image204.png"/><Relationship Id="rId14" Type="http://schemas.openxmlformats.org/officeDocument/2006/relationships/customXml" Target="../ink/ink213.xml"/><Relationship Id="rId22" Type="http://schemas.openxmlformats.org/officeDocument/2006/relationships/customXml" Target="../ink/ink217.xml"/><Relationship Id="rId27" Type="http://schemas.openxmlformats.org/officeDocument/2006/relationships/image" Target="../media/image213.png"/><Relationship Id="rId30" Type="http://schemas.openxmlformats.org/officeDocument/2006/relationships/customXml" Target="../ink/ink221.xml"/><Relationship Id="rId35" Type="http://schemas.openxmlformats.org/officeDocument/2006/relationships/image" Target="../media/image217.png"/><Relationship Id="rId8" Type="http://schemas.openxmlformats.org/officeDocument/2006/relationships/customXml" Target="../ink/ink210.xml"/><Relationship Id="rId3" Type="http://schemas.openxmlformats.org/officeDocument/2006/relationships/image" Target="../media/image3.png"/><Relationship Id="rId12" Type="http://schemas.openxmlformats.org/officeDocument/2006/relationships/customXml" Target="../ink/ink212.xml"/><Relationship Id="rId17" Type="http://schemas.openxmlformats.org/officeDocument/2006/relationships/image" Target="../media/image208.png"/><Relationship Id="rId25" Type="http://schemas.openxmlformats.org/officeDocument/2006/relationships/image" Target="../media/image212.png"/><Relationship Id="rId33" Type="http://schemas.openxmlformats.org/officeDocument/2006/relationships/image" Target="../media/image216.png"/><Relationship Id="rId38" Type="http://schemas.openxmlformats.org/officeDocument/2006/relationships/customXml" Target="../ink/ink225.xml"/></Relationships>
</file>

<file path=ppt/slides/_rels/slide19.xml.rels><?xml version="1.0" encoding="UTF-8" standalone="yes"?>
<Relationships xmlns="http://schemas.openxmlformats.org/package/2006/relationships"><Relationship Id="rId13" Type="http://schemas.openxmlformats.org/officeDocument/2006/relationships/image" Target="../media/image224.png"/><Relationship Id="rId18" Type="http://schemas.openxmlformats.org/officeDocument/2006/relationships/customXml" Target="../ink/ink234.xml"/><Relationship Id="rId26" Type="http://schemas.openxmlformats.org/officeDocument/2006/relationships/customXml" Target="../ink/ink238.xml"/><Relationship Id="rId39" Type="http://schemas.openxmlformats.org/officeDocument/2006/relationships/image" Target="../media/image238.png"/><Relationship Id="rId21" Type="http://schemas.openxmlformats.org/officeDocument/2006/relationships/image" Target="../media/image229.png"/><Relationship Id="rId34" Type="http://schemas.openxmlformats.org/officeDocument/2006/relationships/customXml" Target="../ink/ink242.xml"/><Relationship Id="rId42" Type="http://schemas.openxmlformats.org/officeDocument/2006/relationships/customXml" Target="../ink/ink246.xml"/><Relationship Id="rId47" Type="http://schemas.openxmlformats.org/officeDocument/2006/relationships/image" Target="../media/image242.png"/><Relationship Id="rId50" Type="http://schemas.openxmlformats.org/officeDocument/2006/relationships/customXml" Target="../ink/ink250.xml"/><Relationship Id="rId7" Type="http://schemas.openxmlformats.org/officeDocument/2006/relationships/image" Target="../media/image221.png"/><Relationship Id="rId2" Type="http://schemas.openxmlformats.org/officeDocument/2006/relationships/notesSlide" Target="../notesSlides/notesSlide19.xml"/><Relationship Id="rId16" Type="http://schemas.openxmlformats.org/officeDocument/2006/relationships/customXml" Target="../ink/ink233.xml"/><Relationship Id="rId29" Type="http://schemas.openxmlformats.org/officeDocument/2006/relationships/image" Target="../media/image233.png"/><Relationship Id="rId11" Type="http://schemas.openxmlformats.org/officeDocument/2006/relationships/image" Target="../media/image223.png"/><Relationship Id="rId24" Type="http://schemas.openxmlformats.org/officeDocument/2006/relationships/customXml" Target="../ink/ink237.xml"/><Relationship Id="rId32" Type="http://schemas.openxmlformats.org/officeDocument/2006/relationships/customXml" Target="../ink/ink241.xml"/><Relationship Id="rId37" Type="http://schemas.openxmlformats.org/officeDocument/2006/relationships/image" Target="../media/image237.png"/><Relationship Id="rId40" Type="http://schemas.openxmlformats.org/officeDocument/2006/relationships/customXml" Target="../ink/ink245.xml"/><Relationship Id="rId45" Type="http://schemas.openxmlformats.org/officeDocument/2006/relationships/image" Target="../media/image241.png"/><Relationship Id="rId5" Type="http://schemas.openxmlformats.org/officeDocument/2006/relationships/image" Target="../media/image5.png"/><Relationship Id="rId15" Type="http://schemas.openxmlformats.org/officeDocument/2006/relationships/image" Target="../media/image225.png"/><Relationship Id="rId23" Type="http://schemas.openxmlformats.org/officeDocument/2006/relationships/image" Target="../media/image230.png"/><Relationship Id="rId28" Type="http://schemas.openxmlformats.org/officeDocument/2006/relationships/customXml" Target="../ink/ink239.xml"/><Relationship Id="rId36" Type="http://schemas.openxmlformats.org/officeDocument/2006/relationships/customXml" Target="../ink/ink243.xml"/><Relationship Id="rId49" Type="http://schemas.openxmlformats.org/officeDocument/2006/relationships/image" Target="../media/image243.png"/><Relationship Id="rId10" Type="http://schemas.openxmlformats.org/officeDocument/2006/relationships/customXml" Target="../ink/ink230.xml"/><Relationship Id="rId19" Type="http://schemas.openxmlformats.org/officeDocument/2006/relationships/image" Target="../media/image228.png"/><Relationship Id="rId31" Type="http://schemas.openxmlformats.org/officeDocument/2006/relationships/image" Target="../media/image234.png"/><Relationship Id="rId44" Type="http://schemas.openxmlformats.org/officeDocument/2006/relationships/customXml" Target="../ink/ink247.xml"/><Relationship Id="rId4" Type="http://schemas.openxmlformats.org/officeDocument/2006/relationships/customXml" Target="../ink/ink227.xml"/><Relationship Id="rId9" Type="http://schemas.openxmlformats.org/officeDocument/2006/relationships/image" Target="../media/image222.png"/><Relationship Id="rId14" Type="http://schemas.openxmlformats.org/officeDocument/2006/relationships/customXml" Target="../ink/ink232.xml"/><Relationship Id="rId22" Type="http://schemas.openxmlformats.org/officeDocument/2006/relationships/customXml" Target="../ink/ink236.xml"/><Relationship Id="rId27" Type="http://schemas.openxmlformats.org/officeDocument/2006/relationships/image" Target="../media/image232.png"/><Relationship Id="rId30" Type="http://schemas.openxmlformats.org/officeDocument/2006/relationships/customXml" Target="../ink/ink240.xml"/><Relationship Id="rId35" Type="http://schemas.openxmlformats.org/officeDocument/2006/relationships/image" Target="../media/image236.png"/><Relationship Id="rId43" Type="http://schemas.openxmlformats.org/officeDocument/2006/relationships/image" Target="../media/image240.png"/><Relationship Id="rId48" Type="http://schemas.openxmlformats.org/officeDocument/2006/relationships/customXml" Target="../ink/ink249.xml"/><Relationship Id="rId8" Type="http://schemas.openxmlformats.org/officeDocument/2006/relationships/customXml" Target="../ink/ink229.xml"/><Relationship Id="rId51" Type="http://schemas.openxmlformats.org/officeDocument/2006/relationships/image" Target="../media/image244.png"/><Relationship Id="rId3" Type="http://schemas.openxmlformats.org/officeDocument/2006/relationships/image" Target="../media/image3.png"/><Relationship Id="rId12" Type="http://schemas.openxmlformats.org/officeDocument/2006/relationships/customXml" Target="../ink/ink231.xml"/><Relationship Id="rId17" Type="http://schemas.openxmlformats.org/officeDocument/2006/relationships/image" Target="../media/image226.png"/><Relationship Id="rId25" Type="http://schemas.openxmlformats.org/officeDocument/2006/relationships/image" Target="../media/image231.png"/><Relationship Id="rId33" Type="http://schemas.openxmlformats.org/officeDocument/2006/relationships/image" Target="../media/image235.png"/><Relationship Id="rId38" Type="http://schemas.openxmlformats.org/officeDocument/2006/relationships/customXml" Target="../ink/ink244.xml"/><Relationship Id="rId46" Type="http://schemas.openxmlformats.org/officeDocument/2006/relationships/customXml" Target="../ink/ink248.xml"/><Relationship Id="rId20" Type="http://schemas.openxmlformats.org/officeDocument/2006/relationships/customXml" Target="../ink/ink235.xml"/><Relationship Id="rId41" Type="http://schemas.openxmlformats.org/officeDocument/2006/relationships/image" Target="../media/image239.png"/><Relationship Id="rId1" Type="http://schemas.openxmlformats.org/officeDocument/2006/relationships/slideLayout" Target="../slideLayouts/slideLayout1.xml"/><Relationship Id="rId6" Type="http://schemas.openxmlformats.org/officeDocument/2006/relationships/customXml" Target="../ink/ink22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253.xml"/><Relationship Id="rId3" Type="http://schemas.openxmlformats.org/officeDocument/2006/relationships/image" Target="../media/image3.png"/><Relationship Id="rId7" Type="http://schemas.openxmlformats.org/officeDocument/2006/relationships/image" Target="../media/image24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252.xml"/><Relationship Id="rId11" Type="http://schemas.openxmlformats.org/officeDocument/2006/relationships/image" Target="../media/image247.png"/><Relationship Id="rId5" Type="http://schemas.openxmlformats.org/officeDocument/2006/relationships/image" Target="../media/image5.png"/><Relationship Id="rId10" Type="http://schemas.openxmlformats.org/officeDocument/2006/relationships/customXml" Target="../ink/ink254.xml"/><Relationship Id="rId4" Type="http://schemas.openxmlformats.org/officeDocument/2006/relationships/customXml" Target="../ink/ink251.xml"/><Relationship Id="rId9" Type="http://schemas.openxmlformats.org/officeDocument/2006/relationships/image" Target="../media/image246.png"/></Relationships>
</file>

<file path=ppt/slides/_rels/slide21.xml.rels><?xml version="1.0" encoding="UTF-8" standalone="yes"?>
<Relationships xmlns="http://schemas.openxmlformats.org/package/2006/relationships"><Relationship Id="rId13" Type="http://schemas.openxmlformats.org/officeDocument/2006/relationships/image" Target="../media/image251.png"/><Relationship Id="rId18" Type="http://schemas.openxmlformats.org/officeDocument/2006/relationships/customXml" Target="../ink/ink262.xml"/><Relationship Id="rId26" Type="http://schemas.openxmlformats.org/officeDocument/2006/relationships/customXml" Target="../ink/ink266.xml"/><Relationship Id="rId21" Type="http://schemas.openxmlformats.org/officeDocument/2006/relationships/image" Target="../media/image255.png"/><Relationship Id="rId34" Type="http://schemas.openxmlformats.org/officeDocument/2006/relationships/customXml" Target="../ink/ink270.xml"/><Relationship Id="rId7" Type="http://schemas.openxmlformats.org/officeDocument/2006/relationships/image" Target="../media/image248.png"/><Relationship Id="rId12" Type="http://schemas.openxmlformats.org/officeDocument/2006/relationships/customXml" Target="../ink/ink259.xml"/><Relationship Id="rId17" Type="http://schemas.openxmlformats.org/officeDocument/2006/relationships/image" Target="../media/image253.png"/><Relationship Id="rId25" Type="http://schemas.openxmlformats.org/officeDocument/2006/relationships/image" Target="../media/image257.png"/><Relationship Id="rId33" Type="http://schemas.openxmlformats.org/officeDocument/2006/relationships/image" Target="../media/image261.png"/><Relationship Id="rId2" Type="http://schemas.openxmlformats.org/officeDocument/2006/relationships/notesSlide" Target="../notesSlides/notesSlide21.xml"/><Relationship Id="rId16" Type="http://schemas.openxmlformats.org/officeDocument/2006/relationships/customXml" Target="../ink/ink261.xml"/><Relationship Id="rId20" Type="http://schemas.openxmlformats.org/officeDocument/2006/relationships/customXml" Target="../ink/ink263.xml"/><Relationship Id="rId29" Type="http://schemas.openxmlformats.org/officeDocument/2006/relationships/image" Target="../media/image259.png"/><Relationship Id="rId1" Type="http://schemas.openxmlformats.org/officeDocument/2006/relationships/slideLayout" Target="../slideLayouts/slideLayout1.xml"/><Relationship Id="rId6" Type="http://schemas.openxmlformats.org/officeDocument/2006/relationships/customXml" Target="../ink/ink256.xml"/><Relationship Id="rId11" Type="http://schemas.openxmlformats.org/officeDocument/2006/relationships/image" Target="../media/image250.png"/><Relationship Id="rId24" Type="http://schemas.openxmlformats.org/officeDocument/2006/relationships/customXml" Target="../ink/ink265.xml"/><Relationship Id="rId32" Type="http://schemas.openxmlformats.org/officeDocument/2006/relationships/customXml" Target="../ink/ink269.xml"/><Relationship Id="rId37" Type="http://schemas.openxmlformats.org/officeDocument/2006/relationships/image" Target="../media/image263.png"/><Relationship Id="rId5" Type="http://schemas.openxmlformats.org/officeDocument/2006/relationships/image" Target="../media/image5.png"/><Relationship Id="rId15" Type="http://schemas.openxmlformats.org/officeDocument/2006/relationships/image" Target="../media/image252.png"/><Relationship Id="rId23" Type="http://schemas.openxmlformats.org/officeDocument/2006/relationships/image" Target="../media/image256.png"/><Relationship Id="rId28" Type="http://schemas.openxmlformats.org/officeDocument/2006/relationships/customXml" Target="../ink/ink267.xml"/><Relationship Id="rId36" Type="http://schemas.openxmlformats.org/officeDocument/2006/relationships/customXml" Target="../ink/ink271.xml"/><Relationship Id="rId10" Type="http://schemas.openxmlformats.org/officeDocument/2006/relationships/customXml" Target="../ink/ink258.xml"/><Relationship Id="rId19" Type="http://schemas.openxmlformats.org/officeDocument/2006/relationships/image" Target="../media/image254.png"/><Relationship Id="rId31" Type="http://schemas.openxmlformats.org/officeDocument/2006/relationships/image" Target="../media/image260.png"/><Relationship Id="rId4" Type="http://schemas.openxmlformats.org/officeDocument/2006/relationships/customXml" Target="../ink/ink255.xml"/><Relationship Id="rId9" Type="http://schemas.openxmlformats.org/officeDocument/2006/relationships/image" Target="../media/image249.png"/><Relationship Id="rId14" Type="http://schemas.openxmlformats.org/officeDocument/2006/relationships/customXml" Target="../ink/ink260.xml"/><Relationship Id="rId22" Type="http://schemas.openxmlformats.org/officeDocument/2006/relationships/customXml" Target="../ink/ink264.xml"/><Relationship Id="rId27" Type="http://schemas.openxmlformats.org/officeDocument/2006/relationships/image" Target="../media/image258.png"/><Relationship Id="rId30" Type="http://schemas.openxmlformats.org/officeDocument/2006/relationships/customXml" Target="../ink/ink268.xml"/><Relationship Id="rId35" Type="http://schemas.openxmlformats.org/officeDocument/2006/relationships/image" Target="../media/image262.png"/><Relationship Id="rId8" Type="http://schemas.openxmlformats.org/officeDocument/2006/relationships/customXml" Target="../ink/ink257.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6.xml"/><Relationship Id="rId1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customXml" Target="../ink/ink3.xml"/><Relationship Id="rId12" Type="http://schemas.openxmlformats.org/officeDocument/2006/relationships/image" Target="../media/image10.png"/><Relationship Id="rId17" Type="http://schemas.openxmlformats.org/officeDocument/2006/relationships/customXml" Target="../ink/ink8.xml"/><Relationship Id="rId2" Type="http://schemas.openxmlformats.org/officeDocument/2006/relationships/notesSlide" Target="../notesSlides/notesSlide5.xml"/><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customXml" Target="../ink/ink5.xml"/><Relationship Id="rId5" Type="http://schemas.openxmlformats.org/officeDocument/2006/relationships/image" Target="../media/image5.png"/><Relationship Id="rId15" Type="http://schemas.openxmlformats.org/officeDocument/2006/relationships/customXml" Target="../ink/ink7.xml"/><Relationship Id="rId10" Type="http://schemas.openxmlformats.org/officeDocument/2006/relationships/image" Target="../media/image9.png"/><Relationship Id="rId19" Type="http://schemas.openxmlformats.org/officeDocument/2006/relationships/customXml" Target="../ink/ink9.xml"/><Relationship Id="rId4" Type="http://schemas.openxmlformats.org/officeDocument/2006/relationships/customXml" Target="../ink/ink2.xml"/><Relationship Id="rId9" Type="http://schemas.openxmlformats.org/officeDocument/2006/relationships/customXml" Target="../ink/ink4.xm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485" Type="http://schemas.openxmlformats.org/officeDocument/2006/relationships/image" Target="../media/image48.png"/><Relationship Id="rId510" Type="http://schemas.openxmlformats.org/officeDocument/2006/relationships/customXml" Target="../ink/ink57.xml"/><Relationship Id="rId531" Type="http://schemas.openxmlformats.org/officeDocument/2006/relationships/image" Target="../media/image71.png"/><Relationship Id="rId552" Type="http://schemas.openxmlformats.org/officeDocument/2006/relationships/customXml" Target="../ink/ink78.xml"/><Relationship Id="rId573" Type="http://schemas.openxmlformats.org/officeDocument/2006/relationships/image" Target="../media/image92.png"/><Relationship Id="rId594" Type="http://schemas.openxmlformats.org/officeDocument/2006/relationships/customXml" Target="../ink/ink99.xml"/><Relationship Id="rId433" Type="http://schemas.openxmlformats.org/officeDocument/2006/relationships/image" Target="../media/image22.png"/><Relationship Id="rId454" Type="http://schemas.openxmlformats.org/officeDocument/2006/relationships/customXml" Target="../ink/ink29.xml"/><Relationship Id="rId475" Type="http://schemas.openxmlformats.org/officeDocument/2006/relationships/image" Target="../media/image43.png"/><Relationship Id="rId496" Type="http://schemas.openxmlformats.org/officeDocument/2006/relationships/customXml" Target="../ink/ink50.xml"/><Relationship Id="rId500" Type="http://schemas.openxmlformats.org/officeDocument/2006/relationships/customXml" Target="../ink/ink52.xml"/><Relationship Id="rId521" Type="http://schemas.openxmlformats.org/officeDocument/2006/relationships/image" Target="../media/image66.png"/><Relationship Id="rId542" Type="http://schemas.openxmlformats.org/officeDocument/2006/relationships/customXml" Target="../ink/ink73.xml"/><Relationship Id="rId563" Type="http://schemas.openxmlformats.org/officeDocument/2006/relationships/image" Target="../media/image87.png"/><Relationship Id="rId584" Type="http://schemas.openxmlformats.org/officeDocument/2006/relationships/customXml" Target="../ink/ink94.xml"/><Relationship Id="rId423" Type="http://schemas.openxmlformats.org/officeDocument/2006/relationships/image" Target="../media/image17.png"/><Relationship Id="rId444" Type="http://schemas.openxmlformats.org/officeDocument/2006/relationships/customXml" Target="../ink/ink24.xml"/><Relationship Id="rId465" Type="http://schemas.openxmlformats.org/officeDocument/2006/relationships/image" Target="../media/image38.png"/><Relationship Id="rId486" Type="http://schemas.openxmlformats.org/officeDocument/2006/relationships/customXml" Target="../ink/ink45.xml"/><Relationship Id="rId511" Type="http://schemas.openxmlformats.org/officeDocument/2006/relationships/image" Target="../media/image61.png"/><Relationship Id="rId532" Type="http://schemas.openxmlformats.org/officeDocument/2006/relationships/customXml" Target="../ink/ink68.xml"/><Relationship Id="rId553" Type="http://schemas.openxmlformats.org/officeDocument/2006/relationships/image" Target="../media/image82.png"/><Relationship Id="rId574" Type="http://schemas.openxmlformats.org/officeDocument/2006/relationships/customXml" Target="../ink/ink89.xml"/><Relationship Id="rId595" Type="http://schemas.openxmlformats.org/officeDocument/2006/relationships/image" Target="../media/image103.png"/><Relationship Id="rId434" Type="http://schemas.openxmlformats.org/officeDocument/2006/relationships/customXml" Target="../ink/ink19.xml"/><Relationship Id="rId455" Type="http://schemas.openxmlformats.org/officeDocument/2006/relationships/image" Target="../media/image33.png"/><Relationship Id="rId476" Type="http://schemas.openxmlformats.org/officeDocument/2006/relationships/customXml" Target="../ink/ink40.xml"/><Relationship Id="rId497" Type="http://schemas.openxmlformats.org/officeDocument/2006/relationships/image" Target="../media/image54.png"/><Relationship Id="rId501" Type="http://schemas.openxmlformats.org/officeDocument/2006/relationships/image" Target="../media/image56.png"/><Relationship Id="rId522" Type="http://schemas.openxmlformats.org/officeDocument/2006/relationships/customXml" Target="../ink/ink63.xml"/><Relationship Id="rId543" Type="http://schemas.openxmlformats.org/officeDocument/2006/relationships/image" Target="../media/image77.png"/><Relationship Id="rId564" Type="http://schemas.openxmlformats.org/officeDocument/2006/relationships/customXml" Target="../ink/ink84.xml"/><Relationship Id="rId585" Type="http://schemas.openxmlformats.org/officeDocument/2006/relationships/image" Target="../media/image98.png"/><Relationship Id="rId424" Type="http://schemas.openxmlformats.org/officeDocument/2006/relationships/customXml" Target="../ink/ink14.xml"/><Relationship Id="rId445" Type="http://schemas.openxmlformats.org/officeDocument/2006/relationships/image" Target="../media/image28.png"/><Relationship Id="rId466" Type="http://schemas.openxmlformats.org/officeDocument/2006/relationships/customXml" Target="../ink/ink35.xml"/><Relationship Id="rId487" Type="http://schemas.openxmlformats.org/officeDocument/2006/relationships/image" Target="../media/image49.png"/><Relationship Id="rId512" Type="http://schemas.openxmlformats.org/officeDocument/2006/relationships/customXml" Target="../ink/ink58.xml"/><Relationship Id="rId533" Type="http://schemas.openxmlformats.org/officeDocument/2006/relationships/image" Target="../media/image72.png"/><Relationship Id="rId554" Type="http://schemas.openxmlformats.org/officeDocument/2006/relationships/customXml" Target="../ink/ink79.xml"/><Relationship Id="rId575" Type="http://schemas.openxmlformats.org/officeDocument/2006/relationships/image" Target="../media/image93.png"/><Relationship Id="rId596" Type="http://schemas.openxmlformats.org/officeDocument/2006/relationships/customXml" Target="../ink/ink100.xml"/><Relationship Id="rId435" Type="http://schemas.openxmlformats.org/officeDocument/2006/relationships/image" Target="../media/image23.png"/><Relationship Id="rId456" Type="http://schemas.openxmlformats.org/officeDocument/2006/relationships/customXml" Target="../ink/ink30.xml"/><Relationship Id="rId477" Type="http://schemas.openxmlformats.org/officeDocument/2006/relationships/image" Target="../media/image44.png"/><Relationship Id="rId498" Type="http://schemas.openxmlformats.org/officeDocument/2006/relationships/customXml" Target="../ink/ink51.xml"/><Relationship Id="rId600" Type="http://schemas.openxmlformats.org/officeDocument/2006/relationships/customXml" Target="../ink/ink102.xml"/><Relationship Id="rId451" Type="http://schemas.openxmlformats.org/officeDocument/2006/relationships/image" Target="../media/image31.png"/><Relationship Id="rId472" Type="http://schemas.openxmlformats.org/officeDocument/2006/relationships/customXml" Target="../ink/ink38.xml"/><Relationship Id="rId493" Type="http://schemas.openxmlformats.org/officeDocument/2006/relationships/image" Target="../media/image52.png"/><Relationship Id="rId502" Type="http://schemas.openxmlformats.org/officeDocument/2006/relationships/customXml" Target="../ink/ink53.xml"/><Relationship Id="rId507" Type="http://schemas.openxmlformats.org/officeDocument/2006/relationships/image" Target="../media/image59.png"/><Relationship Id="rId523" Type="http://schemas.openxmlformats.org/officeDocument/2006/relationships/image" Target="../media/image67.png"/><Relationship Id="rId528" Type="http://schemas.openxmlformats.org/officeDocument/2006/relationships/customXml" Target="../ink/ink66.xml"/><Relationship Id="rId549" Type="http://schemas.openxmlformats.org/officeDocument/2006/relationships/image" Target="../media/image80.png"/><Relationship Id="rId544" Type="http://schemas.openxmlformats.org/officeDocument/2006/relationships/customXml" Target="../ink/ink74.xml"/><Relationship Id="rId560" Type="http://schemas.openxmlformats.org/officeDocument/2006/relationships/customXml" Target="../ink/ink82.xml"/><Relationship Id="rId565" Type="http://schemas.openxmlformats.org/officeDocument/2006/relationships/image" Target="../media/image88.png"/><Relationship Id="rId581" Type="http://schemas.openxmlformats.org/officeDocument/2006/relationships/image" Target="../media/image96.png"/><Relationship Id="rId586" Type="http://schemas.openxmlformats.org/officeDocument/2006/relationships/customXml" Target="../ink/ink95.xml"/><Relationship Id="rId420" Type="http://schemas.openxmlformats.org/officeDocument/2006/relationships/customXml" Target="../ink/ink12.xml"/><Relationship Id="rId425" Type="http://schemas.openxmlformats.org/officeDocument/2006/relationships/image" Target="../media/image18.png"/><Relationship Id="rId446" Type="http://schemas.openxmlformats.org/officeDocument/2006/relationships/customXml" Target="../ink/ink25.xml"/><Relationship Id="rId467" Type="http://schemas.openxmlformats.org/officeDocument/2006/relationships/image" Target="../media/image39.png"/><Relationship Id="rId2" Type="http://schemas.openxmlformats.org/officeDocument/2006/relationships/notesSlide" Target="../notesSlides/notesSlide7.xml"/><Relationship Id="rId441" Type="http://schemas.openxmlformats.org/officeDocument/2006/relationships/image" Target="../media/image26.png"/><Relationship Id="rId462" Type="http://schemas.openxmlformats.org/officeDocument/2006/relationships/customXml" Target="../ink/ink33.xml"/><Relationship Id="rId483" Type="http://schemas.openxmlformats.org/officeDocument/2006/relationships/image" Target="../media/image47.png"/><Relationship Id="rId488" Type="http://schemas.openxmlformats.org/officeDocument/2006/relationships/customXml" Target="../ink/ink46.xml"/><Relationship Id="rId518" Type="http://schemas.openxmlformats.org/officeDocument/2006/relationships/customXml" Target="../ink/ink61.xml"/><Relationship Id="rId539" Type="http://schemas.openxmlformats.org/officeDocument/2006/relationships/image" Target="../media/image75.png"/><Relationship Id="rId513" Type="http://schemas.openxmlformats.org/officeDocument/2006/relationships/image" Target="../media/image62.png"/><Relationship Id="rId534" Type="http://schemas.openxmlformats.org/officeDocument/2006/relationships/customXml" Target="../ink/ink69.xml"/><Relationship Id="rId550" Type="http://schemas.openxmlformats.org/officeDocument/2006/relationships/customXml" Target="../ink/ink77.xml"/><Relationship Id="rId555" Type="http://schemas.openxmlformats.org/officeDocument/2006/relationships/image" Target="../media/image83.png"/><Relationship Id="rId576" Type="http://schemas.openxmlformats.org/officeDocument/2006/relationships/customXml" Target="../ink/ink90.xml"/><Relationship Id="rId597" Type="http://schemas.openxmlformats.org/officeDocument/2006/relationships/image" Target="../media/image104.png"/><Relationship Id="rId436" Type="http://schemas.openxmlformats.org/officeDocument/2006/relationships/customXml" Target="../ink/ink20.xml"/><Relationship Id="rId457" Type="http://schemas.openxmlformats.org/officeDocument/2006/relationships/image" Target="../media/image34.png"/><Relationship Id="rId571" Type="http://schemas.openxmlformats.org/officeDocument/2006/relationships/image" Target="../media/image91.png"/><Relationship Id="rId592" Type="http://schemas.openxmlformats.org/officeDocument/2006/relationships/customXml" Target="../ink/ink98.xml"/><Relationship Id="rId601" Type="http://schemas.openxmlformats.org/officeDocument/2006/relationships/image" Target="../media/image106.png"/><Relationship Id="rId431" Type="http://schemas.openxmlformats.org/officeDocument/2006/relationships/image" Target="../media/image21.png"/><Relationship Id="rId452" Type="http://schemas.openxmlformats.org/officeDocument/2006/relationships/customXml" Target="../ink/ink28.xml"/><Relationship Id="rId473" Type="http://schemas.openxmlformats.org/officeDocument/2006/relationships/image" Target="../media/image42.png"/><Relationship Id="rId478" Type="http://schemas.openxmlformats.org/officeDocument/2006/relationships/customXml" Target="../ink/ink41.xml"/><Relationship Id="rId494" Type="http://schemas.openxmlformats.org/officeDocument/2006/relationships/customXml" Target="../ink/ink49.xml"/><Relationship Id="rId499" Type="http://schemas.openxmlformats.org/officeDocument/2006/relationships/image" Target="../media/image55.png"/><Relationship Id="rId508" Type="http://schemas.openxmlformats.org/officeDocument/2006/relationships/customXml" Target="../ink/ink56.xml"/><Relationship Id="rId529" Type="http://schemas.openxmlformats.org/officeDocument/2006/relationships/image" Target="../media/image70.png"/><Relationship Id="rId503" Type="http://schemas.openxmlformats.org/officeDocument/2006/relationships/image" Target="../media/image57.png"/><Relationship Id="rId524" Type="http://schemas.openxmlformats.org/officeDocument/2006/relationships/customXml" Target="../ink/ink64.xml"/><Relationship Id="rId540" Type="http://schemas.openxmlformats.org/officeDocument/2006/relationships/customXml" Target="../ink/ink72.xml"/><Relationship Id="rId545" Type="http://schemas.openxmlformats.org/officeDocument/2006/relationships/image" Target="../media/image78.png"/><Relationship Id="rId566" Type="http://schemas.openxmlformats.org/officeDocument/2006/relationships/customXml" Target="../ink/ink85.xml"/><Relationship Id="rId587" Type="http://schemas.openxmlformats.org/officeDocument/2006/relationships/image" Target="../media/image99.png"/><Relationship Id="rId426" Type="http://schemas.openxmlformats.org/officeDocument/2006/relationships/customXml" Target="../ink/ink15.xml"/><Relationship Id="rId447" Type="http://schemas.openxmlformats.org/officeDocument/2006/relationships/image" Target="../media/image29.png"/><Relationship Id="rId561" Type="http://schemas.openxmlformats.org/officeDocument/2006/relationships/image" Target="../media/image86.png"/><Relationship Id="rId582" Type="http://schemas.openxmlformats.org/officeDocument/2006/relationships/customXml" Target="../ink/ink93.xml"/><Relationship Id="rId3" Type="http://schemas.openxmlformats.org/officeDocument/2006/relationships/image" Target="../media/image3.png"/><Relationship Id="rId421" Type="http://schemas.openxmlformats.org/officeDocument/2006/relationships/image" Target="../media/image16.png"/><Relationship Id="rId442" Type="http://schemas.openxmlformats.org/officeDocument/2006/relationships/customXml" Target="../ink/ink23.xml"/><Relationship Id="rId463" Type="http://schemas.openxmlformats.org/officeDocument/2006/relationships/image" Target="../media/image37.png"/><Relationship Id="rId468" Type="http://schemas.openxmlformats.org/officeDocument/2006/relationships/customXml" Target="../ink/ink36.xml"/><Relationship Id="rId484" Type="http://schemas.openxmlformats.org/officeDocument/2006/relationships/customXml" Target="../ink/ink44.xml"/><Relationship Id="rId489" Type="http://schemas.openxmlformats.org/officeDocument/2006/relationships/image" Target="../media/image50.png"/><Relationship Id="rId519" Type="http://schemas.openxmlformats.org/officeDocument/2006/relationships/image" Target="../media/image65.png"/><Relationship Id="rId514" Type="http://schemas.openxmlformats.org/officeDocument/2006/relationships/customXml" Target="../ink/ink59.xml"/><Relationship Id="rId530" Type="http://schemas.openxmlformats.org/officeDocument/2006/relationships/customXml" Target="../ink/ink67.xml"/><Relationship Id="rId535" Type="http://schemas.openxmlformats.org/officeDocument/2006/relationships/image" Target="../media/image73.png"/><Relationship Id="rId556" Type="http://schemas.openxmlformats.org/officeDocument/2006/relationships/customXml" Target="../ink/ink80.xml"/><Relationship Id="rId577" Type="http://schemas.openxmlformats.org/officeDocument/2006/relationships/image" Target="../media/image94.png"/><Relationship Id="rId551" Type="http://schemas.openxmlformats.org/officeDocument/2006/relationships/image" Target="../media/image81.png"/><Relationship Id="rId572" Type="http://schemas.openxmlformats.org/officeDocument/2006/relationships/customXml" Target="../ink/ink88.xml"/><Relationship Id="rId593" Type="http://schemas.openxmlformats.org/officeDocument/2006/relationships/image" Target="../media/image102.png"/><Relationship Id="rId598" Type="http://schemas.openxmlformats.org/officeDocument/2006/relationships/customXml" Target="../ink/ink101.xml"/><Relationship Id="rId602" Type="http://schemas.openxmlformats.org/officeDocument/2006/relationships/customXml" Target="../ink/ink103.xml"/><Relationship Id="rId432" Type="http://schemas.openxmlformats.org/officeDocument/2006/relationships/customXml" Target="../ink/ink18.xml"/><Relationship Id="rId437" Type="http://schemas.openxmlformats.org/officeDocument/2006/relationships/image" Target="../media/image24.png"/><Relationship Id="rId453" Type="http://schemas.openxmlformats.org/officeDocument/2006/relationships/image" Target="../media/image32.png"/><Relationship Id="rId458" Type="http://schemas.openxmlformats.org/officeDocument/2006/relationships/customXml" Target="../ink/ink31.xml"/><Relationship Id="rId474" Type="http://schemas.openxmlformats.org/officeDocument/2006/relationships/customXml" Target="../ink/ink39.xml"/><Relationship Id="rId479" Type="http://schemas.openxmlformats.org/officeDocument/2006/relationships/image" Target="../media/image45.png"/><Relationship Id="rId509" Type="http://schemas.openxmlformats.org/officeDocument/2006/relationships/image" Target="../media/image60.png"/><Relationship Id="rId490" Type="http://schemas.openxmlformats.org/officeDocument/2006/relationships/customXml" Target="../ink/ink47.xml"/><Relationship Id="rId495" Type="http://schemas.openxmlformats.org/officeDocument/2006/relationships/image" Target="../media/image53.png"/><Relationship Id="rId504" Type="http://schemas.openxmlformats.org/officeDocument/2006/relationships/customXml" Target="../ink/ink54.xml"/><Relationship Id="rId525" Type="http://schemas.openxmlformats.org/officeDocument/2006/relationships/image" Target="../media/image68.png"/><Relationship Id="rId546" Type="http://schemas.openxmlformats.org/officeDocument/2006/relationships/customXml" Target="../ink/ink75.xml"/><Relationship Id="rId567" Type="http://schemas.openxmlformats.org/officeDocument/2006/relationships/image" Target="../media/image89.png"/><Relationship Id="rId520" Type="http://schemas.openxmlformats.org/officeDocument/2006/relationships/customXml" Target="../ink/ink62.xml"/><Relationship Id="rId541" Type="http://schemas.openxmlformats.org/officeDocument/2006/relationships/image" Target="../media/image76.png"/><Relationship Id="rId562" Type="http://schemas.openxmlformats.org/officeDocument/2006/relationships/customXml" Target="../ink/ink83.xml"/><Relationship Id="rId583" Type="http://schemas.openxmlformats.org/officeDocument/2006/relationships/image" Target="../media/image97.png"/><Relationship Id="rId588" Type="http://schemas.openxmlformats.org/officeDocument/2006/relationships/customXml" Target="../ink/ink96.xml"/><Relationship Id="rId4" Type="http://schemas.openxmlformats.org/officeDocument/2006/relationships/customXml" Target="../ink/ink10.xml"/><Relationship Id="rId422" Type="http://schemas.openxmlformats.org/officeDocument/2006/relationships/customXml" Target="../ink/ink13.xml"/><Relationship Id="rId427" Type="http://schemas.openxmlformats.org/officeDocument/2006/relationships/image" Target="../media/image19.png"/><Relationship Id="rId443" Type="http://schemas.openxmlformats.org/officeDocument/2006/relationships/image" Target="../media/image27.png"/><Relationship Id="rId448" Type="http://schemas.openxmlformats.org/officeDocument/2006/relationships/customXml" Target="../ink/ink26.xml"/><Relationship Id="rId464" Type="http://schemas.openxmlformats.org/officeDocument/2006/relationships/customXml" Target="../ink/ink34.xml"/><Relationship Id="rId469" Type="http://schemas.openxmlformats.org/officeDocument/2006/relationships/image" Target="../media/image40.png"/><Relationship Id="rId480" Type="http://schemas.openxmlformats.org/officeDocument/2006/relationships/customXml" Target="../ink/ink42.xml"/><Relationship Id="rId515" Type="http://schemas.openxmlformats.org/officeDocument/2006/relationships/image" Target="../media/image63.png"/><Relationship Id="rId536" Type="http://schemas.openxmlformats.org/officeDocument/2006/relationships/customXml" Target="../ink/ink70.xml"/><Relationship Id="rId557" Type="http://schemas.openxmlformats.org/officeDocument/2006/relationships/image" Target="../media/image84.png"/><Relationship Id="rId578" Type="http://schemas.openxmlformats.org/officeDocument/2006/relationships/customXml" Target="../ink/ink91.xml"/><Relationship Id="rId599" Type="http://schemas.openxmlformats.org/officeDocument/2006/relationships/image" Target="../media/image105.png"/><Relationship Id="rId417" Type="http://schemas.openxmlformats.org/officeDocument/2006/relationships/image" Target="../media/image227.png"/><Relationship Id="rId438" Type="http://schemas.openxmlformats.org/officeDocument/2006/relationships/customXml" Target="../ink/ink21.xml"/><Relationship Id="rId459" Type="http://schemas.openxmlformats.org/officeDocument/2006/relationships/image" Target="../media/image35.png"/><Relationship Id="rId603" Type="http://schemas.openxmlformats.org/officeDocument/2006/relationships/image" Target="../media/image107.png"/><Relationship Id="rId470" Type="http://schemas.openxmlformats.org/officeDocument/2006/relationships/customXml" Target="../ink/ink37.xml"/><Relationship Id="rId491" Type="http://schemas.openxmlformats.org/officeDocument/2006/relationships/image" Target="../media/image51.png"/><Relationship Id="rId505" Type="http://schemas.openxmlformats.org/officeDocument/2006/relationships/image" Target="../media/image58.png"/><Relationship Id="rId526" Type="http://schemas.openxmlformats.org/officeDocument/2006/relationships/customXml" Target="../ink/ink65.xml"/><Relationship Id="rId547" Type="http://schemas.openxmlformats.org/officeDocument/2006/relationships/image" Target="../media/image79.png"/><Relationship Id="rId568" Type="http://schemas.openxmlformats.org/officeDocument/2006/relationships/customXml" Target="../ink/ink86.xml"/><Relationship Id="rId589" Type="http://schemas.openxmlformats.org/officeDocument/2006/relationships/image" Target="../media/image100.png"/><Relationship Id="rId428" Type="http://schemas.openxmlformats.org/officeDocument/2006/relationships/customXml" Target="../ink/ink16.xml"/><Relationship Id="rId449" Type="http://schemas.openxmlformats.org/officeDocument/2006/relationships/image" Target="../media/image30.png"/><Relationship Id="rId460" Type="http://schemas.openxmlformats.org/officeDocument/2006/relationships/customXml" Target="../ink/ink32.xml"/><Relationship Id="rId481" Type="http://schemas.openxmlformats.org/officeDocument/2006/relationships/image" Target="../media/image46.png"/><Relationship Id="rId516" Type="http://schemas.openxmlformats.org/officeDocument/2006/relationships/customXml" Target="../ink/ink60.xml"/><Relationship Id="rId537" Type="http://schemas.openxmlformats.org/officeDocument/2006/relationships/image" Target="../media/image74.png"/><Relationship Id="rId558" Type="http://schemas.openxmlformats.org/officeDocument/2006/relationships/customXml" Target="../ink/ink81.xml"/><Relationship Id="rId579" Type="http://schemas.openxmlformats.org/officeDocument/2006/relationships/image" Target="../media/image95.png"/><Relationship Id="rId418" Type="http://schemas.openxmlformats.org/officeDocument/2006/relationships/customXml" Target="../ink/ink11.xml"/><Relationship Id="rId439" Type="http://schemas.openxmlformats.org/officeDocument/2006/relationships/image" Target="../media/image25.png"/><Relationship Id="rId590" Type="http://schemas.openxmlformats.org/officeDocument/2006/relationships/customXml" Target="../ink/ink97.xml"/><Relationship Id="rId450" Type="http://schemas.openxmlformats.org/officeDocument/2006/relationships/customXml" Target="../ink/ink27.xml"/><Relationship Id="rId471" Type="http://schemas.openxmlformats.org/officeDocument/2006/relationships/image" Target="../media/image41.png"/><Relationship Id="rId506" Type="http://schemas.openxmlformats.org/officeDocument/2006/relationships/customXml" Target="../ink/ink55.xml"/><Relationship Id="rId492" Type="http://schemas.openxmlformats.org/officeDocument/2006/relationships/customXml" Target="../ink/ink48.xml"/><Relationship Id="rId527" Type="http://schemas.openxmlformats.org/officeDocument/2006/relationships/image" Target="../media/image69.png"/><Relationship Id="rId548" Type="http://schemas.openxmlformats.org/officeDocument/2006/relationships/customXml" Target="../ink/ink76.xml"/><Relationship Id="rId569" Type="http://schemas.openxmlformats.org/officeDocument/2006/relationships/image" Target="../media/image90.png"/><Relationship Id="rId429" Type="http://schemas.openxmlformats.org/officeDocument/2006/relationships/image" Target="../media/image20.png"/><Relationship Id="rId580" Type="http://schemas.openxmlformats.org/officeDocument/2006/relationships/customXml" Target="../ink/ink92.xml"/><Relationship Id="rId1" Type="http://schemas.openxmlformats.org/officeDocument/2006/relationships/slideLayout" Target="../slideLayouts/slideLayout1.xml"/><Relationship Id="rId440" Type="http://schemas.openxmlformats.org/officeDocument/2006/relationships/customXml" Target="../ink/ink22.xml"/><Relationship Id="rId461" Type="http://schemas.openxmlformats.org/officeDocument/2006/relationships/image" Target="../media/image36.png"/><Relationship Id="rId482" Type="http://schemas.openxmlformats.org/officeDocument/2006/relationships/customXml" Target="../ink/ink43.xml"/><Relationship Id="rId517" Type="http://schemas.openxmlformats.org/officeDocument/2006/relationships/image" Target="../media/image64.png"/><Relationship Id="rId538" Type="http://schemas.openxmlformats.org/officeDocument/2006/relationships/customXml" Target="../ink/ink71.xml"/><Relationship Id="rId559" Type="http://schemas.openxmlformats.org/officeDocument/2006/relationships/image" Target="../media/image85.png"/><Relationship Id="rId419" Type="http://schemas.openxmlformats.org/officeDocument/2006/relationships/image" Target="../media/image15.png"/><Relationship Id="rId570" Type="http://schemas.openxmlformats.org/officeDocument/2006/relationships/customXml" Target="../ink/ink87.xml"/><Relationship Id="rId591" Type="http://schemas.openxmlformats.org/officeDocument/2006/relationships/image" Target="../media/image101.png"/><Relationship Id="rId430" Type="http://schemas.openxmlformats.org/officeDocument/2006/relationships/customXml" Target="../ink/ink17.xml"/></Relationships>
</file>

<file path=ppt/slides/_rels/slide8.xml.rels><?xml version="1.0" encoding="UTF-8" standalone="yes"?>
<Relationships xmlns="http://schemas.openxmlformats.org/package/2006/relationships"><Relationship Id="rId8" Type="http://schemas.openxmlformats.org/officeDocument/2006/relationships/customXml" Target="../ink/ink106.xml"/><Relationship Id="rId3" Type="http://schemas.openxmlformats.org/officeDocument/2006/relationships/image" Target="../media/image3.png"/><Relationship Id="rId7" Type="http://schemas.openxmlformats.org/officeDocument/2006/relationships/image" Target="../media/image10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05.xml"/><Relationship Id="rId5" Type="http://schemas.openxmlformats.org/officeDocument/2006/relationships/image" Target="../media/image5.png"/><Relationship Id="rId4" Type="http://schemas.openxmlformats.org/officeDocument/2006/relationships/customXml" Target="../ink/ink104.xml"/><Relationship Id="rId9" Type="http://schemas.openxmlformats.org/officeDocument/2006/relationships/image" Target="../media/image109.png"/></Relationships>
</file>

<file path=ppt/slides/_rels/slide9.xml.rels><?xml version="1.0" encoding="UTF-8" standalone="yes"?>
<Relationships xmlns="http://schemas.openxmlformats.org/package/2006/relationships"><Relationship Id="rId26" Type="http://schemas.openxmlformats.org/officeDocument/2006/relationships/customXml" Target="../ink/ink118.xml"/><Relationship Id="rId21" Type="http://schemas.openxmlformats.org/officeDocument/2006/relationships/image" Target="../media/image117.png"/><Relationship Id="rId34" Type="http://schemas.openxmlformats.org/officeDocument/2006/relationships/customXml" Target="../ink/ink122.xml"/><Relationship Id="rId42" Type="http://schemas.openxmlformats.org/officeDocument/2006/relationships/customXml" Target="../ink/ink126.xml"/><Relationship Id="rId47" Type="http://schemas.openxmlformats.org/officeDocument/2006/relationships/image" Target="../media/image130.png"/><Relationship Id="rId50" Type="http://schemas.openxmlformats.org/officeDocument/2006/relationships/customXml" Target="../ink/ink130.xml"/><Relationship Id="rId55" Type="http://schemas.openxmlformats.org/officeDocument/2006/relationships/image" Target="../media/image134.png"/><Relationship Id="rId63" Type="http://schemas.openxmlformats.org/officeDocument/2006/relationships/image" Target="../media/image138.png"/><Relationship Id="rId7" Type="http://schemas.openxmlformats.org/officeDocument/2006/relationships/image" Target="../media/image110.png"/><Relationship Id="rId2" Type="http://schemas.openxmlformats.org/officeDocument/2006/relationships/notesSlide" Target="../notesSlides/notesSlide9.xml"/><Relationship Id="rId16" Type="http://schemas.openxmlformats.org/officeDocument/2006/relationships/customXml" Target="../ink/ink113.xml"/><Relationship Id="rId29" Type="http://schemas.openxmlformats.org/officeDocument/2006/relationships/image" Target="../media/image121.png"/><Relationship Id="rId11" Type="http://schemas.openxmlformats.org/officeDocument/2006/relationships/image" Target="../media/image112.png"/><Relationship Id="rId24" Type="http://schemas.openxmlformats.org/officeDocument/2006/relationships/customXml" Target="../ink/ink117.xml"/><Relationship Id="rId32" Type="http://schemas.openxmlformats.org/officeDocument/2006/relationships/customXml" Target="../ink/ink121.xml"/><Relationship Id="rId37" Type="http://schemas.openxmlformats.org/officeDocument/2006/relationships/image" Target="../media/image125.png"/><Relationship Id="rId40" Type="http://schemas.openxmlformats.org/officeDocument/2006/relationships/customXml" Target="../ink/ink125.xml"/><Relationship Id="rId45" Type="http://schemas.openxmlformats.org/officeDocument/2006/relationships/image" Target="../media/image129.png"/><Relationship Id="rId53" Type="http://schemas.openxmlformats.org/officeDocument/2006/relationships/image" Target="../media/image133.png"/><Relationship Id="rId58" Type="http://schemas.openxmlformats.org/officeDocument/2006/relationships/customXml" Target="../ink/ink134.xml"/><Relationship Id="rId66" Type="http://schemas.openxmlformats.org/officeDocument/2006/relationships/customXml" Target="../ink/ink138.xml"/><Relationship Id="rId5" Type="http://schemas.openxmlformats.org/officeDocument/2006/relationships/image" Target="../media/image5.png"/><Relationship Id="rId61" Type="http://schemas.openxmlformats.org/officeDocument/2006/relationships/image" Target="../media/image137.png"/><Relationship Id="rId19" Type="http://schemas.openxmlformats.org/officeDocument/2006/relationships/image" Target="../media/image116.png"/><Relationship Id="rId14" Type="http://schemas.openxmlformats.org/officeDocument/2006/relationships/customXml" Target="../ink/ink112.xml"/><Relationship Id="rId22" Type="http://schemas.openxmlformats.org/officeDocument/2006/relationships/customXml" Target="../ink/ink116.xml"/><Relationship Id="rId27" Type="http://schemas.openxmlformats.org/officeDocument/2006/relationships/image" Target="../media/image120.png"/><Relationship Id="rId30" Type="http://schemas.openxmlformats.org/officeDocument/2006/relationships/customXml" Target="../ink/ink120.xml"/><Relationship Id="rId35" Type="http://schemas.openxmlformats.org/officeDocument/2006/relationships/image" Target="../media/image124.png"/><Relationship Id="rId43" Type="http://schemas.openxmlformats.org/officeDocument/2006/relationships/image" Target="../media/image128.png"/><Relationship Id="rId48" Type="http://schemas.openxmlformats.org/officeDocument/2006/relationships/customXml" Target="../ink/ink129.xml"/><Relationship Id="rId56" Type="http://schemas.openxmlformats.org/officeDocument/2006/relationships/customXml" Target="../ink/ink133.xml"/><Relationship Id="rId64" Type="http://schemas.openxmlformats.org/officeDocument/2006/relationships/customXml" Target="../ink/ink137.xml"/><Relationship Id="rId8" Type="http://schemas.openxmlformats.org/officeDocument/2006/relationships/customXml" Target="../ink/ink109.xml"/><Relationship Id="rId51" Type="http://schemas.openxmlformats.org/officeDocument/2006/relationships/image" Target="../media/image132.png"/><Relationship Id="rId3" Type="http://schemas.openxmlformats.org/officeDocument/2006/relationships/image" Target="../media/image3.png"/><Relationship Id="rId12" Type="http://schemas.openxmlformats.org/officeDocument/2006/relationships/customXml" Target="../ink/ink111.xml"/><Relationship Id="rId17" Type="http://schemas.openxmlformats.org/officeDocument/2006/relationships/image" Target="../media/image115.png"/><Relationship Id="rId25" Type="http://schemas.openxmlformats.org/officeDocument/2006/relationships/image" Target="../media/image119.png"/><Relationship Id="rId33" Type="http://schemas.openxmlformats.org/officeDocument/2006/relationships/image" Target="../media/image123.png"/><Relationship Id="rId38" Type="http://schemas.openxmlformats.org/officeDocument/2006/relationships/customXml" Target="../ink/ink124.xml"/><Relationship Id="rId46" Type="http://schemas.openxmlformats.org/officeDocument/2006/relationships/customXml" Target="../ink/ink128.xml"/><Relationship Id="rId59" Type="http://schemas.openxmlformats.org/officeDocument/2006/relationships/image" Target="../media/image136.png"/><Relationship Id="rId67" Type="http://schemas.openxmlformats.org/officeDocument/2006/relationships/image" Target="../media/image140.png"/><Relationship Id="rId20" Type="http://schemas.openxmlformats.org/officeDocument/2006/relationships/customXml" Target="../ink/ink115.xml"/><Relationship Id="rId41" Type="http://schemas.openxmlformats.org/officeDocument/2006/relationships/image" Target="../media/image127.png"/><Relationship Id="rId54" Type="http://schemas.openxmlformats.org/officeDocument/2006/relationships/customXml" Target="../ink/ink132.xml"/><Relationship Id="rId62" Type="http://schemas.openxmlformats.org/officeDocument/2006/relationships/customXml" Target="../ink/ink136.xml"/><Relationship Id="rId1" Type="http://schemas.openxmlformats.org/officeDocument/2006/relationships/slideLayout" Target="../slideLayouts/slideLayout1.xml"/><Relationship Id="rId6" Type="http://schemas.openxmlformats.org/officeDocument/2006/relationships/customXml" Target="../ink/ink108.xml"/><Relationship Id="rId15" Type="http://schemas.openxmlformats.org/officeDocument/2006/relationships/image" Target="../media/image114.png"/><Relationship Id="rId23" Type="http://schemas.openxmlformats.org/officeDocument/2006/relationships/image" Target="../media/image118.png"/><Relationship Id="rId28" Type="http://schemas.openxmlformats.org/officeDocument/2006/relationships/customXml" Target="../ink/ink119.xml"/><Relationship Id="rId36" Type="http://schemas.openxmlformats.org/officeDocument/2006/relationships/customXml" Target="../ink/ink123.xml"/><Relationship Id="rId49" Type="http://schemas.openxmlformats.org/officeDocument/2006/relationships/image" Target="../media/image131.png"/><Relationship Id="rId57" Type="http://schemas.openxmlformats.org/officeDocument/2006/relationships/image" Target="../media/image135.png"/><Relationship Id="rId10" Type="http://schemas.openxmlformats.org/officeDocument/2006/relationships/customXml" Target="../ink/ink110.xml"/><Relationship Id="rId31" Type="http://schemas.openxmlformats.org/officeDocument/2006/relationships/image" Target="../media/image122.png"/><Relationship Id="rId44" Type="http://schemas.openxmlformats.org/officeDocument/2006/relationships/customXml" Target="../ink/ink127.xml"/><Relationship Id="rId52" Type="http://schemas.openxmlformats.org/officeDocument/2006/relationships/customXml" Target="../ink/ink131.xml"/><Relationship Id="rId60" Type="http://schemas.openxmlformats.org/officeDocument/2006/relationships/customXml" Target="../ink/ink135.xml"/><Relationship Id="rId65" Type="http://schemas.openxmlformats.org/officeDocument/2006/relationships/image" Target="../media/image139.png"/><Relationship Id="rId4" Type="http://schemas.openxmlformats.org/officeDocument/2006/relationships/customXml" Target="../ink/ink107.xml"/><Relationship Id="rId9" Type="http://schemas.openxmlformats.org/officeDocument/2006/relationships/image" Target="../media/image111.png"/><Relationship Id="rId13" Type="http://schemas.openxmlformats.org/officeDocument/2006/relationships/image" Target="../media/image113.png"/><Relationship Id="rId18" Type="http://schemas.openxmlformats.org/officeDocument/2006/relationships/customXml" Target="../ink/ink114.xml"/><Relationship Id="rId39" Type="http://schemas.openxmlformats.org/officeDocument/2006/relationships/image" Target="../media/image1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מה:א-ו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45:1-6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FA4072B-7832-EA5E-58C4-626B92676F6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C5091A2-0826-F91E-17D5-BAB26464898E}"/>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A2FFCB-FC29-A31E-1C50-FB3D261056DE}"/>
              </a:ext>
            </a:extLst>
          </p:cNvPr>
          <p:cNvSpPr txBox="1"/>
          <p:nvPr/>
        </p:nvSpPr>
        <p:spPr>
          <a:xfrm>
            <a:off x="422370" y="253563"/>
            <a:ext cx="8931180" cy="5755422"/>
          </a:xfrm>
          <a:prstGeom prst="rect">
            <a:avLst/>
          </a:prstGeom>
          <a:noFill/>
        </p:spPr>
        <p:txBody>
          <a:bodyPr wrap="square" rtlCol="0">
            <a:spAutoFit/>
          </a:bodyPr>
          <a:lstStyle/>
          <a:p>
            <a:r>
              <a:rPr lang="en-US" sz="3200" b="1">
                <a:solidFill>
                  <a:srgbClr val="FFC000"/>
                </a:solidFill>
                <a:cs typeface="+mj-cs"/>
              </a:rPr>
              <a:t>Matthew 6:19–21  </a:t>
            </a:r>
          </a:p>
          <a:p>
            <a:r>
              <a:rPr lang="en-US" sz="2800">
                <a:solidFill>
                  <a:srgbClr val="FFC000"/>
                </a:solidFill>
                <a:cs typeface="+mj-cs"/>
              </a:rPr>
              <a:t>6:19 Lay not up for yourselves treasures upon earth, where moth and rust doth corrupt, and where thieves break through and steal: 6:20 But lay up for yourselves treasures in heaven, where neither moth nor rust doth corrupt, and where thieves do not break through nor steal: 6:21 For where your treasure is, there will your heart be also. (KJV </a:t>
            </a:r>
            <a:r>
              <a:rPr lang="el-GR" sz="2800">
                <a:solidFill>
                  <a:srgbClr val="00B0F0"/>
                </a:solidFill>
                <a:cs typeface="+mj-cs"/>
              </a:rPr>
              <a:t>Μὴ θησαυρίζετε ὑμῖν θησαυροὺς ἐπὶ τῆς γῆς, ὅπου σὴς καὶ βρῶσις ἀφανίζει καὶ ὅπου κλέπται διορύσσουσιν καὶ κλέπτουσιν· θησαυρίζετε δὲ ὑμῖν θησαυροὺς ἐν οὐρανῷ ὅπου οὔτε σὴς οὔτε βρῶσις ἀφανίζει καὶ ὅπου κλέπται οὐ διορύσσουσιν οὐδὲ κλέπτουσιν· ὅπου γάρ ἐστιν ὁ θησαυρός σου, ἐκεῖ ἔσται καὶ ἡ καρδία σου.</a:t>
            </a:r>
            <a:r>
              <a:rPr lang="el-GR" sz="2800">
                <a:solidFill>
                  <a:srgbClr val="FFC000"/>
                </a:solidFill>
                <a:cs typeface="+mj-cs"/>
              </a:rPr>
              <a:t>)</a:t>
            </a:r>
          </a:p>
        </p:txBody>
      </p:sp>
      <p:sp>
        <p:nvSpPr>
          <p:cNvPr id="8" name="TextBox 7">
            <a:extLst>
              <a:ext uri="{FF2B5EF4-FFF2-40B4-BE49-F238E27FC236}">
                <a16:creationId xmlns:a16="http://schemas.microsoft.com/office/drawing/2014/main" id="{B92EC751-DBC1-5B6A-E053-E6732C5187E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C7C459F0-82CD-6BF7-A08C-093527D8CEFC}"/>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F22223D6-CA94-DEE1-0DED-426FF59BBB46}"/>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F22223D6-CA94-DEE1-0DED-426FF59BBB46}"/>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2E57A2C9-4936-18AB-B61E-97895E635194}"/>
                  </a:ext>
                </a:extLst>
              </p14:cNvPr>
              <p14:cNvContentPartPr/>
              <p14:nvPr/>
            </p14:nvContentPartPr>
            <p14:xfrm>
              <a:off x="1363920" y="1215220"/>
              <a:ext cx="6402960" cy="106920"/>
            </p14:xfrm>
          </p:contentPart>
        </mc:Choice>
        <mc:Fallback>
          <p:pic>
            <p:nvPicPr>
              <p:cNvPr id="2" name="Ink 1">
                <a:extLst>
                  <a:ext uri="{FF2B5EF4-FFF2-40B4-BE49-F238E27FC236}">
                    <a16:creationId xmlns:a16="http://schemas.microsoft.com/office/drawing/2014/main" id="{2E57A2C9-4936-18AB-B61E-97895E635194}"/>
                  </a:ext>
                </a:extLst>
              </p:cNvPr>
              <p:cNvPicPr/>
              <p:nvPr/>
            </p:nvPicPr>
            <p:blipFill>
              <a:blip r:embed="rId7"/>
              <a:stretch>
                <a:fillRect/>
              </a:stretch>
            </p:blipFill>
            <p:spPr>
              <a:xfrm>
                <a:off x="1346280" y="1197220"/>
                <a:ext cx="6438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7B8AC8F4-795D-0FB7-09C8-6326E35E606B}"/>
                  </a:ext>
                </a:extLst>
              </p14:cNvPr>
              <p14:cNvContentPartPr/>
              <p14:nvPr/>
            </p14:nvContentPartPr>
            <p14:xfrm>
              <a:off x="1392000" y="2195500"/>
              <a:ext cx="86760" cy="85680"/>
            </p14:xfrm>
          </p:contentPart>
        </mc:Choice>
        <mc:Fallback>
          <p:pic>
            <p:nvPicPr>
              <p:cNvPr id="4" name="Ink 3">
                <a:extLst>
                  <a:ext uri="{FF2B5EF4-FFF2-40B4-BE49-F238E27FC236}">
                    <a16:creationId xmlns:a16="http://schemas.microsoft.com/office/drawing/2014/main" id="{7B8AC8F4-795D-0FB7-09C8-6326E35E606B}"/>
                  </a:ext>
                </a:extLst>
              </p:cNvPr>
              <p:cNvPicPr/>
              <p:nvPr/>
            </p:nvPicPr>
            <p:blipFill>
              <a:blip r:embed="rId9"/>
              <a:stretch>
                <a:fillRect/>
              </a:stretch>
            </p:blipFill>
            <p:spPr>
              <a:xfrm>
                <a:off x="1374000" y="2177500"/>
                <a:ext cx="122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A9421D90-DC64-3E1B-0402-B96095799B94}"/>
                  </a:ext>
                </a:extLst>
              </p14:cNvPr>
              <p14:cNvContentPartPr/>
              <p14:nvPr/>
            </p14:nvContentPartPr>
            <p14:xfrm>
              <a:off x="4118280" y="2029900"/>
              <a:ext cx="5036040" cy="135360"/>
            </p14:xfrm>
          </p:contentPart>
        </mc:Choice>
        <mc:Fallback>
          <p:pic>
            <p:nvPicPr>
              <p:cNvPr id="5" name="Ink 4">
                <a:extLst>
                  <a:ext uri="{FF2B5EF4-FFF2-40B4-BE49-F238E27FC236}">
                    <a16:creationId xmlns:a16="http://schemas.microsoft.com/office/drawing/2014/main" id="{A9421D90-DC64-3E1B-0402-B96095799B94}"/>
                  </a:ext>
                </a:extLst>
              </p:cNvPr>
              <p:cNvPicPr/>
              <p:nvPr/>
            </p:nvPicPr>
            <p:blipFill>
              <a:blip r:embed="rId11"/>
              <a:stretch>
                <a:fillRect/>
              </a:stretch>
            </p:blipFill>
            <p:spPr>
              <a:xfrm>
                <a:off x="4100640" y="2011900"/>
                <a:ext cx="50716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024EE99F-E587-4A6C-4B19-D5711CEA7FE3}"/>
                  </a:ext>
                </a:extLst>
              </p14:cNvPr>
              <p14:cNvContentPartPr/>
              <p14:nvPr/>
            </p14:nvContentPartPr>
            <p14:xfrm>
              <a:off x="648240" y="2500780"/>
              <a:ext cx="631080" cy="55440"/>
            </p14:xfrm>
          </p:contentPart>
        </mc:Choice>
        <mc:Fallback>
          <p:pic>
            <p:nvPicPr>
              <p:cNvPr id="7" name="Ink 6">
                <a:extLst>
                  <a:ext uri="{FF2B5EF4-FFF2-40B4-BE49-F238E27FC236}">
                    <a16:creationId xmlns:a16="http://schemas.microsoft.com/office/drawing/2014/main" id="{024EE99F-E587-4A6C-4B19-D5711CEA7FE3}"/>
                  </a:ext>
                </a:extLst>
              </p:cNvPr>
              <p:cNvPicPr/>
              <p:nvPr/>
            </p:nvPicPr>
            <p:blipFill>
              <a:blip r:embed="rId13"/>
              <a:stretch>
                <a:fillRect/>
              </a:stretch>
            </p:blipFill>
            <p:spPr>
              <a:xfrm>
                <a:off x="630240" y="2482780"/>
                <a:ext cx="666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2E121412-8221-0E67-A44F-34023B59F9AB}"/>
                  </a:ext>
                </a:extLst>
              </p14:cNvPr>
              <p14:cNvContentPartPr/>
              <p14:nvPr/>
            </p14:nvContentPartPr>
            <p14:xfrm>
              <a:off x="7948680" y="2898220"/>
              <a:ext cx="331920" cy="38520"/>
            </p14:xfrm>
          </p:contentPart>
        </mc:Choice>
        <mc:Fallback>
          <p:pic>
            <p:nvPicPr>
              <p:cNvPr id="9" name="Ink 8">
                <a:extLst>
                  <a:ext uri="{FF2B5EF4-FFF2-40B4-BE49-F238E27FC236}">
                    <a16:creationId xmlns:a16="http://schemas.microsoft.com/office/drawing/2014/main" id="{2E121412-8221-0E67-A44F-34023B59F9AB}"/>
                  </a:ext>
                </a:extLst>
              </p:cNvPr>
              <p:cNvPicPr/>
              <p:nvPr/>
            </p:nvPicPr>
            <p:blipFill>
              <a:blip r:embed="rId15"/>
              <a:stretch>
                <a:fillRect/>
              </a:stretch>
            </p:blipFill>
            <p:spPr>
              <a:xfrm>
                <a:off x="7931040" y="2880580"/>
                <a:ext cx="367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EADF217F-0393-76A6-9C79-FCF5AEE52F10}"/>
                  </a:ext>
                </a:extLst>
              </p14:cNvPr>
              <p14:cNvContentPartPr/>
              <p14:nvPr/>
            </p14:nvContentPartPr>
            <p14:xfrm>
              <a:off x="810600" y="3314380"/>
              <a:ext cx="7118640" cy="103680"/>
            </p14:xfrm>
          </p:contentPart>
        </mc:Choice>
        <mc:Fallback>
          <p:pic>
            <p:nvPicPr>
              <p:cNvPr id="11" name="Ink 10">
                <a:extLst>
                  <a:ext uri="{FF2B5EF4-FFF2-40B4-BE49-F238E27FC236}">
                    <a16:creationId xmlns:a16="http://schemas.microsoft.com/office/drawing/2014/main" id="{EADF217F-0393-76A6-9C79-FCF5AEE52F10}"/>
                  </a:ext>
                </a:extLst>
              </p:cNvPr>
              <p:cNvPicPr/>
              <p:nvPr/>
            </p:nvPicPr>
            <p:blipFill>
              <a:blip r:embed="rId17"/>
              <a:stretch>
                <a:fillRect/>
              </a:stretch>
            </p:blipFill>
            <p:spPr>
              <a:xfrm>
                <a:off x="792960" y="3296740"/>
                <a:ext cx="7154280" cy="139320"/>
              </a:xfrm>
              <a:prstGeom prst="rect">
                <a:avLst/>
              </a:prstGeom>
            </p:spPr>
          </p:pic>
        </mc:Fallback>
      </mc:AlternateContent>
    </p:spTree>
    <p:extLst>
      <p:ext uri="{BB962C8B-B14F-4D97-AF65-F5344CB8AC3E}">
        <p14:creationId xmlns:p14="http://schemas.microsoft.com/office/powerpoint/2010/main" val="279937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6D78F10-322F-FFC9-CEA3-6AB63A8AB9B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242B135-FE34-31BB-CEED-3EBF124AE800}"/>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1740218-BFFB-C170-FCB7-4F792C320279}"/>
              </a:ext>
            </a:extLst>
          </p:cNvPr>
          <p:cNvSpPr txBox="1"/>
          <p:nvPr/>
        </p:nvSpPr>
        <p:spPr>
          <a:xfrm>
            <a:off x="392160" y="315119"/>
            <a:ext cx="8931180" cy="5509200"/>
          </a:xfrm>
          <a:prstGeom prst="rect">
            <a:avLst/>
          </a:prstGeom>
          <a:noFill/>
        </p:spPr>
        <p:txBody>
          <a:bodyPr wrap="square" rtlCol="0">
            <a:spAutoFit/>
          </a:bodyPr>
          <a:lstStyle/>
          <a:p>
            <a:r>
              <a:rPr lang="en-US" sz="3200" b="1">
                <a:solidFill>
                  <a:srgbClr val="FFC000"/>
                </a:solidFill>
                <a:cs typeface="+mj-cs"/>
              </a:rPr>
              <a:t>Revelation 2:17  </a:t>
            </a:r>
          </a:p>
          <a:p>
            <a:r>
              <a:rPr lang="en-US" sz="3200">
                <a:solidFill>
                  <a:srgbClr val="FFC000"/>
                </a:solidFill>
                <a:cs typeface="+mj-cs"/>
              </a:rPr>
              <a:t>2:17 He that hath an ear, let him hear what the Spirit saith unto the churches; To him that overcometh will I give to eat of the hidden manna, and will give him a white stone, and in the stone a new name written, which no man knoweth saving he that receiveth it. (KJV </a:t>
            </a:r>
            <a:r>
              <a:rPr lang="el-GR" sz="3200">
                <a:solidFill>
                  <a:srgbClr val="FFC000"/>
                </a:solidFill>
                <a:cs typeface="+mj-cs"/>
              </a:rPr>
              <a:t>Ὁ </a:t>
            </a:r>
            <a:r>
              <a:rPr lang="el-GR" sz="3200">
                <a:solidFill>
                  <a:srgbClr val="00B0F0"/>
                </a:solidFill>
                <a:cs typeface="+mj-cs"/>
              </a:rPr>
              <a:t>ἔχων οὖς ἀκουσάτω τί τὸ πνεῦμα λέγει ταῖς ἐκκλησίαις. Τῷ νικῶντι δώσω αὐτῷ τοῦ μάννα τοῦ κεκρυμμένου καὶ δώσω αὐτῷ ψῆφον λευκήν, καὶ ἐπὶ τὴν ψῆφον ὄνομα καινὸν γεγραμμένον ὃ οὐδεὶς οἶδεν εἰ μὴ ὁ λαμβάνων.</a:t>
            </a:r>
            <a:r>
              <a:rPr lang="el-GR" sz="3200">
                <a:solidFill>
                  <a:srgbClr val="FFC000"/>
                </a:solidFill>
                <a:cs typeface="+mj-cs"/>
              </a:rPr>
              <a:t>)</a:t>
            </a:r>
          </a:p>
        </p:txBody>
      </p:sp>
      <p:sp>
        <p:nvSpPr>
          <p:cNvPr id="8" name="TextBox 7">
            <a:extLst>
              <a:ext uri="{FF2B5EF4-FFF2-40B4-BE49-F238E27FC236}">
                <a16:creationId xmlns:a16="http://schemas.microsoft.com/office/drawing/2014/main" id="{491B4E11-ACCD-0714-83F7-D3BFD4B957FF}"/>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E0FDF83D-0EF2-EC61-E470-33D7D40368A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E1883D54-5BD9-928D-7AC0-94F80CD51CA4}"/>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E1883D54-5BD9-928D-7AC0-94F80CD51CA4}"/>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523EF9F7-56F4-4F0B-5BD2-1AD743B0B59E}"/>
                  </a:ext>
                </a:extLst>
              </p14:cNvPr>
              <p14:cNvContentPartPr/>
              <p14:nvPr/>
            </p14:nvContentPartPr>
            <p14:xfrm>
              <a:off x="3782400" y="2310340"/>
              <a:ext cx="1715400" cy="46440"/>
            </p14:xfrm>
          </p:contentPart>
        </mc:Choice>
        <mc:Fallback>
          <p:pic>
            <p:nvPicPr>
              <p:cNvPr id="2" name="Ink 1">
                <a:extLst>
                  <a:ext uri="{FF2B5EF4-FFF2-40B4-BE49-F238E27FC236}">
                    <a16:creationId xmlns:a16="http://schemas.microsoft.com/office/drawing/2014/main" id="{523EF9F7-56F4-4F0B-5BD2-1AD743B0B59E}"/>
                  </a:ext>
                </a:extLst>
              </p:cNvPr>
              <p:cNvPicPr/>
              <p:nvPr/>
            </p:nvPicPr>
            <p:blipFill>
              <a:blip r:embed="rId7"/>
              <a:stretch>
                <a:fillRect/>
              </a:stretch>
            </p:blipFill>
            <p:spPr>
              <a:xfrm>
                <a:off x="3764400" y="2292340"/>
                <a:ext cx="1751040" cy="82080"/>
              </a:xfrm>
              <a:prstGeom prst="rect">
                <a:avLst/>
              </a:prstGeom>
            </p:spPr>
          </p:pic>
        </mc:Fallback>
      </mc:AlternateContent>
      <p:grpSp>
        <p:nvGrpSpPr>
          <p:cNvPr id="7" name="Group 6">
            <a:extLst>
              <a:ext uri="{FF2B5EF4-FFF2-40B4-BE49-F238E27FC236}">
                <a16:creationId xmlns:a16="http://schemas.microsoft.com/office/drawing/2014/main" id="{10DD7D61-4513-B89B-1CDB-E5B3061E0B63}"/>
              </a:ext>
            </a:extLst>
          </p:cNvPr>
          <p:cNvGrpSpPr/>
          <p:nvPr/>
        </p:nvGrpSpPr>
        <p:grpSpPr>
          <a:xfrm>
            <a:off x="611520" y="2733340"/>
            <a:ext cx="7941600" cy="155880"/>
            <a:chOff x="611520" y="2733340"/>
            <a:chExt cx="7941600" cy="15588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E162A818-49A7-9721-5053-B9057516389B}"/>
                    </a:ext>
                  </a:extLst>
                </p14:cNvPr>
                <p14:cNvContentPartPr/>
                <p14:nvPr/>
              </p14:nvContentPartPr>
              <p14:xfrm>
                <a:off x="611520" y="2740900"/>
                <a:ext cx="1455120" cy="126720"/>
              </p14:xfrm>
            </p:contentPart>
          </mc:Choice>
          <mc:Fallback>
            <p:pic>
              <p:nvPicPr>
                <p:cNvPr id="4" name="Ink 3">
                  <a:extLst>
                    <a:ext uri="{FF2B5EF4-FFF2-40B4-BE49-F238E27FC236}">
                      <a16:creationId xmlns:a16="http://schemas.microsoft.com/office/drawing/2014/main" id="{E162A818-49A7-9721-5053-B9057516389B}"/>
                    </a:ext>
                  </a:extLst>
                </p:cNvPr>
                <p:cNvPicPr/>
                <p:nvPr/>
              </p:nvPicPr>
              <p:blipFill>
                <a:blip r:embed="rId9"/>
                <a:stretch>
                  <a:fillRect/>
                </a:stretch>
              </p:blipFill>
              <p:spPr>
                <a:xfrm>
                  <a:off x="593880" y="2722900"/>
                  <a:ext cx="1490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50E6BC20-E2C1-A396-0E2D-02FE6BF0D995}"/>
                    </a:ext>
                  </a:extLst>
                </p14:cNvPr>
                <p14:cNvContentPartPr/>
                <p14:nvPr/>
              </p14:nvContentPartPr>
              <p14:xfrm>
                <a:off x="4364880" y="2733340"/>
                <a:ext cx="4188240" cy="155880"/>
              </p14:xfrm>
            </p:contentPart>
          </mc:Choice>
          <mc:Fallback>
            <p:pic>
              <p:nvPicPr>
                <p:cNvPr id="5" name="Ink 4">
                  <a:extLst>
                    <a:ext uri="{FF2B5EF4-FFF2-40B4-BE49-F238E27FC236}">
                      <a16:creationId xmlns:a16="http://schemas.microsoft.com/office/drawing/2014/main" id="{50E6BC20-E2C1-A396-0E2D-02FE6BF0D995}"/>
                    </a:ext>
                  </a:extLst>
                </p:cNvPr>
                <p:cNvPicPr/>
                <p:nvPr/>
              </p:nvPicPr>
              <p:blipFill>
                <a:blip r:embed="rId11"/>
                <a:stretch>
                  <a:fillRect/>
                </a:stretch>
              </p:blipFill>
              <p:spPr>
                <a:xfrm>
                  <a:off x="4346880" y="2715700"/>
                  <a:ext cx="4223880" cy="19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E0E1C0C-AD3D-5843-BBD6-3F2E2FC4CAF5}"/>
                  </a:ext>
                </a:extLst>
              </p14:cNvPr>
              <p14:cNvContentPartPr/>
              <p14:nvPr/>
            </p14:nvContentPartPr>
            <p14:xfrm>
              <a:off x="1024800" y="3221140"/>
              <a:ext cx="7553520" cy="137880"/>
            </p14:xfrm>
          </p:contentPart>
        </mc:Choice>
        <mc:Fallback>
          <p:pic>
            <p:nvPicPr>
              <p:cNvPr id="9" name="Ink 8">
                <a:extLst>
                  <a:ext uri="{FF2B5EF4-FFF2-40B4-BE49-F238E27FC236}">
                    <a16:creationId xmlns:a16="http://schemas.microsoft.com/office/drawing/2014/main" id="{BE0E1C0C-AD3D-5843-BBD6-3F2E2FC4CAF5}"/>
                  </a:ext>
                </a:extLst>
              </p:cNvPr>
              <p:cNvPicPr/>
              <p:nvPr/>
            </p:nvPicPr>
            <p:blipFill>
              <a:blip r:embed="rId13"/>
              <a:stretch>
                <a:fillRect/>
              </a:stretch>
            </p:blipFill>
            <p:spPr>
              <a:xfrm>
                <a:off x="1007160" y="3203140"/>
                <a:ext cx="7589160" cy="173520"/>
              </a:xfrm>
              <a:prstGeom prst="rect">
                <a:avLst/>
              </a:prstGeom>
            </p:spPr>
          </p:pic>
        </mc:Fallback>
      </mc:AlternateContent>
    </p:spTree>
    <p:extLst>
      <p:ext uri="{BB962C8B-B14F-4D97-AF65-F5344CB8AC3E}">
        <p14:creationId xmlns:p14="http://schemas.microsoft.com/office/powerpoint/2010/main" val="3189486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07357DB-9094-8EA3-78A4-8240CB83B25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41CA2A4-A0AA-1A5D-C3AC-A976939BD72B}"/>
              </a:ext>
            </a:extLst>
          </p:cNvPr>
          <p:cNvSpPr/>
          <p:nvPr/>
        </p:nvSpPr>
        <p:spPr>
          <a:xfrm>
            <a:off x="0" y="0"/>
            <a:ext cx="9715500" cy="575950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BE253B4-5ECB-34B6-7201-28EC1E4E3865}"/>
              </a:ext>
            </a:extLst>
          </p:cNvPr>
          <p:cNvSpPr txBox="1"/>
          <p:nvPr/>
        </p:nvSpPr>
        <p:spPr>
          <a:xfrm>
            <a:off x="392160" y="315119"/>
            <a:ext cx="8931180" cy="4708981"/>
          </a:xfrm>
          <a:prstGeom prst="rect">
            <a:avLst/>
          </a:prstGeom>
          <a:noFill/>
        </p:spPr>
        <p:txBody>
          <a:bodyPr wrap="square" rtlCol="0">
            <a:spAutoFit/>
          </a:bodyPr>
          <a:lstStyle/>
          <a:p>
            <a:pPr algn="r"/>
            <a:r>
              <a:rPr lang="he-IL" sz="3600" b="1">
                <a:solidFill>
                  <a:srgbClr val="FFFF00"/>
                </a:solidFill>
                <a:cs typeface="+mj-cs"/>
              </a:rPr>
              <a:t>ספר דברים פרק ו</a:t>
            </a:r>
          </a:p>
          <a:p>
            <a:pPr algn="r"/>
            <a:r>
              <a:rPr lang="he-IL" sz="3600">
                <a:solidFill>
                  <a:srgbClr val="FFFF00"/>
                </a:solidFill>
                <a:cs typeface="+mj-cs"/>
              </a:rPr>
              <a:t>ד   שְׁמַע יִשְֹרָאֵל יְהוָֹה אֱלֹהֵינוּ יְהוָֹה | אֶחָד: ה   וְאָהַבְתָּ אֵת יְהוָֹה אֱלֹהֶיךָ בְּכָל-לְבָבְךָ וּבְכָל-נַפְשְׁךָ וּבְכָל-מְאֹדֶךָ:</a:t>
            </a:r>
          </a:p>
          <a:p>
            <a:endParaRPr lang="he-IL" sz="3200" b="1">
              <a:solidFill>
                <a:srgbClr val="FFC000"/>
              </a:solidFill>
              <a:cs typeface="+mj-cs"/>
            </a:endParaRPr>
          </a:p>
          <a:p>
            <a:r>
              <a:rPr lang="en-US" sz="3200" b="1">
                <a:solidFill>
                  <a:srgbClr val="FFC000"/>
                </a:solidFill>
                <a:cs typeface="+mj-cs"/>
              </a:rPr>
              <a:t>Devarim / Deuteronomy 6:4–5  </a:t>
            </a:r>
          </a:p>
          <a:p>
            <a:r>
              <a:rPr lang="en-US" sz="3200">
                <a:solidFill>
                  <a:srgbClr val="FFC000"/>
                </a:solidFill>
                <a:cs typeface="+mj-cs"/>
              </a:rPr>
              <a:t>6:4 Hear, O Israel: The LORD our God is one LORD: 6:5 And thou shalt love the LORD thy God with all thine heart, and with all thy soul, and with all thy might. (KJV)</a:t>
            </a:r>
          </a:p>
        </p:txBody>
      </p:sp>
      <p:sp>
        <p:nvSpPr>
          <p:cNvPr id="8" name="TextBox 7">
            <a:extLst>
              <a:ext uri="{FF2B5EF4-FFF2-40B4-BE49-F238E27FC236}">
                <a16:creationId xmlns:a16="http://schemas.microsoft.com/office/drawing/2014/main" id="{B72CB604-6DC9-E12E-02B9-44EF41BFBA8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1F132E01-7874-CB47-E684-F4A95E753946}"/>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70B1B63E-7772-62BD-47E2-F46EB9F64ECA}"/>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70B1B63E-7772-62BD-47E2-F46EB9F64ECA}"/>
                  </a:ext>
                </a:extLst>
              </p:cNvPr>
              <p:cNvPicPr/>
              <p:nvPr/>
            </p:nvPicPr>
            <p:blipFill>
              <a:blip r:embed="rId5"/>
              <a:stretch>
                <a:fillRect/>
              </a:stretch>
            </p:blipFill>
            <p:spPr>
              <a:xfrm>
                <a:off x="-649200" y="5725300"/>
                <a:ext cx="64440" cy="65520"/>
              </a:xfrm>
              <a:prstGeom prst="rect">
                <a:avLst/>
              </a:prstGeom>
            </p:spPr>
          </p:pic>
        </mc:Fallback>
      </mc:AlternateContent>
      <p:grpSp>
        <p:nvGrpSpPr>
          <p:cNvPr id="5" name="Group 4">
            <a:extLst>
              <a:ext uri="{FF2B5EF4-FFF2-40B4-BE49-F238E27FC236}">
                <a16:creationId xmlns:a16="http://schemas.microsoft.com/office/drawing/2014/main" id="{A542F30B-522D-407F-F35E-4F32ED6014F6}"/>
              </a:ext>
            </a:extLst>
          </p:cNvPr>
          <p:cNvGrpSpPr/>
          <p:nvPr/>
        </p:nvGrpSpPr>
        <p:grpSpPr>
          <a:xfrm>
            <a:off x="3221160" y="1445260"/>
            <a:ext cx="5415120" cy="117360"/>
            <a:chOff x="3221160" y="1445260"/>
            <a:chExt cx="5415120" cy="11736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996069C4-FD28-3B4E-3545-E9F3E40C19B8}"/>
                    </a:ext>
                  </a:extLst>
                </p14:cNvPr>
                <p14:cNvContentPartPr/>
                <p14:nvPr/>
              </p14:nvContentPartPr>
              <p14:xfrm>
                <a:off x="3994800" y="1445260"/>
                <a:ext cx="4641480" cy="117360"/>
              </p14:xfrm>
            </p:contentPart>
          </mc:Choice>
          <mc:Fallback>
            <p:pic>
              <p:nvPicPr>
                <p:cNvPr id="2" name="Ink 1">
                  <a:extLst>
                    <a:ext uri="{FF2B5EF4-FFF2-40B4-BE49-F238E27FC236}">
                      <a16:creationId xmlns:a16="http://schemas.microsoft.com/office/drawing/2014/main" id="{996069C4-FD28-3B4E-3545-E9F3E40C19B8}"/>
                    </a:ext>
                  </a:extLst>
                </p:cNvPr>
                <p:cNvPicPr/>
                <p:nvPr/>
              </p:nvPicPr>
              <p:blipFill>
                <a:blip r:embed="rId7"/>
                <a:stretch>
                  <a:fillRect/>
                </a:stretch>
              </p:blipFill>
              <p:spPr>
                <a:xfrm>
                  <a:off x="3977160" y="1427620"/>
                  <a:ext cx="4677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FB9D3FF9-21BA-47D9-299F-C52B7F1E50B4}"/>
                    </a:ext>
                  </a:extLst>
                </p14:cNvPr>
                <p14:cNvContentPartPr/>
                <p14:nvPr/>
              </p14:nvContentPartPr>
              <p14:xfrm>
                <a:off x="3221160" y="1446700"/>
                <a:ext cx="563400" cy="50040"/>
              </p14:xfrm>
            </p:contentPart>
          </mc:Choice>
          <mc:Fallback>
            <p:pic>
              <p:nvPicPr>
                <p:cNvPr id="4" name="Ink 3">
                  <a:extLst>
                    <a:ext uri="{FF2B5EF4-FFF2-40B4-BE49-F238E27FC236}">
                      <a16:creationId xmlns:a16="http://schemas.microsoft.com/office/drawing/2014/main" id="{FB9D3FF9-21BA-47D9-299F-C52B7F1E50B4}"/>
                    </a:ext>
                  </a:extLst>
                </p:cNvPr>
                <p:cNvPicPr/>
                <p:nvPr/>
              </p:nvPicPr>
              <p:blipFill>
                <a:blip r:embed="rId9"/>
                <a:stretch>
                  <a:fillRect/>
                </a:stretch>
              </p:blipFill>
              <p:spPr>
                <a:xfrm>
                  <a:off x="3203160" y="1428700"/>
                  <a:ext cx="599040" cy="8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9BDC981-D359-8DC9-754C-A4D84F85C8F3}"/>
                  </a:ext>
                </a:extLst>
              </p14:cNvPr>
              <p14:cNvContentPartPr/>
              <p14:nvPr/>
            </p14:nvContentPartPr>
            <p14:xfrm>
              <a:off x="774600" y="1496380"/>
              <a:ext cx="1553400" cy="62280"/>
            </p14:xfrm>
          </p:contentPart>
        </mc:Choice>
        <mc:Fallback>
          <p:pic>
            <p:nvPicPr>
              <p:cNvPr id="7" name="Ink 6">
                <a:extLst>
                  <a:ext uri="{FF2B5EF4-FFF2-40B4-BE49-F238E27FC236}">
                    <a16:creationId xmlns:a16="http://schemas.microsoft.com/office/drawing/2014/main" id="{C9BDC981-D359-8DC9-754C-A4D84F85C8F3}"/>
                  </a:ext>
                </a:extLst>
              </p:cNvPr>
              <p:cNvPicPr/>
              <p:nvPr/>
            </p:nvPicPr>
            <p:blipFill>
              <a:blip r:embed="rId11"/>
              <a:stretch>
                <a:fillRect/>
              </a:stretch>
            </p:blipFill>
            <p:spPr>
              <a:xfrm>
                <a:off x="756600" y="1478380"/>
                <a:ext cx="1589040" cy="97920"/>
              </a:xfrm>
              <a:prstGeom prst="rect">
                <a:avLst/>
              </a:prstGeom>
            </p:spPr>
          </p:pic>
        </mc:Fallback>
      </mc:AlternateContent>
      <p:grpSp>
        <p:nvGrpSpPr>
          <p:cNvPr id="18" name="Group 17">
            <a:extLst>
              <a:ext uri="{FF2B5EF4-FFF2-40B4-BE49-F238E27FC236}">
                <a16:creationId xmlns:a16="http://schemas.microsoft.com/office/drawing/2014/main" id="{44C559B5-06BF-7165-ADD0-E8E194569DDA}"/>
              </a:ext>
            </a:extLst>
          </p:cNvPr>
          <p:cNvGrpSpPr/>
          <p:nvPr/>
        </p:nvGrpSpPr>
        <p:grpSpPr>
          <a:xfrm>
            <a:off x="2225400" y="2021260"/>
            <a:ext cx="6626520" cy="178560"/>
            <a:chOff x="2225400" y="2021260"/>
            <a:chExt cx="6626520" cy="17856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C107E92-0A83-B788-1CB6-2EC3E347AE24}"/>
                    </a:ext>
                  </a:extLst>
                </p14:cNvPr>
                <p14:cNvContentPartPr/>
                <p14:nvPr/>
              </p14:nvContentPartPr>
              <p14:xfrm>
                <a:off x="7855440" y="2174260"/>
                <a:ext cx="996480" cy="25560"/>
              </p14:xfrm>
            </p:contentPart>
          </mc:Choice>
          <mc:Fallback>
            <p:pic>
              <p:nvPicPr>
                <p:cNvPr id="9" name="Ink 8">
                  <a:extLst>
                    <a:ext uri="{FF2B5EF4-FFF2-40B4-BE49-F238E27FC236}">
                      <a16:creationId xmlns:a16="http://schemas.microsoft.com/office/drawing/2014/main" id="{8C107E92-0A83-B788-1CB6-2EC3E347AE24}"/>
                    </a:ext>
                  </a:extLst>
                </p:cNvPr>
                <p:cNvPicPr/>
                <p:nvPr/>
              </p:nvPicPr>
              <p:blipFill>
                <a:blip r:embed="rId13"/>
                <a:stretch>
                  <a:fillRect/>
                </a:stretch>
              </p:blipFill>
              <p:spPr>
                <a:xfrm>
                  <a:off x="7837800" y="2156620"/>
                  <a:ext cx="10321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2643CF7-107A-E1F8-605F-1211E027E2B4}"/>
                    </a:ext>
                  </a:extLst>
                </p14:cNvPr>
                <p14:cNvContentPartPr/>
                <p14:nvPr/>
              </p14:nvContentPartPr>
              <p14:xfrm>
                <a:off x="6556200" y="2093980"/>
                <a:ext cx="872280" cy="37800"/>
              </p14:xfrm>
            </p:contentPart>
          </mc:Choice>
          <mc:Fallback>
            <p:pic>
              <p:nvPicPr>
                <p:cNvPr id="11" name="Ink 10">
                  <a:extLst>
                    <a:ext uri="{FF2B5EF4-FFF2-40B4-BE49-F238E27FC236}">
                      <a16:creationId xmlns:a16="http://schemas.microsoft.com/office/drawing/2014/main" id="{42643CF7-107A-E1F8-605F-1211E027E2B4}"/>
                    </a:ext>
                  </a:extLst>
                </p:cNvPr>
                <p:cNvPicPr/>
                <p:nvPr/>
              </p:nvPicPr>
              <p:blipFill>
                <a:blip r:embed="rId15"/>
                <a:stretch>
                  <a:fillRect/>
                </a:stretch>
              </p:blipFill>
              <p:spPr>
                <a:xfrm>
                  <a:off x="6538560" y="2075980"/>
                  <a:ext cx="907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BEDB667-411E-9086-01B1-90EBE43C3AAC}"/>
                    </a:ext>
                  </a:extLst>
                </p14:cNvPr>
                <p14:cNvContentPartPr/>
                <p14:nvPr/>
              </p14:nvContentPartPr>
              <p14:xfrm>
                <a:off x="5922600" y="2039260"/>
                <a:ext cx="367560" cy="51120"/>
              </p14:xfrm>
            </p:contentPart>
          </mc:Choice>
          <mc:Fallback>
            <p:pic>
              <p:nvPicPr>
                <p:cNvPr id="12" name="Ink 11">
                  <a:extLst>
                    <a:ext uri="{FF2B5EF4-FFF2-40B4-BE49-F238E27FC236}">
                      <a16:creationId xmlns:a16="http://schemas.microsoft.com/office/drawing/2014/main" id="{CBEDB667-411E-9086-01B1-90EBE43C3AAC}"/>
                    </a:ext>
                  </a:extLst>
                </p:cNvPr>
                <p:cNvPicPr/>
                <p:nvPr/>
              </p:nvPicPr>
              <p:blipFill>
                <a:blip r:embed="rId17"/>
                <a:stretch>
                  <a:fillRect/>
                </a:stretch>
              </p:blipFill>
              <p:spPr>
                <a:xfrm>
                  <a:off x="5904600" y="2021260"/>
                  <a:ext cx="403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0970EDA-0820-9A98-3162-0A6BAA264A22}"/>
                    </a:ext>
                  </a:extLst>
                </p14:cNvPr>
                <p14:cNvContentPartPr/>
                <p14:nvPr/>
              </p14:nvContentPartPr>
              <p14:xfrm>
                <a:off x="4906320" y="2033140"/>
                <a:ext cx="663480" cy="41040"/>
              </p14:xfrm>
            </p:contentPart>
          </mc:Choice>
          <mc:Fallback>
            <p:pic>
              <p:nvPicPr>
                <p:cNvPr id="13" name="Ink 12">
                  <a:extLst>
                    <a:ext uri="{FF2B5EF4-FFF2-40B4-BE49-F238E27FC236}">
                      <a16:creationId xmlns:a16="http://schemas.microsoft.com/office/drawing/2014/main" id="{F0970EDA-0820-9A98-3162-0A6BAA264A22}"/>
                    </a:ext>
                  </a:extLst>
                </p:cNvPr>
                <p:cNvPicPr/>
                <p:nvPr/>
              </p:nvPicPr>
              <p:blipFill>
                <a:blip r:embed="rId19"/>
                <a:stretch>
                  <a:fillRect/>
                </a:stretch>
              </p:blipFill>
              <p:spPr>
                <a:xfrm>
                  <a:off x="4888320" y="2015140"/>
                  <a:ext cx="699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2FC0091F-B3D5-28E3-C906-070B26AED6CF}"/>
                    </a:ext>
                  </a:extLst>
                </p14:cNvPr>
                <p14:cNvContentPartPr/>
                <p14:nvPr/>
              </p14:nvContentPartPr>
              <p14:xfrm>
                <a:off x="3976800" y="2021260"/>
                <a:ext cx="872280" cy="88920"/>
              </p14:xfrm>
            </p:contentPart>
          </mc:Choice>
          <mc:Fallback>
            <p:pic>
              <p:nvPicPr>
                <p:cNvPr id="14" name="Ink 13">
                  <a:extLst>
                    <a:ext uri="{FF2B5EF4-FFF2-40B4-BE49-F238E27FC236}">
                      <a16:creationId xmlns:a16="http://schemas.microsoft.com/office/drawing/2014/main" id="{2FC0091F-B3D5-28E3-C906-070B26AED6CF}"/>
                    </a:ext>
                  </a:extLst>
                </p:cNvPr>
                <p:cNvPicPr/>
                <p:nvPr/>
              </p:nvPicPr>
              <p:blipFill>
                <a:blip r:embed="rId21"/>
                <a:stretch>
                  <a:fillRect/>
                </a:stretch>
              </p:blipFill>
              <p:spPr>
                <a:xfrm>
                  <a:off x="3959160" y="2003260"/>
                  <a:ext cx="907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D1327636-9153-6436-186F-127D216CBE46}"/>
                    </a:ext>
                  </a:extLst>
                </p14:cNvPr>
                <p14:cNvContentPartPr/>
                <p14:nvPr/>
              </p14:nvContentPartPr>
              <p14:xfrm>
                <a:off x="3183720" y="2077060"/>
                <a:ext cx="542520" cy="57240"/>
              </p14:xfrm>
            </p:contentPart>
          </mc:Choice>
          <mc:Fallback>
            <p:pic>
              <p:nvPicPr>
                <p:cNvPr id="15" name="Ink 14">
                  <a:extLst>
                    <a:ext uri="{FF2B5EF4-FFF2-40B4-BE49-F238E27FC236}">
                      <a16:creationId xmlns:a16="http://schemas.microsoft.com/office/drawing/2014/main" id="{D1327636-9153-6436-186F-127D216CBE46}"/>
                    </a:ext>
                  </a:extLst>
                </p:cNvPr>
                <p:cNvPicPr/>
                <p:nvPr/>
              </p:nvPicPr>
              <p:blipFill>
                <a:blip r:embed="rId23"/>
                <a:stretch>
                  <a:fillRect/>
                </a:stretch>
              </p:blipFill>
              <p:spPr>
                <a:xfrm>
                  <a:off x="3165720" y="2059060"/>
                  <a:ext cx="578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9ACD1932-8B02-DE40-DD95-EE3367AD30F4}"/>
                    </a:ext>
                  </a:extLst>
                </p14:cNvPr>
                <p14:cNvContentPartPr/>
                <p14:nvPr/>
              </p14:nvContentPartPr>
              <p14:xfrm>
                <a:off x="2225400" y="2070940"/>
                <a:ext cx="708120" cy="17640"/>
              </p14:xfrm>
            </p:contentPart>
          </mc:Choice>
          <mc:Fallback>
            <p:pic>
              <p:nvPicPr>
                <p:cNvPr id="17" name="Ink 16">
                  <a:extLst>
                    <a:ext uri="{FF2B5EF4-FFF2-40B4-BE49-F238E27FC236}">
                      <a16:creationId xmlns:a16="http://schemas.microsoft.com/office/drawing/2014/main" id="{9ACD1932-8B02-DE40-DD95-EE3367AD30F4}"/>
                    </a:ext>
                  </a:extLst>
                </p:cNvPr>
                <p:cNvPicPr/>
                <p:nvPr/>
              </p:nvPicPr>
              <p:blipFill>
                <a:blip r:embed="rId25"/>
                <a:stretch>
                  <a:fillRect/>
                </a:stretch>
              </p:blipFill>
              <p:spPr>
                <a:xfrm>
                  <a:off x="2207760" y="2053300"/>
                  <a:ext cx="743760" cy="53280"/>
                </a:xfrm>
                <a:prstGeom prst="rect">
                  <a:avLst/>
                </a:prstGeom>
              </p:spPr>
            </p:pic>
          </mc:Fallback>
        </mc:AlternateContent>
      </p:grpSp>
    </p:spTree>
    <p:extLst>
      <p:ext uri="{BB962C8B-B14F-4D97-AF65-F5344CB8AC3E}">
        <p14:creationId xmlns:p14="http://schemas.microsoft.com/office/powerpoint/2010/main" val="253554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EAEE2E4-D0BD-EBF4-A046-DEB26975C2A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6B2FAC4-5329-3089-9CE6-3B91329F100E}"/>
              </a:ext>
            </a:extLst>
          </p:cNvPr>
          <p:cNvSpPr/>
          <p:nvPr/>
        </p:nvSpPr>
        <p:spPr>
          <a:xfrm>
            <a:off x="0" y="0"/>
            <a:ext cx="9715500" cy="5581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FE9DFBF-958B-9CE0-F252-7EB726CB4993}"/>
              </a:ext>
            </a:extLst>
          </p:cNvPr>
          <p:cNvSpPr txBox="1"/>
          <p:nvPr/>
        </p:nvSpPr>
        <p:spPr>
          <a:xfrm>
            <a:off x="392160" y="315119"/>
            <a:ext cx="8931180" cy="4524315"/>
          </a:xfrm>
          <a:prstGeom prst="rect">
            <a:avLst/>
          </a:prstGeom>
          <a:noFill/>
        </p:spPr>
        <p:txBody>
          <a:bodyPr wrap="square" rtlCol="0">
            <a:spAutoFit/>
          </a:bodyPr>
          <a:lstStyle/>
          <a:p>
            <a:r>
              <a:rPr lang="en-US" sz="3200" b="1">
                <a:solidFill>
                  <a:srgbClr val="FFC000"/>
                </a:solidFill>
                <a:cs typeface="+mj-cs"/>
              </a:rPr>
              <a:t>Philippians 2:10–11  </a:t>
            </a:r>
          </a:p>
          <a:p>
            <a:r>
              <a:rPr lang="en-US" sz="3200">
                <a:solidFill>
                  <a:srgbClr val="FFC000"/>
                </a:solidFill>
                <a:cs typeface="+mj-cs"/>
              </a:rPr>
              <a:t>2:10 That at the name of Jesus every knee should bow, of things in heaven, and things in earth, and things under the earth; 2:11 And that every tongue should confess that Jesus Christ is Lord, to the glory of God the Father. (KJV </a:t>
            </a:r>
            <a:r>
              <a:rPr lang="el-GR" sz="3200">
                <a:solidFill>
                  <a:srgbClr val="00B0F0"/>
                </a:solidFill>
                <a:cs typeface="+mj-cs"/>
              </a:rPr>
              <a:t>ἵνα ἐν τῷ ὀνόματι Ἰησοῦ πᾶν γόνυ κάμψῃ ἐπουρανίων καὶ ἐπιγείων καὶ καταχθονίων καὶ πᾶσα γλῶσσα ἐξομολογήσηται ὅτι κύριος Ἰησοῦς Χριστὸς εἰς δόξαν θεοῦ πατρός.</a:t>
            </a:r>
            <a:r>
              <a:rPr lang="el-GR" sz="3200">
                <a:solidFill>
                  <a:srgbClr val="FFC000"/>
                </a:solidFill>
                <a:cs typeface="+mj-cs"/>
              </a:rPr>
              <a:t>)</a:t>
            </a:r>
          </a:p>
        </p:txBody>
      </p:sp>
      <p:sp>
        <p:nvSpPr>
          <p:cNvPr id="8" name="TextBox 7">
            <a:extLst>
              <a:ext uri="{FF2B5EF4-FFF2-40B4-BE49-F238E27FC236}">
                <a16:creationId xmlns:a16="http://schemas.microsoft.com/office/drawing/2014/main" id="{0BDA01C5-FFC0-C68A-5FE1-8880DA09CF5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84FC5990-660E-B4DC-055D-3779C586D9BA}"/>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F989511B-5D17-AC79-7BAB-64DDFDC5D264}"/>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F989511B-5D17-AC79-7BAB-64DDFDC5D264}"/>
                  </a:ext>
                </a:extLst>
              </p:cNvPr>
              <p:cNvPicPr/>
              <p:nvPr/>
            </p:nvPicPr>
            <p:blipFill>
              <a:blip r:embed="rId5"/>
              <a:stretch>
                <a:fillRect/>
              </a:stretch>
            </p:blipFill>
            <p:spPr>
              <a:xfrm>
                <a:off x="-649200" y="5725300"/>
                <a:ext cx="64440" cy="65520"/>
              </a:xfrm>
              <a:prstGeom prst="rect">
                <a:avLst/>
              </a:prstGeom>
            </p:spPr>
          </p:pic>
        </mc:Fallback>
      </mc:AlternateContent>
      <p:grpSp>
        <p:nvGrpSpPr>
          <p:cNvPr id="12" name="Group 11">
            <a:extLst>
              <a:ext uri="{FF2B5EF4-FFF2-40B4-BE49-F238E27FC236}">
                <a16:creationId xmlns:a16="http://schemas.microsoft.com/office/drawing/2014/main" id="{6272D749-24E1-F2FF-484B-0F1A057F6DFB}"/>
              </a:ext>
            </a:extLst>
          </p:cNvPr>
          <p:cNvGrpSpPr/>
          <p:nvPr/>
        </p:nvGrpSpPr>
        <p:grpSpPr>
          <a:xfrm>
            <a:off x="4683120" y="1291900"/>
            <a:ext cx="3532680" cy="44640"/>
            <a:chOff x="4683120" y="1291900"/>
            <a:chExt cx="3532680" cy="4464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C3C3B3EB-0ABE-7A7E-D1DD-1457C7E87E11}"/>
                    </a:ext>
                  </a:extLst>
                </p14:cNvPr>
                <p14:cNvContentPartPr/>
                <p14:nvPr/>
              </p14:nvContentPartPr>
              <p14:xfrm>
                <a:off x="4683120" y="1291900"/>
                <a:ext cx="713880" cy="44640"/>
              </p14:xfrm>
            </p:contentPart>
          </mc:Choice>
          <mc:Fallback>
            <p:pic>
              <p:nvPicPr>
                <p:cNvPr id="2" name="Ink 1">
                  <a:extLst>
                    <a:ext uri="{FF2B5EF4-FFF2-40B4-BE49-F238E27FC236}">
                      <a16:creationId xmlns:a16="http://schemas.microsoft.com/office/drawing/2014/main" id="{C3C3B3EB-0ABE-7A7E-D1DD-1457C7E87E11}"/>
                    </a:ext>
                  </a:extLst>
                </p:cNvPr>
                <p:cNvPicPr/>
                <p:nvPr/>
              </p:nvPicPr>
              <p:blipFill>
                <a:blip r:embed="rId7"/>
                <a:stretch>
                  <a:fillRect/>
                </a:stretch>
              </p:blipFill>
              <p:spPr>
                <a:xfrm>
                  <a:off x="4665480" y="1274260"/>
                  <a:ext cx="7495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56801D4E-9FA8-0388-0FFA-89C1C75D3836}"/>
                    </a:ext>
                  </a:extLst>
                </p14:cNvPr>
                <p14:cNvContentPartPr/>
                <p14:nvPr/>
              </p14:nvContentPartPr>
              <p14:xfrm>
                <a:off x="6656280" y="1301980"/>
                <a:ext cx="1559520" cy="32400"/>
              </p14:xfrm>
            </p:contentPart>
          </mc:Choice>
          <mc:Fallback>
            <p:pic>
              <p:nvPicPr>
                <p:cNvPr id="4" name="Ink 3">
                  <a:extLst>
                    <a:ext uri="{FF2B5EF4-FFF2-40B4-BE49-F238E27FC236}">
                      <a16:creationId xmlns:a16="http://schemas.microsoft.com/office/drawing/2014/main" id="{56801D4E-9FA8-0388-0FFA-89C1C75D3836}"/>
                    </a:ext>
                  </a:extLst>
                </p:cNvPr>
                <p:cNvPicPr/>
                <p:nvPr/>
              </p:nvPicPr>
              <p:blipFill>
                <a:blip r:embed="rId9"/>
                <a:stretch>
                  <a:fillRect/>
                </a:stretch>
              </p:blipFill>
              <p:spPr>
                <a:xfrm>
                  <a:off x="6638640" y="1284340"/>
                  <a:ext cx="1595160" cy="68040"/>
                </a:xfrm>
                <a:prstGeom prst="rect">
                  <a:avLst/>
                </a:prstGeom>
              </p:spPr>
            </p:pic>
          </mc:Fallback>
        </mc:AlternateContent>
      </p:grpSp>
      <p:grpSp>
        <p:nvGrpSpPr>
          <p:cNvPr id="11" name="Group 10">
            <a:extLst>
              <a:ext uri="{FF2B5EF4-FFF2-40B4-BE49-F238E27FC236}">
                <a16:creationId xmlns:a16="http://schemas.microsoft.com/office/drawing/2014/main" id="{08C2E5D9-F16B-0B4F-5A16-8422E949EB16}"/>
              </a:ext>
            </a:extLst>
          </p:cNvPr>
          <p:cNvGrpSpPr/>
          <p:nvPr/>
        </p:nvGrpSpPr>
        <p:grpSpPr>
          <a:xfrm>
            <a:off x="615120" y="1825420"/>
            <a:ext cx="6937560" cy="87480"/>
            <a:chOff x="615120" y="1825420"/>
            <a:chExt cx="6937560" cy="87480"/>
          </a:xfrm>
        </p:grpSpPr>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B14797BD-6CC2-214B-53A6-F62C49A1F820}"/>
                    </a:ext>
                  </a:extLst>
                </p14:cNvPr>
                <p14:cNvContentPartPr/>
                <p14:nvPr/>
              </p14:nvContentPartPr>
              <p14:xfrm>
                <a:off x="615120" y="1825420"/>
                <a:ext cx="3510360" cy="87480"/>
              </p14:xfrm>
            </p:contentPart>
          </mc:Choice>
          <mc:Fallback>
            <p:pic>
              <p:nvPicPr>
                <p:cNvPr id="5" name="Ink 4">
                  <a:extLst>
                    <a:ext uri="{FF2B5EF4-FFF2-40B4-BE49-F238E27FC236}">
                      <a16:creationId xmlns:a16="http://schemas.microsoft.com/office/drawing/2014/main" id="{B14797BD-6CC2-214B-53A6-F62C49A1F820}"/>
                    </a:ext>
                  </a:extLst>
                </p:cNvPr>
                <p:cNvPicPr/>
                <p:nvPr/>
              </p:nvPicPr>
              <p:blipFill>
                <a:blip r:embed="rId11"/>
                <a:stretch>
                  <a:fillRect/>
                </a:stretch>
              </p:blipFill>
              <p:spPr>
                <a:xfrm>
                  <a:off x="597120" y="1807780"/>
                  <a:ext cx="3546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45E30D87-4A6D-1137-5F7F-7EFF52128765}"/>
                    </a:ext>
                  </a:extLst>
                </p14:cNvPr>
                <p14:cNvContentPartPr/>
                <p14:nvPr/>
              </p14:nvContentPartPr>
              <p14:xfrm>
                <a:off x="5664120" y="1852780"/>
                <a:ext cx="1888560" cy="45000"/>
              </p14:xfrm>
            </p:contentPart>
          </mc:Choice>
          <mc:Fallback>
            <p:pic>
              <p:nvPicPr>
                <p:cNvPr id="7" name="Ink 6">
                  <a:extLst>
                    <a:ext uri="{FF2B5EF4-FFF2-40B4-BE49-F238E27FC236}">
                      <a16:creationId xmlns:a16="http://schemas.microsoft.com/office/drawing/2014/main" id="{45E30D87-4A6D-1137-5F7F-7EFF52128765}"/>
                    </a:ext>
                  </a:extLst>
                </p:cNvPr>
                <p:cNvPicPr/>
                <p:nvPr/>
              </p:nvPicPr>
              <p:blipFill>
                <a:blip r:embed="rId13"/>
                <a:stretch>
                  <a:fillRect/>
                </a:stretch>
              </p:blipFill>
              <p:spPr>
                <a:xfrm>
                  <a:off x="5646480" y="1835140"/>
                  <a:ext cx="1924200" cy="8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91DE9EB8-35FC-724A-E51D-12D05FF3AC14}"/>
                  </a:ext>
                </a:extLst>
              </p14:cNvPr>
              <p14:cNvContentPartPr/>
              <p14:nvPr/>
            </p14:nvContentPartPr>
            <p14:xfrm>
              <a:off x="1298760" y="2221420"/>
              <a:ext cx="2566440" cy="119160"/>
            </p14:xfrm>
          </p:contentPart>
        </mc:Choice>
        <mc:Fallback>
          <p:pic>
            <p:nvPicPr>
              <p:cNvPr id="9" name="Ink 8">
                <a:extLst>
                  <a:ext uri="{FF2B5EF4-FFF2-40B4-BE49-F238E27FC236}">
                    <a16:creationId xmlns:a16="http://schemas.microsoft.com/office/drawing/2014/main" id="{91DE9EB8-35FC-724A-E51D-12D05FF3AC14}"/>
                  </a:ext>
                </a:extLst>
              </p:cNvPr>
              <p:cNvPicPr/>
              <p:nvPr/>
            </p:nvPicPr>
            <p:blipFill>
              <a:blip r:embed="rId15"/>
              <a:stretch>
                <a:fillRect/>
              </a:stretch>
            </p:blipFill>
            <p:spPr>
              <a:xfrm>
                <a:off x="1280760" y="2203420"/>
                <a:ext cx="2602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50C0D848-F14A-29FE-5A26-0F01F26DBA64}"/>
                  </a:ext>
                </a:extLst>
              </p14:cNvPr>
              <p14:cNvContentPartPr/>
              <p14:nvPr/>
            </p14:nvContentPartPr>
            <p14:xfrm>
              <a:off x="1588560" y="2848900"/>
              <a:ext cx="23040" cy="2520"/>
            </p14:xfrm>
          </p:contentPart>
        </mc:Choice>
        <mc:Fallback>
          <p:pic>
            <p:nvPicPr>
              <p:cNvPr id="13" name="Ink 12">
                <a:extLst>
                  <a:ext uri="{FF2B5EF4-FFF2-40B4-BE49-F238E27FC236}">
                    <a16:creationId xmlns:a16="http://schemas.microsoft.com/office/drawing/2014/main" id="{50C0D848-F14A-29FE-5A26-0F01F26DBA64}"/>
                  </a:ext>
                </a:extLst>
              </p:cNvPr>
              <p:cNvPicPr/>
              <p:nvPr/>
            </p:nvPicPr>
            <p:blipFill>
              <a:blip r:embed="rId17"/>
              <a:stretch>
                <a:fillRect/>
              </a:stretch>
            </p:blipFill>
            <p:spPr>
              <a:xfrm>
                <a:off x="1570560" y="2831260"/>
                <a:ext cx="58680" cy="38160"/>
              </a:xfrm>
              <a:prstGeom prst="rect">
                <a:avLst/>
              </a:prstGeom>
            </p:spPr>
          </p:pic>
        </mc:Fallback>
      </mc:AlternateContent>
      <p:grpSp>
        <p:nvGrpSpPr>
          <p:cNvPr id="16" name="Group 15">
            <a:extLst>
              <a:ext uri="{FF2B5EF4-FFF2-40B4-BE49-F238E27FC236}">
                <a16:creationId xmlns:a16="http://schemas.microsoft.com/office/drawing/2014/main" id="{A1583A2F-216F-927D-1E34-4336D283E3B1}"/>
              </a:ext>
            </a:extLst>
          </p:cNvPr>
          <p:cNvGrpSpPr/>
          <p:nvPr/>
        </p:nvGrpSpPr>
        <p:grpSpPr>
          <a:xfrm>
            <a:off x="3743880" y="2789500"/>
            <a:ext cx="5030280" cy="90000"/>
            <a:chOff x="3743880" y="2789500"/>
            <a:chExt cx="5030280" cy="9000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7EF0521-9F32-B288-F42C-49A82C316241}"/>
                    </a:ext>
                  </a:extLst>
                </p14:cNvPr>
                <p14:cNvContentPartPr/>
                <p14:nvPr/>
              </p14:nvContentPartPr>
              <p14:xfrm>
                <a:off x="3743880" y="2806060"/>
                <a:ext cx="2010960" cy="72720"/>
              </p14:xfrm>
            </p:contentPart>
          </mc:Choice>
          <mc:Fallback>
            <p:pic>
              <p:nvPicPr>
                <p:cNvPr id="14" name="Ink 13">
                  <a:extLst>
                    <a:ext uri="{FF2B5EF4-FFF2-40B4-BE49-F238E27FC236}">
                      <a16:creationId xmlns:a16="http://schemas.microsoft.com/office/drawing/2014/main" id="{B7EF0521-9F32-B288-F42C-49A82C316241}"/>
                    </a:ext>
                  </a:extLst>
                </p:cNvPr>
                <p:cNvPicPr/>
                <p:nvPr/>
              </p:nvPicPr>
              <p:blipFill>
                <a:blip r:embed="rId19"/>
                <a:stretch>
                  <a:fillRect/>
                </a:stretch>
              </p:blipFill>
              <p:spPr>
                <a:xfrm>
                  <a:off x="3725880" y="2788060"/>
                  <a:ext cx="2046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2C08134-11B2-D223-643B-BF7E6C7D3315}"/>
                    </a:ext>
                  </a:extLst>
                </p14:cNvPr>
                <p14:cNvContentPartPr/>
                <p14:nvPr/>
              </p14:nvContentPartPr>
              <p14:xfrm>
                <a:off x="6266400" y="2789500"/>
                <a:ext cx="2507760" cy="90000"/>
              </p14:xfrm>
            </p:contentPart>
          </mc:Choice>
          <mc:Fallback>
            <p:pic>
              <p:nvPicPr>
                <p:cNvPr id="15" name="Ink 14">
                  <a:extLst>
                    <a:ext uri="{FF2B5EF4-FFF2-40B4-BE49-F238E27FC236}">
                      <a16:creationId xmlns:a16="http://schemas.microsoft.com/office/drawing/2014/main" id="{C2C08134-11B2-D223-643B-BF7E6C7D3315}"/>
                    </a:ext>
                  </a:extLst>
                </p:cNvPr>
                <p:cNvPicPr/>
                <p:nvPr/>
              </p:nvPicPr>
              <p:blipFill>
                <a:blip r:embed="rId21"/>
                <a:stretch>
                  <a:fillRect/>
                </a:stretch>
              </p:blipFill>
              <p:spPr>
                <a:xfrm>
                  <a:off x="6248760" y="2771860"/>
                  <a:ext cx="2543400" cy="12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F435E974-5A48-9C1F-6CC1-13E8DAE2A1DD}"/>
                  </a:ext>
                </a:extLst>
              </p14:cNvPr>
              <p14:cNvContentPartPr/>
              <p14:nvPr/>
            </p14:nvContentPartPr>
            <p14:xfrm>
              <a:off x="476880" y="3240220"/>
              <a:ext cx="2454840" cy="83160"/>
            </p14:xfrm>
          </p:contentPart>
        </mc:Choice>
        <mc:Fallback>
          <p:pic>
            <p:nvPicPr>
              <p:cNvPr id="17" name="Ink 16">
                <a:extLst>
                  <a:ext uri="{FF2B5EF4-FFF2-40B4-BE49-F238E27FC236}">
                    <a16:creationId xmlns:a16="http://schemas.microsoft.com/office/drawing/2014/main" id="{F435E974-5A48-9C1F-6CC1-13E8DAE2A1DD}"/>
                  </a:ext>
                </a:extLst>
              </p:cNvPr>
              <p:cNvPicPr/>
              <p:nvPr/>
            </p:nvPicPr>
            <p:blipFill>
              <a:blip r:embed="rId23"/>
              <a:stretch>
                <a:fillRect/>
              </a:stretch>
            </p:blipFill>
            <p:spPr>
              <a:xfrm>
                <a:off x="458880" y="3222580"/>
                <a:ext cx="2490480" cy="118800"/>
              </a:xfrm>
              <a:prstGeom prst="rect">
                <a:avLst/>
              </a:prstGeom>
            </p:spPr>
          </p:pic>
        </mc:Fallback>
      </mc:AlternateContent>
    </p:spTree>
    <p:extLst>
      <p:ext uri="{BB962C8B-B14F-4D97-AF65-F5344CB8AC3E}">
        <p14:creationId xmlns:p14="http://schemas.microsoft.com/office/powerpoint/2010/main" val="260218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B3F9AD6-2AC6-FEA2-72FC-52DC20CE707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28514C7-1418-D7D3-CE6E-52DA96324DD9}"/>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76465BB-A5D4-BC6A-C3CC-C63EF3A42B6C}"/>
              </a:ext>
            </a:extLst>
          </p:cNvPr>
          <p:cNvSpPr txBox="1"/>
          <p:nvPr/>
        </p:nvSpPr>
        <p:spPr>
          <a:xfrm>
            <a:off x="392160" y="315119"/>
            <a:ext cx="8931180" cy="5755422"/>
          </a:xfrm>
          <a:prstGeom prst="rect">
            <a:avLst/>
          </a:prstGeom>
          <a:noFill/>
        </p:spPr>
        <p:txBody>
          <a:bodyPr wrap="square" rtlCol="0">
            <a:spAutoFit/>
          </a:bodyPr>
          <a:lstStyle/>
          <a:p>
            <a:r>
              <a:rPr lang="en-US" sz="3200" b="1">
                <a:solidFill>
                  <a:srgbClr val="FFC000"/>
                </a:solidFill>
                <a:cs typeface="+mj-cs"/>
              </a:rPr>
              <a:t>Targum Jonathan son of Uziel Isaiah 45:1-6</a:t>
            </a:r>
          </a:p>
          <a:p>
            <a:r>
              <a:rPr lang="en-US" sz="2400">
                <a:solidFill>
                  <a:srgbClr val="FFC000"/>
                </a:solidFill>
                <a:cs typeface="+mj-cs"/>
              </a:rPr>
              <a:t>45:1 Thus saith the Lord to His anointed, to Cyrus, whom I hold firm by his right hand, to deliver the nations unto him; and I will loose the loins of the kings, to open the doors before him, and the gates shall not be shut. </a:t>
            </a:r>
            <a:r>
              <a:rPr lang="en-US" sz="2400">
                <a:solidFill>
                  <a:srgbClr val="92D050"/>
                </a:solidFill>
                <a:cs typeface="+mj-cs"/>
              </a:rPr>
              <a:t>45:2 My WORD shall go before thee, I will have a way in the plains; I will break in pieces the doors of brass, and cut in sunder the bars of iron. 45:3 And I will give thee the treasures of darkness, and hidden treasures, that thou mayest know, that I, the Lord, who called thee by thy name, am the God of Israel. 45:4 For Jacob my servant’s sake, and Israel my elect, yea, I have called thee by thy name; I have guided thee, though thou hast not known that thou shouldest fear me. 45:5 I am the Lord, and none else; there is no God beside me: I have supported thee, though thou hast not known that thou shouldest fear me:</a:t>
            </a:r>
            <a:r>
              <a:rPr lang="en-US" sz="2400">
                <a:solidFill>
                  <a:srgbClr val="FFC000"/>
                </a:solidFill>
                <a:cs typeface="+mj-cs"/>
              </a:rPr>
              <a:t> </a:t>
            </a:r>
            <a:r>
              <a:rPr lang="en-US" sz="2400">
                <a:solidFill>
                  <a:srgbClr val="00B0F0"/>
                </a:solidFill>
                <a:cs typeface="+mj-cs"/>
              </a:rPr>
              <a:t>45:6 That they may know from the rising of the sun, and from the west; I am the Lord, and there is none else: (TgJ)</a:t>
            </a:r>
          </a:p>
        </p:txBody>
      </p:sp>
      <p:sp>
        <p:nvSpPr>
          <p:cNvPr id="8" name="TextBox 7">
            <a:extLst>
              <a:ext uri="{FF2B5EF4-FFF2-40B4-BE49-F238E27FC236}">
                <a16:creationId xmlns:a16="http://schemas.microsoft.com/office/drawing/2014/main" id="{31842A45-5ADD-6309-E902-77DB3C593E2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E77A9368-E1E0-E2CC-CBDE-33307592309C}"/>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5BA6D57A-DFAA-E074-2FA2-24D4F99CFFA9}"/>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5BA6D57A-DFAA-E074-2FA2-24D4F99CFFA9}"/>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DA2100B3-A310-FE8E-9B3D-E7B876C17687}"/>
                  </a:ext>
                </a:extLst>
              </p14:cNvPr>
              <p14:cNvContentPartPr/>
              <p14:nvPr/>
            </p14:nvContentPartPr>
            <p14:xfrm>
              <a:off x="5826480" y="1145380"/>
              <a:ext cx="458280" cy="59040"/>
            </p14:xfrm>
          </p:contentPart>
        </mc:Choice>
        <mc:Fallback>
          <p:pic>
            <p:nvPicPr>
              <p:cNvPr id="2" name="Ink 1">
                <a:extLst>
                  <a:ext uri="{FF2B5EF4-FFF2-40B4-BE49-F238E27FC236}">
                    <a16:creationId xmlns:a16="http://schemas.microsoft.com/office/drawing/2014/main" id="{DA2100B3-A310-FE8E-9B3D-E7B876C17687}"/>
                  </a:ext>
                </a:extLst>
              </p:cNvPr>
              <p:cNvPicPr/>
              <p:nvPr/>
            </p:nvPicPr>
            <p:blipFill>
              <a:blip r:embed="rId7"/>
              <a:stretch>
                <a:fillRect/>
              </a:stretch>
            </p:blipFill>
            <p:spPr>
              <a:xfrm>
                <a:off x="5808480" y="1127740"/>
                <a:ext cx="493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90310C22-AD6D-7ED2-4B23-CA5CBDF1D4C0}"/>
                  </a:ext>
                </a:extLst>
              </p14:cNvPr>
              <p14:cNvContentPartPr/>
              <p14:nvPr/>
            </p14:nvContentPartPr>
            <p14:xfrm>
              <a:off x="6828360" y="1203700"/>
              <a:ext cx="2304360" cy="66600"/>
            </p14:xfrm>
          </p:contentPart>
        </mc:Choice>
        <mc:Fallback>
          <p:pic>
            <p:nvPicPr>
              <p:cNvPr id="4" name="Ink 3">
                <a:extLst>
                  <a:ext uri="{FF2B5EF4-FFF2-40B4-BE49-F238E27FC236}">
                    <a16:creationId xmlns:a16="http://schemas.microsoft.com/office/drawing/2014/main" id="{90310C22-AD6D-7ED2-4B23-CA5CBDF1D4C0}"/>
                  </a:ext>
                </a:extLst>
              </p:cNvPr>
              <p:cNvPicPr/>
              <p:nvPr/>
            </p:nvPicPr>
            <p:blipFill>
              <a:blip r:embed="rId9"/>
              <a:stretch>
                <a:fillRect/>
              </a:stretch>
            </p:blipFill>
            <p:spPr>
              <a:xfrm>
                <a:off x="6810360" y="1186060"/>
                <a:ext cx="2340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D39DB184-4751-8175-128A-421BF38A8466}"/>
                  </a:ext>
                </a:extLst>
              </p14:cNvPr>
              <p14:cNvContentPartPr/>
              <p14:nvPr/>
            </p14:nvContentPartPr>
            <p14:xfrm>
              <a:off x="495960" y="1503580"/>
              <a:ext cx="5535720" cy="140400"/>
            </p14:xfrm>
          </p:contentPart>
        </mc:Choice>
        <mc:Fallback>
          <p:pic>
            <p:nvPicPr>
              <p:cNvPr id="5" name="Ink 4">
                <a:extLst>
                  <a:ext uri="{FF2B5EF4-FFF2-40B4-BE49-F238E27FC236}">
                    <a16:creationId xmlns:a16="http://schemas.microsoft.com/office/drawing/2014/main" id="{D39DB184-4751-8175-128A-421BF38A8466}"/>
                  </a:ext>
                </a:extLst>
              </p:cNvPr>
              <p:cNvPicPr/>
              <p:nvPr/>
            </p:nvPicPr>
            <p:blipFill>
              <a:blip r:embed="rId11"/>
              <a:stretch>
                <a:fillRect/>
              </a:stretch>
            </p:blipFill>
            <p:spPr>
              <a:xfrm>
                <a:off x="477960" y="1485940"/>
                <a:ext cx="5571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D531DAE5-2668-7C9F-08A8-6960F3815DE8}"/>
                  </a:ext>
                </a:extLst>
              </p14:cNvPr>
              <p14:cNvContentPartPr/>
              <p14:nvPr/>
            </p14:nvContentPartPr>
            <p14:xfrm>
              <a:off x="1519800" y="2346340"/>
              <a:ext cx="13680" cy="23040"/>
            </p14:xfrm>
          </p:contentPart>
        </mc:Choice>
        <mc:Fallback>
          <p:pic>
            <p:nvPicPr>
              <p:cNvPr id="7" name="Ink 6">
                <a:extLst>
                  <a:ext uri="{FF2B5EF4-FFF2-40B4-BE49-F238E27FC236}">
                    <a16:creationId xmlns:a16="http://schemas.microsoft.com/office/drawing/2014/main" id="{D531DAE5-2668-7C9F-08A8-6960F3815DE8}"/>
                  </a:ext>
                </a:extLst>
              </p:cNvPr>
              <p:cNvPicPr/>
              <p:nvPr/>
            </p:nvPicPr>
            <p:blipFill>
              <a:blip r:embed="rId13"/>
              <a:stretch>
                <a:fillRect/>
              </a:stretch>
            </p:blipFill>
            <p:spPr>
              <a:xfrm>
                <a:off x="1501800" y="2328340"/>
                <a:ext cx="493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277466E0-3245-19EE-6613-8FEC0111D342}"/>
                  </a:ext>
                </a:extLst>
              </p14:cNvPr>
              <p14:cNvContentPartPr/>
              <p14:nvPr/>
            </p14:nvContentPartPr>
            <p14:xfrm>
              <a:off x="2547240" y="2286940"/>
              <a:ext cx="3971160" cy="128880"/>
            </p14:xfrm>
          </p:contentPart>
        </mc:Choice>
        <mc:Fallback>
          <p:pic>
            <p:nvPicPr>
              <p:cNvPr id="9" name="Ink 8">
                <a:extLst>
                  <a:ext uri="{FF2B5EF4-FFF2-40B4-BE49-F238E27FC236}">
                    <a16:creationId xmlns:a16="http://schemas.microsoft.com/office/drawing/2014/main" id="{277466E0-3245-19EE-6613-8FEC0111D342}"/>
                  </a:ext>
                </a:extLst>
              </p:cNvPr>
              <p:cNvPicPr/>
              <p:nvPr/>
            </p:nvPicPr>
            <p:blipFill>
              <a:blip r:embed="rId15"/>
              <a:stretch>
                <a:fillRect/>
              </a:stretch>
            </p:blipFill>
            <p:spPr>
              <a:xfrm>
                <a:off x="2529600" y="2269300"/>
                <a:ext cx="4006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1BF6171A-11F9-20B0-9229-7C1D7C395CEA}"/>
                  </a:ext>
                </a:extLst>
              </p14:cNvPr>
              <p14:cNvContentPartPr/>
              <p14:nvPr/>
            </p14:nvContentPartPr>
            <p14:xfrm>
              <a:off x="2004360" y="1941340"/>
              <a:ext cx="4604040" cy="520200"/>
            </p14:xfrm>
          </p:contentPart>
        </mc:Choice>
        <mc:Fallback>
          <p:pic>
            <p:nvPicPr>
              <p:cNvPr id="11" name="Ink 10">
                <a:extLst>
                  <a:ext uri="{FF2B5EF4-FFF2-40B4-BE49-F238E27FC236}">
                    <a16:creationId xmlns:a16="http://schemas.microsoft.com/office/drawing/2014/main" id="{1BF6171A-11F9-20B0-9229-7C1D7C395CEA}"/>
                  </a:ext>
                </a:extLst>
              </p:cNvPr>
              <p:cNvPicPr/>
              <p:nvPr/>
            </p:nvPicPr>
            <p:blipFill>
              <a:blip r:embed="rId17"/>
              <a:stretch>
                <a:fillRect/>
              </a:stretch>
            </p:blipFill>
            <p:spPr>
              <a:xfrm>
                <a:off x="1986720" y="1923340"/>
                <a:ext cx="4639680" cy="555840"/>
              </a:xfrm>
              <a:prstGeom prst="rect">
                <a:avLst/>
              </a:prstGeom>
            </p:spPr>
          </p:pic>
        </mc:Fallback>
      </mc:AlternateContent>
    </p:spTree>
    <p:extLst>
      <p:ext uri="{BB962C8B-B14F-4D97-AF65-F5344CB8AC3E}">
        <p14:creationId xmlns:p14="http://schemas.microsoft.com/office/powerpoint/2010/main" val="3857861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0E03470-C642-91A6-E8B1-57EFC5D9A8C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0DA0321-DD00-9E89-4ED1-ACE6EF5A4556}"/>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E84A8CA-5478-1185-29BD-2BFDFB6AA6E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E90ECDBF-E967-809D-5C5A-5163F461DA4C}"/>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7D8F16D-E0EB-D893-1078-27D499355C46}"/>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7D8F16D-E0EB-D893-1078-27D499355C46}"/>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2" name="Table 1">
            <a:extLst>
              <a:ext uri="{FF2B5EF4-FFF2-40B4-BE49-F238E27FC236}">
                <a16:creationId xmlns:a16="http://schemas.microsoft.com/office/drawing/2014/main" id="{66C512A4-FCF5-B955-E403-1555D3A8CEEA}"/>
              </a:ext>
            </a:extLst>
          </p:cNvPr>
          <p:cNvGraphicFramePr>
            <a:graphicFrameLocks noGrp="1"/>
          </p:cNvGraphicFramePr>
          <p:nvPr>
            <p:extLst>
              <p:ext uri="{D42A27DB-BD31-4B8C-83A1-F6EECF244321}">
                <p14:modId xmlns:p14="http://schemas.microsoft.com/office/powerpoint/2010/main" val="3901001686"/>
              </p:ext>
            </p:extLst>
          </p:nvPr>
        </p:nvGraphicFramePr>
        <p:xfrm>
          <a:off x="718225" y="465131"/>
          <a:ext cx="7984788" cy="3967480"/>
        </p:xfrm>
        <a:graphic>
          <a:graphicData uri="http://schemas.openxmlformats.org/drawingml/2006/table">
            <a:tbl>
              <a:tblPr/>
              <a:tblGrid>
                <a:gridCol w="2661596">
                  <a:extLst>
                    <a:ext uri="{9D8B030D-6E8A-4147-A177-3AD203B41FA5}">
                      <a16:colId xmlns:a16="http://schemas.microsoft.com/office/drawing/2014/main" val="1776063849"/>
                    </a:ext>
                  </a:extLst>
                </a:gridCol>
                <a:gridCol w="2661596">
                  <a:extLst>
                    <a:ext uri="{9D8B030D-6E8A-4147-A177-3AD203B41FA5}">
                      <a16:colId xmlns:a16="http://schemas.microsoft.com/office/drawing/2014/main" val="4250594137"/>
                    </a:ext>
                  </a:extLst>
                </a:gridCol>
                <a:gridCol w="2661596">
                  <a:extLst>
                    <a:ext uri="{9D8B030D-6E8A-4147-A177-3AD203B41FA5}">
                      <a16:colId xmlns:a16="http://schemas.microsoft.com/office/drawing/2014/main" val="2797810726"/>
                    </a:ext>
                  </a:extLst>
                </a:gridCol>
              </a:tblGrid>
              <a:tr h="0">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ספר ישעיהו פרק מה</a:t>
                      </a:r>
                      <a:endParaRPr lang="he-IL" sz="4400">
                        <a:solidFill>
                          <a:srgbClr val="00B0F0"/>
                        </a:solidFill>
                        <a:effectLst/>
                        <a:cs typeface="+mj-cs"/>
                      </a:endParaRPr>
                    </a:p>
                    <a:p>
                      <a:pPr algn="r" rtl="1" fontAlgn="t">
                        <a:spcBef>
                          <a:spcPts val="0"/>
                        </a:spcBef>
                        <a:spcAft>
                          <a:spcPts val="0"/>
                        </a:spcAft>
                      </a:pPr>
                      <a:r>
                        <a:rPr lang="he-IL" sz="2800" b="0" i="0" u="none" strike="noStrike">
                          <a:solidFill>
                            <a:schemeClr val="bg1"/>
                          </a:solidFill>
                          <a:effectLst/>
                          <a:latin typeface="Arial" panose="020B0604020202020204" pitchFamily="34" charset="0"/>
                          <a:cs typeface="+mj-cs"/>
                        </a:rPr>
                        <a:t>﻿</a:t>
                      </a:r>
                      <a:r>
                        <a:rPr lang="he-IL" sz="2800" b="0" i="0" u="none" strike="noStrike">
                          <a:solidFill>
                            <a:srgbClr val="00B0F0"/>
                          </a:solidFill>
                          <a:effectLst/>
                          <a:latin typeface="Arial" panose="020B0604020202020204" pitchFamily="34" charset="0"/>
                          <a:cs typeface="+mj-cs"/>
                        </a:rPr>
                        <a:t>א</a:t>
                      </a:r>
                      <a:r>
                        <a:rPr lang="he-IL" sz="2800" b="0" i="0" u="none" strike="noStrike">
                          <a:solidFill>
                            <a:schemeClr val="bg1"/>
                          </a:solidFill>
                          <a:effectLst/>
                          <a:latin typeface="Arial" panose="020B0604020202020204" pitchFamily="34" charset="0"/>
                          <a:cs typeface="+mj-cs"/>
                        </a:rPr>
                        <a:t>   כֹּה-אָמַר יְהֹוָה </a:t>
                      </a:r>
                      <a:r>
                        <a:rPr lang="he-IL" sz="2800" b="1" i="0" u="none" strike="noStrike">
                          <a:solidFill>
                            <a:srgbClr val="FFFF00"/>
                          </a:solidFill>
                          <a:effectLst/>
                          <a:latin typeface="Arial" panose="020B0604020202020204" pitchFamily="34" charset="0"/>
                          <a:cs typeface="+mj-cs"/>
                        </a:rPr>
                        <a:t>לִמְשִׁיחוֹ</a:t>
                      </a:r>
                      <a:r>
                        <a:rPr lang="he-IL" sz="2800" b="1" i="0" u="none" strike="noStrike">
                          <a:solidFill>
                            <a:schemeClr val="bg1"/>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לְכוֹרֶשׁ אֲשֶׁר-הֶחֱזַקְתִּי בִימִינוֹ לְרַד-לְפָנָיו גּוֹיִם וּמָתְנֵי מְלָכִים אֲפַתֵּחַ לִפְתֹּחַ לְפָנָיו דְּלָתַיִם וּשְׁעָרִים לֹא יִסָּגֵרוּ: </a:t>
                      </a:r>
                      <a:endParaRPr lang="he-IL" sz="44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לוגוס</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א</a:t>
                      </a:r>
                      <a:r>
                        <a:rPr lang="he-IL" sz="2800" b="0" i="0" u="none" strike="noStrike">
                          <a:solidFill>
                            <a:schemeClr val="bg1"/>
                          </a:solidFill>
                          <a:effectLst/>
                          <a:latin typeface="Arial" panose="020B0604020202020204" pitchFamily="34" charset="0"/>
                          <a:cs typeface="+mj-cs"/>
                        </a:rPr>
                        <a:t>  כִדנָן אְמַר יוי </a:t>
                      </a:r>
                      <a:r>
                        <a:rPr lang="he-IL" sz="2800" b="0" i="0" u="none" strike="noStrike">
                          <a:solidFill>
                            <a:srgbClr val="FFFF00"/>
                          </a:solidFill>
                          <a:effectLst/>
                          <a:latin typeface="Arial" panose="020B0604020202020204" pitchFamily="34" charset="0"/>
                          <a:cs typeface="+mj-cs"/>
                        </a:rPr>
                        <a:t>לִמשִיחֵיה</a:t>
                      </a:r>
                      <a:r>
                        <a:rPr lang="he-IL" sz="2800" b="0" i="0" u="none" strike="noStrike">
                          <a:solidFill>
                            <a:schemeClr val="bg1"/>
                          </a:solidFill>
                          <a:effectLst/>
                          <a:latin typeface="Arial" panose="020B0604020202020204" pitchFamily="34" charset="0"/>
                          <a:cs typeface="+mj-cs"/>
                        </a:rPr>
                        <a:t> לְכֹורַש דְאַתקֵיפִית בְיַמִינֵיה </a:t>
                      </a:r>
                      <a:r>
                        <a:rPr lang="he-IL" sz="2800" b="1" i="0" u="none" strike="noStrike">
                          <a:solidFill>
                            <a:srgbClr val="92D050"/>
                          </a:solidFill>
                          <a:effectLst/>
                          <a:latin typeface="Arial" panose="020B0604020202020204" pitchFamily="34" charset="0"/>
                          <a:cs typeface="+mj-cs"/>
                        </a:rPr>
                        <a:t>לְמִמסַר קֳדָמֹוהִי </a:t>
                      </a:r>
                      <a:r>
                        <a:rPr lang="he-IL" sz="2800" b="0" i="0" u="none" strike="noStrike">
                          <a:solidFill>
                            <a:schemeClr val="bg1"/>
                          </a:solidFill>
                          <a:effectLst/>
                          <a:latin typeface="Arial" panose="020B0604020202020204" pitchFamily="34" charset="0"/>
                          <a:cs typeface="+mj-cs"/>
                        </a:rPr>
                        <a:t>עַמְמִין וְחַרצֵי מַלכְוַן אְשָרֵי לְפַתָחָא קֳדָמֹוהִי דַשִין </a:t>
                      </a:r>
                      <a:r>
                        <a:rPr lang="he-IL" sz="2800" b="1" i="0" u="none" strike="noStrike">
                          <a:solidFill>
                            <a:srgbClr val="FF0000"/>
                          </a:solidFill>
                          <a:effectLst/>
                          <a:latin typeface="Arial" panose="020B0604020202020204" pitchFamily="34" charset="0"/>
                          <a:cs typeface="+mj-cs"/>
                        </a:rPr>
                        <a:t>וְתַרעִין לָא יִתאַחְדוּן</a:t>
                      </a:r>
                      <a:r>
                        <a:rPr lang="he-IL" sz="2800" b="0" i="0" u="none" strike="noStrike">
                          <a:solidFill>
                            <a:schemeClr val="bg1"/>
                          </a:solidFill>
                          <a:effectLst/>
                          <a:latin typeface="Arial" panose="020B0604020202020204" pitchFamily="34" charset="0"/>
                          <a:cs typeface="+mj-cs"/>
                        </a:rPr>
                        <a:t>׃ </a:t>
                      </a:r>
                      <a:endParaRPr lang="he-IL" sz="44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ספריה</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א</a:t>
                      </a:r>
                      <a:r>
                        <a:rPr lang="he-IL" sz="2800" b="0" i="0" u="none" strike="noStrike">
                          <a:solidFill>
                            <a:schemeClr val="bg1"/>
                          </a:solidFill>
                          <a:effectLst/>
                          <a:latin typeface="Arial" panose="020B0604020202020204" pitchFamily="34" charset="0"/>
                          <a:cs typeface="+mj-cs"/>
                        </a:rPr>
                        <a:t>  כִּדְנַן אֲמַר יְיָ </a:t>
                      </a:r>
                      <a:r>
                        <a:rPr lang="he-IL" sz="2800" b="1" i="0" u="none" strike="noStrike">
                          <a:solidFill>
                            <a:srgbClr val="FFFF00"/>
                          </a:solidFill>
                          <a:effectLst/>
                          <a:latin typeface="Arial" panose="020B0604020202020204" pitchFamily="34" charset="0"/>
                          <a:cs typeface="+mj-cs"/>
                        </a:rPr>
                        <a:t>לִמְשִׁיחֵהּ</a:t>
                      </a:r>
                      <a:r>
                        <a:rPr lang="he-IL" sz="2800" b="1" i="0" u="none" strike="noStrike">
                          <a:solidFill>
                            <a:schemeClr val="bg1"/>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לְכוֹרֶשׁ דְאַתְקְפֵית בִּימִינֵהּ </a:t>
                      </a:r>
                      <a:r>
                        <a:rPr lang="he-IL" sz="2800" b="1" i="0" u="none" strike="noStrike">
                          <a:solidFill>
                            <a:srgbClr val="92D050"/>
                          </a:solidFill>
                          <a:effectLst/>
                          <a:latin typeface="Arial" panose="020B0604020202020204" pitchFamily="34" charset="0"/>
                          <a:cs typeface="+mj-cs"/>
                        </a:rPr>
                        <a:t>לְמִמְסַר קֳדְמוֹהִי</a:t>
                      </a:r>
                      <a:r>
                        <a:rPr lang="he-IL" sz="2800" b="0" i="0" u="none" strike="noStrike">
                          <a:solidFill>
                            <a:srgbClr val="92D05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עַמְמִין וְחַרְצֵי מַלְכִין אַשְׁרֵי לְפַּתָּחָא קֳדָמוֹהִי דָשִׁין </a:t>
                      </a:r>
                      <a:r>
                        <a:rPr lang="he-IL" sz="2800" b="1" i="0" u="none" strike="noStrike">
                          <a:solidFill>
                            <a:srgbClr val="FF0000"/>
                          </a:solidFill>
                          <a:effectLst/>
                          <a:latin typeface="Arial" panose="020B0604020202020204" pitchFamily="34" charset="0"/>
                          <a:cs typeface="+mj-cs"/>
                        </a:rPr>
                        <a:t>וְתַרְעִין לָא יִתְאַחָדוּן</a:t>
                      </a:r>
                      <a:r>
                        <a:rPr lang="he-IL" sz="2800" b="0" i="0" u="none" strike="noStrike">
                          <a:solidFill>
                            <a:schemeClr val="bg1"/>
                          </a:solidFill>
                          <a:effectLst/>
                          <a:latin typeface="Arial" panose="020B0604020202020204" pitchFamily="34" charset="0"/>
                          <a:cs typeface="+mj-cs"/>
                        </a:rPr>
                        <a:t>: </a:t>
                      </a:r>
                      <a:endParaRPr lang="he-IL" sz="44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6766806"/>
                  </a:ext>
                </a:extLst>
              </a:tr>
            </a:tbl>
          </a:graphicData>
        </a:graphic>
      </p:graphicFrame>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C123D6A1-29E7-593F-576E-A72D3BF8ABCC}"/>
                  </a:ext>
                </a:extLst>
              </p14:cNvPr>
              <p14:cNvContentPartPr/>
              <p14:nvPr/>
            </p14:nvContentPartPr>
            <p14:xfrm>
              <a:off x="1039560" y="1295860"/>
              <a:ext cx="2238120" cy="140400"/>
            </p14:xfrm>
          </p:contentPart>
        </mc:Choice>
        <mc:Fallback>
          <p:pic>
            <p:nvPicPr>
              <p:cNvPr id="3" name="Ink 2">
                <a:extLst>
                  <a:ext uri="{FF2B5EF4-FFF2-40B4-BE49-F238E27FC236}">
                    <a16:creationId xmlns:a16="http://schemas.microsoft.com/office/drawing/2014/main" id="{C123D6A1-29E7-593F-576E-A72D3BF8ABCC}"/>
                  </a:ext>
                </a:extLst>
              </p:cNvPr>
              <p:cNvPicPr/>
              <p:nvPr/>
            </p:nvPicPr>
            <p:blipFill>
              <a:blip r:embed="rId7"/>
              <a:stretch>
                <a:fillRect/>
              </a:stretch>
            </p:blipFill>
            <p:spPr>
              <a:xfrm>
                <a:off x="1021560" y="1278220"/>
                <a:ext cx="22737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6F24DAFC-0960-0252-C106-9552804DAEDB}"/>
                  </a:ext>
                </a:extLst>
              </p14:cNvPr>
              <p14:cNvContentPartPr/>
              <p14:nvPr/>
            </p14:nvContentPartPr>
            <p14:xfrm>
              <a:off x="5128440" y="897700"/>
              <a:ext cx="955440" cy="55800"/>
            </p14:xfrm>
          </p:contentPart>
        </mc:Choice>
        <mc:Fallback>
          <p:pic>
            <p:nvPicPr>
              <p:cNvPr id="4" name="Ink 3">
                <a:extLst>
                  <a:ext uri="{FF2B5EF4-FFF2-40B4-BE49-F238E27FC236}">
                    <a16:creationId xmlns:a16="http://schemas.microsoft.com/office/drawing/2014/main" id="{6F24DAFC-0960-0252-C106-9552804DAEDB}"/>
                  </a:ext>
                </a:extLst>
              </p:cNvPr>
              <p:cNvPicPr/>
              <p:nvPr/>
            </p:nvPicPr>
            <p:blipFill>
              <a:blip r:embed="rId9"/>
              <a:stretch>
                <a:fillRect/>
              </a:stretch>
            </p:blipFill>
            <p:spPr>
              <a:xfrm>
                <a:off x="5110440" y="880060"/>
                <a:ext cx="991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1D428FBE-6D62-AA8E-AF97-C861CE50E78F}"/>
                  </a:ext>
                </a:extLst>
              </p14:cNvPr>
              <p14:cNvContentPartPr/>
              <p14:nvPr/>
            </p14:nvContentPartPr>
            <p14:xfrm>
              <a:off x="7788120" y="907420"/>
              <a:ext cx="1047600" cy="98280"/>
            </p14:xfrm>
          </p:contentPart>
        </mc:Choice>
        <mc:Fallback>
          <p:pic>
            <p:nvPicPr>
              <p:cNvPr id="5" name="Ink 4">
                <a:extLst>
                  <a:ext uri="{FF2B5EF4-FFF2-40B4-BE49-F238E27FC236}">
                    <a16:creationId xmlns:a16="http://schemas.microsoft.com/office/drawing/2014/main" id="{1D428FBE-6D62-AA8E-AF97-C861CE50E78F}"/>
                  </a:ext>
                </a:extLst>
              </p:cNvPr>
              <p:cNvPicPr/>
              <p:nvPr/>
            </p:nvPicPr>
            <p:blipFill>
              <a:blip r:embed="rId11"/>
              <a:stretch>
                <a:fillRect/>
              </a:stretch>
            </p:blipFill>
            <p:spPr>
              <a:xfrm>
                <a:off x="7770120" y="889780"/>
                <a:ext cx="1083240" cy="133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7" name="Ink 6">
                <a:extLst>
                  <a:ext uri="{FF2B5EF4-FFF2-40B4-BE49-F238E27FC236}">
                    <a16:creationId xmlns:a16="http://schemas.microsoft.com/office/drawing/2014/main" id="{6BFF3AC7-A59E-41F7-3982-F33A1224FC36}"/>
                  </a:ext>
                </a:extLst>
              </p14:cNvPr>
              <p14:cNvContentPartPr/>
              <p14:nvPr/>
            </p14:nvContentPartPr>
            <p14:xfrm>
              <a:off x="7503720" y="1332940"/>
              <a:ext cx="1321200" cy="530280"/>
            </p14:xfrm>
          </p:contentPart>
        </mc:Choice>
        <mc:Fallback>
          <p:pic>
            <p:nvPicPr>
              <p:cNvPr id="7" name="Ink 6">
                <a:extLst>
                  <a:ext uri="{FF2B5EF4-FFF2-40B4-BE49-F238E27FC236}">
                    <a16:creationId xmlns:a16="http://schemas.microsoft.com/office/drawing/2014/main" id="{6BFF3AC7-A59E-41F7-3982-F33A1224FC36}"/>
                  </a:ext>
                </a:extLst>
              </p:cNvPr>
              <p:cNvPicPr/>
              <p:nvPr/>
            </p:nvPicPr>
            <p:blipFill>
              <a:blip r:embed="rId13"/>
              <a:stretch>
                <a:fillRect/>
              </a:stretch>
            </p:blipFill>
            <p:spPr>
              <a:xfrm>
                <a:off x="7472400" y="1301620"/>
                <a:ext cx="1383840" cy="592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
            <p14:nvContentPartPr>
              <p14:cNvPr id="9" name="Ink 8">
                <a:extLst>
                  <a:ext uri="{FF2B5EF4-FFF2-40B4-BE49-F238E27FC236}">
                    <a16:creationId xmlns:a16="http://schemas.microsoft.com/office/drawing/2014/main" id="{E129D3FD-9B0D-C0C9-DE57-4532073886E3}"/>
                  </a:ext>
                </a:extLst>
              </p14:cNvPr>
              <p14:cNvContentPartPr/>
              <p14:nvPr/>
            </p14:nvContentPartPr>
            <p14:xfrm>
              <a:off x="4802640" y="1358140"/>
              <a:ext cx="1308960" cy="530280"/>
            </p14:xfrm>
          </p:contentPart>
        </mc:Choice>
        <mc:Fallback>
          <p:pic>
            <p:nvPicPr>
              <p:cNvPr id="9" name="Ink 8">
                <a:extLst>
                  <a:ext uri="{FF2B5EF4-FFF2-40B4-BE49-F238E27FC236}">
                    <a16:creationId xmlns:a16="http://schemas.microsoft.com/office/drawing/2014/main" id="{E129D3FD-9B0D-C0C9-DE57-4532073886E3}"/>
                  </a:ext>
                </a:extLst>
              </p:cNvPr>
              <p:cNvPicPr/>
              <p:nvPr/>
            </p:nvPicPr>
            <p:blipFill>
              <a:blip r:embed="rId15"/>
              <a:stretch>
                <a:fillRect/>
              </a:stretch>
            </p:blipFill>
            <p:spPr>
              <a:xfrm>
                <a:off x="4771320" y="1326820"/>
                <a:ext cx="1371600" cy="592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
            <p14:nvContentPartPr>
              <p14:cNvPr id="11" name="Ink 10">
                <a:extLst>
                  <a:ext uri="{FF2B5EF4-FFF2-40B4-BE49-F238E27FC236}">
                    <a16:creationId xmlns:a16="http://schemas.microsoft.com/office/drawing/2014/main" id="{2D8F59CD-A988-E325-4D33-9CB5913FDC75}"/>
                  </a:ext>
                </a:extLst>
              </p14:cNvPr>
              <p14:cNvContentPartPr/>
              <p14:nvPr/>
            </p14:nvContentPartPr>
            <p14:xfrm>
              <a:off x="2275080" y="1789060"/>
              <a:ext cx="1160640" cy="456120"/>
            </p14:xfrm>
          </p:contentPart>
        </mc:Choice>
        <mc:Fallback>
          <p:pic>
            <p:nvPicPr>
              <p:cNvPr id="11" name="Ink 10">
                <a:extLst>
                  <a:ext uri="{FF2B5EF4-FFF2-40B4-BE49-F238E27FC236}">
                    <a16:creationId xmlns:a16="http://schemas.microsoft.com/office/drawing/2014/main" id="{2D8F59CD-A988-E325-4D33-9CB5913FDC75}"/>
                  </a:ext>
                </a:extLst>
              </p:cNvPr>
              <p:cNvPicPr/>
              <p:nvPr/>
            </p:nvPicPr>
            <p:blipFill>
              <a:blip r:embed="rId17"/>
              <a:stretch>
                <a:fillRect/>
              </a:stretch>
            </p:blipFill>
            <p:spPr>
              <a:xfrm>
                <a:off x="2243760" y="1757740"/>
                <a:ext cx="122328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AE041D26-957F-551E-B0C3-1242C8D43991}"/>
                  </a:ext>
                </a:extLst>
              </p14:cNvPr>
              <p14:cNvContentPartPr/>
              <p14:nvPr/>
            </p14:nvContentPartPr>
            <p14:xfrm>
              <a:off x="6601200" y="2187220"/>
              <a:ext cx="2123640" cy="551160"/>
            </p14:xfrm>
          </p:contentPart>
        </mc:Choice>
        <mc:Fallback>
          <p:pic>
            <p:nvPicPr>
              <p:cNvPr id="12" name="Ink 11">
                <a:extLst>
                  <a:ext uri="{FF2B5EF4-FFF2-40B4-BE49-F238E27FC236}">
                    <a16:creationId xmlns:a16="http://schemas.microsoft.com/office/drawing/2014/main" id="{AE041D26-957F-551E-B0C3-1242C8D43991}"/>
                  </a:ext>
                </a:extLst>
              </p:cNvPr>
              <p:cNvPicPr/>
              <p:nvPr/>
            </p:nvPicPr>
            <p:blipFill>
              <a:blip r:embed="rId19"/>
              <a:stretch>
                <a:fillRect/>
              </a:stretch>
            </p:blipFill>
            <p:spPr>
              <a:xfrm>
                <a:off x="6583200" y="2169580"/>
                <a:ext cx="215928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48200A9D-D0CB-A948-EBF3-236148B79433}"/>
                  </a:ext>
                </a:extLst>
              </p14:cNvPr>
              <p14:cNvContentPartPr/>
              <p14:nvPr/>
            </p14:nvContentPartPr>
            <p14:xfrm>
              <a:off x="3898320" y="2176780"/>
              <a:ext cx="2304000" cy="566280"/>
            </p14:xfrm>
          </p:contentPart>
        </mc:Choice>
        <mc:Fallback>
          <p:pic>
            <p:nvPicPr>
              <p:cNvPr id="13" name="Ink 12">
                <a:extLst>
                  <a:ext uri="{FF2B5EF4-FFF2-40B4-BE49-F238E27FC236}">
                    <a16:creationId xmlns:a16="http://schemas.microsoft.com/office/drawing/2014/main" id="{48200A9D-D0CB-A948-EBF3-236148B79433}"/>
                  </a:ext>
                </a:extLst>
              </p:cNvPr>
              <p:cNvPicPr/>
              <p:nvPr/>
            </p:nvPicPr>
            <p:blipFill>
              <a:blip r:embed="rId21"/>
              <a:stretch>
                <a:fillRect/>
              </a:stretch>
            </p:blipFill>
            <p:spPr>
              <a:xfrm>
                <a:off x="3880320" y="2159140"/>
                <a:ext cx="2339640" cy="601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AF66991D-5B58-2C69-53D9-90A67A5361E2}"/>
                  </a:ext>
                </a:extLst>
              </p14:cNvPr>
              <p14:cNvContentPartPr/>
              <p14:nvPr/>
            </p14:nvContentPartPr>
            <p14:xfrm>
              <a:off x="3849720" y="3500860"/>
              <a:ext cx="2332800" cy="949680"/>
            </p14:xfrm>
          </p:contentPart>
        </mc:Choice>
        <mc:Fallback>
          <p:pic>
            <p:nvPicPr>
              <p:cNvPr id="14" name="Ink 13">
                <a:extLst>
                  <a:ext uri="{FF2B5EF4-FFF2-40B4-BE49-F238E27FC236}">
                    <a16:creationId xmlns:a16="http://schemas.microsoft.com/office/drawing/2014/main" id="{AF66991D-5B58-2C69-53D9-90A67A5361E2}"/>
                  </a:ext>
                </a:extLst>
              </p:cNvPr>
              <p:cNvPicPr/>
              <p:nvPr/>
            </p:nvPicPr>
            <p:blipFill>
              <a:blip r:embed="rId23"/>
              <a:stretch>
                <a:fillRect/>
              </a:stretch>
            </p:blipFill>
            <p:spPr>
              <a:xfrm>
                <a:off x="3832080" y="3482860"/>
                <a:ext cx="2368440" cy="985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62FB64A6-CF8B-B7A6-F241-72B843157C65}"/>
                  </a:ext>
                </a:extLst>
              </p14:cNvPr>
              <p14:cNvContentPartPr/>
              <p14:nvPr/>
            </p14:nvContentPartPr>
            <p14:xfrm>
              <a:off x="6492120" y="3467380"/>
              <a:ext cx="2357280" cy="1009800"/>
            </p14:xfrm>
          </p:contentPart>
        </mc:Choice>
        <mc:Fallback>
          <p:pic>
            <p:nvPicPr>
              <p:cNvPr id="15" name="Ink 14">
                <a:extLst>
                  <a:ext uri="{FF2B5EF4-FFF2-40B4-BE49-F238E27FC236}">
                    <a16:creationId xmlns:a16="http://schemas.microsoft.com/office/drawing/2014/main" id="{62FB64A6-CF8B-B7A6-F241-72B843157C65}"/>
                  </a:ext>
                </a:extLst>
              </p:cNvPr>
              <p:cNvPicPr/>
              <p:nvPr/>
            </p:nvPicPr>
            <p:blipFill>
              <a:blip r:embed="rId25"/>
              <a:stretch>
                <a:fillRect/>
              </a:stretch>
            </p:blipFill>
            <p:spPr>
              <a:xfrm>
                <a:off x="6474120" y="3449740"/>
                <a:ext cx="2392920" cy="1045440"/>
              </a:xfrm>
              <a:prstGeom prst="rect">
                <a:avLst/>
              </a:prstGeom>
            </p:spPr>
          </p:pic>
        </mc:Fallback>
      </mc:AlternateContent>
      <p:grpSp>
        <p:nvGrpSpPr>
          <p:cNvPr id="21" name="Group 20">
            <a:extLst>
              <a:ext uri="{FF2B5EF4-FFF2-40B4-BE49-F238E27FC236}">
                <a16:creationId xmlns:a16="http://schemas.microsoft.com/office/drawing/2014/main" id="{BC9B327B-D4AC-D8DE-E68B-A398CFD0F2E6}"/>
              </a:ext>
            </a:extLst>
          </p:cNvPr>
          <p:cNvGrpSpPr/>
          <p:nvPr/>
        </p:nvGrpSpPr>
        <p:grpSpPr>
          <a:xfrm>
            <a:off x="621960" y="3466660"/>
            <a:ext cx="3605040" cy="1317240"/>
            <a:chOff x="621960" y="3466660"/>
            <a:chExt cx="3605040" cy="1317240"/>
          </a:xfrm>
        </p:grpSpPr>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FD8B99C6-344B-19A3-4FC8-B5128AEEC177}"/>
                    </a:ext>
                  </a:extLst>
                </p14:cNvPr>
                <p14:cNvContentPartPr/>
                <p14:nvPr/>
              </p14:nvContentPartPr>
              <p14:xfrm>
                <a:off x="621960" y="3466660"/>
                <a:ext cx="1204200" cy="740160"/>
              </p14:xfrm>
            </p:contentPart>
          </mc:Choice>
          <mc:Fallback>
            <p:pic>
              <p:nvPicPr>
                <p:cNvPr id="16" name="Ink 15">
                  <a:extLst>
                    <a:ext uri="{FF2B5EF4-FFF2-40B4-BE49-F238E27FC236}">
                      <a16:creationId xmlns:a16="http://schemas.microsoft.com/office/drawing/2014/main" id="{FD8B99C6-344B-19A3-4FC8-B5128AEEC177}"/>
                    </a:ext>
                  </a:extLst>
                </p:cNvPr>
                <p:cNvPicPr/>
                <p:nvPr/>
              </p:nvPicPr>
              <p:blipFill>
                <a:blip r:embed="rId27"/>
                <a:stretch>
                  <a:fillRect/>
                </a:stretch>
              </p:blipFill>
              <p:spPr>
                <a:xfrm>
                  <a:off x="603960" y="3449020"/>
                  <a:ext cx="1239840" cy="775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089FF472-AE99-6BA5-669C-4E333510B7B0}"/>
                    </a:ext>
                  </a:extLst>
                </p14:cNvPr>
                <p14:cNvContentPartPr/>
                <p14:nvPr/>
              </p14:nvContentPartPr>
              <p14:xfrm>
                <a:off x="2036400" y="3950500"/>
                <a:ext cx="1462680" cy="453960"/>
              </p14:xfrm>
            </p:contentPart>
          </mc:Choice>
          <mc:Fallback>
            <p:pic>
              <p:nvPicPr>
                <p:cNvPr id="17" name="Ink 16">
                  <a:extLst>
                    <a:ext uri="{FF2B5EF4-FFF2-40B4-BE49-F238E27FC236}">
                      <a16:creationId xmlns:a16="http://schemas.microsoft.com/office/drawing/2014/main" id="{089FF472-AE99-6BA5-669C-4E333510B7B0}"/>
                    </a:ext>
                  </a:extLst>
                </p:cNvPr>
                <p:cNvPicPr/>
                <p:nvPr/>
              </p:nvPicPr>
              <p:blipFill>
                <a:blip r:embed="rId29"/>
                <a:stretch>
                  <a:fillRect/>
                </a:stretch>
              </p:blipFill>
              <p:spPr>
                <a:xfrm>
                  <a:off x="2018760" y="3932860"/>
                  <a:ext cx="1498320" cy="489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518CA497-E29B-3AE0-C8C6-8A7C8C969B6A}"/>
                    </a:ext>
                  </a:extLst>
                </p14:cNvPr>
                <p14:cNvContentPartPr/>
                <p14:nvPr/>
              </p14:nvContentPartPr>
              <p14:xfrm>
                <a:off x="3153120" y="4392220"/>
                <a:ext cx="1073880" cy="254160"/>
              </p14:xfrm>
            </p:contentPart>
          </mc:Choice>
          <mc:Fallback>
            <p:pic>
              <p:nvPicPr>
                <p:cNvPr id="19" name="Ink 18">
                  <a:extLst>
                    <a:ext uri="{FF2B5EF4-FFF2-40B4-BE49-F238E27FC236}">
                      <a16:creationId xmlns:a16="http://schemas.microsoft.com/office/drawing/2014/main" id="{518CA497-E29B-3AE0-C8C6-8A7C8C969B6A}"/>
                    </a:ext>
                  </a:extLst>
                </p:cNvPr>
                <p:cNvPicPr/>
                <p:nvPr/>
              </p:nvPicPr>
              <p:blipFill>
                <a:blip r:embed="rId31"/>
                <a:stretch>
                  <a:fillRect/>
                </a:stretch>
              </p:blipFill>
              <p:spPr>
                <a:xfrm>
                  <a:off x="3135120" y="4374220"/>
                  <a:ext cx="11095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BCC841BA-B51D-CBEE-30CD-545E11815CE6}"/>
                    </a:ext>
                  </a:extLst>
                </p14:cNvPr>
                <p14:cNvContentPartPr/>
                <p14:nvPr/>
              </p14:nvContentPartPr>
              <p14:xfrm>
                <a:off x="3046920" y="4522180"/>
                <a:ext cx="265320" cy="261720"/>
              </p14:xfrm>
            </p:contentPart>
          </mc:Choice>
          <mc:Fallback>
            <p:pic>
              <p:nvPicPr>
                <p:cNvPr id="20" name="Ink 19">
                  <a:extLst>
                    <a:ext uri="{FF2B5EF4-FFF2-40B4-BE49-F238E27FC236}">
                      <a16:creationId xmlns:a16="http://schemas.microsoft.com/office/drawing/2014/main" id="{BCC841BA-B51D-CBEE-30CD-545E11815CE6}"/>
                    </a:ext>
                  </a:extLst>
                </p:cNvPr>
                <p:cNvPicPr/>
                <p:nvPr/>
              </p:nvPicPr>
              <p:blipFill>
                <a:blip r:embed="rId33"/>
                <a:stretch>
                  <a:fillRect/>
                </a:stretch>
              </p:blipFill>
              <p:spPr>
                <a:xfrm>
                  <a:off x="3029280" y="4504180"/>
                  <a:ext cx="300960" cy="297360"/>
                </a:xfrm>
                <a:prstGeom prst="rect">
                  <a:avLst/>
                </a:prstGeom>
              </p:spPr>
            </p:pic>
          </mc:Fallback>
        </mc:AlternateContent>
      </p:grpSp>
    </p:spTree>
    <p:extLst>
      <p:ext uri="{BB962C8B-B14F-4D97-AF65-F5344CB8AC3E}">
        <p14:creationId xmlns:p14="http://schemas.microsoft.com/office/powerpoint/2010/main" val="409961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B5B5C91-ABB2-3E7A-C7BB-BD508E1006F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EAE9A-DD39-CF6E-27CD-D547BB5A57CD}"/>
              </a:ext>
            </a:extLst>
          </p:cNvPr>
          <p:cNvSpPr/>
          <p:nvPr/>
        </p:nvSpPr>
        <p:spPr>
          <a:xfrm>
            <a:off x="0" y="0"/>
            <a:ext cx="9715500" cy="64706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B365ADE-A51E-528F-E9F9-BA99FCC3FCD7}"/>
              </a:ext>
            </a:extLst>
          </p:cNvPr>
          <p:cNvSpPr txBox="1"/>
          <p:nvPr/>
        </p:nvSpPr>
        <p:spPr>
          <a:xfrm>
            <a:off x="392160" y="315119"/>
            <a:ext cx="8931180" cy="5693866"/>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Talmud Bavli Megillah 12a:5</a:t>
            </a:r>
            <a:endParaRPr lang="en-US" sz="4000" b="0">
              <a:solidFill>
                <a:srgbClr val="FFC000"/>
              </a:solidFill>
              <a:effectLst/>
            </a:endParaRPr>
          </a:p>
          <a:p>
            <a:pPr algn="r" rtl="0">
              <a:spcBef>
                <a:spcPts val="0"/>
              </a:spcBef>
              <a:spcAft>
                <a:spcPts val="0"/>
              </a:spcAft>
            </a:pPr>
            <a:r>
              <a:rPr lang="he-IL" sz="2000" b="0" i="0" u="none" strike="noStrike">
                <a:solidFill>
                  <a:srgbClr val="FFFF00"/>
                </a:solidFill>
                <a:effectLst/>
                <a:latin typeface="Arial" panose="020B0604020202020204" pitchFamily="34" charset="0"/>
                <a:cs typeface="+mj-cs"/>
              </a:rPr>
              <a:t>דָּרַשׁ רַב נַחְמָן בַּר רַב חִסְדָּא, מַאי דִּכְתִיב: ״כֹּה אָמַר ה׳ לִמְשִׁיחוֹ לְכוֹרֶשׁ אֲשֶׁר הֶחֱזַקְתִּי בִימִינוֹ״, וְכִי כּוֹרֶשׁ מָשִׁיחַ הָיָה? אֶלָּא אָמַר לֵיהּ הַקָּדוֹשׁ בָּרוּךְ הוּא לְמָשִׁיחַ: קוֹבֵל אֲנִי לְךָ עַל כּוֹרֶשׁ. אֲנִי אָמַרְתִּי: הוּא יִבְנֶה בֵּיתִי וִיקַבֵּץ גָּלִיּוֹתַי, וְהוּא אָמַר: ״מִי בָכֶם מִכׇּל עַמּוֹ וְיַעַל״.</a:t>
            </a:r>
            <a:endParaRPr lang="he-IL" sz="3600" b="0">
              <a:solidFill>
                <a:srgbClr val="FFFF00"/>
              </a:solidFill>
              <a:effectLst/>
              <a:cs typeface="+mj-cs"/>
            </a:endParaRPr>
          </a:p>
          <a:p>
            <a:pPr rtl="0">
              <a:spcBef>
                <a:spcPts val="0"/>
              </a:spcBef>
              <a:spcAft>
                <a:spcPts val="0"/>
              </a:spcAft>
            </a:pPr>
            <a:r>
              <a:rPr lang="en-US" sz="2000" b="0" i="0" u="none" strike="noStrike">
                <a:solidFill>
                  <a:srgbClr val="FFC000"/>
                </a:solidFill>
                <a:effectLst/>
                <a:latin typeface="Arial" panose="020B0604020202020204" pitchFamily="34" charset="0"/>
              </a:rPr>
              <a:t>Apropos its mention of Cyrus, the Gemara states that </a:t>
            </a:r>
            <a:r>
              <a:rPr lang="en-US" sz="2000" b="1" i="0" u="none" strike="noStrike">
                <a:solidFill>
                  <a:srgbClr val="FFC000"/>
                </a:solidFill>
                <a:effectLst/>
                <a:latin typeface="Arial" panose="020B0604020202020204" pitchFamily="34" charset="0"/>
              </a:rPr>
              <a:t>Rav Naḥman bar Rav Ḥisda interpreted homiletically</a:t>
            </a:r>
            <a:r>
              <a:rPr lang="en-US" sz="2000" b="0" i="0" u="none" strike="noStrike">
                <a:solidFill>
                  <a:srgbClr val="FFC000"/>
                </a:solidFill>
                <a:effectLst/>
                <a:latin typeface="Arial" panose="020B0604020202020204" pitchFamily="34" charset="0"/>
              </a:rPr>
              <a:t> a verse concerning Cyrus: </a:t>
            </a:r>
            <a:r>
              <a:rPr lang="en-US" sz="2000" b="1" i="0" u="none" strike="noStrike">
                <a:solidFill>
                  <a:srgbClr val="FFC000"/>
                </a:solidFill>
                <a:effectLst/>
                <a:latin typeface="Arial" panose="020B0604020202020204" pitchFamily="34" charset="0"/>
              </a:rPr>
              <a:t>What is</a:t>
            </a:r>
            <a:r>
              <a:rPr lang="en-US" sz="2000" b="0" i="0" u="none" strike="noStrike">
                <a:solidFill>
                  <a:srgbClr val="FFC000"/>
                </a:solidFill>
                <a:effectLst/>
                <a:latin typeface="Arial" panose="020B0604020202020204" pitchFamily="34" charset="0"/>
              </a:rPr>
              <a:t> the meaning of that </a:t>
            </a:r>
            <a:r>
              <a:rPr lang="en-US" sz="2000" b="1" i="0" u="none" strike="noStrike">
                <a:solidFill>
                  <a:srgbClr val="FFC000"/>
                </a:solidFill>
                <a:effectLst/>
                <a:latin typeface="Arial" panose="020B0604020202020204" pitchFamily="34" charset="0"/>
              </a:rPr>
              <a:t>which is written: </a:t>
            </a:r>
            <a:r>
              <a:rPr lang="en-US" sz="2000" b="1" i="0" u="none" strike="noStrike">
                <a:solidFill>
                  <a:srgbClr val="00B0F0"/>
                </a:solidFill>
                <a:effectLst/>
                <a:latin typeface="Arial" panose="020B0604020202020204" pitchFamily="34" charset="0"/>
              </a:rPr>
              <a:t>“Thus says the Lord to His anointed, to Cyrus, whose right hand I have held”</a:t>
            </a:r>
            <a:r>
              <a:rPr lang="en-US" sz="2000" b="0" i="0" u="none" strike="noStrike">
                <a:solidFill>
                  <a:srgbClr val="00B0F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Isaiah 45:1</a:t>
            </a:r>
            <a:r>
              <a:rPr lang="en-US" sz="2000" b="0" i="0" u="none" strike="noStrike">
                <a:solidFill>
                  <a:srgbClr val="FFC000"/>
                </a:solidFill>
                <a:effectLst/>
                <a:latin typeface="Arial" panose="020B0604020202020204" pitchFamily="34" charset="0"/>
              </a:rPr>
              <a:t>), which seemingly is referring to Cyrus as God’s anointed? </a:t>
            </a:r>
            <a:r>
              <a:rPr lang="en-US" sz="2000" b="1" i="0" u="none" strike="noStrike">
                <a:solidFill>
                  <a:srgbClr val="FFC000"/>
                </a:solidFill>
                <a:effectLst/>
                <a:latin typeface="Arial" panose="020B0604020202020204" pitchFamily="34" charset="0"/>
              </a:rPr>
              <a:t>Now was Cyrus</a:t>
            </a:r>
            <a:r>
              <a:rPr lang="en-US" sz="2000" b="0" i="0" u="none" strike="noStrike">
                <a:solidFill>
                  <a:srgbClr val="FFC000"/>
                </a:solidFill>
                <a:effectLst/>
                <a:latin typeface="Arial" panose="020B0604020202020204" pitchFamily="34" charset="0"/>
              </a:rPr>
              <a:t> God’s anointed one, i.e., the </a:t>
            </a:r>
            <a:r>
              <a:rPr lang="en-US" sz="2000" b="1" i="0" u="none" strike="noStrike">
                <a:solidFill>
                  <a:srgbClr val="FFC000"/>
                </a:solidFill>
                <a:effectLst/>
                <a:latin typeface="Arial" panose="020B0604020202020204" pitchFamily="34" charset="0"/>
              </a:rPr>
              <a:t>Messiah,</a:t>
            </a:r>
            <a:r>
              <a:rPr lang="en-US" sz="2000" b="0" i="0" u="none" strike="noStrike">
                <a:solidFill>
                  <a:srgbClr val="FFC000"/>
                </a:solidFill>
                <a:effectLst/>
                <a:latin typeface="Arial" panose="020B0604020202020204" pitchFamily="34" charset="0"/>
              </a:rPr>
              <a:t> that the verse should refer to him in this manner? </a:t>
            </a:r>
            <a:r>
              <a:rPr lang="en-US" sz="2000" b="1" i="0" u="none" strike="noStrike">
                <a:solidFill>
                  <a:srgbClr val="FFC000"/>
                </a:solidFill>
                <a:effectLst/>
                <a:latin typeface="Arial" panose="020B0604020202020204" pitchFamily="34" charset="0"/>
              </a:rPr>
              <a:t>Rather,</a:t>
            </a:r>
            <a:r>
              <a:rPr lang="en-US" sz="2000" b="0" i="0" u="none" strike="noStrike">
                <a:solidFill>
                  <a:srgbClr val="FFC000"/>
                </a:solidFill>
                <a:effectLst/>
                <a:latin typeface="Arial" panose="020B0604020202020204" pitchFamily="34" charset="0"/>
              </a:rPr>
              <a:t> the verse should be understood as God speaking to the Messiah with regard to Cyrus: </a:t>
            </a:r>
            <a:r>
              <a:rPr lang="en-US" sz="2000" b="1" i="0" u="none" strike="noStrike">
                <a:solidFill>
                  <a:srgbClr val="FFC000"/>
                </a:solidFill>
                <a:effectLst/>
                <a:latin typeface="Arial" panose="020B0604020202020204" pitchFamily="34" charset="0"/>
              </a:rPr>
              <a:t>The Holy One, Blessed be He, said to the Messiah: I am complaining to you about Cyrus,</a:t>
            </a:r>
            <a:r>
              <a:rPr lang="en-US" sz="2000" b="0" i="0" u="none" strike="noStrike">
                <a:solidFill>
                  <a:srgbClr val="FFC000"/>
                </a:solidFill>
                <a:effectLst/>
                <a:latin typeface="Arial" panose="020B0604020202020204" pitchFamily="34" charset="0"/>
              </a:rPr>
              <a:t> who is not acting in accordance with what he is intended to do. </a:t>
            </a:r>
            <a:r>
              <a:rPr lang="en-US" sz="2000" b="1" i="0" u="none" strike="noStrike">
                <a:solidFill>
                  <a:srgbClr val="FFC000"/>
                </a:solidFill>
                <a:effectLst/>
                <a:latin typeface="Arial" panose="020B0604020202020204" pitchFamily="34" charset="0"/>
              </a:rPr>
              <a:t>I had said: </a:t>
            </a:r>
            <a:r>
              <a:rPr lang="en-US" sz="2000" b="1" i="0" u="none" strike="noStrike">
                <a:solidFill>
                  <a:srgbClr val="00B0F0"/>
                </a:solidFill>
                <a:effectLst/>
                <a:latin typeface="Arial" panose="020B0604020202020204" pitchFamily="34" charset="0"/>
              </a:rPr>
              <a:t>“He shall build My House and gather My exiles”</a:t>
            </a:r>
            <a:r>
              <a:rPr lang="en-US" sz="2000" b="0" i="0" u="none" strike="noStrike">
                <a:solidFill>
                  <a:srgbClr val="FFC000"/>
                </a:solidFill>
                <a:effectLst/>
                <a:latin typeface="Arial" panose="020B0604020202020204" pitchFamily="34" charset="0"/>
              </a:rPr>
              <a:t> (see </a:t>
            </a:r>
            <a:r>
              <a:rPr lang="en-US" sz="2000" b="0" i="0" u="none" strike="noStrike">
                <a:solidFill>
                  <a:srgbClr val="00B0F0"/>
                </a:solidFill>
                <a:effectLst/>
                <a:latin typeface="Arial" panose="020B0604020202020204" pitchFamily="34" charset="0"/>
              </a:rPr>
              <a:t>Isaiah 45:13</a:t>
            </a:r>
            <a:r>
              <a:rPr lang="en-US" sz="2000" b="0" i="0" u="none" strike="noStrike">
                <a:solidFill>
                  <a:srgbClr val="FFC000"/>
                </a:solidFill>
                <a:effectLst/>
                <a:latin typeface="Arial" panose="020B0604020202020204" pitchFamily="34" charset="0"/>
              </a:rPr>
              <a:t>), but he did not carry this out. </a:t>
            </a:r>
            <a:r>
              <a:rPr lang="en-US" sz="2000" b="1" i="0" u="none" strike="noStrike">
                <a:solidFill>
                  <a:srgbClr val="FFC000"/>
                </a:solidFill>
                <a:effectLst/>
                <a:latin typeface="Arial" panose="020B0604020202020204" pitchFamily="34" charset="0"/>
              </a:rPr>
              <a:t>Rather, he said: </a:t>
            </a:r>
            <a:r>
              <a:rPr lang="en-US" sz="2000" b="1" i="0" u="none" strike="noStrike">
                <a:solidFill>
                  <a:srgbClr val="00B0F0"/>
                </a:solidFill>
                <a:effectLst/>
                <a:latin typeface="Arial" panose="020B0604020202020204" pitchFamily="34" charset="0"/>
              </a:rPr>
              <a:t>“Whoever is among you of all His people…let him go up</a:t>
            </a:r>
            <a:r>
              <a:rPr lang="en-US" sz="2000" b="0" i="0" u="none" strike="noStrike">
                <a:solidFill>
                  <a:srgbClr val="00B0F0"/>
                </a:solidFill>
                <a:effectLst/>
                <a:latin typeface="Arial" panose="020B0604020202020204" pitchFamily="34" charset="0"/>
              </a:rPr>
              <a:t> to Jerusalem”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Ezra 1:3</a:t>
            </a:r>
            <a:r>
              <a:rPr lang="en-US" sz="2000" b="0" i="0" u="none" strike="noStrike">
                <a:solidFill>
                  <a:srgbClr val="FFC000"/>
                </a:solidFill>
                <a:effectLst/>
                <a:latin typeface="Arial" panose="020B0604020202020204" pitchFamily="34" charset="0"/>
              </a:rPr>
              <a:t>). He gave permission to return to Israel, but he did no more than that.</a:t>
            </a:r>
            <a:endParaRPr lang="en-US" sz="3600" b="0">
              <a:solidFill>
                <a:srgbClr val="FFC000"/>
              </a:solidFill>
              <a:effectLst/>
            </a:endParaRPr>
          </a:p>
        </p:txBody>
      </p:sp>
      <p:sp>
        <p:nvSpPr>
          <p:cNvPr id="8" name="TextBox 7">
            <a:extLst>
              <a:ext uri="{FF2B5EF4-FFF2-40B4-BE49-F238E27FC236}">
                <a16:creationId xmlns:a16="http://schemas.microsoft.com/office/drawing/2014/main" id="{43F26F64-8BB8-CDAC-4F9B-7902E088A3D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30C25394-6265-A5AE-D81C-6C749EAF1126}"/>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470DC3A-1E51-013A-43CF-5BC1072DCA6B}"/>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470DC3A-1E51-013A-43CF-5BC1072DCA6B}"/>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7DF4554B-C002-0F8B-9A21-5F910313CFEB}"/>
                  </a:ext>
                </a:extLst>
              </p14:cNvPr>
              <p14:cNvContentPartPr/>
              <p14:nvPr/>
            </p14:nvContentPartPr>
            <p14:xfrm>
              <a:off x="1765320" y="1955380"/>
              <a:ext cx="106560" cy="23400"/>
            </p14:xfrm>
          </p:contentPart>
        </mc:Choice>
        <mc:Fallback>
          <p:pic>
            <p:nvPicPr>
              <p:cNvPr id="2" name="Ink 1">
                <a:extLst>
                  <a:ext uri="{FF2B5EF4-FFF2-40B4-BE49-F238E27FC236}">
                    <a16:creationId xmlns:a16="http://schemas.microsoft.com/office/drawing/2014/main" id="{7DF4554B-C002-0F8B-9A21-5F910313CFEB}"/>
                  </a:ext>
                </a:extLst>
              </p:cNvPr>
              <p:cNvPicPr/>
              <p:nvPr/>
            </p:nvPicPr>
            <p:blipFill>
              <a:blip r:embed="rId7"/>
              <a:stretch>
                <a:fillRect/>
              </a:stretch>
            </p:blipFill>
            <p:spPr>
              <a:xfrm>
                <a:off x="1747680" y="1937740"/>
                <a:ext cx="1422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9BCC8F62-53F4-F90B-30BC-81AA9C2B46D6}"/>
                  </a:ext>
                </a:extLst>
              </p14:cNvPr>
              <p14:cNvContentPartPr/>
              <p14:nvPr/>
            </p14:nvContentPartPr>
            <p14:xfrm>
              <a:off x="3828120" y="2918380"/>
              <a:ext cx="25200" cy="11880"/>
            </p14:xfrm>
          </p:contentPart>
        </mc:Choice>
        <mc:Fallback>
          <p:pic>
            <p:nvPicPr>
              <p:cNvPr id="4" name="Ink 3">
                <a:extLst>
                  <a:ext uri="{FF2B5EF4-FFF2-40B4-BE49-F238E27FC236}">
                    <a16:creationId xmlns:a16="http://schemas.microsoft.com/office/drawing/2014/main" id="{9BCC8F62-53F4-F90B-30BC-81AA9C2B46D6}"/>
                  </a:ext>
                </a:extLst>
              </p:cNvPr>
              <p:cNvPicPr/>
              <p:nvPr/>
            </p:nvPicPr>
            <p:blipFill>
              <a:blip r:embed="rId9"/>
              <a:stretch>
                <a:fillRect/>
              </a:stretch>
            </p:blipFill>
            <p:spPr>
              <a:xfrm>
                <a:off x="3810120" y="2900740"/>
                <a:ext cx="60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A99D6929-CC4D-B65D-9841-78A0CAFDEF52}"/>
                  </a:ext>
                </a:extLst>
              </p14:cNvPr>
              <p14:cNvContentPartPr/>
              <p14:nvPr/>
            </p14:nvContentPartPr>
            <p14:xfrm>
              <a:off x="4526880" y="2877700"/>
              <a:ext cx="7200" cy="4320"/>
            </p14:xfrm>
          </p:contentPart>
        </mc:Choice>
        <mc:Fallback>
          <p:pic>
            <p:nvPicPr>
              <p:cNvPr id="5" name="Ink 4">
                <a:extLst>
                  <a:ext uri="{FF2B5EF4-FFF2-40B4-BE49-F238E27FC236}">
                    <a16:creationId xmlns:a16="http://schemas.microsoft.com/office/drawing/2014/main" id="{A99D6929-CC4D-B65D-9841-78A0CAFDEF52}"/>
                  </a:ext>
                </a:extLst>
              </p:cNvPr>
              <p:cNvPicPr/>
              <p:nvPr/>
            </p:nvPicPr>
            <p:blipFill>
              <a:blip r:embed="rId11"/>
              <a:stretch>
                <a:fillRect/>
              </a:stretch>
            </p:blipFill>
            <p:spPr>
              <a:xfrm>
                <a:off x="4509240" y="2860060"/>
                <a:ext cx="428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C8236A96-E30F-0A72-EE2B-DA9A21D0B3FB}"/>
                  </a:ext>
                </a:extLst>
              </p14:cNvPr>
              <p14:cNvContentPartPr/>
              <p14:nvPr/>
            </p14:nvContentPartPr>
            <p14:xfrm>
              <a:off x="4850880" y="3156340"/>
              <a:ext cx="3993120" cy="62640"/>
            </p14:xfrm>
          </p:contentPart>
        </mc:Choice>
        <mc:Fallback>
          <p:pic>
            <p:nvPicPr>
              <p:cNvPr id="7" name="Ink 6">
                <a:extLst>
                  <a:ext uri="{FF2B5EF4-FFF2-40B4-BE49-F238E27FC236}">
                    <a16:creationId xmlns:a16="http://schemas.microsoft.com/office/drawing/2014/main" id="{C8236A96-E30F-0A72-EE2B-DA9A21D0B3FB}"/>
                  </a:ext>
                </a:extLst>
              </p:cNvPr>
              <p:cNvPicPr/>
              <p:nvPr/>
            </p:nvPicPr>
            <p:blipFill>
              <a:blip r:embed="rId13"/>
              <a:stretch>
                <a:fillRect/>
              </a:stretch>
            </p:blipFill>
            <p:spPr>
              <a:xfrm>
                <a:off x="4832880" y="3138340"/>
                <a:ext cx="4028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91AB962B-E022-8163-D46A-4AF1F0C70A2A}"/>
                  </a:ext>
                </a:extLst>
              </p14:cNvPr>
              <p14:cNvContentPartPr/>
              <p14:nvPr/>
            </p14:nvContentPartPr>
            <p14:xfrm>
              <a:off x="1115160" y="3455500"/>
              <a:ext cx="1057320" cy="110160"/>
            </p14:xfrm>
          </p:contentPart>
        </mc:Choice>
        <mc:Fallback>
          <p:pic>
            <p:nvPicPr>
              <p:cNvPr id="9" name="Ink 8">
                <a:extLst>
                  <a:ext uri="{FF2B5EF4-FFF2-40B4-BE49-F238E27FC236}">
                    <a16:creationId xmlns:a16="http://schemas.microsoft.com/office/drawing/2014/main" id="{91AB962B-E022-8163-D46A-4AF1F0C70A2A}"/>
                  </a:ext>
                </a:extLst>
              </p:cNvPr>
              <p:cNvPicPr/>
              <p:nvPr/>
            </p:nvPicPr>
            <p:blipFill>
              <a:blip r:embed="rId15"/>
              <a:stretch>
                <a:fillRect/>
              </a:stretch>
            </p:blipFill>
            <p:spPr>
              <a:xfrm>
                <a:off x="1097160" y="3437860"/>
                <a:ext cx="1092960" cy="145800"/>
              </a:xfrm>
              <a:prstGeom prst="rect">
                <a:avLst/>
              </a:prstGeom>
            </p:spPr>
          </p:pic>
        </mc:Fallback>
      </mc:AlternateContent>
      <p:grpSp>
        <p:nvGrpSpPr>
          <p:cNvPr id="14" name="Group 13">
            <a:extLst>
              <a:ext uri="{FF2B5EF4-FFF2-40B4-BE49-F238E27FC236}">
                <a16:creationId xmlns:a16="http://schemas.microsoft.com/office/drawing/2014/main" id="{B85EE7AB-8FD4-D179-55F2-1384352B45A1}"/>
              </a:ext>
            </a:extLst>
          </p:cNvPr>
          <p:cNvGrpSpPr/>
          <p:nvPr/>
        </p:nvGrpSpPr>
        <p:grpSpPr>
          <a:xfrm>
            <a:off x="6433080" y="3761140"/>
            <a:ext cx="2363040" cy="55800"/>
            <a:chOff x="6433080" y="3761140"/>
            <a:chExt cx="2363040" cy="55800"/>
          </a:xfrm>
        </p:grpSpPr>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693523C6-2832-373D-3A05-45AF22C835A0}"/>
                    </a:ext>
                  </a:extLst>
                </p14:cNvPr>
                <p14:cNvContentPartPr/>
                <p14:nvPr/>
              </p14:nvContentPartPr>
              <p14:xfrm>
                <a:off x="6433080" y="3761140"/>
                <a:ext cx="1361160" cy="53280"/>
              </p14:xfrm>
            </p:contentPart>
          </mc:Choice>
          <mc:Fallback>
            <p:pic>
              <p:nvPicPr>
                <p:cNvPr id="11" name="Ink 10">
                  <a:extLst>
                    <a:ext uri="{FF2B5EF4-FFF2-40B4-BE49-F238E27FC236}">
                      <a16:creationId xmlns:a16="http://schemas.microsoft.com/office/drawing/2014/main" id="{693523C6-2832-373D-3A05-45AF22C835A0}"/>
                    </a:ext>
                  </a:extLst>
                </p:cNvPr>
                <p:cNvPicPr/>
                <p:nvPr/>
              </p:nvPicPr>
              <p:blipFill>
                <a:blip r:embed="rId17"/>
                <a:stretch>
                  <a:fillRect/>
                </a:stretch>
              </p:blipFill>
              <p:spPr>
                <a:xfrm>
                  <a:off x="6415080" y="3743500"/>
                  <a:ext cx="1396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533085C4-DCDF-60EB-6B73-2F17BC5901A0}"/>
                    </a:ext>
                  </a:extLst>
                </p14:cNvPr>
                <p14:cNvContentPartPr/>
                <p14:nvPr/>
              </p14:nvContentPartPr>
              <p14:xfrm>
                <a:off x="7999800" y="3788860"/>
                <a:ext cx="796320" cy="28080"/>
              </p14:xfrm>
            </p:contentPart>
          </mc:Choice>
          <mc:Fallback>
            <p:pic>
              <p:nvPicPr>
                <p:cNvPr id="12" name="Ink 11">
                  <a:extLst>
                    <a:ext uri="{FF2B5EF4-FFF2-40B4-BE49-F238E27FC236}">
                      <a16:creationId xmlns:a16="http://schemas.microsoft.com/office/drawing/2014/main" id="{533085C4-DCDF-60EB-6B73-2F17BC5901A0}"/>
                    </a:ext>
                  </a:extLst>
                </p:cNvPr>
                <p:cNvPicPr/>
                <p:nvPr/>
              </p:nvPicPr>
              <p:blipFill>
                <a:blip r:embed="rId19"/>
                <a:stretch>
                  <a:fillRect/>
                </a:stretch>
              </p:blipFill>
              <p:spPr>
                <a:xfrm>
                  <a:off x="7982160" y="3771220"/>
                  <a:ext cx="831960" cy="6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5A658185-551A-80A0-0BB4-93D170F2C885}"/>
                  </a:ext>
                </a:extLst>
              </p14:cNvPr>
              <p14:cNvContentPartPr/>
              <p14:nvPr/>
            </p14:nvContentPartPr>
            <p14:xfrm>
              <a:off x="454560" y="4080820"/>
              <a:ext cx="947880" cy="28800"/>
            </p14:xfrm>
          </p:contentPart>
        </mc:Choice>
        <mc:Fallback>
          <p:pic>
            <p:nvPicPr>
              <p:cNvPr id="13" name="Ink 12">
                <a:extLst>
                  <a:ext uri="{FF2B5EF4-FFF2-40B4-BE49-F238E27FC236}">
                    <a16:creationId xmlns:a16="http://schemas.microsoft.com/office/drawing/2014/main" id="{5A658185-551A-80A0-0BB4-93D170F2C885}"/>
                  </a:ext>
                </a:extLst>
              </p:cNvPr>
              <p:cNvPicPr/>
              <p:nvPr/>
            </p:nvPicPr>
            <p:blipFill>
              <a:blip r:embed="rId21"/>
              <a:stretch>
                <a:fillRect/>
              </a:stretch>
            </p:blipFill>
            <p:spPr>
              <a:xfrm>
                <a:off x="436920" y="4063180"/>
                <a:ext cx="983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05078898-3E7C-8B1F-52D7-6F9BF419B3B1}"/>
                  </a:ext>
                </a:extLst>
              </p14:cNvPr>
              <p14:cNvContentPartPr/>
              <p14:nvPr/>
            </p14:nvContentPartPr>
            <p14:xfrm>
              <a:off x="6222840" y="4021060"/>
              <a:ext cx="1217520" cy="79200"/>
            </p14:xfrm>
          </p:contentPart>
        </mc:Choice>
        <mc:Fallback>
          <p:pic>
            <p:nvPicPr>
              <p:cNvPr id="15" name="Ink 14">
                <a:extLst>
                  <a:ext uri="{FF2B5EF4-FFF2-40B4-BE49-F238E27FC236}">
                    <a16:creationId xmlns:a16="http://schemas.microsoft.com/office/drawing/2014/main" id="{05078898-3E7C-8B1F-52D7-6F9BF419B3B1}"/>
                  </a:ext>
                </a:extLst>
              </p:cNvPr>
              <p:cNvPicPr/>
              <p:nvPr/>
            </p:nvPicPr>
            <p:blipFill>
              <a:blip r:embed="rId23"/>
              <a:stretch>
                <a:fillRect/>
              </a:stretch>
            </p:blipFill>
            <p:spPr>
              <a:xfrm>
                <a:off x="6205200" y="4003060"/>
                <a:ext cx="1253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F7272B6B-3C0A-7929-620F-2A9B3CA98F4C}"/>
                  </a:ext>
                </a:extLst>
              </p14:cNvPr>
              <p14:cNvContentPartPr/>
              <p14:nvPr/>
            </p14:nvContentPartPr>
            <p14:xfrm>
              <a:off x="4666920" y="4350100"/>
              <a:ext cx="4221720" cy="125640"/>
            </p14:xfrm>
          </p:contentPart>
        </mc:Choice>
        <mc:Fallback>
          <p:pic>
            <p:nvPicPr>
              <p:cNvPr id="16" name="Ink 15">
                <a:extLst>
                  <a:ext uri="{FF2B5EF4-FFF2-40B4-BE49-F238E27FC236}">
                    <a16:creationId xmlns:a16="http://schemas.microsoft.com/office/drawing/2014/main" id="{F7272B6B-3C0A-7929-620F-2A9B3CA98F4C}"/>
                  </a:ext>
                </a:extLst>
              </p:cNvPr>
              <p:cNvPicPr/>
              <p:nvPr/>
            </p:nvPicPr>
            <p:blipFill>
              <a:blip r:embed="rId25"/>
              <a:stretch>
                <a:fillRect/>
              </a:stretch>
            </p:blipFill>
            <p:spPr>
              <a:xfrm>
                <a:off x="4649280" y="4332460"/>
                <a:ext cx="4257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7CEFDB55-9699-B6A9-5A6F-F5D2F188E830}"/>
                  </a:ext>
                </a:extLst>
              </p14:cNvPr>
              <p14:cNvContentPartPr/>
              <p14:nvPr/>
            </p14:nvContentPartPr>
            <p14:xfrm>
              <a:off x="476160" y="4682020"/>
              <a:ext cx="2039400" cy="132480"/>
            </p14:xfrm>
          </p:contentPart>
        </mc:Choice>
        <mc:Fallback>
          <p:pic>
            <p:nvPicPr>
              <p:cNvPr id="17" name="Ink 16">
                <a:extLst>
                  <a:ext uri="{FF2B5EF4-FFF2-40B4-BE49-F238E27FC236}">
                    <a16:creationId xmlns:a16="http://schemas.microsoft.com/office/drawing/2014/main" id="{7CEFDB55-9699-B6A9-5A6F-F5D2F188E830}"/>
                  </a:ext>
                </a:extLst>
              </p:cNvPr>
              <p:cNvPicPr/>
              <p:nvPr/>
            </p:nvPicPr>
            <p:blipFill>
              <a:blip r:embed="rId27"/>
              <a:stretch>
                <a:fillRect/>
              </a:stretch>
            </p:blipFill>
            <p:spPr>
              <a:xfrm>
                <a:off x="458160" y="4664380"/>
                <a:ext cx="2075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F2B04B91-154C-741E-6E18-C808B4C37950}"/>
                  </a:ext>
                </a:extLst>
              </p14:cNvPr>
              <p14:cNvContentPartPr/>
              <p14:nvPr/>
            </p14:nvContentPartPr>
            <p14:xfrm>
              <a:off x="6602280" y="5622340"/>
              <a:ext cx="2181960" cy="186120"/>
            </p14:xfrm>
          </p:contentPart>
        </mc:Choice>
        <mc:Fallback>
          <p:pic>
            <p:nvPicPr>
              <p:cNvPr id="18" name="Ink 17">
                <a:extLst>
                  <a:ext uri="{FF2B5EF4-FFF2-40B4-BE49-F238E27FC236}">
                    <a16:creationId xmlns:a16="http://schemas.microsoft.com/office/drawing/2014/main" id="{F2B04B91-154C-741E-6E18-C808B4C37950}"/>
                  </a:ext>
                </a:extLst>
              </p:cNvPr>
              <p:cNvPicPr/>
              <p:nvPr/>
            </p:nvPicPr>
            <p:blipFill>
              <a:blip r:embed="rId29"/>
              <a:stretch>
                <a:fillRect/>
              </a:stretch>
            </p:blipFill>
            <p:spPr>
              <a:xfrm>
                <a:off x="6584640" y="5604700"/>
                <a:ext cx="22176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101CC93D-C079-8BBB-7525-84B86C97DBE5}"/>
                  </a:ext>
                </a:extLst>
              </p14:cNvPr>
              <p14:cNvContentPartPr/>
              <p14:nvPr/>
            </p14:nvContentPartPr>
            <p14:xfrm>
              <a:off x="462120" y="5888380"/>
              <a:ext cx="571680" cy="72720"/>
            </p14:xfrm>
          </p:contentPart>
        </mc:Choice>
        <mc:Fallback>
          <p:pic>
            <p:nvPicPr>
              <p:cNvPr id="19" name="Ink 18">
                <a:extLst>
                  <a:ext uri="{FF2B5EF4-FFF2-40B4-BE49-F238E27FC236}">
                    <a16:creationId xmlns:a16="http://schemas.microsoft.com/office/drawing/2014/main" id="{101CC93D-C079-8BBB-7525-84B86C97DBE5}"/>
                  </a:ext>
                </a:extLst>
              </p:cNvPr>
              <p:cNvPicPr/>
              <p:nvPr/>
            </p:nvPicPr>
            <p:blipFill>
              <a:blip r:embed="rId31"/>
              <a:stretch>
                <a:fillRect/>
              </a:stretch>
            </p:blipFill>
            <p:spPr>
              <a:xfrm>
                <a:off x="444480" y="5870380"/>
                <a:ext cx="607320" cy="108360"/>
              </a:xfrm>
              <a:prstGeom prst="rect">
                <a:avLst/>
              </a:prstGeom>
            </p:spPr>
          </p:pic>
        </mc:Fallback>
      </mc:AlternateContent>
    </p:spTree>
    <p:extLst>
      <p:ext uri="{BB962C8B-B14F-4D97-AF65-F5344CB8AC3E}">
        <p14:creationId xmlns:p14="http://schemas.microsoft.com/office/powerpoint/2010/main" val="2329582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40C0D9B-98EB-B2DC-B209-5FAAE89C62D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E4F2D23-E57D-BC39-1E0D-E6F9651C000B}"/>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A457EA-6E68-EDFA-133F-2F3AFAB80FA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38DD376A-2F6D-8FFF-FB93-4BB251B6339D}"/>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4E136B92-9624-7FCD-7991-833F9748F76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4E136B92-9624-7FCD-7991-833F9748F762}"/>
                  </a:ext>
                </a:extLst>
              </p:cNvPr>
              <p:cNvPicPr/>
              <p:nvPr/>
            </p:nvPicPr>
            <p:blipFill>
              <a:blip r:embed="rId5"/>
              <a:stretch>
                <a:fillRect/>
              </a:stretch>
            </p:blipFill>
            <p:spPr>
              <a:xfrm>
                <a:off x="-649200" y="5725300"/>
                <a:ext cx="64440" cy="65520"/>
              </a:xfrm>
              <a:prstGeom prst="rect">
                <a:avLst/>
              </a:prstGeom>
            </p:spPr>
          </p:pic>
        </mc:Fallback>
      </mc:AlternateContent>
      <p:sp>
        <p:nvSpPr>
          <p:cNvPr id="4" name="Rectangle 1">
            <a:extLst>
              <a:ext uri="{FF2B5EF4-FFF2-40B4-BE49-F238E27FC236}">
                <a16:creationId xmlns:a16="http://schemas.microsoft.com/office/drawing/2014/main" id="{47D96974-4A7F-E8B0-71A1-42DB326F5628}"/>
              </a:ext>
            </a:extLst>
          </p:cNvPr>
          <p:cNvSpPr>
            <a:spLocks noChangeArrowheads="1"/>
          </p:cNvSpPr>
          <p:nvPr/>
        </p:nvSpPr>
        <p:spPr bwMode="auto">
          <a:xfrm>
            <a:off x="3124200" y="3435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1AD5108F-2096-5376-1A7A-F7A494B9C7E8}"/>
              </a:ext>
            </a:extLst>
          </p:cNvPr>
          <p:cNvGraphicFramePr>
            <a:graphicFrameLocks noGrp="1"/>
          </p:cNvGraphicFramePr>
          <p:nvPr>
            <p:extLst>
              <p:ext uri="{D42A27DB-BD31-4B8C-83A1-F6EECF244321}">
                <p14:modId xmlns:p14="http://schemas.microsoft.com/office/powerpoint/2010/main" val="2402457244"/>
              </p:ext>
            </p:extLst>
          </p:nvPr>
        </p:nvGraphicFramePr>
        <p:xfrm>
          <a:off x="492463" y="198055"/>
          <a:ext cx="8730573" cy="5384800"/>
        </p:xfrm>
        <a:graphic>
          <a:graphicData uri="http://schemas.openxmlformats.org/drawingml/2006/table">
            <a:tbl>
              <a:tblPr/>
              <a:tblGrid>
                <a:gridCol w="2910191">
                  <a:extLst>
                    <a:ext uri="{9D8B030D-6E8A-4147-A177-3AD203B41FA5}">
                      <a16:colId xmlns:a16="http://schemas.microsoft.com/office/drawing/2014/main" val="2233045468"/>
                    </a:ext>
                  </a:extLst>
                </a:gridCol>
                <a:gridCol w="2910191">
                  <a:extLst>
                    <a:ext uri="{9D8B030D-6E8A-4147-A177-3AD203B41FA5}">
                      <a16:colId xmlns:a16="http://schemas.microsoft.com/office/drawing/2014/main" val="41743096"/>
                    </a:ext>
                  </a:extLst>
                </a:gridCol>
                <a:gridCol w="2910191">
                  <a:extLst>
                    <a:ext uri="{9D8B030D-6E8A-4147-A177-3AD203B41FA5}">
                      <a16:colId xmlns:a16="http://schemas.microsoft.com/office/drawing/2014/main" val="2564780064"/>
                    </a:ext>
                  </a:extLst>
                </a:gridCol>
              </a:tblGrid>
              <a:tr h="0">
                <a:tc>
                  <a:txBody>
                    <a:bodyPr/>
                    <a:lstStyle/>
                    <a:p>
                      <a:pPr algn="r" rtl="1" fontAlgn="t">
                        <a:spcBef>
                          <a:spcPts val="0"/>
                        </a:spcBef>
                        <a:spcAft>
                          <a:spcPts val="0"/>
                        </a:spcAft>
                      </a:pPr>
                      <a:r>
                        <a:rPr lang="he-IL" sz="2300" b="1" i="0" u="none" strike="noStrike">
                          <a:solidFill>
                            <a:srgbClr val="00B0F0"/>
                          </a:solidFill>
                          <a:effectLst/>
                          <a:latin typeface="Arial" panose="020B0604020202020204" pitchFamily="34" charset="0"/>
                          <a:cs typeface="+mj-cs"/>
                        </a:rPr>
                        <a:t>ספר ישעיהו פרק מה</a:t>
                      </a:r>
                      <a:endParaRPr lang="he-IL" sz="2300">
                        <a:solidFill>
                          <a:srgbClr val="00B0F0"/>
                        </a:solidFill>
                        <a:effectLst/>
                        <a:cs typeface="+mj-cs"/>
                      </a:endParaRPr>
                    </a:p>
                    <a:p>
                      <a:pPr algn="r" rtl="1" fontAlgn="t">
                        <a:spcBef>
                          <a:spcPts val="0"/>
                        </a:spcBef>
                        <a:spcAft>
                          <a:spcPts val="0"/>
                        </a:spcAft>
                      </a:pPr>
                      <a:r>
                        <a:rPr lang="he-IL" sz="2300" b="0" i="0" u="none" strike="noStrike">
                          <a:solidFill>
                            <a:schemeClr val="bg1"/>
                          </a:solidFill>
                          <a:effectLst/>
                          <a:latin typeface="Arial" panose="020B0604020202020204" pitchFamily="34" charset="0"/>
                          <a:cs typeface="+mj-cs"/>
                        </a:rPr>
                        <a:t>﻿</a:t>
                      </a:r>
                      <a:r>
                        <a:rPr lang="he-IL" sz="2300" b="0" i="0" u="none" strike="noStrike">
                          <a:solidFill>
                            <a:srgbClr val="00B0F0"/>
                          </a:solidFill>
                          <a:effectLst/>
                          <a:latin typeface="Arial" panose="020B0604020202020204" pitchFamily="34" charset="0"/>
                          <a:cs typeface="+mj-cs"/>
                        </a:rPr>
                        <a:t>ב</a:t>
                      </a:r>
                      <a:r>
                        <a:rPr lang="he-IL" sz="2300" b="0" i="0" u="none" strike="noStrike">
                          <a:solidFill>
                            <a:schemeClr val="bg1"/>
                          </a:solidFill>
                          <a:effectLst/>
                          <a:latin typeface="Arial" panose="020B0604020202020204" pitchFamily="34" charset="0"/>
                          <a:cs typeface="+mj-cs"/>
                        </a:rPr>
                        <a:t>   אֲנִי לְפָנֶיךָ אֵלֵךְ וַהֲדוּרִים אֲוַשֵּׁר [אֲיַשֵּׁר] דַּלְתוֹת נְחוּשָׁה אֲשַׁבֵּר וּבְרִיחֵי בַרְזֶל אֲגַדֵּעַ: </a:t>
                      </a:r>
                      <a:r>
                        <a:rPr lang="he-IL" sz="2300" b="0" i="0" u="none" strike="noStrike">
                          <a:solidFill>
                            <a:srgbClr val="00B0F0"/>
                          </a:solidFill>
                          <a:effectLst/>
                          <a:latin typeface="Arial" panose="020B0604020202020204" pitchFamily="34" charset="0"/>
                          <a:cs typeface="+mj-cs"/>
                        </a:rPr>
                        <a:t>ג</a:t>
                      </a:r>
                      <a:r>
                        <a:rPr lang="he-IL" sz="2300" b="0" i="0" u="none" strike="noStrike">
                          <a:solidFill>
                            <a:schemeClr val="bg1"/>
                          </a:solidFill>
                          <a:effectLst/>
                          <a:latin typeface="Arial" panose="020B0604020202020204" pitchFamily="34" charset="0"/>
                          <a:cs typeface="+mj-cs"/>
                        </a:rPr>
                        <a:t>   וְנָתַתִּי לְךָ אוֹצְרוֹת חֹשֶׁךְ וּמַטְמֻנֵי מִסְתָּרִים לְמַעַן תֵּדַע כִּי אֲנִי יְהֹוָה הַקּוֹרֵא בְשִׁמְךָ אֱלֹהֵי יִשְֹרָאֵל: </a:t>
                      </a:r>
                      <a:r>
                        <a:rPr lang="he-IL" sz="2300" b="0" i="0" u="none" strike="noStrike">
                          <a:solidFill>
                            <a:srgbClr val="00B0F0"/>
                          </a:solidFill>
                          <a:effectLst/>
                          <a:latin typeface="Arial" panose="020B0604020202020204" pitchFamily="34" charset="0"/>
                          <a:cs typeface="+mj-cs"/>
                        </a:rPr>
                        <a:t>ד</a:t>
                      </a:r>
                      <a:r>
                        <a:rPr lang="he-IL" sz="2300" b="0" i="0" u="none" strike="noStrike">
                          <a:solidFill>
                            <a:schemeClr val="bg1"/>
                          </a:solidFill>
                          <a:effectLst/>
                          <a:latin typeface="Arial" panose="020B0604020202020204" pitchFamily="34" charset="0"/>
                          <a:cs typeface="+mj-cs"/>
                        </a:rPr>
                        <a:t>   לְמַעַן עַבְדִּי יַעֲקֹב וְיִשְֹרָאֵל בְּחִירִי וָאֶקְרָא לְךָ בִּשְׁמֶךָ אֲכַנְּךָ וְלֹא יְדַעְתָּנִי: </a:t>
                      </a:r>
                      <a:r>
                        <a:rPr lang="he-IL" sz="2300" b="0" i="0" u="none" strike="noStrike">
                          <a:solidFill>
                            <a:srgbClr val="00B0F0"/>
                          </a:solidFill>
                          <a:effectLst/>
                          <a:latin typeface="Arial" panose="020B0604020202020204" pitchFamily="34" charset="0"/>
                          <a:cs typeface="+mj-cs"/>
                        </a:rPr>
                        <a:t>ה</a:t>
                      </a:r>
                      <a:r>
                        <a:rPr lang="he-IL" sz="2300" b="0" i="0" u="none" strike="noStrike">
                          <a:solidFill>
                            <a:schemeClr val="bg1"/>
                          </a:solidFill>
                          <a:effectLst/>
                          <a:latin typeface="Arial" panose="020B0604020202020204" pitchFamily="34" charset="0"/>
                          <a:cs typeface="+mj-cs"/>
                        </a:rPr>
                        <a:t>   אֲנִי יְהֹוָה וְאֵין עוֹד זוּלָתִי אֵין אֱלֹהִים אֲאַזֶּרְךָ וְלֹא יְדַעְתָּנִי: </a:t>
                      </a:r>
                      <a:endParaRPr lang="he-IL" sz="23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300" b="1" i="0" u="none" strike="noStrike">
                          <a:solidFill>
                            <a:srgbClr val="00B0F0"/>
                          </a:solidFill>
                          <a:effectLst/>
                          <a:latin typeface="Arial" panose="020B0604020202020204" pitchFamily="34" charset="0"/>
                          <a:cs typeface="+mj-cs"/>
                        </a:rPr>
                        <a:t>לוגוס</a:t>
                      </a:r>
                      <a:endParaRPr lang="he-IL" sz="2300">
                        <a:solidFill>
                          <a:srgbClr val="00B0F0"/>
                        </a:solidFill>
                        <a:effectLst/>
                        <a:cs typeface="+mj-cs"/>
                      </a:endParaRPr>
                    </a:p>
                    <a:p>
                      <a:pPr algn="r" rtl="1" fontAlgn="t">
                        <a:spcBef>
                          <a:spcPts val="0"/>
                        </a:spcBef>
                        <a:spcAft>
                          <a:spcPts val="0"/>
                        </a:spcAft>
                      </a:pPr>
                      <a:r>
                        <a:rPr lang="he-IL" sz="2300" b="0" i="0" u="none" strike="noStrike">
                          <a:solidFill>
                            <a:srgbClr val="00B0F0"/>
                          </a:solidFill>
                          <a:effectLst/>
                          <a:latin typeface="Arial" panose="020B0604020202020204" pitchFamily="34" charset="0"/>
                          <a:cs typeface="+mj-cs"/>
                        </a:rPr>
                        <a:t>ב</a:t>
                      </a:r>
                      <a:r>
                        <a:rPr lang="he-IL" sz="2300" b="0" i="0" u="none" strike="noStrike">
                          <a:solidFill>
                            <a:schemeClr val="bg1"/>
                          </a:solidFill>
                          <a:effectLst/>
                          <a:latin typeface="Arial" panose="020B0604020202020204" pitchFamily="34" charset="0"/>
                          <a:cs typeface="+mj-cs"/>
                        </a:rPr>
                        <a:t>     </a:t>
                      </a:r>
                      <a:r>
                        <a:rPr lang="he-IL" sz="2300" b="1" i="0" u="none" strike="noStrike">
                          <a:solidFill>
                            <a:srgbClr val="FFFF00"/>
                          </a:solidFill>
                          <a:effectLst/>
                          <a:latin typeface="Arial" panose="020B0604020202020204" pitchFamily="34" charset="0"/>
                          <a:cs typeface="+mj-cs"/>
                        </a:rPr>
                        <a:t>מֵימְרִי</a:t>
                      </a:r>
                      <a:r>
                        <a:rPr lang="he-IL" sz="2300" b="1" i="0" u="none" strike="noStrike">
                          <a:solidFill>
                            <a:schemeClr val="bg1"/>
                          </a:solidFill>
                          <a:effectLst/>
                          <a:latin typeface="Arial" panose="020B0604020202020204" pitchFamily="34" charset="0"/>
                          <a:cs typeface="+mj-cs"/>
                        </a:rPr>
                        <a:t> </a:t>
                      </a:r>
                      <a:r>
                        <a:rPr lang="he-IL" sz="2300" b="0" i="0" u="none" strike="noStrike">
                          <a:solidFill>
                            <a:schemeClr val="bg1"/>
                          </a:solidFill>
                          <a:effectLst/>
                          <a:latin typeface="Arial" panose="020B0604020202020204" pitchFamily="34" charset="0"/>
                          <a:cs typeface="+mj-cs"/>
                        </a:rPr>
                        <a:t>קֳדָמָך יְהָך וְשוּרַיָא </a:t>
                      </a:r>
                      <a:r>
                        <a:rPr lang="he-IL" sz="2300" b="1" i="0" u="none" strike="noStrike">
                          <a:solidFill>
                            <a:srgbClr val="FFC000"/>
                          </a:solidFill>
                          <a:effectLst/>
                          <a:latin typeface="Arial" panose="020B0604020202020204" pitchFamily="34" charset="0"/>
                          <a:cs typeface="+mj-cs"/>
                        </a:rPr>
                        <a:t>אְכַבֵיש</a:t>
                      </a:r>
                      <a:r>
                        <a:rPr lang="he-IL" sz="2300" b="1" i="0" u="none" strike="noStrike">
                          <a:solidFill>
                            <a:schemeClr val="bg1"/>
                          </a:solidFill>
                          <a:effectLst/>
                          <a:latin typeface="Arial" panose="020B0604020202020204" pitchFamily="34" charset="0"/>
                          <a:cs typeface="+mj-cs"/>
                        </a:rPr>
                        <a:t> </a:t>
                      </a:r>
                      <a:r>
                        <a:rPr lang="he-IL" sz="2300" b="1" i="0" u="none" strike="noStrike">
                          <a:solidFill>
                            <a:srgbClr val="92D050"/>
                          </a:solidFill>
                          <a:effectLst/>
                          <a:latin typeface="Arial" panose="020B0604020202020204" pitchFamily="34" charset="0"/>
                          <a:cs typeface="+mj-cs"/>
                        </a:rPr>
                        <a:t>דַשִין</a:t>
                      </a:r>
                      <a:r>
                        <a:rPr lang="he-IL" sz="2300" b="1" i="0" u="none" strike="noStrike">
                          <a:solidFill>
                            <a:schemeClr val="bg1"/>
                          </a:solidFill>
                          <a:effectLst/>
                          <a:latin typeface="Arial" panose="020B0604020202020204" pitchFamily="34" charset="0"/>
                          <a:cs typeface="+mj-cs"/>
                        </a:rPr>
                        <a:t> </a:t>
                      </a:r>
                      <a:r>
                        <a:rPr lang="he-IL" sz="2300" b="1" i="0" u="none" strike="noStrike">
                          <a:solidFill>
                            <a:srgbClr val="FF0000"/>
                          </a:solidFill>
                          <a:effectLst/>
                          <a:latin typeface="Arial" panose="020B0604020202020204" pitchFamily="34" charset="0"/>
                          <a:cs typeface="+mj-cs"/>
                        </a:rPr>
                        <a:t>דִנחָש</a:t>
                      </a:r>
                      <a:r>
                        <a:rPr lang="he-IL" sz="2300" b="1" i="0" u="none" strike="noStrike">
                          <a:solidFill>
                            <a:schemeClr val="bg1"/>
                          </a:solidFill>
                          <a:effectLst/>
                          <a:latin typeface="Arial" panose="020B0604020202020204" pitchFamily="34" charset="0"/>
                          <a:cs typeface="+mj-cs"/>
                        </a:rPr>
                        <a:t> </a:t>
                      </a:r>
                      <a:r>
                        <a:rPr lang="he-IL" sz="2300" b="1" i="0" u="none" strike="noStrike">
                          <a:solidFill>
                            <a:srgbClr val="7030A0"/>
                          </a:solidFill>
                          <a:effectLst/>
                          <a:latin typeface="Arial" panose="020B0604020202020204" pitchFamily="34" charset="0"/>
                          <a:cs typeface="+mj-cs"/>
                        </a:rPr>
                        <a:t>אְתַבַר</a:t>
                      </a:r>
                      <a:r>
                        <a:rPr lang="he-IL" sz="2300" b="1" i="0" u="none" strike="noStrike">
                          <a:solidFill>
                            <a:schemeClr val="bg1"/>
                          </a:solidFill>
                          <a:effectLst/>
                          <a:latin typeface="Arial" panose="020B0604020202020204" pitchFamily="34" charset="0"/>
                          <a:cs typeface="+mj-cs"/>
                        </a:rPr>
                        <a:t> וְעָבְרִין </a:t>
                      </a:r>
                      <a:r>
                        <a:rPr lang="he-IL" sz="2300" b="0" i="0" u="none" strike="noStrike">
                          <a:solidFill>
                            <a:schemeClr val="bg1"/>
                          </a:solidFill>
                          <a:effectLst/>
                          <a:latin typeface="Arial" panose="020B0604020202020204" pitchFamily="34" charset="0"/>
                          <a:cs typeface="+mj-cs"/>
                        </a:rPr>
                        <a:t>דְבַרזַל אְקַצֵיץ׃ </a:t>
                      </a:r>
                      <a:r>
                        <a:rPr lang="he-IL" sz="2300" b="0" i="0" u="none" strike="noStrike">
                          <a:solidFill>
                            <a:srgbClr val="00B0F0"/>
                          </a:solidFill>
                          <a:effectLst/>
                          <a:latin typeface="Arial" panose="020B0604020202020204" pitchFamily="34" charset="0"/>
                          <a:cs typeface="+mj-cs"/>
                        </a:rPr>
                        <a:t>ג</a:t>
                      </a:r>
                      <a:r>
                        <a:rPr lang="he-IL" sz="2300" b="0" i="0" u="none" strike="noStrike">
                          <a:solidFill>
                            <a:schemeClr val="bg1"/>
                          </a:solidFill>
                          <a:effectLst/>
                          <a:latin typeface="Arial" panose="020B0604020202020204" pitchFamily="34" charset="0"/>
                          <a:cs typeface="+mj-cs"/>
                        </a:rPr>
                        <a:t>     וְאַתֵין לָך אֹוצְרִין דַחְשֹוך וְסִימָן דְמִיטַמרָן בְדִיל דְתִידַע אְרֵי אְנָא יוי דְרַבִיתָך בִשמָך אְלָהָא דְיִשׂרָאֵל׃ </a:t>
                      </a:r>
                      <a:r>
                        <a:rPr lang="he-IL" sz="2300" b="0" i="0" u="none" strike="noStrike">
                          <a:solidFill>
                            <a:srgbClr val="00B0F0"/>
                          </a:solidFill>
                          <a:effectLst/>
                          <a:latin typeface="Arial" panose="020B0604020202020204" pitchFamily="34" charset="0"/>
                          <a:cs typeface="+mj-cs"/>
                        </a:rPr>
                        <a:t>ד</a:t>
                      </a:r>
                      <a:r>
                        <a:rPr lang="he-IL" sz="2300" b="0" i="0" u="none" strike="noStrike">
                          <a:solidFill>
                            <a:schemeClr val="bg1"/>
                          </a:solidFill>
                          <a:effectLst/>
                          <a:latin typeface="Arial" panose="020B0604020202020204" pitchFamily="34" charset="0"/>
                          <a:cs typeface="+mj-cs"/>
                        </a:rPr>
                        <a:t>     בְדִיל עַבדִי יַעְקֹב וְיִשׂרָאֵל בְחִירִי וּקרֵית לָך בִשמָך אַתקֵינתָך וְלָא יְדַעתָא לְמִפלַח קֳדָמַי׃ </a:t>
                      </a:r>
                      <a:r>
                        <a:rPr lang="he-IL" sz="2300" b="0" i="0" u="none" strike="noStrike">
                          <a:solidFill>
                            <a:srgbClr val="00B0F0"/>
                          </a:solidFill>
                          <a:effectLst/>
                          <a:latin typeface="Arial" panose="020B0604020202020204" pitchFamily="34" charset="0"/>
                          <a:cs typeface="+mj-cs"/>
                        </a:rPr>
                        <a:t>ה</a:t>
                      </a:r>
                      <a:r>
                        <a:rPr lang="he-IL" sz="2300" b="0" i="0" u="none" strike="noStrike">
                          <a:solidFill>
                            <a:schemeClr val="bg1"/>
                          </a:solidFill>
                          <a:effectLst/>
                          <a:latin typeface="Arial" panose="020B0604020202020204" pitchFamily="34" charset="0"/>
                          <a:cs typeface="+mj-cs"/>
                        </a:rPr>
                        <a:t>     אְנָא יוי וְלֵית עֹוד בָר מִנִי לֵית אְלָה סְעַדתָך וְלָא יְדַעתָא לְמִפלַח קֳדָמַי׃ </a:t>
                      </a:r>
                      <a:endParaRPr lang="he-IL" sz="23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300" b="1" i="0" u="none" strike="noStrike">
                          <a:solidFill>
                            <a:srgbClr val="00B0F0"/>
                          </a:solidFill>
                          <a:effectLst/>
                          <a:latin typeface="Arial" panose="020B0604020202020204" pitchFamily="34" charset="0"/>
                          <a:cs typeface="+mj-cs"/>
                        </a:rPr>
                        <a:t>ספריה</a:t>
                      </a:r>
                      <a:endParaRPr lang="he-IL" sz="2300">
                        <a:solidFill>
                          <a:srgbClr val="00B0F0"/>
                        </a:solidFill>
                        <a:effectLst/>
                        <a:cs typeface="+mj-cs"/>
                      </a:endParaRPr>
                    </a:p>
                    <a:p>
                      <a:pPr algn="r" rtl="1" fontAlgn="t">
                        <a:spcBef>
                          <a:spcPts val="0"/>
                        </a:spcBef>
                        <a:spcAft>
                          <a:spcPts val="0"/>
                        </a:spcAft>
                      </a:pPr>
                      <a:r>
                        <a:rPr lang="he-IL" sz="2300" b="0" i="0" u="none" strike="noStrike">
                          <a:solidFill>
                            <a:srgbClr val="00B0F0"/>
                          </a:solidFill>
                          <a:effectLst/>
                          <a:latin typeface="Arial" panose="020B0604020202020204" pitchFamily="34" charset="0"/>
                          <a:cs typeface="+mj-cs"/>
                        </a:rPr>
                        <a:t>ב</a:t>
                      </a:r>
                      <a:r>
                        <a:rPr lang="he-IL" sz="2300" b="0" i="0" u="none" strike="noStrike">
                          <a:solidFill>
                            <a:schemeClr val="bg1"/>
                          </a:solidFill>
                          <a:effectLst/>
                          <a:latin typeface="Arial" panose="020B0604020202020204" pitchFamily="34" charset="0"/>
                          <a:cs typeface="+mj-cs"/>
                        </a:rPr>
                        <a:t>  </a:t>
                      </a:r>
                      <a:r>
                        <a:rPr lang="he-IL" sz="2300" b="1" i="0" u="none" strike="noStrike">
                          <a:solidFill>
                            <a:srgbClr val="FFFF00"/>
                          </a:solidFill>
                          <a:effectLst/>
                          <a:latin typeface="Arial" panose="020B0604020202020204" pitchFamily="34" charset="0"/>
                          <a:cs typeface="+mj-cs"/>
                        </a:rPr>
                        <a:t>מֵימְרִי</a:t>
                      </a:r>
                      <a:r>
                        <a:rPr lang="he-IL" sz="2300" b="1" i="0" u="none" strike="noStrike">
                          <a:solidFill>
                            <a:schemeClr val="bg1"/>
                          </a:solidFill>
                          <a:effectLst/>
                          <a:latin typeface="Arial" panose="020B0604020202020204" pitchFamily="34" charset="0"/>
                          <a:cs typeface="+mj-cs"/>
                        </a:rPr>
                        <a:t> </a:t>
                      </a:r>
                      <a:r>
                        <a:rPr lang="he-IL" sz="2300" b="0" i="0" u="none" strike="noStrike">
                          <a:solidFill>
                            <a:schemeClr val="bg1"/>
                          </a:solidFill>
                          <a:effectLst/>
                          <a:latin typeface="Arial" panose="020B0604020202020204" pitchFamily="34" charset="0"/>
                          <a:cs typeface="+mj-cs"/>
                        </a:rPr>
                        <a:t>קֳדָמָךְ יְהָךְ וְשׁוּרַיָא </a:t>
                      </a:r>
                      <a:r>
                        <a:rPr lang="he-IL" sz="2300" b="1" i="0" u="none" strike="noStrike">
                          <a:solidFill>
                            <a:srgbClr val="FFC000"/>
                          </a:solidFill>
                          <a:effectLst/>
                          <a:latin typeface="Arial" panose="020B0604020202020204" pitchFamily="34" charset="0"/>
                          <a:cs typeface="+mj-cs"/>
                        </a:rPr>
                        <a:t>אֲכַבֵּשׁ</a:t>
                      </a:r>
                      <a:r>
                        <a:rPr lang="he-IL" sz="2300" b="1" i="0" u="none" strike="noStrike">
                          <a:solidFill>
                            <a:schemeClr val="bg1"/>
                          </a:solidFill>
                          <a:effectLst/>
                          <a:latin typeface="Arial" panose="020B0604020202020204" pitchFamily="34" charset="0"/>
                          <a:cs typeface="+mj-cs"/>
                        </a:rPr>
                        <a:t> </a:t>
                      </a:r>
                      <a:r>
                        <a:rPr lang="he-IL" sz="2300" b="1" i="0" u="none" strike="noStrike">
                          <a:solidFill>
                            <a:srgbClr val="92D050"/>
                          </a:solidFill>
                          <a:effectLst/>
                          <a:latin typeface="Arial" panose="020B0604020202020204" pitchFamily="34" charset="0"/>
                          <a:cs typeface="+mj-cs"/>
                        </a:rPr>
                        <a:t>דָשִׁין</a:t>
                      </a:r>
                      <a:r>
                        <a:rPr lang="he-IL" sz="2300" b="1" i="0" u="none" strike="noStrike">
                          <a:solidFill>
                            <a:schemeClr val="bg1"/>
                          </a:solidFill>
                          <a:effectLst/>
                          <a:latin typeface="Arial" panose="020B0604020202020204" pitchFamily="34" charset="0"/>
                          <a:cs typeface="+mj-cs"/>
                        </a:rPr>
                        <a:t> </a:t>
                      </a:r>
                      <a:r>
                        <a:rPr lang="he-IL" sz="2300" b="1" i="0" u="none" strike="noStrike">
                          <a:solidFill>
                            <a:srgbClr val="FF0000"/>
                          </a:solidFill>
                          <a:effectLst/>
                          <a:latin typeface="Arial" panose="020B0604020202020204" pitchFamily="34" charset="0"/>
                          <a:cs typeface="+mj-cs"/>
                        </a:rPr>
                        <a:t>דִנְחָשׁ</a:t>
                      </a:r>
                      <a:r>
                        <a:rPr lang="he-IL" sz="2300" b="1" i="0" u="none" strike="noStrike">
                          <a:solidFill>
                            <a:schemeClr val="bg1"/>
                          </a:solidFill>
                          <a:effectLst/>
                          <a:latin typeface="Arial" panose="020B0604020202020204" pitchFamily="34" charset="0"/>
                          <a:cs typeface="+mj-cs"/>
                        </a:rPr>
                        <a:t> </a:t>
                      </a:r>
                      <a:r>
                        <a:rPr lang="he-IL" sz="2300" b="1" i="0" u="none" strike="noStrike">
                          <a:solidFill>
                            <a:srgbClr val="7030A0"/>
                          </a:solidFill>
                          <a:effectLst/>
                          <a:latin typeface="Arial" panose="020B0604020202020204" pitchFamily="34" charset="0"/>
                          <a:cs typeface="+mj-cs"/>
                        </a:rPr>
                        <a:t>אֱתַּבֵר</a:t>
                      </a:r>
                      <a:r>
                        <a:rPr lang="he-IL" sz="2300" b="1" i="0" u="none" strike="noStrike">
                          <a:solidFill>
                            <a:schemeClr val="bg1"/>
                          </a:solidFill>
                          <a:effectLst/>
                          <a:latin typeface="Arial" panose="020B0604020202020204" pitchFamily="34" charset="0"/>
                          <a:cs typeface="+mj-cs"/>
                        </a:rPr>
                        <a:t> וְעַבְרִין </a:t>
                      </a:r>
                      <a:r>
                        <a:rPr lang="he-IL" sz="2300" b="0" i="0" u="none" strike="noStrike">
                          <a:solidFill>
                            <a:schemeClr val="bg1"/>
                          </a:solidFill>
                          <a:effectLst/>
                          <a:latin typeface="Arial" panose="020B0604020202020204" pitchFamily="34" charset="0"/>
                          <a:cs typeface="+mj-cs"/>
                        </a:rPr>
                        <a:t>דְבַרְזֶל אֲקַצֵץ: </a:t>
                      </a:r>
                      <a:r>
                        <a:rPr lang="he-IL" sz="2300" b="0" i="0" u="none" strike="noStrike">
                          <a:solidFill>
                            <a:srgbClr val="00B0F0"/>
                          </a:solidFill>
                          <a:effectLst/>
                          <a:latin typeface="Arial" panose="020B0604020202020204" pitchFamily="34" charset="0"/>
                          <a:cs typeface="+mj-cs"/>
                        </a:rPr>
                        <a:t>ג</a:t>
                      </a:r>
                      <a:r>
                        <a:rPr lang="he-IL" sz="2300" b="0" i="0" u="none" strike="noStrike">
                          <a:solidFill>
                            <a:schemeClr val="bg1"/>
                          </a:solidFill>
                          <a:effectLst/>
                          <a:latin typeface="Arial" panose="020B0604020202020204" pitchFamily="34" charset="0"/>
                          <a:cs typeface="+mj-cs"/>
                        </a:rPr>
                        <a:t>  וְאֶתֵּן לָךְ אוֹצְרִין דַחֲשׁוֹךְ וְסִימָן דְמִטַמְרָן בְּדִיל דְתֵידַע אֲרֵי אֲנָא יְיָ דְרַבֵּיתִי בִשְׁמָךְ אֱלָהָא דְיִשְׂרָאֵל: </a:t>
                      </a:r>
                      <a:r>
                        <a:rPr lang="he-IL" sz="2300" b="0" i="0" u="none" strike="noStrike">
                          <a:solidFill>
                            <a:srgbClr val="00B0F0"/>
                          </a:solidFill>
                          <a:effectLst/>
                          <a:latin typeface="Arial" panose="020B0604020202020204" pitchFamily="34" charset="0"/>
                          <a:cs typeface="+mj-cs"/>
                        </a:rPr>
                        <a:t>ד </a:t>
                      </a:r>
                      <a:r>
                        <a:rPr lang="he-IL" sz="2300" b="0" i="0" u="none" strike="noStrike">
                          <a:solidFill>
                            <a:schemeClr val="bg1"/>
                          </a:solidFill>
                          <a:effectLst/>
                          <a:latin typeface="Arial" panose="020B0604020202020204" pitchFamily="34" charset="0"/>
                          <a:cs typeface="+mj-cs"/>
                        </a:rPr>
                        <a:t> בְּדִיל עַבְדִי יַעֲקֹב וְיִשְׂרָאֵל בְּחִירִי וּקְרֵית לָךְ בִּשְׁמָךְ אַתְקֵינְתָּךְ וְלָא יְדַעְתָּא לְמִדְחַל קֳדָמַי: </a:t>
                      </a:r>
                      <a:r>
                        <a:rPr lang="he-IL" sz="2300" b="0" i="0" u="none" strike="noStrike">
                          <a:solidFill>
                            <a:srgbClr val="00B0F0"/>
                          </a:solidFill>
                          <a:effectLst/>
                          <a:latin typeface="Arial" panose="020B0604020202020204" pitchFamily="34" charset="0"/>
                          <a:cs typeface="+mj-cs"/>
                        </a:rPr>
                        <a:t>ה</a:t>
                      </a:r>
                      <a:r>
                        <a:rPr lang="he-IL" sz="2300" b="0" i="0" u="none" strike="noStrike">
                          <a:solidFill>
                            <a:schemeClr val="bg1"/>
                          </a:solidFill>
                          <a:effectLst/>
                          <a:latin typeface="Arial" panose="020B0604020202020204" pitchFamily="34" charset="0"/>
                          <a:cs typeface="+mj-cs"/>
                        </a:rPr>
                        <a:t>  אֲנָא יְיָ וְלֵית עוֹד וּבַר מִנִי לֵית אֱלָהָא סְעַדְתִּיךְ וְלָא יָדַעְתָּא לְמִדְחַל קֳדָמַי: </a:t>
                      </a:r>
                      <a:endParaRPr lang="he-IL" sz="23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1331716"/>
                  </a:ext>
                </a:extLst>
              </a:tr>
            </a:tbl>
          </a:graphicData>
        </a:graphic>
      </p:graphicFrame>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65E0BAE7-96DE-A886-E879-FC2466CF5CB7}"/>
                  </a:ext>
                </a:extLst>
              </p14:cNvPr>
              <p14:cNvContentPartPr/>
              <p14:nvPr/>
            </p14:nvContentPartPr>
            <p14:xfrm>
              <a:off x="8192632" y="553984"/>
              <a:ext cx="750960" cy="479160"/>
            </p14:xfrm>
          </p:contentPart>
        </mc:Choice>
        <mc:Fallback>
          <p:pic>
            <p:nvPicPr>
              <p:cNvPr id="2" name="Ink 1">
                <a:extLst>
                  <a:ext uri="{FF2B5EF4-FFF2-40B4-BE49-F238E27FC236}">
                    <a16:creationId xmlns:a16="http://schemas.microsoft.com/office/drawing/2014/main" id="{65E0BAE7-96DE-A886-E879-FC2466CF5CB7}"/>
                  </a:ext>
                </a:extLst>
              </p:cNvPr>
              <p:cNvPicPr/>
              <p:nvPr/>
            </p:nvPicPr>
            <p:blipFill>
              <a:blip r:embed="rId7"/>
              <a:stretch>
                <a:fillRect/>
              </a:stretch>
            </p:blipFill>
            <p:spPr>
              <a:xfrm>
                <a:off x="8174992" y="535984"/>
                <a:ext cx="78660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C266596-DABF-B35D-84AF-B5A45C61C04B}"/>
                  </a:ext>
                </a:extLst>
              </p14:cNvPr>
              <p14:cNvContentPartPr/>
              <p14:nvPr/>
            </p14:nvContentPartPr>
            <p14:xfrm>
              <a:off x="5031112" y="551104"/>
              <a:ext cx="799920" cy="492480"/>
            </p14:xfrm>
          </p:contentPart>
        </mc:Choice>
        <mc:Fallback>
          <p:pic>
            <p:nvPicPr>
              <p:cNvPr id="5" name="Ink 4">
                <a:extLst>
                  <a:ext uri="{FF2B5EF4-FFF2-40B4-BE49-F238E27FC236}">
                    <a16:creationId xmlns:a16="http://schemas.microsoft.com/office/drawing/2014/main" id="{BC266596-DABF-B35D-84AF-B5A45C61C04B}"/>
                  </a:ext>
                </a:extLst>
              </p:cNvPr>
              <p:cNvPicPr/>
              <p:nvPr/>
            </p:nvPicPr>
            <p:blipFill>
              <a:blip r:embed="rId9"/>
              <a:stretch>
                <a:fillRect/>
              </a:stretch>
            </p:blipFill>
            <p:spPr>
              <a:xfrm>
                <a:off x="5013472" y="533464"/>
                <a:ext cx="835560" cy="528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7" name="Ink 6">
                <a:extLst>
                  <a:ext uri="{FF2B5EF4-FFF2-40B4-BE49-F238E27FC236}">
                    <a16:creationId xmlns:a16="http://schemas.microsoft.com/office/drawing/2014/main" id="{9C0F2BBB-5230-8E0A-7628-81C5E93C9091}"/>
                  </a:ext>
                </a:extLst>
              </p14:cNvPr>
              <p14:cNvContentPartPr/>
              <p14:nvPr/>
            </p14:nvContentPartPr>
            <p14:xfrm>
              <a:off x="8558392" y="1314664"/>
              <a:ext cx="516600" cy="45360"/>
            </p14:xfrm>
          </p:contentPart>
        </mc:Choice>
        <mc:Fallback>
          <p:pic>
            <p:nvPicPr>
              <p:cNvPr id="7" name="Ink 6">
                <a:extLst>
                  <a:ext uri="{FF2B5EF4-FFF2-40B4-BE49-F238E27FC236}">
                    <a16:creationId xmlns:a16="http://schemas.microsoft.com/office/drawing/2014/main" id="{9C0F2BBB-5230-8E0A-7628-81C5E93C9091}"/>
                  </a:ext>
                </a:extLst>
              </p:cNvPr>
              <p:cNvPicPr/>
              <p:nvPr/>
            </p:nvPicPr>
            <p:blipFill>
              <a:blip r:embed="rId11"/>
              <a:stretch>
                <a:fillRect/>
              </a:stretch>
            </p:blipFill>
            <p:spPr>
              <a:xfrm>
                <a:off x="8527072" y="1283344"/>
                <a:ext cx="579240" cy="10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9" name="Ink 8">
                <a:extLst>
                  <a:ext uri="{FF2B5EF4-FFF2-40B4-BE49-F238E27FC236}">
                    <a16:creationId xmlns:a16="http://schemas.microsoft.com/office/drawing/2014/main" id="{C5C34F57-FE54-61C3-D22F-3A88E57AD1F1}"/>
                  </a:ext>
                </a:extLst>
              </p14:cNvPr>
              <p14:cNvContentPartPr/>
              <p14:nvPr/>
            </p14:nvContentPartPr>
            <p14:xfrm>
              <a:off x="7972672" y="1293784"/>
              <a:ext cx="507600" cy="49320"/>
            </p14:xfrm>
          </p:contentPart>
        </mc:Choice>
        <mc:Fallback>
          <p:pic>
            <p:nvPicPr>
              <p:cNvPr id="9" name="Ink 8">
                <a:extLst>
                  <a:ext uri="{FF2B5EF4-FFF2-40B4-BE49-F238E27FC236}">
                    <a16:creationId xmlns:a16="http://schemas.microsoft.com/office/drawing/2014/main" id="{C5C34F57-FE54-61C3-D22F-3A88E57AD1F1}"/>
                  </a:ext>
                </a:extLst>
              </p:cNvPr>
              <p:cNvPicPr/>
              <p:nvPr/>
            </p:nvPicPr>
            <p:blipFill>
              <a:blip r:embed="rId13"/>
              <a:stretch>
                <a:fillRect/>
              </a:stretch>
            </p:blipFill>
            <p:spPr>
              <a:xfrm>
                <a:off x="7941352" y="1262464"/>
                <a:ext cx="570240" cy="111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
            <p14:nvContentPartPr>
              <p14:cNvPr id="11" name="Ink 10">
                <a:extLst>
                  <a:ext uri="{FF2B5EF4-FFF2-40B4-BE49-F238E27FC236}">
                    <a16:creationId xmlns:a16="http://schemas.microsoft.com/office/drawing/2014/main" id="{E42391AE-221B-9C7F-F40E-69C32D63DFE9}"/>
                  </a:ext>
                </a:extLst>
              </p14:cNvPr>
              <p14:cNvContentPartPr/>
              <p14:nvPr/>
            </p14:nvContentPartPr>
            <p14:xfrm>
              <a:off x="7316392" y="1315024"/>
              <a:ext cx="500400" cy="68400"/>
            </p14:xfrm>
          </p:contentPart>
        </mc:Choice>
        <mc:Fallback>
          <p:pic>
            <p:nvPicPr>
              <p:cNvPr id="11" name="Ink 10">
                <a:extLst>
                  <a:ext uri="{FF2B5EF4-FFF2-40B4-BE49-F238E27FC236}">
                    <a16:creationId xmlns:a16="http://schemas.microsoft.com/office/drawing/2014/main" id="{E42391AE-221B-9C7F-F40E-69C32D63DFE9}"/>
                  </a:ext>
                </a:extLst>
              </p:cNvPr>
              <p:cNvPicPr/>
              <p:nvPr/>
            </p:nvPicPr>
            <p:blipFill>
              <a:blip r:embed="rId15"/>
              <a:stretch>
                <a:fillRect/>
              </a:stretch>
            </p:blipFill>
            <p:spPr>
              <a:xfrm>
                <a:off x="7285072" y="1283704"/>
                <a:ext cx="563040" cy="131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
            <p14:nvContentPartPr>
              <p14:cNvPr id="12" name="Ink 11">
                <a:extLst>
                  <a:ext uri="{FF2B5EF4-FFF2-40B4-BE49-F238E27FC236}">
                    <a16:creationId xmlns:a16="http://schemas.microsoft.com/office/drawing/2014/main" id="{C75995C6-DC19-9FA9-D17F-0B4205C85CAF}"/>
                  </a:ext>
                </a:extLst>
              </p14:cNvPr>
              <p14:cNvContentPartPr/>
              <p14:nvPr/>
            </p14:nvContentPartPr>
            <p14:xfrm>
              <a:off x="6629872" y="1321504"/>
              <a:ext cx="578880" cy="65880"/>
            </p14:xfrm>
          </p:contentPart>
        </mc:Choice>
        <mc:Fallback>
          <p:pic>
            <p:nvPicPr>
              <p:cNvPr id="12" name="Ink 11">
                <a:extLst>
                  <a:ext uri="{FF2B5EF4-FFF2-40B4-BE49-F238E27FC236}">
                    <a16:creationId xmlns:a16="http://schemas.microsoft.com/office/drawing/2014/main" id="{C75995C6-DC19-9FA9-D17F-0B4205C85CAF}"/>
                  </a:ext>
                </a:extLst>
              </p:cNvPr>
              <p:cNvPicPr/>
              <p:nvPr/>
            </p:nvPicPr>
            <p:blipFill>
              <a:blip r:embed="rId17"/>
              <a:stretch>
                <a:fillRect/>
              </a:stretch>
            </p:blipFill>
            <p:spPr>
              <a:xfrm>
                <a:off x="6598552" y="1290184"/>
                <a:ext cx="641520" cy="128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
            <p14:nvContentPartPr>
              <p14:cNvPr id="13" name="Ink 12">
                <a:extLst>
                  <a:ext uri="{FF2B5EF4-FFF2-40B4-BE49-F238E27FC236}">
                    <a16:creationId xmlns:a16="http://schemas.microsoft.com/office/drawing/2014/main" id="{D52F0CA7-D98E-042A-0084-C6440159E262}"/>
                  </a:ext>
                </a:extLst>
              </p14:cNvPr>
              <p14:cNvContentPartPr/>
              <p14:nvPr/>
            </p14:nvContentPartPr>
            <p14:xfrm>
              <a:off x="8275432" y="1660984"/>
              <a:ext cx="860040" cy="70560"/>
            </p14:xfrm>
          </p:contentPart>
        </mc:Choice>
        <mc:Fallback>
          <p:pic>
            <p:nvPicPr>
              <p:cNvPr id="13" name="Ink 12">
                <a:extLst>
                  <a:ext uri="{FF2B5EF4-FFF2-40B4-BE49-F238E27FC236}">
                    <a16:creationId xmlns:a16="http://schemas.microsoft.com/office/drawing/2014/main" id="{D52F0CA7-D98E-042A-0084-C6440159E262}"/>
                  </a:ext>
                </a:extLst>
              </p:cNvPr>
              <p:cNvPicPr/>
              <p:nvPr/>
            </p:nvPicPr>
            <p:blipFill>
              <a:blip r:embed="rId19"/>
              <a:stretch>
                <a:fillRect/>
              </a:stretch>
            </p:blipFill>
            <p:spPr>
              <a:xfrm>
                <a:off x="8244112" y="1629664"/>
                <a:ext cx="922680" cy="133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14" name="Ink 13">
                <a:extLst>
                  <a:ext uri="{FF2B5EF4-FFF2-40B4-BE49-F238E27FC236}">
                    <a16:creationId xmlns:a16="http://schemas.microsoft.com/office/drawing/2014/main" id="{D57C444E-EA54-A55F-52D8-B8E830563329}"/>
                  </a:ext>
                </a:extLst>
              </p14:cNvPr>
              <p14:cNvContentPartPr/>
              <p14:nvPr/>
            </p14:nvContentPartPr>
            <p14:xfrm>
              <a:off x="8383792" y="1635424"/>
              <a:ext cx="772560" cy="79560"/>
            </p14:xfrm>
          </p:contentPart>
        </mc:Choice>
        <mc:Fallback>
          <p:pic>
            <p:nvPicPr>
              <p:cNvPr id="14" name="Ink 13">
                <a:extLst>
                  <a:ext uri="{FF2B5EF4-FFF2-40B4-BE49-F238E27FC236}">
                    <a16:creationId xmlns:a16="http://schemas.microsoft.com/office/drawing/2014/main" id="{D57C444E-EA54-A55F-52D8-B8E830563329}"/>
                  </a:ext>
                </a:extLst>
              </p:cNvPr>
              <p:cNvPicPr/>
              <p:nvPr/>
            </p:nvPicPr>
            <p:blipFill>
              <a:blip r:embed="rId21"/>
              <a:stretch>
                <a:fillRect/>
              </a:stretch>
            </p:blipFill>
            <p:spPr>
              <a:xfrm>
                <a:off x="8352472" y="1604104"/>
                <a:ext cx="835200" cy="142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15" name="Ink 14">
                <a:extLst>
                  <a:ext uri="{FF2B5EF4-FFF2-40B4-BE49-F238E27FC236}">
                    <a16:creationId xmlns:a16="http://schemas.microsoft.com/office/drawing/2014/main" id="{F327C59C-B355-CC90-517B-9C5E57832293}"/>
                  </a:ext>
                </a:extLst>
              </p14:cNvPr>
              <p14:cNvContentPartPr/>
              <p14:nvPr/>
            </p14:nvContentPartPr>
            <p14:xfrm>
              <a:off x="7472632" y="1961944"/>
              <a:ext cx="580320" cy="108720"/>
            </p14:xfrm>
          </p:contentPart>
        </mc:Choice>
        <mc:Fallback>
          <p:pic>
            <p:nvPicPr>
              <p:cNvPr id="15" name="Ink 14">
                <a:extLst>
                  <a:ext uri="{FF2B5EF4-FFF2-40B4-BE49-F238E27FC236}">
                    <a16:creationId xmlns:a16="http://schemas.microsoft.com/office/drawing/2014/main" id="{F327C59C-B355-CC90-517B-9C5E57832293}"/>
                  </a:ext>
                </a:extLst>
              </p:cNvPr>
              <p:cNvPicPr/>
              <p:nvPr/>
            </p:nvPicPr>
            <p:blipFill>
              <a:blip r:embed="rId23"/>
              <a:stretch>
                <a:fillRect/>
              </a:stretch>
            </p:blipFill>
            <p:spPr>
              <a:xfrm>
                <a:off x="7441312" y="1930624"/>
                <a:ext cx="642960" cy="171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
            <p14:nvContentPartPr>
              <p14:cNvPr id="16" name="Ink 15">
                <a:extLst>
                  <a:ext uri="{FF2B5EF4-FFF2-40B4-BE49-F238E27FC236}">
                    <a16:creationId xmlns:a16="http://schemas.microsoft.com/office/drawing/2014/main" id="{71018D34-9B38-44DD-9205-FE2EA1897054}"/>
                  </a:ext>
                </a:extLst>
              </p14:cNvPr>
              <p14:cNvContentPartPr/>
              <p14:nvPr/>
            </p14:nvContentPartPr>
            <p14:xfrm>
              <a:off x="6625912" y="2004784"/>
              <a:ext cx="687960" cy="75960"/>
            </p14:xfrm>
          </p:contentPart>
        </mc:Choice>
        <mc:Fallback>
          <p:pic>
            <p:nvPicPr>
              <p:cNvPr id="16" name="Ink 15">
                <a:extLst>
                  <a:ext uri="{FF2B5EF4-FFF2-40B4-BE49-F238E27FC236}">
                    <a16:creationId xmlns:a16="http://schemas.microsoft.com/office/drawing/2014/main" id="{71018D34-9B38-44DD-9205-FE2EA1897054}"/>
                  </a:ext>
                </a:extLst>
              </p:cNvPr>
              <p:cNvPicPr/>
              <p:nvPr/>
            </p:nvPicPr>
            <p:blipFill>
              <a:blip r:embed="rId25"/>
              <a:stretch>
                <a:fillRect/>
              </a:stretch>
            </p:blipFill>
            <p:spPr>
              <a:xfrm>
                <a:off x="6594592" y="1973464"/>
                <a:ext cx="750600" cy="138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
            <p14:nvContentPartPr>
              <p14:cNvPr id="17" name="Ink 16">
                <a:extLst>
                  <a:ext uri="{FF2B5EF4-FFF2-40B4-BE49-F238E27FC236}">
                    <a16:creationId xmlns:a16="http://schemas.microsoft.com/office/drawing/2014/main" id="{BC70474F-D48E-4F24-293A-DA8BCF1453B9}"/>
                  </a:ext>
                </a:extLst>
              </p14:cNvPr>
              <p14:cNvContentPartPr/>
              <p14:nvPr/>
            </p14:nvContentPartPr>
            <p14:xfrm>
              <a:off x="8708872" y="2358664"/>
              <a:ext cx="486360" cy="86040"/>
            </p14:xfrm>
          </p:contentPart>
        </mc:Choice>
        <mc:Fallback>
          <p:pic>
            <p:nvPicPr>
              <p:cNvPr id="17" name="Ink 16">
                <a:extLst>
                  <a:ext uri="{FF2B5EF4-FFF2-40B4-BE49-F238E27FC236}">
                    <a16:creationId xmlns:a16="http://schemas.microsoft.com/office/drawing/2014/main" id="{BC70474F-D48E-4F24-293A-DA8BCF1453B9}"/>
                  </a:ext>
                </a:extLst>
              </p:cNvPr>
              <p:cNvPicPr/>
              <p:nvPr/>
            </p:nvPicPr>
            <p:blipFill>
              <a:blip r:embed="rId27"/>
              <a:stretch>
                <a:fillRect/>
              </a:stretch>
            </p:blipFill>
            <p:spPr>
              <a:xfrm>
                <a:off x="8677552" y="2327344"/>
                <a:ext cx="549000" cy="148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
            <p14:nvContentPartPr>
              <p14:cNvPr id="18" name="Ink 17">
                <a:extLst>
                  <a:ext uri="{FF2B5EF4-FFF2-40B4-BE49-F238E27FC236}">
                    <a16:creationId xmlns:a16="http://schemas.microsoft.com/office/drawing/2014/main" id="{A611D964-2858-B64B-96A4-C9088F4F41A1}"/>
                  </a:ext>
                </a:extLst>
              </p14:cNvPr>
              <p14:cNvContentPartPr/>
              <p14:nvPr/>
            </p14:nvContentPartPr>
            <p14:xfrm>
              <a:off x="7815712" y="2329144"/>
              <a:ext cx="707400" cy="102600"/>
            </p14:xfrm>
          </p:contentPart>
        </mc:Choice>
        <mc:Fallback>
          <p:pic>
            <p:nvPicPr>
              <p:cNvPr id="18" name="Ink 17">
                <a:extLst>
                  <a:ext uri="{FF2B5EF4-FFF2-40B4-BE49-F238E27FC236}">
                    <a16:creationId xmlns:a16="http://schemas.microsoft.com/office/drawing/2014/main" id="{A611D964-2858-B64B-96A4-C9088F4F41A1}"/>
                  </a:ext>
                </a:extLst>
              </p:cNvPr>
              <p:cNvPicPr/>
              <p:nvPr/>
            </p:nvPicPr>
            <p:blipFill>
              <a:blip r:embed="rId29"/>
              <a:stretch>
                <a:fillRect/>
              </a:stretch>
            </p:blipFill>
            <p:spPr>
              <a:xfrm>
                <a:off x="7784392" y="2297824"/>
                <a:ext cx="770040" cy="165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
            <p14:nvContentPartPr>
              <p14:cNvPr id="19" name="Ink 18">
                <a:extLst>
                  <a:ext uri="{FF2B5EF4-FFF2-40B4-BE49-F238E27FC236}">
                    <a16:creationId xmlns:a16="http://schemas.microsoft.com/office/drawing/2014/main" id="{B93D7391-1D35-7C16-A2D5-28EDBC21B9EB}"/>
                  </a:ext>
                </a:extLst>
              </p14:cNvPr>
              <p14:cNvContentPartPr/>
              <p14:nvPr/>
            </p14:nvContentPartPr>
            <p14:xfrm>
              <a:off x="8687992" y="2687704"/>
              <a:ext cx="468720" cy="88920"/>
            </p14:xfrm>
          </p:contentPart>
        </mc:Choice>
        <mc:Fallback>
          <p:pic>
            <p:nvPicPr>
              <p:cNvPr id="19" name="Ink 18">
                <a:extLst>
                  <a:ext uri="{FF2B5EF4-FFF2-40B4-BE49-F238E27FC236}">
                    <a16:creationId xmlns:a16="http://schemas.microsoft.com/office/drawing/2014/main" id="{B93D7391-1D35-7C16-A2D5-28EDBC21B9EB}"/>
                  </a:ext>
                </a:extLst>
              </p:cNvPr>
              <p:cNvPicPr/>
              <p:nvPr/>
            </p:nvPicPr>
            <p:blipFill>
              <a:blip r:embed="rId31"/>
              <a:stretch>
                <a:fillRect/>
              </a:stretch>
            </p:blipFill>
            <p:spPr>
              <a:xfrm>
                <a:off x="8656672" y="2656384"/>
                <a:ext cx="531360" cy="151560"/>
              </a:xfrm>
              <a:prstGeom prst="rect">
                <a:avLst/>
              </a:prstGeom>
            </p:spPr>
          </p:pic>
        </mc:Fallback>
      </mc:AlternateContent>
      <p:grpSp>
        <p:nvGrpSpPr>
          <p:cNvPr id="24" name="Group 23">
            <a:extLst>
              <a:ext uri="{FF2B5EF4-FFF2-40B4-BE49-F238E27FC236}">
                <a16:creationId xmlns:a16="http://schemas.microsoft.com/office/drawing/2014/main" id="{F9374BC6-CFD3-D2FC-12FB-E72FDBDF303E}"/>
              </a:ext>
            </a:extLst>
          </p:cNvPr>
          <p:cNvGrpSpPr/>
          <p:nvPr/>
        </p:nvGrpSpPr>
        <p:grpSpPr>
          <a:xfrm>
            <a:off x="6729952" y="3337504"/>
            <a:ext cx="2456280" cy="155880"/>
            <a:chOff x="6729952" y="3337504"/>
            <a:chExt cx="2456280" cy="155880"/>
          </a:xfrm>
        </p:grpSpPr>
        <mc:AlternateContent xmlns:mc="http://schemas.openxmlformats.org/markup-compatibility/2006">
          <mc:Choice xmlns:p14="http://schemas.microsoft.com/office/powerpoint/2010/main" xmlns:aink="http://schemas.microsoft.com/office/drawing/2016/ink" Requires="p14 aink">
            <p:contentPart p14:bwMode="auto" r:id="rId32">
              <p14:nvContentPartPr>
                <p14:cNvPr id="20" name="Ink 19">
                  <a:extLst>
                    <a:ext uri="{FF2B5EF4-FFF2-40B4-BE49-F238E27FC236}">
                      <a16:creationId xmlns:a16="http://schemas.microsoft.com/office/drawing/2014/main" id="{9A04645D-32BF-984D-B2AA-D59BCF7589E3}"/>
                    </a:ext>
                  </a:extLst>
                </p14:cNvPr>
                <p14:cNvContentPartPr/>
                <p14:nvPr/>
              </p14:nvContentPartPr>
              <p14:xfrm>
                <a:off x="8784472" y="3426424"/>
                <a:ext cx="401760" cy="66960"/>
              </p14:xfrm>
            </p:contentPart>
          </mc:Choice>
          <mc:Fallback>
            <p:pic>
              <p:nvPicPr>
                <p:cNvPr id="20" name="Ink 19">
                  <a:extLst>
                    <a:ext uri="{FF2B5EF4-FFF2-40B4-BE49-F238E27FC236}">
                      <a16:creationId xmlns:a16="http://schemas.microsoft.com/office/drawing/2014/main" id="{9A04645D-32BF-984D-B2AA-D59BCF7589E3}"/>
                    </a:ext>
                  </a:extLst>
                </p:cNvPr>
                <p:cNvPicPr/>
                <p:nvPr/>
              </p:nvPicPr>
              <p:blipFill>
                <a:blip r:embed="rId33"/>
                <a:stretch>
                  <a:fillRect/>
                </a:stretch>
              </p:blipFill>
              <p:spPr>
                <a:xfrm>
                  <a:off x="8753152" y="3395104"/>
                  <a:ext cx="464400" cy="12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
              <p14:nvContentPartPr>
                <p14:cNvPr id="21" name="Ink 20">
                  <a:extLst>
                    <a:ext uri="{FF2B5EF4-FFF2-40B4-BE49-F238E27FC236}">
                      <a16:creationId xmlns:a16="http://schemas.microsoft.com/office/drawing/2014/main" id="{91AFC360-D855-A19E-2308-6D1218FD141B}"/>
                    </a:ext>
                  </a:extLst>
                </p14:cNvPr>
                <p14:cNvContentPartPr/>
                <p14:nvPr/>
              </p14:nvContentPartPr>
              <p14:xfrm>
                <a:off x="8231512" y="3405544"/>
                <a:ext cx="414000" cy="47160"/>
              </p14:xfrm>
            </p:contentPart>
          </mc:Choice>
          <mc:Fallback>
            <p:pic>
              <p:nvPicPr>
                <p:cNvPr id="21" name="Ink 20">
                  <a:extLst>
                    <a:ext uri="{FF2B5EF4-FFF2-40B4-BE49-F238E27FC236}">
                      <a16:creationId xmlns:a16="http://schemas.microsoft.com/office/drawing/2014/main" id="{91AFC360-D855-A19E-2308-6D1218FD141B}"/>
                    </a:ext>
                  </a:extLst>
                </p:cNvPr>
                <p:cNvPicPr/>
                <p:nvPr/>
              </p:nvPicPr>
              <p:blipFill>
                <a:blip r:embed="rId35"/>
                <a:stretch>
                  <a:fillRect/>
                </a:stretch>
              </p:blipFill>
              <p:spPr>
                <a:xfrm>
                  <a:off x="8200192" y="3374224"/>
                  <a:ext cx="476640" cy="109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
              <p14:nvContentPartPr>
                <p14:cNvPr id="22" name="Ink 21">
                  <a:extLst>
                    <a:ext uri="{FF2B5EF4-FFF2-40B4-BE49-F238E27FC236}">
                      <a16:creationId xmlns:a16="http://schemas.microsoft.com/office/drawing/2014/main" id="{5E809E67-2907-11F1-2E35-FF1AAC505922}"/>
                    </a:ext>
                  </a:extLst>
                </p14:cNvPr>
                <p14:cNvContentPartPr/>
                <p14:nvPr/>
              </p14:nvContentPartPr>
              <p14:xfrm>
                <a:off x="7400272" y="3379264"/>
                <a:ext cx="595800" cy="90720"/>
              </p14:xfrm>
            </p:contentPart>
          </mc:Choice>
          <mc:Fallback>
            <p:pic>
              <p:nvPicPr>
                <p:cNvPr id="22" name="Ink 21">
                  <a:extLst>
                    <a:ext uri="{FF2B5EF4-FFF2-40B4-BE49-F238E27FC236}">
                      <a16:creationId xmlns:a16="http://schemas.microsoft.com/office/drawing/2014/main" id="{5E809E67-2907-11F1-2E35-FF1AAC505922}"/>
                    </a:ext>
                  </a:extLst>
                </p:cNvPr>
                <p:cNvPicPr/>
                <p:nvPr/>
              </p:nvPicPr>
              <p:blipFill>
                <a:blip r:embed="rId37"/>
                <a:stretch>
                  <a:fillRect/>
                </a:stretch>
              </p:blipFill>
              <p:spPr>
                <a:xfrm>
                  <a:off x="7368952" y="3347944"/>
                  <a:ext cx="658440" cy="153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8">
              <p14:nvContentPartPr>
                <p14:cNvPr id="23" name="Ink 22">
                  <a:extLst>
                    <a:ext uri="{FF2B5EF4-FFF2-40B4-BE49-F238E27FC236}">
                      <a16:creationId xmlns:a16="http://schemas.microsoft.com/office/drawing/2014/main" id="{BD27FE92-D33F-DBE2-0F6D-2AD8E3F53C77}"/>
                    </a:ext>
                  </a:extLst>
                </p14:cNvPr>
                <p14:cNvContentPartPr/>
                <p14:nvPr/>
              </p14:nvContentPartPr>
              <p14:xfrm>
                <a:off x="6729952" y="3337504"/>
                <a:ext cx="517680" cy="124560"/>
              </p14:xfrm>
            </p:contentPart>
          </mc:Choice>
          <mc:Fallback>
            <p:pic>
              <p:nvPicPr>
                <p:cNvPr id="23" name="Ink 22">
                  <a:extLst>
                    <a:ext uri="{FF2B5EF4-FFF2-40B4-BE49-F238E27FC236}">
                      <a16:creationId xmlns:a16="http://schemas.microsoft.com/office/drawing/2014/main" id="{BD27FE92-D33F-DBE2-0F6D-2AD8E3F53C77}"/>
                    </a:ext>
                  </a:extLst>
                </p:cNvPr>
                <p:cNvPicPr/>
                <p:nvPr/>
              </p:nvPicPr>
              <p:blipFill>
                <a:blip r:embed="rId39"/>
                <a:stretch>
                  <a:fillRect/>
                </a:stretch>
              </p:blipFill>
              <p:spPr>
                <a:xfrm>
                  <a:off x="6698632" y="3306184"/>
                  <a:ext cx="580320" cy="1872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40">
            <p14:nvContentPartPr>
              <p14:cNvPr id="25" name="Ink 24">
                <a:extLst>
                  <a:ext uri="{FF2B5EF4-FFF2-40B4-BE49-F238E27FC236}">
                    <a16:creationId xmlns:a16="http://schemas.microsoft.com/office/drawing/2014/main" id="{921E2273-ACEF-E350-B31B-3A1A7B281359}"/>
                  </a:ext>
                </a:extLst>
              </p14:cNvPr>
              <p14:cNvContentPartPr/>
              <p14:nvPr/>
            </p14:nvContentPartPr>
            <p14:xfrm>
              <a:off x="6746152" y="3768064"/>
              <a:ext cx="724320" cy="86400"/>
            </p14:xfrm>
          </p:contentPart>
        </mc:Choice>
        <mc:Fallback>
          <p:pic>
            <p:nvPicPr>
              <p:cNvPr id="25" name="Ink 24">
                <a:extLst>
                  <a:ext uri="{FF2B5EF4-FFF2-40B4-BE49-F238E27FC236}">
                    <a16:creationId xmlns:a16="http://schemas.microsoft.com/office/drawing/2014/main" id="{921E2273-ACEF-E350-B31B-3A1A7B281359}"/>
                  </a:ext>
                </a:extLst>
              </p:cNvPr>
              <p:cNvPicPr/>
              <p:nvPr/>
            </p:nvPicPr>
            <p:blipFill>
              <a:blip r:embed="rId41"/>
              <a:stretch>
                <a:fillRect/>
              </a:stretch>
            </p:blipFill>
            <p:spPr>
              <a:xfrm>
                <a:off x="6714832" y="3736744"/>
                <a:ext cx="786960" cy="149040"/>
              </a:xfrm>
              <a:prstGeom prst="rect">
                <a:avLst/>
              </a:prstGeom>
            </p:spPr>
          </p:pic>
        </mc:Fallback>
      </mc:AlternateContent>
    </p:spTree>
    <p:extLst>
      <p:ext uri="{BB962C8B-B14F-4D97-AF65-F5344CB8AC3E}">
        <p14:creationId xmlns:p14="http://schemas.microsoft.com/office/powerpoint/2010/main" val="31673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25FFC58-AFBB-5CA5-795E-CFEEF3B651D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4C6986A-5D67-A6DC-4293-6DE2E3D27F51}"/>
              </a:ext>
            </a:extLst>
          </p:cNvPr>
          <p:cNvSpPr/>
          <p:nvPr/>
        </p:nvSpPr>
        <p:spPr>
          <a:xfrm>
            <a:off x="0" y="0"/>
            <a:ext cx="9715500"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096A0F-4673-3BF7-7569-0BD21DDDBC7B}"/>
              </a:ext>
            </a:extLst>
          </p:cNvPr>
          <p:cNvSpPr txBox="1"/>
          <p:nvPr/>
        </p:nvSpPr>
        <p:spPr>
          <a:xfrm>
            <a:off x="392160" y="315119"/>
            <a:ext cx="8931180" cy="5755422"/>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Man and God, Chapter 1 the Knowledge of God 130</a:t>
            </a:r>
          </a:p>
          <a:p>
            <a:pPr rtl="0">
              <a:spcBef>
                <a:spcPts val="0"/>
              </a:spcBef>
              <a:spcAft>
                <a:spcPts val="0"/>
              </a:spcAft>
            </a:pPr>
            <a:r>
              <a:rPr lang="en-US" sz="2400" i="0" u="none" strike="noStrike">
                <a:solidFill>
                  <a:srgbClr val="FFC000"/>
                </a:solidFill>
                <a:effectLst/>
                <a:latin typeface="Arial" panose="020B0604020202020204" pitchFamily="34" charset="0"/>
              </a:rPr>
              <a:t>The peoples, with their idols, are in search of Elohim to save them. Y, they imagine, is too mighty and aloof to be concerned with them. They want little gods to serve their little needs and interests. But their El cannot save, for Y alone is the Elohim and there is none else beside him. Y is the only El and Savior. The time will come when all men will realize it and will seek their strength and salvation in Y alone. </a:t>
            </a:r>
            <a:r>
              <a:rPr lang="en-US" sz="2400" i="0" u="none" strike="noStrike">
                <a:solidFill>
                  <a:srgbClr val="00B0F0"/>
                </a:solidFill>
                <a:effectLst/>
                <a:latin typeface="Arial" panose="020B0604020202020204" pitchFamily="34" charset="0"/>
              </a:rPr>
              <a:t>*Isa. 45:4–7</a:t>
            </a:r>
            <a:r>
              <a:rPr lang="en-US" sz="2400" i="0" u="none" strike="noStrike">
                <a:solidFill>
                  <a:srgbClr val="FFC000"/>
                </a:solidFill>
                <a:effectLst/>
                <a:latin typeface="Arial" panose="020B0604020202020204" pitchFamily="34" charset="0"/>
              </a:rPr>
              <a:t>.</a:t>
            </a:r>
          </a:p>
          <a:p>
            <a:pPr rtl="0">
              <a:spcBef>
                <a:spcPts val="0"/>
              </a:spcBef>
              <a:spcAft>
                <a:spcPts val="0"/>
              </a:spcAft>
            </a:pPr>
            <a:endParaRPr lang="en-US" sz="2400" i="0" u="none" strike="noStrike">
              <a:solidFill>
                <a:srgbClr val="FFC000"/>
              </a:solidFill>
              <a:effectLst/>
              <a:latin typeface="Arial" panose="020B0604020202020204" pitchFamily="34" charset="0"/>
            </a:endParaRPr>
          </a:p>
          <a:p>
            <a:pPr rtl="0">
              <a:spcBef>
                <a:spcPts val="0"/>
              </a:spcBef>
              <a:spcAft>
                <a:spcPts val="0"/>
              </a:spcAft>
            </a:pPr>
            <a:r>
              <a:rPr lang="en-US" sz="2800" b="1" i="0" u="none" strike="noStrike">
                <a:solidFill>
                  <a:srgbClr val="FFC000"/>
                </a:solidFill>
                <a:effectLst/>
                <a:latin typeface="Arial" panose="020B0604020202020204" pitchFamily="34" charset="0"/>
              </a:rPr>
              <a:t>Isaiah 46:4  </a:t>
            </a:r>
          </a:p>
          <a:p>
            <a:pPr rtl="0">
              <a:spcBef>
                <a:spcPts val="0"/>
              </a:spcBef>
              <a:spcAft>
                <a:spcPts val="0"/>
              </a:spcAft>
            </a:pPr>
            <a:r>
              <a:rPr lang="en-US" sz="2400" i="0" u="none" strike="noStrike">
                <a:solidFill>
                  <a:srgbClr val="FFC000"/>
                </a:solidFill>
                <a:effectLst/>
                <a:latin typeface="Arial" panose="020B0604020202020204" pitchFamily="34" charset="0"/>
              </a:rPr>
              <a:t>46:4 Even to your old age I will be the same, And even to your graying years I will bear you! I have done it, and I will carry you; And I will bear you and I will deliver you. (NASB, </a:t>
            </a:r>
            <a:r>
              <a:rPr lang="he-IL" sz="2400" i="0" u="none" strike="noStrike">
                <a:solidFill>
                  <a:srgbClr val="FFFF00"/>
                </a:solidFill>
                <a:effectLst/>
                <a:latin typeface="Arial" panose="020B0604020202020204" pitchFamily="34" charset="0"/>
                <a:cs typeface="+mj-cs"/>
              </a:rPr>
              <a:t>וְעַד־זִקְנָה֙ אֲנִ֣י ה֔וּא וְעַד־שֵיבָ֖ה אֲנִ֣י אֶסְבֹּ֑ל אֲנִ֤י עָשִׂ֙יתִי֙ וַאֲנִ֣י אֶשָּׂ֔א וַאֲנִ֥י אֶסְבֹּ֖ל וַאֲמַלֵּֽט</a:t>
            </a:r>
            <a:r>
              <a:rPr lang="he-IL" sz="2400" i="0" u="none" strike="noStrike">
                <a:solidFill>
                  <a:srgbClr val="FFFF00"/>
                </a:solidFill>
                <a:effectLst/>
                <a:latin typeface="Arial" panose="020B0604020202020204" pitchFamily="34" charset="0"/>
              </a:rPr>
              <a:t>׃</a:t>
            </a:r>
            <a:r>
              <a:rPr lang="he-IL" sz="2400" i="0" u="none" strike="noStrike">
                <a:solidFill>
                  <a:srgbClr val="FFC000"/>
                </a:solidFill>
                <a:effectLst/>
                <a:latin typeface="Arial" panose="020B0604020202020204" pitchFamily="34" charset="0"/>
              </a:rPr>
              <a:t>)</a:t>
            </a:r>
          </a:p>
          <a:p>
            <a:pPr rtl="0">
              <a:spcBef>
                <a:spcPts val="0"/>
              </a:spcBef>
              <a:spcAft>
                <a:spcPts val="0"/>
              </a:spcAft>
            </a:pPr>
            <a:endParaRPr lang="en-US" sz="2400" i="0" u="none" strike="noStrike">
              <a:solidFill>
                <a:srgbClr val="FFC000"/>
              </a:solidFill>
              <a:effectLst/>
              <a:latin typeface="Arial" panose="020B0604020202020204" pitchFamily="34" charset="0"/>
            </a:endParaRPr>
          </a:p>
        </p:txBody>
      </p:sp>
      <p:sp>
        <p:nvSpPr>
          <p:cNvPr id="8" name="TextBox 7">
            <a:extLst>
              <a:ext uri="{FF2B5EF4-FFF2-40B4-BE49-F238E27FC236}">
                <a16:creationId xmlns:a16="http://schemas.microsoft.com/office/drawing/2014/main" id="{6AF85AAA-9751-F76B-9A16-EEB00076CB7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573DAD41-E737-084F-DC5C-83BFBBC372D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62E95AB5-E52B-2BF2-1F29-A2DBB15D1ED7}"/>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62E95AB5-E52B-2BF2-1F29-A2DBB15D1ED7}"/>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458A73FE-AB17-9942-D510-1D0B86371254}"/>
                  </a:ext>
                </a:extLst>
              </p14:cNvPr>
              <p14:cNvContentPartPr/>
              <p14:nvPr/>
            </p14:nvContentPartPr>
            <p14:xfrm>
              <a:off x="6653040" y="1112030"/>
              <a:ext cx="839160" cy="95040"/>
            </p14:xfrm>
          </p:contentPart>
        </mc:Choice>
        <mc:Fallback>
          <p:pic>
            <p:nvPicPr>
              <p:cNvPr id="2" name="Ink 1">
                <a:extLst>
                  <a:ext uri="{FF2B5EF4-FFF2-40B4-BE49-F238E27FC236}">
                    <a16:creationId xmlns:a16="http://schemas.microsoft.com/office/drawing/2014/main" id="{458A73FE-AB17-9942-D510-1D0B86371254}"/>
                  </a:ext>
                </a:extLst>
              </p:cNvPr>
              <p:cNvPicPr/>
              <p:nvPr/>
            </p:nvPicPr>
            <p:blipFill>
              <a:blip r:embed="rId7"/>
              <a:stretch>
                <a:fillRect/>
              </a:stretch>
            </p:blipFill>
            <p:spPr>
              <a:xfrm>
                <a:off x="6635040" y="1094390"/>
                <a:ext cx="874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1B562646-166A-A330-C021-9004737B16CD}"/>
                  </a:ext>
                </a:extLst>
              </p14:cNvPr>
              <p14:cNvContentPartPr/>
              <p14:nvPr/>
            </p14:nvContentPartPr>
            <p14:xfrm>
              <a:off x="1289400" y="1478510"/>
              <a:ext cx="277920" cy="83160"/>
            </p14:xfrm>
          </p:contentPart>
        </mc:Choice>
        <mc:Fallback>
          <p:pic>
            <p:nvPicPr>
              <p:cNvPr id="4" name="Ink 3">
                <a:extLst>
                  <a:ext uri="{FF2B5EF4-FFF2-40B4-BE49-F238E27FC236}">
                    <a16:creationId xmlns:a16="http://schemas.microsoft.com/office/drawing/2014/main" id="{1B562646-166A-A330-C021-9004737B16CD}"/>
                  </a:ext>
                </a:extLst>
              </p:cNvPr>
              <p:cNvPicPr/>
              <p:nvPr/>
            </p:nvPicPr>
            <p:blipFill>
              <a:blip r:embed="rId9"/>
              <a:stretch>
                <a:fillRect/>
              </a:stretch>
            </p:blipFill>
            <p:spPr>
              <a:xfrm>
                <a:off x="1271400" y="1460870"/>
                <a:ext cx="313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E2720D6B-88CC-1915-3470-3989D0F42741}"/>
                  </a:ext>
                </a:extLst>
              </p14:cNvPr>
              <p14:cNvContentPartPr/>
              <p14:nvPr/>
            </p14:nvContentPartPr>
            <p14:xfrm>
              <a:off x="1790520" y="1480670"/>
              <a:ext cx="6991560" cy="119880"/>
            </p14:xfrm>
          </p:contentPart>
        </mc:Choice>
        <mc:Fallback>
          <p:pic>
            <p:nvPicPr>
              <p:cNvPr id="5" name="Ink 4">
                <a:extLst>
                  <a:ext uri="{FF2B5EF4-FFF2-40B4-BE49-F238E27FC236}">
                    <a16:creationId xmlns:a16="http://schemas.microsoft.com/office/drawing/2014/main" id="{E2720D6B-88CC-1915-3470-3989D0F42741}"/>
                  </a:ext>
                </a:extLst>
              </p:cNvPr>
              <p:cNvPicPr/>
              <p:nvPr/>
            </p:nvPicPr>
            <p:blipFill>
              <a:blip r:embed="rId11"/>
              <a:stretch>
                <a:fillRect/>
              </a:stretch>
            </p:blipFill>
            <p:spPr>
              <a:xfrm>
                <a:off x="1772880" y="1462670"/>
                <a:ext cx="7027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64867341-855D-65EA-72EF-475B7E18BD76}"/>
                  </a:ext>
                </a:extLst>
              </p14:cNvPr>
              <p14:cNvContentPartPr/>
              <p14:nvPr/>
            </p14:nvContentPartPr>
            <p14:xfrm>
              <a:off x="648600" y="1873790"/>
              <a:ext cx="798480" cy="42840"/>
            </p14:xfrm>
          </p:contentPart>
        </mc:Choice>
        <mc:Fallback>
          <p:pic>
            <p:nvPicPr>
              <p:cNvPr id="7" name="Ink 6">
                <a:extLst>
                  <a:ext uri="{FF2B5EF4-FFF2-40B4-BE49-F238E27FC236}">
                    <a16:creationId xmlns:a16="http://schemas.microsoft.com/office/drawing/2014/main" id="{64867341-855D-65EA-72EF-475B7E18BD76}"/>
                  </a:ext>
                </a:extLst>
              </p:cNvPr>
              <p:cNvPicPr/>
              <p:nvPr/>
            </p:nvPicPr>
            <p:blipFill>
              <a:blip r:embed="rId13"/>
              <a:stretch>
                <a:fillRect/>
              </a:stretch>
            </p:blipFill>
            <p:spPr>
              <a:xfrm>
                <a:off x="630600" y="1856150"/>
                <a:ext cx="834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9C6FE183-7935-F536-C4C7-FB304E23FFE4}"/>
                  </a:ext>
                </a:extLst>
              </p14:cNvPr>
              <p14:cNvContentPartPr/>
              <p14:nvPr/>
            </p14:nvContentPartPr>
            <p14:xfrm>
              <a:off x="3524280" y="1909070"/>
              <a:ext cx="1112040" cy="76680"/>
            </p14:xfrm>
          </p:contentPart>
        </mc:Choice>
        <mc:Fallback>
          <p:pic>
            <p:nvPicPr>
              <p:cNvPr id="9" name="Ink 8">
                <a:extLst>
                  <a:ext uri="{FF2B5EF4-FFF2-40B4-BE49-F238E27FC236}">
                    <a16:creationId xmlns:a16="http://schemas.microsoft.com/office/drawing/2014/main" id="{9C6FE183-7935-F536-C4C7-FB304E23FFE4}"/>
                  </a:ext>
                </a:extLst>
              </p:cNvPr>
              <p:cNvPicPr/>
              <p:nvPr/>
            </p:nvPicPr>
            <p:blipFill>
              <a:blip r:embed="rId15"/>
              <a:stretch>
                <a:fillRect/>
              </a:stretch>
            </p:blipFill>
            <p:spPr>
              <a:xfrm>
                <a:off x="3506280" y="1891430"/>
                <a:ext cx="1147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6DD37A13-F4BC-B9E2-1FFA-7D7C75A7F8B5}"/>
                  </a:ext>
                </a:extLst>
              </p14:cNvPr>
              <p14:cNvContentPartPr/>
              <p14:nvPr/>
            </p14:nvContentPartPr>
            <p14:xfrm>
              <a:off x="6798480" y="1911950"/>
              <a:ext cx="1169640" cy="27000"/>
            </p14:xfrm>
          </p:contentPart>
        </mc:Choice>
        <mc:Fallback>
          <p:pic>
            <p:nvPicPr>
              <p:cNvPr id="11" name="Ink 10">
                <a:extLst>
                  <a:ext uri="{FF2B5EF4-FFF2-40B4-BE49-F238E27FC236}">
                    <a16:creationId xmlns:a16="http://schemas.microsoft.com/office/drawing/2014/main" id="{6DD37A13-F4BC-B9E2-1FFA-7D7C75A7F8B5}"/>
                  </a:ext>
                </a:extLst>
              </p:cNvPr>
              <p:cNvPicPr/>
              <p:nvPr/>
            </p:nvPicPr>
            <p:blipFill>
              <a:blip r:embed="rId17"/>
              <a:stretch>
                <a:fillRect/>
              </a:stretch>
            </p:blipFill>
            <p:spPr>
              <a:xfrm>
                <a:off x="6780840" y="1893950"/>
                <a:ext cx="1205280" cy="62640"/>
              </a:xfrm>
              <a:prstGeom prst="rect">
                <a:avLst/>
              </a:prstGeom>
            </p:spPr>
          </p:pic>
        </mc:Fallback>
      </mc:AlternateContent>
      <p:grpSp>
        <p:nvGrpSpPr>
          <p:cNvPr id="14" name="Group 13">
            <a:extLst>
              <a:ext uri="{FF2B5EF4-FFF2-40B4-BE49-F238E27FC236}">
                <a16:creationId xmlns:a16="http://schemas.microsoft.com/office/drawing/2014/main" id="{5F023940-A6D8-E48F-D699-A9B6C858D62B}"/>
              </a:ext>
            </a:extLst>
          </p:cNvPr>
          <p:cNvGrpSpPr/>
          <p:nvPr/>
        </p:nvGrpSpPr>
        <p:grpSpPr>
          <a:xfrm>
            <a:off x="3022800" y="2219030"/>
            <a:ext cx="2868480" cy="77760"/>
            <a:chOff x="3022800" y="2219030"/>
            <a:chExt cx="2868480" cy="77760"/>
          </a:xfrm>
        </p:grpSpPr>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BB0030D1-9771-4540-66BF-C7E6F6190818}"/>
                    </a:ext>
                  </a:extLst>
                </p14:cNvPr>
                <p14:cNvContentPartPr/>
                <p14:nvPr/>
              </p14:nvContentPartPr>
              <p14:xfrm>
                <a:off x="3022800" y="2226230"/>
                <a:ext cx="1956240" cy="70560"/>
              </p14:xfrm>
            </p:contentPart>
          </mc:Choice>
          <mc:Fallback>
            <p:pic>
              <p:nvPicPr>
                <p:cNvPr id="12" name="Ink 11">
                  <a:extLst>
                    <a:ext uri="{FF2B5EF4-FFF2-40B4-BE49-F238E27FC236}">
                      <a16:creationId xmlns:a16="http://schemas.microsoft.com/office/drawing/2014/main" id="{BB0030D1-9771-4540-66BF-C7E6F6190818}"/>
                    </a:ext>
                  </a:extLst>
                </p:cNvPr>
                <p:cNvPicPr/>
                <p:nvPr/>
              </p:nvPicPr>
              <p:blipFill>
                <a:blip r:embed="rId19"/>
                <a:stretch>
                  <a:fillRect/>
                </a:stretch>
              </p:blipFill>
              <p:spPr>
                <a:xfrm>
                  <a:off x="3004800" y="2208590"/>
                  <a:ext cx="1991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F78598FB-774D-74C0-1B91-D530A1241E57}"/>
                    </a:ext>
                  </a:extLst>
                </p14:cNvPr>
                <p14:cNvContentPartPr/>
                <p14:nvPr/>
              </p14:nvContentPartPr>
              <p14:xfrm>
                <a:off x="5578800" y="2219030"/>
                <a:ext cx="312480" cy="54360"/>
              </p14:xfrm>
            </p:contentPart>
          </mc:Choice>
          <mc:Fallback>
            <p:pic>
              <p:nvPicPr>
                <p:cNvPr id="13" name="Ink 12">
                  <a:extLst>
                    <a:ext uri="{FF2B5EF4-FFF2-40B4-BE49-F238E27FC236}">
                      <a16:creationId xmlns:a16="http://schemas.microsoft.com/office/drawing/2014/main" id="{F78598FB-774D-74C0-1B91-D530A1241E57}"/>
                    </a:ext>
                  </a:extLst>
                </p:cNvPr>
                <p:cNvPicPr/>
                <p:nvPr/>
              </p:nvPicPr>
              <p:blipFill>
                <a:blip r:embed="rId21"/>
                <a:stretch>
                  <a:fillRect/>
                </a:stretch>
              </p:blipFill>
              <p:spPr>
                <a:xfrm>
                  <a:off x="5560800" y="2201390"/>
                  <a:ext cx="348120" cy="9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42090E0-71AD-DCCE-8D1D-42EC93750A1A}"/>
                  </a:ext>
                </a:extLst>
              </p14:cNvPr>
              <p14:cNvContentPartPr/>
              <p14:nvPr/>
            </p14:nvContentPartPr>
            <p14:xfrm>
              <a:off x="7545120" y="2258630"/>
              <a:ext cx="890280" cy="63720"/>
            </p14:xfrm>
          </p:contentPart>
        </mc:Choice>
        <mc:Fallback>
          <p:pic>
            <p:nvPicPr>
              <p:cNvPr id="15" name="Ink 14">
                <a:extLst>
                  <a:ext uri="{FF2B5EF4-FFF2-40B4-BE49-F238E27FC236}">
                    <a16:creationId xmlns:a16="http://schemas.microsoft.com/office/drawing/2014/main" id="{242090E0-71AD-DCCE-8D1D-42EC93750A1A}"/>
                  </a:ext>
                </a:extLst>
              </p:cNvPr>
              <p:cNvPicPr/>
              <p:nvPr/>
            </p:nvPicPr>
            <p:blipFill>
              <a:blip r:embed="rId23"/>
              <a:stretch>
                <a:fillRect/>
              </a:stretch>
            </p:blipFill>
            <p:spPr>
              <a:xfrm>
                <a:off x="7527120" y="2240630"/>
                <a:ext cx="925920" cy="99360"/>
              </a:xfrm>
              <a:prstGeom prst="rect">
                <a:avLst/>
              </a:prstGeom>
            </p:spPr>
          </p:pic>
        </mc:Fallback>
      </mc:AlternateContent>
      <p:grpSp>
        <p:nvGrpSpPr>
          <p:cNvPr id="19" name="Group 18">
            <a:extLst>
              <a:ext uri="{FF2B5EF4-FFF2-40B4-BE49-F238E27FC236}">
                <a16:creationId xmlns:a16="http://schemas.microsoft.com/office/drawing/2014/main" id="{955E3533-54FF-7E30-5943-1708A2BA8BDB}"/>
              </a:ext>
            </a:extLst>
          </p:cNvPr>
          <p:cNvGrpSpPr/>
          <p:nvPr/>
        </p:nvGrpSpPr>
        <p:grpSpPr>
          <a:xfrm>
            <a:off x="3840720" y="2540870"/>
            <a:ext cx="995400" cy="133200"/>
            <a:chOff x="3840720" y="2540870"/>
            <a:chExt cx="995400" cy="133200"/>
          </a:xfrm>
        </p:grpSpPr>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1F3917E7-D680-7CE4-800B-F54C9601620C}"/>
                    </a:ext>
                  </a:extLst>
                </p14:cNvPr>
                <p14:cNvContentPartPr/>
                <p14:nvPr/>
              </p14:nvContentPartPr>
              <p14:xfrm>
                <a:off x="3840720" y="2540870"/>
                <a:ext cx="24840" cy="10440"/>
              </p14:xfrm>
            </p:contentPart>
          </mc:Choice>
          <mc:Fallback>
            <p:pic>
              <p:nvPicPr>
                <p:cNvPr id="16" name="Ink 15">
                  <a:extLst>
                    <a:ext uri="{FF2B5EF4-FFF2-40B4-BE49-F238E27FC236}">
                      <a16:creationId xmlns:a16="http://schemas.microsoft.com/office/drawing/2014/main" id="{1F3917E7-D680-7CE4-800B-F54C9601620C}"/>
                    </a:ext>
                  </a:extLst>
                </p:cNvPr>
                <p:cNvPicPr/>
                <p:nvPr/>
              </p:nvPicPr>
              <p:blipFill>
                <a:blip r:embed="rId25"/>
                <a:stretch>
                  <a:fillRect/>
                </a:stretch>
              </p:blipFill>
              <p:spPr>
                <a:xfrm>
                  <a:off x="3823080" y="2522870"/>
                  <a:ext cx="604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873941B2-7D8E-F9E0-EC6E-17A0B67F2B24}"/>
                    </a:ext>
                  </a:extLst>
                </p14:cNvPr>
                <p14:cNvContentPartPr/>
                <p14:nvPr/>
              </p14:nvContentPartPr>
              <p14:xfrm>
                <a:off x="4577280" y="2608550"/>
                <a:ext cx="258840" cy="65520"/>
              </p14:xfrm>
            </p:contentPart>
          </mc:Choice>
          <mc:Fallback>
            <p:pic>
              <p:nvPicPr>
                <p:cNvPr id="17" name="Ink 16">
                  <a:extLst>
                    <a:ext uri="{FF2B5EF4-FFF2-40B4-BE49-F238E27FC236}">
                      <a16:creationId xmlns:a16="http://schemas.microsoft.com/office/drawing/2014/main" id="{873941B2-7D8E-F9E0-EC6E-17A0B67F2B24}"/>
                    </a:ext>
                  </a:extLst>
                </p:cNvPr>
                <p:cNvPicPr/>
                <p:nvPr/>
              </p:nvPicPr>
              <p:blipFill>
                <a:blip r:embed="rId27"/>
                <a:stretch>
                  <a:fillRect/>
                </a:stretch>
              </p:blipFill>
              <p:spPr>
                <a:xfrm>
                  <a:off x="4559280" y="2590550"/>
                  <a:ext cx="294480" cy="10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933EFACD-6B21-F4C4-8278-C40B49E884FC}"/>
                  </a:ext>
                </a:extLst>
              </p14:cNvPr>
              <p14:cNvContentPartPr/>
              <p14:nvPr/>
            </p14:nvContentPartPr>
            <p14:xfrm>
              <a:off x="5905320" y="2593790"/>
              <a:ext cx="2202480" cy="42480"/>
            </p14:xfrm>
          </p:contentPart>
        </mc:Choice>
        <mc:Fallback>
          <p:pic>
            <p:nvPicPr>
              <p:cNvPr id="18" name="Ink 17">
                <a:extLst>
                  <a:ext uri="{FF2B5EF4-FFF2-40B4-BE49-F238E27FC236}">
                    <a16:creationId xmlns:a16="http://schemas.microsoft.com/office/drawing/2014/main" id="{933EFACD-6B21-F4C4-8278-C40B49E884FC}"/>
                  </a:ext>
                </a:extLst>
              </p:cNvPr>
              <p:cNvPicPr/>
              <p:nvPr/>
            </p:nvPicPr>
            <p:blipFill>
              <a:blip r:embed="rId29"/>
              <a:stretch>
                <a:fillRect/>
              </a:stretch>
            </p:blipFill>
            <p:spPr>
              <a:xfrm>
                <a:off x="5887320" y="2575790"/>
                <a:ext cx="2238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A4F222C1-C58A-D758-F98A-DFD175860F70}"/>
                  </a:ext>
                </a:extLst>
              </p14:cNvPr>
              <p14:cNvContentPartPr/>
              <p14:nvPr/>
            </p14:nvContentPartPr>
            <p14:xfrm>
              <a:off x="1212360" y="3083750"/>
              <a:ext cx="5760" cy="8280"/>
            </p14:xfrm>
          </p:contentPart>
        </mc:Choice>
        <mc:Fallback>
          <p:pic>
            <p:nvPicPr>
              <p:cNvPr id="20" name="Ink 19">
                <a:extLst>
                  <a:ext uri="{FF2B5EF4-FFF2-40B4-BE49-F238E27FC236}">
                    <a16:creationId xmlns:a16="http://schemas.microsoft.com/office/drawing/2014/main" id="{A4F222C1-C58A-D758-F98A-DFD175860F70}"/>
                  </a:ext>
                </a:extLst>
              </p:cNvPr>
              <p:cNvPicPr/>
              <p:nvPr/>
            </p:nvPicPr>
            <p:blipFill>
              <a:blip r:embed="rId31"/>
              <a:stretch>
                <a:fillRect/>
              </a:stretch>
            </p:blipFill>
            <p:spPr>
              <a:xfrm>
                <a:off x="1194720" y="3065750"/>
                <a:ext cx="41400" cy="43920"/>
              </a:xfrm>
              <a:prstGeom prst="rect">
                <a:avLst/>
              </a:prstGeom>
            </p:spPr>
          </p:pic>
        </mc:Fallback>
      </mc:AlternateContent>
      <p:grpSp>
        <p:nvGrpSpPr>
          <p:cNvPr id="23" name="Group 22">
            <a:extLst>
              <a:ext uri="{FF2B5EF4-FFF2-40B4-BE49-F238E27FC236}">
                <a16:creationId xmlns:a16="http://schemas.microsoft.com/office/drawing/2014/main" id="{CB95705E-AA46-8602-434C-0ED57BED81E4}"/>
              </a:ext>
            </a:extLst>
          </p:cNvPr>
          <p:cNvGrpSpPr/>
          <p:nvPr/>
        </p:nvGrpSpPr>
        <p:grpSpPr>
          <a:xfrm>
            <a:off x="5381880" y="2985470"/>
            <a:ext cx="2787120" cy="104040"/>
            <a:chOff x="5381880" y="2985470"/>
            <a:chExt cx="2787120" cy="104040"/>
          </a:xfrm>
        </p:grpSpPr>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68DA0025-65A1-7F25-6846-54A1D47B7645}"/>
                    </a:ext>
                  </a:extLst>
                </p14:cNvPr>
                <p14:cNvContentPartPr/>
                <p14:nvPr/>
              </p14:nvContentPartPr>
              <p14:xfrm>
                <a:off x="5381880" y="2985470"/>
                <a:ext cx="11880" cy="8280"/>
              </p14:xfrm>
            </p:contentPart>
          </mc:Choice>
          <mc:Fallback>
            <p:pic>
              <p:nvPicPr>
                <p:cNvPr id="21" name="Ink 20">
                  <a:extLst>
                    <a:ext uri="{FF2B5EF4-FFF2-40B4-BE49-F238E27FC236}">
                      <a16:creationId xmlns:a16="http://schemas.microsoft.com/office/drawing/2014/main" id="{68DA0025-65A1-7F25-6846-54A1D47B7645}"/>
                    </a:ext>
                  </a:extLst>
                </p:cNvPr>
                <p:cNvPicPr/>
                <p:nvPr/>
              </p:nvPicPr>
              <p:blipFill>
                <a:blip r:embed="rId33"/>
                <a:stretch>
                  <a:fillRect/>
                </a:stretch>
              </p:blipFill>
              <p:spPr>
                <a:xfrm>
                  <a:off x="5363880" y="2967830"/>
                  <a:ext cx="47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32D17AF6-D64E-A92D-A92B-3F05AD1BFDF8}"/>
                    </a:ext>
                  </a:extLst>
                </p14:cNvPr>
                <p14:cNvContentPartPr/>
                <p14:nvPr/>
              </p14:nvContentPartPr>
              <p14:xfrm>
                <a:off x="6163440" y="2991590"/>
                <a:ext cx="2005560" cy="97920"/>
              </p14:xfrm>
            </p:contentPart>
          </mc:Choice>
          <mc:Fallback>
            <p:pic>
              <p:nvPicPr>
                <p:cNvPr id="22" name="Ink 21">
                  <a:extLst>
                    <a:ext uri="{FF2B5EF4-FFF2-40B4-BE49-F238E27FC236}">
                      <a16:creationId xmlns:a16="http://schemas.microsoft.com/office/drawing/2014/main" id="{32D17AF6-D64E-A92D-A92B-3F05AD1BFDF8}"/>
                    </a:ext>
                  </a:extLst>
                </p:cNvPr>
                <p:cNvPicPr/>
                <p:nvPr/>
              </p:nvPicPr>
              <p:blipFill>
                <a:blip r:embed="rId35"/>
                <a:stretch>
                  <a:fillRect/>
                </a:stretch>
              </p:blipFill>
              <p:spPr>
                <a:xfrm>
                  <a:off x="6145800" y="2973950"/>
                  <a:ext cx="2041200" cy="13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56B4B675-2EBA-07A0-67EA-05FBA312EE47}"/>
                  </a:ext>
                </a:extLst>
              </p14:cNvPr>
              <p14:cNvContentPartPr/>
              <p14:nvPr/>
            </p14:nvContentPartPr>
            <p14:xfrm>
              <a:off x="2832360" y="3388310"/>
              <a:ext cx="36360" cy="5040"/>
            </p14:xfrm>
          </p:contentPart>
        </mc:Choice>
        <mc:Fallback>
          <p:pic>
            <p:nvPicPr>
              <p:cNvPr id="24" name="Ink 23">
                <a:extLst>
                  <a:ext uri="{FF2B5EF4-FFF2-40B4-BE49-F238E27FC236}">
                    <a16:creationId xmlns:a16="http://schemas.microsoft.com/office/drawing/2014/main" id="{56B4B675-2EBA-07A0-67EA-05FBA312EE47}"/>
                  </a:ext>
                </a:extLst>
              </p:cNvPr>
              <p:cNvPicPr/>
              <p:nvPr/>
            </p:nvPicPr>
            <p:blipFill>
              <a:blip r:embed="rId37"/>
              <a:stretch>
                <a:fillRect/>
              </a:stretch>
            </p:blipFill>
            <p:spPr>
              <a:xfrm>
                <a:off x="2814720" y="3370310"/>
                <a:ext cx="72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5D236F2B-3DEB-3521-B117-5F7549104709}"/>
                  </a:ext>
                </a:extLst>
              </p14:cNvPr>
              <p14:cNvContentPartPr/>
              <p14:nvPr/>
            </p14:nvContentPartPr>
            <p14:xfrm>
              <a:off x="3789600" y="3374630"/>
              <a:ext cx="490680" cy="43920"/>
            </p14:xfrm>
          </p:contentPart>
        </mc:Choice>
        <mc:Fallback>
          <p:pic>
            <p:nvPicPr>
              <p:cNvPr id="25" name="Ink 24">
                <a:extLst>
                  <a:ext uri="{FF2B5EF4-FFF2-40B4-BE49-F238E27FC236}">
                    <a16:creationId xmlns:a16="http://schemas.microsoft.com/office/drawing/2014/main" id="{5D236F2B-3DEB-3521-B117-5F7549104709}"/>
                  </a:ext>
                </a:extLst>
              </p:cNvPr>
              <p:cNvPicPr/>
              <p:nvPr/>
            </p:nvPicPr>
            <p:blipFill>
              <a:blip r:embed="rId39"/>
              <a:stretch>
                <a:fillRect/>
              </a:stretch>
            </p:blipFill>
            <p:spPr>
              <a:xfrm>
                <a:off x="3771960" y="3356990"/>
                <a:ext cx="526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ECAF03FB-11BF-3165-C94C-38A2DBCEF2A5}"/>
                  </a:ext>
                </a:extLst>
              </p14:cNvPr>
              <p14:cNvContentPartPr/>
              <p14:nvPr/>
            </p14:nvContentPartPr>
            <p14:xfrm>
              <a:off x="5293680" y="3310910"/>
              <a:ext cx="1283760" cy="108000"/>
            </p14:xfrm>
          </p:contentPart>
        </mc:Choice>
        <mc:Fallback>
          <p:pic>
            <p:nvPicPr>
              <p:cNvPr id="26" name="Ink 25">
                <a:extLst>
                  <a:ext uri="{FF2B5EF4-FFF2-40B4-BE49-F238E27FC236}">
                    <a16:creationId xmlns:a16="http://schemas.microsoft.com/office/drawing/2014/main" id="{ECAF03FB-11BF-3165-C94C-38A2DBCEF2A5}"/>
                  </a:ext>
                </a:extLst>
              </p:cNvPr>
              <p:cNvPicPr/>
              <p:nvPr/>
            </p:nvPicPr>
            <p:blipFill>
              <a:blip r:embed="rId41"/>
              <a:stretch>
                <a:fillRect/>
              </a:stretch>
            </p:blipFill>
            <p:spPr>
              <a:xfrm>
                <a:off x="5275680" y="3293270"/>
                <a:ext cx="1319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73CC6606-1CFA-4762-E9CA-969E0F7F4EC5}"/>
                  </a:ext>
                </a:extLst>
              </p14:cNvPr>
              <p14:cNvContentPartPr/>
              <p14:nvPr/>
            </p14:nvContentPartPr>
            <p14:xfrm>
              <a:off x="4816320" y="4945310"/>
              <a:ext cx="7200" cy="3600"/>
            </p14:xfrm>
          </p:contentPart>
        </mc:Choice>
        <mc:Fallback>
          <p:pic>
            <p:nvPicPr>
              <p:cNvPr id="27" name="Ink 26">
                <a:extLst>
                  <a:ext uri="{FF2B5EF4-FFF2-40B4-BE49-F238E27FC236}">
                    <a16:creationId xmlns:a16="http://schemas.microsoft.com/office/drawing/2014/main" id="{73CC6606-1CFA-4762-E9CA-969E0F7F4EC5}"/>
                  </a:ext>
                </a:extLst>
              </p:cNvPr>
              <p:cNvPicPr/>
              <p:nvPr/>
            </p:nvPicPr>
            <p:blipFill>
              <a:blip r:embed="rId43"/>
              <a:stretch>
                <a:fillRect/>
              </a:stretch>
            </p:blipFill>
            <p:spPr>
              <a:xfrm>
                <a:off x="4798320" y="4927670"/>
                <a:ext cx="428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B5AF06CB-237E-DC43-D68E-117FC430EC81}"/>
                  </a:ext>
                </a:extLst>
              </p14:cNvPr>
              <p14:cNvContentPartPr/>
              <p14:nvPr/>
            </p14:nvContentPartPr>
            <p14:xfrm>
              <a:off x="2440680" y="4799150"/>
              <a:ext cx="1673640" cy="127080"/>
            </p14:xfrm>
          </p:contentPart>
        </mc:Choice>
        <mc:Fallback>
          <p:pic>
            <p:nvPicPr>
              <p:cNvPr id="28" name="Ink 27">
                <a:extLst>
                  <a:ext uri="{FF2B5EF4-FFF2-40B4-BE49-F238E27FC236}">
                    <a16:creationId xmlns:a16="http://schemas.microsoft.com/office/drawing/2014/main" id="{B5AF06CB-237E-DC43-D68E-117FC430EC81}"/>
                  </a:ext>
                </a:extLst>
              </p:cNvPr>
              <p:cNvPicPr/>
              <p:nvPr/>
            </p:nvPicPr>
            <p:blipFill>
              <a:blip r:embed="rId45"/>
              <a:stretch>
                <a:fillRect/>
              </a:stretch>
            </p:blipFill>
            <p:spPr>
              <a:xfrm>
                <a:off x="2422680" y="4781510"/>
                <a:ext cx="1709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0F1311FF-8E5B-7F22-4F70-BCCBAC514378}"/>
                  </a:ext>
                </a:extLst>
              </p14:cNvPr>
              <p14:cNvContentPartPr/>
              <p14:nvPr/>
            </p14:nvContentPartPr>
            <p14:xfrm>
              <a:off x="7239120" y="4838390"/>
              <a:ext cx="1904760" cy="115920"/>
            </p14:xfrm>
          </p:contentPart>
        </mc:Choice>
        <mc:Fallback>
          <p:pic>
            <p:nvPicPr>
              <p:cNvPr id="29" name="Ink 28">
                <a:extLst>
                  <a:ext uri="{FF2B5EF4-FFF2-40B4-BE49-F238E27FC236}">
                    <a16:creationId xmlns:a16="http://schemas.microsoft.com/office/drawing/2014/main" id="{0F1311FF-8E5B-7F22-4F70-BCCBAC514378}"/>
                  </a:ext>
                </a:extLst>
              </p:cNvPr>
              <p:cNvPicPr/>
              <p:nvPr/>
            </p:nvPicPr>
            <p:blipFill>
              <a:blip r:embed="rId47"/>
              <a:stretch>
                <a:fillRect/>
              </a:stretch>
            </p:blipFill>
            <p:spPr>
              <a:xfrm>
                <a:off x="7221480" y="4820390"/>
                <a:ext cx="19404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7086593B-EF14-2645-ED08-BD2F715EBC10}"/>
                  </a:ext>
                </a:extLst>
              </p14:cNvPr>
              <p14:cNvContentPartPr/>
              <p14:nvPr/>
            </p14:nvContentPartPr>
            <p14:xfrm>
              <a:off x="1150800" y="5212070"/>
              <a:ext cx="1323360" cy="49320"/>
            </p14:xfrm>
          </p:contentPart>
        </mc:Choice>
        <mc:Fallback>
          <p:pic>
            <p:nvPicPr>
              <p:cNvPr id="30" name="Ink 29">
                <a:extLst>
                  <a:ext uri="{FF2B5EF4-FFF2-40B4-BE49-F238E27FC236}">
                    <a16:creationId xmlns:a16="http://schemas.microsoft.com/office/drawing/2014/main" id="{7086593B-EF14-2645-ED08-BD2F715EBC10}"/>
                  </a:ext>
                </a:extLst>
              </p:cNvPr>
              <p:cNvPicPr/>
              <p:nvPr/>
            </p:nvPicPr>
            <p:blipFill>
              <a:blip r:embed="rId49"/>
              <a:stretch>
                <a:fillRect/>
              </a:stretch>
            </p:blipFill>
            <p:spPr>
              <a:xfrm>
                <a:off x="1133160" y="5194070"/>
                <a:ext cx="1359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Ink 30">
                <a:extLst>
                  <a:ext uri="{FF2B5EF4-FFF2-40B4-BE49-F238E27FC236}">
                    <a16:creationId xmlns:a16="http://schemas.microsoft.com/office/drawing/2014/main" id="{0C7B64DF-7691-8CF6-703D-166161FA83BE}"/>
                  </a:ext>
                </a:extLst>
              </p14:cNvPr>
              <p14:cNvContentPartPr/>
              <p14:nvPr/>
            </p14:nvContentPartPr>
            <p14:xfrm>
              <a:off x="3665760" y="5223950"/>
              <a:ext cx="1397520" cy="79200"/>
            </p14:xfrm>
          </p:contentPart>
        </mc:Choice>
        <mc:Fallback>
          <p:pic>
            <p:nvPicPr>
              <p:cNvPr id="31" name="Ink 30">
                <a:extLst>
                  <a:ext uri="{FF2B5EF4-FFF2-40B4-BE49-F238E27FC236}">
                    <a16:creationId xmlns:a16="http://schemas.microsoft.com/office/drawing/2014/main" id="{0C7B64DF-7691-8CF6-703D-166161FA83BE}"/>
                  </a:ext>
                </a:extLst>
              </p:cNvPr>
              <p:cNvPicPr/>
              <p:nvPr/>
            </p:nvPicPr>
            <p:blipFill>
              <a:blip r:embed="rId51"/>
              <a:stretch>
                <a:fillRect/>
              </a:stretch>
            </p:blipFill>
            <p:spPr>
              <a:xfrm>
                <a:off x="3647760" y="5205950"/>
                <a:ext cx="1433160" cy="114840"/>
              </a:xfrm>
              <a:prstGeom prst="rect">
                <a:avLst/>
              </a:prstGeom>
            </p:spPr>
          </p:pic>
        </mc:Fallback>
      </mc:AlternateContent>
    </p:spTree>
    <p:extLst>
      <p:ext uri="{BB962C8B-B14F-4D97-AF65-F5344CB8AC3E}">
        <p14:creationId xmlns:p14="http://schemas.microsoft.com/office/powerpoint/2010/main" val="4284520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1405353" y="2015432"/>
            <a:ext cx="956131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45:1-6</a:t>
            </a:r>
          </a:p>
          <a:p>
            <a:pPr algn="ctr"/>
            <a:r>
              <a:rPr lang="he-IL" sz="8800" b="1">
                <a:ln w="15875">
                  <a:solidFill>
                    <a:schemeClr val="tx1"/>
                  </a:solidFill>
                  <a:prstDash val="solid"/>
                </a:ln>
                <a:solidFill>
                  <a:srgbClr val="FFFF00"/>
                </a:solidFill>
                <a:cs typeface="+mj-cs"/>
              </a:rPr>
              <a:t>ישעיהו מה:א-ו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506810" y="4569977"/>
            <a:ext cx="9533123" cy="1200329"/>
          </a:xfrm>
          <a:prstGeom prst="rect">
            <a:avLst/>
          </a:prstGeom>
          <a:noFill/>
        </p:spPr>
        <p:txBody>
          <a:bodyPr wrap="none" rtlCol="0">
            <a:spAutoFit/>
          </a:bodyPr>
          <a:lstStyle/>
          <a:p>
            <a:pPr algn="ctr"/>
            <a:r>
              <a:rPr lang="en-US" sz="3600">
                <a:solidFill>
                  <a:srgbClr val="FFFF00"/>
                </a:solidFill>
              </a:rPr>
              <a:t>The God of Israel is Able to Work through Anyone </a:t>
            </a:r>
          </a:p>
          <a:p>
            <a:pPr algn="ctr"/>
            <a:r>
              <a:rPr lang="en-US" sz="3600">
                <a:solidFill>
                  <a:srgbClr val="FFFF00"/>
                </a:solidFill>
              </a:rPr>
              <a:t>and Any Circumstance</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0A2E1CA-648C-030F-0A78-9AE334C7495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C0A1B3A-D461-74F7-4AE6-799A1F65F795}"/>
              </a:ext>
            </a:extLst>
          </p:cNvPr>
          <p:cNvSpPr/>
          <p:nvPr/>
        </p:nvSpPr>
        <p:spPr>
          <a:xfrm>
            <a:off x="0" y="0"/>
            <a:ext cx="9715500" cy="634639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613623-D40E-4A23-D3FF-7837679A5C6B}"/>
              </a:ext>
            </a:extLst>
          </p:cNvPr>
          <p:cNvSpPr txBox="1"/>
          <p:nvPr/>
        </p:nvSpPr>
        <p:spPr>
          <a:xfrm>
            <a:off x="392160" y="511602"/>
            <a:ext cx="8931180" cy="2000548"/>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Isaiah 49:15  </a:t>
            </a:r>
          </a:p>
          <a:p>
            <a:pPr rtl="0">
              <a:spcBef>
                <a:spcPts val="0"/>
              </a:spcBef>
              <a:spcAft>
                <a:spcPts val="0"/>
              </a:spcAft>
            </a:pPr>
            <a:r>
              <a:rPr lang="en-US" sz="2400" i="0" u="none" strike="noStrike">
                <a:solidFill>
                  <a:srgbClr val="FFC000"/>
                </a:solidFill>
                <a:effectLst/>
                <a:latin typeface="Arial" panose="020B0604020202020204" pitchFamily="34" charset="0"/>
              </a:rPr>
              <a:t>49:15 “Can a woman forget her nursing child And have no compassion on the son of her womb? Even these may forget, but I will not forget you. (NASB, </a:t>
            </a:r>
            <a:r>
              <a:rPr lang="he-IL" sz="2400" i="0" u="none" strike="noStrike">
                <a:solidFill>
                  <a:srgbClr val="FFFF00"/>
                </a:solidFill>
                <a:effectLst/>
                <a:latin typeface="Arial" panose="020B0604020202020204" pitchFamily="34" charset="0"/>
                <a:cs typeface="+mj-cs"/>
              </a:rPr>
              <a:t>הֲתִשְׁכַּ֤ח אִשָּׁה֙ עוּלָ֔הּ מֵרַחֵ֖ם בֶּן־בִּטְנָ֑הּ גַּם־אֵ֣לֶּה תִשְׁכַּ֔חְנָה וְאָנֹכִ֖י לֹ֥א אֶשְׁכָּחֵֽךְ</a:t>
            </a:r>
            <a:r>
              <a:rPr lang="he-IL" sz="2400" i="0" u="none" strike="noStrike">
                <a:solidFill>
                  <a:srgbClr val="FFFF00"/>
                </a:solidFill>
                <a:effectLst/>
                <a:latin typeface="Arial" panose="020B0604020202020204" pitchFamily="34" charset="0"/>
              </a:rPr>
              <a:t>׃</a:t>
            </a:r>
            <a:r>
              <a:rPr lang="he-IL" sz="2400" i="0" u="none" strike="noStrike">
                <a:solidFill>
                  <a:srgbClr val="FFC000"/>
                </a:solidFill>
                <a:effectLst/>
                <a:latin typeface="Arial" panose="020B0604020202020204" pitchFamily="34" charset="0"/>
              </a:rPr>
              <a:t>)</a:t>
            </a:r>
          </a:p>
        </p:txBody>
      </p:sp>
      <p:sp>
        <p:nvSpPr>
          <p:cNvPr id="8" name="TextBox 7">
            <a:extLst>
              <a:ext uri="{FF2B5EF4-FFF2-40B4-BE49-F238E27FC236}">
                <a16:creationId xmlns:a16="http://schemas.microsoft.com/office/drawing/2014/main" id="{89325F12-A2F3-F789-0B9D-CCD4A8EFDCF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437F6D0B-ED38-2CE8-E8D7-43EBFFDF38C8}"/>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13FF7AA6-A58E-F469-2A95-AB380F282309}"/>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13FF7AA6-A58E-F469-2A95-AB380F282309}"/>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2" name="Table 1">
            <a:extLst>
              <a:ext uri="{FF2B5EF4-FFF2-40B4-BE49-F238E27FC236}">
                <a16:creationId xmlns:a16="http://schemas.microsoft.com/office/drawing/2014/main" id="{175423F8-7751-E1F1-08A4-C707119175A2}"/>
              </a:ext>
            </a:extLst>
          </p:cNvPr>
          <p:cNvGraphicFramePr>
            <a:graphicFrameLocks noGrp="1"/>
          </p:cNvGraphicFramePr>
          <p:nvPr>
            <p:extLst>
              <p:ext uri="{D42A27DB-BD31-4B8C-83A1-F6EECF244321}">
                <p14:modId xmlns:p14="http://schemas.microsoft.com/office/powerpoint/2010/main" val="3169161638"/>
              </p:ext>
            </p:extLst>
          </p:nvPr>
        </p:nvGraphicFramePr>
        <p:xfrm>
          <a:off x="543127" y="3060603"/>
          <a:ext cx="8490627" cy="2260600"/>
        </p:xfrm>
        <a:graphic>
          <a:graphicData uri="http://schemas.openxmlformats.org/drawingml/2006/table">
            <a:tbl>
              <a:tblPr/>
              <a:tblGrid>
                <a:gridCol w="2830209">
                  <a:extLst>
                    <a:ext uri="{9D8B030D-6E8A-4147-A177-3AD203B41FA5}">
                      <a16:colId xmlns:a16="http://schemas.microsoft.com/office/drawing/2014/main" val="1628829978"/>
                    </a:ext>
                  </a:extLst>
                </a:gridCol>
                <a:gridCol w="2830209">
                  <a:extLst>
                    <a:ext uri="{9D8B030D-6E8A-4147-A177-3AD203B41FA5}">
                      <a16:colId xmlns:a16="http://schemas.microsoft.com/office/drawing/2014/main" val="4169085431"/>
                    </a:ext>
                  </a:extLst>
                </a:gridCol>
                <a:gridCol w="2830209">
                  <a:extLst>
                    <a:ext uri="{9D8B030D-6E8A-4147-A177-3AD203B41FA5}">
                      <a16:colId xmlns:a16="http://schemas.microsoft.com/office/drawing/2014/main" val="3047032733"/>
                    </a:ext>
                  </a:extLst>
                </a:gridCol>
              </a:tblGrid>
              <a:tr h="0">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ספר ישעיהו פרק מה</a:t>
                      </a:r>
                      <a:endParaRPr lang="he-IL" sz="4400">
                        <a:solidFill>
                          <a:srgbClr val="00B0F0"/>
                        </a:solidFill>
                        <a:effectLst/>
                        <a:cs typeface="+mj-cs"/>
                      </a:endParaRPr>
                    </a:p>
                    <a:p>
                      <a:pPr algn="r" rtl="1" fontAlgn="t">
                        <a:spcBef>
                          <a:spcPts val="0"/>
                        </a:spcBef>
                        <a:spcAft>
                          <a:spcPts val="0"/>
                        </a:spcAft>
                      </a:pPr>
                      <a:r>
                        <a:rPr lang="he-IL" sz="2800" b="0" i="0" u="none" strike="noStrike">
                          <a:solidFill>
                            <a:schemeClr val="bg1"/>
                          </a:solidFill>
                          <a:effectLst/>
                          <a:latin typeface="Arial" panose="020B0604020202020204" pitchFamily="34" charset="0"/>
                          <a:cs typeface="+mj-cs"/>
                        </a:rPr>
                        <a:t>﻿</a:t>
                      </a:r>
                      <a:r>
                        <a:rPr lang="he-IL" sz="2800" b="0" i="0" u="none" strike="noStrike">
                          <a:solidFill>
                            <a:srgbClr val="00B0F0"/>
                          </a:solidFill>
                          <a:effectLst/>
                          <a:latin typeface="Arial" panose="020B0604020202020204" pitchFamily="34" charset="0"/>
                          <a:cs typeface="+mj-cs"/>
                        </a:rPr>
                        <a:t>ו</a:t>
                      </a:r>
                      <a:r>
                        <a:rPr lang="he-IL" sz="2800" b="0" i="0" u="none" strike="noStrike">
                          <a:solidFill>
                            <a:schemeClr val="bg1"/>
                          </a:solidFill>
                          <a:effectLst/>
                          <a:latin typeface="Arial" panose="020B0604020202020204" pitchFamily="34" charset="0"/>
                          <a:cs typeface="+mj-cs"/>
                        </a:rPr>
                        <a:t>   לְמַעַן יֵדְעוּ מִמִּזְרַח-שֶׁמֶשׁ וּמִמַּעֲרָבָה כִּי-אֶפֶס בִּלְעָדָי אֲנִי יְהֹוָה וְאֵין עוֹד: </a:t>
                      </a:r>
                      <a:endParaRPr lang="he-IL" sz="44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לוגוס</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ו</a:t>
                      </a:r>
                      <a:r>
                        <a:rPr lang="he-IL" sz="2800" b="0" i="0" u="none" strike="noStrike">
                          <a:solidFill>
                            <a:schemeClr val="bg1"/>
                          </a:solidFill>
                          <a:effectLst/>
                          <a:latin typeface="Arial" panose="020B0604020202020204" pitchFamily="34" charset="0"/>
                          <a:cs typeface="+mj-cs"/>
                        </a:rPr>
                        <a:t>     בְדִיל דְיִדעוּן מִמַדנַח שִמשָא וּמִמַערְבֵיה אְרֵי לֵית בָר מִנִי אְנָא יוי וְלֵית עֹוד׃</a:t>
                      </a:r>
                      <a:endParaRPr lang="he-IL" sz="44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ספריה</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ו</a:t>
                      </a:r>
                      <a:r>
                        <a:rPr lang="he-IL" sz="2800" b="0" i="0" u="none" strike="noStrike">
                          <a:solidFill>
                            <a:schemeClr val="bg1"/>
                          </a:solidFill>
                          <a:effectLst/>
                          <a:latin typeface="Arial" panose="020B0604020202020204" pitchFamily="34" charset="0"/>
                          <a:cs typeface="+mj-cs"/>
                        </a:rPr>
                        <a:t>  בְּדִיל דְיֵדְעוּן מִמַדְנַח שִׁמְשָׁא וּמִמַעַרְבָא אֲרֵי לֵית בַּר מִנִי אֲנָא יְיָ וְלֵית עוֹד:</a:t>
                      </a:r>
                      <a:endParaRPr lang="he-IL" sz="44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5537336"/>
                  </a:ext>
                </a:extLst>
              </a:tr>
            </a:tbl>
          </a:graphicData>
        </a:graphic>
      </p:graphicFrame>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9025AE8-EA5C-B26B-3379-80083268B44E}"/>
                  </a:ext>
                </a:extLst>
              </p14:cNvPr>
              <p14:cNvContentPartPr/>
              <p14:nvPr/>
            </p14:nvContentPartPr>
            <p14:xfrm>
              <a:off x="983400" y="2037950"/>
              <a:ext cx="2559240" cy="144720"/>
            </p14:xfrm>
          </p:contentPart>
        </mc:Choice>
        <mc:Fallback>
          <p:pic>
            <p:nvPicPr>
              <p:cNvPr id="4" name="Ink 3">
                <a:extLst>
                  <a:ext uri="{FF2B5EF4-FFF2-40B4-BE49-F238E27FC236}">
                    <a16:creationId xmlns:a16="http://schemas.microsoft.com/office/drawing/2014/main" id="{D9025AE8-EA5C-B26B-3379-80083268B44E}"/>
                  </a:ext>
                </a:extLst>
              </p:cNvPr>
              <p:cNvPicPr/>
              <p:nvPr/>
            </p:nvPicPr>
            <p:blipFill>
              <a:blip r:embed="rId7"/>
              <a:stretch>
                <a:fillRect/>
              </a:stretch>
            </p:blipFill>
            <p:spPr>
              <a:xfrm>
                <a:off x="965400" y="2019950"/>
                <a:ext cx="25948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E0BE0CE-1443-79FC-52FD-D2217DC8AB8B}"/>
                  </a:ext>
                </a:extLst>
              </p14:cNvPr>
              <p14:cNvContentPartPr/>
              <p14:nvPr/>
            </p14:nvContentPartPr>
            <p14:xfrm>
              <a:off x="7763640" y="4771070"/>
              <a:ext cx="1431000" cy="560880"/>
            </p14:xfrm>
          </p:contentPart>
        </mc:Choice>
        <mc:Fallback>
          <p:pic>
            <p:nvPicPr>
              <p:cNvPr id="5" name="Ink 4">
                <a:extLst>
                  <a:ext uri="{FF2B5EF4-FFF2-40B4-BE49-F238E27FC236}">
                    <a16:creationId xmlns:a16="http://schemas.microsoft.com/office/drawing/2014/main" id="{1E0BE0CE-1443-79FC-52FD-D2217DC8AB8B}"/>
                  </a:ext>
                </a:extLst>
              </p:cNvPr>
              <p:cNvPicPr/>
              <p:nvPr/>
            </p:nvPicPr>
            <p:blipFill>
              <a:blip r:embed="rId9"/>
              <a:stretch>
                <a:fillRect/>
              </a:stretch>
            </p:blipFill>
            <p:spPr>
              <a:xfrm>
                <a:off x="7745640" y="4753430"/>
                <a:ext cx="1466640" cy="596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93418BC-D402-C353-830D-1CBBF977A209}"/>
                  </a:ext>
                </a:extLst>
              </p14:cNvPr>
              <p14:cNvContentPartPr/>
              <p14:nvPr/>
            </p14:nvContentPartPr>
            <p14:xfrm>
              <a:off x="3499800" y="4770710"/>
              <a:ext cx="1323720" cy="580680"/>
            </p14:xfrm>
          </p:contentPart>
        </mc:Choice>
        <mc:Fallback>
          <p:pic>
            <p:nvPicPr>
              <p:cNvPr id="7" name="Ink 6">
                <a:extLst>
                  <a:ext uri="{FF2B5EF4-FFF2-40B4-BE49-F238E27FC236}">
                    <a16:creationId xmlns:a16="http://schemas.microsoft.com/office/drawing/2014/main" id="{493418BC-D402-C353-830D-1CBBF977A209}"/>
                  </a:ext>
                </a:extLst>
              </p:cNvPr>
              <p:cNvPicPr/>
              <p:nvPr/>
            </p:nvPicPr>
            <p:blipFill>
              <a:blip r:embed="rId11"/>
              <a:stretch>
                <a:fillRect/>
              </a:stretch>
            </p:blipFill>
            <p:spPr>
              <a:xfrm>
                <a:off x="3481800" y="4753070"/>
                <a:ext cx="1359360" cy="616320"/>
              </a:xfrm>
              <a:prstGeom prst="rect">
                <a:avLst/>
              </a:prstGeom>
            </p:spPr>
          </p:pic>
        </mc:Fallback>
      </mc:AlternateContent>
    </p:spTree>
    <p:extLst>
      <p:ext uri="{BB962C8B-B14F-4D97-AF65-F5344CB8AC3E}">
        <p14:creationId xmlns:p14="http://schemas.microsoft.com/office/powerpoint/2010/main" val="1180526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D444ABF-3F2E-AB9F-9644-FAE7EFADCE6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7D3FF87-283F-2E37-ACBC-50BA4FFAD7B2}"/>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D1291A3-40C7-4C87-E2BE-068D61B9BDEB}"/>
              </a:ext>
            </a:extLst>
          </p:cNvPr>
          <p:cNvSpPr txBox="1"/>
          <p:nvPr/>
        </p:nvSpPr>
        <p:spPr>
          <a:xfrm>
            <a:off x="392160" y="315119"/>
            <a:ext cx="8931180" cy="5755422"/>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Tanya, Part I; Likkutei Amarim 35:5</a:t>
            </a:r>
          </a:p>
          <a:p>
            <a:pPr algn="r" rtl="0">
              <a:spcBef>
                <a:spcPts val="0"/>
              </a:spcBef>
              <a:spcAft>
                <a:spcPts val="0"/>
              </a:spcAft>
            </a:pPr>
            <a:r>
              <a:rPr lang="en-US" sz="2400" i="0" u="none" strike="noStrike">
                <a:solidFill>
                  <a:srgbClr val="FFFF00"/>
                </a:solidFill>
                <a:effectLst/>
                <a:latin typeface="Arial" panose="020B0604020202020204" pitchFamily="34" charset="0"/>
                <a:cs typeface="+mj-cs"/>
              </a:rPr>
              <a:t> </a:t>
            </a:r>
            <a:r>
              <a:rPr lang="he-IL" sz="2400" i="0" u="none" strike="noStrike">
                <a:solidFill>
                  <a:srgbClr val="FFFF00"/>
                </a:solidFill>
                <a:effectLst/>
                <a:latin typeface="Arial" panose="020B0604020202020204" pitchFamily="34" charset="0"/>
                <a:cs typeface="+mj-cs"/>
              </a:rPr>
              <a:t>וְהִנֵּה, עִנְיַן הַשְׁרָאַת הַשְּׁכִינָה, הוּא גִּילּוּי אֱלֹהוּתוֹ יִתְבָּרֵךְ וְאוֹר אֵין־סוֹף בָּרוּךְ־הוּא בְּאֵיזֶה דָבָר, וְהַיְינוּ לוֹמַר, שֶׁאוֹתוֹ דָבָר נִכְלָל בְּאוֹר ה׳ וּבָטֵל לוֹ בִּמְצִיאוּת לְגַמְרֵי, שֶׁאָז הוּא שֶׁשּׁוֹרֶה וּמִתְגַּלֶּה בּוֹ ה׳ אֶחָד. אֲבָל כָּל מַה שֶּׁלֹּא בָטֵל אֵלָיו בִּמְצִיאוּת לְגַמְרֵי – אֵין אוֹר ה׳ שׁוֹרֶה וּמִתְגַּלֶּה בּוֹ. וְאַף צַדִּיק גָּמוּר שֶׁמִּתְדַּבֵּק בּוֹ בְּאַהֲבָה רַבָּה, הֲרֵי ״לֵית מַחֲשָׁבָה תְּפִיסָא בֵיהּ״ כְּלָל בֶּאֱמֶת, כִּי אֲמִיתַּת ״ה׳ אֱלֹהִים אֱמֶת״ – הוּא יִחוּדוֹ וְאַחְדוּתוֹ, שֶׁהוּא לְבַדּוֹ הוּא וְאֶפֶס בִּלְעָדוֹ מַמָּשׁ.</a:t>
            </a:r>
          </a:p>
          <a:p>
            <a:pPr rtl="0">
              <a:spcBef>
                <a:spcPts val="0"/>
              </a:spcBef>
              <a:spcAft>
                <a:spcPts val="0"/>
              </a:spcAft>
            </a:pPr>
            <a:r>
              <a:rPr lang="en-US" sz="2000" i="0" u="none" strike="noStrike">
                <a:solidFill>
                  <a:srgbClr val="FFC000"/>
                </a:solidFill>
                <a:effectLst/>
                <a:latin typeface="Arial" panose="020B0604020202020204" pitchFamily="34" charset="0"/>
              </a:rPr>
              <a:t>Now, the meaning of the </a:t>
            </a:r>
            <a:r>
              <a:rPr lang="en-US" sz="2000" i="0" u="none" strike="noStrike">
                <a:solidFill>
                  <a:srgbClr val="00B0F0"/>
                </a:solidFill>
                <a:effectLst/>
                <a:latin typeface="Arial" panose="020B0604020202020204" pitchFamily="34" charset="0"/>
              </a:rPr>
              <a:t>“indwelling” </a:t>
            </a:r>
            <a:r>
              <a:rPr lang="en-US" sz="2000" i="0" u="none" strike="noStrike">
                <a:solidFill>
                  <a:srgbClr val="FFC000"/>
                </a:solidFill>
                <a:effectLst/>
                <a:latin typeface="Arial" panose="020B0604020202020204" pitchFamily="34" charset="0"/>
              </a:rPr>
              <a:t>of the Shechinah is the revelation of His G–dliness, blessed be He, and of the light of the En Sof, blessed is He, in any thing. That is to say that such thing merges into the light of G–d, and its reality is completely dissolved in Him; only then does the One G–d abide and manifest Himself in it. But any thing whose reality is not completely nullified in Him, the light of G–d does not abide nor manifest itself therein, even if one be a perfect tzaddik who cleaves to Him with abundant love, * Above, ch. 9. since no thought can truly apprehend Him at all. For the truth of </a:t>
            </a:r>
            <a:r>
              <a:rPr lang="en-US" sz="2000" i="0" u="none" strike="noStrike">
                <a:solidFill>
                  <a:srgbClr val="00B0F0"/>
                </a:solidFill>
                <a:effectLst/>
                <a:latin typeface="Arial" panose="020B0604020202020204" pitchFamily="34" charset="0"/>
              </a:rPr>
              <a:t>“The L–rd is the true G–d” </a:t>
            </a:r>
            <a:r>
              <a:rPr lang="en-US" sz="2000" i="0" u="none" strike="noStrike">
                <a:solidFill>
                  <a:srgbClr val="FFC000"/>
                </a:solidFill>
                <a:effectLst/>
                <a:latin typeface="Arial" panose="020B0604020202020204" pitchFamily="34" charset="0"/>
              </a:rPr>
              <a:t>*</a:t>
            </a:r>
            <a:r>
              <a:rPr lang="en-US" sz="2000" i="0" u="none" strike="noStrike">
                <a:solidFill>
                  <a:srgbClr val="00B0F0"/>
                </a:solidFill>
                <a:effectLst/>
                <a:latin typeface="Arial" panose="020B0604020202020204" pitchFamily="34" charset="0"/>
              </a:rPr>
              <a:t> Jeremiah 10:10</a:t>
            </a:r>
            <a:r>
              <a:rPr lang="en-US" sz="2000" i="0" u="none" strike="noStrike">
                <a:solidFill>
                  <a:srgbClr val="FFC000"/>
                </a:solidFill>
                <a:effectLst/>
                <a:latin typeface="Arial" panose="020B0604020202020204" pitchFamily="34" charset="0"/>
              </a:rPr>
              <a:t>. is His Unity and Oneness—that He is One Alone and there is no reality whatsoever apart from Him. *</a:t>
            </a:r>
            <a:r>
              <a:rPr lang="en-US" sz="2000" i="0" u="none" strike="noStrike">
                <a:solidFill>
                  <a:srgbClr val="00B0F0"/>
                </a:solidFill>
                <a:effectLst/>
                <a:latin typeface="Arial" panose="020B0604020202020204" pitchFamily="34" charset="0"/>
              </a:rPr>
              <a:t> Isaiah 45:6</a:t>
            </a:r>
            <a:r>
              <a:rPr lang="en-US" sz="2000" i="0" u="none" strike="noStrike">
                <a:solidFill>
                  <a:srgbClr val="FFC000"/>
                </a:solidFill>
                <a:effectLst/>
                <a:latin typeface="Arial" panose="020B0604020202020204" pitchFamily="34" charset="0"/>
              </a:rPr>
              <a:t>.</a:t>
            </a:r>
          </a:p>
        </p:txBody>
      </p:sp>
      <p:sp>
        <p:nvSpPr>
          <p:cNvPr id="8" name="TextBox 7">
            <a:extLst>
              <a:ext uri="{FF2B5EF4-FFF2-40B4-BE49-F238E27FC236}">
                <a16:creationId xmlns:a16="http://schemas.microsoft.com/office/drawing/2014/main" id="{D3BCF5E6-7786-C946-62B0-03121DBEDA3C}"/>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1E7DF67B-DD8A-C095-26C9-5D18508AB207}"/>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9F31F9DE-FE68-CA09-84CE-AADB8B837881}"/>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9F31F9DE-FE68-CA09-84CE-AADB8B837881}"/>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04E0276D-029E-7570-37CB-6638443FDF74}"/>
                  </a:ext>
                </a:extLst>
              </p14:cNvPr>
              <p14:cNvContentPartPr/>
              <p14:nvPr/>
            </p14:nvContentPartPr>
            <p14:xfrm>
              <a:off x="3824520" y="732590"/>
              <a:ext cx="826200" cy="17640"/>
            </p14:xfrm>
          </p:contentPart>
        </mc:Choice>
        <mc:Fallback>
          <p:pic>
            <p:nvPicPr>
              <p:cNvPr id="2" name="Ink 1">
                <a:extLst>
                  <a:ext uri="{FF2B5EF4-FFF2-40B4-BE49-F238E27FC236}">
                    <a16:creationId xmlns:a16="http://schemas.microsoft.com/office/drawing/2014/main" id="{04E0276D-029E-7570-37CB-6638443FDF74}"/>
                  </a:ext>
                </a:extLst>
              </p:cNvPr>
              <p:cNvPicPr/>
              <p:nvPr/>
            </p:nvPicPr>
            <p:blipFill>
              <a:blip r:embed="rId7"/>
              <a:stretch>
                <a:fillRect/>
              </a:stretch>
            </p:blipFill>
            <p:spPr>
              <a:xfrm>
                <a:off x="3806880" y="714950"/>
                <a:ext cx="861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B2BA63B9-C988-7C75-D35C-3B7B8F78E727}"/>
                  </a:ext>
                </a:extLst>
              </p14:cNvPr>
              <p14:cNvContentPartPr/>
              <p14:nvPr/>
            </p14:nvContentPartPr>
            <p14:xfrm>
              <a:off x="658320" y="3213710"/>
              <a:ext cx="15120" cy="3960"/>
            </p14:xfrm>
          </p:contentPart>
        </mc:Choice>
        <mc:Fallback>
          <p:pic>
            <p:nvPicPr>
              <p:cNvPr id="4" name="Ink 3">
                <a:extLst>
                  <a:ext uri="{FF2B5EF4-FFF2-40B4-BE49-F238E27FC236}">
                    <a16:creationId xmlns:a16="http://schemas.microsoft.com/office/drawing/2014/main" id="{B2BA63B9-C988-7C75-D35C-3B7B8F78E727}"/>
                  </a:ext>
                </a:extLst>
              </p:cNvPr>
              <p:cNvPicPr/>
              <p:nvPr/>
            </p:nvPicPr>
            <p:blipFill>
              <a:blip r:embed="rId9"/>
              <a:stretch>
                <a:fillRect/>
              </a:stretch>
            </p:blipFill>
            <p:spPr>
              <a:xfrm>
                <a:off x="640320" y="3195710"/>
                <a:ext cx="50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5FDD47DB-3776-CBE4-4281-781FEF331E92}"/>
                  </a:ext>
                </a:extLst>
              </p14:cNvPr>
              <p14:cNvContentPartPr/>
              <p14:nvPr/>
            </p14:nvContentPartPr>
            <p14:xfrm>
              <a:off x="3433920" y="3203270"/>
              <a:ext cx="969120" cy="68400"/>
            </p14:xfrm>
          </p:contentPart>
        </mc:Choice>
        <mc:Fallback>
          <p:pic>
            <p:nvPicPr>
              <p:cNvPr id="5" name="Ink 4">
                <a:extLst>
                  <a:ext uri="{FF2B5EF4-FFF2-40B4-BE49-F238E27FC236}">
                    <a16:creationId xmlns:a16="http://schemas.microsoft.com/office/drawing/2014/main" id="{5FDD47DB-3776-CBE4-4281-781FEF331E92}"/>
                  </a:ext>
                </a:extLst>
              </p:cNvPr>
              <p:cNvPicPr/>
              <p:nvPr/>
            </p:nvPicPr>
            <p:blipFill>
              <a:blip r:embed="rId11"/>
              <a:stretch>
                <a:fillRect/>
              </a:stretch>
            </p:blipFill>
            <p:spPr>
              <a:xfrm>
                <a:off x="3416280" y="3185270"/>
                <a:ext cx="1004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83D89073-DFF7-5362-C2AE-842A67B47551}"/>
                  </a:ext>
                </a:extLst>
              </p14:cNvPr>
              <p14:cNvContentPartPr/>
              <p14:nvPr/>
            </p14:nvContentPartPr>
            <p14:xfrm>
              <a:off x="5489160" y="3232070"/>
              <a:ext cx="1015560" cy="70560"/>
            </p14:xfrm>
          </p:contentPart>
        </mc:Choice>
        <mc:Fallback>
          <p:pic>
            <p:nvPicPr>
              <p:cNvPr id="7" name="Ink 6">
                <a:extLst>
                  <a:ext uri="{FF2B5EF4-FFF2-40B4-BE49-F238E27FC236}">
                    <a16:creationId xmlns:a16="http://schemas.microsoft.com/office/drawing/2014/main" id="{83D89073-DFF7-5362-C2AE-842A67B47551}"/>
                  </a:ext>
                </a:extLst>
              </p:cNvPr>
              <p:cNvPicPr/>
              <p:nvPr/>
            </p:nvPicPr>
            <p:blipFill>
              <a:blip r:embed="rId13"/>
              <a:stretch>
                <a:fillRect/>
              </a:stretch>
            </p:blipFill>
            <p:spPr>
              <a:xfrm>
                <a:off x="5471520" y="3214070"/>
                <a:ext cx="1051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771ED46A-4E1F-492F-6E44-EC4161ED4B1C}"/>
                  </a:ext>
                </a:extLst>
              </p14:cNvPr>
              <p14:cNvContentPartPr/>
              <p14:nvPr/>
            </p14:nvContentPartPr>
            <p14:xfrm>
              <a:off x="6073440" y="3509990"/>
              <a:ext cx="109080" cy="21960"/>
            </p14:xfrm>
          </p:contentPart>
        </mc:Choice>
        <mc:Fallback>
          <p:pic>
            <p:nvPicPr>
              <p:cNvPr id="9" name="Ink 8">
                <a:extLst>
                  <a:ext uri="{FF2B5EF4-FFF2-40B4-BE49-F238E27FC236}">
                    <a16:creationId xmlns:a16="http://schemas.microsoft.com/office/drawing/2014/main" id="{771ED46A-4E1F-492F-6E44-EC4161ED4B1C}"/>
                  </a:ext>
                </a:extLst>
              </p:cNvPr>
              <p:cNvPicPr/>
              <p:nvPr/>
            </p:nvPicPr>
            <p:blipFill>
              <a:blip r:embed="rId15"/>
              <a:stretch>
                <a:fillRect/>
              </a:stretch>
            </p:blipFill>
            <p:spPr>
              <a:xfrm>
                <a:off x="6055800" y="3492350"/>
                <a:ext cx="1447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6B251CD4-AB31-E63F-5E30-CAE99FB60151}"/>
                  </a:ext>
                </a:extLst>
              </p14:cNvPr>
              <p14:cNvContentPartPr/>
              <p14:nvPr/>
            </p14:nvContentPartPr>
            <p14:xfrm>
              <a:off x="7372320" y="3519350"/>
              <a:ext cx="34920" cy="28080"/>
            </p14:xfrm>
          </p:contentPart>
        </mc:Choice>
        <mc:Fallback>
          <p:pic>
            <p:nvPicPr>
              <p:cNvPr id="11" name="Ink 10">
                <a:extLst>
                  <a:ext uri="{FF2B5EF4-FFF2-40B4-BE49-F238E27FC236}">
                    <a16:creationId xmlns:a16="http://schemas.microsoft.com/office/drawing/2014/main" id="{6B251CD4-AB31-E63F-5E30-CAE99FB60151}"/>
                  </a:ext>
                </a:extLst>
              </p:cNvPr>
              <p:cNvPicPr/>
              <p:nvPr/>
            </p:nvPicPr>
            <p:blipFill>
              <a:blip r:embed="rId17"/>
              <a:stretch>
                <a:fillRect/>
              </a:stretch>
            </p:blipFill>
            <p:spPr>
              <a:xfrm>
                <a:off x="7354320" y="3501710"/>
                <a:ext cx="70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EDEABAD5-49CB-AFA1-0654-FB4DCD52612B}"/>
                  </a:ext>
                </a:extLst>
              </p14:cNvPr>
              <p14:cNvContentPartPr/>
              <p14:nvPr/>
            </p14:nvContentPartPr>
            <p14:xfrm>
              <a:off x="598200" y="3935150"/>
              <a:ext cx="10440" cy="16920"/>
            </p14:xfrm>
          </p:contentPart>
        </mc:Choice>
        <mc:Fallback>
          <p:pic>
            <p:nvPicPr>
              <p:cNvPr id="12" name="Ink 11">
                <a:extLst>
                  <a:ext uri="{FF2B5EF4-FFF2-40B4-BE49-F238E27FC236}">
                    <a16:creationId xmlns:a16="http://schemas.microsoft.com/office/drawing/2014/main" id="{EDEABAD5-49CB-AFA1-0654-FB4DCD52612B}"/>
                  </a:ext>
                </a:extLst>
              </p:cNvPr>
              <p:cNvPicPr/>
              <p:nvPr/>
            </p:nvPicPr>
            <p:blipFill>
              <a:blip r:embed="rId19"/>
              <a:stretch>
                <a:fillRect/>
              </a:stretch>
            </p:blipFill>
            <p:spPr>
              <a:xfrm>
                <a:off x="580560" y="3917150"/>
                <a:ext cx="460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B7297B14-EA05-4264-D6B9-BD859ED3E13A}"/>
                  </a:ext>
                </a:extLst>
              </p14:cNvPr>
              <p14:cNvContentPartPr/>
              <p14:nvPr/>
            </p14:nvContentPartPr>
            <p14:xfrm>
              <a:off x="5980560" y="3506390"/>
              <a:ext cx="690480" cy="60840"/>
            </p14:xfrm>
          </p:contentPart>
        </mc:Choice>
        <mc:Fallback>
          <p:pic>
            <p:nvPicPr>
              <p:cNvPr id="13" name="Ink 12">
                <a:extLst>
                  <a:ext uri="{FF2B5EF4-FFF2-40B4-BE49-F238E27FC236}">
                    <a16:creationId xmlns:a16="http://schemas.microsoft.com/office/drawing/2014/main" id="{B7297B14-EA05-4264-D6B9-BD859ED3E13A}"/>
                  </a:ext>
                </a:extLst>
              </p:cNvPr>
              <p:cNvPicPr/>
              <p:nvPr/>
            </p:nvPicPr>
            <p:blipFill>
              <a:blip r:embed="rId21"/>
              <a:stretch>
                <a:fillRect/>
              </a:stretch>
            </p:blipFill>
            <p:spPr>
              <a:xfrm>
                <a:off x="5962920" y="3488390"/>
                <a:ext cx="726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207AFA00-20FE-C86F-2C29-713A4AA7EA3B}"/>
                  </a:ext>
                </a:extLst>
              </p14:cNvPr>
              <p14:cNvContentPartPr/>
              <p14:nvPr/>
            </p14:nvContentPartPr>
            <p14:xfrm>
              <a:off x="5315640" y="3168350"/>
              <a:ext cx="1245600" cy="85320"/>
            </p14:xfrm>
          </p:contentPart>
        </mc:Choice>
        <mc:Fallback>
          <p:pic>
            <p:nvPicPr>
              <p:cNvPr id="14" name="Ink 13">
                <a:extLst>
                  <a:ext uri="{FF2B5EF4-FFF2-40B4-BE49-F238E27FC236}">
                    <a16:creationId xmlns:a16="http://schemas.microsoft.com/office/drawing/2014/main" id="{207AFA00-20FE-C86F-2C29-713A4AA7EA3B}"/>
                  </a:ext>
                </a:extLst>
              </p:cNvPr>
              <p:cNvPicPr/>
              <p:nvPr/>
            </p:nvPicPr>
            <p:blipFill>
              <a:blip r:embed="rId23"/>
              <a:stretch>
                <a:fillRect/>
              </a:stretch>
            </p:blipFill>
            <p:spPr>
              <a:xfrm>
                <a:off x="5297640" y="3150350"/>
                <a:ext cx="1281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21CFDC06-FC87-52B9-AC74-595C37AD164F}"/>
                  </a:ext>
                </a:extLst>
              </p14:cNvPr>
              <p14:cNvContentPartPr/>
              <p14:nvPr/>
            </p14:nvContentPartPr>
            <p14:xfrm>
              <a:off x="3413400" y="3178430"/>
              <a:ext cx="1041480" cy="88200"/>
            </p14:xfrm>
          </p:contentPart>
        </mc:Choice>
        <mc:Fallback>
          <p:pic>
            <p:nvPicPr>
              <p:cNvPr id="15" name="Ink 14">
                <a:extLst>
                  <a:ext uri="{FF2B5EF4-FFF2-40B4-BE49-F238E27FC236}">
                    <a16:creationId xmlns:a16="http://schemas.microsoft.com/office/drawing/2014/main" id="{21CFDC06-FC87-52B9-AC74-595C37AD164F}"/>
                  </a:ext>
                </a:extLst>
              </p:cNvPr>
              <p:cNvPicPr/>
              <p:nvPr/>
            </p:nvPicPr>
            <p:blipFill>
              <a:blip r:embed="rId25"/>
              <a:stretch>
                <a:fillRect/>
              </a:stretch>
            </p:blipFill>
            <p:spPr>
              <a:xfrm>
                <a:off x="3395400" y="3160430"/>
                <a:ext cx="1077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1B88E9E2-254B-FC10-0D22-A0E4672E59D6}"/>
                  </a:ext>
                </a:extLst>
              </p14:cNvPr>
              <p14:cNvContentPartPr/>
              <p14:nvPr/>
            </p14:nvContentPartPr>
            <p14:xfrm>
              <a:off x="531600" y="3509990"/>
              <a:ext cx="864360" cy="52200"/>
            </p14:xfrm>
          </p:contentPart>
        </mc:Choice>
        <mc:Fallback>
          <p:pic>
            <p:nvPicPr>
              <p:cNvPr id="16" name="Ink 15">
                <a:extLst>
                  <a:ext uri="{FF2B5EF4-FFF2-40B4-BE49-F238E27FC236}">
                    <a16:creationId xmlns:a16="http://schemas.microsoft.com/office/drawing/2014/main" id="{1B88E9E2-254B-FC10-0D22-A0E4672E59D6}"/>
                  </a:ext>
                </a:extLst>
              </p:cNvPr>
              <p:cNvPicPr/>
              <p:nvPr/>
            </p:nvPicPr>
            <p:blipFill>
              <a:blip r:embed="rId27"/>
              <a:stretch>
                <a:fillRect/>
              </a:stretch>
            </p:blipFill>
            <p:spPr>
              <a:xfrm>
                <a:off x="513600" y="3491990"/>
                <a:ext cx="900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95C81381-415A-509E-1C3D-8416BB069D5B}"/>
                  </a:ext>
                </a:extLst>
              </p14:cNvPr>
              <p14:cNvContentPartPr/>
              <p14:nvPr/>
            </p14:nvContentPartPr>
            <p14:xfrm>
              <a:off x="1615560" y="5056550"/>
              <a:ext cx="689760" cy="72000"/>
            </p14:xfrm>
          </p:contentPart>
        </mc:Choice>
        <mc:Fallback>
          <p:pic>
            <p:nvPicPr>
              <p:cNvPr id="17" name="Ink 16">
                <a:extLst>
                  <a:ext uri="{FF2B5EF4-FFF2-40B4-BE49-F238E27FC236}">
                    <a16:creationId xmlns:a16="http://schemas.microsoft.com/office/drawing/2014/main" id="{95C81381-415A-509E-1C3D-8416BB069D5B}"/>
                  </a:ext>
                </a:extLst>
              </p:cNvPr>
              <p:cNvPicPr/>
              <p:nvPr/>
            </p:nvPicPr>
            <p:blipFill>
              <a:blip r:embed="rId29"/>
              <a:stretch>
                <a:fillRect/>
              </a:stretch>
            </p:blipFill>
            <p:spPr>
              <a:xfrm>
                <a:off x="1597560" y="5038910"/>
                <a:ext cx="725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284B3711-4442-C805-877C-CD1240EEA048}"/>
                  </a:ext>
                </a:extLst>
              </p14:cNvPr>
              <p14:cNvContentPartPr/>
              <p14:nvPr/>
            </p14:nvContentPartPr>
            <p14:xfrm>
              <a:off x="5431920" y="5057630"/>
              <a:ext cx="1078560" cy="61200"/>
            </p14:xfrm>
          </p:contentPart>
        </mc:Choice>
        <mc:Fallback>
          <p:pic>
            <p:nvPicPr>
              <p:cNvPr id="18" name="Ink 17">
                <a:extLst>
                  <a:ext uri="{FF2B5EF4-FFF2-40B4-BE49-F238E27FC236}">
                    <a16:creationId xmlns:a16="http://schemas.microsoft.com/office/drawing/2014/main" id="{284B3711-4442-C805-877C-CD1240EEA048}"/>
                  </a:ext>
                </a:extLst>
              </p:cNvPr>
              <p:cNvPicPr/>
              <p:nvPr/>
            </p:nvPicPr>
            <p:blipFill>
              <a:blip r:embed="rId31"/>
              <a:stretch>
                <a:fillRect/>
              </a:stretch>
            </p:blipFill>
            <p:spPr>
              <a:xfrm>
                <a:off x="5413920" y="5039990"/>
                <a:ext cx="1114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Ink 18">
                <a:extLst>
                  <a:ext uri="{FF2B5EF4-FFF2-40B4-BE49-F238E27FC236}">
                    <a16:creationId xmlns:a16="http://schemas.microsoft.com/office/drawing/2014/main" id="{37C0ADC7-0EB4-725F-5562-AFB124AC1EAE}"/>
                  </a:ext>
                </a:extLst>
              </p14:cNvPr>
              <p14:cNvContentPartPr/>
              <p14:nvPr/>
            </p14:nvContentPartPr>
            <p14:xfrm>
              <a:off x="8908440" y="3033710"/>
              <a:ext cx="421560" cy="2787480"/>
            </p14:xfrm>
          </p:contentPart>
        </mc:Choice>
        <mc:Fallback>
          <p:pic>
            <p:nvPicPr>
              <p:cNvPr id="19" name="Ink 18">
                <a:extLst>
                  <a:ext uri="{FF2B5EF4-FFF2-40B4-BE49-F238E27FC236}">
                    <a16:creationId xmlns:a16="http://schemas.microsoft.com/office/drawing/2014/main" id="{37C0ADC7-0EB4-725F-5562-AFB124AC1EAE}"/>
                  </a:ext>
                </a:extLst>
              </p:cNvPr>
              <p:cNvPicPr/>
              <p:nvPr/>
            </p:nvPicPr>
            <p:blipFill>
              <a:blip r:embed="rId33"/>
              <a:stretch>
                <a:fillRect/>
              </a:stretch>
            </p:blipFill>
            <p:spPr>
              <a:xfrm>
                <a:off x="8890800" y="3015710"/>
                <a:ext cx="457200" cy="2823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Ink 19">
                <a:extLst>
                  <a:ext uri="{FF2B5EF4-FFF2-40B4-BE49-F238E27FC236}">
                    <a16:creationId xmlns:a16="http://schemas.microsoft.com/office/drawing/2014/main" id="{C64383E4-735B-F8C1-474D-D82DAB383D54}"/>
                  </a:ext>
                </a:extLst>
              </p14:cNvPr>
              <p14:cNvContentPartPr/>
              <p14:nvPr/>
            </p14:nvContentPartPr>
            <p14:xfrm>
              <a:off x="8946240" y="2985830"/>
              <a:ext cx="349920" cy="2889000"/>
            </p14:xfrm>
          </p:contentPart>
        </mc:Choice>
        <mc:Fallback>
          <p:pic>
            <p:nvPicPr>
              <p:cNvPr id="20" name="Ink 19">
                <a:extLst>
                  <a:ext uri="{FF2B5EF4-FFF2-40B4-BE49-F238E27FC236}">
                    <a16:creationId xmlns:a16="http://schemas.microsoft.com/office/drawing/2014/main" id="{C64383E4-735B-F8C1-474D-D82DAB383D54}"/>
                  </a:ext>
                </a:extLst>
              </p:cNvPr>
              <p:cNvPicPr/>
              <p:nvPr/>
            </p:nvPicPr>
            <p:blipFill>
              <a:blip r:embed="rId35"/>
              <a:stretch>
                <a:fillRect/>
              </a:stretch>
            </p:blipFill>
            <p:spPr>
              <a:xfrm>
                <a:off x="8928600" y="2967830"/>
                <a:ext cx="385560" cy="2924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Ink 20">
                <a:extLst>
                  <a:ext uri="{FF2B5EF4-FFF2-40B4-BE49-F238E27FC236}">
                    <a16:creationId xmlns:a16="http://schemas.microsoft.com/office/drawing/2014/main" id="{824FA00D-3830-5D98-E5A8-84403F7B41FC}"/>
                  </a:ext>
                </a:extLst>
              </p14:cNvPr>
              <p14:cNvContentPartPr/>
              <p14:nvPr/>
            </p14:nvContentPartPr>
            <p14:xfrm>
              <a:off x="524760" y="716750"/>
              <a:ext cx="968760" cy="96840"/>
            </p14:xfrm>
          </p:contentPart>
        </mc:Choice>
        <mc:Fallback>
          <p:pic>
            <p:nvPicPr>
              <p:cNvPr id="21" name="Ink 20">
                <a:extLst>
                  <a:ext uri="{FF2B5EF4-FFF2-40B4-BE49-F238E27FC236}">
                    <a16:creationId xmlns:a16="http://schemas.microsoft.com/office/drawing/2014/main" id="{824FA00D-3830-5D98-E5A8-84403F7B41FC}"/>
                  </a:ext>
                </a:extLst>
              </p:cNvPr>
              <p:cNvPicPr/>
              <p:nvPr/>
            </p:nvPicPr>
            <p:blipFill>
              <a:blip r:embed="rId37"/>
              <a:stretch>
                <a:fillRect/>
              </a:stretch>
            </p:blipFill>
            <p:spPr>
              <a:xfrm>
                <a:off x="507120" y="699110"/>
                <a:ext cx="1004400" cy="132480"/>
              </a:xfrm>
              <a:prstGeom prst="rect">
                <a:avLst/>
              </a:prstGeom>
            </p:spPr>
          </p:pic>
        </mc:Fallback>
      </mc:AlternateContent>
    </p:spTree>
    <p:extLst>
      <p:ext uri="{BB962C8B-B14F-4D97-AF65-F5344CB8AC3E}">
        <p14:creationId xmlns:p14="http://schemas.microsoft.com/office/powerpoint/2010/main" val="42122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4CBE369-569B-51BF-61E9-41021980226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283B290-1950-2710-CEC4-74B852BA31C4}"/>
              </a:ext>
            </a:extLst>
          </p:cNvPr>
          <p:cNvSpPr/>
          <p:nvPr/>
        </p:nvSpPr>
        <p:spPr>
          <a:xfrm>
            <a:off x="0" y="0"/>
            <a:ext cx="11121600" cy="6470650"/>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2FBF97-EF76-09F6-F9C0-583823CD623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19240921-C4AF-26F0-6CE9-68CA82FDEEC2}"/>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D9E3811D-3305-CCEA-9A89-63B986C4EB1B}"/>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D9E3811D-3305-CCEA-9A89-63B986C4EB1B}"/>
                  </a:ext>
                </a:extLst>
              </p:cNvPr>
              <p:cNvPicPr/>
              <p:nvPr/>
            </p:nvPicPr>
            <p:blipFill>
              <a:blip r:embed="rId5"/>
              <a:stretch>
                <a:fillRect/>
              </a:stretch>
            </p:blipFill>
            <p:spPr>
              <a:xfrm>
                <a:off x="-649200" y="5725300"/>
                <a:ext cx="64440" cy="65520"/>
              </a:xfrm>
              <a:prstGeom prst="rect">
                <a:avLst/>
              </a:prstGeom>
            </p:spPr>
          </p:pic>
        </mc:Fallback>
      </mc:AlternateContent>
      <p:sp>
        <p:nvSpPr>
          <p:cNvPr id="2" name="AutoShape 2">
            <a:extLst>
              <a:ext uri="{FF2B5EF4-FFF2-40B4-BE49-F238E27FC236}">
                <a16:creationId xmlns:a16="http://schemas.microsoft.com/office/drawing/2014/main" id="{B8EC3086-01E1-0815-3A9E-9091BB3C6CB8}"/>
              </a:ext>
            </a:extLst>
          </p:cNvPr>
          <p:cNvSpPr>
            <a:spLocks noChangeAspect="1" noChangeArrowheads="1"/>
          </p:cNvSpPr>
          <p:nvPr/>
        </p:nvSpPr>
        <p:spPr bwMode="auto">
          <a:xfrm>
            <a:off x="3124200" y="685800"/>
            <a:ext cx="5943600" cy="548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a:extLst>
              <a:ext uri="{FF2B5EF4-FFF2-40B4-BE49-F238E27FC236}">
                <a16:creationId xmlns:a16="http://schemas.microsoft.com/office/drawing/2014/main" id="{6FE5D96F-BEB4-A4BF-474F-4FCDB108D23E}"/>
              </a:ext>
            </a:extLst>
          </p:cNvPr>
          <p:cNvSpPr>
            <a:spLocks noChangeAspect="1" noChangeArrowheads="1"/>
          </p:cNvSpPr>
          <p:nvPr/>
        </p:nvSpPr>
        <p:spPr bwMode="auto">
          <a:xfrm>
            <a:off x="3276600" y="838200"/>
            <a:ext cx="5943600" cy="548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a:extLst>
              <a:ext uri="{FF2B5EF4-FFF2-40B4-BE49-F238E27FC236}">
                <a16:creationId xmlns:a16="http://schemas.microsoft.com/office/drawing/2014/main" id="{C3EA4696-75A6-1050-99FE-A0010123EB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 y="357668"/>
            <a:ext cx="5943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ED9CB0-395D-9B41-7F79-C65C2A60C740}"/>
              </a:ext>
            </a:extLst>
          </p:cNvPr>
          <p:cNvSpPr txBox="1"/>
          <p:nvPr/>
        </p:nvSpPr>
        <p:spPr>
          <a:xfrm>
            <a:off x="6564443" y="234851"/>
            <a:ext cx="3995607" cy="2308324"/>
          </a:xfrm>
          <a:prstGeom prst="rect">
            <a:avLst/>
          </a:prstGeom>
          <a:noFill/>
        </p:spPr>
        <p:txBody>
          <a:bodyPr wrap="square">
            <a:spAutoFit/>
          </a:bodyPr>
          <a:lstStyle/>
          <a:p>
            <a:r>
              <a:rPr lang="en-US" sz="2400" b="0" i="0" u="none" strike="noStrike">
                <a:solidFill>
                  <a:srgbClr val="FFC000"/>
                </a:solidFill>
                <a:effectLst/>
                <a:latin typeface="Arial" panose="020B0604020202020204" pitchFamily="34" charset="0"/>
              </a:rPr>
              <a:t>Cyrus's rule extended over a vast territory, including the regions of Persia, Media, Babylonia, Elam, and parts of Asia Minor, Egypt, and Central Asia. </a:t>
            </a:r>
            <a:endParaRPr lang="en-US" sz="2400">
              <a:solidFill>
                <a:srgbClr val="FFC000"/>
              </a:solidFill>
            </a:endParaRPr>
          </a:p>
        </p:txBody>
      </p:sp>
    </p:spTree>
    <p:extLst>
      <p:ext uri="{BB962C8B-B14F-4D97-AF65-F5344CB8AC3E}">
        <p14:creationId xmlns:p14="http://schemas.microsoft.com/office/powerpoint/2010/main" val="47432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7B4FBC1-976A-ED4A-F52F-C95EE5702F8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41BBE37-26BE-AE1C-9FC9-EFEA5EF53019}"/>
              </a:ext>
            </a:extLst>
          </p:cNvPr>
          <p:cNvSpPr/>
          <p:nvPr/>
        </p:nvSpPr>
        <p:spPr>
          <a:xfrm>
            <a:off x="0" y="0"/>
            <a:ext cx="9262647"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50A263E-DF19-2360-597D-3EE404E82FF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7387B22D-E51A-C0CE-CC16-9D286A2A80C6}"/>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69003B2B-D01A-9CB3-64D7-733EA6749FDD}"/>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69003B2B-D01A-9CB3-64D7-733EA6749FDD}"/>
                  </a:ext>
                </a:extLst>
              </p:cNvPr>
              <p:cNvPicPr/>
              <p:nvPr/>
            </p:nvPicPr>
            <p:blipFill>
              <a:blip r:embed="rId5"/>
              <a:stretch>
                <a:fillRect/>
              </a:stretch>
            </p:blipFill>
            <p:spPr>
              <a:xfrm>
                <a:off x="-649200" y="5725300"/>
                <a:ext cx="64440" cy="65520"/>
              </a:xfrm>
              <a:prstGeom prst="rect">
                <a:avLst/>
              </a:prstGeom>
            </p:spPr>
          </p:pic>
        </mc:Fallback>
      </mc:AlternateContent>
      <p:sp>
        <p:nvSpPr>
          <p:cNvPr id="2" name="AutoShape 2">
            <a:extLst>
              <a:ext uri="{FF2B5EF4-FFF2-40B4-BE49-F238E27FC236}">
                <a16:creationId xmlns:a16="http://schemas.microsoft.com/office/drawing/2014/main" id="{9AADF0DA-1046-74B5-2993-F5DC40C05C47}"/>
              </a:ext>
            </a:extLst>
          </p:cNvPr>
          <p:cNvSpPr>
            <a:spLocks noChangeAspect="1" noChangeArrowheads="1"/>
          </p:cNvSpPr>
          <p:nvPr/>
        </p:nvSpPr>
        <p:spPr bwMode="auto">
          <a:xfrm>
            <a:off x="3124200" y="685800"/>
            <a:ext cx="5943600" cy="548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a:extLst>
              <a:ext uri="{FF2B5EF4-FFF2-40B4-BE49-F238E27FC236}">
                <a16:creationId xmlns:a16="http://schemas.microsoft.com/office/drawing/2014/main" id="{A3C9965A-40BC-95FA-327F-D9F83FCE2AAA}"/>
              </a:ext>
            </a:extLst>
          </p:cNvPr>
          <p:cNvSpPr>
            <a:spLocks noChangeAspect="1" noChangeArrowheads="1"/>
          </p:cNvSpPr>
          <p:nvPr/>
        </p:nvSpPr>
        <p:spPr bwMode="auto">
          <a:xfrm>
            <a:off x="3276600" y="838200"/>
            <a:ext cx="5943600" cy="548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a:extLst>
              <a:ext uri="{FF2B5EF4-FFF2-40B4-BE49-F238E27FC236}">
                <a16:creationId xmlns:a16="http://schemas.microsoft.com/office/drawing/2014/main" id="{48FF68A4-34D6-AD46-3FB3-57C989B06F2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326" b="10822"/>
          <a:stretch/>
        </p:blipFill>
        <p:spPr bwMode="auto">
          <a:xfrm>
            <a:off x="283577" y="106884"/>
            <a:ext cx="5943600" cy="2350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D41096D-B360-0E34-F462-4601F9D615C2}"/>
              </a:ext>
            </a:extLst>
          </p:cNvPr>
          <p:cNvSpPr txBox="1"/>
          <p:nvPr/>
        </p:nvSpPr>
        <p:spPr>
          <a:xfrm>
            <a:off x="268876" y="2372648"/>
            <a:ext cx="8513349" cy="3647152"/>
          </a:xfrm>
          <a:prstGeom prst="rect">
            <a:avLst/>
          </a:prstGeom>
          <a:noFill/>
        </p:spPr>
        <p:txBody>
          <a:bodyPr wrap="square">
            <a:spAutoFit/>
          </a:bodyPr>
          <a:lstStyle/>
          <a:p>
            <a:pPr algn="ctr"/>
            <a:r>
              <a:rPr lang="en-US" sz="2400" b="1">
                <a:solidFill>
                  <a:srgbClr val="FFC000"/>
                </a:solidFill>
              </a:rPr>
              <a:t>Historical Evidence of Cyrus Conquering Babylon</a:t>
            </a:r>
          </a:p>
          <a:p>
            <a:endParaRPr lang="en-US" sz="900">
              <a:solidFill>
                <a:srgbClr val="FFC000"/>
              </a:solidFill>
            </a:endParaRPr>
          </a:p>
          <a:p>
            <a:pPr marL="285750" indent="-285750">
              <a:buFont typeface="Arial" panose="020B0604020202020204" pitchFamily="34" charset="0"/>
              <a:buChar char="•"/>
            </a:pPr>
            <a:r>
              <a:rPr lang="en-US" b="1" u="sng">
                <a:solidFill>
                  <a:srgbClr val="FFC000"/>
                </a:solidFill>
              </a:rPr>
              <a:t>Herodotus</a:t>
            </a:r>
            <a:r>
              <a:rPr lang="en-US">
                <a:solidFill>
                  <a:srgbClr val="FFC000"/>
                </a:solidFill>
              </a:rPr>
              <a:t>, "The Histories," Book 1: Herodotus, a Greek historian, provides an account of the events leading up to the conquest of Babylon by Cyrus the Great. He describes the Persian campaigns against the Medes and the capture of Babylon by the Persians.</a:t>
            </a:r>
          </a:p>
          <a:p>
            <a:pPr marL="285750" indent="-285750">
              <a:buFont typeface="Arial" panose="020B0604020202020204" pitchFamily="34" charset="0"/>
              <a:buChar char="•"/>
            </a:pPr>
            <a:r>
              <a:rPr lang="en-US" b="1" u="sng">
                <a:solidFill>
                  <a:srgbClr val="92D050"/>
                </a:solidFill>
              </a:rPr>
              <a:t>Nabonidus Chronicle</a:t>
            </a:r>
            <a:r>
              <a:rPr lang="en-US">
                <a:solidFill>
                  <a:srgbClr val="92D050"/>
                </a:solidFill>
              </a:rPr>
              <a:t>: This cuneiform tablet, also known as the Babylonian Chronicle, provides a contemporary account of the events surrounding the conquest of Babylon by Cyrus the Great. It records the capture of the city and the installation of Cyrus as the new ruler.</a:t>
            </a:r>
          </a:p>
          <a:p>
            <a:pPr marL="285750" indent="-285750">
              <a:buFont typeface="Arial" panose="020B0604020202020204" pitchFamily="34" charset="0"/>
              <a:buChar char="•"/>
            </a:pPr>
            <a:r>
              <a:rPr lang="en-US" b="1" u="sng">
                <a:solidFill>
                  <a:srgbClr val="00B0F0"/>
                </a:solidFill>
              </a:rPr>
              <a:t>Cyrus Cylinder</a:t>
            </a:r>
            <a:r>
              <a:rPr lang="en-US">
                <a:solidFill>
                  <a:srgbClr val="00B0F0"/>
                </a:solidFill>
              </a:rPr>
              <a:t>: This ancient artifact, discovered in 1879, contains an inscription by Cyrus the Great that describes his conquest of Babylon and his restoration of various temples and religious practices. It provides insight into Cyrus's motives and actions during this period.</a:t>
            </a:r>
          </a:p>
        </p:txBody>
      </p:sp>
      <p:sp>
        <p:nvSpPr>
          <p:cNvPr id="11" name="TextBox 10">
            <a:extLst>
              <a:ext uri="{FF2B5EF4-FFF2-40B4-BE49-F238E27FC236}">
                <a16:creationId xmlns:a16="http://schemas.microsoft.com/office/drawing/2014/main" id="{81A72776-C26A-DD94-81F4-2C0B522F3C71}"/>
              </a:ext>
            </a:extLst>
          </p:cNvPr>
          <p:cNvSpPr txBox="1"/>
          <p:nvPr/>
        </p:nvSpPr>
        <p:spPr>
          <a:xfrm>
            <a:off x="6030327" y="430540"/>
            <a:ext cx="2876550" cy="523220"/>
          </a:xfrm>
          <a:prstGeom prst="rect">
            <a:avLst/>
          </a:prstGeom>
          <a:noFill/>
        </p:spPr>
        <p:txBody>
          <a:bodyPr wrap="square">
            <a:spAutoFit/>
          </a:bodyPr>
          <a:lstStyle/>
          <a:p>
            <a:pPr algn="ctr"/>
            <a:r>
              <a:rPr lang="en-US" sz="2800" b="1">
                <a:solidFill>
                  <a:srgbClr val="FFC000"/>
                </a:solidFill>
              </a:rPr>
              <a:t>Cyrus Cylinder</a:t>
            </a:r>
          </a:p>
        </p:txBody>
      </p:sp>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5CA52FA1-E421-F9A2-13DB-4EA611704F2E}"/>
                  </a:ext>
                </a:extLst>
              </p14:cNvPr>
              <p14:cNvContentPartPr/>
              <p14:nvPr/>
            </p14:nvContentPartPr>
            <p14:xfrm>
              <a:off x="231720" y="2929180"/>
              <a:ext cx="251280" cy="246600"/>
            </p14:xfrm>
          </p:contentPart>
        </mc:Choice>
        <mc:Fallback>
          <p:pic>
            <p:nvPicPr>
              <p:cNvPr id="3" name="Ink 2">
                <a:extLst>
                  <a:ext uri="{FF2B5EF4-FFF2-40B4-BE49-F238E27FC236}">
                    <a16:creationId xmlns:a16="http://schemas.microsoft.com/office/drawing/2014/main" id="{5CA52FA1-E421-F9A2-13DB-4EA611704F2E}"/>
                  </a:ext>
                </a:extLst>
              </p:cNvPr>
              <p:cNvPicPr/>
              <p:nvPr/>
            </p:nvPicPr>
            <p:blipFill>
              <a:blip r:embed="rId8"/>
              <a:stretch>
                <a:fillRect/>
              </a:stretch>
            </p:blipFill>
            <p:spPr>
              <a:xfrm>
                <a:off x="214080" y="2911540"/>
                <a:ext cx="2869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2F2460DA-277C-766C-BCFD-229912CD6ED7}"/>
                  </a:ext>
                </a:extLst>
              </p14:cNvPr>
              <p14:cNvContentPartPr/>
              <p14:nvPr/>
            </p14:nvContentPartPr>
            <p14:xfrm>
              <a:off x="180600" y="3795340"/>
              <a:ext cx="312120" cy="254880"/>
            </p14:xfrm>
          </p:contentPart>
        </mc:Choice>
        <mc:Fallback>
          <p:pic>
            <p:nvPicPr>
              <p:cNvPr id="7" name="Ink 6">
                <a:extLst>
                  <a:ext uri="{FF2B5EF4-FFF2-40B4-BE49-F238E27FC236}">
                    <a16:creationId xmlns:a16="http://schemas.microsoft.com/office/drawing/2014/main" id="{2F2460DA-277C-766C-BCFD-229912CD6ED7}"/>
                  </a:ext>
                </a:extLst>
              </p:cNvPr>
              <p:cNvPicPr/>
              <p:nvPr/>
            </p:nvPicPr>
            <p:blipFill>
              <a:blip r:embed="rId10"/>
              <a:stretch>
                <a:fillRect/>
              </a:stretch>
            </p:blipFill>
            <p:spPr>
              <a:xfrm>
                <a:off x="162960" y="3777700"/>
                <a:ext cx="3477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C2771C17-5196-81C0-253A-1FF459408A6E}"/>
                  </a:ext>
                </a:extLst>
              </p14:cNvPr>
              <p14:cNvContentPartPr/>
              <p14:nvPr/>
            </p14:nvContentPartPr>
            <p14:xfrm>
              <a:off x="3169320" y="3954100"/>
              <a:ext cx="1273320" cy="122400"/>
            </p14:xfrm>
          </p:contentPart>
        </mc:Choice>
        <mc:Fallback>
          <p:pic>
            <p:nvPicPr>
              <p:cNvPr id="9" name="Ink 8">
                <a:extLst>
                  <a:ext uri="{FF2B5EF4-FFF2-40B4-BE49-F238E27FC236}">
                    <a16:creationId xmlns:a16="http://schemas.microsoft.com/office/drawing/2014/main" id="{C2771C17-5196-81C0-253A-1FF459408A6E}"/>
                  </a:ext>
                </a:extLst>
              </p:cNvPr>
              <p:cNvPicPr/>
              <p:nvPr/>
            </p:nvPicPr>
            <p:blipFill>
              <a:blip r:embed="rId12"/>
              <a:stretch>
                <a:fillRect/>
              </a:stretch>
            </p:blipFill>
            <p:spPr>
              <a:xfrm>
                <a:off x="3151320" y="3936460"/>
                <a:ext cx="13089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F1EA247B-6A1E-F85F-DC12-28FDBEBC5B6B}"/>
                  </a:ext>
                </a:extLst>
              </p14:cNvPr>
              <p14:cNvContentPartPr/>
              <p14:nvPr/>
            </p14:nvContentPartPr>
            <p14:xfrm>
              <a:off x="6861480" y="4019620"/>
              <a:ext cx="1318320" cy="53640"/>
            </p14:xfrm>
          </p:contentPart>
        </mc:Choice>
        <mc:Fallback>
          <p:pic>
            <p:nvPicPr>
              <p:cNvPr id="12" name="Ink 11">
                <a:extLst>
                  <a:ext uri="{FF2B5EF4-FFF2-40B4-BE49-F238E27FC236}">
                    <a16:creationId xmlns:a16="http://schemas.microsoft.com/office/drawing/2014/main" id="{F1EA247B-6A1E-F85F-DC12-28FDBEBC5B6B}"/>
                  </a:ext>
                </a:extLst>
              </p:cNvPr>
              <p:cNvPicPr/>
              <p:nvPr/>
            </p:nvPicPr>
            <p:blipFill>
              <a:blip r:embed="rId14"/>
              <a:stretch>
                <a:fillRect/>
              </a:stretch>
            </p:blipFill>
            <p:spPr>
              <a:xfrm>
                <a:off x="6843480" y="4001620"/>
                <a:ext cx="1353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69F8A8AE-5FF7-CA38-6E82-CE2573117A21}"/>
                  </a:ext>
                </a:extLst>
              </p14:cNvPr>
              <p14:cNvContentPartPr/>
              <p14:nvPr/>
            </p14:nvContentPartPr>
            <p14:xfrm>
              <a:off x="260520" y="4888300"/>
              <a:ext cx="349560" cy="300240"/>
            </p14:xfrm>
          </p:contentPart>
        </mc:Choice>
        <mc:Fallback>
          <p:pic>
            <p:nvPicPr>
              <p:cNvPr id="13" name="Ink 12">
                <a:extLst>
                  <a:ext uri="{FF2B5EF4-FFF2-40B4-BE49-F238E27FC236}">
                    <a16:creationId xmlns:a16="http://schemas.microsoft.com/office/drawing/2014/main" id="{69F8A8AE-5FF7-CA38-6E82-CE2573117A21}"/>
                  </a:ext>
                </a:extLst>
              </p:cNvPr>
              <p:cNvPicPr/>
              <p:nvPr/>
            </p:nvPicPr>
            <p:blipFill>
              <a:blip r:embed="rId16"/>
              <a:stretch>
                <a:fillRect/>
              </a:stretch>
            </p:blipFill>
            <p:spPr>
              <a:xfrm>
                <a:off x="242520" y="4870660"/>
                <a:ext cx="385200" cy="335880"/>
              </a:xfrm>
              <a:prstGeom prst="rect">
                <a:avLst/>
              </a:prstGeom>
            </p:spPr>
          </p:pic>
        </mc:Fallback>
      </mc:AlternateContent>
      <p:grpSp>
        <p:nvGrpSpPr>
          <p:cNvPr id="16" name="Group 15">
            <a:extLst>
              <a:ext uri="{FF2B5EF4-FFF2-40B4-BE49-F238E27FC236}">
                <a16:creationId xmlns:a16="http://schemas.microsoft.com/office/drawing/2014/main" id="{9C7FCD06-C4C8-E337-320A-3D8175144A02}"/>
              </a:ext>
            </a:extLst>
          </p:cNvPr>
          <p:cNvGrpSpPr/>
          <p:nvPr/>
        </p:nvGrpSpPr>
        <p:grpSpPr>
          <a:xfrm>
            <a:off x="6279360" y="1278580"/>
            <a:ext cx="1108800" cy="347400"/>
            <a:chOff x="6279360" y="1278580"/>
            <a:chExt cx="1108800" cy="347400"/>
          </a:xfrm>
        </p:grpSpPr>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DE72B12E-F2DD-11F2-90F4-970AD45AF721}"/>
                    </a:ext>
                  </a:extLst>
                </p14:cNvPr>
                <p14:cNvContentPartPr/>
                <p14:nvPr/>
              </p14:nvContentPartPr>
              <p14:xfrm>
                <a:off x="6442080" y="1278580"/>
                <a:ext cx="946080" cy="208800"/>
              </p14:xfrm>
            </p:contentPart>
          </mc:Choice>
          <mc:Fallback>
            <p:pic>
              <p:nvPicPr>
                <p:cNvPr id="14" name="Ink 13">
                  <a:extLst>
                    <a:ext uri="{FF2B5EF4-FFF2-40B4-BE49-F238E27FC236}">
                      <a16:creationId xmlns:a16="http://schemas.microsoft.com/office/drawing/2014/main" id="{DE72B12E-F2DD-11F2-90F4-970AD45AF721}"/>
                    </a:ext>
                  </a:extLst>
                </p:cNvPr>
                <p:cNvPicPr/>
                <p:nvPr/>
              </p:nvPicPr>
              <p:blipFill>
                <a:blip r:embed="rId18"/>
                <a:stretch>
                  <a:fillRect/>
                </a:stretch>
              </p:blipFill>
              <p:spPr>
                <a:xfrm>
                  <a:off x="6424080" y="1260580"/>
                  <a:ext cx="9817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D455138A-7BB8-31B4-D2F8-1C2E2181504B}"/>
                    </a:ext>
                  </a:extLst>
                </p14:cNvPr>
                <p14:cNvContentPartPr/>
                <p14:nvPr/>
              </p14:nvContentPartPr>
              <p14:xfrm>
                <a:off x="6279360" y="1297660"/>
                <a:ext cx="463320" cy="328320"/>
              </p14:xfrm>
            </p:contentPart>
          </mc:Choice>
          <mc:Fallback>
            <p:pic>
              <p:nvPicPr>
                <p:cNvPr id="15" name="Ink 14">
                  <a:extLst>
                    <a:ext uri="{FF2B5EF4-FFF2-40B4-BE49-F238E27FC236}">
                      <a16:creationId xmlns:a16="http://schemas.microsoft.com/office/drawing/2014/main" id="{D455138A-7BB8-31B4-D2F8-1C2E2181504B}"/>
                    </a:ext>
                  </a:extLst>
                </p:cNvPr>
                <p:cNvPicPr/>
                <p:nvPr/>
              </p:nvPicPr>
              <p:blipFill>
                <a:blip r:embed="rId20"/>
                <a:stretch>
                  <a:fillRect/>
                </a:stretch>
              </p:blipFill>
              <p:spPr>
                <a:xfrm>
                  <a:off x="6261720" y="1280020"/>
                  <a:ext cx="498960" cy="363960"/>
                </a:xfrm>
                <a:prstGeom prst="rect">
                  <a:avLst/>
                </a:prstGeom>
              </p:spPr>
            </p:pic>
          </mc:Fallback>
        </mc:AlternateContent>
      </p:grpSp>
    </p:spTree>
    <p:extLst>
      <p:ext uri="{BB962C8B-B14F-4D97-AF65-F5344CB8AC3E}">
        <p14:creationId xmlns:p14="http://schemas.microsoft.com/office/powerpoint/2010/main" val="12166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616922"/>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מה</a:t>
            </a:r>
          </a:p>
          <a:p>
            <a:pPr algn="r"/>
            <a:r>
              <a:rPr lang="he-IL" sz="3500">
                <a:solidFill>
                  <a:srgbClr val="FFFF00"/>
                </a:solidFill>
                <a:cs typeface="+mj-cs"/>
              </a:rPr>
              <a:t>א   כֹּה-אָמַר יְהֹוָה לִמְשִׁיחוֹ לְכוֹרֶשׁ אֲשֶׁר-הֶחֱזַקְתִּי בִימִינוֹ לְרַד-לְפָנָיו גּוֹיִם וּמָתְנֵי מְלָכִים אֲפַתֵּחַ לִפְתֹּחַ לְפָנָיו דְּלָתַיִם וּשְׁעָרִים לֹא יִסָּגֵרוּ:</a:t>
            </a:r>
            <a:r>
              <a:rPr lang="he-IL" sz="3500">
                <a:solidFill>
                  <a:schemeClr val="bg1"/>
                </a:solidFill>
                <a:cs typeface="+mj-cs"/>
              </a:rPr>
              <a:t> </a:t>
            </a:r>
            <a:r>
              <a:rPr lang="he-IL" sz="3500">
                <a:solidFill>
                  <a:srgbClr val="FFC000"/>
                </a:solidFill>
                <a:cs typeface="+mj-cs"/>
              </a:rPr>
              <a:t>ב   אֲנִי לְפָנֶיךָ אֵלֵךְ וַהֲדוּרִים אֲוַשֵּׁר [אֲיַשֵּׁר] דַּלְתוֹת נְחוּשָׁה אֲשַׁבֵּר וּבְרִיחֵי בַרְזֶל אֲגַדֵּעַ: ג   וְנָתַתִּי לְךָ אוֹצְרוֹת חֹשֶׁךְ וּמַטְמֻנֵי מִסְתָּרִים לְמַעַן תֵּדַע כִּי אֲנִי יְהֹוָה הַקּוֹרֵא בְשִׁמְךָ אֱלֹהֵי יִשְֹרָאֵל: </a:t>
            </a:r>
            <a:r>
              <a:rPr lang="he-IL" sz="3500">
                <a:solidFill>
                  <a:srgbClr val="92D050"/>
                </a:solidFill>
                <a:cs typeface="+mj-cs"/>
              </a:rPr>
              <a:t>ד   לְמַעַן עַבְדִּי יַעֲקֹב וְיִשְֹרָאֵל בְּחִירִי וָאֶקְרָא לְךָ בִּשְׁמֶךָ אֲכַנְּךָ וְלֹא יְדַעְתָּנִי: ה   אֲנִי יְהֹוָה וְאֵין עוֹד זוּלָתִי אֵין אֱלֹהִים אֲאַזֶּרְךָ וְלֹא יְדַעְתָּנִי: </a:t>
            </a:r>
            <a:r>
              <a:rPr lang="he-IL" sz="3500">
                <a:solidFill>
                  <a:srgbClr val="00B0F0"/>
                </a:solidFill>
                <a:cs typeface="+mj-cs"/>
              </a:rPr>
              <a:t>ו   לְמַעַן יֵדְעוּ מִמִּזְרַח-שֶׁמֶשׁ וּמִמַּעֲרָבָה כִּי-אֶפֶס בִּלְעָדָי אֲנִי יְהֹוָה וְאֵין עוֹד: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417"/>
              <a:stretch>
                <a:fillRect/>
              </a:stretch>
            </p:blipFill>
            <p:spPr>
              <a:xfrm>
                <a:off x="-649200" y="5725300"/>
                <a:ext cx="64440" cy="65520"/>
              </a:xfrm>
              <a:prstGeom prst="rect">
                <a:avLst/>
              </a:prstGeom>
            </p:spPr>
          </p:pic>
        </mc:Fallback>
      </mc:AlternateContent>
      <p:grpSp>
        <p:nvGrpSpPr>
          <p:cNvPr id="24" name="Group 23">
            <a:extLst>
              <a:ext uri="{FF2B5EF4-FFF2-40B4-BE49-F238E27FC236}">
                <a16:creationId xmlns:a16="http://schemas.microsoft.com/office/drawing/2014/main" id="{A3B09D78-E6CE-FE39-6B89-7BE826FFEE75}"/>
              </a:ext>
            </a:extLst>
          </p:cNvPr>
          <p:cNvGrpSpPr/>
          <p:nvPr/>
        </p:nvGrpSpPr>
        <p:grpSpPr>
          <a:xfrm>
            <a:off x="4942320" y="1774660"/>
            <a:ext cx="4179600" cy="155520"/>
            <a:chOff x="4942320" y="1774660"/>
            <a:chExt cx="4179600" cy="155520"/>
          </a:xfrm>
        </p:grpSpPr>
        <mc:AlternateContent xmlns:mc="http://schemas.openxmlformats.org/markup-compatibility/2006">
          <mc:Choice xmlns:p14="http://schemas.microsoft.com/office/powerpoint/2010/main" Requires="p14">
            <p:contentPart p14:bwMode="auto" r:id="rId418">
              <p14:nvContentPartPr>
                <p14:cNvPr id="17" name="Ink 16">
                  <a:extLst>
                    <a:ext uri="{FF2B5EF4-FFF2-40B4-BE49-F238E27FC236}">
                      <a16:creationId xmlns:a16="http://schemas.microsoft.com/office/drawing/2014/main" id="{4B604830-0069-24DE-6024-07E834EA3151}"/>
                    </a:ext>
                  </a:extLst>
                </p14:cNvPr>
                <p14:cNvContentPartPr/>
                <p14:nvPr/>
              </p14:nvContentPartPr>
              <p14:xfrm>
                <a:off x="8604240" y="1884100"/>
                <a:ext cx="517680" cy="46080"/>
              </p14:xfrm>
            </p:contentPart>
          </mc:Choice>
          <mc:Fallback>
            <p:pic>
              <p:nvPicPr>
                <p:cNvPr id="17" name="Ink 16">
                  <a:extLst>
                    <a:ext uri="{FF2B5EF4-FFF2-40B4-BE49-F238E27FC236}">
                      <a16:creationId xmlns:a16="http://schemas.microsoft.com/office/drawing/2014/main" id="{4B604830-0069-24DE-6024-07E834EA3151}"/>
                    </a:ext>
                  </a:extLst>
                </p:cNvPr>
                <p:cNvPicPr/>
                <p:nvPr/>
              </p:nvPicPr>
              <p:blipFill>
                <a:blip r:embed="rId419"/>
                <a:stretch>
                  <a:fillRect/>
                </a:stretch>
              </p:blipFill>
              <p:spPr>
                <a:xfrm>
                  <a:off x="8586240" y="1866460"/>
                  <a:ext cx="553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8" name="Ink 17">
                  <a:extLst>
                    <a:ext uri="{FF2B5EF4-FFF2-40B4-BE49-F238E27FC236}">
                      <a16:creationId xmlns:a16="http://schemas.microsoft.com/office/drawing/2014/main" id="{A15A477C-A7B3-2E14-0D1C-FC8E334E493A}"/>
                    </a:ext>
                  </a:extLst>
                </p14:cNvPr>
                <p14:cNvContentPartPr/>
                <p14:nvPr/>
              </p14:nvContentPartPr>
              <p14:xfrm>
                <a:off x="7760040" y="1810660"/>
                <a:ext cx="641520" cy="37080"/>
              </p14:xfrm>
            </p:contentPart>
          </mc:Choice>
          <mc:Fallback>
            <p:pic>
              <p:nvPicPr>
                <p:cNvPr id="18" name="Ink 17">
                  <a:extLst>
                    <a:ext uri="{FF2B5EF4-FFF2-40B4-BE49-F238E27FC236}">
                      <a16:creationId xmlns:a16="http://schemas.microsoft.com/office/drawing/2014/main" id="{A15A477C-A7B3-2E14-0D1C-FC8E334E493A}"/>
                    </a:ext>
                  </a:extLst>
                </p:cNvPr>
                <p:cNvPicPr/>
                <p:nvPr/>
              </p:nvPicPr>
              <p:blipFill>
                <a:blip r:embed="rId421"/>
                <a:stretch>
                  <a:fillRect/>
                </a:stretch>
              </p:blipFill>
              <p:spPr>
                <a:xfrm>
                  <a:off x="7742400" y="1792660"/>
                  <a:ext cx="677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9" name="Ink 18">
                  <a:extLst>
                    <a:ext uri="{FF2B5EF4-FFF2-40B4-BE49-F238E27FC236}">
                      <a16:creationId xmlns:a16="http://schemas.microsoft.com/office/drawing/2014/main" id="{D39033A8-3B79-E6F8-48C0-7CB9C77A92B6}"/>
                    </a:ext>
                  </a:extLst>
                </p14:cNvPr>
                <p14:cNvContentPartPr/>
                <p14:nvPr/>
              </p14:nvContentPartPr>
              <p14:xfrm>
                <a:off x="6881280" y="1822180"/>
                <a:ext cx="694080" cy="79560"/>
              </p14:xfrm>
            </p:contentPart>
          </mc:Choice>
          <mc:Fallback>
            <p:pic>
              <p:nvPicPr>
                <p:cNvPr id="19" name="Ink 18">
                  <a:extLst>
                    <a:ext uri="{FF2B5EF4-FFF2-40B4-BE49-F238E27FC236}">
                      <a16:creationId xmlns:a16="http://schemas.microsoft.com/office/drawing/2014/main" id="{D39033A8-3B79-E6F8-48C0-7CB9C77A92B6}"/>
                    </a:ext>
                  </a:extLst>
                </p:cNvPr>
                <p:cNvPicPr/>
                <p:nvPr/>
              </p:nvPicPr>
              <p:blipFill>
                <a:blip r:embed="rId423"/>
                <a:stretch>
                  <a:fillRect/>
                </a:stretch>
              </p:blipFill>
              <p:spPr>
                <a:xfrm>
                  <a:off x="6863640" y="1804540"/>
                  <a:ext cx="729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1" name="Ink 20">
                  <a:extLst>
                    <a:ext uri="{FF2B5EF4-FFF2-40B4-BE49-F238E27FC236}">
                      <a16:creationId xmlns:a16="http://schemas.microsoft.com/office/drawing/2014/main" id="{C95499F3-FF61-C25E-404A-A8B348944326}"/>
                    </a:ext>
                  </a:extLst>
                </p14:cNvPr>
                <p14:cNvContentPartPr/>
                <p14:nvPr/>
              </p14:nvContentPartPr>
              <p14:xfrm>
                <a:off x="5859960" y="1804180"/>
                <a:ext cx="887040" cy="87120"/>
              </p14:xfrm>
            </p:contentPart>
          </mc:Choice>
          <mc:Fallback>
            <p:pic>
              <p:nvPicPr>
                <p:cNvPr id="21" name="Ink 20">
                  <a:extLst>
                    <a:ext uri="{FF2B5EF4-FFF2-40B4-BE49-F238E27FC236}">
                      <a16:creationId xmlns:a16="http://schemas.microsoft.com/office/drawing/2014/main" id="{C95499F3-FF61-C25E-404A-A8B348944326}"/>
                    </a:ext>
                  </a:extLst>
                </p:cNvPr>
                <p:cNvPicPr/>
                <p:nvPr/>
              </p:nvPicPr>
              <p:blipFill>
                <a:blip r:embed="rId425"/>
                <a:stretch>
                  <a:fillRect/>
                </a:stretch>
              </p:blipFill>
              <p:spPr>
                <a:xfrm>
                  <a:off x="5841960" y="1786180"/>
                  <a:ext cx="922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3" name="Ink 22">
                  <a:extLst>
                    <a:ext uri="{FF2B5EF4-FFF2-40B4-BE49-F238E27FC236}">
                      <a16:creationId xmlns:a16="http://schemas.microsoft.com/office/drawing/2014/main" id="{83A0951C-87F8-8248-30C3-34C99B1F0337}"/>
                    </a:ext>
                  </a:extLst>
                </p14:cNvPr>
                <p14:cNvContentPartPr/>
                <p14:nvPr/>
              </p14:nvContentPartPr>
              <p14:xfrm>
                <a:off x="4942320" y="1774660"/>
                <a:ext cx="694080" cy="91800"/>
              </p14:xfrm>
            </p:contentPart>
          </mc:Choice>
          <mc:Fallback>
            <p:pic>
              <p:nvPicPr>
                <p:cNvPr id="23" name="Ink 22">
                  <a:extLst>
                    <a:ext uri="{FF2B5EF4-FFF2-40B4-BE49-F238E27FC236}">
                      <a16:creationId xmlns:a16="http://schemas.microsoft.com/office/drawing/2014/main" id="{83A0951C-87F8-8248-30C3-34C99B1F0337}"/>
                    </a:ext>
                  </a:extLst>
                </p:cNvPr>
                <p:cNvPicPr/>
                <p:nvPr/>
              </p:nvPicPr>
              <p:blipFill>
                <a:blip r:embed="rId427"/>
                <a:stretch>
                  <a:fillRect/>
                </a:stretch>
              </p:blipFill>
              <p:spPr>
                <a:xfrm>
                  <a:off x="4924680" y="1757020"/>
                  <a:ext cx="729720" cy="127440"/>
                </a:xfrm>
                <a:prstGeom prst="rect">
                  <a:avLst/>
                </a:prstGeom>
              </p:spPr>
            </p:pic>
          </mc:Fallback>
        </mc:AlternateContent>
      </p:grpSp>
      <p:grpSp>
        <p:nvGrpSpPr>
          <p:cNvPr id="31" name="Group 30">
            <a:extLst>
              <a:ext uri="{FF2B5EF4-FFF2-40B4-BE49-F238E27FC236}">
                <a16:creationId xmlns:a16="http://schemas.microsoft.com/office/drawing/2014/main" id="{C4D95E8C-2F8A-89CD-2446-2A22D8B08D7F}"/>
              </a:ext>
            </a:extLst>
          </p:cNvPr>
          <p:cNvGrpSpPr/>
          <p:nvPr/>
        </p:nvGrpSpPr>
        <p:grpSpPr>
          <a:xfrm>
            <a:off x="630960" y="1826860"/>
            <a:ext cx="4040640" cy="79920"/>
            <a:chOff x="630960" y="1826860"/>
            <a:chExt cx="4040640" cy="79920"/>
          </a:xfrm>
        </p:grpSpPr>
        <mc:AlternateContent xmlns:mc="http://schemas.openxmlformats.org/markup-compatibility/2006">
          <mc:Choice xmlns:p14="http://schemas.microsoft.com/office/powerpoint/2010/main" Requires="p14">
            <p:contentPart p14:bwMode="auto" r:id="rId428">
              <p14:nvContentPartPr>
                <p14:cNvPr id="25" name="Ink 24">
                  <a:extLst>
                    <a:ext uri="{FF2B5EF4-FFF2-40B4-BE49-F238E27FC236}">
                      <a16:creationId xmlns:a16="http://schemas.microsoft.com/office/drawing/2014/main" id="{3921DB48-1739-5FF1-0BE9-65F6EECCED11}"/>
                    </a:ext>
                  </a:extLst>
                </p14:cNvPr>
                <p14:cNvContentPartPr/>
                <p14:nvPr/>
              </p14:nvContentPartPr>
              <p14:xfrm>
                <a:off x="3978960" y="1826860"/>
                <a:ext cx="692640" cy="53280"/>
              </p14:xfrm>
            </p:contentPart>
          </mc:Choice>
          <mc:Fallback>
            <p:pic>
              <p:nvPicPr>
                <p:cNvPr id="25" name="Ink 24">
                  <a:extLst>
                    <a:ext uri="{FF2B5EF4-FFF2-40B4-BE49-F238E27FC236}">
                      <a16:creationId xmlns:a16="http://schemas.microsoft.com/office/drawing/2014/main" id="{3921DB48-1739-5FF1-0BE9-65F6EECCED11}"/>
                    </a:ext>
                  </a:extLst>
                </p:cNvPr>
                <p:cNvPicPr/>
                <p:nvPr/>
              </p:nvPicPr>
              <p:blipFill>
                <a:blip r:embed="rId429"/>
                <a:stretch>
                  <a:fillRect/>
                </a:stretch>
              </p:blipFill>
              <p:spPr>
                <a:xfrm>
                  <a:off x="3960960" y="1808860"/>
                  <a:ext cx="728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 name="Ink 25">
                  <a:extLst>
                    <a:ext uri="{FF2B5EF4-FFF2-40B4-BE49-F238E27FC236}">
                      <a16:creationId xmlns:a16="http://schemas.microsoft.com/office/drawing/2014/main" id="{E06AB4F8-8337-6628-31EC-DF0911A99989}"/>
                    </a:ext>
                  </a:extLst>
                </p14:cNvPr>
                <p14:cNvContentPartPr/>
                <p14:nvPr/>
              </p14:nvContentPartPr>
              <p14:xfrm>
                <a:off x="3050160" y="1845580"/>
                <a:ext cx="627480" cy="50400"/>
              </p14:xfrm>
            </p:contentPart>
          </mc:Choice>
          <mc:Fallback>
            <p:pic>
              <p:nvPicPr>
                <p:cNvPr id="26" name="Ink 25">
                  <a:extLst>
                    <a:ext uri="{FF2B5EF4-FFF2-40B4-BE49-F238E27FC236}">
                      <a16:creationId xmlns:a16="http://schemas.microsoft.com/office/drawing/2014/main" id="{E06AB4F8-8337-6628-31EC-DF0911A99989}"/>
                    </a:ext>
                  </a:extLst>
                </p:cNvPr>
                <p:cNvPicPr/>
                <p:nvPr/>
              </p:nvPicPr>
              <p:blipFill>
                <a:blip r:embed="rId431"/>
                <a:stretch>
                  <a:fillRect/>
                </a:stretch>
              </p:blipFill>
              <p:spPr>
                <a:xfrm>
                  <a:off x="3032160" y="1827580"/>
                  <a:ext cx="663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8" name="Ink 27">
                  <a:extLst>
                    <a:ext uri="{FF2B5EF4-FFF2-40B4-BE49-F238E27FC236}">
                      <a16:creationId xmlns:a16="http://schemas.microsoft.com/office/drawing/2014/main" id="{370B58D5-5702-0583-5001-6261FE1D4550}"/>
                    </a:ext>
                  </a:extLst>
                </p14:cNvPr>
                <p14:cNvContentPartPr/>
                <p14:nvPr/>
              </p14:nvContentPartPr>
              <p14:xfrm>
                <a:off x="1986360" y="1870780"/>
                <a:ext cx="828360" cy="36000"/>
              </p14:xfrm>
            </p:contentPart>
          </mc:Choice>
          <mc:Fallback>
            <p:pic>
              <p:nvPicPr>
                <p:cNvPr id="28" name="Ink 27">
                  <a:extLst>
                    <a:ext uri="{FF2B5EF4-FFF2-40B4-BE49-F238E27FC236}">
                      <a16:creationId xmlns:a16="http://schemas.microsoft.com/office/drawing/2014/main" id="{370B58D5-5702-0583-5001-6261FE1D4550}"/>
                    </a:ext>
                  </a:extLst>
                </p:cNvPr>
                <p:cNvPicPr/>
                <p:nvPr/>
              </p:nvPicPr>
              <p:blipFill>
                <a:blip r:embed="rId433"/>
                <a:stretch>
                  <a:fillRect/>
                </a:stretch>
              </p:blipFill>
              <p:spPr>
                <a:xfrm>
                  <a:off x="1968720" y="1853140"/>
                  <a:ext cx="864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0" name="Ink 29">
                  <a:extLst>
                    <a:ext uri="{FF2B5EF4-FFF2-40B4-BE49-F238E27FC236}">
                      <a16:creationId xmlns:a16="http://schemas.microsoft.com/office/drawing/2014/main" id="{C7B94AFF-09DE-BF01-D54B-5617C84D96A7}"/>
                    </a:ext>
                  </a:extLst>
                </p14:cNvPr>
                <p14:cNvContentPartPr/>
                <p14:nvPr/>
              </p14:nvContentPartPr>
              <p14:xfrm>
                <a:off x="630960" y="1844860"/>
                <a:ext cx="1173600" cy="35640"/>
              </p14:xfrm>
            </p:contentPart>
          </mc:Choice>
          <mc:Fallback>
            <p:pic>
              <p:nvPicPr>
                <p:cNvPr id="30" name="Ink 29">
                  <a:extLst>
                    <a:ext uri="{FF2B5EF4-FFF2-40B4-BE49-F238E27FC236}">
                      <a16:creationId xmlns:a16="http://schemas.microsoft.com/office/drawing/2014/main" id="{C7B94AFF-09DE-BF01-D54B-5617C84D96A7}"/>
                    </a:ext>
                  </a:extLst>
                </p:cNvPr>
                <p:cNvPicPr/>
                <p:nvPr/>
              </p:nvPicPr>
              <p:blipFill>
                <a:blip r:embed="rId435"/>
                <a:stretch>
                  <a:fillRect/>
                </a:stretch>
              </p:blipFill>
              <p:spPr>
                <a:xfrm>
                  <a:off x="612960" y="1827220"/>
                  <a:ext cx="1209240" cy="71280"/>
                </a:xfrm>
                <a:prstGeom prst="rect">
                  <a:avLst/>
                </a:prstGeom>
              </p:spPr>
            </p:pic>
          </mc:Fallback>
        </mc:AlternateContent>
      </p:grpSp>
      <p:grpSp>
        <p:nvGrpSpPr>
          <p:cNvPr id="34" name="Group 33">
            <a:extLst>
              <a:ext uri="{FF2B5EF4-FFF2-40B4-BE49-F238E27FC236}">
                <a16:creationId xmlns:a16="http://schemas.microsoft.com/office/drawing/2014/main" id="{81000AD4-3FB7-6754-E1EB-D49A94576BE7}"/>
              </a:ext>
            </a:extLst>
          </p:cNvPr>
          <p:cNvGrpSpPr/>
          <p:nvPr/>
        </p:nvGrpSpPr>
        <p:grpSpPr>
          <a:xfrm>
            <a:off x="7840320" y="2350300"/>
            <a:ext cx="1292400" cy="58320"/>
            <a:chOff x="7840320" y="2350300"/>
            <a:chExt cx="1292400" cy="58320"/>
          </a:xfrm>
        </p:grpSpPr>
        <mc:AlternateContent xmlns:mc="http://schemas.openxmlformats.org/markup-compatibility/2006">
          <mc:Choice xmlns:p14="http://schemas.microsoft.com/office/powerpoint/2010/main" Requires="p14">
            <p:contentPart p14:bwMode="auto" r:id="rId436">
              <p14:nvContentPartPr>
                <p14:cNvPr id="32" name="Ink 31">
                  <a:extLst>
                    <a:ext uri="{FF2B5EF4-FFF2-40B4-BE49-F238E27FC236}">
                      <a16:creationId xmlns:a16="http://schemas.microsoft.com/office/drawing/2014/main" id="{AB6B0892-597F-6A37-26E9-F95DFE79E256}"/>
                    </a:ext>
                  </a:extLst>
                </p14:cNvPr>
                <p14:cNvContentPartPr/>
                <p14:nvPr/>
              </p14:nvContentPartPr>
              <p14:xfrm>
                <a:off x="8699640" y="2352460"/>
                <a:ext cx="433080" cy="30600"/>
              </p14:xfrm>
            </p:contentPart>
          </mc:Choice>
          <mc:Fallback>
            <p:pic>
              <p:nvPicPr>
                <p:cNvPr id="32" name="Ink 31">
                  <a:extLst>
                    <a:ext uri="{FF2B5EF4-FFF2-40B4-BE49-F238E27FC236}">
                      <a16:creationId xmlns:a16="http://schemas.microsoft.com/office/drawing/2014/main" id="{AB6B0892-597F-6A37-26E9-F95DFE79E256}"/>
                    </a:ext>
                  </a:extLst>
                </p:cNvPr>
                <p:cNvPicPr/>
                <p:nvPr/>
              </p:nvPicPr>
              <p:blipFill>
                <a:blip r:embed="rId437"/>
                <a:stretch>
                  <a:fillRect/>
                </a:stretch>
              </p:blipFill>
              <p:spPr>
                <a:xfrm>
                  <a:off x="8682000" y="2334820"/>
                  <a:ext cx="4687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3" name="Ink 32">
                  <a:extLst>
                    <a:ext uri="{FF2B5EF4-FFF2-40B4-BE49-F238E27FC236}">
                      <a16:creationId xmlns:a16="http://schemas.microsoft.com/office/drawing/2014/main" id="{993623E4-95DF-C4FD-4090-69F4A24C230E}"/>
                    </a:ext>
                  </a:extLst>
                </p14:cNvPr>
                <p14:cNvContentPartPr/>
                <p14:nvPr/>
              </p14:nvContentPartPr>
              <p14:xfrm>
                <a:off x="7840320" y="2350300"/>
                <a:ext cx="801720" cy="58320"/>
              </p14:xfrm>
            </p:contentPart>
          </mc:Choice>
          <mc:Fallback>
            <p:pic>
              <p:nvPicPr>
                <p:cNvPr id="33" name="Ink 32">
                  <a:extLst>
                    <a:ext uri="{FF2B5EF4-FFF2-40B4-BE49-F238E27FC236}">
                      <a16:creationId xmlns:a16="http://schemas.microsoft.com/office/drawing/2014/main" id="{993623E4-95DF-C4FD-4090-69F4A24C230E}"/>
                    </a:ext>
                  </a:extLst>
                </p:cNvPr>
                <p:cNvPicPr/>
                <p:nvPr/>
              </p:nvPicPr>
              <p:blipFill>
                <a:blip r:embed="rId439"/>
                <a:stretch>
                  <a:fillRect/>
                </a:stretch>
              </p:blipFill>
              <p:spPr>
                <a:xfrm>
                  <a:off x="7822320" y="2332300"/>
                  <a:ext cx="837360" cy="93960"/>
                </a:xfrm>
                <a:prstGeom prst="rect">
                  <a:avLst/>
                </a:prstGeom>
              </p:spPr>
            </p:pic>
          </mc:Fallback>
        </mc:AlternateContent>
      </p:grpSp>
      <p:grpSp>
        <p:nvGrpSpPr>
          <p:cNvPr id="36" name="Group 35">
            <a:extLst>
              <a:ext uri="{FF2B5EF4-FFF2-40B4-BE49-F238E27FC236}">
                <a16:creationId xmlns:a16="http://schemas.microsoft.com/office/drawing/2014/main" id="{FE479A6E-4317-3877-7C79-A4B525BC3EA7}"/>
              </a:ext>
            </a:extLst>
          </p:cNvPr>
          <p:cNvGrpSpPr/>
          <p:nvPr/>
        </p:nvGrpSpPr>
        <p:grpSpPr>
          <a:xfrm>
            <a:off x="637440" y="707980"/>
            <a:ext cx="8115840" cy="667800"/>
            <a:chOff x="637440" y="707980"/>
            <a:chExt cx="8115840" cy="667800"/>
          </a:xfrm>
        </p:grpSpPr>
        <mc:AlternateContent xmlns:mc="http://schemas.openxmlformats.org/markup-compatibility/2006">
          <mc:Choice xmlns:p14="http://schemas.microsoft.com/office/powerpoint/2010/main" Requires="p14">
            <p:contentPart p14:bwMode="auto" r:id="rId440">
              <p14:nvContentPartPr>
                <p14:cNvPr id="2" name="Ink 1">
                  <a:extLst>
                    <a:ext uri="{FF2B5EF4-FFF2-40B4-BE49-F238E27FC236}">
                      <a16:creationId xmlns:a16="http://schemas.microsoft.com/office/drawing/2014/main" id="{3E0D234C-4227-6880-E9CE-B6422AA4D7ED}"/>
                    </a:ext>
                  </a:extLst>
                </p14:cNvPr>
                <p14:cNvContentPartPr/>
                <p14:nvPr/>
              </p14:nvContentPartPr>
              <p14:xfrm>
                <a:off x="7847520" y="1253380"/>
                <a:ext cx="794880" cy="53640"/>
              </p14:xfrm>
            </p:contentPart>
          </mc:Choice>
          <mc:Fallback>
            <p:pic>
              <p:nvPicPr>
                <p:cNvPr id="2" name="Ink 1">
                  <a:extLst>
                    <a:ext uri="{FF2B5EF4-FFF2-40B4-BE49-F238E27FC236}">
                      <a16:creationId xmlns:a16="http://schemas.microsoft.com/office/drawing/2014/main" id="{3E0D234C-4227-6880-E9CE-B6422AA4D7ED}"/>
                    </a:ext>
                  </a:extLst>
                </p:cNvPr>
                <p:cNvPicPr/>
                <p:nvPr/>
              </p:nvPicPr>
              <p:blipFill>
                <a:blip r:embed="rId441"/>
                <a:stretch>
                  <a:fillRect/>
                </a:stretch>
              </p:blipFill>
              <p:spPr>
                <a:xfrm>
                  <a:off x="7829880" y="1235380"/>
                  <a:ext cx="830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4" name="Ink 3">
                  <a:extLst>
                    <a:ext uri="{FF2B5EF4-FFF2-40B4-BE49-F238E27FC236}">
                      <a16:creationId xmlns:a16="http://schemas.microsoft.com/office/drawing/2014/main" id="{02FD617B-07E0-19DA-50BA-6D12CB738F39}"/>
                    </a:ext>
                  </a:extLst>
                </p14:cNvPr>
                <p14:cNvContentPartPr/>
                <p14:nvPr/>
              </p14:nvContentPartPr>
              <p14:xfrm>
                <a:off x="5636040" y="1290100"/>
                <a:ext cx="1869840" cy="79560"/>
              </p14:xfrm>
            </p:contentPart>
          </mc:Choice>
          <mc:Fallback>
            <p:pic>
              <p:nvPicPr>
                <p:cNvPr id="4" name="Ink 3">
                  <a:extLst>
                    <a:ext uri="{FF2B5EF4-FFF2-40B4-BE49-F238E27FC236}">
                      <a16:creationId xmlns:a16="http://schemas.microsoft.com/office/drawing/2014/main" id="{02FD617B-07E0-19DA-50BA-6D12CB738F39}"/>
                    </a:ext>
                  </a:extLst>
                </p:cNvPr>
                <p:cNvPicPr/>
                <p:nvPr/>
              </p:nvPicPr>
              <p:blipFill>
                <a:blip r:embed="rId443"/>
                <a:stretch>
                  <a:fillRect/>
                </a:stretch>
              </p:blipFill>
              <p:spPr>
                <a:xfrm>
                  <a:off x="5618400" y="1272460"/>
                  <a:ext cx="1905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7" name="Ink 6">
                  <a:extLst>
                    <a:ext uri="{FF2B5EF4-FFF2-40B4-BE49-F238E27FC236}">
                      <a16:creationId xmlns:a16="http://schemas.microsoft.com/office/drawing/2014/main" id="{39419BE3-C116-6FDC-D1B5-CA6F3B92D663}"/>
                    </a:ext>
                  </a:extLst>
                </p14:cNvPr>
                <p14:cNvContentPartPr/>
                <p14:nvPr/>
              </p14:nvContentPartPr>
              <p14:xfrm>
                <a:off x="4511760" y="1304860"/>
                <a:ext cx="866880" cy="33480"/>
              </p14:xfrm>
            </p:contentPart>
          </mc:Choice>
          <mc:Fallback>
            <p:pic>
              <p:nvPicPr>
                <p:cNvPr id="7" name="Ink 6">
                  <a:extLst>
                    <a:ext uri="{FF2B5EF4-FFF2-40B4-BE49-F238E27FC236}">
                      <a16:creationId xmlns:a16="http://schemas.microsoft.com/office/drawing/2014/main" id="{39419BE3-C116-6FDC-D1B5-CA6F3B92D663}"/>
                    </a:ext>
                  </a:extLst>
                </p:cNvPr>
                <p:cNvPicPr/>
                <p:nvPr/>
              </p:nvPicPr>
              <p:blipFill>
                <a:blip r:embed="rId445"/>
                <a:stretch>
                  <a:fillRect/>
                </a:stretch>
              </p:blipFill>
              <p:spPr>
                <a:xfrm>
                  <a:off x="4493760" y="1287220"/>
                  <a:ext cx="902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1" name="Ink 10">
                  <a:extLst>
                    <a:ext uri="{FF2B5EF4-FFF2-40B4-BE49-F238E27FC236}">
                      <a16:creationId xmlns:a16="http://schemas.microsoft.com/office/drawing/2014/main" id="{70E621BE-586F-2DF7-9B30-8DBF365D6B86}"/>
                    </a:ext>
                  </a:extLst>
                </p14:cNvPr>
                <p14:cNvContentPartPr/>
                <p14:nvPr/>
              </p14:nvContentPartPr>
              <p14:xfrm>
                <a:off x="3888600" y="1296580"/>
                <a:ext cx="347040" cy="47520"/>
              </p14:xfrm>
            </p:contentPart>
          </mc:Choice>
          <mc:Fallback>
            <p:pic>
              <p:nvPicPr>
                <p:cNvPr id="11" name="Ink 10">
                  <a:extLst>
                    <a:ext uri="{FF2B5EF4-FFF2-40B4-BE49-F238E27FC236}">
                      <a16:creationId xmlns:a16="http://schemas.microsoft.com/office/drawing/2014/main" id="{70E621BE-586F-2DF7-9B30-8DBF365D6B86}"/>
                    </a:ext>
                  </a:extLst>
                </p:cNvPr>
                <p:cNvPicPr/>
                <p:nvPr/>
              </p:nvPicPr>
              <p:blipFill>
                <a:blip r:embed="rId447"/>
                <a:stretch>
                  <a:fillRect/>
                </a:stretch>
              </p:blipFill>
              <p:spPr>
                <a:xfrm>
                  <a:off x="3870960" y="1278940"/>
                  <a:ext cx="382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2" name="Ink 11">
                  <a:extLst>
                    <a:ext uri="{FF2B5EF4-FFF2-40B4-BE49-F238E27FC236}">
                      <a16:creationId xmlns:a16="http://schemas.microsoft.com/office/drawing/2014/main" id="{5D103BEC-B346-E8B5-C5C8-B49742F4DF44}"/>
                    </a:ext>
                  </a:extLst>
                </p14:cNvPr>
                <p14:cNvContentPartPr/>
                <p14:nvPr/>
              </p14:nvContentPartPr>
              <p14:xfrm>
                <a:off x="2521320" y="1302700"/>
                <a:ext cx="919800" cy="40320"/>
              </p14:xfrm>
            </p:contentPart>
          </mc:Choice>
          <mc:Fallback>
            <p:pic>
              <p:nvPicPr>
                <p:cNvPr id="12" name="Ink 11">
                  <a:extLst>
                    <a:ext uri="{FF2B5EF4-FFF2-40B4-BE49-F238E27FC236}">
                      <a16:creationId xmlns:a16="http://schemas.microsoft.com/office/drawing/2014/main" id="{5D103BEC-B346-E8B5-C5C8-B49742F4DF44}"/>
                    </a:ext>
                  </a:extLst>
                </p:cNvPr>
                <p:cNvPicPr/>
                <p:nvPr/>
              </p:nvPicPr>
              <p:blipFill>
                <a:blip r:embed="rId449"/>
                <a:stretch>
                  <a:fillRect/>
                </a:stretch>
              </p:blipFill>
              <p:spPr>
                <a:xfrm>
                  <a:off x="2503320" y="1284700"/>
                  <a:ext cx="955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4" name="Ink 13">
                  <a:extLst>
                    <a:ext uri="{FF2B5EF4-FFF2-40B4-BE49-F238E27FC236}">
                      <a16:creationId xmlns:a16="http://schemas.microsoft.com/office/drawing/2014/main" id="{F54AE781-6207-F4B7-A6C0-133B5FA20CE7}"/>
                    </a:ext>
                  </a:extLst>
                </p14:cNvPr>
                <p14:cNvContentPartPr/>
                <p14:nvPr/>
              </p14:nvContentPartPr>
              <p14:xfrm>
                <a:off x="1298040" y="1283620"/>
                <a:ext cx="853560" cy="92160"/>
              </p14:xfrm>
            </p:contentPart>
          </mc:Choice>
          <mc:Fallback>
            <p:pic>
              <p:nvPicPr>
                <p:cNvPr id="14" name="Ink 13">
                  <a:extLst>
                    <a:ext uri="{FF2B5EF4-FFF2-40B4-BE49-F238E27FC236}">
                      <a16:creationId xmlns:a16="http://schemas.microsoft.com/office/drawing/2014/main" id="{F54AE781-6207-F4B7-A6C0-133B5FA20CE7}"/>
                    </a:ext>
                  </a:extLst>
                </p:cNvPr>
                <p:cNvPicPr/>
                <p:nvPr/>
              </p:nvPicPr>
              <p:blipFill>
                <a:blip r:embed="rId451"/>
                <a:stretch>
                  <a:fillRect/>
                </a:stretch>
              </p:blipFill>
              <p:spPr>
                <a:xfrm>
                  <a:off x="1280040" y="1265980"/>
                  <a:ext cx="889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5" name="Ink 14">
                  <a:extLst>
                    <a:ext uri="{FF2B5EF4-FFF2-40B4-BE49-F238E27FC236}">
                      <a16:creationId xmlns:a16="http://schemas.microsoft.com/office/drawing/2014/main" id="{65D788BB-E75F-1792-6715-42E6127829E2}"/>
                    </a:ext>
                  </a:extLst>
                </p14:cNvPr>
                <p14:cNvContentPartPr/>
                <p14:nvPr/>
              </p14:nvContentPartPr>
              <p14:xfrm>
                <a:off x="637440" y="1233220"/>
                <a:ext cx="499680" cy="76320"/>
              </p14:xfrm>
            </p:contentPart>
          </mc:Choice>
          <mc:Fallback>
            <p:pic>
              <p:nvPicPr>
                <p:cNvPr id="15" name="Ink 14">
                  <a:extLst>
                    <a:ext uri="{FF2B5EF4-FFF2-40B4-BE49-F238E27FC236}">
                      <a16:creationId xmlns:a16="http://schemas.microsoft.com/office/drawing/2014/main" id="{65D788BB-E75F-1792-6715-42E6127829E2}"/>
                    </a:ext>
                  </a:extLst>
                </p:cNvPr>
                <p:cNvPicPr/>
                <p:nvPr/>
              </p:nvPicPr>
              <p:blipFill>
                <a:blip r:embed="rId453"/>
                <a:stretch>
                  <a:fillRect/>
                </a:stretch>
              </p:blipFill>
              <p:spPr>
                <a:xfrm>
                  <a:off x="619800" y="1215220"/>
                  <a:ext cx="535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5" name="Ink 34">
                  <a:extLst>
                    <a:ext uri="{FF2B5EF4-FFF2-40B4-BE49-F238E27FC236}">
                      <a16:creationId xmlns:a16="http://schemas.microsoft.com/office/drawing/2014/main" id="{39D84351-82B5-13D5-7069-82833373DC76}"/>
                    </a:ext>
                  </a:extLst>
                </p14:cNvPr>
                <p14:cNvContentPartPr/>
                <p14:nvPr/>
              </p14:nvContentPartPr>
              <p14:xfrm>
                <a:off x="5391960" y="707980"/>
                <a:ext cx="3361320" cy="617400"/>
              </p14:xfrm>
            </p:contentPart>
          </mc:Choice>
          <mc:Fallback>
            <p:pic>
              <p:nvPicPr>
                <p:cNvPr id="35" name="Ink 34">
                  <a:extLst>
                    <a:ext uri="{FF2B5EF4-FFF2-40B4-BE49-F238E27FC236}">
                      <a16:creationId xmlns:a16="http://schemas.microsoft.com/office/drawing/2014/main" id="{39D84351-82B5-13D5-7069-82833373DC76}"/>
                    </a:ext>
                  </a:extLst>
                </p:cNvPr>
                <p:cNvPicPr/>
                <p:nvPr/>
              </p:nvPicPr>
              <p:blipFill>
                <a:blip r:embed="rId455"/>
                <a:stretch>
                  <a:fillRect/>
                </a:stretch>
              </p:blipFill>
              <p:spPr>
                <a:xfrm>
                  <a:off x="5373960" y="689980"/>
                  <a:ext cx="3396960" cy="65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6">
            <p14:nvContentPartPr>
              <p14:cNvPr id="37" name="Ink 36">
                <a:extLst>
                  <a:ext uri="{FF2B5EF4-FFF2-40B4-BE49-F238E27FC236}">
                    <a16:creationId xmlns:a16="http://schemas.microsoft.com/office/drawing/2014/main" id="{136A4C4C-A46C-3058-7D77-90063879B470}"/>
                  </a:ext>
                </a:extLst>
              </p14:cNvPr>
              <p14:cNvContentPartPr/>
              <p14:nvPr/>
            </p14:nvContentPartPr>
            <p14:xfrm>
              <a:off x="4329240" y="708340"/>
              <a:ext cx="1137600" cy="609480"/>
            </p14:xfrm>
          </p:contentPart>
        </mc:Choice>
        <mc:Fallback>
          <p:pic>
            <p:nvPicPr>
              <p:cNvPr id="37" name="Ink 36">
                <a:extLst>
                  <a:ext uri="{FF2B5EF4-FFF2-40B4-BE49-F238E27FC236}">
                    <a16:creationId xmlns:a16="http://schemas.microsoft.com/office/drawing/2014/main" id="{136A4C4C-A46C-3058-7D77-90063879B470}"/>
                  </a:ext>
                </a:extLst>
              </p:cNvPr>
              <p:cNvPicPr/>
              <p:nvPr/>
            </p:nvPicPr>
            <p:blipFill>
              <a:blip r:embed="rId457"/>
              <a:stretch>
                <a:fillRect/>
              </a:stretch>
            </p:blipFill>
            <p:spPr>
              <a:xfrm>
                <a:off x="4311600" y="690700"/>
                <a:ext cx="1173240" cy="645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58">
            <p14:nvContentPartPr>
              <p14:cNvPr id="38" name="Ink 37">
                <a:extLst>
                  <a:ext uri="{FF2B5EF4-FFF2-40B4-BE49-F238E27FC236}">
                    <a16:creationId xmlns:a16="http://schemas.microsoft.com/office/drawing/2014/main" id="{41A244E7-E9C9-EE4D-34FD-ED4C0FEB3C8D}"/>
                  </a:ext>
                </a:extLst>
              </p14:cNvPr>
              <p14:cNvContentPartPr/>
              <p14:nvPr/>
            </p14:nvContentPartPr>
            <p14:xfrm>
              <a:off x="5391600" y="699340"/>
              <a:ext cx="1396800" cy="575640"/>
            </p14:xfrm>
          </p:contentPart>
        </mc:Choice>
        <mc:Fallback>
          <p:pic>
            <p:nvPicPr>
              <p:cNvPr id="38" name="Ink 37">
                <a:extLst>
                  <a:ext uri="{FF2B5EF4-FFF2-40B4-BE49-F238E27FC236}">
                    <a16:creationId xmlns:a16="http://schemas.microsoft.com/office/drawing/2014/main" id="{41A244E7-E9C9-EE4D-34FD-ED4C0FEB3C8D}"/>
                  </a:ext>
                </a:extLst>
              </p:cNvPr>
              <p:cNvPicPr/>
              <p:nvPr/>
            </p:nvPicPr>
            <p:blipFill>
              <a:blip r:embed="rId459"/>
              <a:stretch>
                <a:fillRect/>
              </a:stretch>
            </p:blipFill>
            <p:spPr>
              <a:xfrm>
                <a:off x="5360280" y="668020"/>
                <a:ext cx="1459440" cy="638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0">
            <p14:nvContentPartPr>
              <p14:cNvPr id="39" name="Ink 38">
                <a:extLst>
                  <a:ext uri="{FF2B5EF4-FFF2-40B4-BE49-F238E27FC236}">
                    <a16:creationId xmlns:a16="http://schemas.microsoft.com/office/drawing/2014/main" id="{D73CF04F-66FE-8401-BABC-65ADE3412CD1}"/>
                  </a:ext>
                </a:extLst>
              </p14:cNvPr>
              <p14:cNvContentPartPr/>
              <p14:nvPr/>
            </p14:nvContentPartPr>
            <p14:xfrm>
              <a:off x="8416680" y="1273180"/>
              <a:ext cx="944280" cy="632520"/>
            </p14:xfrm>
          </p:contentPart>
        </mc:Choice>
        <mc:Fallback>
          <p:pic>
            <p:nvPicPr>
              <p:cNvPr id="39" name="Ink 38">
                <a:extLst>
                  <a:ext uri="{FF2B5EF4-FFF2-40B4-BE49-F238E27FC236}">
                    <a16:creationId xmlns:a16="http://schemas.microsoft.com/office/drawing/2014/main" id="{D73CF04F-66FE-8401-BABC-65ADE3412CD1}"/>
                  </a:ext>
                </a:extLst>
              </p:cNvPr>
              <p:cNvPicPr/>
              <p:nvPr/>
            </p:nvPicPr>
            <p:blipFill>
              <a:blip r:embed="rId461"/>
              <a:stretch>
                <a:fillRect/>
              </a:stretch>
            </p:blipFill>
            <p:spPr>
              <a:xfrm>
                <a:off x="8385360" y="1241860"/>
                <a:ext cx="1006920" cy="69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2">
            <p14:nvContentPartPr>
              <p14:cNvPr id="40" name="Ink 39">
                <a:extLst>
                  <a:ext uri="{FF2B5EF4-FFF2-40B4-BE49-F238E27FC236}">
                    <a16:creationId xmlns:a16="http://schemas.microsoft.com/office/drawing/2014/main" id="{5B19BA12-82BA-E010-AB29-0FE1C4D396BE}"/>
                  </a:ext>
                </a:extLst>
              </p14:cNvPr>
              <p14:cNvContentPartPr/>
              <p14:nvPr/>
            </p14:nvContentPartPr>
            <p14:xfrm>
              <a:off x="2821560" y="1241500"/>
              <a:ext cx="1110240" cy="646920"/>
            </p14:xfrm>
          </p:contentPart>
        </mc:Choice>
        <mc:Fallback>
          <p:pic>
            <p:nvPicPr>
              <p:cNvPr id="40" name="Ink 39">
                <a:extLst>
                  <a:ext uri="{FF2B5EF4-FFF2-40B4-BE49-F238E27FC236}">
                    <a16:creationId xmlns:a16="http://schemas.microsoft.com/office/drawing/2014/main" id="{5B19BA12-82BA-E010-AB29-0FE1C4D396BE}"/>
                  </a:ext>
                </a:extLst>
              </p:cNvPr>
              <p:cNvPicPr/>
              <p:nvPr/>
            </p:nvPicPr>
            <p:blipFill>
              <a:blip r:embed="rId463"/>
              <a:stretch>
                <a:fillRect/>
              </a:stretch>
            </p:blipFill>
            <p:spPr>
              <a:xfrm>
                <a:off x="2790240" y="1210180"/>
                <a:ext cx="1172880" cy="7095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41" name="Ink 40">
                <a:extLst>
                  <a:ext uri="{FF2B5EF4-FFF2-40B4-BE49-F238E27FC236}">
                    <a16:creationId xmlns:a16="http://schemas.microsoft.com/office/drawing/2014/main" id="{33D717DB-2D51-1E95-AF2E-86E2D29762D7}"/>
                  </a:ext>
                </a:extLst>
              </p14:cNvPr>
              <p14:cNvContentPartPr/>
              <p14:nvPr/>
            </p14:nvContentPartPr>
            <p14:xfrm>
              <a:off x="538080" y="1247980"/>
              <a:ext cx="1440000" cy="610560"/>
            </p14:xfrm>
          </p:contentPart>
        </mc:Choice>
        <mc:Fallback>
          <p:pic>
            <p:nvPicPr>
              <p:cNvPr id="41" name="Ink 40">
                <a:extLst>
                  <a:ext uri="{FF2B5EF4-FFF2-40B4-BE49-F238E27FC236}">
                    <a16:creationId xmlns:a16="http://schemas.microsoft.com/office/drawing/2014/main" id="{33D717DB-2D51-1E95-AF2E-86E2D29762D7}"/>
                  </a:ext>
                </a:extLst>
              </p:cNvPr>
              <p:cNvPicPr/>
              <p:nvPr/>
            </p:nvPicPr>
            <p:blipFill>
              <a:blip r:embed="rId465"/>
              <a:stretch>
                <a:fillRect/>
              </a:stretch>
            </p:blipFill>
            <p:spPr>
              <a:xfrm>
                <a:off x="520440" y="1229980"/>
                <a:ext cx="147564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42" name="Ink 41">
                <a:extLst>
                  <a:ext uri="{FF2B5EF4-FFF2-40B4-BE49-F238E27FC236}">
                    <a16:creationId xmlns:a16="http://schemas.microsoft.com/office/drawing/2014/main" id="{6C257A4C-0D4A-9867-EA6A-2F906621263E}"/>
                  </a:ext>
                </a:extLst>
              </p14:cNvPr>
              <p14:cNvContentPartPr/>
              <p14:nvPr/>
            </p14:nvContentPartPr>
            <p14:xfrm>
              <a:off x="7802880" y="1807420"/>
              <a:ext cx="1624320" cy="592560"/>
            </p14:xfrm>
          </p:contentPart>
        </mc:Choice>
        <mc:Fallback>
          <p:pic>
            <p:nvPicPr>
              <p:cNvPr id="42" name="Ink 41">
                <a:extLst>
                  <a:ext uri="{FF2B5EF4-FFF2-40B4-BE49-F238E27FC236}">
                    <a16:creationId xmlns:a16="http://schemas.microsoft.com/office/drawing/2014/main" id="{6C257A4C-0D4A-9867-EA6A-2F906621263E}"/>
                  </a:ext>
                </a:extLst>
              </p:cNvPr>
              <p:cNvPicPr/>
              <p:nvPr/>
            </p:nvPicPr>
            <p:blipFill>
              <a:blip r:embed="rId467"/>
              <a:stretch>
                <a:fillRect/>
              </a:stretch>
            </p:blipFill>
            <p:spPr>
              <a:xfrm>
                <a:off x="7784880" y="1789420"/>
                <a:ext cx="1659960" cy="628200"/>
              </a:xfrm>
              <a:prstGeom prst="rect">
                <a:avLst/>
              </a:prstGeom>
            </p:spPr>
          </p:pic>
        </mc:Fallback>
      </mc:AlternateContent>
      <p:grpSp>
        <p:nvGrpSpPr>
          <p:cNvPr id="50" name="Group 49">
            <a:extLst>
              <a:ext uri="{FF2B5EF4-FFF2-40B4-BE49-F238E27FC236}">
                <a16:creationId xmlns:a16="http://schemas.microsoft.com/office/drawing/2014/main" id="{FB5A8CD4-16DD-04AB-4D9E-A30FA5590482}"/>
              </a:ext>
            </a:extLst>
          </p:cNvPr>
          <p:cNvGrpSpPr/>
          <p:nvPr/>
        </p:nvGrpSpPr>
        <p:grpSpPr>
          <a:xfrm>
            <a:off x="502080" y="2358220"/>
            <a:ext cx="2011320" cy="77400"/>
            <a:chOff x="502080" y="2358220"/>
            <a:chExt cx="2011320" cy="77400"/>
          </a:xfrm>
        </p:grpSpPr>
        <mc:AlternateContent xmlns:mc="http://schemas.openxmlformats.org/markup-compatibility/2006">
          <mc:Choice xmlns:p14="http://schemas.microsoft.com/office/powerpoint/2010/main" Requires="p14">
            <p:contentPart p14:bwMode="auto" r:id="rId468">
              <p14:nvContentPartPr>
                <p14:cNvPr id="48" name="Ink 47">
                  <a:extLst>
                    <a:ext uri="{FF2B5EF4-FFF2-40B4-BE49-F238E27FC236}">
                      <a16:creationId xmlns:a16="http://schemas.microsoft.com/office/drawing/2014/main" id="{C14F03CE-765A-B6E4-4EC7-EF1CCD22C0B3}"/>
                    </a:ext>
                  </a:extLst>
                </p14:cNvPr>
                <p14:cNvContentPartPr/>
                <p14:nvPr/>
              </p14:nvContentPartPr>
              <p14:xfrm>
                <a:off x="1678560" y="2368660"/>
                <a:ext cx="834840" cy="43200"/>
              </p14:xfrm>
            </p:contentPart>
          </mc:Choice>
          <mc:Fallback>
            <p:pic>
              <p:nvPicPr>
                <p:cNvPr id="48" name="Ink 47">
                  <a:extLst>
                    <a:ext uri="{FF2B5EF4-FFF2-40B4-BE49-F238E27FC236}">
                      <a16:creationId xmlns:a16="http://schemas.microsoft.com/office/drawing/2014/main" id="{C14F03CE-765A-B6E4-4EC7-EF1CCD22C0B3}"/>
                    </a:ext>
                  </a:extLst>
                </p:cNvPr>
                <p:cNvPicPr/>
                <p:nvPr/>
              </p:nvPicPr>
              <p:blipFill>
                <a:blip r:embed="rId469"/>
                <a:stretch>
                  <a:fillRect/>
                </a:stretch>
              </p:blipFill>
              <p:spPr>
                <a:xfrm>
                  <a:off x="1660920" y="2351020"/>
                  <a:ext cx="870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9" name="Ink 48">
                  <a:extLst>
                    <a:ext uri="{FF2B5EF4-FFF2-40B4-BE49-F238E27FC236}">
                      <a16:creationId xmlns:a16="http://schemas.microsoft.com/office/drawing/2014/main" id="{89A5EC59-C65E-13BD-0AAF-35A15B2288FA}"/>
                    </a:ext>
                  </a:extLst>
                </p14:cNvPr>
                <p14:cNvContentPartPr/>
                <p14:nvPr/>
              </p14:nvContentPartPr>
              <p14:xfrm>
                <a:off x="502080" y="2358220"/>
                <a:ext cx="999360" cy="77400"/>
              </p14:xfrm>
            </p:contentPart>
          </mc:Choice>
          <mc:Fallback>
            <p:pic>
              <p:nvPicPr>
                <p:cNvPr id="49" name="Ink 48">
                  <a:extLst>
                    <a:ext uri="{FF2B5EF4-FFF2-40B4-BE49-F238E27FC236}">
                      <a16:creationId xmlns:a16="http://schemas.microsoft.com/office/drawing/2014/main" id="{89A5EC59-C65E-13BD-0AAF-35A15B2288FA}"/>
                    </a:ext>
                  </a:extLst>
                </p:cNvPr>
                <p:cNvPicPr/>
                <p:nvPr/>
              </p:nvPicPr>
              <p:blipFill>
                <a:blip r:embed="rId471"/>
                <a:stretch>
                  <a:fillRect/>
                </a:stretch>
              </p:blipFill>
              <p:spPr>
                <a:xfrm>
                  <a:off x="484080" y="2340220"/>
                  <a:ext cx="1035000" cy="113040"/>
                </a:xfrm>
                <a:prstGeom prst="rect">
                  <a:avLst/>
                </a:prstGeom>
              </p:spPr>
            </p:pic>
          </mc:Fallback>
        </mc:AlternateContent>
      </p:grpSp>
      <p:grpSp>
        <p:nvGrpSpPr>
          <p:cNvPr id="61" name="Group 60">
            <a:extLst>
              <a:ext uri="{FF2B5EF4-FFF2-40B4-BE49-F238E27FC236}">
                <a16:creationId xmlns:a16="http://schemas.microsoft.com/office/drawing/2014/main" id="{CD00C7B0-76F6-273B-8414-B7D791AEC622}"/>
              </a:ext>
            </a:extLst>
          </p:cNvPr>
          <p:cNvGrpSpPr/>
          <p:nvPr/>
        </p:nvGrpSpPr>
        <p:grpSpPr>
          <a:xfrm>
            <a:off x="4312680" y="2817940"/>
            <a:ext cx="4968360" cy="128880"/>
            <a:chOff x="4312680" y="2817940"/>
            <a:chExt cx="4968360" cy="128880"/>
          </a:xfrm>
        </p:grpSpPr>
        <mc:AlternateContent xmlns:mc="http://schemas.openxmlformats.org/markup-compatibility/2006">
          <mc:Choice xmlns:p14="http://schemas.microsoft.com/office/powerpoint/2010/main" Requires="p14">
            <p:contentPart p14:bwMode="auto" r:id="rId472">
              <p14:nvContentPartPr>
                <p14:cNvPr id="51" name="Ink 50">
                  <a:extLst>
                    <a:ext uri="{FF2B5EF4-FFF2-40B4-BE49-F238E27FC236}">
                      <a16:creationId xmlns:a16="http://schemas.microsoft.com/office/drawing/2014/main" id="{44466A71-63BB-E85A-DD8F-447C8AE24FEB}"/>
                    </a:ext>
                  </a:extLst>
                </p14:cNvPr>
                <p14:cNvContentPartPr/>
                <p14:nvPr/>
              </p14:nvContentPartPr>
              <p14:xfrm>
                <a:off x="8365200" y="2907940"/>
                <a:ext cx="915840" cy="29160"/>
              </p14:xfrm>
            </p:contentPart>
          </mc:Choice>
          <mc:Fallback>
            <p:pic>
              <p:nvPicPr>
                <p:cNvPr id="51" name="Ink 50">
                  <a:extLst>
                    <a:ext uri="{FF2B5EF4-FFF2-40B4-BE49-F238E27FC236}">
                      <a16:creationId xmlns:a16="http://schemas.microsoft.com/office/drawing/2014/main" id="{44466A71-63BB-E85A-DD8F-447C8AE24FEB}"/>
                    </a:ext>
                  </a:extLst>
                </p:cNvPr>
                <p:cNvPicPr/>
                <p:nvPr/>
              </p:nvPicPr>
              <p:blipFill>
                <a:blip r:embed="rId473"/>
                <a:stretch>
                  <a:fillRect/>
                </a:stretch>
              </p:blipFill>
              <p:spPr>
                <a:xfrm>
                  <a:off x="8347200" y="2890300"/>
                  <a:ext cx="9514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52" name="Ink 51">
                  <a:extLst>
                    <a:ext uri="{FF2B5EF4-FFF2-40B4-BE49-F238E27FC236}">
                      <a16:creationId xmlns:a16="http://schemas.microsoft.com/office/drawing/2014/main" id="{1A8F0B66-4BC6-417F-CCDC-DFA8026FBE4B}"/>
                    </a:ext>
                  </a:extLst>
                </p14:cNvPr>
                <p14:cNvContentPartPr/>
                <p14:nvPr/>
              </p14:nvContentPartPr>
              <p14:xfrm>
                <a:off x="7369440" y="2883820"/>
                <a:ext cx="925920" cy="60120"/>
              </p14:xfrm>
            </p:contentPart>
          </mc:Choice>
          <mc:Fallback>
            <p:pic>
              <p:nvPicPr>
                <p:cNvPr id="52" name="Ink 51">
                  <a:extLst>
                    <a:ext uri="{FF2B5EF4-FFF2-40B4-BE49-F238E27FC236}">
                      <a16:creationId xmlns:a16="http://schemas.microsoft.com/office/drawing/2014/main" id="{1A8F0B66-4BC6-417F-CCDC-DFA8026FBE4B}"/>
                    </a:ext>
                  </a:extLst>
                </p:cNvPr>
                <p:cNvPicPr/>
                <p:nvPr/>
              </p:nvPicPr>
              <p:blipFill>
                <a:blip r:embed="rId475"/>
                <a:stretch>
                  <a:fillRect/>
                </a:stretch>
              </p:blipFill>
              <p:spPr>
                <a:xfrm>
                  <a:off x="7351800" y="2866180"/>
                  <a:ext cx="961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54" name="Ink 53">
                  <a:extLst>
                    <a:ext uri="{FF2B5EF4-FFF2-40B4-BE49-F238E27FC236}">
                      <a16:creationId xmlns:a16="http://schemas.microsoft.com/office/drawing/2014/main" id="{331EEA50-4B68-5ABA-6E25-5A1F89B1C80C}"/>
                    </a:ext>
                  </a:extLst>
                </p14:cNvPr>
                <p14:cNvContentPartPr/>
                <p14:nvPr/>
              </p14:nvContentPartPr>
              <p14:xfrm>
                <a:off x="6103680" y="2868700"/>
                <a:ext cx="1106640" cy="28080"/>
              </p14:xfrm>
            </p:contentPart>
          </mc:Choice>
          <mc:Fallback>
            <p:pic>
              <p:nvPicPr>
                <p:cNvPr id="54" name="Ink 53">
                  <a:extLst>
                    <a:ext uri="{FF2B5EF4-FFF2-40B4-BE49-F238E27FC236}">
                      <a16:creationId xmlns:a16="http://schemas.microsoft.com/office/drawing/2014/main" id="{331EEA50-4B68-5ABA-6E25-5A1F89B1C80C}"/>
                    </a:ext>
                  </a:extLst>
                </p:cNvPr>
                <p:cNvPicPr/>
                <p:nvPr/>
              </p:nvPicPr>
              <p:blipFill>
                <a:blip r:embed="rId477"/>
                <a:stretch>
                  <a:fillRect/>
                </a:stretch>
              </p:blipFill>
              <p:spPr>
                <a:xfrm>
                  <a:off x="6085680" y="2850700"/>
                  <a:ext cx="1142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56" name="Ink 55">
                  <a:extLst>
                    <a:ext uri="{FF2B5EF4-FFF2-40B4-BE49-F238E27FC236}">
                      <a16:creationId xmlns:a16="http://schemas.microsoft.com/office/drawing/2014/main" id="{34C64B17-B9BA-89CC-5417-C33D893D30CA}"/>
                    </a:ext>
                  </a:extLst>
                </p14:cNvPr>
                <p14:cNvContentPartPr/>
                <p14:nvPr/>
              </p14:nvContentPartPr>
              <p14:xfrm>
                <a:off x="5092440" y="2840260"/>
                <a:ext cx="1141560" cy="71280"/>
              </p14:xfrm>
            </p:contentPart>
          </mc:Choice>
          <mc:Fallback>
            <p:pic>
              <p:nvPicPr>
                <p:cNvPr id="56" name="Ink 55">
                  <a:extLst>
                    <a:ext uri="{FF2B5EF4-FFF2-40B4-BE49-F238E27FC236}">
                      <a16:creationId xmlns:a16="http://schemas.microsoft.com/office/drawing/2014/main" id="{34C64B17-B9BA-89CC-5417-C33D893D30CA}"/>
                    </a:ext>
                  </a:extLst>
                </p:cNvPr>
                <p:cNvPicPr/>
                <p:nvPr/>
              </p:nvPicPr>
              <p:blipFill>
                <a:blip r:embed="rId479"/>
                <a:stretch>
                  <a:fillRect/>
                </a:stretch>
              </p:blipFill>
              <p:spPr>
                <a:xfrm>
                  <a:off x="5074800" y="2822260"/>
                  <a:ext cx="1177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58" name="Ink 57">
                  <a:extLst>
                    <a:ext uri="{FF2B5EF4-FFF2-40B4-BE49-F238E27FC236}">
                      <a16:creationId xmlns:a16="http://schemas.microsoft.com/office/drawing/2014/main" id="{E72E1A4D-0864-D446-4E10-720A79DC8421}"/>
                    </a:ext>
                  </a:extLst>
                </p14:cNvPr>
                <p14:cNvContentPartPr/>
                <p14:nvPr/>
              </p14:nvContentPartPr>
              <p14:xfrm>
                <a:off x="4312680" y="2829820"/>
                <a:ext cx="954000" cy="82440"/>
              </p14:xfrm>
            </p:contentPart>
          </mc:Choice>
          <mc:Fallback>
            <p:pic>
              <p:nvPicPr>
                <p:cNvPr id="58" name="Ink 57">
                  <a:extLst>
                    <a:ext uri="{FF2B5EF4-FFF2-40B4-BE49-F238E27FC236}">
                      <a16:creationId xmlns:a16="http://schemas.microsoft.com/office/drawing/2014/main" id="{E72E1A4D-0864-D446-4E10-720A79DC8421}"/>
                    </a:ext>
                  </a:extLst>
                </p:cNvPr>
                <p:cNvPicPr/>
                <p:nvPr/>
              </p:nvPicPr>
              <p:blipFill>
                <a:blip r:embed="rId481"/>
                <a:stretch>
                  <a:fillRect/>
                </a:stretch>
              </p:blipFill>
              <p:spPr>
                <a:xfrm>
                  <a:off x="4295040" y="2811820"/>
                  <a:ext cx="9896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60" name="Ink 59">
                  <a:extLst>
                    <a:ext uri="{FF2B5EF4-FFF2-40B4-BE49-F238E27FC236}">
                      <a16:creationId xmlns:a16="http://schemas.microsoft.com/office/drawing/2014/main" id="{F0B3DF7E-61BC-BCD4-701F-CD59C0615A3D}"/>
                    </a:ext>
                  </a:extLst>
                </p14:cNvPr>
                <p14:cNvContentPartPr/>
                <p14:nvPr/>
              </p14:nvContentPartPr>
              <p14:xfrm>
                <a:off x="7384200" y="2817940"/>
                <a:ext cx="723960" cy="128880"/>
              </p14:xfrm>
            </p:contentPart>
          </mc:Choice>
          <mc:Fallback>
            <p:pic>
              <p:nvPicPr>
                <p:cNvPr id="60" name="Ink 59">
                  <a:extLst>
                    <a:ext uri="{FF2B5EF4-FFF2-40B4-BE49-F238E27FC236}">
                      <a16:creationId xmlns:a16="http://schemas.microsoft.com/office/drawing/2014/main" id="{F0B3DF7E-61BC-BCD4-701F-CD59C0615A3D}"/>
                    </a:ext>
                  </a:extLst>
                </p:cNvPr>
                <p:cNvPicPr/>
                <p:nvPr/>
              </p:nvPicPr>
              <p:blipFill>
                <a:blip r:embed="rId483"/>
                <a:stretch>
                  <a:fillRect/>
                </a:stretch>
              </p:blipFill>
              <p:spPr>
                <a:xfrm>
                  <a:off x="7366560" y="2800300"/>
                  <a:ext cx="759600" cy="164520"/>
                </a:xfrm>
                <a:prstGeom prst="rect">
                  <a:avLst/>
                </a:prstGeom>
              </p:spPr>
            </p:pic>
          </mc:Fallback>
        </mc:AlternateContent>
      </p:grpSp>
      <p:grpSp>
        <p:nvGrpSpPr>
          <p:cNvPr id="259" name="Group 258">
            <a:extLst>
              <a:ext uri="{FF2B5EF4-FFF2-40B4-BE49-F238E27FC236}">
                <a16:creationId xmlns:a16="http://schemas.microsoft.com/office/drawing/2014/main" id="{FC8C2872-47D9-0A25-9C52-3BB07A1B236E}"/>
              </a:ext>
            </a:extLst>
          </p:cNvPr>
          <p:cNvGrpSpPr/>
          <p:nvPr/>
        </p:nvGrpSpPr>
        <p:grpSpPr>
          <a:xfrm>
            <a:off x="430440" y="2822980"/>
            <a:ext cx="3333600" cy="171360"/>
            <a:chOff x="430440" y="2822980"/>
            <a:chExt cx="3333600" cy="171360"/>
          </a:xfrm>
        </p:grpSpPr>
        <mc:AlternateContent xmlns:mc="http://schemas.openxmlformats.org/markup-compatibility/2006">
          <mc:Choice xmlns:p14="http://schemas.microsoft.com/office/powerpoint/2010/main" Requires="p14">
            <p:contentPart p14:bwMode="auto" r:id="rId484">
              <p14:nvContentPartPr>
                <p14:cNvPr id="62" name="Ink 61">
                  <a:extLst>
                    <a:ext uri="{FF2B5EF4-FFF2-40B4-BE49-F238E27FC236}">
                      <a16:creationId xmlns:a16="http://schemas.microsoft.com/office/drawing/2014/main" id="{C6A8D8C1-639F-8E44-1AA0-BA491CA7FA72}"/>
                    </a:ext>
                  </a:extLst>
                </p14:cNvPr>
                <p14:cNvContentPartPr/>
                <p14:nvPr/>
              </p14:nvContentPartPr>
              <p14:xfrm>
                <a:off x="3112080" y="2882020"/>
                <a:ext cx="651960" cy="50760"/>
              </p14:xfrm>
            </p:contentPart>
          </mc:Choice>
          <mc:Fallback>
            <p:pic>
              <p:nvPicPr>
                <p:cNvPr id="62" name="Ink 61">
                  <a:extLst>
                    <a:ext uri="{FF2B5EF4-FFF2-40B4-BE49-F238E27FC236}">
                      <a16:creationId xmlns:a16="http://schemas.microsoft.com/office/drawing/2014/main" id="{C6A8D8C1-639F-8E44-1AA0-BA491CA7FA72}"/>
                    </a:ext>
                  </a:extLst>
                </p:cNvPr>
                <p:cNvPicPr/>
                <p:nvPr/>
              </p:nvPicPr>
              <p:blipFill>
                <a:blip r:embed="rId485"/>
                <a:stretch>
                  <a:fillRect/>
                </a:stretch>
              </p:blipFill>
              <p:spPr>
                <a:xfrm>
                  <a:off x="3094440" y="2864020"/>
                  <a:ext cx="687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63" name="Ink 62">
                  <a:extLst>
                    <a:ext uri="{FF2B5EF4-FFF2-40B4-BE49-F238E27FC236}">
                      <a16:creationId xmlns:a16="http://schemas.microsoft.com/office/drawing/2014/main" id="{E6FADD6B-66DC-D060-76CA-C77441168053}"/>
                    </a:ext>
                  </a:extLst>
                </p14:cNvPr>
                <p14:cNvContentPartPr/>
                <p14:nvPr/>
              </p14:nvContentPartPr>
              <p14:xfrm>
                <a:off x="2516640" y="2949340"/>
                <a:ext cx="369000" cy="45000"/>
              </p14:xfrm>
            </p:contentPart>
          </mc:Choice>
          <mc:Fallback>
            <p:pic>
              <p:nvPicPr>
                <p:cNvPr id="63" name="Ink 62">
                  <a:extLst>
                    <a:ext uri="{FF2B5EF4-FFF2-40B4-BE49-F238E27FC236}">
                      <a16:creationId xmlns:a16="http://schemas.microsoft.com/office/drawing/2014/main" id="{E6FADD6B-66DC-D060-76CA-C77441168053}"/>
                    </a:ext>
                  </a:extLst>
                </p:cNvPr>
                <p:cNvPicPr/>
                <p:nvPr/>
              </p:nvPicPr>
              <p:blipFill>
                <a:blip r:embed="rId487"/>
                <a:stretch>
                  <a:fillRect/>
                </a:stretch>
              </p:blipFill>
              <p:spPr>
                <a:xfrm>
                  <a:off x="2498640" y="2931340"/>
                  <a:ext cx="404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57" name="Ink 256">
                  <a:extLst>
                    <a:ext uri="{FF2B5EF4-FFF2-40B4-BE49-F238E27FC236}">
                      <a16:creationId xmlns:a16="http://schemas.microsoft.com/office/drawing/2014/main" id="{81AF5199-6423-1EAA-6B7B-17B6B526E571}"/>
                    </a:ext>
                  </a:extLst>
                </p14:cNvPr>
                <p14:cNvContentPartPr/>
                <p14:nvPr/>
              </p14:nvContentPartPr>
              <p14:xfrm>
                <a:off x="1362840" y="2875180"/>
                <a:ext cx="1033920" cy="85680"/>
              </p14:xfrm>
            </p:contentPart>
          </mc:Choice>
          <mc:Fallback>
            <p:pic>
              <p:nvPicPr>
                <p:cNvPr id="257" name="Ink 256">
                  <a:extLst>
                    <a:ext uri="{FF2B5EF4-FFF2-40B4-BE49-F238E27FC236}">
                      <a16:creationId xmlns:a16="http://schemas.microsoft.com/office/drawing/2014/main" id="{81AF5199-6423-1EAA-6B7B-17B6B526E571}"/>
                    </a:ext>
                  </a:extLst>
                </p:cNvPr>
                <p:cNvPicPr/>
                <p:nvPr/>
              </p:nvPicPr>
              <p:blipFill>
                <a:blip r:embed="rId489"/>
                <a:stretch>
                  <a:fillRect/>
                </a:stretch>
              </p:blipFill>
              <p:spPr>
                <a:xfrm>
                  <a:off x="1344840" y="2857540"/>
                  <a:ext cx="1069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58" name="Ink 257">
                  <a:extLst>
                    <a:ext uri="{FF2B5EF4-FFF2-40B4-BE49-F238E27FC236}">
                      <a16:creationId xmlns:a16="http://schemas.microsoft.com/office/drawing/2014/main" id="{C864F5C7-A980-EAB0-62C2-846B006FA47E}"/>
                    </a:ext>
                  </a:extLst>
                </p14:cNvPr>
                <p14:cNvContentPartPr/>
                <p14:nvPr/>
              </p14:nvContentPartPr>
              <p14:xfrm>
                <a:off x="430440" y="2822980"/>
                <a:ext cx="726120" cy="68400"/>
              </p14:xfrm>
            </p:contentPart>
          </mc:Choice>
          <mc:Fallback>
            <p:pic>
              <p:nvPicPr>
                <p:cNvPr id="258" name="Ink 257">
                  <a:extLst>
                    <a:ext uri="{FF2B5EF4-FFF2-40B4-BE49-F238E27FC236}">
                      <a16:creationId xmlns:a16="http://schemas.microsoft.com/office/drawing/2014/main" id="{C864F5C7-A980-EAB0-62C2-846B006FA47E}"/>
                    </a:ext>
                  </a:extLst>
                </p:cNvPr>
                <p:cNvPicPr/>
                <p:nvPr/>
              </p:nvPicPr>
              <p:blipFill>
                <a:blip r:embed="rId491"/>
                <a:stretch>
                  <a:fillRect/>
                </a:stretch>
              </p:blipFill>
              <p:spPr>
                <a:xfrm>
                  <a:off x="412800" y="2805340"/>
                  <a:ext cx="761760" cy="104040"/>
                </a:xfrm>
                <a:prstGeom prst="rect">
                  <a:avLst/>
                </a:prstGeom>
              </p:spPr>
            </p:pic>
          </mc:Fallback>
        </mc:AlternateContent>
      </p:grpSp>
      <p:grpSp>
        <p:nvGrpSpPr>
          <p:cNvPr id="276" name="Group 275">
            <a:extLst>
              <a:ext uri="{FF2B5EF4-FFF2-40B4-BE49-F238E27FC236}">
                <a16:creationId xmlns:a16="http://schemas.microsoft.com/office/drawing/2014/main" id="{F0C48273-B3C7-AA7B-A18C-DAA91D0E19A3}"/>
              </a:ext>
            </a:extLst>
          </p:cNvPr>
          <p:cNvGrpSpPr/>
          <p:nvPr/>
        </p:nvGrpSpPr>
        <p:grpSpPr>
          <a:xfrm>
            <a:off x="3897240" y="1784020"/>
            <a:ext cx="3314160" cy="650160"/>
            <a:chOff x="3897240" y="1784020"/>
            <a:chExt cx="3314160" cy="650160"/>
          </a:xfrm>
        </p:grpSpPr>
        <mc:AlternateContent xmlns:mc="http://schemas.openxmlformats.org/markup-compatibility/2006">
          <mc:Choice xmlns:p14="http://schemas.microsoft.com/office/powerpoint/2010/main" Requires="p14">
            <p:contentPart p14:bwMode="auto" r:id="rId492">
              <p14:nvContentPartPr>
                <p14:cNvPr id="43" name="Ink 42">
                  <a:extLst>
                    <a:ext uri="{FF2B5EF4-FFF2-40B4-BE49-F238E27FC236}">
                      <a16:creationId xmlns:a16="http://schemas.microsoft.com/office/drawing/2014/main" id="{2D72700D-967A-BBF4-6FC8-EEF6AF71DD2F}"/>
                    </a:ext>
                  </a:extLst>
                </p14:cNvPr>
                <p14:cNvContentPartPr/>
                <p14:nvPr/>
              </p14:nvContentPartPr>
              <p14:xfrm>
                <a:off x="5835840" y="2367580"/>
                <a:ext cx="1296360" cy="62280"/>
              </p14:xfrm>
            </p:contentPart>
          </mc:Choice>
          <mc:Fallback>
            <p:pic>
              <p:nvPicPr>
                <p:cNvPr id="43" name="Ink 42">
                  <a:extLst>
                    <a:ext uri="{FF2B5EF4-FFF2-40B4-BE49-F238E27FC236}">
                      <a16:creationId xmlns:a16="http://schemas.microsoft.com/office/drawing/2014/main" id="{2D72700D-967A-BBF4-6FC8-EEF6AF71DD2F}"/>
                    </a:ext>
                  </a:extLst>
                </p:cNvPr>
                <p:cNvPicPr/>
                <p:nvPr/>
              </p:nvPicPr>
              <p:blipFill>
                <a:blip r:embed="rId493"/>
                <a:stretch>
                  <a:fillRect/>
                </a:stretch>
              </p:blipFill>
              <p:spPr>
                <a:xfrm>
                  <a:off x="5817840" y="2349940"/>
                  <a:ext cx="1332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44" name="Ink 43">
                  <a:extLst>
                    <a:ext uri="{FF2B5EF4-FFF2-40B4-BE49-F238E27FC236}">
                      <a16:creationId xmlns:a16="http://schemas.microsoft.com/office/drawing/2014/main" id="{CC27163A-0990-ABBF-85A9-1D1AB5379FFB}"/>
                    </a:ext>
                  </a:extLst>
                </p14:cNvPr>
                <p14:cNvContentPartPr/>
                <p14:nvPr/>
              </p14:nvContentPartPr>
              <p14:xfrm>
                <a:off x="5206200" y="2339860"/>
                <a:ext cx="487080" cy="30960"/>
              </p14:xfrm>
            </p:contentPart>
          </mc:Choice>
          <mc:Fallback>
            <p:pic>
              <p:nvPicPr>
                <p:cNvPr id="44" name="Ink 43">
                  <a:extLst>
                    <a:ext uri="{FF2B5EF4-FFF2-40B4-BE49-F238E27FC236}">
                      <a16:creationId xmlns:a16="http://schemas.microsoft.com/office/drawing/2014/main" id="{CC27163A-0990-ABBF-85A9-1D1AB5379FFB}"/>
                    </a:ext>
                  </a:extLst>
                </p:cNvPr>
                <p:cNvPicPr/>
                <p:nvPr/>
              </p:nvPicPr>
              <p:blipFill>
                <a:blip r:embed="rId495"/>
                <a:stretch>
                  <a:fillRect/>
                </a:stretch>
              </p:blipFill>
              <p:spPr>
                <a:xfrm>
                  <a:off x="5188200" y="2321860"/>
                  <a:ext cx="5227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46" name="Ink 45">
                  <a:extLst>
                    <a:ext uri="{FF2B5EF4-FFF2-40B4-BE49-F238E27FC236}">
                      <a16:creationId xmlns:a16="http://schemas.microsoft.com/office/drawing/2014/main" id="{89D1A025-24B2-814D-CA9F-4848E029592D}"/>
                    </a:ext>
                  </a:extLst>
                </p14:cNvPr>
                <p14:cNvContentPartPr/>
                <p14:nvPr/>
              </p14:nvContentPartPr>
              <p14:xfrm>
                <a:off x="3897240" y="2365060"/>
                <a:ext cx="1071000" cy="69120"/>
              </p14:xfrm>
            </p:contentPart>
          </mc:Choice>
          <mc:Fallback>
            <p:pic>
              <p:nvPicPr>
                <p:cNvPr id="46" name="Ink 45">
                  <a:extLst>
                    <a:ext uri="{FF2B5EF4-FFF2-40B4-BE49-F238E27FC236}">
                      <a16:creationId xmlns:a16="http://schemas.microsoft.com/office/drawing/2014/main" id="{89D1A025-24B2-814D-CA9F-4848E029592D}"/>
                    </a:ext>
                  </a:extLst>
                </p:cNvPr>
                <p:cNvPicPr/>
                <p:nvPr/>
              </p:nvPicPr>
              <p:blipFill>
                <a:blip r:embed="rId497"/>
                <a:stretch>
                  <a:fillRect/>
                </a:stretch>
              </p:blipFill>
              <p:spPr>
                <a:xfrm>
                  <a:off x="3879600" y="2347060"/>
                  <a:ext cx="1106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75" name="Ink 274">
                  <a:extLst>
                    <a:ext uri="{FF2B5EF4-FFF2-40B4-BE49-F238E27FC236}">
                      <a16:creationId xmlns:a16="http://schemas.microsoft.com/office/drawing/2014/main" id="{4B346913-3CB0-9BE0-F535-BC320C69AA94}"/>
                    </a:ext>
                  </a:extLst>
                </p14:cNvPr>
                <p14:cNvContentPartPr/>
                <p14:nvPr/>
              </p14:nvContentPartPr>
              <p14:xfrm>
                <a:off x="4967880" y="1784020"/>
                <a:ext cx="2243520" cy="638640"/>
              </p14:xfrm>
            </p:contentPart>
          </mc:Choice>
          <mc:Fallback>
            <p:pic>
              <p:nvPicPr>
                <p:cNvPr id="275" name="Ink 274">
                  <a:extLst>
                    <a:ext uri="{FF2B5EF4-FFF2-40B4-BE49-F238E27FC236}">
                      <a16:creationId xmlns:a16="http://schemas.microsoft.com/office/drawing/2014/main" id="{4B346913-3CB0-9BE0-F535-BC320C69AA94}"/>
                    </a:ext>
                  </a:extLst>
                </p:cNvPr>
                <p:cNvPicPr/>
                <p:nvPr/>
              </p:nvPicPr>
              <p:blipFill>
                <a:blip r:embed="rId499"/>
                <a:stretch>
                  <a:fillRect/>
                </a:stretch>
              </p:blipFill>
              <p:spPr>
                <a:xfrm>
                  <a:off x="4949880" y="1766020"/>
                  <a:ext cx="2279160" cy="67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0">
            <p14:nvContentPartPr>
              <p14:cNvPr id="277" name="Ink 276">
                <a:extLst>
                  <a:ext uri="{FF2B5EF4-FFF2-40B4-BE49-F238E27FC236}">
                    <a16:creationId xmlns:a16="http://schemas.microsoft.com/office/drawing/2014/main" id="{1B1C3774-7E7E-D841-185A-F985569A8E94}"/>
                  </a:ext>
                </a:extLst>
              </p14:cNvPr>
              <p14:cNvContentPartPr/>
              <p14:nvPr/>
            </p14:nvContentPartPr>
            <p14:xfrm>
              <a:off x="7174320" y="1922980"/>
              <a:ext cx="175680" cy="108720"/>
            </p14:xfrm>
          </p:contentPart>
        </mc:Choice>
        <mc:Fallback>
          <p:pic>
            <p:nvPicPr>
              <p:cNvPr id="277" name="Ink 276">
                <a:extLst>
                  <a:ext uri="{FF2B5EF4-FFF2-40B4-BE49-F238E27FC236}">
                    <a16:creationId xmlns:a16="http://schemas.microsoft.com/office/drawing/2014/main" id="{1B1C3774-7E7E-D841-185A-F985569A8E94}"/>
                  </a:ext>
                </a:extLst>
              </p:cNvPr>
              <p:cNvPicPr/>
              <p:nvPr/>
            </p:nvPicPr>
            <p:blipFill>
              <a:blip r:embed="rId501"/>
              <a:stretch>
                <a:fillRect/>
              </a:stretch>
            </p:blipFill>
            <p:spPr>
              <a:xfrm>
                <a:off x="7156680" y="1904980"/>
                <a:ext cx="211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78" name="Ink 277">
                <a:extLst>
                  <a:ext uri="{FF2B5EF4-FFF2-40B4-BE49-F238E27FC236}">
                    <a16:creationId xmlns:a16="http://schemas.microsoft.com/office/drawing/2014/main" id="{2A4CE8AE-D0F7-3566-693B-B881AE7486BA}"/>
                  </a:ext>
                </a:extLst>
              </p14:cNvPr>
              <p14:cNvContentPartPr/>
              <p14:nvPr/>
            </p14:nvContentPartPr>
            <p14:xfrm>
              <a:off x="342600" y="2306740"/>
              <a:ext cx="3646800" cy="701640"/>
            </p14:xfrm>
          </p:contentPart>
        </mc:Choice>
        <mc:Fallback>
          <p:pic>
            <p:nvPicPr>
              <p:cNvPr id="278" name="Ink 277">
                <a:extLst>
                  <a:ext uri="{FF2B5EF4-FFF2-40B4-BE49-F238E27FC236}">
                    <a16:creationId xmlns:a16="http://schemas.microsoft.com/office/drawing/2014/main" id="{2A4CE8AE-D0F7-3566-693B-B881AE7486BA}"/>
                  </a:ext>
                </a:extLst>
              </p:cNvPr>
              <p:cNvPicPr/>
              <p:nvPr/>
            </p:nvPicPr>
            <p:blipFill>
              <a:blip r:embed="rId503"/>
              <a:stretch>
                <a:fillRect/>
              </a:stretch>
            </p:blipFill>
            <p:spPr>
              <a:xfrm>
                <a:off x="324600" y="2289100"/>
                <a:ext cx="3682440" cy="7372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79" name="Ink 278">
                <a:extLst>
                  <a:ext uri="{FF2B5EF4-FFF2-40B4-BE49-F238E27FC236}">
                    <a16:creationId xmlns:a16="http://schemas.microsoft.com/office/drawing/2014/main" id="{3255694F-007C-06AE-90F4-BD078DB2E6D7}"/>
                  </a:ext>
                </a:extLst>
              </p14:cNvPr>
              <p14:cNvContentPartPr/>
              <p14:nvPr/>
            </p14:nvContentPartPr>
            <p14:xfrm>
              <a:off x="6849600" y="2846020"/>
              <a:ext cx="2661840" cy="633240"/>
            </p14:xfrm>
          </p:contentPart>
        </mc:Choice>
        <mc:Fallback>
          <p:pic>
            <p:nvPicPr>
              <p:cNvPr id="279" name="Ink 278">
                <a:extLst>
                  <a:ext uri="{FF2B5EF4-FFF2-40B4-BE49-F238E27FC236}">
                    <a16:creationId xmlns:a16="http://schemas.microsoft.com/office/drawing/2014/main" id="{3255694F-007C-06AE-90F4-BD078DB2E6D7}"/>
                  </a:ext>
                </a:extLst>
              </p:cNvPr>
              <p:cNvPicPr/>
              <p:nvPr/>
            </p:nvPicPr>
            <p:blipFill>
              <a:blip r:embed="rId505"/>
              <a:stretch>
                <a:fillRect/>
              </a:stretch>
            </p:blipFill>
            <p:spPr>
              <a:xfrm>
                <a:off x="6831600" y="2828020"/>
                <a:ext cx="2697480" cy="6688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80" name="Ink 279">
                <a:extLst>
                  <a:ext uri="{FF2B5EF4-FFF2-40B4-BE49-F238E27FC236}">
                    <a16:creationId xmlns:a16="http://schemas.microsoft.com/office/drawing/2014/main" id="{2AE0A3A1-FBAC-BB54-C89A-57015DC9ED6B}"/>
                  </a:ext>
                </a:extLst>
              </p14:cNvPr>
              <p14:cNvContentPartPr/>
              <p14:nvPr/>
            </p14:nvContentPartPr>
            <p14:xfrm>
              <a:off x="3482520" y="2785180"/>
              <a:ext cx="3367800" cy="701640"/>
            </p14:xfrm>
          </p:contentPart>
        </mc:Choice>
        <mc:Fallback>
          <p:pic>
            <p:nvPicPr>
              <p:cNvPr id="280" name="Ink 279">
                <a:extLst>
                  <a:ext uri="{FF2B5EF4-FFF2-40B4-BE49-F238E27FC236}">
                    <a16:creationId xmlns:a16="http://schemas.microsoft.com/office/drawing/2014/main" id="{2AE0A3A1-FBAC-BB54-C89A-57015DC9ED6B}"/>
                  </a:ext>
                </a:extLst>
              </p:cNvPr>
              <p:cNvPicPr/>
              <p:nvPr/>
            </p:nvPicPr>
            <p:blipFill>
              <a:blip r:embed="rId507"/>
              <a:stretch>
                <a:fillRect/>
              </a:stretch>
            </p:blipFill>
            <p:spPr>
              <a:xfrm>
                <a:off x="3464520" y="2767540"/>
                <a:ext cx="3403440" cy="7372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81" name="Ink 280">
                <a:extLst>
                  <a:ext uri="{FF2B5EF4-FFF2-40B4-BE49-F238E27FC236}">
                    <a16:creationId xmlns:a16="http://schemas.microsoft.com/office/drawing/2014/main" id="{7EF7DC49-760D-3F2A-8BD4-AA402B595B2D}"/>
                  </a:ext>
                </a:extLst>
              </p14:cNvPr>
              <p14:cNvContentPartPr/>
              <p14:nvPr/>
            </p14:nvContentPartPr>
            <p14:xfrm>
              <a:off x="1399920" y="2878060"/>
              <a:ext cx="2192040" cy="609120"/>
            </p14:xfrm>
          </p:contentPart>
        </mc:Choice>
        <mc:Fallback>
          <p:pic>
            <p:nvPicPr>
              <p:cNvPr id="281" name="Ink 280">
                <a:extLst>
                  <a:ext uri="{FF2B5EF4-FFF2-40B4-BE49-F238E27FC236}">
                    <a16:creationId xmlns:a16="http://schemas.microsoft.com/office/drawing/2014/main" id="{7EF7DC49-760D-3F2A-8BD4-AA402B595B2D}"/>
                  </a:ext>
                </a:extLst>
              </p:cNvPr>
              <p:cNvPicPr/>
              <p:nvPr/>
            </p:nvPicPr>
            <p:blipFill>
              <a:blip r:embed="rId509"/>
              <a:stretch>
                <a:fillRect/>
              </a:stretch>
            </p:blipFill>
            <p:spPr>
              <a:xfrm>
                <a:off x="1382280" y="2860420"/>
                <a:ext cx="2227680" cy="644760"/>
              </a:xfrm>
              <a:prstGeom prst="rect">
                <a:avLst/>
              </a:prstGeom>
            </p:spPr>
          </p:pic>
        </mc:Fallback>
      </mc:AlternateContent>
      <p:grpSp>
        <p:nvGrpSpPr>
          <p:cNvPr id="307" name="Group 306">
            <a:extLst>
              <a:ext uri="{FF2B5EF4-FFF2-40B4-BE49-F238E27FC236}">
                <a16:creationId xmlns:a16="http://schemas.microsoft.com/office/drawing/2014/main" id="{034C3E00-A7E6-F621-CEEC-1699556A1B9C}"/>
              </a:ext>
            </a:extLst>
          </p:cNvPr>
          <p:cNvGrpSpPr/>
          <p:nvPr/>
        </p:nvGrpSpPr>
        <p:grpSpPr>
          <a:xfrm>
            <a:off x="6526320" y="4922140"/>
            <a:ext cx="2788200" cy="162720"/>
            <a:chOff x="6526320" y="4922140"/>
            <a:chExt cx="2788200" cy="162720"/>
          </a:xfrm>
        </p:grpSpPr>
        <mc:AlternateContent xmlns:mc="http://schemas.openxmlformats.org/markup-compatibility/2006">
          <mc:Choice xmlns:p14="http://schemas.microsoft.com/office/powerpoint/2010/main" Requires="p14">
            <p:contentPart p14:bwMode="auto" r:id="rId510">
              <p14:nvContentPartPr>
                <p14:cNvPr id="304" name="Ink 303">
                  <a:extLst>
                    <a:ext uri="{FF2B5EF4-FFF2-40B4-BE49-F238E27FC236}">
                      <a16:creationId xmlns:a16="http://schemas.microsoft.com/office/drawing/2014/main" id="{B3136DC0-5B4A-FEAA-C4A7-81D2B65A89CA}"/>
                    </a:ext>
                  </a:extLst>
                </p14:cNvPr>
                <p14:cNvContentPartPr/>
                <p14:nvPr/>
              </p14:nvContentPartPr>
              <p14:xfrm>
                <a:off x="8387880" y="5045620"/>
                <a:ext cx="926640" cy="39240"/>
              </p14:xfrm>
            </p:contentPart>
          </mc:Choice>
          <mc:Fallback>
            <p:pic>
              <p:nvPicPr>
                <p:cNvPr id="304" name="Ink 303">
                  <a:extLst>
                    <a:ext uri="{FF2B5EF4-FFF2-40B4-BE49-F238E27FC236}">
                      <a16:creationId xmlns:a16="http://schemas.microsoft.com/office/drawing/2014/main" id="{B3136DC0-5B4A-FEAA-C4A7-81D2B65A89CA}"/>
                    </a:ext>
                  </a:extLst>
                </p:cNvPr>
                <p:cNvPicPr/>
                <p:nvPr/>
              </p:nvPicPr>
              <p:blipFill>
                <a:blip r:embed="rId511"/>
                <a:stretch>
                  <a:fillRect/>
                </a:stretch>
              </p:blipFill>
              <p:spPr>
                <a:xfrm>
                  <a:off x="8369880" y="5027980"/>
                  <a:ext cx="962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5" name="Ink 304">
                  <a:extLst>
                    <a:ext uri="{FF2B5EF4-FFF2-40B4-BE49-F238E27FC236}">
                      <a16:creationId xmlns:a16="http://schemas.microsoft.com/office/drawing/2014/main" id="{2948AFF7-6779-F9D1-D53D-BB87D4B22DE8}"/>
                    </a:ext>
                  </a:extLst>
                </p14:cNvPr>
                <p14:cNvContentPartPr/>
                <p14:nvPr/>
              </p14:nvContentPartPr>
              <p14:xfrm>
                <a:off x="7691280" y="4922140"/>
                <a:ext cx="495000" cy="102600"/>
              </p14:xfrm>
            </p:contentPart>
          </mc:Choice>
          <mc:Fallback>
            <p:pic>
              <p:nvPicPr>
                <p:cNvPr id="305" name="Ink 304">
                  <a:extLst>
                    <a:ext uri="{FF2B5EF4-FFF2-40B4-BE49-F238E27FC236}">
                      <a16:creationId xmlns:a16="http://schemas.microsoft.com/office/drawing/2014/main" id="{2948AFF7-6779-F9D1-D53D-BB87D4B22DE8}"/>
                    </a:ext>
                  </a:extLst>
                </p:cNvPr>
                <p:cNvPicPr/>
                <p:nvPr/>
              </p:nvPicPr>
              <p:blipFill>
                <a:blip r:embed="rId513"/>
                <a:stretch>
                  <a:fillRect/>
                </a:stretch>
              </p:blipFill>
              <p:spPr>
                <a:xfrm>
                  <a:off x="7673640" y="4904500"/>
                  <a:ext cx="5306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06" name="Ink 305">
                  <a:extLst>
                    <a:ext uri="{FF2B5EF4-FFF2-40B4-BE49-F238E27FC236}">
                      <a16:creationId xmlns:a16="http://schemas.microsoft.com/office/drawing/2014/main" id="{3C743206-EC0D-22BE-429B-05FDC70C9387}"/>
                    </a:ext>
                  </a:extLst>
                </p14:cNvPr>
                <p14:cNvContentPartPr/>
                <p14:nvPr/>
              </p14:nvContentPartPr>
              <p14:xfrm>
                <a:off x="6526320" y="4973260"/>
                <a:ext cx="960480" cy="53640"/>
              </p14:xfrm>
            </p:contentPart>
          </mc:Choice>
          <mc:Fallback>
            <p:pic>
              <p:nvPicPr>
                <p:cNvPr id="306" name="Ink 305">
                  <a:extLst>
                    <a:ext uri="{FF2B5EF4-FFF2-40B4-BE49-F238E27FC236}">
                      <a16:creationId xmlns:a16="http://schemas.microsoft.com/office/drawing/2014/main" id="{3C743206-EC0D-22BE-429B-05FDC70C9387}"/>
                    </a:ext>
                  </a:extLst>
                </p:cNvPr>
                <p:cNvPicPr/>
                <p:nvPr/>
              </p:nvPicPr>
              <p:blipFill>
                <a:blip r:embed="rId515"/>
                <a:stretch>
                  <a:fillRect/>
                </a:stretch>
              </p:blipFill>
              <p:spPr>
                <a:xfrm>
                  <a:off x="6508320" y="4955260"/>
                  <a:ext cx="996120" cy="8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6">
            <p14:nvContentPartPr>
              <p14:cNvPr id="308" name="Ink 307">
                <a:extLst>
                  <a:ext uri="{FF2B5EF4-FFF2-40B4-BE49-F238E27FC236}">
                    <a16:creationId xmlns:a16="http://schemas.microsoft.com/office/drawing/2014/main" id="{81C2BF5F-18DF-0D38-A914-670AF5C16F36}"/>
                  </a:ext>
                </a:extLst>
              </p14:cNvPr>
              <p14:cNvContentPartPr/>
              <p14:nvPr/>
            </p14:nvContentPartPr>
            <p14:xfrm>
              <a:off x="2785560" y="3423460"/>
              <a:ext cx="4862520" cy="629640"/>
            </p14:xfrm>
          </p:contentPart>
        </mc:Choice>
        <mc:Fallback>
          <p:pic>
            <p:nvPicPr>
              <p:cNvPr id="308" name="Ink 307">
                <a:extLst>
                  <a:ext uri="{FF2B5EF4-FFF2-40B4-BE49-F238E27FC236}">
                    <a16:creationId xmlns:a16="http://schemas.microsoft.com/office/drawing/2014/main" id="{81C2BF5F-18DF-0D38-A914-670AF5C16F36}"/>
                  </a:ext>
                </a:extLst>
              </p:cNvPr>
              <p:cNvPicPr/>
              <p:nvPr/>
            </p:nvPicPr>
            <p:blipFill>
              <a:blip r:embed="rId517"/>
              <a:stretch>
                <a:fillRect/>
              </a:stretch>
            </p:blipFill>
            <p:spPr>
              <a:xfrm>
                <a:off x="2767560" y="3405820"/>
                <a:ext cx="4898160" cy="665280"/>
              </a:xfrm>
              <a:prstGeom prst="rect">
                <a:avLst/>
              </a:prstGeom>
            </p:spPr>
          </p:pic>
        </mc:Fallback>
      </mc:AlternateContent>
      <p:grpSp>
        <p:nvGrpSpPr>
          <p:cNvPr id="312" name="Group 311">
            <a:extLst>
              <a:ext uri="{FF2B5EF4-FFF2-40B4-BE49-F238E27FC236}">
                <a16:creationId xmlns:a16="http://schemas.microsoft.com/office/drawing/2014/main" id="{E7D9423B-C1B7-F591-20D0-C1E76A7B06F8}"/>
              </a:ext>
            </a:extLst>
          </p:cNvPr>
          <p:cNvGrpSpPr/>
          <p:nvPr/>
        </p:nvGrpSpPr>
        <p:grpSpPr>
          <a:xfrm>
            <a:off x="225240" y="3377740"/>
            <a:ext cx="9150840" cy="1182960"/>
            <a:chOff x="225240" y="3377740"/>
            <a:chExt cx="9150840" cy="1182960"/>
          </a:xfrm>
        </p:grpSpPr>
        <mc:AlternateContent xmlns:mc="http://schemas.openxmlformats.org/markup-compatibility/2006">
          <mc:Choice xmlns:p14="http://schemas.microsoft.com/office/powerpoint/2010/main" Requires="p14">
            <p:contentPart p14:bwMode="auto" r:id="rId518">
              <p14:nvContentPartPr>
                <p14:cNvPr id="293" name="Ink 292">
                  <a:extLst>
                    <a:ext uri="{FF2B5EF4-FFF2-40B4-BE49-F238E27FC236}">
                      <a16:creationId xmlns:a16="http://schemas.microsoft.com/office/drawing/2014/main" id="{E4E0D4D7-0204-16E5-E316-6369BB390C54}"/>
                    </a:ext>
                  </a:extLst>
                </p14:cNvPr>
                <p14:cNvContentPartPr/>
                <p14:nvPr/>
              </p14:nvContentPartPr>
              <p14:xfrm>
                <a:off x="8622240" y="4482940"/>
                <a:ext cx="633960" cy="26280"/>
              </p14:xfrm>
            </p:contentPart>
          </mc:Choice>
          <mc:Fallback>
            <p:pic>
              <p:nvPicPr>
                <p:cNvPr id="293" name="Ink 292">
                  <a:extLst>
                    <a:ext uri="{FF2B5EF4-FFF2-40B4-BE49-F238E27FC236}">
                      <a16:creationId xmlns:a16="http://schemas.microsoft.com/office/drawing/2014/main" id="{E4E0D4D7-0204-16E5-E316-6369BB390C54}"/>
                    </a:ext>
                  </a:extLst>
                </p:cNvPr>
                <p:cNvPicPr/>
                <p:nvPr/>
              </p:nvPicPr>
              <p:blipFill>
                <a:blip r:embed="rId519"/>
                <a:stretch>
                  <a:fillRect/>
                </a:stretch>
              </p:blipFill>
              <p:spPr>
                <a:xfrm>
                  <a:off x="8604240" y="4465300"/>
                  <a:ext cx="669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94" name="Ink 293">
                  <a:extLst>
                    <a:ext uri="{FF2B5EF4-FFF2-40B4-BE49-F238E27FC236}">
                      <a16:creationId xmlns:a16="http://schemas.microsoft.com/office/drawing/2014/main" id="{E4F30B5A-1152-88BA-1FC9-DE8E525E1455}"/>
                    </a:ext>
                  </a:extLst>
                </p14:cNvPr>
                <p14:cNvContentPartPr/>
                <p14:nvPr/>
              </p14:nvContentPartPr>
              <p14:xfrm>
                <a:off x="8036520" y="4396900"/>
                <a:ext cx="350640" cy="54360"/>
              </p14:xfrm>
            </p:contentPart>
          </mc:Choice>
          <mc:Fallback>
            <p:pic>
              <p:nvPicPr>
                <p:cNvPr id="294" name="Ink 293">
                  <a:extLst>
                    <a:ext uri="{FF2B5EF4-FFF2-40B4-BE49-F238E27FC236}">
                      <a16:creationId xmlns:a16="http://schemas.microsoft.com/office/drawing/2014/main" id="{E4F30B5A-1152-88BA-1FC9-DE8E525E1455}"/>
                    </a:ext>
                  </a:extLst>
                </p:cNvPr>
                <p:cNvPicPr/>
                <p:nvPr/>
              </p:nvPicPr>
              <p:blipFill>
                <a:blip r:embed="rId521"/>
                <a:stretch>
                  <a:fillRect/>
                </a:stretch>
              </p:blipFill>
              <p:spPr>
                <a:xfrm>
                  <a:off x="8018880" y="4379260"/>
                  <a:ext cx="386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96" name="Ink 295">
                  <a:extLst>
                    <a:ext uri="{FF2B5EF4-FFF2-40B4-BE49-F238E27FC236}">
                      <a16:creationId xmlns:a16="http://schemas.microsoft.com/office/drawing/2014/main" id="{5EF02546-546E-4ADD-A2A7-25D8B57E89CF}"/>
                    </a:ext>
                  </a:extLst>
                </p14:cNvPr>
                <p14:cNvContentPartPr/>
                <p14:nvPr/>
              </p14:nvContentPartPr>
              <p14:xfrm>
                <a:off x="6919440" y="4406980"/>
                <a:ext cx="918360" cy="76320"/>
              </p14:xfrm>
            </p:contentPart>
          </mc:Choice>
          <mc:Fallback>
            <p:pic>
              <p:nvPicPr>
                <p:cNvPr id="296" name="Ink 295">
                  <a:extLst>
                    <a:ext uri="{FF2B5EF4-FFF2-40B4-BE49-F238E27FC236}">
                      <a16:creationId xmlns:a16="http://schemas.microsoft.com/office/drawing/2014/main" id="{5EF02546-546E-4ADD-A2A7-25D8B57E89CF}"/>
                    </a:ext>
                  </a:extLst>
                </p:cNvPr>
                <p:cNvPicPr/>
                <p:nvPr/>
              </p:nvPicPr>
              <p:blipFill>
                <a:blip r:embed="rId523"/>
                <a:stretch>
                  <a:fillRect/>
                </a:stretch>
              </p:blipFill>
              <p:spPr>
                <a:xfrm>
                  <a:off x="6901800" y="4388980"/>
                  <a:ext cx="954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98" name="Ink 297">
                  <a:extLst>
                    <a:ext uri="{FF2B5EF4-FFF2-40B4-BE49-F238E27FC236}">
                      <a16:creationId xmlns:a16="http://schemas.microsoft.com/office/drawing/2014/main" id="{B1041878-C6D8-1AC4-49A4-F0EDA186797A}"/>
                    </a:ext>
                  </a:extLst>
                </p14:cNvPr>
                <p14:cNvContentPartPr/>
                <p14:nvPr/>
              </p14:nvContentPartPr>
              <p14:xfrm>
                <a:off x="3364440" y="4465660"/>
                <a:ext cx="2540520" cy="82080"/>
              </p14:xfrm>
            </p:contentPart>
          </mc:Choice>
          <mc:Fallback>
            <p:pic>
              <p:nvPicPr>
                <p:cNvPr id="298" name="Ink 297">
                  <a:extLst>
                    <a:ext uri="{FF2B5EF4-FFF2-40B4-BE49-F238E27FC236}">
                      <a16:creationId xmlns:a16="http://schemas.microsoft.com/office/drawing/2014/main" id="{B1041878-C6D8-1AC4-49A4-F0EDA186797A}"/>
                    </a:ext>
                  </a:extLst>
                </p:cNvPr>
                <p:cNvPicPr/>
                <p:nvPr/>
              </p:nvPicPr>
              <p:blipFill>
                <a:blip r:embed="rId525"/>
                <a:stretch>
                  <a:fillRect/>
                </a:stretch>
              </p:blipFill>
              <p:spPr>
                <a:xfrm>
                  <a:off x="3346800" y="4448020"/>
                  <a:ext cx="2576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99" name="Ink 298">
                  <a:extLst>
                    <a:ext uri="{FF2B5EF4-FFF2-40B4-BE49-F238E27FC236}">
                      <a16:creationId xmlns:a16="http://schemas.microsoft.com/office/drawing/2014/main" id="{FD8400D9-7FF6-C5A9-A7E7-5067C55EF323}"/>
                    </a:ext>
                  </a:extLst>
                </p14:cNvPr>
                <p14:cNvContentPartPr/>
                <p14:nvPr/>
              </p14:nvContentPartPr>
              <p14:xfrm>
                <a:off x="2616720" y="4444780"/>
                <a:ext cx="720000" cy="60120"/>
              </p14:xfrm>
            </p:contentPart>
          </mc:Choice>
          <mc:Fallback>
            <p:pic>
              <p:nvPicPr>
                <p:cNvPr id="299" name="Ink 298">
                  <a:extLst>
                    <a:ext uri="{FF2B5EF4-FFF2-40B4-BE49-F238E27FC236}">
                      <a16:creationId xmlns:a16="http://schemas.microsoft.com/office/drawing/2014/main" id="{FD8400D9-7FF6-C5A9-A7E7-5067C55EF323}"/>
                    </a:ext>
                  </a:extLst>
                </p:cNvPr>
                <p:cNvPicPr/>
                <p:nvPr/>
              </p:nvPicPr>
              <p:blipFill>
                <a:blip r:embed="rId527"/>
                <a:stretch>
                  <a:fillRect/>
                </a:stretch>
              </p:blipFill>
              <p:spPr>
                <a:xfrm>
                  <a:off x="2598720" y="4426780"/>
                  <a:ext cx="755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01" name="Ink 300">
                  <a:extLst>
                    <a:ext uri="{FF2B5EF4-FFF2-40B4-BE49-F238E27FC236}">
                      <a16:creationId xmlns:a16="http://schemas.microsoft.com/office/drawing/2014/main" id="{65852374-92A4-6E5A-63BB-EF972A375485}"/>
                    </a:ext>
                  </a:extLst>
                </p14:cNvPr>
                <p14:cNvContentPartPr/>
                <p14:nvPr/>
              </p14:nvContentPartPr>
              <p14:xfrm>
                <a:off x="763800" y="4467460"/>
                <a:ext cx="1725120" cy="72360"/>
              </p14:xfrm>
            </p:contentPart>
          </mc:Choice>
          <mc:Fallback>
            <p:pic>
              <p:nvPicPr>
                <p:cNvPr id="301" name="Ink 300">
                  <a:extLst>
                    <a:ext uri="{FF2B5EF4-FFF2-40B4-BE49-F238E27FC236}">
                      <a16:creationId xmlns:a16="http://schemas.microsoft.com/office/drawing/2014/main" id="{65852374-92A4-6E5A-63BB-EF972A375485}"/>
                    </a:ext>
                  </a:extLst>
                </p:cNvPr>
                <p:cNvPicPr/>
                <p:nvPr/>
              </p:nvPicPr>
              <p:blipFill>
                <a:blip r:embed="rId529"/>
                <a:stretch>
                  <a:fillRect/>
                </a:stretch>
              </p:blipFill>
              <p:spPr>
                <a:xfrm>
                  <a:off x="746160" y="4449820"/>
                  <a:ext cx="1760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60" name="Ink 259">
                  <a:extLst>
                    <a:ext uri="{FF2B5EF4-FFF2-40B4-BE49-F238E27FC236}">
                      <a16:creationId xmlns:a16="http://schemas.microsoft.com/office/drawing/2014/main" id="{B9FEB14D-CAD9-A02F-9577-10897FFAEC6F}"/>
                    </a:ext>
                  </a:extLst>
                </p14:cNvPr>
                <p14:cNvContentPartPr/>
                <p14:nvPr/>
              </p14:nvContentPartPr>
              <p14:xfrm>
                <a:off x="8132640" y="3406900"/>
                <a:ext cx="1163520" cy="40680"/>
              </p14:xfrm>
            </p:contentPart>
          </mc:Choice>
          <mc:Fallback>
            <p:pic>
              <p:nvPicPr>
                <p:cNvPr id="260" name="Ink 259">
                  <a:extLst>
                    <a:ext uri="{FF2B5EF4-FFF2-40B4-BE49-F238E27FC236}">
                      <a16:creationId xmlns:a16="http://schemas.microsoft.com/office/drawing/2014/main" id="{B9FEB14D-CAD9-A02F-9577-10897FFAEC6F}"/>
                    </a:ext>
                  </a:extLst>
                </p:cNvPr>
                <p:cNvPicPr/>
                <p:nvPr/>
              </p:nvPicPr>
              <p:blipFill>
                <a:blip r:embed="rId531"/>
                <a:stretch>
                  <a:fillRect/>
                </a:stretch>
              </p:blipFill>
              <p:spPr>
                <a:xfrm>
                  <a:off x="8115000" y="3388900"/>
                  <a:ext cx="1199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61" name="Ink 260">
                  <a:extLst>
                    <a:ext uri="{FF2B5EF4-FFF2-40B4-BE49-F238E27FC236}">
                      <a16:creationId xmlns:a16="http://schemas.microsoft.com/office/drawing/2014/main" id="{75830CE5-2E8A-737D-CB34-AD7E140813DC}"/>
                    </a:ext>
                  </a:extLst>
                </p14:cNvPr>
                <p14:cNvContentPartPr/>
                <p14:nvPr/>
              </p14:nvContentPartPr>
              <p14:xfrm>
                <a:off x="7018800" y="3439300"/>
                <a:ext cx="1080720" cy="36000"/>
              </p14:xfrm>
            </p:contentPart>
          </mc:Choice>
          <mc:Fallback>
            <p:pic>
              <p:nvPicPr>
                <p:cNvPr id="261" name="Ink 260">
                  <a:extLst>
                    <a:ext uri="{FF2B5EF4-FFF2-40B4-BE49-F238E27FC236}">
                      <a16:creationId xmlns:a16="http://schemas.microsoft.com/office/drawing/2014/main" id="{75830CE5-2E8A-737D-CB34-AD7E140813DC}"/>
                    </a:ext>
                  </a:extLst>
                </p:cNvPr>
                <p:cNvPicPr/>
                <p:nvPr/>
              </p:nvPicPr>
              <p:blipFill>
                <a:blip r:embed="rId533"/>
                <a:stretch>
                  <a:fillRect/>
                </a:stretch>
              </p:blipFill>
              <p:spPr>
                <a:xfrm>
                  <a:off x="7001160" y="3421300"/>
                  <a:ext cx="1116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63" name="Ink 262">
                  <a:extLst>
                    <a:ext uri="{FF2B5EF4-FFF2-40B4-BE49-F238E27FC236}">
                      <a16:creationId xmlns:a16="http://schemas.microsoft.com/office/drawing/2014/main" id="{5033D3F0-8076-1884-0641-3E65074AE33C}"/>
                    </a:ext>
                  </a:extLst>
                </p14:cNvPr>
                <p14:cNvContentPartPr/>
                <p14:nvPr/>
              </p14:nvContentPartPr>
              <p14:xfrm>
                <a:off x="6186480" y="3386740"/>
                <a:ext cx="584640" cy="109440"/>
              </p14:xfrm>
            </p:contentPart>
          </mc:Choice>
          <mc:Fallback>
            <p:pic>
              <p:nvPicPr>
                <p:cNvPr id="263" name="Ink 262">
                  <a:extLst>
                    <a:ext uri="{FF2B5EF4-FFF2-40B4-BE49-F238E27FC236}">
                      <a16:creationId xmlns:a16="http://schemas.microsoft.com/office/drawing/2014/main" id="{5033D3F0-8076-1884-0641-3E65074AE33C}"/>
                    </a:ext>
                  </a:extLst>
                </p:cNvPr>
                <p:cNvPicPr/>
                <p:nvPr/>
              </p:nvPicPr>
              <p:blipFill>
                <a:blip r:embed="rId535"/>
                <a:stretch>
                  <a:fillRect/>
                </a:stretch>
              </p:blipFill>
              <p:spPr>
                <a:xfrm>
                  <a:off x="6168480" y="3369100"/>
                  <a:ext cx="620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65" name="Ink 264">
                  <a:extLst>
                    <a:ext uri="{FF2B5EF4-FFF2-40B4-BE49-F238E27FC236}">
                      <a16:creationId xmlns:a16="http://schemas.microsoft.com/office/drawing/2014/main" id="{F84DE617-40DB-027E-59BA-EB9ADA24014A}"/>
                    </a:ext>
                  </a:extLst>
                </p14:cNvPr>
                <p14:cNvContentPartPr/>
                <p14:nvPr/>
              </p14:nvContentPartPr>
              <p14:xfrm>
                <a:off x="5436600" y="3442180"/>
                <a:ext cx="495720" cy="34200"/>
              </p14:xfrm>
            </p:contentPart>
          </mc:Choice>
          <mc:Fallback>
            <p:pic>
              <p:nvPicPr>
                <p:cNvPr id="265" name="Ink 264">
                  <a:extLst>
                    <a:ext uri="{FF2B5EF4-FFF2-40B4-BE49-F238E27FC236}">
                      <a16:creationId xmlns:a16="http://schemas.microsoft.com/office/drawing/2014/main" id="{F84DE617-40DB-027E-59BA-EB9ADA24014A}"/>
                    </a:ext>
                  </a:extLst>
                </p:cNvPr>
                <p:cNvPicPr/>
                <p:nvPr/>
              </p:nvPicPr>
              <p:blipFill>
                <a:blip r:embed="rId537"/>
                <a:stretch>
                  <a:fillRect/>
                </a:stretch>
              </p:blipFill>
              <p:spPr>
                <a:xfrm>
                  <a:off x="5418600" y="3424180"/>
                  <a:ext cx="531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67" name="Ink 266">
                  <a:extLst>
                    <a:ext uri="{FF2B5EF4-FFF2-40B4-BE49-F238E27FC236}">
                      <a16:creationId xmlns:a16="http://schemas.microsoft.com/office/drawing/2014/main" id="{742E7FBA-52D3-BAC0-7369-C80728CDC0A3}"/>
                    </a:ext>
                  </a:extLst>
                </p14:cNvPr>
                <p14:cNvContentPartPr/>
                <p14:nvPr/>
              </p14:nvContentPartPr>
              <p14:xfrm>
                <a:off x="3528240" y="3393940"/>
                <a:ext cx="1781640" cy="63720"/>
              </p14:xfrm>
            </p:contentPart>
          </mc:Choice>
          <mc:Fallback>
            <p:pic>
              <p:nvPicPr>
                <p:cNvPr id="267" name="Ink 266">
                  <a:extLst>
                    <a:ext uri="{FF2B5EF4-FFF2-40B4-BE49-F238E27FC236}">
                      <a16:creationId xmlns:a16="http://schemas.microsoft.com/office/drawing/2014/main" id="{742E7FBA-52D3-BAC0-7369-C80728CDC0A3}"/>
                    </a:ext>
                  </a:extLst>
                </p:cNvPr>
                <p:cNvPicPr/>
                <p:nvPr/>
              </p:nvPicPr>
              <p:blipFill>
                <a:blip r:embed="rId539"/>
                <a:stretch>
                  <a:fillRect/>
                </a:stretch>
              </p:blipFill>
              <p:spPr>
                <a:xfrm>
                  <a:off x="3510240" y="3376300"/>
                  <a:ext cx="1817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68" name="Ink 267">
                  <a:extLst>
                    <a:ext uri="{FF2B5EF4-FFF2-40B4-BE49-F238E27FC236}">
                      <a16:creationId xmlns:a16="http://schemas.microsoft.com/office/drawing/2014/main" id="{D3F269AD-40B2-E017-5F19-62869477CDD6}"/>
                    </a:ext>
                  </a:extLst>
                </p14:cNvPr>
                <p14:cNvContentPartPr/>
                <p14:nvPr/>
              </p14:nvContentPartPr>
              <p14:xfrm>
                <a:off x="2580720" y="3414460"/>
                <a:ext cx="891720" cy="43560"/>
              </p14:xfrm>
            </p:contentPart>
          </mc:Choice>
          <mc:Fallback>
            <p:pic>
              <p:nvPicPr>
                <p:cNvPr id="268" name="Ink 267">
                  <a:extLst>
                    <a:ext uri="{FF2B5EF4-FFF2-40B4-BE49-F238E27FC236}">
                      <a16:creationId xmlns:a16="http://schemas.microsoft.com/office/drawing/2014/main" id="{D3F269AD-40B2-E017-5F19-62869477CDD6}"/>
                    </a:ext>
                  </a:extLst>
                </p:cNvPr>
                <p:cNvPicPr/>
                <p:nvPr/>
              </p:nvPicPr>
              <p:blipFill>
                <a:blip r:embed="rId541"/>
                <a:stretch>
                  <a:fillRect/>
                </a:stretch>
              </p:blipFill>
              <p:spPr>
                <a:xfrm>
                  <a:off x="2562720" y="3396820"/>
                  <a:ext cx="927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70" name="Ink 269">
                  <a:extLst>
                    <a:ext uri="{FF2B5EF4-FFF2-40B4-BE49-F238E27FC236}">
                      <a16:creationId xmlns:a16="http://schemas.microsoft.com/office/drawing/2014/main" id="{0F34AC47-A8C4-F061-53C4-EADCE81A34D8}"/>
                    </a:ext>
                  </a:extLst>
                </p14:cNvPr>
                <p14:cNvContentPartPr/>
                <p14:nvPr/>
              </p14:nvContentPartPr>
              <p14:xfrm>
                <a:off x="1609800" y="3428500"/>
                <a:ext cx="808560" cy="40320"/>
              </p14:xfrm>
            </p:contentPart>
          </mc:Choice>
          <mc:Fallback>
            <p:pic>
              <p:nvPicPr>
                <p:cNvPr id="270" name="Ink 269">
                  <a:extLst>
                    <a:ext uri="{FF2B5EF4-FFF2-40B4-BE49-F238E27FC236}">
                      <a16:creationId xmlns:a16="http://schemas.microsoft.com/office/drawing/2014/main" id="{0F34AC47-A8C4-F061-53C4-EADCE81A34D8}"/>
                    </a:ext>
                  </a:extLst>
                </p:cNvPr>
                <p:cNvPicPr/>
                <p:nvPr/>
              </p:nvPicPr>
              <p:blipFill>
                <a:blip r:embed="rId543"/>
                <a:stretch>
                  <a:fillRect/>
                </a:stretch>
              </p:blipFill>
              <p:spPr>
                <a:xfrm>
                  <a:off x="1591800" y="3410860"/>
                  <a:ext cx="844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72" name="Ink 271">
                  <a:extLst>
                    <a:ext uri="{FF2B5EF4-FFF2-40B4-BE49-F238E27FC236}">
                      <a16:creationId xmlns:a16="http://schemas.microsoft.com/office/drawing/2014/main" id="{F3200AC5-F63C-B4D3-9119-2DA6E665EEA9}"/>
                    </a:ext>
                  </a:extLst>
                </p14:cNvPr>
                <p14:cNvContentPartPr/>
                <p14:nvPr/>
              </p14:nvContentPartPr>
              <p14:xfrm>
                <a:off x="536640" y="3435340"/>
                <a:ext cx="831600" cy="47160"/>
              </p14:xfrm>
            </p:contentPart>
          </mc:Choice>
          <mc:Fallback>
            <p:pic>
              <p:nvPicPr>
                <p:cNvPr id="272" name="Ink 271">
                  <a:extLst>
                    <a:ext uri="{FF2B5EF4-FFF2-40B4-BE49-F238E27FC236}">
                      <a16:creationId xmlns:a16="http://schemas.microsoft.com/office/drawing/2014/main" id="{F3200AC5-F63C-B4D3-9119-2DA6E665EEA9}"/>
                    </a:ext>
                  </a:extLst>
                </p:cNvPr>
                <p:cNvPicPr/>
                <p:nvPr/>
              </p:nvPicPr>
              <p:blipFill>
                <a:blip r:embed="rId545"/>
                <a:stretch>
                  <a:fillRect/>
                </a:stretch>
              </p:blipFill>
              <p:spPr>
                <a:xfrm>
                  <a:off x="519000" y="3417340"/>
                  <a:ext cx="867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74" name="Ink 273">
                  <a:extLst>
                    <a:ext uri="{FF2B5EF4-FFF2-40B4-BE49-F238E27FC236}">
                      <a16:creationId xmlns:a16="http://schemas.microsoft.com/office/drawing/2014/main" id="{DEDC767A-1076-7B3F-3D57-14FEB2C603E4}"/>
                    </a:ext>
                  </a:extLst>
                </p14:cNvPr>
                <p14:cNvContentPartPr/>
                <p14:nvPr/>
              </p14:nvContentPartPr>
              <p14:xfrm>
                <a:off x="8135520" y="3885700"/>
                <a:ext cx="1056600" cy="75960"/>
              </p14:xfrm>
            </p:contentPart>
          </mc:Choice>
          <mc:Fallback>
            <p:pic>
              <p:nvPicPr>
                <p:cNvPr id="274" name="Ink 273">
                  <a:extLst>
                    <a:ext uri="{FF2B5EF4-FFF2-40B4-BE49-F238E27FC236}">
                      <a16:creationId xmlns:a16="http://schemas.microsoft.com/office/drawing/2014/main" id="{DEDC767A-1076-7B3F-3D57-14FEB2C603E4}"/>
                    </a:ext>
                  </a:extLst>
                </p:cNvPr>
                <p:cNvPicPr/>
                <p:nvPr/>
              </p:nvPicPr>
              <p:blipFill>
                <a:blip r:embed="rId547"/>
                <a:stretch>
                  <a:fillRect/>
                </a:stretch>
              </p:blipFill>
              <p:spPr>
                <a:xfrm>
                  <a:off x="8117520" y="3868060"/>
                  <a:ext cx="1092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82" name="Ink 281">
                  <a:extLst>
                    <a:ext uri="{FF2B5EF4-FFF2-40B4-BE49-F238E27FC236}">
                      <a16:creationId xmlns:a16="http://schemas.microsoft.com/office/drawing/2014/main" id="{2034B8B6-F185-0FD5-D067-64FDFF5591DF}"/>
                    </a:ext>
                  </a:extLst>
                </p14:cNvPr>
                <p14:cNvContentPartPr/>
                <p14:nvPr/>
              </p14:nvContentPartPr>
              <p14:xfrm>
                <a:off x="6933480" y="3982180"/>
                <a:ext cx="507240" cy="28440"/>
              </p14:xfrm>
            </p:contentPart>
          </mc:Choice>
          <mc:Fallback>
            <p:pic>
              <p:nvPicPr>
                <p:cNvPr id="282" name="Ink 281">
                  <a:extLst>
                    <a:ext uri="{FF2B5EF4-FFF2-40B4-BE49-F238E27FC236}">
                      <a16:creationId xmlns:a16="http://schemas.microsoft.com/office/drawing/2014/main" id="{2034B8B6-F185-0FD5-D067-64FDFF5591DF}"/>
                    </a:ext>
                  </a:extLst>
                </p:cNvPr>
                <p:cNvPicPr/>
                <p:nvPr/>
              </p:nvPicPr>
              <p:blipFill>
                <a:blip r:embed="rId549"/>
                <a:stretch>
                  <a:fillRect/>
                </a:stretch>
              </p:blipFill>
              <p:spPr>
                <a:xfrm>
                  <a:off x="6915480" y="3964180"/>
                  <a:ext cx="5428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83" name="Ink 282">
                  <a:extLst>
                    <a:ext uri="{FF2B5EF4-FFF2-40B4-BE49-F238E27FC236}">
                      <a16:creationId xmlns:a16="http://schemas.microsoft.com/office/drawing/2014/main" id="{8B09DCB1-3DF5-BC07-47A2-BC95BB30E482}"/>
                    </a:ext>
                  </a:extLst>
                </p14:cNvPr>
                <p14:cNvContentPartPr/>
                <p14:nvPr/>
              </p14:nvContentPartPr>
              <p14:xfrm>
                <a:off x="6192240" y="3976780"/>
                <a:ext cx="519840" cy="39240"/>
              </p14:xfrm>
            </p:contentPart>
          </mc:Choice>
          <mc:Fallback>
            <p:pic>
              <p:nvPicPr>
                <p:cNvPr id="283" name="Ink 282">
                  <a:extLst>
                    <a:ext uri="{FF2B5EF4-FFF2-40B4-BE49-F238E27FC236}">
                      <a16:creationId xmlns:a16="http://schemas.microsoft.com/office/drawing/2014/main" id="{8B09DCB1-3DF5-BC07-47A2-BC95BB30E482}"/>
                    </a:ext>
                  </a:extLst>
                </p:cNvPr>
                <p:cNvPicPr/>
                <p:nvPr/>
              </p:nvPicPr>
              <p:blipFill>
                <a:blip r:embed="rId551"/>
                <a:stretch>
                  <a:fillRect/>
                </a:stretch>
              </p:blipFill>
              <p:spPr>
                <a:xfrm>
                  <a:off x="6174600" y="3959140"/>
                  <a:ext cx="555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84" name="Ink 283">
                  <a:extLst>
                    <a:ext uri="{FF2B5EF4-FFF2-40B4-BE49-F238E27FC236}">
                      <a16:creationId xmlns:a16="http://schemas.microsoft.com/office/drawing/2014/main" id="{9E4E56DE-CEB8-4D4B-8C62-5ECF64C2DA64}"/>
                    </a:ext>
                  </a:extLst>
                </p14:cNvPr>
                <p14:cNvContentPartPr/>
                <p14:nvPr/>
              </p14:nvContentPartPr>
              <p14:xfrm>
                <a:off x="5216640" y="3965620"/>
                <a:ext cx="692280" cy="43560"/>
              </p14:xfrm>
            </p:contentPart>
          </mc:Choice>
          <mc:Fallback>
            <p:pic>
              <p:nvPicPr>
                <p:cNvPr id="284" name="Ink 283">
                  <a:extLst>
                    <a:ext uri="{FF2B5EF4-FFF2-40B4-BE49-F238E27FC236}">
                      <a16:creationId xmlns:a16="http://schemas.microsoft.com/office/drawing/2014/main" id="{9E4E56DE-CEB8-4D4B-8C62-5ECF64C2DA64}"/>
                    </a:ext>
                  </a:extLst>
                </p:cNvPr>
                <p:cNvPicPr/>
                <p:nvPr/>
              </p:nvPicPr>
              <p:blipFill>
                <a:blip r:embed="rId553"/>
                <a:stretch>
                  <a:fillRect/>
                </a:stretch>
              </p:blipFill>
              <p:spPr>
                <a:xfrm>
                  <a:off x="5199000" y="3947620"/>
                  <a:ext cx="727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85" name="Ink 284">
                  <a:extLst>
                    <a:ext uri="{FF2B5EF4-FFF2-40B4-BE49-F238E27FC236}">
                      <a16:creationId xmlns:a16="http://schemas.microsoft.com/office/drawing/2014/main" id="{AD3D2CDE-7D58-2C26-5C4B-1E9E5FC496D8}"/>
                    </a:ext>
                  </a:extLst>
                </p14:cNvPr>
                <p14:cNvContentPartPr/>
                <p14:nvPr/>
              </p14:nvContentPartPr>
              <p14:xfrm>
                <a:off x="4229880" y="3969940"/>
                <a:ext cx="803520" cy="69480"/>
              </p14:xfrm>
            </p:contentPart>
          </mc:Choice>
          <mc:Fallback>
            <p:pic>
              <p:nvPicPr>
                <p:cNvPr id="285" name="Ink 284">
                  <a:extLst>
                    <a:ext uri="{FF2B5EF4-FFF2-40B4-BE49-F238E27FC236}">
                      <a16:creationId xmlns:a16="http://schemas.microsoft.com/office/drawing/2014/main" id="{AD3D2CDE-7D58-2C26-5C4B-1E9E5FC496D8}"/>
                    </a:ext>
                  </a:extLst>
                </p:cNvPr>
                <p:cNvPicPr/>
                <p:nvPr/>
              </p:nvPicPr>
              <p:blipFill>
                <a:blip r:embed="rId555"/>
                <a:stretch>
                  <a:fillRect/>
                </a:stretch>
              </p:blipFill>
              <p:spPr>
                <a:xfrm>
                  <a:off x="4212240" y="3951940"/>
                  <a:ext cx="839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86" name="Ink 285">
                  <a:extLst>
                    <a:ext uri="{FF2B5EF4-FFF2-40B4-BE49-F238E27FC236}">
                      <a16:creationId xmlns:a16="http://schemas.microsoft.com/office/drawing/2014/main" id="{F4C1F030-D678-28CB-287C-B2CC8F2AD0DE}"/>
                    </a:ext>
                  </a:extLst>
                </p14:cNvPr>
                <p14:cNvContentPartPr/>
                <p14:nvPr/>
              </p14:nvContentPartPr>
              <p14:xfrm>
                <a:off x="3170760" y="3969220"/>
                <a:ext cx="579240" cy="24480"/>
              </p14:xfrm>
            </p:contentPart>
          </mc:Choice>
          <mc:Fallback>
            <p:pic>
              <p:nvPicPr>
                <p:cNvPr id="286" name="Ink 285">
                  <a:extLst>
                    <a:ext uri="{FF2B5EF4-FFF2-40B4-BE49-F238E27FC236}">
                      <a16:creationId xmlns:a16="http://schemas.microsoft.com/office/drawing/2014/main" id="{F4C1F030-D678-28CB-287C-B2CC8F2AD0DE}"/>
                    </a:ext>
                  </a:extLst>
                </p:cNvPr>
                <p:cNvPicPr/>
                <p:nvPr/>
              </p:nvPicPr>
              <p:blipFill>
                <a:blip r:embed="rId557"/>
                <a:stretch>
                  <a:fillRect/>
                </a:stretch>
              </p:blipFill>
              <p:spPr>
                <a:xfrm>
                  <a:off x="3153120" y="3951220"/>
                  <a:ext cx="6148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88" name="Ink 287">
                  <a:extLst>
                    <a:ext uri="{FF2B5EF4-FFF2-40B4-BE49-F238E27FC236}">
                      <a16:creationId xmlns:a16="http://schemas.microsoft.com/office/drawing/2014/main" id="{A93AD433-B442-58C5-3AFD-F19BBC1E0297}"/>
                    </a:ext>
                  </a:extLst>
                </p14:cNvPr>
                <p14:cNvContentPartPr/>
                <p14:nvPr/>
              </p14:nvContentPartPr>
              <p14:xfrm>
                <a:off x="2015160" y="3964900"/>
                <a:ext cx="804960" cy="22680"/>
              </p14:xfrm>
            </p:contentPart>
          </mc:Choice>
          <mc:Fallback>
            <p:pic>
              <p:nvPicPr>
                <p:cNvPr id="288" name="Ink 287">
                  <a:extLst>
                    <a:ext uri="{FF2B5EF4-FFF2-40B4-BE49-F238E27FC236}">
                      <a16:creationId xmlns:a16="http://schemas.microsoft.com/office/drawing/2014/main" id="{A93AD433-B442-58C5-3AFD-F19BBC1E0297}"/>
                    </a:ext>
                  </a:extLst>
                </p:cNvPr>
                <p:cNvPicPr/>
                <p:nvPr/>
              </p:nvPicPr>
              <p:blipFill>
                <a:blip r:embed="rId559"/>
                <a:stretch>
                  <a:fillRect/>
                </a:stretch>
              </p:blipFill>
              <p:spPr>
                <a:xfrm>
                  <a:off x="1997160" y="3947260"/>
                  <a:ext cx="840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90" name="Ink 289">
                  <a:extLst>
                    <a:ext uri="{FF2B5EF4-FFF2-40B4-BE49-F238E27FC236}">
                      <a16:creationId xmlns:a16="http://schemas.microsoft.com/office/drawing/2014/main" id="{639B89CC-AA28-85C2-761A-51DE5B28FA9B}"/>
                    </a:ext>
                  </a:extLst>
                </p14:cNvPr>
                <p14:cNvContentPartPr/>
                <p14:nvPr/>
              </p14:nvContentPartPr>
              <p14:xfrm>
                <a:off x="1422240" y="3921340"/>
                <a:ext cx="300240" cy="44640"/>
              </p14:xfrm>
            </p:contentPart>
          </mc:Choice>
          <mc:Fallback>
            <p:pic>
              <p:nvPicPr>
                <p:cNvPr id="290" name="Ink 289">
                  <a:extLst>
                    <a:ext uri="{FF2B5EF4-FFF2-40B4-BE49-F238E27FC236}">
                      <a16:creationId xmlns:a16="http://schemas.microsoft.com/office/drawing/2014/main" id="{639B89CC-AA28-85C2-761A-51DE5B28FA9B}"/>
                    </a:ext>
                  </a:extLst>
                </p:cNvPr>
                <p:cNvPicPr/>
                <p:nvPr/>
              </p:nvPicPr>
              <p:blipFill>
                <a:blip r:embed="rId561"/>
                <a:stretch>
                  <a:fillRect/>
                </a:stretch>
              </p:blipFill>
              <p:spPr>
                <a:xfrm>
                  <a:off x="1404240" y="3903340"/>
                  <a:ext cx="335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91" name="Ink 290">
                  <a:extLst>
                    <a:ext uri="{FF2B5EF4-FFF2-40B4-BE49-F238E27FC236}">
                      <a16:creationId xmlns:a16="http://schemas.microsoft.com/office/drawing/2014/main" id="{71124EA7-2335-E5A1-198F-C21E5635D214}"/>
                    </a:ext>
                  </a:extLst>
                </p14:cNvPr>
                <p14:cNvContentPartPr/>
                <p14:nvPr/>
              </p14:nvContentPartPr>
              <p14:xfrm>
                <a:off x="356640" y="3917740"/>
                <a:ext cx="831600" cy="63000"/>
              </p14:xfrm>
            </p:contentPart>
          </mc:Choice>
          <mc:Fallback>
            <p:pic>
              <p:nvPicPr>
                <p:cNvPr id="291" name="Ink 290">
                  <a:extLst>
                    <a:ext uri="{FF2B5EF4-FFF2-40B4-BE49-F238E27FC236}">
                      <a16:creationId xmlns:a16="http://schemas.microsoft.com/office/drawing/2014/main" id="{71124EA7-2335-E5A1-198F-C21E5635D214}"/>
                    </a:ext>
                  </a:extLst>
                </p:cNvPr>
                <p:cNvPicPr/>
                <p:nvPr/>
              </p:nvPicPr>
              <p:blipFill>
                <a:blip r:embed="rId563"/>
                <a:stretch>
                  <a:fillRect/>
                </a:stretch>
              </p:blipFill>
              <p:spPr>
                <a:xfrm>
                  <a:off x="338640" y="3899740"/>
                  <a:ext cx="867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10" name="Ink 309">
                  <a:extLst>
                    <a:ext uri="{FF2B5EF4-FFF2-40B4-BE49-F238E27FC236}">
                      <a16:creationId xmlns:a16="http://schemas.microsoft.com/office/drawing/2014/main" id="{92731793-AFF0-9FBC-767A-A915C4AAEADD}"/>
                    </a:ext>
                  </a:extLst>
                </p14:cNvPr>
                <p14:cNvContentPartPr/>
                <p14:nvPr/>
              </p14:nvContentPartPr>
              <p14:xfrm>
                <a:off x="225240" y="3377740"/>
                <a:ext cx="2586600" cy="662400"/>
              </p14:xfrm>
            </p:contentPart>
          </mc:Choice>
          <mc:Fallback>
            <p:pic>
              <p:nvPicPr>
                <p:cNvPr id="310" name="Ink 309">
                  <a:extLst>
                    <a:ext uri="{FF2B5EF4-FFF2-40B4-BE49-F238E27FC236}">
                      <a16:creationId xmlns:a16="http://schemas.microsoft.com/office/drawing/2014/main" id="{92731793-AFF0-9FBC-767A-A915C4AAEADD}"/>
                    </a:ext>
                  </a:extLst>
                </p:cNvPr>
                <p:cNvPicPr/>
                <p:nvPr/>
              </p:nvPicPr>
              <p:blipFill>
                <a:blip r:embed="rId565"/>
                <a:stretch>
                  <a:fillRect/>
                </a:stretch>
              </p:blipFill>
              <p:spPr>
                <a:xfrm>
                  <a:off x="207600" y="3360100"/>
                  <a:ext cx="262224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11" name="Ink 310">
                  <a:extLst>
                    <a:ext uri="{FF2B5EF4-FFF2-40B4-BE49-F238E27FC236}">
                      <a16:creationId xmlns:a16="http://schemas.microsoft.com/office/drawing/2014/main" id="{CB14399D-5B21-1F97-34F9-FAF2CD8509BD}"/>
                    </a:ext>
                  </a:extLst>
                </p14:cNvPr>
                <p14:cNvContentPartPr/>
                <p14:nvPr/>
              </p14:nvContentPartPr>
              <p14:xfrm>
                <a:off x="8458800" y="3902260"/>
                <a:ext cx="917280" cy="658440"/>
              </p14:xfrm>
            </p:contentPart>
          </mc:Choice>
          <mc:Fallback>
            <p:pic>
              <p:nvPicPr>
                <p:cNvPr id="311" name="Ink 310">
                  <a:extLst>
                    <a:ext uri="{FF2B5EF4-FFF2-40B4-BE49-F238E27FC236}">
                      <a16:creationId xmlns:a16="http://schemas.microsoft.com/office/drawing/2014/main" id="{CB14399D-5B21-1F97-34F9-FAF2CD8509BD}"/>
                    </a:ext>
                  </a:extLst>
                </p:cNvPr>
                <p:cNvPicPr/>
                <p:nvPr/>
              </p:nvPicPr>
              <p:blipFill>
                <a:blip r:embed="rId567"/>
                <a:stretch>
                  <a:fillRect/>
                </a:stretch>
              </p:blipFill>
              <p:spPr>
                <a:xfrm>
                  <a:off x="8440800" y="3884260"/>
                  <a:ext cx="952920" cy="69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8">
            <p14:nvContentPartPr>
              <p14:cNvPr id="313" name="Ink 312">
                <a:extLst>
                  <a:ext uri="{FF2B5EF4-FFF2-40B4-BE49-F238E27FC236}">
                    <a16:creationId xmlns:a16="http://schemas.microsoft.com/office/drawing/2014/main" id="{6B9EA9FB-ED7F-08C6-2265-450356DAFBF2}"/>
                  </a:ext>
                </a:extLst>
              </p14:cNvPr>
              <p14:cNvContentPartPr/>
              <p14:nvPr/>
            </p14:nvContentPartPr>
            <p14:xfrm>
              <a:off x="5606520" y="4530100"/>
              <a:ext cx="197640" cy="34920"/>
            </p14:xfrm>
          </p:contentPart>
        </mc:Choice>
        <mc:Fallback>
          <p:pic>
            <p:nvPicPr>
              <p:cNvPr id="313" name="Ink 312">
                <a:extLst>
                  <a:ext uri="{FF2B5EF4-FFF2-40B4-BE49-F238E27FC236}">
                    <a16:creationId xmlns:a16="http://schemas.microsoft.com/office/drawing/2014/main" id="{6B9EA9FB-ED7F-08C6-2265-450356DAFBF2}"/>
                  </a:ext>
                </a:extLst>
              </p:cNvPr>
              <p:cNvPicPr/>
              <p:nvPr/>
            </p:nvPicPr>
            <p:blipFill>
              <a:blip r:embed="rId569"/>
              <a:stretch>
                <a:fillRect/>
              </a:stretch>
            </p:blipFill>
            <p:spPr>
              <a:xfrm>
                <a:off x="5588520" y="4512460"/>
                <a:ext cx="233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14" name="Ink 313">
                <a:extLst>
                  <a:ext uri="{FF2B5EF4-FFF2-40B4-BE49-F238E27FC236}">
                    <a16:creationId xmlns:a16="http://schemas.microsoft.com/office/drawing/2014/main" id="{480136B5-831B-62D4-BA8E-E3363F1B4C64}"/>
                  </a:ext>
                </a:extLst>
              </p14:cNvPr>
              <p14:cNvContentPartPr/>
              <p14:nvPr/>
            </p14:nvContentPartPr>
            <p14:xfrm>
              <a:off x="709800" y="3941500"/>
              <a:ext cx="8796600" cy="1106280"/>
            </p14:xfrm>
          </p:contentPart>
        </mc:Choice>
        <mc:Fallback>
          <p:pic>
            <p:nvPicPr>
              <p:cNvPr id="314" name="Ink 313">
                <a:extLst>
                  <a:ext uri="{FF2B5EF4-FFF2-40B4-BE49-F238E27FC236}">
                    <a16:creationId xmlns:a16="http://schemas.microsoft.com/office/drawing/2014/main" id="{480136B5-831B-62D4-BA8E-E3363F1B4C64}"/>
                  </a:ext>
                </a:extLst>
              </p:cNvPr>
              <p:cNvPicPr/>
              <p:nvPr/>
            </p:nvPicPr>
            <p:blipFill>
              <a:blip r:embed="rId571"/>
              <a:stretch>
                <a:fillRect/>
              </a:stretch>
            </p:blipFill>
            <p:spPr>
              <a:xfrm>
                <a:off x="692160" y="3923500"/>
                <a:ext cx="8832240" cy="11419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15" name="Ink 314">
                <a:extLst>
                  <a:ext uri="{FF2B5EF4-FFF2-40B4-BE49-F238E27FC236}">
                    <a16:creationId xmlns:a16="http://schemas.microsoft.com/office/drawing/2014/main" id="{3E100DF6-1191-7707-F88B-EE5EFE352166}"/>
                  </a:ext>
                </a:extLst>
              </p14:cNvPr>
              <p14:cNvContentPartPr/>
              <p14:nvPr/>
            </p14:nvContentPartPr>
            <p14:xfrm>
              <a:off x="5183520" y="5008180"/>
              <a:ext cx="554040" cy="46080"/>
            </p14:xfrm>
          </p:contentPart>
        </mc:Choice>
        <mc:Fallback>
          <p:pic>
            <p:nvPicPr>
              <p:cNvPr id="315" name="Ink 314">
                <a:extLst>
                  <a:ext uri="{FF2B5EF4-FFF2-40B4-BE49-F238E27FC236}">
                    <a16:creationId xmlns:a16="http://schemas.microsoft.com/office/drawing/2014/main" id="{3E100DF6-1191-7707-F88B-EE5EFE352166}"/>
                  </a:ext>
                </a:extLst>
              </p:cNvPr>
              <p:cNvPicPr/>
              <p:nvPr/>
            </p:nvPicPr>
            <p:blipFill>
              <a:blip r:embed="rId573"/>
              <a:stretch>
                <a:fillRect/>
              </a:stretch>
            </p:blipFill>
            <p:spPr>
              <a:xfrm>
                <a:off x="5165520" y="4990180"/>
                <a:ext cx="589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22" name="Ink 321">
                <a:extLst>
                  <a:ext uri="{FF2B5EF4-FFF2-40B4-BE49-F238E27FC236}">
                    <a16:creationId xmlns:a16="http://schemas.microsoft.com/office/drawing/2014/main" id="{70B6490A-2CED-DB97-79EA-7AFAA7003BA0}"/>
                  </a:ext>
                </a:extLst>
              </p14:cNvPr>
              <p14:cNvContentPartPr/>
              <p14:nvPr/>
            </p14:nvContentPartPr>
            <p14:xfrm>
              <a:off x="231720" y="5006740"/>
              <a:ext cx="511200" cy="59400"/>
            </p14:xfrm>
          </p:contentPart>
        </mc:Choice>
        <mc:Fallback>
          <p:pic>
            <p:nvPicPr>
              <p:cNvPr id="322" name="Ink 321">
                <a:extLst>
                  <a:ext uri="{FF2B5EF4-FFF2-40B4-BE49-F238E27FC236}">
                    <a16:creationId xmlns:a16="http://schemas.microsoft.com/office/drawing/2014/main" id="{70B6490A-2CED-DB97-79EA-7AFAA7003BA0}"/>
                  </a:ext>
                </a:extLst>
              </p:cNvPr>
              <p:cNvPicPr/>
              <p:nvPr/>
            </p:nvPicPr>
            <p:blipFill>
              <a:blip r:embed="rId575"/>
              <a:stretch>
                <a:fillRect/>
              </a:stretch>
            </p:blipFill>
            <p:spPr>
              <a:xfrm>
                <a:off x="213720" y="4989100"/>
                <a:ext cx="546840" cy="95040"/>
              </a:xfrm>
              <a:prstGeom prst="rect">
                <a:avLst/>
              </a:prstGeom>
            </p:spPr>
          </p:pic>
        </mc:Fallback>
      </mc:AlternateContent>
      <p:grpSp>
        <p:nvGrpSpPr>
          <p:cNvPr id="332" name="Group 331">
            <a:extLst>
              <a:ext uri="{FF2B5EF4-FFF2-40B4-BE49-F238E27FC236}">
                <a16:creationId xmlns:a16="http://schemas.microsoft.com/office/drawing/2014/main" id="{DB5F5D7E-00DE-CF94-B7A0-A1CB5A41525E}"/>
              </a:ext>
            </a:extLst>
          </p:cNvPr>
          <p:cNvGrpSpPr/>
          <p:nvPr/>
        </p:nvGrpSpPr>
        <p:grpSpPr>
          <a:xfrm>
            <a:off x="492000" y="4986220"/>
            <a:ext cx="5243400" cy="107280"/>
            <a:chOff x="492000" y="4986220"/>
            <a:chExt cx="5243400" cy="107280"/>
          </a:xfrm>
        </p:grpSpPr>
        <mc:AlternateContent xmlns:mc="http://schemas.openxmlformats.org/markup-compatibility/2006">
          <mc:Choice xmlns:p14="http://schemas.microsoft.com/office/powerpoint/2010/main" Requires="p14">
            <p:contentPart p14:bwMode="auto" r:id="rId576">
              <p14:nvContentPartPr>
                <p14:cNvPr id="316" name="Ink 315">
                  <a:extLst>
                    <a:ext uri="{FF2B5EF4-FFF2-40B4-BE49-F238E27FC236}">
                      <a16:creationId xmlns:a16="http://schemas.microsoft.com/office/drawing/2014/main" id="{39F94EF1-26B5-D3EF-7CA8-F66FFD84D62A}"/>
                    </a:ext>
                  </a:extLst>
                </p14:cNvPr>
                <p14:cNvContentPartPr/>
                <p14:nvPr/>
              </p14:nvContentPartPr>
              <p14:xfrm>
                <a:off x="4556400" y="5016460"/>
                <a:ext cx="463680" cy="27720"/>
              </p14:xfrm>
            </p:contentPart>
          </mc:Choice>
          <mc:Fallback>
            <p:pic>
              <p:nvPicPr>
                <p:cNvPr id="316" name="Ink 315">
                  <a:extLst>
                    <a:ext uri="{FF2B5EF4-FFF2-40B4-BE49-F238E27FC236}">
                      <a16:creationId xmlns:a16="http://schemas.microsoft.com/office/drawing/2014/main" id="{39F94EF1-26B5-D3EF-7CA8-F66FFD84D62A}"/>
                    </a:ext>
                  </a:extLst>
                </p:cNvPr>
                <p:cNvPicPr/>
                <p:nvPr/>
              </p:nvPicPr>
              <p:blipFill>
                <a:blip r:embed="rId577"/>
                <a:stretch>
                  <a:fillRect/>
                </a:stretch>
              </p:blipFill>
              <p:spPr>
                <a:xfrm>
                  <a:off x="4538760" y="4998820"/>
                  <a:ext cx="4993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17" name="Ink 316">
                  <a:extLst>
                    <a:ext uri="{FF2B5EF4-FFF2-40B4-BE49-F238E27FC236}">
                      <a16:creationId xmlns:a16="http://schemas.microsoft.com/office/drawing/2014/main" id="{E1260161-9D58-54BE-F017-9FEDA0DDD85A}"/>
                    </a:ext>
                  </a:extLst>
                </p14:cNvPr>
                <p14:cNvContentPartPr/>
                <p14:nvPr/>
              </p14:nvContentPartPr>
              <p14:xfrm>
                <a:off x="3266520" y="5036980"/>
                <a:ext cx="943200" cy="56520"/>
              </p14:xfrm>
            </p:contentPart>
          </mc:Choice>
          <mc:Fallback>
            <p:pic>
              <p:nvPicPr>
                <p:cNvPr id="317" name="Ink 316">
                  <a:extLst>
                    <a:ext uri="{FF2B5EF4-FFF2-40B4-BE49-F238E27FC236}">
                      <a16:creationId xmlns:a16="http://schemas.microsoft.com/office/drawing/2014/main" id="{E1260161-9D58-54BE-F017-9FEDA0DDD85A}"/>
                    </a:ext>
                  </a:extLst>
                </p:cNvPr>
                <p:cNvPicPr/>
                <p:nvPr/>
              </p:nvPicPr>
              <p:blipFill>
                <a:blip r:embed="rId579"/>
                <a:stretch>
                  <a:fillRect/>
                </a:stretch>
              </p:blipFill>
              <p:spPr>
                <a:xfrm>
                  <a:off x="3248520" y="5019340"/>
                  <a:ext cx="978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19" name="Ink 318">
                  <a:extLst>
                    <a:ext uri="{FF2B5EF4-FFF2-40B4-BE49-F238E27FC236}">
                      <a16:creationId xmlns:a16="http://schemas.microsoft.com/office/drawing/2014/main" id="{C51721AA-9C8D-3B2A-B413-045451E312B2}"/>
                    </a:ext>
                  </a:extLst>
                </p14:cNvPr>
                <p14:cNvContentPartPr/>
                <p14:nvPr/>
              </p14:nvContentPartPr>
              <p14:xfrm>
                <a:off x="2460480" y="5044180"/>
                <a:ext cx="730800" cy="29520"/>
              </p14:xfrm>
            </p:contentPart>
          </mc:Choice>
          <mc:Fallback>
            <p:pic>
              <p:nvPicPr>
                <p:cNvPr id="319" name="Ink 318">
                  <a:extLst>
                    <a:ext uri="{FF2B5EF4-FFF2-40B4-BE49-F238E27FC236}">
                      <a16:creationId xmlns:a16="http://schemas.microsoft.com/office/drawing/2014/main" id="{C51721AA-9C8D-3B2A-B413-045451E312B2}"/>
                    </a:ext>
                  </a:extLst>
                </p:cNvPr>
                <p:cNvPicPr/>
                <p:nvPr/>
              </p:nvPicPr>
              <p:blipFill>
                <a:blip r:embed="rId581"/>
                <a:stretch>
                  <a:fillRect/>
                </a:stretch>
              </p:blipFill>
              <p:spPr>
                <a:xfrm>
                  <a:off x="2442480" y="5026180"/>
                  <a:ext cx="7664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20" name="Ink 319">
                  <a:extLst>
                    <a:ext uri="{FF2B5EF4-FFF2-40B4-BE49-F238E27FC236}">
                      <a16:creationId xmlns:a16="http://schemas.microsoft.com/office/drawing/2014/main" id="{261C7119-B8DE-B593-D61B-5BB8595301E2}"/>
                    </a:ext>
                  </a:extLst>
                </p14:cNvPr>
                <p14:cNvContentPartPr/>
                <p14:nvPr/>
              </p14:nvContentPartPr>
              <p14:xfrm>
                <a:off x="819240" y="4999900"/>
                <a:ext cx="1460520" cy="67680"/>
              </p14:xfrm>
            </p:contentPart>
          </mc:Choice>
          <mc:Fallback>
            <p:pic>
              <p:nvPicPr>
                <p:cNvPr id="320" name="Ink 319">
                  <a:extLst>
                    <a:ext uri="{FF2B5EF4-FFF2-40B4-BE49-F238E27FC236}">
                      <a16:creationId xmlns:a16="http://schemas.microsoft.com/office/drawing/2014/main" id="{261C7119-B8DE-B593-D61B-5BB8595301E2}"/>
                    </a:ext>
                  </a:extLst>
                </p:cNvPr>
                <p:cNvPicPr/>
                <p:nvPr/>
              </p:nvPicPr>
              <p:blipFill>
                <a:blip r:embed="rId583"/>
                <a:stretch>
                  <a:fillRect/>
                </a:stretch>
              </p:blipFill>
              <p:spPr>
                <a:xfrm>
                  <a:off x="801240" y="4982260"/>
                  <a:ext cx="1496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31" name="Ink 330">
                  <a:extLst>
                    <a:ext uri="{FF2B5EF4-FFF2-40B4-BE49-F238E27FC236}">
                      <a16:creationId xmlns:a16="http://schemas.microsoft.com/office/drawing/2014/main" id="{07489EC2-FEF0-F6D1-09F4-6A6C3A0E0AC3}"/>
                    </a:ext>
                  </a:extLst>
                </p14:cNvPr>
                <p14:cNvContentPartPr/>
                <p14:nvPr/>
              </p14:nvContentPartPr>
              <p14:xfrm>
                <a:off x="492000" y="4986220"/>
                <a:ext cx="5243400" cy="95760"/>
              </p14:xfrm>
            </p:contentPart>
          </mc:Choice>
          <mc:Fallback>
            <p:pic>
              <p:nvPicPr>
                <p:cNvPr id="331" name="Ink 330">
                  <a:extLst>
                    <a:ext uri="{FF2B5EF4-FFF2-40B4-BE49-F238E27FC236}">
                      <a16:creationId xmlns:a16="http://schemas.microsoft.com/office/drawing/2014/main" id="{07489EC2-FEF0-F6D1-09F4-6A6C3A0E0AC3}"/>
                    </a:ext>
                  </a:extLst>
                </p:cNvPr>
                <p:cNvPicPr/>
                <p:nvPr/>
              </p:nvPicPr>
              <p:blipFill>
                <a:blip r:embed="rId585"/>
                <a:stretch>
                  <a:fillRect/>
                </a:stretch>
              </p:blipFill>
              <p:spPr>
                <a:xfrm>
                  <a:off x="474360" y="4968580"/>
                  <a:ext cx="5279040" cy="131400"/>
                </a:xfrm>
                <a:prstGeom prst="rect">
                  <a:avLst/>
                </a:prstGeom>
              </p:spPr>
            </p:pic>
          </mc:Fallback>
        </mc:AlternateContent>
      </p:grpSp>
      <p:grpSp>
        <p:nvGrpSpPr>
          <p:cNvPr id="334" name="Group 333">
            <a:extLst>
              <a:ext uri="{FF2B5EF4-FFF2-40B4-BE49-F238E27FC236}">
                <a16:creationId xmlns:a16="http://schemas.microsoft.com/office/drawing/2014/main" id="{8BB2548B-631D-87E5-6B73-B55FFB3E5766}"/>
              </a:ext>
            </a:extLst>
          </p:cNvPr>
          <p:cNvGrpSpPr/>
          <p:nvPr/>
        </p:nvGrpSpPr>
        <p:grpSpPr>
          <a:xfrm>
            <a:off x="4989120" y="5522260"/>
            <a:ext cx="4299840" cy="147600"/>
            <a:chOff x="4989120" y="5522260"/>
            <a:chExt cx="4299840" cy="147600"/>
          </a:xfrm>
        </p:grpSpPr>
        <mc:AlternateContent xmlns:mc="http://schemas.openxmlformats.org/markup-compatibility/2006">
          <mc:Choice xmlns:p14="http://schemas.microsoft.com/office/powerpoint/2010/main" Requires="p14">
            <p:contentPart p14:bwMode="auto" r:id="rId586">
              <p14:nvContentPartPr>
                <p14:cNvPr id="323" name="Ink 322">
                  <a:extLst>
                    <a:ext uri="{FF2B5EF4-FFF2-40B4-BE49-F238E27FC236}">
                      <a16:creationId xmlns:a16="http://schemas.microsoft.com/office/drawing/2014/main" id="{F366A6EC-1D5C-F735-0781-741D1E71DF73}"/>
                    </a:ext>
                  </a:extLst>
                </p14:cNvPr>
                <p14:cNvContentPartPr/>
                <p14:nvPr/>
              </p14:nvContentPartPr>
              <p14:xfrm>
                <a:off x="8855160" y="5522260"/>
                <a:ext cx="384120" cy="30600"/>
              </p14:xfrm>
            </p:contentPart>
          </mc:Choice>
          <mc:Fallback>
            <p:pic>
              <p:nvPicPr>
                <p:cNvPr id="323" name="Ink 322">
                  <a:extLst>
                    <a:ext uri="{FF2B5EF4-FFF2-40B4-BE49-F238E27FC236}">
                      <a16:creationId xmlns:a16="http://schemas.microsoft.com/office/drawing/2014/main" id="{F366A6EC-1D5C-F735-0781-741D1E71DF73}"/>
                    </a:ext>
                  </a:extLst>
                </p:cNvPr>
                <p:cNvPicPr/>
                <p:nvPr/>
              </p:nvPicPr>
              <p:blipFill>
                <a:blip r:embed="rId587"/>
                <a:stretch>
                  <a:fillRect/>
                </a:stretch>
              </p:blipFill>
              <p:spPr>
                <a:xfrm>
                  <a:off x="8837160" y="5504620"/>
                  <a:ext cx="419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24" name="Ink 323">
                  <a:extLst>
                    <a:ext uri="{FF2B5EF4-FFF2-40B4-BE49-F238E27FC236}">
                      <a16:creationId xmlns:a16="http://schemas.microsoft.com/office/drawing/2014/main" id="{D3439BAB-F424-4ACE-A004-70AF6760489F}"/>
                    </a:ext>
                  </a:extLst>
                </p14:cNvPr>
                <p14:cNvContentPartPr/>
                <p14:nvPr/>
              </p14:nvContentPartPr>
              <p14:xfrm>
                <a:off x="7706760" y="5580220"/>
                <a:ext cx="851760" cy="25560"/>
              </p14:xfrm>
            </p:contentPart>
          </mc:Choice>
          <mc:Fallback>
            <p:pic>
              <p:nvPicPr>
                <p:cNvPr id="324" name="Ink 323">
                  <a:extLst>
                    <a:ext uri="{FF2B5EF4-FFF2-40B4-BE49-F238E27FC236}">
                      <a16:creationId xmlns:a16="http://schemas.microsoft.com/office/drawing/2014/main" id="{D3439BAB-F424-4ACE-A004-70AF6760489F}"/>
                    </a:ext>
                  </a:extLst>
                </p:cNvPr>
                <p:cNvPicPr/>
                <p:nvPr/>
              </p:nvPicPr>
              <p:blipFill>
                <a:blip r:embed="rId589"/>
                <a:stretch>
                  <a:fillRect/>
                </a:stretch>
              </p:blipFill>
              <p:spPr>
                <a:xfrm>
                  <a:off x="7688760" y="5562220"/>
                  <a:ext cx="8874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26" name="Ink 325">
                  <a:extLst>
                    <a:ext uri="{FF2B5EF4-FFF2-40B4-BE49-F238E27FC236}">
                      <a16:creationId xmlns:a16="http://schemas.microsoft.com/office/drawing/2014/main" id="{1BF60BE5-7493-69A6-982C-E9F7469087C0}"/>
                    </a:ext>
                  </a:extLst>
                </p14:cNvPr>
                <p14:cNvContentPartPr/>
                <p14:nvPr/>
              </p14:nvContentPartPr>
              <p14:xfrm>
                <a:off x="7109160" y="5583460"/>
                <a:ext cx="421560" cy="53640"/>
              </p14:xfrm>
            </p:contentPart>
          </mc:Choice>
          <mc:Fallback>
            <p:pic>
              <p:nvPicPr>
                <p:cNvPr id="326" name="Ink 325">
                  <a:extLst>
                    <a:ext uri="{FF2B5EF4-FFF2-40B4-BE49-F238E27FC236}">
                      <a16:creationId xmlns:a16="http://schemas.microsoft.com/office/drawing/2014/main" id="{1BF60BE5-7493-69A6-982C-E9F7469087C0}"/>
                    </a:ext>
                  </a:extLst>
                </p:cNvPr>
                <p:cNvPicPr/>
                <p:nvPr/>
              </p:nvPicPr>
              <p:blipFill>
                <a:blip r:embed="rId591"/>
                <a:stretch>
                  <a:fillRect/>
                </a:stretch>
              </p:blipFill>
              <p:spPr>
                <a:xfrm>
                  <a:off x="7091160" y="5565460"/>
                  <a:ext cx="457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28" name="Ink 327">
                  <a:extLst>
                    <a:ext uri="{FF2B5EF4-FFF2-40B4-BE49-F238E27FC236}">
                      <a16:creationId xmlns:a16="http://schemas.microsoft.com/office/drawing/2014/main" id="{7D018F58-6D60-9D67-0108-3D28937EA2F1}"/>
                    </a:ext>
                  </a:extLst>
                </p14:cNvPr>
                <p14:cNvContentPartPr/>
                <p14:nvPr/>
              </p14:nvContentPartPr>
              <p14:xfrm>
                <a:off x="5592120" y="5551060"/>
                <a:ext cx="1350360" cy="101520"/>
              </p14:xfrm>
            </p:contentPart>
          </mc:Choice>
          <mc:Fallback>
            <p:pic>
              <p:nvPicPr>
                <p:cNvPr id="328" name="Ink 327">
                  <a:extLst>
                    <a:ext uri="{FF2B5EF4-FFF2-40B4-BE49-F238E27FC236}">
                      <a16:creationId xmlns:a16="http://schemas.microsoft.com/office/drawing/2014/main" id="{7D018F58-6D60-9D67-0108-3D28937EA2F1}"/>
                    </a:ext>
                  </a:extLst>
                </p:cNvPr>
                <p:cNvPicPr/>
                <p:nvPr/>
              </p:nvPicPr>
              <p:blipFill>
                <a:blip r:embed="rId593"/>
                <a:stretch>
                  <a:fillRect/>
                </a:stretch>
              </p:blipFill>
              <p:spPr>
                <a:xfrm>
                  <a:off x="5574120" y="5533060"/>
                  <a:ext cx="1386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29" name="Ink 328">
                  <a:extLst>
                    <a:ext uri="{FF2B5EF4-FFF2-40B4-BE49-F238E27FC236}">
                      <a16:creationId xmlns:a16="http://schemas.microsoft.com/office/drawing/2014/main" id="{5B9BA80E-5EBC-A530-00C4-3CDE441B3115}"/>
                    </a:ext>
                  </a:extLst>
                </p14:cNvPr>
                <p14:cNvContentPartPr/>
                <p14:nvPr/>
              </p14:nvContentPartPr>
              <p14:xfrm>
                <a:off x="4989120" y="5542060"/>
                <a:ext cx="366840" cy="38160"/>
              </p14:xfrm>
            </p:contentPart>
          </mc:Choice>
          <mc:Fallback>
            <p:pic>
              <p:nvPicPr>
                <p:cNvPr id="329" name="Ink 328">
                  <a:extLst>
                    <a:ext uri="{FF2B5EF4-FFF2-40B4-BE49-F238E27FC236}">
                      <a16:creationId xmlns:a16="http://schemas.microsoft.com/office/drawing/2014/main" id="{5B9BA80E-5EBC-A530-00C4-3CDE441B3115}"/>
                    </a:ext>
                  </a:extLst>
                </p:cNvPr>
                <p:cNvPicPr/>
                <p:nvPr/>
              </p:nvPicPr>
              <p:blipFill>
                <a:blip r:embed="rId595"/>
                <a:stretch>
                  <a:fillRect/>
                </a:stretch>
              </p:blipFill>
              <p:spPr>
                <a:xfrm>
                  <a:off x="4971120" y="5524420"/>
                  <a:ext cx="402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33" name="Ink 332">
                  <a:extLst>
                    <a:ext uri="{FF2B5EF4-FFF2-40B4-BE49-F238E27FC236}">
                      <a16:creationId xmlns:a16="http://schemas.microsoft.com/office/drawing/2014/main" id="{BAC487D8-5EA8-9788-464F-73D17FB265FF}"/>
                    </a:ext>
                  </a:extLst>
                </p14:cNvPr>
                <p14:cNvContentPartPr/>
                <p14:nvPr/>
              </p14:nvContentPartPr>
              <p14:xfrm>
                <a:off x="7120320" y="5533060"/>
                <a:ext cx="2168640" cy="136800"/>
              </p14:xfrm>
            </p:contentPart>
          </mc:Choice>
          <mc:Fallback>
            <p:pic>
              <p:nvPicPr>
                <p:cNvPr id="333" name="Ink 332">
                  <a:extLst>
                    <a:ext uri="{FF2B5EF4-FFF2-40B4-BE49-F238E27FC236}">
                      <a16:creationId xmlns:a16="http://schemas.microsoft.com/office/drawing/2014/main" id="{BAC487D8-5EA8-9788-464F-73D17FB265FF}"/>
                    </a:ext>
                  </a:extLst>
                </p:cNvPr>
                <p:cNvPicPr/>
                <p:nvPr/>
              </p:nvPicPr>
              <p:blipFill>
                <a:blip r:embed="rId597"/>
                <a:stretch>
                  <a:fillRect/>
                </a:stretch>
              </p:blipFill>
              <p:spPr>
                <a:xfrm>
                  <a:off x="7102320" y="5515060"/>
                  <a:ext cx="2204280" cy="17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8">
            <p14:nvContentPartPr>
              <p14:cNvPr id="335" name="Ink 334">
                <a:extLst>
                  <a:ext uri="{FF2B5EF4-FFF2-40B4-BE49-F238E27FC236}">
                    <a16:creationId xmlns:a16="http://schemas.microsoft.com/office/drawing/2014/main" id="{3D2D13DD-EA0D-4867-2429-A2E8258F2049}"/>
                  </a:ext>
                </a:extLst>
              </p14:cNvPr>
              <p14:cNvContentPartPr/>
              <p14:nvPr/>
            </p14:nvContentPartPr>
            <p14:xfrm>
              <a:off x="8551320" y="5602540"/>
              <a:ext cx="24480" cy="14040"/>
            </p14:xfrm>
          </p:contentPart>
        </mc:Choice>
        <mc:Fallback>
          <p:pic>
            <p:nvPicPr>
              <p:cNvPr id="335" name="Ink 334">
                <a:extLst>
                  <a:ext uri="{FF2B5EF4-FFF2-40B4-BE49-F238E27FC236}">
                    <a16:creationId xmlns:a16="http://schemas.microsoft.com/office/drawing/2014/main" id="{3D2D13DD-EA0D-4867-2429-A2E8258F2049}"/>
                  </a:ext>
                </a:extLst>
              </p:cNvPr>
              <p:cNvPicPr/>
              <p:nvPr/>
            </p:nvPicPr>
            <p:blipFill>
              <a:blip r:embed="rId599"/>
              <a:stretch>
                <a:fillRect/>
              </a:stretch>
            </p:blipFill>
            <p:spPr>
              <a:xfrm>
                <a:off x="8533680" y="5584540"/>
                <a:ext cx="60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36" name="Ink 335">
                <a:extLst>
                  <a:ext uri="{FF2B5EF4-FFF2-40B4-BE49-F238E27FC236}">
                    <a16:creationId xmlns:a16="http://schemas.microsoft.com/office/drawing/2014/main" id="{EE4B560E-329A-5455-1B4B-35D667418F60}"/>
                  </a:ext>
                </a:extLst>
              </p14:cNvPr>
              <p14:cNvContentPartPr/>
              <p14:nvPr/>
            </p14:nvContentPartPr>
            <p14:xfrm>
              <a:off x="5716320" y="4939060"/>
              <a:ext cx="3762000" cy="675360"/>
            </p14:xfrm>
          </p:contentPart>
        </mc:Choice>
        <mc:Fallback>
          <p:pic>
            <p:nvPicPr>
              <p:cNvPr id="336" name="Ink 335">
                <a:extLst>
                  <a:ext uri="{FF2B5EF4-FFF2-40B4-BE49-F238E27FC236}">
                    <a16:creationId xmlns:a16="http://schemas.microsoft.com/office/drawing/2014/main" id="{EE4B560E-329A-5455-1B4B-35D667418F60}"/>
                  </a:ext>
                </a:extLst>
              </p:cNvPr>
              <p:cNvPicPr/>
              <p:nvPr/>
            </p:nvPicPr>
            <p:blipFill>
              <a:blip r:embed="rId601"/>
              <a:stretch>
                <a:fillRect/>
              </a:stretch>
            </p:blipFill>
            <p:spPr>
              <a:xfrm>
                <a:off x="5698320" y="4921420"/>
                <a:ext cx="3797640" cy="7110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37" name="Ink 336">
                <a:extLst>
                  <a:ext uri="{FF2B5EF4-FFF2-40B4-BE49-F238E27FC236}">
                    <a16:creationId xmlns:a16="http://schemas.microsoft.com/office/drawing/2014/main" id="{E110E609-060A-41C4-0A28-3E7F7F0D0687}"/>
                  </a:ext>
                </a:extLst>
              </p14:cNvPr>
              <p14:cNvContentPartPr/>
              <p14:nvPr/>
            </p14:nvContentPartPr>
            <p14:xfrm>
              <a:off x="4732440" y="4998100"/>
              <a:ext cx="4056480" cy="705600"/>
            </p14:xfrm>
          </p:contentPart>
        </mc:Choice>
        <mc:Fallback>
          <p:pic>
            <p:nvPicPr>
              <p:cNvPr id="337" name="Ink 336">
                <a:extLst>
                  <a:ext uri="{FF2B5EF4-FFF2-40B4-BE49-F238E27FC236}">
                    <a16:creationId xmlns:a16="http://schemas.microsoft.com/office/drawing/2014/main" id="{E110E609-060A-41C4-0A28-3E7F7F0D0687}"/>
                  </a:ext>
                </a:extLst>
              </p:cNvPr>
              <p:cNvPicPr/>
              <p:nvPr/>
            </p:nvPicPr>
            <p:blipFill>
              <a:blip r:embed="rId603"/>
              <a:stretch>
                <a:fillRect/>
              </a:stretch>
            </p:blipFill>
            <p:spPr>
              <a:xfrm>
                <a:off x="4714440" y="4980460"/>
                <a:ext cx="4092120" cy="74124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89080BA-0DE3-6076-B740-06BBF1F32D5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6C2F7D1-E796-DDD2-A560-6DCF88935EDC}"/>
              </a:ext>
            </a:extLst>
          </p:cNvPr>
          <p:cNvSpPr/>
          <p:nvPr/>
        </p:nvSpPr>
        <p:spPr>
          <a:xfrm>
            <a:off x="0" y="0"/>
            <a:ext cx="9715500" cy="647065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D952C0B-B9D0-64E1-916F-628BD51B8713}"/>
              </a:ext>
            </a:extLst>
          </p:cNvPr>
          <p:cNvSpPr txBox="1"/>
          <p:nvPr/>
        </p:nvSpPr>
        <p:spPr>
          <a:xfrm>
            <a:off x="422370" y="134069"/>
            <a:ext cx="8870759" cy="5786199"/>
          </a:xfrm>
          <a:prstGeom prst="rect">
            <a:avLst/>
          </a:prstGeom>
          <a:noFill/>
        </p:spPr>
        <p:txBody>
          <a:bodyPr wrap="square" rtlCol="0">
            <a:spAutoFit/>
          </a:bodyPr>
          <a:lstStyle/>
          <a:p>
            <a:r>
              <a:rPr lang="en-US" sz="3200" b="1">
                <a:solidFill>
                  <a:srgbClr val="FFC000"/>
                </a:solidFill>
                <a:cs typeface="+mj-cs"/>
              </a:rPr>
              <a:t>Matthew 12:18–21  </a:t>
            </a:r>
          </a:p>
          <a:p>
            <a:r>
              <a:rPr lang="en-US" sz="2600">
                <a:solidFill>
                  <a:srgbClr val="FFC000"/>
                </a:solidFill>
                <a:cs typeface="+mj-cs"/>
              </a:rPr>
              <a:t>12:18 Behold my servant, whom I have chosen; my beloved, in whom my soul is well pleased: I will put my spirit upon him, and he shall shew judgment to the Gentiles. 12:19 He shall not strive, nor cry; neither shall any man hear his voice in the streets. 12:20 A bruised reed shall he not break, and smoking flax shall he not quench, till he send forth judgment unto victory. 12:21 And in his name shall the Gentiles trust. (KJV </a:t>
            </a:r>
            <a:r>
              <a:rPr lang="el-GR" sz="2600">
                <a:solidFill>
                  <a:srgbClr val="00B0F0"/>
                </a:solidFill>
                <a:cs typeface="+mj-cs"/>
              </a:rPr>
              <a:t>ἰδοὺ ὁ παῖς μου ὃν ᾑρέτισα, ὁ ἀγαπητός μου εἰς ὃν εὐδόκησεν ἡ ψυχή μου θήσω τὸ πνεῦμά μου ἐπʼ αὐτόν, καὶ κρίσιν τοῖς ἔθνεσιν ἀπαγγελεῖ. οὐκ ἐρίσει οὐδὲ κραυγάσει, οὐδὲ ἀκούσει τις ἐν ταῖς πλατείαις τὴν φωνὴν αὐτοῦ. κάλαμον συντετριμμένον οὐ κατεάξει καὶ λίνον τυφόμενον οὐ σβέσει, ἕως ἂν ἐκβάλῃ εἰς νῖκος τὴν κρίσιν . καὶ τῷ ὀνόματι αὐτοῦ ἔθνη ἐλπιοῦσιν.</a:t>
            </a:r>
            <a:r>
              <a:rPr lang="el-GR" sz="2600">
                <a:solidFill>
                  <a:srgbClr val="FFC000"/>
                </a:solidFill>
                <a:cs typeface="+mj-cs"/>
              </a:rPr>
              <a:t>)</a:t>
            </a:r>
          </a:p>
        </p:txBody>
      </p:sp>
      <p:sp>
        <p:nvSpPr>
          <p:cNvPr id="8" name="TextBox 7">
            <a:extLst>
              <a:ext uri="{FF2B5EF4-FFF2-40B4-BE49-F238E27FC236}">
                <a16:creationId xmlns:a16="http://schemas.microsoft.com/office/drawing/2014/main" id="{1BD3198B-01CB-52A8-8036-60CD5E90CCC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5318A8D4-E277-5925-5883-19375AA50107}"/>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E284251A-3F23-E4E2-7C4C-710325DF45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E284251A-3F23-E4E2-7C4C-710325DF45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2" name="Ink 1">
                <a:extLst>
                  <a:ext uri="{FF2B5EF4-FFF2-40B4-BE49-F238E27FC236}">
                    <a16:creationId xmlns:a16="http://schemas.microsoft.com/office/drawing/2014/main" id="{265895C7-9C3E-77F3-2B14-1D9B2523C283}"/>
                  </a:ext>
                </a:extLst>
              </p14:cNvPr>
              <p14:cNvContentPartPr/>
              <p14:nvPr/>
            </p14:nvContentPartPr>
            <p14:xfrm>
              <a:off x="1419360" y="3448660"/>
              <a:ext cx="1597680" cy="40320"/>
            </p14:xfrm>
          </p:contentPart>
        </mc:Choice>
        <mc:Fallback>
          <p:pic>
            <p:nvPicPr>
              <p:cNvPr id="2" name="Ink 1">
                <a:extLst>
                  <a:ext uri="{FF2B5EF4-FFF2-40B4-BE49-F238E27FC236}">
                    <a16:creationId xmlns:a16="http://schemas.microsoft.com/office/drawing/2014/main" id="{265895C7-9C3E-77F3-2B14-1D9B2523C283}"/>
                  </a:ext>
                </a:extLst>
              </p:cNvPr>
              <p:cNvPicPr/>
              <p:nvPr/>
            </p:nvPicPr>
            <p:blipFill>
              <a:blip r:embed="rId7"/>
              <a:stretch>
                <a:fillRect/>
              </a:stretch>
            </p:blipFill>
            <p:spPr>
              <a:xfrm>
                <a:off x="1388040" y="3417340"/>
                <a:ext cx="1660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48143EAA-9DCB-6EC8-E93D-B1534DBE4FD7}"/>
                  </a:ext>
                </a:extLst>
              </p14:cNvPr>
              <p14:cNvContentPartPr/>
              <p14:nvPr/>
            </p14:nvContentPartPr>
            <p14:xfrm>
              <a:off x="1552920" y="3397180"/>
              <a:ext cx="4923360" cy="104040"/>
            </p14:xfrm>
          </p:contentPart>
        </mc:Choice>
        <mc:Fallback>
          <p:pic>
            <p:nvPicPr>
              <p:cNvPr id="4" name="Ink 3">
                <a:extLst>
                  <a:ext uri="{FF2B5EF4-FFF2-40B4-BE49-F238E27FC236}">
                    <a16:creationId xmlns:a16="http://schemas.microsoft.com/office/drawing/2014/main" id="{48143EAA-9DCB-6EC8-E93D-B1534DBE4FD7}"/>
                  </a:ext>
                </a:extLst>
              </p:cNvPr>
              <p:cNvPicPr/>
              <p:nvPr/>
            </p:nvPicPr>
            <p:blipFill>
              <a:blip r:embed="rId9"/>
              <a:stretch>
                <a:fillRect/>
              </a:stretch>
            </p:blipFill>
            <p:spPr>
              <a:xfrm>
                <a:off x="1535280" y="3379540"/>
                <a:ext cx="4959000" cy="139680"/>
              </a:xfrm>
              <a:prstGeom prst="rect">
                <a:avLst/>
              </a:prstGeom>
            </p:spPr>
          </p:pic>
        </mc:Fallback>
      </mc:AlternateContent>
    </p:spTree>
    <p:extLst>
      <p:ext uri="{BB962C8B-B14F-4D97-AF65-F5344CB8AC3E}">
        <p14:creationId xmlns:p14="http://schemas.microsoft.com/office/powerpoint/2010/main" val="2902635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95975C0-CAAF-DD85-E2CF-F56598CAD2A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A930AB5-0086-6B82-138B-EF6090B5A50E}"/>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D088267-B060-F3F4-7C25-537B6464385B}"/>
              </a:ext>
            </a:extLst>
          </p:cNvPr>
          <p:cNvSpPr txBox="1"/>
          <p:nvPr/>
        </p:nvSpPr>
        <p:spPr>
          <a:xfrm>
            <a:off x="349250" y="291401"/>
            <a:ext cx="8870759" cy="5755422"/>
          </a:xfrm>
          <a:prstGeom prst="rect">
            <a:avLst/>
          </a:prstGeom>
          <a:noFill/>
        </p:spPr>
        <p:txBody>
          <a:bodyPr wrap="square" rtlCol="0">
            <a:spAutoFit/>
          </a:bodyPr>
          <a:lstStyle/>
          <a:p>
            <a:pPr algn="r"/>
            <a:r>
              <a:rPr lang="he-IL" sz="3200" b="1">
                <a:solidFill>
                  <a:srgbClr val="FFFF00"/>
                </a:solidFill>
                <a:cs typeface="+mj-cs"/>
              </a:rPr>
              <a:t>ספר שמות פרק לג</a:t>
            </a:r>
          </a:p>
          <a:p>
            <a:pPr algn="r"/>
            <a:r>
              <a:rPr lang="he-IL" sz="3200">
                <a:solidFill>
                  <a:srgbClr val="FFFF00"/>
                </a:solidFill>
                <a:cs typeface="+mj-cs"/>
              </a:rPr>
              <a:t>א   וַיְדַבֵּר יְהֹוָה אֶל-מֹשֶׁה לֵךְ עֲלֵה מִזֶּה אַתָּה וְהָעָם אֲשֶׁר הֶעֱלִיתָ מֵאֶרֶץ מִצְרָיִם אֶל-הָאָרֶץ אֲשֶׁר נִשְׁבַּעְתִּי לְאַבְרָהָם לְיִצְחָק וּלְיַעֲקֹב לֵאמֹר לְזַרְעֲךָ אֶתְּנֶנָּה: ב   וְשָׁלַחְתִּי לְפָנֶיךָ מַלְאָךְ וְגֵרַשְׁתִּי אֶת-הַכְּנַעֲנִי הָאֱמֹרִי וְהַחִתִּי וְהַפְּרִזִּי הַחִוִּי וְהַיְבוּסִי: </a:t>
            </a:r>
          </a:p>
          <a:p>
            <a:endParaRPr lang="he-IL" sz="3200" b="1">
              <a:solidFill>
                <a:srgbClr val="FFC000"/>
              </a:solidFill>
              <a:cs typeface="+mj-cs"/>
            </a:endParaRPr>
          </a:p>
          <a:p>
            <a:r>
              <a:rPr lang="en-US" sz="2800" b="1">
                <a:solidFill>
                  <a:srgbClr val="FFC000"/>
                </a:solidFill>
                <a:cs typeface="+mj-cs"/>
              </a:rPr>
              <a:t>Shemot / Exodus 33:1-2  </a:t>
            </a:r>
          </a:p>
          <a:p>
            <a:r>
              <a:rPr lang="en-US" sz="2400">
                <a:solidFill>
                  <a:srgbClr val="FFC000"/>
                </a:solidFill>
                <a:cs typeface="+mj-cs"/>
              </a:rPr>
              <a:t>33:1 And the LORD said unto Moses, Depart, and go up hence, thou and the people which thou hast brought up out of the land of Egypt, unto the land which I sware unto Abraham, to Isaac, and to Jacob, saying, Unto thy seed will I give it: 33:2 And I will send an angel before thee; and I will drive out the Canaanite, the Amorite, and the Hittite, and the Perizzite, the Hivite, and the Jebusite: (KJV)</a:t>
            </a:r>
          </a:p>
        </p:txBody>
      </p:sp>
      <p:sp>
        <p:nvSpPr>
          <p:cNvPr id="8" name="TextBox 7">
            <a:extLst>
              <a:ext uri="{FF2B5EF4-FFF2-40B4-BE49-F238E27FC236}">
                <a16:creationId xmlns:a16="http://schemas.microsoft.com/office/drawing/2014/main" id="{F383000A-A649-C4ED-5A79-3D75F9BFEAA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DC44D8CE-E3EE-E3DD-EFEA-DE114911E0C6}"/>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9D4F1C66-1B8A-698E-2986-A68AFD1D1FF8}"/>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9D4F1C66-1B8A-698E-2986-A68AFD1D1FF8}"/>
                  </a:ext>
                </a:extLst>
              </p:cNvPr>
              <p:cNvPicPr/>
              <p:nvPr/>
            </p:nvPicPr>
            <p:blipFill>
              <a:blip r:embed="rId5"/>
              <a:stretch>
                <a:fillRect/>
              </a:stretch>
            </p:blipFill>
            <p:spPr>
              <a:xfrm>
                <a:off x="-649200" y="5725300"/>
                <a:ext cx="64440" cy="65520"/>
              </a:xfrm>
              <a:prstGeom prst="rect">
                <a:avLst/>
              </a:prstGeom>
            </p:spPr>
          </p:pic>
        </mc:Fallback>
      </mc:AlternateContent>
      <p:grpSp>
        <p:nvGrpSpPr>
          <p:cNvPr id="15" name="Group 14">
            <a:extLst>
              <a:ext uri="{FF2B5EF4-FFF2-40B4-BE49-F238E27FC236}">
                <a16:creationId xmlns:a16="http://schemas.microsoft.com/office/drawing/2014/main" id="{16A5E8B4-55F1-6935-A1AE-C31581E31378}"/>
              </a:ext>
            </a:extLst>
          </p:cNvPr>
          <p:cNvGrpSpPr/>
          <p:nvPr/>
        </p:nvGrpSpPr>
        <p:grpSpPr>
          <a:xfrm>
            <a:off x="1099680" y="1316020"/>
            <a:ext cx="7553880" cy="96480"/>
            <a:chOff x="1099680" y="1316020"/>
            <a:chExt cx="7553880" cy="9648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013CF72-5519-E2E7-CA6F-5DF32A779C95}"/>
                    </a:ext>
                  </a:extLst>
                </p14:cNvPr>
                <p14:cNvContentPartPr/>
                <p14:nvPr/>
              </p14:nvContentPartPr>
              <p14:xfrm>
                <a:off x="6099360" y="1326100"/>
                <a:ext cx="2554200" cy="56880"/>
              </p14:xfrm>
            </p:contentPart>
          </mc:Choice>
          <mc:Fallback>
            <p:pic>
              <p:nvPicPr>
                <p:cNvPr id="4" name="Ink 3">
                  <a:extLst>
                    <a:ext uri="{FF2B5EF4-FFF2-40B4-BE49-F238E27FC236}">
                      <a16:creationId xmlns:a16="http://schemas.microsoft.com/office/drawing/2014/main" id="{5013CF72-5519-E2E7-CA6F-5DF32A779C95}"/>
                    </a:ext>
                  </a:extLst>
                </p:cNvPr>
                <p:cNvPicPr/>
                <p:nvPr/>
              </p:nvPicPr>
              <p:blipFill>
                <a:blip r:embed="rId7"/>
                <a:stretch>
                  <a:fillRect/>
                </a:stretch>
              </p:blipFill>
              <p:spPr>
                <a:xfrm>
                  <a:off x="6081720" y="1308100"/>
                  <a:ext cx="25898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DCE7925-F343-38FD-5037-F85F4DC7D8DE}"/>
                    </a:ext>
                  </a:extLst>
                </p14:cNvPr>
                <p14:cNvContentPartPr/>
                <p14:nvPr/>
              </p14:nvContentPartPr>
              <p14:xfrm>
                <a:off x="5418960" y="1332220"/>
                <a:ext cx="373680" cy="25200"/>
              </p14:xfrm>
            </p:contentPart>
          </mc:Choice>
          <mc:Fallback>
            <p:pic>
              <p:nvPicPr>
                <p:cNvPr id="5" name="Ink 4">
                  <a:extLst>
                    <a:ext uri="{FF2B5EF4-FFF2-40B4-BE49-F238E27FC236}">
                      <a16:creationId xmlns:a16="http://schemas.microsoft.com/office/drawing/2014/main" id="{FDCE7925-F343-38FD-5037-F85F4DC7D8DE}"/>
                    </a:ext>
                  </a:extLst>
                </p:cNvPr>
                <p:cNvPicPr/>
                <p:nvPr/>
              </p:nvPicPr>
              <p:blipFill>
                <a:blip r:embed="rId9"/>
                <a:stretch>
                  <a:fillRect/>
                </a:stretch>
              </p:blipFill>
              <p:spPr>
                <a:xfrm>
                  <a:off x="5401320" y="1314580"/>
                  <a:ext cx="409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5B448C1-F66B-0A4D-8597-38520059CB5E}"/>
                    </a:ext>
                  </a:extLst>
                </p14:cNvPr>
                <p14:cNvContentPartPr/>
                <p14:nvPr/>
              </p14:nvContentPartPr>
              <p14:xfrm>
                <a:off x="4826040" y="1356700"/>
                <a:ext cx="569160" cy="31680"/>
              </p14:xfrm>
            </p:contentPart>
          </mc:Choice>
          <mc:Fallback>
            <p:pic>
              <p:nvPicPr>
                <p:cNvPr id="7" name="Ink 6">
                  <a:extLst>
                    <a:ext uri="{FF2B5EF4-FFF2-40B4-BE49-F238E27FC236}">
                      <a16:creationId xmlns:a16="http://schemas.microsoft.com/office/drawing/2014/main" id="{75B448C1-F66B-0A4D-8597-38520059CB5E}"/>
                    </a:ext>
                  </a:extLst>
                </p:cNvPr>
                <p:cNvPicPr/>
                <p:nvPr/>
              </p:nvPicPr>
              <p:blipFill>
                <a:blip r:embed="rId11"/>
                <a:stretch>
                  <a:fillRect/>
                </a:stretch>
              </p:blipFill>
              <p:spPr>
                <a:xfrm>
                  <a:off x="4808400" y="1338700"/>
                  <a:ext cx="604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5EB16D24-35C4-B33D-EFB9-2837BF866F9E}"/>
                    </a:ext>
                  </a:extLst>
                </p14:cNvPr>
                <p14:cNvContentPartPr/>
                <p14:nvPr/>
              </p14:nvContentPartPr>
              <p14:xfrm>
                <a:off x="4312680" y="1351300"/>
                <a:ext cx="442080" cy="35640"/>
              </p14:xfrm>
            </p:contentPart>
          </mc:Choice>
          <mc:Fallback>
            <p:pic>
              <p:nvPicPr>
                <p:cNvPr id="11" name="Ink 10">
                  <a:extLst>
                    <a:ext uri="{FF2B5EF4-FFF2-40B4-BE49-F238E27FC236}">
                      <a16:creationId xmlns:a16="http://schemas.microsoft.com/office/drawing/2014/main" id="{5EB16D24-35C4-B33D-EFB9-2837BF866F9E}"/>
                    </a:ext>
                  </a:extLst>
                </p:cNvPr>
                <p:cNvPicPr/>
                <p:nvPr/>
              </p:nvPicPr>
              <p:blipFill>
                <a:blip r:embed="rId13"/>
                <a:stretch>
                  <a:fillRect/>
                </a:stretch>
              </p:blipFill>
              <p:spPr>
                <a:xfrm>
                  <a:off x="4295040" y="1333660"/>
                  <a:ext cx="477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207D27E-FE5F-246A-FEDE-7BF81D20583A}"/>
                    </a:ext>
                  </a:extLst>
                </p14:cNvPr>
                <p14:cNvContentPartPr/>
                <p14:nvPr/>
              </p14:nvContentPartPr>
              <p14:xfrm>
                <a:off x="3509520" y="1351300"/>
                <a:ext cx="452520" cy="26280"/>
              </p14:xfrm>
            </p:contentPart>
          </mc:Choice>
          <mc:Fallback>
            <p:pic>
              <p:nvPicPr>
                <p:cNvPr id="12" name="Ink 11">
                  <a:extLst>
                    <a:ext uri="{FF2B5EF4-FFF2-40B4-BE49-F238E27FC236}">
                      <a16:creationId xmlns:a16="http://schemas.microsoft.com/office/drawing/2014/main" id="{2207D27E-FE5F-246A-FEDE-7BF81D20583A}"/>
                    </a:ext>
                  </a:extLst>
                </p:cNvPr>
                <p:cNvPicPr/>
                <p:nvPr/>
              </p:nvPicPr>
              <p:blipFill>
                <a:blip r:embed="rId15"/>
                <a:stretch>
                  <a:fillRect/>
                </a:stretch>
              </p:blipFill>
              <p:spPr>
                <a:xfrm>
                  <a:off x="3491520" y="1333660"/>
                  <a:ext cx="488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0FF6D18C-C990-0A45-EA21-D4685BD2BA01}"/>
                    </a:ext>
                  </a:extLst>
                </p14:cNvPr>
                <p14:cNvContentPartPr/>
                <p14:nvPr/>
              </p14:nvContentPartPr>
              <p14:xfrm>
                <a:off x="2889240" y="1378660"/>
                <a:ext cx="448920" cy="11160"/>
              </p14:xfrm>
            </p:contentPart>
          </mc:Choice>
          <mc:Fallback>
            <p:pic>
              <p:nvPicPr>
                <p:cNvPr id="13" name="Ink 12">
                  <a:extLst>
                    <a:ext uri="{FF2B5EF4-FFF2-40B4-BE49-F238E27FC236}">
                      <a16:creationId xmlns:a16="http://schemas.microsoft.com/office/drawing/2014/main" id="{0FF6D18C-C990-0A45-EA21-D4685BD2BA01}"/>
                    </a:ext>
                  </a:extLst>
                </p:cNvPr>
                <p:cNvPicPr/>
                <p:nvPr/>
              </p:nvPicPr>
              <p:blipFill>
                <a:blip r:embed="rId17"/>
                <a:stretch>
                  <a:fillRect/>
                </a:stretch>
              </p:blipFill>
              <p:spPr>
                <a:xfrm>
                  <a:off x="2871240" y="1360660"/>
                  <a:ext cx="4845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CB5A5D89-D351-96C4-6736-C7F9C0D64691}"/>
                    </a:ext>
                  </a:extLst>
                </p14:cNvPr>
                <p14:cNvContentPartPr/>
                <p14:nvPr/>
              </p14:nvContentPartPr>
              <p14:xfrm>
                <a:off x="1099680" y="1316020"/>
                <a:ext cx="1475280" cy="96480"/>
              </p14:xfrm>
            </p:contentPart>
          </mc:Choice>
          <mc:Fallback>
            <p:pic>
              <p:nvPicPr>
                <p:cNvPr id="14" name="Ink 13">
                  <a:extLst>
                    <a:ext uri="{FF2B5EF4-FFF2-40B4-BE49-F238E27FC236}">
                      <a16:creationId xmlns:a16="http://schemas.microsoft.com/office/drawing/2014/main" id="{CB5A5D89-D351-96C4-6736-C7F9C0D64691}"/>
                    </a:ext>
                  </a:extLst>
                </p:cNvPr>
                <p:cNvPicPr/>
                <p:nvPr/>
              </p:nvPicPr>
              <p:blipFill>
                <a:blip r:embed="rId19"/>
                <a:stretch>
                  <a:fillRect/>
                </a:stretch>
              </p:blipFill>
              <p:spPr>
                <a:xfrm>
                  <a:off x="1081680" y="1298380"/>
                  <a:ext cx="1510920" cy="132120"/>
                </a:xfrm>
                <a:prstGeom prst="rect">
                  <a:avLst/>
                </a:prstGeom>
              </p:spPr>
            </p:pic>
          </mc:Fallback>
        </mc:AlternateContent>
      </p:grpSp>
      <p:grpSp>
        <p:nvGrpSpPr>
          <p:cNvPr id="49" name="Group 48">
            <a:extLst>
              <a:ext uri="{FF2B5EF4-FFF2-40B4-BE49-F238E27FC236}">
                <a16:creationId xmlns:a16="http://schemas.microsoft.com/office/drawing/2014/main" id="{442A64A3-3778-DF50-FF92-CE83EAB34FDA}"/>
              </a:ext>
            </a:extLst>
          </p:cNvPr>
          <p:cNvGrpSpPr/>
          <p:nvPr/>
        </p:nvGrpSpPr>
        <p:grpSpPr>
          <a:xfrm>
            <a:off x="3405840" y="2770060"/>
            <a:ext cx="5634000" cy="145440"/>
            <a:chOff x="3405840" y="2770060"/>
            <a:chExt cx="5634000" cy="145440"/>
          </a:xfrm>
        </p:grpSpPr>
        <mc:AlternateContent xmlns:mc="http://schemas.openxmlformats.org/markup-compatibility/2006">
          <mc:Choice xmlns:p14="http://schemas.microsoft.com/office/powerpoint/2010/main" Requires="p14">
            <p:contentPart p14:bwMode="auto" r:id="rId20">
              <p14:nvContentPartPr>
                <p14:cNvPr id="40" name="Ink 39">
                  <a:extLst>
                    <a:ext uri="{FF2B5EF4-FFF2-40B4-BE49-F238E27FC236}">
                      <a16:creationId xmlns:a16="http://schemas.microsoft.com/office/drawing/2014/main" id="{41AEB842-291A-447A-36CD-14D14E335D8F}"/>
                    </a:ext>
                  </a:extLst>
                </p14:cNvPr>
                <p14:cNvContentPartPr/>
                <p14:nvPr/>
              </p14:nvContentPartPr>
              <p14:xfrm>
                <a:off x="8269080" y="2772940"/>
                <a:ext cx="770760" cy="61560"/>
              </p14:xfrm>
            </p:contentPart>
          </mc:Choice>
          <mc:Fallback>
            <p:pic>
              <p:nvPicPr>
                <p:cNvPr id="40" name="Ink 39">
                  <a:extLst>
                    <a:ext uri="{FF2B5EF4-FFF2-40B4-BE49-F238E27FC236}">
                      <a16:creationId xmlns:a16="http://schemas.microsoft.com/office/drawing/2014/main" id="{41AEB842-291A-447A-36CD-14D14E335D8F}"/>
                    </a:ext>
                  </a:extLst>
                </p:cNvPr>
                <p:cNvPicPr/>
                <p:nvPr/>
              </p:nvPicPr>
              <p:blipFill>
                <a:blip r:embed="rId21"/>
                <a:stretch>
                  <a:fillRect/>
                </a:stretch>
              </p:blipFill>
              <p:spPr>
                <a:xfrm>
                  <a:off x="8251080" y="2755300"/>
                  <a:ext cx="806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1" name="Ink 40">
                  <a:extLst>
                    <a:ext uri="{FF2B5EF4-FFF2-40B4-BE49-F238E27FC236}">
                      <a16:creationId xmlns:a16="http://schemas.microsoft.com/office/drawing/2014/main" id="{AAD744D0-C25A-05BF-9E05-5A59D9743EF0}"/>
                    </a:ext>
                  </a:extLst>
                </p14:cNvPr>
                <p14:cNvContentPartPr/>
                <p14:nvPr/>
              </p14:nvContentPartPr>
              <p14:xfrm>
                <a:off x="7266840" y="2799580"/>
                <a:ext cx="879840" cy="41040"/>
              </p14:xfrm>
            </p:contentPart>
          </mc:Choice>
          <mc:Fallback>
            <p:pic>
              <p:nvPicPr>
                <p:cNvPr id="41" name="Ink 40">
                  <a:extLst>
                    <a:ext uri="{FF2B5EF4-FFF2-40B4-BE49-F238E27FC236}">
                      <a16:creationId xmlns:a16="http://schemas.microsoft.com/office/drawing/2014/main" id="{AAD744D0-C25A-05BF-9E05-5A59D9743EF0}"/>
                    </a:ext>
                  </a:extLst>
                </p:cNvPr>
                <p:cNvPicPr/>
                <p:nvPr/>
              </p:nvPicPr>
              <p:blipFill>
                <a:blip r:embed="rId23"/>
                <a:stretch>
                  <a:fillRect/>
                </a:stretch>
              </p:blipFill>
              <p:spPr>
                <a:xfrm>
                  <a:off x="7248840" y="2781940"/>
                  <a:ext cx="915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2" name="Ink 41">
                  <a:extLst>
                    <a:ext uri="{FF2B5EF4-FFF2-40B4-BE49-F238E27FC236}">
                      <a16:creationId xmlns:a16="http://schemas.microsoft.com/office/drawing/2014/main" id="{39E72BFE-6531-82E8-25D6-9F14E628040E}"/>
                    </a:ext>
                  </a:extLst>
                </p14:cNvPr>
                <p14:cNvContentPartPr/>
                <p14:nvPr/>
              </p14:nvContentPartPr>
              <p14:xfrm>
                <a:off x="6255600" y="2770060"/>
                <a:ext cx="839520" cy="77400"/>
              </p14:xfrm>
            </p:contentPart>
          </mc:Choice>
          <mc:Fallback>
            <p:pic>
              <p:nvPicPr>
                <p:cNvPr id="42" name="Ink 41">
                  <a:extLst>
                    <a:ext uri="{FF2B5EF4-FFF2-40B4-BE49-F238E27FC236}">
                      <a16:creationId xmlns:a16="http://schemas.microsoft.com/office/drawing/2014/main" id="{39E72BFE-6531-82E8-25D6-9F14E628040E}"/>
                    </a:ext>
                  </a:extLst>
                </p:cNvPr>
                <p:cNvPicPr/>
                <p:nvPr/>
              </p:nvPicPr>
              <p:blipFill>
                <a:blip r:embed="rId25"/>
                <a:stretch>
                  <a:fillRect/>
                </a:stretch>
              </p:blipFill>
              <p:spPr>
                <a:xfrm>
                  <a:off x="6237960" y="2752420"/>
                  <a:ext cx="875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4" name="Ink 43">
                  <a:extLst>
                    <a:ext uri="{FF2B5EF4-FFF2-40B4-BE49-F238E27FC236}">
                      <a16:creationId xmlns:a16="http://schemas.microsoft.com/office/drawing/2014/main" id="{55EC5D76-CDEE-9A1A-7365-AB3661DC4B8F}"/>
                    </a:ext>
                  </a:extLst>
                </p14:cNvPr>
                <p14:cNvContentPartPr/>
                <p14:nvPr/>
              </p14:nvContentPartPr>
              <p14:xfrm>
                <a:off x="5291520" y="2830180"/>
                <a:ext cx="861120" cy="41400"/>
              </p14:xfrm>
            </p:contentPart>
          </mc:Choice>
          <mc:Fallback>
            <p:pic>
              <p:nvPicPr>
                <p:cNvPr id="44" name="Ink 43">
                  <a:extLst>
                    <a:ext uri="{FF2B5EF4-FFF2-40B4-BE49-F238E27FC236}">
                      <a16:creationId xmlns:a16="http://schemas.microsoft.com/office/drawing/2014/main" id="{55EC5D76-CDEE-9A1A-7365-AB3661DC4B8F}"/>
                    </a:ext>
                  </a:extLst>
                </p:cNvPr>
                <p:cNvPicPr/>
                <p:nvPr/>
              </p:nvPicPr>
              <p:blipFill>
                <a:blip r:embed="rId27"/>
                <a:stretch>
                  <a:fillRect/>
                </a:stretch>
              </p:blipFill>
              <p:spPr>
                <a:xfrm>
                  <a:off x="5273880" y="2812180"/>
                  <a:ext cx="896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6" name="Ink 45">
                  <a:extLst>
                    <a:ext uri="{FF2B5EF4-FFF2-40B4-BE49-F238E27FC236}">
                      <a16:creationId xmlns:a16="http://schemas.microsoft.com/office/drawing/2014/main" id="{3B1EF010-AE19-4C00-FF79-45E4E3FEABE3}"/>
                    </a:ext>
                  </a:extLst>
                </p14:cNvPr>
                <p14:cNvContentPartPr/>
                <p14:nvPr/>
              </p14:nvContentPartPr>
              <p14:xfrm>
                <a:off x="4551000" y="2828740"/>
                <a:ext cx="610920" cy="51480"/>
              </p14:xfrm>
            </p:contentPart>
          </mc:Choice>
          <mc:Fallback>
            <p:pic>
              <p:nvPicPr>
                <p:cNvPr id="46" name="Ink 45">
                  <a:extLst>
                    <a:ext uri="{FF2B5EF4-FFF2-40B4-BE49-F238E27FC236}">
                      <a16:creationId xmlns:a16="http://schemas.microsoft.com/office/drawing/2014/main" id="{3B1EF010-AE19-4C00-FF79-45E4E3FEABE3}"/>
                    </a:ext>
                  </a:extLst>
                </p:cNvPr>
                <p:cNvPicPr/>
                <p:nvPr/>
              </p:nvPicPr>
              <p:blipFill>
                <a:blip r:embed="rId29"/>
                <a:stretch>
                  <a:fillRect/>
                </a:stretch>
              </p:blipFill>
              <p:spPr>
                <a:xfrm>
                  <a:off x="4533360" y="2810740"/>
                  <a:ext cx="646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8" name="Ink 47">
                  <a:extLst>
                    <a:ext uri="{FF2B5EF4-FFF2-40B4-BE49-F238E27FC236}">
                      <a16:creationId xmlns:a16="http://schemas.microsoft.com/office/drawing/2014/main" id="{F15E0604-5562-C2AE-D301-3A5B606777DE}"/>
                    </a:ext>
                  </a:extLst>
                </p14:cNvPr>
                <p14:cNvContentPartPr/>
                <p14:nvPr/>
              </p14:nvContentPartPr>
              <p14:xfrm>
                <a:off x="3405840" y="2807140"/>
                <a:ext cx="1044000" cy="108360"/>
              </p14:xfrm>
            </p:contentPart>
          </mc:Choice>
          <mc:Fallback>
            <p:pic>
              <p:nvPicPr>
                <p:cNvPr id="48" name="Ink 47">
                  <a:extLst>
                    <a:ext uri="{FF2B5EF4-FFF2-40B4-BE49-F238E27FC236}">
                      <a16:creationId xmlns:a16="http://schemas.microsoft.com/office/drawing/2014/main" id="{F15E0604-5562-C2AE-D301-3A5B606777DE}"/>
                    </a:ext>
                  </a:extLst>
                </p:cNvPr>
                <p:cNvPicPr/>
                <p:nvPr/>
              </p:nvPicPr>
              <p:blipFill>
                <a:blip r:embed="rId31"/>
                <a:stretch>
                  <a:fillRect/>
                </a:stretch>
              </p:blipFill>
              <p:spPr>
                <a:xfrm>
                  <a:off x="3388200" y="2789140"/>
                  <a:ext cx="1079640" cy="144000"/>
                </a:xfrm>
                <a:prstGeom prst="rect">
                  <a:avLst/>
                </a:prstGeom>
              </p:spPr>
            </p:pic>
          </mc:Fallback>
        </mc:AlternateContent>
      </p:grpSp>
      <p:grpSp>
        <p:nvGrpSpPr>
          <p:cNvPr id="51" name="Group 50">
            <a:extLst>
              <a:ext uri="{FF2B5EF4-FFF2-40B4-BE49-F238E27FC236}">
                <a16:creationId xmlns:a16="http://schemas.microsoft.com/office/drawing/2014/main" id="{DD65BAEF-9F2D-7EBA-B675-B2A310E58C53}"/>
              </a:ext>
            </a:extLst>
          </p:cNvPr>
          <p:cNvGrpSpPr/>
          <p:nvPr/>
        </p:nvGrpSpPr>
        <p:grpSpPr>
          <a:xfrm>
            <a:off x="885480" y="1769980"/>
            <a:ext cx="8300880" cy="673560"/>
            <a:chOff x="885480" y="1769980"/>
            <a:chExt cx="8300880" cy="673560"/>
          </a:xfrm>
        </p:grpSpPr>
        <mc:AlternateContent xmlns:mc="http://schemas.openxmlformats.org/markup-compatibility/2006">
          <mc:Choice xmlns:p14="http://schemas.microsoft.com/office/powerpoint/2010/main" Requires="p14">
            <p:contentPart p14:bwMode="auto" r:id="rId32">
              <p14:nvContentPartPr>
                <p14:cNvPr id="16" name="Ink 15">
                  <a:extLst>
                    <a:ext uri="{FF2B5EF4-FFF2-40B4-BE49-F238E27FC236}">
                      <a16:creationId xmlns:a16="http://schemas.microsoft.com/office/drawing/2014/main" id="{61A288C6-6F94-E01A-CF8D-23C491184D2B}"/>
                    </a:ext>
                  </a:extLst>
                </p14:cNvPr>
                <p14:cNvContentPartPr/>
                <p14:nvPr/>
              </p14:nvContentPartPr>
              <p14:xfrm>
                <a:off x="8617560" y="1848100"/>
                <a:ext cx="544680" cy="26640"/>
              </p14:xfrm>
            </p:contentPart>
          </mc:Choice>
          <mc:Fallback>
            <p:pic>
              <p:nvPicPr>
                <p:cNvPr id="16" name="Ink 15">
                  <a:extLst>
                    <a:ext uri="{FF2B5EF4-FFF2-40B4-BE49-F238E27FC236}">
                      <a16:creationId xmlns:a16="http://schemas.microsoft.com/office/drawing/2014/main" id="{61A288C6-6F94-E01A-CF8D-23C491184D2B}"/>
                    </a:ext>
                  </a:extLst>
                </p:cNvPr>
                <p:cNvPicPr/>
                <p:nvPr/>
              </p:nvPicPr>
              <p:blipFill>
                <a:blip r:embed="rId33"/>
                <a:stretch>
                  <a:fillRect/>
                </a:stretch>
              </p:blipFill>
              <p:spPr>
                <a:xfrm>
                  <a:off x="8599560" y="1830100"/>
                  <a:ext cx="580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 name="Ink 16">
                  <a:extLst>
                    <a:ext uri="{FF2B5EF4-FFF2-40B4-BE49-F238E27FC236}">
                      <a16:creationId xmlns:a16="http://schemas.microsoft.com/office/drawing/2014/main" id="{A48262FB-8D13-94E3-88A5-A566E66E2B60}"/>
                    </a:ext>
                  </a:extLst>
                </p14:cNvPr>
                <p14:cNvContentPartPr/>
                <p14:nvPr/>
              </p14:nvContentPartPr>
              <p14:xfrm>
                <a:off x="7643400" y="1808140"/>
                <a:ext cx="681120" cy="50040"/>
              </p14:xfrm>
            </p:contentPart>
          </mc:Choice>
          <mc:Fallback>
            <p:pic>
              <p:nvPicPr>
                <p:cNvPr id="17" name="Ink 16">
                  <a:extLst>
                    <a:ext uri="{FF2B5EF4-FFF2-40B4-BE49-F238E27FC236}">
                      <a16:creationId xmlns:a16="http://schemas.microsoft.com/office/drawing/2014/main" id="{A48262FB-8D13-94E3-88A5-A566E66E2B60}"/>
                    </a:ext>
                  </a:extLst>
                </p:cNvPr>
                <p:cNvPicPr/>
                <p:nvPr/>
              </p:nvPicPr>
              <p:blipFill>
                <a:blip r:embed="rId35"/>
                <a:stretch>
                  <a:fillRect/>
                </a:stretch>
              </p:blipFill>
              <p:spPr>
                <a:xfrm>
                  <a:off x="7625400" y="1790500"/>
                  <a:ext cx="716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Ink 17">
                  <a:extLst>
                    <a:ext uri="{FF2B5EF4-FFF2-40B4-BE49-F238E27FC236}">
                      <a16:creationId xmlns:a16="http://schemas.microsoft.com/office/drawing/2014/main" id="{74D79DA6-FD25-998D-3772-B7C62A536458}"/>
                    </a:ext>
                  </a:extLst>
                </p14:cNvPr>
                <p14:cNvContentPartPr/>
                <p14:nvPr/>
              </p14:nvContentPartPr>
              <p14:xfrm>
                <a:off x="7137240" y="1777180"/>
                <a:ext cx="312120" cy="44640"/>
              </p14:xfrm>
            </p:contentPart>
          </mc:Choice>
          <mc:Fallback>
            <p:pic>
              <p:nvPicPr>
                <p:cNvPr id="18" name="Ink 17">
                  <a:extLst>
                    <a:ext uri="{FF2B5EF4-FFF2-40B4-BE49-F238E27FC236}">
                      <a16:creationId xmlns:a16="http://schemas.microsoft.com/office/drawing/2014/main" id="{74D79DA6-FD25-998D-3772-B7C62A536458}"/>
                    </a:ext>
                  </a:extLst>
                </p:cNvPr>
                <p:cNvPicPr/>
                <p:nvPr/>
              </p:nvPicPr>
              <p:blipFill>
                <a:blip r:embed="rId37"/>
                <a:stretch>
                  <a:fillRect/>
                </a:stretch>
              </p:blipFill>
              <p:spPr>
                <a:xfrm>
                  <a:off x="7119240" y="1759180"/>
                  <a:ext cx="347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 name="Ink 18">
                  <a:extLst>
                    <a:ext uri="{FF2B5EF4-FFF2-40B4-BE49-F238E27FC236}">
                      <a16:creationId xmlns:a16="http://schemas.microsoft.com/office/drawing/2014/main" id="{E6665C39-0828-E72B-EE0F-50D5FBB4356F}"/>
                    </a:ext>
                  </a:extLst>
                </p14:cNvPr>
                <p14:cNvContentPartPr/>
                <p14:nvPr/>
              </p14:nvContentPartPr>
              <p14:xfrm>
                <a:off x="6131040" y="1839820"/>
                <a:ext cx="586440" cy="39960"/>
              </p14:xfrm>
            </p:contentPart>
          </mc:Choice>
          <mc:Fallback>
            <p:pic>
              <p:nvPicPr>
                <p:cNvPr id="19" name="Ink 18">
                  <a:extLst>
                    <a:ext uri="{FF2B5EF4-FFF2-40B4-BE49-F238E27FC236}">
                      <a16:creationId xmlns:a16="http://schemas.microsoft.com/office/drawing/2014/main" id="{E6665C39-0828-E72B-EE0F-50D5FBB4356F}"/>
                    </a:ext>
                  </a:extLst>
                </p:cNvPr>
                <p:cNvPicPr/>
                <p:nvPr/>
              </p:nvPicPr>
              <p:blipFill>
                <a:blip r:embed="rId39"/>
                <a:stretch>
                  <a:fillRect/>
                </a:stretch>
              </p:blipFill>
              <p:spPr>
                <a:xfrm>
                  <a:off x="6113040" y="1822180"/>
                  <a:ext cx="622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Ink 20">
                  <a:extLst>
                    <a:ext uri="{FF2B5EF4-FFF2-40B4-BE49-F238E27FC236}">
                      <a16:creationId xmlns:a16="http://schemas.microsoft.com/office/drawing/2014/main" id="{0B2A1026-2473-7C82-EE90-A9619E556717}"/>
                    </a:ext>
                  </a:extLst>
                </p14:cNvPr>
                <p14:cNvContentPartPr/>
                <p14:nvPr/>
              </p14:nvContentPartPr>
              <p14:xfrm>
                <a:off x="4247160" y="1785460"/>
                <a:ext cx="1480680" cy="112320"/>
              </p14:xfrm>
            </p:contentPart>
          </mc:Choice>
          <mc:Fallback>
            <p:pic>
              <p:nvPicPr>
                <p:cNvPr id="21" name="Ink 20">
                  <a:extLst>
                    <a:ext uri="{FF2B5EF4-FFF2-40B4-BE49-F238E27FC236}">
                      <a16:creationId xmlns:a16="http://schemas.microsoft.com/office/drawing/2014/main" id="{0B2A1026-2473-7C82-EE90-A9619E556717}"/>
                    </a:ext>
                  </a:extLst>
                </p:cNvPr>
                <p:cNvPicPr/>
                <p:nvPr/>
              </p:nvPicPr>
              <p:blipFill>
                <a:blip r:embed="rId41"/>
                <a:stretch>
                  <a:fillRect/>
                </a:stretch>
              </p:blipFill>
              <p:spPr>
                <a:xfrm>
                  <a:off x="4229520" y="1767460"/>
                  <a:ext cx="1516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Ink 22">
                  <a:extLst>
                    <a:ext uri="{FF2B5EF4-FFF2-40B4-BE49-F238E27FC236}">
                      <a16:creationId xmlns:a16="http://schemas.microsoft.com/office/drawing/2014/main" id="{813F2272-ED28-66C0-0388-B9CB8F071CCB}"/>
                    </a:ext>
                  </a:extLst>
                </p14:cNvPr>
                <p14:cNvContentPartPr/>
                <p14:nvPr/>
              </p14:nvContentPartPr>
              <p14:xfrm>
                <a:off x="3096240" y="1808140"/>
                <a:ext cx="834480" cy="40320"/>
              </p14:xfrm>
            </p:contentPart>
          </mc:Choice>
          <mc:Fallback>
            <p:pic>
              <p:nvPicPr>
                <p:cNvPr id="23" name="Ink 22">
                  <a:extLst>
                    <a:ext uri="{FF2B5EF4-FFF2-40B4-BE49-F238E27FC236}">
                      <a16:creationId xmlns:a16="http://schemas.microsoft.com/office/drawing/2014/main" id="{813F2272-ED28-66C0-0388-B9CB8F071CCB}"/>
                    </a:ext>
                  </a:extLst>
                </p:cNvPr>
                <p:cNvPicPr/>
                <p:nvPr/>
              </p:nvPicPr>
              <p:blipFill>
                <a:blip r:embed="rId43"/>
                <a:stretch>
                  <a:fillRect/>
                </a:stretch>
              </p:blipFill>
              <p:spPr>
                <a:xfrm>
                  <a:off x="3078240" y="1790500"/>
                  <a:ext cx="870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Ink 23">
                  <a:extLst>
                    <a:ext uri="{FF2B5EF4-FFF2-40B4-BE49-F238E27FC236}">
                      <a16:creationId xmlns:a16="http://schemas.microsoft.com/office/drawing/2014/main" id="{A4916104-F547-C436-A35A-9D7DCEEE3571}"/>
                    </a:ext>
                  </a:extLst>
                </p14:cNvPr>
                <p14:cNvContentPartPr/>
                <p14:nvPr/>
              </p14:nvContentPartPr>
              <p14:xfrm>
                <a:off x="1987800" y="1821100"/>
                <a:ext cx="775080" cy="37080"/>
              </p14:xfrm>
            </p:contentPart>
          </mc:Choice>
          <mc:Fallback>
            <p:pic>
              <p:nvPicPr>
                <p:cNvPr id="24" name="Ink 23">
                  <a:extLst>
                    <a:ext uri="{FF2B5EF4-FFF2-40B4-BE49-F238E27FC236}">
                      <a16:creationId xmlns:a16="http://schemas.microsoft.com/office/drawing/2014/main" id="{A4916104-F547-C436-A35A-9D7DCEEE3571}"/>
                    </a:ext>
                  </a:extLst>
                </p:cNvPr>
                <p:cNvPicPr/>
                <p:nvPr/>
              </p:nvPicPr>
              <p:blipFill>
                <a:blip r:embed="rId45"/>
                <a:stretch>
                  <a:fillRect/>
                </a:stretch>
              </p:blipFill>
              <p:spPr>
                <a:xfrm>
                  <a:off x="1969800" y="1803100"/>
                  <a:ext cx="8107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Ink 24">
                  <a:extLst>
                    <a:ext uri="{FF2B5EF4-FFF2-40B4-BE49-F238E27FC236}">
                      <a16:creationId xmlns:a16="http://schemas.microsoft.com/office/drawing/2014/main" id="{D60C1821-9399-3120-A161-9E7993DFAB51}"/>
                    </a:ext>
                  </a:extLst>
                </p14:cNvPr>
                <p14:cNvContentPartPr/>
                <p14:nvPr/>
              </p14:nvContentPartPr>
              <p14:xfrm>
                <a:off x="885480" y="1868260"/>
                <a:ext cx="911880" cy="31680"/>
              </p14:xfrm>
            </p:contentPart>
          </mc:Choice>
          <mc:Fallback>
            <p:pic>
              <p:nvPicPr>
                <p:cNvPr id="25" name="Ink 24">
                  <a:extLst>
                    <a:ext uri="{FF2B5EF4-FFF2-40B4-BE49-F238E27FC236}">
                      <a16:creationId xmlns:a16="http://schemas.microsoft.com/office/drawing/2014/main" id="{D60C1821-9399-3120-A161-9E7993DFAB51}"/>
                    </a:ext>
                  </a:extLst>
                </p:cNvPr>
                <p:cNvPicPr/>
                <p:nvPr/>
              </p:nvPicPr>
              <p:blipFill>
                <a:blip r:embed="rId47"/>
                <a:stretch>
                  <a:fillRect/>
                </a:stretch>
              </p:blipFill>
              <p:spPr>
                <a:xfrm>
                  <a:off x="867480" y="1850620"/>
                  <a:ext cx="9475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Ink 26">
                  <a:extLst>
                    <a:ext uri="{FF2B5EF4-FFF2-40B4-BE49-F238E27FC236}">
                      <a16:creationId xmlns:a16="http://schemas.microsoft.com/office/drawing/2014/main" id="{26F690B8-4F25-F0F3-BB0B-4CA9EF7D8F88}"/>
                    </a:ext>
                  </a:extLst>
                </p14:cNvPr>
                <p14:cNvContentPartPr/>
                <p14:nvPr/>
              </p14:nvContentPartPr>
              <p14:xfrm>
                <a:off x="8696400" y="2294860"/>
                <a:ext cx="489960" cy="76680"/>
              </p14:xfrm>
            </p:contentPart>
          </mc:Choice>
          <mc:Fallback>
            <p:pic>
              <p:nvPicPr>
                <p:cNvPr id="27" name="Ink 26">
                  <a:extLst>
                    <a:ext uri="{FF2B5EF4-FFF2-40B4-BE49-F238E27FC236}">
                      <a16:creationId xmlns:a16="http://schemas.microsoft.com/office/drawing/2014/main" id="{26F690B8-4F25-F0F3-BB0B-4CA9EF7D8F88}"/>
                    </a:ext>
                  </a:extLst>
                </p:cNvPr>
                <p:cNvPicPr/>
                <p:nvPr/>
              </p:nvPicPr>
              <p:blipFill>
                <a:blip r:embed="rId49"/>
                <a:stretch>
                  <a:fillRect/>
                </a:stretch>
              </p:blipFill>
              <p:spPr>
                <a:xfrm>
                  <a:off x="8678400" y="2276860"/>
                  <a:ext cx="525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Ink 27">
                  <a:extLst>
                    <a:ext uri="{FF2B5EF4-FFF2-40B4-BE49-F238E27FC236}">
                      <a16:creationId xmlns:a16="http://schemas.microsoft.com/office/drawing/2014/main" id="{43635726-33C6-0E3B-D2AA-053E1BF2B865}"/>
                    </a:ext>
                  </a:extLst>
                </p14:cNvPr>
                <p14:cNvContentPartPr/>
                <p14:nvPr/>
              </p14:nvContentPartPr>
              <p14:xfrm>
                <a:off x="7323360" y="2363620"/>
                <a:ext cx="1053360" cy="58320"/>
              </p14:xfrm>
            </p:contentPart>
          </mc:Choice>
          <mc:Fallback>
            <p:pic>
              <p:nvPicPr>
                <p:cNvPr id="28" name="Ink 27">
                  <a:extLst>
                    <a:ext uri="{FF2B5EF4-FFF2-40B4-BE49-F238E27FC236}">
                      <a16:creationId xmlns:a16="http://schemas.microsoft.com/office/drawing/2014/main" id="{43635726-33C6-0E3B-D2AA-053E1BF2B865}"/>
                    </a:ext>
                  </a:extLst>
                </p:cNvPr>
                <p:cNvPicPr/>
                <p:nvPr/>
              </p:nvPicPr>
              <p:blipFill>
                <a:blip r:embed="rId51"/>
                <a:stretch>
                  <a:fillRect/>
                </a:stretch>
              </p:blipFill>
              <p:spPr>
                <a:xfrm>
                  <a:off x="7305720" y="2345620"/>
                  <a:ext cx="1089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Ink 29">
                  <a:extLst>
                    <a:ext uri="{FF2B5EF4-FFF2-40B4-BE49-F238E27FC236}">
                      <a16:creationId xmlns:a16="http://schemas.microsoft.com/office/drawing/2014/main" id="{CDD6D445-F9B6-B281-A0FD-17BE14FB1FCE}"/>
                    </a:ext>
                  </a:extLst>
                </p14:cNvPr>
                <p14:cNvContentPartPr/>
                <p14:nvPr/>
              </p14:nvContentPartPr>
              <p14:xfrm>
                <a:off x="6355320" y="2286220"/>
                <a:ext cx="963360" cy="41040"/>
              </p14:xfrm>
            </p:contentPart>
          </mc:Choice>
          <mc:Fallback>
            <p:pic>
              <p:nvPicPr>
                <p:cNvPr id="30" name="Ink 29">
                  <a:extLst>
                    <a:ext uri="{FF2B5EF4-FFF2-40B4-BE49-F238E27FC236}">
                      <a16:creationId xmlns:a16="http://schemas.microsoft.com/office/drawing/2014/main" id="{CDD6D445-F9B6-B281-A0FD-17BE14FB1FCE}"/>
                    </a:ext>
                  </a:extLst>
                </p:cNvPr>
                <p:cNvPicPr/>
                <p:nvPr/>
              </p:nvPicPr>
              <p:blipFill>
                <a:blip r:embed="rId53"/>
                <a:stretch>
                  <a:fillRect/>
                </a:stretch>
              </p:blipFill>
              <p:spPr>
                <a:xfrm>
                  <a:off x="6337320" y="2268220"/>
                  <a:ext cx="999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Ink 31">
                  <a:extLst>
                    <a:ext uri="{FF2B5EF4-FFF2-40B4-BE49-F238E27FC236}">
                      <a16:creationId xmlns:a16="http://schemas.microsoft.com/office/drawing/2014/main" id="{D24EA0AA-3EAD-DD9B-6B61-1865BB6D01C7}"/>
                    </a:ext>
                  </a:extLst>
                </p14:cNvPr>
                <p14:cNvContentPartPr/>
                <p14:nvPr/>
              </p14:nvContentPartPr>
              <p14:xfrm>
                <a:off x="4826040" y="2294500"/>
                <a:ext cx="876240" cy="73080"/>
              </p14:xfrm>
            </p:contentPart>
          </mc:Choice>
          <mc:Fallback>
            <p:pic>
              <p:nvPicPr>
                <p:cNvPr id="32" name="Ink 31">
                  <a:extLst>
                    <a:ext uri="{FF2B5EF4-FFF2-40B4-BE49-F238E27FC236}">
                      <a16:creationId xmlns:a16="http://schemas.microsoft.com/office/drawing/2014/main" id="{D24EA0AA-3EAD-DD9B-6B61-1865BB6D01C7}"/>
                    </a:ext>
                  </a:extLst>
                </p:cNvPr>
                <p:cNvPicPr/>
                <p:nvPr/>
              </p:nvPicPr>
              <p:blipFill>
                <a:blip r:embed="rId55"/>
                <a:stretch>
                  <a:fillRect/>
                </a:stretch>
              </p:blipFill>
              <p:spPr>
                <a:xfrm>
                  <a:off x="4808400" y="2276500"/>
                  <a:ext cx="911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Ink 32">
                  <a:extLst>
                    <a:ext uri="{FF2B5EF4-FFF2-40B4-BE49-F238E27FC236}">
                      <a16:creationId xmlns:a16="http://schemas.microsoft.com/office/drawing/2014/main" id="{ACFD9F4C-10C7-FC59-A59E-AAF23AEE0A7B}"/>
                    </a:ext>
                  </a:extLst>
                </p14:cNvPr>
                <p14:cNvContentPartPr/>
                <p14:nvPr/>
              </p14:nvContentPartPr>
              <p14:xfrm>
                <a:off x="4061760" y="2351740"/>
                <a:ext cx="608760" cy="24840"/>
              </p14:xfrm>
            </p:contentPart>
          </mc:Choice>
          <mc:Fallback>
            <p:pic>
              <p:nvPicPr>
                <p:cNvPr id="33" name="Ink 32">
                  <a:extLst>
                    <a:ext uri="{FF2B5EF4-FFF2-40B4-BE49-F238E27FC236}">
                      <a16:creationId xmlns:a16="http://schemas.microsoft.com/office/drawing/2014/main" id="{ACFD9F4C-10C7-FC59-A59E-AAF23AEE0A7B}"/>
                    </a:ext>
                  </a:extLst>
                </p:cNvPr>
                <p:cNvPicPr/>
                <p:nvPr/>
              </p:nvPicPr>
              <p:blipFill>
                <a:blip r:embed="rId57"/>
                <a:stretch>
                  <a:fillRect/>
                </a:stretch>
              </p:blipFill>
              <p:spPr>
                <a:xfrm>
                  <a:off x="4043760" y="2333740"/>
                  <a:ext cx="6444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Ink 33">
                  <a:extLst>
                    <a:ext uri="{FF2B5EF4-FFF2-40B4-BE49-F238E27FC236}">
                      <a16:creationId xmlns:a16="http://schemas.microsoft.com/office/drawing/2014/main" id="{EBCF97DF-68F6-CAF8-6CC0-6DAFE32FBDDA}"/>
                    </a:ext>
                  </a:extLst>
                </p14:cNvPr>
                <p14:cNvContentPartPr/>
                <p14:nvPr/>
              </p14:nvContentPartPr>
              <p14:xfrm>
                <a:off x="3050880" y="2297380"/>
                <a:ext cx="765000" cy="94320"/>
              </p14:xfrm>
            </p:contentPart>
          </mc:Choice>
          <mc:Fallback>
            <p:pic>
              <p:nvPicPr>
                <p:cNvPr id="34" name="Ink 33">
                  <a:extLst>
                    <a:ext uri="{FF2B5EF4-FFF2-40B4-BE49-F238E27FC236}">
                      <a16:creationId xmlns:a16="http://schemas.microsoft.com/office/drawing/2014/main" id="{EBCF97DF-68F6-CAF8-6CC0-6DAFE32FBDDA}"/>
                    </a:ext>
                  </a:extLst>
                </p:cNvPr>
                <p:cNvPicPr/>
                <p:nvPr/>
              </p:nvPicPr>
              <p:blipFill>
                <a:blip r:embed="rId59"/>
                <a:stretch>
                  <a:fillRect/>
                </a:stretch>
              </p:blipFill>
              <p:spPr>
                <a:xfrm>
                  <a:off x="3032880" y="2279740"/>
                  <a:ext cx="800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Ink 35">
                  <a:extLst>
                    <a:ext uri="{FF2B5EF4-FFF2-40B4-BE49-F238E27FC236}">
                      <a16:creationId xmlns:a16="http://schemas.microsoft.com/office/drawing/2014/main" id="{0710B77A-74B9-DA38-3DFC-2A67A81BD2EB}"/>
                    </a:ext>
                  </a:extLst>
                </p14:cNvPr>
                <p14:cNvContentPartPr/>
                <p14:nvPr/>
              </p14:nvContentPartPr>
              <p14:xfrm>
                <a:off x="1912920" y="2369380"/>
                <a:ext cx="972720" cy="33480"/>
              </p14:xfrm>
            </p:contentPart>
          </mc:Choice>
          <mc:Fallback>
            <p:pic>
              <p:nvPicPr>
                <p:cNvPr id="36" name="Ink 35">
                  <a:extLst>
                    <a:ext uri="{FF2B5EF4-FFF2-40B4-BE49-F238E27FC236}">
                      <a16:creationId xmlns:a16="http://schemas.microsoft.com/office/drawing/2014/main" id="{0710B77A-74B9-DA38-3DFC-2A67A81BD2EB}"/>
                    </a:ext>
                  </a:extLst>
                </p:cNvPr>
                <p:cNvPicPr/>
                <p:nvPr/>
              </p:nvPicPr>
              <p:blipFill>
                <a:blip r:embed="rId61"/>
                <a:stretch>
                  <a:fillRect/>
                </a:stretch>
              </p:blipFill>
              <p:spPr>
                <a:xfrm>
                  <a:off x="1895280" y="2351380"/>
                  <a:ext cx="1008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Ink 37">
                  <a:extLst>
                    <a:ext uri="{FF2B5EF4-FFF2-40B4-BE49-F238E27FC236}">
                      <a16:creationId xmlns:a16="http://schemas.microsoft.com/office/drawing/2014/main" id="{1FC8126A-E54A-15E2-BCA5-D141F42B0E8D}"/>
                    </a:ext>
                  </a:extLst>
                </p14:cNvPr>
                <p14:cNvContentPartPr/>
                <p14:nvPr/>
              </p14:nvContentPartPr>
              <p14:xfrm>
                <a:off x="1201200" y="2379820"/>
                <a:ext cx="613440" cy="63720"/>
              </p14:xfrm>
            </p:contentPart>
          </mc:Choice>
          <mc:Fallback>
            <p:pic>
              <p:nvPicPr>
                <p:cNvPr id="38" name="Ink 37">
                  <a:extLst>
                    <a:ext uri="{FF2B5EF4-FFF2-40B4-BE49-F238E27FC236}">
                      <a16:creationId xmlns:a16="http://schemas.microsoft.com/office/drawing/2014/main" id="{1FC8126A-E54A-15E2-BCA5-D141F42B0E8D}"/>
                    </a:ext>
                  </a:extLst>
                </p:cNvPr>
                <p:cNvPicPr/>
                <p:nvPr/>
              </p:nvPicPr>
              <p:blipFill>
                <a:blip r:embed="rId63"/>
                <a:stretch>
                  <a:fillRect/>
                </a:stretch>
              </p:blipFill>
              <p:spPr>
                <a:xfrm>
                  <a:off x="1183200" y="2361820"/>
                  <a:ext cx="649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0" name="Ink 49">
                  <a:extLst>
                    <a:ext uri="{FF2B5EF4-FFF2-40B4-BE49-F238E27FC236}">
                      <a16:creationId xmlns:a16="http://schemas.microsoft.com/office/drawing/2014/main" id="{8D026E76-85BC-FA5B-6329-3E4898ACF3D2}"/>
                    </a:ext>
                  </a:extLst>
                </p14:cNvPr>
                <p14:cNvContentPartPr/>
                <p14:nvPr/>
              </p14:nvContentPartPr>
              <p14:xfrm>
                <a:off x="2929920" y="1769980"/>
                <a:ext cx="3034080" cy="656640"/>
              </p14:xfrm>
            </p:contentPart>
          </mc:Choice>
          <mc:Fallback>
            <p:pic>
              <p:nvPicPr>
                <p:cNvPr id="50" name="Ink 49">
                  <a:extLst>
                    <a:ext uri="{FF2B5EF4-FFF2-40B4-BE49-F238E27FC236}">
                      <a16:creationId xmlns:a16="http://schemas.microsoft.com/office/drawing/2014/main" id="{8D026E76-85BC-FA5B-6329-3E4898ACF3D2}"/>
                    </a:ext>
                  </a:extLst>
                </p:cNvPr>
                <p:cNvPicPr/>
                <p:nvPr/>
              </p:nvPicPr>
              <p:blipFill>
                <a:blip r:embed="rId65"/>
                <a:stretch>
                  <a:fillRect/>
                </a:stretch>
              </p:blipFill>
              <p:spPr>
                <a:xfrm>
                  <a:off x="2911920" y="1752340"/>
                  <a:ext cx="3069720" cy="69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53" name="Ink 52">
                <a:extLst>
                  <a:ext uri="{FF2B5EF4-FFF2-40B4-BE49-F238E27FC236}">
                    <a16:creationId xmlns:a16="http://schemas.microsoft.com/office/drawing/2014/main" id="{D5DDC814-8BAD-3BAA-F586-C4CD8C281943}"/>
                  </a:ext>
                </a:extLst>
              </p14:cNvPr>
              <p14:cNvContentPartPr/>
              <p14:nvPr/>
            </p14:nvContentPartPr>
            <p14:xfrm>
              <a:off x="742560" y="1293700"/>
              <a:ext cx="4507920" cy="567720"/>
            </p14:xfrm>
          </p:contentPart>
        </mc:Choice>
        <mc:Fallback>
          <p:pic>
            <p:nvPicPr>
              <p:cNvPr id="53" name="Ink 52">
                <a:extLst>
                  <a:ext uri="{FF2B5EF4-FFF2-40B4-BE49-F238E27FC236}">
                    <a16:creationId xmlns:a16="http://schemas.microsoft.com/office/drawing/2014/main" id="{D5DDC814-8BAD-3BAA-F586-C4CD8C281943}"/>
                  </a:ext>
                </a:extLst>
              </p:cNvPr>
              <p:cNvPicPr/>
              <p:nvPr/>
            </p:nvPicPr>
            <p:blipFill>
              <a:blip r:embed="rId67"/>
              <a:stretch>
                <a:fillRect/>
              </a:stretch>
            </p:blipFill>
            <p:spPr>
              <a:xfrm>
                <a:off x="724560" y="1275700"/>
                <a:ext cx="4543560" cy="603360"/>
              </a:xfrm>
              <a:prstGeom prst="rect">
                <a:avLst/>
              </a:prstGeom>
            </p:spPr>
          </p:pic>
        </mc:Fallback>
      </mc:AlternateContent>
    </p:spTree>
    <p:extLst>
      <p:ext uri="{BB962C8B-B14F-4D97-AF65-F5344CB8AC3E}">
        <p14:creationId xmlns:p14="http://schemas.microsoft.com/office/powerpoint/2010/main" val="2736497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19675</TotalTime>
  <Words>2645</Words>
  <Application>Microsoft Office PowerPoint</Application>
  <PresentationFormat>Widescreen</PresentationFormat>
  <Paragraphs>147</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124</cp:revision>
  <dcterms:created xsi:type="dcterms:W3CDTF">2021-02-18T19:11:41Z</dcterms:created>
  <dcterms:modified xsi:type="dcterms:W3CDTF">2024-03-07T02:56:56Z</dcterms:modified>
</cp:coreProperties>
</file>