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5.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6.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notesSlides/notesSlide9.xml" ContentType="application/vnd.openxmlformats-officedocument.presentationml.notesSlide+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10.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13.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notesSlides/notesSlide14.xml" ContentType="application/vnd.openxmlformats-officedocument.presentationml.notesSlide+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notesSlides/notesSlide15.xml" ContentType="application/vnd.openxmlformats-officedocument.presentationml.notesSlide+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notesSlides/notesSlide16.xml" ContentType="application/vnd.openxmlformats-officedocument.presentationml.notesSlide+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notesSlides/notesSlide17.xml" ContentType="application/vnd.openxmlformats-officedocument.presentationml.notesSlide+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notesSlides/notesSlide18.xml" ContentType="application/vnd.openxmlformats-officedocument.presentationml.notesSlide+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notesSlides/notesSlide19.xml" ContentType="application/vnd.openxmlformats-officedocument.presentationml.notesSlide+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notesSlides/notesSlide20.xml" ContentType="application/vnd.openxmlformats-officedocument.presentationml.notesSlide+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65" r:id="rId3"/>
    <p:sldId id="268" r:id="rId4"/>
    <p:sldId id="282" r:id="rId5"/>
    <p:sldId id="283" r:id="rId6"/>
    <p:sldId id="284" r:id="rId7"/>
    <p:sldId id="272" r:id="rId8"/>
    <p:sldId id="270" r:id="rId9"/>
    <p:sldId id="285" r:id="rId10"/>
    <p:sldId id="286" r:id="rId11"/>
    <p:sldId id="271" r:id="rId12"/>
    <p:sldId id="287" r:id="rId13"/>
    <p:sldId id="288" r:id="rId14"/>
    <p:sldId id="289" r:id="rId15"/>
    <p:sldId id="290" r:id="rId16"/>
    <p:sldId id="291" r:id="rId17"/>
    <p:sldId id="292" r:id="rId18"/>
    <p:sldId id="293" r:id="rId19"/>
    <p:sldId id="294"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DC5C2-0E63-456D-B6C9-EBA79923A4AD}" v="3" dt="2024-02-14T00:59:38.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4" d="100"/>
          <a:sy n="84" d="100"/>
        </p:scale>
        <p:origin x="96"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259DC5C2-0E63-456D-B6C9-EBA79923A4AD}"/>
    <pc:docChg chg="modSld">
      <pc:chgData name="Duane Miller" userId="086b8d4e5ca37aec" providerId="LiveId" clId="{259DC5C2-0E63-456D-B6C9-EBA79923A4AD}" dt="2024-02-14T01:02:45.391" v="522" actId="6549"/>
      <pc:docMkLst>
        <pc:docMk/>
      </pc:docMkLst>
      <pc:sldChg chg="setBg">
        <pc:chgData name="Duane Miller" userId="086b8d4e5ca37aec" providerId="LiveId" clId="{259DC5C2-0E63-456D-B6C9-EBA79923A4AD}" dt="2024-02-14T00:59:38.536" v="2"/>
        <pc:sldMkLst>
          <pc:docMk/>
          <pc:sldMk cId="2832398454" sldId="265"/>
        </pc:sldMkLst>
      </pc:sldChg>
      <pc:sldChg chg="modSp mod setBg">
        <pc:chgData name="Duane Miller" userId="086b8d4e5ca37aec" providerId="LiveId" clId="{259DC5C2-0E63-456D-B6C9-EBA79923A4AD}" dt="2024-02-14T00:59:45.997" v="23" actId="207"/>
        <pc:sldMkLst>
          <pc:docMk/>
          <pc:sldMk cId="2153912712" sldId="268"/>
        </pc:sldMkLst>
        <pc:spChg chg="mod">
          <ac:chgData name="Duane Miller" userId="086b8d4e5ca37aec" providerId="LiveId" clId="{259DC5C2-0E63-456D-B6C9-EBA79923A4AD}" dt="2024-02-14T00:59:45.997" v="23" actId="207"/>
          <ac:spMkLst>
            <pc:docMk/>
            <pc:sldMk cId="2153912712" sldId="268"/>
            <ac:spMk id="7" creationId="{4426F626-7A1A-43A8-B380-D11D76D34155}"/>
          </ac:spMkLst>
        </pc:spChg>
      </pc:sldChg>
      <pc:sldChg chg="modSp mod setBg modNotesTx">
        <pc:chgData name="Duane Miller" userId="086b8d4e5ca37aec" providerId="LiveId" clId="{259DC5C2-0E63-456D-B6C9-EBA79923A4AD}" dt="2024-02-14T01:02:35.814" v="520" actId="6549"/>
        <pc:sldMkLst>
          <pc:docMk/>
          <pc:sldMk cId="906262494" sldId="270"/>
        </pc:sldMkLst>
        <pc:spChg chg="mod">
          <ac:chgData name="Duane Miller" userId="086b8d4e5ca37aec" providerId="LiveId" clId="{259DC5C2-0E63-456D-B6C9-EBA79923A4AD}" dt="2024-02-14T01:00:24.635" v="177" actId="207"/>
          <ac:spMkLst>
            <pc:docMk/>
            <pc:sldMk cId="906262494" sldId="270"/>
            <ac:spMk id="6" creationId="{B2FD387F-92CC-4779-81C3-06BBC90B104F}"/>
          </ac:spMkLst>
        </pc:spChg>
      </pc:sldChg>
      <pc:sldChg chg="modSp mod setBg">
        <pc:chgData name="Duane Miller" userId="086b8d4e5ca37aec" providerId="LiveId" clId="{259DC5C2-0E63-456D-B6C9-EBA79923A4AD}" dt="2024-02-14T01:00:47.797" v="259" actId="207"/>
        <pc:sldMkLst>
          <pc:docMk/>
          <pc:sldMk cId="1512310284" sldId="271"/>
        </pc:sldMkLst>
        <pc:spChg chg="mod">
          <ac:chgData name="Duane Miller" userId="086b8d4e5ca37aec" providerId="LiveId" clId="{259DC5C2-0E63-456D-B6C9-EBA79923A4AD}" dt="2024-02-14T01:00:47.797" v="259" actId="207"/>
          <ac:spMkLst>
            <pc:docMk/>
            <pc:sldMk cId="1512310284" sldId="271"/>
            <ac:spMk id="7" creationId="{4426F626-7A1A-43A8-B380-D11D76D34155}"/>
          </ac:spMkLst>
        </pc:spChg>
      </pc:sldChg>
      <pc:sldChg chg="modSp mod setBg">
        <pc:chgData name="Duane Miller" userId="086b8d4e5ca37aec" providerId="LiveId" clId="{259DC5C2-0E63-456D-B6C9-EBA79923A4AD}" dt="2024-02-14T01:00:16.554" v="142" actId="207"/>
        <pc:sldMkLst>
          <pc:docMk/>
          <pc:sldMk cId="2799131102" sldId="272"/>
        </pc:sldMkLst>
        <pc:spChg chg="mod">
          <ac:chgData name="Duane Miller" userId="086b8d4e5ca37aec" providerId="LiveId" clId="{259DC5C2-0E63-456D-B6C9-EBA79923A4AD}" dt="2024-02-14T01:00:16.554" v="142" actId="207"/>
          <ac:spMkLst>
            <pc:docMk/>
            <pc:sldMk cId="2799131102" sldId="272"/>
            <ac:spMk id="7" creationId="{4426F626-7A1A-43A8-B380-D11D76D34155}"/>
          </ac:spMkLst>
        </pc:spChg>
      </pc:sldChg>
      <pc:sldChg chg="modSp mod setBg">
        <pc:chgData name="Duane Miller" userId="086b8d4e5ca37aec" providerId="LiveId" clId="{259DC5C2-0E63-456D-B6C9-EBA79923A4AD}" dt="2024-02-14T00:59:54.268" v="47" actId="207"/>
        <pc:sldMkLst>
          <pc:docMk/>
          <pc:sldMk cId="1062595994" sldId="282"/>
        </pc:sldMkLst>
        <pc:spChg chg="mod">
          <ac:chgData name="Duane Miller" userId="086b8d4e5ca37aec" providerId="LiveId" clId="{259DC5C2-0E63-456D-B6C9-EBA79923A4AD}" dt="2024-02-14T00:59:54.268" v="47" actId="207"/>
          <ac:spMkLst>
            <pc:docMk/>
            <pc:sldMk cId="1062595994" sldId="282"/>
            <ac:spMk id="6" creationId="{9A1249C2-7FDB-BD72-9122-B03F10917C31}"/>
          </ac:spMkLst>
        </pc:spChg>
      </pc:sldChg>
      <pc:sldChg chg="modSp mod setBg modNotesTx">
        <pc:chgData name="Duane Miller" userId="086b8d4e5ca37aec" providerId="LiveId" clId="{259DC5C2-0E63-456D-B6C9-EBA79923A4AD}" dt="2024-02-14T01:02:45.391" v="522" actId="6549"/>
        <pc:sldMkLst>
          <pc:docMk/>
          <pc:sldMk cId="3225615923" sldId="283"/>
        </pc:sldMkLst>
        <pc:spChg chg="mod">
          <ac:chgData name="Duane Miller" userId="086b8d4e5ca37aec" providerId="LiveId" clId="{259DC5C2-0E63-456D-B6C9-EBA79923A4AD}" dt="2024-02-14T01:00:00.114" v="72" actId="207"/>
          <ac:spMkLst>
            <pc:docMk/>
            <pc:sldMk cId="3225615923" sldId="283"/>
            <ac:spMk id="6" creationId="{B886272E-B078-741E-35A6-46E2D7CEFAAC}"/>
          </ac:spMkLst>
        </pc:spChg>
      </pc:sldChg>
      <pc:sldChg chg="modSp mod setBg modNotesTx">
        <pc:chgData name="Duane Miller" userId="086b8d4e5ca37aec" providerId="LiveId" clId="{259DC5C2-0E63-456D-B6C9-EBA79923A4AD}" dt="2024-02-14T01:02:42.433" v="521" actId="6549"/>
        <pc:sldMkLst>
          <pc:docMk/>
          <pc:sldMk cId="379291031" sldId="284"/>
        </pc:sldMkLst>
        <pc:spChg chg="mod">
          <ac:chgData name="Duane Miller" userId="086b8d4e5ca37aec" providerId="LiveId" clId="{259DC5C2-0E63-456D-B6C9-EBA79923A4AD}" dt="2024-02-14T01:00:09.151" v="115" actId="207"/>
          <ac:spMkLst>
            <pc:docMk/>
            <pc:sldMk cId="379291031" sldId="284"/>
            <ac:spMk id="6" creationId="{C8910B3D-F343-BBE0-75D0-6E8EB4843EEC}"/>
          </ac:spMkLst>
        </pc:spChg>
      </pc:sldChg>
      <pc:sldChg chg="modSp mod setBg">
        <pc:chgData name="Duane Miller" userId="086b8d4e5ca37aec" providerId="LiveId" clId="{259DC5C2-0E63-456D-B6C9-EBA79923A4AD}" dt="2024-02-14T01:00:31.313" v="203" actId="207"/>
        <pc:sldMkLst>
          <pc:docMk/>
          <pc:sldMk cId="2937818270" sldId="285"/>
        </pc:sldMkLst>
        <pc:spChg chg="mod">
          <ac:chgData name="Duane Miller" userId="086b8d4e5ca37aec" providerId="LiveId" clId="{259DC5C2-0E63-456D-B6C9-EBA79923A4AD}" dt="2024-02-14T01:00:31.313" v="203" actId="207"/>
          <ac:spMkLst>
            <pc:docMk/>
            <pc:sldMk cId="2937818270" sldId="285"/>
            <ac:spMk id="6" creationId="{68C77ABD-A000-92D5-82D1-CA12B80B1015}"/>
          </ac:spMkLst>
        </pc:spChg>
      </pc:sldChg>
      <pc:sldChg chg="modSp mod setBg">
        <pc:chgData name="Duane Miller" userId="086b8d4e5ca37aec" providerId="LiveId" clId="{259DC5C2-0E63-456D-B6C9-EBA79923A4AD}" dt="2024-02-14T01:00:41.258" v="231" actId="207"/>
        <pc:sldMkLst>
          <pc:docMk/>
          <pc:sldMk cId="3081872224" sldId="286"/>
        </pc:sldMkLst>
        <pc:spChg chg="mod">
          <ac:chgData name="Duane Miller" userId="086b8d4e5ca37aec" providerId="LiveId" clId="{259DC5C2-0E63-456D-B6C9-EBA79923A4AD}" dt="2024-02-14T01:00:41.258" v="231" actId="207"/>
          <ac:spMkLst>
            <pc:docMk/>
            <pc:sldMk cId="3081872224" sldId="286"/>
            <ac:spMk id="6" creationId="{F94D5B59-619F-B33F-F008-642BB6678742}"/>
          </ac:spMkLst>
        </pc:spChg>
      </pc:sldChg>
      <pc:sldChg chg="modSp mod setBg">
        <pc:chgData name="Duane Miller" userId="086b8d4e5ca37aec" providerId="LiveId" clId="{259DC5C2-0E63-456D-B6C9-EBA79923A4AD}" dt="2024-02-14T01:00:54.652" v="283" actId="207"/>
        <pc:sldMkLst>
          <pc:docMk/>
          <pc:sldMk cId="4212005124" sldId="287"/>
        </pc:sldMkLst>
        <pc:spChg chg="mod">
          <ac:chgData name="Duane Miller" userId="086b8d4e5ca37aec" providerId="LiveId" clId="{259DC5C2-0E63-456D-B6C9-EBA79923A4AD}" dt="2024-02-14T01:00:54.652" v="283" actId="207"/>
          <ac:spMkLst>
            <pc:docMk/>
            <pc:sldMk cId="4212005124" sldId="287"/>
            <ac:spMk id="6" creationId="{1056763F-3C49-48C3-096D-AECEA46E45D0}"/>
          </ac:spMkLst>
        </pc:spChg>
      </pc:sldChg>
      <pc:sldChg chg="modSp mod setBg">
        <pc:chgData name="Duane Miller" userId="086b8d4e5ca37aec" providerId="LiveId" clId="{259DC5C2-0E63-456D-B6C9-EBA79923A4AD}" dt="2024-02-14T01:01:00.665" v="307" actId="207"/>
        <pc:sldMkLst>
          <pc:docMk/>
          <pc:sldMk cId="3290325596" sldId="288"/>
        </pc:sldMkLst>
        <pc:spChg chg="mod">
          <ac:chgData name="Duane Miller" userId="086b8d4e5ca37aec" providerId="LiveId" clId="{259DC5C2-0E63-456D-B6C9-EBA79923A4AD}" dt="2024-02-14T01:01:00.665" v="307" actId="207"/>
          <ac:spMkLst>
            <pc:docMk/>
            <pc:sldMk cId="3290325596" sldId="288"/>
            <ac:spMk id="6" creationId="{335E4A0E-22B3-B778-CD4A-D5A9B90CCE75}"/>
          </ac:spMkLst>
        </pc:spChg>
      </pc:sldChg>
      <pc:sldChg chg="modSp mod setBg">
        <pc:chgData name="Duane Miller" userId="086b8d4e5ca37aec" providerId="LiveId" clId="{259DC5C2-0E63-456D-B6C9-EBA79923A4AD}" dt="2024-02-14T01:01:07.536" v="335" actId="207"/>
        <pc:sldMkLst>
          <pc:docMk/>
          <pc:sldMk cId="3826935856" sldId="289"/>
        </pc:sldMkLst>
        <pc:spChg chg="mod">
          <ac:chgData name="Duane Miller" userId="086b8d4e5ca37aec" providerId="LiveId" clId="{259DC5C2-0E63-456D-B6C9-EBA79923A4AD}" dt="2024-02-14T01:01:07.536" v="335" actId="207"/>
          <ac:spMkLst>
            <pc:docMk/>
            <pc:sldMk cId="3826935856" sldId="289"/>
            <ac:spMk id="6" creationId="{71C4D213-EE4B-4EB7-3539-3F136CB53AEF}"/>
          </ac:spMkLst>
        </pc:spChg>
      </pc:sldChg>
      <pc:sldChg chg="modSp mod setBg">
        <pc:chgData name="Duane Miller" userId="086b8d4e5ca37aec" providerId="LiveId" clId="{259DC5C2-0E63-456D-B6C9-EBA79923A4AD}" dt="2024-02-14T01:01:14.629" v="369" actId="207"/>
        <pc:sldMkLst>
          <pc:docMk/>
          <pc:sldMk cId="2317397392" sldId="290"/>
        </pc:sldMkLst>
        <pc:spChg chg="mod">
          <ac:chgData name="Duane Miller" userId="086b8d4e5ca37aec" providerId="LiveId" clId="{259DC5C2-0E63-456D-B6C9-EBA79923A4AD}" dt="2024-02-14T01:01:14.629" v="369" actId="207"/>
          <ac:spMkLst>
            <pc:docMk/>
            <pc:sldMk cId="2317397392" sldId="290"/>
            <ac:spMk id="6" creationId="{841F04BF-2E50-0759-CC14-CD30F39B04F3}"/>
          </ac:spMkLst>
        </pc:spChg>
      </pc:sldChg>
      <pc:sldChg chg="modSp mod setBg modNotesTx">
        <pc:chgData name="Duane Miller" userId="086b8d4e5ca37aec" providerId="LiveId" clId="{259DC5C2-0E63-456D-B6C9-EBA79923A4AD}" dt="2024-02-14T01:02:29.301" v="519" actId="6549"/>
        <pc:sldMkLst>
          <pc:docMk/>
          <pc:sldMk cId="3955612831" sldId="291"/>
        </pc:sldMkLst>
        <pc:spChg chg="mod">
          <ac:chgData name="Duane Miller" userId="086b8d4e5ca37aec" providerId="LiveId" clId="{259DC5C2-0E63-456D-B6C9-EBA79923A4AD}" dt="2024-02-14T01:01:21.755" v="396" actId="207"/>
          <ac:spMkLst>
            <pc:docMk/>
            <pc:sldMk cId="3955612831" sldId="291"/>
            <ac:spMk id="6" creationId="{53CA28F3-B3E4-5C57-BF3D-DF80123249F9}"/>
          </ac:spMkLst>
        </pc:spChg>
      </pc:sldChg>
      <pc:sldChg chg="modSp mod setBg">
        <pc:chgData name="Duane Miller" userId="086b8d4e5ca37aec" providerId="LiveId" clId="{259DC5C2-0E63-456D-B6C9-EBA79923A4AD}" dt="2024-02-14T01:01:29.913" v="425" actId="207"/>
        <pc:sldMkLst>
          <pc:docMk/>
          <pc:sldMk cId="4126034983" sldId="292"/>
        </pc:sldMkLst>
        <pc:spChg chg="mod">
          <ac:chgData name="Duane Miller" userId="086b8d4e5ca37aec" providerId="LiveId" clId="{259DC5C2-0E63-456D-B6C9-EBA79923A4AD}" dt="2024-02-14T01:01:29.913" v="425" actId="207"/>
          <ac:spMkLst>
            <pc:docMk/>
            <pc:sldMk cId="4126034983" sldId="292"/>
            <ac:spMk id="6" creationId="{2A20F897-9A6C-F4D5-3DA4-AE4C036FDD32}"/>
          </ac:spMkLst>
        </pc:spChg>
      </pc:sldChg>
      <pc:sldChg chg="modSp mod setBg">
        <pc:chgData name="Duane Miller" userId="086b8d4e5ca37aec" providerId="LiveId" clId="{259DC5C2-0E63-456D-B6C9-EBA79923A4AD}" dt="2024-02-14T01:01:37.295" v="458" actId="207"/>
        <pc:sldMkLst>
          <pc:docMk/>
          <pc:sldMk cId="2586591297" sldId="293"/>
        </pc:sldMkLst>
        <pc:spChg chg="mod">
          <ac:chgData name="Duane Miller" userId="086b8d4e5ca37aec" providerId="LiveId" clId="{259DC5C2-0E63-456D-B6C9-EBA79923A4AD}" dt="2024-02-14T01:01:37.295" v="458" actId="207"/>
          <ac:spMkLst>
            <pc:docMk/>
            <pc:sldMk cId="2586591297" sldId="293"/>
            <ac:spMk id="6" creationId="{FCCFDAFE-DA0C-B238-1948-9A2FCEECF5FE}"/>
          </ac:spMkLst>
        </pc:spChg>
      </pc:sldChg>
      <pc:sldChg chg="modSp mod setBg">
        <pc:chgData name="Duane Miller" userId="086b8d4e5ca37aec" providerId="LiveId" clId="{259DC5C2-0E63-456D-B6C9-EBA79923A4AD}" dt="2024-02-14T01:01:47.313" v="486" actId="207"/>
        <pc:sldMkLst>
          <pc:docMk/>
          <pc:sldMk cId="2971993008" sldId="294"/>
        </pc:sldMkLst>
        <pc:spChg chg="mod">
          <ac:chgData name="Duane Miller" userId="086b8d4e5ca37aec" providerId="LiveId" clId="{259DC5C2-0E63-456D-B6C9-EBA79923A4AD}" dt="2024-02-14T01:01:47.313" v="486" actId="207"/>
          <ac:spMkLst>
            <pc:docMk/>
            <pc:sldMk cId="2971993008" sldId="294"/>
            <ac:spMk id="6" creationId="{62688979-BE0E-E4D9-2DE4-15E30D5768F0}"/>
          </ac:spMkLst>
        </pc:spChg>
      </pc:sldChg>
      <pc:sldChg chg="modSp mod setBg">
        <pc:chgData name="Duane Miller" userId="086b8d4e5ca37aec" providerId="LiveId" clId="{259DC5C2-0E63-456D-B6C9-EBA79923A4AD}" dt="2024-02-14T01:01:57.876" v="518" actId="207"/>
        <pc:sldMkLst>
          <pc:docMk/>
          <pc:sldMk cId="1540664351" sldId="295"/>
        </pc:sldMkLst>
        <pc:spChg chg="mod">
          <ac:chgData name="Duane Miller" userId="086b8d4e5ca37aec" providerId="LiveId" clId="{259DC5C2-0E63-456D-B6C9-EBA79923A4AD}" dt="2024-02-14T01:01:57.876" v="518" actId="207"/>
          <ac:spMkLst>
            <pc:docMk/>
            <pc:sldMk cId="1540664351" sldId="295"/>
            <ac:spMk id="6" creationId="{96679760-C22B-2F25-B70D-5BD449E9B075}"/>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26.943"/>
    </inkml:context>
    <inkml:brush xml:id="br0">
      <inkml:brushProperty name="width" value="0.1" units="cm"/>
      <inkml:brushProperty name="height" value="0.1" units="cm"/>
      <inkml:brushProperty name="color" value="#E71224"/>
    </inkml:brush>
  </inkml:definitions>
  <inkml:trace contextRef="#ctx0" brushRef="#br0">1 3 455 0 0,'6'-1'126'0'0,"-1"0"0"0"0,1 0 0 0 0,0 1 0 0 0,0 0 0 0 0,-1 0 0 0 0,1 1 0 0 0,0 0 0 0 0,0 0-1 0 0,8 2 1 0 0,7 4 596 0 0,23 10 0 0 0,-30-11-849 0 0,21 11 307 0 0,-23-12-124 0 0,0 1 1 0 0,0-1-1 0 0,0-1 0 0 0,0 0 1 0 0,18 3-1 0 0,186 15 693 0 0,27-7-373 0 0,-182-13-307 0 0,19-1 126 0 0,1-3 0 0 0,148-25-1 0 0,-161 17-91 0 0,114-2 0 0 0,71 19 110 0 0,-10-13 83 0 0,-65-2-251 0 0,47 23-2 0 0,-80-3-22 0 0,-132-11-21 0 0,327 5 0 0 0,-193-7 0 0 0,-66 3 0 0 0,-31-2 4 0 0,237 3 67 0 0,-205-3-35 0 0,-55-1-447 0 0,0 1-1 0 0,0 1 1 0 0,54 9 0 0 0,-65-6-1575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37.932"/>
    </inkml:context>
    <inkml:brush xml:id="br0">
      <inkml:brushProperty name="width" value="0.1" units="cm"/>
      <inkml:brushProperty name="height" value="0.1" units="cm"/>
      <inkml:brushProperty name="color" value="#E71224"/>
    </inkml:brush>
  </inkml:definitions>
  <inkml:trace contextRef="#ctx0" brushRef="#br0">3649 36 455 0 0,'-4'-4'361'0'0,"-1"1"-1"0"0,1 0 0 0 0,-1 0 0 0 0,0 0 0 0 0,0 1 0 0 0,0-1 0 0 0,0 1 0 0 0,0 0 0 0 0,-1 1 0 0 0,1-1 0 0 0,-9 0 0 0 0,-5-1 886 0 0,-38 0 1 0 0,26 5-690 0 0,-55 10 0 0 0,25-3-309 0 0,22-4-100 0 0,-70 6 474 0 0,59-7-370 0 0,-263 6 1558 0 0,182-10-1194 0 0,45 2-288 0 0,-190 3 576 0 0,216-5-702 0 0,-883 13 932 0 0,321-15 297 0 0,488-4-1624 0 0,0 5 1 0 0,-224 28 0 0 0,287-17-238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39.448"/>
    </inkml:context>
    <inkml:brush xml:id="br0">
      <inkml:brushProperty name="width" value="0.1" units="cm"/>
      <inkml:brushProperty name="height" value="0.1" units="cm"/>
      <inkml:brushProperty name="color" value="#E71224"/>
    </inkml:brush>
  </inkml:definitions>
  <inkml:trace contextRef="#ctx0" brushRef="#br0">1258 136 943 0 0,'-18'-8'525'0'0,"0"0"-1"0"0,-1 2 1 0 0,0 0-1 0 0,0 1 1 0 0,-1 1-1 0 0,1 0 1 0 0,-23 0-1 0 0,34 3-352 0 0,0-1-1 0 0,0 0 0 0 0,0 0 0 0 0,1-1 0 0 0,-16-6 1 0 0,15 5-11 0 0,1 0 1 0 0,-2 1-1 0 0,1 1 1 0 0,0-1-1 0 0,-10-1 0 0 0,-1 1 165 0 0,0-1 0 0 0,-27-10-1 0 0,25 8 182 0 0,-36-8 0 0 0,9 9-14 0 0,-1 1 0 0 0,1 3 0 0 0,-68 6 0 0 0,-235 40 171 0 0,203-13-3925 0 0,107-22-385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40.200"/>
    </inkml:context>
    <inkml:brush xml:id="br0">
      <inkml:brushProperty name="width" value="0.1" units="cm"/>
      <inkml:brushProperty name="height" value="0.1" units="cm"/>
      <inkml:brushProperty name="color" value="#E71224"/>
    </inkml:brush>
  </inkml:definitions>
  <inkml:trace contextRef="#ctx0" brushRef="#br0">1141 108 455 0 0,'5'-1'35'0'0,"0"1"0"0"0,0-1 0 0 0,0 0-1 0 0,0-1 1 0 0,-1 1 0 0 0,1-1 0 0 0,6-3-1 0 0,-9 5-14 0 0,0-1-1 0 0,0 0 0 0 0,0 0 0 0 0,-1 0 1 0 0,1 0-1 0 0,0-1 0 0 0,0 1 1 0 0,-1 0-1 0 0,1-1 0 0 0,-1 1 1 0 0,1-1-1 0 0,-1 0 0 0 0,0 1 1 0 0,1-1-1 0 0,-1 0 0 0 0,0 0 1 0 0,0 0-1 0 0,0 0 0 0 0,1-3 0 0 0,-2 3 121 0 0,-1 0-1 0 0,1 0 0 0 0,0 0 0 0 0,0 1 0 0 0,-1-1 0 0 0,1 0 0 0 0,-1 0 0 0 0,0 0 0 0 0,1 1 0 0 0,-1-1 0 0 0,0 1 1 0 0,0-1-1 0 0,0 0 0 0 0,0 1 0 0 0,0-1 0 0 0,-1 1 0 0 0,1 0 0 0 0,0-1 0 0 0,-1 1 0 0 0,1 0 0 0 0,-1 0 0 0 0,1 0 0 0 0,-1 0 1 0 0,1 0-1 0 0,-3-1 0 0 0,-3-1 239 0 0,1 0 1 0 0,-1 0 0 0 0,0 1-1 0 0,0 0 1 0 0,-9-2-1 0 0,-16 1 61 0 0,1 1-1 0 0,0 1 0 0 0,-1 2 0 0 0,-51 8 1 0 0,24-2-221 0 0,-140 14-66 0 0,-348 86 0 0 0,484-91-291 0 0,0-3-12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41.040"/>
    </inkml:context>
    <inkml:brush xml:id="br0">
      <inkml:brushProperty name="width" value="0.1" units="cm"/>
      <inkml:brushProperty name="height" value="0.1" units="cm"/>
      <inkml:brushProperty name="color" value="#E71224"/>
    </inkml:brush>
  </inkml:definitions>
  <inkml:trace contextRef="#ctx0" brushRef="#br0">3561 138 3223 0 0,'0'-2'83'0'0,"-1"1"0"0"0,0-1 0 0 0,1 0 0 0 0,-1 1 0 0 0,0-1 0 0 0,0 1 0 0 0,0-1 0 0 0,0 1 0 0 0,0-1 0 0 0,-1 1 0 0 0,1 0 0 0 0,0 0 0 0 0,-1-1 0 0 0,1 1 0 0 0,0 0 0 0 0,-1 0 0 0 0,-2-1 0 0 0,-1 1 219 0 0,1 0 1 0 0,0 0-1 0 0,0 1 0 0 0,-1-1 0 0 0,1 1 0 0 0,-6 0 1 0 0,7 0-371 0 0,-83 5 237 0 0,-16 0-184 0 0,-54-18 667 0 0,94 6-66 0 0,-98 1 0 0 0,119 8-533 0 0,-492 7 61 0 0,292-15 277 0 0,-146-9 441 0 0,-800-41 1754 0 0,924 46-2685 0 0,90 1-3375 0 0,64 3-457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43.451"/>
    </inkml:context>
    <inkml:brush xml:id="br0">
      <inkml:brushProperty name="width" value="0.1" units="cm"/>
      <inkml:brushProperty name="height" value="0.1" units="cm"/>
      <inkml:brushProperty name="color" value="#E71224"/>
    </inkml:brush>
  </inkml:definitions>
  <inkml:trace contextRef="#ctx0" brushRef="#br0">2835 109 1375 0 0,'33'-35'1874'0'0,"-34"33"-1815"0"0,0 1 1 0 0,1 0-1 0 0,-1 0 1 0 0,0-1-1 0 0,0 1 1 0 0,0 0-1 0 0,0 0 0 0 0,0 0 1 0 0,0 0-1 0 0,0 0 1 0 0,0 0-1 0 0,0 1 1 0 0,0-1-1 0 0,0 0 1 0 0,-1 0-1 0 0,1 1 1 0 0,0-1-1 0 0,-2 0 1 0 0,-33-16 184 0 0,18 11 161 0 0,-2-1 182 0 0,-1 0-1 0 0,-1 2 1 0 0,1 0-1 0 0,-24-2 1 0 0,-15 6-247 0 0,0 3-1 0 0,1 2 1 0 0,-60 12 0 0 0,-104 7-101 0 0,-34-33 369 0 0,31 0 206 0 0,-270 19 340 0 0,340-6-754 0 0,-240 36 0 0 0,61 1-121 0 0,143-19-4182 0 0,108-12-97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44.851"/>
    </inkml:context>
    <inkml:brush xml:id="br0">
      <inkml:brushProperty name="width" value="0.1" units="cm"/>
      <inkml:brushProperty name="height" value="0.1" units="cm"/>
      <inkml:brushProperty name="color" value="#E71224"/>
    </inkml:brush>
  </inkml:definitions>
  <inkml:trace contextRef="#ctx0" brushRef="#br0">2000 53 1375 0 0,'5'-10'212'0'0,"6"-12"33"0"0,-8 6 3089 0 0,-4 16-3261 0 0,1-1 0 0 0,0 1-1 0 0,-1 0 1 0 0,1-1 0 0 0,-1 1 0 0 0,1 0-1 0 0,-1-1 1 0 0,1 1 0 0 0,-1 0-1 0 0,1 0 1 0 0,0-1 0 0 0,-1 1 0 0 0,0 0-1 0 0,1 0 1 0 0,-1 0 0 0 0,1 0 0 0 0,-1 0-1 0 0,1 0 1 0 0,-1 0 0 0 0,1 0 0 0 0,-1 0-1 0 0,0 0 1 0 0,-13 0-78 0 0,6 1 15 0 0,-241 11 1081 0 0,203-12-350 0 0,-86 12 0 0 0,-45 19-215 0 0,77-11-473 0 0,4 1 65 0 0,-146 12-1 0 0,183-30-17 0 0,-641 57 1164 0 0,561-42-4574 0 0,95-10-256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45.538"/>
    </inkml:context>
    <inkml:brush xml:id="br0">
      <inkml:brushProperty name="width" value="0.1" units="cm"/>
      <inkml:brushProperty name="height" value="0.1" units="cm"/>
      <inkml:brushProperty name="color" value="#E71224"/>
    </inkml:brush>
  </inkml:definitions>
  <inkml:trace contextRef="#ctx0" brushRef="#br0">1922 69 919 0 0,'-21'-23'-314'0'0,"17"19"713"0"0,0 1 0 0 0,0 0 0 0 0,0 0 0 0 0,-1 0 0 0 0,1 0 0 0 0,-1 1 0 0 0,1 0 0 0 0,-1 0 0 0 0,0 0 1 0 0,0 0-1 0 0,0 1 0 0 0,-5-2 0 0 0,-22-2-158 0 0,0 1 1 0 0,0 1 0 0 0,-1 2-1 0 0,-62 6 1 0 0,-130 32 19 0 0,-21 1 452 0 0,2-32 439 0 0,141-7-328 0 0,-122 16 0 0 0,-225 60-318 0 0,389-62-653 0 0,3 2-12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32.177"/>
    </inkml:context>
    <inkml:brush xml:id="br0">
      <inkml:brushProperty name="width" value="0.1" units="cm"/>
      <inkml:brushProperty name="height" value="0.1" units="cm"/>
      <inkml:brushProperty name="color" value="#E71224"/>
    </inkml:brush>
  </inkml:definitions>
  <inkml:trace contextRef="#ctx0" brushRef="#br0">37 32 719 0 0,'-1'0'-3'0'0,"0"1"-1"0"0,1-1 0 0 0,-1 1 1 0 0,0-1-1 0 0,0 1 0 0 0,0-1 0 0 0,1 1 1 0 0,-1-1-1 0 0,0 0 0 0 0,0 1 0 0 0,0-1 1 0 0,0 0-1 0 0,0 0 0 0 0,0 0 0 0 0,0 0 1 0 0,0 0-1 0 0,0 0 0 0 0,0 0 1 0 0,1 0-1 0 0,-1 0 0 0 0,0 0 0 0 0,0-1 1 0 0,0 1-1 0 0,0 0 0 0 0,0-1 0 0 0,0 1 1 0 0,0 0-1 0 0,1-1 0 0 0,-2 0 0 0 0,1 1 1 0 0,1-1 0 0 0,-1 1 0 0 0,0 0 0 0 0,1-1 0 0 0,-1 1 0 0 0,1-1 0 0 0,-1 1 0 0 0,1 0-1 0 0,-1-1 1 0 0,1 1 0 0 0,-1-1 0 0 0,1 0 0 0 0,0 1 0 0 0,-1-1 0 0 0,1 1 0 0 0,0-1 0 0 0,-1 0-1 0 0,1 1 1 0 0,0-1 0 0 0,0 0 0 0 0,0 1 0 0 0,-1-1 0 0 0,1 0 0 0 0,0 1 0 0 0,0-1 0 0 0,0 0-1 0 0,0 1 1 0 0,0-1 0 0 0,0 0 0 0 0,0 1 0 0 0,1-1 0 0 0,-1 0 0 0 0,0 1 0 0 0,0-1 0 0 0,1 0-1 0 0,4-7 4 0 0,-1 4 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32.528"/>
    </inkml:context>
    <inkml:brush xml:id="br0">
      <inkml:brushProperty name="width" value="0.1" units="cm"/>
      <inkml:brushProperty name="height" value="0.1" units="cm"/>
      <inkml:brushProperty name="color" value="#E71224"/>
    </inkml:brush>
  </inkml:definitions>
  <inkml:trace contextRef="#ctx0" brushRef="#br0">34 25 1839 0 0,'-12'-11'160'0'0,"5"3"-160"0"0,2 4 0 0 0,-1 3 0 0 0,4 1 176 0 0,0 1 0 0 0,2 1 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33.181"/>
    </inkml:context>
    <inkml:brush xml:id="br0">
      <inkml:brushProperty name="width" value="0.1" units="cm"/>
      <inkml:brushProperty name="height" value="0.1" units="cm"/>
      <inkml:brushProperty name="color" value="#E71224"/>
    </inkml:brush>
  </inkml:definitions>
  <inkml:trace contextRef="#ctx0" brushRef="#br0">40 95 2759 0 0,'-1'0'120'0'0,"1"-1"0"0"0,-1 1 0 0 0,0-1-1 0 0,0 1 1 0 0,1-1 0 0 0,-1 1 0 0 0,0 0-1 0 0,0-1 1 0 0,0 1 0 0 0,0 0 0 0 0,0 0 0 0 0,1 0-1 0 0,-1 0 1 0 0,0 0 0 0 0,0 0 0 0 0,0 0-1 0 0,0 0 1 0 0,0 0 0 0 0,0 0 0 0 0,1 0-1 0 0,-1 0 1 0 0,0 1 0 0 0,0-1 0 0 0,0 0-1 0 0,-1 1 1 0 0,-5 1-252 0 0,-1-1 160 0 0,8-2-23 0 0,-1 1 0 0 0,1 0 0 0 0,0-1 0 0 0,0 1 0 0 0,0 0 0 0 0,0-1 0 0 0,-1 1 0 0 0,1-1 0 0 0,0 1 0 0 0,0-1 0 0 0,0 1 0 0 0,0 0 0 0 0,0-1 0 0 0,0 1 0 0 0,0-1 0 0 0,0 1 0 0 0,0-1 1 0 0,1 1-1 0 0,-1 0 0 0 0,0-1 0 0 0,0 1 0 0 0,0-1 0 0 0,1 0 64 0 0,-1 0 1 0 0,0 0-1 0 0,0 1 1 0 0,1-1-1 0 0,-1 0 1 0 0,0 0-1 0 0,1 1 1 0 0,-1-1-1 0 0,0 0 1 0 0,1 1-1 0 0,-1-1 0 0 0,1 0 1 0 0,0 1-1 0 0,-1-1 1 0 0,1 1-1 0 0,-1-1 1 0 0,1 1-1 0 0,0-1 1 0 0,-1 1-1 0 0,1-1 1 0 0,0 1-1 0 0,0 0 1 0 0,-1-1-1 0 0,1 1 1 0 0,0 0-1 0 0,0 0 1 0 0,-1-1-1 0 0,1 1 1 0 0,0 0-1 0 0,0 0 1 0 0,0 0-1 0 0,-1 0 1 0 0,1 0-1 0 0,1 0 0 0 0,3 1 173 0 0,-1 0 0 0 0,0 0 0 0 0,1 1 0 0 0,-1-1 0 0 0,4 3 0 0 0,-2-2-267 0 0,3 2 126 0 0,1 0-1 0 0,1-1 1 0 0,-1 0 0 0 0,0-1-1 0 0,1 0 1 0 0,-1-1-1 0 0,1 0 1 0 0,-1 0-1 0 0,1-1 1 0 0,0-1-1 0 0,16-2 1 0 0,-10 0 204 0 0,1 2 0 0 0,0 0 0 0 0,-1 1 0 0 0,1 1 0 0 0,0 1 0 0 0,-1 0 0 0 0,19 5 0 0 0,-9-2-102 0 0,-1-1 0 0 0,29 0 0 0 0,31-5 389 0 0,111 4 855 0 0,-118 1-1319 0 0,-1-3 1 0 0,1-4-1 0 0,93-16 0 0 0,-80 11-30 0 0,106 3 0 0 0,-172 5-94 0 0,-4 0-3 0 0,232-9 62 0 0,-221 7-63 0 0,1 1 0 0 0,62 6 0 0 0,65 20 0 0 0,-136-21 0 0 0,170 23 0 0 0,-142-22 0 0 0,61-2 0 0 0,81-18 32 0 0,1-1 0 0 0,-140 17-45 0 0,74-3 57 0 0,-105 1-36 0 0,1-2 0 0 0,-1-1 1 0 0,26-8-1 0 0,255-70 419 0 0,-290 78-412 0 0,1 1-1 0 0,-1 0 1 0 0,1 1 0 0 0,-1 1-1 0 0,20 1 1 0 0,-36 0-16 0 0,1 0 0 0 0,-1 0-1 0 0,0 0 1 0 0,1 0 0 0 0,-1 0 0 0 0,0 0 0 0 0,0 0 0 0 0,1 0 0 0 0,-1 0 0 0 0,0 0-1 0 0,1 0 1 0 0,-1 0 0 0 0,0 0 0 0 0,0 0 0 0 0,1 0 0 0 0,-1 0 0 0 0,0 0-1 0 0,0 1 1 0 0,1-1 0 0 0,-1 0 0 0 0,0 0 0 0 0,0 0 0 0 0,1 0 0 0 0,-1 1-1 0 0,0-1 1 0 0,0 0 0 0 0,0 0 0 0 0,0 0 0 0 0,1 1 0 0 0,-1-1 0 0 0,0 0 0 0 0,0 0-1 0 0,0 1 1 0 0,0-1 0 0 0,0 0 0 0 0,0 1 0 0 0,0-1 0 0 0,0 0 0 0 0,0 0-1 0 0,0 1 1 0 0,0-1 0 0 0,0 0 0 0 0,0 1 0 0 0,0-1 0 0 0,0 0 0 0 0,0 0-1 0 0,0 1 1 0 0,0-1 0 0 0,0 0 0 0 0,0 1 0 0 0,-10 12-1406 0 0,-5-2-4339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28.460"/>
    </inkml:context>
    <inkml:brush xml:id="br0">
      <inkml:brushProperty name="width" value="0.1" units="cm"/>
      <inkml:brushProperty name="height" value="0.1" units="cm"/>
      <inkml:brushProperty name="color" value="#E71224"/>
    </inkml:brush>
  </inkml:definitions>
  <inkml:trace contextRef="#ctx0" brushRef="#br0">0 23 919 0 0,'33'-17'80'0'0,"-27"16"12"0"0,0-1 0 0 0,0 1 0 0 0,1 0 0 0 0,-1 1 0 0 0,0-1 0 0 0,0 1 0 0 0,1 0 0 0 0,11 2 0 0 0,2 2 721 0 0,28 9 0 0 0,-33-7-514 0 0,2-2 0 0 0,-1 0 0 0 0,18 1 0 0 0,16 0 52 0 0,1 3 1 0 0,50 14-1 0 0,26-1-356 0 0,-18-5 70 0 0,-65-8 29 0 0,1-2-1 0 0,86 0 1 0 0,92-20 101 0 0,158-31 133 0 0,-292 37-271 0 0,63-11 140 0 0,-147 17-178 0 0,0 2 1 0 0,0-1-1 0 0,0 0 1 0 0,0 1-1 0 0,0 0 1 0 0,0 0-1 0 0,8 2 0 0 0,-10-2-15 0 0,0 1-1 0 0,0 0 1 0 0,0 0-1 0 0,-1 1 1 0 0,1-1-1 0 0,0 0 1 0 0,0 1-1 0 0,-1 0 0 0 0,1 0 1 0 0,-1-1-1 0 0,0 1 1 0 0,1 1-1 0 0,2 2 1 0 0,0 4-78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2:33.735"/>
    </inkml:context>
    <inkml:brush xml:id="br0">
      <inkml:brushProperty name="width" value="0.1" units="cm"/>
      <inkml:brushProperty name="height" value="0.1" units="cm"/>
      <inkml:brushProperty name="color" value="#E71224"/>
    </inkml:brush>
  </inkml:definitions>
  <inkml:trace contextRef="#ctx0" brushRef="#br0">5108 1290 2183 0 0,'-7'2'226'0'0,"1"-1"0"0"0,-1 0-1 0 0,0 0 1 0 0,0 0-1 0 0,0-1 1 0 0,1 0-1 0 0,-1-1 1 0 0,0 0-1 0 0,0 0 1 0 0,1 0-1 0 0,-1-1 1 0 0,0 1-1 0 0,1-2 1 0 0,0 1-1 0 0,-1-1 1 0 0,1 0-1 0 0,0 0 1 0 0,0-1-1 0 0,1 1 1 0 0,-6-6-1 0 0,3 4 113 0 0,0 0 0 0 0,-1 0 0 0 0,0 0-1 0 0,0 1 1 0 0,0 1 0 0 0,0 0 0 0 0,0 0 0 0 0,-20-3-1 0 0,21 6-132 0 0,-1 0-1 0 0,0 0 0 0 0,1 1 1 0 0,-1 0-1 0 0,0 0 0 0 0,1 1 1 0 0,-1 1-1 0 0,1-1 0 0 0,-13 7 1 0 0,-23 6 330 0 0,38-14-464 0 0,-15 5 410 0 0,-1-2-1 0 0,-27 3 1 0 0,29-6-77 0 0,-23 3 130 0 0,0-2 0 0 0,0-2 0 0 0,-49-7 0 0 0,62 4-256 0 0,1 0-1 0 0,-1 2 1 0 0,1 2 0 0 0,-56 7-1 0 0,65-6-227 0 0,0-1 0 0 0,-1 0 0 0 0,1-2 0 0 0,-21-2 0 0 0,-67-16 848 0 0,95 18-772 0 0,0 0 0 0 0,0 0 0 0 0,0 1 0 0 0,-24 3-1 0 0,-52 15 153 0 0,55-10-199 0 0,-38 3-1 0 0,-6-6 249 0 0,42-3-18 0 0,-1 1 1 0 0,1 1-1 0 0,-50 13 0 0 0,54-8-226 0 0,0-3-1 0 0,0-1 0 0 0,-1-1 1 0 0,-50-1-1 0 0,63-3 18 0 0,0 0 43 0 0,-1 0 0 0 0,0 1 1 0 0,1 1-1 0 0,-21 6 0 0 0,24-5-113 0 0,0-1 0 0 0,0-1 0 0 0,0 0 0 0 0,-34-3 0 0 0,26 0 98 0 0,-30 3-1 0 0,32 1-34 0 0,-169 9 284 0 0,-98-20 63 0 0,262 8-366 0 0,-1 2-1 0 0,-34 6 1 0 0,1 1-58 0 0,-67 12 32 0 0,-49 9 80 0 0,-41 6 24 0 0,119-21-93 0 0,55-8 120 0 0,-64 2 0 0 0,91-7-89 0 0,-34 6-1 0 0,16-1-2 0 0,1 0-33 0 0,25-3-39 0 0,0-1 0 0 0,-1-1-1 0 0,1 0 1 0 0,-16 0 0 0 0,11-1 24 0 0,0 0 1 0 0,-20 3-1 0 0,-16 2 32 0 0,38-5-71 0 0,0 1 0 0 0,-16 5 0 0 0,6-2 0 0 0,-2 1 28 0 0,-45 16 0 0 0,45-13 8 0 0,-47 10 0 0 0,17-8 3 0 0,-36 4 61 0 0,54-10-9 0 0,12-1-58 0 0,0-1 0 0 0,1-1 0 0 0,-1-1 0 0 0,-28-3 0 0 0,-31-21 287 0 0,60 20-299 0 0,1 1 0 0 0,-34 1 1 0 0,46 2 11 0 0,0-1 1 0 0,-1 0 0 0 0,-14-3-1 0 0,21 3-22 0 0,1-1 0 0 0,-1 1 0 0 0,1-1 0 0 0,-1 0-1 0 0,1 0 1 0 0,0 0 0 0 0,0 0 0 0 0,0-1 0 0 0,0 0-1 0 0,-6-5 1 0 0,9 6-3 0 0,-1 1-1 0 0,1-1 1 0 0,0 0 0 0 0,0 0-1 0 0,0-1 1 0 0,0 1 0 0 0,0 0-1 0 0,0 0 1 0 0,0-1-1 0 0,1 1 1 0 0,-1 0 0 0 0,0-3-1 0 0,-1-33 168 0 0,0 10-105 0 0,-13-56 22 0 0,-5-42 72 0 0,18 112-155 0 0,0-1 1 0 0,-8-22-1 0 0,6 25-2 0 0,1 0 0 0 0,0 0 1 0 0,1 0-1 0 0,-1-19 0 0 0,3 9-5 0 0,0 1 0 0 0,-2-1-1 0 0,0 0 1 0 0,-2 0 0 0 0,-6-24 0 0 0,8 38 8 0 0,1 1 1 0 0,0-1 0 0 0,0 1-1 0 0,1-12 1 0 0,-1-6-11 0 0,-1-63 0 0 0,1 60 0 0 0,2-30 0 0 0,1 36 0 0 0,-2-1 0 0 0,-4-42 0 0 0,1 40 0 0 0,0-36 0 0 0,3 44 1 0 0,0-1 1 0 0,-1 1 0 0 0,-1-1 0 0 0,-1 1 0 0 0,-5-18 0 0 0,4 23 5 0 0,1-1 0 0 0,0 0 0 0 0,0 0-1 0 0,0-25 1 0 0,3 32-5 0 0,0 0-1 0 0,0 0 1 0 0,1 0-1 0 0,0 0 1 0 0,0 0-1 0 0,0 0 0 0 0,1 0 1 0 0,0 0-1 0 0,0 1 1 0 0,0-1-1 0 0,1 1 1 0 0,5-10-1 0 0,-6 13-1 0 0,-1 0 0 0 0,1 1 0 0 0,0-1 0 0 0,-1 1 0 0 0,1 0 0 0 0,0-1 0 0 0,0 1 0 0 0,0 0 0 0 0,0 0 0 0 0,0 0 0 0 0,0 1 0 0 0,0-1 0 0 0,0 0 0 0 0,5 0 0 0 0,34-2 0 0 0,-20 2 0 0 0,8 0 0 0 0,59 5 0 0 0,-46 0 0 0 0,14 0 0 0 0,74 3 0 0 0,-45-13 0 0 0,189-10 0 0 0,-238 14 0 0 0,-1 2 0 0 0,1 1 0 0 0,53 10 0 0 0,-8-1 0 0 0,-47-9 0 0 0,59-5 0 0 0,-7 0 0 0 0,-50 2 0 0 0,0-2 0 0 0,48-10 0 0 0,25-3 0 0 0,-57 11 0 0 0,65-3 0 0 0,-28 9 1 0 0,31 1-7 0 0,123-15 0 0 0,-150 4-20 0 0,165 5-1 0 0,-170 4 27 0 0,91-12 0 0 0,-66 3 0 0 0,429-3 0 0 0,-378 8 0 0 0,-68-1 0 0 0,-49 4 0 0 0,2 0 0 0 0,81 5 0 0 0,-42 0 0 0 0,-31-3 0 0 0,-32 1 0 0 0,123 2 0 0 0,-114-5 0 0 0,-1 0 0 0 0,48-11 0 0 0,-45 7 0 0 0,0 1 0 0 0,59-1 0 0 0,76 10 0 0 0,-98-1 0 0 0,115-3 0 0 0,-135 0 0 0 0,79-10 0 0 0,-78 5 0 0 0,73 0 0 0 0,200 28 0 0 0,-286-21 0 0 0,2 1 0 0 0,50-3 0 0 0,-39-1 0 0 0,-33 2 0 0 0,37-5 0 0 0,-5-3 0 0 0,0 2 0 0 0,93 4 0 0 0,-1 3 0 0 0,-115-3 0 0 0,1 0 0 0 0,-1-3 0 0 0,32-6 0 0 0,-35 6 0 0 0,53-8 0 0 0,141 0 0 0 0,-42 21 0 0 0,-121 1 0 0 0,-19-2 0 0 0,-25-4 0 0 0,1 0 0 0 0,24 10 0 0 0,4 2 0 0 0,-35-14 0 0 0,0 1 0 0 0,0 0 0 0 0,-1 1 0 0 0,1 0 0 0 0,-1 0 0 0 0,0 1 0 0 0,0-1 0 0 0,0 1 0 0 0,-1 1 0 0 0,10 9 0 0 0,4 3 0 0 0,-14-13 0 0 0,0 0 0 0 0,-1 1 0 0 0,0 0 0 0 0,0-1 0 0 0,0 2 0 0 0,4 6 0 0 0,-4-2 0 0 0,0 0 0 0 0,-1 1 0 0 0,0-1 0 0 0,-1 1 0 0 0,0 0 0 0 0,-1 0 0 0 0,0 0 0 0 0,-1 16 0 0 0,5 25 0 0 0,-1-26-10 0 0,-2-14 0 0 0,-1 0-1 0 0,0 0 0 0 0,-1-1 0 0 0,0 20 0 0 0,-5 40 11 0 0,-4 39 0 0 0,-1 82 0 0 0,9-177 0 0 0,1 0 0 0 0,0-1 0 0 0,2 1 0 0 0,-1-1 0 0 0,2 1 0 0 0,9 24 0 0 0,-10-30 0 0 0,4 4 0 0 0,-2 0 0 0 0,0 1 0 0 0,-1 0 0 0 0,0 0 0 0 0,-1 0 0 0 0,1 24 0 0 0,-3 1 0 0 0,-3 50 0 0 0,1-79 0 0 0,-1 0 0 0 0,0-1 0 0 0,-1 1 0 0 0,0 0 0 0 0,-1-1 0 0 0,-6 14 0 0 0,2-9 0 0 0,-2-1 0 0 0,0 1 0 0 0,-1-1 0 0 0,0-1 0 0 0,-1 0 0 0 0,0-1 0 0 0,-1 0 0 0 0,-15 10 0 0 0,13-13 0 0 0,-1 0 0 0 0,1-1 0 0 0,-2-1 0 0 0,1-1 0 0 0,-1 0 0 0 0,-26 5 0 0 0,1-2 0 0 0,0-3 0 0 0,-61 2 0 0 0,34-3 0 0 0,-304-2 0 0 0,282-5 0 0 0,63 1-759 0 0,1 2 0 0 0,-1 1 1 0 0,-48 10-1 0 0,62-9 13 0 0,-1 1 0 0 0,2 1 1 0 0,-1 0-1 0 0,1 1 0 0 0,-1 0 1 0 0,2 1-1 0 0,-1 1 0 0 0,-21 16 1 0 0,5 4-6997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2:39.20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1884 502 4143 259245 48918,'0'-1'368'0'0,"0"-4"-296"0"0,1-2 472 0 0,0 1 736 0 0,2 1-432 0 0,0 0-752 0 0,3 1-24 0 0,0 2 0 0 0,2 0-72 0 0,-1 0-72 0 0,-1 1 72 0 0,0-2-104 0 0,-3-2 104 0 0,-2-3 496 0 0,-4-3 592 0 0,-5-4 96 0 0,-1-1-544 0 0,-1 0 8 0 0,0 2 408 0 0,-1 1-704 0 0,2 2 0 0 0,2 2-8 0 0,0 2-144 0 0,2 1-24 0 0,1 1-8 0 0,-1 0 128 0 0,-1 0-168 0 0,0 2-8 0 0,-2 0 144 0 0,-1 0-112 0 0,-2-1 0 0 0,0 1 0 0 0,-1-1-24 0 0,-2 0 128 0 0,-1 1-128 0 0,-1 1-32 0 0,-2-1 88 0 0,0 1-96 0 0,0-1 8 0 0,2 0 0 0 0,1-1 0 0 0,1 0 0 0 0,2 0 24 0 0,0 1 8 0 0,0-1 0 0 0,-1 0 72 0 0,-2 0-136 0 0,-1 1 0 0 0,-2 0 0 0 0,0 0-64 0 0,-1 1 96 0 0,0-1-96 0 0,0 2 96 0 0,0 0-32 0 0,0 0 0 0 0,0 0 0 0 0,1 0 0 0 0,-1-1 8 0 0,-2 0 72 0 0,-5 0 8 0 0,-3 0 8 0 0,0 0-80 0 0,1 0-80 0 0,2 0 96 0 0,4 0-96 0 0,1 0 96 0 0,2 0-96 0 0,0 1 80 0 0,1 0-80 0 0,-1 0 80 0 0,0 1-16 0 0,0-1-64 0 0,1 1 96 0 0,-1 0-32 0 0,0 0 0 0 0,0-1 0 0 0,0 1 0 0 0,-3-1 0 0 0,-1 0 32 0 0,2 1-96 0 0,-1 0 96 0 0,0-1-16 0 0,2 1-80 0 0,2 0 80 0 0,1 1-80 0 0,1 0 80 0 0,1 0-80 0 0,1 1 80 0 0,0-1-80 0 0,-1 2 0 0 0,0 0 72 0 0,-1 0-72 0 0,-1 2 0 0 0,-1 0 64 0 0,0 0-64 0 0,0 0 0 0 0,-1 1 0 0 0,1 1 0 0 0,0-1 0 0 0,0 1 64 0 0,0 0-64 0 0,1 1 72 0 0,0 0-72 0 0,1 0 80 0 0,0 1-80 0 0,2-1 0 0 0,1 1 0 0 0,1 1 0 0 0,1 0 0 0 0,0 1 64 0 0,1 1-64 0 0,0 0 0 0 0,1 1 0 0 0,-2 2 64 0 0,-3 3-64 0 0,-3 3 0 0 0,1 0 0 0 0,0-1 80 0 0,1 1 80 0 0,2 0-80 0 0,1-3-16 0 0,3 0-64 0 0,1-1 96 0 0,2-1-32 0 0,1-2-64 0 0,1 0 80 0 0,0-1-80 0 0,0 2 80 0 0,0 2-16 0 0,1 0-64 0 0,-1 0 64 0 0,1-1 8 0 0,1 1 0 0 0,1 0 0 0 0,1-1 0 0 0,1 0 0 0 0,0 0 0 0 0,2-1 0 0 0,1 1 0 0 0,0 0-72 0 0,2 1 96 0 0,-1 1-96 0 0,1 1 96 0 0,0 0-96 0 0,0 4 96 0 0,1 1 0 0 0,0-1-96 0 0,-1 0 64 0 0,1-2-64 0 0,-1-1 64 0 0,0-2-64 0 0,0 0 80 0 0,-1-1-80 0 0,1 4 80 0 0,1 2-16 0 0,1 0-64 0 0,0 1 64 0 0,0 0-64 0 0,0-1 0 0 0,0-1 0 0 0,1 2 0 0 0,2 1 64 0 0,0-1-64 0 0,1-1 0 0 0,1-1 0 0 0,0 0 64 0 0,1-2-64 0 0,4 2 64 0 0,4 2-64 0 0,5 2 64 0 0,0-2-64 0 0,0-2 72 0 0,-3-3-72 0 0,-1-3 0 0 0,-2-2 72 0 0,0-2-72 0 0,-1-2 0 0 0,0 0 80 0 0,2-1-80 0 0,0 0 64 0 0,2-1-64 0 0,0-1 112 0 0,6 0 72 0 0,4-1-96 0 0,0-1 8 0 0,2-1 8 0 0,0-2 0 0 0,0-2 0 0 0,0 0-32 0 0,5-3 56 0 0,-1-2-64 0 0,-1 0 0 0 0,-4-2 0 0 0,-3-1 0 0 0,-2-1 0 0 0,-3 0 16 0 0,1-2 0 0 0,-1-1 0 0 0,5-2 80 0 0,1-2-80 0 0,-1-2 0 0 0,0 0 0 0 0,-1 0-16 0 0,-2 0-64 0 0,-2 1 96 0 0,-1-1-32 0 0,0 1-64 0 0,-1-1 0 0 0,1 1 72 0 0,0 0-72 0 0,1-1 0 0 0,-1 0 0 0 0,0-1 0 0 0,0 0 64 0 0,-1-1-64 0 0,1 1 0 0 0,-2-2 0 0 0,1-2 0 0 0,0-2 0 0 0,-2 2 0 0 0,0-2 64 0 0,0 0-64 0 0,-3 1 0 0 0,-2 2 64 0 0,0 2-64 0 0,1-2 0 0 0,3-3 64 0 0,-1-3-64 0 0,-1-1 64 0 0,-5 3-64 0 0,-4 2 72 0 0,-5 2-72 0 0,-3 1 80 0 0,-4 1-80 0 0,-2 0 96 0 0,-2 0-96 0 0,-2 0 96 0 0,-1-2-24 0 0,0-1 0 0 0,-2 0 0 0 0,0-1 0 0 0,-2-1-72 0 0,0 0 96 0 0,-2 0-96 0 0,0 0 96 0 0,-1-1-96 0 0,-1 2 0 0 0,0-1 0 0 0,0 1 0 0 0,0 0 0 0 0,0 0 0 0 0,1 2 64 0 0,-2-2-64 0 0,-1-1 0 0 0,-1 1 0 0 0,0 1 0 0 0,0 1 0 0 0,-1 1 0 0 0,-1 2 0 0 0,-5-3 0 0 0,-2 0 0 0 0,-1 1 64 0 0,-4-1-64 0 0,-1 1 0 0 0,1 1 0 0 0,0 2 0 0 0,2 3 0 0 0,0 1 0 0 0,1 3 0 0 0,1 1 0 0 0,0 1 0 0 0,1 1 0 0 0,0 1 0 0 0,2 0 0 0 0,0 0 0 0 0,-1 1 0 0 0,1 0 0 0 0,-3 0 0 0 0,-3-1 0 0 0,-2 0 0 0 0,1 1 0 0 0,2 1 0 0 0,4 1 0 0 0,1 1 0 0 0,-1 1 0 0 0,-1 1 0 0 0,2 2 0 0 0,1 1 0 0 0,1 1 0 0 0,2 2 0 0 0,-1 2 0 0 0,-4 3 0 0 0,-3 3 0 0 0,0 2 0 0 0,-2 1 0 0 0,0 1 0 0 0,0 3 0 0 0,-1 1 0 0 0,0 1 0 0 0,2 1 0 0 0,-4 5 0 0 0,0 1 0 0 0,3 0 0 0 0,3-1 0 0 0,4-2-64 0 0,4 0 64 0 0,2-2 0 0 0,3 0 0 0 0,2-1 0 0 0,-1 4 0 0 0,-1 7-64 0 0,0 2 64 0 0,1-1 0 0 0,2 2 0 0 0,1-1 0 0 0,2-2 0 0 0,3-2 0 0 0,2-3 0 0 0,2 2 0 0 0,2-1 0 0 0,1-2 0 0 0,2-2 0 0 0,2-1-72 0 0,0-2 72 0 0,2-1 0 0 0,4 2 0 0 0,1 0 0 0 0,3 0 0 0 0,2 0 0 0 0,1-1 0 0 0,1-1 0 0 0,-1-2 0 0 0,-1-1 0 0 0,-1-1 0 0 0,-2-3 0 0 0,0-1 0 0 0,0-1 0 0 0,4 2 0 0 0,4 2 0 0 0,3 1 0 0 0,-1 0 0 0 0,-1-3 0 0 0,-1 0 0 0 0,0-2 0 0 0,1 0 0 0 0,0-1 0 0 0,1 0 0 0 0,1 1 0 0 0,-1 0 0 0 0,3 3 0 0 0,2 1 0 0 0,-1-1 0 0 0,3 1 0 0 0,1-2 0 0 0,-1 0 0 0 0,4-1 0 0 0,-1-1 0 0 0,0-1 0 0 0,-3-2 0 0 0,-1-2 0 0 0,-2-1 0 0 0,-2-2 0 0 0,-1-1 0 0 0,0-1 0 0 0,0-1 0 0 0,0-2 64 0 0,0-2-64 0 0,2-1 0 0 0,5-4 0 0 0,3-2 64 0 0,1-2-64 0 0,-1-2 0 0 0,1-1 0 0 0,-1-3 64 0 0,-1-1-64 0 0,6-7 96 0 0,1-2-24 0 0,-2-1-8 0 0,2-1 0 0 0,0 0 32 0 0,-3 3-96 0 0,-5 2 96 0 0,-4 3-96 0 0,-3 3 0 0 0,-3 0 72 0 0,-4 2-72 0 0,-2 0 0 0 0,-3 1 0 0 0,-2-1 0 0 0,-2 1 64 0 0,-2-1-64 0 0,-2 0 0 0 0,-1-1 64 0 0,-2 0-64 0 0,-1 0 0 0 0,-1-1 72 0 0,-1 0-72 0 0,0-2 0 0 0,0 0 72 0 0,0-5-72 0 0,-1-1 72 0 0,-1 0-72 0 0,0-2 72 0 0,-2-3-72 0 0,-1-1 0 0 0,-1 2 0 0 0,-4-1 64 0 0,-3 0-64 0 0,0 2 0 0 0,0 3 0 0 0,0 2 0 0 0,0 2 0 0 0,1 1 0 0 0,-2-1 0 0 0,-2-4 0 0 0,-2-1 0 0 0,0 2 0 0 0,1 2 0 0 0,0 3 0 0 0,0 2 0 0 0,0 2 0 0 0,-5 1 0 0 0,-2 1 0 0 0,-3 2 0 0 0,0 1 0 0 0,0 1 0 0 0,0 2 64 0 0,0 0-64 0 0,1 2 0 0 0,1 0 0 0 0,-2 0 0 0 0,-1 0 0 0 0,1 0 0 0 0,1 1 0 0 0,1 0 0 0 0,-2 0 0 0 0,-1 2 0 0 0,0 0 0 0 0,2 1 0 0 0,-1 0 0 0 0,-1 0 0 0 0,0 1 0 0 0,-1 0 0 0 0,-2 2 0 0 0,-1 1 0 0 0,1 1 0 0 0,-5 2 0 0 0,-5 4 0 0 0,-2 2 0 0 0,1 2 0 0 0,2 0 0 0 0,1 2 0 0 0,2 1 0 0 0,1 1 0 0 0,-1 2-64 0 0,1 1 64 0 0,-1 0 0 0 0,1 0 0 0 0,0 0 0 0 0,2 0 0 0 0,0 0 0 0 0,1 0 0 0 0,1 1 0 0 0,1 1 0 0 0,0 2 0 0 0,3 0 0 0 0,-1 5 0 0 0,-1 8 0 0 0,1 6-64 0 0,3 7 64 0 0,5 1 0 0 0,6-2 0 0 0,5-4 0 0 0,3-3 0 0 0,2-4 0 0 0,3-3 0 0 0,1-4 0 0 0,2-1 0 0 0,0 0 0 0 0,2 1-96 0 0,-1 4 32 0 0,1 5 0 0 0,1 12-320 0 0,2 19-352 0 0,6 19-800 0 0,5 17-1136 0 0,7 15-10296 0 0,-1-13 4049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3:19.40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1669 181 2959 229664 71297,'0'-2'288'0'0,"0"-1"-288"0"0,0 0 128 0 0,-1-1 96 0 0,0 0 144 0 0,-2 0-80 0 0,1 1 8 0 0,-1 0 0 0 0,0 1 144 0 0,0 1 24 0 0,0 0 8 0 0,0 0 0 0 0,1 1 0 0 0,0 0 472 0 0,1 0-472 0 0,0 0-56 0 0,0 0 0 0 0,1 0-8 0 0,1-2 336 0 0,0-1-424 0 0,1 0 0 0 0,0-1 0 0 0,0 1 0 0 0,0 0 0 0 0,0 0 0 0 0,-1 1 0 0 0,1 0 0 0 0,-1 0 0 0 0,0 0 0 0 0,-1 0 0 0 0,1 0-32 0 0,-1 1 256 0 0,1-1-112 0 0,0 1-176 0 0,0 1-8 0 0,0-1-136 0 0,0 1 0 0 0,-2-1 208 0 0,-1 0-96 0 0,0 0 8 0 0,-2-1 0 0 0,-1-1 8 0 0,-4 0 240 0 0,-3-1-240 0 0,-1 0 40 0 0,0 0 8 0 0,-1 1 0 0 0,1-1 0 0 0,0-1 24 0 0,-1 1 8 0 0,1-1 0 0 0,-1 1 0 0 0,0 0-40 0 0,-1 0-8 0 0,0 0 0 0 0,1 0 0 0 0,0 1-72 0 0,1-1-8 0 0,0 0-8 0 0,0 0 96 0 0,1-1-208 0 0,0 0 0 0 0,2 1 0 0 0,1 0-72 0 0,-1 0 72 0 0,0 1-72 0 0,-1 0 64 0 0,-1 1 0 0 0,-2 1-64 0 0,0 0 64 0 0,-2 0 16 0 0,0 1-80 0 0,0 1 112 0 0,0-1-24 0 0,1 2-8 0 0,-1-1 0 0 0,0 1-16 0 0,-2 0 64 0 0,-5 0-64 0 0,-2 1 16 0 0,0-1-80 0 0,1 0 80 0 0,2 0-80 0 0,1-1 64 0 0,1 1-64 0 0,2-1 64 0 0,0 1-64 0 0,-2 0 80 0 0,0 0 0 0 0,-1 1-16 0 0,1 0 0 0 0,1 0 0 0 0,0 1 0 0 0,1 0-64 0 0,0 0 0 0 0,1 1 72 0 0,0-1-72 0 0,1 1 0 0 0,-3 2 0 0 0,-1 0 0 0 0,1 1 0 0 0,-1 0 0 0 0,1 0 0 0 0,0 1 64 0 0,2 1-64 0 0,1 1 0 0 0,0 0 0 0 0,-1 2 0 0 0,-3 3 0 0 0,0 0 0 0 0,1 0 0 0 0,1-1 0 0 0,2-2 0 0 0,2 0 0 0 0,0 0 0 0 0,1 0 0 0 0,0 0 64 0 0,1 1-64 0 0,0 0 72 0 0,1 2-72 0 0,0 1 96 0 0,1 1-96 0 0,1 1 80 0 0,-2 6-16 0 0,-2 6 0 0 0,-1 7 0 0 0,0 2-64 0 0,3-2 96 0 0,2-1-32 0 0,2-4 0 0 0,1 0 0 0 0,2-2-64 0 0,2 4 96 0 0,0 2 0 0 0,2-2-96 0 0,1 3 0 0 0,2-1 0 0 0,1-4 0 0 0,2 0 64 0 0,1-3-64 0 0,0-4 0 0 0,1-3 0 0 0,0-3 0 0 0,0-2 0 0 0,1-1 0 0 0,0-1 64 0 0,0-1-64 0 0,1 2 0 0 0,1-1 0 0 0,0 1 64 0 0,0 0-64 0 0,4 3 72 0 0,2 1-72 0 0,2 1 80 0 0,1-1-80 0 0,2 0 64 0 0,0 0-64 0 0,2-1 0 0 0,0 0 72 0 0,3-1-72 0 0,1-1 80 0 0,2-1-80 0 0,2-1 80 0 0,0-2-80 0 0,5 0 72 0 0,8 0-8 0 0,-1-1-64 0 0,-2-3 64 0 0,1-2 0-532 0,-2-3-64 532 0,-3-2 64 0 0,-3-3-64 0 0,-3-2 0 0 0,-2-2 72-487-2,-2-1-72 487 2,1 0 0 0 0,-2-2 72 0 0,0 0-72 0 0,0-1 0 0 0,0-1 72 0 0,0-2-72 0 0,6-3 0-508 3,3-5 64 508-3,1-1-64 0 0,-1-2 0 0 0,0-1 72 0 0,-2 0-72-487-5,-2 0 72 487 5,-2-1-72 0 0,-1-1 96 0 0,-2-2-96 0 0,-3-2 72 0 0,-1-3-72 0 0,-4-1 0 0 0,-4-2 72 0 0,-2 1-72 0 0,-2-6 0 0 0,-3-2 64 0 0,-2-1-64 0 0,-4-3 72 0 0,-3 0-72 0 0,-1 3 0 0 0,-3 2 64 0 0,-1 3-64 0 0,-1 3 0 0 0,0 4 0 0 0,-2 2 64 0 0,0 2-64 0 0,0 1 0 0 0,-2 3 0 0 0,-4-3 72 0 0,-2 0-72 0 0,-3 1 64 0 0,-1 3-64 0 0,-1 2 0 0 0,-1 1 0 0 0,-2 2 64 0 0,-1 1-64 0 0,0 1 0 0 0,-1 2 0 0 0,0 0 0 0 0,-6 0 0 0 0,-3 2 0 0 0,-1 1 0 0 0,1 2 0 0 0,0 2 0 0 0,-7 2 0 0 0,-7 2 0 0 0,-9 4 0 0 0,-1 3 0 0 0,4 2 0 0 0,3 1 0 0 0,4 2 0 0 0,3 0 0 0 0,1 2 0 0 0,2 0 0 0 0,1 0 0 0 0,2 2 0 0 0,1 0-64 0 0,2 1 64 0 0,0 0 0 0 0,2 2 0 0 0,0 1 0 0 0,-5 7 0 0 0,-1 3 0 0 0,1 2 0 0 0,-2 7 0 0 0,2 2 0 0 0,3 0 0 0 0,4-2 0 0 0,4-1 0 0 0,4-1 0 0 0,1 0 0 0 0,-2 6 0 0 0,0 8 0 0 0,1 3 0 0 0,4-3 0 0 0,5 3 0 0 0,5-2 0 0 0,6-4 0 0 0,5-5 0 0 0,4-5 0 0 0,4-3 0 0 0,3-2 0 0 0,7 3 0 0 0,4 2 0 0 0,2-1 64 0 0,2-2-64 0 0,-1-2 0 0 0,0-4 0 0 0,1-2 64 0 0,0-3-64 0 0,2-2 0 0 0,1-3 0 0 0,1-2 64 0 0,3-3-64 0 0,2-4 0 0 0,7-3 80 0 0,5-4-80 0 0,-1-5 64 0 0,8-5-64 0 0,7-8 64 0 0,9-7-64 0 0,6-7 64 0 0,-3-2-64 0 0,-9 0 0 0 0,-4-3 64 0 0,-1-3-64 0 0,-7-2 0 0 0,-7 2 0 0 0,0-5 0 0 0,-2-3 64 0 0,-4 2-64 0 0,-4 2 0 0 0,-3 2 0 0 0,-4 3 64 0 0,-3 3-64 0 0,-3 2 0 0 0,-3 1 64 0 0,-3 3-64 0 0,-3 1 64 0 0,-2-4 16 0 0,-2 0-80 0 0,-2 2 96 0 0,-3 1-96 0 0,-2 2 72 0 0,-2 0-72 0 0,-2 1 0 0 0,-2-5 72 0 0,-3-3-72 0 0,0 0 72 0 0,-2 1-72 0 0,0 0 0 0 0,-2 2 64 0 0,0 1-64 0 0,-3-2 0 0 0,-1 0 72 0 0,-1 3-72 0 0,-1 3 0 0 0,-1 2 72 0 0,0 4-72 0 0,-1 2 0 0 0,-1 2 72 0 0,-2 1-72 0 0,-1 3 0 0 0,-4 0 0 0 0,-1 2 0 0 0,-3 2 0 0 0,-1 1 64 0 0,-3 2-64 0 0,0 2 0 0 0,0 1 0 0 0,0 3 0 0 0,-2 2 0 0 0,-1 3 0 0 0,-2 2 0 0 0,-1 2 0 0 0,0 1 0 0 0,-7 5 0 0 0,1 2 0 0 0,2 1 0 0 0,5 2 0 0 0,4 0 0 0 0,1 6 0 0 0,3 3 0 0 0,4 3 0 0 0,2 4 0 0 0,2 2 0 0 0,3 3 0 0 0,1 3 0 0 0,1 2 0 0 0,2 0 0 0 0,1 7 0 0 0,3 0 0 0 0,4-2 0 0 0,4-6 0 0 0,3-4 0 0 0,5-2 0 0 0,4-3 0 0 0,2-3 0 0 0,3-3 0 0 0,1-1 0 0 0,3 2 0 0 0,5 7 0 0 0,3 0 0 0 0,0-1-64 0 0,4 1 64 0 0,6 3 0 0 0,5-2 0 0 0,2-5 0 0 0,-1-9 0 0 0,-1-8 0 0 0,-2-6 0 0 0,6-9 0 0 0,3-5 0 0 0,0-5 0 0 0,-1-4 0 0 0,-2-3 0 0 0,-2-4 64 0 0,-2-2-64 0 0,0-3 0 0 0,2-3 0 0 0,14-15 64 0 0,16-18-64 0 0,5-9 0 0 0,-2-3 0 0 0,-5 0 64 0 0,-10 3-64 0 0,-5-7 72 0 0,-10-1-72 0 0,-12 3 0 0 0,-14 3 0 0 0,-12 3 0 0 0,-21-5 72 0 0,-30-6 24 0 0,-21 5-96 0 0,-15 10 0 0 0,-9 12 0 0 0,-4 13 0 0 0,-1 13 0 0 0,2 10-104 0 0,3 10-24 0 0,8 7-8 0 0,0 7-1008 0 0,7 9-1256 0 0,15 1-23023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3:21.42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1320 219 8431 229404 71910,'-3'-5'920'0'0,"-2"-4"-920"0"0,-2-3 0 0 0,1 2 360 0 0,0-1 488 0 0,-1-2-192 0 0,-1-1-464 0 0,-2-2-16 0 0,-3-2 112 0 0,-3-2-96 0 0,-1 0-96 0 0,-2 3 240 0 0,-3 1 432 0 0,-6 2 64 0 0,-2 4-384 0 0,1 2 0 0 0,1 4 0 0 0,3 3-56 0 0,1 1-8 0 0,2 1 0 0 0,1 1 0 0 0,1 1-96 0 0,0 1-32 0 0,1 0 0 0 0,-5 3 160 0 0,-1 0-272 0 0,-1 0-8 0 0,-4 3 144 0 0,-1 0-136 0 0,1 2 0 0 0,1-1 0 0 0,1 1-8 0 0,1 1 0 0 0,-1 0 0 0 0,1 1 0 0 0,-3 1 8 0 0,-8 2 144 0 0,-4 3-144 0 0,-1 0 16 0 0,1 1 8 0 0,2-1 0 0 0,2 1 0 0 0,5-1 40 0 0,3 0 8 0 0,4 0 0 0 0,2 0 0 0 0,3 2-56 0 0,0 2-16 0 0,2 3 0 0 0,1 2 0 0 0,0 3-24 0 0,0 8 104 0 0,0 3-112 0 0,2 2-40 0 0,1 6 56 0 0,0 2-64 0 0,3-2 48 0 0,1 5 128 0 0,1-1-120 0 0,3-4-24 0 0,3-1-8 0 0,3-3 0 0 0,2 1 0 0 0,3-2-16 0 0,1-1 0 0 0,3 0 0 0 0,1-2 0 0 0,1 0-72 0 0,2-4 0 0 0,0-1 0 0 0,1-4 64 0 0,3-2-64 0 0,2-5 0 0 0,3-3 72 0 0,9-1-8 0 0,5-3-64 0 0,4-4 80 0 0,3-5-80 0 0,3-5 136 0 0,3-6-16 0 0,2-4-8 0 0,3-5 0 0 0,0-4 0 0 0,8-7 112 0 0,-1-5-112 0 0,-1-2-32 0 0,-5-2-8 0 0,-2-1 0 0 0,-3-2 0 0 0,-1-2-72 0 0,-1-3 0 0 0,1-1 72-527-7,0-2-72 527 7,0 0 0-524 4,7-8 64 524-4,2-2-64 0 0,-3-1 64 0 0,-6 1-64 0 0,-7 3 64 0 0,-3-3-64 0 0,-5 1 64 0 0,-6 2-64 0 0,-2-1 72 0 0,-4 2-72 0 0,-5 3 96 0 0,-3-2-376 0 0,-8-12-544 0 0,-6-2 1376 0 0,-5 5 32 0 0,-4 7 8 0 0,-4 8-424 0 0,-2 6-80 0 0,-3 6-24 0 0,-3 4 0 0 0,-1 2 0 0 0,-10 1 32 0 0,-6 1-32 0 0,-3 3 0 0 0,-3 3 0 0 0,-1 2 0 0 0,-1 3 0 0 0,0 2-64 0 0,1 3 80 0 0,2 1-80 0 0,-6 5 80 0 0,-3 3-80 0 0,-1 4 0 0 0,1 4 0 0 0,2 3 0 0 0,2 3 0 0 0,3 1 0 0 0,-8 8 0 0 0,-10 9 0 0 0,-3 5 0 0 0,5-2 0 0 0,7-2 0 0 0,8-2 0 0 0,8-2 0 0 0,5-1 0 0 0,6 1 0 0 0,3 1 0 0 0,0 9 0 0 0,1 5 0 0 0,4 0 0 0 0,0 8 0 0 0,3 1 0 0 0,4-2 0 0 0,6 2 0 0 0,7 5 0 0 0,6-3 0 0 0,6-7 0 0 0,5-7 0 0 0,3-6 0 0 0,10-3 0 0 0,5-3 0 0 0,3-5 0 0 0,10-3 0 0 0,15-2 0 0 0,13-3 64 0 0,7-6 8 0 0,5-6-72 0 0,-5-6 64 0 0,-9-5-64 0 0,-11-4 0 0 0,-7-4 0 0 0,-5-4 0 0 0,-2-4 0 0 0,6-9 64 0 0,1-5-64 0 0,0-3 0 0 0,-4-3 64 0 0,-2-1-64 0 0,-4-1 0 0 0,-4 0 0 0 0,-6-1 64 0 0,-4-1-64 0 0,-4 0 0 0 0,-3-3 0 0 0,-2 0 0 0 0,-4 0 0 0 0,-2-6 64 0 0,-3-1-64 0 0,-5 2 0 0 0,-4 4 64 0 0,-5 3-64 0 0,-7-4 64 0 0,-5-1-64 0 0,-4 2 64 0 0,-7-5-64 0 0,-4 2 72 0 0,-3 3-72 0 0,-8 0 72 0 0,-6 4-72 0 0,-3 4 0 0 0,-2 7 72 0 0,0 4-72 0 0,-9 4 64 0 0,-3 4 0 0 0,1 4-64 0 0,2 5 0 0 0,4 5 72 0 0,3 4-72 0 0,5 3 0 0 0,2 3 72 0 0,3 4-72 0 0,-3 7 0 0 0,-7 8 0 0 0,-4 10 0 0 0,-5 10 0 0 0,2 10 0 0 0,3 8 0 0 0,8 0 0 0 0,11-4 0 0 0,10-5 0 0 0,10-5 0 0 0,6 2 0 0 0,7 5 0 0 0,6 0 0 0 0,2-4 0 0 0,3-6 0 0 0,2-4 0 0 0,1-4 0 0 0,2-1 0 0 0,6 5 0 0 0,4 1 0 0 0,3-1 0 0 0,0-2 0 0 0,2-4-64 0 0,0-4 64 0 0,2-4 0 0 0,2-5 0 0 0,-1-4 0 0 0,6-4 0 0 0,2-5 0 0 0,0-5 0 0 0,-2-6 0 0 0,-1-4 0 0 0,-1-5 0 0 0,0-4 0 0 0,3-7 0 0 0,2-6 0 0 0,-1-4 0 0 0,5-12 0 0 0,7-15 0 0 0,-1-6 0 0 0,-4 0 0 0 0,-8 2 0 0 0,-7 4 64 0 0,-8 4-64 0 0,-6 2 0 0 0,-7 3 0 0 0,-5 4 64 0 0,-4 1-64 0 0,-5 2 0 0 0,-3 2 0 0 0,-5-1 64 0 0,-4 1-64 0 0,-4 1 0 0 0,-5 1 64 0 0,-4 0-64 0 0,-2 2 0 0 0,-4 1 64 0 0,-3 2-64 0 0,-2 2 0 0 0,0 4 0 0 0,1 3 0 0 0,0 5 0 0 0,2 3 0 0 0,2 5 0 0 0,2 3 0 0 0,0 6-328 0 0,2 8-1296 0 0,5 10-1928 0 0,6 4-20247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3:56.04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1330 273 13303 198400 80419,'-8'0'1456'0'0,"-4"0"-1456"0"0,-1 0 296 0 0,0 2 400 0 0,2 0-344 0 0,1 2-152 0 0,0 1-24 0 0,1 0-8 0 0,1 1 0 0 0,1-2-168 0 0,1 0 0 0 0,1-2 0 0 0,2-4 0 0 0,0-5 136 0 0,2-6 24 0 0,2-5-16 0 0,1-1-8 0 0,1-5 216 0 0,3-5 104 0 0,0 0-224 0 0,-1 3-16 0 0,-1 3-8 0 0,-2 5 0 0 0,-2 1 216 0 0,-3 4-208 0 0,-1 2 0 0 0,-4 1 288 0 0,-1 2-208 0 0,-2 1 8 0 0,-2 2 0 0 0,0 0-32 0 0,-3 2-8 0 0,0 1 0 0 0,-2 1 0 0 0,-1 0-72 0 0,-3 1 144 0 0,-1-1-168 0 0,0 0-104 0 0,1-1-64 0 0,0 0 80 0 0,2 0-80 0 0,0-1 96 0 0,0 1-32 0 0,-1 0-64 0 0,-3 1 200 0 0,-1 2-96 0 0,0 0 0 0 0,0 2 0 0 0,0 1 24 0 0,-3 2 144 0 0,-5 2-56 0 0,-4 4-88 0 0,-4 2-64 0 0,-2 4-64 0 0,-1 4 0 0 0,3 2 0 489-6,5-1 0-489 6,6 0 0 0 0,3 0 0 0 0,3-2 0 509 2,2 0 0-509-2,1 0 0 0 0,1 0 72 0 0,-2 6 8 0 0,-1 2-80 0 0,3 2 128 0 0,2-2-32 0 0,4 1 0 509 2,3-1 0-509-2,4 1-32 0 0,2 0 0 0 0,4 2-64 0 0,1 2 96 0 0,4 2-96 0 0,2 3 72 0 0,2 2-72 0 0,6 10 64 509 1,6 11-64-509-1,-1-4 0 0 0,5 2 0 0 0,-3-10 0 0 0,2 1 0 0 0,-2-9 0 0 0,1 1 0 0 0,4 3 0 0 0,-3-5 0 0 0,7 12 0 0 0,4 5 0 0 0,-4-6 0 0 0,-7-12 0 0 0,0-3 0 0 0,-4-7 0 0 0,-4-8 0 0 0,6-1 0 0 0,0-4 0 0 0,-3-4 0 0 0,-5-5 0 0 0,10-6 0 0 0,5-4 0 0 0,5-9 0 0 0,2-5 64 0 0,-1-3-64 0 0,4-6 72 0 0,2-4-72 0 0,1-1 64 0 0,5-4 0 0 0,7-6 8 0 0,2-2-72 0 0,-3 2 96 0 0,-3 3-96 0 0,-3 1 96 0 0,-4 3-96 0 0,-2 3 96 0 0,-3 1-96 0 0,-8 6 72 0 0,2 0-72 0 0,-5 4 0 0 0,1 0 72 0 0,-4 2-72 0 0,1 1 0 0 0,-3 0 0 0 0,-2 3 64 0 0,-4 0-64 0 0,-3 1 72 0 0,-4-2-72 0 0,-3 2 64 0 0,-3-1-64 0 0,-3 0 80 0 0,-3-4 16 0 0,-5-4 40 0 0,-1-2-72 0 0,-2-2-64 0 0,1 0 0 0 0,2 0 72 0 0,-1-4-72 0 0,0-3 72 0 0,0-1-72 0 0,1 0 0 0 0,0-1 72 0 0,-2 1-72 0 0,0 0 0 0 0,-2 0 72 0 0,0 1-72 0 0,-3 0 0 0 0,-1 2 72 0 0,-3 1-72 0 0,-1 1 0 0 0,-4 1 72 0 0,-1 3-72 0 0,-3 2 0 0 0,-2 2 80 0 0,-1 3-80 0 0,-2 2 64 0 0,-3 2-64 0 0,-1 1 88 0 0,-2 3-24 0 0,-2 0-64 0 0,1 3 96 0 0,0 1-96 0 0,1 2 0 0 0,3 2 64 0 0,2 2-64 0 0,3 1 0 0 0,2 2 72 0 0,0 2-72 0 0,1 2 64 0 0,-1 2-64 0 0,0 1 0 0 0,0 2 0 0 0,-2 1 0 0 0,0 3 0 0 0,0 1 0 0 0,1 2 0 0 0,0 2 0 0 0,1 2 0 0 0,2 2 0 0 0,0 0 0 0 0,2 1 0 0 0,2-1 0 0 0,3 0 0 0 0,2-2 0 0 0,1 4-64 1151 2,3 1 64-508-1,1 2 0 54-5,3 1 0-109 6,2 1 0 54-5,2 2 0-54 3,1 1 0 80 3,1 10 0 642-8,2 5 0-562 9,3 1 0-79-6,2 7 0 481 1,4 0 0-1150 1,2-4 0 0 0,4 3 0 0 0,0-9 0 0 0,4 1 0 0 0,-1-8 0 0 0,5 2 0 0 0,6 8 0 0 0,-1-6 0 0 0,3 3 0 0 0,6 5 0 0 0,-4-8 0 0 0,4 0 0 0 0,-5-10 0 0 0,4-3 0 0 0,-4-7 0 0 0,11-1 0 0 0,-1-5 0 0 0,-8-6 0 0 0,11-3 0 0 0,-2-2 0 0 0,7-4 0 0 0,-3-3 0 0 0,6-4 0 0 0,-5-1 0 0 0,8-6 0 0 0,8-9 0 0 0,1-5 0 0 0,-3-3 0 0 0,-4-3 0 0 0,-5-3 0 0 0,2-8 0 0 0,0-6 0 0 0,-4-2 0 0 0,-4 0 0 0 0,-4-1 0 0 0,-3-1 0 0 0,-3 0 0 0 0,-3 0 0 0 0,-1 0 0 0 0,-2 0 0 0 0,-3 1 0 0 0,-2 2 64 0 0,-3 0-64 0 0,-4 2 64 0 0,-3 3 8 0 0,-5 2 0 0 0,-3 4 0 0 0,-6-3 88 0 0,-7-3 16 0 0,-8-6-88 0 0,-7 1-24 0 0,-2 2-64 0 0,-3 4 64 0 0,0 5-64 0 0,0 3 64 0 0,-1 3-64 0 0,1 4 64 0 0,0 1-64 0 0,0 2 64 0 0,0 1-64 0 0,-1 3 64 0 0,-1 1-64 0 0,-1 2 0 0 0,-1 1 72 0 0,-8-1-72 0 0,-4 1 0 0 0,-1 2 0 0 0,0 2 0 0 0,-1 1 0 0 0,0 4 0 0 0,0 0 0 0 0,-1 2 0 0 0,0 2 0 0 0,0 0 0 0 0,1 1 0 0 0,0 2 0 0 0,-1 1 0 0 0,0 2 64 0 0,-1 2-64 0 0,0 2 0 0 0,-1 3 0 0 0,-1 4 64 0 0,-2 4-64 0 0,-2 5 0 0 0,-2 4 72 0 0,1 5-72 0 0,0 3 96 0 0,2 3-96 0 0,2 4 0 0 0,0 9 0 0 0,4 5 0 0 0,9 2 128 0 0,8-2-32 0 0,10-3-8 0 0,8-3 0 0 0,7-10-88 0 0,9 2 0 0 0,3-7 0 0 0,9 6-904 0 0,14 7-1232 0 0,1-4-24687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4:49.130"/>
    </inkml:context>
    <inkml:brush xml:id="br0">
      <inkml:brushProperty name="width" value="0.35" units="cm"/>
      <inkml:brushProperty name="height" value="2.1" units="cm"/>
      <inkml:brushProperty name="color" value="#33CCFF"/>
      <inkml:brushProperty name="inkEffects" value="pencil"/>
    </inkml:brush>
  </inkml:definitions>
  <inkml:trace contextRef="#ctx0" brushRef="#br0">2586 232 455 261234 51793,'2'-2'0'0'0,"2"-4"0"0"0,0-1 640 0 0,2-1 840 0 0,-1 1-728 0 0,0 0-600 0 0,0 0-152 0 0,2-1 0 0 0,1-3 0 0 0,2-4 0 0 0,0-1 0 0 0,-2 0 176 0 0,0 0 192 0 0,-2 2-184 0 0,-2 0 448 0 0,-2 0 824 0 0,-1 2-712 0 0,-2 1 24 0 0,-1 0 784 0 0,-1 2-776 0 0,-1 2-224 0 0,0 1-40 0 0,-2 3-16 0 0,-1 0 0 0 0,-1 2-216 0 0,0 1-48 0 0,-1 1-8 0 0,-2 3 104 0 0,-2 1-248 0 0,1 1-8 0 0,0 1 0 0 0,1 0-72 0 0,0-1 64 0 0,0-1-64 0 0,0 1 64 0 0,-1-2-64 0 0,-1 0 64 0 0,-1 0 0 0 0,1-1 48 0 0,-1-2 8 0 0,1 0 0 0 0,-1-1 0 0 0,1 0 24 0 0,-1-1 8 0 0,1 0 0 0 0,-5-1 128 0 0,-4 1-24 0 0,-5 0-32 0 0,-3 2-128 0 0,2 2-8 0 0,0 0 0 0 0,2 2-88 0 0,0 1 96 0 0,1 1-96 0 0,-1 2 96 0 0,0 0-96 0 0,0 0 80 0 0,-1 1-80 0 0,1-1 80 0 0,0-1-8 0 0,-4 0 72 0 0,-1-1-72 0 0,1-2 16 0 0,2-1 0 0 0,0-1 0 0 0,3-1 0 0 0,0-1 48 0 0,-3 0 168 0 0,-1 0-152 0 0,0 0-8 0 0,-4 1 144 0 0,1-1-144 0 0,0 0-16 0 0,2 0 0 0 0,3 0 0 0 0,-3 0 80 0 0,0-1-144 0 0,2 1 0 0 0,1 0 0 0 0,2-1-64 0 0,-2 0 96 0 0,-5 0 72 0 0,0 0-96 0 0,1 0 0 0 0,3 0 0 0 0,3-1-72 0 0,1 0 96 0 0,1 0-96 0 0,1-1 96 0 0,-1-1-96 0 0,-1 0 96 0 0,1 0-96 0 0,0 0 96 0 0,0 0-32 0 0,-2 0 64 0 0,0-2-64 0 0,0 1 24 0 0,-1-2 88 0 0,0 0-88 0 0,2 1 8 0 0,2 0 8 0 0,2 1 0 0 0,0 1 0 0 0,1 0-40 0 0,-2 1 0 0 0,0 0 32 0 0,-1 2-96 0 0,-2 1 64 0 0,-1 2-64 0 0,0 1 64 0 0,1 0-64 0 0,0 1 0 0 0,-4 0 0 0 0,-4 1 0 0 0,-2 1 0 0 0,3-2 0 0 0,3 1 64 0 0,3-2-64 0 0,-1 1 64 0 0,0 1-64 0 0,1 0 88 0 0,3 1-88 0 0,2 0 96 0 0,0 2 0 0 0,-1 3-24 0 0,1 1-72 0 0,2 1 0 0 0,1 2 72 0 0,2 1-72 0 0,3 1 0 0 0,1-1 64 0 0,3 1-64 0 0,0 2 0 0 0,0 1 0 0 0,2 0 0 0 0,-1 1 0 0 0,1 0 0 0 0,0-1 0 0 0,1 3 64 0 0,0 1-64 0 0,2-1 64 0 0,0-1-64 0 0,1-2 0 0 0,0-1 64 0 0,2-1-64 0 0,0 3 72 0 0,0 6-72 0 0,1 7 72 0 0,0 1-72 0 0,0-2 64 0 0,0 3-64 0 0,2 5 0 0 0,-1-2 64 0 0,2-3-64 0 0,0-5 0 0 0,0-4 96 0 0,1-3-96 0 0,-1-3 96 0 0,1-1-96 0 0,-1-2 96 0 0,1 2-32 0 0,0 0 0 0 0,1 1-64 0 0,2 2 88 0 0,1 0-88 0 0,1 0 80 0 0,0 1-80 0 0,0-1 80 0 0,0 1-80 0 0,1-2 80 0 0,1 0-80 0 0,-1 0 64 0 0,2-1-64 0 0,0 0 0 0 0,1-1 0 0 0,1-1 88 0 0,0 0-88 0 0,1-1 96 0 0,1 0-96 0 0,-1-1 104 0 0,1 0-32 0 0,1-2-8 0 0,-1-1 0 0 0,0 0 16 0 0,1 0 0 0 0,-1-1 0 0 0,2 0 0 0 0,-1 0-80 0 0,5 2 80 0 0,2-1 0 0 0,0 0-80 0 0,-2-2 80 0 0,0-1-80 0 0,0-2 80 0 0,-2-2-80 0 0,1 0 64 0 0,0-2-64 0 0,1 0 64 0 0,0-1 0 0 0,2 0-64 0 0,0-1 96 0 0,0-1-32 0 0,1-1 32 0 0,3 1 96 0 0,2 0-96 0 0,1-1-8 0 0,4-1 88 0 0,1 1-88 0 0,0-2-16 0 0,-2 1 0 0 0,-2 0 0 0 0,3-1 0 0 0,6 1-72 0 0,1-2 64 0 0,-2 1-64 0 0,-2-2 0 0 0,-2-1 0 0 0,-2-1 64 0 0,-2 0-64 0 0,5-3 0 0 0,3-2 64 0 0,-1 0-64 0 0,5-2 64 0 0,1 1 0 0 0,-2 0-64 0 0,-3 0 96 0 0,-3 2-96 0 0,-2-1 96 0 0,-2 1-96 0 0,2-2 64 0 0,-1-1 0 0 0,-1 0-64 0 0,0-1 80 0 0,1 0 0 0 0,-3 0-80 0 0,-1 1 0 0 0,-3 2 72 0 0,-1 0-72 0 0,-1 0 0 0 0,0 1 0 0 0,0 0 0 0 0,0 0 64 0 0,1-1-64 0 0,-1-1 0 0 0,1 0 0 0 0,-1-1 0 0 0,0-1 0 0 0,3-4 0 0 0,1 0 0 0 0,-1-2 0 0 0,2-1 72 0 0,-2 0-72 0 0,-2 1 64 0 0,-2 1-64 0 0,-4 1 0 0 0,0-2 72 0 0,-1-2-72 0 0,-3 1 0 0 0,-1-4 72 0 0,-1 0 8 0 0,-4 0-80 0 0,-2 2 80 0 0,-2 1-80 0 0,-1-4 64 0 0,-1 0 0 0 0,-2 0-64 0 0,-1 1 0 0 0,0 0 0 0 0,-1 2 64 0 0,0 0-64 0 0,0 1 0 0 0,0-1 0 0 0,-2-2 64 0 0,-1-6 8 0 0,-1-1-72 0 0,-1 1 0 0 0,0 3 0 0 0,-2 2 0 0 0,0 2 64 0 0,-1 2-64 0 0,0 0 0 0 0,-1 1 0 0 0,-2-4 0 0 0,-4-6 0 0 0,-3-1 64 0 0,-1 1-64 0 0,0 1 0 0 0,0 3 0 0 0,-3-1 0 0 0,-3 0 0 0 0,-2 0 0 0 0,-1 3 0 0 0,-3 1 0 0 0,-1 2 0 0 0,-2 2 0 0 0,-3 1 0 0 0,-1 2 0 0 0,-3 2 0 0 0,-1 0 0 0 0,-2 2 0 0 0,-1 1 0 0 0,-1-1 0 0 0,0 2 0 0 0,0 0 0 0 0,1 0 0 0 0,-7-1 0 0 0,-3-1 0 0 0,2-1 0 0 0,-7 1 0 0 0,0 0 0 0 0,2 2 0 0 0,2 3 0 0 0,2 3 0 0 0,-6 2 0 0 0,-10 2 0 0 0,-8 1 0 0 0,0 1 0 0 0,7 1 0 0 0,7-1 0 0 0,7-1 0 0 0,-1 1 0 0 0,-4 0 0 0 0,1 2 0 0 0,3 0 0 0 0,6 1 0 0 0,4 1 0 0 0,5-1 0 0 0,2 0 0 0 0,3 1 0 0 0,1-1 0 0 0,-4 4 0 0 0,-4 3 0 0 0,-1 1 0 0 0,4 1 0 0 0,2 0 0 0 0,5-2 0 0 0,3 1 0 0 0,3 0 0 0 0,-2 4 0 0 0,1 2 0 0 0,0 1 0 0 0,0 5 0 0 0,-2 7 0 0 0,3 1 0 0 0,3 1 0 0 0,3-2 0 0 0,3-2 0 0 0,2 4-64 0 0,0 7 64 0 0,2 0 0 0 0,3-2 0 0 0,2-2 0 0 0,3-3 0 0 0,2-2 0 0 0,1-3 0 0 0,2-3 0 0 0,1 0 0 0 0,2-2 0 0 0,1 0 0 0 0,1-1 0 0 0,0-1 0 0 0,2-1 0 0 0,1 0 0 0 0,0 1 0 0 0,2 0 0 0 0,0 0 0 0 0,2 1 0 0 0,1 1 0 0 0,2 0 0 0 0,2 4 0 0 0,3 0 0 0 0,0-1 0 0 0,1-1 0 0 0,0-2 0 0 0,5 2 0 0 0,6 3 0 0 0,3-1 0 0 0,1-2 0 0 0,0-2 0 0 0,0-3 0 0 0,-1-2 0 0 0,0 0 0 0 0,-1-2 0 0 0,1-1 0 0 0,1-1 0 0 0,0-2 0 0 0,1-1 0 0 0,2-1 0 0 0,0-2 0 0 0,1-1 0 0 0,1-2 0 0 0,0-1 0 0 0,7 0 0 0 0,3 0 0 0 0,2-1 0 0 0,-2 0 0 0 0,0 0 0 0 0,6 0 64 0 0,7 0-64 0 0,-1-1 0 0 0,-3-1 0 0 0,-5-2 0 0 0,-5 0 0 0 0,3-2 0 0 0,-1-2 0 0 0,-2-1 0 0 0,-3-2 0 0 0,-1-1 0 0 0,0-2 0 0 0,0 0 0 0 0,10-4 64 0 0,4 0-64 0 0,0-2 0 0 0,-3-2 64 0 0,-3-2-64 0 0,-3-1 0 0 0,-3-2 0 0 0,-3 0 64 0 0,-1-2-64 0 0,-2 1 0 0 0,-2-1 0 0 0,-1 0 0 0 0,-1 0 0 0 0,0-1 0 0 0,0 0 0 0 0,3-3 64 0 0,2-2-64 0 0,-2 0 0 0 0,-2 1 0 0 0,-3 0 0 0 0,-2 2 0 0 0,-4 1 0 0 0,2-2 64 0 0,-2 1-64 0 0,-4 0 0 0 0,-2-3 64 0 0,-4 0-64 0 0,-6 0 0 0 0,-4 3 0 0 0,-5 1 0 0 0,-3 3 64 0 0,-4 0-64 0 0,-2 2 0 0 0,-3 0 0 0 0,-4-3 0 0 0,-2-1 64 0 0,-2 1-64 0 0,-1 2 0 0 0,-2 2 0 0 0,0 0 0 0 0,-1 2 0 0 0,1 1 0 0 0,-2 0 0 0 0,-1 0 0 0 0,0 0 0 0 0,-6-2 0 0 0,-2-1 0 0 0,-1 0 0 0 0,-2 0 0 0 0,-1 0 0 0 0,0 1 0 0 0,-1-1 0 0 0,-1 1 0 0 0,-1 0 0 0 0,0 1 0 0 0,-1 0 0 0 0,-1 0 0 0 0,0 1 0 0 0,-6-3 0 0 0,-3-1 0 0 0,0 1 0 0 0,3 2 0 0 0,1 1 0 0 0,-4-2 0 0 0,-10 1 0 0 0,-3 1 0 0 0,1 3 0 0 0,1 3 0 0 0,2 3 0 0 0,2 3 0 0 0,2 2 0 0 0,2 2 0 0 0,1 2 0 0 0,0-1 0 0 0,0 1 0 0 0,-6 1 0 0 0,-3-1 0 0 0,1 1 0 0 0,2 2 0 0 0,4 1 0 0 0,4 3 0 0 0,1 1 0 0 0,2 1 0 0 0,1 3 0 0 0,-6 6 0 0 0,-2 3-64 0 0,3 1 64 0 0,3 1 0 0 0,3 0 0 0 0,3 1 0 0 0,2 1 0 0 0,-2 7 0 0 0,-1 3 0 0 0,2 1 0 0 0,5 0 0 0 0,4 0 0 0 0,4-1 0 0 0,5-2 0 0 0,3-1 0 0 0,3-2 0 0 0,2-1-64 0 0,3-1 64 0 0,3 0 0 0 0,1-2 0 0 0,3 0-64 0 0,2 1 64 0 0,2 4 0 0 0,3 3 0 0 0,1 0 0 0 0,3 1 0 0 0,3 0 0 0 0,1 1 0 0 0,2 2 0 0 0,2 2 0 0 0,0 2 0 0 0,4 11-752 0 0,2 18-1048 0 0,2 19-12864 0 0,-3-5 4473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1:08.787"/>
    </inkml:context>
    <inkml:brush xml:id="br0">
      <inkml:brushProperty name="width" value="0.1" units="cm"/>
      <inkml:brushProperty name="height" value="0.1" units="cm"/>
      <inkml:brushProperty name="color" value="#F4F91B"/>
    </inkml:brush>
  </inkml:definitions>
  <inkml:trace contextRef="#ctx0" brushRef="#br0">593 1365 1375 0 0,'-5'-1'313'0'0,"1"0"0"0"0,-1 0 0 0 0,0 1 0 0 0,0-1 0 0 0,0 1 0 0 0,0 0 0 0 0,0 1 0 0 0,-6 0-1 0 0,10 0-148 0 0,0-1-1 0 0,0 1 0 0 0,0-1 0 0 0,0 1 1 0 0,0-1-1 0 0,0 1 0 0 0,0-1 0 0 0,0 0 1 0 0,0 1-1 0 0,0-1 0 0 0,0 0 0 0 0,0 0 0 0 0,0 0 1 0 0,0 0-1 0 0,0 0 0 0 0,0 0 0 0 0,0 0 1 0 0,0 0-1 0 0,0-1 0 0 0,-2 0 0 0 0,2 1-108 0 0,1 0 0 0 0,0 0 0 0 0,0-1 0 0 0,-1 1 0 0 0,1 0 0 0 0,0 0 0 0 0,0-1 0 0 0,0 1 0 0 0,0 0 0 0 0,0-1 0 0 0,-1 1 0 0 0,1 0 0 0 0,0-1 0 0 0,0 1 0 0 0,0 0 0 0 0,0-1 0 0 0,0 1 0 0 0,0 0 0 0 0,0-1 0 0 0,0 1 0 0 0,0 0 0 0 0,0-1 0 0 0,0 1 0 0 0,0-1 0 0 0,8-13 1430 0 0,-8 13-1389 0 0,1 1-1 0 0,-1-1 0 0 0,1 0 0 0 0,-1 0 0 0 0,1 0 0 0 0,0 0 1 0 0,-1 1-1 0 0,1-1 0 0 0,0 0 0 0 0,0 0 0 0 0,0 1 0 0 0,-1-1 1 0 0,1 1-1 0 0,0-1 0 0 0,0 1 0 0 0,0-1 0 0 0,0 1 0 0 0,0 0 1 0 0,0-1-1 0 0,0 1 0 0 0,0 0 0 0 0,0 0 0 0 0,0-1 0 0 0,0 1 1 0 0,0 0-1 0 0,0 0 0 0 0,0 0 0 0 0,0 0 0 0 0,0 1 0 0 0,0-1 1 0 0,0 0-1 0 0,1 1 0 0 0,1 0 59 0 0,0 1 0 0 0,0 1 0 0 0,-1-1 0 0 0,1 0 1 0 0,-1 1-1 0 0,1-1 0 0 0,-1 1 0 0 0,3 4 0 0 0,-3-5-50 0 0,0 0-1 0 0,-1-1 1 0 0,1 0-1 0 0,0 1 1 0 0,0-1-1 0 0,0 0 1 0 0,0 0-1 0 0,0 0 1 0 0,0 0-1 0 0,0 0 1 0 0,0-1-1 0 0,1 1 1 0 0,3 0-1 0 0,33 3 700 0 0,-30-3-655 0 0,65 1 771 0 0,-49-2-505 0 0,0 1-1 0 0,44 7 0 0 0,18 3 339 0 0,-1 4-175 0 0,-54-10-330 0 0,54 14 1 0 0,-57-12-92 0 0,1 0 0 0 0,0-2 0 0 0,0-1 1 0 0,0-1-1 0 0,55-3 0 0 0,-22-4 86 0 0,94-3 385 0 0,70 16-32 0 0,-213-6-571 0 0,-1-1 0 0 0,0 2 0 0 0,0-1 0 0 0,0 2 0 0 0,0 0 0 0 0,-1 0 0 0 0,0 1 0 0 0,16 11 0 0 0,0 0 15 0 0,0-1 0 0 0,48 18 0 0 0,-65-29-14 0 0,-2-1 31 0 0,1 1 0 0 0,1-1 1 0 0,-1-1-1 0 0,0 0 0 0 0,1-1 1 0 0,0 0-1 0 0,21 1 0 0 0,-18-2 34 0 0,1-2 0 0 0,-1 0 0 0 0,1 0 0 0 0,-1-2 0 0 0,19-5 0 0 0,-13 3-8 0 0,-16 4-76 0 0,1 0 1 0 0,-1 0 0 0 0,0 0-1 0 0,0 0 1 0 0,0-1-1 0 0,0 0 1 0 0,3-2 0 0 0,28-17 124 0 0,-25 16-59 0 0,1-1 0 0 0,17-15 1 0 0,-25 18-57 0 0,1-1 0 0 0,-1 1 0 0 0,1-1 0 0 0,-1 0 0 0 0,0 0 0 0 0,-1 0 1 0 0,1-1-1 0 0,-1 1 0 0 0,0-1 0 0 0,3-6 0 0 0,0-7 29 0 0,-3 10-11 0 0,0 1-1 0 0,1 0 1 0 0,0 0 0 0 0,0 0 0 0 0,0 0-1 0 0,1 0 1 0 0,9-12 0 0 0,-9 14-20 0 0,0 0 0 0 0,-1-1 0 0 0,0 1 0 0 0,0-1 0 0 0,0 1 0 0 0,0-1 0 0 0,-1 0 0 0 0,0 0 0 0 0,2-11 0 0 0,0-5 12 0 0,1-33-1 0 0,0 0 49 0 0,7-7 30 0 0,3-28 44 0 0,-15 80-332 0 0,0 0-1 0 0,-1 0 1 0 0,0 0-1 0 0,-1 0 1 0 0,0 0-1 0 0,-5-13 1 0 0,-2-9 14 0 0,7 25 283 0 0,1 1 1 0 0,0-1-1 0 0,0 0 1 0 0,0 0-1 0 0,1 0 1 0 0,0 0-1 0 0,0 1 1 0 0,0-1-1 0 0,1 0 1 0 0,0 0 0 0 0,1 0-1 0 0,0 1 1 0 0,4-12-1 0 0,0 2-104 0 0,-1-1 0 0 0,0 0 1 0 0,-1-1-1 0 0,0 1 0 0 0,-2-1 0 0 0,2-34 0 0 0,-7-11-9 0 0,1 35 0 0 0,3-38 0 0 0,0 24 24 0 0,3-15 16 0 0,-2 37-40 0 0,0-26 0 0 0,0-3 0 0 0,-2 44 0 0 0,0 1 0 0 0,0 0 0 0 0,0 0 0 0 0,0 0 0 0 0,-1 0 0 0 0,0 0 0 0 0,0 0 0 0 0,0 0 0 0 0,0 0 0 0 0,0 0 0 0 0,-1 0 0 0 0,0 0 0 0 0,-4-6 0 0 0,2 4 0 0 0,0 1 0 0 0,-1-1 0 0 0,0 1 0 0 0,0 0 0 0 0,0 1 0 0 0,-1-1 0 0 0,-7-4 0 0 0,-22-16 16 0 0,26 17-8 0 0,-1 1 0 0 0,0 0 0 0 0,0 0 0 0 0,-1 1 0 0 0,-15-6 0 0 0,16 8-8 0 0,-37-14 0 0 0,-2 3 0 0 0,0 1 0 0 0,-54-7 0 0 0,-432-15 0 0 0,447 35 0 0 0,27-1 0 0 0,-103 11 0 0 0,58 3 0 0 0,-120 0 0 0 0,-169-8 0 0 0,312-1 0 0 0,-123 22 0 0 0,195-23 0 0 0,1 0 0 0 0,-1 1 0 0 0,1 1 0 0 0,0 0 0 0 0,0 0 0 0 0,0 1 0 0 0,0 0 0 0 0,1 1 0 0 0,0 0 0 0 0,-9 8 0 0 0,2 0 0 0 0,0 1 0 0 0,0 1 0 0 0,2 0 0 0 0,-14 20 0 0 0,16-17-8 0 0,2 1 0 0 0,0 0 0 0 0,1 1-1 0 0,1 0 1 0 0,0 0 0 0 0,-4 27 0 0 0,-1-3 1 0 0,5-8 7 0 0,1 0 0 0 0,1 1 0 0 0,2 0 0 0 0,2 0 0 0 0,4 50 0 0 0,0-36 0 0 0,3 0 0 0 0,1 0 0 0 0,3 0 0 0 0,16 50 0 0 0,-14-71 0 0 0,1 1 0 0 0,2-2 0 0 0,1 0 0 0 0,30 46 0 0 0,-21-33 0 0 0,-19-32 0 0 0,1 0 0 0 0,0 0 0 0 0,9 11 0 0 0,-14-19-73 0 0,1-1 0 0 0,-1 1 1 0 0,0-1-1 0 0,0 1 0 0 0,0 0 0 0 0,0 0 0 0 0,0-1 0 0 0,0 1 1 0 0,-1 0-1 0 0,0 0 0 0 0,1 0 0 0 0,-1 0 0 0 0,0 3 0 0 0,-1 1-261 0 0,1-1 0 0 0,-1 1 0 0 0,0-1-1 0 0,-1 0 1 0 0,-1 7 0 0 0,-4 2-1737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1:49.229"/>
    </inkml:context>
    <inkml:brush xml:id="br0">
      <inkml:brushProperty name="width" value="0.1" units="cm"/>
      <inkml:brushProperty name="height" value="0.1" units="cm"/>
      <inkml:brushProperty name="color" value="#F4F91B"/>
    </inkml:brush>
  </inkml:definitions>
  <inkml:trace contextRef="#ctx0" brushRef="#br0">488 1668 919 0 0,'6'-16'-483'0'0,"-4"9"2319"0"0,-1 0 0 0 0,1 0 0 0 0,0-13-1 0 0,-2 20-1797 0 0,0 0 0 0 0,0 0-1 0 0,-1 0 1 0 0,1 1 0 0 0,0-1-1 0 0,0 0 1 0 0,0 0-1 0 0,0 0 1 0 0,0 0 0 0 0,0 0-1 0 0,-1 0 1 0 0,1 0 0 0 0,0 0-1 0 0,0 0 1 0 0,0 0-1 0 0,0 0 1 0 0,0 0 0 0 0,-1 0-1 0 0,1 0 1 0 0,0 0 0 0 0,0 0-1 0 0,0 0 1 0 0,0 0 0 0 0,0 0-1 0 0,0 0 1 0 0,-1 0-1 0 0,1 0 1 0 0,0 0 0 0 0,0 0-1 0 0,0 0 1 0 0,0 0 0 0 0,0 0-1 0 0,0 0 1 0 0,-1-1-1 0 0,1 1 1 0 0,0 0 0 0 0,0 0-1 0 0,0 0 1 0 0,0 0 0 0 0,0 0-1 0 0,0 0 1 0 0,0 0 0 0 0,0-1-1 0 0,0 1 1 0 0,-1 0-1 0 0,1 0 1 0 0,0 0 0 0 0,0 0-1 0 0,0 0 1 0 0,0 0 0 0 0,0-1-1 0 0,0 1 1 0 0,0 0-1 0 0,0 0 1 0 0,0 0 0 0 0,0 0-1 0 0,0 0 1 0 0,0-1 0 0 0,0 1-1 0 0,0 0 1 0 0,0 0 0 0 0,0 0-1 0 0,0 0 1 0 0,0 0-1 0 0,1-1 1 0 0,-11 13 1118 0 0,6-7 400 0 0,14 10 875 0 0,6-8-1926 0 0,-14-6-421 0 0,0 1-1 0 0,0-1 1 0 0,0 0 0 0 0,0 0-1 0 0,1 0 1 0 0,-1-1 0 0 0,0 1-1 0 0,1-1 1 0 0,-1 1 0 0 0,4-1-1 0 0,8 1 385 0 0,0-1 0 0 0,1 2-1 0 0,26 6 1 0 0,34 5 44 0 0,-41-7-359 0 0,-5-3 30 0 0,0-2-1 0 0,0 0 1 0 0,0-2 0 0 0,0-1-1 0 0,31-7 1 0 0,-54 8-141 0 0,71-6 466 0 0,107 5 0 0 0,-107 2-400 0 0,164 13 542 0 0,-61-5-522 0 0,-88-12 3 0 0,165-3 490 0 0,-100 1-340 0 0,68 2 179 0 0,-66 8-310 0 0,43 7 50 0 0,-31-11 2 0 0,-74-2-60 0 0,-70 1-77 0 0,33-6 0 0 0,-33 3-7 0 0,34 0-1 0 0,11 6-23 0 0,-38 0-3 0 0,0-2 1 0 0,39-4-1 0 0,18-11 76 0 0,-37 6 75 0 0,98-5 1 0 0,-132 14-138 0 0,0-1 1 0 0,-1-1-1 0 0,1 0 0 0 0,-1-2 1 0 0,26-8-1 0 0,-35 9-20 0 0,0-1-1 0 0,0 0 1 0 0,-1-1 0 0 0,1 0-1 0 0,-1 0 1 0 0,0-1 0 0 0,-1 0-1 0 0,0-1 1 0 0,0 0 0 0 0,0 0-1 0 0,10-13 1 0 0,-11 10 47 0 0,0 0 0 0 0,-1-1 0 0 0,-1 1 0 0 0,0-1 0 0 0,6-16 0 0 0,-3 0 81 0 0,6-32 1 0 0,14-118 200 0 0,-26 169-350 0 0,4-22 70 0 0,3-39-1 0 0,-8 58-59 0 0,-1 0 1 0 0,-1 1-1 0 0,0-1 1 0 0,0 0-1 0 0,-1 1 1 0 0,0-1 0 0 0,-5-12-1 0 0,-6-14 52 0 0,-11-48 0 0 0,22 71-47 0 0,0 0 0 0 0,0 0 0 0 0,1-1 0 0 0,1 1-1 0 0,1 0 1 0 0,3-27 0 0 0,6-12-14 0 0,-2 18 9 0 0,-1-2 0 0 0,-3 1 0 0 0,0-1 0 0 0,-3-62 0 0 0,-4 55 31 0 0,3-1 0 0 0,1 1 1 0 0,12-66-1 0 0,-12 102-45 0 0,0-1 0 0 0,-1 1 0 0 0,0 0 0 0 0,0-1 0 0 0,-1 1 0 0 0,0 0 0 0 0,0 0 0 0 0,-1-1 0 0 0,0 1 0 0 0,0 0 0 0 0,-1 0 0 0 0,-5-10 0 0 0,5 13 0 0 0,0 0 0 0 0,0 1 0 0 0,0 0 0 0 0,0-1 0 0 0,-1 1 0 0 0,0 1 0 0 0,0-1 0 0 0,0 0 0 0 0,0 1 0 0 0,0 0 0 0 0,-1 0 0 0 0,1 0 0 0 0,-1 1 0 0 0,0-1 0 0 0,0 1 0 0 0,0 0 0 0 0,0 1 0 0 0,0-1 0 0 0,0 1 0 0 0,-8-1 0 0 0,-48-3 0 0 0,-80 3 0 0 0,26 1 0 0 0,48 0 0 0 0,-107 10 0 0 0,99 0 0 0 0,-251 19 0 0 0,127-26 0 0 0,-150 24 0 0 0,108-4 0 0 0,24-5 0 0 0,-73 3 0 0 0,124-13 0 0 0,-118 2 0 0 0,-81-40 0 0 0,355 29 0 0 0,-34-4 0 0 0,11 1 0 0 0,-52-2 0 0 0,-41 1 0 0 0,82 3 0 0 0,-2 0 0 0 0,3-1 0 0 0,-1 3 0 0 0,-71 5 0 0 0,79-1 0 0 0,-48-3 0 0 0,38 0 0 0 0,42 0 0 0 0,0 0 0 0 0,0 1 0 0 0,1-1 0 0 0,-1 1 0 0 0,0 0 0 0 0,0 1 0 0 0,0-1 0 0 0,1 0 0 0 0,-1 1 0 0 0,1 0 0 0 0,-1 0 0 0 0,1 0 0 0 0,0 0 0 0 0,0 1 0 0 0,0-1 0 0 0,0 1 0 0 0,0 0 0 0 0,0 0 0 0 0,-3 6 0 0 0,0-1 0 0 0,1 0 0 0 0,0 0 0 0 0,1 1 0 0 0,0 0 0 0 0,0 0 0 0 0,-4 18 0 0 0,-25 114 0 0 0,25-105-9 0 0,2 0 0 0 0,1 1 0 0 0,2 0 0 0 0,1 0-1 0 0,2 0 1 0 0,8 54 0 0 0,-3-56 9 0 0,3 0 0 0 0,1 0 0 0 0,1-1 0 0 0,2-1 0 0 0,1 0 0 0 0,28 49 0 0 0,-16-33 0 0 0,-15-28 0 0 0,1 0 0 0 0,23 32 0 0 0,-14-25 0 0 0,-1 1 0 0 0,-1 1 0 0 0,-2 1 0 0 0,-1 0 0 0 0,-1 1 0 0 0,-2 0 0 0 0,16 68 0 0 0,-22-73 0 0 0,-2 1 0 0 0,2 45 0 0 0,-6-54-21 0 0,0-3-59 0 0,0 0-1 0 0,-1 1 0 0 0,-4 22 0 0 0,-19 71-2896 0 0,14-64 1394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2:44.965"/>
    </inkml:context>
    <inkml:brush xml:id="br0">
      <inkml:brushProperty name="width" value="0.1" units="cm"/>
      <inkml:brushProperty name="height" value="0.1" units="cm"/>
      <inkml:brushProperty name="color" value="#F4F91B"/>
    </inkml:brush>
  </inkml:definitions>
  <inkml:trace contextRef="#ctx0" brushRef="#br0">536 1276 455 0 0,'-27'-14'1804'0'0,"-48"-32"-1"0"0,72 44-1655 0 0,2 1 0 0 0,-1-1 0 0 0,0 0 0 0 0,0-1 0 0 0,1 1 0 0 0,-1 0 0 0 0,1 0-1 0 0,-1-1 1 0 0,1 1 0 0 0,0-1 0 0 0,0 1 0 0 0,0-1 0 0 0,0 1 0 0 0,1-1 0 0 0,-1 0 0 0 0,0-4 0 0 0,2 14 734 0 0,0-1 1 0 0,1 1 0 0 0,-1-1 0 0 0,6 12-1 0 0,-6-13-763 0 0,1-1 0 0 0,0 0 0 0 0,0 0-1 0 0,0 0 1 0 0,1 0 0 0 0,-1-1 0 0 0,1 1-1 0 0,0-1 1 0 0,0 1 0 0 0,5 4 0 0 0,-6-8 49 0 0,-1 0 0 0 0,1 1 0 0 0,-1-1 0 0 0,1 0 0 0 0,-1 0 1 0 0,1 0-1 0 0,-1 0 0 0 0,1 0 0 0 0,0 0 0 0 0,-1 0 0 0 0,1 0 1 0 0,2-2-1 0 0,-2 2 13 0 0,1-1 0 0 0,-1 1 0 0 0,1 0 1 0 0,-1-1-1 0 0,0 1 0 0 0,1 0 0 0 0,-1 1 1 0 0,4-1-1 0 0,4 4 80 0 0,0 1 0 0 0,0 0 0 0 0,10 7 0 0 0,-10-6-75 0 0,-1-1 1 0 0,1 0-1 0 0,13 5 0 0 0,-5-5 222 0 0,-1-1 0 0 0,1 0 0 0 0,31 2 0 0 0,6 4 55 0 0,-30-4-326 0 0,-14-3-82 0 0,3 0 45 0 0,0 0 1 0 0,0-1-1 0 0,19 0 0 0 0,9-3 99 0 0,-18 0-7 0 0,1 1 0 0 0,-1 1 1 0 0,37 7-1 0 0,-25 0-82 0 0,-2 0-3 0 0,61 6 0 0 0,-35-7 269 0 0,67 15 0 0 0,-105-17-289 0 0,1-1-1 0 0,0-1 0 0 0,1 0 0 0 0,45-2 0 0 0,-19-2 42 0 0,0 2 0 0 0,52 8 0 0 0,-1 8 5 0 0,-37-5-32 0 0,105 3 51 0 0,-122-13-112 0 0,89 15 157 0 0,-92-10-167 0 0,-25-5 12 0 0,1-1 0 0 0,19-1 0 0 0,-20 0 28 0 0,39 3 1 0 0,-35 0-23 0 0,0 0 1 0 0,0-2-1 0 0,0 0 1 0 0,45-5-1 0 0,-48 0-20 0 0,-1 2 0 0 0,1 0 0 0 0,0 1-1 0 0,36 4 1 0 0,137 17 172 0 0,-48-7-72 0 0,-110-10-92 0 0,1-2 1 0 0,0-1-1 0 0,0-2 0 0 0,57-11 0 0 0,55 1 102 0 0,-48 6-73 0 0,-13-1-24 0 0,125-18 137 0 0,-195 21-130 0 0,0-1 0 0 0,20-9 0 0 0,23-7 53 0 0,-52 18-80 0 0,0 0 0 0 0,0 0 0 0 0,0-1 0 0 0,0 0 0 0 0,-1 0 0 0 0,1-1-1 0 0,-1 0 1 0 0,-1 0 0 0 0,11-10 0 0 0,5-8 119 0 0,24-31 0 0 0,-33 39-121 0 0,-8 7 7 0 0,1 0-1 0 0,-1 0 1 0 0,0 0 0 0 0,0 0-1 0 0,-1-1 1 0 0,0 1 0 0 0,-1-1-1 0 0,0 0 1 0 0,4-19 0 0 0,-6 14 29 0 0,1-1-1 0 0,-2 1 1 0 0,0 0 0 0 0,0-1 0 0 0,-6-27-1 0 0,-2-1 88 0 0,3 20-102 0 0,0-1 0 0 0,2 0 0 0 0,1 0 0 0 0,1-25 0 0 0,3 28-34 0 0,-2-1 1 0 0,0 1 0 0 0,-1 0-1 0 0,-1 0 1 0 0,-1 0 0 0 0,-1 0-1 0 0,-10-33 1 0 0,10 44-7 0 0,-5-17 0 0 0,-21-40 0 0 0,23 54 7 0 0,1 0 0 0 0,0 0 0 0 0,0 0 1 0 0,1-1-1 0 0,1 0 0 0 0,1 0 0 0 0,0 0 0 0 0,-2-24 0 0 0,1 7 6 0 0,-2 0 0 0 0,-1-1-1 0 0,-1 2 1 0 0,-25-58 0 0 0,25 65-13 0 0,-2 0 0 0 0,-1 0 0 0 0,-1 2 0 0 0,-28-41 0 0 0,34 56 0 0 0,0 0 0 0 0,-1 0 0 0 0,1 1 0 0 0,-1 0 0 0 0,0 0 0 0 0,0 1 0 0 0,-1 0 0 0 0,0 0 0 0 0,1 1 0 0 0,-1 0 0 0 0,0 0 0 0 0,-9-1 0 0 0,-15-4 0 0 0,-54-4 0 0 0,84 12 0 0 0,-67-4 0 0 0,-126 10 0 0 0,34 1 0 0 0,64-5 0 0 0,-38 0 0 0 0,-225 5 0 0 0,234 1 0 0 0,-200 8 0 0 0,135-11 0 0 0,75-1 0 0 0,-126-11 0 0 0,-21-11 0 0 0,106 20 0 0 0,104 1 0 0 0,-21-3 0 0 0,-1-3 0 0 0,-94-15 0 0 0,118 13 0 0 0,-98 3 0 0 0,25 2 0 0 0,39-2 0 0 0,-88-7 0 0 0,64 3 0 0 0,91 6 0 0 0,0 2 0 0 0,0 0 0 0 0,0 1 0 0 0,-19 5 0 0 0,30-6 0 0 0,0 1 0 0 0,-1 0 0 0 0,1 0 0 0 0,0 0 0 0 0,1 1 0 0 0,-1 0 0 0 0,1 0 0 0 0,-1 1 0 0 0,1 0 0 0 0,1 0 0 0 0,-1 0 0 0 0,1 1 0 0 0,-1-1 0 0 0,2 2 0 0 0,-1-1 0 0 0,1 0 0 0 0,0 1 0 0 0,0 0 0 0 0,1 0 0 0 0,-1 0 0 0 0,2 0 0 0 0,-1 0 0 0 0,1 1 0 0 0,0-1 0 0 0,1 1 0 0 0,-1-1 0 0 0,2 1 0 0 0,-1 0 0 0 0,1-1 0 0 0,1 10 0 0 0,22 223 0 0 0,-13-182 0 0 0,2 1 0 0 0,20 58 0 0 0,-15-58 0 0 0,10 71 0 0 0,-15-66 0 0 0,6 21 40 0 0,18 104-1355 0 0,-25-66-8536 0 0,-4-53 3929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25.131"/>
    </inkml:context>
    <inkml:brush xml:id="br0">
      <inkml:brushProperty name="width" value="0.1" units="cm"/>
      <inkml:brushProperty name="height" value="0.1" units="cm"/>
      <inkml:brushProperty name="color" value="#F4F91B"/>
    </inkml:brush>
  </inkml:definitions>
  <inkml:trace contextRef="#ctx0" brushRef="#br0">1347 40 2415 0 0,'0'0'108'0'0,"31"-4"608"0"0,-28 3-668 0 0,1 0-1 0 0,-1 0 0 0 0,0 0 0 0 0,0 0 0 0 0,0-1 1 0 0,0 1-1 0 0,0-1 0 0 0,0 0 0 0 0,-1 0 0 0 0,1 0 1 0 0,2-2-1 0 0,17-11 1082 0 0,-22 15-1110 0 0,0 0-1 0 0,0 0 0 0 0,0 0 0 0 0,0 0 1 0 0,1 0-1 0 0,-1-1 0 0 0,0 1 1 0 0,0 0-1 0 0,0 0 0 0 0,0 0 0 0 0,1 0 1 0 0,-1 0-1 0 0,0 0 0 0 0,0 0 0 0 0,0 0 1 0 0,0 0-1 0 0,0 0 0 0 0,1 0 1 0 0,-1 0-1 0 0,0 1 0 0 0,0-1 0 0 0,0 0 1 0 0,0 0-1 0 0,0 0 0 0 0,1 0 0 0 0,-1 0 1 0 0,0 0-1 0 0,0 0 0 0 0,0 0 0 0 0,0 0 1 0 0,0 0-1 0 0,0 1 0 0 0,1-1 1 0 0,-1 0-1 0 0,0 0 0 0 0,0 0 0 0 0,0 0 1 0 0,0 0-1 0 0,0 0 0 0 0,0 1 0 0 0,0-1 1 0 0,2 10 304 0 0,-6 9 93 0 0,2-16-247 0 0,1 0 1 0 0,-1-1-1 0 0,0 0 0 0 0,-1 1 1 0 0,1-1-1 0 0,0 0 0 0 0,-1 0 1 0 0,1 0-1 0 0,-1 0 0 0 0,1-1 1 0 0,-1 1-1 0 0,0-1 0 0 0,0 0 1 0 0,0 1-1 0 0,0-1 0 0 0,0 0 1 0 0,0-1-1 0 0,0 1 0 0 0,-4 0 1 0 0,-38 5 1514 0 0,-35 8-782 0 0,52-10-613 0 0,0-1-1 0 0,0-1 0 0 0,-1-1 1 0 0,-45-5-1 0 0,-52 1 81 0 0,75 7-277 0 0,-120 5 431 0 0,123-9-45 0 0,-75-9 0 0 0,49 0-74 0 0,-79-1 0 0 0,114 11-421 0 0,0 1 0 0 0,1 2 1 0 0,-73 16-1 0 0,62-7-720 0 0,-3 2-265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30.976"/>
    </inkml:context>
    <inkml:brush xml:id="br0">
      <inkml:brushProperty name="width" value="0.1" units="cm"/>
      <inkml:brushProperty name="height" value="0.1" units="cm"/>
      <inkml:brushProperty name="color" value="#E71224"/>
    </inkml:brush>
  </inkml:definitions>
  <inkml:trace contextRef="#ctx0" brushRef="#br0">0 8 455 0 0,'59'8'290'0'0,"103"10"1038"0"0,-48-10-293 0 0,181 18 136 0 0,-216-19-856 0 0,0-2 0 0 0,99-8 0 0 0,158-28 329 0 0,-302 27-646 0 0,14-2 13 0 0,291-22 95 0 0,-195 29-106 0 0,228 29 0 0 0,-53 10 0 0 0,-236-26 0 0 0,-52-7 0 0 0,0-1 0 0 0,0-2 0 0 0,1-2 0 0 0,33 0 0 0 0,-58-3 5 0 0,0 0-1 0 0,1-1 0 0 0,-1 0 0 0 0,0 0 0 0 0,0 0 0 0 0,0-1 0 0 0,0 0 1 0 0,-1 0-1 0 0,1-1 0 0 0,-1 0 0 0 0,0 0 0 0 0,0 0 0 0 0,0-1 0 0 0,-1 0 1 0 0,1 0-1 0 0,-1 0 0 0 0,0-1 0 0 0,6-9 0 0 0,-8 10 59 0 0,0 0-1 0 0,0 1 1 0 0,0-1 0 0 0,7-6-1 0 0,-10 11-62 0 0,5 0 0 0 0,-3 0 0 0 0,-2-1 5 0 0,-1 1 0 0 0,1-1 0 0 0,0 1-1 0 0,-1-1 1 0 0,1 1 0 0 0,0 0 0 0 0,-1-1 0 0 0,1 1-1 0 0,0-1 1 0 0,-1 1 0 0 0,1 0 0 0 0,-1-1-1 0 0,1 1 1 0 0,-1 0 0 0 0,1-1 0 0 0,-1 1 0 0 0,1 0-1 0 0,-1 0 1 0 0,0 0 0 0 0,1 0 0 0 0,-1-1-1 0 0,1 1 1 0 0,-1 0 0 0 0,1 0 0 0 0,-1 0-1 0 0,0 0 1 0 0,1 0 0 0 0,-1 0 0 0 0,1 0 0 0 0,-1 1-1 0 0,1-1 1 0 0,-1 0 0 0 0,1 0 0 0 0,-1 0-1 0 0,0 0 1 0 0,1 1 0 0 0,-1 0 0 0 0,0 1-8 0 0,2 0 0 0 0,-1 1 0 0 0,0-1 1 0 0,0 0-1 0 0,1 0 0 0 0,0 1 0 0 0,-1-1 1 0 0,1 0-1 0 0,0 0 0 0 0,0 0 0 0 0,0 0 0 0 0,0 0 1 0 0,0 0-1 0 0,3 3 0 0 0,0 2-106 0 0,0 1 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26.373"/>
    </inkml:context>
    <inkml:brush xml:id="br0">
      <inkml:brushProperty name="width" value="0.1" units="cm"/>
      <inkml:brushProperty name="height" value="0.1" units="cm"/>
      <inkml:brushProperty name="color" value="#F4F91B"/>
    </inkml:brush>
  </inkml:definitions>
  <inkml:trace contextRef="#ctx0" brushRef="#br0">1949 100 2959 0 0,'10'-27'302'0'0,"-8"21"-202"0"0,-1 1 0 0 0,0-1 1 0 0,0 0-1 0 0,0 1 0 0 0,0-1 0 0 0,-1 0 1 0 0,0 0-1 0 0,0 0 0 0 0,-2-7 0 0 0,2 13-40 0 0,0-1 0 0 0,0 1-1 0 0,-1-1 1 0 0,1 1-1 0 0,0 0 1 0 0,0-1 0 0 0,0 1-1 0 0,-1-1 1 0 0,1 1-1 0 0,0 0 1 0 0,0-1 0 0 0,-1 1-1 0 0,1 0 1 0 0,0-1-1 0 0,-1 1 1 0 0,1 0 0 0 0,0 0-1 0 0,-1-1 1 0 0,1 1-1 0 0,-1 0 1 0 0,1 0 0 0 0,0 0-1 0 0,-1 0 1 0 0,1-1-1 0 0,-1 1 1 0 0,1 0 0 0 0,-1 0-1 0 0,1 0 1 0 0,0 0-1 0 0,-1 0 1 0 0,1 0 0 0 0,-1 0-1 0 0,1 0 1 0 0,-1 0-1 0 0,1 0 1 0 0,-1 0 0 0 0,1 0-1 0 0,0 1 1 0 0,-1-1 0 0 0,1 0-1 0 0,-1 0 1 0 0,1 0-1 0 0,0 1 1 0 0,-1-1 0 0 0,1 0-1 0 0,-1 0 1 0 0,1 1-1 0 0,0-1 1 0 0,0 0 0 0 0,-1 1-1 0 0,-23 17 979 0 0,20-14-856 0 0,-6 3-16 0 0,-1 0-1 0 0,1-1 0 0 0,-1 0 1 0 0,0-1-1 0 0,0 0 1 0 0,-1-1-1 0 0,1 0 0 0 0,-1-1 1 0 0,-14 3-1 0 0,-11-1 452 0 0,-62-1 1 0 0,21-1 105 0 0,-138 8 324 0 0,-122-17-408 0 0,56-2-173 0 0,99 4-244 0 0,-3 0-120 0 0,142 5-100 0 0,0 3 0 0 0,-54 10 0 0 0,-24 15-1265 0 0,56-12-76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27.363"/>
    </inkml:context>
    <inkml:brush xml:id="br0">
      <inkml:brushProperty name="width" value="0.1" units="cm"/>
      <inkml:brushProperty name="height" value="0.1" units="cm"/>
      <inkml:brushProperty name="color" value="#F4F91B"/>
    </inkml:brush>
  </inkml:definitions>
  <inkml:trace contextRef="#ctx0" brushRef="#br0">1825 54 2959 0 0,'0'-2'67'0'0,"0"1"0"0"0,0-1 0 0 0,-1 1 0 0 0,1-1 0 0 0,0 1 0 0 0,-1-1 0 0 0,1 1 0 0 0,-1 0 0 0 0,1-1 0 0 0,-1 1 0 0 0,0 0 0 0 0,0-1 0 0 0,0 1 0 0 0,1 0 0 0 0,-1 0 0 0 0,0 0 0 0 0,-1 0 0 0 0,1 0-1 0 0,0 0 1 0 0,0 0 0 0 0,0 0 0 0 0,-3-1 0 0 0,1-1 81 0 0,0 1-1 0 0,0 0 0 0 0,-1 0 1 0 0,1 0-1 0 0,-1 1 0 0 0,1-1 1 0 0,-1 1-1 0 0,1 0 0 0 0,-6-1 1 0 0,-6 1 298 0 0,0 1 1 0 0,0 1 0 0 0,0 0-1 0 0,0 1 1 0 0,-16 4 0 0 0,-73 25 442 0 0,67-19-651 0 0,-51 11 0 0 0,-256 9 1212 0 0,341-32-1439 0 0,2 0-9 0 0,-145 3 597 0 0,116-4-396 0 0,0-1-1 0 0,-56-13 0 0 0,-39-19 242 0 0,-47-11 138 0 0,139 39-525 0 0,-1 0 1 0 0,0 3 0 0 0,-41 0-1 0 0,14 7-388 0 0,0 3 0 0 0,-77 19 0 0 0,79-14-796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28.109"/>
    </inkml:context>
    <inkml:brush xml:id="br0">
      <inkml:brushProperty name="width" value="0.1" units="cm"/>
      <inkml:brushProperty name="height" value="0.1" units="cm"/>
      <inkml:brushProperty name="color" value="#F4F91B"/>
    </inkml:brush>
  </inkml:definitions>
  <inkml:trace contextRef="#ctx0" brushRef="#br0">1473 3 4175 0 0,'-1'-1'27'0'0,"0"1"0"0"0,0 0-1 0 0,0-1 1 0 0,0 1 0 0 0,0 0-1 0 0,0 0 1 0 0,0-1 0 0 0,0 1-1 0 0,-1 0 1 0 0,1 0 0 0 0,0 0-1 0 0,0 1 1 0 0,0-1 0 0 0,0 0-1 0 0,0 0 1 0 0,-2 1-1 0 0,-18 6 71 0 0,-3 3-33 0 0,-1-2 0 0 0,0 0 0 0 0,-1-1 0 0 0,1-1 0 0 0,-1-2 0 0 0,-42 2 0 0 0,35-6 265 0 0,-331 15 4156 0 0,181 12-3419 0 0,-86 9-464 0 0,131-31-300 0 0,-41 3-3693 0 0,132-2-280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3:40.865"/>
    </inkml:context>
    <inkml:brush xml:id="br0">
      <inkml:brushProperty name="width" value="0.1" units="cm"/>
      <inkml:brushProperty name="height" value="0.1" units="cm"/>
      <inkml:brushProperty name="color" value="#F4F91B"/>
    </inkml:brush>
  </inkml:definitions>
  <inkml:trace contextRef="#ctx0" brushRef="#br0">8575 23 5239 0 0,'-1'-2'40'0'0,"1"1"-1"0"0,-1 0 1 0 0,0 0-1 0 0,0 0 1 0 0,1 0-1 0 0,-1 0 1 0 0,0 0-1 0 0,0 0 1 0 0,0 0-1 0 0,0 0 1 0 0,-1 0-1 0 0,1 1 1 0 0,0-1-1 0 0,0 0 1 0 0,-3 0-1 0 0,3 1-11 0 0,0 0-1 0 0,0 0 1 0 0,0 0-1 0 0,0 0 1 0 0,0 1-1 0 0,0-1 1 0 0,1 0-1 0 0,-1 1 1 0 0,0-1-1 0 0,0 1 1 0 0,0-1-1 0 0,0 1 1 0 0,0-1-1 0 0,1 1 1 0 0,-1 0-1 0 0,0-1 1 0 0,0 1-1 0 0,1 0 0 0 0,-1-1 1 0 0,0 1-1 0 0,1 0 1 0 0,-1 1-1 0 0,-7 8-52 0 0,0-1 0 0 0,0-1 0 0 0,-1 1 0 0 0,0-2 0 0 0,-1 1 0 0 0,-14 9-1 0 0,21-16 29 0 0,0 1-1 0 0,0-1 0 0 0,0 0 0 0 0,0 0 0 0 0,0 0 1 0 0,-1-1-1 0 0,1 1 0 0 0,0-1 0 0 0,0 0 0 0 0,0 0 0 0 0,-1 0 1 0 0,1 0-1 0 0,-3-1 0 0 0,-5-1 528 0 0,1 0 0 0 0,-17-7 0 0 0,21 6-102 0 0,-1 1 0 0 0,0 0 0 0 0,1 0 0 0 0,-1 0 0 0 0,0 1 0 0 0,0 0 1 0 0,-12 0-1 0 0,2 3-20 0 0,-1-2 1 0 0,1 0-1 0 0,0 0 0 0 0,0-2 1 0 0,-33-7-1 0 0,36 6-196 0 0,0 1 0 0 0,0 1 1 0 0,-1 0-1 0 0,1 1 0 0 0,0 0 0 0 0,-21 4 0 0 0,-82 22 596 0 0,86-17-719 0 0,0-2 0 0 0,0-1-1 0 0,-34 2 1 0 0,27-7 187 0 0,-1-2 0 0 0,1-1 0 0 0,0-2 0 0 0,0-2 0 0 0,-40-11 0 0 0,-91-17 196 0 0,90 20-253 0 0,-31 1 41 0 0,21 3-85 0 0,39 5-6 0 0,-63 1 0 0 0,41 3-77 0 0,-139 6 177 0 0,51 0-102 0 0,-8 5 252 0 0,123-6-352 0 0,-12-2 31 0 0,1-3 1 0 0,0-2 0 0 0,-67-13-1 0 0,68 12 37 0 0,0 2 0 0 0,-110 10 0 0 0,2 0 36 0 0,-107 9-61 0 0,167-7-32 0 0,-112-3 1 0 0,148-10 11 0 0,-97 9 1 0 0,69 0-26 0 0,22-3-66 0 0,-108 21 1 0 0,97-10 0 0 0,46-8 0 0 0,-42 11 0 0 0,62-12 0 0 0,-66 17 0 0 0,51-12 0 0 0,0-1 0 0 0,0-2 0 0 0,0-1 0 0 0,-47 2 0 0 0,-84-17 64 0 0,-61-2 0 0 0,147 14-64 0 0,-139 25 0 0 0,182-24 0 0 0,0-1 0 0 0,-40-3 0 0 0,40-1 0 0 0,-1 1 0 0 0,-39 7 0 0 0,-231 34 0 0 0,212-24 0 0 0,71-11 0 0 0,-1-1 0 0 0,0-2 0 0 0,0 0 0 0 0,-32-1 0 0 0,3-4 0 0 0,-67 7 0 0 0,103-5 7 0 0,0-1-1 0 0,0 0 1 0 0,0-2-1 0 0,1 1 1 0 0,-25-9-1 0 0,18 5 7 0 0,-46-5-1 0 0,29 10-12 0 0,-59 6 0 0 0,57-2 0 0 0,14-2 0 0 0,0-2 0 0 0,0-1 0 0 0,1-1 0 0 0,-1-1 0 0 0,-30-9 0 0 0,12 1 0 0 0,-69-28 0 0 0,106 38 0 0 0,0-1 0 0 0,0 1 0 0 0,0 0 0 0 0,-14-1 0 0 0,-11-2 0 0 0,2 0 0 0 0,-37-2 0 0 0,38 5 0 0 0,-45-9 0 0 0,60 8 0 0 0,0 1 0 0 0,0 1 0 0 0,-32 1 0 0 0,30 1 0 0 0,1-1 0 0 0,0 0 0 0 0,-22-5 0 0 0,4 0 0 0 0,-68-1 0 0 0,7 0 0 0 0,32-1 0 0 0,42 1 0 0 0,18 4 0 0 0,0 1 0 0 0,0 0 0 0 0,0 0 0 0 0,0 0 0 0 0,-8 0 0 0 0,-6 2 0 0 0,14-1 0 0 0,-1 0 0 0 0,1 0 0 0 0,-1 0 0 0 0,1 0 0 0 0,-1 0 0 0 0,1-1 0 0 0,-1 0 0 0 0,1 0 0 0 0,0 0 0 0 0,-7-3 0 0 0,5 2 0 0 0,-1 0 0 0 0,0 0 0 0 0,0 1 0 0 0,1 0 0 0 0,-1 0 0 0 0,0 1 0 0 0,-13 0 0 0 0,-13 0 0 0 0,18-1 0 0 0,-1 1 0 0 0,1 1 0 0 0,-22 4 0 0 0,-27 1 0 0 0,58-6 0 0 0,-1 1 0 0 0,0 0 0 0 0,-11 3 0 0 0,-9 2 0 0 0,-6-3 0 0 0,25-3 0 0 0,0 0 0 0 0,-1 1 0 0 0,1 0 0 0 0,0 0 0 0 0,0 1 0 0 0,-15 5 0 0 0,20-5 0 0 0,0 0 0 0 0,1 0 0 0 0,-1 0 0 0 0,1 0 0 0 0,0 1 0 0 0,-1-1 0 0 0,1 1 0 0 0,0-1 0 0 0,0 1 0 0 0,1 0 0 0 0,-1 0 0 0 0,1 0 0 0 0,-1 0 0 0 0,1 0 0 0 0,0 0 0 0 0,0 0 0 0 0,0 0 0 0 0,1 0 0 0 0,-1 1 0 0 0,1-1 0 0 0,-1 0 0 0 0,1 0 0 0 0,1 5 0 0 0,-1-6 0 0 0,0 1 0 0 0,1-1 0 0 0,0 0 0 0 0,-1 1 0 0 0,1-1 0 0 0,0 0 0 0 0,0 0 0 0 0,1 0 0 0 0,-1 0 0 0 0,0 0 0 0 0,3 4 0 0 0,20 18 0 0 0,-17-18 35 0 0,-2-2-29 0 0,0 0-1 0 0,0 0 0 0 0,1-1 1 0 0,7 5-1 0 0,-10-7 0 0 0,-1 0-1 0 0,1-1 0 0 0,-1 1 1 0 0,1-1-1 0 0,0 1 1 0 0,-1-1-1 0 0,1 0 0 0 0,-1 0 1 0 0,1 0-1 0 0,-1 0 1 0 0,1-1-1 0 0,0 1 0 0 0,-1 0 1 0 0,4-2-1 0 0,11-4 60 0 0,28-13 0 0 0,-3 1 11 0 0,-32 16 167 0 0,-7 5-761 0 0,-10 14-5387 0 0,-5 4-1146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3:43.583"/>
    </inkml:context>
    <inkml:brush xml:id="br0">
      <inkml:brushProperty name="width" value="0.1" units="cm"/>
      <inkml:brushProperty name="height" value="0.1" units="cm"/>
      <inkml:brushProperty name="color" value="#F4F91B"/>
    </inkml:brush>
  </inkml:definitions>
  <inkml:trace contextRef="#ctx0" brushRef="#br0">1 59 2303 0 0,'0'-11'192'0'0,"0"8"-79"0"0,-1 0 0 0 0,1 0 1 0 0,0 0-1 0 0,0 0 0 0 0,1 0 0 0 0,-1 0 1 0 0,1 0-1 0 0,1-5 0 0 0,-2 7 102 0 0,1 0-1 0 0,0 0 1 0 0,-1 0-1 0 0,1 0 1 0 0,0 0 0 0 0,0 0-1 0 0,0 0 1 0 0,0 0-1 0 0,0 1 1 0 0,0-1 0 0 0,0 0-1 0 0,0 1 1 0 0,0-1-1 0 0,1 0 1 0 0,-1 1 0 0 0,0-1-1 0 0,0 1 1 0 0,0 0-1 0 0,1-1 1 0 0,-1 1-1 0 0,0 0 1 0 0,1 0 0 0 0,-1 0-1 0 0,0 0 1 0 0,0 0-1 0 0,3 1 1 0 0,-2-1-185 0 0,-1 0 1 0 0,1 0-1 0 0,-1 1 0 0 0,1-1 0 0 0,-1 1 1 0 0,1-1-1 0 0,-1 1 0 0 0,1 0 0 0 0,-1-1 1 0 0,0 1-1 0 0,1 0 0 0 0,-1 0 1 0 0,0 0-1 0 0,0 0 0 0 0,1 0 0 0 0,-1 0 1 0 0,0 0-1 0 0,0 1 0 0 0,0-1 0 0 0,-1 0 1 0 0,2 3-1 0 0,3 12 646 0 0,-1-1-1 0 0,0 1 1 0 0,-2 0 0 0 0,0 0-1 0 0,0 18 1 0 0,5 36 1162 0 0,8 64 523 0 0,-13-97-1941 0 0,2-12 119 0 0,8 36 0 0 0,0-4 41 0 0,2 4-175 0 0,-9-43-289 0 0,-1 0 0 0 0,-1 1 1 0 0,3 34-1 0 0,-9 10 169 0 0,2-38-118 0 0,0-1-1 0 0,2 1 1 0 0,0-1-1 0 0,6 26 0 0 0,-4-31-59 0 0,0 1-1 0 0,-1-1 0 0 0,0 0 0 0 0,-3 32 0 0 0,1-39-1 0 0,0 0 1 0 0,1 0-1 0 0,0 0 0 0 0,6 21 0 0 0,-4-19 0 0 0,-1 0 0 0 0,2 25-1 0 0,-4-36-97 0 0,0-1 5 0 0,-1 0-1 0 0,1 0 1 0 0,0 0 0 0 0,0 1-1 0 0,0-1 1 0 0,1 0 0 0 0,-1 0-1 0 0,0 0 1 0 0,1 0 0 0 0,-1 0-1 0 0,1 0 1 0 0,0 0-1 0 0,0 0 1 0 0,0 0 0 0 0,0 0-1 0 0,0 0 1 0 0,0 0 0 0 0,0 0-1 0 0,1-1 1 0 0,-1 1 0 0 0,1 0-1 0 0,2 2 1 0 0,2 0 9 0 0,-1 0 0 0 0,1 0 0 0 0,0 0 0 0 0,0-1-1 0 0,0 0 1 0 0,0 0 0 0 0,0 0 0 0 0,1-1 0 0 0,-1 0 0 0 0,1 0 0 0 0,0-1 0 0 0,-1 0 0 0 0,1 0 0 0 0,7 0 0 0 0,15 0 106 0 0,56-6 1 0 0,-73 4-103 0 0,229-8 242 0 0,-116 7-198 0 0,-5 4-63 0 0,133 18-1 0 0,-245-19-5 0 0,179 13 61 0 0,23 2-58 0 0,162 9 95 0 0,-161-14-8 0 0,-89-3-38 0 0,238 21 36 0 0,0 1 40 0 0,302-3 80 0 0,-658-27-208 0 0,315 24 64 0 0,-77 0-39 0 0,-76-6 78 0 0,23-4-79 0 0,147 16 152 0 0,-218-15-161 0 0,326 37 98 0 0,-217-32-113 0 0,-152-15 32 0 0,135-8 0 0 0,-69-3 0 0 0,146 13 0 0 0,83-6 5 0 0,-72-3-10 0 0,-159 3 5 0 0,219-28 0 0 0,-224 14-32 0 0,257 9 0 0 0,-362 5 0 0 0,1-2 0 0 0,-1 0 0 0 0,1-2 0 0 0,-1-1 0 0 0,48-14 0 0 0,-72 16 10 0 0,1 0 1 0 0,0 0-1 0 0,-1 0 0 0 0,0-1 0 0 0,1 0 1 0 0,-1 0-1 0 0,0-1 0 0 0,0 1 1 0 0,-1-1-1 0 0,1 0 0 0 0,3-5 0 0 0,-2 2 8 0 0,-1 0 0 0 0,-1 0 0 0 0,1 0 0 0 0,-1-1 0 0 0,-1 0 0 0 0,1 0 0 0 0,2-9 0 0 0,1-10 39 0 0,-2-1 0 0 0,0 0 1 0 0,-2-1-1 0 0,0-35 0 0 0,0 6-10 0 0,-4-152 154 0 0,-2 81-93 0 0,2 103-74 0 0,-2-1-1 0 0,0 1 1 0 0,-2-1-1 0 0,0 1 1 0 0,-2 1-1 0 0,-11-28 1 0 0,-71-144 109 0 0,83 185-130 0 0,-42-73 138 0 0,-65-90 1 0 0,108 167-162 0 0,2 4 28 0 0,1 0 0 0 0,-1 0 0 0 0,-1 0 0 0 0,1 0 1 0 0,-8-6-1 0 0,10 9-43 0 0,-1 0 0 0 0,0 0 1 0 0,1 0-1 0 0,-1 0 0 0 0,0 0 0 0 0,0 1 1 0 0,0-1-1 0 0,1 1 0 0 0,-1 0 0 0 0,0-1 1 0 0,0 1-1 0 0,0 0 0 0 0,0 0 0 0 0,0 0 1 0 0,0 0-1 0 0,0 1 0 0 0,0-1 0 0 0,1 0 1 0 0,-4 2-1 0 0,-4 0-584 0 0,1 1 1 0 0,-1 1 0 0 0,-11 5-1 0 0,-10 9-5392 0 0,-4 5-2243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4:11.95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1524 465 3623 258541 54416,'1'-4'376'0'0,"1"-2"-376"0"0,0 0 88 0 0,1 0 72 0 0,0 0 16 0 0,0-3 32 0 0,-1-1-104 0 0,0 0 256 0 0,-2 1 56 0 0,-1 0 0 0 0,0 0 8 0 0,-2 0 112 0 0,-1 0 16 0 0,-2 0 8 0 0,-2 0 408 0 0,-2 0-592 0 0,-2 0-8 0 0,0 2 0 0 0,0 0-144 0 0,0 0-32 0 0,0 1-8 0 0,-2-1 176 0 0,0-1-184 0 0,0-1 0 0 0,1 1 0 0 0,0-1 0 0 0,0 0 0 0 0,-1 0 0 0 0,-2-3 216 0 0,-2-1-168 0 0,-1 0 0 0 0,0-1 0 0 0,1 1 0 0 0,-2 0 0 0 0,1 1 0 0 0,-1 0 0 0 0,-1 1-24 0 0,0 1 0 0 0,1 0 0 0 0,0 0 0 0 0,0 1-104 0 0,1 0-16 0 0,0 1-8 0 0,0 0 0 0 0,0 1-72 0 0,-1 1 80 0 0,-1 1-80 0 0,-2 2 80 0 0,-1 1-16 0 0,-1 1 0 0 0,-1 1 0 0 0,0 1 0 0 0,-1 2-64 0 0,0 0 80 0 0,0 1-80 0 0,-1 3 80 0 0,-1 1-80 0 0,1 1 64 0 0,0 3-64 0 0,0 0 64 0 0,1 1 0 0 0,-1 2-64 0 0,2 0 96 0 0,-1 1-32 0 0,1 0 464 0 0,1 2 88 0 0,-1-1 24 0 0,-4 5-192 0 0,-14 13-1600 0 0,-6 9 1360 0 0,2 2-96 0 0,5-3 16 0 0,7-6 8 0 0,6-4 0 0 0,3 0 160 0 0,3-2-128 0 0,4-2 0 0 0,4-3 0 0 0,2-2-40 0 0,3-1 0 0 0,2-1-8 0 0,1 1 0 0 0,2 0-8 0 0,2 1 0 0 0,2-1 0 0 0,1 1 0 0 0,2-1 0 0 0,1-1 0 0 0,1-1 0 0 0,4 4 88 0 0,2 2-120 0 0,2 0 0 0 0,0-1 0 0 0,2-3-80 0 0,0 0 96 0 0,1-2-96 0 0,5 2 96 0 0,2 0-96 0 0,2-1 72 0 0,2 2-72 0 0,1 0 72 0 0,0 0-72 0 0,-1-2 0 0 0,-2 0 80 0 0,-1-2-80 0 0,-1 0 64 0 0,0 0-64 0 0,1 1 72 0 0,0 1-72 0 0,1 0 80 0 0,4 3-8 0 0,1 0-72 0 0,0-2 64 0 0,3 1 32 0 0,1-1-32 0 0,-1-3 0 0 0,3-1 0 0 0,-1-3 32 0 0,-1-2-96 0 0,1-3 184 0 0,-2-3-96 0 0,-3-2 0 0 0,-2-3 0 0 0,-4-3 40 0 0,-1-1 0 0 0,-1-3 8 0 0,0-2 0 0 0,1-3 48 0 0,4-4 200 0 0,5-9-40 0 0,10-11-56 0 0,9-12-40 0 0,1-6-152 0 0,-3 0 0 0 0,-5 2 0 0 0,-6 4-96 0 0,-6 5 88 0 0,-5 3-88 0 0,-3 3 80 0 0,-2 3-80 0 0,-2 1 64 0 0,-2 2-64 0 0,2-4 64 0 0,2-8 0 0 0,1-2 0 0 0,-3 2-64 0 0,-1 0 0 0 0,-3 3 0 0 0,-2-5 64 0 0,-1-1-64 0 0,-3 0 72 0 0,-2 2-72 0 0,-2 3 0 0 0,-3 2 64 0 0,-1 3-64 0 0,-2 3 0 0 0,-1 2 0 0 0,-2 1 0 0 0,0 1 0 0 0,-4-1 64 0 0,-3 0-64 0 0,-1 2 0 0 0,-3 3 64 0 0,0 2-64 0 0,-2 3 0 0 0,-1 2 0 0 0,-2 2 0 0 0,-1 1 0 0 0,-1 0 0 0 0,-2 2 0 0 0,0 1 0 0 0,-1 1 0 0 0,-1 0 0 0 0,-2 1 0 0 0,-5 0 0 0 0,-2 2 0 0 0,0 0 0 0 0,1 2 0 0 0,0 2 0 0 0,-6 0 0 0 0,-3 2 0 0 0,-1 1 0 0 0,-5 1 0 0 0,-6 2 0 0 0,1 1 0 0 0,3 1 0 0 0,6 0 0 0 0,4 1 0 0 0,6 0 0 0 0,3 0 0 0 0,1 2 0 0 0,2 0 0 0 0,0 1 0 0 0,2 2 0 0 0,-1 0-64 0 0,2 2 64 0 0,-1 2 0 0 0,1 0 0 0 0,0 2 0 0 0,1 3 0 0 0,0 1 0 0 0,0 3 0 0 0,1 0-64 0 0,1 1 64 0 0,1 1 0 0 0,1 0 0 0 0,0 3 0 0 0,2 1 0 0 0,3 0 0 0 0,2-1 0 0 0,3 1 0 0 0,3-2 0 0 0,2 1 0 0 0,2-2 0 0 0,2 0 0 0 0,2 0 0 0 0,2-1 0 0 0,2 0 0 0 0,1 0 0 0 0,2 0 0 0 0,0 0 0 0 0,2-1 0 0 0,1-1 0 0 0,0 0 0 0 0,1-1 0 0 0,2 2 0 0 0,2 1 0 0 0,1-2 0 0 0,-1-2 0 0 0,1-2 0 0 0,0-2 0 0 0,2-2 0 0 0,1 0 64 0 0,0-2-64 0 0,2 0 0 0 0,0-1 64 0 0,6 3-64 0 0,3 1 64 0 0,1-1-64 0 0,-1-1 0 0 0,-2-1 0 0 0,-1-2 72 0 0,-1-2-72 0 0,1 0 0 0 0,-1-1 64 0 0,5 1-64 0 0,5 2 64 0 0,2-1-64 0 0,-2-1 0 0 0,-3-3 0 0 0,-1-1 0 0 0,3-4 80 0 0,-1-3-16 0 0,-1-3 0 0 0,5-5 64 0 0,5-5 0 0 0,1-3-64 0 0,-2-1 0 0 0,-2-1 0 0 0,-4 0-64 0 0,-2 0 80 0 0,-3-1-80 0 0,3-4 80 0 0,3-7-8 0 0,4-6-72 0 0,-2-2 72 0 0,-3 0-72 0 0,-5 2 0 0 0,-3 3 80 0 0,-2-2-16 0 0,1-4 8 0 0,-3-1-72 0 0,-2 1 80 0 0,-3 2-80 0 0,-3 3 64 0 0,0-4-64 0 0,-4-1 0 0 0,-1 3 64 0 0,-4 1-64 0 0,-1 1 0 0 0,-2 0 0 0 0,-2-1 64 0 0,-1 0-64 0 0,-1 0 0 0 0,-2 0 0 0 0,0 1 0 0 0,-2 1 0 0 0,-1 1 0 0 0,-2 0 0 0 0,-1 2 0 0 0,-4-3 64 0 0,-2-1-64 0 0,0 2 0 0 0,-2 3 0 0 0,1 1 0 0 0,-2 3 0 0 0,0 1 0 0 0,-1 1 0 0 0,-1 1 0 0 0,-7-1 0 0 0,-5 0 0 0 0,-1 1 0 0 0,-1 3 0 0 0,-2 1 0 0 0,0 2 0 0 0,-1 1 0 0 0,-9 1 0 0 0,-2 1 0 0 0,-1 3 0 0 0,1 2 0 0 0,2 2 0 0 0,0 3 0 0 0,1 2 0 0 0,1 2 0 0 0,0 3 0 0 0,2 3 0 0 0,0 3 0 0 0,-1 3 0 0 0,0 2 0 0 0,0 3 0 0 0,0 5 0 0 0,0 2 0 0 0,2 4-64 0 0,2 2 64 0 0,2 2 0 0 0,0 9-64 0 0,3 4 64 0 0,4 0 0 0 0,6-1 0 0 0,6-1 0 0 0,4-3-64 0 0,6-2 64 0 0,5 5 0 0 0,5 0 0 0 0,5-3-64 0 0,5-2 64 0 0,5-3 0 0 0,4-1 0 0 0,6-2 0 0 0,11 6-160 0 0,12 9-288 0 0,9 10-1480 0 0,-1 2-64 0 0,-11-9-20039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46.933"/>
    </inkml:context>
    <inkml:brush xml:id="br0">
      <inkml:brushProperty name="width" value="0.1" units="cm"/>
      <inkml:brushProperty name="height" value="0.1" units="cm"/>
      <inkml:brushProperty name="color" value="#E71224"/>
    </inkml:brush>
  </inkml:definitions>
  <inkml:trace contextRef="#ctx0" brushRef="#br0">1371 152 3823 0 0,'-77'-13'376'0'0,"45"15"96"0"0,-40 2-68 0 0,43-2-117 0 0,-51-3 1 0 0,36-3 460 0 0,0-2 0 0 0,-53-15 0 0 0,-195-51 1097 0 0,234 57-1711 0 0,-81-8-1 0 0,104 20-119 0 0,0 1 1 0 0,1 2 0 0 0,-63 8 0 0 0,-36 18-170 0 0,61-10 44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47.759"/>
    </inkml:context>
    <inkml:brush xml:id="br0">
      <inkml:brushProperty name="width" value="0.1" units="cm"/>
      <inkml:brushProperty name="height" value="0.1" units="cm"/>
      <inkml:brushProperty name="color" value="#E71224"/>
    </inkml:brush>
  </inkml:definitions>
  <inkml:trace contextRef="#ctx0" brushRef="#br0">1922 34 3511 0 0,'1'-1'32'0'0,"-1"0"-1"0"0,1 0 1 0 0,0 0-1 0 0,-1-1 1 0 0,1 1-1 0 0,0 0 0 0 0,0 0 1 0 0,0 0-1 0 0,0 0 1 0 0,0 0-1 0 0,0 1 1 0 0,0-1-1 0 0,0 0 1 0 0,0 0-1 0 0,1 1 0 0 0,-1-1 1 0 0,2 0-1 0 0,-1 1-6 0 0,-1 0-1 0 0,0 0 1 0 0,0 0-1 0 0,0 1 1 0 0,1-1-1 0 0,-1 0 1 0 0,0 1-1 0 0,0-1 0 0 0,0 1 1 0 0,0 0-1 0 0,0-1 1 0 0,0 1-1 0 0,0 0 1 0 0,0-1-1 0 0,0 1 1 0 0,0 0-1 0 0,-1 0 1 0 0,1 0-1 0 0,0 0 1 0 0,0 0-1 0 0,0 1 0 0 0,-1-2-41 0 0,1 0 0 0 0,-1 0 0 0 0,0 1 0 0 0,0-1 0 0 0,1 0 0 0 0,-1 0-1 0 0,0 0 1 0 0,0 1 0 0 0,0-1 0 0 0,1 0 0 0 0,-1 0 0 0 0,0 1 0 0 0,0-1-1 0 0,0 0 1 0 0,0 0 0 0 0,1 1 0 0 0,-1-1 0 0 0,0 0 0 0 0,0 0 0 0 0,0 1-1 0 0,0-1 1 0 0,0 0 0 0 0,0 1 0 0 0,0-1 0 0 0,0 0 0 0 0,0 1-1 0 0,0-1 1 0 0,0 0 0 0 0,0 0 0 0 0,0 1 0 0 0,0-1 0 0 0,0 0 0 0 0,0 1-1 0 0,-1-1 1 0 0,1 0 0 0 0,0 0 0 0 0,0 1 0 0 0,0-1 0 0 0,-13 0-287 0 0,-18-10 523 0 0,18 4 220 0 0,-1 1 0 0 0,0 0 1 0 0,-1 1-1 0 0,1 1 0 0 0,0 0 0 0 0,-1 1 0 0 0,0 0 0 0 0,-28 2 0 0 0,-10 3-15 0 0,-57 11-1 0 0,96-12-366 0 0,-338 35 552 0 0,89-21-126 0 0,-149 3 74 0 0,265-16-574 0 0,-182 26 0 0 0,244-17-261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49.686"/>
    </inkml:context>
    <inkml:brush xml:id="br0">
      <inkml:brushProperty name="width" value="0.1" units="cm"/>
      <inkml:brushProperty name="height" value="0.1" units="cm"/>
      <inkml:brushProperty name="color" value="#E71224"/>
    </inkml:brush>
  </inkml:definitions>
  <inkml:trace contextRef="#ctx0" brushRef="#br0">3216 47 4431 0 0,'-3'-4'164'0'0,"-1"0"-1"0"0,0 0 1 0 0,0 1 0 0 0,-1 0-1 0 0,1-1 1 0 0,0 1-1 0 0,-1 1 1 0 0,0-1-1 0 0,0 1 1 0 0,0-1-1 0 0,0 1 1 0 0,0 1-1 0 0,0-1 1 0 0,-1 1-1 0 0,1 0 1 0 0,-9-1-1 0 0,-9 1 13 0 0,0 0 0 0 0,-35 4 0 0 0,46-2-156 0 0,-53 6 160 0 0,-78 20-1 0 0,50-8 90 0 0,-381 32 683 0 0,344-42-876 0 0,-103 14 100 0 0,-61 3 64 0 0,-225 11 27 0 0,178-39-101 0 0,25-1 20 0 0,-9 12-335 0 0,246-8-161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52.310"/>
    </inkml:context>
    <inkml:brush xml:id="br0">
      <inkml:brushProperty name="width" value="0.1" units="cm"/>
      <inkml:brushProperty name="height" value="0.1" units="cm"/>
      <inkml:brushProperty name="color" value="#E71224"/>
    </inkml:brush>
  </inkml:definitions>
  <inkml:trace contextRef="#ctx0" brushRef="#br0">2701 78 919 0 0,'-2'-21'-30'0'0,"2"19"377"0"0,0-1 1 0 0,0 1-1 0 0,0-1 1 0 0,0 1-1 0 0,0-1 1 0 0,-1 1 0 0 0,1 0-1 0 0,-3-5 961 0 0,-18 19-374 0 0,11-9-880 0 0,0 1-1 0 0,0-1 1 0 0,0-1-1 0 0,-1 0 1 0 0,1-1-1 0 0,-1 1 0 0 0,1-2 1 0 0,-1 0-1 0 0,0 0 1 0 0,1-1-1 0 0,-1 0 1 0 0,-19-5-1 0 0,3 0 294 0 0,-1 1-1 0 0,0 1 0 0 0,0 2 1 0 0,0 1-1 0 0,-1 1 1 0 0,-52 7-1 0 0,57-3-346 0 0,-37 6 0 0 0,-74 4 0 0 0,-162-26 815 0 0,197 6-639 0 0,-81 2 101 0 0,-72-6 7 0 0,233 7-247 0 0,-307-24 438 0 0,198 24-433 0 0,-170-1 158 0 0,0 25-74 0 0,203-3-256 0 0,47-7 20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32.341"/>
    </inkml:context>
    <inkml:brush xml:id="br0">
      <inkml:brushProperty name="width" value="0.1" units="cm"/>
      <inkml:brushProperty name="height" value="0.1" units="cm"/>
      <inkml:brushProperty name="color" value="#E71224"/>
    </inkml:brush>
  </inkml:definitions>
  <inkml:trace contextRef="#ctx0" brushRef="#br0">0 1 919 0 0,'305'21'1542'0'0,"-270"-17"-1420"0"0,574 24 1249 0 0,-402-30-1318 0 0,-12-7 31 0 0,33 0 38 0 0,167 39 59 0 0,-87-3-128 0 0,-92-10-53 0 0,33 1 0 0 0,-32-17 0 0 0,0-1 0 0 0,-40 12 0 0 0,115 1 0 0 0,-287-13 0 0 0,470 4 0 0 0,-337-3 32 0 0,191-23 0 0 0,-319 21-32 0 0,290-11 31 0 0,18-2 2 0 0,-1-3-7 0 0,0 20 54 0 0,-250-2-58 0 0,421 37 178 0 0,-452-34-216 0 0,-2 0-64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52.903"/>
    </inkml:context>
    <inkml:brush xml:id="br0">
      <inkml:brushProperty name="width" value="0.1" units="cm"/>
      <inkml:brushProperty name="height" value="0.1" units="cm"/>
      <inkml:brushProperty name="color" value="#E71224"/>
    </inkml:brush>
  </inkml:definitions>
  <inkml:trace contextRef="#ctx0" brushRef="#br0">1043 77 2959 0 0,'0'0'6'0'0,"0"0"0"0"0,0 0-1 0 0,0 0 1 0 0,0 0-1 0 0,0 0 1 0 0,0 0-1 0 0,0 0 1 0 0,0 0-1 0 0,0 0 1 0 0,0-1-1 0 0,0 1 1 0 0,0 0-1 0 0,0 0 1 0 0,0 0-1 0 0,0 0 1 0 0,0 0 0 0 0,0 0-1 0 0,0 0 1 0 0,0 0-1 0 0,0 0 1 0 0,0 0-1 0 0,0-1 1 0 0,0 1-1 0 0,0 0 1 0 0,0 0-1 0 0,0 0 1 0 0,0 0-1 0 0,0 0 1 0 0,0 0 0 0 0,0 0-1 0 0,0 0 1 0 0,0 0-1 0 0,-1 0 1 0 0,1 0-1 0 0,0-1 1 0 0,0 1-1 0 0,0 0 1 0 0,0 0-1 0 0,0 0 1 0 0,0 0-1 0 0,0 0 1 0 0,0 0 0 0 0,0 0-1 0 0,0 0 1 0 0,0 0-1 0 0,-1 0 1 0 0,1 0-1 0 0,0 0 1 0 0,0 0-1 0 0,0 0 1 0 0,0 0-1 0 0,0 0 1 0 0,-10-2 40 0 0,-10 0-74 0 0,2 0 77 0 0,0 0 0 0 0,1-1 0 0 0,-1-1 0 0 0,1 0 0 0 0,-32-14 0 0 0,26 10 621 0 0,0 0 1 0 0,-33-5 0 0 0,21 8 2 0 0,-1 3 0 0 0,-44 1 0 0 0,-72 12-21 0 0,17 0-299 0 0,-77 1-98 0 0,122-4-2700 0 0,58-4-303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53.411"/>
    </inkml:context>
    <inkml:brush xml:id="br0">
      <inkml:brushProperty name="width" value="0.1" units="cm"/>
      <inkml:brushProperty name="height" value="0.1" units="cm"/>
      <inkml:brushProperty name="color" value="#E71224"/>
    </inkml:brush>
  </inkml:definitions>
  <inkml:trace contextRef="#ctx0" brushRef="#br0">2558 43 1839 0 0,'-6'-3'280'0'0,"0"0"0"0"0,-1 0-1 0 0,1 1 1 0 0,-1 0 0 0 0,0 1-1 0 0,1-1 1 0 0,-12 0 0 0 0,-53-6 2102 0 0,-107-9-1414 0 0,95 20-924 0 0,-86 12 0 0 0,18 0-32 0 0,-467-19 1826 0 0,424-4-1453 0 0,128 5-205 0 0,-220-3 299 0 0,0 21-321 0 0,35 18-1650 0 0,206-27 62 0 0,-52 8-1856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4:33.468"/>
    </inkml:context>
    <inkml:brush xml:id="br0">
      <inkml:brushProperty name="width" value="0.1" units="cm"/>
      <inkml:brushProperty name="height" value="0.1" units="cm"/>
      <inkml:brushProperty name="color" value="#E71224"/>
    </inkml:brush>
  </inkml:definitions>
  <inkml:trace contextRef="#ctx0" brushRef="#br0">688 1339 1983 0 0,'-1'-2'104'0'0,"-1"0"-1"0"0,0 0 0 0 0,0 0 1 0 0,0 1-1 0 0,-1-1 0 0 0,1 1 0 0 0,0-1 1 0 0,-1 1-1 0 0,1 0 0 0 0,-4-2 0 0 0,-4 0 909 0 0,9 2-846 0 0,0 1-1 0 0,-1-1 1 0 0,1 1-1 0 0,0 0 1 0 0,0-1 0 0 0,-1 1-1 0 0,1 0 1 0 0,0 0-1 0 0,-1 0 1 0 0,1 0 0 0 0,0 0-1 0 0,-1 0 1 0 0,1 0 0 0 0,0 0-1 0 0,-2 1 1 0 0,-4 2 180 0 0,0-1 1 0 0,0 2-1 0 0,1-1 1 0 0,-1 1-1 0 0,1 0 1 0 0,0 0-1 0 0,0 1 1 0 0,0 0-1 0 0,0 0 0 0 0,1 0 1 0 0,0 1-1 0 0,-7 9 1 0 0,3-5 395 0 0,1 0 0 0 0,-21 16 0 0 0,29-26-661 0 0,-1 0 0 0 0,1 1 0 0 0,-1-1 0 0 0,1 0 0 0 0,-1 0-1 0 0,1 1 1 0 0,0-1 0 0 0,-1 0 0 0 0,1 1 0 0 0,-1-1 0 0 0,1 1-1 0 0,0-1 1 0 0,-1 1 0 0 0,1-1 0 0 0,0 0 0 0 0,-1 1 0 0 0,1-1 0 0 0,0 1-1 0 0,0-1 1 0 0,-1 1 0 0 0,1 0 0 0 0,10 0 2020 0 0,4 0-1745 0 0,-2 1-50 0 0,0 1-1 0 0,0 0 0 0 0,0 1 1 0 0,19 8-1 0 0,-12-4-113 0 0,-2-2 94 0 0,0 0 1 0 0,1-2-1 0 0,30 5 0 0 0,57-1 373 0 0,-43-4-418 0 0,240-2 1188 0 0,-61-17-789 0 0,-168 8-518 0 0,125-6 327 0 0,-175 12-377 0 0,-8 1-33 0 0,0 0-1 0 0,0 0 1 0 0,0 1 0 0 0,-1 1-1 0 0,21 5 1 0 0,1 3 7 0 0,1-1 1 0 0,70 7-1 0 0,-74-14 128 0 0,61-4 1 0 0,-47 3-33 0 0,-35 0-121 0 0,-1-1 0 0 0,1 0 1 0 0,0-1-1 0 0,11-2 0 0 0,64-15 54 0 0,-7 9 54 0 0,-28 4-46 0 0,-3 0-31 0 0,-37 3-31 0 0,0-1 0 0 0,0 0 1 0 0,0-1-1 0 0,-1 0 0 0 0,1 0 1 0 0,-1-2-1 0 0,0 1 0 0 0,0-2 1 0 0,-1 1-1 0 0,13-11 0 0 0,-8 5 2 0 0,-13 11-18 0 0,0 0 0 0 0,1-1 1 0 0,-1 1-1 0 0,0-1 0 0 0,0 1 0 0 0,0-1 0 0 0,-1 0 0 0 0,1 0 0 0 0,0 0 0 0 0,-1 0 0 0 0,1 0 0 0 0,-1 0 0 0 0,1 0 0 0 0,-1-1 0 0 0,0 1 0 0 0,0 0 0 0 0,0-1 0 0 0,0 1 0 0 0,-1-1 0 0 0,1 1 0 0 0,-1-1 0 0 0,1-3 0 0 0,1-31 216 0 0,11-58 0 0 0,-11 86-159 0 0,5-23 95 0 0,17-52 1 0 0,-9 40-100 0 0,-12 32-53 0 0,-1 1 0 0 0,1-1 0 0 0,-2 0 0 0 0,0 0 0 0 0,0 0 0 0 0,-1 0 0 0 0,-1 0 0 0 0,0 1 0 0 0,-1-1 0 0 0,0 0 0 0 0,0 0 0 0 0,-1 1 0 0 0,-1 0 0 0 0,-7-17 0 0 0,9 22-3 0 0,0 0 0 0 0,1 0 0 0 0,-1 0 1 0 0,1-1-1 0 0,1 1 0 0 0,-1-1 0 0 0,1 1 0 0 0,0-1 0 0 0,2-10 0 0 0,2-6 15 0 0,10-30 0 0 0,-3 9-8 0 0,-8 26 5 0 0,-1 0 0 0 0,-1 1 0 0 0,0-1 0 0 0,-2 0 0 0 0,0 1 0 0 0,-1-1 0 0 0,-6-25 0 0 0,6 30-9 0 0,0-8-3 0 0,0 0-1 0 0,1 0 0 0 0,1 0 1 0 0,2 0-1 0 0,0 0 0 0 0,1 0 1 0 0,9-36-1 0 0,-9 47 0 0 0,-1 1 0 0 0,0 0 0 0 0,-1-1 1 0 0,0 0-1 0 0,-1-18 0 0 0,0 24 2 0 0,-1 1 0 0 0,1 0-1 0 0,-1-1 1 0 0,0 1 0 0 0,0 0 0 0 0,-1 0 0 0 0,1-1 0 0 0,0 1 0 0 0,-1 0-1 0 0,0 0 1 0 0,0 1 0 0 0,0-1 0 0 0,0 0 0 0 0,0 0 0 0 0,0 1 0 0 0,-1 0 0 0 0,1-1-1 0 0,-1 1 1 0 0,-5-3 0 0 0,-4-2-3 0 0,0 1 0 0 0,0 1 0 0 0,0 0 0 0 0,-1 1 0 0 0,0 0 0 0 0,0 1 0 0 0,0 0 0 0 0,-25-1 0 0 0,-8 2 0 0 0,-54 5 0 0 0,80-2 0 0 0,-303 4 0 0 0,245-10 0 0 0,-62-1 0 0 0,-185 12 0 0 0,156 1 0 0 0,0-1 0 0 0,-22-18 64 0 0,117 5-64 0 0,-52-2 0 0 0,-155 9 0 0 0,236 4 0 0 0,1 1 0 0 0,-1 2 0 0 0,1 3 0 0 0,-68 23 0 0 0,106-31 0 0 0,1 0 0 0 0,-1 0 0 0 0,1 1 0 0 0,0 0 0 0 0,0 0 0 0 0,0 0 0 0 0,0 0 0 0 0,0 1 0 0 0,1 0 0 0 0,0 0 0 0 0,-1 0 0 0 0,2 1 0 0 0,-1-1 0 0 0,-5 9 0 0 0,-16 31 0 0 0,-11 16 0 0 0,25-45 0 0 0,1 0 0 0 0,1 1 0 0 0,1 0 0 0 0,0 0 0 0 0,1 1 0 0 0,1 0 0 0 0,0 0 0 0 0,-4 27 0 0 0,-29 134 0 0 0,32-151 0 0 0,0 1 0 0 0,-5 52 0 0 0,11-66 0 0 0,1-1 0 0 0,0 1 0 0 0,1 0 0 0 0,0-1 0 0 0,1 1 0 0 0,1-1 0 0 0,0 1 0 0 0,5 13 0 0 0,3 8 0 0 0,-2 0 0 0 0,-1 0 0 0 0,-2 1 0 0 0,2 45 0 0 0,-5-49 0 0 0,-2-25 0 0 0,0 1 0 0 0,0-1 0 0 0,1 1 0 0 0,0-1 0 0 0,1 0 0 0 0,-1 0 0 0 0,2 0 0 0 0,-1 0 0 0 0,1 0 0 0 0,0 0 0 0 0,0-1 0 0 0,7 8 0 0 0,-1-3 0 0 0,1-1 0 0 0,0 0 0 0 0,1-1 0 0 0,0 0 0 0 0,17 10 0 0 0,-14-11 5 0 0,-1-1-1 0 0,1-1 0 0 0,0 0 1 0 0,1 0-1 0 0,16 2 1 0 0,81 11 47 0 0,-36-7-3 0 0,-52-9-37 0 0,1-1 0 0 0,48-2 0 0 0,18 0 27 0 0,-38 2 2 0 0,79-7 0 0 0,-8-1-6 0 0,-125 6-35 0 0,469-11 128 0 0,-50-6-128 0 0,-79 1 64 0 0,-302 10-44 0 0,69-19 0 0 0,-4 0 4 0 0,-98 24-21 0 0,0 0 0 0 0,1 0 0 0 0,-1-1 0 0 0,0 1 0 0 0,0-1 0 0 0,0-1 0 0 0,0 1 0 0 0,0-1 1 0 0,-1 0-1 0 0,1 0 0 0 0,-1 0 0 0 0,0 0 0 0 0,0-1 0 0 0,0 0 0 0 0,0 0 0 0 0,0 0 0 0 0,-1 0 0 0 0,0 0 0 0 0,0-1 0 0 0,4-7 0 0 0,80-130 125 0 0,-82 129-121 0 0,0 0 0 0 0,-1-1 1 0 0,0 0-1 0 0,-1 1 0 0 0,-1-1 0 0 0,0 0 0 0 0,0-16 0 0 0,1-1 0 0 0,3-13 4 0 0,-3 32-6 0 0,-1 1 0 0 0,-1 0 1 0 0,0 0-1 0 0,0-1 0 0 0,-1 1 1 0 0,0 0-1 0 0,-1-1 0 0 0,-1 1 1 0 0,-2-14-1 0 0,-6-2 10 0 0,-20-39-1 0 0,18 42-2 0 0,2 1-1 0 0,-12-37 1 0 0,18 36-12 0 0,1 0 0 0 0,0 0 0 0 0,2-1 0 0 0,1 1 0 0 0,4-42 0 0 0,-3 63 0 0 0,1-18 0 0 0,-1 0 0 0 0,-3-32 0 0 0,1 11 0 0 0,1 35 0 0 0,0 0 0 0 0,0 0 0 0 0,0 0 0 0 0,-1 0 0 0 0,0 0 0 0 0,0 0 0 0 0,-1 1 0 0 0,1-1 0 0 0,-2 1 0 0 0,1-1 0 0 0,-5-7 0 0 0,3 8 0 0 0,0 0 0 0 0,-1 0 0 0 0,0 0 0 0 0,0 1 0 0 0,0 0 0 0 0,-1 0 0 0 0,0 0 0 0 0,0 1 0 0 0,-8-5 0 0 0,-10-4 0 0 0,-31-12 0 0 0,14 7 0 0 0,21 10 0 0 0,0 0 0 0 0,-1 1 0 0 0,-39-7 0 0 0,-65-2 0 0 0,-242 11 0 0 0,331 5 0 0 0,-497 49 0 0 0,497-45 0 0 0,-430 64 0 0 0,419-58-540 0 0,-1 2-1 0 0,2 2 1 0 0,-62 26-1 0 0,44-10-1006 0 0,-101 65 0 0 0,118-66-381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5:01.863"/>
    </inkml:context>
    <inkml:brush xml:id="br0">
      <inkml:brushProperty name="width" value="0.1" units="cm"/>
      <inkml:brushProperty name="height" value="0.1" units="cm"/>
      <inkml:brushProperty name="color" value="#66CC00"/>
    </inkml:brush>
  </inkml:definitions>
  <inkml:trace contextRef="#ctx0" brushRef="#br0">0 19 4175 0 0,'2'-3'88'0'0,"-2"-1"16"0"0,0 0 8 0 0,0 0 16 0 0,2 3-128 0 0,-2-1 0 0 0,2 2 0 0 0,-4 0-200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5:02.305"/>
    </inkml:context>
    <inkml:brush xml:id="br0">
      <inkml:brushProperty name="width" value="0.1" units="cm"/>
      <inkml:brushProperty name="height" value="0.1" units="cm"/>
      <inkml:brushProperty name="color" value="#66CC00"/>
    </inkml:brush>
  </inkml:definitions>
  <inkml:trace contextRef="#ctx0" brushRef="#br0">102 218 919 0 0,'2'0'313'0'0,"-1"0"-1"0"0,1 0 1 0 0,0 0-1 0 0,-1-1 1 0 0,1 1-1 0 0,-1-1 1 0 0,1 1-1 0 0,-1-1 1 0 0,3 0-1 0 0,4-3 1211 0 0,-5 4-1469 0 0,0 0-1 0 0,0 1 1 0 0,0-1-1 0 0,0 0 0 0 0,-1 1 1 0 0,1-1-1 0 0,0 1 1 0 0,0 0-1 0 0,-1 0 0 0 0,1 0 1 0 0,-1 0-1 0 0,1 1 1 0 0,-1-1-1 0 0,1 1 0 0 0,-1 0 1 0 0,0-1-1 0 0,1 1 1 0 0,-1 0-1 0 0,0 0 0 0 0,2 3 1 0 0,-4-4-60 0 0,1 0 0 0 0,0-1 0 0 0,-1 1 0 0 0,1-1 0 0 0,-1 1 0 0 0,1-1 0 0 0,0 1 0 0 0,-1-1 0 0 0,1 1 0 0 0,0-1 0 0 0,0 0 0 0 0,-1 1 0 0 0,1-1 0 0 0,0 0 0 0 0,0 0 0 0 0,0 1 0 0 0,-1-1 0 0 0,1 0 0 0 0,0 0 0 0 0,0 0 0 0 0,0 0 0 0 0,-1 0 0 0 0,1 0 0 0 0,0 0 0 0 0,0-1 0 0 0,0 1 0 0 0,-1 0 0 0 0,1 0 0 0 0,0 0 0 0 0,0-1 0 0 0,-1 1 0 0 0,1-1 0 0 0,0 1 1 0 0,0 0-1 0 0,-1-1 0 0 0,1 1 0 0 0,-1-1 0 0 0,1 1 0 0 0,1-2 0 0 0,3-4 653 0 0,1 1 0 0 0,-1-1 0 0 0,7-10 1 0 0,-3 4 710 0 0,31-42 1787 0 0,-32 46-2874 0 0,-5 4-182 0 0,1 0 0 0 0,-1 0 0 0 0,0-1 0 0 0,0 1 0 0 0,4-9 1 0 0,-6 11-45 0 0,0 0 1 0 0,-1 0 0 0 0,0 0 0 0 0,1 0 0 0 0,-1 1 0 0 0,0-1 0 0 0,0 0 0 0 0,0 0 0 0 0,0 0-1 0 0,0 0 1 0 0,0 0 0 0 0,-1 0 0 0 0,1 0 0 0 0,-1 0 0 0 0,1 0 0 0 0,-1 1 0 0 0,0-1 0 0 0,0 0-1 0 0,1 0 1 0 0,-3-1 0 0 0,-20-29 960 0 0,21 30-936 0 0,0 0-1 0 0,0 0 0 0 0,0 0 0 0 0,0 0 1 0 0,0 0-1 0 0,0 1 0 0 0,-1-1 0 0 0,1 1 1 0 0,-1-1-1 0 0,1 1 0 0 0,-6-2 1 0 0,6 3-46 0 0,-1 0 1 0 0,1-1 0 0 0,-1 1-1 0 0,1 0 1 0 0,0 0 0 0 0,-1 0-1 0 0,1 1 1 0 0,-1-1 0 0 0,1 1-1 0 0,-1-1 1 0 0,1 1 0 0 0,0 0-1 0 0,-1 0 1 0 0,1 0-1 0 0,0 0 1 0 0,0 0 0 0 0,0 0-1 0 0,0 1 1 0 0,0-1 0 0 0,0 1-1 0 0,0-1 1 0 0,0 1 0 0 0,-2 3-1 0 0,-11 7 3 0 0,10-8-21 0 0,0-1 0 0 0,-1 0 0 0 0,0 0 0 0 0,-9 3 0 0 0,9-4 0 0 0,1 0-1 0 0,-1 0 1 0 0,1 1 0 0 0,-1 0 0 0 0,-7 6-1 0 0,-4 6-804 0 0,-22 27 0 0 0,-5 3-1012 0 0,31-33 228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5:11.718"/>
    </inkml:context>
    <inkml:brush xml:id="br0">
      <inkml:brushProperty name="width" value="0.1" units="cm"/>
      <inkml:brushProperty name="height" value="0.1" units="cm"/>
      <inkml:brushProperty name="color" value="#66CC00"/>
    </inkml:brush>
  </inkml:definitions>
  <inkml:trace contextRef="#ctx0" brushRef="#br0">11895 363 8263 0 0,'1'0'111'0'0,"-1"-1"-1"0"0,0 0 0 0 0,0 0 1 0 0,0 0-1 0 0,0 0 0 0 0,0 0 1 0 0,0 0-1 0 0,0 1 0 0 0,0-1 0 0 0,0 0 1 0 0,0 0-1 0 0,-1 0 0 0 0,1 0 1 0 0,0 0-1 0 0,-1 1 0 0 0,1-1 1 0 0,0 0-1 0 0,-1 0 0 0 0,1 1 0 0 0,-1-1 1 0 0,1 0-1 0 0,-1 0 0 0 0,1 1 1 0 0,-1-1-1 0 0,0 1 0 0 0,1-1 1 0 0,-1 0-1 0 0,0 1 0 0 0,0-1 1 0 0,-1 0-1 0 0,0 1 3 0 0,0 0 0 0 0,-1 1 0 0 0,1-1 0 0 0,0 0 1 0 0,-1 1-1 0 0,1-1 0 0 0,0 1 0 0 0,-1 0 0 0 0,1 0 0 0 0,-3 1 0 0 0,0 1 43 0 0,-1-1 0 0 0,1 0 0 0 0,-1 0-1 0 0,1-1 1 0 0,-1 1 0 0 0,0-1 0 0 0,1-1-1 0 0,-1 1 1 0 0,0-1 0 0 0,0 0 0 0 0,0 0-1 0 0,1-1 1 0 0,-1 1 0 0 0,0-1 0 0 0,0-1-1 0 0,-7-2 1 0 0,7 3 12 0 0,-1 1 0 0 0,1 0 0 0 0,-1 0 0 0 0,1 0 0 0 0,-1 1 0 0 0,1 0 0 0 0,-11 3 0 0 0,0-1 128 0 0,14-3-204 0 0,0 0-1 0 0,0 0 0 0 0,0 0 0 0 0,1 0 1 0 0,-1-1-1 0 0,0 1 0 0 0,0-1 1 0 0,1 0-1 0 0,-1 0 0 0 0,0 0 1 0 0,1 0-1 0 0,-1 0 0 0 0,1-1 1 0 0,-1 1-1 0 0,1-1 0 0 0,0 0 1 0 0,-1 1-1 0 0,-2-4 0 0 0,2 2 68 0 0,1 1-1 0 0,-1-1 1 0 0,-1 1-1 0 0,1 0 1 0 0,0 0-1 0 0,-1 1 1 0 0,1-1-1 0 0,0 1 1 0 0,-7-2-1 0 0,6 1-76 0 0,0 1 0 0 0,0 0 0 0 0,0-1 0 0 0,1 0 0 0 0,-1 0 0 0 0,-5-4-1 0 0,-15-7 50 0 0,9 7 85 0 0,-1 2 1 0 0,1 0-1 0 0,-20-3 0 0 0,27 6-129 0 0,0 1 1 0 0,0-1-1 0 0,-1 1 1 0 0,1 1-1 0 0,0-1 0 0 0,-1 1 1 0 0,-15 5-1 0 0,11-1 10 0 0,-1-1-1 0 0,0 0 1 0 0,0-1-1 0 0,0-1 1 0 0,-1 0 0 0 0,-16 0-1 0 0,-6-2 197 0 0,17 1-154 0 0,0-1 1 0 0,1 0-1 0 0,-24-5 1 0 0,29 1-57 0 0,1 0-1 0 0,-24-11 1 0 0,23 9 31 0 0,0 0-1 0 0,-19-4 1 0 0,-96-14 233 0 0,105 20-326 0 0,-65-18 278 0 0,41 13-118 0 0,-75-24 0 0 0,85 23-84 0 0,-1 2 0 0 0,-51-3 0 0 0,11 1 28 0 0,-37-9 25 0 0,90 15-300 0 0,1 3 0 0 0,-1 0-1 0 0,1 1 1 0 0,-30 4 0 0 0,-70 4 469 0 0,79-7 20 0 0,-50 9-1 0 0,-88 8-146 0 0,158-16-184 0 0,-228 9 336 0 0,-4-20-16 0 0,-9 7-200 0 0,122 0-64 0 0,46-6-26 0 0,22-1-12 0 0,-110 0 38 0 0,-32-13-3 0 0,187 18-58 0 0,-135-7 91 0 0,81 7-60 0 0,53 1 8 0 0,-54-14 1 0 0,60 11-16 0 0,0 1-1 0 0,-1 1 1 0 0,-30-1 0 0 0,-137 1-27 0 0,17-2 0 0 0,100-2 19 0 0,51 5-8 0 0,1 0 0 0 0,-1 2 1 0 0,-35 2-1 0 0,-79 17-11 0 0,-68 5 0 0 0,80-9 0 0 0,18-1 0 0 0,31-6 5 0 0,-322 14 54 0 0,329-24-59 0 0,43 1 0 0 0,1 1 0 0 0,-31 3 0 0 0,31 0 0 0 0,-46-3 0 0 0,16-1 0 0 0,-32 8 0 0 0,24-1 0 0 0,-85-5 0 0 0,56-2 0 0 0,66 1 14 0 0,-35-7 0 0 0,40 4-2 0 0,0 2 0 0 0,-38 0 0 0 0,-98 2-12 0 0,11 1 0 0 0,6-2 0 0 0,-58-3 0 0 0,172 2 6 0 0,-12-2 23 0 0,-53 3 0 0 0,44 3-160 0 0,-113 12 1859 0 0,134-10-2528 0 0,-62-2-1 0 0,12 0 845 0 0,-16 7-44 0 0,-94-9-5 0 0,81-3 74 0 0,41 0-45 0 0,-29 2 16 0 0,56 1-25 0 0,-57-6 0 0 0,60 2-4 0 0,0 2 1 0 0,-38 3-1 0 0,-6 2-11 0 0,-39 5 0 0 0,97-5 0 0 0,-1-1 0 0 0,0-2 0 0 0,-38-3 0 0 0,-111 4 33 0 0,4 0-2 0 0,53-8-31 0 0,30 4 0 0 0,4 0 0 0 0,73 3 0 0 0,0 0 0 0 0,0 0 0 0 0,-13 3 0 0 0,-18 1 0 0 0,-50 1 0 0 0,67-9 0 0 0,20 3 0 0 0,1 0 0 0 0,-1 0 0 0 0,0 1 0 0 0,1-1 0 0 0,-1 1 0 0 0,-3 0 0 0 0,-60 5 0 0 0,-102-5 0 0 0,-52-13 0 0 0,137-1 31 0 0,57 8-15 0 0,-34-2 1 0 0,25 6-17 0 0,-173-4 0 0 0,165 9 0 0 0,0 1 0 0 0,-61 13 0 0 0,86-13 0 0 0,0-2 0 0 0,0 0 0 0 0,-25-1 0 0 0,-31 4 0 0 0,46-3 0 0 0,20-1 0 0 0,0 0 0 0 0,0 0 0 0 0,-17 5 0 0 0,18-3 0 0 0,5-3 0 0 0,-1 1 0 0 0,1 1 0 0 0,0-1 0 0 0,0 0 0 0 0,-1 1 0 0 0,1 0 0 0 0,0-1 0 0 0,0 1 0 0 0,1 0 0 0 0,-6 5 0 0 0,3-1 0 0 0,0 0 0 0 0,0 0 0 0 0,-5 11 0 0 0,-3 2 0 0 0,9-12 0 0 0,1-1 0 0 0,-1 1 0 0 0,-4 13 0 0 0,-6 14 0 0 0,11-28 0 0 0,0 0 0 0 0,1 1 0 0 0,0-1 0 0 0,0 1 0 0 0,1-1 0 0 0,-1 1 0 0 0,1 0 0 0 0,1 0 0 0 0,0 7 0 0 0,-1-5 0 0 0,1-1 0 0 0,-1 1 0 0 0,0-1 0 0 0,-1 1 0 0 0,-4 11 0 0 0,4-12-2 0 0,-1 0-1 0 0,1 0 1 0 0,1 0-1 0 0,-1 1 1 0 0,1-1-1 0 0,1 0 1 0 0,0 12-1 0 0,9 62-30 0 0,-3-26 22 0 0,-4 0 11 0 0,-7 68 0 0 0,5-111 0 0 0,0 2 0 0 0,0 1 0 0 0,5 24 0 0 0,-4-31 0 0 0,1 0 0 0 0,-1 1 0 0 0,0-1 0 0 0,-1 0 0 0 0,0 1 0 0 0,-1-1 0 0 0,0 0 0 0 0,0 1 0 0 0,-1-1 0 0 0,-4 12 0 0 0,3-11 0 0 0,0-1 0 0 0,0 1 0 0 0,1 0 0 0 0,0 0 0 0 0,0 0 0 0 0,1 0 0 0 0,1 16 0 0 0,-1 13 0 0 0,1 35 0 0 0,1-58 0 0 0,0 0 0 0 0,0 0 0 0 0,2 0 0 0 0,0 0 0 0 0,1 0 0 0 0,0-1 0 0 0,11 25 0 0 0,-2-13 0 0 0,-11-20 0 0 0,1-1 0 0 0,0 0 0 0 0,0 1 0 0 0,0-1 0 0 0,1 0 0 0 0,0-1 0 0 0,0 1 0 0 0,1-1 0 0 0,-1 1 0 0 0,8 4 0 0 0,27 20 0 0 0,48 27 0 0 0,-65-46 0 0 0,0-1 0 0 0,1-1 0 0 0,0-1 0 0 0,0-1 0 0 0,27 4 0 0 0,-30-8 0 0 0,-1-1 0 0 0,30 0 0 0 0,2 0 0 0 0,195 7 0 0 0,-111-7 0 0 0,150 13 0 0 0,-60-14 0 0 0,-103-3 0 0 0,160 10 0 0 0,74 1 0 0 0,-140-10 32 0 0,-159 4-16 0 0,100 18 0 0 0,-85-7-16 0 0,1-4 0 0 0,129 2 0 0 0,117 0 64 0 0,-169 0-64 0 0,173-10 0 0 0,-39 0 42 0 0,-97 3-20 0 0,-21-14-22 0 0,-29 1 0 0 0,152-6 64 0 0,-32-11-64 0 0,-2 1 0 0 0,-74 23 0 0 0,154-11 0 0 0,-244 4 0 0 0,0 5 0 0 0,151 12 0 0 0,-156-4 0 0 0,147-11 0 0 0,-206 4 0 0 0,49-4 0 0 0,0 3 0 0 0,84 8 0 0 0,-127-3 0 0 0,52-3 0 0 0,-58 0 0 0 0,90-7 0 0 0,44-1 0 0 0,233 2 0 0 0,-226 5-2 0 0,-71 2 8 0 0,127-15 1 0 0,-144 7 6 0 0,1 4 0 0 0,0 2 1 0 0,94 12-1 0 0,143 7-13 0 0,-23 1 0 0 0,-176-23 0 0 0,-51 0 0 0 0,55 3 0 0 0,-59 3 0 0 0,70-9 0 0 0,163-35 0 0 0,-174 29 0 0 0,-71 10 0 0 0,-1-3 0 0 0,60-14 0 0 0,-81 13 0 0 0,1 1 0 0 0,0 2 0 0 0,0 1 0 0 0,0 2 0 0 0,41 2 0 0 0,266 23 0 0 0,23 13 0 0 0,-283-25 0 0 0,114 2 0 0 0,-169-13 4 0 0,-11 1 5 0 0,0-1 0 0 0,-1 0 0 0 0,19-3 0 0 0,-27 2-8 0 0,0 0 0 0 0,0 0 0 0 0,0 0 1 0 0,0 0-1 0 0,0 0 0 0 0,0 0 1 0 0,0-1-1 0 0,-1 1 0 0 0,1-1 0 0 0,0 0 1 0 0,-1 0-1 0 0,0 0 0 0 0,1 0 1 0 0,-1 0-1 0 0,0 0 0 0 0,0-1 0 0 0,0 1 1 0 0,2-4-1 0 0,85-131 62 0 0,-82 127-62 0 0,-1-1 13 0 0,1 0 0 0 0,-2 0-1 0 0,1 0 1 0 0,6-23 0 0 0,9-51-24 0 0,-17 64 15 0 0,10-46 51 0 0,9-42-48 0 0,-16 79-8 0 0,-1-1 0 0 0,2-46 0 0 0,-1 5 0 0 0,18-98 0 0 0,-23 156 0 0 0,0 0 0 0 0,-1 1 0 0 0,-1-1 0 0 0,0 0 0 0 0,-1 0 0 0 0,-4-26 0 0 0,3 33 0 0 0,1 0 0 0 0,-2 1 0 0 0,1-1 0 0 0,-1 1 0 0 0,0 0 0 0 0,0 0 0 0 0,0 0 0 0 0,-1 0 0 0 0,0 0 0 0 0,0 1 0 0 0,-1 0 0 0 0,1 0 0 0 0,-1 0 0 0 0,0 0 0 0 0,-10-7 0 0 0,0 3 0 0 0,-141-90 0 0 0,133 87 0 0 0,-1 2 0 0 0,0 1 0 0 0,-37-10 0 0 0,-16-5 0 0 0,-2-7 0 0 0,-82-28 0 0 0,109 47 0 0 0,-1 3 0 0 0,0 1 0 0 0,-57 0 0 0 0,74 6 0 0 0,-158-1 0 0 0,54 2 0 0 0,-73 8 0 0 0,89-1 0 0 0,-332-9 0 0 0,147 13 0 0 0,-1 0 0 0 0,-182 14 0 0 0,83-16 0 0 0,405-8 0 0 0,-316 3 0 0 0,88 1 0 0 0,-51 10 0 0 0,181-6 0 0 0,-291-1 0 0 0,103-2 0 0 0,174 3 0 0 0,-71 2 0 0 0,-353 12 0 0 0,435-13 0 0 0,-164-7 0 0 0,133-3 0 0 0,-144 16 0 0 0,255-13 0 0 0,-69 2 0 0 0,-155-14 0 0 0,-76 3 0 0 0,219 8 0 0 0,-207-23 0 0 0,121 5 0 0 0,-127-2 0 0 0,149-7 0 0 0,94 12 0 0 0,-10 3 0 0 0,0 5 0 0 0,-137 6 0 0 0,75-2 0 0 0,-3 0 0 0 0,-5 2 0 0 0,0 0 0 0 0,23-1 0 0 0,-38 2 0 0 0,92 6 0 0 0,0-4 0 0 0,-138-13 0 0 0,175 7 0 0 0,0 2 0 0 0,-74 7 0 0 0,99-5 0 0 0,-8 1 0 0 0,0 0 0 0 0,0 2 0 0 0,0 1 0 0 0,-33 10 0 0 0,34-7 0 0 0,-2-2 0 0 0,1-1 0 0 0,-49 4 0 0 0,55-7 0 0 0,-48 5 0 0 0,-125 18 0 0 0,130-16 0 0 0,0-2 0 0 0,-1-3 0 0 0,-64-5 0 0 0,-33 3 0 0 0,118-1 0 0 0,11-1 0 0 0,0 2 0 0 0,1 1 0 0 0,-1 1 0 0 0,-38 11 0 0 0,63-13 0 0 0,-1 0 0 0 0,1 0 0 0 0,0 0 0 0 0,-1 1 0 0 0,1 0 0 0 0,0 1 0 0 0,1-1 0 0 0,-1 1 0 0 0,1 0 0 0 0,-1 0 0 0 0,1 1 0 0 0,0-1 0 0 0,1 1 0 0 0,-1 0 0 0 0,1 1 0 0 0,-7 10 0 0 0,9-11 0 0 0,-1 0 0 0 0,1 1 0 0 0,1-1 0 0 0,-1 1 0 0 0,1-1 0 0 0,0 1 0 0 0,0 0 0 0 0,0 5 0 0 0,2 49 0 0 0,0-22 0 0 0,1-7-13 0 0,1 0 0 0 0,2-1 1 0 0,1 1-1 0 0,18 55 0 0 0,-13-53 13 0 0,28 57 0 0 0,-33-77 0 0 0,-2-1 0 0 0,6 21 0 0 0,5 16 0 0 0,-10-39 0 0 0,0 0 0 0 0,1-1 0 0 0,0 0 0 0 0,0 0 0 0 0,1 0 0 0 0,0-1 0 0 0,1 0 0 0 0,16 13 0 0 0,6 3 0 0 0,40 23 0 0 0,-47-33 0 0 0,23 14 0 0 0,1-2 0 0 0,62 24 0 0 0,106 24 0 0 0,-105-37 0 0 0,-51-16 0 0 0,95 21 0 0 0,50 10 0 0 0,-40-9 0 0 0,-120-33 0 0 0,221 39 0 0 0,143-21 0 0 0,-311-23 0 0 0,-54-3 0 0 0,522 18 0 0 0,-124 10 0 0 0,-239-10 0 0 0,250 12 0 0 0,361-12 0 0 0,-630-21 0 0 0,121-15 0 0 0,-2 1 0 0 0,213-9 0 0 0,-145 10 0 0 0,-59 5 0 0 0,54 6 0 0 0,0-1 0 0 0,31-4 0 0 0,59 6 0 0 0,-298-1 0 0 0,467 5 0 0 0,-334 20 0 0 0,-139-8 0 0 0,161-12 0 0 0,-97-5 0 0 0,-176 3-66 0 0,-12 0 56 0 0,51 5-1 0 0,-71-4-109 0 0,0 1 0 0 0,0-1 1 0 0,0 1-1 0 0,0 1 0 0 0,0-1 0 0 0,0 1 0 0 0,0 0 0 0 0,-1 1 0 0 0,0-1 0 0 0,1 1 1 0 0,9 9-1 0 0,-14-10-195 0 0,1 0 1 0 0,0 0-1 0 0,-1 0 1 0 0,1 0-1 0 0,-1 0 1 0 0,3 6-1 0 0,2 13-7028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5:23.103"/>
    </inkml:context>
    <inkml:brush xml:id="br0">
      <inkml:brushProperty name="width" value="0.35" units="cm"/>
      <inkml:brushProperty name="height" value="2.1" units="cm"/>
      <inkml:brushProperty name="color" value="#33CCFF"/>
      <inkml:brushProperty name="inkEffects" value="pencil"/>
    </inkml:brush>
  </inkml:definitions>
  <inkml:trace contextRef="#ctx0" brushRef="#br0">3008 143 3423 264237 44325,'-2'0'360'0'0,"-1"1"-360"0"0,-2 0 0 0 0,-1 2 0 0 0,-1 2 72 0 0,0 0-72 0 0,-1 2 0 0 0,1-1 0 0 0,-1 0 0 0 0,1-2 0 0 0,1 0 0 0 0,-2-2 0 0 0,1-1 0 0 0,-1-2 0 0 0,-1-1 184 0 0,-1-1 72 0 0,-1-1 24 0 0,-1-1 0 0 0,-2 0 224 0 0,-1 0 40 0 0,-1 0 16 0 0,-2 0 0 0 0,-1 1-224 0 0,-2 1-48 0 0,1 0 0 0 0,-2 2-8 0 0,0 0-128 0 0,0 0-24 0 0,-1 1-8 0 0,0 0 0 0 0,-1 1-120 0 0,1-1 72 0 0,-1 0-72 0 0,-5 0 64 0 0,-1-2-64 0 0,0 0 0 0 0,0-2 64 0 0,1 0 8 0 0,0-1 0 0 0,1-1 0 0 0,-1-1 0 0 0,-1-1 80 0 0,-5-2 176 0 0,-3-3-160 0 0,0 1 0 0 0,3-1 0 0 0,1 1 0 0 0,2 0 0 0 0,1 3-72 0 0,-1 0-8 0 0,-1 3-8 0 0,-1 2 0 0 0,0 2-80 0 0,-1 1 64 0 0,-2 2-64 0 0,1 1 64 0 0,-2 1-64 0 0,1 1 0 0 0,0 1 0 0 0,1-1 0 0 0,2 1 0 0 0,1 0 0 0 0,1-2 0 0 0,-6 1 64 0 0,-2-1-64 0 0,1 0 0 0 0,2 1 0 0 0,2 1 0 0 0,2 0 0 0 0,0 0 0 0 0,-8 3 0 0 0,-5 2 0 0 0,0 1 0 0 0,-1 1 0 0 0,2 0 0 0 0,2 1 0 0 0,2 1 0 0 0,3 0 0 0 0,1 3 0 0 0,3 1 0 0 0,0 1 80 0 0,1 1-80 0 0,0 0 64 0 0,0 1-64 0 0,1-1 0 0 0,1 1 0 0 0,1 1 64 0 0,2-1-64 0 0,0 1 0 0 0,2 1 0 0 0,0 1 80 0 0,0 0-80 0 0,1 0 64 0 0,1 2-64 0 0,0 1 104 0 0,1 2-16 0 0,1-1-8 0 0,2 1 0 0 0,1 0 40 0 0,1 0 8 0 0,3 2 0 0 0,0 1 0 0 0,3-1-40 0 0,2 1-8 0 0,1 0 0 0 0,3 0 0 0 0,2 1 0 0 0,1 1 0 0 0,3 1 0 0 0,0 0 0 0 0,2 0-80 0 0,2 0 64 0 0,0 0-64 0 0,1-2 64 0 0,0 0-64 0 0,1 0 0 0 0,1 0 0 0 0,-1-1 64 0 0,1 0-64 0 0,0 0 0 0 0,2-2 0 0 0,1 0 64 0 0,2-1 8 0 0,2-2 0 0 0,2 0 0 0 0,3-2 0 0 0,3 0 56 0 0,2-1 0 0 0,3-2 8 0 0,3 0 0 0 0,2-2 0 0 0,3 0 0 0 0,3 0 0 0 0,4 0 0 0 0,3 1-40 0 0,5-1 0 0 0,3-1-8 0 0,2-2 0 0 0,2-3-24 0 0,2-3 0 0 0,2-4 0 0 0,1-4 0 0 0,2-2 8 0 0,-1-2 0 0 0,1-2 0 0 0,2-2 0 0 0,2 0 48 0 0,2-2 8 0 0,2-2 0 0 0,0-1 0 0 0,0-2-16 0 0,1-2 0 0 0,0-2 0 0 0,2-1 0 0 0,1-1-16 0 0,0 0-8 0 0,1-1 0 0 0,-1 0 0 0 0,1-1-24 0 0,-1-1-64 0 0,-2 0 96 0 0,-3 0-32 0 0,-2 0 0 0 0,0-1-64 0 0,0-1 96 0 0,1-1-32 0 0,0 0-64 0 0,-2 0 80 0 0,-2 1-80 0 0,-4 2 80 0 0,-4 0-80 0 0,-5 1 0 0 0,-3 0 0 0 0,1-3 0 0 0,-2-3 64 0 0,-5 1-64 0 0,-5-1 64 0 0,-4 2-64 0 0,-5 0 80 0 0,-3-1-80 0 0,1-4 80 0 0,-3-2 0 0 0,-3-1-80 0 0,-4-1 80 0 0,-4 2 0 0 0,-4 0 0 0 0,-3 1 0 0 0,-4 0 0 0 0,-3 0-16 0 0,-3-1-64 0 0,-3 0 96 0 0,-4-2-32 0 0,-4-2-64 0 0,-8-7 72 0 0,-8-5-72 0 0,-5 0 0 0 0,-6 3 64 0 0,-3 2-64 0 0,-4 3 0 0 0,-2 4 0 0 0,-2 3 0 0 0,-2 2 0 0 0,0 2 64 0 0,-2 0-64 0 0,0 2 0 0 0,1 1 0 0 0,-1 2 0 0 0,0 2 0 0 0,-2 2 0 0 0,0 3 0 0 0,-2 3 0 0 0,-2 1 0 0 0,-3 3 0 0 0,-3 0 0 0 0,-1 1 0 0 0,-2 0 0 0 0,0 2 0 0 0,-2 1 0 0 0,-2 0 0 0 0,-3 2 0 0 0,-3 0 0 0 0,-4 2 0 0 0,-3 1 0 0 0,-2 2 0 0 0,0 2 0 0 0,1 2 0 0 0,2 2-64 0 0,1 2 64 0 0,1 2 0 0 0,1 3 0 0 0,0 2-64 0 0,2 1 64 0 0,1 3 0 0 0,2 1 0 0 0,1 1 0 0 0,3 0 0 0 0,2 1-64 0 0,4 0 64 0 0,3 2 0 0 0,4 0 0 0 0,4 2 0 0 0,1 2 0 0 0,3 2 0 0 0,2 2 0 0 0,4 1-80 0 0,5 0 80 0 0,4 2 0 0 0,6-1-64 0 0,4 0 64 0 0,4 0 0 0 0,5 0 0 0 0,5-1-64 0 0,3 1 64 0 0,5-1 0 0 0,4 1 0 0 0,4 1 0 0 0,4 0 0 0 0,5 0 0 0 0,4-3 0 0 0,5 0 0 0 0,3-2 0 0 0,4-1 0 0 0,2-3 0 0 0,4-1 0 0 0,2-2 0 0 0,3-2 0 0 0,2-2 0 0 0,3 0 0 0 0,2-2 0 0 0,3-1 0 0 0,3 0 0 0 0,3-1 0 0 0,1 0 0 0 0,4 1 0 0 0,1-1 0 0 0,0-2 80 0 0,-2-1-80 0 0,1-3 80 0 0,-1-2-80 0 0,1-2 0 0 0,1-2 0 0 0,2-1 0 0 0,3-1 0 0 0,4-2 88 0 0,2-1-88 0 0,3-2 96 0 0,1-1-96 0 0,2-1 96 0 0,2-2-32 0 0,1-1 0 0 0,0-4-64 0 0,0-1 104 0 0,-2-4-32 0 0,-3 0-8 0 0,-2-2 0 0 0,-2-1 0 0 0,-1 0 0 0 0,-1-1 0 0 0,11-3 80 0 0,2-4-64 0 0,-2 0 0 0 0,-4 0 0 0 0,-5 0-80 0 0,-6 2 64 0 0,-5 0-64 0 0,-4 2 64 0 0,-4 3-64 0 0,-4 0 64 0 0,-3 1-64 0 0,-1 0 64 0 0,-2-2-64 0 0,-3-2 0 0 0,-2-1 0 0 0,-3-1 0 0 0,-4-1 64 0 0,-4-1-64 0 0,-3-1 0 0 0,-3 0 64 0 0,-4 0-64 0 0,-4 2 0 0 0,-2-2 72 0 0,-4-2-72 0 0,-3-2 64 0 0,-4-3-64 0 0,-5-2 80 0 0,-3 0-80 0 0,-4-2 64 0 0,-4 0-64 0 0,-3 0 0 0 0,-4 0 0 0 0,-3 0 0 0 0,-4 1 0 0 0,-3 1 0 0 0,-3 1 0 0 0,-3 2 0 0 0,-1 2 0 0 0,-2 4 0 0 0,-1 3 0 0 0,-1 3 0 0 0,-1 3 0 0 0,-3 2 0 0 0,-2 2 0 0 0,-3 3 0 0 0,-1 2 0 0 0,-2 2 0 0 0,0 2 0 0 0,-2 1 0 0 0,-2 1-64 0 0,-1 2 64 0 0,-1 0 0 0 0,1 3 0 0 0,1 1-64 0 0,-2 3 64 0 0,-3 3 0 0 0,-1 1-64 0 0,-12 6 64 0 0,-5 3 0 0 0,2 2 0 0 0,-6 7-64 0 0,1 2 64 0 0,6 4 0 0 0,5 0 0 0 0,7 2-64 0 0,5-1 64 0 0,4 0 0 0 0,4 0 0 0 0,4-1 0 0 0,4 0 0 0 0,2-2 0 0 0,3-1 0 0 0,2 0 0 0 0,2 0 0 0 0,3 0-64 0 0,3 0 64 0 0,4 1 0 0 0,2-1 0 0 0,4 2-64 0 0,2 1 64 0 0,2 1 0 0 0,3 0 0 0 0,3 0 0 0 0,4 0 0 0 0,5-1 0 0 0,4-1 0 0 0,4 0 0 0 0,4-1-64 0 0,4-2 64 0 0,3 0 0 0 0,4-1 0 0 0,3 0 0 0 0,4 0 0 0 0,3-1 0 0 0,5 1 0 0 0,11 4 0 0 0,16 6 0 0 0,16 3 0 0 0,3-2 0 0 0,-2-6 0 0 0,-4-6 0 0 0,-4-4 0 0 0,-2-4 0 0 0,-2-2 0 0 0,0-3 0 0 0,2-1 0 0 0,1-2 0 0 0,1 0 64 0 0,2-2-64 0 0,2-2 0 0 0,1-3 0 0 0,-1 0 0 0 0,0-2 64 0 0,0-2-64 0 0,-1 0 0 0 0,3 0 0 0 0,0-2 64 0 0,1-1-64 0 0,-1-1 0 0 0,0-3 64 0 0,1-1-64 0 0,-1-3 0 0 0,-1-1 72 0 0,-1-2-72 0 0,-1-2 0 0 0,1-1 0 0 0,-2-3 64 0 0,-2-1-64 0 0,6-7 80 0 0,0-2 0 0 0,-5-1-80 0 0,-7 0 96 0 0,-6 2-96 0 0,-7 0 96 0 0,-6 0-96 0 0,-3 2 96 0 0,-5 1-96 0 0,-3 1 96 0 0,-5 1-96 0 0,-4 2 64 0 0,-4-1-64 0 0,-5 0 64 0 0,-4-2-64 0 0,-4-1 80 0 0,-4 0-80 0 0,-4-1 80 0 0,-4-1-80 0 0,-4-1 0 0 0,-4-1 72 0 0,-6-2-72 0 0,-5-3 0 0 0,-5-1 0 0 0,-4-3 0 0 0,-6 0 64 0 0,-5-2-64 0 0,-6 1 0 0 0,-4-1 0 0 0,-4 2 0 0 0,-4 1 0 0 0,-2 2 0 0 0,-4 2 0 0 0,-1 2 0 0 0,-3 4 0 0 0,-1 4 0 0 0,-3 5 0 0 0,-5 2 0 0 0,-3 5 0 0 0,-20 1 0 0 0,-8 1-64 0 0,-3 3 64 0 0,1 2 0 0 0,0 4 0 0 0,0 5 0 0 0,1 4 0 0 0,1 3 0 0 0,3 2 0 0 0,3 2 0 0 0,6 1 0 0 0,4 4-64 0 0,6 2 64 0 0,-11 14-736 0 0,-15 17-976 0 0,-3 10-5808 0 0,19-6-3519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45.960"/>
    </inkml:context>
    <inkml:brush xml:id="br0">
      <inkml:brushProperty name="width" value="0.1" units="cm"/>
      <inkml:brushProperty name="height" value="0.1" units="cm"/>
      <inkml:brushProperty name="color" value="#F4F91B"/>
    </inkml:brush>
  </inkml:definitions>
  <inkml:trace contextRef="#ctx0" brushRef="#br0">92 1009 4775 0 0,'0'0'35'0'0,"0"-1"-1"0"0,0 0 0 0 0,0 1 0 0 0,0-1 1 0 0,0 1-1 0 0,0-1 0 0 0,0 0 0 0 0,0 1 1 0 0,1-1-1 0 0,-1 1 0 0 0,0-1 0 0 0,0 0 1 0 0,0 1-1 0 0,1-1 0 0 0,-1 1 0 0 0,0-1 1 0 0,1 1-1 0 0,-1-1 0 0 0,0 1 0 0 0,1-1 1 0 0,-1 1-1 0 0,0 0 0 0 0,1-1 0 0 0,-1 1 1 0 0,1-1-1 0 0,-1 1 0 0 0,1 0 0 0 0,-1-1 1 0 0,1 1-1 0 0,-1 0 0 0 0,1 0 0 0 0,0-1 1 0 0,-1 1-1 0 0,1 0 0 0 0,-1 0 0 0 0,1 0 1 0 0,0 0-1 0 0,-1 0 0 0 0,1 0 0 0 0,-1 0 1 0 0,2 0-1 0 0,-1 0 41 0 0,0 0 1 0 0,1 1 0 0 0,-1-1-1 0 0,0 0 1 0 0,1 1 0 0 0,-1-1-1 0 0,0 1 1 0 0,0-1 0 0 0,0 1-1 0 0,1 0 1 0 0,-1 0 0 0 0,0-1-1 0 0,0 1 1 0 0,0 0-1 0 0,0 0 1 0 0,0 0 0 0 0,1 1-1 0 0,10 26 131 0 0,-11-24-186 0 0,1 0 0 0 0,0 0 0 0 0,0 0 0 0 0,0 0 1 0 0,0 0-1 0 0,4 5 0 0 0,5 2 421 0 0,1-1 0 0 0,0 0-1 0 0,0-1 1 0 0,1-1 0 0 0,0 0 0 0 0,0-1 0 0 0,25 10 0 0 0,-2 0 47 0 0,0-1 125 0 0,-1-3 0 0 0,2-1 1 0 0,59 12-1 0 0,-80-22-355 0 0,0-1 0 0 0,1-1 0 0 0,-1 0 1 0 0,0-1-1 0 0,0-1 0 0 0,1 0 0 0 0,16-6 0 0 0,76-25 1062 0 0,19 2-621 0 0,-36 17-535 0 0,-52 8-45 0 0,56-13 1 0 0,-78 13-16 0 0,0-1 1 0 0,-1-1 0 0 0,0 0-1 0 0,22-14 1 0 0,60-48 610 0 0,-93 65-673 0 0,9-6 63 0 0,21-21 1 0 0,-32 28-76 0 0,0-1 0 0 0,1 0 0 0 0,-2 0 0 0 0,1-1-1 0 0,-1 1 1 0 0,1-1 0 0 0,-1 1 0 0 0,2-8 0 0 0,-4 5 70 0 0,0 1 1 0 0,0-1 0 0 0,-1 0 0 0 0,0 0-1 0 0,0 0 1 0 0,-1 1 0 0 0,0-1 0 0 0,-3-14-1 0 0,-2-18 113 0 0,4-8-37 0 0,3 32-144 0 0,-2 1 0 0 0,0-1 0 0 0,-1 1 0 0 0,0 0-1 0 0,-7-25 1 0 0,-5 8 28 0 0,-1 0 0 0 0,-1 2 0 0 0,-1-1 0 0 0,-2 2 0 0 0,-1 1 0 0 0,-43-48 0 0 0,41 50-4 0 0,2-1-1 0 0,-21-35 0 0 0,29 43-40 0 0,5 8 3 0 0,-2 0-1 0 0,1 0 0 0 0,-1 1 0 0 0,-1 0 0 0 0,0 1 0 0 0,0 0 0 0 0,-1 0 0 0 0,0 1 0 0 0,-20-11 0 0 0,9 6-12 0 0,13 7-12 0 0,-1 0-1 0 0,0 1 0 0 0,0 0 1 0 0,0 1-1 0 0,-1-1 0 0 0,1 2 1 0 0,-1 0-1 0 0,-14-2 0 0 0,-6 2 9 0 0,-36-2 63 0 0,24 3-78 0 0,1-2 0 0 0,0-1-1 0 0,-54-15 1 0 0,73 16 14 0 0,0 1 0 0 0,0 1 0 0 0,-34 1 0 0 0,42 1 0 0 0,-48 2 0 0 0,-74 13 0 0 0,128-14 0 0 0,0 1 0 0 0,0 0 0 0 0,0 1 0 0 0,1 0 0 0 0,-1 0 0 0 0,1 1 0 0 0,-10 5 0 0 0,0 3 0 0 0,-30 27 0 0 0,41-33-2 0 0,1 0-1 0 0,0 1 1 0 0,0 0-1 0 0,1 0 0 0 0,0 0 1 0 0,0 1-1 0 0,0 0 1 0 0,1 0-1 0 0,1 0 1 0 0,-6 17-1 0 0,1 4-20 0 0,-7 59-1 0 0,2-11 35 0 0,12-69-11 0 0,0 0 0 0 0,0 0 0 0 0,1 0 0 0 0,0 0 0 0 0,1 0 0 0 0,-1 1 0 0 0,2-1 0 0 0,2 13 0 0 0,2 0 0 0 0,18 39 0 0 0,-4-24 0 0 0,-15-29 0 0 0,-1 0 0 0 0,0 1 0 0 0,0 0 0 0 0,5 15 0 0 0,-4 0 13 0 0,0 1 0 0 0,-2 0 0 0 0,0 0-1 0 0,-2 35 1 0 0,0-39 38 0 0,1-1-1 0 0,5 24 1 0 0,-3-23-75 0 0,-1 0-1 0 0,0 26 1 0 0,-3-3-498 0 0,0 23-1547 0 0,0-23-2715 0 0,-2 2-1912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30.638"/>
    </inkml:context>
    <inkml:brush xml:id="br0">
      <inkml:brushProperty name="width" value="0.1" units="cm"/>
      <inkml:brushProperty name="height" value="0.1" units="cm"/>
      <inkml:brushProperty name="color" value="#F4F91B"/>
    </inkml:brush>
  </inkml:definitions>
  <inkml:trace contextRef="#ctx0" brushRef="#br0">3358 125 2271 0 0,'-36'-26'526'0'0,"26"18"-261"0"0,0 0 1 0 0,0 1 0 0 0,-1 0 0 0 0,1 1 0 0 0,-1 0-1 0 0,-1 1 1 0 0,1 0 0 0 0,-15-3 0 0 0,23 7-232 0 0,-201-35 2086 0 0,163 34-1702 0 0,0 2-1 0 0,-69 9 0 0 0,57-4-357 0 0,-29 4-10 0 0,16-2-8 0 0,-79-1 0 0 0,-63 0 431 0 0,184-5-396 0 0,-252 37 352 0 0,216-27-355 0 0,-4-3 5 0 0,-94 0 1 0 0,54-4 54 0 0,1 2 186 0 0,-137 27 0 0 0,196-26-200 0 0,-89 4 0 0 0,-46-12 158 0 0,10-1 156 0 0,-249-2 638 0 0,311 1-989 0 0,78 4-154 0 0,0 0 1 0 0,-43 9-1 0 0,24-1-88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31.928"/>
    </inkml:context>
    <inkml:brush xml:id="br0">
      <inkml:brushProperty name="width" value="0.1" units="cm"/>
      <inkml:brushProperty name="height" value="0.1" units="cm"/>
      <inkml:brushProperty name="color" value="#F4F91B"/>
    </inkml:brush>
  </inkml:definitions>
  <inkml:trace contextRef="#ctx0" brushRef="#br0">1137 96 4231 0 0,'0'-1'31'0'0,"-1"0"-1"0"0,1 0 0 0 0,-1 0 1 0 0,1 0-1 0 0,-1 0 0 0 0,0 0 1 0 0,0 1-1 0 0,1-1 0 0 0,-1 0 0 0 0,0 0 1 0 0,0 0-1 0 0,0 1 0 0 0,0-1 1 0 0,0 1-1 0 0,0-1 0 0 0,0 0 1 0 0,0 1-1 0 0,0 0 0 0 0,0-1 1 0 0,0 1-1 0 0,0 0 0 0 0,-2-1 0 0 0,0 1 48 0 0,-1 0-1 0 0,0 0 0 0 0,1 1 0 0 0,-1-1 0 0 0,-5 2 0 0 0,-13 2-141 0 0,13-4 76 0 0,0 0 0 0 0,1-1 0 0 0,-1 0 0 0 0,1 0 0 0 0,-1-1 1 0 0,-8-3-1 0 0,-50-20 1030 0 0,44 15-41 0 0,-30-8 1 0 0,17 10-518 0 0,-1 2 0 0 0,1 1 0 0 0,-1 2 1 0 0,0 2-1 0 0,-64 5 0 0 0,-183 40-155 0 0,171-23-247 0 0,-16 3-1030 0 0,84-18-2934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34.008"/>
    </inkml:context>
    <inkml:brush xml:id="br0">
      <inkml:brushProperty name="width" value="0.1" units="cm"/>
      <inkml:brushProperty name="height" value="0.1" units="cm"/>
      <inkml:brushProperty name="color" value="#E71224"/>
    </inkml:brush>
  </inkml:definitions>
  <inkml:trace contextRef="#ctx0" brushRef="#br0">0 90 1783 0 0,'93'6'824'0'0,"0"1"-712"0"0,113 0-48 0 0,17-21 421 0 0,-88 3-258 0 0,-111 10-223 0 0,243-25 120 0 0,-206 18 17 0 0,86 0 0 0 0,-59 5-12 0 0,86-16 78 0 0,-24 2-57 0 0,-73 15-62 0 0,0 4 0 0 0,121 18 0 0 0,-137-16-67 0 0,92-3-1 0 0,-6-2 3 0 0,-68 9 22 0 0,-2 3-1 0 0,96 27 0 0 0,-140-30-41 0 0,42 14 44 0 0,-57-15-134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32.532"/>
    </inkml:context>
    <inkml:brush xml:id="br0">
      <inkml:brushProperty name="width" value="0.1" units="cm"/>
      <inkml:brushProperty name="height" value="0.1" units="cm"/>
      <inkml:brushProperty name="color" value="#F4F91B"/>
    </inkml:brush>
  </inkml:definitions>
  <inkml:trace contextRef="#ctx0" brushRef="#br0">2369 119 2759 0 0,'-3'-1'89'0'0,"-1"1"0"0"0,1 0-1 0 0,-1-1 1 0 0,1 1-1 0 0,0 1 1 0 0,-1-1-1 0 0,1 0 1 0 0,-1 1 0 0 0,1 0-1 0 0,0-1 1 0 0,0 1-1 0 0,-6 3 1 0 0,-9 1 183 0 0,-17-1 72 0 0,0-1 0 0 0,0-2-1 0 0,-62-6 1 0 0,-29 1 437 0 0,60 6-315 0 0,-70 3 779 0 0,-199-18 0 0 0,-13-35 445 0 0,-64-6-700 0 0,-3 33-782 0 0,236 27-1096 0 0,96-1-3168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33.887"/>
    </inkml:context>
    <inkml:brush xml:id="br0">
      <inkml:brushProperty name="width" value="0.1" units="cm"/>
      <inkml:brushProperty name="height" value="0.1" units="cm"/>
      <inkml:brushProperty name="color" value="#F4F91B"/>
    </inkml:brush>
  </inkml:definitions>
  <inkml:trace contextRef="#ctx0" brushRef="#br0">3194 17 4031 0 0,'-7'-3'210'0'0,"-1"0"0"0"0,0 0 0 0 0,0 1-1 0 0,0 1 1 0 0,0-1 0 0 0,0 1-1 0 0,0 0 1 0 0,-11 1 0 0 0,-70 7 550 0 0,56-4-618 0 0,-631 40 2260 0 0,573-41-2177 0 0,-308 1 790 0 0,-710-28 257 0 0,976 22-1533 0 0,0 6 0 0 0,-252 39-1 0 0,309-29-826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36.599"/>
    </inkml:context>
    <inkml:brush xml:id="br0">
      <inkml:brushProperty name="width" value="0.1" units="cm"/>
      <inkml:brushProperty name="height" value="0.1" units="cm"/>
      <inkml:brushProperty name="color" value="#F4F91B"/>
    </inkml:brush>
  </inkml:definitions>
  <inkml:trace contextRef="#ctx0" brushRef="#br0">1768 71 2671 0 0,'3'-3'253'0'0,"1"0"-1"0"0,-1 0 0 0 0,0-1 0 0 0,0 1 0 0 0,0-1 0 0 0,-1 1 0 0 0,1-1 0 0 0,-1 0 0 0 0,3-6 0 0 0,-1 3 491 0 0,-3 6-612 0 0,0-1 0 0 0,0 1 0 0 0,-1-1 0 0 0,1 1 0 0 0,0-1 0 0 0,-1 0 0 0 0,1 1-1 0 0,-1-1 1 0 0,1 0 0 0 0,-1-2 0 0 0,-4 2 457 0 0,-9 7-360 0 0,-1 2 1 0 0,0 0 0 0 0,-1-1-1 0 0,0-1 1 0 0,0-1-1 0 0,-25 5 1 0 0,-80 6 815 0 0,107-14-948 0 0,-372 41 956 0 0,-69 7-746 0 0,97-14-178 0 0,80 22-495 0 0,203-38 136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37.717"/>
    </inkml:context>
    <inkml:brush xml:id="br0">
      <inkml:brushProperty name="width" value="0.1" units="cm"/>
      <inkml:brushProperty name="height" value="0.1" units="cm"/>
      <inkml:brushProperty name="color" value="#F4F91B"/>
    </inkml:brush>
  </inkml:definitions>
  <inkml:trace contextRef="#ctx0" brushRef="#br0">833 116 1839 0 0,'1'0'61'0'0,"0"0"-1"0"0,-1 0 1 0 0,1-1-1 0 0,0 1 1 0 0,-1 0-1 0 0,1 0 1 0 0,-1 0-1 0 0,1-1 1 0 0,0 1-1 0 0,-1 0 1 0 0,1 0-1 0 0,-1-1 1 0 0,1 1-1 0 0,-1 0 1 0 0,1-1-1 0 0,-1 1 1 0 0,1-1-1 0 0,-1 1 1 0 0,1-1-1 0 0,-1 1 1 0 0,0-1-1 0 0,1 1 1 0 0,-1-1-1 0 0,1 0 1 0 0,0-2 72 0 0,0 1 1 0 0,-1 0 0 0 0,1 0 0 0 0,-1 0-1 0 0,1 0 1 0 0,-1-1 0 0 0,0-3-1 0 0,1 2 88 0 0,-2 0 0 0 0,1 0 0 0 0,0 1 0 0 0,-1-1 0 0 0,0 0 0 0 0,0 0 0 0 0,0 0 0 0 0,0 0 0 0 0,-3-5 0 0 0,2 7-74 0 0,0-1 0 0 0,-1 0-1 0 0,1 0 1 0 0,-1 1-1 0 0,0 0 1 0 0,1-1-1 0 0,-1 1 1 0 0,-1 0 0 0 0,1 0-1 0 0,0 1 1 0 0,0-1-1 0 0,-1 1 1 0 0,1-1 0 0 0,0 1-1 0 0,-1 0 1 0 0,-4 0-1 0 0,-8-2 231 0 0,0 1-1 0 0,-23 0 1 0 0,27 2-216 0 0,-159 7 877 0 0,103-2-984 0 0,-20 1-358 0 0,2 4-1 0 0,-156 38 1 0 0,194-35-3506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38.649"/>
    </inkml:context>
    <inkml:brush xml:id="br0">
      <inkml:brushProperty name="width" value="0.1" units="cm"/>
      <inkml:brushProperty name="height" value="0.1" units="cm"/>
      <inkml:brushProperty name="color" value="#F4F91B"/>
    </inkml:brush>
  </inkml:definitions>
  <inkml:trace contextRef="#ctx0" brushRef="#br0">2096 3 2815 0 0,'-12'0'128'0'0,"-2"0"19"0"0,1 0 1 0 0,-1 1-1 0 0,-21 4 1 0 0,-6 3 40 0 0,0-2 1 0 0,-78 2-1 0 0,-85-15 1696 0 0,53 0-323 0 0,-13 4-409 0 0,-189-5 2400 0 0,110 2-4232 0 0,-375 41-1 0 0,544-28 162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39.753"/>
    </inkml:context>
    <inkml:brush xml:id="br0">
      <inkml:brushProperty name="width" value="0.1" units="cm"/>
      <inkml:brushProperty name="height" value="0.1" units="cm"/>
      <inkml:brushProperty name="color" value="#F4F91B"/>
    </inkml:brush>
  </inkml:definitions>
  <inkml:trace contextRef="#ctx0" brushRef="#br0">1360 17 1839 0 0,'-1'-1'76'0'0,"0"0"0"0"0,0 0 0 0 0,0 0 0 0 0,0 0-1 0 0,-1 1 1 0 0,1-1 0 0 0,0 0 0 0 0,0 0 0 0 0,0 1-1 0 0,-1-1 1 0 0,1 1 0 0 0,0-1 0 0 0,-1 1 0 0 0,1 0-1 0 0,-1-1 1 0 0,1 1 0 0 0,0 0 0 0 0,-1 0 0 0 0,1 0-1 0 0,-1 0 1 0 0,-1 0 0 0 0,-34 3 1859 0 0,32-2-2166 0 0,-32 5 641 0 0,27-4-339 0 0,-1 0 1 0 0,1-1 0 0 0,-1 0-1 0 0,1 0 1 0 0,-1-1-1 0 0,-14-2 1 0 0,-10-4 426 0 0,8 0-225 0 0,1 2-1 0 0,-1 1 1 0 0,0 1 0 0 0,-39 3-1 0 0,-224 10 514 0 0,193-10-524 0 0,15 0-30 0 0,1 0 108 0 0,-98 12 0 0 0,1 21-930 0 0,130-23-2764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40.827"/>
    </inkml:context>
    <inkml:brush xml:id="br0">
      <inkml:brushProperty name="width" value="0.1" units="cm"/>
      <inkml:brushProperty name="height" value="0.1" units="cm"/>
      <inkml:brushProperty name="color" value="#F4F91B"/>
    </inkml:brush>
  </inkml:definitions>
  <inkml:trace contextRef="#ctx0" brushRef="#br0">1562 118 1583 0 0,'0'0'68'0'0,"0"0"2"0"0,-19-2 147 0 0,9 0-54 0 0,5 2 34 0 0,-1-1 1 0 0,1 0-1 0 0,0 0 1 0 0,1 0-1 0 0,-1-1 1 0 0,0 1-1 0 0,-7-5 1 0 0,-2-2 259 0 0,1 1 0 0 0,-2 0 0 0 0,1 1 1 0 0,0 1-1 0 0,-1 0 0 0 0,0 1 0 0 0,0 0 0 0 0,-1 1 1 0 0,1 1-1 0 0,-29 0 0 0 0,-56 10-297 0 0,47-3 117 0 0,-92-2-1 0 0,-243-51 2184 0 0,340 41-2304 0 0,-1 2-1 0 0,1 1 1 0 0,-64 5 0 0 0,40 5-172 0 0,-112 24 0 0 0,136-20-656 0 0,-1 0-259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42.445"/>
    </inkml:context>
    <inkml:brush xml:id="br0">
      <inkml:brushProperty name="width" value="0.1" units="cm"/>
      <inkml:brushProperty name="height" value="0.1" units="cm"/>
      <inkml:brushProperty name="color" value="#F4F91B"/>
    </inkml:brush>
  </inkml:definitions>
  <inkml:trace contextRef="#ctx0" brushRef="#br0">1892 1 1375 0 0,'-32'9'142'0'0,"25"-8"78"0"0,1 1 0 0 0,0 0 0 0 0,0 0 0 0 0,0 0 0 0 0,0 1 0 0 0,-7 4 0 0 0,6-4-78 0 0,1 0-1 0 0,-1-1 1 0 0,0 1 0 0 0,0-1 0 0 0,-15 2 0 0 0,1 0 85 0 0,-183 32 2701 0 0,3 0-1553 0 0,172-29-1291 0 0,-1-2-1 0 0,0 0 1 0 0,0-2 0 0 0,-41-2-1 0 0,25-3 186 0 0,1-3 0 0 0,-53-11 0 0 0,-82-32 680 0 0,127 31-699 0 0,-1 2 1 0 0,0 3 0 0 0,-72-7 0 0 0,61 17-262 0 0,1 4 0 0 0,-125 18 0 0 0,77 4-1177 0 0,60-11-2575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0:43.255"/>
    </inkml:context>
    <inkml:brush xml:id="br0">
      <inkml:brushProperty name="width" value="0.1" units="cm"/>
      <inkml:brushProperty name="height" value="0.1" units="cm"/>
      <inkml:brushProperty name="color" value="#F4F91B"/>
    </inkml:brush>
  </inkml:definitions>
  <inkml:trace contextRef="#ctx0" brushRef="#br0">1842 19 455 0 0,'-12'-3'-191'0'0,"10"2"556"0"0,0 0 0 0 0,-1 1-1 0 0,1-1 1 0 0,-1 1 0 0 0,1-1 0 0 0,0 1-1 0 0,-1 0 1 0 0,1 0 0 0 0,-4 0-1 0 0,-124 15 828 0 0,-110-12 718 0 0,74-4-285 0 0,-412-16 1345 0 0,418 8-2572 0 0,93 7-442 0 0,1 3 0 0 0,-84 11 0 0 0,-15 10-4367 0 0,84-11 1723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06.018"/>
    </inkml:context>
    <inkml:brush xml:id="br0">
      <inkml:brushProperty name="width" value="0.1" units="cm"/>
      <inkml:brushProperty name="height" value="0.1" units="cm"/>
      <inkml:brushProperty name="color" value="#F4F91B"/>
    </inkml:brush>
  </inkml:definitions>
  <inkml:trace contextRef="#ctx0" brushRef="#br0">1802 7 1375 0 0,'-4'-1'436'0'0,"0"0"-1"0"0,0-1 0 0 0,0 1 0 0 0,0 1 0 0 0,0-1 0 0 0,0 0 0 0 0,-1 1 0 0 0,1 0 0 0 0,-8 1 0 0 0,-41 7 607 0 0,32-4-781 0 0,-52 10 435 0 0,38-6-378 0 0,-1-2-1 0 0,-61 3 1 0 0,68-8-142 0 0,-1 1-1 0 0,-51 11 1 0 0,-54 22 712 0 0,-6 1-398 0 0,69-23-191 0 0,0-4 0 0 0,-117 0 0 0 0,-145-23 751 0 0,301 12-1031 0 0,-14 0-61 0 0,-1 2 0 0 0,1 3 0 0 0,-88 15 0 0 0,91-9-244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41.019"/>
    </inkml:context>
    <inkml:brush xml:id="br0">
      <inkml:brushProperty name="width" value="0.1" units="cm"/>
      <inkml:brushProperty name="height" value="0.1" units="cm"/>
      <inkml:brushProperty name="color" value="#E71224"/>
    </inkml:brush>
  </inkml:definitions>
  <inkml:trace contextRef="#ctx0" brushRef="#br0">31 60 455 0 0,'-4'-2'258'0'0,"1"0"0"0"0,0 0 0 0 0,1 0 0 0 0,-1-1 0 0 0,0 1 0 0 0,-3-5 0 0 0,0 1 216 0 0,6 7-334 0 0,0-1-135 0 0,0 1 0 0 0,0 0 1 0 0,-1-1-1 0 0,1 1 0 0 0,0 0 1 0 0,0-1-1 0 0,0 1 0 0 0,0 0 1 0 0,0-1-1 0 0,1 1 0 0 0,-1 0 0 0 0,0-1 1 0 0,0 1-1 0 0,0-1 0 0 0,0 1 1 0 0,1 0-1 0 0,-1-1 0 0 0,0 1 1 0 0,1-1-1 0 0,-1 1 0 0 0,0-1 1 0 0,1 1-1 0 0,-1 0 0 0 0,1-1 0 0 0,-1 0 1 0 0,1 1-1 0 0,7 2 142 0 0,0 0 1 0 0,1-1-1 0 0,-1 0 0 0 0,0 0 1 0 0,0-1-1 0 0,12 0 0 0 0,18 4 237 0 0,102 22-14 0 0,-110-23-360 0 0,0 0-1 0 0,0-2 1 0 0,1-2-1 0 0,43-3 0 0 0,-16-5 6 0 0,76-18-1 0 0,-66 13 160 0 0,1 4-1 0 0,109-2 1 0 0,-85 7-95 0 0,-58 6-79 0 0,-29-1 2 0 0,0-1 0 0 0,0 1 0 0 0,1-1 0 0 0,-1 0 0 0 0,6-1 0 0 0,-11 1 1 0 0,0 0-1 0 0,0-1 0 0 0,0 1 0 0 0,-1 0 0 0 0,1 0 0 0 0,0 0 0 0 0,0-1 1 0 0,-1 1-1 0 0,1 0 0 0 0,0-1 0 0 0,0 1 0 0 0,-1-1 0 0 0,1 1 0 0 0,0-1 0 0 0,-1 1 1 0 0,1-1-1 0 0,-1 1 0 0 0,1-1 0 0 0,-1 0 0 0 0,1 1 0 0 0,-1-1 0 0 0,1 0 1 0 0,-1 1-1 0 0,0-1 0 0 0,1 0 0 0 0,-1 0 0 0 0,0 1 0 0 0,1-1 0 0 0,-1 0 1 0 0,0 0-1 0 0,0 0 0 0 0,0 1 0 0 0,0-1 0 0 0,0 0 0 0 0,0 0 0 0 0,0 0 1 0 0,0 0-1 0 0,0 1 0 0 0,0-1 0 0 0,-1 0 0 0 0,1 0 0 0 0,0 0 0 0 0,0 1 0 0 0,-1-1 1 0 0,1 0-1 0 0,0 1 0 0 0,-1-1 0 0 0,1 0 0 0 0,-1 1 0 0 0,1-1 0 0 0,-1 0 1 0 0,1 1-1 0 0,-1-1 0 0 0,0 1 0 0 0,1-1 0 0 0,-1 1 0 0 0,-1-2 0 0 0,1 3-8 0 0,1-1 0 0 0,-1 0 0 0 0,0 0-1 0 0,0 0 1 0 0,1 0 0 0 0,-1 0 0 0 0,0 1-1 0 0,0-1 1 0 0,1 0 0 0 0,-1 1-1 0 0,0-1 1 0 0,1 0 0 0 0,-1 1 0 0 0,0-1-1 0 0,1 1 1 0 0,-1-1 0 0 0,1 1 0 0 0,-1-1-1 0 0,1 1 1 0 0,-2 1 0 0 0,-13 15-579 0 0,14-15 435 0 0,-3 2-1584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06.566"/>
    </inkml:context>
    <inkml:brush xml:id="br0">
      <inkml:brushProperty name="width" value="0.1" units="cm"/>
      <inkml:brushProperty name="height" value="0.1" units="cm"/>
      <inkml:brushProperty name="color" value="#F4F91B"/>
    </inkml:brush>
  </inkml:definitions>
  <inkml:trace contextRef="#ctx0" brushRef="#br0">941 34 455 0 0,'-63'5'3903'0'0,"41"-3"-3430"0"0,-31 0 1 0 0,-104-18 2589 0 0,36 2-1636 0 0,78 11-1045 0 0,-154-6 1002 0 0,171 9-1439 0 0,-1 2 0 0 0,1 2 0 0 0,0 0 0 0 0,0 1 0 0 0,-37 14 0 0 0,17-1-2682 0 0,1 2-918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07.760"/>
    </inkml:context>
    <inkml:brush xml:id="br0">
      <inkml:brushProperty name="width" value="0.1" units="cm"/>
      <inkml:brushProperty name="height" value="0.1" units="cm"/>
      <inkml:brushProperty name="color" value="#F4F91B"/>
    </inkml:brush>
  </inkml:definitions>
  <inkml:trace contextRef="#ctx0" brushRef="#br0">1455 218 4231 0 0,'2'-3'102'0'0,"-1"0"-1"0"0,0 0 0 0 0,1 0 0 0 0,-1 0 0 0 0,0 0 0 0 0,-1 0 0 0 0,1 0 1 0 0,-1 0-1 0 0,1 0 0 0 0,-1 0 0 0 0,0-1 0 0 0,0 1 0 0 0,0 0 0 0 0,0 0 1 0 0,-1-4-1 0 0,-1 4-36 0 0,1 0 0 0 0,0 1 0 0 0,0-1 1 0 0,-1 0-1 0 0,0 1 0 0 0,1 0 1 0 0,-1-1-1 0 0,0 1 0 0 0,0 0 0 0 0,0 0 1 0 0,0 0-1 0 0,-1 0 0 0 0,1 0 1 0 0,-1 0-1 0 0,1 1 0 0 0,-5-3 0 0 0,-55-32 736 0 0,41 23-438 0 0,0 0 1 0 0,-1 2-1 0 0,0 0 1 0 0,-1 2-1 0 0,-27-9 1 0 0,24 13-182 0 0,-1 1 1 0 0,1 1 0 0 0,-1 2-1 0 0,-27 1 1 0 0,-108 15 100 0 0,-13 0-159 0 0,-21-22 14 0 0,119 2-42 0 0,-111 6 0 0 0,137 6-245 0 0,-60 16 0 0 0,67-13 21 0 0,3 0-158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08.760"/>
    </inkml:context>
    <inkml:brush xml:id="br0">
      <inkml:brushProperty name="width" value="0.1" units="cm"/>
      <inkml:brushProperty name="height" value="0.1" units="cm"/>
      <inkml:brushProperty name="color" value="#F4F91B"/>
    </inkml:brush>
  </inkml:definitions>
  <inkml:trace contextRef="#ctx0" brushRef="#br0">1347 77 455 0 0,'-1'1'27'0'0,"1"1"-1"0"0,-1-1 1 0 0,0 1-1 0 0,1-1 1 0 0,-1 1-1 0 0,0-1 1 0 0,0 1-1 0 0,0-1 1 0 0,0 0-1 0 0,0 0 1 0 0,0 1-1 0 0,0-1 1 0 0,0 0-1 0 0,-1 0 1 0 0,1 0-1 0 0,0 0 1 0 0,-1 0-1 0 0,1-1 1 0 0,-1 1-1 0 0,1 0 1 0 0,-3 0-1 0 0,-35 13 850 0 0,33-13-623 0 0,-1 0-1 0 0,1 0 1 0 0,0-1-1 0 0,-1 1 1 0 0,1-2-1 0 0,0 1 1 0 0,-7-2-1 0 0,-46-12 1436 0 0,25 5-953 0 0,-86-23 1112 0 0,69 16-1053 0 0,-64-10-1 0 0,34 16-576 0 0,-1 3 0 0 0,0 4 1 0 0,0 3-1 0 0,-151 20 0 0 0,189-12-319 0 0,-1 2 0 0 0,2 1 0 0 0,-72 29 0 0 0,76-24-144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09.880"/>
    </inkml:context>
    <inkml:brush xml:id="br0">
      <inkml:brushProperty name="width" value="0.1" units="cm"/>
      <inkml:brushProperty name="height" value="0.1" units="cm"/>
      <inkml:brushProperty name="color" value="#F4F91B"/>
    </inkml:brush>
  </inkml:definitions>
  <inkml:trace contextRef="#ctx0" brushRef="#br0">1987 85 4111 0 0,'-11'-15'443'0'0,"-5"-3"438"0"0,15 18-856 0 0,1-1 0 0 0,-1 0 1 0 0,0 1-1 0 0,0-1 0 0 0,0 1 1 0 0,-1-1-1 0 0,1 1 1 0 0,0 0-1 0 0,0-1 0 0 0,0 1 1 0 0,0 0-1 0 0,0 0 0 0 0,0 0 1 0 0,0 0-1 0 0,-1 0 1 0 0,1 0-1 0 0,0 0 0 0 0,0 0 1 0 0,-1 0-1 0 0,-46 13 154 0 0,32-8-37 0 0,0-1 1 0 0,0-1-1 0 0,0 0 0 0 0,-25 1 1 0 0,-232-17 2207 0 0,-485-49-763 0 0,573 59-1858 0 0,-298 33 1 0 0,398-19-112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12.663"/>
    </inkml:context>
    <inkml:brush xml:id="br0">
      <inkml:brushProperty name="width" value="0.1" units="cm"/>
      <inkml:brushProperty name="height" value="0.1" units="cm"/>
      <inkml:brushProperty name="color" value="#F4F91B"/>
    </inkml:brush>
  </inkml:definitions>
  <inkml:trace contextRef="#ctx0" brushRef="#br0">2772 99 919 0 0,'-14'1'155'0'0,"0"1"-1"0"0,0 0 1 0 0,0 1 0 0 0,-17 6-1 0 0,-25 4 225 0 0,13-7 227 0 0,0-2 0 0 0,-88-3 0 0 0,19 0 1278 0 0,69 1-1431 0 0,-49-5 0 0 0,-275-45 1986 0 0,273 33-2039 0 0,-128-19 163 0 0,57 26-252 0 0,36 3-121 0 0,9-6-46 0 0,-66-5-15 0 0,129 14-86 0 0,-75 6 0 0 0,-323 64-156 0 0,453-67 108 0 0,-161 32-1120 0 0,91-13-2390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23.308"/>
    </inkml:context>
    <inkml:brush xml:id="br0">
      <inkml:brushProperty name="width" value="0.1" units="cm"/>
      <inkml:brushProperty name="height" value="0.1" units="cm"/>
      <inkml:brushProperty name="color" value="#F4F91B"/>
    </inkml:brush>
  </inkml:definitions>
  <inkml:trace contextRef="#ctx0" brushRef="#br0">4754 1 1639 0 0,'-10'1'137'0'0,"9"-1"-135"0"0,0 0 0 0 0,-1 0-1 0 0,1 1 1 0 0,0-1 0 0 0,0 0 0 0 0,0 0 0 0 0,0 0-1 0 0,-1 0 1 0 0,1 0 0 0 0,0-1 0 0 0,0 1 0 0 0,-2-1-1 0 0,-26 4 1118 0 0,1 0-71 0 0,0 1-1 0 0,-31 9 1 0 0,43-9-1221 0 0,-1-1 1 0 0,-1-1-1 0 0,-22 0 1 0 0,21-2 450 0 0,1 1 1 0 0,-30 6-1 0 0,-23 14-61 0 0,47-12-116 0 0,-1-2 1 0 0,-31 5-1 0 0,23-8 134 0 0,-1 0 0 0 0,-56-3-1 0 0,-17-2 239 0 0,56 2-342 0 0,32-2-120 0 0,1-1 0 0 0,0-1-1 0 0,-31-9 1 0 0,36 8 38 0 0,-1 1 0 0 0,0 0-1 0 0,1 1 1 0 0,-1 0 0 0 0,-1 1 0 0 0,1 0 0 0 0,-20 3 0 0 0,-36 12 79 0 0,40-7-87 0 0,-33 4 0 0 0,15-6-35 0 0,3 0 15 0 0,1-2 0 0 0,-65-3 1 0 0,43-5 287 0 0,-83 6 0 0 0,-25 1-218 0 0,-34 3 26 0 0,70 9-8 0 0,-75 4-79 0 0,174-14 50 0 0,1 1 0 0 0,-47 14 0 0 0,11-3-11 0 0,-40-2-29 0 0,30-6-16 0 0,-40 6 88 0 0,-46 6 64 0 0,39-5-176 0 0,48-8 0 0 0,-36 4 64 0 0,52-5 32 0 0,-1-2 0 0 0,1-4 0 0 0,-94-11 0 0 0,-153-7 467 0 0,143 13-475 0 0,109 2-117 0 0,-2 2-1 0 0,1 2 1 0 0,-96 16 0 0 0,126-8-317 0 0,0 4-26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25.069"/>
    </inkml:context>
    <inkml:brush xml:id="br0">
      <inkml:brushProperty name="width" value="0.1" units="cm"/>
      <inkml:brushProperty name="height" value="0.1" units="cm"/>
      <inkml:brushProperty name="color" value="#F4F91B"/>
    </inkml:brush>
  </inkml:definitions>
  <inkml:trace contextRef="#ctx0" brushRef="#br0">2640 31 2759 0 0,'-24'-12'215'0'0,"20"10"25"0"0,0 0 1 0 0,0 0-1 0 0,0 0 0 0 0,0 1 0 0 0,0-1 0 0 0,-5 0 0 0 0,-7 0 16 0 0,0 0-1 0 0,0 1 0 0 0,0 1 0 0 0,0 0 0 0 0,0 2 1 0 0,0 0-1 0 0,0 0 0 0 0,0 1 0 0 0,-23 9 0 0 0,-73 26-156 0 0,58-19-41 0 0,-1-1 0 0 0,-109 19-1 0 0,-369-1 1522 0 0,262-34-1142 0 0,-222-2-117 0 0,421-2-272 0 0,0 3 0 0 0,-92 13 0 0 0,-176 60-376 0 0,270-54 104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0:39.563"/>
    </inkml:context>
    <inkml:brush xml:id="br0">
      <inkml:brushProperty name="width" value="0.1" units="cm"/>
      <inkml:brushProperty name="height" value="0.1" units="cm"/>
      <inkml:brushProperty name="color" value="#F4F91B"/>
    </inkml:brush>
  </inkml:definitions>
  <inkml:trace contextRef="#ctx0" brushRef="#br0">3393 151 455 0 0,'0'-13'833'0'0,"1"11"-686"0"0,-1 0-1 0 0,0 0 1 0 0,1 0-1 0 0,-1 1 0 0 0,0-1 1 0 0,0 0-1 0 0,-1 0 1 0 0,1 0-1 0 0,0 0 1 0 0,0 1-1 0 0,-1-1 1 0 0,1 0-1 0 0,-1 0 1 0 0,0 1-1 0 0,1-1 1 0 0,-1 0-1 0 0,0 1 0 0 0,0-1 1 0 0,0 0-1 0 0,0 1 1 0 0,0 0-1 0 0,-1-1 1 0 0,1 1-1 0 0,0 0 1 0 0,-1-1-1 0 0,1 1 1 0 0,-1 0-1 0 0,-1-1 0 0 0,0 1-11 0 0,0-1 0 0 0,0 1 0 0 0,0 1-1 0 0,0-1 1 0 0,-1 0 0 0 0,1 1 0 0 0,0 0-1 0 0,0-1 1 0 0,0 1 0 0 0,-1 1 0 0 0,-5 0-1 0 0,5-1 70 0 0,0 1 0 0 0,0-1 0 0 0,0 0 1 0 0,0-1-1 0 0,0 1 0 0 0,-8-2 0 0 0,8 1 195 0 0,-2-2-106 0 0,0 1 0 0 0,1 0 0 0 0,-1 1 0 0 0,0-1 0 0 0,0 1-1 0 0,0 0 1 0 0,0 1 0 0 0,1 0 0 0 0,-1 0 0 0 0,0 0 0 0 0,-10 2 0 0 0,6 0-24 0 0,0-1-1 0 0,-1 0 1 0 0,1 0-1 0 0,0-1 1 0 0,-1 0-1 0 0,1 0 0 0 0,0-1 1 0 0,-13-3-1 0 0,16 2-132 0 0,-1 2 0 0 0,1-1-1 0 0,0 1 1 0 0,0 0 0 0 0,-12 2-1 0 0,7-1-5 0 0,-28 0 1513 0 0,-52-5-1 0 0,72 3-1503 0 0,0 1-732 0 0,-34 4 0 0 0,15 0 406 0 0,-156 9 1231 0 0,150-9-852 0 0,25-2-91 0 0,1 0 0 0 0,-1-2 0 0 0,1 0 0 0 0,-23-3 0 0 0,-64-6 763 0 0,18 2-418 0 0,61 6-315 0 0,-1-1 1 0 0,-35-7-1 0 0,31 4 60 0 0,0 1 1 0 0,-1 2-1 0 0,-39 2 0 0 0,45 0-116 0 0,-214 5 189 0 0,240-5-264 0 0,-255 6 349 0 0,220-4-239 0 0,0-1-1 0 0,-66-8 0 0 0,-27 0 277 0 0,91 7-302 0 0,-69-9 1 0 0,86 4-59 0 0,10 3 8 0 0,1 0 0 0 0,-21-1 0 0 0,24 2-26 0 0,0 0 1 0 0,0 0-1 0 0,-1-1 0 0 0,1 0 1 0 0,-7-3-1 0 0,-6-1 6 0 0,-1 1-14 0 0,0 1 0 0 0,-1 1 0 0 0,1 1 0 0 0,-1 1 0 0 0,-38 3 0 0 0,15 0 10 0 0,11-1 8 0 0,0 2 0 0 0,-36 8 0 0 0,46-3-18 0 0,0 0 0 0 0,1 2 0 0 0,1 1 0 0 0,-22 13 0 0 0,41-23 0 0 0,-9 8 0 0 0,0-1 0 0 0,0 1 0 0 0,0 1 0 0 0,1 0 0 0 0,1 1 0 0 0,0 0 0 0 0,0 1 0 0 0,-14 22 0 0 0,15-21 0 0 0,-1 1 0 0 0,2 1 0 0 0,0-1 0 0 0,-7 20 0 0 0,-63 195 64 0 0,72-212 310 0 0,-7 20 1454 0 0,-13 56 1 0 0,10-30-5278 0 0,8-35 3213 0 0,-4 33 0 0 0,11-51 243 0 0,0-1 1 0 0,1 1-1 0 0,-1-1 0 0 0,2 1 0 0 0,0-1 1 0 0,0 1-1 0 0,4 13 0 0 0,16 34 808 0 0,-11-34 257 0 0,-5-11-1201 0 0,1 0 1 0 0,0 0 0 0 0,0 0 0 0 0,2-1-1 0 0,-1 0 1 0 0,1-1 0 0 0,1 0-1 0 0,18 17 1 0 0,-10-11 231 0 0,-10-9-132 0 0,0-1-1 0 0,1 0 0 0 0,-1 0 1 0 0,1 0-1 0 0,0-1 0 0 0,1 0 1 0 0,-1 0-1 0 0,14 4 0 0 0,70 17 280 0 0,14 5 73 0 0,-56-17-232 0 0,0-2-1 0 0,0-3 0 0 0,52 3 1 0 0,-80-9-77 0 0,437 45 253 0 0,-358-43-182 0 0,182-15-1 0 0,-35-1 3 0 0,99-5 17 0 0,-188 6-72 0 0,56 12 17 0 0,-7 1-34 0 0,13-22 24 0 0,55-1-14 0 0,43 3-27 0 0,-32 1 48 0 0,-1 23-26 0 0,80 6-20 0 0,-64-4 86 0 0,-115-1-44 0 0,444 5 86 0 0,-371-14-130 0 0,73 4 15 0 0,181-7 51 0 0,31 0-11 0 0,-254 4-1062 0 0,-60-2 477 0 0,30 4 1214 0 0,115 4 193 0 0,-199 10-875 0 0,-14-1 0 0 0,109-11 0 0 0,54 4 0 0 0,-259-3 0 0 0,-2-5 0 0 0,1-3 0 0 0,97-16 0 0 0,-86 8 0 0 0,91 0 0 0 0,-61 11 0 0 0,162-2 0 0 0,-173 3 0 0 0,134 18 0 0 0,9 1 0 0 0,155-17 0 0 0,-247-4 0 0 0,68 8 20 0 0,145-6 24 0 0,-45-12-44 0 0,-137 25 0 0 0,-72-4 0 0 0,57-9 0 0 0,-29-1 0 0 0,-58 4 10 0 0,163 0 44 0 0,-201-9-54 0 0,13-1 0 0 0,96-1 0 0 0,-129 7 0 0 0,19 0 0 0 0,1-1 0 0 0,73-11 0 0 0,-91 6 16 0 0,0-1 0 0 0,0-1 0 0 0,-1-1 0 0 0,0 0 0 0 0,0-2 0 0 0,-1 0 0 0 0,25-20 0 0 0,-38 27-14 0 0,0 0-1 0 0,-1-1 1 0 0,1 1 0 0 0,-1-1 0 0 0,1-1-1 0 0,-2 1 1 0 0,1 0 0 0 0,0-1-1 0 0,-1 0 1 0 0,0 0 0 0 0,3-11-1 0 0,0-3 11 0 0,-1-1-1 0 0,4-28 0 0 0,1-10-1 0 0,-7 46-8 0 0,-1 0 1 0 0,-1 0-1 0 0,0-1 0 0 0,-1 1 0 0 0,-2-24 0 0 0,-17-65 26 0 0,13 74-23 0 0,0 0 1 0 0,2-1 0 0 0,-1-30 0 0 0,5 53-6 0 0,-6-129 0 0 0,4 120 0 0 0,0-1 0 0 0,-1 1 0 0 0,-1 0 0 0 0,-1 0 0 0 0,0 1 0 0 0,-13-24 0 0 0,5 15 0 0 0,-1 0 0 0 0,-2 1 0 0 0,0 1 0 0 0,-1 1 0 0 0,-1 0 0 0 0,-1 1 0 0 0,-28-21 0 0 0,26 23 0 0 0,9 6 0 0 0,-1 1 0 0 0,-1 0 0 0 0,0 1 0 0 0,0 0 0 0 0,0 1 0 0 0,-32-11 0 0 0,-33-2 0 0 0,-154-20 0 0 0,225 40 0 0 0,-86-9 0 0 0,-104 1 0 0 0,-95 17 0 0 0,88-1 0 0 0,-370-13 0 0 0,332 0 0 0 0,-86 3 0 0 0,-168-4 0 0 0,33 10 0 0 0,147 3 0 0 0,-156-7 0 0 0,323-5 0 0 0,-52-1 0 0 0,-60 19 0 0 0,46-1 0 0 0,-71 2 0 0 0,-209 9 0 0 0,-380 6 0 0 0,359-17 0 0 0,383-5 0 0 0,-222 18 0 0 0,233-6 0 0 0,-262 23 0 0 0,20-20 0 0 0,278-14 0 0 0,14-5 0 0 0,1-3 0 0 0,0-3 0 0 0,-88-16 0 0 0,-227-22 0 0 0,327 38-179 0 0,-1 3-1 0 0,1 3 1 0 0,0 2-1 0 0,0 3 1 0 0,0 2-1 0 0,1 3 1 0 0,-83 28-1 0 0,-22 21-4215 0 0,110-40-94 0 0,-25 10-2855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1:32.85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1448 326 1839 249621 51866,'1'-3'176'0'0,"1"-3"-176"0"0,0-2 792 0 0,1 2 1088 0 0,1 0-920 0 0,0 1-584 0 0,0 1-120 0 0,0-1-16 0 0,-1-1 320 0 0,0-1 144 0 0,-2-2-352 0 0,-2-1 160 0 0,-2 0 40 0 0,-2 0 8 0 0,-2-2 512 0 0,-2-2-576 0 0,1 0 0 0 0,-3-1 352 0 0,0 0-528 0 0,-1 1-8 0 0,-1 1 224 0 0,-1 0-336 0 0,1 2 0 0 0,0 0 88 0 0,1 0-224 0 0,1 0 32 0 0,1 1-96 0 0,0 1 0 0 0,0 1 64 0 0,-2-1-64 0 0,-2 2 72 0 0,0 0-72 0 0,-5 1 168 0 0,-3 0-56 0 0,0 2 0 0 0,-1 1 0 0 0,0 0 24 0 0,-5 2 152 0 0,-2-1-144 0 0,1 1-32 0 0,0 1-8 0 0,2 0 0 0 0,1 1 0 0 0,0 1-24 0 0,-4 2 64 0 0,-5 3 8 0 0,-2 2-72 0 0,3 1 0 0 0,2 1 0 0 0,3 0-80 0 0,2 2 64 0 0,3 0-64 0 0,1 0 64 0 0,1 0 0 0 0,-1 0-64 0 0,1 2 96 0 0,-1 0-32 0 0,1 2 16 0 0,-1 0 0 0 0,0 2 0 0 0,-1-1 0 0 0,2 1 24 0 0,-1-1 8 0 0,2 1 0 0 0,-1-1 0 0 0,1 0-8 0 0,0 0 0 0 0,2-1 0 0 0,0 1 0 0 0,2-1 16 0 0,2 1 0 0 0,1 0 0 0 0,3 1 0 0 0,1 0-16 0 0,2 0 0 0 0,3 1 0 0 0,1-1 0 0 0,3 1-24 0 0,1 1-8 0 0,2 1 0 0 0,4 4 88 0 0,1 2-72 0 0,4 1 0 0 0,1 1 0 0 0,4 0-8 0 0,1-1 0 0 0,3-1 0 0 0,1-1 0 0 0,2-1-16 0 0,5 3 32 0 0,1 0-32 0 0,0-1-64 0 0,-1-3 80 0 0,-2-3-80 0 0,-2-3 80 0 0,-1-2-80 0 0,-1-3 96 0 0,-1-2-96 0 0,-1-1 96 0 0,-1-1-96 0 0,0-1 64 0 0,-2 0-64 0 0,0 0 64 0 0,0-1-64 0 0,0 1 80 0 0,1-1-80 0 0,4 2 80 0 0,4 4-8 0 0,1 0-72 0 0,-1 1 0 0 0,-2 0 0 0 0,0-1 0 0 0,-2-1 64 0 0,-1-1-64 0 0,0-2 0 0 0,-1-2 0 0 0,1-2 64 0 0,0-2-64 0 0,1-2 88 0 0,2-2-88 0 0,5-2 184 0 0,3-4-96 0 0,1-2 0 0 0,5-5 96 0 0,2-4-88 0 0,-1-1 0 0 0,-2-2 0 0 0,-2 1-32 0 0,-4-1-64 0 0,-2 1 96 0 0,-1-3-32 0 0,-1-2 32 0 0,-3 0-96 0 0,-4 0 96 0 0,-2-1 0 0 0,-3 1 8 0 0,-2 0 0 0 0,-2 0 0 0 0,-1-2 0 0 0,-1-1 0 0 0,-1-2 0 0 0,-1 0 0 0 0,-1-2-32 0 0,-2 1-8 0 0,-1-1 0 0 0,-2-1 0 0 0,-1 2-64 0 0,-2-1 0 0 0,-1 2 72 0 0,-1 0-72 0 0,-2 1 0 0 0,-1 1 64 0 0,-1 1-64 0 0,-3 1 0 0 0,0 0 0 0 0,-3 2 0 0 0,0 0 0 0 0,-3 0 64 0 0,-1 2-64 0 0,-5-2 0 0 0,-5 0 0 0 0,-2 1 0 0 0,-6 0 0 0 0,-2 0 0 0 0,2 3 0 0 0,3 3 0 0 0,2 2 0 0 0,4 3 0 0 0,0 2 0 0 0,2 2 0 0 0,0 2 0 0 0,1 1 0 0 0,0 1 0 0 0,-1 2 0 0 0,-1 1 0 0 0,0 1 0 0 0,-2 2 0 0 0,-1 1 0 0 0,-1 1 0 0 0,-1 3-64 0 0,0 3 64 0 0,-2 2 0 0 0,0 3 0 0 0,-1 3 0 0 0,-1 3 0 0 0,-8 9 0 0 0,-5 6-64 0 0,0 3 64 0 0,-5 7 0 0 0,-1 3 0 0 0,3 1 0 0 0,1 0 0 0 0,2 0 0 0 0,3-2 0 0 0,5-3 0 0 0,5-3 0 0 0,2-2 0 0 0,-1 7 0 0 0,0 2 0 0 0,3-1 0 0 0,4-3 0 0 0,5-2 0 0 0,3-3 0 0 0,5-3 0 0 0,3-1 0 0 0,5-1 0 0 0,2-1 0 0 0,4 1 0 0 0,4 0 0 0 0,3 0 0 0 0,3 0 0 0 0,3-3 0 0 0,3-2 0 0 0,3-2 0 0 0,4-4 0 0 0,4-1 0 0 0,3-1 0 0 0,4-3 96 0 0,2-2-8 0 0,2-1-8 0 0,1-3 0 0 0,1-1-8 0 0,1-2 0 0 0,1-2 0 0 0,2-3 0 0 0,1-2-72 0 0,8-4 80 0 0,1-3 0 0 0,-1-3-80 0 0,-2-3 80 0 0,-2-4-80 0 0,6-6 80 0 0,1-5-16 0 0,-1-2-64 0 0,5-7 64 0 0,10-13 0 0 0,1-6 0 0 0,-3 0-64 0 0,-6 0 80 0 0,-6 2-80 0 0,-2-3 80 0 0,-4 0-16 0 0,-8 2-64 0 0,-6 4 64 0 0,-8 3-64 0 0,-3-5 72 0 0,-6 0-72 0 0,-5 2 64 0 0,-5 2-64 0 0,-4 1 80 0 0,-5 0-80 0 0,-3 1 72 0 0,-4-1-72 0 0,-3 2 64 0 0,-7-6-64 0 0,-4 1 64 0 0,-2 2-64 0 0,-4 5 0 0 0,-2 4 0 0 0,-2 6 0 0 0,-2 3 64 0 0,-2 3-64 0 0,-1 2 0 0 0,0 2 0 0 0,-2 2 0 0 0,1 1 0 0 0,-1 1 0 0 0,-1 2 0 0 0,0 1 0 0 0,1 1 0 0 0,1 3 0 0 0,1 2 0 0 0,0 2 0 0 0,1 3 0 0 0,1 3 0 0 0,0 2 0 0 0,1 2 0 0 0,-5 6-480 0 0,-13 12-1096 0 0,-1 6 1864 0 0,3 1 168 0 0,7-1 32 0 0,7-1 8 0 0,6-1-400 0 0,5 0-96 0 0,4 0 0 0 0,1 7 0 0 0,2 5 0 0 0,2 1 0 0 0,2 8 0 0 0,1 3 0 0 0,4-1 0 0 0,1-3 0 0 0,4 0 0 0 0,3 5 0 0 0,3 1 0 0 0,4-3 0 0 0,5 3 0 0 0,4-4 0 0 0,3-4 0 0 0,3-6 0 0 0,2-4 0 0 0,2-6 0 0 0,1-2 0 0 0,4-4 0 0 0,2-1 0 0 0,9 0 80 0 0,6 0-80 0 0,3-4 80 0 0,1-2-80 0 0,2-4 88 0 0,9-6 8 0 0,10-8 0 0 0,1-7-96 0 0,-4-5 96 0 0,-6-5-96 0 0,-5-4 96 0 0,2-8 32 0 0,5-11-32 0 0,-4-3-96 0 0,-8 0 96 0 0,-4-5-16 0 0,-8-1-80 0 0,-9 2 64 0 0,-7 3-64 0 0,-7 2 64 0 0,-4-1-64 0 0,-6 0 64 0 0,-4-1-64 0 0,-3 1 64 0 0,-4-1-64 0 0,-3 1 0 0 0,-5 0 64 0 0,-3 0-64 0 0,-4 2 0 0 0,-3 1 0 0 0,-10-5 64 0 0,-5 0-64 0 0,-2 4 0 0 0,-2 4 0 0 0,-2 5 0 0 0,-2 5 0 0 0,-2 3 0 0 0,-3 4 0 0 0,-3 2 0 0 0,-3 3 0 0 0,1 4 0 0 0,-10 2-72 0 0,-4 5 72 0 0,-2 3 0 0 0,2 6 0 0 0,3 4-72 0 0,4 5 72 0 0,3 5 0 0 0,4 5-72 0 0,3 4 72 0 0,-3 9 0 0 0,-1 12-64 0 0,4 5 64 0 0,8 1 0 0 0,9-2 0 0 0,9-4 0 0 0,9-3 0 0 0,7-3 0 0 0,10 5 0 0 0,8-1 0 0 0,6-2 0 0 0,5-5 0 0 0,4-4 0 0 0,5-4 0 0 0,2-2 0 0 0,12 4-488 0 0,17 9-784 0 0,19 11-13456 0 0,-3-3 4449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2:14.47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1434 105 1087 262077 46586,'2'-1'96'0'0,"0"-3"-96"0"0,1 0 344 0 0,-1 0 440 0 0,-1 0-384 0 0,0 0 56 0 0,-2 0 16 0 0,-1 0 0 0 0,0 0 0 0 0,-1 0 32 0 0,0 0 8 0 0,-1 0 0 0 0,0 1 0 0 0,0 1-128 0 0,0 0-32 0 0,0 2 0 0 0,-2 0 208 0 0,-1 0-384 0 0,1 2-8 0 0,-2 1 0 0 0,1 0-48 0 0,-2 2 88 0 0,-1 0-104 0 0,-1 2 16 0 0,0-2 0 0 0,1 0 0 0 0,-1 0 0 0 0,0-2 8 0 0,0 1 128 0 0,-1-2-128 0 0,2-1 16 0 0,0 0 8 0 0,1-1 0 0 0,0 0 0 0 0,1 1-48 0 0,0-2-8 0 0,0 1 0 0 0,1 0 0 0 0,-1 0 0 0 0,2 0 0 0 0,0 0 0 0 0,0-2 0 0 0,0 0 32 0 0,0-2 128 0 0,0-1-128 0 0,-1 0 112 0 0,0 0 24 0 0,-1-1 8 0 0,0 1 0 0 0,-1 0-48 0 0,0 0-16 0 0,-1 1 0 0 0,-1-1 176 0 0,-2 0-216 0 0,1 1 0 0 0,-1 0 0 0 0,1 1-24 0 0,0 0-8 0 0,1 0 0 0 0,1 1 0 0 0,-1 1-48 0 0,0 0-16 0 0,0 0 0 0 0,-1 0 0 0 0,-1-1-8 0 0,-1 0-64 0 0,0 0 96 0 0,-1 1-32 0 0,0-1 40 0 0,0 0 8 0 0,0 0 0 0 0,0 0 0 0 0,-1 0 40 0 0,-1 0 8 0 0,0 1 0 0 0,-2-1 0 0 0,1 2-32 0 0,-1-1-8 0 0,0 2 0 0 0,-3 0 80 0 0,0 1-128 0 0,-1 1 0 0 0,-1 0 0 0 0,-2 2 8 0 0,-2 2 0 0 0,2-1 0 0 0,2 1-80 0 0,-1 0 160 0 0,0 0-80 0 0,3 1 0 0 0,-2 0 64 0 0,-1 1-48 0 0,1 1-32 0 0,2-2 0 0 0,1 2 64 0 0,2-1-64 0 0,2 0-64 0 0,2 0 80 0 0,2-1-80 0 0,1 1 80 0 0,1 0-80 0 0,-1 1 72 0 0,-1 0-72 0 0,1 0 64 0 0,1-1-64 0 0,1 0 80 0 0,2 0-80 0 0,-1 0 112 0 0,2-1-24 0 0,1 0-8 0 0,0 3 72 0 0,0 0-80 0 0,1 0 0 0 0,1 1 0 0 0,1 0-8 0 0,0 0-64 0 0,1 0 96 0 0,0 1-32 0 0,0 0 32 0 0,1 1-96 0 0,-1 0 96 0 0,1-2-96 0 0,-1 3 72 0 0,0 1-72 0 0,0 0 0 0 0,-1 0 72 0 0,0 0-72 0 0,0-1 0 0 0,1-1 88 0 0,-2 3-8 0 0,1 4-8 0 0,0 2-72 0 0,1 0 64 0 0,1-2-64 0 0,1-1 72 0 0,0 2 8 0 0,2 0-80 0 0,0-1 0 0 0,1-1 0 0 0,1 0 0 0 0,0-1 0 0 0,1 1 72 0 0,0 2-8 0 0,3 4 8 0 0,3 2 8 0 0,1-2-80 0 0,0-1 104 0 0,1-2 48 0 0,1-2-80 0 0,-1-2 8 0 0,1-2 0 0 0,0-2 0 0 0,0 0 0 0 0,0-1-16 0 0,1-1-64 0 0,0-1 96 0 0,-1-1-32 0 0,1 0 8 0 0,3 0 72 0 0,2 0 16 0 0,5 1 16 0 0,4 1 8 0 0,3 1 24 0 0,1 0-104 0 0,-3-1-32 0 0,-3-1-8 0 0,-1-1 0 0 0,-2 0 0 0 0,0 1-64 0 0,0-1 96 0 0,0 0-96 0 0,-1 1 96 0 0,1-2-96 0 0,-1-1 64 0 0,1-1-64 0 0,0-1 64 0 0,-1-2-64 0 0,-1-1 80 0 0,0-1-80 0 0,1-1 152 0 0,-1-2-80 0 0,0-1 0 0 0,-2 0 0 0 0,-1-2 56 0 0,-1 0 0 0 0,1-2 8 0 0,-1-1 0 0 0,1-1-24 0 0,1-3-8 0 0,0 0 0 0 0,1-3 0 0 0,0-1 0 0 0,0 0 0 0 0,0-2 0 0 0,0 0 0 0 0,-1 0-40 0 0,4-4 0 0 0,0-1 32 0 0,-1 0-32 0 0,1-3 24 0 0,-1-1-88 0 0,-2 2 80 0 0,-1 1-80 0 0,-2 1 64 0 0,-1 2-64 0 0,-2 0 88 0 0,1-2-24 0 0,1-1 32 0 0,-2 1-24 0 0,-1 0-8 0 0,-3 1 0 0 0,1-2 0 0 0,-3 0 32 0 0,-1 0-96 0 0,-1 1 96 0 0,-2 2-96 0 0,-1 1 80 0 0,-1 0-80 0 0,-2 0 80 0 0,0 0-80 0 0,-3-1 0 0 0,0 0 0 0 0,-2-3 64 0 0,-4-5-64 0 0,-1-1 64 0 0,-1 1-64 0 0,0 1 0 0 0,0 2 0 0 0,0 3 64 0 0,-1 2-64 0 0,-2-2 0 0 0,-1-1 0 0 0,-2 1 0 0 0,0 1 0 0 0,0 2 0 0 0,0 2 0 0 0,-1 1 0 0 0,0 2 0 0 0,-3 1 0 0 0,-4 0 0 0 0,-8-1 0 0 0,-4 2 0 0 0,1 2 0 0 0,0 3 0 0 0,3 2 0 0 0,2 2 0 0 0,1 1 0 0 0,0 1 0 0 0,2 1 0 0 0,-1 1 0 0 0,0 1 0 0 0,0 0 0 0 0,1 1 0 0 0,-1 0 0 0 0,0-1 0 0 0,-6 2 0 0 0,-8 0 0 0 0,-4 2 0 0 0,0 0 0 0 0,5-1 0 0 0,4 1 0 0 0,4 1 0 0 0,1 1 0 0 0,3 2 0 0 0,2 1 0 0 0,2 1 0 0 0,3 1 0 0 0,-3 5 0 0 0,0 1 0 0 0,2 1 0 0 0,1 0 0 0 0,2 1 0 0 0,2-2 0 0 0,2 0 0 0 0,1-2 0 0 0,1 0 0 0 0,0 0 0 0 0,1 0 0 0 0,-1 1 0 0 0,1 0 0 0 0,-3 5 0 0 0,1 2 0 0 0,-1-1 0 0 0,2 1 0 0 0,1-2-64 0 0,2-1 64 0 0,0 0 0 0 0,2 0 0 0 0,0 0 0 0 0,2-1 0 0 0,1-1 0 0 0,0 0 0 0 0,1-1 0 0 0,0 4 0 0 0,1-1 0 0 0,2 1 0 0 0,1 1 0 0 0,1 0 0 0 0,2-3 0 0 0,1-1 0 0 0,2-3 0 0 0,0-1 0 0 0,2-1 0 0 0,1 0 0 0 0,1 2 0 0 0,1 0 0 0 0,1 1 0 0 0,2 2 0 0 0,1 0 0 0 0,0-2 0 0 0,4 2 0 0 0,3 0 0 0 0,1-1 0 0 0,0-3 0 0 0,-1-1 0 0 0,1-3 0 0 0,-1-1 0 0 0,1-2 0 0 0,1 0 0 0 0,2-1 0 0 0,0-1 0 0 0,0 0 0 0 0,-1-1 0 0 0,1-1 64 0 0,-1 0-64 0 0,0-1 0 0 0,0-1 0 0 0,1-2 0 0 0,2-1 0 0 0,0-1 0 0 0,2-1 0 0 0,7-3 0 0 0,2 0 0 0 0,1-2 64 0 0,-2-1-64 0 0,-2-1 0 0 0,1-2 0 0 0,0-1 0 0 0,-2 0 0 0 0,2-3 64 0 0,0 0-64 0 0,-1-2 0 0 0,0-2 0 0 0,0-3 0 0 0,1-1 0 0 0,0-2 80 0 0,4-6 16 0 0,2-2-96 0 0,-2 1 128 0 0,-3 0-24 0 0,-2 3-8 0 0,-3 2 0 0 0,-3 2-32 0 0,2-2 0 0 0,-1-1 32 0 0,-3 2-96 0 0,-3 1 72 0 0,-4 2-72 0 0,-4 0 64 0 0,-3 0-64 0 0,-3 0 64 0 0,-2 0-64 0 0,-3-6 64 0 0,-1-6 0 0 0,-3-7 0 0 0,-2-1 0 0 0,-1 3-64 0 0,-4-3 64 0 0,-1-1-64 0 0,-2 3 0 0 0,-2 3 0 0 0,-1 2 0 0 0,-3 0 0 0 0,-5-2 0 0 0,-2 1 0 0 0,0 2 64 0 0,-2 0-64 0 0,0 3 0 0 0,0 3 0 0 0,1 3 0 0 0,0 4 0 0 0,-1-1 0 0 0,-2 2 0 0 0,-1 3 0 0 0,-4-1 0 0 0,-3 3 0 0 0,0 2 0 0 0,1 3 0 0 0,0 2 0 0 0,-3 1 0 0 0,-7 3 0 0 0,-6 1 0 0 0,2 2 0 0 0,4 1 0 0 0,4 1 0 0 0,4 2 0 0 0,3 2 0 0 0,1 0 0 0 0,2 2 0 0 0,0 1 0 0 0,-5 4 0 0 0,-3 3 0 0 0,1 0 0 0 0,0 1 0 0 0,2 0 0 0 0,-6 3 0 0 0,0 2 0 0 0,-1 1 0 0 0,2-1 0 0 0,2 1 0 0 0,-3 2 0 0 0,0 0 0 0 0,3-1 0 0 0,5-1 0 0 0,4-2 0 0 0,2 3 0 0 0,1 5 0 0 0,2 3 0 0 0,4-1 0 0 0,1 3 0 0 0,3 0 0 0 0,3-1-64 0 0,3-2 64 0 0,2-2 0 0 0,2 0 0 0 0,1-2 0 0 0,2-1 0 0 0,2 0 0 0 0,1 0 0 0 0,1 0 0 0 0,2-1 0 0 0,1 1 0 0 0,1-2 0 0 0,2-1 0 0 0,3 3 0 0 0,5 5 0 0 0,5 3 0 0 0,2 1 0 0 0,1-4 0 0 0,-1-3 0 0 0,-1-4 0 0 0,5 0 0 0 0,6 0 0 0 0,4 0 0 0 0,2-1 0 0 0,-1-4 0 0 0,-4-2 0 0 0,-2-2 0 0 0,-2-2 0 0 0,-1-2 0 0 0,3 0 0 0 0,1-1 0 0 0,1 0 0 0 0,-2-2 0 0 0,0-1 0 0 0,-2-2 0 0 0,1 0 0 0 0,1-2 0 0 0,0-1 0 0 0,1-1 0 0 0,0 0 0 0 0,1-2 0 0 0,1-1 0 0 0,2-3 0 0 0,0-1 0 0 0,0-2 0 0 0,1-3 0 0 0,7-4 0 0 0,8-8 0 0 0,6-9 64 0 0,-2-4-64 0 0,-3 0 0 0 0,-2-4 0 0 0,-4 0 64 0 0,-5 2-64 0 0,-2-2 80 0 0,-4 0 0 0 0,-6 1-80 0 0,-4-5 64 0 0,-5 0 0 0 0,-6 1-64 0 0,-4 3 64 0 0,-5 1-64 0 0,-3 0 64 0 0,-4-3-64 0 0,-3-1 0 0 0,-4-1 0 0 0,-3-1 64 0 0,-4 0-64 0 0,-5 0 0 0 0,-5 2 72 0 0,-13-3-72 0 0,-8 4 0 0 0,-5 5 0 0 0,-15 6 64 0 0,-6 8-64 0 0,-4 9 0 0 0,0 8 0 0 0,0 9-128 0 0,0 7 24 0 0,1 7 0 0 0,-10 13-1304 0 0,-15 22-1720 0 0,10 1-21167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51.185"/>
    </inkml:context>
    <inkml:brush xml:id="br0">
      <inkml:brushProperty name="width" value="0.1" units="cm"/>
      <inkml:brushProperty name="height" value="0.1" units="cm"/>
      <inkml:brushProperty name="color" value="#E71224"/>
    </inkml:brush>
  </inkml:definitions>
  <inkml:trace contextRef="#ctx0" brushRef="#br0">0 28 1839 0 0,'0'-1'19'0'0,"1"0"0"0"0,-1 0-1 0 0,1 0 1 0 0,-1 0-1 0 0,0 0 1 0 0,1 0 0 0 0,0 1-1 0 0,-1-1 1 0 0,1 0-1 0 0,-1 0 1 0 0,1 1 0 0 0,0-1-1 0 0,0 0 1 0 0,-1 1-1 0 0,1-1 1 0 0,0 1 0 0 0,0-1-1 0 0,0 1 1 0 0,1-1-1 0 0,2-2 167 0 0,7-5 313 0 0,-10 8-488 0 0,-1 0 1 0 0,1-1-1 0 0,-1 1 0 0 0,0 0 1 0 0,1 0-1 0 0,-1 0 1 0 0,0 0-1 0 0,1-1 1 0 0,-1 1-1 0 0,1 0 0 0 0,-1 0 1 0 0,1 0-1 0 0,-1 0 1 0 0,0 0-1 0 0,1 0 1 0 0,-1 0-1 0 0,1 0 1 0 0,-1 0-1 0 0,1 0 0 0 0,-1 0 1 0 0,0 0-1 0 0,1 1 1 0 0,-1-1-1 0 0,1 0 1 0 0,-1 0-1 0 0,1 1 0 0 0,10 6 14 0 0,-10-6-22 0 0,1-1 0 0 0,-1 1-1 0 0,0-1 1 0 0,0 1 0 0 0,0 0 0 0 0,0 0 0 0 0,0 0-1 0 0,0 0 1 0 0,0 0 0 0 0,0 0 0 0 0,0 0 0 0 0,0 0-1 0 0,0 0 1 0 0,0 0 0 0 0,-1 0 0 0 0,1 0 0 0 0,0 3-1 0 0,0-1-81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2:36.273"/>
    </inkml:context>
    <inkml:brush xml:id="br0">
      <inkml:brushProperty name="width" value="0.35" units="cm"/>
      <inkml:brushProperty name="height" value="2.1" units="cm"/>
      <inkml:brushProperty name="color" value="#33CCFF"/>
      <inkml:brushProperty name="inkEffects" value="pencil"/>
    </inkml:brush>
  </inkml:definitions>
  <inkml:trace contextRef="#ctx0" brushRef="#br0">2569 158 1639 266601 46770,'0'-1'160'0'0,"0"0"-160"0"0,-1-1 112 0 0,1-1 8 0 0,0 1 0 0 0,-1 0 0 0 0,2 0 328 0 0,-1-1 64 0 0,1-1 8 0 0,0-1 8 0 0,0-1 48 0 0,0-3 584 0 0,0 0-576 0 0,-1-1 48 0 0,0 0 648 0 0,-2 1-640 0 0,-1 0-248 0 0,-3 3 296 0 0,-2 2-352 0 0,-1 3-168 0 0,-1 1-32 0 0,-1 2-8 0 0,-1 2 104 0 0,-3 2-40 0 0,1 0-96 0 0,1-1 0 0 0,1 1 0 0 0,0-2 0 0 0,0 1 200 0 0,-1 0-72 0 0,1-1 0 0 0,-1-2 0 0 0,1 0 32 0 0,-1-1 0 0 0,0-1 8 0 0,-1 0 0 0 0,0-1-32 0 0,0 0-8 0 0,0-1 0 0 0,-2 0 160 0 0,-1 1-248 0 0,1-1 0 0 0,0 0 0 0 0,2 1-40 0 0,1 0-16 0 0,0 0 0 0 0,-1 2 72 0 0,-5 2-8 0 0,-1 1-72 0 0,-2 1 16 0 0,0 0 0 0 0,1 0 0 0 0,-1 0 0 0 0,1 1-16 0 0,1 0 0 0 0,0-1 0 0 0,1 0 0 0 0,-1 0 24 0 0,-1 0 96 0 0,-5 0 0 0 0,0 0-96 0 0,0-1 0 0 0,1-1 0 0 0,1-1 0 0 0,1 1 0 0 0,0-2 0 0 0,1 1 0 0 0,1 0 8 0 0,-1 0 8 0 0,1-1 0 0 0,-1-1 0 0 0,0 1-16 0 0,0 1 0 0 0,1 0 0 0 0,0 0 0 0 0,-1 0-32 0 0,-1 1-64 0 0,1-1 88 0 0,-6 1-16 0 0,-1 1-72 0 0,0-1 0 0 0,1 0 72 0 0,0-1-72 0 0,1-1 80 0 0,1 0-80 0 0,1 0 80 0 0,2-2-16 0 0,0 0-64 0 0,1 0 96 0 0,0-1-32 0 0,0-1 8 0 0,0 0 0 0 0,0 1 0 0 0,-2-1 0 0 0,1 0 24 0 0,-4 0 96 0 0,-1 1-96 0 0,0 1-96 0 0,2 0 96 0 0,2 1-96 0 0,-2 0 96 0 0,0 0-96 0 0,1 0 72 0 0,2 1-72 0 0,0-1 0 0 0,1 0 0 0 0,1 0 0 0 0,1 0 64 0 0,1-2-64 0 0,-2 1 64 0 0,0-2 0 0 0,-1 1 24 0 0,3-1-88 0 0,2 0 96 0 0,2 1-32 0 0,1-1-64 0 0,1 0 96 0 0,0 0-32 0 0,0 1-64 0 0,1-1 0 0 0,0 1 72 0 0,0 1-72 0 0,0 0 0 0 0,1 0 72 0 0,-1 1-72 0 0,0 0 0 0 0,0 1 0 0 0,0 0 0 0 0,0 0 0 0 0,1 0 0 0 0,0 0 0 0 0,-1 0 0 0 0,2 1 0 0 0,0 0 0 0 0,0-1 88 0 0,2 2-88 0 0,-1-1 80 0 0,0 1-80 0 0,0 1 72 0 0,0-1-72 0 0,-1 1 64 0 0,-1 1 0 0 0,-1 0-64 0 0,2 0 0 0 0,-2 1 64 0 0,1-1-64 0 0,0 0 72 0 0,1 1-72 0 0,1-1 72 0 0,0-1-72 0 0,1-1 96 0 0,1 1-96 0 0,0-1 104 0 0,1 0-32 0 0,1-1-8 0 0,-1 0 0 0 0,0 0-64 0 0,0 1 80 0 0,-1 0 0 0 0,1 0-80 0 0,0 1 0 0 0,1 0 72 0 0,1 1-72 0 0,-1 1 0 0 0,1 0 0 0 0,0 1 0 0 0,0 3 0 0 0,-1 0 0 0 0,1 0 0 0 0,-1 2 0 0 0,0-1 0 0 0,1 0 0 0 0,0 0 0 0 0,0-1 0 0 0,1-1 0 0 0,0-1 0 0 0,0 0 64 0 0,1 0-64 0 0,-1 0 64 0 0,2 0-64 0 0,0-1 64 0 0,2 2 8 0 0,0 0-72 0 0,1 1 96 0 0,1 1-32 0 0,0 1-64 0 0,0-1 0 0 0,0 2 72 0 0,0 0-72 0 0,0 0 0 0 0,0 0 72 0 0,0-1-72 0 0,0-2 0 0 0,0 0 64 0 0,0-2-64 0 0,0 0 64 0 0,1 0-64 0 0,0-1 64 0 0,0 0 0 0 0,1 2 32 0 0,1 1-32 0 0,1 0-64 0 0,-1 2 64 0 0,0 0-64 0 0,0 0 64 0 0,0 0-64 0 0,-1 0 0 0 0,0 1 0 0 0,0 0 0 0 0,1 0 0 0 0,0-1 0 0 0,-1 0 64 0 0,1 0-64 0 0,0 0 0 0 0,0-1 0 0 0,1-1 64 0 0,-1 0-64 0 0,2-1 0 0 0,-1 0 72 0 0,2 2-72 0 0,1 3 64 0 0,0 0-64 0 0,0-1 0 0 0,-1-1 64 0 0,-2-1-64 0 0,1-2 0 0 0,-1 0 0 0 0,-1-1 64 0 0,1-1-64 0 0,0 1 0 0 0,0 1 64 0 0,0 0-64 0 0,-1 0 0 0 0,2 0 0 0 0,-1 0 0 0 0,1 0 0 0 0,0-1 64 0 0,-1 0-64 0 0,0 0 0 0 0,0 0 0 0 0,1-1 72 0 0,-1 1-72 0 0,2 0 0 0 0,0 0 64 0 0,3 1-64 0 0,2 2 0 0 0,2 1 64 0 0,-2-2-64 0 0,2 1 64 0 0,0-2-64 0 0,-2-1 0 0 0,1-1 0 0 0,0 0 64 0 0,-2-2-64 0 0,-1 0 0 0 0,-1 0 88 0 0,-1-1-88 0 0,-1 2 80 0 0,1-1-80 0 0,0 1 72 0 0,0 0-72 0 0,1 0 64 0 0,1 1-64 0 0,2 0 0 0 0,0-1 0 0 0,-2-1 0 0 0,1 0 0 0 0,-2-1 0 0 0,1-1 64 0 0,-2 0-64 0 0,1-1 0 0 0,0 0 0 0 0,1 0 0 0 0,0 0 0 0 0,1-1 0 0 0,3 1 64 0 0,2 0-64 0 0,0 0 0 0 0,0-1 0 0 0,0 2 64 0 0,0-1-64 0 0,-1 1 0 0 0,2 0 0 0 0,1 0 0 0 0,-2 1 0 0 0,3-1 0 0 0,3 1 0 0 0,1-2 0 0 0,-1 0 64 0 0,-1-1-64 0 0,0 0 0 0 0,-2-1 0 0 0,1 0 0 0 0,-2 1 64 0 0,1-1-64 0 0,-1 0 0 0 0,1-1 0 0 0,0 1 0 0 0,0-1 0 0 0,0-1 0 0 0,-1 1 64 0 0,-1-1-64 0 0,-1 1 0 0 0,3-1 0 0 0,0 1 0 0 0,0 0 0 0 0,-1 0 64 0 0,-2-1-64 0 0,0 1 0 0 0,-1-1 0 0 0,0 1 0 0 0,0-1 0 0 0,5 1 0 0 0,6 0 64 0 0,1 0-64 0 0,-1-1 0 0 0,-3 1 0 0 0,-3 0 0 0 0,1-1 0 0 0,3 0 64 0 0,0 1-64 0 0,-1-1 0 0 0,-2 1 0 0 0,-2 0 0 0 0,-1 1 0 0 0,0 0 0 0 0,-1 0 0 0 0,-1 1 0 0 0,1-1 0 0 0,1 1 64 0 0,-1-2-64 0 0,-2 1 0 0 0,-1-1 0 0 0,0-1 0 0 0,-1 0 64 0 0,1-3-64 0 0,2 0 0 0 0,-1-1 0 0 0,-1-1 64 0 0,1 0-64 0 0,-1-1 0 0 0,0 0 72 0 0,4-3-72 0 0,1 1 64 0 0,-1 1-64 0 0,-1 1 0 0 0,0 0 0 0 0,-1 0 0 0 0,0 0 0 0 0,0 0 0 0 0,-1 0 0 0 0,1-1 0 0 0,-1 1 0 0 0,3-2 64 0 0,0-1-64 0 0,0 0 0 0 0,0 0 0 0 0,-2 1 0 0 0,0 1 0 0 0,-1 0 64 0 0,-1 0-64 0 0,-2 1 0 0 0,-1-1 0 0 0,-1 1 0 0 0,2-2 64 0 0,0-2-64 0 0,-1 1 0 0 0,1-1 64 0 0,-1 0-64 0 0,-2 1 0 0 0,-1 0 64 0 0,-1 1-64 0 0,-2 0 0 0 0,-1 0 0 0 0,-2 0 0 0 0,0-2 0 0 0,-1 1 0 0 0,-1-1 0 0 0,-2-2 64 0 0,-1-2-64 0 0,-1-1 0 0 0,-1 1 64 0 0,-1-1-64 0 0,-2-2 64 0 0,-2-2-64 0 0,-1 0 0 0 0,0 1 0 0 0,-1 0 0 0 0,0 0 64 0 0,0 1-64 0 0,1 0 0 0 0,0-1 0 0 0,1 0 0 0 0,-1 0 0 0 0,1-1 0 0 0,0 2 0 0 0,-2-2 0 0 0,1 1 0 0 0,-1 0 0 0 0,0 2 0 0 0,-1 1 0 0 0,0 2 0 0 0,0 0 0 0 0,-1 2 0 0 0,0 0 0 0 0,-2 0 0 0 0,-1 1 0 0 0,-2 0 64 0 0,-2 0-64 0 0,-5-1 0 0 0,-4 0 0 0 0,-1-1 0 0 0,-4 0 0 0 0,-1-1 0 0 0,2 1 0 0 0,2 1 0 0 0,4 1 0 0 0,2 0 0 0 0,2 1 0 0 0,2 0 0 0 0,1 1 0 0 0,0 0 0 0 0,0 0 0 0 0,-1 0 0 0 0,-1 1 0 0 0,-1-1 0 0 0,-1 2 0 0 0,-2 0 0 0 0,0 0 0 0 0,-4 0 0 0 0,-1 0 0 0 0,-1 1 0 0 0,0 0 0 0 0,1 1 0 0 0,-1 1 0 0 0,-1-1 0 0 0,0 1 0 0 0,-1-1 0 0 0,0 1 0 0 0,-1-1 0 0 0,-4 1 0 0 0,-1 0 0 0 0,2 1 0 0 0,1 0 0 0 0,4 2 0 0 0,1 0 0 0 0,2 1 0 0 0,1 0 0 0 0,0 1 0 0 0,0 0 0 0 0,-1 1 0 0 0,0-1 0 0 0,-1 0 0 0 0,-5 0 0 0 0,-2 1 0 0 0,-1-1 0 0 0,0 1 0 0 0,0 0 0 0 0,0 1 0 0 0,1-1 0 0 0,0 1 0 0 0,1 1 0 0 0,1 1 0 0 0,1-1 0 0 0,2 1 0 0 0,2 0 0 0 0,-3 1 0 0 0,0 2 0 0 0,1-1 0 0 0,2 1 0 0 0,2 0 0 0 0,3 0 0 0 0,1 1 0 0 0,1 0 0 0 0,1 0 0 0 0,1 0 0 0 0,1 1 0 0 0,2 0 0 0 0,0 1 0 0 0,1 1 0 0 0,0 0 0 0 0,0 0 0 0 0,1 0 0 0 0,-1 0 0 0 0,0 0 0 0 0,-1 3 0 0 0,-3 1 0 0 0,1 1 0 0 0,2 0 0 0 0,2-1 0 0 0,2-1 0 0 0,1-1 0 0 0,3 0 0 0 0,0 0 0 0 0,0-1 0 0 0,1 1 0 0 0,1-1 0 0 0,-1 2 0 0 0,1 0 0 0 0,0-1 0 0 0,0 2 0 0 0,1 0 0 0 0,0 1 0 0 0,2 1-64 0 0,1 0 64 0 0,0 4 0 0 0,1 1 0 0 0,0 0 0 0 0,2-1 0 0 0,-1-1 0 0 0,2-2 0 0 0,0 1 0 0 0,0-2 0 0 0,1 1 0 0 0,-1-1 0 0 0,1 1 0 0 0,1-2 0 0 0,0 2 0 0 0,1 1 0 0 0,1 5 0 0 0,1 0 0 0 0,1 0 0 0 0,-1-2 0 0 0,2-1 0 0 0,0-1 0 0 0,1-1 0 0 0,0-2 0 0 0,0 0 0 0 0,1-1 0 0 0,1-1 0 0 0,2 3 0 0 0,1 1 0 0 0,-1-1 0 0 0,0 0 0 0 0,-1-1 0 0 0,0-1 0 0 0,-1 0 0 0 0,0 0 0 0 0,0 0 0 0 0,-1 0 0 0 0,1 0 0 0 0,-1-1 0 0 0,1 0 0 0 0,2 2 0 0 0,3 2 0 0 0,0-1 0 0 0,3 2 0 0 0,3 3 0 0 0,3-1 0 0 0,2 0 0 0 0,-1-3 0 0 0,1-2 0 0 0,0-1 0 0 0,0-2 0 0 0,0 0 0 0 0,0-1 0 0 0,-2-1 64 0 0,0-1-64 0 0,2 1 0 0 0,0 0 0 0 0,1-1 0 0 0,-1-2 0 0 0,-1-2 0 0 0,-1 0 0 0 0,1-1 0 0 0,-1 0 0 0 0,1-1 0 0 0,1 0 0 0 0,0-1 0 0 0,6 0 0 0 0,2-1 64 0 0,1 0-64 0 0,-2 0 0 0 0,-2 0 0 0 0,2-1 64 0 0,1-1-64 0 0,-1 1 0 0 0,-1-2 0 0 0,-1 1 0 0 0,-2-1 0 0 0,0 0 0 0 0,-2-1 0 0 0,0 0 0 0 0,-1 0 0 0 0,-2-1 0 0 0,0-1 0 0 0,-1 0 0 0 0,0-2 64 0 0,0-1-64 0 0,0-1 0 0 0,0-1 0 0 0,1-1 64 0 0,0 0-64 0 0,1-2 0 0 0,0 0 64 0 0,0-1-64 0 0,-1 0 64 0 0,4-1-64 0 0,5-2 64 0 0,1 0-64 0 0,-2 1 0 0 0,4-3 64 0 0,0-1-64 0 0,-2-1 0 0 0,3-1 0 0 0,-1-1 64 0 0,-2 1-64 0 0,0-1 0 0 0,-1-1 0 0 0,-4 2 0 0 0,-3 1 72 0 0,-4 1-72 0 0,0-1 64 0 0,-2-2-64 0 0,-1 1 0 0 0,-2 1 0 0 0,-1 1 0 0 0,-2 1 0 0 0,0 0 0 0 0,-1 2 0 0 0,-1 0 64 0 0,0 0-64 0 0,-2 1 0 0 0,2-2 0 0 0,-1-4 0 0 0,-1-4 64 0 0,-2-4-64 0 0,-3 1 0 0 0,-2 2 0 0 0,-3 0 0 0 0,-2 2 0 0 0,-2 2 64 0 0,0 0-64 0 0,-1 1 0 0 0,0 1 0 0 0,0 1 0 0 0,0-1 0 0 0,-1 0 0 0 0,-1-1 0 0 0,0 0 64 0 0,-1-1-64 0 0,-1-1 0 0 0,-4-4 0 0 0,-1-1 0 0 0,-1 1 0 0 0,0 1 0 0 0,0 4 0 0 0,-1 0 0 0 0,1 2 64 0 0,0 1-64 0 0,0 1 0 0 0,-4-2 0 0 0,-6-4 0 0 0,-3 0 0 0 0,0 1 0 0 0,-5 0 0 0 0,0 1 0 0 0,0 2 0 0 0,2 2 0 0 0,2 2 0 0 0,-3 1 0 0 0,0 1 0 0 0,0 2 0 0 0,2 0 0 0 0,-1 2 0 0 0,0 1 0 0 0,0 0 0 0 0,-1 1 0 0 0,-1 0 0 0 0,-1 1 0 0 0,0 0 0 0 0,1 1 0 0 0,-1 0 0 0 0,0 0 0 0 0,0 1 0 0 0,-1-1 0 0 0,0 2 0 0 0,-7-1 0 0 0,-8 1 0 0 0,-9 1 0 0 0,-5 2 0 0 0,0 2 0 0 0,6 1 0 0 0,5 2 0 0 0,7 0 0 0 0,-2 3 0 0 0,4 2 0 0 0,3 0 0 0 0,4 1 0 0 0,3 1 0 0 0,3 0 0 0 0,1 0 0 0 0,-4 1 0 0 0,-8 3-64 0 0,-1 0 64 0 0,2-1 0 0 0,-1 2 0 0 0,3-1 0 0 0,5 0 0 0 0,0 2 0 0 0,4 0 0 0 0,3 0 0 0 0,3 0 0 0 0,3 0 0 0 0,2-1 0 0 0,0 0 0 0 0,1 1 0 0 0,-1 0 0 0 0,-1 3 0 0 0,-1 2 0 0 0,2-1 0 0 0,2-1 0 0 0,3 0 0 0 0,1-2 0 0 0,3 0 0 0 0,2-2 0 0 0,1-2 0 0 0,1 3 0 0 0,1 0 0 0 0,0 1 0 0 0,1 1 0 0 0,1 1 0 0 0,0-1 0 0 0,1-1 0 0 0,0 4 0 0 0,1 1 0 0 0,0 0 0 0 0,1 1 0 0 0,1-2 0 0 0,0 0 0 0 0,1-2 0 0 0,1-2 0 0 0,0 0 0 0 0,0-1 0 0 0,1-1 0 0 0,0 0 0 0 0,0 0 0 0 0,1 3 0 0 0,2 4-64 0 0,1 0 64 0 0,-1-1 0 0 0,2 1 0 0 0,-1 0 0 0 0,1-3 0 0 0,0-1 0 0 0,0-2 0 0 0,3 3 0 0 0,2 0 0 0 0,0 1 0 0 0,1-1 0 0 0,1 0 0 0 0,1 0 0 0 0,-1-2 0 0 0,1-1 0 0 0,-1 0 0 0 0,2-1 0 0 0,1 0 0 0 0,0 0 0 0 0,2-1 0 0 0,6 2 0 0 0,3 0 0 0 0,1-2 0 0 0,2-1 0 0 0,-1-2 0 0 0,1-3 0 0 0,-1 0 0 0 0,0-3 0 0 0,-1 0 0 0 0,-1-1 0 0 0,0-1 0 0 0,-1-1 0 0 0,-1-1 0 0 0,1-1 0 0 0,1 0 0 0 0,0-2 0 0 0,2 0 0 0 0,1-2 0 0 0,1 0 0 0 0,1-1 0 0 0,-1 0 0 0 0,1 0 0 0 0,0-1 0 0 0,-2 1 0 0 0,1 0 0 0 0,5-2 0 0 0,4 0 0 0 0,1-1 0 0 0,-1-1 0 0 0,-1-1 0 0 0,-2-1 0 0 0,-2 0 0 0 0,1-2 0 0 0,-3 1 0 0 0,-3 1 0 0 0,-3 1 0 0 0,-4 2 0 0 0,-5 2 0 0 0,-4 7-632 0 0,-6 10-856 0 0,-6 9 728 0 0,-7 8-1208 0 0,-5 8-240 0 0,-2-4-17543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4:14.17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1612 434 5551 256882 53892,'4'-13'1464'0'0,"5"-11"-344"0"0,7-9-944 0 0,3-4-96 0 0,0 0-80 0 0,-2 5 0 0 0,-3 4 64 0 0,-3 3 8 0 0,-3 2 72 0 0,-5-3 224 0 0,-6-2 328 0 0,-8-1 40 0 0,-10 1 40 0 0,-10 4-96 0 0,-3 4-424 0 0,0 7 0 0 0,1 5 0 0 0,1 3-128 0 0,0 4-24 0 0,1 2-8 0 0,-7 3 64 0 0,-2 1-160 0 0,-1 0 88 0 0,-1 3-88 0 0,1 0 112 0 0,-1 2-32 0 0,1 1-8 0 0,0 1 0 0 0,-1 1-8 0 0,0 2 0 0 0,-2 0 0 0 0,-10 3 112 0 0,-3 2-56 0 0,1 0 0 0 0,4-1 0 0 0,4 0 56 0 0,2-1 16 0 0,4 0 0 0 0,-6 5 160 0 0,-1 4-192 0 0,2 0 0 0 0,2 2 0 0 0,2-1-40 0 0,2-1-16 0 0,2 1 0 0 0,-4 4 128 0 0,0 2-104 0 0,2-2 0 0 0,4-2 0 0 0,3-2 48 0 0,5 1 16 0 0,3-2 0 0 0,5 0 0 0 0,4 1 32 0 0,1 6 232 0 0,4 3-224 0 0,2 3-80 0 0,3-1-24 0 0,3 1 0 0 0,3-2 0 0 0,1 0-32 0 0,4 4 88 0 0,2 0-96 0 0,2-2 24 0 0,1-3 8 0 0,2-4 0 0 0,2-4 0 0 0,1-2 8 0 0,2-1 8 0 0,1-2 0 0 0,5 1 120 0 0,2 0-144 0 0,2-2 0 0 0,1-2 0 0 0,0 0-48 0 0,1-2 0 0 0,0 0-64 0 0,1-2 96 0 0,1-1-16 0 0,4 0 64 0 0,1-2-72 0 0,0-2 0 0 0,5-1 72 0 0,6 0-72 0 0,1-2 24 0 0,-2-3-96 0 0,-4-1 96 0 0,-2-1-96 0 0,-3-3 96 0 0,-3 0-96 0 0,-2-1 96 0 0,1 0-24 0 0,6-1 72 0 0,1 1-72 0 0,0-1-72 0 0,-2 1 64 0 0,-3-1-64 0 0,-2 0 64 0 0,-2-1-64 0 0,-2-1 0 0 0,-1 0 72 0 0,-1-2-72 0 0,0-1 80 0 0,0-1-16 0 0,0-1-64 0 0,0-3 96 0 0,0-1 0 0 0,5-6 96 0 0,1-4-96 0 0,-1-1-8 0 0,-1-1-8 0 0,-2 1 0 0 0,-1-2 0 0 0,-2 1 8 0 0,-2 0 0 0 0,-2 0 0 0 0,2-5 64 0 0,-1-2-152 0 0,-2-1 96 0 0,-2 0-32 0 0,-2 1 16 0 0,-2-1 0 0 0,-3 1 0 0 0,-2-1 0 0 0,-3 1-80 0 0,-2 0 80 0 0,-3 1-80 0 0,-4-5 80 0 0,-3-2-16 0 0,-3 2-64 0 0,-2 1 64 0 0,-2 3-64 0 0,-1 1 0 0 0,-2 2 0 0 0,-1 1 0 0 0,-1 3 0 0 0,-2 1 0 0 0,-2 1 0 0 0,-6-1 0 0 0,-2 1 0 0 0,-1 2 0 0 0,-1 3 0 0 0,1 4 0 0 0,-2 1 0 0 0,0 3 0 0 0,-1 2 0 0 0,0 2 0 0 0,0 2 0 0 0,1 2 0 0 0,0 1 0 0 0,1 2 0 0 0,1 0 0 0 0,1 1 0 0 0,1 2 0 0 0,0 0 0 0 0,0 0 0 0 0,1 1 0 0 0,-1 2 0 0 0,1 0 0 0 0,-3 4 0 0 0,-1 2 0 0 0,1 1-64 0 0,2 1 64 0 0,2 2 0 0 0,1 0 0 0 0,1 1 0 0 0,1 2 0 0 0,0 0 0 0 0,1 2 0 0 0,1 1 0 0 0,1-2 0 0 0,1 2 0 0 0,1-1 0 0 0,0 2 0 0 0,1 1 0 0 0,2 0 0 0 0,0 7 0 0 0,0 2 0 0 0,3 1 0 0 0,1 0 0 0 0,3-1 0 0 0,3-1 0 0 0,1-1 0 0 0,3-1 0 0 0,2-1 0 0 0,2-1 0 0 0,2-2-72 0 0,4 5 72 0 0,3 5 0 0 0,3 1 0 0 0,2-2 0 0 0,3 1 0 0 0,2-2 0 0 0,0-3 0 0 0,1-4 0 0 0,1-5 0 0 0,1-2 0 0 0,1-3 0 0 0,0-2 72 0 0,0 0-72 0 0,2-2 64 0 0,1 0-64 0 0,1-1 0 0 0,2-1 0 0 0,1-1 0 0 0,2-2 0 0 0,2-2 64 0 0,2-2-64 0 0,0-3 0 0 0,1-1 64 0 0,0-3-64 0 0,0-2 64 0 0,1-1-64 0 0,0-3 72 0 0,8-4 8 0 0,9-8 8 0 0,3-4-88 0 0,-2-2 96 0 0,-2 0-96 0 0,-4-1 112 0 0,4-6 40 0 0,0-1-80 0 0,-4 0-8 0 0,-5 1 0 0 0,-6 1 0 0 0,-4 3 0 0 0,-5 0-64 0 0,1-3 80 0 0,1-5 0 0 0,0-6-80 0 0,-3 0 64 0 0,-7 3-64 0 0,-4 3 0 0 0,-6 3 72 0 0,-4 2-72 0 0,-3 1 0 0 0,-4 0 72 0 0,-3 1-72 0 0,-2 0 0 0 0,-2 2 72 0 0,-3 0-72 0 0,-1 2 0 0 0,-1 2 72 0 0,-4-1-72 0 0,-3-1 0 0 0,-3-1 0 0 0,-10-5 0 0 0,-6-2 0 0 0,-1 2 0 0 0,-3 1 0 0 0,0 4 0 0 0,-1 3 0 0 0,0 2 0 0 0,-1 2 0 0 0,0 2 0 0 0,1 2 0 0 0,0 1 0 0 0,0 2 0 0 0,0 1 0 0 0,-1 2 0 0 0,-2 1 0 0 0,-1 3 0 0 0,-1 0 0 0 0,-1 2 0 0 0,-1 2 0 0 0,-8 0 0 0 0,-3 0 0 0 0,0 0 0 0 0,1 1 0 0 0,1 1 0 0 0,2 1 0 0 0,2 2 0 0 0,2 2 0 0 0,3 2 0 0 0,-7 7 0 0 0,-2 4 0 0 0,1 4 0 0 0,3 2 0 0 0,2 2 0 0 0,2 1 0 0 0,4 1 0 0 0,-2 7 0 0 0,2 1 0 0 0,4 0-80 0 0,4 0 80 0 0,4-1 0 0 0,1 6-72 0 0,3 1 72 0 0,4-1 0 0 0,6-1 0 0 0,4-3 0 0 0,5-2 0 0 0,4-1 0 0 0,4-1 0 0 0,2 0 0 0 0,4 0 0 0 0,3 1 0 0 0,6 7-64 0 0,5 3 64 0 0,4 2 0 0 0,4-1 0 0 0,4-3 0 0 0,3-3 0 0 0,2-5 0 0 0,2-4 0 0 0,3-6 0 0 0,12-3 64 0 0,17-6 0 0 0,6-7-64 0 0,3-7 64 0 0,1-6-64 0 0,0-6 64 0 0,-1-6-64 0 0,0-5 80 0 0,-1-3-80 0 0,-3-3 64 0 0,2-5-64 0 0,1-4 72 0 0,-7 1-72 0 0,-13 4 0 0 0,-12 4-464 0 0,-12 6-760 0 0,-15 8-13344 0 0,-11 7 4417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4:17.02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1473 418 5239 255751 52913,'2'-6'512'0'0,"1"-5"-512"0"0,2-1 0 0 0,0 2 416 0 0,-1 1 32 0 0,1 2 8 0 0,1 0 0 0 0,2 0-296 0 0,3-2-56 0 0,3-2-8 0 0,5-2-8 0 0,2-1-88 0 0,1 0 0 0 0,1-1 72 0 0,2-2-72 0 0,-1-2 0 0 0,-2 0 0 0 0,-3-2 224 0 0,-4-1 16 0 0,-5 1 0 0 0,-5 1 0 0 0,-2 0 256 0 0,-4 3 48 0 0,-2 0 16 0 0,-2 1 0 0 0,-1 2-88 0 0,-1 2-24 0 0,-2 2 0 0 0,-3 2 0 0 0,-1 0-184 0 0,-2 2-40 0 0,-3 2 0 0 0,-6 2 88 0 0,-4 2-232 0 0,-1 2-8 0 0,0 1 0 0 0,1 0-72 0 0,0 1 96 0 0,-1 1-96 0 0,-1 0 96 0 0,1 0-96 0 0,-1 1 80 0 0,0 1-80 0 0,-8 2 160 0 0,-4 2-80 0 0,-1 0 0 0 0,0 1 0 0 0,1 0-8 0 0,2-1 0 0 0,0 1 0 0 0,-4 2 96 0 0,-10 1 40 0 0,-7 3 24 0 0,-6 2 24 0 0,1-2-128 0 0,7-1-32 0 0,1 0 96 0 0,4-1-96 0 0,7 0 16 0 0,6-1 0 0 0,4-1 0 0 0,4 1 0 0 0,3-1 0 0 0,1 1 0 0 0,1 0 0 0 0,2 1 0 0 0,2 1 16 0 0,0 1 8 0 0,3 0 0 0 0,1 1 0 0 0,3 1-8 0 0,-1 3 112 0 0,2 3-120 0 0,2 0-16 0 0,1 1 0 0 0,3 0 0 0 0,0 5 104 0 0,2 8 0 0 0,2 1-104 0 0,3-1-16 0 0,3 4 72 0 0,2 0-80 0 0,3-3 0 0 0,2-2 0 0 0,2-2 0 0 0,4 4 0 0 0,2 0 16 0 0,2-3-96 0 0,0-3 96 0 0,1-3-96 0 0,0-2 96 0 0,1-4-96 0 0,-1-1 96 0 0,2-3-96 0 0,0 0 96 0 0,1-2-96 0 0,0 1 96 0 0,1-2-32 0 0,-1 1 0 0 0,2 0 0 0 0,7 7 80 0 0,8 5 16 0 0,3 1-80 0 0,-1-1 8 0 0,4-1 88 0 0,7 0-8 0 0,-1-2-88 0 0,-2-5 0 0 0,-4-4 0 0 0,-4-5-8 0 0,-3-3 0 0 0,-1-4 0 0 0,4 0 80 0 0,7-3 8 0 0,7-2 0 0 0,6-4 0 0 0,-3-2-80 0 0,-5-3-16 0 0,-2-2 64 0 0,0-5 8 0 0,-4-3-64 0 0,-5-1 0 0 0,-7 0 0 0 0,-5-1-8 0 0,-3-1 0 0 0,-4 0 0 0 0,-1-2 0 0 0,-2-2-64 0 0,-1 0 96 0 0,-1-2-96 0 0,-2-1 96 0 0,-1 0-32 0 0,-2-1-64 0 0,-2-1 96 0 0,-2 0-32 0 0,-1 0-64 0 0,-2-6 64 0 0,-1 0 0 0 0,-2-1-64 0 0,-1 2 0 0 0,0-1 0 0 0,-1 1 64 0 0,0 1-64 0 0,-1 2 0 0 0,0 0 0 0 0,-1-1 0 0 0,0 1 0 0 0,-2-2 0 0 0,-1 0 0 0 0,-3-6 64 0 0,-2-3-64 0 0,-1 2 0 0 0,-4-2 0 0 0,0 2 0 0 0,1 5 64 0 0,0 4-64 0 0,1 3 0 0 0,-3 0 0 0 0,-1 1 0 0 0,-1 3 0 0 0,-2 2 0 0 0,-1 4 0 0 0,-8 2 0 0 0,-4 1 0 0 0,-3 4 0 0 0,-1 2 0 0 0,-1 3 0 0 0,1 2 0 0 0,-1 3 0 0 0,0 3 0 0 0,-2 2 0 0 0,-1 2 0 0 0,-2 3 0 0 0,-9 4 0 0 0,-5 4 0 0 0,0 2-72 0 0,1 2 72 0 0,2 1 0 0 0,3-1 0 0 0,3 0 0 0 0,4-1 0 0 0,1 1 0 0 0,-5 5 0 0 0,-2 5 0 0 0,1 2 0 0 0,2 2 0 0 0,3 1 0 0 0,2 0 0 0 0,2 0 0 0 0,3 1-64 0 0,1 1 64 0 0,-2 7 0 0 0,2 3 0 0 0,3-2 0 0 0,4-3 0 0 0,6-5 0 0 0,4-4 0 0 0,6-3-64 0 0,4-2 64 0 0,3-3 0 0 0,3-2 0 0 0,2 0 0 0 0,3-2 0 0 0,1 2 0 0 0,3 0 0 0 0,2 0 0 0 0,2 0 0 0 0,2-1 0 0 0,5 1 0 0 0,8 4 0 0 0,9 3 0 0 0,5-2 0 0 0,0-1 0 0 0,6-2 72 0 0,2-3-8 0 0,-2-3-64 0 0,-2-4 64 0 0,-3-2-64 0 0,-1-4 64 0 0,-1-1-64 0 0,0-3 0 0 0,2-2 72 0 0,0-3-72 0 0,0 0 0 0 0,1-3 72 0 0,-1-2-72 0 0,8-4 96 0 0,1-4-96 0 0,-1-2 96 0 0,-2-4-96 0 0,-3-2 112 0 0,0-3-32 0 0,-2-2-8 0 0,0-2 0 0 0,-1-3 432 0 0,1-2 80 0 0,1-3 24 0 0,7-7-224 0 0,20-21-1600 0 0,3-4 1216 0 0,-6 4 0 0 0,-7 3 0 0 0,-11 7 0 0 0,-12 7 72 0 0,-10 7-72 0 0,-8 5 0 0 0,-6 3 64 0 0,-5 0-64 0 0,-3 1 0 0 0,-2 0 0 0 0,-3-5 72 0 0,-5-7 0 0 0,-4 0-72 0 0,-4 1 0 0 0,-3 4 72 0 0,-2 3-72 0 0,-1 5 0 0 0,-4 3 0 0 0,-1 3 0 0 0,-3 2 0 0 0,-2 2 0 0 0,-3 1 0 0 0,-9-1 0 0 0,-4-1 0 0 0,-2 1 0 0 0,0 1 0 0 0,0 2 0 0 0,-6-1 0 0 0,-3 2 0 0 0,0 1 0 0 0,2 3 0 0 0,3 3 0 0 0,1 2 0 0 0,2 4 0 0 0,-4 2 0 0 0,-1 4 0 0 0,2 2 0 0 0,-6 6 0 0 0,0 3 0 0 0,4 2 0 0 0,4 3 0 0 0,5 1 0 0 0,2 2 0 0 0,4 1-72 0 0,1 3 72 0 0,3 1 0 0 0,1 2 0 0 0,3 1 0 0 0,3-1-64 0 0,4 0 64 0 0,2 5 0 0 0,4 2 0 0 0,4 0-64 0 0,6 6 64 0 0,5 1 0 0 0,6-1 0 0 0,7 3 0 0 0,6-2 0 0 0,3-3 0 0 0,3-4 0 0 0,3-4 0 0 0,4 1 0 0 0,7 1 0 0 0,2-1 0 0 0,2-4 0 0 0,-1-2 0 0 0,0-4 0 0 0,0-3 0 0 0,1-1 0 0 0,0-3 0 0 0,0-3 0 0 0,0-3 0 0 0,0-2 0 0 0,1-2 0 0 0,0-1 0 0 0,1-3 0 0 0,-2 0 0 0 0,6-3 0 0 0,1 0 0 0 0,0-3 0 0 0,-2-2 0 0 0,-3-2 0 0 0,4-6 64 0 0,5-7 0 0 0,5-10-64 0 0,6-8 64 0 0,-3-3-64 0 0,-5 1 0 0 0,-1-3 96 0 0,-6-1-32 0 0,-6 3-64 0 0,-7 0 96 0 0,-6 3-24 0 0,-5 1-8 0 0,-5 0 0 0 0,-5 1 0 0 0,-4 2 0 0 0,-6-1-64 0 0,-5-1 96 0 0,-5-2-32 0 0,-7-1-64 0 0,-11-9 96 0 0,-11-4 0 0 0,-9-2-96 0 0,-6 1 0 0 0,-6 2 72 0 0,-4 4-72 0 0,-3 3 0 0 0,-15 0 0 0 0,-4 3 0 0 0,1 6 0 0 0,-5 6 0 0 0,3 7 0 0 0,8 9 0 0 0,7 9-144 0 0,8 10 24 0 0,-3 16-1040 0 0,-9 27-1344 0 0,-2 21-6904 0 0,11-1-4375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2:45.206"/>
    </inkml:context>
    <inkml:brush xml:id="br0">
      <inkml:brushProperty name="width" value="0.35" units="cm"/>
      <inkml:brushProperty name="height" value="2.1" units="cm"/>
      <inkml:brushProperty name="color" value="#33CCFF"/>
      <inkml:brushProperty name="inkEffects" value="pencil"/>
    </inkml:brush>
  </inkml:definitions>
  <inkml:trace contextRef="#ctx0" brushRef="#br0">2835 244 2615 262675 45465,'-1'-1'272'0'0,"0"0"-272"0"0,0-1 352 0 0,-2-1 464 0 0,-1 0-400 0 0,-2-1 40 0 0,0 0 16 0 0,-1 0 0 0 0,-1 1 384 0 0,-2-1-112 0 0,0 0-376 0 0,1 1-144 0 0,1 0-24 0 0,1 1-8 0 0,0-1 0 0 0,0 0-32 0 0,1 0 0 0 0,1 0-8 0 0,-1 0 0 0 0,0 0 8 0 0,-2-1 176 0 0,-2 1-168 0 0,0 0 80 0 0,0 1 8 0 0,0 0 8 0 0,-2 1 160 0 0,0 1-296 0 0,0-1 0 0 0,-1 2 0 0 0,0-1 0 0 0,0 1 0 0 0,0 0 0 0 0,1 0 0 0 0,0 0 40 0 0,0 0 8 0 0,-1-1 0 0 0,-1 0 0 0 0,1-1-8 0 0,0 0 0 0 0,1 0 0 0 0,-1-1 0 0 0,0 0-8 0 0,0 0-8 0 0,-1 0 0 0 0,1 0 0 0 0,-1 0 24 0 0,0-1 8 0 0,-1 0 0 0 0,-1 0 0 0 0,-1-1 24 0 0,0 0 8 0 0,-1-1 0 0 0,0 1 0 0 0,0-1 0 0 0,-1 1 0 0 0,1 0 0 0 0,0 0 0 0 0,0 1-48 0 0,1 1-8 0 0,-2 0 0 0 0,-1 0 0 0 0,-1 1-48 0 0,-1 1-16 0 0,-1-1 0 0 0,0 2 0 0 0,0-1 0 0 0,-1 1-8 0 0,1-1 0 0 0,-1 1 0 0 0,1 0 0 0 0,1-1 0 0 0,-1 0 0 0 0,2 0 0 0 0,0-1 16 0 0,1 1 8 0 0,0 0 0 0 0,-3 0 136 0 0,-1 0-104 0 0,0 0 0 0 0,0 0 0 0 0,2 0-40 0 0,0 0-8 0 0,0 0 0 0 0,1 0 0 0 0,1 0-24 0 0,0 1-8 0 0,0-1 0 0 0,0-1 0 0 0,-1 0-64 0 0,1 0 96 0 0,0 0-96 0 0,1-1 96 0 0,0 0-96 0 0,-1 0 64 0 0,0-1-64 0 0,0-1 64 0 0,-2 1 0 0 0,-5-1 32 0 0,-3-1-32 0 0,1 1 0 0 0,-4-1 32 0 0,1 1-32 0 0,2 0 0 0 0,1 2 0 0 0,4 0 0 0 0,1 1 0 0 0,2 2-64 0 0,2 0 0 0 0,1 1 72 0 0,0 0-72 0 0,1 0 0 0 0,0 0 72 0 0,0 1-72 0 0,1-1 0 0 0,0 0 64 0 0,0 1-64 0 0,0-1 0 0 0,0 0 0 0 0,1 1 0 0 0,-1 0 64 0 0,0 0-64 0 0,0 1 0 0 0,-1 0 104 0 0,-4 2 32 0 0,-5 3-72 0 0,0 2-64 0 0,2 0 72 0 0,2 0-72 0 0,2-1 0 0 0,3-1 0 0 0,1 0 0 0 0,-1 0 64 0 0,-3 2 0 0 0,0 0-64 0 0,1 0 64 0 0,2-1-64 0 0,1 0 80 0 0,2-1-80 0 0,1 0 72 0 0,2 0-72 0 0,0-1 64 0 0,-1 2-64 0 0,1 1 64 0 0,-2 1-64 0 0,1 2 64 0 0,1 1-64 0 0,0 0 64 0 0,0 0-64 0 0,2 0 0 0 0,0 0 64 0 0,0-1-64 0 0,-1 2 64 0 0,1 1 0 0 0,0 0-64 0 0,1 0 0 0 0,0 0 72 0 0,1 0-72 0 0,0 1 0 0 0,-1 1 64 0 0,1 1-64 0 0,0-1 0 0 0,0-2 64 0 0,2-1-64 0 0,0 0 0 0 0,0 0 0 0 0,1 1 64 0 0,0-1-64 0 0,2 1 0 0 0,0 0 64 0 0,2 1 0 0 0,2 1-64 0 0,2-1 72 0 0,2 1 24 0 0,3 0-96 0 0,2 0 96 0 0,3 1 0 0 0,2-1-96 0 0,1-2 112 0 0,0-2-32 0 0,1-2-8 0 0,0 0 0 0 0,1-2 8 0 0,-1-1 0 0 0,1 0 0 0 0,3 2 64 0 0,7 1-16 0 0,7 3 0 0 0,1 0-128 0 0,0-1 96 0 0,3 0-32 0 0,0-2 32 0 0,-3-2-96 0 0,2-1 96 0 0,2-1-16 0 0,-1-2-80 0 0,-1-1 80 0 0,-2-1-80 0 0,-1-1 96 0 0,-2 0-96 0 0,1 0 96 0 0,-1 0-96 0 0,5 2 96 0 0,1 1 0 0 0,-1 0-96 0 0,0-1 64 0 0,-2 0-64 0 0,0-1 64 0 0,1 0-64 0 0,0 0 0 0 0,0-1 72 0 0,0 1-72 0 0,-1 0 0 0 0,3-1 72 0 0,1 0-72 0 0,-2 0 80 0 0,-2-2-80 0 0,-1 1 64 0 0,-2 0-64 0 0,-1-1 64 0 0,0 0-64 0 0,-2-1 0 0 0,1 1 64 0 0,0-1-64 0 0,-2 0 64 0 0,-1 0-64 0 0,4-1 64 0 0,2 1 16 0 0,1 0-80 0 0,5-1 80 0 0,2 1-16 0 0,-1-1-64 0 0,-3-1 64 0 0,-3 0-64 0 0,-3 0 96 0 0,-2-1-96 0 0,-2 1 96 0 0,-2-2-96 0 0,0 0 80 0 0,-1 0-80 0 0,0-2 80 0 0,1-1-80 0 0,5-2 64 0 0,1 0 0 0 0,0-1 0 0 0,-1-1-64 0 0,-2 0 96 0 0,-2-1-32 0 0,-1 0-64 0 0,-2 0 96 0 0,-1 1-96 0 0,0 0 96 0 0,-2 0-96 0 0,-1 0 80 0 0,-1 1-80 0 0,-1 0 80 0 0,0-1-80 0 0,-1 1 64 0 0,-1 0-64 0 0,-1 0 64 0 0,0 0-64 0 0,-2-1 64 0 0,0 0-64 0 0,-1 0 64 0 0,-1-1-64 0 0,0 0 0 0 0,-2 0 72 0 0,0 0-72 0 0,-2 0 64 0 0,-1-2-64 0 0,0 0 64 0 0,-2-2-64 0 0,-1-1 0 0 0,-1-2 64 0 0,-1 0-64 0 0,0-1 0 0 0,-1 1 64 0 0,0 0-64 0 0,0 0 64 0 0,0-1-64 0 0,0-1 0 0 0,-1 1 0 0 0,0-1 0 0 0,-2-4 64 0 0,0-2-64 0 0,0 0 0 0 0,-1 2 64 0 0,0 0-64 0 0,-2 1 0 0 0,0 0 0 0 0,-3 0 0 0 0,-1 0 0 0 0,-2 0 0 0 0,-2 0 0 0 0,-3 0 0 0 0,-2 0 0 0 0,-3 1 0 0 0,-2 1 0 0 0,-2 1 64 0 0,-1 0-64 0 0,-2 1 0 0 0,-2 0 0 0 0,-9 0 0 0 0,-3 1 0 0 0,-1 2 0 0 0,1 3 0 0 0,2 1 0 0 0,2 2 0 0 0,1 0 0 0 0,2 1 0 0 0,1 0 0 0 0,-4-2 0 0 0,-1-1 0 0 0,0 0 0 0 0,0 0 0 0 0,2 2 0 0 0,-4 1 0 0 0,-11 0 0 0 0,-10 1 0 0 0,-4 3 0 0 0,1 3 0 0 0,5 3-64 0 0,4 2 64 0 0,-3 4 0 0 0,2 3 0 0 0,4 1 0 0 0,4 1 0 0 0,4 0 0 0 0,1 1 0 0 0,3-1 0 0 0,1 0 0 0 0,0-1 0 0 0,1 1 0 0 0,1-1 0 0 0,0 1 0 0 0,0 0 0 0 0,0 2 0 0 0,0 1 0 0 0,0 0 0 0 0,-1 1 0 0 0,1 0-64 0 0,1 2 64 0 0,1 0 0 0 0,3 1 0 0 0,-4 3 0 0 0,1 0 0 0 0,1 0 0 0 0,2 0 0 0 0,3-1 0 0 0,4-2 0 0 0,2 0 0 0 0,0 3 0 0 0,1 2 0 0 0,2-1 0 0 0,3 0 0 0 0,3-1 0 0 0,0-1 0 0 0,3 0 0 0 0,1 1-64 0 0,0 0 64 0 0,2 0 0 0 0,1-1 0 0 0,1 0 0 0 0,2 0 0 0 0,1 0 0 0 0,2-1 0 0 0,1 1 0 0 0,1-1 0 0 0,3 0 0 0 0,2-1 0 0 0,1 0 0 0 0,2-1 0 0 0,2-1 0 0 0,1 1 0 0 0,1-1 0 0 0,2 1 0 0 0,2 0 0 0 0,0 1 0 0 0,3 0 0 0 0,1 0 0 0 0,2 0 0 0 0,1 0 0 0 0,2 0 0 0 0,1-1 0 0 0,3 0 0 0 0,1 0 0 0 0,9 3 0 0 0,11 3 0 0 0,4-2 0 0 0,-1-2 0 0 0,-2-3 0 0 0,-2-4 0 0 0,5 0 0 0 0,11-1 0 0 0,3 0 64 0 0,-1-3-64 0 0,6 0 0 0 0,-1-3 0 0 0,-4-1 0 0 0,-5-2 0 0 0,-5-2 0 0 0,-3-1 64 0 0,-3-1-64 0 0,-2-2 0 0 0,1-2 0 0 0,2-2 64 0 0,1-3-64 0 0,1-2 0 0 0,1-1 0 0 0,1-1 0 0 0,0 0 0 0 0,-1-2 72 0 0,-3 1-72 0 0,-2-2 0 0 0,-4-1 80 0 0,-2-1-80 0 0,-3-1 64 0 0,0-1-64 0 0,-1-1 80 0 0,1-1-80 0 0,0 0 96 0 0,6-5-32 0 0,3-2-64 0 0,-3 1 0 0 0,3-3 72 0 0,-4 1-72 0 0,-4 1 0 0 0,-6 1 72 0 0,-6 1-72 0 0,-5 2 0 0 0,-3 0 0 0 0,-4 0 0 0 0,-3 1 64 0 0,-2-1-64 0 0,-3 1 0 0 0,-2-1 64 0 0,-1-1-64 0 0,-3-1 0 0 0,-1-2 72 0 0,-3-1-72 0 0,-2-1 0 0 0,-1-1 64 0 0,-2 1-64 0 0,-2 1 0 0 0,-2 1 0 0 0,-2 1 64 0 0,-3 1-64 0 0,-1 0 0 0 0,-2 1 0 0 0,-3 1 0 0 0,-1 1 0 0 0,-2 0 0 0 0,-2 2 0 0 0,-1 1 0 0 0,-2 1 0 0 0,-1 1 0 0 0,-2 2 0 0 0,-1 1 0 0 0,-2 3 0 0 0,-3 1 0 0 0,-3 1 0 0 0,-3 3 0 0 0,-3 0 0 0 0,-1 3 0 0 0,-2 0 0 0 0,-2 1 0 0 0,-1 1 0 0 0,-4 0 0 0 0,-1 1 0 0 0,-4 2 0 0 0,-1 1 0 0 0,-4 2 0 0 0,-3 1 0 0 0,-3 2 0 0 0,-1 1 0 0 0,-2 2 0 0 0,1 2 0 0 0,-1 3 0 0 0,0 2 0 0 0,-14 6-64 0 0,-4 4 64 0 0,0 3 0 0 0,-9 6 0 0 0,2 4 0 0 0,5 0 0 0 0,8-1-64 0 0,11-1 64 0 0,7-2 0 0 0,9-2 0 0 0,6 0 0 0 0,6 0 0 0 0,6 0 0 0 0,4 1 0 0 0,-1 7 0 0 0,-5 11 0 0 0,2 4 0 0 0,3 0-120 0 0,6-2 24 0 0,4-1 0 0 0,2 8-904 0 0,3 18-1160 0 0,2 21-800 0 0,4 6 960 0 0,6-14-18191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3:15.190"/>
    </inkml:context>
    <inkml:brush xml:id="br0">
      <inkml:brushProperty name="width" value="0.1" units="cm"/>
      <inkml:brushProperty name="height" value="0.1" units="cm"/>
      <inkml:brushProperty name="color" value="#E71224"/>
    </inkml:brush>
  </inkml:definitions>
  <inkml:trace contextRef="#ctx0" brushRef="#br0">2503 146 1375 0 0,'10'-21'74'0'0,"-8"17"371"0"0,0-1 1 0 0,0 1-1 0 0,1-1 1 0 0,-1 1 0 0 0,5-5-1 0 0,-7 9-438 0 0,18-23 987 0 0,-18 22-926 0 0,1 0 0 0 0,0-1 0 0 0,0 1 0 0 0,0 0 0 0 0,-1-1 0 0 0,1 1 0 0 0,-1-1 0 0 0,1 1 0 0 0,-1-1 0 0 0,1 1 0 0 0,-1-1 0 0 0,0 1 0 0 0,0-1 0 0 0,0 1 0 0 0,0-1 0 0 0,0-2 0 0 0,-1 3 75 0 0,-1-1 0 0 0,0 1 0 0 0,0 0 0 0 0,1-1 0 0 0,-1 1 0 0 0,0 0 0 0 0,0 0 0 0 0,0 0 0 0 0,0 0-1 0 0,-1 0 1 0 0,1 1 0 0 0,0-1 0 0 0,-4 0 0 0 0,-5-2 600 0 0,2-2-350 0 0,0 1 0 0 0,0 1 0 0 0,0 0 0 0 0,0 0 0 0 0,0 1 0 0 0,-1 0 0 0 0,0 1 0 0 0,1 0 0 0 0,-1 0 0 0 0,0 1-1 0 0,1 0 1 0 0,-12 2 0 0 0,-21 5 333 0 0,-76 1 0 0 0,-268 7 3194 0 0,19 31-2466 0 0,242-24-1233 0 0,103-18-151 0 0,-24 2 1 0 0,0-1 4 0 0,22-2-23 0 0,0-2 0 0 0,0 0 0 0 0,-34-5 0 0 0,15 1 71 0 0,19 1 7 0 0,-47-11 0 0 0,-1-1 20 0 0,-143-1 154 0 0,131 11-241 0 0,1-3-1 0 0,-119-26 1 0 0,170 30-50 0 0,30 3-10 0 0,0 0 1 0 0,1 0-1 0 0,-1 0 0 0 0,1 0 1 0 0,-1 0-1 0 0,1 1 0 0 0,-1-1 1 0 0,1 0-1 0 0,-1 1 0 0 0,1-1 1 0 0,0 1-1 0 0,-1 0 0 0 0,1-1 1 0 0,-1 1-1 0 0,1 0 0 0 0,0 0 1 0 0,0 0-1 0 0,-2 1 0 0 0,0 1-3 0 0,1 0-1 0 0,-1 0 1 0 0,0 0-1 0 0,-1 0 1 0 0,1-1 0 0 0,0 1-1 0 0,-1-1 1 0 0,1 0-1 0 0,-1 0 1 0 0,0-1-1 0 0,0 1 1 0 0,-4 1 0 0 0,3-2 6 0 0,1 1 0 0 0,-1-1 1 0 0,1 1-1 0 0,0 0 0 0 0,0 1 1 0 0,0-1-1 0 0,0 1 0 0 0,1 0 1 0 0,-1 0-1 0 0,-4 5 0 0 0,-4 5-6 0 0,1 1 0 0 0,1 1 0 0 0,1 0 0 0 0,0 0 0 0 0,0 1 0 0 0,-11 31 0 0 0,9-9 0 0 0,2-12 0 0 0,-6 40 0 0 0,12-48 5 0 0,-20 171 54 0 0,18 82 69 0 0,4-243-121 0 0,2 0-1 0 0,1-1 1 0 0,8 39-1 0 0,-7-57 3 0 0,-1 1 0 0 0,1 0-1 0 0,1-1 1 0 0,0 0 0 0 0,0 0 0 0 0,1 0 0 0 0,0-1-1 0 0,1 1 1 0 0,-1-1 0 0 0,1 0 0 0 0,1-1-1 0 0,13 13 1 0 0,-8-10 46 0 0,0-1 0 0 0,1 0 0 0 0,0 0 0 0 0,0-2-1 0 0,19 9 1 0 0,-21-12 15 0 0,-1-1 0 0 0,1 0-1 0 0,0 0 1 0 0,0-1 0 0 0,0 0-1 0 0,0-1 1 0 0,0-1-1 0 0,12 0 1 0 0,215-16 348 0 0,-175 9-235 0 0,109-29 0 0 0,5-7-119 0 0,-137 35-43 0 0,1 2 1 0 0,58 0-1 0 0,113 15-21 0 0,-76-2 62 0 0,131 13-60 0 0,-218-14-2 0 0,0 4 0 0 0,77 23 0 0 0,0 11 0 0 0,-107-38 0 0 0,1-2 0 0 0,1 0 0 0 0,-1 0 0 0 0,0-2 0 0 0,1-1 0 0 0,21-1 0 0 0,-37 0 4 0 0,1-1 0 0 0,-1 0-1 0 0,0 0 1 0 0,1 0 0 0 0,-1-1-1 0 0,0 0 1 0 0,0 0 0 0 0,0 0-1 0 0,-1 0 1 0 0,1-1 0 0 0,0 0 0 0 0,-1 0-1 0 0,7-6 1 0 0,-5 4 24 0 0,-1-1 0 0 0,0 0 1 0 0,-1 0-1 0 0,1 0 0 0 0,-1-1 0 0 0,-1 1 1 0 0,1-1-1 0 0,4-12 0 0 0,-1-7 110 0 0,0-1 0 0 0,-2 0 0 0 0,-1 0 0 0 0,1-34 0 0 0,-4 56-118 0 0,24-184 543 0 0,3-22-1547 0 0,-27 183 1190 0 0,-1-1 0 0 0,-1 1 0 0 0,-1 0 0 0 0,-2-1 0 0 0,-10-40 0 0 0,-45-104-135 0 0,33 105-61 0 0,26 67-11 0 0,-1 0 0 0 0,1 0 0 0 0,0 0 0 0 0,0 1 0 0 0,-1-1 0 0 0,1 0 0 0 0,-1 0 0 0 0,1 1 0 0 0,0-1 0 0 0,-1 0 0 0 0,0 0 0 0 0,1 1 0 0 0,-1-1 0 0 0,1 1 0 0 0,-1-1 0 0 0,0 0 0 0 0,1 1 0 0 0,-2-1 0 0 0,1 1-1 0 0,1 0 0 0 0,-1 0 0 0 0,1 0 0 0 0,-1 0 0 0 0,1 0 0 0 0,0 0 1 0 0,-1 0-1 0 0,1 0 0 0 0,-1 0 0 0 0,1 1 0 0 0,-1-1 0 0 0,1 0 0 0 0,0 0 1 0 0,-1 0-1 0 0,1 1 0 0 0,-1-1 0 0 0,1 0 0 0 0,0 1 0 0 0,-1-1 0 0 0,1 0 1 0 0,0 1-1 0 0,-1-1 0 0 0,1 0 0 0 0,0 1 0 0 0,-3 3-18 0 0,0 1-1 0 0,1-1 1 0 0,0 1-1 0 0,-3 9 1 0 0,-5 20-1622 0 0,3 1 0 0 0,-6 56 0 0 0,7-34-6408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4:17.043"/>
    </inkml:context>
    <inkml:brush xml:id="br0">
      <inkml:brushProperty name="width" value="0.1" units="cm"/>
      <inkml:brushProperty name="height" value="0.1" units="cm"/>
      <inkml:brushProperty name="color" value="#E71224"/>
    </inkml:brush>
  </inkml:definitions>
  <inkml:trace contextRef="#ctx0" brushRef="#br0">3656 176 1839 0 0,'0'-1'134'0'0,"0"0"201"0"0,0-1 0 0 0,0 0 0 0 0,0 1 0 0 0,0-1 0 0 0,0 1 0 0 0,-1-1 0 0 0,1 0 0 0 0,0 1 0 0 0,-1-1 0 0 0,1 1 0 0 0,-1-1 0 0 0,1 1 0 0 0,-1-1 0 0 0,0 1 0 0 0,0-1 0 0 0,0 1 0 0 0,-1-2 0 0 0,0 2-205 0 0,0 0-1 0 0,1 0 0 0 0,-1 0 1 0 0,0 0-1 0 0,0 0 0 0 0,0 1 1 0 0,0-1-1 0 0,0 1 0 0 0,0 0 1 0 0,0-1-1 0 0,0 1 0 0 0,0 0 1 0 0,0 0-1 0 0,-2 1 0 0 0,-24 0 1252 0 0,17 0-883 0 0,-1-1-1 0 0,-15 0 1 0 0,24-1-408 0 0,0 1 1 0 0,0-1-1 0 0,0 1 0 0 0,0-1 1 0 0,0 0-1 0 0,0 0 0 0 0,0 0 1 0 0,0-1-1 0 0,0 1 1 0 0,1-1-1 0 0,-1 1 0 0 0,1-1 1 0 0,-5-3-1 0 0,3 0 140 0 0,-1 1 1 0 0,1 1-1 0 0,-1-1 1 0 0,-1 1-1 0 0,1 0 1 0 0,0 0-1 0 0,-1 1 1 0 0,1-1-1 0 0,-9-1 1 0 0,-5-1 386 0 0,-30-4 0 0 0,-4 0-287 0 0,13-1 52 0 0,0 3 0 0 0,0 1-1 0 0,-1 2 1 0 0,0 1 0 0 0,0 3-1 0 0,-77 9 1 0 0,78-6-32 0 0,-73-1 0 0 0,58-3-138 0 0,-101-9 668 0 0,68-2-591 0 0,-30-4 158 0 0,66 13-92 0 0,-101 8-1 0 0,140-5-297 0 0,1 1-1 0 0,-24-4 0 0 0,-6 0 77 0 0,-69-1 160 0 0,-47 2 38 0 0,-111 8-150 0 0,166-3-117 0 0,-139 24 0 0 0,135-20-6 0 0,26-3-52 0 0,-96 6 58 0 0,-25-15 57 0 0,127 0-95 0 0,35 3-8 0 0,-1 1-1 0 0,-55 7 1 0 0,82-3-13 0 0,-1-1-1 0 0,0 2 1 0 0,1 0-1 0 0,0 1 1 0 0,0 0 0 0 0,-13 8-1 0 0,19-9-1 0 0,1 1-1 0 0,-1 0 1 0 0,1 0 0 0 0,0 0-1 0 0,1 1 1 0 0,-1 0 0 0 0,1 0-1 0 0,0 1 1 0 0,1 0 0 0 0,-1 0-1 0 0,-5 12 1 0 0,-7 12-3 0 0,-38 54 0 0 0,49-73 12 0 0,0-1-1 0 0,-8 18 0 0 0,-12 17 19 0 0,21-38-19 0 0,1 1-1 0 0,0-1 1 0 0,0 1-1 0 0,1 0 0 0 0,0 0 1 0 0,1 1-1 0 0,0-1 1 0 0,0 1-1 0 0,1 0 1 0 0,0-1-1 0 0,1 1 1 0 0,0 0-1 0 0,1 13 1 0 0,1 67 106 0 0,-3 97 195 0 0,2-181-294 0 0,-1 1-1 0 0,1 0 1 0 0,0 0-1 0 0,1-1 1 0 0,0 1-1 0 0,0 0 1 0 0,0 0-1 0 0,1-1 1 0 0,0 1-1 0 0,0-1 1 0 0,0 0 0 0 0,5 8-1 0 0,0 0 25 0 0,1 0-1 0 0,0 0 1 0 0,1 0-1 0 0,1-1 1 0 0,0-1-1 0 0,0 1 1 0 0,24 19-1 0 0,52 37 34 0 0,-28-21 51 0 0,83 51 1 0 0,-123-89-112 0 0,0-1-1 0 0,0-1 0 0 0,0-1 1 0 0,1 0-1 0 0,22 3 1 0 0,100 14 144 0 0,-6-2-77 0 0,-71-11-26 0 0,82 5-1 0 0,-83-10-27 0 0,11-2 45 0 0,114-10-1 0 0,-75 1-36 0 0,319 14 103 0 0,-201-15-37 0 0,-24-1-23 0 0,-181 8-78 0 0,221 4 67 0 0,-1-20-9 0 0,-16-1 58 0 0,-123 23-106 0 0,-53-4 2 0 0,-9 1 12 0 0,45-4 1 0 0,-63-1-23 0 0,12-1 17 0 0,0-1 1 0 0,55-13-1 0 0,-67 10-7 0 0,1-1 0 0 0,-1-2-1 0 0,-1 0 1 0 0,47-25 0 0 0,-55 21 35 0 0,-1 0 0 0 0,27-27-1 0 0,-17 15-2 0 0,-19 18-27 0 0,1 0-1 0 0,-2-1 0 0 0,1 0 1 0 0,-1 0-1 0 0,-1 0 1 0 0,1-1-1 0 0,-1 0 1 0 0,-1 0-1 0 0,0-1 1 0 0,0 1-1 0 0,4-14 0 0 0,-2-2 26 0 0,-2 0 0 0 0,-1 0-1 0 0,-1-1 1 0 0,-1 0 0 0 0,-1 1-1 0 0,-1-1 1 0 0,-2 0 0 0 0,0 1-1 0 0,-2-1 1 0 0,-10-36 0 0 0,-71-250 326 0 0,77 285-301 0 0,-1 0 0 0 0,-1 1 1 0 0,-1 0-1 0 0,-1 0 0 0 0,-22-33 0 0 0,30 54-67 0 0,0 1-1 0 0,0-1 0 0 0,0 1 0 0 0,0-1 0 0 0,-1 1 0 0 0,0 1 1 0 0,0-1-1 0 0,0 0 0 0 0,0 1 0 0 0,-1 0 0 0 0,1 1 0 0 0,-1-1 1 0 0,-9-2-1 0 0,7 3-2 0 0,0 1 0 0 0,-1-1 0 0 0,1 2 1 0 0,0-1-1 0 0,-1 1 0 0 0,1 1 0 0 0,0-1 1 0 0,0 1-1 0 0,-10 3 0 0 0,-3 2-238 0 0,0 1 0 0 0,0 1 0 0 0,0 1 0 0 0,1 1 0 0 0,1 0 0 0 0,-32 23-1 0 0,-11 13-2025 0 0,1 3-4019 0 0,-7 7-2265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13.242"/>
    </inkml:context>
    <inkml:brush xml:id="br0">
      <inkml:brushProperty name="width" value="0.1" units="cm"/>
      <inkml:brushProperty name="height" value="0.1" units="cm"/>
      <inkml:brushProperty name="color" value="#F4F91B"/>
    </inkml:brush>
  </inkml:definitions>
  <inkml:trace contextRef="#ctx0" brushRef="#br0">2028 1425 3223 0 0,'7'-2'416'0'0,"-4"2"-73"0"0,-5 1 237 0 0,2-1-530 0 0,-1 0 1 0 0,1 0-1 0 0,-1 0 0 0 0,1 0 1 0 0,0 0-1 0 0,-1 0 1 0 0,1-1-1 0 0,-1 1 1 0 0,1 0-1 0 0,-1 0 1 0 0,1 0-1 0 0,0-1 0 0 0,-1 1 1 0 0,1 0-1 0 0,0-1 1 0 0,-1 1-1 0 0,1 0 1 0 0,0 0-1 0 0,-1-1 1 0 0,1 1-1 0 0,0-1 0 0 0,-2-2 183 0 0,0 1 0 0 0,0 0 0 0 0,0 0-1 0 0,-1 0 1 0 0,1 0 0 0 0,0 0 0 0 0,-1 0-1 0 0,0 1 1 0 0,1-1 0 0 0,-1 1-1 0 0,0-1 1 0 0,1 1 0 0 0,-1 0 0 0 0,0 0-1 0 0,0 1 1 0 0,0-1 0 0 0,0 0 0 0 0,-4 1-1 0 0,-7-1 315 0 0,-1 1-1 0 0,-24 2 0 0 0,2 1 137 0 0,-120-11 1605 0 0,138 6-1992 0 0,-91-12 976 0 0,65 14-721 0 0,-61 6-1 0 0,47-1-164 0 0,39-5-191 0 0,0-1 0 0 0,-1-1 0 0 0,1-1 0 0 0,-25-6 0 0 0,28 5-7 0 0,-2 0 0 0 0,1 1 0 0 0,0 1 0 0 0,0 1 0 0 0,-34 2 0 0 0,30 2-119 0 0,-17 2 66 0 0,1 1 1 0 0,-1 2-1 0 0,-37 12 0 0 0,-182 83 839 0 0,241-97-857 0 0,-1-1 0 0 0,0-1 1 0 0,-1-1-1 0 0,1 0 0 0 0,-1-2 1 0 0,-27 0-1 0 0,33-1-9 0 0,1-2 0 0 0,0 1 1 0 0,0-2-1 0 0,-21-6 0 0 0,22 5 2 0 0,8 3-87 0 0,0-1-1 0 0,0 1 1 0 0,-1 0 0 0 0,1 0 0 0 0,0 1 0 0 0,0-1 0 0 0,-5 0 0 0 0,-9-3 42 0 0,15 3-58 0 0,0 0 0 0 0,0 0 0 0 0,0 1 0 0 0,0-1-1 0 0,0 1 1 0 0,0-1 0 0 0,0 1 0 0 0,0 0 0 0 0,0 0-1 0 0,0 0 1 0 0,-3 0 0 0 0,-1 1 5 0 0,0-1 0 0 0,0 1 0 0 0,0-2-1 0 0,-8 0 1 0 0,9 1 0 0 0,-1-1-1 0 0,0 1 1 0 0,1 0-1 0 0,-1 0 1 0 0,-8 2-1 0 0,11-1 0 0 0,-1-1-1 0 0,1 0 1 0 0,-1 0-1 0 0,1 0 0 0 0,0-1 1 0 0,-1 1-1 0 0,-4-2 1 0 0,-14-1 161 0 0,21 3-161 0 0,0 1 1 0 0,0-1-1 0 0,0 0 1 0 0,0 0-1 0 0,0 0 0 0 0,0 0 1 0 0,0 0-1 0 0,0 0 0 0 0,0-1 1 0 0,0 1-1 0 0,0 0 0 0 0,0 0 1 0 0,0-1-1 0 0,0 1 0 0 0,0-1 1 0 0,0 1-1 0 0,0-1 0 0 0,0 1 1 0 0,0-1-1 0 0,1 1 0 0 0,-1-1 1 0 0,0 0-1 0 0,0 1 1 0 0,1-1-1 0 0,-1 0 0 0 0,0 0 1 0 0,1 0-1 0 0,-1 0 0 0 0,1 1 1 0 0,-1-1-1 0 0,1 0 0 0 0,-1 0 1 0 0,1 0-1 0 0,-1 0 0 0 0,1 0 1 0 0,0 0-1 0 0,0 0 0 0 0,0 0 1 0 0,0 0-1 0 0,-1 0 0 0 0,1-1 1 0 0,1 0-1 0 0,0-30 215 0 0,2 1 0 0 0,11-47-1 0 0,-13 70-207 0 0,0 0-1 0 0,-1 0 0 0 0,0-1 1 0 0,0 1-1 0 0,-1 0 0 0 0,0 0 0 0 0,0 0 1 0 0,-1 0-1 0 0,-4-11 0 0 0,0-2 66 0 0,4 8 81 0 0,0-1 0 0 0,1 1 0 0 0,1-1 0 0 0,1-17 0 0 0,-2-27-853 0 0,2 9 689 0 0,0 41 0 0 0,0 0 0 0 0,-1-1 0 0 0,0 1 0 0 0,0 0 0 0 0,-1-1 0 0 0,-3-15 0 0 0,-21-40 1 0 0,18 49 12 0 0,1-1 0 0 0,1 0-1 0 0,0 0 1 0 0,-5-28-1 0 0,8 29-12 0 0,-1 1 0 0 0,-7-19 0 0 0,6 22 0 0 0,1 0 0 0 0,0 0 0 0 0,1-1 0 0 0,0 1 0 0 0,0-13 0 0 0,5-33 0 0 0,-1 40 0 0 0,-1 0 0 0 0,-1 0 0 0 0,-1 0 0 0 0,-2-19 0 0 0,-1 7 14 0 0,2 0-1 0 0,2-44 1 0 0,-1-18 9 0 0,-1 69-23 0 0,0 0 0 0 0,-1 0 0 0 0,-1 1 0 0 0,-12-34 0 0 0,10 38 0 0 0,3 12 0 0 0,0 0 0 0 0,1-1 0 0 0,0 1 0 0 0,0-1 0 0 0,1 0 0 0 0,-1 0 0 0 0,1 1 0 0 0,0-1 0 0 0,1-11 0 0 0,0 16 0 0 0,0 0 0 0 0,1 0 0 0 0,0 0 0 0 0,-1 1 0 0 0,1-1 0 0 0,-1 0 0 0 0,1 0 0 0 0,0 1 0 0 0,-1-1 0 0 0,1 0 0 0 0,0 1 0 0 0,0-1 0 0 0,0 1 0 0 0,-1-1 0 0 0,1 1 0 0 0,0-1 0 0 0,0 1 0 0 0,0 0 0 0 0,0-1 0 0 0,0 1 0 0 0,0 0 0 0 0,0 0 0 0 0,0 0 0 0 0,0 0 0 0 0,2 0 0 0 0,31 0 0 0 0,-22 1 0 0 0,39 1-20 0 0,59 11 1 0 0,7 0-6 0 0,21 1 25 0 0,-46-4 0 0 0,-24-6 0 0 0,77-7 0 0 0,-84 0 0 0 0,156 2 0 0 0,71-3 0 0 0,-171-9 0 0 0,53 0 0 0 0,-98 13 0 0 0,87 11 0 0 0,-86-3 0 0 0,86-1 0 0 0,-151-7 0 0 0,0 1 0 0 0,0 0 0 0 0,0 1 0 0 0,8 2 0 0 0,10 3 0 0 0,-25-7 0 0 0,1 1 0 0 0,-1-1 0 0 0,1 1 0 0 0,-1 0 0 0 0,0 0 0 0 0,1-1 0 0 0,-1 1 0 0 0,0 0 0 0 0,0 0 0 0 0,1 0 0 0 0,-1 1 0 0 0,0-1 0 0 0,0 0 0 0 0,0 0 0 0 0,0 0 0 0 0,-1 1 0 0 0,1-1 0 0 0,1 3 0 0 0,11 32-37 0 0,-9-21 10 0 0,9 26 1002 0 0,11 63 0 0 0,-12-45-1406 0 0,28 122-1160 0 0,-35-157 1591 0 0,0 0 0 0 0,-2 0 0 0 0,0 41 0 0 0,-9 75 0 0 0,0-12 0 0 0,7-85 0 0 0,-3 0 0 0 0,-1 0 0 0 0,-2 0 0 0 0,-2-1 0 0 0,-12 43 0 0 0,15-71 0 0 0,1 1 0 0 0,1 0 0 0 0,-1 17 0 0 0,-2 18 0 0 0,0-37 0 0 0,-1-4 0 0 0,-5-43 64 0 0,11 34-64 0 0,0 0 0 0 0,0-1 0 0 0,0 1 0 0 0,0 0 0 0 0,-1-1 0 0 0,1 1 0 0 0,0 0 0 0 0,0-1 0 0 0,0 1 0 0 0,0 0 0 0 0,-1-1 0 0 0,1 1 0 0 0,0 0 0 0 0,0-1 0 0 0,-1 1 0 0 0,1 0 1 0 0,0 0-1 0 0,-1-1 0 0 0,1 1 0 0 0,0 0 0 0 0,0 0 0 0 0,-1-1 0 0 0,1 1 0 0 0,-1 0 0 0 0,1 0 0 0 0,-1 0 0 0 0,-4 9-54 0 0,4-4 12 0 0,-25 80-2248 0 0,17-52 179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34.203"/>
    </inkml:context>
    <inkml:brush xml:id="br0">
      <inkml:brushProperty name="width" value="0.1" units="cm"/>
      <inkml:brushProperty name="height" value="0.1" units="cm"/>
      <inkml:brushProperty name="color" value="#F4F91B"/>
    </inkml:brush>
  </inkml:definitions>
  <inkml:trace contextRef="#ctx0" brushRef="#br0">3459 302 455 0 0,'-86'-13'356'0'0,"79"11"-27"0"0,0 0-1 0 0,1 0 1 0 0,-1 0-1 0 0,-7-5 0 0 0,-9-4 228 0 0,-38-11 599 0 0,-61-21 780 0 0,101 37-1588 0 0,0 1 0 0 0,-1 1-1 0 0,-39-3 1 0 0,-187-4 1170 0 0,3-20-727 0 0,-79-7 401 0 0,69 12-537 0 0,109 8-325 0 0,-174 0-1 0 0,39 0-121 0 0,128 6-62 0 0,-135 9 122 0 0,1 17-112 0 0,213-10-113 0 0,-83 12 77 0 0,129-10-1042 0 0,1 0 0 0 0,-1 2 0 0 0,-38 16 0 0 0,-8 12-3168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37.182"/>
    </inkml:context>
    <inkml:brush xml:id="br0">
      <inkml:brushProperty name="width" value="0.1" units="cm"/>
      <inkml:brushProperty name="height" value="0.1" units="cm"/>
      <inkml:brushProperty name="color" value="#F4F91B"/>
    </inkml:brush>
  </inkml:definitions>
  <inkml:trace contextRef="#ctx0" brushRef="#br0">2510 77 455 0 0,'0'-1'75'0'0,"0"1"-1"0"0,0 0 0 0 0,1 0 0 0 0,-1-1 0 0 0,0 1 0 0 0,0 0 0 0 0,1 0 0 0 0,-1-1 0 0 0,0 1 0 0 0,0 0 0 0 0,0-1 0 0 0,0 1 0 0 0,0 0 0 0 0,0 0 0 0 0,0-1 0 0 0,1 1 0 0 0,-1 0 0 0 0,0-1 0 0 0,0 1 0 0 0,0 0 0 0 0,0-1 0 0 0,0 1 0 0 0,0 0 0 0 0,-1-1 0 0 0,1 1 0 0 0,0 0 0 0 0,0-1 0 0 0,0 1 0 0 0,0 0 0 0 0,0-1 0 0 0,0 1 0 0 0,0 0 0 0 0,-1-1 0 0 0,1 1 0 0 0,0 0 0 0 0,0 0 1 0 0,0-1-1 0 0,-1 1 0 0 0,1 0 0 0 0,0 0 0 0 0,0 0 0 0 0,-1-1 0 0 0,1 1 0 0 0,0 0 0 0 0,-1 0 0 0 0,-15-1 1565 0 0,-17 2-992 0 0,4 2-316 0 0,-1-1 0 0 0,0-2-1 0 0,-39-4 1 0 0,-40 1 749 0 0,48 6-798 0 0,-1-2 1 0 0,1-4-1 0 0,-99-15 0 0 0,68 1 190 0 0,-1 4-1 0 0,0 4 0 0 0,-137 4 1 0 0,-17 8-280 0 0,-10 0-91 0 0,2 21-5 0 0,175-12-106 0 0,-49 7-226 0 0,-180 51-1 0 0,246-51-331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39.059"/>
    </inkml:context>
    <inkml:brush xml:id="br0">
      <inkml:brushProperty name="width" value="0.1" units="cm"/>
      <inkml:brushProperty name="height" value="0.1" units="cm"/>
      <inkml:brushProperty name="color" value="#F4F91B"/>
    </inkml:brush>
  </inkml:definitions>
  <inkml:trace contextRef="#ctx0" brushRef="#br0">3350 91 1375 0 0,'-4'-3'242'0'0,"-1"1"0"0"0,0-1 0 0 0,0 1 0 0 0,0 0-1 0 0,0 0 1 0 0,0 0 0 0 0,0 1 0 0 0,-1 0 0 0 0,1 0-1 0 0,0 0 1 0 0,-1 0 0 0 0,-6 1 0 0 0,-6-1-690 0 0,-26-6 932 0 0,-72-20 0 0 0,-15-3 2084 0 0,110 27-2280 0 0,1 2 0 0 0,-1 0 0 0 0,0 2 0 0 0,-24 3 0 0 0,-83 18 219 0 0,20-2-312 0 0,-197 14-18 0 0,180-22 31 0 0,30-2 65 0 0,0-5 0 0 0,-158-12 0 0 0,-70-3 461 0 0,0-1-46 0 0,246 4-560 0 0,-160-13 333 0 0,161 17-318 0 0,-86 8 0 0 0,98 0-187 0 0,-331 38-747 0 0,322-30-3649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54.542"/>
    </inkml:context>
    <inkml:brush xml:id="br0">
      <inkml:brushProperty name="width" value="0.1" units="cm"/>
      <inkml:brushProperty name="height" value="0.1" units="cm"/>
      <inkml:brushProperty name="color" value="#E71224"/>
    </inkml:brush>
  </inkml:definitions>
  <inkml:trace contextRef="#ctx0" brushRef="#br0">0 41 1151 0 0,'2'0'4'0'0,"13"0"380"0"0,0 0 1 0 0,0 1-1 0 0,0 1 0 0 0,16 4 1 0 0,-21-3-224 0 0,-7-2-110 0 0,0 0 1 0 0,-1 0 0 0 0,1-1-1 0 0,0 1 1 0 0,0 0 0 0 0,5-1-1 0 0,1 0 40 0 0,34 1 364 0 0,-1-3 0 0 0,68-10 0 0 0,89-25 817 0 0,-182 34-1195 0 0,0 1 0 0 0,0 0 0 0 0,0 2 0 0 0,0 0 0 0 0,1 1 0 0 0,-1 1 0 0 0,20 4 0 0 0,8 2-6 0 0,-28-6-38 0 0,28 8-1 0 0,-14-2 58 0 0,43 6-1 0 0,-70-14-86 0 0,94 8 221 0 0,-23-4-141 0 0,-49-3-7 0 0,50 7-1 0 0,-19-2 2 0 0,-41-6 49 0 0,31 7-1 0 0,120 18 214 0 0,-99-17-256 0 0,-32-5 38 0 0,1-2 0 0 0,0-2 1 0 0,65-9-1 0 0,-54 4 7 0 0,95 0 115 0 0,-62 4-163 0 0,-49 0-62 0 0,8 0 43 0 0,70 5 1 0 0,101 25 426 0 0,-165-25-393 0 0,82-6-1 0 0,-126 3-88 0 0,18-2 47 0 0,136 0 232 0 0,130 19-157 0 0,-211-15-5 0 0,99-9 0 0 0,39-16 79 0 0,-166 21-172 0 0,0 1-1 0 0,-1 3 0 0 0,57 8 1 0 0,-32-1-5 0 0,1-2-1 0 0,73-4 1 0 0,-75-5-13 0 0,43-3 94 0 0,171-9 108 0 0,-163 10-162 0 0,-96 2-27 0 0,32-7 1 0 0,-32 5 7 0 0,33-3 1 0 0,34-3 54 0 0,-64 6-50 0 0,1 0 0 0 0,36 2 0 0 0,129 5-31 0 0,-180-3-3 0 0,23 1 21 0 0,36 8 0 0 0,-38-5-22 0 0,13-1 35 0 0,1-2 0 0 0,76-8-1 0 0,49 0 42 0 0,-70 14-65 0 0,-40-2 11 0 0,116-5 0 0 0,36-14-25 0 0,-165 11 0 0 0,-42 3 0 0 0,164-13 0 0 0,-99 6 64 0 0,-52 5-64 0 0,46 2 0 0 0,-43 1 0 0 0,31-2 0 0 0,-39-1 0 0 0,233-19 0 0 0,-209 19 0 0 0,60-1 0 0 0,221 35 0 0 0,-282-27 0 0 0,-20-2 1 0 0,134 13 33 0 0,-120-14-24 0 0,1-2 0 0 0,51-6-1 0 0,-40 2-9 0 0,93 4 0 0 0,-50 3 0 0 0,58 6 0 0 0,-38-1 0 0 0,-104-8 0 0 0,26 2 0 0 0,0-2 0 0 0,31-4 0 0 0,-29 2 0 0 0,-1 1 0 0 0,38 3 0 0 0,31 0 0 0 0,-26-3 0 0 0,103 13 0 0 0,-114-4 0 0 0,-30-4 0 0 0,0 0 0 0 0,34-2 0 0 0,-16-6-1 0 0,62-14 0 0 0,-39 5 78 0 0,1 6 35 0 0,122 3-1 0 0,-133 4-89 0 0,180 2-22 0 0,-115 7 0 0 0,0 0 0 0 0,84-7 0 0 0,-124 4 0 0 0,-66-2 0 0 0,1-3 0 0 0,0 0 0 0 0,42-4 0 0 0,93-19 0 0 0,-90 12 25 0 0,25-2 14 0 0,-6 6-39 0 0,-36 9 34 0 0,62 10-1 0 0,2 1-36 0 0,58 7 3 0 0,-148-18 0 0 0,-6 0 0 0 0,-1 1 0 0 0,41 11 0 0 0,-47-9 0 0 0,-1-2 0 0 0,1 0 0 0 0,0-1 0 0 0,0 0 0 0 0,0-1 0 0 0,0 0 0 0 0,27-2 0 0 0,135 4 0 0 0,-130 0 0 0 0,-1-3 0 0 0,1-1 0 0 0,56-8 0 0 0,-25-3 0 0 0,26-4 0 0 0,-55 8 0 0 0,96-2 0 0 0,-61 6 11 0 0,5 0 17 0 0,46-3-3 0 0,-55-3-25 0 0,83-6 0 0 0,-156 14-61 0 0,-1 1 0 0 0,1 0 0 0 0,-1 0-1 0 0,0 0 1 0 0,1 1 0 0 0,-1 0 0 0 0,1 0-1 0 0,-1 0 1 0 0,0 1 0 0 0,0 0 0 0 0,0-1-1 0 0,0 2 1 0 0,0-1 0 0 0,0 1 0 0 0,5 3-1 0 0,1 5-4246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21.866"/>
    </inkml:context>
    <inkml:brush xml:id="br0">
      <inkml:brushProperty name="width" value="0.1" units="cm"/>
      <inkml:brushProperty name="height" value="0.1" units="cm"/>
      <inkml:brushProperty name="color" value="#F4F91B"/>
    </inkml:brush>
  </inkml:definitions>
  <inkml:trace contextRef="#ctx0" brushRef="#br0">1901 155 2879 0 0,'2'-4'214'0'0,"0"0"-1"0"0,0-1 0 0 0,0 1 0 0 0,-1-1 0 0 0,0 1 1 0 0,0-1-1 0 0,0 0 0 0 0,0 0 0 0 0,-1 1 0 0 0,0-1 1 0 0,0 0-1 0 0,0 0 0 0 0,0 1 0 0 0,-1-1 0 0 0,0 0 1 0 0,0 1-1 0 0,0-1 0 0 0,0 0 0 0 0,-5-7 0 0 0,4 6 8 0 0,0-1-1 0 0,-1 1 0 0 0,0 0 0 0 0,-6-9 0 0 0,8 14-189 0 0,0 0-1 0 0,1 0 0 0 0,-1 0 1 0 0,0 0-1 0 0,0 0 1 0 0,0 0-1 0 0,0 0 0 0 0,0 0 1 0 0,-1 0-1 0 0,1 1 1 0 0,0-1-1 0 0,0 0 0 0 0,-1 1 1 0 0,1-1-1 0 0,0 1 1 0 0,0-1-1 0 0,-1 1 0 0 0,1 0 1 0 0,-1-1-1 0 0,1 1 1 0 0,0 0-1 0 0,-1 0 0 0 0,1 0 1 0 0,0 0-1 0 0,-1 0 1 0 0,1 0-1 0 0,-3 1 0 0 0,-5 3-5 0 0,0-1 0 0 0,0 1 0 0 0,1 1-1 0 0,-1 0 1 0 0,-13 10 0 0 0,13-9-13 0 0,-1 1 0 0 0,0-1 0 0 0,-14 6 1 0 0,-6-1 115 0 0,-1-2 0 0 0,1-1 0 0 0,-33 5 1 0 0,-98 5 341 0 0,55-7 13 0 0,65-5-335 0 0,0-3-1 0 0,0-1 0 0 0,0-2 0 0 0,-57-7 0 0 0,-28-18 522 0 0,-21-4 261 0 0,-195 17-239 0 0,190 11-623 0 0,92 1-462 0 0,-109 12 1 0 0,119-3-586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23.357"/>
    </inkml:context>
    <inkml:brush xml:id="br0">
      <inkml:brushProperty name="width" value="0.1" units="cm"/>
      <inkml:brushProperty name="height" value="0.1" units="cm"/>
      <inkml:brushProperty name="color" value="#F4F91B"/>
    </inkml:brush>
  </inkml:definitions>
  <inkml:trace contextRef="#ctx0" brushRef="#br0">2443 160 2303 0 0,'-15'-12'2494'0'0,"12"10"-2303"0"0,0-1 1 0 0,0 1-1 0 0,1-1 1 0 0,-1 0 0 0 0,-3-4-1 0 0,-12-23 961 0 0,13 21-796 0 0,0 1 0 0 0,0 0 0 0 0,-1 0 0 0 0,-7-8 0 0 0,11 14-303 0 0,0 0-1 0 0,0 0 0 0 0,0 0 0 0 0,0 1 1 0 0,-1-1-1 0 0,1 1 0 0 0,-1-1 0 0 0,1 1 1 0 0,-1 0-1 0 0,1 0 0 0 0,-1 0 0 0 0,0 0 1 0 0,0 1-1 0 0,1-1 0 0 0,-1 1 1 0 0,0-1-1 0 0,0 1 0 0 0,-4 0 0 0 0,-11 1 82 0 0,-146 15 564 0 0,42 0-32 0 0,0-6 0 0 0,0-4-1 0 0,-130-12 1 0 0,-120-20 525 0 0,162 5-756 0 0,-6 0-111 0 0,151 18-250 0 0,-87 7-1 0 0,-180 51-366 0 0,252-36-122 0 0,3 4-29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26.183"/>
    </inkml:context>
    <inkml:brush xml:id="br0">
      <inkml:brushProperty name="width" value="0.1" units="cm"/>
      <inkml:brushProperty name="height" value="0.1" units="cm"/>
      <inkml:brushProperty name="color" value="#F4F91B"/>
    </inkml:brush>
  </inkml:definitions>
  <inkml:trace contextRef="#ctx0" brushRef="#br0">2432 26 3711 0 0,'0'-1'20'0'0,"0"1"0"0"0,0-1-1 0 0,0 1 1 0 0,0-1-1 0 0,0 1 1 0 0,0-1-1 0 0,0 0 1 0 0,0 1 0 0 0,0-1-1 0 0,-1 1 1 0 0,1-1-1 0 0,0 1 1 0 0,0-1-1 0 0,-1 1 1 0 0,1-1-1 0 0,0 1 1 0 0,0 0 0 0 0,-1-1-1 0 0,1 1 1 0 0,0-1-1 0 0,-1 1 1 0 0,1 0-1 0 0,-1-1 1 0 0,1 1 0 0 0,-1 0-1 0 0,1-1 1 0 0,0 1-1 0 0,-1 0 1 0 0,1 0-1 0 0,-1 0 1 0 0,0-1 0 0 0,-20 1 376 0 0,5 0-440 0 0,-24-5 745 0 0,31 3-431 0 0,0 0 1 0 0,-1 1-1 0 0,1 0 1 0 0,0 1-1 0 0,0 0 1 0 0,-1 0-1 0 0,1 1 1 0 0,0 0-1 0 0,-1 1 1 0 0,-10 3-1 0 0,17-4-247 0 0,-42 15 172 0 0,0-1 0 0 0,-1-3 0 0 0,-50 8 0 0 0,-215 8 1194 0 0,104-12-741 0 0,86-10-222 0 0,-146-12 0 0 0,75-1-77 0 0,-229 3 230 0 0,358 4-677 0 0,1 2-1 0 0,0 3 1 0 0,0 3-1 0 0,-94 24 1 0 0,82-10-261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27.828"/>
    </inkml:context>
    <inkml:brush xml:id="br0">
      <inkml:brushProperty name="width" value="0.1" units="cm"/>
      <inkml:brushProperty name="height" value="0.1" units="cm"/>
      <inkml:brushProperty name="color" value="#F4F91B"/>
    </inkml:brush>
  </inkml:definitions>
  <inkml:trace contextRef="#ctx0" brushRef="#br0">3434 40 4431 0 0,'-2'-2'169'0'0,"1"0"0"0"0,0 0 0 0 0,-1 0 0 0 0,1 1-1 0 0,-1-1 1 0 0,0 1 0 0 0,1-1 0 0 0,-1 1-1 0 0,0 0 1 0 0,0-1 0 0 0,0 1 0 0 0,-4-2 0 0 0,5 3-128 0 0,-5-3 120 0 0,0 0-1 0 0,-1 1 0 0 0,1 0 0 0 0,-1 0 0 0 0,0 0 0 0 0,1 1 0 0 0,-1 0 0 0 0,-13 0 1 0 0,-5 1 1 0 0,-28 4 1 0 0,22-1 82 0 0,-41 2 363 0 0,-94-4 0 0 0,58-7-56 0 0,-121 10 0 0 0,58 9-107 0 0,-183 8 358 0 0,60-8-210 0 0,-115-1 46 0 0,276-17-468 0 0,-187-2 189 0 0,199 7-269 0 0,-219 8 98 0 0,279-2-233 0 0,0 3 1 0 0,1 2-1 0 0,-93 30 0 0 0,67-13-297 0 0,-2-4-18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30.787"/>
    </inkml:context>
    <inkml:brush xml:id="br0">
      <inkml:brushProperty name="width" value="0.1" units="cm"/>
      <inkml:brushProperty name="height" value="0.1" units="cm"/>
      <inkml:brushProperty name="color" value="#F4F91B"/>
    </inkml:brush>
  </inkml:definitions>
  <inkml:trace contextRef="#ctx0" brushRef="#br0">3856 78 3223 0 0,'-1'-4'156'0'0,"-1"0"-1"0"0,1 0 0 0 0,-1 1 0 0 0,0-1 0 0 0,0 1 0 0 0,0 0 0 0 0,-1 0 0 0 0,1 0 0 0 0,-1 0 0 0 0,1 0 0 0 0,-1 0 1 0 0,0 0-1 0 0,0 1 0 0 0,-1 0 0 0 0,1-1 0 0 0,0 1 0 0 0,-1 0 0 0 0,1 1 0 0 0,-1-1 0 0 0,-7-2 0 0 0,-4 0 181 0 0,1 0-1 0 0,-1 1 0 0 0,-1 0 0 0 0,-15 0 1 0 0,4 3-293 0 0,0 2 0 0 0,1 0 1 0 0,-1 2-1 0 0,1 1 1 0 0,-28 8-1 0 0,26-6 49 0 0,-276 51 1222 0 0,-66-25-522 0 0,334-32-734 0 0,-161-4 252 0 0,-399-16 730 0 0,292 13-617 0 0,-53 0 26 0 0,-35 26-153 0 0,300-10-275 0 0,1 4 1 0 0,-112 32-1 0 0,-89 33-90 0 0,119-24-1092 0 0,93-23-3169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41.992"/>
    </inkml:context>
    <inkml:brush xml:id="br0">
      <inkml:brushProperty name="width" value="0.1" units="cm"/>
      <inkml:brushProperty name="height" value="0.1" units="cm"/>
      <inkml:brushProperty name="color" value="#F4F91B"/>
    </inkml:brush>
  </inkml:definitions>
  <inkml:trace contextRef="#ctx0" brushRef="#br0">1717 231 2415 0 0,'-11'-3'288'0'0,"0"1"-1"0"0,1 1 0 0 0,-1 0 0 0 0,0 0 0 0 0,-19 2 0 0 0,-4 0 285 0 0,-30-5 409 0 0,1-3-1 0 0,-90-20 0 0 0,-121-50 1478 0 0,158 47-1598 0 0,-201-26 1 0 0,245 46-700 0 0,26 3-78 0 0,0 3 0 0 0,-1 2-1 0 0,-56 4 1 0 0,70 1-224 0 0,-1 2 0 0 0,1 1 0 0 0,1 2 0 0 0,-1 1 1 0 0,-36 16-1 0 0,6 2-3953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43.007"/>
    </inkml:context>
    <inkml:brush xml:id="br0">
      <inkml:brushProperty name="width" value="0.1" units="cm"/>
      <inkml:brushProperty name="height" value="0.1" units="cm"/>
      <inkml:brushProperty name="color" value="#F4F91B"/>
    </inkml:brush>
  </inkml:definitions>
  <inkml:trace contextRef="#ctx0" brushRef="#br0">2905 63 1839 0 0,'-8'-5'341'0'0,"1"0"-1"0"0,-1 0 1 0 0,0 1 0 0 0,0 0-1 0 0,-1 0 1 0 0,1 1-1 0 0,-12-3 1 0 0,17 5-278 0 0,-17-5 362 0 0,-1 1 0 0 0,1 0 0 0 0,-42-1-1 0 0,-66 4 466 0 0,9 2-288 0 0,-191-2 582 0 0,-276 39-7 0 0,426-24-982 0 0,-55 3-94 0 0,-324 30 183 0 0,90 38-1962 0 0,323-56 467 0 0,55-13-2164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45.094"/>
    </inkml:context>
    <inkml:brush xml:id="br0">
      <inkml:brushProperty name="width" value="0.1" units="cm"/>
      <inkml:brushProperty name="height" value="0.1" units="cm"/>
      <inkml:brushProperty name="color" value="#F4F91B"/>
    </inkml:brush>
  </inkml:definitions>
  <inkml:trace contextRef="#ctx0" brushRef="#br0">1360 151 1639 0 0,'0'-2'9'0'0,"-1"0"0"0"0,1 1-1 0 0,-1-1 1 0 0,0 0-1 0 0,1 0 1 0 0,-1 0 0 0 0,0 1-1 0 0,0-1 1 0 0,-2-2 0 0 0,3 3-7 0 0,-1 1 0 0 0,0 0 1 0 0,1-1-1 0 0,-1 1 1 0 0,1 0-1 0 0,-1-1 1 0 0,1 1-1 0 0,-1 0 1 0 0,0 0-1 0 0,1 0 1 0 0,-1-1-1 0 0,0 1 1 0 0,1 0-1 0 0,-1 0 0 0 0,1 0 1 0 0,-1 0-1 0 0,0 0 1 0 0,1 0-1 0 0,-1 0 1 0 0,0 0-1 0 0,1 1 1 0 0,-1-1-1 0 0,0 0 1 0 0,1 0-1 0 0,-1 0 1 0 0,1 1-1 0 0,-1-1 1 0 0,0 0-1 0 0,0 1 0 0 0,-5 2 33 0 0,-1-1-1 0 0,0-1 0 0 0,0 1 0 0 0,0-1 0 0 0,0 0 0 0 0,0 0 1 0 0,0-1-1 0 0,0 0 0 0 0,0 0 0 0 0,-1-1 0 0 0,1 0 0 0 0,-7-2 0 0 0,-8-4 1009 0 0,-34-14 0 0 0,40 13-196 0 0,0 2 1 0 0,-1 0 0 0 0,-33-7-1 0 0,-165-4 1380 0 0,45 6-1758 0 0,27-8-141 0 0,-92-8 10 0 0,198 27-385 0 0,-1 1 0 0 0,-58 11 0 0 0,24 1-2868 0 0,22-2-535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45.669"/>
    </inkml:context>
    <inkml:brush xml:id="br0">
      <inkml:brushProperty name="width" value="0.1" units="cm"/>
      <inkml:brushProperty name="height" value="0.1" units="cm"/>
      <inkml:brushProperty name="color" value="#F4F91B"/>
    </inkml:brush>
  </inkml:definitions>
  <inkml:trace contextRef="#ctx0" brushRef="#br0">2132 25 3367 0 0,'0'-1'18'0'0,"0"1"-1"0"0,-1-1 1 0 0,1 1-1 0 0,0-1 1 0 0,0 1-1 0 0,0-1 0 0 0,-1 1 1 0 0,1-1-1 0 0,0 1 1 0 0,0-1-1 0 0,-1 1 1 0 0,1-1-1 0 0,0 1 1 0 0,-1-1-1 0 0,1 1 0 0 0,-1-1 1 0 0,1 1-1 0 0,-1 0 1 0 0,1-1-1 0 0,-1 1 1 0 0,1 0-1 0 0,-1-1 0 0 0,1 1 1 0 0,-1 0-1 0 0,0 0 1 0 0,-12 4 419 0 0,-2 3-328 0 0,6-5-123 0 0,1 0 0 0 0,-1 0-1 0 0,0-1 1 0 0,0 0-1 0 0,0-1 1 0 0,0 0-1 0 0,-11-1 1 0 0,-67-13 575 0 0,24 2 349 0 0,23 8-191 0 0,-77 3-1 0 0,-40 13-191 0 0,60-4-375 0 0,-58-1 720 0 0,-225-19 0 0 0,283 8-480 0 0,1 3 0 0 0,-127 17 0 0 0,-189 47-729 0 0,389-59 264 0 0,-41 7-477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46.723"/>
    </inkml:context>
    <inkml:brush xml:id="br0">
      <inkml:brushProperty name="width" value="0.1" units="cm"/>
      <inkml:brushProperty name="height" value="0.1" units="cm"/>
      <inkml:brushProperty name="color" value="#F4F91B"/>
    </inkml:brush>
  </inkml:definitions>
  <inkml:trace contextRef="#ctx0" brushRef="#br0">1726 14 575 0 0,'-2'1'17'0'0,"0"0"0"0"0,1 0-1 0 0,-1 0 1 0 0,0-1-1 0 0,1 1 1 0 0,-1 0-1 0 0,0-1 1 0 0,0 1 0 0 0,0-1-1 0 0,0 0 1 0 0,0 0-1 0 0,1 0 1 0 0,-1 0-1 0 0,-3 0 1 0 0,-33-4 459 0 0,30 3-351 0 0,-31-6 1244 0 0,29 4-947 0 0,0 1 1 0 0,0 1-1 0 0,0-1 0 0 0,0 2 1 0 0,0-1-1 0 0,-14 2 0 0 0,-4 5-14 0 0,-38 12 0 0 0,38-10-376 0 0,-36 6 1 0 0,-24-4 99 0 0,-142-4 0 0 0,6-1 712 0 0,194-3-736 0 0,-365 18 923 0 0,315-20-1228 0 0,-154 19-1 0 0,175-8-2822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09.401"/>
    </inkml:context>
    <inkml:brush xml:id="br0">
      <inkml:brushProperty name="width" value="0.1" units="cm"/>
      <inkml:brushProperty name="height" value="0.1" units="cm"/>
      <inkml:brushProperty name="color" value="#F4F91B"/>
    </inkml:brush>
  </inkml:definitions>
  <inkml:trace contextRef="#ctx0" brushRef="#br0">525 1568 4631 0 0,'-5'-10'432'0'0,"0"1"0"0"0,0-1 0 0 0,-5-17-1 0 0,7 19 283 0 0,0-1-1 0 0,-1 0 0 0 0,0 1 0 0 0,0-1 1 0 0,-9-11-1 0 0,12 19-595 0 0,0 0 1 0 0,0 0-1 0 0,0 0 1 0 0,0 0-1 0 0,0 1 1 0 0,0-1-1 0 0,-1 0 1 0 0,1 0-1 0 0,0 1 0 0 0,-1-1 1 0 0,1 1-1 0 0,0-1 1 0 0,-1 1-1 0 0,1 0 1 0 0,-1-1-1 0 0,1 1 1 0 0,-1 0-1 0 0,1 0 0 0 0,-1 0 1 0 0,1 0-1 0 0,0 0 1 0 0,-1 0-1 0 0,1 1 1 0 0,-1-1-1 0 0,-1 1 1 0 0,0 0-6 0 0,1 0 1 0 0,-1-1 0 0 0,1 2 0 0 0,-1-1 0 0 0,1 0 0 0 0,0 0-1 0 0,0 1 1 0 0,0-1 0 0 0,0 1 0 0 0,0 0 0 0 0,0-1 0 0 0,0 1-1 0 0,-2 3 1 0 0,4-5-85 0 0,0 0 0 0 0,0 0 0 0 0,-1 1 0 0 0,1-1 0 0 0,0 0 0 0 0,0 0 0 0 0,0 1 0 0 0,0-1 0 0 0,0 0 0 0 0,0 0 0 0 0,0 1 0 0 0,-1-1 0 0 0,1 0 0 0 0,0 1 0 0 0,0-1 0 0 0,0 0 0 0 0,0 0 0 0 0,0 1 0 0 0,0-1 0 0 0,0 0 0 0 0,0 0 0 0 0,0 1 0 0 0,0-1 0 0 0,1 0 0 0 0,-1 1 0 0 0,0-1 0 0 0,0 0 0 0 0,0 0 0 0 0,0 1 0 0 0,0-1 0 0 0,0 0 0 0 0,1 0 0 0 0,-1 1 0 0 0,0-1 0 0 0,0 0 0 0 0,0 0 0 0 0,1 1 0 0 0,13 3 775 0 0,28-3 143 0 0,-33-1-769 0 0,86-2 570 0 0,75 2 361 0 0,-55-2-399 0 0,-82-1-519 0 0,0 2 0 0 0,44 5 0 0 0,-22 0-67 0 0,-34-3-35 0 0,0 1 0 0 0,41 10 1 0 0,-40-8 28 0 0,-1 0 0 0 0,1-2-1 0 0,0 0 1 0 0,27-3 0 0 0,10 2 130 0 0,15 5-49 0 0,-40-2-120 0 0,1-2 0 0 0,-1-1 0 0 0,64-8 0 0 0,-23-2 85 0 0,29-6 122 0 0,-80 12-234 0 0,0 0 0 0 0,-1 1 0 0 0,41 3 0 0 0,10-1-14 0 0,-27-3 7 0 0,0 3 0 0 0,0 1 1 0 0,71 12-1 0 0,-84-6-46 0 0,11 3 7 0 0,69 5 0 0 0,-59-10 54 0 0,0 3 1 0 0,60 16-1 0 0,59 7-44 0 0,-22-5 96 0 0,-84-15-58 0 0,136 4 1 0 0,-115-12-36 0 0,-28 3 5 0 0,25 0 16 0 0,-14 0 44 0 0,-25-1-40 0 0,23-2 29 0 0,75-8 1 0 0,-38-11 20 0 0,-77 10-65 0 0,0 1 0 0 0,42-1 0 0 0,32 2 46 0 0,46 9-46 0 0,19 18-29 0 0,-139-20 0 0 0,1-2 0 0 0,0-1 0 0 0,-1-1 0 0 0,59-10 0 0 0,-64 8 0 0 0,-8 0 0 0 0,34-2 0 0 0,-45 5 4 0 0,-1 0 0 0 0,1 0-1 0 0,0-1 1 0 0,-1 0 0 0 0,1 0 0 0 0,-1-1-1 0 0,0 1 1 0 0,1-1 0 0 0,-1 0-1 0 0,0-1 1 0 0,0 1 0 0 0,0-1 0 0 0,0 0-1 0 0,-1 0 1 0 0,1-1 0 0 0,-1 1 0 0 0,0-1-1 0 0,0 0 1 0 0,7-9 0 0 0,-7 6 14 0 0,-1 1 1 0 0,-1-1-1 0 0,1 0 0 0 0,1-10 1 0 0,1 0 17 0 0,-2 0 21 0 0,1 0-1 0 0,-2 0 1 0 0,0-30 0 0 0,-1 25-8 0 0,6-36 0 0 0,-4 33-38 0 0,-1 0-1 0 0,-1-1 1 0 0,-1 1 0 0 0,-1 0-1 0 0,-6-34 1 0 0,4 26 5 0 0,3 1 0 0 0,3-42 0 0 0,0-6 11 0 0,-3 56 8 0 0,1-11-17 0 0,-2 0 0 0 0,-1 1-1 0 0,-8-42 1 0 0,7 58 3 0 0,1 0-1 0 0,0 0 1 0 0,3-35-1 0 0,0 33-1 0 0,-1 1 0 0 0,-5-39 0 0 0,0 29-14 0 0,2 9 6 0 0,-1-1 1 0 0,-1 0 0 0 0,-1 1 0 0 0,-15-36 0 0 0,-6 0-12 0 0,-22-43 0 0 0,43 91 0 0 0,1 1 0 0 0,-1 0 0 0 0,-1 0 0 0 0,1 0 0 0 0,-1 1 0 0 0,0 0 0 0 0,-1 0 0 0 0,0 0 0 0 0,1 1 0 0 0,-2 0 0 0 0,1 1 0 0 0,0 0 0 0 0,-13-4 0 0 0,-12-3 0 0 0,-1 2 0 0 0,-42-7 0 0 0,57 13 0 0 0,-109-25-261 0 0,-36-6-384 0 0,120 28 557 0 0,-81-3-1 0 0,-313-2 1196 0 0,374 11-1107 0 0,-153 6 0 0 0,-177 24 0 0 0,141-6 0 0 0,98-4 0 0 0,53-5 0 0 0,-201 3 0 0 0,243-20 0 0 0,-62-2 0 0 0,-134 12 0 0 0,134-1 0 0 0,-1-5 0 0 0,-133-15 0 0 0,212 12 0 0 0,0 2 0 0 0,0 1 0 0 0,-44 10 0 0 0,-64 4 0 0 0,23-15 0 0 0,-21 0 0 0 0,118 0 0 0 0,8 0 0 0 0,0 0 0 0 0,1 1 0 0 0,-42 10 0 0 0,47-6 0 0 0,-7 1 0 0 0,2 0 0 0 0,-43 21 0 0 0,48-19 0 0 0,11-5 0 0 0,-1 0 0 0 0,1 0 0 0 0,0 0 0 0 0,-9 9 0 0 0,5-3 0 0 0,1 0 0 0 0,1 1 0 0 0,0 0 0 0 0,0 1 0 0 0,1 0 0 0 0,0 0 0 0 0,1 1 0 0 0,1 0 0 0 0,0 0 0 0 0,1 0 0 0 0,-6 23 0 0 0,-10 48-32 0 0,-13 118 0 0 0,19 80 32 0 0,17-245 0 0 0,7 45 0 0 0,-3-45 0 0 0,-1 44 0 0 0,1-25 0 0 0,-6-55 0 0 0,0-1 0 0 0,0 0 0 0 0,0 0 0 0 0,0 0 0 0 0,0 1 0 0 0,0-1 0 0 0,0 0 0 0 0,0 0 0 0 0,0 0 0 0 0,0 0 0 0 0,1 0 0 0 0,-1 0 0 0 0,0 0 0 0 0,0 0 0 0 0,0 0 0 0 0,0 0 0 0 0,0 0 0 0 0,0 0 0 0 0,0 0 0 0 0,0 0 0 0 0,0 0 0 0 0,0 0 0 0 0,0 0 0 0 0,0 0 0 0 0,0 0 0 0 0,0 1 0 0 0,0-1 0 0 0,0 0 0 0 0,1 0 0 0 0,-1 0 0 0 0,0 0 0 0 0,0 0 0 0 0,0 0 0 0 0,0 0 0 0 0,0 0 0 0 0,0 0 0 0 0,0 0 0 0 0,0 0 0 0 0,0 0 0 0 0,0 0 0 0 0,0 0 0 0 0,0-1 0 0 0,1 1 0 0 0,-1 0 0 0 0,0 0 0 0 0,0 0 0 0 0,0 0 0 0 0,0 0 0 0 0,0 0 0 0 0,0 0 0 0 0,0 0 0 0 0,0 0 0 0 0,0 0 0 0 0,0 0 0 0 0,0 0 0 0 0,0 0 0 0 0,0 0 0 0 0,0 0 0 0 0,0 0 0 0 0,0 0 0 0 0,0-1 0 0 0,1 0 0 0 0,-3 8-125 0 0,-1 1-1 0 0,1-1 0 0 0,-2 0 1 0 0,-3 9-1 0 0,0-2-302 0 0,-21 47-3148 0 0,10-23-4320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12.681"/>
    </inkml:context>
    <inkml:brush xml:id="br0">
      <inkml:brushProperty name="width" value="0.1" units="cm"/>
      <inkml:brushProperty name="height" value="0.1" units="cm"/>
      <inkml:brushProperty name="color" value="#F4F91B"/>
    </inkml:brush>
  </inkml:definitions>
  <inkml:trace contextRef="#ctx0" brushRef="#br0">1672 41 2615 0 0,'-1'-1'41'0'0,"0"-1"0"0"0,0 0 0 0 0,-1 1 0 0 0,1-1-1 0 0,0 1 1 0 0,-1 0 0 0 0,1-1 0 0 0,-1 1 0 0 0,1 0-1 0 0,-1 0 1 0 0,0 0 0 0 0,1 0 0 0 0,-1 0 0 0 0,0 0-1 0 0,0 0 1 0 0,0 1 0 0 0,0-1 0 0 0,0 1-1 0 0,0-1 1 0 0,0 1 0 0 0,0 0 0 0 0,0-1 0 0 0,-2 2-1 0 0,-7-1 331 0 0,0 0 0 0 0,1 2-1 0 0,-14 2 1 0 0,3-1-121 0 0,-225 10 1856 0 0,1-21-488 0 0,228 7-1550 0 0,-159-14 1017 0 0,-25-1-203 0 0,-113 17-410 0 0,265 3-419 0 0,1 1 0 0 0,0 3-1 0 0,0 2 1 0 0,-67 23 0 0 0,70-15 68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13.235"/>
    </inkml:context>
    <inkml:brush xml:id="br0">
      <inkml:brushProperty name="width" value="0.1" units="cm"/>
      <inkml:brushProperty name="height" value="0.1" units="cm"/>
      <inkml:brushProperty name="color" value="#F4F91B"/>
    </inkml:brush>
  </inkml:definitions>
  <inkml:trace contextRef="#ctx0" brushRef="#br0">877 122 2303 0 0,'-42'-18'2429'0'0,"-2"2"1"0"0,-68-17-1 0 0,85 26-2590 0 0,-31-7 576 0 0,-1 2 0 0 0,-62-5 1 0 0,83 14-240 0 0,0 2 1 0 0,0 1 0 0 0,0 2 0 0 0,-53 10-1 0 0,70-6-825 0 0,-1 1 0 0 0,2 1 0 0 0,-1 0 0 0 0,-36 22 0 0 0,27-14-2930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13.958"/>
    </inkml:context>
    <inkml:brush xml:id="br0">
      <inkml:brushProperty name="width" value="0.1" units="cm"/>
      <inkml:brushProperty name="height" value="0.1" units="cm"/>
      <inkml:brushProperty name="color" value="#F4F91B"/>
    </inkml:brush>
  </inkml:definitions>
  <inkml:trace contextRef="#ctx0" brushRef="#br0">2437 0 455 0 0,'-1'1'52'0'0,"-1"-1"-1"0"0,0 1 0 0 0,1 0 0 0 0,-1 0 0 0 0,1 0 1 0 0,-1 0-1 0 0,1 0 0 0 0,-1 0 0 0 0,1 0 0 0 0,-2 2 1 0 0,-14 9 306 0 0,-24 2 739 0 0,-1-1 1 0 0,0-3 0 0 0,-63 9-1 0 0,-15-12-276 0 0,27-2-83 0 0,-36 13 79 0 0,-35 2-359 0 0,-174-28 39 0 0,156-1 54 0 0,-121-21 585 0 0,78 4-351 0 0,169 22-618 0 0,0 3-1 0 0,-61 7 0 0 0,32 6-322 0 0,-149 42 1 0 0,164-35-76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15.981"/>
    </inkml:context>
    <inkml:brush xml:id="br0">
      <inkml:brushProperty name="width" value="0.1" units="cm"/>
      <inkml:brushProperty name="height" value="0.1" units="cm"/>
      <inkml:brushProperty name="color" value="#F4F91B"/>
    </inkml:brush>
  </inkml:definitions>
  <inkml:trace contextRef="#ctx0" brushRef="#br0">1616 51 2303 0 0,'-1'0'95'0'0,"0"1"-1"0"0,-1 0 0 0 0,1 0 0 0 0,0-1 0 0 0,0 1 0 0 0,0 0 0 0 0,0 0 0 0 0,0 0 0 0 0,0 1 0 0 0,0-1 1 0 0,0 0-1 0 0,0 0 0 0 0,0 0 0 0 0,0 2 0 0 0,-9 9 146 0 0,8-9-160 0 0,-1-1-1 0 0,0 0 0 0 0,0 0 0 0 0,0 0 0 0 0,0 0 0 0 0,0-1 0 0 0,0 1 0 0 0,0-1 0 0 0,-1 1 1 0 0,1-1-1 0 0,0 0 0 0 0,-1-1 0 0 0,1 1 0 0 0,-1 0 0 0 0,1-1 0 0 0,-1 0 0 0 0,0 0 0 0 0,1 0 1 0 0,-1 0-1 0 0,-3-1 0 0 0,-116-10 3034 0 0,-51-7-1524 0 0,59-6-938 0 0,-93-14 498 0 0,-180 29-126 0 0,372 9-1000 0 0,-51 2-804 0 0,-1 2 1 0 0,-112 24-1 0 0,88-4-1979 0 0,6 3-144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16.774"/>
    </inkml:context>
    <inkml:brush xml:id="br0">
      <inkml:brushProperty name="width" value="0.1" units="cm"/>
      <inkml:brushProperty name="height" value="0.1" units="cm"/>
      <inkml:brushProperty name="color" value="#F4F91B"/>
    </inkml:brush>
  </inkml:definitions>
  <inkml:trace contextRef="#ctx0" brushRef="#br0">1609 87 4375 0 0,'-6'-3'64'0'0,"0"1"0"0"0,0 0-1 0 0,0 1 1 0 0,0-1 0 0 0,0 1 0 0 0,0 0-1 0 0,0 0 1 0 0,-13 1 0 0 0,4 0 26 0 0,-20-2-78 0 0,-89-7 392 0 0,-176-43 2223 0 0,243 46-2326 0 0,0 2 0 0 0,0 3 0 0 0,-93 10 0 0 0,-166 42-161 0 0,188-28-86 0 0,-117 27-252 0 0,188-33-125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18.681"/>
    </inkml:context>
    <inkml:brush xml:id="br0">
      <inkml:brushProperty name="width" value="0.1" units="cm"/>
      <inkml:brushProperty name="height" value="0.1" units="cm"/>
      <inkml:brushProperty name="color" value="#F4F91B"/>
    </inkml:brush>
  </inkml:definitions>
  <inkml:trace contextRef="#ctx0" brushRef="#br0">1308 134 2071 0 0,'-12'-13'356'0'0,"-1"1"0"0"0,0 0 0 0 0,-1 1 0 0 0,0 1 0 0 0,0 0 0 0 0,-18-9 0 0 0,16 12 27 0 0,0 2-1 0 0,0-1 0 0 0,-1 2 0 0 0,1 0 0 0 0,-34-3 0 0 0,-89 4 556 0 0,71 3-581 0 0,-438-10 1083 0 0,301 12-1301 0 0,117 5-2727 0 0,29-2-475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19.874"/>
    </inkml:context>
    <inkml:brush xml:id="br0">
      <inkml:brushProperty name="width" value="0.1" units="cm"/>
      <inkml:brushProperty name="height" value="0.1" units="cm"/>
      <inkml:brushProperty name="color" value="#F4F91B"/>
    </inkml:brush>
  </inkml:definitions>
  <inkml:trace contextRef="#ctx0" brushRef="#br0">3110 62 2759 0 0,'-1'0'-5'0'0,"-2"-5"321"0"0,0 1-1 0 0,0 0 0 0 0,-1 0 1 0 0,0 0-1 0 0,0 0 1 0 0,0 0-1 0 0,0 1 0 0 0,-6-4 1 0 0,3 4-159 0 0,1-1 0 0 0,-1 1 0 0 0,0 1 0 0 0,0-1 0 0 0,0 1 0 0 0,-1 1 0 0 0,1-1 0 0 0,-12 0 0 0 0,5 2 7 0 0,-1 0 0 0 0,0 1 0 0 0,-20 4 0 0 0,-411 36 2118 0 0,328-34-1955 0 0,-116 0 201 0 0,45-3-213 0 0,-801-19 498 0 0,138-7-614 0 0,766 26-342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22.302"/>
    </inkml:context>
    <inkml:brush xml:id="br0">
      <inkml:brushProperty name="width" value="0.1" units="cm"/>
      <inkml:brushProperty name="height" value="0.1" units="cm"/>
      <inkml:brushProperty name="color" value="#F4F91B"/>
    </inkml:brush>
  </inkml:definitions>
  <inkml:trace contextRef="#ctx0" brushRef="#br0">643 219 3223 0 0,'-80'-66'2578'0'0,"57"49"-1743"0"0,-1 0 0 0 0,-1 2 1 0 0,0 0-1 0 0,-44-17 1 0 0,48 22-485 0 0,0 1-218 0 0,1 1 1 0 0,-1 0 0 0 0,-1 2-1 0 0,-23-4 1 0 0,33 8-110 0 0,1 0 0 0 0,-1 1 0 0 0,0 1 0 0 0,0 0 0 0 0,0 1 0 0 0,1 0 0 0 0,-1 0 0 0 0,0 1 0 0 0,-15 6 0 0 0,26-8-23 0 0,-17 6-105 0 0,-1 1-1 0 0,-29 16 1 0 0,21-6-102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23.022"/>
    </inkml:context>
    <inkml:brush xml:id="br0">
      <inkml:brushProperty name="width" value="0.1" units="cm"/>
      <inkml:brushProperty name="height" value="0.1" units="cm"/>
      <inkml:brushProperty name="color" value="#F4F91B"/>
    </inkml:brush>
  </inkml:definitions>
  <inkml:trace contextRef="#ctx0" brushRef="#br0">2354 43 1375 0 0,'-1'-2'18'0'0,"-1"1"0"0"0,1 0-1 0 0,-1-1 1 0 0,0 1 0 0 0,0 0-1 0 0,1 0 1 0 0,-1 0 0 0 0,0 0-1 0 0,0 1 1 0 0,0-1 0 0 0,-4 0-1 0 0,3 1 165 0 0,0 0-1 0 0,1 0 0 0 0,-1 1 1 0 0,0-1-1 0 0,1 1 0 0 0,-1 0 1 0 0,1 0-1 0 0,-1 0 0 0 0,-2 2 1 0 0,-2 0-91 0 0,0 0 0 0 0,0-1 0 0 0,-1 0 0 0 0,1 0 0 0 0,-1-1 0 0 0,1 1 1 0 0,-1-2-1 0 0,1 1 0 0 0,-11-1 0 0 0,3-2 41 0 0,1 0-1 0 0,0-1 1 0 0,0 0-1 0 0,-15-6 1 0 0,2 1 319 0 0,1 2-1 0 0,-1 1 1 0 0,-1 0-1 0 0,1 2 1 0 0,-1 2-1 0 0,1 0 1 0 0,-36 4-1 0 0,-271 8 540 0 0,-1-18 307 0 0,219 3-959 0 0,24 2-172 0 0,-376-4 383 0 0,343 10-724 0 0,-214 36 1 0 0,272-27-232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14.757"/>
    </inkml:context>
    <inkml:brush xml:id="br0">
      <inkml:brushProperty name="width" value="0.1" units="cm"/>
      <inkml:brushProperty name="height" value="0.1" units="cm"/>
      <inkml:brushProperty name="color" value="#E71224"/>
    </inkml:brush>
  </inkml:definitions>
  <inkml:trace contextRef="#ctx0" brushRef="#br0">9461 161 2527 0 0,'0'-1'24'0'0,"-1"-1"0"0"0,0 0 0 0 0,0 0 0 0 0,0 0 0 0 0,0 0 0 0 0,0 1 0 0 0,-1-1 0 0 0,1 0 0 0 0,0 1 0 0 0,-1-1 0 0 0,1 1 0 0 0,-1 0 0 0 0,0-1 0 0 0,1 1 0 0 0,-1 0 0 0 0,0 0 0 0 0,0 0 0 0 0,1 0 0 0 0,-1 1 0 0 0,0-1 0 0 0,0 0 0 0 0,0 1 0 0 0,0-1 0 0 0,0 1 0 0 0,0 0 0 0 0,-1-1 0 0 0,1 1 0 0 0,0 0 0 0 0,-2 1 0 0 0,-60 3 603 0 0,37-3-579 0 0,-31 5 0 0 0,-1 5 193 0 0,-1-3 0 0 0,-1-2-1 0 0,1-3 1 0 0,-83-6 0 0 0,88-6 889 0 0,-101-28-1 0 0,96 21-427 0 0,25 9-367 0 0,-1 1 0 0 0,-69-1 0 0 0,16 1-305 0 0,-82-5 109 0 0,63 6 55 0 0,-143-5 81 0 0,-165 0-90 0 0,228 7-189 0 0,-245-19 3 0 0,175 7 18 0 0,198 14 142 0 0,0 2 0 0 0,-71 12-1 0 0,-117 31 294 0 0,-10 3-398 0 0,193-40-36 0 0,0-1 1 0 0,-1-4 0 0 0,-118-11-1 0 0,43-8 0 0 0,67 7 5 0 0,-114 0 0 0 0,-181 39-23 0 0,315-24 11 0 0,-1-1-1 0 0,-99-7 0 0 0,-107-28 23 0 0,246 28-33 0 0,-137-13 131 0 0,-268 7 0 0 0,51 18 61 0 0,91 21-164 0 0,-1 0 18 0 0,36-32-46 0 0,-135 7 0 0 0,104 3 0 0 0,40-2 0 0 0,108 0 0 0 0,-1-5 0 0 0,-156-19 0 0 0,150 1-14 0 0,-192-18 44 0 0,260 32-90 0 0,-1 2 0 0 0,-128 17 0 0 0,133-4-153 0 0,-2 3-18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24.772"/>
    </inkml:context>
    <inkml:brush xml:id="br0">
      <inkml:brushProperty name="width" value="0.1" units="cm"/>
      <inkml:brushProperty name="height" value="0.1" units="cm"/>
      <inkml:brushProperty name="color" value="#F4F91B"/>
    </inkml:brush>
  </inkml:definitions>
  <inkml:trace contextRef="#ctx0" brushRef="#br0">1762 234 3511 0 0,'1'-4'57'0'0,"-2"0"0"0"0,1 0 0 0 0,0 0 0 0 0,-1 0 0 0 0,0 0-1 0 0,1 0 1 0 0,-2 0 0 0 0,1 1 0 0 0,0-1 0 0 0,-1 0-1 0 0,0 1 1 0 0,1-1 0 0 0,-1 1 0 0 0,-1-1 0 0 0,1 1-1 0 0,0 0 1 0 0,-1 0 0 0 0,0 0 0 0 0,0 0 0 0 0,0 1-1 0 0,0-1 1 0 0,-6-3 0 0 0,2 1 138 0 0,0 0 0 0 0,0 0-1 0 0,0 1 1 0 0,0 1 0 0 0,-1-1 0 0 0,0 1 0 0 0,1 0-1 0 0,-1 1 1 0 0,0 0 0 0 0,0 0 0 0 0,-11 0 0 0 0,4 1 48 0 0,-1 1 1 0 0,1 1 0 0 0,-1 0 0 0 0,1 1-1 0 0,-17 5 1 0 0,-25 4 291 0 0,-81 7-1 0 0,105-16-166 0 0,0-2 0 0 0,0-1 0 0 0,-64-11 0 0 0,-119-37 917 0 0,-3-1-578 0 0,-37 14-523 0 0,205 33-254 0 0,-1 3-1 0 0,1 1 1 0 0,-52 9 0 0 0,78-6-297 0 0,0 1 1 0 0,0 2-1 0 0,-40 16 0 0 0,36-11-261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26.532"/>
    </inkml:context>
    <inkml:brush xml:id="br0">
      <inkml:brushProperty name="width" value="0.1" units="cm"/>
      <inkml:brushProperty name="height" value="0.1" units="cm"/>
      <inkml:brushProperty name="color" value="#F4F91B"/>
    </inkml:brush>
  </inkml:definitions>
  <inkml:trace contextRef="#ctx0" brushRef="#br0">1466 110 1839 0 0,'-9'-6'445'0'0,"1"1"0"0"0,-1 0 0 0 0,-1 0 0 0 0,1 1 0 0 0,-1 0 0 0 0,-12-3 0 0 0,-64-11 2063 0 0,51 11-2337 0 0,-20-2 750 0 0,-83-3 0 0 0,-56 11 181 0 0,-64-5-346 0 0,-155-14-370 0 0,258 26-786 0 0,101-5-64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28.023"/>
    </inkml:context>
    <inkml:brush xml:id="br0">
      <inkml:brushProperty name="width" value="0.1" units="cm"/>
      <inkml:brushProperty name="height" value="0.1" units="cm"/>
      <inkml:brushProperty name="color" value="#F4F91B"/>
    </inkml:brush>
  </inkml:definitions>
  <inkml:trace contextRef="#ctx0" brushRef="#br0">1519 158 919 0 0,'1'-1'1'0'0,"1"0"-1"0"0,-1 0 0 0 0,0 0 1 0 0,0 0-1 0 0,0 0 0 0 0,0 0 0 0 0,0 0 1 0 0,0 0-1 0 0,-1 0 0 0 0,1 0 1 0 0,0-1-1 0 0,0 1 0 0 0,0-2 0 0 0,7-10 884 0 0,-16 15 2382 0 0,-15-1-3197 0 0,10 0 91 0 0,-8 3 290 0 0,17-3-342 0 0,1 0-1 0 0,-1 0 0 0 0,1-1 1 0 0,-1 1-1 0 0,1-1 0 0 0,-1 0 0 0 0,1 0 1 0 0,-6-1-1 0 0,-21-4 1354 0 0,-59 0-1 0 0,8 1-405 0 0,50 1-799 0 0,-439-63 2336 0 0,359 43-2155 0 0,-128-9-1 0 0,209 31-528 0 0,0 2 0 0 0,-1 0 0 0 0,1 3 0 0 0,0 0 0 0 0,1 2 0 0 0,-1 1 0 0 0,1 1 0 0 0,1 2 0 0 0,-35 16 0 0 0,5 0-1036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29.039"/>
    </inkml:context>
    <inkml:brush xml:id="br0">
      <inkml:brushProperty name="width" value="0.1" units="cm"/>
      <inkml:brushProperty name="height" value="0.1" units="cm"/>
      <inkml:brushProperty name="color" value="#F4F91B"/>
    </inkml:brush>
  </inkml:definitions>
  <inkml:trace contextRef="#ctx0" brushRef="#br0">1970 50 2879 0 0,'-1'-1'19'0'0,"0"1"0"0"0,0-1 0 0 0,0 1 0 0 0,0-1 0 0 0,0 1 0 0 0,0-1 0 0 0,0 1 0 0 0,0-1 0 0 0,0 1 0 0 0,0 0 0 0 0,0-1 0 0 0,0 1 0 0 0,0 0 0 0 0,0 0 0 0 0,0 0 0 0 0,0 0 0 0 0,-1 0 0 0 0,-28 1 48 0 0,12 0 34 0 0,-1-2 81 0 0,0-1 0 0 0,1-1 0 0 0,-1-1 1 0 0,-23-8-1 0 0,-23-4 1269 0 0,47 13-1020 0 0,0 1-1 0 0,0 0 1 0 0,0 2-1 0 0,0 0 1 0 0,0 1-1 0 0,0 1 1 0 0,-34 7-1 0 0,-43 10 160 0 0,-154 12 0 0 0,164-31-61 0 0,0-4-1 0 0,-91-16 1 0 0,-57-4 301 0 0,117 20-1197 0 0,1 4 0 0 0,-212 30 0 0 0,265-21-3860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5:29.920"/>
    </inkml:context>
    <inkml:brush xml:id="br0">
      <inkml:brushProperty name="width" value="0.1" units="cm"/>
      <inkml:brushProperty name="height" value="0.1" units="cm"/>
      <inkml:brushProperty name="color" value="#F4F91B"/>
    </inkml:brush>
  </inkml:definitions>
  <inkml:trace contextRef="#ctx0" brushRef="#br0">1876 148 3279 0 0,'-96'0'810'0'0,"-251"-5"1678"0"0,266 0-1659 0 0,-1-4 0 0 0,-96-24-1 0 0,37-1 468 0 0,-178-20-1 0 0,264 49-1139 0 0,-1 3 0 0 0,-64 6 1 0 0,80 0-132 0 0,1 1 0 0 0,0 3 0 0 0,-71 23 0 0 0,86-22-1145 0 0,1 1 0 0 0,-43 27 0 0 0,7 0-2688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7:02.830"/>
    </inkml:context>
    <inkml:brush xml:id="br0">
      <inkml:brushProperty name="width" value="0.1" units="cm"/>
      <inkml:brushProperty name="height" value="0.1" units="cm"/>
      <inkml:brushProperty name="color" value="#F4F91B"/>
    </inkml:brush>
  </inkml:definitions>
  <inkml:trace contextRef="#ctx0" brushRef="#br0">2187 1530 4895 0 0,'-1'-1'95'0'0,"0"1"0"0"0,0-1 0 0 0,0 1-1 0 0,1-1 1 0 0,-1 1 0 0 0,0 0-1 0 0,0-1 1 0 0,0 1 0 0 0,0 0 0 0 0,0 0-1 0 0,0 0 1 0 0,0-1 0 0 0,0 1-1 0 0,0 0 1 0 0,0 0 0 0 0,0 0 0 0 0,0 1-1 0 0,0-1 1 0 0,0 0 0 0 0,1 0-1 0 0,-1 0 1 0 0,0 1 0 0 0,0-1 0 0 0,0 0-1 0 0,0 1 1 0 0,0-1 0 0 0,0 1-1 0 0,1-1 1 0 0,-1 1 0 0 0,0 0 0 0 0,0-1-1 0 0,1 1 1 0 0,-1 0 0 0 0,0-1-1 0 0,0 2 1 0 0,-6 5 71 0 0,0 1 0 0 0,-10 13 0 0 0,7-8 122 0 0,7-10-175 0 0,0-1 1 0 0,0 1-1 0 0,0-1 0 0 0,0 1 0 0 0,0-1 0 0 0,-1 0 0 0 0,1 0 0 0 0,-1 0 0 0 0,1-1 0 0 0,-1 1 0 0 0,0-1 1 0 0,-6 1-1 0 0,-4 1 555 0 0,-1-1 1 0 0,-16 0 0 0 0,-9 1 56 0 0,0 1-105 0 0,-1-1 1 0 0,-61-3-1 0 0,73-2-208 0 0,-36-4 409 0 0,-1 4 0 0 0,-80 7 1 0 0,107-2-655 0 0,13-1 18 0 0,-42 9 0 0 0,50-8-59 0 0,1 0 1 0 0,-1-2-1 0 0,1 0 0 0 0,-29-3 0 0 0,24 1 104 0 0,0 1-1 0 0,-27 3 1 0 0,-77 8 375 0 0,24-2-130 0 0,-70 10 120 0 0,123-15-424 0 0,0-2-1 0 0,-65-5 1 0 0,-80-2 557 0 0,176 5-662 0 0,-26 1 123 0 0,22 0 57 0 0,-43-3-1 0 0,15 0 141 0 0,42 3-314 0 0,-1-1 0 0 0,1 0 0 0 0,-1 0 0 0 0,1-1 1 0 0,-1-1-1 0 0,1 1 0 0 0,-1-1 0 0 0,-13-6 0 0 0,21 8-49 0 0,0-1-1 0 0,0 0 1 0 0,0 1 0 0 0,1-1-1 0 0,-1 0 1 0 0,0 0 0 0 0,1 0-1 0 0,-1 1 1 0 0,0-1 0 0 0,1 0-1 0 0,-1 0 1 0 0,1 0 0 0 0,0 0-1 0 0,-1 0 1 0 0,1 0 0 0 0,0 0-1 0 0,-1 0 1 0 0,1 0 0 0 0,0 0-1 0 0,0 0 1 0 0,0 0 0 0 0,0-2-1 0 0,3-28 382 0 0,-1 21-289 0 0,1-70 238 0 0,-3 59-202 0 0,0-1-1 0 0,2 1 0 0 0,0 0 0 0 0,9-33 0 0 0,-5 35-141 0 0,-2 5 12 0 0,1 0 1 0 0,-2 0 0 0 0,0 0-1 0 0,-1-1 1 0 0,1-14 0 0 0,-3 27-18 0 0,-3-108 156 0 0,1 90-126 0 0,-1 0-1 0 0,0 0 1 0 0,-10-28-1 0 0,7 24 18 0 0,0 0-1 0 0,2 0 0 0 0,-2-47 1 0 0,4 34 34 0 0,-7-24-49 0 0,6 41-23 0 0,0 0-1 0 0,1-1 1 0 0,2-27 0 0 0,1 33 20 0 0,1-6-25 0 0,-1 1-1 0 0,-1 0 1 0 0,-3-28 0 0 0,0 20 2 0 0,1 0 1 0 0,2 0 0 0 0,0 0-1 0 0,6-30 1 0 0,-6 40-3 0 0,0 0 1 0 0,-1 0-1 0 0,-4-26 0 0 0,2 25 0 0 0,1 1 0 0 0,0-1-1 0 0,2-20 1 0 0,0 37-8 0 0,1-7 0 0 0,0 0 0 0 0,0 0 0 0 0,0 0 0 0 0,1 0 0 0 0,6-15 0 0 0,-7 22 0 0 0,0 0 0 0 0,0-1 0 0 0,1 1 0 0 0,-1 0 0 0 0,1 0 0 0 0,0 0 0 0 0,0 0 0 0 0,-1 0 0 0 0,1 0 0 0 0,1 0 0 0 0,-1 1 0 0 0,0-1 0 0 0,0 1 0 0 0,0-1 0 0 0,1 1 0 0 0,-1 0 0 0 0,1 0 0 0 0,-1 0 0 0 0,1 0 0 0 0,-1 1 0 0 0,1-1 0 0 0,0 1 0 0 0,-1-1 0 0 0,4 1 0 0 0,185-13 0 0 0,-12 14 0 0 0,-67 1 0 0 0,162-13 0 0 0,-250 9 0 0 0,168-10 0 0 0,-22 4 0 0 0,370-48 0 0 0,-492 53 0 0 0,0 2 0 0 0,58 5 0 0 0,-105-4 0 0 0,78 9 0 0 0,135-3 0 0 0,-198-6 0 0 0,0 0 0 0 0,0 1 0 0 0,-1 0 0 0 0,1 2 0 0 0,21 5 0 0 0,-32-6-28 0 0,0-1-1 0 0,-1 2 1 0 0,1-1 0 0 0,0 1-1 0 0,-1-1 1 0 0,0 1 0 0 0,0 1-1 0 0,7 5 1 0 0,27 34-483 0 0,-23-24 300 0 0,-12-14 272 0 0,0 1 0 0 0,-1-1 0 0 0,0 1 0 0 0,0 0 1 0 0,0 0-1 0 0,-1 0 0 0 0,0 0 0 0 0,0 0 0 0 0,0 0 0 0 0,-1 8 0 0 0,3 9 108 0 0,-1 8-169 0 0,0 1 0 0 0,-4 32 0 0 0,1-6 0 0 0,0-38 0 0 0,-1-1 0 0 0,-8 31 0 0 0,1 2 0 0 0,-9 260 0 0 0,10-108 0 0 0,4-169-62 0 0,-1 0 0 0 0,-2 0 0 0 0,-1-1 0 0 0,-2 1 0 0 0,-1-2 0 0 0,-2 0 0 0 0,-25 47 0 0 0,-211 371-6431 0 0,203-373 4770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7:11.865"/>
    </inkml:context>
    <inkml:brush xml:id="br0">
      <inkml:brushProperty name="width" value="0.1" units="cm"/>
      <inkml:brushProperty name="height" value="0.1" units="cm"/>
      <inkml:brushProperty name="color" value="#F4F91B"/>
    </inkml:brush>
  </inkml:definitions>
  <inkml:trace contextRef="#ctx0" brushRef="#br0">2565 1505 919 0 0,'-1'-10'-540'0'0,"-1"-8"3557"0"0,2 18-2893 0 0,0 0 1 0 0,0-1 0 0 0,0 1 0 0 0,1-1-1 0 0,-1 1 1 0 0,0 0 0 0 0,0-1-1 0 0,0 1 1 0 0,0-1 0 0 0,0 1 0 0 0,0 0-1 0 0,1-1 1 0 0,-1 1 0 0 0,0 0 0 0 0,0-1-1 0 0,1 1 1 0 0,-1 0 0 0 0,0 0 0 0 0,1-1-1 0 0,-1 1 1 0 0,0 0 0 0 0,0 0 0 0 0,1-1-1 0 0,-1 1 1 0 0,1 0 0 0 0,-1 0-1 0 0,0 0 1 0 0,1 0 0 0 0,-1-1 0 0 0,0 1-1 0 0,1 0 1 0 0,-1 0 0 0 0,1 0 0 0 0,-1 0-1 0 0,1 0 1 0 0,-1 0-84 0 0,1 1 0 0 0,-1-1 0 0 0,0 1 0 0 0,0-1 0 0 0,1 1 0 0 0,-1-1 0 0 0,0 1 0 0 0,0-1 0 0 0,0 1 0 0 0,0-1 0 0 0,0 1 0 0 0,0-1-1 0 0,0 1 1 0 0,0-1 0 0 0,0 1 0 0 0,0-1 0 0 0,0 1 0 0 0,0-1 0 0 0,0 1 0 0 0,0-1 0 0 0,0 1 0 0 0,-1-1 0 0 0,1 1 0 0 0,0-1 0 0 0,-1 2 0 0 0,1-2 27 0 0,0 0 0 0 0,0 1 0 0 0,0-1 0 0 0,0 1 0 0 0,0-1 1 0 0,0 1-1 0 0,0-1 0 0 0,-1 0 0 0 0,1 1 0 0 0,0-1 0 0 0,0 1 0 0 0,0-1 0 0 0,-1 0 1 0 0,1 1-1 0 0,0-1 0 0 0,0 0 0 0 0,-1 1 0 0 0,1-1 0 0 0,0 0 0 0 0,-1 0 0 0 0,1 1 1 0 0,-1-1-1 0 0,1 0 0 0 0,0 0 0 0 0,-1 1 0 0 0,1-1 0 0 0,0 0 0 0 0,-1 0 0 0 0,1 0 0 0 0,-1 0 1 0 0,1 0-1 0 0,-1 0 0 0 0,1 0 0 0 0,0 0 0 0 0,-1 0 0 0 0,0 0 0 0 0,-29 2 2908 0 0,15-1-2354 0 0,-1 1 0 0 0,1 1 0 0 0,-20 4 0 0 0,-8 3 60 0 0,8-6 308 0 0,-1-2 0 0 0,-57-4 1 0 0,-18 2-388 0 0,5 11 123 0 0,81-10-524 0 0,-10 1 34 0 0,-36 7 0 0 0,32-2-111 0 0,-24 5 54 0 0,2 2 223 0 0,-105 11-1 0 0,53-10 156 0 0,89-11-476 0 0,-177 22 410 0 0,137-21-187 0 0,-62 2 476 0 0,95-6-664 0 0,-32-2-37 0 0,17-2 52 0 0,-68-8 164 0 0,70 6-205 0 0,27 4-53 0 0,0-1 0 0 0,-25-7-1 0 0,13 3 40 0 0,1 0-1 0 0,-1 2 1 0 0,-34 0-1 0 0,-8-2-442 0 0,-26-3 843 0 0,88 8-468 0 0,1 0 0 0 0,-1 1 0 0 0,-10 0-1 0 0,11 1 2 0 0,0-1-1 0 0,0 0 0 0 0,-13-2 0 0 0,-25-4-8 0 0,45 5 7 0 0,-1 0 0 0 0,1 1 0 0 0,0-1 0 0 0,-1 0 1 0 0,1 0-1 0 0,0 0 0 0 0,0 0 0 0 0,0 0 0 0 0,0 0 0 0 0,0 0 0 0 0,0 0 0 0 0,0-1 0 0 0,0 1 1 0 0,0 0-1 0 0,1-1 0 0 0,-1 1 0 0 0,0 0 0 0 0,1-1 0 0 0,-1 1 0 0 0,1-3 0 0 0,-10-38 254 0 0,6 21-164 0 0,-25-57 356 0 0,23 60-444 0 0,0 4 25 0 0,2-1-1 0 0,-1 0 1 0 0,2 0 0 0 0,0 0-1 0 0,-2-27 1 0 0,3 8 24 0 0,-1 0 1 0 0,-2 0-1 0 0,-12-43 0 0 0,-2-10 26 0 0,16 60-50 0 0,1-1-1 0 0,1-29 1 0 0,1 28 11 0 0,-5-47 1 0 0,-20-42-46 0 0,9 51 0 0 0,9 19 21 0 0,1-1 0 0 0,2-95 0 0 0,4 123-20 0 0,0 5-1 0 0,0-15 0 0 0,1 0 0 0 0,8-50 0 0 0,-5 51 0 0 0,-4 24 0 0 0,0 0 0 0 0,1 0 0 0 0,0-1 0 0 0,0 1 0 0 0,1 0 0 0 0,-1 0 0 0 0,2 0 0 0 0,-1 1 0 0 0,5-10 0 0 0,-6 14 0 0 0,0 0 0 0 0,0 0 0 0 0,0 0 0 0 0,1 1 0 0 0,-1-1 0 0 0,0 0 0 0 0,0 1 0 0 0,0-1 0 0 0,1 1 0 0 0,-1 0 0 0 0,0-1 0 0 0,0 1 0 0 0,1 0 0 0 0,-1 0 0 0 0,2 0 0 0 0,25-1 0 0 0,-20 2 0 0 0,118 4 0 0 0,47-1 0 0 0,4-4 0 0 0,-72 2 0 0 0,-84-2 0 0 0,37 1 0 0 0,0-3 0 0 0,98-15 0 0 0,17-8 0 0 0,-110 17 0 0 0,174-10 0 0 0,-88 9 0 0 0,103-2 0 0 0,57 3 0 0 0,-271 8 0 0 0,126 6 0 0 0,-147-4-2 0 0,7 0-10 0 0,0 1-1 0 0,0 2 1 0 0,0 0 0 0 0,30 11-1 0 0,-46-12 13 0 0,1-1 0 0 0,-1 1 0 0 0,0 1 0 0 0,-1-1 0 0 0,1 1 0 0 0,8 8 0 0 0,-12-9 0 0 0,0 0 0 0 0,0 0 0 0 0,-1 0 0 0 0,0 1 0 0 0,0-1 0 0 0,0 1 0 0 0,0 0 0 0 0,-1 0 0 0 0,1 0 0 0 0,-1 0 0 0 0,2 8 0 0 0,3 17-7 0 0,0-1 0 0 0,-2 1-1 0 0,1 48 1 0 0,-6-62-2 0 0,0 0 1 0 0,-2-1-1 0 0,0 1 0 0 0,0 0 0 0 0,-2-1 0 0 0,0 1 1 0 0,-1-1-1 0 0,-10 25 0 0 0,-37 59-510 0 0,9-19-2525 0 0,17-25-3699 0 0,6-10-1227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27.496"/>
    </inkml:context>
    <inkml:brush xml:id="br0">
      <inkml:brushProperty name="width" value="0.1" units="cm"/>
      <inkml:brushProperty name="height" value="0.1" units="cm"/>
      <inkml:brushProperty name="color" value="#F4F91B"/>
    </inkml:brush>
  </inkml:definitions>
  <inkml:trace contextRef="#ctx0" brushRef="#br0">2875 83 1375 0 0,'-22'-56'3072'0'0,"21"54"-2995"0"0,0 1 0 0 0,1-1 0 0 0,-1 0 0 0 0,0 1 0 0 0,0-1 0 0 0,0 1 0 0 0,0 0 0 0 0,0-1 0 0 0,-1 1 0 0 0,1 0 0 0 0,0-1 0 0 0,-1 1 0 0 0,1 0 0 0 0,0 0 0 0 0,-1 0 0 0 0,0 0 0 0 0,1 1 0 0 0,-1-1 0 0 0,1 0 0 0 0,-1 1 0 0 0,-3-2 0 0 0,1 2 8 0 0,0 0 0 0 0,0 1 1 0 0,0-1-1 0 0,0 1 0 0 0,0 0 1 0 0,0 0-1 0 0,0 0 0 0 0,-6 3 1 0 0,-8 2-23 0 0,0 2-28 0 0,-1-2 0 0 0,0 0 1 0 0,-1-1-1 0 0,1 0 1 0 0,-1-2-1 0 0,-25 1 0 0 0,-310 10 792 0 0,234-7-682 0 0,50-6-126 0 0,-73-9 0 0 0,-24-1 7 0 0,-72 26 283 0 0,-19 1 52 0 0,-400-9 177 0 0,635-8-553 0 0,-230 17 157 0 0,174-9-285 0 0,-92 22-1 0 0,117-18-232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28.360"/>
    </inkml:context>
    <inkml:brush xml:id="br0">
      <inkml:brushProperty name="width" value="0.1" units="cm"/>
      <inkml:brushProperty name="height" value="0.1" units="cm"/>
      <inkml:brushProperty name="color" value="#F4F91B"/>
    </inkml:brush>
  </inkml:definitions>
  <inkml:trace contextRef="#ctx0" brushRef="#br0">1156 36 2183 0 0,'-9'1'272'0'0,"-1"-1"-1"0"0,1 0 0 0 0,0 0 0 0 0,0-1 0 0 0,0-1 1 0 0,0 1-1 0 0,0-1 0 0 0,0-1 0 0 0,-12-4 0 0 0,8 2 75 0 0,-1 1 0 0 0,1 1-1 0 0,-19-3 1 0 0,-152 7 556 0 0,49 1-496 0 0,41-4-50 0 0,-3-2 82 0 0,-157 15 0 0 0,77 18-975 0 0,137-20-2417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29.465"/>
    </inkml:context>
    <inkml:brush xml:id="br0">
      <inkml:brushProperty name="width" value="0.1" units="cm"/>
      <inkml:brushProperty name="height" value="0.1" units="cm"/>
      <inkml:brushProperty name="color" value="#F4F91B"/>
    </inkml:brush>
  </inkml:definitions>
  <inkml:trace contextRef="#ctx0" brushRef="#br0">1772 151 1375 0 0,'-46'-21'556'0'0,"25"10"147"0"0,0 2 0 0 0,-38-11-1 0 0,32 13-525 0 0,0 2-1 0 0,0 1 0 0 0,-29-1 1 0 0,-242-29 1697 0 0,107 8-777 0 0,132 20-739 0 0,-74 4-1 0 0,-232 24 21 0 0,156-7-364 0 0,36-1-2458 0 0,114-6-304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7:54.753"/>
    </inkml:context>
    <inkml:brush xml:id="br0">
      <inkml:brushProperty name="width" value="0.1" units="cm"/>
      <inkml:brushProperty name="height" value="0.1" units="cm"/>
      <inkml:brushProperty name="color" value="#E71224"/>
    </inkml:brush>
  </inkml:definitions>
  <inkml:trace contextRef="#ctx0" brushRef="#br0">1 115 2815 0 0,'0'0'9'0'0,"0"0"0"0"0,1 0 0 0 0,-1 0 0 0 0,0-1 0 0 0,0 1 0 0 0,1 0-1 0 0,-1 0 1 0 0,0 0 0 0 0,0-1 0 0 0,1 1 0 0 0,-1 0 0 0 0,0 0 0 0 0,0-1-1 0 0,1 1 1 0 0,-1 0 0 0 0,0-1 0 0 0,0 1 0 0 0,0 0 0 0 0,0-1 0 0 0,0 1-1 0 0,1 0 1 0 0,-1-1 0 0 0,0 1 0 0 0,0 0 0 0 0,0-1 0 0 0,0 1 0 0 0,0-1-1 0 0,0 1 10 0 0,0-1-1 0 0,0 1 1 0 0,0 0-1 0 0,0 0 1 0 0,0-1-1 0 0,0 1 1 0 0,0 0-1 0 0,0-1 1 0 0,0 1-1 0 0,0 0 1 0 0,0-1-1 0 0,0 1 1 0 0,0 0-1 0 0,0 0 1 0 0,1-1-1 0 0,-1 1 1 0 0,0 0-1 0 0,0 0 1 0 0,0-1-1 0 0,0 1 1 0 0,1 0-1 0 0,-1 0 1 0 0,0-1-1 0 0,0 1 1 0 0,1 0-1 0 0,-1 0 1 0 0,0 0-1 0 0,0 0 1 0 0,1-1-1 0 0,-1 1 1 0 0,0 0-1 0 0,0 0 1 0 0,1 0-1 0 0,-1 0 1 0 0,0 0-1 0 0,1 0 1 0 0,-1 0-1 0 0,0 0 0 0 0,1 0 1 0 0,-1 0-1 0 0,0 0 1 0 0,1 0-1 0 0,103 27 3311 0 0,-101-27-3173 0 0,1 1-1 0 0,-1-1 1 0 0,1 0-1 0 0,-1 0 0 0 0,1 0 1 0 0,-1 0-1 0 0,1-1 0 0 0,-1 1 1 0 0,6-3-1 0 0,31-11 703 0 0,-19 5-610 0 0,150-62 1469 0 0,-159 65-1618 0 0,-1 2 1 0 0,1 0-1 0 0,0 0 0 0 0,0 1 0 0 0,1 0 0 0 0,-1 1 0 0 0,18 0 1 0 0,-21 3-41 0 0,1 0 1 0 0,0 0-1 0 0,17 6 1 0 0,5 1 19 0 0,68 10 188 0 0,-88-15-348 0 0,0 0 0 0 0,0 0-1 0 0,-1 1 1 0 0,1 0 0 0 0,-1 1-1 0 0,0 1 1 0 0,14 9 0 0 0,-14-9-436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16.307"/>
    </inkml:context>
    <inkml:brush xml:id="br0">
      <inkml:brushProperty name="width" value="0.1" units="cm"/>
      <inkml:brushProperty name="height" value="0.1" units="cm"/>
      <inkml:brushProperty name="color" value="#E71224"/>
    </inkml:brush>
  </inkml:definitions>
  <inkml:trace contextRef="#ctx0" brushRef="#br0">135 103 4287 0 0,'-15'-24'96'0'0,"-6"-2"16"0"0,3 4 8 0 0,3 9 0 0 0,7 7-120 0 0,1 4 0 0 0,-2 0 0 0 0,-6 0-1248 0 0,-11-3-280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30.741"/>
    </inkml:context>
    <inkml:brush xml:id="br0">
      <inkml:brushProperty name="width" value="0.1" units="cm"/>
      <inkml:brushProperty name="height" value="0.1" units="cm"/>
      <inkml:brushProperty name="color" value="#F4F91B"/>
    </inkml:brush>
  </inkml:definitions>
  <inkml:trace contextRef="#ctx0" brushRef="#br0">3484 97 1375 0 0,'-6'0'145'0'0,"1"1"0"0"0,-1 0 0 0 0,1 0 0 0 0,0 1 0 0 0,-6 2 0 0 0,-11 3 225 0 0,8-4-193 0 0,1-1 0 0 0,-1-1 0 0 0,0 0 0 0 0,0-1 0 0 0,0-1 0 0 0,1 0 0 0 0,-1 0 0 0 0,0-2 0 0 0,1 0 0 0 0,0 0 0 0 0,-17-7 0 0 0,4 3 342 0 0,-1 0 1 0 0,0 2-1 0 0,-49-3 0 0 0,-83 7 4 0 0,144 2-519 0 0,-2-1 5 0 0,-55 3 20 0 0,0-4 0 0 0,-75-10 0 0 0,-169-15 725 0 0,70 9-92 0 0,95 3-335 0 0,-225 9 0 0 0,64 9-239 0 0,-67 4-35 0 0,296-3-94 0 0,-250 20 228 0 0,1 22-1098 0 0,254-32-2287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32.925"/>
    </inkml:context>
    <inkml:brush xml:id="br0">
      <inkml:brushProperty name="width" value="0.1" units="cm"/>
      <inkml:brushProperty name="height" value="0.1" units="cm"/>
      <inkml:brushProperty name="color" value="#F4F91B"/>
    </inkml:brush>
  </inkml:definitions>
  <inkml:trace contextRef="#ctx0" brushRef="#br0">1206 69 455 0 0,'-245'-34'5523'0'0,"-541"-1"-3110"0"0,758 37-2473 0 0,1 0 0 0 0,-1 1-1 0 0,-36 11 1 0 0,36-7-123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33.609"/>
    </inkml:context>
    <inkml:brush xml:id="br0">
      <inkml:brushProperty name="width" value="0.1" units="cm"/>
      <inkml:brushProperty name="height" value="0.1" units="cm"/>
      <inkml:brushProperty name="color" value="#F4F91B"/>
    </inkml:brush>
  </inkml:definitions>
  <inkml:trace contextRef="#ctx0" brushRef="#br0">2089 57 3567 0 0,'-4'-3'36'0'0,"0"0"0"0"0,0 0 0 0 0,0 1 0 0 0,0-1-1 0 0,0 1 1 0 0,0 0 0 0 0,-1 0 0 0 0,1 0-1 0 0,-1 1 1 0 0,1 0 0 0 0,-1-1 0 0 0,-4 1 0 0 0,-11-2 19 0 0,-32 1 1 0 0,17 1-30 0 0,-76-10 26 0 0,62 4 70 0 0,-1 3 0 0 0,-62 2 1 0 0,-135 25 876 0 0,46-4-533 0 0,-387 29 389 0 0,317-35-659 0 0,56-3-690 0 0,137-6-1846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36.345"/>
    </inkml:context>
    <inkml:brush xml:id="br0">
      <inkml:brushProperty name="width" value="0.1" units="cm"/>
      <inkml:brushProperty name="height" value="0.1" units="cm"/>
      <inkml:brushProperty name="color" value="#F4F91B"/>
    </inkml:brush>
  </inkml:definitions>
  <inkml:trace contextRef="#ctx0" brushRef="#br0">2290 81 2303 0 0,'0'-1'57'0'0,"0"-1"-1"0"0,0 1 0 0 0,0 0 1 0 0,0-1-1 0 0,-1 1 0 0 0,1 0 0 0 0,0-1 1 0 0,0 1-1 0 0,-1 0 0 0 0,1-1 1 0 0,-1 1-1 0 0,1 0 0 0 0,-1 0 0 0 0,0 0 1 0 0,1 0-1 0 0,-1-1 0 0 0,0 1 1 0 0,0 0-1 0 0,0 0 0 0 0,0 0 0 0 0,0 0 1 0 0,0 1-1 0 0,0-1 0 0 0,0 0 1 0 0,0 0-1 0 0,0 1 0 0 0,-2-2 0 0 0,-2 0 133 0 0,0 1 0 0 0,1-2-1 0 0,-1 1 1 0 0,1 0-1 0 0,-5-5 1 0 0,-5-1 51 0 0,9 5-163 0 0,-1 0-1 0 0,1 0 0 0 0,-1 0 1 0 0,0 1-1 0 0,1 0 0 0 0,-1 0 0 0 0,0 1 1 0 0,0-1-1 0 0,0 1 0 0 0,-1 1 1 0 0,1-1-1 0 0,0 1 0 0 0,-11 1 0 0 0,-133 22 183 0 0,3 0 167 0 0,87-16-183 0 0,-16 0 275 0 0,-84-4 0 0 0,95-4-343 0 0,1 3 0 0 0,-93 15-1 0 0,122-10-152 0 0,0-2-1 0 0,-56 0 0 0 0,48-5-20 0 0,-48 1 396 0 0,-155-19-1 0 0,175 8-222 0 0,0 3 1 0 0,0 3-1 0 0,0 3 0 0 0,-1 4 1 0 0,-115 18-1 0 0,56 2-872 0 0,94-17 276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37.872"/>
    </inkml:context>
    <inkml:brush xml:id="br0">
      <inkml:brushProperty name="width" value="0.1" units="cm"/>
      <inkml:brushProperty name="height" value="0.1" units="cm"/>
      <inkml:brushProperty name="color" value="#F4F91B"/>
    </inkml:brush>
  </inkml:definitions>
  <inkml:trace contextRef="#ctx0" brushRef="#br0">1706 68 919 0 0,'0'-5'-223'0'0,"1"5"292"0"0,-1 0 1 0 0,0 0 0 0 0,0-1-1 0 0,0 1 1 0 0,0 0-1 0 0,0 0 1 0 0,0-1 0 0 0,0 1-1 0 0,0 0 1 0 0,0 0-1 0 0,0-1 1 0 0,0 1-1 0 0,0 0 1 0 0,0-1 0 0 0,0 1-1 0 0,0 0 1 0 0,0 0-1 0 0,0-1 1 0 0,-1 1 0 0 0,1 0-1 0 0,0 0 1 0 0,0 0-1 0 0,0-1 1 0 0,0 1-1 0 0,0 0 1 0 0,-1 0 0 0 0,1 0-1 0 0,0-1 1 0 0,0 1-1 0 0,0 0 1 0 0,-1 0-1 0 0,1-1 1 0 0,-2 1 140 0 0,-9-7-4 0 0,0 0 0 0 0,0 2 0 0 0,-1-1 0 0 0,0 1 1 0 0,0 1-1 0 0,0 0 0 0 0,-1 1 0 0 0,1 0 0 0 0,-1 1 0 0 0,0 1 0 0 0,1 0 0 0 0,-1 0 0 0 0,0 1 0 0 0,0 1 0 0 0,-22 4 0 0 0,-6 5-146 0 0,1-2-1 0 0,-1-2 0 0 0,-1-1 1 0 0,1-2-1 0 0,-47-4 0 0 0,-405-4 1501 0 0,409 2-1218 0 0,-90-13 0 0 0,-47-2-88 0 0,61 22-240 0 0,101 3-14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39:39.463"/>
    </inkml:context>
    <inkml:brush xml:id="br0">
      <inkml:brushProperty name="width" value="0.1" units="cm"/>
      <inkml:brushProperty name="height" value="0.1" units="cm"/>
      <inkml:brushProperty name="color" value="#F4F91B"/>
    </inkml:brush>
  </inkml:definitions>
  <inkml:trace contextRef="#ctx0" brushRef="#br0">1703 48 3167 0 0,'-14'-7'248'0'0,"13"6"-240"0"0,1 1 0 0 0,-1-1 0 0 0,0 0 0 0 0,0 1 0 0 0,-1-1 0 0 0,1 1 0 0 0,0-1 0 0 0,0 1 0 0 0,0-1-1 0 0,0 1 1 0 0,0 0 0 0 0,0 0 0 0 0,-1 0 0 0 0,-1-1 0 0 0,-12-3 891 0 0,7 1-651 0 0,-11 0-35 0 0,-1 0 1 0 0,1 0-1 0 0,-1 2 1 0 0,1 1-1 0 0,-32 3 1 0 0,-97 22 71 0 0,92-13-153 0 0,15-6 33 0 0,-1-1-1 0 0,-75-1 0 0 0,-85-16 427 0 0,146 7-383 0 0,-100-5 350 0 0,-165-17 334 0 0,268 19-899 0 0,-1 2 0 0 0,0 3 1 0 0,-93 6-1 0 0,94 4-112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26.597"/>
    </inkml:context>
    <inkml:brush xml:id="br0">
      <inkml:brushProperty name="width" value="0.1" units="cm"/>
      <inkml:brushProperty name="height" value="0.1" units="cm"/>
      <inkml:brushProperty name="color" value="#F4F91B"/>
    </inkml:brush>
  </inkml:definitions>
  <inkml:trace contextRef="#ctx0" brushRef="#br0">1066 68 455 0 0,'-3'-1'341'0'0,"0"-1"-1"0"0,0 1 0 0 0,1 0 0 0 0,-1-1 0 0 0,1 1 0 0 0,-1-1 0 0 0,1 0 0 0 0,-1 0 0 0 0,1 0 0 0 0,0 0 0 0 0,0 0 0 0 0,-3-5 1 0 0,-1 1 365 0 0,4 3-542 0 0,0 2-1 0 0,-1-1 0 0 0,1 0 0 0 0,0 0 1 0 0,-1 1-1 0 0,1-1 0 0 0,-1 1 0 0 0,0 0 1 0 0,0 0-1 0 0,1 0 0 0 0,-1 0 0 0 0,0 0 1 0 0,0 1-1 0 0,0-1 0 0 0,0 1 0 0 0,0 0 1 0 0,-5 0-1 0 0,-3 1 119 0 0,0 1 1 0 0,0 0-1 0 0,-16 6 1 0 0,18-5-177 0 0,-1-1 1 0 0,0 0-1 0 0,0 0 1 0 0,-12 1 0 0 0,-35-3 326 0 0,-171 4 1476 0 0,156-1-1561 0 0,0-4-1 0 0,0-2 0 0 0,-112-21 1 0 0,140 16-996 0 0,-53-2 1 0 0,73 10-576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27.324"/>
    </inkml:context>
    <inkml:brush xml:id="br0">
      <inkml:brushProperty name="width" value="0.1" units="cm"/>
      <inkml:brushProperty name="height" value="0.1" units="cm"/>
      <inkml:brushProperty name="color" value="#F4F91B"/>
    </inkml:brush>
  </inkml:definitions>
  <inkml:trace contextRef="#ctx0" brushRef="#br0">1679 34 1927 0 0,'0'0'18'0'0,"0"1"-1"0"0,0-1 1 0 0,0 0-1 0 0,-1 1 0 0 0,1-1 1 0 0,0 1-1 0 0,-1-1 1 0 0,1 0-1 0 0,0 1 0 0 0,-1-1 1 0 0,1 0-1 0 0,0 1 0 0 0,-1-1 1 0 0,1 0-1 0 0,-1 0 1 0 0,1 1-1 0 0,-1-1 0 0 0,1 0 1 0 0,0 0-1 0 0,-1 0 0 0 0,1 1 1 0 0,-1-1-1 0 0,1 0 1 0 0,-1 0-1 0 0,1 0 0 0 0,-1 0 1 0 0,1 0-1 0 0,-1 0 1 0 0,1 0-1 0 0,-2 0 0 0 0,-21-1 940 0 0,15 0-627 0 0,-139-3 3846 0 0,-72 2-1594 0 0,99 3-1545 0 0,32-2-430 0 0,-431-21 835 0 0,447 17-1370 0 0,-35 0-604 0 0,-185 15 1 0 0,222-4-3996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28.338"/>
    </inkml:context>
    <inkml:brush xml:id="br0">
      <inkml:brushProperty name="width" value="0.1" units="cm"/>
      <inkml:brushProperty name="height" value="0.1" units="cm"/>
      <inkml:brushProperty name="color" value="#F4F91B"/>
    </inkml:brush>
  </inkml:definitions>
  <inkml:trace contextRef="#ctx0" brushRef="#br0">1935 51 1839 0 0,'-14'3'283'0'0,"0"0"0"0"0,-1-1 0 0 0,1 0 0 0 0,-1-1-1 0 0,1-1 1 0 0,-20-1 0 0 0,-85-19 1130 0 0,13 2 318 0 0,33 14-610 0 0,-126 9 0 0 0,-23-1-255 0 0,40-15-264 0 0,-204-5 162 0 0,378 16-765 0 0,-438 19-109 0 0,372-9-49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29.573"/>
    </inkml:context>
    <inkml:brush xml:id="br0">
      <inkml:brushProperty name="width" value="0.1" units="cm"/>
      <inkml:brushProperty name="height" value="0.1" units="cm"/>
      <inkml:brushProperty name="color" value="#F4F91B"/>
    </inkml:brush>
  </inkml:definitions>
  <inkml:trace contextRef="#ctx0" brushRef="#br0">2002 71 1375 0 0,'2'-3'11'0'0,"0"0"-1"0"0,1-1 0 0 0,-1 1 0 0 0,-1-1 1 0 0,1 0-1 0 0,1-5 0 0 0,0-3 3676 0 0,-5 10-3609 0 0,1 1 0 0 0,-1 0 0 0 0,0-1 0 0 0,0 1 0 0 0,0 0 0 0 0,0 0 0 0 0,0 0 0 0 0,0 0 0 0 0,-2-1-1 0 0,3 2-3 0 0,-6-2 80 0 0,1 0 1 0 0,-1 1-1 0 0,1 0 0 0 0,-1 0 0 0 0,-9 0 0 0 0,-10-1 490 0 0,2-1-159 0 0,-1 1 1 0 0,0 2-1 0 0,1 0 1 0 0,-37 5-1 0 0,-430 35 1676 0 0,418-37-1841 0 0,-212 0 713 0 0,41-20-580 0 0,199 17-434 0 0,-1 1-1 0 0,-57 11 1 0 0,30-4-18 0 0,-270 19-945 0 0,282-22 434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21.474"/>
    </inkml:context>
    <inkml:brush xml:id="br0">
      <inkml:brushProperty name="width" value="0.1" units="cm"/>
      <inkml:brushProperty name="height" value="0.1" units="cm"/>
      <inkml:brushProperty name="color" value="#E71224"/>
    </inkml:brush>
  </inkml:definitions>
  <inkml:trace contextRef="#ctx0" brushRef="#br0">48 101 799 0 0,'-2'1'75'0'0,"1"-1"-1"0"0,-1 0 0 0 0,0 0 1 0 0,1 0-1 0 0,-1 0 0 0 0,1 0 1 0 0,-1-1-1 0 0,1 1 0 0 0,-1 0 0 0 0,1-1 1 0 0,-1 1-1 0 0,1-1 0 0 0,-1 0 1 0 0,1 1-1 0 0,-1-1 0 0 0,-1-2 0 0 0,2 1 86 0 0,-1 0 0 0 0,1 0 0 0 0,0 0-1 0 0,0 0 1 0 0,0-1 0 0 0,1 1 0 0 0,-1 0-1 0 0,1-1 1 0 0,-1 1 0 0 0,1-3-1 0 0,-4-11 1459 0 0,2 13-1551 0 0,1 0-1 0 0,0 0 1 0 0,1 0 0 0 0,-1-1-1 0 0,0 1 1 0 0,1 0 0 0 0,0 0-1 0 0,0 0 1 0 0,0-1-1 0 0,0-4 1 0 0,1 7-11 0 0,0 0 0 0 0,0 0 1 0 0,0 1-1 0 0,-1-1 0 0 0,1 0 0 0 0,0 0 0 0 0,0 1 0 0 0,0-1 0 0 0,0 0 1 0 0,0 1-1 0 0,1-1 0 0 0,-1 1 0 0 0,0 0 0 0 0,0-1 0 0 0,0 1 1 0 0,0 0-1 0 0,0 0 0 0 0,1-1 0 0 0,-1 1 0 0 0,2 0 0 0 0,24 1 170 0 0,165 33 381 0 0,-119-19-290 0 0,119 9-1 0 0,-146-23-276 0 0,-22-1-124 0 0,0 0 0 0 0,0 2-1 0 0,0 1 1 0 0,36 10 0 0 0,-41-6-2903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30.787"/>
    </inkml:context>
    <inkml:brush xml:id="br0">
      <inkml:brushProperty name="width" value="0.1" units="cm"/>
      <inkml:brushProperty name="height" value="0.1" units="cm"/>
      <inkml:brushProperty name="color" value="#F4F91B"/>
    </inkml:brush>
  </inkml:definitions>
  <inkml:trace contextRef="#ctx0" brushRef="#br0">1957 122 919 0 0,'-6'-4'283'0'0,"-1"0"-1"0"0,0 0 0 0 0,0 1 0 0 0,0 0 1 0 0,0 0-1 0 0,-1 0 0 0 0,1 1 1 0 0,-1 0-1 0 0,0 1 0 0 0,0 0 0 0 0,1 0 1 0 0,-10 0-1 0 0,-13-2-243 0 0,-43-9 1 0 0,-1-1 65 0 0,66 11-51 0 0,0 1 0 0 0,0-2 0 0 0,1 1 0 0 0,-1-1 0 0 0,1 0 0 0 0,-8-5 0 0 0,-25-10 314 0 0,20 13-24 0 0,0 0 0 0 0,-1 1 0 0 0,0 1 0 0 0,0 0 0 0 0,0 2 0 0 0,0 1 0 0 0,-37 4 0 0 0,-2 5 327 0 0,-78 23 0 0 0,86-18-412 0 0,-1-2 1 0 0,-71 6-1 0 0,-14-6 245 0 0,-231 51 0 0 0,1-1-1354 0 0,299-54-2940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32.866"/>
    </inkml:context>
    <inkml:brush xml:id="br0">
      <inkml:brushProperty name="width" value="0.1" units="cm"/>
      <inkml:brushProperty name="height" value="0.1" units="cm"/>
      <inkml:brushProperty name="color" value="#F4F91B"/>
    </inkml:brush>
  </inkml:definitions>
  <inkml:trace contextRef="#ctx0" brushRef="#br0">3083 158 455 0 0,'0'-7'4293'0'0,"0"7"-4218"0"0,-17-8 993 0 0,-22-4-264 0 0,-12 2 635 0 0,36 7-1195 0 0,-1-1 0 0 0,0 2 0 0 0,1 0 1 0 0,-1 1-1 0 0,0 1 0 0 0,1 0 0 0 0,-19 3 0 0 0,-23 8 506 0 0,8-1-707 0 0,0-3-1 0 0,-73 4 1 0 0,-8-13 500 0 0,-84 2 444 0 0,48 11-496 0 0,74-7-396 0 0,-83 1 90 0 0,-207-19 1084 0 0,218 10-812 0 0,-139-7-141 0 0,230 4-284 0 0,0-3 0 0 0,-81-22-1 0 0,82 13-6 0 0,-10-4 25 0 0,-97-14-1 0 0,108 30-535 0 0,-77 2 0 0 0,70 5-694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46.031"/>
    </inkml:context>
    <inkml:brush xml:id="br0">
      <inkml:brushProperty name="width" value="0.1" units="cm"/>
      <inkml:brushProperty name="height" value="0.1" units="cm"/>
      <inkml:brushProperty name="color" value="#F4F91B"/>
    </inkml:brush>
  </inkml:definitions>
  <inkml:trace contextRef="#ctx0" brushRef="#br0">1085 89 2303 0 0,'-112'-17'1432'0'0,"8"3"1754"0"0,92 11-3072 0 0,-262-41 1740 0 0,209 37-1589 0 0,0 3-1 0 0,-85 6 0 0 0,94 3-197 0 0,-76 15 0 0 0,53 2-2768 0 0,43-10-351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46.591"/>
    </inkml:context>
    <inkml:brush xml:id="br0">
      <inkml:brushProperty name="width" value="0.1" units="cm"/>
      <inkml:brushProperty name="height" value="0.1" units="cm"/>
      <inkml:brushProperty name="color" value="#F4F91B"/>
    </inkml:brush>
  </inkml:definitions>
  <inkml:trace contextRef="#ctx0" brushRef="#br0">1777 41 3623 0 0,'0'0'3'0'0,"0"0"-1"0"0,0 0 0 0 0,0 0 0 0 0,0 0 0 0 0,1-1 0 0 0,-1 1 0 0 0,0 0 1 0 0,0 0-1 0 0,0 0 0 0 0,0 0 0 0 0,0 0 0 0 0,0-1 0 0 0,0 1 0 0 0,0 0 1 0 0,0 0-1 0 0,0 0 0 0 0,0 0 0 0 0,0 0 0 0 0,0 0 0 0 0,0-1 0 0 0,-1 1 1 0 0,1 0-1 0 0,0 0 0 0 0,0 0 0 0 0,0 0 0 0 0,0 0 0 0 0,0 0 0 0 0,0-1 1 0 0,0 1-1 0 0,0 0 0 0 0,0 0 0 0 0,0 0 0 0 0,-1 0 0 0 0,1 0 0 0 0,0 0 1 0 0,0 0-1 0 0,0 0 0 0 0,0-1 0 0 0,-9-1 112 0 0,-17 3 107 0 0,14-1-160 0 0,-5-2 216 0 0,0-1 0 0 0,-19-6-1 0 0,18 4 222 0 0,-28-4 0 0 0,-142 3 2196 0 0,66 5-1758 0 0,-196 13 442 0 0,284-10-1253 0 0,-134 13 363 0 0,-100 5 49 0 0,196-14-655 0 0,0 3-1 0 0,1 3 0 0 0,-137 42 1 0 0,134-31-736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47.925"/>
    </inkml:context>
    <inkml:brush xml:id="br0">
      <inkml:brushProperty name="width" value="0.1" units="cm"/>
      <inkml:brushProperty name="height" value="0.1" units="cm"/>
      <inkml:brushProperty name="color" value="#F4F91B"/>
    </inkml:brush>
  </inkml:definitions>
  <inkml:trace contextRef="#ctx0" brushRef="#br0">1305 181 1375 0 0,'-25'-28'-323'0'0,"17"20"1227"0"0,0 0-1 0 0,-1 1 1 0 0,0 0 0 0 0,0 1-1 0 0,-16-10 1 0 0,-7 0-561 0 0,-1 1 0 0 0,-1 2 0 0 0,0 1 0 0 0,-1 2 0 0 0,0 1 0 0 0,0 2 0 0 0,0 1-1 0 0,-1 2 1 0 0,-42 0 0 0 0,-249-1 1273 0 0,281 5-1577 0 0,1 2 0 0 0,-1 1 0 0 0,0 3 0 0 0,1 2 0 0 0,0 1 0 0 0,1 3 0 0 0,-71 28 0 0 0,50-13-135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48.449"/>
    </inkml:context>
    <inkml:brush xml:id="br0">
      <inkml:brushProperty name="width" value="0.1" units="cm"/>
      <inkml:brushProperty name="height" value="0.1" units="cm"/>
      <inkml:brushProperty name="color" value="#F4F91B"/>
    </inkml:brush>
  </inkml:definitions>
  <inkml:trace contextRef="#ctx0" brushRef="#br0">1261 80 3823 0 0,'-108'-7'749'0'0,"-92"-10"1001"0"0,129 6-1304 0 0,-204-25 1594 0 0,194 30-1388 0 0,-116 4-1 0 0,-72 32-356 0 0,209-18-382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48.983"/>
    </inkml:context>
    <inkml:brush xml:id="br0">
      <inkml:brushProperty name="width" value="0.1" units="cm"/>
      <inkml:brushProperty name="height" value="0.1" units="cm"/>
      <inkml:brushProperty name="color" value="#F4F91B"/>
    </inkml:brush>
  </inkml:definitions>
  <inkml:trace contextRef="#ctx0" brushRef="#br0">1345 70 1839 0 0,'-43'8'862'0'0,"-89"4"-1"0"0,-44-14 1008 0 0,97-4-667 0 0,-151-34 0 0 0,50 6-152 0 0,141 29-801 0 0,-1 2-1 0 0,-62 3 1 0 0,-78 17-1288 0 0,123-10-554 0 0,-30 2-1415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49.489"/>
    </inkml:context>
    <inkml:brush xml:id="br0">
      <inkml:brushProperty name="width" value="0.1" units="cm"/>
      <inkml:brushProperty name="height" value="0.1" units="cm"/>
      <inkml:brushProperty name="color" value="#F4F91B"/>
    </inkml:brush>
  </inkml:definitions>
  <inkml:trace contextRef="#ctx0" brushRef="#br0">1684 92 3223 0 0,'0'-3'163'0'0,"0"2"-129"0"0,0 0 0 0 0,0 0 0 0 0,0 0-1 0 0,0 0 1 0 0,0 0 0 0 0,0 0-1 0 0,0 0 1 0 0,-1 0 0 0 0,1 0-1 0 0,0 0 1 0 0,-1 0 0 0 0,1 0-1 0 0,-1 0 1 0 0,1 0 0 0 0,-1 0 0 0 0,1 1-1 0 0,-1-1 1 0 0,1 0 0 0 0,-1 0-1 0 0,0 0 1 0 0,0 1 0 0 0,1-1-1 0 0,-1 1 1 0 0,-1-2 0 0 0,-2 1 354 0 0,0-1-1 0 0,1 1 1 0 0,-1-1 0 0 0,1 0 0 0 0,-6-4-1 0 0,-9-6-107 0 0,4 7-233 0 0,1 0 0 0 0,-1 0-1 0 0,-1 1 1 0 0,1 1-1 0 0,0 0 1 0 0,-1 1 0 0 0,-14 0-1 0 0,-108 6-71 0 0,68-1 41 0 0,-227-12 100 0 0,6 0 336 0 0,140 16-193 0 0,-79 0-86 0 0,-38-1-799 0 0,205-2-2108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50.627"/>
    </inkml:context>
    <inkml:brush xml:id="br0">
      <inkml:brushProperty name="width" value="0.1" units="cm"/>
      <inkml:brushProperty name="height" value="0.1" units="cm"/>
      <inkml:brushProperty name="color" value="#F4F91B"/>
    </inkml:brush>
  </inkml:definitions>
  <inkml:trace contextRef="#ctx0" brushRef="#br0">1302 109 1495 0 0,'-4'-3'48'0'0,"0"0"0"0"0,0 1 0 0 0,-1 0-1 0 0,1 0 1 0 0,-1 0 0 0 0,0 0-1 0 0,-5-1 1 0 0,-7-3 282 0 0,7 2-15 0 0,-112-42 2593 0 0,96 38-2265 0 0,0 1-1 0 0,-51-6 1 0 0,-157 9 886 0 0,55 5-1193 0 0,103-4-240 0 0,-81 8 0 0 0,107 1-237 0 0,1 1 1 0 0,-82 23 0 0 0,78-14-2047 0 0,-1 1-741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51.254"/>
    </inkml:context>
    <inkml:brush xml:id="br0">
      <inkml:brushProperty name="width" value="0.1" units="cm"/>
      <inkml:brushProperty name="height" value="0.1" units="cm"/>
      <inkml:brushProperty name="color" value="#F4F91B"/>
    </inkml:brush>
  </inkml:definitions>
  <inkml:trace contextRef="#ctx0" brushRef="#br0">1767 1 2879 0 0,'-27'2'333'0'0,"-50"9"-1"0"0,49-6-109 0 0,-28 3 322 0 0,0-3-1 0 0,-1-2 1 0 0,1-3-1 0 0,0-2 1 0 0,-64-12-1 0 0,40 6 123 0 0,-1 2 1 0 0,0 5-1 0 0,-99 9 0 0 0,-202 3 44 0 0,279-12-2114 0 0,-124 16 1 0 0,128-3-1864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23.375"/>
    </inkml:context>
    <inkml:brush xml:id="br0">
      <inkml:brushProperty name="width" value="0.1" units="cm"/>
      <inkml:brushProperty name="height" value="0.1" units="cm"/>
      <inkml:brushProperty name="color" value="#E71224"/>
    </inkml:brush>
  </inkml:definitions>
  <inkml:trace contextRef="#ctx0" brushRef="#br0">5785 111 2303 0 0,'5'-16'-477'0'0,"7"-27"3147"0"0,-12 40-2445 0 0,1 0 0 0 0,-1 1-1 0 0,0-1 1 0 0,0 0 0 0 0,0 0 0 0 0,0 1-1 0 0,0-1 1 0 0,0 0 0 0 0,-1 1-1 0 0,0-1 1 0 0,1 0 0 0 0,-1 1-1 0 0,-1-4 1 0 0,1 5-206 0 0,0 0-1 0 0,0 1 0 0 0,1-1 1 0 0,-1 0-1 0 0,0 0 1 0 0,0 1-1 0 0,0-1 1 0 0,0 0-1 0 0,0 1 1 0 0,0-1-1 0 0,0 1 1 0 0,0-1-1 0 0,0 1 0 0 0,0 0 1 0 0,0-1-1 0 0,0 1 1 0 0,0 0-1 0 0,0 0 1 0 0,0 0-1 0 0,0 0 1 0 0,0 0-1 0 0,-1 0 1 0 0,1 0-1 0 0,0 0 0 0 0,0 0 1 0 0,-2 1-1 0 0,-30 9 36 0 0,26-7-46 0 0,-17 6 49 0 0,-1-2 0 0 0,1 0 0 0 0,-2-1 0 0 0,1-2-1 0 0,-51 3 1 0 0,64-7-17 0 0,-137-5 720 0 0,99 0-577 0 0,1 3 0 0 0,0 1-1 0 0,-1 3 1 0 0,1 2 0 0 0,-55 11-1 0 0,33 0-181 0 0,-90 16-3 0 0,127-26 7 0 0,1-2 0 0 0,-62-2 0 0 0,-264-15 685 0 0,135 23-649 0 0,84 0-7 0 0,101-7-16 0 0,7 0 0 0 0,-41-3-1 0 0,8-4 22 0 0,-1 3-1 0 0,0 3 1 0 0,1 2-1 0 0,-118 23 0 0 0,88-11-8 0 0,-1-3-1 0 0,0-5 0 0 0,-124-7 1 0 0,-130 9-20 0 0,-4 0 1 0 0,62-11 96 0 0,144-4-95 0 0,74 1-14 0 0,-109-15 2 0 0,125 11 0 0 0,-1 3 0 0 0,-105 2 0 0 0,59 12 0 0 0,-125-8 0 0 0,48-20 0 0 0,48 5 0 0 0,87 12-112 0 0,-1 2 1 0 0,0 2-1 0 0,0 2 0 0 0,1 3 0 0 0,-1 1 0 0 0,2 3 0 0 0,-52 16 1 0 0,57-13-3771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6:38.870"/>
    </inkml:context>
    <inkml:brush xml:id="br0">
      <inkml:brushProperty name="width" value="0.1" units="cm"/>
      <inkml:brushProperty name="height" value="0.1" units="cm"/>
      <inkml:brushProperty name="color" value="#F4F91B"/>
    </inkml:brush>
  </inkml:definitions>
  <inkml:trace contextRef="#ctx0" brushRef="#br0">703 1600 799 0 0,'-4'-4'98'0'0,"0"1"-1"0"0,-1 0 1 0 0,1 0-1 0 0,-1 1 0 0 0,0-1 1 0 0,0 1-1 0 0,0 0 1 0 0,0 0-1 0 0,0 1 0 0 0,0-1 1 0 0,0 1-1 0 0,-10 0 0 0 0,-3-1 385 0 0,0 1 0 0 0,-26 3 0 0 0,15 2 1112 0 0,-43 10 0 0 0,8 0 672 0 0,53-10-1347 0 0,-2 1 492 0 0,10-5-1171 0 0,1 1-1 0 0,0-1 1 0 0,-1 1-1 0 0,1 0 1 0 0,0 0-1 0 0,0 0 1 0 0,-4 3-1 0 0,5-3-109 0 0,0-1 1 0 0,-1 1-1 0 0,1 0 0 0 0,0-1 0 0 0,0 1 0 0 0,0 0 1 0 0,0 0-1 0 0,1 0 0 0 0,-1 0 0 0 0,0 0 0 0 0,0 0 1 0 0,0 0-1 0 0,1 0 0 0 0,-1 0 0 0 0,1 1 0 0 0,-1 0 1 0 0,1-3 79 0 0,0-1 0 0 0,1 1 0 0 0,-1 0 0 0 0,1 0 0 0 0,0-1 0 0 0,-1 1 0 0 0,1 0 0 0 0,0 0 0 0 0,0 0 0 0 0,-1 0 0 0 0,1 0 0 0 0,0 0 0 0 0,0 0 0 0 0,2-1 0 0 0,18-14 1065 0 0,-17 13-1090 0 0,1 0-1 0 0,0 0 1 0 0,0 1 0 0 0,0 0 0 0 0,0-1-1 0 0,10-1 1 0 0,-9 2-78 0 0,0 0-1 0 0,0 1 0 0 0,0 0 1 0 0,0 0-1 0 0,0 1 1 0 0,1 0-1 0 0,-1 0 0 0 0,0 0 1 0 0,7 1-1 0 0,22 4 236 0 0,1-2 0 0 0,38-2-1 0 0,21 2 111 0 0,-60 2-364 0 0,10 1 16 0 0,174-3 358 0 0,-111-3-273 0 0,-66-2 57 0 0,80 8 0 0 0,-82-2-140 0 0,0-1 1 0 0,-1-3-1 0 0,71-7 0 0 0,-59 4 32 0 0,86 7-1 0 0,-122-3-113 0 0,44 3 47 0 0,49 2 50 0 0,-96-6-102 0 0,-1-2-1 0 0,0 1 1 0 0,12-4 0 0 0,21-3 34 0 0,-34 7-13 0 0,0-1 0 0 0,-1 0 0 0 0,1-1 0 0 0,0 0 0 0 0,-1 0 0 0 0,0-1 0 0 0,0 0 0 0 0,15-10 0 0 0,-19 11 11 0 0,-1-1 0 0 0,1 0-1 0 0,-1 0 1 0 0,0 0 0 0 0,0-1 0 0 0,0 1-1 0 0,-1-1 1 0 0,4-7 0 0 0,21-46 349 0 0,-21 42-312 0 0,0 0-1 0 0,11-16 1 0 0,8-9 40 0 0,-2-2 0 0 0,-3 0 0 0 0,-1-2 0 0 0,28-91 0 0 0,-41 106-54 0 0,-1 0 0 0 0,-1 0 0 0 0,1-48 0 0 0,-13-90 190 0 0,0 86-230 0 0,-9-78 60 0 0,13 140-86 0 0,-2 0 0 0 0,0 1 0 0 0,-1-1 0 0 0,-1 1 0 0 0,-1 0 0 0 0,-1 1 0 0 0,-18-30 0 0 0,17 35-8 0 0,0 0 0 0 0,-2 0 0 0 0,1 1 0 0 0,-2 0 0 0 0,1 1 0 0 0,-17-10 0 0 0,-87-50 0 0 0,73 49 0 0 0,-74-24 0 0 0,36 15 0 0 0,56 22 0 0 0,1 1 0 0 0,-1 1 0 0 0,-1 2 0 0 0,-28-3 0 0 0,-106-3 0 0 0,42 5 0 0 0,-8-3 0 0 0,-1 6 0 0 0,-140 15 0 0 0,196-6 0 0 0,-103 12 0 0 0,115-12 0 0 0,-1-3 0 0 0,-113-8 0 0 0,114 1 0 0 0,35 4 0 0 0,0 1 0 0 0,1 0 0 0 0,0 2 0 0 0,-1 1 0 0 0,-42 13 0 0 0,61-16 0 0 0,1 1 0 0 0,-1 0 0 0 0,1 0 0 0 0,0 0 0 0 0,0 0 0 0 0,0 1 0 0 0,-6 4 0 0 0,8-5 0 0 0,0-1 0 0 0,1 1 0 0 0,0-1 0 0 0,-1 1 0 0 0,1-1 0 0 0,0 1 0 0 0,0 0 0 0 0,0-1 0 0 0,0 1 0 0 0,0 0 0 0 0,0 0 0 0 0,1 0 0 0 0,-1 0 0 0 0,0 0 0 0 0,1 0 0 0 0,0 0 0 0 0,-1 0 0 0 0,1 0 0 0 0,0 4 0 0 0,2 15-21 0 0,1-1-1 0 0,10 36 1 0 0,3-5 21 0 0,-2-7 0 0 0,14 81 0 0 0,-6 204 0 0 0,-5-42 0 0 0,-10-181 0 0 0,-3-29 0 0 0,4-34 0 0 0,-6-35 0 0 0,0 0 0 0 0,0 0 0 0 0,-1 0 0 0 0,0 0 0 0 0,-1 10 0 0 0,-2 3-222 0 0,0-1 0 0 0,-2 0-1 0 0,-1 0 1 0 0,-8 24 0 0 0,-36 74-3151 0 0,38-91 2241 0 0,-12 24-7436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36.986"/>
    </inkml:context>
    <inkml:brush xml:id="br0">
      <inkml:brushProperty name="width" value="0.1" units="cm"/>
      <inkml:brushProperty name="height" value="0.1" units="cm"/>
      <inkml:brushProperty name="color" value="#F4F91B"/>
    </inkml:brush>
  </inkml:definitions>
  <inkml:trace contextRef="#ctx0" brushRef="#br0">2810 80 2759 0 0,'-23'-8'604'0'0,"-45"-8"-1"0"0,-42-8-1637 0 0,-28-4 3668 0 0,119 26-2166 0 0,1 1 1 0 0,-1 0-1 0 0,0 2 1 0 0,1 0-1 0 0,-30 5 1 0 0,-49 15 232 0 0,-241 37 268 0 0,2-49-7 0 0,170-8-476 0 0,-308-29 318 0 0,193 5-673 0 0,-1 22-42 0 0,-10 35-1103 0 0,228-21-3116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38.412"/>
    </inkml:context>
    <inkml:brush xml:id="br0">
      <inkml:brushProperty name="width" value="0.1" units="cm"/>
      <inkml:brushProperty name="height" value="0.1" units="cm"/>
      <inkml:brushProperty name="color" value="#F4F91B"/>
    </inkml:brush>
  </inkml:definitions>
  <inkml:trace contextRef="#ctx0" brushRef="#br0">3522 128 1839 0 0,'0'0'88'0'0,"-1"0"0"0"0,0 0 0 0 0,1 0 0 0 0,-1 0 0 0 0,0 0 0 0 0,1 1 0 0 0,-1-1 0 0 0,0 0 0 0 0,1 0 0 0 0,-1 0 0 0 0,0 1 0 0 0,1-1 0 0 0,-1 0 0 0 0,0 1 0 0 0,0 0 0 0 0,0-1-57 0 0,1 1 0 0 0,0-1 0 0 0,-1 0 0 0 0,1 0 0 0 0,0 1 0 0 0,-1-1 0 0 0,1 0-1 0 0,-1 0 1 0 0,1 0 0 0 0,-1 0 0 0 0,1 0 0 0 0,-1 1 0 0 0,1-1 0 0 0,0 0 0 0 0,-1 0 0 0 0,1 0 0 0 0,-1 0 0 0 0,1 0 0 0 0,-1 0 0 0 0,1 0 0 0 0,-1-1 0 0 0,1 1 0 0 0,-1 0 0 0 0,1 0 0 0 0,-12-4 63 0 0,0-1 0 0 0,1 0 0 0 0,-1-1-1 0 0,1 0 1 0 0,-13-11 0 0 0,-18-9 840 0 0,14 12 455 0 0,-44-18-1 0 0,59 28-1190 0 0,-1 0 0 0 0,1 1 0 0 0,-1 0 0 0 0,0 1 0 0 0,-27-1 0 0 0,-153 18 122 0 0,90-4-238 0 0,27-9 145 0 0,-107-9 0 0 0,-13 0 425 0 0,-56 18-42 0 0,-70 1 4 0 0,-129 7 138 0 0,64-10-376 0 0,-2 5-205 0 0,112-2-131 0 0,34 3-743 0 0,161-6 267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40.950"/>
    </inkml:context>
    <inkml:brush xml:id="br0">
      <inkml:brushProperty name="width" value="0.1" units="cm"/>
      <inkml:brushProperty name="height" value="0.1" units="cm"/>
      <inkml:brushProperty name="color" value="#F4F91B"/>
    </inkml:brush>
  </inkml:definitions>
  <inkml:trace contextRef="#ctx0" brushRef="#br0">2156 51 4487 0 0,'0'-1'114'0'0,"0"-1"0"0"0,0 0 0 0 0,0 0 0 0 0,-1 0-1 0 0,1 0 1 0 0,0 0 0 0 0,-1 0 0 0 0,1 1-1 0 0,-1-1 1 0 0,0 0 0 0 0,1 0 0 0 0,-1 1-1 0 0,0-1 1 0 0,0 0 0 0 0,0 1 0 0 0,0-1 0 0 0,0 1-1 0 0,-1-1 1 0 0,1 1 0 0 0,0 0 0 0 0,-1-1-1 0 0,1 1 1 0 0,-1 0 0 0 0,1 0 0 0 0,-4-1-1 0 0,1 0-72 0 0,-1 1 0 0 0,1-1 0 0 0,-1 1 0 0 0,1 0 0 0 0,-1 1 0 0 0,1-1 0 0 0,-1 1 0 0 0,0 0 0 0 0,-7 1 0 0 0,-17 2 350 0 0,-31 8 0 0 0,35-6-94 0 0,-49 5 0 0 0,-63-10 599 0 0,-32 2 8 0 0,42 7-478 0 0,21 0-41 0 0,-137-7 0 0 0,-128-8 515 0 0,21 30-484 0 0,130-8-512 0 0,126-3-3560 0 0,21 0-560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3:43.117"/>
    </inkml:context>
    <inkml:brush xml:id="br0">
      <inkml:brushProperty name="width" value="0.1" units="cm"/>
      <inkml:brushProperty name="height" value="0.1" units="cm"/>
      <inkml:brushProperty name="color" value="#F4F91B"/>
    </inkml:brush>
  </inkml:definitions>
  <inkml:trace contextRef="#ctx0" brushRef="#br0">1584 243 2759 0 0,'-8'-7'221'0'0,"0"0"0"0"0,-1 1 0 0 0,0-1-1 0 0,0 2 1 0 0,0-1 0 0 0,-1 2-1 0 0,0-1 1 0 0,-15-4 0 0 0,-12-2 262 0 0,-40-6 0 0 0,34 9-716 0 0,-145-24 695 0 0,-15-4 1235 0 0,104 11-594 0 0,-109-21 825 0 0,174 41-1694 0 0,0 1 0 0 0,-1 2 0 0 0,0 2 0 0 0,-40 3 0 0 0,-29 11-640 0 0,-172 46-1 0 0,237-49-3564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17.091"/>
    </inkml:context>
    <inkml:brush xml:id="br0">
      <inkml:brushProperty name="width" value="0.1" units="cm"/>
      <inkml:brushProperty name="height" value="0.1" units="cm"/>
      <inkml:brushProperty name="color" value="#F4F91B"/>
    </inkml:brush>
  </inkml:definitions>
  <inkml:trace contextRef="#ctx0" brushRef="#br0">1729 100 1375 0 0,'0'-1'207'0'0,"0"-1"-1"0"0,0 0 1 0 0,0 0-1 0 0,0 0 1 0 0,0 1-1 0 0,-1-1 1 0 0,1 0-1 0 0,0 0 1 0 0,-1 1-1 0 0,1-1 1 0 0,-1 0-1 0 0,0 1 1 0 0,0-1-1 0 0,0 0 1 0 0,1 1-1 0 0,-1-1 1 0 0,-1 1-1 0 0,0-2 1 0 0,0 1-69 0 0,-1 1 0 0 0,1 0 0 0 0,0 0 0 0 0,0 0 0 0 0,-1 0 0 0 0,1 1 0 0 0,0-1 0 0 0,-1 0 0 0 0,1 1 0 0 0,-1 0 0 0 0,1 0 0 0 0,-1-1 0 0 0,-3 2 0 0 0,-59-4 1083 0 0,47 1-914 0 0,-1 1 0 0 0,1 1 1 0 0,-1 0-1 0 0,1 2 0 0 0,-22 4 0 0 0,-21 8-36 0 0,0-2-1 0 0,-1-3 1 0 0,0-3-1 0 0,-65-1 0 0 0,63-7-11 0 0,-101-5 642 0 0,84 2-529 0 0,25 3-44 0 0,1-2 0 0 0,0-3-1 0 0,-60-16 1 0 0,56 6-9 0 0,0 3-1 0 0,-64-7 1 0 0,98 19-412 0 0,1 0-1 0 0,0 2 0 0 0,0 1 1 0 0,0 1-1 0 0,0 1 0 0 0,0 0 1 0 0,1 2-1 0 0,-28 10 0 0 0,15-1-390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17.842"/>
    </inkml:context>
    <inkml:brush xml:id="br0">
      <inkml:brushProperty name="width" value="0.1" units="cm"/>
      <inkml:brushProperty name="height" value="0.1" units="cm"/>
      <inkml:brushProperty name="color" value="#F4F91B"/>
    </inkml:brush>
  </inkml:definitions>
  <inkml:trace contextRef="#ctx0" brushRef="#br0">1737 25 3567 0 0,'-5'-2'108'0'0,"1"1"-1"0"0,-1 0 1 0 0,0 0-1 0 0,0 0 0 0 0,0 0 1 0 0,0 1-1 0 0,0 0 1 0 0,0 0-1 0 0,0 1 1 0 0,-9 1-1 0 0,-14 0 166 0 0,-116-8 1239 0 0,77 2 172 0 0,-95 6-1 0 0,-126 11 283 0 0,117-26-1215 0 0,46 1-411 0 0,4 10-153 0 0,-178 19-1 0 0,74 10-1384 0 0,182-21-3176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18.898"/>
    </inkml:context>
    <inkml:brush xml:id="br0">
      <inkml:brushProperty name="width" value="0.1" units="cm"/>
      <inkml:brushProperty name="height" value="0.1" units="cm"/>
      <inkml:brushProperty name="color" value="#F4F91B"/>
    </inkml:brush>
  </inkml:definitions>
  <inkml:trace contextRef="#ctx0" brushRef="#br0">1698 209 455 0 0,'-22'-2'695'0'0,"0"-1"-1"0"0,-42-10 0 0 0,31 5 42 0 0,-91-29 1937 0 0,81 23-1926 0 0,-14-2-53 0 0,0 2 0 0 0,-1 3 0 0 0,-79-5 0 0 0,-117-19 394 0 0,11 1 23 0 0,196 31-990 0 0,-2 1 0 0 0,1 2 1 0 0,-52 8-1 0 0,-124 33-458 0 0,151-25-2809 0 0,31-7-590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4:19.971"/>
    </inkml:context>
    <inkml:brush xml:id="br0">
      <inkml:brushProperty name="width" value="0.1" units="cm"/>
      <inkml:brushProperty name="height" value="0.1" units="cm"/>
      <inkml:brushProperty name="color" value="#F4F91B"/>
    </inkml:brush>
  </inkml:definitions>
  <inkml:trace contextRef="#ctx0" brushRef="#br0">1216 107 455 0 0,'-69'2'495'0'0,"37"1"-267"0"0,-49-5 0 0 0,-89-6 4938 0 0,11 0-3503 0 0,119 4-1270 0 0,-76-17 1 0 0,71 9-409 0 0,-180-38 1111 0 0,199 47-1452 0 0,1 1 1 0 0,0 1 0 0 0,-1 1 0 0 0,1 1-1 0 0,0 1 1 0 0,0 2 0 0 0,-28 6 0 0 0,5 4-2763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6:41.429"/>
    </inkml:context>
    <inkml:brush xml:id="br0">
      <inkml:brushProperty name="width" value="0.1" units="cm"/>
      <inkml:brushProperty name="height" value="0.1" units="cm"/>
      <inkml:brushProperty name="color" value="#F4F91B"/>
    </inkml:brush>
  </inkml:definitions>
  <inkml:trace contextRef="#ctx0" brushRef="#br0">371 1800 3679 0 0,'-1'-3'151'0'0,"-1"-2"19"0"0,0 0 1 0 0,-1 0 0 0 0,0 0 0 0 0,1 0 0 0 0,-1 0 0 0 0,-8 0 3264 0 0,-3 11-2969 0 0,12-5-304 0 0,1-1-150 0 0,-1 1 1 0 0,1 0 0 0 0,-1 0 0 0 0,0 0 1 0 0,1 0-1 0 0,-1-1 0 0 0,0 1 0 0 0,0-1 0 0 0,0 1 0 0 0,-3-1 0 0 0,4 0 3 0 0,0 0-1 0 0,0-1 0 0 0,0 1 1 0 0,0 0-1 0 0,0-1 0 0 0,0 1 1 0 0,1-1-1 0 0,-1 1 0 0 0,0-1 1 0 0,0 0-1 0 0,1 1 0 0 0,-1-1 1 0 0,0 0-1 0 0,1 0 0 0 0,-1 1 1 0 0,1-1-1 0 0,-1 0 0 0 0,1 0 1 0 0,-1 0-1 0 0,1 0 0 0 0,0 0 1 0 0,-1 1-1 0 0,1-1 0 0 0,0-1 1 0 0,-12-35 5821 0 0,17 65-4117 0 0,-5-27-1669 0 0,0-1-1 0 0,0 0 1 0 0,0 1 0 0 0,0-1-1 0 0,0 1 1 0 0,0-1 0 0 0,0 0-1 0 0,0 1 1 0 0,0-1 0 0 0,0 1-1 0 0,0-1 1 0 0,0 1 0 0 0,1-1 0 0 0,-1 0-1 0 0,0 1 1 0 0,0-1 0 0 0,0 0-1 0 0,0 1 1 0 0,1-1 0 0 0,-1 0-1 0 0,0 1 1 0 0,0-1 0 0 0,1 0-1 0 0,-1 1 1 0 0,0-1 0 0 0,1 0-1 0 0,-1 1 1 0 0,1-1 0 0 0,14 7 617 0 0,-12-6-592 0 0,0-1 0 0 0,-1 1 0 0 0,1-1 0 0 0,-1 0 0 0 0,1 0 0 0 0,0 0 0 0 0,-1 0 0 0 0,1 0 0 0 0,0 0 0 0 0,-1-1 0 0 0,4 0 1 0 0,-1-1 51 0 0,0 0 0 0 0,1 0 1 0 0,-1 0-1 0 0,1 1 1 0 0,-1 0-1 0 0,1 0 1 0 0,-1 1-1 0 0,1-1 0 0 0,7 1 1 0 0,9 2 46 0 0,25 5 1 0 0,8 0-29 0 0,124-3 692 0 0,-146-4-722 0 0,39 1-36 0 0,-16 0 79 0 0,102-10-1 0 0,-129 5-77 0 0,1 2-1 0 0,57 4 1 0 0,57 14 169 0 0,-141-16-251 0 0,25 4 0 0 0,120 12 0 0 0,-74-10 24 0 0,32 0 16 0 0,121 11 1 0 0,-71-3-18 0 0,-54-17 8 0 0,-70 1-14 0 0,42 2-1 0 0,-67-1-16 0 0,0 1 0 0 0,0-1 0 0 0,0 0 0 0 0,0 0 0 0 0,0-1 0 0 0,0 0 0 0 0,-1 0 0 0 0,1 0 0 0 0,10-7 0 0 0,1 5 48 0 0,-16 4-39 0 0,0 0-1 0 0,0-1 0 0 0,0 1 1 0 0,0-1-1 0 0,0 1 0 0 0,0-1 1 0 0,0 0-1 0 0,0 0 0 0 0,0 0 1 0 0,2-1-1 0 0,34-30 1063 0 0,-38 32-1062 0 0,1 0 1 0 0,-1 0-1 0 0,0 0 1 0 0,1-1-1 0 0,-1 1 1 0 0,0 0-1 0 0,1 0 1 0 0,-1-1-1 0 0,0 1 1 0 0,0 0-1 0 0,1 0 1 0 0,-1-1-1 0 0,0 1 1 0 0,0 0-1 0 0,1-1 1 0 0,-1 1-1 0 0,0 0 1 0 0,0-1-1 0 0,0 1 1 0 0,1 0-1 0 0,-1-1 1 0 0,0 1-1 0 0,0-1 0 0 0,0 1 1 0 0,0 0-1 0 0,0-1 1 0 0,0 1-1 0 0,0-1 1 0 0,0 1-1 0 0,0 0 1 0 0,0-1-1 0 0,0 1 1 0 0,0-1-1 0 0,0 1 1 0 0,0 0-1 0 0,-1-1 1 0 0,1 0-1 0 0,-16-2-1602 0 0,0 1 2015 0 0,9 0-527 0 0,1 1 224 0 0,0 0-1 0 0,0 0 0 0 0,0-1 0 0 0,1 0 1 0 0,-7-3-1 0 0,10 4-14 0 0,1 0-1 0 0,-1 0 1 0 0,1 0 0 0 0,-1 0-1 0 0,1 0 1 0 0,0-1 0 0 0,-1 1 0 0 0,1 0-1 0 0,0-1 1 0 0,0 1 0 0 0,0-1 0 0 0,0 1-1 0 0,0-1 1 0 0,0 0 0 0 0,1 1-1 0 0,-1-1 1 0 0,0 0 0 0 0,1 0 0 0 0,0 1-1 0 0,-1-1 1 0 0,1-3 0 0 0,-6-192-317 0 0,5 53 51 0 0,1 89 199 0 0,10-89 0 0 0,1-16 17 0 0,-12 127-43 0 0,-1 0-1 0 0,-13-56 1 0 0,-24-61 21 0 0,29 119-32 0 0,-18-36 0 0 0,-4-13 0 0 0,19 45 16 0 0,-1 1 0 0 0,-1 0 0 0 0,-30-47 0 0 0,37 70-71 0 0,1 0 1 0 0,-2 1-1 0 0,1 0 1 0 0,-1 1-1 0 0,-1 0 0 0 0,0 0 1 0 0,0 1-1 0 0,-1 0 1 0 0,1 1-1 0 0,-2 0 0 0 0,1 1 1 0 0,-1 0-1 0 0,0 1 1 0 0,0 0-1 0 0,-1 1 0 0 0,1 0 1 0 0,-1 1-1 0 0,0 0 1 0 0,0 1-1 0 0,-20 0 0 0 0,-192-5 1162 0 0,199 6-1103 0 0,1-1-1 0 0,0-1 1 0 0,-28-7 0 0 0,-74-26 24 0 0,-31-5-7 0 0,60 28-21 0 0,-132-2 0 0 0,135 11 0 0 0,40 0 0 0 0,0-2 0 0 0,-68-17 0 0 0,80 12 0 0 0,1 3 0 0 0,-1 1 0 0 0,-59-2 0 0 0,90 8 0 0 0,0 1 0 0 0,-1 1 0 0 0,1 0 0 0 0,1 0 0 0 0,-1 1 0 0 0,0 1 0 0 0,0 0 0 0 0,-11 5 0 0 0,3 1 0 0 0,0 0 0 0 0,2 2 0 0 0,-25 17 0 0 0,37-23 0 0 0,0-1 0 0 0,1 2 0 0 0,0-1 0 0 0,0 1 0 0 0,0-1 0 0 0,1 1 0 0 0,0 1 0 0 0,0-1 0 0 0,0 1 0 0 0,1-1 0 0 0,0 1 0 0 0,0 0 0 0 0,-2 11 0 0 0,2-6-3 0 0,1 0 0 0 0,1 0-1 0 0,0 0 1 0 0,1-1 0 0 0,1 14-1 0 0,9 60-29 0 0,-1-25 22 0 0,-1 8 4 0 0,11 193-50 0 0,-23-150 57 0 0,-4-1 0 0 0,-6 0 0 0 0,-32 126 0 0 0,32-166-64 0 0,4 0-1 0 0,2 1 0 0 0,3 0 1 0 0,7 104-1 0 0,7-20-4648 0 0,-7-94-3363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24.026"/>
    </inkml:context>
    <inkml:brush xml:id="br0">
      <inkml:brushProperty name="width" value="0.1" units="cm"/>
      <inkml:brushProperty name="height" value="0.1" units="cm"/>
      <inkml:brushProperty name="color" value="#E71224"/>
    </inkml:brush>
  </inkml:definitions>
  <inkml:trace contextRef="#ctx0" brushRef="#br0">1145 19 1375 0 0,'-10'-4'323'0'0,"-1"1"-1"0"0,1 0 0 0 0,-1 1 0 0 0,1 0 0 0 0,-1 1 0 0 0,0 0 1 0 0,-15 1-1 0 0,-6-1 20 0 0,-8 0 642 0 0,-70 7 0 0 0,34 0-721 0 0,-237-10 2315 0 0,100-2-1823 0 0,1 18-3375 0 0,164-5-484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7:21.822"/>
    </inkml:context>
    <inkml:brush xml:id="br0">
      <inkml:brushProperty name="width" value="0.1" units="cm"/>
      <inkml:brushProperty name="height" value="0.1" units="cm"/>
      <inkml:brushProperty name="color" value="#F4F91B"/>
    </inkml:brush>
  </inkml:definitions>
  <inkml:trace contextRef="#ctx0" brushRef="#br0">3480 1434 2303 0 0,'0'-1'277'0'0,"-1"0"-1"0"0,1 0 1 0 0,0 0-1 0 0,0 1 1 0 0,0-1-1 0 0,0 0 1 0 0,0 0-1 0 0,0 0 1 0 0,1 0-1 0 0,-1 0 1 0 0,0 1-1 0 0,0-1 1 0 0,0 0-1 0 0,1 0 1 0 0,-1 0-1 0 0,1 1 1 0 0,-1-1-1 0 0,0 0 1 0 0,4-3 1381 0 0,-3 3-1381 0 0,2-1 625 0 0,-3 2-755 0 0,0-1 0 0 0,1 1 0 0 0,-1-1 0 0 0,0 1 0 0 0,0 0-1 0 0,0-1 1 0 0,1 1 0 0 0,-1-1 0 0 0,0 1 0 0 0,0-1 0 0 0,0 1-1 0 0,0 0 1 0 0,0-1 0 0 0,0 1 0 0 0,0-1 0 0 0,0 1-1 0 0,0-1 1 0 0,0 1 0 0 0,0-1 0 0 0,0 1 0 0 0,0-1 0 0 0,0 1-1 0 0,0-1 1 0 0,0-8 1541 0 0,-1 4-1257 0 0,-1 1 0 0 0,0-1 0 0 0,0 0 0 0 0,0 1 0 0 0,0 0 0 0 0,-5-6 0 0 0,1 1-74 0 0,-1 1-1 0 0,-1-1 1 0 0,1 1-1 0 0,-2 1 1 0 0,1-1-1 0 0,-1 2 1 0 0,0-1-1 0 0,-19-10 0 0 0,19 13-236 0 0,0 1-1 0 0,0 0 0 0 0,0 0 0 0 0,0 1 1 0 0,0 0-1 0 0,0 0 0 0 0,-1 1 0 0 0,1 0 1 0 0,-1 1-1 0 0,-17 2 0 0 0,-91 11 302 0 0,-68 7 382 0 0,151-20-537 0 0,-67-8 0 0 0,15-5 178 0 0,50 6-228 0 0,-1 2 0 0 0,-39-1 0 0 0,9 6-98 0 0,1-1-8 0 0,-88 9 1 0 0,92-2 2 0 0,-94-5 1 0 0,-40 2 64 0 0,-133 19 158 0 0,234-14-252 0 0,-28 1 40 0 0,-225-4 87 0 0,318-3-178 0 0,-32 5 1 0 0,34-3-9 0 0,-34 0 0 0 0,-28-1-6 0 0,-57-3 37 0 0,85-8 40 0 0,42 4-86 0 0,-40-2 1 0 0,28 5-11 0 0,22 0 0 0 0,0 0 0 0 0,0 2 0 0 0,-20 1 0 0 0,20 0 1 0 0,-1-2 0 0 0,-18 0-1 0 0,11 0 51 0 0,9-1 3 0 0,-1 0 0 0 0,0-1 0 0 0,1 0 0 0 0,-1-1-1 0 0,1 0 1 0 0,0-1 0 0 0,0 0 0 0 0,0-1-1 0 0,1 1 1 0 0,-1-2 0 0 0,-15-11 0 0 0,21 13-26 0 0,0-1 1 0 0,-1 0-1 0 0,1 0 0 0 0,1 0 1 0 0,-1 0-1 0 0,-5-12 1 0 0,-14-39 103 0 0,15 34-101 0 0,0 1-11 0 0,1-1-1 0 0,1 1 0 0 0,1-2 0 0 0,0 1 0 0 0,2-1 1 0 0,1 1-1 0 0,1-1 0 0 0,1 0 0 0 0,3-29 0 0 0,3 6-1 0 0,0 13 6 0 0,-2 1 0 0 0,-1-1 1 0 0,-2 0-1 0 0,-5-63 0 0 0,-1 61-3 0 0,2-1 1 0 0,0 1-1 0 0,3-1 0 0 0,1 0 1 0 0,10-59-1 0 0,-4 36-21 0 0,-4 33 0 0 0,10-45 0 0 0,-11 64 0 0 0,0 0 0 0 0,1 0 0 0 0,-1 1 0 0 0,2-1 0 0 0,-1 1 0 0 0,1-1 0 0 0,-1 1 0 0 0,2 0 0 0 0,-1 1 0 0 0,1-1 0 0 0,5-5 0 0 0,-2 6 0 0 0,-1 0 0 0 0,1 0 0 0 0,0 1 0 0 0,1 0 0 0 0,-1 0 0 0 0,1 1 0 0 0,16-4 0 0 0,5-2 0 0 0,-16 5 0 0 0,1 1 0 0 0,0 1 0 0 0,0 0 0 0 0,19 0 0 0 0,-29 2 0 0 0,68-1 0 0 0,-1 4 0 0 0,0 2 0 0 0,76 17 0 0 0,-84-14-12 0 0,1-3-1 0 0,71-4 1 0 0,79 6-15 0 0,-95 8 27 0 0,-42-4 0 0 0,-1-3 0 0 0,122-3 0 0 0,-80-15 0 0 0,60-3 0 0 0,-105 11 0 0 0,276-14 0 0 0,-236 3 0 0 0,147-12 0 0 0,-105 10 0 0 0,49-3 0 0 0,-41 7 0 0 0,-93 4 0 0 0,-1 3 0 0 0,103 8 0 0 0,-131-1 0 0 0,-18-2 0 0 0,34 7 0 0 0,-52-7 0 0 0,0 0 0 0 0,1 1 0 0 0,-1 0 0 0 0,0 1 0 0 0,0-1 0 0 0,0 1 0 0 0,-1 0 0 0 0,1 1 0 0 0,0-1 0 0 0,4 6 0 0 0,0-1 0 0 0,-4-3 0 0 0,0 0 0 0 0,0 1 0 0 0,0 0 0 0 0,0 0 0 0 0,-1 0 0 0 0,0 1 0 0 0,-1-1 0 0 0,1 1 0 0 0,5 14 0 0 0,2 14-11 0 0,-1 0 1 0 0,-2 1-1 0 0,-1 0 0 0 0,-2 0 1 0 0,2 66-1 0 0,-5-37-5 0 0,-9 99 0 0 0,2-133 11 0 0,-1 0-1 0 0,-1 0 1 0 0,-2-1 0 0 0,-1 0-1 0 0,-17 38 1 0 0,-3-4 5 0 0,-22 75 0 0 0,50-135 0 0 0,-3 10 0 0 0,-1 0 0 0 0,0 0 0 0 0,-11 20 0 0 0,14-31 0 0 0,0 0 0 0 0,0 0 0 0 0,0 0 0 0 0,0 0 0 0 0,0 0 0 0 0,-1-1 0 0 0,1 1 0 0 0,-1-1 0 0 0,0 0 0 0 0,1 0 0 0 0,-1 0 0 0 0,0 0 0 0 0,0 0 0 0 0,-1 0 0 0 0,1-1 0 0 0,0 0 0 0 0,-1 1 0 0 0,1-1 0 0 0,0 0 0 0 0,-5 0 0 0 0,-36 4 0 0 0,21-1 0 0 0,0-2 0 0 0,-37-1 0 0 0,32-3-13 0 0,-8 0-143 0 0,-56 2-1 0 0,80 1 106 0 0,0 1 0 0 0,0 0-1 0 0,0 0 1 0 0,1 1 0 0 0,-1 1 0 0 0,1 0 0 0 0,0 1 0 0 0,-18 9-1 0 0,14-4-404 0 0,0 1 0 0 0,1 0-1 0 0,1 0 1 0 0,0 2-1 0 0,1 0 1 0 0,0 0-1 0 0,1 1 1 0 0,-14 21-1 0 0,-3 13-1264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5:26.321"/>
    </inkml:context>
    <inkml:brush xml:id="br0">
      <inkml:brushProperty name="width" value="0.1" units="cm"/>
      <inkml:brushProperty name="height" value="0.1" units="cm"/>
      <inkml:brushProperty name="color" value="#E71224"/>
    </inkml:brush>
  </inkml:definitions>
  <inkml:trace contextRef="#ctx0" brushRef="#br0">5340 89 3023 0 0,'7'-4'255'0'0,"-1"0"-1"0"0,0-1 1 0 0,0 0-1 0 0,0 0 1 0 0,-1 0-1 0 0,7-8 1 0 0,-9 9-13 0 0,1 0 0 0 0,0 0 1 0 0,-1 0-1 0 0,2 0 1 0 0,-1 0-1 0 0,0 1 0 0 0,1 0 1 0 0,0 0-1 0 0,-1 0 1 0 0,1 0-1 0 0,0 1 0 0 0,1 0 1 0 0,8-3-1 0 0,-11 5-215 0 0,-1 1-1 0 0,1-1 1 0 0,0 0 0 0 0,-1 1-1 0 0,1 0 1 0 0,-1-1-1 0 0,1 1 1 0 0,0 0 0 0 0,-1 1-1 0 0,0-1 1 0 0,1 0-1 0 0,-1 1 1 0 0,4 2 0 0 0,14 7 177 0 0,-5-5-38 0 0,28 8 294 0 0,-11-5 274 0 0,59 25 0 0 0,-14-4-262 0 0,-63-26-322 0 0,0 0 0 0 0,1-2 0 0 0,-1 1 0 0 0,1-1 0 0 0,-1-1 0 0 0,22-1 0 0 0,-11-2 152 0 0,-1-1 0 0 0,-1-1 0 0 0,28-9 0 0 0,-22 7-55 0 0,0 1 0 0 0,32-2-1 0 0,-17 3-112 0 0,64 0 17 0 0,-90 4-144 0 0,20 0 127 0 0,-1-2 1 0 0,51-9-1 0 0,-70 8-115 0 0,0 1-1 0 0,0 1 1 0 0,1 0 0 0 0,-1 1-1 0 0,0 1 1 0 0,0 1 0 0 0,0 1-1 0 0,0 0 1 0 0,-1 1 0 0 0,33 12-1 0 0,24 8 5 0 0,36 13 18 0 0,-74-21-41 0 0,0-3 0 0 0,1-1 0 0 0,39 7 0 0 0,-28-11 248 0 0,66 1-1 0 0,-62-7-147 0 0,-24-1 11 0 0,49-7 0 0 0,-22 2-64 0 0,147-11 263 0 0,-186 13-232 0 0,1-1 1 0 0,-1 0 0 0 0,31-12-1 0 0,-38 13-43 0 0,1 0 0 0 0,0 0 1 0 0,0 1-1 0 0,0 1 0 0 0,0-1 0 0 0,17 3 0 0 0,3-1 21 0 0,-29-1-55 0 0,0-1 0 0 0,0 1 0 0 0,-1 0 1 0 0,1 0-1 0 0,0 0 0 0 0,0 0 0 0 0,-1-1 1 0 0,1 1-1 0 0,0 0 0 0 0,-1-1 0 0 0,1 1 1 0 0,0-1-1 0 0,-1 1 0 0 0,1 0 0 0 0,-1-1 1 0 0,1 1-1 0 0,0-2 0 0 0,0 2 7 0 0,-1-1-1 0 0,1 1 1 0 0,-1-1-1 0 0,1 1 1 0 0,0-1-1 0 0,-1 1 1 0 0,1-1-1 0 0,0 1 1 0 0,-1-1-1 0 0,1 1 0 0 0,0 0 1 0 0,0-1-1 0 0,-1 1 1 0 0,1 0-1 0 0,0 0 1 0 0,0 0-1 0 0,1 0 1 0 0,-2 0-7 0 0,0 0 0 0 0,0 0 0 0 0,0-1 0 0 0,0 1 0 0 0,1 0 1 0 0,-1 0-1 0 0,0 0 0 0 0,0 0 0 0 0,0 0 0 0 0,0 0 0 0 0,0 0 0 0 0,0 0 0 0 0,1 0 1 0 0,-1 0-1 0 0,0-1 0 0 0,0 1 0 0 0,0 0 0 0 0,0 0 0 0 0,0 0 0 0 0,0 0 0 0 0,0 0 0 0 0,0-1 1 0 0,0 1-1 0 0,0 0 0 0 0,0 0 0 0 0,0 0 0 0 0,0 0 0 0 0,0 0 0 0 0,0-1 0 0 0,0 1 0 0 0,0 0 1 0 0,0 0-1 0 0,0 0 0 0 0,0 0 0 0 0,0 0 0 0 0,0-1 0 0 0,0 1 0 0 0,0 0 0 0 0,0 0 1 0 0,0 0-1 0 0,0 0 0 0 0,0 0 0 0 0,0-1 0 0 0,0 1 0 0 0,0 0 0 0 0,0 0 0 0 0,0 0 0 0 0,-1 0 1 0 0,1 0-1 0 0,0 0 0 0 0,0-1 0 0 0,-3-4-6 0 0,0 2 17 0 0,0 0 0 0 0,0-1 0 0 0,0 1 0 0 0,-1 1 0 0 0,1-1-1 0 0,-1 0 1 0 0,1 1 0 0 0,-1 0 0 0 0,0 0 0 0 0,0 0 0 0 0,0 0-1 0 0,0 1 1 0 0,0-1 0 0 0,-1 1 0 0 0,-5-1 0 0 0,-5 0-6 0 0,-1 0 0 0 0,-29 0 0 0 0,-20 1 147 0 0,1-2-1 0 0,-104-18 1 0 0,96 9 1577 0 0,39 7-2255 0 0,0 3 0 0 0,0 0 0 0 0,-37 4 0 0 0,-207 6 719 0 0,244-8-188 0 0,-338 24 1876 0 0,34-6-3715 0 0,231-15 1876 0 0,-167 23 157 0 0,60-3-76 0 0,117-14 21 0 0,-43 1 129 0 0,82-7-218 0 0,-137 0 129 0 0,94-7-49 0 0,28 3 3 0 0,-116-18 1 0 0,133 9-57 0 0,0 2 1 0 0,0 3-1 0 0,-75 2 0 0 0,10 5-11 0 0,-31 2 59 0 0,48 6-73 0 0,-35 1-63 0 0,-199 10 144 0 0,178-10-32 0 0,-33-8 42 0 0,122-3-21 0 0,-118 4 5 0 0,137-1-78 0 0,-1-2 0 0 0,1-3-1 0 0,-61-9 1 0 0,-100-14 94 0 0,-4 6-21 0 0,9 26-95 0 0,1 0-2 0 0,114-12-32 0 0,-107-3 66 0 0,98 3-65 0 0,59 2 0 0 0,-51 2 0 0 0,-259 15 0 0 0,152-8 0 0 0,121-1 0 0 0,47-3 0 0 0,-45-1 0 0 0,-29-3 0 0 0,-6 0 0 0 0,54-5 68 0 0,38 4-53 0 0,0 0 0 0 0,0 2 0 0 0,-31 1 0 0 0,47 0-20 0 0,-1 1 0 0 0,1 0 0 0 0,0 1 0 0 0,0-1 0 0 0,0 1 0 0 0,0 0 0 0 0,0 0 0 0 0,1 0 0 0 0,-1 0 0 0 0,1 1 0 0 0,-1-1 0 0 0,1 1 0 0 0,-4 4 0 0 0,-5 6-181 0 0,-20 27 1 0 0,19-23-74 0 0,-35 44-904 0 0,4-8-4202 0 0,14-14-687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5:58.564"/>
    </inkml:context>
    <inkml:brush xml:id="br0">
      <inkml:brushProperty name="width" value="0.1" units="cm"/>
      <inkml:brushProperty name="height" value="0.1" units="cm"/>
      <inkml:brushProperty name="color" value="#F4F91B"/>
    </inkml:brush>
  </inkml:definitions>
  <inkml:trace contextRef="#ctx0" brushRef="#br0">1 39 2071 0 0,'0'-1'13'0'0,"1"1"-1"0"0,-1-1 0 0 0,1 0 0 0 0,-1 1 0 0 0,1-1 1 0 0,-1 0-1 0 0,1 1 0 0 0,-1-1 0 0 0,1 1 0 0 0,0-1 0 0 0,-1 1 1 0 0,1-1-1 0 0,0 1 0 0 0,-1-1 0 0 0,1 1 0 0 0,0 0 0 0 0,0-1 1 0 0,-1 1-1 0 0,1 0 0 0 0,0 0 0 0 0,1-1 0 0 0,-2 1 21 0 0,0 0-1 0 0,1 0 1 0 0,-1 0-1 0 0,0 0 1 0 0,1 0-1 0 0,-1 0 1 0 0,0 1-1 0 0,0-1 1 0 0,1 0-1 0 0,-1 0 0 0 0,0 0 1 0 0,0 0-1 0 0,1 0 1 0 0,-1 0-1 0 0,0 0 1 0 0,0 1-1 0 0,1-1 1 0 0,-1 0-1 0 0,0 0 1 0 0,0 0-1 0 0,1 1 1 0 0,-1-1-1 0 0,0 0 1 0 0,0 0-1 0 0,0 0 1 0 0,0 1-1 0 0,1-1 1 0 0,-1 0-1 0 0,0 0 0 0 0,0 1 1 0 0,0-1-1 0 0,0 0 1 0 0,0 1-1 0 0,0-1 1 0 0,0 0-1 0 0,0 0 1 0 0,0 1-1 0 0,0-1 1 0 0,0 0-1 0 0,0 1 1 0 0,0-1-1 0 0,0 0 1 0 0,0 0-1 0 0,0 1 1 0 0,0-1-1 0 0,0 0 1 0 0,0 0-1 0 0,0 1 0 0 0,0-1 1 0 0,-1 1-1 0 0,1-1 71 0 0,-1 1-1 0 0,1-1 0 0 0,-1 0 0 0 0,1 1 0 0 0,-1-1 1 0 0,1 0-1 0 0,-1 1 0 0 0,1-1 0 0 0,-1 0 0 0 0,0 0 0 0 0,1 1 1 0 0,-1-1-1 0 0,1 0 0 0 0,-1 0 0 0 0,0 0 0 0 0,-9-4 4323 0 0,43-2-2421 0 0,-29 6-1813 0 0,1-1 0 0 0,0 1 0 0 0,-1-1 0 0 0,1 0-1 0 0,-1 0 1 0 0,1-1 0 0 0,-1 1 0 0 0,9-5 0 0 0,-4-2 259 0 0,-9 7-396 0 0,1 0 0 0 0,0 0 0 0 0,0 0-1 0 0,0 1 1 0 0,0-1 0 0 0,0 0 0 0 0,0 0 0 0 0,0 1 0 0 0,0-1 0 0 0,0 1 0 0 0,0-1 0 0 0,0 1-1 0 0,0-1 1 0 0,3 1 0 0 0,-2-1 10 0 0,1 1-1 0 0,-1 0 1 0 0,1 0-1 0 0,0 0 1 0 0,-1 0-1 0 0,1 1 1 0 0,-1-1-1 0 0,1 1 1 0 0,-1-1-1 0 0,1 1 0 0 0,-1 0 1 0 0,1 0-1 0 0,2 1 1 0 0,32 22 227 0 0,-30-19-198 0 0,1 1 1 0 0,14 6-1 0 0,-6-5 363 0 0,33 7 0 0 0,-41-11-392 0 0,0 0-1 0 0,0 1 1 0 0,0-1 0 0 0,-1 1-1 0 0,11 9 1 0 0,-10-8-51 0 0,1 1 0 0 0,-1-2 1 0 0,18 8-1 0 0,-4-6 145 0 0,0-1-1 0 0,0 0 1 0 0,1-2-1 0 0,23 0 1 0 0,-38-2-125 0 0,17 2 146 0 0,34 8 1 0 0,17 3 120 0 0,-67-13-209 0 0,1-1 0 0 0,-1 1 0 0 0,0-2 0 0 0,1 1 0 0 0,-1-2 0 0 0,10-1 0 0 0,-4 0 20 0 0,-1 1 1 0 0,21 0-1 0 0,13-2-5 0 0,24-4-49 0 0,-42 6 48 0 0,42-9 0 0 0,46-6 19 0 0,-25 5-131 0 0,141-18 207 0 0,-209 28-191 0 0,45-3 154 0 0,98 4 1 0 0,-53 11-100 0 0,-85-9-66 0 0,58-7-1 0 0,4 0 62 0 0,26 9 79 0 0,-99-1-138 0 0,39 4 0 0 0,154 20 54 0 0,21-4 84 0 0,-9-16 115 0 0,-207-6-250 0 0,-2 1 11 0 0,0 0-1 0 0,0 2 1 0 0,27 7 0 0 0,-25-5-10 0 0,37 4 1 0 0,-27-7-5 0 0,1 0 0 0 0,0 1 0 0 0,37 9 0 0 0,-39-6 13 0 0,0-1 1 0 0,1-1-1 0 0,33 0 0 0 0,79-6 57 0 0,-101 0-65 0 0,367-24 59 0 0,-154 9 0 0 0,-79-5 0 0 0,17 6-69 0 0,6-2 74 0 0,-187 17-69 0 0,235-26 0 0 0,-165 23 0 0 0,154-1 0 0 0,-24 24 0 0 0,-117-12 0 0 0,-40-4 0 0 0,32-1 0 0 0,-26-1 0 0 0,5 0 0 0 0,-21-1 0 0 0,44 6 0 0 0,69 4 0 0 0,-11-3 0 0 0,-85-1-1 0 0,115-5-1 0 0,58-21 23 0 0,-142 10 25 0 0,68-5-46 0 0,-20 2 0 0 0,103-5 0 0 0,-13 35 0 0 0,-135-8 0 0 0,-58-4 0 0 0,47 12 0 0 0,10 2 0 0 0,138-3 0 0 0,-24-4 0 0 0,-88-1 0 0 0,200-7 0 0 0,-267-7 0 0 0,-26 0 0 0 0,1 2 0 0 0,-1 1 0 0 0,1 0 0 0 0,0 2 0 0 0,39 8 0 0 0,-16 0 0 0 0,0-3 0 0 0,0-1 0 0 0,96-3 0 0 0,-74-4 0 0 0,-19 0 0 0 0,55 5 0 0 0,14 2 0 0 0,-33-2 0 0 0,-17 2 0 0 0,-20-2 0 0 0,73-1 0 0 0,-100-4 0 0 0,-1 2 0 0 0,1 1 0 0 0,-1 0 0 0 0,38 10 0 0 0,-43-9 0 0 0,-1-1 0 0 0,1-1 0 0 0,0 0 0 0 0,20-3 0 0 0,33-2 50 0 0,-24 0-45 0 0,1 2-1 0 0,64 5 1 0 0,-5 5-6 0 0,-92-8 3 0 0,0 0 0 0 0,1-1 0 0 0,-1-1 0 0 0,0-1 0 0 0,19-5 0 0 0,-17 1 51 0 0,-14 5-49 0 0,0 1 1 0 0,1-1-1 0 0,-1 1 0 0 0,1 0 0 0 0,-1 0 1 0 0,1 0-1 0 0,-1 0 0 0 0,1 1 1 0 0,0-1-1 0 0,-1 0 0 0 0,1 1 0 0 0,0 0 1 0 0,-1 0-1 0 0,4 0 0 0 0,-5 0-6 0 0,0 1 0 0 0,-1-1 0 0 0,1 1-1 0 0,0 0 1 0 0,-1-1 0 0 0,1 1 0 0 0,-1 0 0 0 0,1-1-1 0 0,-1 1 1 0 0,0 0 0 0 0,1-1 0 0 0,-1 1 0 0 0,0 0-1 0 0,1 0 1 0 0,-1 0 0 0 0,0-1 0 0 0,0 1 0 0 0,1 0-1 0 0,-1 0 1 0 0,0 0 0 0 0,0-1 0 0 0,0 1 0 0 0,0 0-1 0 0,-1 1 1 0 0,-1 22-749 0 0,2-22 638 0 0,-4 13-963 0 0,1-1 0 0 0,-8 17-1 0 0,-6 14-5767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6:01.776"/>
    </inkml:context>
    <inkml:brush xml:id="br0">
      <inkml:brushProperty name="width" value="0.1" units="cm"/>
      <inkml:brushProperty name="height" value="0.1" units="cm"/>
      <inkml:brushProperty name="color" value="#F4F91B"/>
    </inkml:brush>
  </inkml:definitions>
  <inkml:trace contextRef="#ctx0" brushRef="#br0">1 15 511 0 0,'12'3'52'0'0,"1"0"-1"0"0,-1-1 0 0 0,1 0 0 0 0,0 0 0 0 0,0-2 1 0 0,-1 0-1 0 0,16-1 0 0 0,89-18 2601 0 0,-102 16-2067 0 0,-3 1-183 0 0,-1 1 0 0 0,1 0 0 0 0,-1 1 0 0 0,1 0 0 0 0,19 4 0 0 0,56 14 497 0 0,-87-18-898 0 0,42 11 51 0 0,23 6 635 0 0,90 11 1 0 0,92 2 1590 0 0,-214-28-2052 0 0,1-1-1 0 0,50-6 1 0 0,-80 4-197 0 0,81-6 556 0 0,100-6 194 0 0,-35 6-310 0 0,165-30 0 0 0,-66 7 33 0 0,41 22-76 0 0,-46 10-146 0 0,-124-4-37 0 0,67 12 41 0 0,-119-4-142 0 0,-1-3 0 0 0,86-7-1 0 0,4-4 168 0 0,-80 6-199 0 0,193 10 162 0 0,-146 5-219 0 0,27 3 1 0 0,61 6-45 0 0,-174-19-8 0 0,-30-2 0 0 0,201 26 228 0 0,-91-6-132 0 0,228 10 0 0 0,-183-12-41 0 0,-18-2 6 0 0,-123-15-58 0 0,205 3 2 0 0,-137-9-7 0 0,72-5 78 0 0,-12-6 87 0 0,111-17 55 0 0,-234 26-195 0 0,-17 3-17 0 0,0 1 0 0 0,0 0 1 0 0,15-1-1 0 0,-25 3-6 0 0,0 0 1 0 0,0 0-1 0 0,1 0 0 0 0,-1 0 0 0 0,0 0 0 0 0,0 0 1 0 0,0 0-1 0 0,1 0 0 0 0,-1 0 0 0 0,0 1 1 0 0,0-1-1 0 0,0 0 0 0 0,0 0 0 0 0,1 0 0 0 0,-1 0 1 0 0,0 0-1 0 0,0 0 0 0 0,0 0 0 0 0,0 1 0 0 0,1-1 1 0 0,-1 0-1 0 0,0 0 0 0 0,0 0 0 0 0,0 0 0 0 0,0 0 1 0 0,0 1-1 0 0,0-1 0 0 0,0 0 0 0 0,0 0 1 0 0,1 0-1 0 0,-1 1 0 0 0,0-1 0 0 0,0 0 0 0 0,0 0 1 0 0,0 0-1 0 0,0 1 0 0 0,0-1 0 0 0,0 0 0 0 0,0 0 1 0 0,0 0-1 0 0,0 1 0 0 0,0-1 0 0 0,0 0 1 0 0,0 0-1 0 0,-1 0 0 0 0,1 0 0 0 0,0 1 0 0 0,0-1 1 0 0,0 0-1 0 0,0 0 0 0 0,0 0 0 0 0,0 0 0 0 0,0 1 1 0 0,0-1-1 0 0,-1 0 0 0 0,1 0 0 0 0,0 0 0 0 0,0 0 1 0 0,0 0-1 0 0,0 1 0 0 0,-1-1 0 0 0,-9 12-947 0 0,9-11 720 0 0,-11 10-3943 0 0,-4-2-1397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6:02.872"/>
    </inkml:context>
    <inkml:brush xml:id="br0">
      <inkml:brushProperty name="width" value="0.1" units="cm"/>
      <inkml:brushProperty name="height" value="0.1" units="cm"/>
      <inkml:brushProperty name="color" value="#F4F91B"/>
    </inkml:brush>
  </inkml:definitions>
  <inkml:trace contextRef="#ctx0" brushRef="#br0">0 1 2959 0 0,'2'0'344'0'0,"-2"1"-234"0"0,0 0 1 0 0,0 0-1 0 0,0 0 0 0 0,0 0 0 0 0,0 0 0 0 0,1 0 0 0 0,-1 0 0 0 0,0 0 0 0 0,0 0 0 0 0,1 0 0 0 0,-1 0 0 0 0,1 0 0 0 0,-1 0 0 0 0,0-1 0 0 0,1 1 0 0 0,0 0 0 0 0,-1 0 0 0 0,1 0 0 0 0,0-1 0 0 0,-1 1 0 0 0,1 0 0 0 0,1 1 0 0 0,1-1 229 0 0,-1 0 0 0 0,1 0 0 0 0,-1 0-1 0 0,1-1 1 0 0,0 1 0 0 0,4 0 0 0 0,14 4 846 0 0,19 6-22 0 0,-6-2-686 0 0,6 3 59 0 0,1-2 0 0 0,0-2-1 0 0,64 6 1 0 0,174-5 833 0 0,0-20-694 0 0,-202 7-486 0 0,32-7 296 0 0,135-29 0 0 0,-227 36-456 0 0,1 1 0 0 0,-1 0 0 0 0,1 2 0 0 0,0 0 0 0 0,29 2 0 0 0,-43 0-85 0 0,-1 0-1 0 0,1 1 1 0 0,0-1-1 0 0,-1 1 1 0 0,1 0-1 0 0,-1 0 1 0 0,0 0 0 0 0,1 0-1 0 0,-1 1 1 0 0,0-1-1 0 0,0 1 1 0 0,-1 0-1 0 0,1 0 1 0 0,-1 0-1 0 0,1 0 1 0 0,-1 0-1 0 0,0 1 1 0 0,0-1-1 0 0,0 1 1 0 0,-1-1 0 0 0,1 1-1 0 0,-1 0 1 0 0,0-1-1 0 0,0 1 1 0 0,1 7-1 0 0,2 12-1307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6:10.328"/>
    </inkml:context>
    <inkml:brush xml:id="br0">
      <inkml:brushProperty name="width" value="0.1" units="cm"/>
      <inkml:brushProperty name="height" value="0.1" units="cm"/>
      <inkml:brushProperty name="color" value="#F4F91B"/>
    </inkml:brush>
  </inkml:definitions>
  <inkml:trace contextRef="#ctx0" brushRef="#br0">0 114 2759 0 0,'52'-15'1122'0'0,"-48"13"-991"0"0,1 1 0 0 0,-1-1 1 0 0,1 1-1 0 0,-1 0 0 0 0,1 0 0 0 0,-1 1 1 0 0,1-1-1 0 0,-1 1 0 0 0,1 0 0 0 0,0 0 0 0 0,-1 1 1 0 0,10 1-1 0 0,-8 0 79 0 0,1 0-1 0 0,-1 1 1 0 0,1 0 0 0 0,-1 0 0 0 0,0 0-1 0 0,0 1 1 0 0,10 8 0 0 0,-13-10-135 0 0,0 0 0 0 0,1 0 0 0 0,-1 0 0 0 0,0-1 0 0 0,1 1 0 0 0,-1-1 0 0 0,1 0 0 0 0,-1 0 0 0 0,1 0 0 0 0,-1 0 0 0 0,8 0 0 0 0,3-1 347 0 0,26-2-1 0 0,-4 0 42 0 0,5-1-21 0 0,-26 2-289 0 0,0 0 1 0 0,21 2 0 0 0,93 6 345 0 0,-2-1 273 0 0,23 19-196 0 0,-41-5-283 0 0,-81-13-115 0 0,0-1-1 0 0,1-2 0 0 0,31 1 0 0 0,18-1 157 0 0,15 0-88 0 0,-88-4-230 0 0,331-4 1002 0 0,-266 3-882 0 0,77-12 0 0 0,9 1 61 0 0,45 6 83 0 0,122-4-72 0 0,-263 9-105 0 0,62 8 1 0 0,-33 0-12 0 0,-86-7-95 0 0,345 24 452 0 0,-291-21-363 0 0,-1-1-1 0 0,0-4 1 0 0,1-1 0 0 0,57-13-1 0 0,116-13 411 0 0,-144 18-469 0 0,209-36 154 0 0,-226 33-133 0 0,0 4 0 0 0,1 2 0 0 0,101 1 0 0 0,196-9 16 0 0,-279 9-38 0 0,117-7 87 0 0,-83 6-35 0 0,48 0 25 0 0,263 0-39 0 0,-117-1-64 0 0,-219 8 32 0 0,130 15 0 0 0,-148-5-32 0 0,69 6 0 0 0,-88-8 0 0 0,0 3 0 0 0,75 22 0 0 0,-88-20 0 0 0,30 4 0 0 0,139 9 0 0 0,-170-21 0 0 0,347 21 0 0 0,-259-22 0 0 0,-28-2 0 0 0,163 24 0 0 0,-104-7 0 0 0,-132-15 0 0 0,286 13 0 0 0,-261-19 0 0 0,102 0 0 0 0,-86 6 0 0 0,136 3 0 0 0,-89-8 0 0 0,65 1 0 0 0,-106 11 2 0 0,-58-6-5 0 0,43 2 0 0 0,-57-6 10 0 0,0-1 1 0 0,1 0-1 0 0,-1 0 0 0 0,0 0 0 0 0,0-1 0 0 0,0 0 0 0 0,0-1 0 0 0,14-6 0 0 0,-18 7 32 0 0,-1 0 0 0 0,0-1 0 0 0,1 1-1 0 0,-1-1 1 0 0,0 0 0 0 0,0 0 0 0 0,-1 0 0 0 0,1 0 0 0 0,0-1-1 0 0,3-5 1 0 0,-5 8-35 0 0,-1 0 0 0 0,1-1 0 0 0,-1 1 0 0 0,1 0-1 0 0,-1 0 1 0 0,1 0 0 0 0,-1 0 0 0 0,1 0 0 0 0,-1-1-1 0 0,0 1 1 0 0,0 0 0 0 0,0 0 0 0 0,1 0 0 0 0,-1-1 0 0 0,0 1-1 0 0,-1 0 1 0 0,1 0 0 0 0,0 0 0 0 0,0-1 0 0 0,0 1 0 0 0,-1 0-1 0 0,1 0 1 0 0,-1 0 0 0 0,1 0 0 0 0,-1-1 0 0 0,1 1-1 0 0,-1 0 1 0 0,0 0 0 0 0,1 0 0 0 0,-1 0 0 0 0,0 0 0 0 0,0 1-1 0 0,0-1 1 0 0,1 0 0 0 0,-1 0 0 0 0,0 0 0 0 0,0 1 0 0 0,-1-1-1 0 0,0 0 1 0 0,1 1-8 0 0,0 0-1 0 0,0 0 0 0 0,0 0 1 0 0,0 0-1 0 0,0 0 1 0 0,0 1-1 0 0,1-1 0 0 0,-1 0 1 0 0,0 1-1 0 0,0-1 1 0 0,0 0-1 0 0,0 1 0 0 0,0-1 1 0 0,1 1-1 0 0,-1 0 0 0 0,0-1 1 0 0,0 1-1 0 0,1-1 1 0 0,-1 1-1 0 0,1 0 0 0 0,-1 0 1 0 0,0-1-1 0 0,1 1 1 0 0,-1 0-1 0 0,1 1 0 0 0,-15 23-484 0 0,8 9-1304 0 0,4-13 67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6:11.449"/>
    </inkml:context>
    <inkml:brush xml:id="br0">
      <inkml:brushProperty name="width" value="0.1" units="cm"/>
      <inkml:brushProperty name="height" value="0.1" units="cm"/>
      <inkml:brushProperty name="color" value="#F4F91B"/>
    </inkml:brush>
  </inkml:definitions>
  <inkml:trace contextRef="#ctx0" brushRef="#br0">0 67 2303 0 0,'1'-2'101'0'0,"0"0"0"0"0,1 0 0 0 0,-1 0-1 0 0,0 0 1 0 0,1 1 0 0 0,-1-1 0 0 0,1 0-1 0 0,-1 1 1 0 0,1-1 0 0 0,0 1 0 0 0,0-1-1 0 0,0 1 1 0 0,2-1 0 0 0,32-16 187 0 0,-28 14-131 0 0,4 0 211 0 0,-1 1 0 0 0,1 1 0 0 0,-1-1 0 0 0,24 0 0 0 0,-17 1 114 0 0,108-1 1940 0 0,-44 2-1462 0 0,-26 2-342 0 0,0 2-1 0 0,70 13 1 0 0,7 1-727 0 0,-33-11 701 0 0,143-11 0 0 0,-201 4-298 0 0,72 9 1 0 0,-52-2-132 0 0,41 4 96 0 0,-45-4 48 0 0,84 0-1 0 0,220-23 526 0 0,-113 25-307 0 0,4-1-35 0 0,-131-21-183 0 0,-81 8-209 0 0,58-2 0 0 0,-76 7-208 0 0,-13 0 191 0 0,0 0-1 0 0,0 1 1 0 0,10 1 0 0 0,-18-1-165 0 0,0 1 1 0 0,0-1-1 0 0,0 0 0 0 0,0 1 0 0 0,-1-1 0 0 0,1 1 0 0 0,0 0 1 0 0,0-1-1 0 0,0 1 0 0 0,-1 0 0 0 0,1 0 0 0 0,0 0 0 0 0,-1 0 1 0 0,1 1-1 0 0,-1-1 0 0 0,0 0 0 0 0,1 1 0 0 0,-1-1 1 0 0,0 1-1 0 0,2 3 0 0 0,1 2-807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46:12.733"/>
    </inkml:context>
    <inkml:brush xml:id="br0">
      <inkml:brushProperty name="width" value="0.1" units="cm"/>
      <inkml:brushProperty name="height" value="0.1" units="cm"/>
      <inkml:brushProperty name="color" value="#F4F91B"/>
    </inkml:brush>
  </inkml:definitions>
  <inkml:trace contextRef="#ctx0" brushRef="#br0">15 1 2327 0 0,'-1'0'21'0'0,"0"1"-1"0"0,0-1 1 0 0,0 0-1 0 0,1 1 1 0 0,-1-1-1 0 0,0 1 1 0 0,0-1-1 0 0,1 1 1 0 0,-1-1-1 0 0,0 1 1 0 0,1 0-1 0 0,-1-1 1 0 0,1 1-1 0 0,-1 0 1 0 0,1 0-1 0 0,-1-1 0 0 0,1 1 1 0 0,-1 0-1 0 0,1 0 1 0 0,0 0-1 0 0,-1-1 1 0 0,1 1-1 0 0,0 0 1 0 0,0 0-1 0 0,0 0 1 0 0,0 1-1 0 0,0 0 25 0 0,0-1-1 0 0,1 1 0 0 0,-1-1 1 0 0,1 1-1 0 0,-1-1 1 0 0,1 1-1 0 0,0-1 1 0 0,0 0-1 0 0,0 1 1 0 0,0-1-1 0 0,0 0 1 0 0,0 0-1 0 0,0 0 1 0 0,0 1-1 0 0,2 0 0 0 0,1 1 100 0 0,-1-1-1 0 0,1 1 1 0 0,0-1-1 0 0,0 0 0 0 0,0 0 1 0 0,1 0-1 0 0,-1-1 1 0 0,0 1-1 0 0,1-1 0 0 0,-1 0 1 0 0,1 0-1 0 0,8 0 1 0 0,4-1 478 0 0,0 0 0 0 0,20-4 0 0 0,2 0 291 0 0,3 2-276 0 0,8-2-123 0 0,0 3 1 0 0,61 7-1 0 0,323 20 674 0 0,-106-10-368 0 0,-225-12-475 0 0,107-9-1 0 0,-107 1-185 0 0,24 7 88 0 0,-72 0-142 0 0,75 9 156 0 0,-4 0-154 0 0,45-13 63 0 0,-7-1-20 0 0,-84 4 191 0 0,135-15 0 0 0,-195 10-153 0 0,28-10-1 0 0,-34 9-108 0 0,0 0 0 0 0,1 1 0 0 0,-1 0-1 0 0,18 0 1 0 0,-28 3-86 0 0,0 0 0 0 0,0 0 1 0 0,0 1-1 0 0,0-1 0 0 0,0 1 0 0 0,0 0 0 0 0,-1 0 1 0 0,1 0-1 0 0,0 1 0 0 0,-1-1 0 0 0,1 1 0 0 0,-1 0 0 0 0,1 0 1 0 0,-1 0-1 0 0,0 0 0 0 0,0 1 0 0 0,0-1 0 0 0,5 6 1 0 0,-5-3-912 0 0,1-1 0 0 0,-1 1 1 0 0,0 0-1 0 0,3 7 1 0 0,3 8-3841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24.723"/>
    </inkml:context>
    <inkml:brush xml:id="br0">
      <inkml:brushProperty name="width" value="0.1" units="cm"/>
      <inkml:brushProperty name="height" value="0.1" units="cm"/>
      <inkml:brushProperty name="color" value="#E71224"/>
    </inkml:brush>
  </inkml:definitions>
  <inkml:trace contextRef="#ctx0" brushRef="#br0">3382 5 2879 0 0,'-41'-3'246'0'0,"1"2"-1"0"0,-50 5 0 0 0,-78 17-132 0 0,34-3 10 0 0,31-7 112 0 0,-18 4 559 0 0,-145-2 0 0 0,201-14-293 0 0,-756 2 2665 0 0,763 2-3159 0 0,-58 3 0 0 0,-189-14 0 0 0,-200-38 206 0 0,227 22-226 0 0,100 14-167 0 0,86 9 61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8:01.296"/>
    </inkml:context>
    <inkml:brush xml:id="br0">
      <inkml:brushProperty name="width" value="0.1" units="cm"/>
      <inkml:brushProperty name="height" value="0.1" units="cm"/>
      <inkml:brushProperty name="color" value="#E71224"/>
    </inkml:brush>
  </inkml:definitions>
  <inkml:trace contextRef="#ctx0" brushRef="#br0">666 59 4143 0 0,'-3'-1'255'0'0,"1"0"-1"0"0,-1 0 0 0 0,0 0 0 0 0,1 0 0 0 0,-1 1 0 0 0,0-1 0 0 0,1 1 1 0 0,-1-1-1 0 0,0 1 0 0 0,0 0 0 0 0,-5 0 0 0 0,8 0-167 0 0,-1 0 0 0 0,0 0 0 0 0,0 0 0 0 0,1 0 0 0 0,-1 1 0 0 0,0-1 0 0 0,1 0 0 0 0,-1 0 0 0 0,0 0 0 0 0,1 0 0 0 0,-1 1 0 0 0,0-1 0 0 0,1 0 0 0 0,-1 1 0 0 0,0-1 0 0 0,1 0 0 0 0,-1 1 0 0 0,1-1 0 0 0,-1 1 0 0 0,1-1 0 0 0,-1 1 0 0 0,1-1 0 0 0,-1 1 0 0 0,1-1 0 0 0,-1 1 0 0 0,1 0 0 0 0,0-1 0 0 0,-1 1 0 0 0,1-1 0 0 0,0 1 0 0 0,0 0 0 0 0,-1-1 0 0 0,1 1 0 0 0,0 0 0 0 0,0 0 0 0 0,0-1 0 0 0,0 1 0 0 0,0 0 0 0 0,0-1-1 0 0,0 1 1 0 0,0 0 0 0 0,0 0 0 0 0,0-1 0 0 0,0 1 0 0 0,1 0 0 0 0,-1-1 0 0 0,0 1 0 0 0,1 0 0 0 0,1 5 194 0 0,-1-1 0 0 0,0 0 0 0 0,0 1-1 0 0,0-1 1 0 0,0 1 0 0 0,-1-1 0 0 0,0 1 0 0 0,0-1-1 0 0,-2 11 1 0 0,-2 4 126 0 0,-8 26-1 0 0,5-19-67 0 0,-8 18 80 0 0,-1-1 0 0 0,-28 52 0 0 0,16-35-53 0 0,16-33-165 0 0,-1-1 0 0 0,-1-1 0 0 0,-2 0 0 0 0,-19 24 0 0 0,33-47-171 0 0,0 0 0 0 0,0-1 0 0 0,0 1-1 0 0,0 0 1 0 0,0 0 0 0 0,1 0 0 0 0,0 0-1 0 0,-2 5 1 0 0,10-14 124 0 0,1-7-93 0 0,10-24-8 0 0,-1-1 0 0 0,-1 0 0 0 0,-2-1 0 0 0,9-46 0 0 0,-15 44-44 0 0,-1 0 0 0 0,-3-1 1 0 0,-1 1-1 0 0,-2-1 0 0 0,-2 1 0 0 0,-8-56 0 0 0,2 70 28 0 0,5 21-20 0 0,0 1 0 0 0,0 0 0 0 0,1-1 0 0 0,0 0 0 0 0,0-6 0 0 0,11 35 228 0 0,115 312 363 0 0,-47-134-288 0 0,-74-188-296 0 0,0 1 0 0 0,-1-1 0 0 0,0 1-1 0 0,-1 0 1 0 0,-1 0 0 0 0,0 24 0 0 0,-1-36-8 0 0,0 0-1 0 0,-1 1 1 0 0,1-1 0 0 0,-1 0-1 0 0,0 0 1 0 0,0 1 0 0 0,0-1-1 0 0,0 0 1 0 0,0 0 0 0 0,0 0 0 0 0,-1 0-1 0 0,1-1 1 0 0,-1 1 0 0 0,1 0-1 0 0,-1 0 1 0 0,0-1 0 0 0,1 1-1 0 0,-1-1 1 0 0,0 0 0 0 0,0 1 0 0 0,0-1-1 0 0,0 0 1 0 0,0 0 0 0 0,-1 0-1 0 0,-3 1 1 0 0,-1 0 26 0 0,1-1 0 0 0,-1 1 0 0 0,1-1 1 0 0,-1-1-1 0 0,0 1 0 0 0,0-1 0 0 0,-11-1 0 0 0,4-2-19 0 0,0-1 0 0 0,0 0-1 0 0,0-1 1 0 0,1 0 0 0 0,0-1 0 0 0,0-1 0 0 0,-22-15-1 0 0,16 10 7 0 0,-1 1 0 0 0,-25-11 0 0 0,3 6-26 0 0,-1 2-1 0 0,0 2 0 0 0,-1 2 0 0 0,-71-8 0 0 0,104 18-2 0 0,1-1 0 0 0,0 2 0 0 0,-15 1 0 0 0,21-1 0 0 0,0 0 0 0 0,0 0 0 0 0,0 0 0 0 0,0 0 0 0 0,1 0 0 0 0,-1 1 0 0 0,0-1 0 0 0,1 1 0 0 0,-1 0 0 0 0,1 1 0 0 0,-5 3 0 0 0,7-6 0 0 0,1 1 0 0 0,0-1 0 0 0,-1 0-1 0 0,1 1 1 0 0,0-1 0 0 0,0 1 0 0 0,-1-1-1 0 0,1 0 1 0 0,0 1 0 0 0,0-1 0 0 0,0 1 0 0 0,0-1-1 0 0,-1 1 1 0 0,1-1 0 0 0,0 0 0 0 0,0 1 0 0 0,0-1-1 0 0,0 1 1 0 0,0-1 0 0 0,0 1 0 0 0,0-1-1 0 0,0 1 1 0 0,0-1 0 0 0,0 1 0 0 0,1-1 0 0 0,-1 1-1 0 0,0-1 1 0 0,0 1 0 0 0,11 12-42 0 0,18 4 10 0 0,-23-15 32 0 0,0 0 0 0 0,1-1-1 0 0,-1 1 1 0 0,0-1 0 0 0,1-1-1 0 0,-1 1 1 0 0,1-1 0 0 0,-1 0-1 0 0,1 0 1 0 0,11-3 0 0 0,5-2 15 0 0,36-13 1 0 0,-35 11 30 0 0,143-59 166 0 0,-137 51-159 0 0,-1-1 0 0 0,38-30 0 0 0,28-15 54 0 0,-80 54-107 0 0,-9 5 68 0 0,-5 4 144 0 0,-5 7-14 0 0,-1 1 1 0 0,0-1-1 0 0,-1-1 0 0 0,0 1 0 0 0,0-1 0 0 0,-1 0 1 0 0,-14 14-1 0 0,-4 4 79 0 0,-136 163 516 0 0,-51 66-2506 0 0,187-222 130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8:03.803"/>
    </inkml:context>
    <inkml:brush xml:id="br0">
      <inkml:brushProperty name="width" value="0.1" units="cm"/>
      <inkml:brushProperty name="height" value="0.1" units="cm"/>
      <inkml:brushProperty name="color" value="#E71224"/>
    </inkml:brush>
  </inkml:definitions>
  <inkml:trace contextRef="#ctx0" brushRef="#br0">1061 145 5063 0 0,'-2'-3'234'0'0,"0"0"-1"0"0,-1 0 0 0 0,0 0 0 0 0,1 0 1 0 0,-1 0-1 0 0,0 0 0 0 0,0 1 0 0 0,-1 0 1 0 0,1-1-1 0 0,0 1 0 0 0,-1 1 0 0 0,-3-3 1 0 0,5 4-166 0 0,0-1 0 0 0,0 1 1 0 0,0 0-1 0 0,0 0 0 0 0,0 0 0 0 0,0 0 1 0 0,0 0-1 0 0,0 0 0 0 0,0 1 1 0 0,0-1-1 0 0,0 1 0 0 0,0-1 1 0 0,0 1-1 0 0,0 0 0 0 0,0-1 0 0 0,1 1 1 0 0,-1 0-1 0 0,0 0 0 0 0,1 0 1 0 0,-1 1-1 0 0,1-1 0 0 0,-1 0 0 0 0,1 1 1 0 0,-1-1-1 0 0,-1 3 0 0 0,-121 120 2117 0 0,31-34-930 0 0,2 11-306 0 0,-51 48-250 0 0,118-126-627 0 0,-28 35 0 0 0,51-58-70 0 0,1 0 0 0 0,0 1 0 0 0,0-1 0 0 0,0 0 0 0 0,0 0 0 0 0,0 0-1 0 0,-1 1 1 0 0,1-1 0 0 0,0 0 0 0 0,0 0 0 0 0,0 1 0 0 0,-1-1 0 0 0,1 0 0 0 0,0 0-1 0 0,0 0 1 0 0,0 0 0 0 0,-1 0 0 0 0,1 1 0 0 0,0-1 0 0 0,0 0 0 0 0,-1 0 0 0 0,1 0-1 0 0,0 0 1 0 0,-1 0 0 0 0,1 0 0 0 0,0 0 0 0 0,0 0 0 0 0,-1 0 0 0 0,1 0 0 0 0,0 0-1 0 0,0 0 1 0 0,-1 0 0 0 0,1 0 0 0 0,0 0 0 0 0,-1 0 0 0 0,1 0 0 0 0,-4-11 94 0 0,2-15 19 0 0,2 26-116 0 0,2-55 123 0 0,4 0-1 0 0,1 0 1 0 0,3 0 0 0 0,26-81-1 0 0,31-71 205 0 0,-62 188-144 0 0,1 0 0 0 0,10-20 0 0 0,-15 41-161 0 0,0-1 1 0 0,1 0-1 0 0,-1 0 0 0 0,0 1 0 0 0,-1-1 1 0 0,1 1-1 0 0,0-1 0 0 0,0 1 0 0 0,-1-1 1 0 0,1 1-1 0 0,-1 0 0 0 0,1 1 0 0 0,24 143 379 0 0,-12-60-236 0 0,47 185 366 0 0,-41-190-385 0 0,-18-78-136 0 0,9 49 68 0 0,-10-49-54 0 0,0 0 0 0 0,1 0 0 0 0,-1 0 0 0 0,-1 0 0 0 0,1 1-1 0 0,0-1 1 0 0,-1 0 0 0 0,1 0 0 0 0,-1 0 0 0 0,0 0 0 0 0,0 0 0 0 0,0-1-1 0 0,-1 1 1 0 0,-2 4 0 0 0,4-6-7 0 0,-1 0 0 0 0,1-1 0 0 0,-1 1 0 0 0,1-1-1 0 0,-1 1 1 0 0,0 0 0 0 0,1-1 0 0 0,-1 1 0 0 0,0-1 0 0 0,0 0 0 0 0,1 1-1 0 0,-1-1 1 0 0,0 0 0 0 0,0 1 0 0 0,0-1 0 0 0,0 0 0 0 0,1 0 0 0 0,-1 0-1 0 0,0 0 1 0 0,0 0 0 0 0,0 0 0 0 0,0 0 0 0 0,-1 0 0 0 0,0 0 12 0 0,0-1 0 0 0,0 0 0 0 0,0 1 1 0 0,0-1-1 0 0,0 0 0 0 0,0 0 0 0 0,0 0 0 0 0,0-1 0 0 0,-2-1 1 0 0,-3-2 38 0 0,1-2 0 0 0,0 1 1 0 0,-10-13-1 0 0,2-2-32 0 0,0-1-1 0 0,1 0 0 0 0,-10-25 1 0 0,-25-75 12 0 0,38 96-28 0 0,-6-31-19 0 0,13 43 0 0 0,-1 0 0 0 0,0 0 0 0 0,-8-17 0 0 0,11 30 0 0 0,1 1-1 0 0,0-1 0 0 0,-1 0 1 0 0,1 0-1 0 0,-1 1 0 0 0,1-1 1 0 0,-1 0-1 0 0,0 1 0 0 0,1-1 1 0 0,-1 1-1 0 0,0-1 1 0 0,1 1-1 0 0,-1-1 0 0 0,0 1 1 0 0,1-1-1 0 0,-1 1 0 0 0,0 0 1 0 0,0-1-1 0 0,0 1 0 0 0,1 0 1 0 0,-1-1-1 0 0,-2 1 1 0 0,1 0-3 0 0,1 0 0 0 0,-1 0 0 0 0,0 1 0 0 0,0-1 0 0 0,0 0 0 0 0,0 1 0 0 0,1-1 0 0 0,-1 1 0 0 0,0 0 0 0 0,-2 0 0 0 0,-3 4-16 0 0,0-1 0 0 0,0 1 0 0 0,-10 9 0 0 0,16-13 17 0 0,-45 43 203 0 0,3 2 0 0 0,-46 62-1 0 0,-4 4 302 0 0,75-92-392 0 0,1 1-1 0 0,1 0 1 0 0,1 1 0 0 0,-18 36 0 0 0,28-49-247 0 0,1 1 1 0 0,0 0 0 0 0,1 0-1 0 0,0 0 1 0 0,0 0-1 0 0,1 1 1 0 0,1-1-1 0 0,0 1 1 0 0,0-1 0 0 0,1 1-1 0 0,0 0 1 0 0,1-1-1 0 0,0 1 1 0 0,4 12 0 0 0,5 9-6850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8:06.504"/>
    </inkml:context>
    <inkml:brush xml:id="br0">
      <inkml:brushProperty name="width" value="0.1" units="cm"/>
      <inkml:brushProperty name="height" value="0.1" units="cm"/>
      <inkml:brushProperty name="color" value="#E71224"/>
    </inkml:brush>
  </inkml:definitions>
  <inkml:trace contextRef="#ctx0" brushRef="#br0">987 45 7567 0 0,'-26'-12'596'0'0,"12"6"-243"0"0,-24-15 0 0 0,36 20-225 0 0,-1 0 0 0 0,1 1 1 0 0,0-1-1 0 0,-1 0 0 0 0,1 1 0 0 0,-1-1 1 0 0,1 1-1 0 0,-1 0 0 0 0,1 0 0 0 0,-1 0 1 0 0,1 0-1 0 0,-1 0 0 0 0,1 0 0 0 0,-4 2 1 0 0,-33 9-45 0 0,22-3-82 0 0,0 1 0 0 0,1 1 0 0 0,0 0 0 0 0,-27 24 0 0 0,-6 5 9 0 0,-325 233 2813 0 0,321-232-2651 0 0,1 3-1 0 0,3 2 1 0 0,-73 86 0 0 0,119-129-173 0 0,1 1 1 0 0,0-1 0 0 0,0 1 0 0 0,0 0 0 0 0,1-1 0 0 0,-1 1-1 0 0,1 0 1 0 0,-1 0 0 0 0,1 0 0 0 0,0 0 0 0 0,0 1-1 0 0,0 5 1 0 0,3-11 10 0 0,0 1 0 0 0,0-1 0 0 0,0 0 0 0 0,1 1 1 0 0,-1-1-1 0 0,3-4 0 0 0,5-9 50 0 0,1 1 0 0 0,18-18 0 0 0,-2 3 4 0 0,33-46-29 0 0,35-37 56 0 0,-72 86-89 0 0,0 0 1 0 0,34-53-1 0 0,-48 65-1 0 0,-1-1-1 0 0,0 0 0 0 0,-1 0 1 0 0,-1-1-1 0 0,-1 1 0 0 0,0-1 1 0 0,5-32-1 0 0,-9 10 85 0 0,-1 36-54 0 0,-1 0-1 0 0,1-1 1 0 0,-1 1 0 0 0,1 0 0 0 0,-1-1-1 0 0,0 1 1 0 0,0 0 0 0 0,0 0 0 0 0,0-1-1 0 0,0 1 1 0 0,0 0 0 0 0,-4-3 0 0 0,5 5-25 0 0,0 0 0 0 0,0-1 0 0 0,-1 1 0 0 0,1 0 0 0 0,0 0 1 0 0,-1 0-1 0 0,1 0 0 0 0,0 0 0 0 0,0 0 0 0 0,-1 0 0 0 0,1 1 0 0 0,0-1 1 0 0,0 0-1 0 0,-1 0 0 0 0,1 0 0 0 0,0 0 0 0 0,0 0 0 0 0,-1 0 0 0 0,1 0 1 0 0,0 1-1 0 0,0-1 0 0 0,-1 0 0 0 0,1 0 0 0 0,0 0 0 0 0,0 0 1 0 0,0 1-1 0 0,0-1 0 0 0,-1 0 0 0 0,1 0 0 0 0,0 1 0 0 0,0-1 0 0 0,0 0 1 0 0,0 0-1 0 0,0 1 0 0 0,0-1 0 0 0,-1 0 0 0 0,1 0 0 0 0,0 1 0 0 0,0-1 1 0 0,0 0-1 0 0,0 0 0 0 0,0 1 0 0 0,0-1 0 0 0,0 0 0 0 0,0 0 1 0 0,0 1-1 0 0,-3 14 91 0 0,2 5 36 0 0,0 0-1 0 0,2 1 1 0 0,0-1 0 0 0,8 38-1 0 0,-4-25-15 0 0,63 320 702 0 0,-64-338-795 0 0,-1 0 0 0 0,0 0 0 0 0,-1 0 0 0 0,-1 0 0 0 0,0 0 0 0 0,-1 0 0 0 0,-2 16 0 0 0,2-30-19 0 0,0 1 0 0 0,0-1 0 0 0,0 0 0 0 0,0 0 0 0 0,-1 0 1 0 0,1 1-1 0 0,0-1 0 0 0,-1 0 0 0 0,1 0 0 0 0,-1 0 0 0 0,1 0 1 0 0,-1 0-1 0 0,0 0 0 0 0,1 0 0 0 0,-1 0 0 0 0,0 0 0 0 0,0 0 1 0 0,0 0-1 0 0,0 0 0 0 0,0-1 0 0 0,0 1 0 0 0,0 0 1 0 0,0 0-1 0 0,0-1 0 0 0,0 1 0 0 0,0-1 0 0 0,0 1 0 0 0,0-1 1 0 0,0 0-1 0 0,-1 1 0 0 0,1-1 0 0 0,0 0 0 0 0,0 0 0 0 0,0 0 1 0 0,-1 0-1 0 0,1 0 0 0 0,0 0 0 0 0,0 0 0 0 0,0 0 0 0 0,-1 0 1 0 0,1 0-1 0 0,0-1 0 0 0,0 1 0 0 0,0-1 0 0 0,0 1 0 0 0,-2-2 1 0 0,-3 0 26 0 0,1-1 1 0 0,0 0-1 0 0,0 0 1 0 0,0 0-1 0 0,1 0 1 0 0,-1-1-1 0 0,1 0 1 0 0,-5-5 0 0 0,-28-33 85 0 0,-32-41-92 0 0,-18-57 41 0 0,15 21-72 0 0,67 112 4 0 0,0 0 0 0 0,0 0 0 0 0,0 0 0 0 0,-1 1 0 0 0,0 0 0 0 0,-1 0 0 0 0,1 1 0 0 0,-9-6 0 0 0,29 39 0 0 0,115 206 2196 0 0,-93-166-1780 0 0,33 58-272 0 0,19 36-1858 0 0,-55-95 696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8:09.765"/>
    </inkml:context>
    <inkml:brush xml:id="br0">
      <inkml:brushProperty name="width" value="0.1" units="cm"/>
      <inkml:brushProperty name="height" value="0.1" units="cm"/>
      <inkml:brushProperty name="color" value="#E71224"/>
    </inkml:brush>
  </inkml:definitions>
  <inkml:trace contextRef="#ctx0" brushRef="#br0">697 326 3679 0 0,'-7'-7'-212'0'0,"5"4"464"0"0,1 1 1 0 0,-1 1-1 0 0,0-1 1 0 0,-1 0-1 0 0,1 0 1 0 0,0 1-1 0 0,-4-3 1 0 0,5 4-133 0 0,-1-1 1 0 0,1 1-1 0 0,-1 0 1 0 0,1 0-1 0 0,-1 0 1 0 0,1 0 0 0 0,-1 0-1 0 0,1 0 1 0 0,-1 0-1 0 0,1 0 1 0 0,-1 0-1 0 0,1 1 1 0 0,-1-1-1 0 0,1 1 1 0 0,-1-1 0 0 0,1 1-1 0 0,-2 0 1 0 0,-36 17 105 0 0,7-5 263 0 0,-56 34 0 0 0,13-5 480 0 0,-7 5 200 0 0,66-36-990 0 0,-8 4 108 0 0,2 1 0 0 0,-33 31 0 0 0,-26 20 121 0 0,81-68-400 0 0,0 1 0 0 0,0 0-1 0 0,0 0 1 0 0,0 0-1 0 0,0 0 1 0 0,0 0 0 0 0,0-1-1 0 0,0 1 1 0 0,0 0 0 0 0,0 0-1 0 0,0 0 1 0 0,0 0 0 0 0,0 0-1 0 0,0 0 1 0 0,0-1-1 0 0,-1 1 1 0 0,1 0 0 0 0,0 0-1 0 0,0 0 1 0 0,0 0 0 0 0,0 0-1 0 0,0 0 1 0 0,0 0 0 0 0,0 0-1 0 0,0-1 1 0 0,0 1-1 0 0,0 0 1 0 0,-1 0 0 0 0,1 0-1 0 0,0 0 1 0 0,0 0 0 0 0,0 0-1 0 0,0 0 1 0 0,0 0-1 0 0,0 0 1 0 0,-1 0 0 0 0,1 0-1 0 0,0 0 1 0 0,0 0 0 0 0,0 0-1 0 0,0 0 1 0 0,0 0 0 0 0,0 0-1 0 0,-1 0 1 0 0,1 0-1 0 0,0 0 1 0 0,0 0 0 0 0,0 0-1 0 0,0 0 1 0 0,0 0 0 0 0,0 0-1 0 0,-1 0 1 0 0,1 0 0 0 0,0 0-1 0 0,0 0 1 0 0,0 0-1 0 0,0 0 1 0 0,0 1 0 0 0,0-1-1 0 0,0 0 1 0 0,0 0 0 0 0,-1 0-1 0 0,1 0 1 0 0,0 0-1 0 0,0 0 1 0 0,0 0 0 0 0,0 1-1 0 0,2-13 482 0 0,22-32-121 0 0,51-72 0 0 0,43-34 334 0 0,-113 143-700 0 0,22-25 2 0 0,39-52 30 0 0,-59 73-29 0 0,0 0 0 0 0,-1 0 1 0 0,0-1-1 0 0,-1 1 0 0 0,0-1 1 0 0,3-16-1 0 0,-7 23 3 0 0,-1 1 0 0 0,1-1 0 0 0,-1 0 1 0 0,0 0-1 0 0,0 0 0 0 0,-1 0 0 0 0,-1-8 0 0 0,2 11 1 0 0,-1 0-1 0 0,1-1 1 0 0,-1 1-1 0 0,1 0 1 0 0,-1 0-1 0 0,0 0 0 0 0,0 0 1 0 0,0 1-1 0 0,0-1 1 0 0,0 0-1 0 0,-1 0 1 0 0,1 1-1 0 0,0-1 1 0 0,-1 0-1 0 0,1 1 1 0 0,-1-1-1 0 0,0 1 1 0 0,1 0-1 0 0,-4-2 1 0 0,4 3-3 0 0,-1-1 1 0 0,1 1 0 0 0,-1 0 0 0 0,1 0 0 0 0,0 0 0 0 0,-1 0 0 0 0,1 0 0 0 0,-1 1-1 0 0,1-1 1 0 0,-1 0 0 0 0,1 1 0 0 0,0-1 0 0 0,-1 1 0 0 0,1-1 0 0 0,0 1 0 0 0,-1-1-1 0 0,1 1 1 0 0,0 0 0 0 0,0 0 0 0 0,-1 0 0 0 0,1 0 0 0 0,0 0 0 0 0,0 0 0 0 0,0 0-1 0 0,0 0 1 0 0,0 0 0 0 0,1 0 0 0 0,-2 2 0 0 0,-4 6 24 0 0,0-1 0 0 0,-7 18-1 0 0,11-21-16 0 0,-2 2 14 0 0,1 1 0 0 0,1 0 1 0 0,-1 0-1 0 0,1 0 0 0 0,1 0 1 0 0,-1 9-1 0 0,-1 52 166 0 0,3-35-81 0 0,0 23 94 0 0,3 0 0 0 0,2 0-1 0 0,21 91 1 0 0,-21-129-155 0 0,-1 1 1 0 0,-1 0-1 0 0,-1 0 1 0 0,0 0-1 0 0,-3 31 1 0 0,1-51-48 0 0,0 1 1 0 0,0 0-1 0 0,0-1 1 0 0,0 1-1 0 0,0 0 1 0 0,0-1 0 0 0,-1 1-1 0 0,1-1 1 0 0,0 1-1 0 0,0 0 1 0 0,0-1-1 0 0,-1 1 1 0 0,1-1 0 0 0,0 1-1 0 0,-1-1 1 0 0,1 1-1 0 0,-1-1 1 0 0,1 1-1 0 0,0-1 1 0 0,-1 1 0 0 0,1-1-1 0 0,-1 1 1 0 0,1-1-1 0 0,-1 0 1 0 0,1 1-1 0 0,-1-1 1 0 0,0 0 0 0 0,0 1 5 0 0,0-2 0 0 0,0 1 0 0 0,0 0 0 0 0,0 0 0 0 0,0 0 0 0 0,0 0 0 0 0,0-1 0 0 0,0 1 0 0 0,0 0 0 0 0,0-1 0 0 0,0 1 1 0 0,0-1-1 0 0,0 1 0 0 0,0-1 0 0 0,-1 0 0 0 0,-3-3 38 0 0,0-1 1 0 0,0 0-1 0 0,-8-9 0 0 0,-16-26 76 0 0,1-2-1 0 0,-42-87 0 0 0,-10-17-129 0 0,58 114 5 0 0,-2 1 0 0 0,-32-32 0 0 0,28 26 0 0 0,22 27 0 0 0,-1 0 0 0 0,-10-9 0 0 0,23 32-82 0 0,16 12 152 0 0,0 0 0 0 0,2-2 1 0 0,42 32-1 0 0,15 15 597 0 0,-30-19-174 0 0,46 42 266 0 0,-61-68-589 0 0,-30-21-152 0 0,1 0 1 0 0,-1 1 0 0 0,0-1 0 0 0,0 1-1 0 0,-1 0 1 0 0,1 1 0 0 0,-1-1-1 0 0,0 1 1 0 0,-1 0 0 0 0,8 13 0 0 0,-8-12-341 0 0,0 2 0 0 0,-1-1 0 0 0,0 0 0 0 0,0 1 0 0 0,2 15 0 0 0,-3 1-808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8:12.274"/>
    </inkml:context>
    <inkml:brush xml:id="br0">
      <inkml:brushProperty name="width" value="0.1" units="cm"/>
      <inkml:brushProperty name="height" value="0.1" units="cm"/>
      <inkml:brushProperty name="color" value="#E71224"/>
    </inkml:brush>
  </inkml:definitions>
  <inkml:trace contextRef="#ctx0" brushRef="#br0">620 263 3679 0 0,'-4'-2'113'0'0,"0"0"0"0"0,0 1-1 0 0,0 0 1 0 0,0-1 0 0 0,0 1-1 0 0,-1 1 1 0 0,1-1 0 0 0,0 1-1 0 0,-1 0 1 0 0,1 0 0 0 0,0 0-1 0 0,0 0 1 0 0,-1 1 0 0 0,1-1-1 0 0,0 1 1 0 0,0 0 0 0 0,-1 1-1 0 0,1-1 1 0 0,-5 4 0 0 0,-50 15-31 0 0,30-11 846 0 0,1 2-1 0 0,0 0 0 0 0,0 2 0 0 0,-32 21 0 0 0,-97 84 309 0 0,102-77-1132 0 0,29-20 54 0 0,-30 19-1 0 0,56-40-150 0 0,0-1-1 0 0,0 1 1 0 0,0 0 0 0 0,0 0 0 0 0,0 0-1 0 0,0 0 1 0 0,0 0 0 0 0,0 0-1 0 0,0 0 1 0 0,0-1 0 0 0,0 1 0 0 0,0 0-1 0 0,0 0 1 0 0,0 0 0 0 0,0 0 0 0 0,0 0-1 0 0,0 0 1 0 0,0 0 0 0 0,0-1-1 0 0,0 1 1 0 0,-1 0 0 0 0,1 0 0 0 0,0 0-1 0 0,0 0 1 0 0,0 0 0 0 0,0 0-1 0 0,0 0 1 0 0,0 0 0 0 0,0 0 0 0 0,0 0-1 0 0,0 0 1 0 0,0-1 0 0 0,-1 1-1 0 0,1 0 1 0 0,0 0 0 0 0,0 0 0 0 0,0 0-1 0 0,0 0 1 0 0,0 0 0 0 0,0 0 0 0 0,0 0-1 0 0,-1 0 1 0 0,1 0 0 0 0,0 0-1 0 0,0 0 1 0 0,0 0 0 0 0,0 0 0 0 0,0 0-1 0 0,0 0 1 0 0,0 0 0 0 0,0 0-1 0 0,-1 0 1 0 0,1 0 0 0 0,0 0 0 0 0,0 0-1 0 0,0 1 1 0 0,0-1 0 0 0,0 0-1 0 0,0 0 1 0 0,0 0 0 0 0,0 0 0 0 0,-1 0-1 0 0,1 0 1 0 0,0 0 0 0 0,0 0 0 0 0,0 0-1 0 0,6-14 445 0 0,11-18 101 0 0,-7 17-390 0 0,40-69 873 0 0,55-122 0 0 0,-93 177-923 0 0,8-32 0 0 0,-16 49-82 0 0,-2 0-1 0 0,0 0 0 0 0,0 0 1 0 0,-1-1-1 0 0,-2-20 0 0 0,1 26-22 0 0,1 5-3 0 0,-1 0-1 0 0,0-1 1 0 0,0 1-1 0 0,0 0 1 0 0,-1-1 0 0 0,1 1-1 0 0,0 0 1 0 0,-1 0-1 0 0,0 0 1 0 0,1-1-1 0 0,-1 1 1 0 0,0 0 0 0 0,0 0-1 0 0,0 0 1 0 0,-2-2-1 0 0,9 26-3 0 0,7 9 0 0 0,1 0 0 0 0,32 48 0 0 0,-33-58-12 0 0,57 92 196 0 0,-59-92-95 0 0,-1-1-1 0 0,-1 1 0 0 0,11 40 1 0 0,-14-42-37 0 0,-5-15-32 0 0,1 0 0 0 0,-1 0 1 0 0,1 1-1 0 0,-1-1 1 0 0,-1 0-1 0 0,1 1 0 0 0,-1-1 1 0 0,1 1-1 0 0,-2 6 1 0 0,1-14 27 0 0,0 0 0 0 0,-1 0 0 0 0,0 1 1 0 0,1-1-1 0 0,-1 0 0 0 0,0 1 0 0 0,0-1 1 0 0,-1 0-1 0 0,-1-2 0 0 0,-5-14 16 0 0,3 5-18 0 0,-1 1-1 0 0,0-1 1 0 0,-1 1-1 0 0,-1 0 1 0 0,0 0-1 0 0,-16-18 0 0 0,-6-11-8 0 0,-41-47 16 0 0,64 81-52 0 0,0-1 1 0 0,-1 1-1 0 0,-15-13 0 0 0,20 19-5 0 0,1-1 1 0 0,-1 1-1 0 0,0 0 0 0 0,0 0 1 0 0,0 0-1 0 0,0 1 1 0 0,-1-1-1 0 0,1 1 0 0 0,0 0 1 0 0,-1 0-1 0 0,1 0 0 0 0,-1 0 1 0 0,1 1-1 0 0,-1-1 1 0 0,-5 1-1 0 0,7 0 3 0 0,-1 1 0 0 0,1 0 0 0 0,-1 0 0 0 0,1 1 0 0 0,0-1 1 0 0,-1 0-1 0 0,1 1 0 0 0,0 0 0 0 0,0-1 0 0 0,0 1 0 0 0,0 0 0 0 0,0 0 0 0 0,1 0 0 0 0,-3 3 1 0 0,-19 32 2 0 0,18-27 18 0 0,1-1 0 0 0,0 1 0 0 0,0 0-1 0 0,1 0 1 0 0,1 0 0 0 0,0 0 0 0 0,0 0 0 0 0,1 1-1 0 0,0-1 1 0 0,1 21 0 0 0,1-26-8 0 0,0 0 1 0 0,0 0-1 0 0,0 1 0 0 0,1-1 0 0 0,-1 0 1 0 0,1 0-1 0 0,0-1 0 0 0,1 1 1 0 0,-1 0-1 0 0,1-1 0 0 0,0 1 1 0 0,0-1-1 0 0,1 0 0 0 0,-1 0 1 0 0,1 0-1 0 0,0 0 0 0 0,0-1 1 0 0,0 0-1 0 0,0 1 0 0 0,1-2 1 0 0,-1 1-1 0 0,1 0 0 0 0,5 1 1 0 0,5 2 227 0 0,0-2 1 0 0,0 0 0 0 0,1-1 0 0 0,0 0 0 0 0,-1-1 0 0 0,1-1 0 0 0,32-1 0 0 0,-34 0-106 0 0,-13-1-127 0 0,0 1-1 0 0,0 0 1 0 0,0 0 0 0 0,-1 0-1 0 0,1 0 1 0 0,0 0 0 0 0,0 1-1 0 0,0-1 1 0 0,0 0 0 0 0,-1 0-1 0 0,1 1 1 0 0,0-1 0 0 0,0 0-1 0 0,0 1 1 0 0,-1-1 0 0 0,1 0-1 0 0,0 1 1 0 0,-1-1 0 0 0,1 1-1 0 0,0 0 1 0 0,-1-1 0 0 0,1 1-1 0 0,-1-1 1 0 0,1 1 0 0 0,0 1-1 0 0,0-1-2 0 0,-1 1-1 0 0,0-1 0 0 0,0 1 1 0 0,1-1-1 0 0,-1 0 1 0 0,0 1-1 0 0,0-1 0 0 0,0 1 1 0 0,0-1-1 0 0,-1 0 0 0 0,1 1 1 0 0,0-1-1 0 0,-1 3 1 0 0,-3 5-40 0 0,0-1 0 0 0,0 1 0 0 0,-8 12 1 0 0,11-20 27 0 0,-49 72-1274 0 0,14-25-3503 0 0,-1 0-1562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8:17.941"/>
    </inkml:context>
    <inkml:brush xml:id="br0">
      <inkml:brushProperty name="width" value="0.1" units="cm"/>
      <inkml:brushProperty name="height" value="0.1" units="cm"/>
      <inkml:brushProperty name="color" value="#E71224"/>
    </inkml:brush>
  </inkml:definitions>
  <inkml:trace contextRef="#ctx0" brushRef="#br0">864 88 6559 0 0,'2'-15'658'0'0,"-2"15"-634"0"0,0-1 1 0 0,0 0 0 0 0,0 1 0 0 0,0-1-1 0 0,0 0 1 0 0,0 1 0 0 0,-1-1-1 0 0,1 0 1 0 0,0 1 0 0 0,0-1 0 0 0,-1 0-1 0 0,1 1 1 0 0,0-1 0 0 0,-1 0-1 0 0,1 1 1 0 0,0-1 0 0 0,-1 1 0 0 0,1-1-1 0 0,-1 1 1 0 0,1-1 0 0 0,-1 1-1 0 0,1-1 1 0 0,-1 1 0 0 0,-1-1 0 0 0,1 0 9 0 0,-1 1 1 0 0,1-1-1 0 0,-1 1 1 0 0,0-1-1 0 0,1 1 1 0 0,-1 0 0 0 0,0 0-1 0 0,1 0 1 0 0,-1 0-1 0 0,-2 0 1 0 0,-3 1 94 0 0,-1 0 1 0 0,0 1 0 0 0,-9 3-1 0 0,15-4-92 0 0,-16 6 223 0 0,1 1 1 0 0,0 1-1 0 0,0 1 1 0 0,1 0-1 0 0,1 1 1 0 0,-28 25-1 0 0,-9 5 290 0 0,-4 1-28 0 0,1 3 0 0 0,2 1-1 0 0,-55 65 1 0 0,-45 91 247 0 0,106-138-409 0 0,45-60-368 0 0,-9 10 320 0 0,17-24 216 0 0,4-7-267 0 0,17-25 103 0 0,-1-2 0 0 0,27-67-1 0 0,-39 77-201 0 0,-1-1 0 0 0,10-52-1 0 0,-21 74-127 0 0,0-1-1 0 0,-1 1 1 0 0,0 0-1 0 0,-1-1 1 0 0,-1 1-1 0 0,0 0 1 0 0,0 0-1 0 0,-2 0 1 0 0,1-1-1 0 0,-7-15 1 0 0,-1 4 1 0 0,-1 1 0 0 0,-1 0 0 0 0,-2 1 0 0 0,0 1 0 0 0,-17-21 0 0 0,28 40-35 0 0,0 0 0 0 0,1 1 0 0 0,-1-1 0 0 0,-1 1 0 0 0,1 0 0 0 0,-5-3 0 0 0,7 5 0 0 0,1 0 0 0 0,-1-1 0 0 0,1 1 0 0 0,-1 0 0 0 0,1 0 0 0 0,-1 0 0 0 0,1 0 0 0 0,-1-1 0 0 0,1 1 0 0 0,-1 0 0 0 0,0 0 0 0 0,1 0 0 0 0,-1 0 0 0 0,1 0 0 0 0,-1 0 0 0 0,1 0 0 0 0,-1 0 0 0 0,0 1 0 0 0,0-1 0 0 0,1 1 0 0 0,-1-1 0 0 0,1 1 0 0 0,0-1 0 0 0,-1 1 0 0 0,1-1 0 0 0,0 1 0 0 0,0-1 0 0 0,0 1 0 0 0,0-1 0 0 0,-1 1 0 0 0,1 0 0 0 0,0-1 0 0 0,0 1 0 0 0,0-1 0 0 0,0 1 0 0 0,0 0 0 0 0,0-1 0 0 0,0 1 0 0 0,1-1 0 0 0,-1 1 0 0 0,0-1 0 0 0,0 1 0 0 0,0 0 0 0 0,1 0 0 0 0,3 9 4 0 0,1-1 0 0 0,0 0 0 0 0,1 0 0 0 0,-1 0 0 0 0,2 0 0 0 0,8 9 0 0 0,-8-9 22 0 0,144 158 181 0 0,-73-83 68 0 0,-59-63-199 0 0,23 19-1 0 0,-35-35-51 0 0,-1 1-1 0 0,1-2 1 0 0,0 1 0 0 0,0-1-1 0 0,0 0 1 0 0,0-1 0 0 0,1 1 0 0 0,10 2-1 0 0,-18-6-17 0 0,1 0-1 0 0,-1 1 1 0 0,1-1-1 0 0,-1 0 1 0 0,1 0-1 0 0,0 0 1 0 0,-1 0-1 0 0,1 0 1 0 0,-1 0-1 0 0,1 0 1 0 0,-1 0-1 0 0,1 0 1 0 0,-1 0-1 0 0,1 0 1 0 0,-1 0-1 0 0,1 0 1 0 0,-1 0-1 0 0,1-1 1 0 0,-1 1-1 0 0,1 0 1 0 0,-2-8 110 0 0,-15-12 56 0 0,13 17-150 0 0,-53-67 79 0 0,-64-81 184 0 0,95 115-285 0 0,15 20 0 0 0,-1 1 0 0 0,0 0 0 0 0,-21-20 0 0 0,28 31 0 0 0,-1 0 0 0 0,0 0 0 0 0,1 1 0 0 0,-1 0 0 0 0,-1 0 0 0 0,1 0 0 0 0,0 1 0 0 0,-1-1 0 0 0,1 1 0 0 0,-1 1 0 0 0,0-1 0 0 0,1 1 0 0 0,-1 0 0 0 0,0 0 0 0 0,-9 0 0 0 0,6 1-3 0 0,0 1 0 0 0,0-1 1 0 0,0 1-1 0 0,0 1 0 0 0,0 0 0 0 0,1 0 0 0 0,-1 1 0 0 0,1 0 0 0 0,-12 6 0 0 0,15-6 0 0 0,-1 0 0 0 0,1 1 0 0 0,1-1 0 0 0,-1 1 0 0 0,1 0-1 0 0,-1 1 1 0 0,1-1 0 0 0,0 0 0 0 0,1 1 0 0 0,-1 0 0 0 0,1 0 0 0 0,0 0-1 0 0,0 1 1 0 0,-4 9 0 0 0,0 8-7 0 0,0 0 0 0 0,2 0 0 0 0,1 0 0 0 0,0 1 0 0 0,0 42 0 0 0,4-47 2 0 0,1-1 0 0 0,1 1 0 0 0,0 0 0 0 0,2 0 0 0 0,0-1 0 0 0,1 1 0 0 0,12 29 0 0 0,-14-42 7 0 0,0 0-1 0 0,0-1 1 0 0,0 1-1 0 0,1-1 1 0 0,0 0-1 0 0,0 0 1 0 0,0 0-1 0 0,0 0 1 0 0,1-1-1 0 0,0 1 1 0 0,0-1-1 0 0,10 6 1 0 0,-10-8 18 0 0,0 1 0 0 0,1-1 1 0 0,-1-1-1 0 0,0 1 0 0 0,1-1 0 0 0,-1 1 1 0 0,0-2-1 0 0,1 1 0 0 0,0 0 1 0 0,-1-1-1 0 0,1 0 0 0 0,-1-1 1 0 0,1 1-1 0 0,10-3 0 0 0,18-9 203 0 0,14-3 95 0 0,-45 15-295 0 0,-1-1-1 0 0,1 1 0 0 0,0 0 0 0 0,0-1 0 0 0,0 1 0 0 0,0 0 0 0 0,0 1 0 0 0,0-1 0 0 0,0 1 0 0 0,0-1 1 0 0,0 1-1 0 0,0 0 0 0 0,2 1 0 0 0,-3-1-24 0 0,0 1 0 0 0,0-1-1 0 0,0 1 1 0 0,-1-1 0 0 0,1 1 0 0 0,-1 0 0 0 0,1 0 0 0 0,-1-1 0 0 0,0 1 0 0 0,1 0-1 0 0,-1 0 1 0 0,0 0 0 0 0,0 1 0 0 0,-1-1 0 0 0,1 0 0 0 0,0 0 0 0 0,-1 0-1 0 0,1 1 1 0 0,-1-1 0 0 0,0 0 0 0 0,0 1 0 0 0,0 2 0 0 0,0 7-366 0 0,0 1 1 0 0,-5 20 0 0 0,5-32 334 0 0,-8 37-1826 0 0,-4 3-4374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8:20.357"/>
    </inkml:context>
    <inkml:brush xml:id="br0">
      <inkml:brushProperty name="width" value="0.1" units="cm"/>
      <inkml:brushProperty name="height" value="0.1" units="cm"/>
      <inkml:brushProperty name="color" value="#E71224"/>
    </inkml:brush>
  </inkml:definitions>
  <inkml:trace contextRef="#ctx0" brushRef="#br0">536 308 1839 0 0,'0'0'11'0'0,"1"-1"-1"0"0,-1 1 0 0 0,0 0 0 0 0,0 0 0 0 0,0 0 0 0 0,0 0 0 0 0,0 0 0 0 0,0 0 0 0 0,0-1 0 0 0,0 1 0 0 0,0 0 1 0 0,0 0-1 0 0,0 0 0 0 0,0 0 0 0 0,0 0 0 0 0,0 0 0 0 0,0-1 0 0 0,0 1 0 0 0,0 0 0 0 0,0 0 0 0 0,-1 0 0 0 0,1 0 1 0 0,0 0-1 0 0,0 0 0 0 0,0 0 0 0 0,0-1 0 0 0,0 1 0 0 0,0 0 0 0 0,0 0 0 0 0,0 0 0 0 0,0 0 0 0 0,0 0 0 0 0,-1 0 0 0 0,1 0 1 0 0,0 0-1 0 0,0 0 0 0 0,0 0 0 0 0,0 0 0 0 0,0-1 0 0 0,0 1 0 0 0,0 0 0 0 0,-1 0 0 0 0,1 0 0 0 0,0 0 0 0 0,0 0 1 0 0,0 0-1 0 0,0 0 0 0 0,0 0 0 0 0,0 0 0 0 0,-1 0 0 0 0,1 0 0 0 0,0 0 0 0 0,0 0 0 0 0,0 0 0 0 0,0 1 0 0 0,0-1 1 0 0,0 0-1 0 0,-1 0 0 0 0,1 0 0 0 0,0 0 0 0 0,-17 4 633 0 0,-27 12 547 0 0,33-12-868 0 0,-61 27 1756 0 0,-78 46 1 0 0,78-38-1839 0 0,44-26-4 0 0,0 0 0 0 0,0-1 0 0 0,-31 7 0 0 0,42-12 164 0 0,16-7-380 0 0,1 1 0 0 0,0-1 0 0 0,-1 0 0 0 0,1 0 0 0 0,0 0 0 0 0,0 0 0 0 0,-1 1 1 0 0,1-1-1 0 0,0 0 0 0 0,0 0 0 0 0,0 0 0 0 0,-1 1 0 0 0,1-1 0 0 0,0 0 0 0 0,0 1 1 0 0,0-1-1 0 0,-1 0 0 0 0,1 0 0 0 0,0 1 0 0 0,0-1 0 0 0,0 0 0 0 0,0 1 0 0 0,0-1 1 0 0,0 0-1 0 0,0 1 0 0 0,0-1 0 0 0,0 0 0 0 0,0 1 0 0 0,0-1 0 0 0,0 0 0 0 0,0 0 0 0 0,0 1 1 0 0,0-1-1 0 0,0 0 0 0 0,0 1 0 0 0,0-1 0 0 0,1 0 0 0 0,-1 1 0 0 0,1 1 1 0 0,1 0 0 0 0,-1 0 0 0 0,1 0 0 0 0,0 0 1 0 0,0-1-1 0 0,0 1 0 0 0,0 0 0 0 0,0-1 0 0 0,0 0 0 0 0,0 1 0 0 0,0-1 0 0 0,0 0 0 0 0,1 0 0 0 0,-1 0 0 0 0,0-1 0 0 0,1 1 0 0 0,-1 0 0 0 0,1-1 0 0 0,-1 0 0 0 0,1 1 0 0 0,-1-1 0 0 0,1 0 0 0 0,-1 0 0 0 0,1-1 0 0 0,-1 1 0 0 0,3-1 0 0 0,18-4 198 0 0,-2 0 0 0 0,1-2 0 0 0,-1 0 0 0 0,0-2 0 0 0,0 0 0 0 0,-1-1 0 0 0,24-17 0 0 0,-26 16-68 0 0,-1-1 1 0 0,21-18-1 0 0,-31 23-113 0 0,0 0 0 0 0,-1-1 1 0 0,1 1-1 0 0,-2-1 0 0 0,1 0 1 0 0,-1-1-1 0 0,5-10 0 0 0,-6 12 33 0 0,-1-1-1 0 0,0 1 0 0 0,0-1 1 0 0,-1 1-1 0 0,0-1 1 0 0,0 0-1 0 0,-1 0 0 0 0,0 0 1 0 0,-1 0-1 0 0,1 0 1 0 0,-1 0-1 0 0,-1 0 0 0 0,0 0 1 0 0,0 0-1 0 0,0 0 0 0 0,-1 0 1 0 0,0 1-1 0 0,-6-15 1 0 0,2 10 26 0 0,0 0 0 0 0,-1 0 1 0 0,-1 0-1 0 0,0 1 1 0 0,0 1-1 0 0,-13-14 0 0 0,-63-53 10 0 0,79 73-98 0 0,2 0 4 0 0,-1 1-1 0 0,1 0 1 0 0,-1 0-1 0 0,0 1 0 0 0,1-1 1 0 0,-1 1-1 0 0,0-1 0 0 0,-1 1 1 0 0,1 0-1 0 0,0 1 1 0 0,-1-1-1 0 0,-6-1 0 0 0,10 4-12 0 0,1-1 0 0 0,-1 0 0 0 0,0 1 0 0 0,0-1 0 0 0,1 0 0 0 0,-1 1 0 0 0,0-1 0 0 0,1 1 0 0 0,-1-1 0 0 0,0 1 0 0 0,1-1 0 0 0,-1 1 0 0 0,1 0 0 0 0,-1-1 0 0 0,1 1 0 0 0,-1 0 0 0 0,1-1 0 0 0,0 1 0 0 0,-1 0 0 0 0,1-1 0 0 0,0 1 0 0 0,-1 0 0 0 0,1 0 0 0 0,0 0 0 0 0,0-1 0 0 0,0 2 0 0 0,-4 22 0 0 0,5-12 0 0 0,0 1 0 0 0,1-1 0 0 0,0 0 0 0 0,1 0 0 0 0,5 17 0 0 0,29 59 0 0 0,-10-23 0 0 0,-13-32 11 0 0,2 8 53 0 0,-1 0 1 0 0,18 83-1 0 0,-33-123-65 0 0,3 23 176 0 0,-3-21 73 0 0,-4-15 134 0 0,-5-10-210 0 0,0 1 0 0 0,-1 0 0 0 0,-1 1 1 0 0,-20-30-1 0 0,3 5-17 0 0,12 19-151 0 0,-62-115 56 0 0,71 123-60 0 0,5 12 0 0 0,0 0 0 0 0,0 1 0 0 0,-1-1 0 0 0,0 1 0 0 0,0 0 0 0 0,-4-6 0 0 0,7 11 0 0 0,0 0 0 0 0,-1 0 0 0 0,1 1 0 0 0,0-1 0 0 0,0 0 0 0 0,0 0 0 0 0,0 0 0 0 0,-1 0 0 0 0,1 0 0 0 0,0 0 0 0 0,0 0 0 0 0,0 0 0 0 0,0 0 0 0 0,0 0 0 0 0,0 0 0 0 0,-1 0 0 0 0,1 0 0 0 0,0 1 0 0 0,0-1 0 0 0,0 0 0 0 0,0 0 0 0 0,0 0 0 0 0,0 0 0 0 0,0 0 0 0 0,0 0 0 0 0,0 1 0 0 0,0-1 0 0 0,0 0 0 0 0,-1 0 0 0 0,1 0 0 0 0,0 0 0 0 0,0 0 0 0 0,0 1 0 0 0,0-1 0 0 0,0 0 0 0 0,0 0 0 0 0,0 0 0 0 0,0 0 0 0 0,0 1 0 0 0,0-1 0 0 0,0 0 0 0 0,1 0 0 0 0,-1 0 0 0 0,0 0 0 0 0,0 0 0 0 0,0 1 0 0 0,0-1 0 0 0,0 0 0 0 0,0 0 0 0 0,0 0 0 0 0,0 0 0 0 0,1 10 0 0 0,0 1 3 0 0,2 0-1 0 0,-1-1 0 0 0,1 1 1 0 0,1 0-1 0 0,6 12 0 0 0,30 51 41 0 0,-14-28 0 0 0,-26-45-40 0 0,15 28 168 0 0,12 33-1 0 0,-23-51-140 0 0,0 0 0 0 0,-2 0 0 0 0,1 0 0 0 0,-1 0 0 0 0,-1 1 0 0 0,0 19 0 0 0,-4 8-203 0 0,-2-1 0 0 0,-1 1 0 0 0,-3-2 0 0 0,-13 41 1 0 0,2-16-402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58:22.554"/>
    </inkml:context>
    <inkml:brush xml:id="br0">
      <inkml:brushProperty name="width" value="0.1" units="cm"/>
      <inkml:brushProperty name="height" value="0.1" units="cm"/>
      <inkml:brushProperty name="color" value="#E71224"/>
    </inkml:brush>
  </inkml:definitions>
  <inkml:trace contextRef="#ctx0" brushRef="#br0">945 430 4607 0 0,'-1'-30'161'0'0,"0"14"-65"0"0,1 1 0 0 0,3-23-1 0 0,2 19 1295 0 0,-4 17-1150 0 0,0 1 0 0 0,0-1 0 0 0,-1 0 0 0 0,1 0 0 0 0,-1 0 0 0 0,1 0 0 0 0,-1 0 0 0 0,0 0 0 0 0,0 0 0 0 0,0 0 0 0 0,0 0 0 0 0,0-1 0 0 0,0 1 0 0 0,0 0 0 0 0,-1 0 0 0 0,0-2 0 0 0,1 3-240 0 0,0 1 0 0 0,-1 0 1 0 0,1 0-1 0 0,0 0 0 0 0,0 0 1 0 0,-1 0-1 0 0,1 0 0 0 0,0-1 1 0 0,-1 1-1 0 0,1 0 0 0 0,0 0 1 0 0,-1 0-1 0 0,1 0 1 0 0,0 0-1 0 0,-1 0 0 0 0,1 0 1 0 0,0 0-1 0 0,-1 0 0 0 0,1 0 1 0 0,0 1-1 0 0,0-1 0 0 0,-1 0 1 0 0,1 0-1 0 0,0 0 0 0 0,-1 0 1 0 0,1 0-1 0 0,0 0 0 0 0,0 1 1 0 0,-1-1-1 0 0,1 0 0 0 0,0 0 1 0 0,0 0-1 0 0,-1 1 0 0 0,-10 7-1 0 0,10-7 1 0 0,-322 233 2632 0 0,236-163-2215 0 0,69-54-378 0 0,-1-1 1 0 0,0 0-1 0 0,-1-2 1 0 0,-1 0-1 0 0,-24 11 1 0 0,24-17 4 0 0,-12 7 40 0 0,21-9-62 0 0,15-10 61 0 0,21-13 89 0 0,-12 11-119 0 0,-1-1-1 0 0,0-1 1 0 0,0 0 0 0 0,-1 0 0 0 0,0-1 0 0 0,0 0-1 0 0,-1-1 1 0 0,12-17 0 0 0,-11 14 15 0 0,-1-1-1 0 0,0-1 1 0 0,-1 0 0 0 0,-1 0 0 0 0,0 0 0 0 0,6-25-1 0 0,-8 17 20 0 0,0-1-1 0 0,-2 0 0 0 0,0 0 1 0 0,-2 0-1 0 0,-1 0 1 0 0,-4-34-1 0 0,-2 15 160 0 0,-1 1 1 0 0,-23-71-1 0 0,-2 31 130 0 0,62 178-387 0 0,0 1 165 0 0,48 108-1 0 0,-73-196-134 0 0,133 314 378 0 0,-121-287-250 0 0,-10-98 1057 0 0,-8 40-1172 0 0,0 0 1 0 0,-1 0-1 0 0,-2 0 1 0 0,0 1-1 0 0,-1 0 1 0 0,-2-1-1 0 0,-9-22 1 0 0,10 31-17 0 0,0 0 0 0 0,0 1 1 0 0,-1 0-1 0 0,-1 0 1 0 0,0 1-1 0 0,-1-1 1 0 0,0 2-1 0 0,-1 0 0 0 0,0 0 1 0 0,0 0-1 0 0,-1 1 1 0 0,-16-10-1 0 0,21 16-16 0 0,-1 0 0 0 0,1 0 0 0 0,0 0 0 0 0,-1 1 0 0 0,0 0 0 0 0,0 1 0 0 0,1-1 0 0 0,-1 1 0 0 0,0 1 0 0 0,0-1 0 0 0,0 1 0 0 0,-14 1 0 0 0,-1 3 0 0 0,0 0 0 0 0,-35 13 0 0 0,42-12 0 0 0,-14 6 0 0 0,1 2 0 0 0,0 0 0 0 0,-47 32 0 0 0,-4 2 0 0 0,73-44 0 0 0,-29 16 0 0 0,-46 32 0 0 0,80-51 0 0 0,1 1 0 0 0,-1-1 0 0 0,1 1 0 0 0,-1-1 0 0 0,1 1 0 0 0,0-1 0 0 0,-1 1 0 0 0,1-1 0 0 0,-1 1 0 0 0,1 0 0 0 0,0-1 0 0 0,0 1 0 0 0,-1 0 0 0 0,1-1 0 0 0,0 1 0 0 0,0 0 0 0 0,0-1 0 0 0,0 1 0 0 0,0 0 0 0 0,0-1 0 0 0,0 1 0 0 0,0 0 0 0 0,0-1 0 0 0,0 1 0 0 0,0 0 0 0 0,0-1 0 0 0,0 1 0 0 0,0 0 0 0 0,1-1 0 0 0,-1 1 0 0 0,0 0 0 0 0,1-1 0 0 0,-1 2 0 0 0,1-1 0 0 0,0 1 0 0 0,0-1 0 0 0,0 0 0 0 0,0 0 0 0 0,0 1 0 0 0,0-1 0 0 0,0 0 0 0 0,1 0 0 0 0,-1 0 0 0 0,0 0 0 0 0,0 0 0 0 0,1-1 0 0 0,2 2 0 0 0,4 0 0 0 0,0-1 0 0 0,0 0 0 0 0,0 0 0 0 0,1-1 0 0 0,-1 0 0 0 0,9-2 0 0 0,10 1 0 0 0,25-2 0 0 0,0-2 0 0 0,78-19 0 0 0,-109 19 0 0 0,50-11 312 0 0,-1-3-1 0 0,113-47 1 0 0,-174 62-253 0 0,-6 2-30 0 0,0 1-1 0 0,0-1 1 0 0,0 1 0 0 0,1 0 0 0 0,-1 0 0 0 0,0 0 0 0 0,1 0 0 0 0,-1 0 0 0 0,5 1 0 0 0,-7 0-28 0 0,-1 0 1 0 0,0 0 0 0 0,1 0-1 0 0,-1 1 1 0 0,1-1 0 0 0,-1 0-1 0 0,0 0 1 0 0,1 1 0 0 0,-1-1-1 0 0,0 0 1 0 0,0 1 0 0 0,1-1-1 0 0,-1 0 1 0 0,0 1-1 0 0,0-1 1 0 0,1 1 0 0 0,-1-1-1 0 0,0 0 1 0 0,0 1 0 0 0,0-1-1 0 0,0 1 1 0 0,0-1 0 0 0,1 1-1 0 0,-1-1 1 0 0,0 0-1 0 0,0 1 1 0 0,0-1 0 0 0,0 1-1 0 0,0-1 1 0 0,0 1 0 0 0,-1-1-1 0 0,1 0 1 0 0,0 1 0 0 0,0-1-1 0 0,0 2 1 0 0,-6 16-25 0 0,-16 29-1206 0 0,4-16-3106 0 0,17-29 4034 0 0,-22 37-6097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4:25.083"/>
    </inkml:context>
    <inkml:brush xml:id="br0">
      <inkml:brushProperty name="width" value="0.1" units="cm"/>
      <inkml:brushProperty name="height" value="0.1" units="cm"/>
      <inkml:brushProperty name="color" value="#E71224"/>
    </inkml:brush>
  </inkml:definitions>
  <inkml:trace contextRef="#ctx0" brushRef="#br0">7 0 919 0 0,'0'1'69'0'0,"-1"1"0"0"0,0-1-1 0 0,0 0 1 0 0,1 0 0 0 0,-1 1-1 0 0,1-1 1 0 0,-1 0-1 0 0,1 1 1 0 0,0-1 0 0 0,-1 0-1 0 0,1 1 1 0 0,0-1-1 0 0,0 1 1 0 0,0-1 0 0 0,0 1-1 0 0,0-1 1 0 0,0 0 0 0 0,0 1-1 0 0,1-1 1 0 0,-1 1-1 0 0,0-1 1 0 0,1 0 0 0 0,-1 1-1 0 0,1-1 1 0 0,0 0-1 0 0,-1 0 1 0 0,1 1 0 0 0,1 0-1 0 0,-1 0-1 0 0,0 0 0 0 0,0-1 0 0 0,0 1 0 0 0,1 0 0 0 0,-1-1 0 0 0,0 1 0 0 0,1-1 0 0 0,-1 1-1 0 0,1-1 1 0 0,0 0 0 0 0,-1 0 0 0 0,1 0 0 0 0,0 0 0 0 0,0 0 0 0 0,-1 0 0 0 0,1 0 0 0 0,0-1 0 0 0,0 1 0 0 0,4 0-1 0 0,11-2 317 0 0,-1-1 1 0 0,30-7-1 0 0,-14 3-311 0 0,5 1 69 0 0,1 1 1 0 0,50 3 0 0 0,-58 1-119 0 0,139 4 123 0 0,-139-5-121 0 0,57-11-1 0 0,-30 3-9 0 0,-4 5-15 0 0,0 2 0 0 0,84 7 0 0 0,-39 3 0 0 0,148 1 0 0 0,-228-9 0 0 0,102-8 64 0 0,-100 7-64 0 0,28-5 0 0 0,5 0 0 0 0,180 9 0 0 0,-75 0 0 0 0,91 27 0 0 0,-235-28 0 0 0,1-2 0 0 0,0 0 0 0 0,19-2 0 0 0,-16 0 0 0 0,30 2 0 0 0,-9 1 0 0 0,-29-1 0 0 0,1 0 0 0 0,0 0 0 0 0,20 5 0 0 0,5-2 0 0 0,-1 0 0 0 0,3 2 18 0 0,40 2 0 0 0,23 3 10 0 0,-97-9-28 0 0,0 0 0 0 0,-1 1 0 0 0,1-1 0 0 0,-1 1 0 0 0,5 3 0 0 0,14 5 0 0 0,18 1 18 0 0,-28-9-127 0 0,-1 1 1 0 0,1 0 0 0 0,11 6-1 0 0,-12-4-1971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29.844"/>
    </inkml:context>
    <inkml:brush xml:id="br0">
      <inkml:brushProperty name="width" value="0.1" units="cm"/>
      <inkml:brushProperty name="height" value="0.1" units="cm"/>
      <inkml:brushProperty name="color" value="#E71224"/>
    </inkml:brush>
  </inkml:definitions>
  <inkml:trace contextRef="#ctx0" brushRef="#br0">1720 74 919 0 0,'-1'-1'-48'0'0,"-10"-17"467"0"0,10 18-333 0 0,0 0 0 0 0,0-1 0 0 0,0 1 0 0 0,0-1 0 0 0,0 1 0 0 0,0 0 0 0 0,0 0 0 0 0,0 0 0 0 0,1-1 0 0 0,-1 1 0 0 0,0 0 0 0 0,0 0 0 0 0,0 0 0 0 0,0 0 0 0 0,0 1 0 0 0,0-1 0 0 0,0 0 0 0 0,0 0 0 0 0,-1 1 0 0 0,-18 5-270 0 0,12-4 354 0 0,1 0-1 0 0,0 0 1 0 0,-1-1 0 0 0,1 0-1 0 0,-10 1 1 0 0,14-2-28 0 0,1-1 0 0 0,0 1 1 0 0,-1 0-1 0 0,1-1 0 0 0,0 1 1 0 0,-1-1-1 0 0,1 0 0 0 0,0 0 1 0 0,0 0-1 0 0,0 0 1 0 0,-1 0-1 0 0,1-1 0 0 0,1 1 1 0 0,-1 0-1 0 0,0-1 0 0 0,0 0 1 0 0,0 1-1 0 0,1-1 0 0 0,-1 0 1 0 0,1 0-1 0 0,-2-2 0 0 0,-2-4 367 0 0,3 5-246 0 0,-1-1-1 0 0,1 0 1 0 0,-1 1-1 0 0,0-1 1 0 0,-4-3-1 0 0,5 6-219 0 0,0 0-1 0 0,0-1 1 0 0,0 1 0 0 0,0 0-1 0 0,0 1 1 0 0,0-1 0 0 0,0 0-1 0 0,0 1 1 0 0,0-1 0 0 0,0 1 0 0 0,0-1-1 0 0,0 1 1 0 0,-1 0 0 0 0,-1 0-1 0 0,-31 2 43 0 0,0 2 0 0 0,-64 15 0 0 0,11-1-80 0 0,-237 41 899 0 0,12-8 366 0 0,-3-20-324 0 0,255-26-846 0 0,-79 13-44 0 0,79-8-3720 0 0,25-2-452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4:35.836"/>
    </inkml:context>
    <inkml:brush xml:id="br0">
      <inkml:brushProperty name="width" value="0.1" units="cm"/>
      <inkml:brushProperty name="height" value="0.1" units="cm"/>
      <inkml:brushProperty name="color" value="#E71224"/>
    </inkml:brush>
  </inkml:definitions>
  <inkml:trace contextRef="#ctx0" brushRef="#br0">0 129 455 0 0,'2'-3'97'0'0,"0"0"-1"0"0,0 0 1 0 0,1 0-1 0 0,-1 0 0 0 0,1 0 1 0 0,-1 0-1 0 0,1 1 1 0 0,0-1-1 0 0,0 1 0 0 0,0 0 1 0 0,0 0-1 0 0,0 0 1 0 0,1 0-1 0 0,-1 1 0 0 0,1-1 1 0 0,-1 1-1 0 0,1 0 1 0 0,-1 0-1 0 0,1 0 0 0 0,0 0 1 0 0,-1 1-1 0 0,7-1 1 0 0,6 1-68 0 0,-1 1 0 0 0,1 0 0 0 0,-1 1 0 0 0,18 4 0 0 0,-31-6-10 0 0,1 0 0 0 0,-1 0 1 0 0,0 0-1 0 0,1 0 0 0 0,-1 0 0 0 0,0-1 0 0 0,0 1 0 0 0,5-2 1 0 0,-5 2 8 0 0,0-1 1 0 0,1 0-1 0 0,-1 1 1 0 0,0 0-1 0 0,1-1 1 0 0,-1 1-1 0 0,0 0 1 0 0,5 1-1 0 0,-6-1-25 0 0,5 1 49 0 0,-1 0 0 0 0,1 0 0 0 0,-1 1 1 0 0,0 0-1 0 0,0 0 0 0 0,10 5 0 0 0,21 6-52 0 0,-29-11 28 0 0,1 0 0 0 0,-1-1 0 0 0,1 1 0 0 0,-1-2-1 0 0,1 1 1 0 0,13-2 0 0 0,20-6 159 0 0,-17 5-148 0 0,0 0 0 0 0,-1-2 0 0 0,1-1 0 0 0,22-8-1 0 0,-5-1 37 0 0,-29 9-37 0 0,0 1 0 0 0,0 0 0 0 0,0 1 0 0 0,18-2-1 0 0,47-10 99 0 0,-22 13-135 0 0,-36 2 0 0 0,-1-1 1 0 0,1 0-1 0 0,-1-1 1 0 0,1-1-1 0 0,-1-1 1 0 0,26-9-1 0 0,-37 10 14 0 0,1 0 1 0 0,-1 1-1 0 0,1 0 1 0 0,-1 0-1 0 0,1 1 0 0 0,0 0 1 0 0,0 0-1 0 0,-1 0 0 0 0,1 1 1 0 0,0 1-1 0 0,0-1 1 0 0,0 1-1 0 0,-1 0 0 0 0,1 1 1 0 0,0 0-1 0 0,12 5 0 0 0,-13-4-7 0 0,0-1 1 0 0,1 0-1 0 0,-1 0 0 0 0,0 0 0 0 0,1-1 0 0 0,-1-1 0 0 0,11 1 0 0 0,55-6 98 0 0,-28 1-77 0 0,-26 3-18 0 0,-1 0 0 0 0,1 2-1 0 0,-1 0 1 0 0,1 1 0 0 0,18 5-1 0 0,89 28-10 0 0,-114-33 11 0 0,-1 0-1 0 0,1-1 0 0 0,-1 0 0 0 0,1-1 1 0 0,-1 0-1 0 0,1-1 0 0 0,-1 0 0 0 0,19-5 1 0 0,-10 3 11 0 0,35-3-1 0 0,-25 6 17 0 0,-9-1-119 0 0,0 1-1 0 0,0 2 1 0 0,34 5-1 0 0,-40-4-1678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4:48.736"/>
    </inkml:context>
    <inkml:brush xml:id="br0">
      <inkml:brushProperty name="width" value="0.1" units="cm"/>
      <inkml:brushProperty name="height" value="0.1" units="cm"/>
      <inkml:brushProperty name="color" value="#E71224"/>
    </inkml:brush>
  </inkml:definitions>
  <inkml:trace contextRef="#ctx0" brushRef="#br0">201 14 2303 0 0,'-1'-3'17'0'0,"1"2"46"0"0,0 1 1 0 0,0 0 0 0 0,-1 0 0 0 0,1-1-1 0 0,0 1 1 0 0,0 0 0 0 0,0 0 0 0 0,0-1-1 0 0,0 1 1 0 0,0 0 0 0 0,0 0 0 0 0,0-1 0 0 0,0 1-1 0 0,0 0 1 0 0,0 0 0 0 0,0-1 0 0 0,0 1-1 0 0,0 0 1 0 0,0 0 0 0 0,0-1 0 0 0,0 1-1 0 0,0 0 1 0 0,0 0 0 0 0,0-1 0 0 0,0 1 0 0 0,0 0-1 0 0,0 0 1 0 0,0-1 0 0 0,1 1 0 0 0,-1 0-1 0 0,0 0 1 0 0,0-1 0 0 0,0 1 0 0 0,1 0-1 0 0,-1 0 1 0 0,0 0 0 0 0,0 0 0 0 0,0-1 0 0 0,1 1-1 0 0,-1 0 1 0 0,2 0 117 0 0,0 0 0 0 0,-1 1 0 0 0,1-1 0 0 0,0 1 0 0 0,0-1 0 0 0,-1 1-1 0 0,1-1 1 0 0,-1 1 0 0 0,1 0 0 0 0,0 0 0 0 0,-1 0 0 0 0,0 0 0 0 0,3 2 0 0 0,18 20 854 0 0,-9-9-299 0 0,-11-11-635 0 0,-1 0-1 0 0,1 0 1 0 0,0 0-1 0 0,-1 0 1 0 0,0 0 0 0 0,1 1-1 0 0,-1-1 1 0 0,-1 0-1 0 0,1 1 1 0 0,0-1 0 0 0,-1 1-1 0 0,1 5 1 0 0,4 23 383 0 0,-4-31-455 0 0,0 1 1 0 0,0-1-1 0 0,0 1 1 0 0,0-1-1 0 0,1 1 1 0 0,-1-1-1 0 0,0 0 1 0 0,1 0-1 0 0,-1 1 1 0 0,0-1-1 0 0,1 0 1 0 0,0 0-1 0 0,-1 0 1 0 0,1-1-1 0 0,-1 1 0 0 0,1 0 1 0 0,0-1-1 0 0,0 1 1 0 0,-1-1-1 0 0,1 1 1 0 0,0-1-1 0 0,3 0 1 0 0,-3 1 8 0 0,1-1 0 0 0,0 1 1 0 0,0 0-1 0 0,-1-1 0 0 0,1 1 1 0 0,0 0-1 0 0,-1 1 0 0 0,1-1 0 0 0,-1 0 1 0 0,0 1-1 0 0,4 2 0 0 0,4 7 248 0 0,-1 1-1 0 0,13 21 1 0 0,-14-21-146 0 0,1 0 0 0 0,16 20 1 0 0,13 1 11 0 0,-27-25-72 0 0,-1 1-1 0 0,0 0 1 0 0,16 19-1 0 0,-17-16 18 0 0,-6-6-77 0 0,1-1 1 0 0,0 0-1 0 0,1 0 0 0 0,-1 0 0 0 0,1 0 0 0 0,0-1 1 0 0,0 1-1 0 0,9 4 0 0 0,20 15 80 0 0,-31-23-94 0 0,-1 1 0 0 0,0 0 1 0 0,0 0-1 0 0,0 1 0 0 0,0-1 1 0 0,0 0-1 0 0,0 1 0 0 0,-1-1 0 0 0,1 1 1 0 0,-1-1-1 0 0,0 1 0 0 0,1 3 0 0 0,1 0 59 0 0,-1 1 0 0 0,1-1 1 0 0,5 11-1 0 0,6 12 101 0 0,3 16 79 0 0,-13-37-171 0 0,-1 1-1 0 0,1-1 0 0 0,1 0 1 0 0,0 0-1 0 0,0 0 0 0 0,9 10 1 0 0,-9-11-25 0 0,-3-5-47 0 0,5 7 42 0 0,0 1 0 0 0,0 0 0 0 0,0 0 0 0 0,-2 1-1 0 0,1 0 1 0 0,7 20 0 0 0,-2 9 42 0 0,-1 1-1 0 0,7 56 0 0 0,-15-69-40 0 0,-2-17-8 0 0,1 0 0 0 0,1 0-1 0 0,3 14 1 0 0,4 25 209 0 0,-6-28-161 0 0,-1 15 108 0 0,2-5-117 0 0,-2 0 0 0 0,-2 1 0 0 0,0-1 0 0 0,-8 43 0 0 0,-8-1 42 0 0,-22 73 20 0 0,30-120-129 0 0,-1 3 30 0 0,-1 0 1 0 0,-25 51 0 0 0,1-17-35 0 0,-44 76 182 0 0,26-61-123 0 0,1 6-64 0 0,43-72 0 0 0,-9 25 0 0 0,13-27 0 0 0,-1 0 0 0 0,0-1 0 0 0,0 0 0 0 0,-11 14 0 0 0,7-12 0 0 0,-13 25 0 0 0,-6 9 0 0 0,-4-7 62 0 0,-47 43-1 0 0,63-66-56 0 0,5-6-5 0 0,0-1 0 0 0,-1 0 0 0 0,0 0 0 0 0,-1-1 0 0 0,0-1 0 0 0,-18 8 0 0 0,12-5 46 0 0,1 0-1 0 0,-30 24 1 0 0,-17 9 175 0 0,48-32 265 0 0,11-5-1208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4:50.840"/>
    </inkml:context>
    <inkml:brush xml:id="br0">
      <inkml:brushProperty name="width" value="0.1" units="cm"/>
      <inkml:brushProperty name="height" value="0.1" units="cm"/>
      <inkml:brushProperty name="color" value="#E71224"/>
    </inkml:brush>
  </inkml:definitions>
  <inkml:trace contextRef="#ctx0" brushRef="#br0">25 2163 2959 0 0,'-2'0'226'0'0,"0"0"0"0"0,1 0 0 0 0,-1 0-1 0 0,0 1 1 0 0,1-1 0 0 0,-1 1-1 0 0,1-1 1 0 0,-1 1 0 0 0,1 0 0 0 0,-1-1-1 0 0,1 1 1 0 0,0 0 0 0 0,-3 2-1 0 0,7 19 639 0 0,-2-19-666 0 0,0 0 0 0 0,1-1-1 0 0,-1 1 1 0 0,1-1 0 0 0,-1 1-1 0 0,1-1 1 0 0,0 0 0 0 0,0 0-1 0 0,0 0 1 0 0,3 3 0 0 0,-3-4-112 0 0,-1-1 0 0 0,1 1 0 0 0,-1-1 0 0 0,1 0 0 0 0,-1 1 0 0 0,1-1 0 0 0,0 0 0 0 0,-1 0 0 0 0,1 0 0 0 0,-1 0 0 0 0,1-1 1 0 0,-1 1-1 0 0,1 0 0 0 0,-1-1 0 0 0,1 1 0 0 0,-1-1 0 0 0,1 1 0 0 0,-1-1 0 0 0,1 0 0 0 0,-1 1 0 0 0,2-2 0 0 0,9-5 185 0 0,-1 0-1 0 0,0-1 1 0 0,17-15-1 0 0,-16 12-5 0 0,0 2 0 0 0,18-12-1 0 0,-23 16-100 0 0,0-1-1 0 0,0 1 1 0 0,-1-1-1 0 0,0-1 0 0 0,0 1 1 0 0,-1-1-1 0 0,1 0 1 0 0,-1 0-1 0 0,7-16 0 0 0,11-13 235 0 0,-16 25-296 0 0,8-9 82 0 0,0 0 0 0 0,18-18 0 0 0,-25 29-91 0 0,-1 0 0 0 0,-1 0 0 0 0,0-1 0 0 0,0 0 1 0 0,6-15-1 0 0,-5 11 49 0 0,0 0 1 0 0,12-16-1 0 0,28-37 168 0 0,25-31 55 0 0,-5 26-121 0 0,-44 49-155 0 0,-1 0 0 0 0,34-50 1 0 0,-12 14 66 0 0,-29 41-45 0 0,23-38-1 0 0,-26 32 56 0 0,-2-1 0 0 0,-1 0 1 0 0,-1 0-1 0 0,9-43 0 0 0,-14 43-54 0 0,-1-1-1 0 0,0 0 1 0 0,-2 1 0 0 0,-1-1-1 0 0,-5-28 1 0 0,2 5-21 0 0,-1 11 82 0 0,-11-43 0 0 0,0-5-24 0 0,11 48-109 0 0,-13-70 164 0 0,14 90-148 0 0,-1-1-1 0 0,-1 1 1 0 0,-13-30 0 0 0,-6-13 14 0 0,9 21-66 0 0,15 37 2 0 0,-35-73 69 0 0,30 66-55 0 0,0 1 1 0 0,0 0-1 0 0,-1 0 0 0 0,0 1 1 0 0,-14-13-1 0 0,-10-13 79 0 0,25 26-93 0 0,-2 0 0 0 0,-13-13 0 0 0,-10-6 55 0 0,22 18-39 0 0,0 1 0 0 0,0 1 0 0 0,-1 0-1 0 0,0 0 1 0 0,-20-10 0 0 0,8 7 19 0 0,11 5-17 0 0,0 0 0 0 0,0 0-1 0 0,0 1 1 0 0,-1 1 0 0 0,0 0 0 0 0,1 0 0 0 0,-1 1 0 0 0,-18 0 0 0 0,25 2-6 0 0,-1 0 1 0 0,1-1-1 0 0,-1 0 0 0 0,1 0 1 0 0,-1 0-1 0 0,-7-3 0 0 0,23 0-424 0 0,7 1-313 0 0,0 1 84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5:23.285"/>
    </inkml:context>
    <inkml:brush xml:id="br0">
      <inkml:brushProperty name="width" value="0.1" units="cm"/>
      <inkml:brushProperty name="height" value="0.1" units="cm"/>
      <inkml:brushProperty name="color" value="#E71224"/>
    </inkml:brush>
  </inkml:definitions>
  <inkml:trace contextRef="#ctx0" brushRef="#br0">807 206 2759 0 0,'-3'-21'233'0'0,"2"14"-142"0"0,0-1 0 0 0,0 0 0 0 0,1 1-1 0 0,1-16 1 0 0,11-27 1975 0 0,-8 38-1945 0 0,-1 0 0 0 0,-1 0-1 0 0,1 0 1 0 0,-1-16-1 0 0,-1 28-100 0 0,-1-1-1 0 0,0 1 0 0 0,0 0 1 0 0,0 0-1 0 0,0 0 0 0 0,0 0 1 0 0,0 0-1 0 0,0 0 0 0 0,0-1 1 0 0,0 1-1 0 0,0 0 0 0 0,0 0 1 0 0,0 0-1 0 0,0 0 0 0 0,0 0 1 0 0,0-1-1 0 0,0 1 0 0 0,0 0 1 0 0,0 0-1 0 0,0 0 0 0 0,0 0 1 0 0,0 0-1 0 0,0 0 0 0 0,0-1 1 0 0,-1 1-1 0 0,1 0 0 0 0,0 0 1 0 0,0 0-1 0 0,0 0 0 0 0,0 0 1 0 0,0 0-1 0 0,0 0 0 0 0,0-1 1 0 0,0 1-1 0 0,0 0 0 0 0,-1 0 1 0 0,1 0-1 0 0,0 0 0 0 0,0 0 1 0 0,0 0-1 0 0,0 0 0 0 0,0 0 1 0 0,-1 0-1 0 0,1 0 0 0 0,0 0 1 0 0,-6 6 531 0 0,-5 13-31 0 0,10-17-454 0 0,-40 78 805 0 0,-35 60-152 0 0,58-111-578 0 0,-1 0 1 0 0,-38 41 0 0 0,-3 1 252 0 0,33-38-95 0 0,-2-1 1 0 0,-44 38 0 0 0,68-66-295 0 0,-10 7 189 0 0,13-14-63 0 0,6-8-30 0 0,3-9 17 0 0,0 0 0 0 0,-1 0-1 0 0,-2-1 1 0 0,5-40 0 0 0,-6 14-19 0 0,-3-52 1 0 0,-4 24 352 0 0,-17-87 1 0 0,20 160-413 0 0,1 0-15 0 0,0 0 0 0 0,0 1-1 0 0,-1-1 1 0 0,1 0-1 0 0,0 1 1 0 0,-1-1 0 0 0,0 0-1 0 0,1 1 1 0 0,-1-1-1 0 0,0 1 1 0 0,0-1 0 0 0,0 1-1 0 0,0-1 1 0 0,-1-1-1 0 0,15 34-90 0 0,0-11 65 0 0,1-1 1 0 0,1-1-1 0 0,30 31 1 0 0,59 41 147 0 0,77 38 212 0 0,-112-83-177 0 0,16-1 124 0 0,-84-43-302 0 0,-1-1 0 0 0,1 0 0 0 0,-1 0 0 0 0,1 1 0 0 0,-1-1 0 0 0,1 0 0 0 0,-1 1 0 0 0,1-1 0 0 0,-1 1 0 0 0,1-1 0 0 0,-1 1 0 0 0,1-1 0 0 0,-1 1 0 0 0,1-1 0 0 0,-1 1 0 0 0,0-1 0 0 0,1 1 0 0 0,-1 1 0 0 0,0-2 0 0 0,0 0-1 0 0,0 1 1 0 0,0-1-1 0 0,-1 0 1 0 0,1 0-1 0 0,0 1 1 0 0,0-1-1 0 0,0 0 1 0 0,-1 0-1 0 0,1 0 0 0 0,0 1 1 0 0,0-1-1 0 0,-1 0 1 0 0,1 0-1 0 0,0 0 1 0 0,0 0-1 0 0,-1 1 1 0 0,1-1-1 0 0,0 0 1 0 0,-1 0-1 0 0,1 0 0 0 0,0 0 1 0 0,-1 0-1 0 0,1 0 1 0 0,-1 0-1 0 0,-25-1 145 0 0,-113-21 103 0 0,52 5-212 0 0,0 5 0 0 0,-123-3 0 0 0,163 15-39 0 0,-76 10 0 0 0,107-8 0 0 0,-1 2 0 0 0,1 0 0 0 0,0 0 0 0 0,1 2 0 0 0,-1 0 0 0 0,1 0 0 0 0,0 2 0 0 0,-17 10 0 0 0,-3 11-54 0 0,33-27 50 0 0,1-1 0 0 0,-1 1 0 0 0,1 0 0 0 0,-1-1 0 0 0,1 1 0 0 0,0 0 0 0 0,0 0 0 0 0,-1 0 0 0 0,1 0 0 0 0,0 0 0 0 0,1 0 0 0 0,-1 0 1 0 0,0 0-1 0 0,1 0 0 0 0,-1 0 0 0 0,1 1 0 0 0,-1 2 0 0 0,2-4 2 0 0,-1 1 0 0 0,1-1 0 0 0,0 0 0 0 0,-1 1 0 0 0,1-1 0 0 0,0 0-1 0 0,0 0 1 0 0,-1 0 0 0 0,1 1 0 0 0,0-1 0 0 0,0 0 0 0 0,1 0 0 0 0,-1 0 0 0 0,0-1 0 0 0,0 1 0 0 0,0 0 0 0 0,1 0 0 0 0,-1-1 0 0 0,0 1 0 0 0,1 0 0 0 0,-1-1 0 0 0,0 0-1 0 0,3 1 1 0 0,33 6-23 0 0,196-4 163 0 0,-174-4 31 0 0,163-16 584 0 0,-124 8-466 0 0,-90 8-268 0 0,1 1 0 0 0,0 0 0 0 0,0 0 0 0 0,-1 1 0 0 0,17 3 1 0 0,-22-4-24 0 0,0 1 1 0 0,-1 0 0 0 0,1 0-1 0 0,0 0 1 0 0,-1 0 0 0 0,1 1 0 0 0,-1-1-1 0 0,0 1 1 0 0,1 0 0 0 0,-1-1 0 0 0,0 1-1 0 0,0 0 1 0 0,0 0 0 0 0,0 0-1 0 0,0 1 1 0 0,-1-1 0 0 0,1 0 0 0 0,-1 1-1 0 0,1-1 1 0 0,-1 1 0 0 0,2 4 0 0 0,2 15-1197 0 0,-3 3-4390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5:24.950"/>
    </inkml:context>
    <inkml:brush xml:id="br0">
      <inkml:brushProperty name="width" value="0.1" units="cm"/>
      <inkml:brushProperty name="height" value="0.1" units="cm"/>
      <inkml:brushProperty name="color" value="#E71224"/>
    </inkml:brush>
  </inkml:definitions>
  <inkml:trace contextRef="#ctx0" brushRef="#br0">0 108 3367 0 0,'11'-8'-195'0'0,"42"-34"1502"0"0,-47 36-858 0 0,0 1 0 0 0,-1-1 0 0 0,0 0 0 0 0,0 0 0 0 0,0-1 0 0 0,4-8 0 0 0,-9 14-435 0 0,0 1 0 0 0,1 0-1 0 0,-1 0 1 0 0,0 0 0 0 0,0 0 0 0 0,0 0-1 0 0,0 0 1 0 0,0-1 0 0 0,0 1 0 0 0,0 0 0 0 0,0 0-1 0 0,0 0 1 0 0,0 0 0 0 0,0 0 0 0 0,0-1-1 0 0,0 1 1 0 0,0 0 0 0 0,0 0 0 0 0,0 0-1 0 0,0 0 1 0 0,0 0 0 0 0,0-1 0 0 0,0 1-1 0 0,0 0 1 0 0,0 0 0 0 0,0 0 0 0 0,0 0 0 0 0,0-1-1 0 0,0 1 1 0 0,0 0 0 0 0,0 0 0 0 0,0 0-1 0 0,0 0 1 0 0,0 0 0 0 0,-1 0 0 0 0,1-1-1 0 0,0 1 1 0 0,0 0 0 0 0,0 0 0 0 0,0 0 0 0 0,0 0-1 0 0,-1 0 1 0 0,-8 0 239 0 0,-13 8-211 0 0,19-7-28 0 0,-15 5-110 0 0,-2 4-4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5:24.492"/>
    </inkml:context>
    <inkml:brush xml:id="br0">
      <inkml:brushProperty name="width" value="0.1" units="cm"/>
      <inkml:brushProperty name="height" value="0.1" units="cm"/>
      <inkml:brushProperty name="color" value="#E71224"/>
    </inkml:brush>
  </inkml:definitions>
  <inkml:trace contextRef="#ctx0" brushRef="#br0">27 36 919 0 0,'-6'-10'0'0'0,"1"1"80"0"0,-1 0-80 0 0,1 3 0 0 0,1 5 872 0 0,4 4 160 0 0,0 1 32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5:25.461"/>
    </inkml:context>
    <inkml:brush xml:id="br0">
      <inkml:brushProperty name="width" value="0.1" units="cm"/>
      <inkml:brushProperty name="height" value="0.1" units="cm"/>
      <inkml:brushProperty name="color" value="#E71224"/>
    </inkml:brush>
  </inkml:definitions>
  <inkml:trace contextRef="#ctx0" brushRef="#br0">1 34 8287 0 0,'5'-21'736'0'0,"1"10"-584"0"0,0 9-152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5:27.719"/>
    </inkml:context>
    <inkml:brush xml:id="br0">
      <inkml:brushProperty name="width" value="0.1" units="cm"/>
      <inkml:brushProperty name="height" value="0.1" units="cm"/>
      <inkml:brushProperty name="color" value="#E71224"/>
    </inkml:brush>
  </inkml:definitions>
  <inkml:trace contextRef="#ctx0" brushRef="#br0">349 85 1583 0 0,'-6'-10'313'0'0,"0"0"-1"0"0,0 1 1 0 0,-11-12-1 0 0,-7-10 2842 0 0,24 31-3110 0 0,0 0 0 0 0,0 0 0 0 0,0-1 0 0 0,-1 1-1 0 0,1 0 1 0 0,0 0 0 0 0,0 0 0 0 0,0-1 0 0 0,0 1-1 0 0,0 0 1 0 0,0 0 0 0 0,-1 0 0 0 0,1-1-1 0 0,0 1 1 0 0,0 0 0 0 0,0 0 0 0 0,-1 0 0 0 0,1 0-1 0 0,0 0 1 0 0,0 0 0 0 0,0-1 0 0 0,-1 1 0 0 0,1 0-1 0 0,0 0 1 0 0,0 0 0 0 0,-1 0 0 0 0,1 0 0 0 0,0 0-1 0 0,0 0 1 0 0,-1 0 0 0 0,1 0 0 0 0,0 0-1 0 0,0 0 1 0 0,0 0 0 0 0,-1 0 0 0 0,1 0 0 0 0,0 0-1 0 0,0 1 1 0 0,-1-1 0 0 0,1 0 0 0 0,0 0 0 0 0,0 0-1 0 0,0 0 1 0 0,-1 0 0 0 0,1 0 0 0 0,0 1 0 0 0,0-1-1 0 0,0 0 1 0 0,0 0 0 0 0,-1 0 0 0 0,1 0-1 0 0,0 1 1 0 0,0-1 0 0 0,0 0 0 0 0,0 0 0 0 0,0 0-1 0 0,0 1 1 0 0,-1-1 0 0 0,1 0 0 0 0,0 0 0 0 0,0 1-1 0 0,0-1 1 0 0,0 0 0 0 0,0 0 0 0 0,0 0 0 0 0,0 1-1 0 0,0-1 1 0 0,0 0 0 0 0,0 1 0 0 0,-4 20 556 0 0,4-19-494 0 0,-5 24 185 0 0,0 0-1 0 0,-2 0 0 0 0,-1 0 0 0 0,-1-1 0 0 0,-1-1 0 0 0,-1 0 1 0 0,-2 0-1 0 0,0-1 0 0 0,-1 0 0 0 0,-23 26 0 0 0,8-12 71 0 0,7-10-67 0 0,1 0 0 0 0,1 1 0 0 0,-23 44-1 0 0,42-70-271 0 0,0 0 0 0 0,0 0 1 0 0,0 1-1 0 0,0-1 0 0 0,1 0 0 0 0,-1 0 0 0 0,1 1 0 0 0,-1-1 0 0 0,1 1 0 0 0,0-1 0 0 0,0 0 0 0 0,0 1 0 0 0,0-1 0 0 0,0 1 1 0 0,1-1-1 0 0,-1 0 0 0 0,1 1 0 0 0,1 2 0 0 0,-1-4 0 0 0,0 1 0 0 0,0-1 1 0 0,0 1-1 0 0,0-1 0 0 0,0 0 0 0 0,1 1 1 0 0,-1-1-1 0 0,0 0 0 0 0,1 0 0 0 0,-1 0 1 0 0,1 0-1 0 0,0 0 0 0 0,-1-1 0 0 0,1 1 1 0 0,0 0-1 0 0,-1-1 0 0 0,1 1 0 0 0,0-1 1 0 0,0 1-1 0 0,-1-1 0 0 0,1 0 1 0 0,0 0-1 0 0,0 0 0 0 0,2 0 0 0 0,30-2 473 0 0,1-1-1 0 0,44-11 1 0 0,36-4 1255 0 0,-108 18-1946 0 0,0 0 1 0 0,0 0 0 0 0,0 1-1 0 0,0-1 1 0 0,0 2 0 0 0,-1-1-1 0 0,1 1 1 0 0,0 0 0 0 0,-1 0 0 0 0,1 1-1 0 0,-1-1 1 0 0,0 2 0 0 0,0-1-1 0 0,0 1 1 0 0,0 0 0 0 0,-1 0 0 0 0,1 0-1 0 0,7 8 1 0 0,1 5-1048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5:28.118"/>
    </inkml:context>
    <inkml:brush xml:id="br0">
      <inkml:brushProperty name="width" value="0.1" units="cm"/>
      <inkml:brushProperty name="height" value="0.1" units="cm"/>
      <inkml:brushProperty name="color" value="#E71224"/>
    </inkml:brush>
  </inkml:definitions>
  <inkml:trace contextRef="#ctx0" brushRef="#br0">40 76 6911 0 0,'-11'-35'608'0'0,"3"15"-480"0"0,3 7-128 0 0,1 7 0 0 0,4 4 72 0 0,0 4-8 0 0,0 2 0 0 0,-2 0 0 0 0,-1 1-456 0 0,-3 6-96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30.241"/>
    </inkml:context>
    <inkml:brush xml:id="br0">
      <inkml:brushProperty name="width" value="0.1" units="cm"/>
      <inkml:brushProperty name="height" value="0.1" units="cm"/>
      <inkml:brushProperty name="color" value="#E71224"/>
    </inkml:brush>
  </inkml:definitions>
  <inkml:trace contextRef="#ctx0" brushRef="#br0">1297 133 1375 0 0,'2'-3'221'0'0,"0"1"-1"0"0,0-1 0 0 0,-1 0 0 0 0,1 0 0 0 0,-1 1 0 0 0,0-1 1 0 0,0 0-1 0 0,0-1 0 0 0,0 1 0 0 0,0 0 0 0 0,-1 0 0 0 0,0 0 0 0 0,1-4 1 0 0,-2 5-181 0 0,1 1 0 0 0,0-1 0 0 0,-1 0 0 0 0,0 1 0 0 0,1-1 0 0 0,-1 1 0 0 0,0-1 0 0 0,0 1 0 0 0,0-1 0 0 0,0 1 0 0 0,0-1 0 0 0,0 1 0 0 0,0 0 0 0 0,0 0 0 0 0,-1 0 0 0 0,1-1 0 0 0,0 1 0 0 0,-1 0 0 0 0,1 1 0 0 0,-1-1 0 0 0,1 0 0 0 0,-1 0 0 0 0,0 1 0 0 0,1-1 0 0 0,-1 1 0 0 0,-1-1 0 0 0,-11-3 300 0 0,0 1-1 0 0,0 1 1 0 0,0 0-1 0 0,-17 1 1 0 0,-14-2 319 0 0,-89-3 873 0 0,56 6-1103 0 0,-1 2 167 0 0,-128-15-1 0 0,-46-10 309 0 0,205 22-706 0 0,1 3 0 0 0,-1 2 0 0 0,-63 14 0 0 0,90-14-317 0 0,-66 18-3268 0 0,52-8-579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5:28.572"/>
    </inkml:context>
    <inkml:brush xml:id="br0">
      <inkml:brushProperty name="width" value="0.1" units="cm"/>
      <inkml:brushProperty name="height" value="0.1" units="cm"/>
      <inkml:brushProperty name="color" value="#E71224"/>
    </inkml:brush>
  </inkml:definitions>
  <inkml:trace contextRef="#ctx0" brushRef="#br0">216 161 6071 0 0,'-66'31'548'0'0,"49"-25"354"0"0,15-5-784 0 0,1-1 1 0 0,-1 0-1 0 0,0 1 0 0 0,1 0 1 0 0,-1-1-1 0 0,1 1 1 0 0,-1 0-1 0 0,1 0 0 0 0,-3 2 1 0 0,2-1-25 0 0,-1 0 0 0 0,0 1 0 0 0,1 0 0 0 0,-1 0 0 0 0,1 0 1 0 0,0 0-1 0 0,0 0 0 0 0,0 0 0 0 0,0 0 0 0 0,1 1 0 0 0,-1-1 0 0 0,1 0 1 0 0,0 1-1 0 0,0 0 0 0 0,-1 6 0 0 0,2-5-23 0 0,-1 1 0 0 0,2-1-1 0 0,-1 0 1 0 0,0 0 0 0 0,1 1 0 0 0,0-1-1 0 0,1 0 1 0 0,-1 0 0 0 0,1 0 0 0 0,3 7 0 0 0,-2-5-22 0 0,1 0 1 0 0,0 0-1 0 0,0-1 1 0 0,1 1 0 0 0,0-1-1 0 0,0 0 1 0 0,0 0 0 0 0,1-1-1 0 0,0 1 1 0 0,0-1-1 0 0,0-1 1 0 0,1 1 0 0 0,0-1-1 0 0,14 7 1 0 0,-9-8 39 0 0,0 1 0 0 0,1-1 0 0 0,-1-1 0 0 0,1 0 0 0 0,0-1 1 0 0,0-1-1 0 0,0 0 0 0 0,0 0 0 0 0,-1-1 0 0 0,1-1 0 0 0,0 0 0 0 0,-1-1 0 0 0,1 0 0 0 0,20-9 0 0 0,-19 6 1 0 0,-1 0-1 0 0,0-1 0 0 0,0-1 1 0 0,0 0-1 0 0,-1 0 0 0 0,-1-1 0 0 0,0-1 1 0 0,0 0-1 0 0,0 0 0 0 0,-1-1 1 0 0,-1-1-1 0 0,13-20 0 0 0,-19 28-72 0 0,-1 0 0 0 0,0 0 0 0 0,0 0 0 0 0,0 0 0 0 0,0-1 0 0 0,-1 1-1 0 0,1-1 1 0 0,-1 1 0 0 0,0-1 0 0 0,-1 1 0 0 0,1-1 0 0 0,-1 0 0 0 0,0 1 0 0 0,0-1-1 0 0,-1 0 1 0 0,1 1 0 0 0,-1-1 0 0 0,0 1 0 0 0,0-1 0 0 0,0 1 0 0 0,-1-1 0 0 0,0 1-1 0 0,0 0 1 0 0,0 0 0 0 0,0 0 0 0 0,0 0 0 0 0,-1 0 0 0 0,0 0 0 0 0,0 0 0 0 0,0 1-1 0 0,0 0 1 0 0,-1-1 0 0 0,1 1 0 0 0,-5-2 0 0 0,-14-11 18 0 0,0 1-1 0 0,-1 1 1 0 0,-1 2 0 0 0,0 0 0 0 0,-1 1 0 0 0,0 2-1 0 0,0 0 1 0 0,-1 2 0 0 0,0 1 0 0 0,-1 1-1 0 0,-45-3 1 0 0,56 7-93 0 0,-1 0-1 0 0,1 2 0 0 0,0-1 1 0 0,-1 2-1 0 0,-28 6 1 0 0,41-6 33 0 0,0-1-1 0 0,-1 1 1 0 0,1-1 0 0 0,0 1 0 0 0,0 0 0 0 0,0 1 0 0 0,0-1 0 0 0,1 1 0 0 0,-1 0 0 0 0,1 0 0 0 0,-4 4 0 0 0,5-5 10 0 0,0 1 1 0 0,0 0-1 0 0,0-1 1 0 0,1 1-1 0 0,0 0 1 0 0,-1 0-1 0 0,1 0 1 0 0,0 0-1 0 0,0 1 1 0 0,1-1-1 0 0,-1 0 1 0 0,1 0-1 0 0,-1 0 1 0 0,1 1-1 0 0,0-1 1 0 0,0 0-1 0 0,1 5 1 0 0,0-3-464 0 0,0 0 0 0 0,0-1 0 0 0,0 1 0 0 0,1 0 0 0 0,0 0 0 0 0,0-1 1 0 0,0 1-1 0 0,5 6 0 0 0,10 13-3844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5:28.981"/>
    </inkml:context>
    <inkml:brush xml:id="br0">
      <inkml:brushProperty name="width" value="0.1" units="cm"/>
      <inkml:brushProperty name="height" value="0.1" units="cm"/>
      <inkml:brushProperty name="color" value="#E71224"/>
    </inkml:brush>
  </inkml:definitions>
  <inkml:trace contextRef="#ctx0" brushRef="#br0">798 95 4951 0 0,'12'-20'183'0'0,"-8"12"-108"0"0,1 1-1 0 0,0-1 0 0 0,9-10 0 0 0,23-13 1898 0 0,-37 31-1971 0 0,0 0-1 0 0,0 0 0 0 0,0 0 1 0 0,0 0-1 0 0,0 0 0 0 0,0 0 0 0 0,0 0 1 0 0,-1 0-1 0 0,1 0 0 0 0,0 0 0 0 0,0 0 1 0 0,0 0-1 0 0,0 0 0 0 0,0 0 1 0 0,0 0-1 0 0,0 0 0 0 0,0 0 0 0 0,0 0 1 0 0,0 0-1 0 0,0 0 0 0 0,0 0 1 0 0,0 0-1 0 0,0 0 0 0 0,0-1 0 0 0,0 1 1 0 0,-1 0-1 0 0,1 0 0 0 0,0 0 1 0 0,0 0-1 0 0,0 0 0 0 0,0 0 0 0 0,0 0 1 0 0,0 0-1 0 0,0 0 0 0 0,0 0 1 0 0,0 0-1 0 0,0 0 0 0 0,0 0 0 0 0,0 0 1 0 0,0 0-1 0 0,0 0 0 0 0,0 0 1 0 0,0 0-1 0 0,0-1 0 0 0,0 1 0 0 0,0 0 1 0 0,0 0-1 0 0,0 0 0 0 0,0 0 1 0 0,0 0-1 0 0,0 0 0 0 0,0 0 0 0 0,0 0 1 0 0,0 0-1 0 0,0 0 0 0 0,0 0 1 0 0,0 0-1 0 0,0 0 0 0 0,0 0 0 0 0,0 0 1 0 0,0 0-1 0 0,0 0 0 0 0,0-1 0 0 0,1 1 1 0 0,-1 0-1 0 0,0 0 0 0 0,0 0 1 0 0,0 0-1 0 0,-9 2 19 0 0,-9 4 2 0 0,-110 43 984 0 0,84-35-360 0 0,1 3 0 0 0,1 1 0 0 0,-47 28-1 0 0,81-41-516 0 0,0 1 0 0 0,1 0 0 0 0,0 1-1 0 0,0 0 1 0 0,0 0 0 0 0,1 0 0 0 0,0 1-1 0 0,0 0 1 0 0,1 0 0 0 0,0 0 0 0 0,0 1 0 0 0,1 0-1 0 0,-6 17 1 0 0,8-21-91 0 0,1 0-1 0 0,0 0 0 0 0,0 0 1 0 0,0 1-1 0 0,0-1 1 0 0,1 0-1 0 0,0 0 1 0 0,0 1-1 0 0,0-1 1 0 0,1 0-1 0 0,0 0 0 0 0,0 0 1 0 0,0 0-1 0 0,1 1 1 0 0,-1-1-1 0 0,1-1 1 0 0,0 1-1 0 0,1 0 1 0 0,-1 0-1 0 0,1-1 1 0 0,0 0-1 0 0,0 1 0 0 0,0-1 1 0 0,1 0-1 0 0,0-1 1 0 0,-1 1-1 0 0,6 3 1 0 0,-6-4-9 0 0,1-1 0 0 0,0 0 0 0 0,0 1 0 0 0,1-1 0 0 0,-1-1 0 0 0,0 1 0 0 0,1 0 0 0 0,-1-1 0 0 0,1 0 0 0 0,0 0 0 0 0,-1-1 0 0 0,1 1 0 0 0,0-1 0 0 0,-1 0 0 0 0,1 0 0 0 0,0-1 0 0 0,-1 1 0 0 0,1-1 0 0 0,-1 0 0 0 0,1 0 0 0 0,-1 0 0 0 0,1-1 0 0 0,-1 0 0 0 0,7-3 0 0 0,-5 2 13 0 0,1-1 0 0 0,0 0 1 0 0,-1-1-1 0 0,0 0 0 0 0,0 0 0 0 0,-1 0 0 0 0,1 0 1 0 0,-1-1-1 0 0,0 0 0 0 0,0 0 0 0 0,-1 0 1 0 0,0-1-1 0 0,0 0 0 0 0,3-7 0 0 0,-5 8-68 0 0,-1 4 6 0 0,-1 0 0 0 0,1 0-1 0 0,0-1 1 0 0,-1 1 0 0 0,1 0 0 0 0,0 0 0 0 0,0 0 0 0 0,0 0 0 0 0,1 1 0 0 0,-1-1 0 0 0,0 0 0 0 0,3-2 0 0 0,-3 6 2 0 0,0 0-1 0 0,-1 0 1 0 0,1 0 0 0 0,0 0 0 0 0,-1 0-1 0 0,1 0 1 0 0,-1 0 0 0 0,0 0-1 0 0,1 0 1 0 0,-1 0 0 0 0,0 0 0 0 0,-1 3-1 0 0,3 21-7 0 0,2 0-1 0 0,0-1 0 0 0,1 1 0 0 0,2-1 1 0 0,11 29-1 0 0,-6-16-9 0 0,8 42 0 0 0,-14-48 37 0 0,3 58 0 0 0,-9-78 0 0 0,0-1 0 0 0,0 0 0 0 0,-2 0 0 0 0,1 0 0 0 0,-1 0 0 0 0,-1 0 0 0 0,0 0 0 0 0,-9 20 0 0 0,9-26 17 0 0,0 0-1 0 0,0 0 0 0 0,-1 0 0 0 0,0-1 1 0 0,0 0-1 0 0,-1 1 0 0 0,1-1 1 0 0,-1-1-1 0 0,1 1 0 0 0,-1-1 0 0 0,-1 0 1 0 0,1 0-1 0 0,0 0 0 0 0,-1-1 1 0 0,1 0-1 0 0,-1 0 0 0 0,-7 2 0 0 0,-12 2 129 0 0,-1-2 0 0 0,-43 3-1 0 0,49-6-101 0 0,-208 10 664 0 0,111-7-540 0 0,95-3-219 0 0,-44 1 187 0 0,60-3-223 0 0,0 1 1 0 0,-1-1-1 0 0,1 0 0 0 0,0 0 0 0 0,0-1 0 0 0,0 0 0 0 0,-11-5 0 0 0,7-2-709 0 0,6-3-46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5:29.417"/>
    </inkml:context>
    <inkml:brush xml:id="br0">
      <inkml:brushProperty name="width" value="0.1" units="cm"/>
      <inkml:brushProperty name="height" value="0.1" units="cm"/>
      <inkml:brushProperty name="color" value="#E71224"/>
    </inkml:brush>
  </inkml:definitions>
  <inkml:trace contextRef="#ctx0" brushRef="#br0">209 135 2815 0 0,'2'-1'16'0'0,"0"-1"0"0"0,-1 1-1 0 0,1 0 1 0 0,0-1-1 0 0,0 1 1 0 0,-1 0 0 0 0,1 0-1 0 0,0 1 1 0 0,0-1-1 0 0,0 0 1 0 0,0 1-1 0 0,0-1 1 0 0,1 1 0 0 0,-1 0-1 0 0,0-1 1 0 0,0 1-1 0 0,0 0 1 0 0,4 1-1 0 0,0-1-21 0 0,-1 0-1 0 0,0 0 1 0 0,1-1-1 0 0,-1 1 1 0 0,0-1-1 0 0,1-1 1 0 0,-1 1-1 0 0,7-3 1 0 0,12-3-113 0 0,-2 1-166 0 0,-22 6 278 0 0,0 0 0 0 0,0 0 0 0 0,0 0-1 0 0,0 0 1 0 0,0 0 0 0 0,0 0 0 0 0,0 0 0 0 0,0 0-1 0 0,0 0 1 0 0,0 0 0 0 0,0 0 0 0 0,0 0 0 0 0,0-1-1 0 0,0 1 1 0 0,0 0 0 0 0,0 0 0 0 0,0 0-1 0 0,0 0 1 0 0,0 0 0 0 0,0 0 0 0 0,0 0 0 0 0,0 0-1 0 0,0 0 1 0 0,0 0 0 0 0,0 0 0 0 0,0 0 0 0 0,0 0-1 0 0,0 0 1 0 0,0 0 0 0 0,0 0 0 0 0,0 0 0 0 0,0 0-1 0 0,0 0 1 0 0,0 0 0 0 0,0 0 0 0 0,0 0 0 0 0,0 0-1 0 0,0 0 1 0 0,0-1 0 0 0,0 1 0 0 0,0 0 0 0 0,0 0-1 0 0,0 0 1 0 0,0 0 0 0 0,0 0 0 0 0,0 0 0 0 0,-13 1-257 0 0,-28 3 393 0 0,-59 10 1961 0 0,89-12-1745 0 0,1 1 0 0 0,0 0-1 0 0,0 1 1 0 0,0 0 0 0 0,1 0 0 0 0,-1 1 0 0 0,-12 8 0 0 0,14-7-211 0 0,0 1 0 0 0,0-1 1 0 0,0 1-1 0 0,1 1 0 0 0,0-1 0 0 0,0 1 1 0 0,1 1-1 0 0,0-1 0 0 0,1 1 0 0 0,-1 0 1 0 0,2 0-1 0 0,-1 0 0 0 0,1 1 0 0 0,1 0 1 0 0,0 0-1 0 0,0 0 0 0 0,1 0 0 0 0,0 0 1 0 0,-1 18-1 0 0,3-21-85 0 0,1 0 1 0 0,-1-1-1 0 0,1 1 0 0 0,0 0 0 0 0,1-1 1 0 0,0 1-1 0 0,0-1 0 0 0,0 1 0 0 0,1-1 1 0 0,0 0-1 0 0,0 0 0 0 0,0 0 0 0 0,1 0 1 0 0,0 0-1 0 0,0-1 0 0 0,0 0 1 0 0,1 0-1 0 0,0 0 0 0 0,0 0 0 0 0,0-1 1 0 0,1 0-1 0 0,-1 0 0 0 0,1 0 0 0 0,0-1 1 0 0,0 0-1 0 0,0 0 0 0 0,0 0 0 0 0,1-1 1 0 0,-1 0-1 0 0,1 0 0 0 0,0-1 0 0 0,-1 0 1 0 0,1 0-1 0 0,0 0 0 0 0,0-1 1 0 0,-1 0-1 0 0,1 0 0 0 0,10-2 0 0 0,2-2 34 0 0,0-1 0 0 0,0-1-1 0 0,-1 0 1 0 0,0-2 0 0 0,0 0-1 0 0,0-1 1 0 0,-1 0 0 0 0,-1-1-1 0 0,1-2 1 0 0,-2 1 0 0 0,1-2-1 0 0,-2 0 1 0 0,0 0 0 0 0,14-18-1 0 0,-24 26-71 0 0,-1 0-1 0 0,1-1 0 0 0,-1 1 1 0 0,0-1-1 0 0,0 0 0 0 0,0 1 1 0 0,-1-1-1 0 0,0-1 0 0 0,0 1 1 0 0,-1 0-1 0 0,0 0 1 0 0,0-1-1 0 0,0 1 0 0 0,-1 0 1 0 0,0-1-1 0 0,0 1 0 0 0,0-1 1 0 0,-1 1-1 0 0,0 0 0 0 0,-3-9 1 0 0,1 4 2 0 0,-1 1 0 0 0,0 0 0 0 0,-1 0 0 0 0,0 1 0 0 0,-1-1 0 0 0,0 1 0 0 0,0 0 0 0 0,-1 1 0 0 0,0-1 0 0 0,-1 1 0 0 0,-10-8 0 0 0,5 5-5 0 0,-1 0 0 0 0,-1 1 0 0 0,0 1 1 0 0,0 0-1 0 0,-32-12 0 0 0,38 17-5 0 0,0 1 0 0 0,-1 0-1 0 0,1 0 1 0 0,-1 1 0 0 0,0 1 0 0 0,0 0-1 0 0,0 0 1 0 0,1 1 0 0 0,-1 0 0 0 0,0 0 0 0 0,-19 5-1 0 0,25-4-32 0 0,1 0-1 0 0,0 0 0 0 0,0 0 1 0 0,0 0-1 0 0,0 1 0 0 0,1 0 1 0 0,-1-1-1 0 0,0 1 0 0 0,1 0 1 0 0,-1 0-1 0 0,1 0 1 0 0,0 1-1 0 0,-1-1 0 0 0,1 1 1 0 0,0-1-1 0 0,1 1 0 0 0,-1 0 1 0 0,-2 4-1 0 0,3-5-2 0 0,0 0 1 0 0,1 0-1 0 0,-1 1 1 0 0,1-1-1 0 0,-1 0 0 0 0,1 0 1 0 0,0 1-1 0 0,0-1 1 0 0,0 0-1 0 0,0 1 0 0 0,0-1 1 0 0,0 0-1 0 0,1 0 1 0 0,-1 1-1 0 0,1-1 0 0 0,-1 0 1 0 0,1 0-1 0 0,0 0 0 0 0,0 1 1 0 0,0-1-1 0 0,0 0 1 0 0,0 0-1 0 0,1-1 0 0 0,-1 1 1 0 0,1 0-1 0 0,2 2 1 0 0,14 11-755 0 0,3-2-156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5:29.861"/>
    </inkml:context>
    <inkml:brush xml:id="br0">
      <inkml:brushProperty name="width" value="0.1" units="cm"/>
      <inkml:brushProperty name="height" value="0.1" units="cm"/>
      <inkml:brushProperty name="color" value="#E71224"/>
    </inkml:brush>
  </inkml:definitions>
  <inkml:trace contextRef="#ctx0" brushRef="#br0">868 60 455 0 0,'9'-20'0'0'0,"-9"19"0"0"0,1 0 0 0 0,-1 1 0 0 0,0-1 0 0 0,1 0 0 0 0,-1 0 0 0 0,0 0 0 0 0,0 0 0 0 0,0 0 0 0 0,0 0 0 0 0,0 0 0 0 0,0 0 0 0 0,0 0 0 0 0,0 0 0 0 0,0 0 0 0 0,-1 1 0 0 0,1-1 0 0 0,0 0 0 0 0,-1 0 0 0 0,1 0 0 0 0,0 0 0 0 0,-1-1 0 0 0,-2 0 613 0 0,0 0 0 0 0,0 1 0 0 0,0-1 0 0 0,0 0 0 0 0,0 1 0 0 0,0 0-1 0 0,0-1 1 0 0,0 1 0 0 0,-1 1 0 0 0,1-1 0 0 0,0 0 0 0 0,-5 0 0 0 0,-2 0-237 0 0,-1 1 0 0 0,-17 1 0 0 0,-34 8 280 0 0,1 3 0 0 0,0 2 0 0 0,-72 28 0 0 0,96-31-238 0 0,0 2 0 0 0,1 2-1 0 0,-67 39 1 0 0,100-52-398 0 0,0 0 1 0 0,0 0-1 0 0,0 0 1 0 0,1 1-1 0 0,-1 0 0 0 0,1-1 1 0 0,0 1-1 0 0,0 0 1 0 0,0 0-1 0 0,-3 6 1 0 0,4-8-18 0 0,1 0 1 0 0,0 0 0 0 0,-1 0 0 0 0,1 0 0 0 0,0 0 0 0 0,0 0 0 0 0,0 0 0 0 0,-1 0 0 0 0,1 0 0 0 0,0 0 0 0 0,0 0 0 0 0,1 0-1 0 0,-1 0 1 0 0,0 0 0 0 0,0 0 0 0 0,0 0 0 0 0,1 0 0 0 0,-1 0 0 0 0,0 0 0 0 0,1 0 0 0 0,-1 0 0 0 0,1 0 0 0 0,-1 0 0 0 0,1 0 0 0 0,0 0-1 0 0,-1 0 1 0 0,1-1 0 0 0,0 1 0 0 0,0 0 0 0 0,-1-1 0 0 0,1 1 0 0 0,0 0 0 0 0,0-1 0 0 0,0 1 0 0 0,0-1 0 0 0,0 1 0 0 0,0-1-1 0 0,0 0 1 0 0,1 1 0 0 0,6 2 90 0 0,0-1 0 0 0,0-1-1 0 0,0 1 1 0 0,0-1-1 0 0,10 0 1 0 0,19 3 84 0 0,24 10-123 0 0,0 2-1 0 0,-2 3 0 0 0,0 3 1 0 0,91 47-1 0 0,-134-60-54 0 0,0-1 0 0 0,-1 2 0 0 0,-1 0 0 0 0,0 1 0 0 0,22 21 0 0 0,-35-30 2 0 0,1-1-1 0 0,-1 1 0 0 0,0-1 0 0 0,0 1 1 0 0,0-1-1 0 0,0 1 0 0 0,-1 0 1 0 0,1-1-1 0 0,0 1 0 0 0,-1 0 1 0 0,1 0-1 0 0,-1-1 0 0 0,0 1 0 0 0,1 0 1 0 0,-1 0-1 0 0,0 0 0 0 0,0 0 1 0 0,0 0-1 0 0,0-1 0 0 0,-1 1 1 0 0,1 0-1 0 0,0 0 0 0 0,-1 0 0 0 0,1 0 1 0 0,-1-1-1 0 0,0 1 0 0 0,0 0 1 0 0,-1 2-1 0 0,0 0 11 0 0,-1 0-1 0 0,0 0 1 0 0,0 0-1 0 0,0-1 1 0 0,-1 1-1 0 0,1-1 1 0 0,-1 0-1 0 0,0 0 1 0 0,-7 5 0 0 0,-14 5 257 0 0,-1-1 1 0 0,-1 0-1 0 0,-54 14 0 0 0,-88 10 754 0 0,158-33-985 0 0,-184 40 529 0 0,149-29-561 0 0,1 1 0 0 0,-52 25 1 0 0,38-12-1482 0 0,41-18 568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5:31.161"/>
    </inkml:context>
    <inkml:brush xml:id="br0">
      <inkml:brushProperty name="width" value="0.1" units="cm"/>
      <inkml:brushProperty name="height" value="0.1" units="cm"/>
      <inkml:brushProperty name="color" value="#E71224"/>
    </inkml:brush>
  </inkml:definitions>
  <inkml:trace contextRef="#ctx0" brushRef="#br0">0 125 3223 0 0,'8'-18'2464'0'0,"-6"15"-2206"0"0,1 0-1 0 0,-1 0 0 0 0,1 0 0 0 0,0 1 1 0 0,0-1-1 0 0,1 1 0 0 0,-1 0 0 0 0,0-1 0 0 0,5-1 1 0 0,37-14 1099 0 0,-33 13-1072 0 0,26-8 172 0 0,1 2 0 0 0,1 1-1 0 0,-1 3 1 0 0,1 1 0 0 0,1 1 0 0 0,42 2-1 0 0,250 22 575 0 0,-132-3-871 0 0,-97-11-101 0 0,391 37 570 0 0,-270 1-432 0 0,-196-37-178 0 0,1-1 0 0 0,0-1 0 0 0,31-1 0 0 0,-56-3-48 0 0,-3-1-8 0 0,-1 1 1 0 0,1 0 0 0 0,0 0-1 0 0,0 0 1 0 0,-1 0 0 0 0,1 0 0 0 0,0 0-1 0 0,0 0 1 0 0,-1 1 0 0 0,1-1-1 0 0,0 0 1 0 0,-1 1 0 0 0,1 0 0 0 0,0-1-1 0 0,-1 1 1 0 0,1 0 0 0 0,-1 0-1 0 0,1 0 1 0 0,-1 0 0 0 0,0 0 0 0 0,1 0-1 0 0,-1 0 1 0 0,0 0 0 0 0,0 1-1 0 0,1-1 1 0 0,-1 0 0 0 0,0 1-1 0 0,0-1 1 0 0,-1 1 0 0 0,2 2 0 0 0,1 5-1142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6:49.007"/>
    </inkml:context>
    <inkml:brush xml:id="br0">
      <inkml:brushProperty name="width" value="0.1" units="cm"/>
      <inkml:brushProperty name="height" value="0.1" units="cm"/>
      <inkml:brushProperty name="color" value="#F4F91B"/>
    </inkml:brush>
  </inkml:definitions>
  <inkml:trace contextRef="#ctx0" brushRef="#br0">1 1 2879 0 0,'4'2'677'0'0,"0"3"-179"0"0,-2-3-465 0 0,6 9 2223 0 0,-6-9-2032 0 0,0-1 0 0 0,0 1 0 0 0,0 0 0 0 0,0-1 0 0 0,0 0 0 0 0,0 1-1 0 0,4 1 1 0 0,15 11 559 0 0,-16-10-675 0 0,-5-4-40 0 0,0 0 1 0 0,1 0-1 0 0,-1 0 0 0 0,0 1 0 0 0,0-1 1 0 0,1 0-1 0 0,-1 0 0 0 0,0 1 1 0 0,0-1-1 0 0,0 0 0 0 0,0 0 1 0 0,1 1-1 0 0,-1-1 0 0 0,0 0 0 0 0,0 1 1 0 0,0-1-1 0 0,0 0 0 0 0,0 1 1 0 0,0-1-1 0 0,0 0 0 0 0,0 0 1 0 0,0 1-1 0 0,0-1 0 0 0,0 0 0 0 0,0 1 1 0 0,0-1-1 0 0,0 0 0 0 0,0 1 1 0 0,0-1-1 0 0,1 2-32 0 0,0 0 0 0 0,0 0 0 0 0,0-1 1 0 0,0 1-1 0 0,1 0 0 0 0,-1-1 0 0 0,1 1 0 0 0,2 1 0 0 0,4 2 3 0 0,0-1 0 0 0,1 0-1 0 0,-1-1 1 0 0,1 0-1 0 0,0-1 1 0 0,11 3 0 0 0,4 1 10 0 0,18 5 15 0 0,-29-8-32 0 0,0 1 0 0 0,0-2 0 0 0,18 2 0 0 0,-4-3 49 0 0,0-2-1 0 0,38-5 0 0 0,-18 1-11 0 0,2 3 20 0 0,0 2-1 0 0,52 6 1 0 0,-32 7-89 0 0,-5-1 0 0 0,0-6 128 0 0,-53-5-17 0 0,1 0 0 0 0,-1-1 0 0 0,0 0 0 0 0,1-1 0 0 0,16-3 0 0 0,-7 1 127 0 0,-19 2-172 0 0,1 0 0 0 0,0 0 0 0 0,-1 0-1 0 0,1 0 1 0 0,-1-1 0 0 0,1 1 0 0 0,-1-1 0 0 0,0 0-1 0 0,1 0 1 0 0,-1 0 0 0 0,0 0 0 0 0,3-4 0 0 0,1-1 178 0 0,-16 32-230 0 0,3-10-168 0 0,-4 3-6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6:54.087"/>
    </inkml:context>
    <inkml:brush xml:id="br0">
      <inkml:brushProperty name="width" value="0.1" units="cm"/>
      <inkml:brushProperty name="height" value="0.1" units="cm"/>
      <inkml:brushProperty name="color" value="#F4F91B"/>
    </inkml:brush>
  </inkml:definitions>
  <inkml:trace contextRef="#ctx0" brushRef="#br0">97 1 919 0 0,'-13'3'-41'0'0,"11"-3"281"0"0,0 0-1 0 0,1 0 1 0 0,-1 1 0 0 0,0-1-1 0 0,1 1 1 0 0,-1 0 0 0 0,1-1 0 0 0,-1 1-1 0 0,1 0 1 0 0,-1 0 0 0 0,1 0-1 0 0,-3 2 1 0 0,4-3-231 0 0,-10 8 237 0 0,1 0 1 0 0,-13 16-1 0 0,20-22-197 0 0,0 1-1 0 0,0 1 0 0 0,0-1 1 0 0,0 0-1 0 0,0 0 0 0 0,1 1 1 0 0,0-1-1 0 0,-1 1 1 0 0,1-1-1 0 0,0 1 0 0 0,1-1 1 0 0,-1 1-1 0 0,0 5 0 0 0,1-8 26 0 0,1 0-1 0 0,-1 0 1 0 0,0 0-1 0 0,0 0 0 0 0,1 0 1 0 0,-1 0-1 0 0,0 0 1 0 0,1 0-1 0 0,-1 0 0 0 0,1 0 1 0 0,-1 0-1 0 0,1 0 1 0 0,-1 0-1 0 0,1-1 0 0 0,0 1 1 0 0,-1 0-1 0 0,1 0 1 0 0,0-1-1 0 0,0 1 0 0 0,0-1 1 0 0,0 1-1 0 0,-1-1 0 0 0,1 1 1 0 0,0-1-1 0 0,2 1 1 0 0,30 8 2057 0 0,-13-4-1560 0 0,33 22 388 0 0,-44-22-858 0 0,0 0 1 0 0,0 0 0 0 0,0-1-1 0 0,1 0 1 0 0,-1 0-1 0 0,1-1 1 0 0,0-1 0 0 0,17 3-1 0 0,53 4 700 0 0,12 0-120 0 0,37-1-242 0 0,-63-3-211 0 0,116-5-1 0 0,51-22 369 0 0,-16 13-99 0 0,-7-1-51 0 0,-57-19 18 0 0,-18 2 21 0 0,-122 25-430 0 0,20-4-35 0 0,-31 6-15 0 0,0 0-1 0 0,-1 0 0 0 0,1 0 1 0 0,0 0-1 0 0,0 0 1 0 0,0 0-1 0 0,0 0 0 0 0,-1 1 1 0 0,1-1-1 0 0,0 1 0 0 0,0-1 1 0 0,-1 1-1 0 0,4 1 0 0 0,-4-1-4 0 0,-1 0 0 0 0,1 0 0 0 0,0 0-1 0 0,0 0 1 0 0,-1 0 0 0 0,1 1 0 0 0,0-1-1 0 0,-1 0 1 0 0,1 0 0 0 0,-1 0 0 0 0,0 1 0 0 0,1-1-1 0 0,-1 0 1 0 0,0 0 0 0 0,0 1 0 0 0,0-1-1 0 0,0 0 1 0 0,0 1 0 0 0,0-1 0 0 0,0 0 0 0 0,-1 3-1 0 0,-7 27-1268 0 0,1-15-17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7:03.734"/>
    </inkml:context>
    <inkml:brush xml:id="br0">
      <inkml:brushProperty name="width" value="0.1" units="cm"/>
      <inkml:brushProperty name="height" value="0.1" units="cm"/>
      <inkml:brushProperty name="color" value="#F4F91B"/>
    </inkml:brush>
  </inkml:definitions>
  <inkml:trace contextRef="#ctx0" brushRef="#br0">165 215 1007 0 0,'-3'-2'32'0'0,"-1"0"-1"0"0,1 1 1 0 0,-1-1-1 0 0,0 1 1 0 0,0-1-1 0 0,0 1 0 0 0,-5 0 1 0 0,-6-3 196 0 0,8 2 81 0 0,0-1 0 0 0,0 0-1 0 0,1 0 1 0 0,-1 0-1 0 0,1 0 1 0 0,0-1-1 0 0,0 0 1 0 0,0 0 0 0 0,1-1-1 0 0,-1 0 1 0 0,1 0-1 0 0,0 0 1 0 0,-7-10-1 0 0,5 5 421 0 0,5 9-558 0 0,0-1-1 0 0,1 0 0 0 0,-1 0 0 0 0,1 0 0 0 0,0 0 1 0 0,0 0-1 0 0,-1 0 0 0 0,1-1 0 0 0,0 1 0 0 0,1 0 1 0 0,-1 0-1 0 0,0-1 0 0 0,0-2 0 0 0,8 4 283 0 0,0 1 0 0 0,-1 0 0 0 0,1 0 0 0 0,-1 1 0 0 0,9 1 0 0 0,67 31 579 0 0,-74-31-945 0 0,0 0 1 0 0,1-1 0 0 0,-1 0-1 0 0,0-1 1 0 0,1 1 0 0 0,10-2-1 0 0,51-10 894 0 0,-58 9-877 0 0,3 1 8 0 0,0 0 1 0 0,16 1-1 0 0,-14 0-50 0 0,8-1 105 0 0,0-2 0 0 0,26-5 0 0 0,-26 3-5 0 0,0 2-1 0 0,27-1 0 0 0,167-6-33 0 0,-188 5-30 0 0,-1-1 0 0 0,48-16 0 0 0,15-4 192 0 0,-31 15-218 0 0,1 4 0 0 0,112-1 0 0 0,-140 10-71 0 0,0 1 0 0 0,61 15 0 0 0,-63-12 7 0 0,2 1 31 0 0,0-3 0 0 0,56 1 0 0 0,-39 0-39 0 0,-16-1 0 0 0,-6 0 0 0 0,0 0 0 0 0,34 10 0 0 0,-6 5 0 0 0,107 51 0 0 0,-128-54 0 0 0,2-1 0 0 0,-1-3 0 0 0,77 16 0 0 0,-84-18 0 0 0,-28-8 0 0 0,0 0 0 0 0,0-1 0 0 0,0 0 0 0 0,1 0 0 0 0,-1 0 0 0 0,1 0 0 0 0,-1 0 0 0 0,1 0 0 0 0,-1-1 0 0 0,1 0 0 0 0,-1 0 0 0 0,1 0 0 0 0,-1 0 0 0 0,6-1 0 0 0,-9 1 4 0 0,-1 0 0 0 0,1 0 0 0 0,0 0 1 0 0,0 0-1 0 0,-1 0 0 0 0,1 0 0 0 0,0 0 0 0 0,-1 0 0 0 0,1 0 0 0 0,0-1 0 0 0,-1 1 0 0 0,1 0 0 0 0,0 0 0 0 0,-1 0 0 0 0,1 0 0 0 0,0 0 1 0 0,0-1-1 0 0,-1 1 0 0 0,1 0 0 0 0,0 0 0 0 0,0-1 0 0 0,-1 1 0 0 0,1 0 0 0 0,0 0 0 0 0,0-1 0 0 0,0 1 0 0 0,-1 0 0 0 0,1 0 0 0 0,0-1 1 0 0,0 1-1 0 0,0 0 0 0 0,0-1 0 0 0,0 1 0 0 0,0 0 0 0 0,0-1 0 0 0,0 1 0 0 0,0 0 0 0 0,0-1 0 0 0,0 1 0 0 0,0 0 0 0 0,0-1 0 0 0,0 1 1 0 0,0 0-1 0 0,0-1 0 0 0,0 1 0 0 0,0 0 0 0 0,0-1 0 0 0,0 1 0 0 0,0 0 0 0 0,0 0 0 0 0,1-1 0 0 0,-1 1 0 0 0,-6 5-55 0 0,0 0 1 0 0,0 1-1 0 0,0-1 0 0 0,-8 14 0 0 0,7-10-33 0 0,-15 17-138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7:37.408"/>
    </inkml:context>
    <inkml:brush xml:id="br0">
      <inkml:brushProperty name="width" value="0.1" units="cm"/>
      <inkml:brushProperty name="height" value="0.1" units="cm"/>
      <inkml:brushProperty name="color" value="#F4F91B"/>
    </inkml:brush>
  </inkml:definitions>
  <inkml:trace contextRef="#ctx0" brushRef="#br0">3083 3 1151 0 0,'1'0'116'0'0,"-1"0"-87"0"0,0 0 0 0 0,0 0 0 0 0,1 1 0 0 0,-1-1 0 0 0,0 0 0 0 0,0 0 1 0 0,0 0-1 0 0,0 0 0 0 0,1 0 0 0 0,-1 0 0 0 0,0 0 0 0 0,0 0 1 0 0,0 0-1 0 0,1 0 0 0 0,-1 0 0 0 0,0 0 0 0 0,0 0 0 0 0,0 0 0 0 0,1 0 1 0 0,-1 0-1 0 0,0 0 0 0 0,0 0 0 0 0,1 0 0 0 0,-1 0 0 0 0,0 0 1 0 0,0 0-1 0 0,0 0 0 0 0,1 0 0 0 0,-1 0 0 0 0,0 0 0 0 0,0 0 0 0 0,0-1 1 0 0,0 1-1 0 0,1 0 0 0 0,-1 0 0 0 0,0 0 0 0 0,0 0 0 0 0,0 0 1 0 0,0-1-1 0 0,0 1 0 0 0,0 0 0 0 0,1 0 0 0 0,-1 0 0 0 0,0-1 0 0 0,0 1 1 0 0,0 0-1 0 0,0 2 93 0 0,-1-1 0 0 0,1 1 1 0 0,0 0-1 0 0,-1 0 0 0 0,1-1 0 0 0,-1 1 1 0 0,0 0-1 0 0,0-1 0 0 0,0 1 0 0 0,0-1 1 0 0,0 1-1 0 0,0-1 0 0 0,0 1 1 0 0,0-1-1 0 0,0 0 0 0 0,-1 1 0 0 0,1-1 1 0 0,-3 2-1 0 0,0-1 152 0 0,0 1 0 0 0,1-1 1 0 0,-1 0-1 0 0,-1 0 0 0 0,1 0 0 0 0,-9 2 0 0 0,-9 15 1149 0 0,19-18-1356 0 0,1 0 1 0 0,-1 0-1 0 0,0 0 0 0 0,0 0 0 0 0,0 0 1 0 0,0-1-1 0 0,0 1 0 0 0,0-1 1 0 0,0 0-1 0 0,0 0 0 0 0,0 0 0 0 0,0 0 1 0 0,0 0-1 0 0,-4-2 0 0 0,-22 5 530 0 0,6 0-146 0 0,18-3-381 0 0,0 0 0 0 0,0 1 0 0 0,0-1 0 0 0,0 1-1 0 0,0 0 1 0 0,0 1 0 0 0,0-1 0 0 0,1 1 0 0 0,-1 0 0 0 0,-5 3-1 0 0,5-2-55 0 0,0-1 1 0 0,1 0-1 0 0,-1-1 0 0 0,0 1 0 0 0,0-1 0 0 0,0 0 0 0 0,-10 1 0 0 0,-39-2 154 0 0,32 0 9 0 0,-104-11 1211 0 0,-52 17-1116 0 0,140-4-197 0 0,0 2 1 0 0,1 2 0 0 0,-39 10 0 0 0,37-7-30 0 0,-35 2 61 0 0,36-4 31 0 0,-1-2 1 0 0,-44 0-1 0 0,33-2-71 0 0,37-2-38 0 0,0 0 1 0 0,1-1-1 0 0,-1 0 0 0 0,0-2 0 0 0,1 1 0 0 0,-25-7 0 0 0,-2-3 112 0 0,19 6 22 0 0,0-1-1 0 0,-31-14 0 0 0,43 16-127 0 0,0 1-1 0 0,0 1 1 0 0,0-1-1 0 0,0 1 1 0 0,-1 0-1 0 0,-12 0 1 0 0,-54 1 42 0 0,47 1-76 0 0,-1 0-8 0 0,-27 0 75 0 0,-64 7-1 0 0,60 6-9 0 0,46-9-52 0 0,4-3 2 0 0,-1 1 1 0 0,1-2-1 0 0,0 1 0 0 0,-17-3 0 0 0,-20 2 15 0 0,-83 2-23 0 0,83-2 0 0 0,20-4 0 0 0,22 3 0 0 0,1 0 0 0 0,0 1 0 0 0,-1-1 0 0 0,1 1 0 0 0,-1 0 0 0 0,1 0 0 0 0,-6 1 0 0 0,-48 7 0 0 0,49-7 0 0 0,-3 2 0 0 0,-1-1 0 0 0,0 0 0 0 0,0-1 0 0 0,-22-1 0 0 0,17-2 13 0 0,0 1 0 0 0,0 1 0 0 0,0 1-1 0 0,-28 5 1 0 0,-2-2-13 0 0,39-3 0 0 0,0-1 0 0 0,0 1 0 0 0,0 0 0 0 0,-12 4 0 0 0,8-1 21 0 0,0-2-1 0 0,0 1 1 0 0,-17 0-1 0 0,-17 2 26 0 0,11 1-9 0 0,-1-2-1 0 0,1-2 0 0 0,-1-1 0 0 0,-65-8 1 0 0,101 7-36 0 0,-9-1 8 0 0,1 0 0 0 0,-1 0 0 0 0,0 1 0 0 0,1 0 0 0 0,-1 1 0 0 0,-13 3 0 0 0,22-4-10 0 0,-1 1 0 0 0,1 0 0 0 0,0 0 0 0 0,-1 0 1 0 0,1-1-1 0 0,0 1 0 0 0,0 0 0 0 0,0 1 0 0 0,0-1 1 0 0,-1 0-1 0 0,2 0 0 0 0,-1 0 0 0 0,0 1 0 0 0,0-1 1 0 0,-1 3-1 0 0,-8 23-307 0 0,8-21 198 0 0,-4 16-177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7:41.229"/>
    </inkml:context>
    <inkml:brush xml:id="br0">
      <inkml:brushProperty name="width" value="0.1" units="cm"/>
      <inkml:brushProperty name="height" value="0.1" units="cm"/>
      <inkml:brushProperty name="color" value="#F4F91B"/>
    </inkml:brush>
  </inkml:definitions>
  <inkml:trace contextRef="#ctx0" brushRef="#br0">1506 66 919 0 0,'0'0'67'0'0,"-24"-38"-240"0"0,23 37 229 0 0,0-1 1 0 0,0 1-1 0 0,0-1 0 0 0,0 1 1 0 0,-1 0-1 0 0,1-1 0 0 0,0 1 1 0 0,-1 0-1 0 0,1 0 1 0 0,-1 0-1 0 0,1 0 0 0 0,-1 0 1 0 0,1 1-1 0 0,-1-1 0 0 0,1 0 1 0 0,-1 1-1 0 0,0-1 1 0 0,-1 0-1 0 0,-2 1 310 0 0,0-1 1 0 0,0 1 0 0 0,0 0-1 0 0,-9 2 1 0 0,10-1-167 0 0,0-1 1 0 0,0 1-1 0 0,0-1 0 0 0,0 0 1 0 0,0 0-1 0 0,-8-2 0 0 0,6 1 25 0 0,-1 0 0 0 0,0 1-1 0 0,1 0 1 0 0,-1 0 0 0 0,0 1-1 0 0,1-1 1 0 0,-12 4 0 0 0,-7 0 297 0 0,3-1-174 0 0,16-2-253 0 0,-1 0 0 0 0,1 0 0 0 0,-1-1 0 0 0,0 1 1 0 0,0-2-1 0 0,1 1 0 0 0,-1-1 0 0 0,1 0 0 0 0,-1 0 0 0 0,1 0 1 0 0,-10-4-1 0 0,10 2 24 0 0,-1 1 0 0 0,1 0 0 0 0,-1 0 0 0 0,1 1 0 0 0,-1 0 0 0 0,0 0 0 0 0,0 1 0 0 0,1 0 0 0 0,-11 0 0 0 0,-6 3 113 0 0,-32 8-1 0 0,37-6-192 0 0,-1-2 0 0 0,1 0 0 0 0,-20 0 0 0 0,36-3-39 0 0,-5 1 75 0 0,-1-1 1 0 0,1-1 0 0 0,-1 0-1 0 0,1 0 1 0 0,-15-3-1 0 0,16 2 13 0 0,-1 1-1 0 0,1 1 0 0 0,-1-1 1 0 0,1 1-1 0 0,-1 0 0 0 0,0 1 1 0 0,-12 1-1 0 0,-16 2 116 0 0,-37-8 10 0 0,44 2 165 0 0,-52 2 0 0 0,-7 12-6 0 0,59-6-146 0 0,0-2 0 0 0,-1-1 0 0 0,-32-2 0 0 0,-105-21 872 0 0,154 18-1055 0 0,7 2-33 0 0,-1 0 0 0 0,1 0 0 0 0,0 0 0 0 0,0 1 0 0 0,-1-1 0 0 0,1 1 0 0 0,0 1 0 0 0,0-1 0 0 0,0 1 0 0 0,0 0 0 0 0,0 0 0 0 0,1 0 0 0 0,-1 0 0 0 0,0 1 0 0 0,1 0 0 0 0,-7 5 0 0 0,-2 4-113 0 0,0-1 1 0 0,1 1 0 0 0,-19 25-1 0 0,5-1-153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30.775"/>
    </inkml:context>
    <inkml:brush xml:id="br0">
      <inkml:brushProperty name="width" value="0.1" units="cm"/>
      <inkml:brushProperty name="height" value="0.1" units="cm"/>
      <inkml:brushProperty name="color" value="#E71224"/>
    </inkml:brush>
  </inkml:definitions>
  <inkml:trace contextRef="#ctx0" brushRef="#br0">1419 75 5983 0 0,'-1'-1'58'0'0,"1"0"0"0"0,-1 0-1 0 0,0 0 1 0 0,1 1 0 0 0,-1-1 0 0 0,0 0-1 0 0,0 1 1 0 0,0-1 0 0 0,1 1-1 0 0,-1-1 1 0 0,0 1 0 0 0,0-1-1 0 0,0 1 1 0 0,0 0 0 0 0,0-1-1 0 0,0 1 1 0 0,0 0 0 0 0,0 0 0 0 0,0 0-1 0 0,0 0 1 0 0,0 0 0 0 0,0 0-1 0 0,0 0 1 0 0,0 0 0 0 0,0 0-1 0 0,0 0 1 0 0,-1 1 0 0 0,-12 0 422 0 0,-9 2-397 0 0,-1 1 0 0 0,1 2 0 0 0,-27 8 0 0 0,21-5-13 0 0,-41 7 0 0 0,62-15-37 0 0,0-1-1 0 0,0 0 0 0 0,0 0 0 0 0,0-1 0 0 0,1 0 0 0 0,-1 0 0 0 0,-11-3 1 0 0,-5-4 213 0 0,-23-11 1 0 0,0 0 10 0 0,3 5 405 0 0,0 2-1 0 0,-1 1 0 0 0,-67-6 1 0 0,36 9 125 0 0,-137 3 1 0 0,184 7-784 0 0,1 1 1 0 0,-1 1 0 0 0,1 1-1 0 0,0 2 1 0 0,0 1-1 0 0,1 1 1 0 0,0 1-1 0 0,-27 15 1 0 0,8 1-287 0 0,-23 12-3618 0 0,28-19-244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7:42.769"/>
    </inkml:context>
    <inkml:brush xml:id="br0">
      <inkml:brushProperty name="width" value="0.1" units="cm"/>
      <inkml:brushProperty name="height" value="0.1" units="cm"/>
      <inkml:brushProperty name="color" value="#F4F91B"/>
    </inkml:brush>
  </inkml:definitions>
  <inkml:trace contextRef="#ctx0" brushRef="#br0">146 65 3223 0 0,'-4'-5'184'0'0,"0"-2"6"0"0,-1 1 1 0 0,0 0-1 0 0,0 0 0 0 0,-1 0 0 0 0,1 1 1 0 0,-1 0-1 0 0,0 0 0 0 0,-8-5 0 0 0,11 9-115 0 0,1 0-1 0 0,-1 1 0 0 0,0-1 0 0 0,0 1 0 0 0,1 0 1 0 0,-1-1-1 0 0,0 1 0 0 0,0 1 0 0 0,1-1 0 0 0,-1 0 1 0 0,0 1-1 0 0,0-1 0 0 0,1 1 0 0 0,-1 0 0 0 0,1 0 1 0 0,-1 0-1 0 0,0 0 0 0 0,-3 2 0 0 0,-3 1 316 0 0,8-3-299 0 0,0-1-1 0 0,-1 0 0 0 0,1 1 0 0 0,0-1 1 0 0,0 1-1 0 0,0-1 0 0 0,0 1 0 0 0,0 0 1 0 0,0-1-1 0 0,0 1 0 0 0,0 0 0 0 0,1 0 1 0 0,-1-1-1 0 0,0 1 0 0 0,0 0 0 0 0,1 0 1 0 0,-1 0-1 0 0,0 0 0 0 0,1 0 0 0 0,-1 0 1 0 0,1 0-1 0 0,-1 1 0 0 0,1-1 1 0 0,0 0-1 0 0,-1 0 0 0 0,1 0 0 0 0,0 0 1 0 0,0 0-1 0 0,0 1 0 0 0,0-1 0 0 0,0 0 1 0 0,0 0-1 0 0,0 0 0 0 0,0 1 0 0 0,0-1 1 0 0,0 0-1 0 0,1 0 0 0 0,0 2 0 0 0,0 0-53 0 0,0 0-1 0 0,0-1 1 0 0,0 1-1 0 0,0-1 1 0 0,1 1-1 0 0,-1-1 1 0 0,1 1-1 0 0,0-1 1 0 0,-1 0-1 0 0,1 0 1 0 0,0 0-1 0 0,0 0 1 0 0,3 2-1 0 0,33 20 388 0 0,-11-8-159 0 0,-8-4-114 0 0,0-1 1 0 0,1-1-1 0 0,1 0 0 0 0,-1-2 0 0 0,2 0 0 0 0,-1-1 0 0 0,1-1 0 0 0,42 5 0 0 0,203 26 633 0 0,-212-31-449 0 0,83-1 0 0 0,54-12 275 0 0,-112 3-350 0 0,102-8 180 0 0,131-2-69 0 0,120-18 177 0 0,-138 12-413 0 0,-139 13-30 0 0,148-26 12 0 0,-227 27-103 0 0,0 3-1 0 0,109 10 1 0 0,-109-2-1 0 0,-24-5 2 0 0,0-3 1 0 0,74-12-1 0 0,-72 6-1 0 0,110-1 0 0 0,-89 13-14 0 0,94 15 0 0 0,-101-9 0 0 0,107-2 0 0 0,-27-2 0 0 0,-88 1 0 0 0,109 23 0 0 0,73 12 75 0 0,-138-38-19 0 0,-80-3-69 0 0,0 0-1 0 0,0 1 1 0 0,0 2 0 0 0,36 7-1 0 0,-58-9 13 0 0,-1 0 0 0 0,1 0-1 0 0,-1 0 1 0 0,1 0 0 0 0,-1 1-1 0 0,0-1 1 0 0,1 1 0 0 0,-1-1-1 0 0,0 1 1 0 0,0 0 0 0 0,0 0 0 0 0,0 0-1 0 0,0 0 1 0 0,-1 0 0 0 0,1 1-1 0 0,-1-1 1 0 0,3 5 0 0 0,-2-2-197 0 0,0 0 1 0 0,0 0 0 0 0,-1 0 0 0 0,1 1 0 0 0,-1-1-1 0 0,-1 1 1 0 0,1-1 0 0 0,-1 8 0 0 0,-1 12-5365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7:53.330"/>
    </inkml:context>
    <inkml:brush xml:id="br0">
      <inkml:brushProperty name="width" value="0.1" units="cm"/>
      <inkml:brushProperty name="height" value="0.1" units="cm"/>
      <inkml:brushProperty name="color" value="#F4F91B"/>
    </inkml:brush>
  </inkml:definitions>
  <inkml:trace contextRef="#ctx0" brushRef="#br0">441 1011 7367 0 0,'7'3'-5722'0'0,"3"-3"3683"0"0,-9 0 2128 0 0,0 0 1 0 0,-1 0-1 0 0,1-1 0 0 0,0 1-1 0 0,0 0 2 0 0,0 0-1 0 0,0-1 0 0 0,0 1 0 0 0,0-1 1 0 0,0 1-1 0 0,-1-1 0 0 0,1 1 0 0 0,0-1 0 0 0,0 1 1 0 0,-1-1-1 0 0,1 1 0 0 0,0-1 0 0 0,-1 0 1 0 0,1 0-1 0 0,-1 1 0 0 0,1-1 0 0 0,-1 0 0 0 0,1 0 1 0 0,-1 0-1 0 0,1 0 0 0 0,-1 1 0 0 0,0-1 1 0 0,1-2-1 0 0,-1 0 395 0 0,0-1 0 0 0,0 1-1 0 0,0-1 1 0 0,1 1 0 0 0,-1-1 0 0 0,1 1 0 0 0,0 0 0 0 0,0-1 0 0 0,2-4-1 0 0,-9 18 1711 0 0,4-7-2142 0 0,1-1 0 0 0,0 0 1 0 0,0 1-1 0 0,0-1 0 0 0,1 1 1 0 0,-1 0-1 0 0,0 4 0 0 0,1-5-39 0 0,0-2 9 0 0,-1 0 1 0 0,1 0-1 0 0,0 1 0 0 0,0-1 1 0 0,0 0-1 0 0,0 1 0 0 0,0-1 1 0 0,0 0-1 0 0,0 0 0 0 0,0 1 1 0 0,0-1-1 0 0,0 0 0 0 0,0 0 1 0 0,0 1-1 0 0,1-1 1 0 0,-1 0-1 0 0,0 0 0 0 0,0 1 1 0 0,0-1-1 0 0,0 0 0 0 0,0 0 1 0 0,0 1-1 0 0,1-1 0 0 0,-1 0 1 0 0,0 0-1 0 0,0 0 0 0 0,1 1 1 0 0,2 2 558 0 0,7 9 688 0 0,-10-11-1218 0 0,1 0-1 0 0,-1 0 0 0 0,1 0 0 0 0,-1-1 1 0 0,1 1-1 0 0,0 0 0 0 0,0 0 1 0 0,-1-1-1 0 0,1 1 0 0 0,0 0 0 0 0,0-1 1 0 0,0 1-1 0 0,0-1 0 0 0,0 1 0 0 0,0-1 1 0 0,-1 1-1 0 0,1-1 0 0 0,0 0 1 0 0,0 0-1 0 0,0 1 0 0 0,0-1 0 0 0,2 0 1 0 0,10 2 233 0 0,-10-2-208 0 0,-1 0-1 0 0,1 1 0 0 0,-1-1 0 0 0,0 1 1 0 0,1-1-1 0 0,-1 1 0 0 0,3 1 0 0 0,-2-1-22 0 0,-1 0-1 0 0,1-1 1 0 0,0 1-1 0 0,0-1 1 0 0,-1 1-1 0 0,1-1 1 0 0,0 0 0 0 0,3 0-1 0 0,11 0 73 0 0,-10 1-56 0 0,1-1 1 0 0,-1 0 0 0 0,0-1 0 0 0,0 0-1 0 0,8-1 1 0 0,-9 0-6 0 0,-1 1-1 0 0,1 0 1 0 0,0 1-1 0 0,-1 0 1 0 0,1-1-1 0 0,0 2 0 0 0,-1-1 1 0 0,1 1-1 0 0,7 1 1 0 0,-4 0-12 0 0,0 0 0 0 0,0 0-1 0 0,0-1 1 0 0,0-1 0 0 0,1 0 0 0 0,-1 0 0 0 0,0 0 0 0 0,12-3-1 0 0,-9 1 48 0 0,-1 1 0 0 0,0 0 0 0 0,1 1-1 0 0,20 3 1 0 0,-8 1-42 0 0,0-1 1 0 0,0 0-1 0 0,0-2 0 0 0,0-1 1 0 0,0 0-1 0 0,0-2 0 0 0,0-1 1 0 0,34-9-1 0 0,-49 10-13 0 0,-1 1 0 0 0,1-1 0 0 0,0 2 0 0 0,-1-1 0 0 0,1 1 1 0 0,0 0-1 0 0,0 1 0 0 0,-1 0 0 0 0,1 0 0 0 0,-1 1 0 0 0,14 5 0 0 0,38 7 95 0 0,-54-11-122 0 0,1 0 0 0 0,-1 0-1 0 0,1 1 1 0 0,-1 0 0 0 0,7 5 0 0 0,-7-4-1 0 0,1 0 0 0 0,-1 0 0 0 0,1-1 0 0 0,11 4 0 0 0,9 0 83 0 0,1-1-1 0 0,-1-1 1 0 0,37 2-1 0 0,-8-1 2 0 0,-30-3-54 0 0,46 9 332 0 0,-54-10-335 0 0,1-1 1 0 0,-1 0 0 0 0,0-2 0 0 0,35-3-1 0 0,5 1 105 0 0,-41 2-85 0 0,0 0-1 0 0,0 1 0 0 0,25 5 1 0 0,-3 2-53 0 0,-29-5 5 0 0,0 0 1 0 0,18 2-1 0 0,-4 0 3 0 0,-14-4 14 0 0,0 0 0 0 0,-1 0 0 0 0,1-1 0 0 0,0 0 0 0 0,9-2 0 0 0,-8 0 3 0 0,0 2 1 0 0,-1-1-1 0 0,1 2 0 0 0,12 1 0 0 0,-1 2-26 0 0,104 15 118 0 0,-93-15-120 0 0,106 6 50 0 0,-68-6-53 0 0,-49-1 16 0 0,1-2 0 0 0,30-2 0 0 0,49-15 108 0 0,-90 15-128 0 0,1 0 0 0 0,13 2 0 0 0,-14-1 0 0 0,-1 0 0 0 0,21-2 0 0 0,-12-3 53 0 0,-14 4-34 0 0,0-1 0 0 0,-1 1-1 0 0,13-1 1 0 0,7-3-19 0 0,-22 4 0 0 0,-1 0 0 0 0,1 0 0 0 0,0 0 0 0 0,0 1 0 0 0,0-1 0 0 0,0 1 0 0 0,0 0 0 0 0,5 0 0 0 0,14 2 32 0 0,44 0 0 0 0,-44-2 0 0 0,44 4 0 0 0,-44 0-32 0 0,36 0 0 0 0,-46-4 7 0 0,1-1 0 0 0,-1-1 1 0 0,0 0-1 0 0,0-1 0 0 0,0 0 0 0 0,-1 0 0 0 0,1-1 0 0 0,18-10 0 0 0,-23 10 36 0 0,-1 0 0 0 0,1-1 0 0 0,-1 0 0 0 0,0 0 0 0 0,0-1 0 0 0,0 1 0 0 0,-1-1-1 0 0,0 0 1 0 0,0-1 0 0 0,5-8 0 0 0,-5 6-23 0 0,0-1-1 0 0,-1 1 0 0 0,0-1 1 0 0,0 0-1 0 0,-1-1 1 0 0,2-10-1 0 0,-3-5 57 0 0,-2 22-59 0 0,0-1 1 0 0,0 1 0 0 0,1 0 0 0 0,-1 0 0 0 0,1-1-1 0 0,2-4 1 0 0,30-73 164 0 0,-26 49-146 0 0,-1 3 2 0 0,-2 19-25 0 0,-2 0 0 0 0,1-1 0 0 0,-2 1-1 0 0,2-12 1 0 0,-5-15 91 0 0,1 26-44 0 0,1-1 1 0 0,0 1-1 0 0,0-1 0 0 0,3-13 0 0 0,-2 16-24 0 0,0 0 0 0 0,-1-1 0 0 0,0 1-1 0 0,0 0 1 0 0,-5-18 0 0 0,3 16-25 0 0,1-1 0 0 0,0 1 0 0 0,1-22 0 0 0,2 9-6 0 0,-3-37 0 0 0,0 38 60 0 0,2-39-1 0 0,1 53-41 0 0,-1 1 1 0 0,-1-1 0 0 0,0 0-1 0 0,0 0 1 0 0,-1 1-1 0 0,0-1 1 0 0,-1 0 0 0 0,0 1-1 0 0,0-1 1 0 0,-1 1-1 0 0,0 0 1 0 0,-6-11-1 0 0,6 13-21 0 0,0 1-1 0 0,-1 0 0 0 0,0-1 0 0 0,0 1 0 0 0,0 1 0 0 0,-1-1 0 0 0,0 1 0 0 0,0 0 0 0 0,-9-8 0 0 0,1 4 9 0 0,0 1 0 0 0,0 0 0 0 0,-1 0 0 0 0,0 2-1 0 0,0-1 1 0 0,0 2 0 0 0,-1 0 0 0 0,0 1 0 0 0,0 0 0 0 0,0 1-1 0 0,-1 1 1 0 0,-18-1 0 0 0,-4-1-10 0 0,-16-1 0 0 0,-80-4 0 0 0,0-1 0 0 0,-66 23 0 0 0,0 0 0 0 0,145-11 0 0 0,32 0 0 0 0,0-1 0 0 0,-28-4 0 0 0,-8-5 0 0 0,-5 0 0 0 0,-73-2 0 0 0,65 10 0 0 0,-46-3 29 0 0,83 1-12 0 0,-67 3 1 0 0,79 2-18 0 0,-22 2 0 0 0,-83-1 0 0 0,111-5 0 0 0,-31-3 0 0 0,19-1 0 0 0,-42-1 0 0 0,6 1 0 0 0,-45-2 0 0 0,58 5 0 0 0,-114 5 0 0 0,156-3 0 0 0,-166 11 0 0 0,125-9 0 0 0,-50 5 0 0 0,-72 6 0 0 0,83-9 0 0 0,-53 0 0 0 0,2 6 0 0 0,136-9 0 0 0,-1 1 0 0 0,1-1 0 0 0,0 1 0 0 0,0 0 0 0 0,-1 1 0 0 0,2-1 0 0 0,-1 1 0 0 0,0 0 0 0 0,0 0 0 0 0,1 1 0 0 0,0-1 0 0 0,0 1 0 0 0,0 0 0 0 0,-7 9 0 0 0,-3 5 0 0 0,1 1 0 0 0,-13 24 0 0 0,25-42 0 0 0,-1 4 0 0 0,0 0 0 0 0,0 1 0 0 0,0-1 0 0 0,0 1 0 0 0,1-1 0 0 0,0 1 0 0 0,0 0 0 0 0,1-1 0 0 0,-1 1 0 0 0,2 8 0 0 0,0 8 0 0 0,7 29 0 0 0,-5-35 0 0 0,0 2-4 0 0,1-1 1 0 0,1 0-1 0 0,1 0 0 0 0,9 19 1 0 0,38 62-30 0 0,-10-19 20 0 0,-14-11 13 0 0,-23-51 0 0 0,2 1 0 0 0,-1-1 0 0 0,2 0 0 0 0,0-1 0 0 0,12 16 0 0 0,-11-18 0 0 0,12 23 0 0 0,-2-3 0 0 0,-13-26 0 0 0,-7-8 0 0 0,1 0 0 0 0,-1 0 0 0 0,0 1 0 0 0,0-1 0 0 0,1 0 0 0 0,-1 1 0 0 0,0-1 0 0 0,0 0 0 0 0,0 0 0 0 0,0 1 0 0 0,1-1 0 0 0,-1 0 0 0 0,0 1 0 0 0,0-1 0 0 0,0 0 0 0 0,0 1 0 0 0,0-1 0 0 0,0 1 0 0 0,0-1 0 0 0,0 0 0 0 0,0 1 0 0 0,0-1 0 0 0,0 0 0 0 0,0 1 0 0 0,0-1 0 0 0,0 0 0 0 0,0 1 0 0 0,-1-1 0 0 0,1 0 0 0 0,0 1 0 0 0,0-1 0 0 0,0 0 0 0 0,0 1 0 0 0,-1-1 0 0 0,1 0 0 0 0,0 1 0 0 0,-12 35-531 0 0,6-19-1349 0 0,-6 27 1 0 0,8-17-5095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7:58.791"/>
    </inkml:context>
    <inkml:brush xml:id="br0">
      <inkml:brushProperty name="width" value="0.1" units="cm"/>
      <inkml:brushProperty name="height" value="0.1" units="cm"/>
      <inkml:brushProperty name="color" value="#F4F91B"/>
    </inkml:brush>
  </inkml:definitions>
  <inkml:trace contextRef="#ctx0" brushRef="#br0">2613 137 2183 0 0,'2'-28'216'0'0,"-2"25"-211"0"0,1 1-1 0 0,0 0 1 0 0,-1 0-1 0 0,1-1 0 0 0,0 1 1 0 0,0 0-1 0 0,0 0 0 0 0,1 0 1 0 0,-1 0-1 0 0,2-2 0 0 0,-1 2 138 0 0,0-1-1 0 0,-1 1 0 0 0,1-1 0 0 0,-1 1 0 0 0,1-1 0 0 0,-1 0 0 0 0,0 0 0 0 0,0 0 0 0 0,0 1 0 0 0,1-7 0 0 0,-2 9-93 0 0,0-1 0 0 0,0 1 1 0 0,0 0-1 0 0,-1 0 0 0 0,1-1 0 0 0,0 1 0 0 0,0 0 0 0 0,0 0 0 0 0,0 0 0 0 0,0-1 0 0 0,0 1 0 0 0,0 0 0 0 0,0 0 0 0 0,-1 0 0 0 0,1-1 0 0 0,0 1 0 0 0,0 0 0 0 0,0 0 0 0 0,-1 0 0 0 0,1 0 0 0 0,0-1 0 0 0,0 1 0 0 0,0 0 0 0 0,-1 0 0 0 0,1 0 0 0 0,0 0 0 0 0,0 0 0 0 0,0 0 0 0 0,-1 0 0 0 0,1 0 0 0 0,0 0 0 0 0,0-1 0 0 0,-1 1 0 0 0,-12 1 847 0 0,-11 5 96 0 0,24-6-927 0 0,-14 6 367 0 0,1 0 1 0 0,-26 15-1 0 0,30-15-288 0 0,0 0-1 0 0,0-1 1 0 0,-1 0 0 0 0,0-1 0 0 0,0 0-1 0 0,0-1 1 0 0,-17 4 0 0 0,14-6 144 0 0,0-1 0 0 0,-1-1 0 0 0,1 0 0 0 0,0 0 1 0 0,0-2-1 0 0,-21-5 0 0 0,-18-3 223 0 0,27 7-412 0 0,15 3-55 0 0,1 0-1 0 0,-1-1 1 0 0,-10-3 0 0 0,0 0 126 0 0,0 0-1 0 0,-35-2 0 0 0,26 4 1 0 0,-238-15 938 0 0,204 15-1074 0 0,23 2-21 0 0,14 1 13 0 0,0-1-1 0 0,-28-6 0 0 0,-7-2 371 0 0,1 3 0 0 0,-123 5 0 0 0,93 2-321 0 0,-107-17 172 0 0,186 15-230 0 0,-12-1 40 0 0,1 2-1 0 0,-1 0 1 0 0,-33 5-1 0 0,-69 18 93 0 0,86-13-107 0 0,-1-1 1 0 0,0-3 0 0 0,-61 2-1 0 0,35-6 233 0 0,-100 15 0 0 0,133-15-245 0 0,27-2-21 0 0,0 0 1 0 0,1 0-1 0 0,-1 1 0 0 0,1-1 0 0 0,-1 1 1 0 0,0 0-1 0 0,1 1 0 0 0,0-1 0 0 0,-1 1 1 0 0,1 0-1 0 0,-8 5 0 0 0,10-4 12 0 0,0 0-1 0 0,0 1 1 0 0,1-1 0 0 0,0 1-1 0 0,-1 0 1 0 0,2 0 0 0 0,-4 6-1 0 0,1-1 14 0 0,-3 7 64 0 0,-9 31 1 0 0,11-30-20 0 0,-13 29-1 0 0,15-41-72 0 0,-52 98 721 0 0,51-95-770 0 0,-1 1 0 0 0,2 0 0 0 0,-1 0 0 0 0,1 0 0 0 0,0 0 0 0 0,-2 15 0 0 0,-2 57 999 0 0,5-56-919 0 0,-7 46 0 0 0,4-43 4 0 0,0 1 1 0 0,2 0-1 0 0,1 0 1 0 0,2 0-1 0 0,0 1 1 0 0,2-1-1 0 0,1 0 1 0 0,2-1-1 0 0,10 38 1 0 0,-11-48-8 0 0,1-1 1 0 0,1 1-1 0 0,0-1 1 0 0,1 0-1 0 0,1-1 1 0 0,15 24 0 0 0,-20-35-15 0 0,1 0 1 0 0,0-1 0 0 0,0 1 0 0 0,0-1 0 0 0,0 0-1 0 0,1 0 1 0 0,-1 0 0 0 0,1-1 0 0 0,0 1-1 0 0,0-1 1 0 0,0 0 0 0 0,10 3 0 0 0,22 8 94 0 0,0-2 1 0 0,2-1-1 0 0,76 11 0 0 0,-73-19 52 0 0,0-1 0 0 0,72-8 0 0 0,-104 5-144 0 0,-3 1-20 0 0,71-6 88 0 0,0 2 0 0 0,122 12 0 0 0,142 52-90 0 0,-301-53 0 0 0,47 4 0 0 0,8 1 0 0 0,-30-2 0 0 0,-20-4 0 0 0,49 15 0 0 0,105 28 0 0 0,-134-33 0 0 0,-38-11 0 0 0,1-2 0 0 0,-1 0 0 0 0,35-3 0 0 0,7 2 0 0 0,28-4 41 0 0,-29 0-18 0 0,-69 2-23 0 0,21 1 18 0 0,0-1 1 0 0,0-1-1 0 0,0-1 0 0 0,0-1 1 0 0,0-1-1 0 0,25-8 0 0 0,-30 5 2 0 0,-13 5-13 0 0,0 0-1 0 0,0 1 0 0 0,0 0 0 0 0,0-1 1 0 0,1 1-1 0 0,4-1 0 0 0,-3 2-7 0 0,0-1 1 0 0,0 0-1 0 0,0 0 0 0 0,0-1 1 0 0,5-2-1 0 0,-9 4 4 0 0,0-1-1 0 0,1 0 1 0 0,-1 1-1 0 0,0-1 1 0 0,0 0 0 0 0,0 0-1 0 0,0 1 1 0 0,0-1 0 0 0,0 0-1 0 0,0 0 1 0 0,-1 0-1 0 0,1 0 1 0 0,0-1 0 0 0,0 1-1 0 0,-1 0 1 0 0,1 0 0 0 0,-1 0-1 0 0,1 0 1 0 0,-1-1-1 0 0,1 1 1 0 0,-1 0 0 0 0,0 0-1 0 0,0-1 1 0 0,0 1 0 0 0,1-2-1 0 0,0-49 86 0 0,3 0 0 0 0,17-83 0 0 0,-18 117-81 0 0,-1 0 0 0 0,0 0 0 0 0,-2-1 0 0 0,0 1 0 0 0,-3-23 0 0 0,-3 2 36 0 0,-15-52 0 0 0,13 53-43 0 0,2-2 0 0 0,-3-52 0 0 0,8 78 0 0 0,1-9 0 0 0,1 0 0 0 0,3-27 0 0 0,2-26 0 0 0,-9 19 0 0 0,1 44 0 0 0,1-1 0 0 0,1 1 0 0 0,0-1 0 0 0,1 0 0 0 0,0 1 0 0 0,5-22 0 0 0,1 12 0 0 0,3-11 0 0 0,-1-1 0 0 0,4-35 0 0 0,-13 69 1 0 0,0 0-1 0 0,0 1 1 0 0,0-1 0 0 0,1 1-1 0 0,-1-1 1 0 0,0 0-1 0 0,0 1 1 0 0,0-1 0 0 0,0 1-1 0 0,0-1 1 0 0,0 0-1 0 0,-1 1 1 0 0,1-1 0 0 0,0 1-1 0 0,0-1 1 0 0,0 0-1 0 0,-1 1 1 0 0,1-1 0 0 0,0 1-1 0 0,0-1 1 0 0,-1 1 0 0 0,1-1-1 0 0,0 1 1 0 0,-1-1-1 0 0,0 0 1 0 0,0 1-3 0 0,1 0-1 0 0,-1 0 1 0 0,0 0-1 0 0,1 0 1 0 0,-1 0-1 0 0,0 0 1 0 0,1 0 0 0 0,-1 0-1 0 0,0 0 1 0 0,1 0-1 0 0,-1 1 1 0 0,0-1-1 0 0,1 0 1 0 0,-1 1-1 0 0,1-1 1 0 0,-1 0 0 0 0,0 1-1 0 0,0 0 1 0 0,-24 21-192 0 0,14-9-1254 0 0,-18 26-1 0 0,11-11-110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8:04.802"/>
    </inkml:context>
    <inkml:brush xml:id="br0">
      <inkml:brushProperty name="width" value="0.1" units="cm"/>
      <inkml:brushProperty name="height" value="0.1" units="cm"/>
      <inkml:brushProperty name="color" value="#66CC00"/>
    </inkml:brush>
  </inkml:definitions>
  <inkml:trace contextRef="#ctx0" brushRef="#br0">912 1249 2759 0 0,'-4'-12'756'0'0,"-1"-3"1890"0"0,5 14-2597 0 0,-1 1 0 0 0,1 0 0 0 0,0-1 0 0 0,0 1 0 0 0,0 0-1 0 0,-1 0 1 0 0,1-1 0 0 0,0 1 0 0 0,-1 0 0 0 0,1 0 0 0 0,0-1 0 0 0,0 1 0 0 0,-1 0 0 0 0,1 0 0 0 0,0 0 0 0 0,-1-1 0 0 0,1 1 0 0 0,0 0-1 0 0,-6-3 2448 0 0,6-11-466 0 0,4 11-1489 0 0,5 7-181 0 0,-7-3-273 0 0,0 0 1 0 0,0-1 0 0 0,0 1-1 0 0,0 0 1 0 0,0-1 0 0 0,0 1-1 0 0,0-1 1 0 0,0 0 0 0 0,0 0 0 0 0,1 1-1 0 0,-1-2 1 0 0,0 1 0 0 0,0 0-1 0 0,0 0 1 0 0,0-1 0 0 0,1 1-1 0 0,-1-1 1 0 0,0 1 0 0 0,0-1-1 0 0,0 0 1 0 0,2-1 0 0 0,-1 1 14 0 0,-1 0-1 0 0,1 0 1 0 0,0 0 0 0 0,0 0 0 0 0,0 0-1 0 0,0 1 1 0 0,0 0 0 0 0,0 0 0 0 0,5 0-1 0 0,22 5 352 0 0,19 4-122 0 0,-40-7-235 0 0,0-1 0 0 0,-1 0-1 0 0,1 0 1 0 0,0-1 0 0 0,9-1 0 0 0,19 2 249 0 0,9-1 5 0 0,-32 0-191 0 0,0 0 0 0 0,1 1 0 0 0,23 5 0 0 0,13 0 316 0 0,-42-5-421 0 0,1-1-1 0 0,-1 2 1 0 0,0-1-1 0 0,0 1 1 0 0,0 0 0 0 0,13 6-1 0 0,-12-3 4 0 0,-6-3-39 0 0,0 1 1 0 0,1-1-1 0 0,-1 0 1 0 0,1-1-1 0 0,0 1 0 0 0,-1-1 1 0 0,7 1-1 0 0,0-1 57 0 0,0 0 0 0 0,0 1-1 0 0,0 1 1 0 0,0-1 0 0 0,0 2-1 0 0,-1-1 1 0 0,17 9 0 0 0,-13-5-33 0 0,1 0 1 0 0,0-1-1 0 0,1-1 1 0 0,-1-1-1 0 0,31 5 1 0 0,-31-6 16 0 0,76 8 304 0 0,-15-2-91 0 0,-59-8-250 0 0,-1-1 0 0 0,1 0 1 0 0,-1-1-1 0 0,1-1 0 0 0,24-5 1 0 0,-9 1 22 0 0,-13 3 1 0 0,-4 0-22 0 0,1 1 0 0 0,0 0 1 0 0,-1 1-1 0 0,1 1 0 0 0,21 2 1 0 0,59 7-15 0 0,-70-8 8 0 0,43-6 0 0 0,5 0 21 0 0,-29 7 42 0 0,66 12-1 0 0,-37-4-60 0 0,-29-4-4 0 0,-1-3 0 0 0,1-1 0 0 0,81-9 0 0 0,-86 4-3 0 0,0 1-1 0 0,0 2 1 0 0,0 2-1 0 0,-1 1 0 0 0,49 11 1 0 0,40-2 36 0 0,-93-11-45 0 0,81 3-4 0 0,146-14 0 0 0,-207 7 16 0 0,-1 3 0 0 0,0 3 0 0 0,69 11 0 0 0,-80-10 6 0 0,-1-2-1 0 0,64-5 0 0 0,72 4-21 0 0,-33-5 54 0 0,-49 1-44 0 0,38 6-10 0 0,-83 1 0 0 0,-31-1 0 0 0,1-1 0 0 0,0-2 0 0 0,0 0 0 0 0,0-1 0 0 0,-1-1 0 0 0,35-7 0 0 0,-21 0 0 0 0,40-3 0 0 0,17-5 0 0 0,-67 11 6 0 0,9-3 23 0 0,45-5 0 0 0,-62 13-29 0 0,29 3 0 0 0,-29-1 0 0 0,28-1 0 0 0,-34 0 0 0 0,1 0 0 0 0,-1 1 0 0 0,0 0 0 0 0,1 0 0 0 0,14 6 0 0 0,-13-4 0 0 0,0-1 0 0 0,0 0 0 0 0,17 1 0 0 0,21-5 0 0 0,23 2 0 0 0,-10-1 0 0 0,-39 1 0 0 0,37-5 0 0 0,26-1 0 0 0,-43 4 0 0 0,-27 1 0 0 0,-1 2 0 0 0,1 0 0 0 0,18 4 0 0 0,5 1 0 0 0,-4-2 0 0 0,97 5 0 0 0,-117-8 1 0 0,-1-2 1 0 0,1 0-1 0 0,-1 0 1 0 0,1-1-1 0 0,-1-1 0 0 0,0-1 1 0 0,20-7-1 0 0,35-20 38 0 0,-2-3 0 0 0,92-60 0 0 0,-139 81-47 0 0,-11 7 26 0 0,-1 0 0 0 0,1-1 0 0 0,14-14 0 0 0,9-11-6 0 0,50-53 37 0 0,-73 73-49 0 0,0-1 1 0 0,0-1-1 0 0,-1 0 1 0 0,-1 0 0 0 0,7-17-1 0 0,-6 7 33 0 0,-2-1 0 0 0,8-47 0 0 0,1-1-4 0 0,-13 62-25 0 0,-1 0-1 0 0,-1 0 1 0 0,1 0-1 0 0,-2 0 1 0 0,1 0-1 0 0,-2 0 1 0 0,1 0 0 0 0,-2 0-1 0 0,1 0 1 0 0,-2 0-1 0 0,1 0 1 0 0,-1 0-1 0 0,-1 1 1 0 0,-7-17-1 0 0,2 8 4 0 0,0-3-6 0 0,-1 1 0 0 0,-1 1 0 0 0,-21-30 0 0 0,22 36-1 0 0,-1 0 0 0 0,-1 1 0 0 0,0 1 0 0 0,-1 0 0 0 0,0 0 0 0 0,0 2 0 0 0,-1 0 0 0 0,-1 0 0 0 0,-15-7 0 0 0,-62-33 0 0 0,-46-21 0 0 0,116 63 0 0 0,-1 0 0 0 0,1 2 0 0 0,-1 0 0 0 0,-34-3 0 0 0,-94-2 0 0 0,26 14 0 0 0,33-1 0 0 0,-248 8 0 0 0,239-11 0 0 0,-177 7 0 0 0,134 0 0 0 0,32 9 0 0 0,-19 1 0 0 0,75-13 0 0 0,0-2 0 0 0,-1-3 0 0 0,-72-13 0 0 0,-196-20 0 0 0,49 6 0 0 0,120 8 0 0 0,112 19 0 0 0,-1 2 0 0 0,-60 7 0 0 0,-42 0 0 0 0,-104-20 0 0 0,61 3 0 0 0,96 7 0 0 0,-119-9 0 0 0,-25-14 0 0 0,142 18 0 0 0,-1 5 0 0 0,-169 14 0 0 0,126 0 0 0 0,-128-4 0 0 0,194-8 0 0 0,37 4 0 0 0,1 1 0 0 0,0 1 0 0 0,-39 12 0 0 0,11-3 0 0 0,-24-1 0 0 0,-1-3 0 0 0,-125-3 0 0 0,162-6 0 0 0,-57 8 0 0 0,81-5 0 0 0,-1 2 0 0 0,1 0 0 0 0,-43 18 0 0 0,-169 69 0 0 0,228-88 0 0 0,0 1 0 0 0,1 1 0 0 0,-1 0 0 0 0,1 0 0 0 0,1 1 0 0 0,-14 12 0 0 0,-53 63 0 0 0,19-19 0 0 0,39-47 0 0 0,2 1 0 0 0,1 1 0 0 0,0 0 0 0 0,1 2 0 0 0,1-1 0 0 0,1 2 0 0 0,-11 24 0 0 0,8-1-39 0 0,2 1 0 0 0,2 1 0 0 0,-9 68 0 0 0,10-51 139 0 0,8-45-108 0 0,1 0 0 0 0,0 0-1 0 0,2 0 1 0 0,0 1 0 0 0,2-1 0 0 0,3 24-1 0 0,-3-32 8 0 0,1 1 0 0 0,0-1 0 0 0,1 0 0 0 0,0 0-1 0 0,0 0 1 0 0,1-1 0 0 0,1 1 0 0 0,-1-1 0 0 0,2 0 0 0 0,0-1-1 0 0,12 14 1 0 0,-10-14 1 0 0,2 0 0 0 0,-1-1 0 0 0,1-1 0 0 0,1 1 0 0 0,-1-2 0 0 0,1 0 0 0 0,0 0 0 0 0,1-1 0 0 0,-1-1 0 0 0,17 4 0 0 0,16 2 0 0 0,75 6 0 0 0,-58-10 0 0 0,10 1 37 0 0,-32-3-22 0 0,76 15 1 0 0,-103-15-19 0 0,-1-1 0 0 0,0 2 0 0 0,0 0 0 0 0,0 0 0 0 0,-1 1 1 0 0,1 0-1 0 0,-1 1 0 0 0,-1 1 0 0 0,0 0 0 0 0,12 11 0 0 0,73 93-1087 0 0,-80-93 382 0 0,20 24-914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8:08.533"/>
    </inkml:context>
    <inkml:brush xml:id="br0">
      <inkml:brushProperty name="width" value="0.1" units="cm"/>
      <inkml:brushProperty name="height" value="0.1" units="cm"/>
      <inkml:brushProperty name="color" value="#66CC00"/>
    </inkml:brush>
  </inkml:definitions>
  <inkml:trace contextRef="#ctx0" brushRef="#br0">3408 102 2303 0 0,'-3'0'103'0'0,"0"0"-1"0"0,1 0 1 0 0,-1-1-1 0 0,1 1 0 0 0,-1-1 1 0 0,1 0-1 0 0,-1 0 0 0 0,1 0 1 0 0,-5-3-1 0 0,3 3 396 0 0,-2-2 145 0 0,-1 1 1 0 0,0-1-1 0 0,1 2 1 0 0,-1-1-1 0 0,0 1 1 0 0,0 0-1 0 0,-10 0 1 0 0,-50 3 62 0 0,-274 0 2246 0 0,305-2-2507 0 0,1 1 1 0 0,-55 10-1 0 0,-67 23 283 0 0,134-28-609 0 0,-1-2-1 0 0,1 0 0 0 0,-35 0 0 0 0,43-4 28 0 0,0-1-1 0 0,-1 0 0 0 0,1-1 0 0 0,0-1 0 0 0,0 0 0 0 0,-20-8 1 0 0,-5-2 222 0 0,0 2 0 0 0,-52-8 0 0 0,40 12-257 0 0,-87 0 0 0 0,-2 6 17 0 0,-54 3 64 0 0,59-14 39 0 0,44 2-88 0 0,27 8-50 0 0,0 4 1 0 0,-119 17 0 0 0,115-11-69 0 0,41-6 10 0 0,0-3-1 0 0,0 0 1 0 0,-1-1 0 0 0,-45-11-1 0 0,-33-3 41 0 0,88 14-43 0 0,0 1 0 0 0,0 1 0 0 0,0 0 0 0 0,0 2 0 0 0,-37 7 0 0 0,14 2-32 0 0,-32 8 0 0 0,48-13 0 0 0,-36 14 0 0 0,31-9 0 0 0,22-8 0 0 0,0 1 0 0 0,0 0 0 0 0,0 1 0 0 0,0 0 0 0 0,1 0 0 0 0,0 1 0 0 0,0 0 0 0 0,-10 10 0 0 0,4-3 0 0 0,-21 15 0 0 0,22-19 0 0 0,2 0 0 0 0,-1 1 0 0 0,-11 13 0 0 0,15-12 0 0 0,0 0 0 0 0,0 1 0 0 0,2 0 0 0 0,-11 23 0 0 0,10-18 0 0 0,-19 30 0 0 0,26-46 2 0 0,-15 21 38 0 0,-16 32-1 0 0,28-47-29 0 0,0-1 0 0 0,1 0 1 0 0,-1 1-1 0 0,1 0 0 0 0,1-1 0 0 0,-1 1 0 0 0,1 0 0 0 0,0 0 0 0 0,1 0 0 0 0,0 12 0 0 0,2-6-1 0 0,1 0 1 0 0,0 0-1 0 0,1 0 0 0 0,8 18 0 0 0,29 49 65 0 0,-19-37-58 0 0,-14-25-2 0 0,1-1 1 0 0,2 1-1 0 0,-1-1 0 0 0,2-1 0 0 0,0 0 1 0 0,1-1-1 0 0,1 0 0 0 0,21 18 0 0 0,-20-22 7 0 0,1 0 0 0 0,0-1 0 0 0,1-1 0 0 0,-1-1 0 0 0,24 9 0 0 0,-11-8 26 0 0,1-1 0 0 0,45 7 0 0 0,-39-10 4 0 0,214 40 285 0 0,-205-37-316 0 0,1-3 1 0 0,1-1 0 0 0,47-2-1 0 0,57 3 34 0 0,74 4 20 0 0,-173-7-74 0 0,24-1 0 0 0,-57-1 21 0 0,0 2 0 0 0,0 0 0 0 0,0 1-1 0 0,20 6 1 0 0,4 0 3 0 0,-14-6-36 0 0,1-1 0 0 0,0-1 0 0 0,-1-2 0 0 0,36-5 0 0 0,-55 5 8 0 0,188-15 4 0 0,-178 14 0 0 0,1-2 0 0 0,28-8 0 0 0,-11 2 54 0 0,66-7-48 0 0,-47 8 58 0 0,-26 6-61 0 0,0 1 0 0 0,0 1 0 0 0,45 5 0 0 0,-43-4-3 0 0,50-5 0 0 0,-21 1 0 0 0,90-10 0 0 0,-110 10 0 0 0,0 1 0 0 0,73 5 0 0 0,-103-2 0 0 0,-1 0 0 0 0,1-1 0 0 0,18-3 0 0 0,9 0 0 0 0,59-10 64 0 0,-41 2-64 0 0,-41 8 0 0 0,0 0 0 0 0,19-1 0 0 0,101-15 0 0 0,-115 17 0 0 0,0 1 0 0 0,1 1 0 0 0,-1 1 0 0 0,0 1 0 0 0,0 1 0 0 0,1 1 0 0 0,22 6 0 0 0,108 19 0 0 0,-144-28 0 0 0,-1 0 0 0 0,1 0 0 0 0,0 0 0 0 0,8-3 0 0 0,-7 2 0 0 0,0 0 0 0 0,16 1 0 0 0,21 1 0 0 0,61-7 0 0 0,2 1 0 0 0,-77 6 0 0 0,37 7 0 0 0,-37-3 0 0 0,37-1 0 0 0,-47-2 0 0 0,0 0 0 0 0,36 9 0 0 0,-4-1 0 0 0,22 8 0 0 0,-56-12 0 0 0,0-1 0 0 0,40 4 0 0 0,-25-7 0 0 0,0-1 0 0 0,0-2 0 0 0,55-8 0 0 0,2-1 0 0 0,-26 3 0 0 0,97-3 0 0 0,-85 7 0 0 0,-45-1 0 0 0,0-1 0 0 0,53-16 0 0 0,-45 11 0 0 0,-14 1 2 0 0,1 0 0 0 0,-1-2 1 0 0,-1-1-1 0 0,43-26 0 0 0,-58 31 10 0 0,0-1 1 0 0,-1-1-1 0 0,18-19 0 0 0,-14 14-8 0 0,-9 9 4 0 0,-1 0 0 0 0,1-1 0 0 0,-1 1-1 0 0,-1-1 1 0 0,1 0 0 0 0,-1 0 0 0 0,0 0 0 0 0,-1 0 0 0 0,1-1-1 0 0,-1 1 1 0 0,-1-1 0 0 0,1 1 0 0 0,-1-1 0 0 0,1-7 0 0 0,-1-10 3 0 0,-1 20-11 0 0,1 0 0 0 0,-1 0 0 0 0,0 0 0 0 0,0 0-1 0 0,-1 0 1 0 0,-1-8 0 0 0,-9-22 21 0 0,-2 1-1 0 0,-22-40 0 0 0,1 0 37 0 0,26 54-50 0 0,-1 0 0 0 0,-2 0 1 0 0,0 1-1 0 0,0 0 1 0 0,-2 0-1 0 0,0 2 1 0 0,-1 0-1 0 0,-1 0 1 0 0,-30-24-1 0 0,17 18-7 0 0,-1 2 0 0 0,-1 1 0 0 0,-1 1 0 0 0,0 1 0 0 0,-1 2 0 0 0,-1 2 0 0 0,-59-17 0 0 0,-6 4 0 0 0,15 4 0 0 0,-114-17 0 0 0,51 18 0 0 0,-127-10 0 0 0,-33 35 0 0 0,174-2 0 0 0,-9 0 0 0 0,21 5 0 0 0,69-5 0 0 0,-33-5 0 0 0,18 1 0 0 0,-23-2 0 0 0,-19 0 0 0 0,92 4 0 0 0,-1 1 0 0 0,1 1 0 0 0,0 1 0 0 0,-24 7 0 0 0,31-7-31 0 0,1 1 1 0 0,-1 0-1 0 0,1 0 0 0 0,0 1 0 0 0,0 1 1 0 0,1-1-1 0 0,0 1 0 0 0,0 0 0 0 0,0 1 0 0 0,0-1 1 0 0,-9 14-1 0 0,3 0-249 0 0,0-1-1 0 0,1 2 1 0 0,-14 32 0 0 0,7-11-1310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8:50.141"/>
    </inkml:context>
    <inkml:brush xml:id="br0">
      <inkml:brushProperty name="width" value="0.1" units="cm"/>
      <inkml:brushProperty name="height" value="0.1" units="cm"/>
      <inkml:brushProperty name="color" value="#66CC00"/>
    </inkml:brush>
  </inkml:definitions>
  <inkml:trace contextRef="#ctx0" brushRef="#br0">2479 1422 1375 0 0,'-1'-5'-12'0'0,"-1"1"0"0"0,-1-1 0 0 0,1 1-1 0 0,0 0 1 0 0,-5-5 0 0 0,-7-12 2975 0 0,6 65-337 0 0,17-57 478 0 0,-1 1-1957 0 0,0 0 0 0 0,16-18-1 0 0,-19 26-990 0 0,1 0-1 0 0,0 0 0 0 0,0 1 1 0 0,0-1-1 0 0,1 1 0 0 0,-1 0 1 0 0,1 1-1 0 0,-1 0 0 0 0,10-2 1 0 0,6 0 268 0 0,35-2 1 0 0,-33 5-169 0 0,-1-1 176 0 0,0 1 1 0 0,46 4-1 0 0,-54-1-260 0 0,-1-1 0 0 0,1 0 0 0 0,0-2 0 0 0,0 1-1 0 0,-1-2 1 0 0,1 0 0 0 0,-1-1 0 0 0,21-6 0 0 0,11 0 123 0 0,-36 7-266 0 0,1 0 0 0 0,-1 0 0 0 0,0-1 0 0 0,18-7 0 0 0,-21 7-8 0 0,-1 0 0 0 0,0-1 0 0 0,1 1 0 0 0,-2-1 0 0 0,1 0 0 0 0,0-1 0 0 0,-1 0 0 0 0,0 1 0 0 0,7-9 1 0 0,-3 3 67 0 0,0 0 0 0 0,1 1 0 0 0,20-15 0 0 0,12-12 109 0 0,-29 20-133 0 0,0 0 0 0 0,-1-1 1 0 0,-1-1-1 0 0,-1 0 0 0 0,0 0 0 0 0,8-26 0 0 0,-13 31 2 0 0,-1 0-1 0 0,-1-1 1 0 0,3-17 0 0 0,-3 13-8 0 0,4-28-20 0 0,-2 15 16 0 0,8-31 0 0 0,-11 52-23 0 0,0 0 0 0 0,0-1 0 0 0,-1 1 0 0 0,-1-1 0 0 0,0 1 0 0 0,0 0-1 0 0,-1-1 1 0 0,-2-13 0 0 0,-2 3 38 0 0,0 0 0 0 0,-17-39 0 0 0,17 44 11 0 0,-7-28-1 0 0,10 33-63 0 0,-1 1 0 0 0,0-1 0 0 0,0 1-1 0 0,-1 0 1 0 0,0 0 0 0 0,-8-13 0 0 0,-48-80 36 0 0,51 90-53 0 0,0 1 0 0 0,-1 0 0 0 0,0 1 0 0 0,-1 0 0 0 0,-18-14 0 0 0,13 12 0 0 0,1-1 0 0 0,-15-18 0 0 0,21 23 0 0 0,-1 0 0 0 0,0 0 0 0 0,-1 1 0 0 0,1 1 0 0 0,-2 0 0 0 0,-15-8 0 0 0,12 9 0 0 0,0 0 0 0 0,-1 1 0 0 0,1 0 0 0 0,-26-4 0 0 0,-5-1 0 0 0,-132-27 48 0 0,145 33-44 0 0,1 2 0 0 0,-1 1 0 0 0,-51 5 0 0 0,-70 5-4 0 0,-20 2 0 0 0,90 0 0 0 0,-160 0 0 0 0,111-20 0 0 0,62 3 21 0 0,-1 4 1 0 0,-81 6-1 0 0,-64 11 43 0 0,11-5-64 0 0,167-8 0 0 0,-1 2 0 0 0,-52 12 0 0 0,37-5 0 0 0,-24 3 0 0 0,-102 16 0 0 0,89-26 0 0 0,24-2 0 0 0,59-1-3 0 0,0-1 0 0 0,-1 2 0 0 0,1-1 0 0 0,0 1 0 0 0,0 1 0 0 0,0 0 0 0 0,0 0 0 0 0,0 1 0 0 0,1 0 1 0 0,0 0-1 0 0,-1 1 0 0 0,2 0 0 0 0,-1 0 0 0 0,0 1 0 0 0,1 0 0 0 0,0 0 0 0 0,-6 8 0 0 0,5-6 2 0 0,0 0 0 0 0,1 1 0 0 0,0 0 0 0 0,1 0-1 0 0,0 1 1 0 0,0-1 0 0 0,1 1 0 0 0,0 0 0 0 0,-6 18 0 0 0,-24 129-63 0 0,-15 98 64 0 0,48-237 0 0 0,1 0 0 0 0,0 0 0 0 0,1 0 0 0 0,1 0 0 0 0,1 1 0 0 0,0-1 0 0 0,10 34 0 0 0,-4-26 0 0 0,2 0 0 0 0,0-2 0 0 0,2 1 0 0 0,24 39 0 0 0,-27-53 0 0 0,-1 0 0 0 0,1 0 0 0 0,0-1 0 0 0,1-1 0 0 0,1 0 0 0 0,-1 0 0 0 0,20 12 0 0 0,-4-6 0 0 0,0-1 0 0 0,42 16 0 0 0,-20-12 16 0 0,1-2 0 0 0,1-3 0 0 0,91 13 0 0 0,257-5 86 0 0,-260-18-76 0 0,174-15 106 0 0,-271 9-136 0 0,7 0 32 0 0,294-34 272 0 0,-276 22-242 0 0,-47 9-45 0 0,-1 1-1 0 0,1 1 0 0 0,0 1 0 0 0,-1 1 1 0 0,2 0-1 0 0,19 2 0 0 0,-37 0-20 0 0,0 0-1 0 0,1 1 0 0 0,-1-1 1 0 0,0 1-1 0 0,0-1 1 0 0,0 1-1 0 0,1 0 1 0 0,-1 0-1 0 0,0 0 1 0 0,0 0-1 0 0,0 0 0 0 0,-1 1 1 0 0,1-1-1 0 0,0 0 1 0 0,0 1-1 0 0,-1-1 1 0 0,1 1-1 0 0,-1 0 0 0 0,1 0 1 0 0,-1 0-1 0 0,0-1 1 0 0,1 1-1 0 0,-1 0 1 0 0,0 0-1 0 0,0 1 0 0 0,0 1 1 0 0,1 3-269 0 0,-1 0 0 0 0,1 0 1 0 0,-2-1-1 0 0,1 1 0 0 0,-1 0 0 0 0,0 0 1 0 0,-1 10-1 0 0,-4 23-1054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08:52.403"/>
    </inkml:context>
    <inkml:brush xml:id="br0">
      <inkml:brushProperty name="width" value="0.1" units="cm"/>
      <inkml:brushProperty name="height" value="0.1" units="cm"/>
      <inkml:brushProperty name="color" value="#66CC00"/>
    </inkml:brush>
  </inkml:definitions>
  <inkml:trace contextRef="#ctx0" brushRef="#br0">3953 115 4287 0 0,'-4'2'199'0'0,"1"0"-1"0"0,-1-1 1 0 0,0 1-1 0 0,0-1 1 0 0,0 0-1 0 0,0 0 1 0 0,0 0-1 0 0,0-1 0 0 0,0 1 1 0 0,0-1-1 0 0,-7-1 1 0 0,2 0 248 0 0,0 0-1 0 0,1-1 1 0 0,-1 0 0 0 0,1 0 0 0 0,0-1 0 0 0,-1 0 0 0 0,-8-5 0 0 0,-32-11 959 0 0,22 15-1034 0 0,1 1 0 0 0,-1 1 0 0 0,0 1 0 0 0,-45 5 0 0 0,43-3-163 0 0,-297-9 1839 0 0,111-20-193 0 0,31 2-2086 0 0,-37 10 746 0 0,158 14-403 0 0,-95 11 0 0 0,-181 30 59 0 0,253-31 54 0 0,-149-5 0 0 0,99-19-150 0 0,96 9-36 0 0,1 2 0 0 0,-65 0 0 0 0,-4 6 52 0 0,-112-15 0 0 0,151 11 40 0 0,-90 8 1 0 0,95-1-99 0 0,14 1 1 0 0,-79 18 1 0 0,90-15-30 0 0,2 1 11 0 0,1 2 0 0 0,0 1 0 0 0,1 1 0 0 0,1 3 0 0 0,0 0 0 0 0,1 3 0 0 0,-54 38 0 0 0,-61 51 59 0 0,140-102-53 0 0,0 0 1 0 0,0 1-1 0 0,1 0 0 0 0,-1 0 1 0 0,2 1-1 0 0,-1 0 0 0 0,1 0 1 0 0,-7 12-1 0 0,6-6 22 0 0,4-8-34 0 0,0-1 0 0 0,0 1 0 0 0,1-1 1 0 0,0 1-1 0 0,0 0 0 0 0,0 0 0 0 0,1 0 0 0 0,-2 9 0 0 0,2 16 117 0 0,0 1 1 0 0,3-1-1 0 0,6 49 0 0 0,-3-60-14 0 0,1-1-1 0 0,1 1 1 0 0,0-1 0 0 0,19 32-1 0 0,-16-32-69 0 0,1 1 43 0 0,1 0 1 0 0,1-1 0 0 0,1 0 0 0 0,0-1 0 0 0,23 21 0 0 0,0-4 130 0 0,56 40-1 0 0,29 5 101 0 0,-104-70-265 0 0,0-1-1 0 0,0-1 0 0 0,1-1 1 0 0,0 0-1 0 0,24 4 0 0 0,47 2 342 0 0,8 2-94 0 0,28 22-75 0 0,-81-22-205 0 0,129 34 98 0 0,34 2 33 0 0,-32-16-97 0 0,-24-9 29 0 0,177 24 180 0 0,-265-47-184 0 0,0-2 1 0 0,95-11-1 0 0,29-1 146 0 0,-119 12-176 0 0,94-3 86 0 0,-121 0-115 0 0,77-15 1 0 0,146-38 142 0 0,71-15 68 0 0,-282 55-235 0 0,0-3 1 0 0,92-45-1 0 0,-59 24-134 0 0,195-62 743 0 0,-264 95-593 0 0,-1-1 1 0 0,0-1 0 0 0,0 0-1 0 0,18-13 1 0 0,58-49-17 0 0,-57 41 37 0 0,-2-2 0 0 0,-1-2 0 0 0,29-37 0 0 0,-58 64-29 0 0,0 0 0 0 0,-1-1 0 0 0,1 1-1 0 0,-1-1 1 0 0,-1 0 0 0 0,1 0 0 0 0,-1 0 0 0 0,-1 0 0 0 0,1 0-1 0 0,-1 0 1 0 0,0-1 0 0 0,-1 1 0 0 0,1 0 0 0 0,-2-1 0 0 0,1 1-1 0 0,-1 0 1 0 0,0 0 0 0 0,-3-13 0 0 0,-5-9 14 0 0,-1-1 1 0 0,-1 2 0 0 0,-17-32-1 0 0,14 30-13 0 0,-51-94 60 0 0,54 106-51 0 0,-1 1 0 0 0,0 0 0 0 0,-2 0-1 0 0,-23-22 1 0 0,29 33-57 0 0,0 0 0 0 0,-1 1 0 0 0,1 0-1 0 0,-1 0 1 0 0,0 1 0 0 0,-1 0 0 0 0,1 0 0 0 0,0 1 0 0 0,-1 0-1 0 0,0 1 1 0 0,0 0 0 0 0,0 1 0 0 0,-10-1 0 0 0,-9 1-609 0 0,0 2 1 0 0,0 0 0 0 0,-35 7-1 0 0,9 1-1255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6:47.771"/>
    </inkml:context>
    <inkml:brush xml:id="br0">
      <inkml:brushProperty name="width" value="0.1" units="cm"/>
      <inkml:brushProperty name="height" value="0.1" units="cm"/>
      <inkml:brushProperty name="color" value="#66CC00"/>
    </inkml:brush>
  </inkml:definitions>
  <inkml:trace contextRef="#ctx0" brushRef="#br0">220 0 2759 0 0,'-22'3'5692'0'0,"23"11"-4433"0"0,1-8-1063 0 0,0 0 0 0 0,0 0-1 0 0,-1 0 1 0 0,0 0 0 0 0,-1 1 0 0 0,1-1 0 0 0,-1 0-1 0 0,0 0 1 0 0,-1 0 0 0 0,0 1 0 0 0,0-1 0 0 0,-3 11-1 0 0,-3 4 808 0 0,1 0 0 0 0,1 0 0 0 0,-3 29-1 0 0,7-42-811 0 0,1 0 0 0 0,-1 0 0 0 0,2 0 0 0 0,-1 0 0 0 0,1 0-1 0 0,0 0 1 0 0,1 0 0 0 0,0 0 0 0 0,0 0 0 0 0,1-1 0 0 0,0 1-1 0 0,5 9 1 0 0,3 3-46 0 0,-2 1 0 0 0,0 1-1 0 0,-1-1 1 0 0,-1 1 0 0 0,-1 0-1 0 0,-1 1 1 0 0,3 33 0 0 0,-2-22 174 0 0,18 59 0 0 0,1 1-33 0 0,-17-45-65 0 0,1 58 0 0 0,-6-81-102 0 0,-2-14-75 0 0,0 0-1 0 0,0-1 1 0 0,-1 1 0 0 0,-1 0-1 0 0,0 0 1 0 0,0 0 0 0 0,-4 12-1 0 0,5-23-38 0 0,0 0 0 0 0,0 0 1 0 0,0-1-1 0 0,-1 1 0 0 0,1 0 0 0 0,0 0 0 0 0,-1-1 0 0 0,1 1 0 0 0,0 0 0 0 0,-1 0 1 0 0,1-1-1 0 0,-1 1 0 0 0,1 0 0 0 0,-1-1 0 0 0,1 1 0 0 0,-1-1 0 0 0,0 1 0 0 0,-1 0 0 0 0,2-1 3 0 0,-1 0 0 0 0,1-1-1 0 0,-1 1 1 0 0,0 0 0 0 0,1-1-1 0 0,-1 1 1 0 0,1-1 0 0 0,-1 1-1 0 0,1-1 1 0 0,-1 1 0 0 0,1-1-1 0 0,-1 1 1 0 0,1-1 0 0 0,0 1-1 0 0,-1-1 1 0 0,1 0 0 0 0,0 1-1 0 0,-1-1 1 0 0,1 0 0 0 0,0 1-1 0 0,0-1 1 0 0,-1 0 0 0 0,-21-54 62 0 0,-39-79 166 0 0,48 113-218 0 0,-1 2 1 0 0,-1 0-1 0 0,-1 0 0 0 0,0 2 1 0 0,-1 0-1 0 0,-21-16 0 0 0,23 19-5 0 0,0 0 0 0 0,1-1 0 0 0,1 0-1 0 0,-16-23 1 0 0,21 23-42 0 0,8 14 27 0 0,-1 1 1 0 0,1 0 0 0 0,0 0-1 0 0,0-1 1 0 0,0 1 0 0 0,-1 0-1 0 0,1 0 1 0 0,0-1 0 0 0,0 1-1 0 0,0 0 1 0 0,0-1 0 0 0,-1 1-1 0 0,1 0 1 0 0,0-1 0 0 0,0 1-1 0 0,0 0 1 0 0,0-1 0 0 0,0 1-1 0 0,0 0 1 0 0,0-1 0 0 0,0 1-1 0 0,0 0 1 0 0,0-1 0 0 0,0 1-1 0 0,0 0 1 0 0,0-1 0 0 0,0 1-1 0 0,0 0 1 0 0,1-1 0 0 0,-1 1-1 0 0,0 0 1 0 0,0-1 0 0 0,1 1-1 0 0,12 24-51 0 0,2-3 53 0 0,0-1 0 0 0,2-1 0 0 0,22 22 0 0 0,12 12 0 0 0,-19-14 90 0 0,-2 1 0 0 0,27 49-1 0 0,-44-67 11 0 0,45 79 368 0 0,-51-86-390 0 0,-2-7 34 0 0,-1 2 0 0 0,0-1 0 0 0,6 18 0 0 0,-9-17 3 0 0,-1-7-88 0 0,0-1 1 0 0,1 0 0 0 0,-1 1 0 0 0,0-1 0 0 0,1 0 0 0 0,-1 0 0 0 0,1 0 0 0 0,0 1 0 0 0,0-1 0 0 0,0 0 0 0 0,0 0-1 0 0,0 0 1 0 0,0 0 0 0 0,3 3 0 0 0,-3-6-7 0 0,0 1-1 0 0,0-1 1 0 0,0 1 0 0 0,0-1 0 0 0,0 1-1 0 0,0-1 1 0 0,0 0 0 0 0,-1 1-1 0 0,1-1 1 0 0,0 0 0 0 0,0 0-1 0 0,-1 1 1 0 0,1-1 0 0 0,0 0-1 0 0,-1 0 1 0 0,1 0 0 0 0,-1 0-1 0 0,1 0 1 0 0,-1 0 0 0 0,1-1-1 0 0,1-2 45 0 0,4-4 23 0 0,-1 0 0 0 0,0 0 0 0 0,-1 0 0 0 0,6-13 0 0 0,7-15 85 0 0,-3 13-78 0 0,42-70 397 0 0,48-109 0 0 0,-101 195-464 0 0,0-1 0 0 0,-1 1-1 0 0,0-1 1 0 0,0 1 0 0 0,0-1 0 0 0,-1 0 0 0 0,0-8 0 0 0,-1 11-45 0 0,0 0-1 0 0,0 0 1 0 0,-1 1-1 0 0,0-1 1 0 0,0 0-1 0 0,0 0 1 0 0,-1 0-1 0 0,0 1 1 0 0,0-1-1 0 0,0 1 1 0 0,0-1-1 0 0,-4-3 1 0 0,6 7-4 0 0,0 1 0 0 0,0 0 0 0 0,0-1 0 0 0,0 1 0 0 0,-1 0 0 0 0,1 0 0 0 0,0-1 0 0 0,0 1 0 0 0,0 0 0 0 0,0-1 0 0 0,0 1 0 0 0,0 0 0 0 0,0-1 0 0 0,0 1 0 0 0,0 0 0 0 0,0-1 0 0 0,0 1 0 0 0,0 0 0 0 0,0-1 0 0 0,0 1 0 0 0,1 0 0 0 0,-1-1 0 0 0,0 1 0 0 0,0 0 0 0 0,0 0 0 0 0,0-1 0 0 0,0 1 0 0 0,1 0 0 0 0,-1 0 0 0 0,0-1 0 0 0,0 1 0 0 0,1 0 0 0 0,-1 0 0 0 0,0-1 0 0 0,1 1 0 0 0,12-8-1232 0 0,-8 6 190 0 0,10-9-1364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3:04.486"/>
    </inkml:context>
    <inkml:brush xml:id="br0">
      <inkml:brushProperty name="width" value="0.1" units="cm"/>
      <inkml:brushProperty name="height" value="0.1" units="cm"/>
      <inkml:brushProperty name="color" value="#66CC00"/>
    </inkml:brush>
  </inkml:definitions>
  <inkml:trace contextRef="#ctx0" brushRef="#br0">1 120 1087 0 0,'480'-45'1576'0'0,"-348"30"-1218"0"0,1 0 60 0 0,109-9 670 0 0,-215 20-1150 0 0,94-10 332 0 0,-97 12-616 0 0,0 2-1 0 0,0 1 0 0 0,26 4 1 0 0,-25-2-1084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31.470"/>
    </inkml:context>
    <inkml:brush xml:id="br0">
      <inkml:brushProperty name="width" value="0.1" units="cm"/>
      <inkml:brushProperty name="height" value="0.1" units="cm"/>
      <inkml:brushProperty name="color" value="#E71224"/>
    </inkml:brush>
  </inkml:definitions>
  <inkml:trace contextRef="#ctx0" brushRef="#br0">2903 12 2759 0 0,'-3'-2'82'0'0,"-1"0"-1"0"0,0 1 1 0 0,0 0-1 0 0,0-1 1 0 0,0 1-1 0 0,-1 0 1 0 0,1 1-1 0 0,0-1 1 0 0,0 1-1 0 0,-1 0 1 0 0,1 0-1 0 0,0 0 1 0 0,0 1-1 0 0,-1-1 1 0 0,1 1-1 0 0,-7 2 1 0 0,-16 3 188 0 0,-27 5-87 0 0,0-1 1 0 0,-88 2 0 0 0,-244-24 3229 0 0,121 2-1721 0 0,-211 6-865 0 0,267 12-698 0 0,29 1 3 0 0,-310 16 520 0 0,393-12-706 0 0,2 4 1 0 0,0 4 0 0 0,-96 35 0 0 0,127-32-170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3:10.481"/>
    </inkml:context>
    <inkml:brush xml:id="br0">
      <inkml:brushProperty name="width" value="0.1" units="cm"/>
      <inkml:brushProperty name="height" value="0.1" units="cm"/>
      <inkml:brushProperty name="color" value="#66CC00"/>
    </inkml:brush>
  </inkml:definitions>
  <inkml:trace contextRef="#ctx0" brushRef="#br0">1 0 287 0 0,'1'0'41'0'0,"0"1"0"0"0,1-1 0 0 0,-1 0-1 0 0,0 0 1 0 0,1 1 0 0 0,-1-1-1 0 0,0 1 1 0 0,0-1 0 0 0,1 1-1 0 0,-1 0 1 0 0,2 1 0 0 0,-3-2-20 0 0,1 1 1 0 0,-1-1-1 0 0,0 0 0 0 0,1 1 1 0 0,-1-1-1 0 0,0 0 1 0 0,1 0-1 0 0,-1 1 0 0 0,0-1 1 0 0,1 0-1 0 0,-1 0 1 0 0,1 1-1 0 0,-1-1 0 0 0,1 0 1 0 0,-1 0-1 0 0,0 0 1 0 0,1 0-1 0 0,-1 0 0 0 0,1 0 1 0 0,-1 0-1 0 0,1 0 1 0 0,-1 0-1 0 0,1 0 0 0 0,-1 0 1 0 0,1 0-1 0 0,-1 0 1 0 0,0 0-1 0 0,1 0 0 0 0,-1-1 1 0 0,1 1-1 0 0,-1 0 1 0 0,1 0-1 0 0,0-1 0 0 0,0 1 52 0 0,0-1-1 0 0,1 1 1 0 0,-1-1-1 0 0,0 1 0 0 0,1 0 1 0 0,-1 0-1 0 0,1 0 1 0 0,-1 0-1 0 0,0 0 0 0 0,1 0 1 0 0,-1 0-1 0 0,1 0 1 0 0,-1 0-1 0 0,0 1 0 0 0,1-1 1 0 0,-1 0-1 0 0,0 1 0 0 0,2 0 1 0 0,27 11-1 0 0,-23-8-213 0 0,-3-2-854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3:32.849"/>
    </inkml:context>
    <inkml:brush xml:id="br0">
      <inkml:brushProperty name="width" value="0.1" units="cm"/>
      <inkml:brushProperty name="height" value="0.1" units="cm"/>
      <inkml:brushProperty name="color" value="#66CC00"/>
    </inkml:brush>
  </inkml:definitions>
  <inkml:trace contextRef="#ctx0" brushRef="#br0">4 96 2303 0 0,'0'1'68'0'0,"-1"-1"0"0"0,1 1 0 0 0,0-1-1 0 0,-1 1 1 0 0,1-1 0 0 0,0 1 0 0 0,0-1-1 0 0,-1 1 1 0 0,1 0 0 0 0,0-1-1 0 0,0 1 1 0 0,0-1 0 0 0,0 1 0 0 0,0 0-1 0 0,0-1 1 0 0,0 1 0 0 0,0-1-1 0 0,0 1 1 0 0,0 0 0 0 0,0-1 0 0 0,0 1-1 0 0,1 0 1 0 0,-1-1 0 0 0,0 1 0 0 0,0-1-1 0 0,1 1 1 0 0,-1-1 0 0 0,0 1-1 0 0,1-1 1 0 0,-1 1 0 0 0,0-1 0 0 0,1 1-1 0 0,-1-1 1 0 0,1 1 0 0 0,-1-1-1 0 0,1 0 1 0 0,-1 1 0 0 0,1-1 0 0 0,-1 0-1 0 0,1 1 1 0 0,-1-1 0 0 0,1 0 0 0 0,-1 0-1 0 0,1 1 1 0 0,0-1 0 0 0,-1 0-1 0 0,1 0 1 0 0,-1 0 0 0 0,1 0 0 0 0,0 0-1 0 0,-1 0 1 0 0,1 0 0 0 0,-1 0 0 0 0,1 0-1 0 0,0 0 1 0 0,-1 0 0 0 0,1-1-1 0 0,8 0 188 0 0,-1 0 0 0 0,0 0-1 0 0,14-6 1 0 0,-8 3 6 0 0,-7 2-157 0 0,10-3 227 0 0,-1 1 0 0 0,1 0 0 0 0,0 2 0 0 0,22-2 0 0 0,42-1 338 0 0,-26 1-457 0 0,139 2 332 0 0,-153 3-473 0 0,-24 0-18 0 0,26-3-1 0 0,8-3 20 0 0,-10 2-9 0 0,56-13 0 0 0,-38 1 3 0 0,1 4 1 0 0,1 1 0 0 0,93-1-1 0 0,-121 11-47 0 0,0 1 0 0 0,1 2-1 0 0,56 11 1 0 0,-65-9 4 0 0,39 3-1 0 0,-23-4-14 0 0,4 0-8 0 0,78-5 0 0 0,-41-1 0 0 0,12 6 0 0 0,113 19 0 0 0,-99-8 0 0 0,-41-10 0 0 0,91-5 0 0 0,-22-1 0 0 0,-117 1 0 0 0,167 12 0 0 0,-126-5 22 0 0,0-2-1 0 0,66-3 0 0 0,24-17 24 0 0,64-1 49 0 0,152 30-40 0 0,-322-12-44 0 0,-9-2 8 0 0,1-1 1 0 0,48-9-1 0 0,17-1-20 0 0,68 7 34 0 0,-139 5-24 0 0,0 2 0 0 0,0 1 0 0 0,49 13 0 0 0,-31-6-8 0 0,70 8 0 0 0,-77-13 0 0 0,-2-3 12 0 0,1-1 0 0 0,65-6 1 0 0,-57 1 0 0 0,60 4 1 0 0,-63 2-14 0 0,-11-1 0 0 0,45 8 0 0 0,-11 1 16 0 0,134 6 0 0 0,70-25 16 0 0,-46 1 35 0 0,-77 4-16 0 0,63-15-32 0 0,-3 0 36 0 0,-143 18-55 0 0,99 14 0 0 0,1 1 0 0 0,-144-14 0 0 0,61 2 0 0 0,96-9 0 0 0,-126 0 1 0 0,-16 1 4 0 0,40 0 0 0 0,23 4 22 0 0,126-15-1 0 0,-133-1-15 0 0,42-6 23 0 0,-116 22-31 0 0,0 0 0 0 0,0 0 0 0 0,1 2 1 0 0,-1 1-1 0 0,19 3 0 0 0,-31-3-242 0 0,0 0-1 0 0,0 0 0 0 0,0 0 0 0 0,0 1 0 0 0,-1 0 0 0 0,0 0 1 0 0,1 0-1 0 0,-1 1 0 0 0,0 0 0 0 0,0 1 0 0 0,-1-1 1 0 0,0 1-1 0 0,6 6 0 0 0,5 8-3587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3:36.626"/>
    </inkml:context>
    <inkml:brush xml:id="br0">
      <inkml:brushProperty name="width" value="0.1" units="cm"/>
      <inkml:brushProperty name="height" value="0.1" units="cm"/>
      <inkml:brushProperty name="color" value="#66CC00"/>
    </inkml:brush>
  </inkml:definitions>
  <inkml:trace contextRef="#ctx0" brushRef="#br0">19 0 2303 0 0,'-1'1'110'0'0,"0"-1"0"0"0,0 1 0 0 0,0-1 0 0 0,0 1 0 0 0,0-1 0 0 0,0 1 0 0 0,0 0 0 0 0,1-1 0 0 0,-1 1 0 0 0,0 0 0 0 0,0 0-1 0 0,1 0 1 0 0,-1 0 0 0 0,0 0 0 0 0,1 0 0 0 0,-1 0 0 0 0,1 0 0 0 0,-1 0 0 0 0,1 0 0 0 0,0 0 0 0 0,-1 2 0 0 0,1-2-92 0 0,-1 0 0 0 0,1 0 0 0 0,0-1 0 0 0,-1 1 0 0 0,1 0 0 0 0,0 0 0 0 0,0 0 0 0 0,0 0 0 0 0,0 0 0 0 0,0 0 0 0 0,0 0 0 0 0,0 0 0 0 0,0 0 0 0 0,0 0 1 0 0,0-1-1 0 0,0 1 0 0 0,1 0 0 0 0,-1 0 0 0 0,0 0 0 0 0,1 0 0 0 0,-1 0 0 0 0,1-1 0 0 0,-1 1 0 0 0,1 0 0 0 0,-1 0 0 0 0,1-1 0 0 0,-1 1 0 0 0,1 0 0 0 0,0 0 0 0 0,2 0 57 0 0,0 0-1 0 0,-1 0 0 0 0,1-1 1 0 0,-1 1-1 0 0,1-1 0 0 0,0 0 0 0 0,-1 0 1 0 0,1 0-1 0 0,0 0 0 0 0,3-1 1 0 0,-3 1 1 0 0,0 0 0 0 0,0 0 0 0 0,0 0 1 0 0,0 0-1 0 0,0 0 0 0 0,1 0 1 0 0,-1 1-1 0 0,0 0 0 0 0,3 0 0 0 0,11 5 24 0 0,0 0 0 0 0,31 4 0 0 0,1 1 31 0 0,-37-9 14 0 0,0 0 0 0 0,0-2 1 0 0,0 1-1 0 0,20-3 0 0 0,-1 1 280 0 0,-13 3-284 0 0,1 0-1 0 0,-1 0 1 0 0,0 2 0 0 0,28 9 0 0 0,-23-5-94 0 0,43 6 0 0 0,9-3 78 0 0,49 5 278 0 0,141-12 232 0 0,-141-3-424 0 0,-66-2-123 0 0,480 9 370 0 0,-256 12-400 0 0,-179-9-23 0 0,113-3 0 0 0,-139-10-31 0 0,70-4 26 0 0,170 17 0 0 0,-237-6-20 0 0,0-5-1 0 0,110-12 0 0 0,74-1 27 0 0,-129 18-23 0 0,199-3 38 0 0,67-5 13 0 0,-355 6-64 0 0,-12 0 2 0 0,0-1 0 0 0,1-2 0 0 0,-1-1 1 0 0,50-8-1 0 0,-13-2 55 0 0,113-3 1 0 0,-156 13-56 0 0,107 2-2 0 0,-8-1 0 0 0,39-11 26 0 0,50-1 12 0 0,-89 8-38 0 0,0 4 19 0 0,275 3 90 0 0,166 18 19 0 0,-330-23-29 0 0,-10 1-6 0 0,-102 6-25 0 0,-20 1-4 0 0,124-10 0 0 0,245 0 33 0 0,-228 10-78 0 0,114 18 56 0 0,214 24-22 0 0,-322-33-42 0 0,-159-11 42 0 0,30 1 16 0 0,173-14 1 0 0,13-19 177 0 0,-177 17-187 0 0,-79 4 13 0 0,-1-3 1 0 0,70-21 0 0 0,-103 26-25 0 0,1 1 0 0 0,0 1 0 0 0,0 1 0 0 0,26 1 0 0 0,-42 1-46 0 0,0 1 1 0 0,0-1-1 0 0,0 1 0 0 0,0 1 0 0 0,0-1 0 0 0,0 1 0 0 0,0-1 1 0 0,-1 1-1 0 0,1 1 0 0 0,6 3 0 0 0,2 3-286 0 0,24 20 1 0 0,-15-10-68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3:43.492"/>
    </inkml:context>
    <inkml:brush xml:id="br0">
      <inkml:brushProperty name="width" value="0.1" units="cm"/>
      <inkml:brushProperty name="height" value="0.1" units="cm"/>
      <inkml:brushProperty name="color" value="#66CC00"/>
    </inkml:brush>
  </inkml:definitions>
  <inkml:trace contextRef="#ctx0" brushRef="#br0">0 115 1375 0 0,'26'6'1735'0'0,"-23"-6"-1673"0"0,0 0 0 0 0,0 0 1 0 0,0 0-1 0 0,0 0 0 0 0,0-1 0 0 0,0 1 0 0 0,-1-1 0 0 0,6-1 0 0 0,-5 1 10 0 0,0 0-1 0 0,1 0 0 0 0,-1 0 1 0 0,0 0-1 0 0,1 1 0 0 0,-1 0 1 0 0,0 0-1 0 0,5 0 0 0 0,-3 1-24 0 0,-1-1-1 0 0,1 0 0 0 0,-1 0 0 0 0,1 0 0 0 0,-1 0 0 0 0,0-1 1 0 0,8-1-1 0 0,-10 2-27 0 0,1 1 0 0 0,0-1 0 0 0,0 0 1 0 0,0 1-1 0 0,0 0 0 0 0,-1-1 0 0 0,6 3 1 0 0,7 2 191 0 0,0-4 48 0 0,0 0 1 0 0,0-1-1 0 0,28-4 0 0 0,-41 4-251 0 0,6-2 36 0 0,1 0-1 0 0,-1-1 0 0 0,1 0 0 0 0,12-7 0 0 0,-1 2 41 0 0,6-6 53 0 0,-22 11-110 0 0,0 1 1 0 0,0 0-1 0 0,0 0 1 0 0,0 0-1 0 0,1 0 0 0 0,-1 0 1 0 0,0 1-1 0 0,1 0 1 0 0,7-1-1 0 0,19-2 69 0 0,-26 3-84 0 0,0 0-1 0 0,-1 0 1 0 0,1 1 0 0 0,0-1-1 0 0,0 1 1 0 0,0 0 0 0 0,8 2-1 0 0,2 1 3 0 0,1-1 0 0 0,-1-1 0 0 0,1 0-1 0 0,-1-1 1 0 0,16-2 0 0 0,11 1 85 0 0,76-6 298 0 0,-61 2-308 0 0,0 0-18 0 0,26-1-11 0 0,-59 3-37 0 0,1 2-1 0 0,46 2 1 0 0,84 9 79 0 0,-38-3 39 0 0,-34 3-93 0 0,-48-4-18 0 0,1-3 0 0 0,48 0 0 0 0,25 0-9 0 0,-79-1-7 0 0,0-1-1 0 0,1-2 1 0 0,36-4-1 0 0,-12-6 55 0 0,-31 5-20 0 0,0 2 0 0 0,31-3 0 0 0,134 2 196 0 0,-122 2-216 0 0,70-13-1 0 0,-87 9-11 0 0,1 1-1 0 0,0 3 1 0 0,69 4-1 0 0,30 23 69 0 0,-52-8-54 0 0,140 6 0 0 0,-175-14-30 0 0,-47-5 0 0 0,1-1 0 0 0,0 0 0 0 0,18-1 0 0 0,161-1 0 0 0,-177 1 22 0 0,1-2-1 0 0,30-4 0 0 0,31-3-21 0 0,-8 5 64 0 0,-57 0-53 0 0,0 1 0 0 0,0 1-1 0 0,0 1 1 0 0,1 0 0 0 0,18 3-1 0 0,-23-2-10 0 0,0 0 0 0 0,0-1 0 0 0,0-1 0 0 0,15-1 0 0 0,20-2 0 0 0,-27 3 13 0 0,0-1 0 0 0,-1-1 0 0 0,0 0 0 0 0,24-8-1 0 0,48-10 63 0 0,-82 19-60 0 0,0 0 0 0 0,0 1 0 0 0,0 0 0 0 0,1 0 0 0 0,-1 1 0 0 0,0 1 0 0 0,0-1-1 0 0,12 4 1 0 0,-2-1 21 0 0,-1 2 0 0 0,1 1 0 0 0,17 7-1 0 0,-23-7-270 0 0,0 1-1 0 0,16 10 1 0 0,-3 0-2979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3:45.892"/>
    </inkml:context>
    <inkml:brush xml:id="br0">
      <inkml:brushProperty name="width" value="0.1" units="cm"/>
      <inkml:brushProperty name="height" value="0.1" units="cm"/>
      <inkml:brushProperty name="color" value="#66CC00"/>
    </inkml:brush>
  </inkml:definitions>
  <inkml:trace contextRef="#ctx0" brushRef="#br0">19 89 1151 0 0,'-2'0'80'0'0,"-8"-2"1647"0"0,10 2-1696 0 0,0 0 0 0 0,0 0-1 0 0,0 0 1 0 0,-1 0 0 0 0,1 0 0 0 0,0-1 0 0 0,0 1 0 0 0,0 0 0 0 0,0 0 0 0 0,-1 0 0 0 0,1 0 0 0 0,0 0 0 0 0,0 0 0 0 0,0 0 0 0 0,0 0 0 0 0,-1 0 0 0 0,1 0 0 0 0,0 0 0 0 0,0 0 0 0 0,0 0 0 0 0,-1 0 0 0 0,1 0-1 0 0,0 0 1 0 0,0 0 0 0 0,0 1 0 0 0,0-1 0 0 0,0 0 0 0 0,-1 0 0 0 0,1 0 0 0 0,0 0 0 0 0,0 0 0 0 0,0 0 0 0 0,0 0 0 0 0,0 0 0 0 0,-1 1 0 0 0,1-1 0 0 0,0 0 0 0 0,0 0 0 0 0,0 0 0 0 0,0 0 0 0 0,0 0 0 0 0,0 1-1 0 0,0-1 1 0 0,2 1 3 0 0,0 0-1 0 0,0 0 0 0 0,0 0 0 0 0,1-1 1 0 0,-1 1-1 0 0,0 0 0 0 0,1-1 0 0 0,-1 0 0 0 0,5 1 1 0 0,6 0 191 0 0,6 4-146 0 0,1-1-1 0 0,0-1 1 0 0,-1-1 0 0 0,1-1 0 0 0,0 0 0 0 0,31-4 0 0 0,-27 1-19 0 0,1 2 1 0 0,32 2-1 0 0,5 1 33 0 0,32-4 118 0 0,-37-1 70 0 0,-50 1-241 0 0,-1 0-1 0 0,1 0 0 0 0,-1 0 0 0 0,10-4 1 0 0,5-1 27 0 0,46-5 63 0 0,11-2 8 0 0,-64 9-119 0 0,0 1-1 0 0,0 1 0 0 0,1 0 1 0 0,-1 1-1 0 0,1 1 0 0 0,26 2 0 0 0,-24 0 1 0 0,16 4 26 0 0,-29-8 102 0 0,-6-4 191 0 0,-9-6 281 0 0,9 10-597 0 0,0 1 0 0 0,-1-1 0 0 0,1 1-1 0 0,0-1 1 0 0,0 0 0 0 0,0 0-1 0 0,0 0 1 0 0,0 0 0 0 0,1 0 0 0 0,-1 0-1 0 0,1 0 1 0 0,-1-1 0 0 0,-1-2-1 0 0,3 3-15 0 0,-1 1-1 0 0,0-1 0 0 0,0 0 1 0 0,0 1-1 0 0,0-1 0 0 0,0 1 1 0 0,0 0-1 0 0,-1-1 0 0 0,1 1 1 0 0,0 0-1 0 0,-2-1 0 0 0,2 2-5 0 0,1 0 0 0 0,0 0 0 0 0,0 0 0 0 0,-1 1 0 0 0,1-1 0 0 0,0 0 0 0 0,-1 0 0 0 0,1 1 0 0 0,0-1 0 0 0,0 0 0 0 0,-1 0 0 0 0,1 1 0 0 0,0-1 0 0 0,0 0 0 0 0,0 1 0 0 0,0-1 0 0 0,-1 0 0 0 0,1 1 0 0 0,0-1 0 0 0,0 1 0 0 0,0-1 0 0 0,0 0 0 0 0,0 1 0 0 0,0-1 0 0 0,0 0 0 0 0,0 1 0 0 0,0-1 0 0 0,0 1 0 0 0,0-1 0 0 0,0 0 0 0 0,0 1 0 0 0,1 14 0 0 0,-1-13 0 0 0,1 1 0 0 0,0-1 0 0 0,-1 0 0 0 0,1 0 0 0 0,0 0 0 0 0,0 0 0 0 0,1 0 0 0 0,-1 0 0 0 0,0 0 0 0 0,1 0 0 0 0,-1 0 0 0 0,1-1 0 0 0,3 4 0 0 0,0 0 0 0 0,5 3 7 0 0,0 0 0 0 0,20 13 0 0 0,4 2-261 0 0,-21-15-17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3:48.919"/>
    </inkml:context>
    <inkml:brush xml:id="br0">
      <inkml:brushProperty name="width" value="0.1" units="cm"/>
      <inkml:brushProperty name="height" value="0.1" units="cm"/>
      <inkml:brushProperty name="color" value="#66CC00"/>
    </inkml:brush>
  </inkml:definitions>
  <inkml:trace contextRef="#ctx0" brushRef="#br0">1 150 455 0 0,'51'-5'2451'0'0,"-38"3"-2161"0"0,-1 0-1 0 0,1 1 1 0 0,17 1 0 0 0,4 5-169 0 0,-21-4-73 0 0,-1 1 0 0 0,1-1 0 0 0,20-2 0 0 0,79-10 693 0 0,-104 11-684 0 0,0 0-1 0 0,0 0 0 0 0,15 3 1 0 0,-16-1-44 0 0,0-1 1 0 0,0-1-1 0 0,0 1 1 0 0,0-1-1 0 0,13-2 1 0 0,13-3 129 0 0,48-3-1 0 0,-60 6-40 0 0,0-1 0 0 0,34-9 0 0 0,10-2 96 0 0,28-2 44 0 0,33-5-132 0 0,-21 1-60 0 0,-72 13-45 0 0,1 1 0 0 0,35-2-1 0 0,-10 6 32 0 0,110 9 0 0 0,47 5-36 0 0,-107-16 0 0 0,-65 1 0 0 0,-1 2 0 0 0,1 2 0 0 0,57 8 0 0 0,-44 1 0 0 0,0-2 0 0 0,61 0 0 0 0,-92-10 0 0 0,40-6-1 0 0,12-1 13 0 0,-3 1 19 0 0,-45 4-20 0 0,34-1 0 0 0,23 0-11 0 0,-54 2 0 0 0,41 1 0 0 0,-61 2 0 0 0,21 2 0 0 0,-1-1 0 0 0,51-6 0 0 0,-77 4 0 0 0,1 1 0 0 0,0 0 0 0 0,-1 0 0 0 0,12 3 0 0 0,23 0 0 0 0,314-21 64 0 0,-200 14-64 0 0,-64 5 92 0 0,-61 1-38 0 0,40-3 0 0 0,-67 1-47 0 0,1-1 0 0 0,-1 1 0 0 0,0 1-1 0 0,1-1 1 0 0,-1 1 0 0 0,0-1 0 0 0,1 1-1 0 0,-1 0 1 0 0,0 1 0 0 0,0-1-1 0 0,0 1 1 0 0,0 0 0 0 0,0 0 0 0 0,0 0-1 0 0,-1 0 1 0 0,1 1 0 0 0,-1 0 0 0 0,7 5-1 0 0,-2 2-6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3:59.729"/>
    </inkml:context>
    <inkml:brush xml:id="br0">
      <inkml:brushProperty name="width" value="0.1" units="cm"/>
      <inkml:brushProperty name="height" value="0.1" units="cm"/>
      <inkml:brushProperty name="color" value="#66CC00"/>
    </inkml:brush>
  </inkml:definitions>
  <inkml:trace contextRef="#ctx0" brushRef="#br0">0 86 919 0 0,'2'0'67'0'0,"0"0"-38"0"0,10-1 383 0 0,1 0-1 0 0,16-3 0 0 0,-14 1-122 0 0,135-21 1260 0 0,35-23-373 0 0,-177 45-1140 0 0,0 1 0 0 0,-1 0 0 0 0,1 0 0 0 0,0 0-1 0 0,0 1 1 0 0,0 1 0 0 0,0-1 0 0 0,0 1-1 0 0,0 0 1 0 0,-1 1 0 0 0,11 3 0 0 0,-11-2-28 0 0,-5-2-8 0 0,0 0 0 0 0,1 1 0 0 0,-1-1 1 0 0,0-1-1 0 0,1 1 0 0 0,-1 0 0 0 0,1 0 0 0 0,-1-1 0 0 0,1 0 1 0 0,-1 1-1 0 0,1-1 0 0 0,-1 0 0 0 0,1 0 0 0 0,2-1 0 0 0,-4 1 2 0 0,-1 0-1 0 0,0 0 0 0 0,1 0 1 0 0,-1 0-1 0 0,0 0 0 0 0,1-1 0 0 0,-1 1 1 0 0,0 0-1 0 0,1 0 0 0 0,-1 0 1 0 0,0 0-1 0 0,1 0 0 0 0,-1 0 0 0 0,0 0 1 0 0,1 1-1 0 0,-1-1 0 0 0,0 0 1 0 0,1 0-1 0 0,-1 0 0 0 0,0 0 0 0 0,1 0 1 0 0,-1 0-1 0 0,0 0 0 0 0,0 1 1 0 0,1-1-1 0 0,-1 0 0 0 0,1 1 0 0 0,-3 0 24 0 0,-6-4-14 0 0,-23-6 77 0 0,12 5-48 0 0,9 2-40 0 0,0 0 0 0 0,0 0 0 0 0,-1 1 0 0 0,1 1 0 0 0,0 0 0 0 0,-1 0 0 0 0,1 1 0 0 0,-16 3 0 0 0,-145 24 0 0 0,168-28 0 0 0,1 1 0 0 0,-1-1 0 0 0,0 0 0 0 0,1 1 0 0 0,0-1 0 0 0,-1 1 0 0 0,1 0 0 0 0,-1 0 0 0 0,1 0 0 0 0,0 0 0 0 0,-5 3 0 0 0,8-3 0 0 0,0-1 0 0 0,0 1 0 0 0,0-1 0 0 0,-1 0 0 0 0,1 1 0 0 0,0-1 0 0 0,0 0 0 0 0,0 0 0 0 0,0 1 0 0 0,0-1 0 0 0,0 0 0 0 0,0 0 0 0 0,0 0 0 0 0,0 0 0 0 0,0 0 0 0 0,1-1 0 0 0,173-12 0 0 0,-90 9 0 0 0,-61 3 0 0 0,0 1 0 0 0,36 6 0 0 0,-59-6 0 0 0,-1 0 0 0 0,0 0 0 0 0,1 0 0 0 0,-1 0 0 0 0,0 0 0 0 0,1 0 0 0 0,-1 0 0 0 0,0 1 0 0 0,1-1 0 0 0,-1 0 0 0 0,0 0 0 0 0,1 0 0 0 0,-1 0 0 0 0,0 0 0 0 0,1-1 0 0 0,-1 1 0 0 0,0 0 0 0 0,1 0 0 0 0,-1 0 0 0 0,0 0 0 0 0,1 0 0 0 0,-1 0 0 0 0,0 0 0 0 0,0-1 0 0 0,1 1 0 0 0,-1 0 0 0 0,0 0 0 0 0,1 0 0 0 0,-1-1 0 0 0,0 1 0 0 0,0 0 0 0 0,0 0 0 0 0,1-1 0 0 0,-1 1 0 0 0,0 0 0 0 0,0-1 0 0 0,0 1 0 0 0,0 0 0 0 0,1 0 0 0 0,-1-1 0 0 0,0 0 0 0 0,0 1 0 0 0,0 0 0 0 0,-1 0 0 0 0,1-1 0 0 0,0 1 0 0 0,0 0 0 0 0,0-1 0 0 0,0 1 0 0 0,-1 0 0 0 0,1 0 0 0 0,0 0 0 0 0,0-1 0 0 0,-1 1 0 0 0,1 0 0 0 0,0 0 0 0 0,0 0 0 0 0,-1-1 0 0 0,1 1 0 0 0,0 0 0 0 0,-1 0 0 0 0,1 0 0 0 0,0 0 0 0 0,0 0 0 0 0,-1 0 0 0 0,1 0 0 0 0,0 0 0 0 0,-1 0 0 0 0,1 0 0 0 0,0 0 0 0 0,-1 0 0 0 0,1 0 0 0 0,0 0 0 0 0,-1 0 0 0 0,1 0 0 0 0,0 0 0 0 0,-1 0 0 0 0,-15 0 0 0 0,15 0 0 0 0,-1 0 0 0 0,0-1 0 0 0,0 1 0 0 0,1 0 0 0 0,-1 0 0 0 0,0 0 0 0 0,0 1 0 0 0,0-1 0 0 0,-3 1 0 0 0,-15 8-1614 0 0,11-2-220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4:01.168"/>
    </inkml:context>
    <inkml:brush xml:id="br0">
      <inkml:brushProperty name="width" value="0.1" units="cm"/>
      <inkml:brushProperty name="height" value="0.1" units="cm"/>
      <inkml:brushProperty name="color" value="#66CC00"/>
    </inkml:brush>
  </inkml:definitions>
  <inkml:trace contextRef="#ctx0" brushRef="#br0">0 105 919 0 0,'14'2'1186'0'0,"-13"-1"-1147"0"0,-1-1-1 0 0,1 0 1 0 0,-1 0 0 0 0,1 0-1 0 0,-1 1 1 0 0,1-1-1 0 0,0 0 1 0 0,-1 0-1 0 0,1 0 1 0 0,0 0-1 0 0,-1 0 1 0 0,1 0-1 0 0,-1 0 1 0 0,1 0 0 0 0,0 0-1 0 0,-1-1 1 0 0,1 1-1 0 0,-1 0 1 0 0,1 0-1 0 0,-1 0 1 0 0,1-1-1 0 0,-1 1 1 0 0,1 0 0 0 0,-1-1-1 0 0,1 1 1 0 0,-1 0-1 0 0,1-1 1 0 0,1 0 49 0 0,0 0 0 0 0,0 1 1 0 0,0-1-1 0 0,0 1 0 0 0,0-1 0 0 0,0 1 1 0 0,0 0-1 0 0,0 0 0 0 0,0 0 0 0 0,0 0 1 0 0,0 0-1 0 0,0 0 0 0 0,3 1 0 0 0,-3-1-70 0 0,1 1 0 0 0,0-1 0 0 0,-1 0 0 0 0,1 0-1 0 0,0 0 1 0 0,-1 0 0 0 0,1 0 0 0 0,5-2 0 0 0,36-13 520 0 0,14 5-242 0 0,-39 5-198 0 0,0 1 0 0 0,28-1-1 0 0,-17 1-22 0 0,144-14 421 0 0,-150 16-435 0 0,44 3 0 0 0,-23 0-47 0 0,107 5 50 0 0,-106-3-64 0 0,59 0 0 0 0,203-12 0 0 0,-133 8 2 0 0,-43 1 29 0 0,133-17 0 0 0,-28-1 35 0 0,-211 17-68 0 0,5-2 3 0 0,-20 2 1 0 0,-1 0 0 0 0,1 1 1 0 0,0 0-1 0 0,17 2 0 0 0,-27-2-1 0 0,-1 0 0 0 0,1 0 0 0 0,-1 0 0 0 0,1 0 0 0 0,-1 0 0 0 0,0 0-1 0 0,1 0 1 0 0,-1 0 0 0 0,1 1 0 0 0,-1-1 0 0 0,0 0 0 0 0,1 0 0 0 0,-1 0 0 0 0,1 1-1 0 0,-1-1 1 0 0,0 0 0 0 0,1 0 0 0 0,-1 1 0 0 0,0-1 0 0 0,1 0 0 0 0,-1 1-1 0 0,0-1 1 0 0,0 0 0 0 0,1 1 0 0 0,-1-1 0 0 0,0 0 0 0 0,0 1 0 0 0,0-1 0 0 0,0 1-1 0 0,1-1 1 0 0,-1 0 0 0 0,0 1 0 0 0,0 0 0 0 0,0 0 2 0 0,-1 0 0 0 0,1 0 0 0 0,0 0 1 0 0,-1 0-1 0 0,1 0 0 0 0,-1 0 0 0 0,1 0 0 0 0,-1 0 1 0 0,0 0-1 0 0,1 0 0 0 0,-1 0 0 0 0,-1 1 0 0 0,-2 2 8 0 0,0 0 0 0 0,-1-1-1 0 0,1 1 1 0 0,-7 2-1 0 0,6-3 1 0 0,0 1-1 0 0,0-1 1 0 0,1 1-1 0 0,-1 0 1 0 0,-6 7-1 0 0,9-9-9 0 0,2-2 1 0 0,0 0 0 0 0,-1 1 0 0 0,1-1 0 0 0,0 0-1 0 0,0 0 1 0 0,0 0 0 0 0,0 1 0 0 0,0-1 0 0 0,0 0 0 0 0,0 0-1 0 0,0 0 1 0 0,-1 0 0 0 0,1 1 0 0 0,0-1 0 0 0,0 0-1 0 0,0 0 1 0 0,0 0 0 0 0,-1 0 0 0 0,1 0 0 0 0,0 0-1 0 0,0 0 1 0 0,0 0 0 0 0,0 1 0 0 0,-1-1 0 0 0,1 0 0 0 0,0 0-1 0 0,0 0 1 0 0,0 0 0 0 0,-1 0 0 0 0,1 0 0 0 0,0 0-1 0 0,0 0 1 0 0,-1 0 0 0 0,1 0 0 0 0,0 0 0 0 0,0 0-1 0 0,0 0 1 0 0,-1 0 0 0 0,1-1 0 0 0,0 1 0 0 0,0 0 0 0 0,0 0-1 0 0,0 0 1 0 0,-1 0 0 0 0,1 0 0 0 0,0 0 0 0 0,0 0-1 0 0,0-1 1 0 0,0 1 0 0 0,-1 0 0 0 0,1 0 0 0 0,0 0-1 0 0,0 0 1 0 0,0-1 0 0 0,0 1 0 0 0,0 0 0 0 0,0 0 0 0 0,0 0-1 0 0,0 0 1 0 0,0-1 0 0 0,-1 1 0 0 0,1 0 0 0 0,0-1-1 0 0,0-2 79 0 0,0 6-44 0 0,0 1-36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4:33.963"/>
    </inkml:context>
    <inkml:brush xml:id="br0">
      <inkml:brushProperty name="width" value="0.1" units="cm"/>
      <inkml:brushProperty name="height" value="0.1" units="cm"/>
      <inkml:brushProperty name="color" value="#66CC00"/>
    </inkml:brush>
  </inkml:definitions>
  <inkml:trace contextRef="#ctx0" brushRef="#br0">1563 218 943 0 0,'0'0'1'0'0,"0"0"0"0"0,0 0 0 0 0,0 1 0 0 0,0-1 0 0 0,1 0 0 0 0,-1 0 0 0 0,0 0 0 0 0,0 0 0 0 0,0 0-1 0 0,1 0 1 0 0,-1 0 0 0 0,0 0 0 0 0,0 0 0 0 0,0 0 0 0 0,0 0 0 0 0,1 0 0 0 0,-1 0 0 0 0,0 0 0 0 0,0 0-1 0 0,0 0 1 0 0,1 0 0 0 0,-1 0 0 0 0,0 0 0 0 0,0 0 0 0 0,0-1 0 0 0,0 1 0 0 0,1 0 0 0 0,-1 0 0 0 0,0 0-1 0 0,0 0 1 0 0,0 0 0 0 0,0 0 0 0 0,0 0 0 0 0,0-1 0 0 0,1 1 0 0 0,-1 0 0 0 0,0 0 0 0 0,0 0 0 0 0,0 0-1 0 0,0-1 1 0 0,0 1 0 0 0,0 0 0 0 0,0 0 0 0 0,0 0 0 0 0,0 0 0 0 0,0-1 0 0 0,0 1 0 0 0,0 0-1 0 0,1-10 44 0 0,-5 7 181 0 0,-1 0 0 0 0,1 0-1 0 0,-1 0 1 0 0,0 0-1 0 0,0 1 1 0 0,0 0-1 0 0,0 0 1 0 0,0 0-1 0 0,-1 1 1 0 0,1 0-1 0 0,-9-1 1 0 0,-10-4 616 0 0,9 3-365 0 0,0 1-1 0 0,0 0 0 0 0,-1 1 1 0 0,1 1-1 0 0,-26 3 1 0 0,-12-1-177 0 0,37-3-229 0 0,-1 0-1 0 0,-17-5 1 0 0,-17-1 595 0 0,38 5-492 0 0,1 1 0 0 0,0-2 0 0 0,0 1 0 0 0,0-2 0 0 0,1 0 0 0 0,-1 0 0 0 0,1-1 0 0 0,0 0 0 0 0,0-1 0 0 0,0 0 0 0 0,1-1 0 0 0,0 0 0 0 0,-11-10 0 0 0,8 5-41 0 0,0 1-1 0 0,-1 1 0 0 0,-1 1 0 0 0,-18-10 0 0 0,25 15-74 0 0,0 1 0 0 0,-1 0 0 0 0,1 0-1 0 0,-1 1 1 0 0,0 0 0 0 0,0 1-1 0 0,0 0 1 0 0,0 0 0 0 0,1 1 0 0 0,-11 1-1 0 0,-83 4-42 0 0,39-3 11 0 0,-113 19 0 0 0,-21 13-25 0 0,149-22 0 0 0,-85 33 0 0 0,128-43 7 0 0,0 0 1 0 0,1 1-1 0 0,-1-1 0 0 0,1 1 0 0 0,0 0 0 0 0,0 0 0 0 0,0 1 0 0 0,0-1 0 0 0,1 1 0 0 0,-1 0 1 0 0,1 0-1 0 0,0 0 0 0 0,0 0 0 0 0,0 1 0 0 0,1-1 0 0 0,0 1 0 0 0,-3 6 0 0 0,3-5-7 0 0,0-1 0 0 0,0 1 0 0 0,1 0 0 0 0,0 0 0 0 0,0 0 0 0 0,0 9 0 0 0,-5 45 0 0 0,5-47 0 0 0,0 1 0 0 0,-1-1 0 0 0,-7 23 0 0 0,5-21 0 0 0,1 0 0 0 0,-2 19 0 0 0,4-14-4 0 0,2-1 0 0 0,0 1 0 0 0,2-1 0 0 0,0 0 0 0 0,1 0 0 0 0,0 0 0 0 0,2 0 0 0 0,0-1 0 0 0,2 0-1 0 0,0 0 1 0 0,0-1 0 0 0,2 0 0 0 0,0 0 0 0 0,16 18 0 0 0,114 117 421 0 0,-61-72-261 0 0,-69-70-127 0 0,1 0 0 0 0,1-1 0 0 0,0 0 0 0 0,0 0 0 0 0,1-1 0 0 0,23 10 0 0 0,87 28 265 0 0,-82-32-257 0 0,-2-1 76 0 0,82 16 1 0 0,-96-25-29 0 0,1-1-1 0 0,-1-2 1 0 0,1 0 0 0 0,37-5-1 0 0,-20-1 54 0 0,36-4 88 0 0,88-22 0 0 0,-101 15-122 0 0,141-45 274 0 0,-169 44-248 0 0,-1-2 0 0 0,0-2 1 0 0,45-35-1 0 0,-2 3 5 0 0,-50 32-122 0 0,-1-1 0 0 0,0-1 0 0 0,-2-1-1 0 0,25-29 1 0 0,-38 35 10 0 0,16-24-1 0 0,-15 21 11 0 0,-11 15-14 0 0,0-1 1 0 0,0 1-1 0 0,-1 0 1 0 0,0-1-1 0 0,0 0 1 0 0,-1 0 0 0 0,0 0-1 0 0,0 0 1 0 0,0 0-1 0 0,-1 0 1 0 0,0 0-1 0 0,0-13 1 0 0,-2 11 3 0 0,0 0 0 0 0,0-1-1 0 0,-1 1 1 0 0,0 0 0 0 0,-1 0 0 0 0,1 0 0 0 0,-2 0-1 0 0,-8-15 1 0 0,2 7 32 0 0,-1 0-1 0 0,-1 1 0 0 0,0 1 1 0 0,-2 0-1 0 0,1 1 1 0 0,-2 0-1 0 0,0 1 0 0 0,-28-19 1 0 0,3 5 118 0 0,-98-62 119 0 0,108 73-213 0 0,0 1-1 0 0,-60-22 1 0 0,84 36-80 0 0,-145-43 174 0 0,125 38-209 0 0,0 2-1 0 0,-1 0 0 0 0,-50 1 1 0 0,68 3-148 0 0,0 1 0 0 0,0 0 1 0 0,0 1-1 0 0,0 0 0 0 0,0 0 1 0 0,-15 7-1 0 0,2 3-484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4:40.446"/>
    </inkml:context>
    <inkml:brush xml:id="br0">
      <inkml:brushProperty name="width" value="0.1" units="cm"/>
      <inkml:brushProperty name="height" value="0.1" units="cm"/>
      <inkml:brushProperty name="color" value="#66CC00"/>
    </inkml:brush>
  </inkml:definitions>
  <inkml:trace contextRef="#ctx0" brushRef="#br0">92 8 2759 0 0,'-2'-1'124'0'0,"1"0"0"0"0,0 1 0 0 0,0-1-1 0 0,-1 0 1 0 0,1 0 0 0 0,0 1-1 0 0,-1-1 1 0 0,1 1 0 0 0,-1-1-1 0 0,1 1 1 0 0,-1 0 0 0 0,1 0-1 0 0,-1-1 1 0 0,1 1 0 0 0,-1 0-1 0 0,1 0 1 0 0,-1 0 0 0 0,1 1-1 0 0,-1-1 1 0 0,1 0 0 0 0,-1 1 0 0 0,1-1-1 0 0,-1 0 1 0 0,1 1 0 0 0,0 0-1 0 0,-1-1 1 0 0,1 1 0 0 0,-3 2-1 0 0,0-1 59 0 0,0 1 0 0 0,-1 0 0 0 0,1 1 0 0 0,0-1 0 0 0,1 1 0 0 0,-1-1 0 0 0,1 1-1 0 0,-4 5 1 0 0,7-8-96 0 0,-1-1-1 0 0,1 0 0 0 0,0 1 0 0 0,-1-1 0 0 0,1 1 1 0 0,0-1-1 0 0,-1 0 0 0 0,1 1 0 0 0,-1-1 1 0 0,1 0-1 0 0,0 1 0 0 0,-1-1 0 0 0,1 0 0 0 0,-1 0 1 0 0,1 1-1 0 0,-3 0 1214 0 0,10 2-1058 0 0,-5-3-161 0 0,-1 1 0 0 0,0-1 0 0 0,1 0 0 0 0,-1 1 0 0 0,1-1 0 0 0,-1 0-1 0 0,0 0 1 0 0,1 0 0 0 0,-1 0 0 0 0,1 0 0 0 0,1-1 0 0 0,-1 1 20 0 0,-1 0 0 0 0,1-1 0 0 0,0 1 0 0 0,0 0 0 0 0,-1 0 1 0 0,1 1-1 0 0,0-1 0 0 0,0 0 0 0 0,-1 0 0 0 0,1 1 0 0 0,3 0 0 0 0,7 5 118 0 0,-4-1-127 0 0,1 0 0 0 0,0-1 0 0 0,0-1 1 0 0,0 1-1 0 0,1-1 0 0 0,-1-1 0 0 0,13 2 0 0 0,3-3 210 0 0,1 0 0 0 0,0-2-1 0 0,35-5 1 0 0,74-21 296 0 0,-103 20-586 0 0,-16 3 26 0 0,1 1 1 0 0,-1 1 0 0 0,1 1-1 0 0,-1 0 1 0 0,1 1 0 0 0,-1 1-1 0 0,19 3 1 0 0,-23-2-12 0 0,-1 1 0 0 0,0 1 0 0 0,1-1 0 0 0,-1 2 0 0 0,-1-1 0 0 0,1 2-1 0 0,-1-1 1 0 0,1 1 0 0 0,-2 1 0 0 0,17 13 0 0 0,-17-12-22 0 0,1 0 0 0 0,1-1 0 0 0,-1-1-1 0 0,1 1 1 0 0,0-2 0 0 0,1 1 0 0 0,-1-2-1 0 0,1 1 1 0 0,0-2 0 0 0,0 0 0 0 0,0 0-1 0 0,1-1 1 0 0,-1 0 0 0 0,0-1 0 0 0,1-1-1 0 0,20-1 1 0 0,6-3 73 0 0,-1-3 0 0 0,1 0 0 0 0,-1-3 0 0 0,-1-1 0 0 0,52-23 0 0 0,-65 24-20 0 0,-5 2-14 0 0,-1 1 0 0 0,1 0 0 0 0,0 2 0 0 0,24-5 0 0 0,-43 10-45 0 0,1 0 1 0 0,-1 0 0 0 0,1 0-1 0 0,-1 0 1 0 0,1 0 0 0 0,-1 0 0 0 0,1 0-1 0 0,-1 0 1 0 0,1 0 0 0 0,-1 0-1 0 0,0 0 1 0 0,1 0 0 0 0,-1 1 0 0 0,1-1-1 0 0,-1 0 1 0 0,1 0 0 0 0,-1 1-1 0 0,0-1 1 0 0,1 0 0 0 0,-1 0 0 0 0,1 1-1 0 0,-1-1 1 0 0,0 0 0 0 0,1 1-1 0 0,-1-1 1 0 0,0 1 0 0 0,0-1 0 0 0,1 0-1 0 0,-1 1 1 0 0,0-1 0 0 0,1 1-1 0 0,-1 1-28 0 0,0-1 0 0 0,0 0-1 0 0,1 1 1 0 0,-1-1 0 0 0,0 0 0 0 0,0 1-1 0 0,0-1 1 0 0,0 0 0 0 0,0 1-1 0 0,-1 1 1 0 0,-3 11-201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32.915"/>
    </inkml:context>
    <inkml:brush xml:id="br0">
      <inkml:brushProperty name="width" value="0.1" units="cm"/>
      <inkml:brushProperty name="height" value="0.1" units="cm"/>
      <inkml:brushProperty name="color" value="#E71224"/>
    </inkml:brush>
  </inkml:definitions>
  <inkml:trace contextRef="#ctx0" brushRef="#br0">3329 108 2759 0 0,'14'-42'195'0'0,"3"-24"4550"0"0,-20 69-4507 0 0,-8 6-421 0 0,7-7 164 0 0,-1 0 0 0 0,1 0 0 0 0,-1-1 1 0 0,1 0-1 0 0,-1 1 0 0 0,0-1 0 0 0,1-1 0 0 0,-1 1 0 0 0,-9-1 0 0 0,-46-6 524 0 0,13 1 144 0 0,14 5-252 0 0,0 1-1 0 0,-58 10 1 0 0,-65 23-241 0 0,64-12-123 0 0,29-12 52 0 0,-116 4-1 0 0,79-9 155 0 0,-108 3 362 0 0,-224-20 1 0 0,129 9-506 0 0,0 19 59 0 0,4 0-76 0 0,-183-15 303 0 0,384-4-732 0 0,-157 17 0 0 0,198-7-3852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5:38.969"/>
    </inkml:context>
    <inkml:brush xml:id="br0">
      <inkml:brushProperty name="width" value="0.1" units="cm"/>
      <inkml:brushProperty name="height" value="0.1" units="cm"/>
      <inkml:brushProperty name="color" value="#66CC00"/>
    </inkml:brush>
  </inkml:definitions>
  <inkml:trace contextRef="#ctx0" brushRef="#br0">198 839 2415 0 0,'-6'-20'840'0'0,"4"18"-840"0"0,2 2 27 0 0,0-1 0 0 0,-1 1 0 0 0,1-1 0 0 0,-1 1 0 0 0,1 0-1 0 0,-1-1 1 0 0,1 1 0 0 0,-1 0 0 0 0,0 0 0 0 0,1-1-1 0 0,-1 1 1 0 0,1 0 0 0 0,-1 0 0 0 0,1 0 0 0 0,-1 0 0 0 0,0 0-1 0 0,1 0 1 0 0,-1 0 0 0 0,1 0 0 0 0,-1 0 0 0 0,0 0 0 0 0,1 0-1 0 0,-1 0 1 0 0,1 0 0 0 0,-1 0 0 0 0,0 1 0 0 0,-1 0 118 0 0,1-1 1 0 0,-1 1-1 0 0,1 0 0 0 0,0 0 1 0 0,-1 0-1 0 0,1 0 1 0 0,0 0-1 0 0,0 1 1 0 0,0-1-1 0 0,-2 2 1 0 0,2-2-58 0 0,1 0 1 0 0,-1 0 0 0 0,0 0-1 0 0,0 0 1 0 0,0 0 0 0 0,1 0-1 0 0,-1 0 1 0 0,1 1 0 0 0,-1-1 0 0 0,1 0-1 0 0,-1 0 1 0 0,1 1 0 0 0,0-1-1 0 0,0 0 1 0 0,-1 1 0 0 0,1-1-1 0 0,0 0 1 0 0,0 1 0 0 0,0-1-1 0 0,1 0 1 0 0,-1 1 0 0 0,0-1-1 0 0,0 0 1 0 0,1 0 0 0 0,-1 1-1 0 0,1 1 1 0 0,1-2 22 0 0,0 1-1 0 0,0-1 1 0 0,0 0 0 0 0,-1 1 0 0 0,1-1-1 0 0,1 0 1 0 0,-1 0 0 0 0,0 0-1 0 0,0-1 1 0 0,0 1 0 0 0,0 0 0 0 0,1-1-1 0 0,-1 0 1 0 0,0 1 0 0 0,1-1-1 0 0,-1 0 1 0 0,0 0 0 0 0,0 0 0 0 0,1 0-1 0 0,-1-1 1 0 0,0 1 0 0 0,1-1-1 0 0,-1 1 1 0 0,0-1 0 0 0,0 0 0 0 0,0 0-1 0 0,0 0 1 0 0,3-2 0 0 0,-2 2-13 0 0,0 1 0 0 0,-1-1 0 0 0,1 0 0 0 0,0 1-1 0 0,0-1 1 0 0,0 1 0 0 0,-1 0 0 0 0,1 0 0 0 0,0 0 0 0 0,0 0 0 0 0,0 1 0 0 0,-1-1 0 0 0,1 1 0 0 0,4 1 0 0 0,-2 0-20 0 0,0-1 0 0 0,0 2 0 0 0,0-1 0 0 0,0 0 0 0 0,0 1-1 0 0,6 5 1 0 0,8 11 178 0 0,-18-17-239 0 0,0 0-1 0 0,1 0 1 0 0,-1 0-1 0 0,1 0 1 0 0,0 0-1 0 0,0-1 0 0 0,0 1 1 0 0,0-1-1 0 0,0 1 1 0 0,0-1-1 0 0,0 0 1 0 0,0 1-1 0 0,0-1 1 0 0,0-1-1 0 0,1 1 0 0 0,-1 0 1 0 0,5 1-1 0 0,0-2 131 0 0,0 0-1 0 0,0 0 0 0 0,0 0 0 0 0,0-1 1 0 0,0 0-1 0 0,12-4 0 0 0,17-2 390 0 0,-28 7-487 0 0,0 1 0 0 0,-1-1-1 0 0,1 1 1 0 0,0 1-1 0 0,12 3 1 0 0,-2 0-50 0 0,47 5 217 0 0,-45-8-50 0 0,-1 0 1 0 0,24 8-1 0 0,-32-8-103 0 0,1 0 1 0 0,0 0 0 0 0,-1-2-1 0 0,1 1 1 0 0,0-1 0 0 0,0-1-1 0 0,-1 0 1 0 0,23-5 0 0 0,-30 5-27 0 0,14 0 152 0 0,-1 0 0 0 0,0 0 0 0 0,0 2 0 0 0,1 0-1 0 0,-1 2 1 0 0,0-1 0 0 0,0 2 0 0 0,-1 0 0 0 0,1 1 0 0 0,20 10 0 0 0,-10-3-1496 0 0,-18-8 1284 0 0,-1 0 1 0 0,0-1-1 0 0,1 0 1 0 0,0 0-1 0 0,0-1 1 0 0,0 0-1 0 0,0 0 1 0 0,9 0-1 0 0,13-1 52 0 0,0 2-1 0 0,31 8 1 0 0,-30-6 125 0 0,-27-4-151 0 0,32 5 4 0 0,71 4-1 0 0,-54-10 38 0 0,104 2 184 0 0,-117-2-125 0 0,0-1-1 0 0,70-13 1 0 0,4 1 157 0 0,-39 4-188 0 0,-14 6-56 0 0,70-7 32 0 0,-79 4-39 0 0,-23 3 5 0 0,0 0 0 0 0,-1-2-1 0 0,48-15 1 0 0,-49 10 33 0 0,0-2 0 0 0,-1-1-1 0 0,0-1 1 0 0,-1-1 0 0 0,-1-1-1 0 0,-1-1 1 0 0,25-22 0 0 0,-45 35-27 0 0,1-1 1 0 0,-1 0-1 0 0,0 1 1 0 0,0-2 0 0 0,0 1-1 0 0,0 0 1 0 0,-1-1-1 0 0,0 0 1 0 0,-1 0 0 0 0,1 1-1 0 0,-1-2 1 0 0,0 1-1 0 0,0 0 1 0 0,-1 0 0 0 0,0-1-1 0 0,0 1 1 0 0,0 0-1 0 0,-1-1 1 0 0,0 1 0 0 0,0-1-1 0 0,-1 1 1 0 0,0-1-1 0 0,0 1 1 0 0,0 0 0 0 0,-1-1-1 0 0,0 1 1 0 0,0 0-1 0 0,-1 0 1 0 0,1 0 0 0 0,-1 1-1 0 0,0-1 1 0 0,-6-6 0 0 0,-7-7-9 0 0,-1 1 0 0 0,0 1 1 0 0,-1 1-1 0 0,-1 0 1 0 0,-24-13-1 0 0,2 0-12 0 0,18 13 5 0 0,-28-15 1 0 0,4 5 45 0 0,23 11-50 0 0,-1 2-1 0 0,0 1 1 0 0,-41-13-1 0 0,-5 5 0 0 0,-9-2 0 0 0,-79-33 0 0 0,-44-19 55 0 0,141 52-46 0 0,-134-42-9 0 0,137 48 0 0 0,-83-12 0 0 0,-169-25 0 0 0,269 50 0 0 0,0 2 0 0 0,0 1 0 0 0,-68 11 0 0 0,93-9 0 0 0,-8 0 0 0 0,-1 2 0 0 0,1 1 0 0 0,-1 1 0 0 0,-33 12 0 0 0,-45 33 0 0 0,1 0 0 0 0,4-1 0 0 0,80-41 0 0 0,2 1 0 0 0,-1 1 0 0 0,1 1 0 0 0,-23 20 0 0 0,14-11 0 0 0,2 4 0 0 0,5-4 0 0 0,13-16 0 0 0,0 1 0 0 0,0 0 0 0 0,0 1 0 0 0,1-1 0 0 0,0 1 0 0 0,0 0 0 0 0,0 0 0 0 0,1 1 0 0 0,1-1 0 0 0,-7 17 0 0 0,4-1 0 0 0,-6 41 0 0 0,4-20 0 0 0,6-35 64 0 0,1-1 0 0 0,0 1 0 0 0,1 0 0 0 0,0-1 0 0 0,0 1 0 0 0,3 13 0 0 0,-3-18-35 0 0,1 0 1 0 0,0-1-1 0 0,0 1 0 0 0,0 0 0 0 0,1 0 0 0 0,-1-1 0 0 0,1 1 1 0 0,0-1-1 0 0,0 1 0 0 0,0-1 0 0 0,1 0 0 0 0,-1 1 0 0 0,1-1 1 0 0,0-1-1 0 0,0 1 0 0 0,4 3 0 0 0,-5-4-10 0 0,0 0-1 0 0,0-1 1 0 0,-1 1-1 0 0,1 0 1 0 0,-1 0 0 0 0,1 0-1 0 0,-1 0 1 0 0,0 0-1 0 0,1 0 1 0 0,-1 0 0 0 0,0 1-1 0 0,-1-1 1 0 0,1 0-1 0 0,0 1 1 0 0,-1-1-1 0 0,1 1 1 0 0,-1-1 0 0 0,0 0-1 0 0,1 1 1 0 0,-1-1-1 0 0,-1 1 1 0 0,1-1-1 0 0,-1 5 1 0 0,-1 7-749 0 0,-1 0 0 0 0,-1 0 0 0 0,-5 14 0 0 0,3-10-2418 0 0,-8 27-3462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6:13.562"/>
    </inkml:context>
    <inkml:brush xml:id="br0">
      <inkml:brushProperty name="width" value="0.1" units="cm"/>
      <inkml:brushProperty name="height" value="0.1" units="cm"/>
      <inkml:brushProperty name="color" value="#66CC00"/>
    </inkml:brush>
  </inkml:definitions>
  <inkml:trace contextRef="#ctx0" brushRef="#br0">4369 909 455 0 0,'-7'-5'5232'0'0,"5"4"-5136"0"0,1 1 0 0 0,0 0 0 0 0,-1-1 0 0 0,1 0 0 0 0,0 1 0 0 0,-1-1 0 0 0,1 0 0 0 0,0 1 0 0 0,0-1 0 0 0,0 0 0 0 0,0 0 0 0 0,0 0 0 0 0,0 0 0 0 0,0 0 0 0 0,-1-2 0 0 0,1 2-33 0 0,0 0 0 0 0,0-1 1 0 0,0 1-1 0 0,-1 0 0 0 0,1 0 0 0 0,0 0 0 0 0,-1 0 1 0 0,1 0-1 0 0,-1 0 0 0 0,1 0 0 0 0,-1 1 1 0 0,-2-2-1 0 0,-9 1 123 0 0,0 1 1 0 0,0 0-1 0 0,-17 2 0 0 0,-13 1-17 0 0,-2-7 353 0 0,28 3-278 0 0,14 2-154 0 0,-1-1 1 0 0,1 0-1 0 0,-1-1 0 0 0,1 1 0 0 0,-1-1 0 0 0,1 1 0 0 0,0-1 1 0 0,-1 0-1 0 0,1 0 0 0 0,0 0 0 0 0,-6-4 0 0 0,3 2 12 0 0,1-1-1 0 0,-1 1 0 0 0,0 0 0 0 0,0 1 0 0 0,0 0 0 0 0,-1 0 1 0 0,1 0-1 0 0,0 1 0 0 0,-1-1 0 0 0,1 2 0 0 0,-1-1 0 0 0,-12 1 1 0 0,-6 1-6 0 0,1 2 1 0 0,-25 5 0 0 0,-94 11 166 0 0,93-14-185 0 0,-97 11 231 0 0,74-7-234 0 0,45-4-16 0 0,-43 0-1 0 0,-4 1 86 0 0,-19 0 239 0 0,76-5-312 0 0,-99 19 3 0 0,97-17-58 0 0,-1 0 0 0 0,1 1 0 0 0,-27 10 0 0 0,3-6-16 0 0,17-5 0 0 0,14-1 0 0 0,-1-1 0 0 0,-19-1 0 0 0,-12 1 0 0 0,30 0 22 0 0,1-1-1 0 0,0-1 0 0 0,0 0 1 0 0,0-1-1 0 0,-26-7 0 0 0,-62-14 43 0 0,23 5 11 0 0,67 16-50 0 0,-1 1 0 0 0,1 0 1 0 0,-1 1-1 0 0,1 0 0 0 0,-1 1 0 0 0,-24 5 1 0 0,26-4-22 0 0,-50 5-4 0 0,36-4 0 0 0,0 0 0 0 0,-37 10 0 0 0,27-4 0 0 0,0-2 0 0 0,-42 3 0 0 0,40-6 0 0 0,22-2 61 0 0,-1-2 0 0 0,0 0 0 0 0,1 0-1 0 0,-28-6 1 0 0,29 4 11 0 0,1 0-1 0 0,-1 1 1 0 0,1 1-1 0 0,-24 1 1 0 0,9 1-42 0 0,-41-2 0 0 0,21-2-16 0 0,-9 4 7 0 0,-38-1 22 0 0,82-1-43 0 0,1 0 0 0 0,0 1 0 0 0,-19 4 0 0 0,-10 1 0 0 0,-149 7 0 0 0,62 0 0 0 0,114-12 31 0 0,-1-2 0 0 0,0 1 0 0 0,-22-5 0 0 0,23 3-5 0 0,0 0 1 0 0,0 1-1 0 0,0 1 1 0 0,-15 1-1 0 0,-31 8-11 0 0,27-4 15 0 0,-56 3 0 0 0,58-9-5 0 0,20 0-18 0 0,1 0 0 0 0,-1 1 0 0 0,-13 2 0 0 0,-9 3-7 0 0,-62 2 0 0 0,-17 5 64 0 0,67-15-30 0 0,35 1-21 0 0,0 1 1 0 0,0 1-1 0 0,0 0 1 0 0,0 0-1 0 0,0 1 1 0 0,-18 4-1 0 0,24-4-13 0 0,-1-1 0 0 0,1 1 0 0 0,-1 0 0 0 0,1-1 0 0 0,0 0 0 0 0,-1 0 0 0 0,1 0 0 0 0,-7-2 0 0 0,-25-13 75 0 0,27 13-50 0 0,0 0 0 0 0,1-1 0 0 0,-16-7 0 0 0,-5-2 120 0 0,27 11-134 0 0,0 0 0 0 0,0-1 0 0 0,0 1-1 0 0,1 0 1 0 0,-1-1 0 0 0,0 1 0 0 0,1 0-1 0 0,-1-1 1 0 0,1 0 0 0 0,-1 1 0 0 0,1-1-1 0 0,-2-3 1 0 0,-14-28 209 0 0,12 21-150 0 0,-21-45 258 0 0,23 53-327 0 0,0 0 0 0 0,0 1-1 0 0,-1-1 1 0 0,1 1 0 0 0,-1 0 0 0 0,1 0 0 0 0,-1 0 0 0 0,0 0 0 0 0,0 1 0 0 0,-6-3 0 0 0,10 5-1 0 0,0-1 0 0 0,0 1 0 0 0,-1 0 0 0 0,1 0 0 0 0,0 0 0 0 0,-1 0 0 0 0,1 0 0 0 0,0 0 0 0 0,-1 0 0 0 0,1 0 0 0 0,0 0 0 0 0,-1 0 0 0 0,1 0 0 0 0,0 0 0 0 0,-1 0 0 0 0,1 0 0 0 0,0 0 0 0 0,-1 0 0 0 0,1 0 0 0 0,0 0 0 0 0,0 0 0 0 0,-1 1 0 0 0,1-1 0 0 0,0 0 0 0 0,-1 0 0 0 0,1 0 0 0 0,0 0 0 0 0,0 1 0 0 0,-1-1 0 0 0,1 0 0 0 0,0 0 0 0 0,0 1 0 0 0,0-1 0 0 0,-1 0 0 0 0,1 0 0 0 0,0 1 0 0 0,0-1 0 0 0,-3 4 0 0 0,2-4 0 0 0,-1 0 0 0 0,-6 4 0 0 0,6-3 0 0 0,2 0 0 0 0,-1 0 0 0 0,0 0 0 0 0,1-1 0 0 0,-1 1 0 0 0,0 0 0 0 0,1 0 0 0 0,-1 0 0 0 0,1 0 0 0 0,-1 0 0 0 0,1 0 0 0 0,0 0 0 0 0,-1 0 0 0 0,1 0 0 0 0,0 0 0 0 0,0 0 0 0 0,-1 0 0 0 0,1 0 0 0 0,0 0 0 0 0,0 0 0 0 0,0 0 0 0 0,0 0 0 0 0,1 0 0 0 0,-1 0 0 0 0,0 0 0 0 0,1 1 0 0 0,0 10 0 0 0,-1-9 0 0 0,1 0 0 0 0,-1 0 0 0 0,1 0 0 0 0,0 0 0 0 0,0 0 0 0 0,0 0 0 0 0,1 2 0 0 0,2 5 0 0 0,-4-9 0 0 0,0 0 0 0 0,1-1 0 0 0,-1 1 0 0 0,0-1 0 0 0,0 1-1 0 0,0 0 1 0 0,1-1 0 0 0,-1 1 0 0 0,0-1 0 0 0,1 1 0 0 0,-1-1 0 0 0,0 1-1 0 0,1 0 1 0 0,-1-1 0 0 0,1 0 0 0 0,-1 1 0 0 0,0-1 0 0 0,1 1 0 0 0,-1-1-1 0 0,1 0 1 0 0,0 1 0 0 0,-1-1 0 0 0,1 0 0 0 0,-1 1 0 0 0,1-1 0 0 0,-1 0-1 0 0,2 1 1 0 0,-1-2 1 0 0,0 1 0 0 0,0 0-1 0 0,0-1 1 0 0,0 1-1 0 0,0 0 1 0 0,0-1 0 0 0,0 1-1 0 0,-1-1 1 0 0,1 1 0 0 0,0-1-1 0 0,0 0 1 0 0,0 1-1 0 0,-1-1 1 0 0,1 0 0 0 0,1-1-1 0 0,2-4 77 0 0,1-1-1 0 0,-1 0 1 0 0,4-8-1 0 0,5-9 156 0 0,-2-1 0 0 0,-1 0 0 0 0,0-1 0 0 0,9-46 0 0 0,-17 57-191 0 0,-1-1 1 0 0,-3-30-1 0 0,2-11 17 0 0,18-75 80 0 0,-18 120-133 0 0,0 1 0 0 0,-3-21 1 0 0,2 23 0 0 0,0 0 0 0 0,0-1 1 0 0,1 1-1 0 0,0 0 0 0 0,2-13 1 0 0,2 3-6 0 0,1 1 1 0 0,1 0 0 0 0,0 0 0 0 0,1 1-1 0 0,15-28 1 0 0,-7 15-51 0 0,-12 22 78 0 0,1 0 1 0 0,0 1 0 0 0,8-12 0 0 0,-10 16-96 0 0,0 1 0 0 0,0-1 0 0 0,1 1 0 0 0,-1 0 0 0 0,1 0 0 0 0,-1 0 0 0 0,1 0 0 0 0,0 0 1 0 0,0 1-1 0 0,0-1 0 0 0,0 1 0 0 0,0 0 0 0 0,4-2 0 0 0,61-12 569 0 0,139-15 0 0 0,-175 27-632 0 0,241-21 129 0 0,-185 17 0 0 0,171 5 0 0 0,-17 2 0 0 0,-87-15 0 0 0,-72 5 0 0 0,107 2 0 0 0,-68 13 0 0 0,191-1 0 0 0,-221-8 0 0 0,0 4 0 0 0,145 18 0 0 0,-112-6 0 0 0,166-5 0 0 0,79 6 0 0 0,-134 2 0 0 0,-102-18 0 0 0,-60 0 0 0 0,0 3 0 0 0,113 15 0 0 0,-100-5-32 0 0,164-1 1 0 0,-237-9 30 0 0,41 0 1 0 0,0 2 0 0 0,82 15 0 0 0,-125-15-4 0 0,0 1-1 0 0,0 0 0 0 0,-1 1 1 0 0,0 0-1 0 0,1 1 1 0 0,13 8-1 0 0,-19-9 3 0 0,0 1-1 0 0,0-1 0 0 0,0 1 1 0 0,-1 0-1 0 0,0 1 0 0 0,0-1 1 0 0,0 1-1 0 0,-1 0 0 0 0,1 0 1 0 0,-2 0-1 0 0,6 11 0 0 0,4 13 3 0 0,-2 1 0 0 0,10 37 0 0 0,8 67 0 0 0,-27-128 0 0 0,2 17 0 0 0,-1 1 0 0 0,0-1 0 0 0,-3 44 0 0 0,-1-52 0 0 0,0 0 0 0 0,-2 0 0 0 0,0-1 0 0 0,0 1 0 0 0,-2-1 0 0 0,-11 28 0 0 0,10-30 0 0 0,-1-1 0 0 0,0 1 0 0 0,0-2 0 0 0,-1 1 0 0 0,-12 12 0 0 0,14-18 0 0 0,0 0 0 0 0,-1 0 0 0 0,0-1 0 0 0,0 0 0 0 0,0 0 0 0 0,-1-1 0 0 0,1 0 0 0 0,-1 0 0 0 0,-14 5 0 0 0,9-5-1 0 0,0 0-1 0 0,-1-1 1 0 0,0 0-1 0 0,0-1 1 0 0,1 0-1 0 0,-29-2 1 0 0,-422-40-53 0 0,459 39 0 0 0,-234-21 459 0 0,204 22-871 0 0,-49 6 1 0 0,57-2-1136 0 0,1 1 0 0 0,-40 13 1 0 0,-9 11-4074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9:02.175"/>
    </inkml:context>
    <inkml:brush xml:id="br0">
      <inkml:brushProperty name="width" value="0.1" units="cm"/>
      <inkml:brushProperty name="height" value="0.1" units="cm"/>
      <inkml:brushProperty name="color" value="#66CC00"/>
    </inkml:brush>
  </inkml:definitions>
  <inkml:trace contextRef="#ctx0" brushRef="#br0">67 13 1375 0 0,'-12'-2'-173'0'0,"11"2"319"0"0,1 0-1 0 0,0 0 0 0 0,-1-1 1 0 0,1 1-1 0 0,-1 0 0 0 0,1 0 1 0 0,-1 0-1 0 0,1 0 0 0 0,-1 0 1 0 0,1 0-1 0 0,-1 0 0 0 0,1 0 1 0 0,-1 0-1 0 0,1 0 0 0 0,-1 0 1 0 0,1 0-1 0 0,-1 1 0 0 0,1-1 1 0 0,0 0-1 0 0,-1 0 0 0 0,1 0 1 0 0,-1 1-1 0 0,1-1 0 0 0,-1 0 1 0 0,1 0-1 0 0,0 1 0 0 0,-1-1 0 0 0,1 0 1 0 0,0 1-1 0 0,-1-1 0 0 0,1 1 1 0 0,0-1-1 0 0,0 0 0 0 0,-1 1 1 0 0,1-1-1 0 0,0 1 0 0 0,0-1 1 0 0,-1 1-1 0 0,0 1-15 0 0,0 0-1 0 0,-1 0 0 0 0,0 0 1 0 0,1 0-1 0 0,-1-1 1 0 0,0 1-1 0 0,0 0 1 0 0,0-1-1 0 0,0 0 1 0 0,0 1-1 0 0,0-1 1 0 0,-3 1-1 0 0,-7 1 3799 0 0,36-7-2282 0 0,-14-2-1371 0 0,0 0-1 0 0,0 1 0 0 0,0 1 0 0 0,1 0 1 0 0,0 0-1 0 0,12-2 0 0 0,18 7 186 0 0,-33 0-399 0 0,0 0 0 0 0,0-1 0 0 0,13-1 0 0 0,16-3 802 0 0,52 2-1 0 0,-73 2-716 0 0,1 1 19 0 0,-1 1 0 0 0,26 5 1 0 0,7 1 6 0 0,-25-5 44 0 0,0 1 1 0 0,25 6-1 0 0,-36-7-127 0 0,-1 0-1 0 0,1-2 0 0 0,23 2 1 0 0,-6-4 95 0 0,51 3 62 0 0,-34-3-59 0 0,-14-1-87 0 0,-2 1-33 0 0,-12 0-29 0 0,0 1 0 0 0,29 4 0 0 0,58 8 59 0 0,-40-6-12 0 0,78-2 89 0 0,-96-4-146 0 0,21 2 16 0 0,-30-1 5 0 0,0-1 1 0 0,40-5-1 0 0,-63 4-34 0 0,1 0 1 0 0,33 4-1 0 0,-40-2-7 0 0,4 0-5 0 0,1 1 1 0 0,-1 1-1 0 0,1 0 1 0 0,-1 1-1 0 0,25 11 1 0 0,-22-9 42 0 0,0 0 1 0 0,0-1-1 0 0,0 0 1 0 0,1-2-1 0 0,23 3 1 0 0,91-2 545 0 0,-113-4-530 0 0,-11-1-39 0 0,0 0 1 0 0,-1 0-1 0 0,1-1 0 0 0,-1 0 1 0 0,1 0-1 0 0,12-6 0 0 0,12-4 30 0 0,-32 12-56 0 0,0 0 0 0 0,0 0 1 0 0,0-1-1 0 0,0 1 0 0 0,0 0 0 0 0,1 0 0 0 0,-1 0 0 0 0,0 0 0 0 0,0 0 0 0 0,0 0 1 0 0,0 0-1 0 0,0 0 0 0 0,0 0 0 0 0,0 0 0 0 0,0 0 0 0 0,1 0 0 0 0,-1 0 1 0 0,0 0-1 0 0,0 0 0 0 0,0 0 0 0 0,0 0 0 0 0,0 0 0 0 0,0 0 0 0 0,0 0 1 0 0,1 0-1 0 0,-1 0 0 0 0,0 0 0 0 0,0 0 0 0 0,0 0 0 0 0,0 0 0 0 0,0 0 0 0 0,0 0 1 0 0,0 0-1 0 0,1 0 0 0 0,-1 0 0 0 0,0 0 0 0 0,0 0 0 0 0,0 0 0 0 0,0 0 1 0 0,0 0-1 0 0,0 0 0 0 0,0 0 0 0 0,0 0 0 0 0,0 1 0 0 0,0-1 0 0 0,1 0 0 0 0,-1 0 1 0 0,0 0-1 0 0,0 0 0 0 0,0 0 0 0 0,0 0 0 0 0,0 0 0 0 0,0 0 0 0 0,0 1 1 0 0,0-1-1 0 0,0 0 0 0 0,0 0 0 0 0,0 0 0 0 0,0 0 0 0 0,0 0 0 0 0,0 0 1 0 0,0 1-1 0 0,-7 8-333 0 0,-16 13-2192 0 0,6-8-4724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9:04.640"/>
    </inkml:context>
    <inkml:brush xml:id="br0">
      <inkml:brushProperty name="width" value="0.1" units="cm"/>
      <inkml:brushProperty name="height" value="0.1" units="cm"/>
      <inkml:brushProperty name="color" value="#66CC00"/>
    </inkml:brush>
  </inkml:definitions>
  <inkml:trace contextRef="#ctx0" brushRef="#br0">67 84 2759 0 0,'-4'-2'321'0'0,"1"0"0"0"0,0 0 0 0 0,-1-1 0 0 0,1 1 0 0 0,0-1-1 0 0,0 0 1 0 0,1 0 0 0 0,-1 0 0 0 0,1 0 0 0 0,-1-1 0 0 0,1 1 0 0 0,0-1-1 0 0,0 1 1 0 0,0-1 0 0 0,1 0 0 0 0,0 1 0 0 0,-1-1 0 0 0,0-6-1 0 0,-5 0 1734 0 0,7 9-2020 0 0,0 1 0 0 0,0 0 0 0 0,0 0 1 0 0,0 0-1 0 0,-1 0 0 0 0,1-1 0 0 0,0 1 1 0 0,0 0-1 0 0,0 0 0 0 0,0 0 0 0 0,0 0 1 0 0,-1 0-1 0 0,1 0 0 0 0,0-1 0 0 0,0 1 0 0 0,0 0 1 0 0,-1 0-1 0 0,1 0 0 0 0,0 0 0 0 0,0 0 1 0 0,0 0-1 0 0,-1 0 0 0 0,1 0 0 0 0,0 0 1 0 0,0 0-1 0 0,0 0 0 0 0,-1 0 0 0 0,1 0 1 0 0,0 0-1 0 0,0 0 0 0 0,0 0 0 0 0,-1 0 1 0 0,1 0-1 0 0,0 0 0 0 0,0 0 0 0 0,0 1 1 0 0,-1-1-1 0 0,1 0 0 0 0,0 0 0 0 0,0 0 1 0 0,0 0-1 0 0,0 0 0 0 0,-5 3 2068 0 0,10-8-970 0 0,-5 4-1089 0 0,1 1 0 0 0,0-1 0 0 0,-1 1-1 0 0,1-1 1 0 0,0 1 0 0 0,-1 0 0 0 0,1 0-1 0 0,0-1 1 0 0,-1 1 0 0 0,1 0 0 0 0,0 0 0 0 0,-1 0-1 0 0,1-1 1 0 0,0 1 0 0 0,0 0 0 0 0,-1 0-1 0 0,1 0 1 0 0,0 0 0 0 0,0 1 0 0 0,-1-1 0 0 0,1 0-1 0 0,0 0 1 0 0,0 0 0 0 0,-1 1 0 0 0,1-1-1 0 0,0 0 1 0 0,-1 0 0 0 0,1 1 0 0 0,-1-1-1 0 0,1 1 1 0 0,0-1 0 0 0,-1 1 0 0 0,1-1 0 0 0,0 2-1 0 0,0-1-2 0 0,0 1-1 0 0,0-1 0 0 0,0 1 0 0 0,0-1 0 0 0,0 1 0 0 0,-1 0 0 0 0,1-1 1 0 0,-1 1-1 0 0,1 0 0 0 0,-1-1 0 0 0,1 1 0 0 0,-1 0 0 0 0,0 2 1 0 0,0-1 43 0 0,1 0 0 0 0,-1-1 0 0 0,1 1 0 0 0,0 0 0 0 0,0-1 0 0 0,0 1 0 0 0,0-1 1 0 0,0 1-1 0 0,1-1 0 0 0,-1 1 0 0 0,1-1 0 0 0,-1 0 0 0 0,1 0 0 0 0,0 0 0 0 0,0 0 0 0 0,0 0 1 0 0,0 0-1 0 0,0 0 0 0 0,0 0 0 0 0,1-1 0 0 0,-1 0 0 0 0,1 1 0 0 0,4 1 0 0 0,0 0 37 0 0,0 0 0 0 0,0-1 0 0 0,0 1 0 0 0,0-2 0 0 0,0 1 0 0 0,0-1 0 0 0,13 1 0 0 0,-14-2 0 0 0,-1-1-1 0 0,0 0 1 0 0,0 0-1 0 0,1 0 1 0 0,7-4-1 0 0,-7 3-13 0 0,-1 0 0 0 0,0 0 0 0 0,0 1 0 0 0,1 0-1 0 0,9-1 1 0 0,81 9 49 0 0,-77-7-110 0 0,0 2 0 0 0,-1 1 1 0 0,26 6-1 0 0,23 16-45 0 0,-48-19 43 0 0,0-1-1 0 0,32 4 1 0 0,-37-7 1 0 0,1 1 0 0 0,-1 0 0 0 0,15 7 0 0 0,-13-5 31 0 0,28 6-1 0 0,25-9 217 0 0,16 6-163 0 0,70 12-64 0 0,-135-17-44 0 0,0-2 1 0 0,24 0-1 0 0,21 1 36 0 0,18 4-34 0 0,-73-6 21 0 0,-1-1-1 0 0,1 0 1 0 0,-1 0 0 0 0,1-1-1 0 0,-1 0 1 0 0,14-5-1 0 0,-3-3 239 0 0,-18 10-264 0 0,-1-1 1 0 0,0 1-1 0 0,0-1 0 0 0,0 0 1 0 0,0 1-1 0 0,0-1 1 0 0,0 0-1 0 0,0 0 0 0 0,0 1 1 0 0,0-1-1 0 0,0 0 1 0 0,-1 0-1 0 0,1 0 0 0 0,1-2 1 0 0,-19 15 35 0 0,7-4-473 0 0,0 0-1 0 0,1 1 1 0 0,-8 11-1 0 0,-10 15-5818 0 0,3-4-808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2:51.467"/>
    </inkml:context>
    <inkml:brush xml:id="br0">
      <inkml:brushProperty name="width" value="0.1" units="cm"/>
      <inkml:brushProperty name="height" value="0.1" units="cm"/>
      <inkml:brushProperty name="color" value="#F4F91B"/>
    </inkml:brush>
  </inkml:definitions>
  <inkml:trace contextRef="#ctx0" brushRef="#br0">2782 73 1375 0 0,'-14'0'1196'0'0,"9"-1"-603"0"0,-1 1-1 0 0,1 0 1 0 0,0 1-1 0 0,0-1 1 0 0,-1 1 0 0 0,-7 2-1 0 0,-8 2 143 0 0,21-5-653 0 0,-1 0 0 0 0,1 0-1 0 0,0 1 1 0 0,-1-1 0 0 0,1 0 0 0 0,-1 0 0 0 0,1 0-1 0 0,-1 0 1 0 0,1 0 0 0 0,-1 0 0 0 0,1 0 0 0 0,-1 0 0 0 0,1 0-1 0 0,0 0 1 0 0,-1 0 0 0 0,1 0 0 0 0,-1 0 0 0 0,1 0-1 0 0,-1-1 1 0 0,1 1 0 0 0,-1 0 0 0 0,1 0 0 0 0,0 0 0 0 0,-1-1-1 0 0,1 1 1 0 0,0 0 0 0 0,-1-1 0 0 0,1 1 0 0 0,0 0-1 0 0,-1-1 1 0 0,1 1 0 0 0,0 0 0 0 0,-1-1 0 0 0,1 1 0 0 0,0-1-1 0 0,0-1 157 0 0,0 0-1 0 0,-1 0 1 0 0,1-1-1 0 0,0 1 1 0 0,-1 0-1 0 0,1 0 1 0 0,-1 0-1 0 0,0 0 0 0 0,1 0 1 0 0,-1 0-1 0 0,0 0 1 0 0,-1 0-1 0 0,1 0 1 0 0,0 0-1 0 0,0 1 1 0 0,-1-1-1 0 0,-1-1 0 0 0,-1-1-81 0 0,1 1-1 0 0,-2 0 0 0 0,1 1 0 0 0,0-1 0 0 0,-1 1 0 0 0,-8-4 0 0 0,1 0-5 0 0,10 4-119 0 0,0 1 1 0 0,0 0-1 0 0,0 0 0 0 0,0 0 1 0 0,0 1-1 0 0,0-1 0 0 0,-1 0 1 0 0,-2 0-1 0 0,-18 0 52 0 0,-1 1 0 0 0,0 0 0 0 0,1 2-1 0 0,-1 1 1 0 0,-26 6 0 0 0,16-3 26 0 0,-68 18 29 0 0,74-17-30 0 0,-1-1 0 0 0,-36 2 0 0 0,43-6 3 0 0,-114 5 398 0 0,-3-14-83 0 0,-2 1-214 0 0,94 5-186 0 0,14 0 93 0 0,-61 7 0 0 0,-160 23-152 0 0,250-29 100 0 0,-16 1-55 0 0,-1-1 0 0 0,-33-4 0 0 0,32 1-3 0 0,1 2 1 0 0,-27 1-1 0 0,-5 3-9 0 0,-55-3 0 0 0,-31 3 66 0 0,13 1-68 0 0,-213-25 874 0 0,302 20-794 0 0,0 1-1 0 0,-39 6 1 0 0,60-3-171 0 0,1 0 1 0 0,-1 1-1 0 0,1 0 1 0 0,-1 1 0 0 0,1 1-1 0 0,1 1 1 0 0,-19 10 0 0 0,2 4-688 0 0,-1 4-54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2:53.087"/>
    </inkml:context>
    <inkml:brush xml:id="br0">
      <inkml:brushProperty name="width" value="0.1" units="cm"/>
      <inkml:brushProperty name="height" value="0.1" units="cm"/>
      <inkml:brushProperty name="color" value="#F4F91B"/>
    </inkml:brush>
  </inkml:definitions>
  <inkml:trace contextRef="#ctx0" brushRef="#br0">4088 54 1375 0 0,'-22'-6'3470'0'0,"7"-1"-2950"0"0,-1-1 1 0 0,0 2-1 0 0,0 0 1 0 0,-1 1-1 0 0,0 0 1 0 0,0 2-1 0 0,0 0 1 0 0,0 1-1 0 0,0 0 1 0 0,0 2 0 0 0,-1 0-1 0 0,1 0 1 0 0,0 2-1 0 0,-29 6 1 0 0,15-1-154 0 0,-50 5 0 0 0,23-5 77 0 0,-90 5 708 0 0,77-9-797 0 0,-139-1 357 0 0,136 3-480 0 0,-156 14 155 0 0,16 5-110 0 0,86-17-37 0 0,58-5-85 0 0,-92-3 242 0 0,135 0-370 0 0,-19-2 152 0 0,-49-8-1 0 0,-30-4 118 0 0,66 10-260 0 0,-1 3 0 0 0,-108 9 1 0 0,105-3-29 0 0,-71 6 66 0 0,-108 4 108 0 0,130-17-92 0 0,48 1 25 0 0,-107 9 0 0 0,-103 13-79 0 0,221-18-8 0 0,39-1-12 0 0,-109 5 46 0 0,-154-11 0 0 0,267 4-36 0 0,-13-1 139 0 0,0 0 0 0 0,-36 3 1 0 0,56 0-175 0 0,1 0 0 0 0,-1 0 0 0 0,0 0 1 0 0,1 0-1 0 0,-1 0 0 0 0,1 0 0 0 0,-1 1 0 0 0,1-1 1 0 0,-1 1-1 0 0,1 0 0 0 0,0-1 0 0 0,0 1 1 0 0,0 0-1 0 0,-3 4 0 0 0,-23 35-1065 0 0,25-37 901 0 0,-14 24-630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2:59.143"/>
    </inkml:context>
    <inkml:brush xml:id="br0">
      <inkml:brushProperty name="width" value="0.1" units="cm"/>
      <inkml:brushProperty name="height" value="0.1" units="cm"/>
      <inkml:brushProperty name="color" value="#F4F91B"/>
    </inkml:brush>
  </inkml:definitions>
  <inkml:trace contextRef="#ctx0" brushRef="#br0">4550 96 919 0 0,'-1'-8'2419'0'0,"1"8"-2405"0"0,0 0 0 0 0,0 0 1 0 0,1 0-1 0 0,-1 0 0 0 0,0 0 0 0 0,0-1 0 0 0,1 1 1 0 0,-1 0-1 0 0,0 0 0 0 0,0 0 0 0 0,0-1 0 0 0,0 1 0 0 0,1 0 1 0 0,-1 0-1 0 0,0 0 0 0 0,0-1 0 0 0,0 1 0 0 0,0 0 1 0 0,0 0-1 0 0,0-1 0 0 0,0 1 0 0 0,0 0 0 0 0,0-1 0 0 0,0 1 1 0 0,0 0-1 0 0,0 0 0 0 0,0-1 0 0 0,0 1 0 0 0,0 0 1 0 0,0 0-1 0 0,0-1 0 0 0,-2-16 512 0 0,-5-16 1877 0 0,7 33-2309 0 0,0-1 1 0 0,-1 0-1 0 0,1 1 1 0 0,0-1-1 0 0,0 1 1 0 0,-1-1-1 0 0,1 1 0 0 0,0-1 1 0 0,0 0-1 0 0,-1 1 1 0 0,1-1-1 0 0,-1 1 1 0 0,1-1-1 0 0,-1 1 1 0 0,1 0-1 0 0,-1-1 1 0 0,1 1-1 0 0,-1-1 0 0 0,1 1 1 0 0,-1 0-1 0 0,1 0 1 0 0,-1-1-1 0 0,1 1 1 0 0,-1 0-1 0 0,0 0 1 0 0,1-1-1 0 0,-1 1 1 0 0,1 0-1 0 0,-1 0 1 0 0,0 0-1 0 0,1 0 0 0 0,-1 0 1 0 0,0 0-1 0 0,1 0 1 0 0,-1 0-1 0 0,0 0 1 0 0,1 1-1 0 0,-1-1 1 0 0,1 0-1 0 0,-1 0 1 0 0,0 0-1 0 0,1 1 1 0 0,-1-1-1 0 0,0 1 0 0 0,-6 2 68 0 0,1 1 0 0 0,0 0 0 0 0,-9 8 0 0 0,-4 1 106 0 0,14-11-157 0 0,0-1 0 0 0,0 0 0 0 0,0 0 0 0 0,1 0 0 0 0,-1-1 0 0 0,0 0 0 0 0,0 0 0 0 0,0 0 0 0 0,0-1 0 0 0,0 1-1 0 0,0-1 1 0 0,-5-2 0 0 0,-25-1 890 0 0,-116-8 104 0 0,121 11-998 0 0,-13 0 222 0 0,-29 4 230 0 0,-92-7 0 0 0,144 2-471 0 0,-1-2 1 0 0,-33-9 0 0 0,38 8-25 0 0,0 0 0 0 0,0 2 0 0 0,0 0 0 0 0,0 1 0 0 0,-24 0 0 0 0,-130 5 111 0 0,84-3-26 0 0,-98 12-1 0 0,12 6 100 0 0,148-18-248 0 0,-43-5-1 0 0,-8 0 13 0 0,-9 0 109 0 0,51 1-33 0 0,-43 3 0 0 0,-147 13 98 0 0,192-11-176 0 0,-56 1-10 0 0,-37 2 64 0 0,-89 3 7 0 0,180-5-59 0 0,-265 21 105 0 0,172-23 99 0 0,-1 0 24 0 0,44 2-177 0 0,-49 5-62 0 0,53 4-1 0 0,37-4 0 0 0,-70 2 0 0 0,11-4 59 0 0,58-2-24 0 0,-79-5-1 0 0,42-5-11 0 0,-61-8 150 0 0,105 9-111 0 0,0 3 0 0 0,0 0-1 0 0,-54 5 1 0 0,66 0-72 0 0,0 1 0 0 0,0 2 0 0 0,0 0 0 0 0,1 2-1 0 0,0 0 1 0 0,-26 13 0 0 0,-53 34-3260 0 0,74-38-2920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3:00.949"/>
    </inkml:context>
    <inkml:brush xml:id="br0">
      <inkml:brushProperty name="width" value="0.1" units="cm"/>
      <inkml:brushProperty name="height" value="0.1" units="cm"/>
      <inkml:brushProperty name="color" value="#F4F91B"/>
    </inkml:brush>
  </inkml:definitions>
  <inkml:trace contextRef="#ctx0" brushRef="#br0">2901 89 3967 0 0,'1'-1'162'0'0,"0"1"-1"0"0,0-1 1 0 0,0 0-1 0 0,-1 1 1 0 0,1-1-1 0 0,0 0 1 0 0,-1 0-1 0 0,1 0 1 0 0,0 1-1 0 0,-1-1 0 0 0,1 0 1 0 0,-1 0-1 0 0,1 0 1 0 0,-1 0-1 0 0,0 0 1 0 0,1 0-1 0 0,-1 0 1 0 0,0 0-1 0 0,0 0 1 0 0,0 0-1 0 0,0 0 0 0 0,1 0 1 0 0,-1 0-1 0 0,-1 0 1 0 0,1 0-1 0 0,0 0 1 0 0,0 0-1 0 0,0 0 1 0 0,0 0-1 0 0,-1 0 1 0 0,0-1-1 0 0,-2 0 22 0 0,0 1 0 0 0,-1-1 0 0 0,0 1 0 0 0,1-1 0 0 0,-1 1 0 0 0,0 1 0 0 0,0-1 0 0 0,0 0 0 0 0,0 1 0 0 0,1 0 0 0 0,-7 0 0 0 0,1 0 70 0 0,-325-9 3139 0 0,295 9-3239 0 0,-322 14 1194 0 0,288-7-1023 0 0,-138-8 0 0 0,190 0-281 0 0,-149-11 108 0 0,25-6 179 0 0,119 16-139 0 0,-46 2 0 0 0,3 0-58 0 0,44 0-61 0 0,-31 4-1 0 0,34-2-47 0 0,1 0-1 0 0,-31-3 0 0 0,-117-8 143 0 0,97 6 55 0 0,-113 11 0 0 0,120-3 102 0 0,-1-3-1 0 0,-89-7 1 0 0,-58-24 224 0 0,199 28-744 0 0,0 1 1 0 0,1 0-1 0 0,-1 1 1 0 0,1 1-1 0 0,-1 0 0 0 0,1 1 1 0 0,0 0-1 0 0,0 1 1 0 0,0 0-1 0 0,0 2 1 0 0,1-1-1 0 0,0 1 0 0 0,-16 11 1 0 0,-2 1-6263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3:03.745"/>
    </inkml:context>
    <inkml:brush xml:id="br0">
      <inkml:brushProperty name="width" value="0.1" units="cm"/>
      <inkml:brushProperty name="height" value="0.1" units="cm"/>
      <inkml:brushProperty name="color" value="#66CC00"/>
    </inkml:brush>
  </inkml:definitions>
  <inkml:trace contextRef="#ctx0" brushRef="#br0">4 1 3679 0 0,'-2'0'80'0'0,"0"2"16"0"0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7:55.201"/>
    </inkml:context>
    <inkml:brush xml:id="br0">
      <inkml:brushProperty name="width" value="0.1" units="cm"/>
      <inkml:brushProperty name="height" value="0.1" units="cm"/>
      <inkml:brushProperty name="color" value="#E71224"/>
    </inkml:brush>
  </inkml:definitions>
  <inkml:trace contextRef="#ctx0" brushRef="#br0">1 127 3679 0 0,'0'-21'139'0'0,"0"15"-112"0"0,0 0 1 0 0,0 0 0 0 0,0 0 0 0 0,1 1-1 0 0,0-1 1 0 0,0 0 0 0 0,4-9-1 0 0,-4 11 256 0 0,1 1 0 0 0,0 0 0 0 0,0 0 0 0 0,0 0 0 0 0,0 0 0 0 0,0 0 0 0 0,1 0 0 0 0,-1 1 0 0 0,1-1 0 0 0,0 1 0 0 0,-1 0 0 0 0,1 0-1 0 0,0 0 1 0 0,1 0 0 0 0,-1 0 0 0 0,0 1 0 0 0,0-1 0 0 0,6-1 0 0 0,-4 3-245 0 0,0-1 0 0 0,1 0 0 0 0,-1 1 0 0 0,0 0 0 0 0,1 0 0 0 0,-1 1 0 0 0,0-1 0 0 0,0 1 0 0 0,0 1 0 0 0,1-1 0 0 0,8 4 0 0 0,14 6 129 0 0,61 20 373 0 0,-76-27-414 0 0,0-1 0 0 0,0-1 0 0 0,1 0-1 0 0,26 0 1 0 0,-2-5 331 0 0,72-15 0 0 0,-79 11-286 0 0,1 2 0 0 0,0 1 0 0 0,45-1 0 0 0,-72 5-176 0 0,0 0 0 0 0,0 0 1 0 0,0 1-1 0 0,0 0 1 0 0,0 0-1 0 0,0 0 0 0 0,0 0 1 0 0,0 1-1 0 0,0 0 0 0 0,0 0 1 0 0,-1 0-1 0 0,1 0 1 0 0,-1 1-1 0 0,5 3 0 0 0,1 5-227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34.475"/>
    </inkml:context>
    <inkml:brush xml:id="br0">
      <inkml:brushProperty name="width" value="0.1" units="cm"/>
      <inkml:brushProperty name="height" value="0.1" units="cm"/>
      <inkml:brushProperty name="color" value="#E71224"/>
    </inkml:brush>
  </inkml:definitions>
  <inkml:trace contextRef="#ctx0" brushRef="#br0">3484 110 919 0 0,'22'-10'108'0'0,"17"-10"2672"0"0,-39 20-2726 0 0,0-1 0 0 0,1 1-1 0 0,-1-1 1 0 0,0 1-1 0 0,1-1 1 0 0,-1 1-1 0 0,0-1 1 0 0,0 1-1 0 0,0-1 1 0 0,1 1-1 0 0,-1-1 1 0 0,0 0-1 0 0,0 1 1 0 0,0-1-1 0 0,0 1 1 0 0,0-1 0 0 0,0 1-1 0 0,0-1 1 0 0,0 1-1 0 0,0-1 1 0 0,0 0-1 0 0,0 1 1 0 0,-1-1-1 0 0,1 1 1 0 0,0-1-1 0 0,0 1 1 0 0,0-1-1 0 0,-1 1 1 0 0,1-1 0 0 0,0 1-1 0 0,-1-1 1 0 0,1 1-1 0 0,0-1 1 0 0,-1 1-1 0 0,1 0 1 0 0,-1-1-1 0 0,1 1 1 0 0,-1-1-1 0 0,-1-1 133 0 0,0 0 0 0 0,0 1 0 0 0,1-1 0 0 0,-1 0 0 0 0,0 1 0 0 0,-1 0 0 0 0,-3-3 0 0 0,-3 2 36 0 0,0 1-1 0 0,0 0 1 0 0,0 0-1 0 0,0 1 1 0 0,-15 1-1 0 0,-18-1 114 0 0,-60-1 4 0 0,63 1-196 0 0,1-1 0 0 0,-40-6 0 0 0,31-1 29 0 0,1-1 18 0 0,0 2 0 0 0,-84 0 0 0 0,-29 16-109 0 0,-11 1-88 0 0,-268 10 391 0 0,221-13 141 0 0,-12 0 118 0 0,-245 11 116 0 0,357-16-702 0 0,-876 60-525 0 0,906-51 88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3:04.510"/>
    </inkml:context>
    <inkml:brush xml:id="br0">
      <inkml:brushProperty name="width" value="0.1" units="cm"/>
      <inkml:brushProperty name="height" value="0.1" units="cm"/>
      <inkml:brushProperty name="color" value="#66CC00"/>
    </inkml:brush>
  </inkml:definitions>
  <inkml:trace contextRef="#ctx0" brushRef="#br0">60 33 1839 0 0,'-1'-2'181'0'0,"1"1"0"0"0,-1 0 0 0 0,0 0 0 0 0,0 0 0 0 0,1-1 0 0 0,-1 1 0 0 0,0 0 0 0 0,0 0 0 0 0,0 0 0 0 0,0 1 0 0 0,0-1 0 0 0,0 0 0 0 0,-1 0 0 0 0,1 0 0 0 0,0 1 0 0 0,0-1 0 0 0,-1 1 0 0 0,1-1 0 0 0,0 1 0 0 0,-1-1 0 0 0,1 1 0 0 0,0 0 0 0 0,-1 0 0 0 0,1-1 0 0 0,0 1 0 0 0,-1 0 0 0 0,1 0 0 0 0,-1 1 0 0 0,1-1 0 0 0,0 0 0 0 0,-1 0 0 0 0,1 1 0 0 0,0-1 0 0 0,-1 0 0 0 0,1 1 0 0 0,-2 0 0 0 0,-7 9-583 0 0,5 4 1283 0 0,7-11 559 0 0,4-7-80 0 0,-3 2-1149 0 0,-1 1 0 0 0,1-1 1 0 0,0 0-1 0 0,-1 1 0 0 0,1 0 0 0 0,0-1 0 0 0,0 1 0 0 0,0 0 0 0 0,0 0 0 0 0,5 0 0 0 0,33-4 151 0 0,-36 5-308 0 0,61-2 100 0 0,-37 2 172 0 0,43-5 0 0 0,-26-1-128 0 0,0 2-1 0 0,1 2 0 0 0,0 2 1 0 0,-1 2-1 0 0,1 2 0 0 0,87 20 1 0 0,-7-5-34 0 0,-46-9-43 0 0,139 17 262 0 0,-198-24-343 0 0,164 22 332 0 0,-155-22-305 0 0,13 2 87 0 0,72 0 1 0 0,-88-8-47 0 0,0-1-1 0 0,47-14 1 0 0,-41 10 4 0 0,37-6-1 0 0,-68 14-169 0 0,-1-1 1 0 0,1 1-1 0 0,-1 0 0 0 0,1 0 1 0 0,-1 0-1 0 0,1 0 0 0 0,-1 0 0 0 0,1 0 1 0 0,-1 1-1 0 0,0-1 0 0 0,1 1 1 0 0,-1 0-1 0 0,1-1 0 0 0,-1 1 0 0 0,0 0 1 0 0,1 0-1 0 0,-1 1 0 0 0,0-1 0 0 0,0 0 1 0 0,0 1-1 0 0,0 0 0 0 0,0-1 1 0 0,0 1-1 0 0,-1 0 0 0 0,1 0 0 0 0,-1 0 1 0 0,1 0-1 0 0,-1 0 0 0 0,1 0 1 0 0,-1 0-1 0 0,0 1 0 0 0,0-1 0 0 0,0 0 1 0 0,-1 1-1 0 0,1-1 0 0 0,0 0 0 0 0,-1 1 1 0 0,0-1-1 0 0,1 1 0 0 0,-1 2 1 0 0,0 10-1217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3:24.271"/>
    </inkml:context>
    <inkml:brush xml:id="br0">
      <inkml:brushProperty name="width" value="0.1" units="cm"/>
      <inkml:brushProperty name="height" value="0.1" units="cm"/>
      <inkml:brushProperty name="color" value="#66CC00"/>
    </inkml:brush>
  </inkml:definitions>
  <inkml:trace contextRef="#ctx0" brushRef="#br0">1968 17 455 0 0,'-14'-8'1318'0'0,"-1"-1"535"0"0,12 9-1820 0 0,0 0-1 0 0,0 1 1 0 0,0-1 0 0 0,0 1-1 0 0,0-1 1 0 0,0 1 0 0 0,0 0-1 0 0,0 0 1 0 0,1 0 0 0 0,-1 0-1 0 0,0 1 1 0 0,0-1 0 0 0,1 1-1 0 0,-1 0 1 0 0,1 0 0 0 0,0 0-1 0 0,-1 0 1 0 0,1 0 0 0 0,-3 4-1 0 0,2-4-19 0 0,0 0-1 0 0,0 0 0 0 0,0-1 0 0 0,0 1 0 0 0,-1-1 1 0 0,1 1-1 0 0,-1-1 0 0 0,1 0 0 0 0,-1 0 1 0 0,1-1-1 0 0,-7 1 0 0 0,-15 5 55 0 0,-15-3 758 0 0,33-2-673 0 0,1-1 1 0 0,-1-1-1 0 0,0 1 0 0 0,1-1 0 0 0,-1 0 1 0 0,1-1-1 0 0,-1 0 0 0 0,1 0 1 0 0,0 0-1 0 0,-11-6 0 0 0,-14-4 814 0 0,27 11-918 0 0,0 0-1 0 0,1 1 1 0 0,-1 0-1 0 0,0 0 1 0 0,1 0-1 0 0,-1 0 1 0 0,0 0-1 0 0,0 1 1 0 0,1-1-1 0 0,-1 1 1 0 0,-5 2-1 0 0,6-2-40 0 0,-1 0 0 0 0,0 0-1 0 0,0 0 1 0 0,0 0 0 0 0,0-1 0 0 0,0 0-1 0 0,0 0 1 0 0,0 0 0 0 0,0 0 0 0 0,-5-1-1 0 0,4-1 41 0 0,0 1 0 0 0,0 0 0 0 0,0 1-1 0 0,0-1 1 0 0,0 1 0 0 0,0 0-1 0 0,0 0 1 0 0,0 1 0 0 0,0-1 0 0 0,-8 3-1 0 0,0 1-7 0 0,1 1 0 0 0,-21 10 0 0 0,23-11-33 0 0,0 0 0 0 0,0-1-1 0 0,-1-1 1 0 0,1 0 0 0 0,-1 0 0 0 0,-12 0 0 0 0,-31 6 168 0 0,30-2 115 0 0,8-1-179 0 0,0-1-1 0 0,-1-1 1 0 0,1 0 0 0 0,-1-1 0 0 0,0-1-1 0 0,-29-1 1 0 0,19-2 148 0 0,0 1 0 0 0,0 1 0 0 0,-30 4 0 0 0,29-3-235 0 0,1-1 1 0 0,-1-1-1 0 0,0-2 1 0 0,-33-6-1 0 0,48 7-10 0 0,0 1 0 0 0,-1 0 0 0 0,1 1 0 0 0,-25 3-1 0 0,31-2 44 0 0,-1-1-1 0 0,1-1 1 0 0,-1 1-1 0 0,1-1 0 0 0,-1-1 1 0 0,-11-3-1 0 0,13 3 0 0 0,-1 1 0 0 0,0-1-1 0 0,1 1 1 0 0,-1 0 0 0 0,0 0-1 0 0,0 1 1 0 0,0 0 0 0 0,-12 2-1 0 0,-31 9-38 0 0,-30 2 19 0 0,10-2-6 0 0,54-7 15 0 0,-1-1 1 0 0,1 0-1 0 0,0-2 0 0 0,-1 0 0 0 0,1 0 0 0 0,-31-4 1 0 0,43 2-32 0 0,0 0 1 0 0,0 0-1 0 0,1 1 1 0 0,-1-1-1 0 0,0 1 1 0 0,0 0-1 0 0,0 1 1 0 0,0-1-1 0 0,0 1 1 0 0,0-1-1 0 0,0 1 1 0 0,0 0-1 0 0,0 1 1 0 0,-4 1-1 0 0,5-1-11 0 0,0-1 1 0 0,0 1-1 0 0,0-1 0 0 0,0 0 0 0 0,-1 0 0 0 0,1 0 0 0 0,0 0 0 0 0,-1 0 1 0 0,1-1-1 0 0,-1 1 0 0 0,1-1 0 0 0,-1 0 0 0 0,-4-1 0 0 0,1 1 33 0 0,1-1 0 0 0,0-1 0 0 0,-1 1 0 0 0,1-1 0 0 0,0 0 0 0 0,-9-5 0 0 0,13 6-22 0 0,-1 0 1 0 0,1 1-1 0 0,-1-1 0 0 0,0 0 1 0 0,1 1-1 0 0,-1 0 0 0 0,0-1 0 0 0,1 1 1 0 0,-1 0-1 0 0,0 1 0 0 0,1-1 1 0 0,-1 0-1 0 0,1 1 0 0 0,-5 1 1 0 0,-17 1 55 0 0,13 8-69 0 0,9-19 238 0 0,2 8-234 0 0,0 0 1 0 0,0 0-1 0 0,0 0 0 0 0,0-1 1 0 0,0 1-1 0 0,0 0 1 0 0,0 0-1 0 0,0 0 1 0 0,0-1-1 0 0,0 1 1 0 0,0 0-1 0 0,0 0 0 0 0,0 0 1 0 0,0-1-1 0 0,1 1 1 0 0,-1 0-1 0 0,0 0 1 0 0,0 0-1 0 0,0 0 1 0 0,0 0-1 0 0,0-1 0 0 0,0 1 1 0 0,1 0-1 0 0,-1 0 1 0 0,0 0-1 0 0,0 0 1 0 0,0 0-1 0 0,0 0 1 0 0,1-1-1 0 0,-1 1 0 0 0,0 0 1 0 0,0 0-1 0 0,0 0 1 0 0,1 0-1 0 0,-1 0 1 0 0,0 0-1 0 0,0 0 1 0 0,0 0-1 0 0,1 0 0 0 0,-1 0 1 0 0,0 0-1 0 0,0 0 1 0 0,0 0-1 0 0,1 0 1 0 0,-1 0-1 0 0,0 0 1 0 0,0 0-1 0 0,0 1 0 0 0,1-1 1 0 0,-1 0-1 0 0,0 0 1 0 0,0 0-1 0 0,0 0 1 0 0,0 0-1 0 0,1 0 0 0 0,-1 1 1 0 0,1-1 2 0 0,0 1 1 0 0,-1-1-1 0 0,1 0 1 0 0,0 1-1 0 0,0-1 1 0 0,0 0-1 0 0,0 0 1 0 0,0 0-1 0 0,0 1 0 0 0,0-1 1 0 0,0 0-1 0 0,0 0 1 0 0,0 0-1 0 0,0-1 1 0 0,0 1-1 0 0,-1 0 1 0 0,1 0-1 0 0,0 0 1 0 0,0-1-1 0 0,0 1 0 0 0,0 0 1 0 0,0-1-1 0 0,0 1 1 0 0,-1-1-1 0 0,1 1 1 0 0,1-1-1 0 0,1-2 161 0 0,0-1 0 0 0,0 1 0 0 0,0 0 1 0 0,4-8-1 0 0,-6 9-97 0 0,1-1 0 0 0,-1 1 0 0 0,1 0 0 0 0,0-1-1 0 0,0 1 1 0 0,0 0 0 0 0,0 0 0 0 0,0 0 0 0 0,0 0 0 0 0,1 0 0 0 0,4-2 0 0 0,8 1-121 0 0,-15 3 54 0 0,0 0 0 0 0,0 0 0 0 0,0 0 0 0 0,0 1 0 0 0,1-1 1 0 0,-1 0-1 0 0,0 0 0 0 0,0 0 0 0 0,0 0 0 0 0,0 0 0 0 0,0 0 0 0 0,0 0 0 0 0,0 1 0 0 0,0-1 0 0 0,0 0 1 0 0,0 0-1 0 0,0 0 0 0 0,0 0 0 0 0,0 0 0 0 0,0 0 0 0 0,0 1 0 0 0,0-1 0 0 0,0 0 0 0 0,0 0 0 0 0,0 0 0 0 0,0 0 1 0 0,0 0-1 0 0,0 1 0 0 0,0-1 0 0 0,0 0 0 0 0,0 0 0 0 0,0 0 0 0 0,0 0 0 0 0,0 0 0 0 0,0 0 0 0 0,0 1 1 0 0,0-1-1 0 0,0 0 0 0 0,0 0 0 0 0,-1 0 0 0 0,1 0 0 0 0,0 0 0 0 0,0 0 0 0 0,0 0 0 0 0,0 0 0 0 0,0 1 1 0 0,-21 17-1166 0 0,5-5-4253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3:28.906"/>
    </inkml:context>
    <inkml:brush xml:id="br0">
      <inkml:brushProperty name="width" value="0.1" units="cm"/>
      <inkml:brushProperty name="height" value="0.1" units="cm"/>
      <inkml:brushProperty name="color" value="#E71224"/>
    </inkml:brush>
  </inkml:definitions>
  <inkml:trace contextRef="#ctx0" brushRef="#br0">226 134 1839 0 0,'-3'-1'222'0'0,"1"0"0"0"0,0-1 0 0 0,-1 1 0 0 0,1 0 0 0 0,0 1 0 0 0,-1-1 0 0 0,1 0-1 0 0,-1 1 1 0 0,0-1 0 0 0,1 1 0 0 0,-1 0 0 0 0,1 0 0 0 0,-1 0 0 0 0,1 0 0 0 0,-4 1-1 0 0,-24-2 885 0 0,26 0-833 0 0,-1 1-1 0 0,1 0 0 0 0,-1 0 0 0 0,-8 1 0 0 0,-6 1 199 0 0,-60 9 811 0 0,78-12-1215 0 0,0 1 1 0 0,0 0-1 0 0,0-1 0 0 0,0 1 1 0 0,1-1-1 0 0,-1 1 1 0 0,0-1-1 0 0,0 1 0 0 0,1-1 1 0 0,-1 0-1 0 0,0 1 1 0 0,1-1-1 0 0,-1 0 0 0 0,1 0 1 0 0,-1 0-1 0 0,1 1 1 0 0,-1-1-1 0 0,1 0 0 0 0,-1 0 1 0 0,1 0-1 0 0,0 0 1 0 0,-1 0-1 0 0,1-1 0 0 0,-7-26 1549 0 0,6 25-1411 0 0,1-14 541 0 0,0 10-355 0 0,0 7-384 0 0,0 0 0 0 0,0 0 0 0 0,0 0 0 0 0,0 1 0 0 0,0-1 0 0 0,0 0 0 0 0,0 0 0 0 0,0 0 0 0 0,1 0 0 0 0,-1 0 0 0 0,0 0 1 0 0,0 0-1 0 0,0 0 0 0 0,0 0 0 0 0,0 0 0 0 0,0 0 0 0 0,0 0 0 0 0,0 0 0 0 0,0 0 0 0 0,0 0 0 0 0,0 0 0 0 0,0 0 0 0 0,0 0 0 0 0,0 0 0 0 0,0 0 0 0 0,0 0 0 0 0,0 0 0 0 0,0 0 0 0 0,0 0 0 0 0,0 0 0 0 0,0 0 0 0 0,0 0 0 0 0,0 0 0 0 0,0 0 0 0 0,0 0 1 0 0,1 0-1 0 0,-1 0 0 0 0,0 0 0 0 0,0 0 0 0 0,0 0 0 0 0,0 0 0 0 0,0 0 0 0 0,0 0 0 0 0,0 0 0 0 0,0 0 0 0 0,0 0 0 0 0,0 0 0 0 0,0 0 0 0 0,0 0 0 0 0,0 0 0 0 0,0 0 0 0 0,0 0 0 0 0,0 0 0 0 0,0 0 0 0 0,0 0 0 0 0,0 0 0 0 0,0 0 0 0 0,0 0 0 0 0,0 0 1 0 0,0 0-1 0 0,0-1 0 0 0,1 2 62 0 0,0-1 0 0 0,-1 1 1 0 0,1-1-1 0 0,-1 1 0 0 0,1-1 1 0 0,0 0-1 0 0,0 0 0 0 0,-1 1 1 0 0,1-1-1 0 0,0 0 0 0 0,-1 0 1 0 0,1 0-1 0 0,0 0 1 0 0,0 0-1 0 0,-1 0 0 0 0,1 0 1 0 0,0 0-1 0 0,1 0 0 0 0,22-2 1198 0 0,-10 0-1033 0 0,11 1 382 0 0,38-6 0 0 0,-46 5-312 0 0,-9 1-177 0 0,1 1 0 0 0,-1 0 0 0 0,10 1 0 0 0,22 1 99 0 0,-28-4-76 0 0,1 0 0 0 0,-1 0 0 0 0,0-1 0 0 0,0 0 0 0 0,20-9 0 0 0,-23 9-58 0 0,-1 0 1 0 0,1 1 0 0 0,0 0-1 0 0,0 1 1 0 0,0 0 0 0 0,0 1-1 0 0,13 0 1 0 0,-12 0-67 0 0,1 0 0 0 0,0-1 0 0 0,0 0-1 0 0,16-4 1 0 0,-14 2 62 0 0,1 0-1 0 0,0 1 0 0 0,20 0 1 0 0,8-1 21 0 0,-34 3-90 0 0,0 0 1 0 0,0 1-1 0 0,1 0 1 0 0,-1 0 0 0 0,15 5-1 0 0,29 16 0 0 0,-38-16-5 0 0,-1 0 1 0 0,1-1-1 0 0,22 6 0 0 0,63 3 130 0 0,-50-12-12 0 0,66 6 60 0 0,-74-10-181 0 0,-8 0 53 0 0,38 4-11 0 0,-25 2-53 0 0,-44-4 0 0 0,-23 7 64 0 0,3-2-66 0 0,-39 6-1 0 0,8-3 61 0 0,-119 15-18 0 0,108-18-5 0 0,10-2-23 0 0,1-3 0 0 0,-53-5 0 0 0,-66-1 16 0 0,90 9-28 0 0,-57 4 0 0 0,54 0 0 0 0,-42 6 0 0 0,60-1 0 0 0,63-12 0 0 0,0 0 0 0 0,-1 0 0 0 0,1 0 0 0 0,0 0 0 0 0,0 0 0 0 0,0-1 0 0 0,-1 1 0 0 0,1 0 0 0 0,0 0 0 0 0,0 0 0 0 0,0 0 0 0 0,-1 0 0 0 0,1 0 0 0 0,0 0 0 0 0,0 0 0 0 0,0 1 0 0 0,0-1 0 0 0,-1 0 0 0 0,1 0 0 0 0,0 0 0 0 0,0 0 0 0 0,0 0 0 0 0,-1 0 0 0 0,1 0 0 0 0,0 0 0 0 0,0 0 0 0 0,0 0 0 0 0,0 1 0 0 0,0-1 0 0 0,-1 0 0 0 0,1 0 0 0 0,0 0 0 0 0,0 0 0 0 0,0 1 0 0 0,0-1 0 0 0,0 0 0 0 0,0 0 0 0 0,0 0 0 0 0,0 0 0 0 0,0 1 0 0 0,-1-1 0 0 0,1 0 0 0 0,0 0 0 0 0,0 0 0 0 0,0 0 0 0 0,0 1 0 0 0,0-1 0 0 0,0 0 0 0 0,0 0 0 0 0,0 0 0 0 0,1 1 0 0 0,11 5 0 0 0,20 3 0 0 0,24-1 0 0 0,0-2 0 0 0,0-3 0 0 0,0-3 0 0 0,62-6 0 0 0,84-25 0 0 0,102-7 0 0 0,-245 32 0 0 0,-36 3 0 0 0,25 0 0 0 0,63-3 0 0 0,-46 2 0 0 0,-14 3 0 0 0,0 1 0 0 0,86 14 0 0 0,-81-8 21 0 0,0-2 1 0 0,96-7-1 0 0,217-13-21 0 0,-333 16 0 0 0,55 6 0 0 0,-63-3 0 0 0,22-2 0 0 0,-33-1 0 0 0,30 3 0 0 0,-3 2 0 0 0,69-3 0 0 0,-85-2 0 0 0,6 1 0 0 0,-3-1 0 0 0,45-4 0 0 0,-61 2 0 0 0,38-6 0 0 0,57 1 0 0 0,-106 7 1 0 0,4 0 9 0 0,-1 0 1 0 0,1 0-1 0 0,-1-1 1 0 0,1 0 0 0 0,8-2-1 0 0,-16 3-10 0 0,0 0 0 0 0,0 0 0 0 0,0 0 0 0 0,0 0 0 0 0,0-1 0 0 0,0 1 0 0 0,1 0 0 0 0,-1 0 0 0 0,0 0 0 0 0,0 0 0 0 0,0 0 0 0 0,0 0 0 0 0,0 0 0 0 0,0 0 0 0 0,0 0 0 0 0,0-1 0 0 0,1 1 0 0 0,-1 0 0 0 0,0 0 0 0 0,0 0 0 0 0,0 0 0 0 0,0 0 0 0 0,0 0 0 0 0,0 0 0 0 0,0-1 0 0 0,0 1 0 0 0,0 0 0 0 0,0 0 0 0 0,0 0 0 0 0,0 0 0 0 0,0 0 0 0 0,0-1 0 0 0,0 1 0 0 0,0 0 0 0 0,0 0 0 0 0,0 0 0 0 0,0 0 0 0 0,0 0 0 0 0,0-1 0 0 0,0 1 0 0 0,0 0 0 0 0,0 0 0 0 0,-6-8 0 0 0,-10-5 0 0 0,15 13 0 0 0,-13-10 77 0 0,0 1 0 0 0,-1 0 0 0 0,0 1-1 0 0,-29-10 1 0 0,35 15-67 0 0,1 1 0 0 0,-1 1 0 0 0,1 0 1 0 0,-1 0-1 0 0,0 1 0 0 0,0 0 0 0 0,1 0 0 0 0,-1 1 0 0 0,0 0 0 0 0,1 0 0 0 0,-1 1 1 0 0,1 1-1 0 0,0-1 0 0 0,-1 1 0 0 0,1 1 0 0 0,-8 4 0 0 0,-2 2-302 0 0,1 0 0 0 0,0 1-1 0 0,1 1 1 0 0,0 1 0 0 0,-27 28 0 0 0,10-5-655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3:31.476"/>
    </inkml:context>
    <inkml:brush xml:id="br0">
      <inkml:brushProperty name="width" value="0.1" units="cm"/>
      <inkml:brushProperty name="height" value="0.1" units="cm"/>
      <inkml:brushProperty name="color" value="#E71224"/>
    </inkml:brush>
  </inkml:definitions>
  <inkml:trace contextRef="#ctx0" brushRef="#br0">2 113 2759 0 0,'-1'-8'180'0'0,"1"6"-131"0"0,-1 1-1 0 0,1-1 0 0 0,0 1 1 0 0,0-1-1 0 0,0 1 0 0 0,0-1 1 0 0,0 1-1 0 0,0-1 0 0 0,1 1 1 0 0,-1-1-1 0 0,0 1 0 0 0,1-1 1 0 0,-1 1-1 0 0,1-1 0 0 0,1-2 1 0 0,9-3 2584 0 0,-10 6-2624 0 0,1 0-1 0 0,-1 0 1 0 0,0 1-1 0 0,1-1 1 0 0,-1 0-1 0 0,0 0 1 0 0,0 0-1 0 0,0-1 1 0 0,0 1 0 0 0,0 0-1 0 0,0 0 1 0 0,0-1-1 0 0,0 1 1 0 0,0 0-1 0 0,0-1 1 0 0,0-1-1 0 0,1-2 42 0 0,-1 0 457 0 0,1-1 0 0 0,0 1 0 0 0,0 0 0 0 0,4-6-1 0 0,-5 10-420 0 0,-1 0 0 0 0,1 0-1 0 0,-1 1 1 0 0,1-1-1 0 0,0 0 1 0 0,-1 0 0 0 0,1 1-1 0 0,0-1 1 0 0,0 0-1 0 0,-1 1 1 0 0,1-1 0 0 0,0 1-1 0 0,0-1 1 0 0,0 1-1 0 0,0 0 1 0 0,0-1-1 0 0,-1 1 1 0 0,1 0 0 0 0,0-1-1 0 0,0 1 1 0 0,0 0-1 0 0,0 0 1 0 0,0 0 0 0 0,0 0-1 0 0,0 0 1 0 0,0 0-1 0 0,0 0 1 0 0,0 0-1 0 0,0 0 1 0 0,2 1 0 0 0,31 16 1031 0 0,-15-6-373 0 0,-11-9-412 0 0,1 0 1 0 0,-1 0-1 0 0,0-1 0 0 0,0 0 1 0 0,1 0-1 0 0,-1-1 0 0 0,14-1 1 0 0,-3 0 669 0 0,0 2-1018 0 0,0 1-1 0 0,0 0 0 0 0,-1 1 1 0 0,23 7-1 0 0,73 29 521 0 0,-9-3-265 0 0,-88-33-125 0 0,0 0 0 0 0,-1-1-1 0 0,1-1 1 0 0,24-1 0 0 0,24 2 80 0 0,135 13 2 0 0,-16-19-298 0 0,-120 0 625 0 0,67 4 1 0 0,-94 1-487 0 0,1-2-1 0 0,74-13 1 0 0,-39 4 35 0 0,-50 9-59 0 0,-1 1 0 0 0,1 1 0 0 0,25 4 1 0 0,33 2 7 0 0,104-15 100 0 0,55 2 76 0 0,-58 16-123 0 0,11-8-10 0 0,0-4 139 0 0,-135-2-138 0 0,-8 1 65 0 0,61 4 0 0 0,-101 0-86 0 0,1-1 0 0 0,0-1 0 0 0,0 0 0 0 0,-1 0 0 0 0,1-1 0 0 0,0 0 0 0 0,11-4 0 0 0,-22 6-42 0 0,0-1 0 0 0,0 1-1 0 0,0 0 1 0 0,0 0 0 0 0,0 0 0 0 0,0 0-1 0 0,1 0 1 0 0,-1 0 0 0 0,0 0 0 0 0,0 0 0 0 0,0 0-1 0 0,0 0 1 0 0,0 0 0 0 0,0 0 0 0 0,1 0-1 0 0,-1 0 1 0 0,0 0 0 0 0,0 0 0 0 0,0 0-1 0 0,0 0 1 0 0,0 0 0 0 0,0 1 0 0 0,1-1-1 0 0,-1 0 1 0 0,0 0 0 0 0,0 0 0 0 0,0 0-1 0 0,0 0 1 0 0,0 0 0 0 0,0 0 0 0 0,0 0-1 0 0,0 0 1 0 0,0 0 0 0 0,1 1 0 0 0,-1-1-1 0 0,0 0 1 0 0,0 0 0 0 0,0 0 0 0 0,0 0-1 0 0,0 0 1 0 0,0 0 0 0 0,0 0 0 0 0,0 1 0 0 0,0-1-1 0 0,0 0 1 0 0,0 0 0 0 0,0 0 0 0 0,0 0-1 0 0,0 0 1 0 0,0 0 0 0 0,0 1 0 0 0,0-1-1 0 0,-3 12-221 0 0,-9 17-2373 0 0,11-26 1900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4:12.969"/>
    </inkml:context>
    <inkml:brush xml:id="br0">
      <inkml:brushProperty name="width" value="0.35" units="cm"/>
      <inkml:brushProperty name="height" value="2.1" units="cm"/>
      <inkml:brushProperty name="color" value="#33CCFF"/>
      <inkml:brushProperty name="inkEffects" value="pencil"/>
    </inkml:brush>
  </inkml:definitions>
  <inkml:trace contextRef="#ctx0" brushRef="#br0">3333 244 455 267654 48966,'1'-4'576'0'0,"1"-2"752"0"0,0-1-496 0 0,0 2-768 0 0,-1 0-64 0 0,0 2-176 0 0,-2 0-904 0 0,-1-1 1080 0 0,-2-1 0 0 0,0 0 0 0 0,0-1 544 0 0,0 0 120 0 0,0-1 24 0 0,0 0 8 0 0,1-1-32 0 0,-1 0-8 0 0,1-1 0 0 0,-1 1 0 0 0,1 1-168 0 0,-1 1-32 0 0,-1 1-8 0 0,0 1 0 0 0,-1 2-184 0 0,-1 0-40 0 0,-2 2 0 0 0,-3 1 168 0 0,-2-1-224 0 0,-2 1 0 0 0,-1 0 0 0 0,0 0 72 0 0,-4-2 272 0 0,-1-1-256 0 0,-1 0 0 0 0,0-1 0 0 0,1 1 0 0 0,1-1 0 0 0,1 0-48 0 0,0 1-8 0 0,1 0 0 0 0,0 0 0 0 0,0 0-64 0 0,-1 0-8 0 0,1 1-8 0 0,-1-1 0 0 0,0 1 0 0 0,-3-1 120 0 0,-2 0-120 0 0,1 0-16 0 0,0 0 0 0 0,2-1 0 0 0,1 0 0 0 0,0 0 40 0 0,1 1 8 0 0,0-1 0 0 0,-1 1 0 0 0,0 0-24 0 0,-6 0 128 0 0,-3 1-128 0 0,0 0-24 0 0,-3 0 88 0 0,-1 1-96 0 0,3 0-24 0 0,1-1-8 0 0,3 0 0 0 0,-3-1 64 0 0,0-1-128 0 0,2 0 96 0 0,0 1-32 0 0,2-1-64 0 0,1 0 80 0 0,1 1-80 0 0,0-1 80 0 0,-2 1-16 0 0,0 0 0 0 0,-1 0 0 0 0,-2 1 0 0 0,1 0 0 0 0,0 2-64 0 0,0 0 96 0 0,0 0-32 0 0,0 1-64 0 0,-1 1 80 0 0,-1 1-80 0 0,0 0 80 0 0,-1-1-80 0 0,1 1 0 0 0,0 0 0 0 0,0-1 64 0 0,1 1-64 0 0,0-2 0 0 0,0 0 0 0 0,1-1 64 0 0,-1 0-64 0 0,0 0 0 0 0,1 0 0 0 0,0 0 0 0 0,1 1 0 0 0,1 0 64 0 0,-1 0-64 0 0,1-1 0 0 0,-1 0 0 0 0,0 1 64 0 0,-1 0-64 0 0,1 1 0 0 0,1 1 72 0 0,0 0-72 0 0,0 0 80 0 0,-7 2 16 0 0,-3 1-32 0 0,-2 0-64 0 0,1 1 96 0 0,1 0-96 0 0,1 0 0 0 0,2 0 0 0 0,2 1 0 0 0,0-1 72 0 0,0-1-72 0 0,2 0 64 0 0,0 1-64 0 0,0-1 0 0 0,0 0 0 0 0,1 0 64 0 0,-1 0-64 0 0,1 1 0 0 0,-1 1 80 0 0,0 1-80 0 0,1 0 80 0 0,0 1 16 0 0,1 0 0 0 0,0 1 0 0 0,2 0 0 0 0,1 0-24 0 0,1 2 0 0 0,2 1 0 0 0,-1 3 0 0 0,2 1-72 0 0,2 0 0 0 0,3 0 64 0 0,3-1-64 0 0,1 0 0 0 0,3-1 0 0 0,1 0 0 0 0,1 0 0 0 0,1-1 64 0 0,2 0-64 0 0,0 0 0 0 0,2-1 96 0 0,2 0-32 0 0,0 0 0 0 0,2-1 0 0 0,0 0 8 0 0,2-1 0 0 0,2 0 0 0 0,0 0 0 0 0,2 0 8 0 0,2 0 0 0 0,1 0 0 0 0,2-1 0 0 0,1 0-80 0 0,2-1 96 0 0,2-1-96 0 0,1 0 96 0 0,2-2-32 0 0,1 0-64 0 0,0 0 96 0 0,1-1-32 0 0,1 1 8 0 0,1 0 0 0 0,0 0 0 0 0,0-1 0 0 0,0 1 24 0 0,0 1 0 0 0,0 0 0 0 0,2 0 0 0 0,2 1-8 0 0,1 1 0 0 0,0-1 0 0 0,1 1 0 0 0,0 0-24 0 0,-1 0-64 0 0,1-2 96 0 0,-1 0-32 0 0,0 0-64 0 0,1-2 96 0 0,-1 1-96 0 0,2-1 96 0 0,0 1-96 0 0,0 0 0 0 0,2 0 0 0 0,-1 1 64 0 0,1 0-64 0 0,-1 1 80 0 0,0 0-80 0 0,0 0 80 0 0,0 2-80 0 0,1-1 80 0 0,2 1-80 0 0,0 0 80 0 0,2 0-80 0 0,2 0 96 0 0,-1-2-96 0 0,1 0 96 0 0,0-2-32 0 0,-1-2 0 0 0,0-1 0 0 0,0-2 0 0 0,2 0 0 0 0,1-1 0 0 0,1-1 0 0 0,2-1 0 0 0,2 0 16 0 0,0-1 0 0 0,1 0 0 0 0,1-1 0 0 0,1-1-80 0 0,-1 0 80 0 0,1-1-80 0 0,-2-2 80 0 0,-1 0-80 0 0,-1-2 80 0 0,-1 0-80 0 0,-1-2 80 0 0,0 0-80 0 0,-1-2 0 0 0,1 0 72 0 0,-1-1-72 0 0,-1 0 0 0 0,5-1 64 0 0,2-1-64 0 0,-2-1 0 0 0,-3 2 64 0 0,-2 0-64 0 0,-3 2 0 0 0,-3 0 0 0 0,-2-1 64 0 0,-3 0-64 0 0,-2 0 0 0 0,-1 0 0 0 0,-2-1 0 0 0,0 1 0 0 0,-2-1 64 0 0,-1 1-64 0 0,-1 1 0 0 0,-1-1 0 0 0,-2-1 64 0 0,0 1-64 0 0,0-3 0 0 0,-2 0 0 0 0,-3-1 64 0 0,-2 1-64 0 0,-2 0 64 0 0,-2 1-64 0 0,-2 0 0 0 0,-1 0 64 0 0,-1 0-64 0 0,-2 1 0 0 0,0 0 0 0 0,-2-1 64 0 0,0-1-64 0 0,-1 0 0 0 0,-1-1 0 0 0,0-1 64 0 0,-2-1-64 0 0,-1 0 0 0 0,0-1 64 0 0,-2-2-64 0 0,-1-1 64 0 0,-1-1-64 0 0,-2 0 0 0 0,-2 1 64 0 0,-2 0-64 0 0,-2 3 0 0 0,-2 0 0 0 0,-2 1 0 0 0,-2 3 0 0 0,-2 0 64 0 0,-3 3-64 0 0,-1 0 0 0 0,-2 2 0 0 0,-1 0 0 0 0,-2 1 0 0 0,1 0 0 0 0,0 1 0 0 0,-1-1 0 0 0,0 1 0 0 0,-2-1 0 0 0,-2 0 0 0 0,-3 1 0 0 0,-1-1 0 0 0,-9 0 0 0 0,-5 0 0 0 0,-2 3 0 0 0,1 0 0 0 0,0 3 0 0 0,1 1 0 0 0,1 1 0 0 0,0 1 0 0 0,1 0 0 0 0,0 0 0 0 0,0 1 0 0 0,-1-1 0 0 0,-1-1 0 0 0,1 1 0 0 0,-1 0 0 0 0,-2 1 0 0 0,-2 1 0 0 0,-2 1 0 0 0,-1 2 0 0 0,-1 1 0 0 0,0 1 0 0 0,1-1 0 0 0,2 1 0 0 0,1-2 0 0 0,0 0 0 0 0,0 0 0 0 0,0 0 392 0 0,-11 2 608 0 0,-15 5-800 0 0,-30 6-1792 0 0,-5 2 1592 0 0,9 0 0 0 0,15-2 0 0 0,16-2 0 0 0,13 0 0 0 0,10 0 0 0 0,6 0-64 0 0,2 3 64 0 0,3 0 0 0 0,1 2 0 0 0,3 0 0 0 0,3 0 0 0 0,3-1 0 0 0,4-1 0 0 0,3 1 0 0 0,3 0 0 0 0,3 0 0 0 0,3 1 0 0 0,1 0 0 0 0,3 1 0 0 0,1-1-64 0 0,2-1 64 0 0,2-1 0 0 0,1 1 0 0 0,2-1 0 0 0,3 0 0 0 0,1-1-64 0 0,4 1 64 0 0,3-1 0 0 0,2 1 0 0 0,3-2 0 0 0,3 0 0 0 0,3 0 0 0 0,1-2 0 0 0,2 0 0 0 0,2-1 0 0 0,1 0 0 0 0,3-1 0 0 0,3-1 64 0 0,2-1-64 0 0,1-1 0 0 0,3-2 0 0 0,1 0 0 0 0,3-1 0 0 0,3 1 0 0 0,2-1 0 0 0,3 0 0 0 0,0 0 0 0 0,2 1 64 0 0,0 0-64 0 0,3 0 0 0 0,2 0 0 0 0,11 1 0 0 0,3-1 64 0 0,0-1-64 0 0,-2-1 0 0 0,-3-1 0 0 0,8-1 0 0 0,3 0 0 0 0,0 1 0 0 0,-2-1 0 0 0,-1 1 0 0 0,-2-1 0 0 0,-3 0 0 0 0,-3 0 0 0 0,-1-2 0 0 0,-1-1 0 0 0,2-2 64 0 0,1-2-64 0 0,2-2 0 0 0,0 0 0 0 0,1-2 0 0 0,0 0 64 0 0,1 1-64 0 0,1 0 64 0 0,-1 0-64 0 0,1 0 64 0 0,-1-1-64 0 0,0 0 0 0 0,0-1 64 0 0,-2-1-64 0 0,0 0 0 0 0,-1-2 72 0 0,-1 1-72 0 0,-1-1 0 0 0,-1 1 64 0 0,-2 1-64 0 0,-1-1 0 0 0,-2 1 0 0 0,-3-2 0 0 0,-2-1 0 0 0,-3-2 0 0 0,-2 0 0 0 0,-4-2 72 0 0,-1-1-72 0 0,-4 0 0 0 0,-1 0 72 0 0,-4 0-72 0 0,-3 1 0 0 0,-3 1 0 0 0,-3 1 64 0 0,-4 0-64 0 0,-2-1 64 0 0,-3 1-64 0 0,-3-1 64 0 0,-3 0-64 0 0,-4 1 64 0 0,-3-2-64 0 0,-3 0 64 0 0,-3-1-64 0 0,-3-1 80 0 0,-3-1-80 0 0,-2 0 80 0 0,-3 1-80 0 0,-3 0 0 0 0,-3 1 0 0 0,-2 0 64 0 0,-3 2-64 0 0,-2 0 0 0 0,-2 2 0 0 0,-1 1 0 0 0,-1 1 0 0 0,-1 0 0 0 0,-1 1 0 0 0,-2 0 0 0 0,-1 0 0 0 0,-2 0 0 0 0,-3-1 0 0 0,-1-1 0 0 0,-3 0 0 0 0,-2 1 0 0 0,-2 1 0 0 0,-1 1 0 0 0,-2 0 0 0 0,-2 2 0 0 0,0 0 0 0 0,0-1 0 0 0,-1 1 0 0 0,-1-1 0 0 0,-1 0 0 0 0,-2-1 0 0 0,-3 0 0 0 0,0 1 0 0 0,-3 2 0 0 0,0 1 0 0 0,-2 3 0 0 0,-1 1 0 0 0,0 1 0 0 0,1 0 0 0 0,1 1 0 0 0,1 0 0 0 0,-1 0 0 0 0,-1 0 0 0 0,-1 0 0 0 0,1 1 0 0 0,-1 2 0 0 0,0 2 0 0 0,2 0 0 0 0,1 2 0 0 0,3 1 0 0 0,3 0 0 0 0,0 2 0 0 0,1 0 0 0 0,1 0 0 0 0,1 2 0 0 0,2 1 0 0 0,3 3 0 0 0,2 1 0 0 0,3 2 0 0 0,1 1 0 0 0,3 3-72 0 0,2 1 72 0 0,2 2 0 0 0,4 1 0 0 0,4 1 0 0 0,4-1 0 0 0,4 1 0 0 0,4-1 0 0 0,1 2-64 0 0,2 0 64 0 0,-1 7-544 0 0,0 12-728 0 0,1 12-1176 0 0,4 4 416 0 0,4-8-17655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4:16.070"/>
    </inkml:context>
    <inkml:brush xml:id="br0">
      <inkml:brushProperty name="width" value="0.35" units="cm"/>
      <inkml:brushProperty name="height" value="2.1" units="cm"/>
      <inkml:brushProperty name="color" value="#33CCFF"/>
      <inkml:brushProperty name="inkEffects" value="pencil"/>
    </inkml:brush>
  </inkml:definitions>
  <inkml:trace contextRef="#ctx0" brushRef="#br0">3522 149 5759 266353 48072,'-2'-6'624'0'0,"0"-5"-624"0"0,-2-1 0 0 0,2 1 424 0 0,-1 2 80 0 0,2 3 8 0 0,-1 2 8 0 0,0 1-328 0 0,-2 0 32 0 0,-1 0-120 0 0,-2 0-104 0 0,-1 0 0 0 0,0 0 0 0 0,-1 0 0 0 0,-1 0 200 0 0,0 0 24 0 0,-1-1 0 0 0,-3 1 0 0 0,-1-1 192 0 0,-4 1 48 0 0,-1-1 8 0 0,-2-1 0 0 0,-2 1-56 0 0,-1 0-16 0 0,0-1 0 0 0,-2 1 0 0 0,1 0-128 0 0,1 1-24 0 0,-1 0-8 0 0,0 1 0 0 0,-1 0-120 0 0,-1 1-24 0 0,-1 1-8 0 0,-2 0 0 0 0,0 2-24 0 0,0-1 0 0 0,-1 1 0 0 0,0 0 0 0 0,-2 0 48 0 0,-1 1 8 0 0,-2-1 0 0 0,0 1 0 0 0,-3 0 40 0 0,-1 0 0 0 0,0 0 8 0 0,0 0 0 0 0,0-1 8 0 0,-3 1 0 0 0,-1-1 0 0 0,-1 0 0 0 0,-2 0-48 0 0,2-1-16 0 0,0 0 0 0 0,3 0 0 0 0,0 0-40 0 0,1 0-8 0 0,-1 0 0 0 0,0 0 0 0 0,-1 0 48 0 0,-1-1 8 0 0,-2 0 0 0 0,0-1 0 0 0,-1 1 8 0 0,0-1 8 0 0,-1 0 0 0 0,-1 1 0 0 0,-2 1-32 0 0,0 0-8 0 0,-2 0 0 0 0,0 1 0 0 0,0 0-24 0 0,1 1-8 0 0,0-2 0 0 0,0 1 0 0 0,-1 0-64 0 0,0 0 0 0 0,0 1 72 0 0,3-1-72 0 0,1 1 96 0 0,1 0-8 0 0,2 0-8 0 0,-6 2 0 0 0,-2 1 16 0 0,2 0-96 0 0,4 0 96 0 0,4 1-96 0 0,4 1 80 0 0,2 1-80 0 0,2 1 80 0 0,0 1-80 0 0,0 1 0 0 0,0 2 0 0 0,0 0 64 0 0,0 1-64 0 0,1 1 0 0 0,3-1 0 0 0,1 0 0 0 0,3 0 64 0 0,2 0-64 0 0,1 1 0 0 0,2 0 64 0 0,1 0-64 0 0,2 1 0 0 0,2 0 72 0 0,3 0-72 0 0,2-2 0 0 0,1 4 72 0 0,2-1-72 0 0,3 0 64 0 0,2 0-64 0 0,3-1 0 0 0,3 0 0 0 0,2 0 72 0 0,1 0-72 0 0,2 0 0 0 0,2-1 72 0 0,0 1-72 0 0,2 1 96 0 0,3 1-96 0 0,2 3 96 0 0,2 0-32 0 0,2 2 0 0 0,1 0 0 0 0,1 0 0 0 0,0 1 0 0 0,5 3 32 0 0,2 2-32 0 0,1 0 0 0 0,0-1 0 0 0,0-1 0 0 0,1-2 0 0 0,0-1-64 0 0,1-3 96 0 0,1-1-96 0 0,1-1 96 0 0,2-2-24 0 0,1 0 0 0 0,0-1 0 0 0,1-1 0 0 0,1 0 8 0 0,0-1 0 0 0,2-1 0 0 0,0 0 0 0 0,1-1 16 0 0,1 0 8 0 0,1 0 0 0 0,1-1 0 0 0,-1-1-40 0 0,1 0 0 0 0,0-2-64 0 0,7 1 96 0 0,5-1-24 0 0,0-2-72 0 0,0 0 64 0 0,-2-2-64 0 0,-1 1 80 0 0,-1-1-80 0 0,2 1 80 0 0,0-1-16 0 0,2 0-64 0 0,0-2 96 0 0,2-1-32 0 0,1-2 32 0 0,0-2 0 0 0,-1-2 0 0 0,0-2 0 0 0,0-1 0 0 0,0-1 0 0 0,1-1 0 0 0,2 0 0 0 0,1-1-24 0 0,0 0 0 0 0,1 0 0 0 0,-2-1 0 0 0,0 0-8 0 0,-1-1-64 0 0,-1 0 96 0 0,-2-2-32 0 0,1-2-64 0 0,-2 0 80 0 0,-1 0-80 0 0,-1-1 80 0 0,0 0-80 0 0,10-2 80 0 0,2 0 0 0 0,-2 0-80 0 0,-4 2 0 0 0,-5 1 0 0 0,-5-1 0 0 0,-2 1 0 0 0,-4-2 0 0 0,-1 0 64 0 0,-2 0-64 0 0,-2-1 0 0 0,5-3 0 0 0,0-2 0 0 0,-3-1 0 0 0,-2 0 0 0 0,-4 1 64 0 0,-5-1-64 0 0,-2 1 0 0 0,-3 0 64 0 0,-4 0-64 0 0,-4 2 64 0 0,-2 1-64 0 0,-3 1 64 0 0,-4 0-64 0 0,-2-3 64 0 0,-5-1 32 0 0,-2 0-96 0 0,-3 1 96 0 0,-3 2-96 0 0,-2 1 0 0 0,-3 1 0 0 0,-3 1 64 0 0,-2 0-64 0 0,-2 1 0 0 0,-3 0 0 0 0,-2 1 0 0 0,-3 0 0 0 0,-3 1 0 0 0,-3 0 0 0 0,-9-1 0 0 0,-5-1 0 0 0,-2 0 0 0 0,0 1 0 0 0,2 0 0 0 0,1 0 0 0 0,1 2 0 0 0,1-1 0 0 0,2 1 0 0 0,0 0 0 0 0,0 1 0 0 0,-1 0 0 0 0,0 0 0 0 0,-2 0 0 0 0,0 0 0 0 0,-1 1 0 0 0,-2 1 0 0 0,-1 1 0 0 0,-3 1 0 0 0,-1 2 0 0 0,-2 0 0 0 0,0 1 0 0 0,0 0 0 0 0,-2 2 0 0 0,0-1 0 0 0,1 2 0 0 0,-1 0 0 0 0,0 1 0 0 0,-3 2 0 0 0,-2 0 0 0 0,-1 2 0 0 0,-2 2 0 0 0,4 0 0 0 0,2 1 0 0 0,1 1 0 0 0,0 2 0 0 0,-1 1 0 0 0,0 2 0 0 0,1 1 0 0 0,0 0 0 0 0,2 1 0 0 0,0 1 0 0 0,0 0 0 0 0,1 2 0 0 0,0 1 0 0 0,1 1 0 0 0,2 1 0 0 0,2 0 0 0 0,1 1 0 0 0,2 0 0 0 0,1-1 0 0 0,-4 3 0 0 0,0 1 0 0 0,4 0 0 0 0,3-1 0 0 0,6-1-72 0 0,3-1 72 0 0,4-2 0 0 0,3-1 0 0 0,3-1 0 0 0,3-1 0 0 0,2 0 0 0 0,3 0 0 0 0,2 0 0 0 0,2 1-64 0 0,2 1 64 0 0,3 0 0 0 0,3 0 0 0 0,3 0 0 0 0,3-1 0 0 0,1-1 0 0 0,3-1 0 0 0,2 0 0 0 0,3 0 0 0 0,4-1 0 0 0,2 1 0 0 0,3-2 0 0 0,4 0 0 0 0,1 0 0 0 0,2-2 0 0 0,2 0 0 0 0,0-1 0 0 0,1 0 0 0 0,4 0 0 0 0,0 0 0 0 0,3-2 0 0 0,0 1 0 0 0,2-1 64 0 0,1-1-64 0 0,1 0 0 0 0,0 0 0 0 0,0-1 0 0 0,-1 0 0 0 0,1 0 0 0 0,2 0 0 0 0,1-1 0 0 0,3 0 0 0 0,1-1 0 0 0,2 1 0 0 0,1-2 0 0 0,0 1 0 0 0,1-1 0 0 0,1 2 0 0 0,0 0 0 0 0,-1 2 0 0 0,0 0 0 0 0,-1-1 0 0 0,-1 0 64 0 0,0-1-64 0 0,9-1 0 0 0,5-2 0 0 0,0 0 0 0 0,-1-1 0 0 0,-2 1 0 0 0,-2 0 0 0 0,-1 1 0 0 0,0 0 0 0 0,1 0 0 0 0,-2 0 0 0 0,0 0 0 0 0,0-2 0 0 0,0-1 0 0 0,1-1 0 0 0,0-1 0 0 0,-2 0 0 0 0,0-2 64 0 0,-1 1-64 0 0,-1-2 0 0 0,2 0 0 0 0,0 1 0 0 0,0-2 64 0 0,-2 1-64 0 0,-2-1 0 0 0,-3 0 0 0 0,-3-1 0 0 0,-1 0 0 0 0,-3 0 0 0 0,0-1 0 0 0,0-1 0 0 0,-1-1 0 0 0,-1-3 0 0 0,0 0 0 0 0,-1-2 64 0 0,-2 0-64 0 0,-2 0 0 0 0,-4 0 0 0 0,-2 0 72 0 0,-4 1-72 0 0,-3-1 64 0 0,-4 1-64 0 0,-3 0 0 0 0,-2 1 72 0 0,-3-1-72 0 0,-3 0 72 0 0,-3 1-72 0 0,-3-1 96 0 0,-2 1-96 0 0,-3-2 80 0 0,-3 1-80 0 0,-2-1 64 0 0,-3 0-64 0 0,-3 0 64 0 0,-3 1-64 0 0,-4 0 0 0 0,-3 0 64 0 0,-3 0-64 0 0,-2 0 0 0 0,-4-1 0 0 0,-1 0 0 0 0,-2 0 0 0 0,-3 0 0 0 0,-1 1 0 0 0,0-1 0 0 0,-2 0 0 0 0,0 0 0 0 0,-1 0 0 0 0,1-1 0 0 0,-2 1 0 0 0,0 0 0 0 0,-2 0 0 0 0,-1 0 0 0 0,-3 1 0 0 0,-2 2 0 0 0,-4 1 0 0 0,-4 0 0 0 0,-2 2 0 0 0,-2 2 0 0 0,-2 1 0 0 0,-1 2 0 0 0,-1 2 0 0 0,0 3 0 0 0,0 1 0 0 0,-1 3 0 0 0,-1 1 0 0 0,-3 3 0 0 0,-2 2 0 0 0,0 2 0 0 0,0 2 0 0 0,1 1 0 0 0,2 1 0 0 0,1 2 0 0 0,1 0-64 0 0,0 2 64 0 0,-1 2 0 0 0,-1 2 0 0 0,-1 1 0 0 0,1 2 0 0 0,1 1 0 0 0,3 0 0 0 0,2-1 0 0 0,4-1 0 0 0,3-3 0 0 0,3-1 0 0 0,4-2 0 0 0,3 1 0 0 0,4 0 0 0 0,2 2 0 0 0,3-1 0 0 0,3 2 0 0 0,2 0 0 0 0,4 1 0 0 0,2 1 0 0 0,4-1 0 0 0,4 0 0 0 0,3-2 0 0 0,4-1-64 0 0,3-1 64 0 0,4 0 0 0 0,3-1 0 0 0,2 0 0 0 0,4-2 0 0 0,3 0 0 0 0,5 1 0 0 0,4 1 0 0 0,3-2 0 0 0,10 1 0 0 0,5-1 0 0 0,4-3 0 0 0,2-1 0 0 0,2-2 0 0 0,2-1 0 0 0,2-1 0 0 0,2-1 0 0 0,4 1 0 0 0,2 0 0 0 0,4 0 0 0 0,2 0 0 0 0,2-1 0 0 0,1 0 0 0 0,0-1 0 0 0,2-2 0 0 0,0 0 0 0 0,1-1 0 0 0,0-1 0 0 0,13 0 0 0 0,4 2 0 0 0,2-1 0 0 0,-3 0 0 0 0,-2 0 0 0 0,8-3 0 0 0,1-3 0 0 0,-1-1 0 0 0,-4-1 0 0 0,-2-1 0 0 0,-3-1 0 0 0,-2 1 0 0 0,-1 1 64 0 0,-2-1-64 0 0,-2-1 0 0 0,-1-2 0 0 0,12-5 64 0 0,3-1-64 0 0,-1-2 0 0 0,-3 0 0 0 0,-5 1 0 0 0,-4 0 0 0 0,-4 1 0 0 0,-2-1 0 0 0,-4 0 64 0 0,-4-1-64 0 0,-3-2 0 0 0,-3-1 0 0 0,-3-2 0 0 0,-2 0 0 0 0,-4-1 0 0 0,-3 0 64 0 0,-3-1-64 0 0,-3-1 0 0 0,-2-2 64 0 0,-4-2-64 0 0,-4 0 0 0 0,-4-1 64 0 0,-6 0-64 0 0,-4-1 80 0 0,-4 0-80 0 0,-6 0 80 0 0,-5 1-80 0 0,-6 1 0 0 0,-5 0 72 0 0,-5 1-72 0 0,-5 0 0 0 0,-5 0 0 0 0,-4-1 0 0 0,-4-1 64 0 0,-2 0-64 0 0,-2 1 0 0 0,-1-1 0 0 0,-14-6 0 0 0,-8-1 0 0 0,-4 1 0 0 0,-2 3 0 0 0,-3 3 0 0 0,-4 6 0 0 0,-3 4 0 0 0,-5 6 0 0 0,-3 6 0 0 0,-6 6 0 0 0,-7 8 0 0 0,-8 8 0 0 0,-59 28-2560 0 0,-25 17-7256 0 0,20 0-4671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6:53.389"/>
    </inkml:context>
    <inkml:brush xml:id="br0">
      <inkml:brushProperty name="width" value="0.35" units="cm"/>
      <inkml:brushProperty name="height" value="2.1" units="cm"/>
      <inkml:brushProperty name="color" value="#33CCFF"/>
      <inkml:brushProperty name="inkEffects" value="pencil"/>
    </inkml:brush>
  </inkml:definitions>
  <inkml:trace contextRef="#ctx0" brushRef="#br0">23 0 7367 211014 50668,'-1'1'656'0'0,"-1"0"-528"0"0,-2 1-128 0 0,0 1 184 0 0,0 0 8 0 0,1 1 0 0 0,0 0 0 0 0,2 0 160 0 0,1 2 32 0 0,0 0 0 0 0,4 4 240 0 0,2 1-424 0 0,3 2-8 0 0,2 1 0 0 0,3 0-48 0 0,5 3 112 0 0,2 1-128 0 0,2 0-64 0 0,2 3 32 0 0,2 1-96 0 0,0-2 0 0 0,-1-1 0 0 0,0-1 0 0 0,3 1-7032 0 0,-2-3 2137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9:50.977"/>
    </inkml:context>
    <inkml:brush xml:id="br0">
      <inkml:brushProperty name="width" value="0.1" units="cm"/>
      <inkml:brushProperty name="height" value="0.1" units="cm"/>
      <inkml:brushProperty name="color" value="#66CC00"/>
    </inkml:brush>
  </inkml:definitions>
  <inkml:trace contextRef="#ctx0" brushRef="#br0">2460 3 455 0 0,'-10'-1'-57'0'0,"9"0"153"0"0,1 1-1 0 0,-1 0 0 0 0,0 0 0 0 0,1 0 1 0 0,-1 0-1 0 0,0 0 0 0 0,1-1 1 0 0,-1 1-1 0 0,0 0 0 0 0,0 1 1 0 0,1-1-1 0 0,-1 0 0 0 0,0 0 0 0 0,1 0 1 0 0,-1 0-1 0 0,0 0 0 0 0,1 1 1 0 0,-1-1-1 0 0,1 0 0 0 0,-1 1 0 0 0,0-1 1 0 0,1 0-1 0 0,-1 1 0 0 0,1-1 1 0 0,-1 1-1 0 0,1-1 0 0 0,-1 1 0 0 0,1-1 1 0 0,-1 1-1 0 0,1-1 0 0 0,0 1 1 0 0,-1-1-1 0 0,1 2 0 0 0,-5 3-67 0 0,1 0 0 0 0,-1 0 0 0 0,0-1 1 0 0,0 1-1 0 0,0-1 0 0 0,0 0 0 0 0,-1-1 0 0 0,0 1 0 0 0,0-1 0 0 0,0 0 0 0 0,-7 2 0 0 0,-5 0 397 0 0,0-1-1 0 0,-1-1 1 0 0,1-1-1 0 0,-27 0 1 0 0,-20 3 476 0 0,-116 2-283 0 0,161-7-505 0 0,-182 8 964 0 0,77-2-858 0 0,69-3-160 0 0,23-1-49 0 0,4 0-10 0 0,-35-2 0 0 0,47 0 2 0 0,1 1 0 0 0,-28 3-1 0 0,-17 2 58 0 0,35-5-23 0 0,0 2-1 0 0,-47 10 1 0 0,43-6 7 0 0,-48 3-1 0 0,34-6 5 0 0,23-1 20 0 0,-39-2 1 0 0,-14-9 238 0 0,41 4 2 0 0,-68 0 0 0 0,-34 6 9 0 0,90-3-218 0 0,-106-7 448 0 0,32-1-134 0 0,68 8-428 0 0,0 2 0 0 0,0 2 0 0 0,-77 15 0 0 0,97-11-365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9:52.835"/>
    </inkml:context>
    <inkml:brush xml:id="br0">
      <inkml:brushProperty name="width" value="0.1" units="cm"/>
      <inkml:brushProperty name="height" value="0.1" units="cm"/>
      <inkml:brushProperty name="color" value="#66CC00"/>
    </inkml:brush>
  </inkml:definitions>
  <inkml:trace contextRef="#ctx0" brushRef="#br0">1766 118 3167 0 0,'-52'-28'321'0'0,"33"19"-78"0"0,-28-6 748 0 0,-7-1-587 0 0,-1 2 0 0 0,-75-9 0 0 0,103 19-145 0 0,-14-1 328 0 0,0 1 0 0 0,-77 5 0 0 0,-81 19 359 0 0,175-17-913 0 0,-18 1 175 0 0,0-1 1 0 0,-1-2 0 0 0,-50-6-1 0 0,57 2-51 0 0,-303-18 921 0 0,296 25-1035 0 0,1 1 1 0 0,-57 15-1 0 0,21-4-140 0 0,27-7-711 0 0,0 0-2860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37.397"/>
    </inkml:context>
    <inkml:brush xml:id="br0">
      <inkml:brushProperty name="width" value="0.1" units="cm"/>
      <inkml:brushProperty name="height" value="0.1" units="cm"/>
      <inkml:brushProperty name="color" value="#E71224"/>
    </inkml:brush>
  </inkml:definitions>
  <inkml:trace contextRef="#ctx0" brushRef="#br0">1922 34 3711 0 0,'1'-2'31'0'0,"-1"0"0"0"0,0 0-1 0 0,0 0 1 0 0,0 0 0 0 0,-1 1-1 0 0,1-1 1 0 0,0 0-1 0 0,-1 0 1 0 0,1 0 0 0 0,-1 1-1 0 0,1-1 1 0 0,-3-3-1 0 0,2 4-7 0 0,0 1 0 0 0,0-1 0 0 0,0 0-1 0 0,0 1 1 0 0,0-1 0 0 0,0 1-1 0 0,0-1 1 0 0,0 1 0 0 0,-1 0-1 0 0,1-1 1 0 0,0 1 0 0 0,0 0 0 0 0,0 0-1 0 0,-1 0 1 0 0,1 0 0 0 0,0 0-1 0 0,0 0 1 0 0,-1 0 0 0 0,1 0-1 0 0,-1 1 1 0 0,-36 3 10 0 0,12-1 305 0 0,-48 0 0 0 0,13-8 693 0 0,30 2-363 0 0,1 2-1 0 0,-43 2 1 0 0,25 6-384 0 0,-63 19 0 0 0,-5 0-258 0 0,-11-8 310 0 0,0-5-1 0 0,-1-6 0 0 0,-158-11 1 0 0,-88-12 606 0 0,326 16-1229 0 0,0 2-1 0 0,-49 9 1 0 0,49-5-3427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9:53.243"/>
    </inkml:context>
    <inkml:brush xml:id="br0">
      <inkml:brushProperty name="width" value="0.1" units="cm"/>
      <inkml:brushProperty name="height" value="0.1" units="cm"/>
      <inkml:brushProperty name="color" value="#66CC00"/>
    </inkml:brush>
  </inkml:definitions>
  <inkml:trace contextRef="#ctx0" brushRef="#br0">837 34 5495 0 0,'-5'-6'150'0'0,"1"0"0"0"0,-1 0 0 0 0,-11-9 0 0 0,14 15-66 0 0,1 0 0 0 0,-1-1 0 0 0,0 1 0 0 0,0 0 0 0 0,0 0 0 0 0,1 0 0 0 0,-1 0 0 0 0,0 1 0 0 0,-3 0 0 0 0,-3 0 212 0 0,-22 2-93 0 0,1 2 0 0 0,-36 11 1 0 0,-37 6-230 0 0,31-16 77 0 0,-90-4 0 0 0,-57 5-439 0 0,168-1-1436 0 0,-2 1-634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9:53.626"/>
    </inkml:context>
    <inkml:brush xml:id="br0">
      <inkml:brushProperty name="width" value="0.1" units="cm"/>
      <inkml:brushProperty name="height" value="0.1" units="cm"/>
      <inkml:brushProperty name="color" value="#66CC00"/>
    </inkml:brush>
  </inkml:definitions>
  <inkml:trace contextRef="#ctx0" brushRef="#br0">1074 44 2759 0 0,'-24'-9'1706'0'0,"-29"-8"0"0"0,22 11-1409 0 0,0 1 0 0 0,0 1 0 0 0,0 2 0 0 0,-58 3 0 0 0,-129 24-190 0 0,90-7-60 0 0,-51-7 22 0 0,-44 6-715 0 0,187-12 308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9:54.001"/>
    </inkml:context>
    <inkml:brush xml:id="br0">
      <inkml:brushProperty name="width" value="0.1" units="cm"/>
      <inkml:brushProperty name="height" value="0.1" units="cm"/>
      <inkml:brushProperty name="color" value="#66CC00"/>
    </inkml:brush>
  </inkml:definitions>
  <inkml:trace contextRef="#ctx0" brushRef="#br0">2050 50 3511 0 0,'-10'0'96'0'0,"0"-2"-1"0"0,0 1 0 0 0,-18-6 0 0 0,-9-2 80 0 0,-6 5 201 0 0,-45 1 0 0 0,-14 0 188 0 0,56-1-278 0 0,-169-11 1155 0 0,168 14-1121 0 0,0 2 0 0 0,-75 13 0 0 0,55-2-112 0 0,-1-3 1 0 0,-73 1-1 0 0,100-10-134 0 0,-183 2 302 0 0,-123 36-157 0 0,305-32-221 0 0,-110 8 130 0 0,34-3-2984 0 0,74-4 5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9:54.401"/>
    </inkml:context>
    <inkml:brush xml:id="br0">
      <inkml:brushProperty name="width" value="0.1" units="cm"/>
      <inkml:brushProperty name="height" value="0.1" units="cm"/>
      <inkml:brushProperty name="color" value="#66CC00"/>
    </inkml:brush>
  </inkml:definitions>
  <inkml:trace contextRef="#ctx0" brushRef="#br0">1598 11 3711 0 0,'-6'-2'102'0'0,"1"0"0"0"0,-1 0 0 0 0,1 1 0 0 0,-1 0 0 0 0,0 0 0 0 0,1 0 0 0 0,-1 1 0 0 0,0 0 0 0 0,1 0 0 0 0,-1 0 0 0 0,0 1 0 0 0,-8 2-1 0 0,-19 0 157 0 0,-361 1 1542 0 0,258 0-1435 0 0,-155 24 0 0 0,-6 2-120 0 0,233-27-271 0 0,1 3 0 0 0,0 2 1 0 0,-69 20-1 0 0,90-15-117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9:54.776"/>
    </inkml:context>
    <inkml:brush xml:id="br0">
      <inkml:brushProperty name="width" value="0.1" units="cm"/>
      <inkml:brushProperty name="height" value="0.1" units="cm"/>
      <inkml:brushProperty name="color" value="#66CC00"/>
    </inkml:brush>
  </inkml:definitions>
  <inkml:trace contextRef="#ctx0" brushRef="#br0">1709 110 3223 0 0,'-14'-8'229'0'0,"0"1"0"0"0,0 1 0 0 0,-1 0 0 0 0,0 1 0 0 0,0 1 0 0 0,-20-3 0 0 0,-97-8 735 0 0,44 7-943 0 0,-6-4 88 0 0,-18-3 211 0 0,-125-1 1 0 0,-209 32 453 0 0,380-6-834 0 0,0 2-1 0 0,1 3 0 0 0,1 2 0 0 0,-66 29 0 0 0,44-15-2467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19:59.806"/>
    </inkml:context>
    <inkml:brush xml:id="br0">
      <inkml:brushProperty name="width" value="0.1" units="cm"/>
      <inkml:brushProperty name="height" value="0.1" units="cm"/>
      <inkml:brushProperty name="color" value="#66CC00"/>
    </inkml:brush>
  </inkml:definitions>
  <inkml:trace contextRef="#ctx0" brushRef="#br0">6664 4 3367 0 0,'0'0'7'0'0,"0"-1"-1"0"0,0 1 1 0 0,0 0-1 0 0,0 0 1 0 0,0 0-1 0 0,0 0 1 0 0,0 0-1 0 0,0 0 0 0 0,0 0 1 0 0,0-1-1 0 0,0 1 1 0 0,0 0-1 0 0,0 0 1 0 0,0 0-1 0 0,0 0 1 0 0,0 0-1 0 0,0 0 0 0 0,0-1 1 0 0,0 1-1 0 0,0 0 1 0 0,0 0-1 0 0,0 0 1 0 0,0 0-1 0 0,0 0 1 0 0,-1 0-1 0 0,1 0 0 0 0,0 0 1 0 0,0 0-1 0 0,0-1 1 0 0,0 1-1 0 0,0 0 1 0 0,0 0-1 0 0,0 0 1 0 0,0 0-1 0 0,-1 0 0 0 0,1 0 1 0 0,0 0-1 0 0,0 0 1 0 0,0 0-1 0 0,0 0 1 0 0,0 0-1 0 0,0 0 1 0 0,-1 0-1 0 0,1 0 0 0 0,0 0 1 0 0,0 0-1 0 0,0 0 1 0 0,-9 5 270 0 0,-9 11 13 0 0,15-13-308 0 0,-7 7 23 0 0,0-1 1 0 0,0 0-1 0 0,-1-1 0 0 0,0 0 1 0 0,0-1-1 0 0,0 0 0 0 0,-1-1 1 0 0,-1 0-1 0 0,-12 4 0 0 0,-11-2 267 0 0,0-1-1 0 0,-50 1 0 0 0,46-4 102 0 0,-63 12 0 0 0,95-14-352 0 0,-192 41 264 0 0,157-36-164 0 0,-1-2 0 0 0,-72-1-1 0 0,-17-9 345 0 0,1-2 86 0 0,-152 14 0 0 0,210-4-523 0 0,-117-10-1 0 0,20-1-29 0 0,-114 14 135 0 0,256-5-130 0 0,-28-2 39 0 0,-1-3 0 0 0,-94-17 0 0 0,126 16-40 0 0,-51-4 70 0 0,0 3 0 0 0,-1 3 0 0 0,-146 14 0 0 0,162-8-65 0 0,-95-9-1 0 0,94 2 46 0 0,-89 5 1 0 0,-119 29 21 0 0,185-23-74 0 0,-144-8 0 0 0,160-1 0 0 0,-10 4 0 0 0,-1 3 0 0 0,-94 20 0 0 0,123-17 0 0 0,-28 1 19 0 0,-123-4 0 0 0,-18 2 7 0 0,-83 39-26 0 0,248-38 23 0 0,0-2 1 0 0,-110-1-1 0 0,131-6-21 0 0,-159 0-2 0 0,120 1 160 0 0,0-2 0 0 0,-128-22 0 0 0,122 6-16 0 0,-158-25 382 0 0,206 39-641 0 0,0 2 0 0 0,-1 2 0 0 0,1 1-1 0 0,-1 1 1 0 0,-46 10 0 0 0,35-3-3272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00.393"/>
    </inkml:context>
    <inkml:brush xml:id="br0">
      <inkml:brushProperty name="width" value="0.1" units="cm"/>
      <inkml:brushProperty name="height" value="0.1" units="cm"/>
      <inkml:brushProperty name="color" value="#66CC00"/>
    </inkml:brush>
  </inkml:definitions>
  <inkml:trace contextRef="#ctx0" brushRef="#br0">1193 175 2303 0 0,'-22'-11'123'0'0,"-26"-16"-22"0"0,38 21 663 0 0,0 0 0 0 0,0 1-1 0 0,-17-6 1 0 0,-2-1 55 0 0,-4-2-414 0 0,-1 2 0 0 0,0 1 0 0 0,-1 1 0 0 0,-50-6 0 0 0,-146-6 397 0 0,124 15-631 0 0,42 3 13 0 0,-90 5 0 0 0,114 2-892 0 0,1 2-1 0 0,-1 2 1 0 0,-53 17 0 0 0,53-10-2267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00.982"/>
    </inkml:context>
    <inkml:brush xml:id="br0">
      <inkml:brushProperty name="width" value="0.1" units="cm"/>
      <inkml:brushProperty name="height" value="0.1" units="cm"/>
      <inkml:brushProperty name="color" value="#66CC00"/>
    </inkml:brush>
  </inkml:definitions>
  <inkml:trace contextRef="#ctx0" brushRef="#br0">3365 98 1983 0 0,'-7'2'140'0'0,"0"-1"-1"0"0,0 0 0 0 0,0 0 0 0 0,0 0 1 0 0,0-1-1 0 0,0 0 0 0 0,0 0 0 0 0,0-1 0 0 0,-9-2 1 0 0,-2 1 115 0 0,-387 0 2940 0 0,129 6-2422 0 0,-461-56 2003 0 0,393 24-1985 0 0,143 22-516 0 0,-71-5-95 0 0,173 9-127 0 0,-175 16 1 0 0,-92 39 33 0 0,143 1-1036 0 0,152-33-86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04.649"/>
    </inkml:context>
    <inkml:brush xml:id="br0">
      <inkml:brushProperty name="width" value="0.1" units="cm"/>
      <inkml:brushProperty name="height" value="0.1" units="cm"/>
      <inkml:brushProperty name="color" value="#66CC00"/>
    </inkml:brush>
  </inkml:definitions>
  <inkml:trace contextRef="#ctx0" brushRef="#br0">2239 83 3423 0 0,'-2'-6'45'0'0,"0"-1"-1"0"0,-1 1 1 0 0,0 0-1 0 0,0 0 1 0 0,0 1-1 0 0,-1-1 1 0 0,0 1-1 0 0,-7-9 0 0 0,10 13 22 0 0,-1 1 0 0 0,1-1 0 0 0,-1 1 0 0 0,1-1 0 0 0,-1 1 0 0 0,1 0 0 0 0,-1-1 0 0 0,1 1 0 0 0,-1 0 0 0 0,0 0 0 0 0,-2 0 0 0 0,-6 0 174 0 0,-24-7 126 0 0,-1 2-1 0 0,0 2 0 0 0,-1 1 1 0 0,1 1-1 0 0,-43 6 0 0 0,-157 46 1087 0 0,209-45-1442 0 0,-27 5 39 0 0,0-2-1 0 0,-94 3 1 0 0,-6-4 212 0 0,-244 2 814 0 0,178-39-541 0 0,59 5-286 0 0,124 20-208 0 0,-1 2 0 0 0,-52 4 0 0 0,30 7-173 0 0,1 1 1 0 0,-65 21-1 0 0,96-23-101 0 0,-21 5-156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05.135"/>
    </inkml:context>
    <inkml:brush xml:id="br0">
      <inkml:brushProperty name="width" value="0.1" units="cm"/>
      <inkml:brushProperty name="height" value="0.1" units="cm"/>
      <inkml:brushProperty name="color" value="#66CC00"/>
    </inkml:brush>
  </inkml:definitions>
  <inkml:trace contextRef="#ctx0" brushRef="#br0">2121 107 2303 0 0,'-11'-44'264'0'0,"11"44"-181"0"0,-1 0-1 0 0,1-1 0 0 0,0 1 0 0 0,-1 0 0 0 0,1-1 0 0 0,0 1 0 0 0,-1 0 0 0 0,1 0 0 0 0,-1 0 0 0 0,1-1 0 0 0,0 1 1 0 0,-1 0-1 0 0,1 0 0 0 0,-1 0 0 0 0,1 0 0 0 0,-1 0 0 0 0,1 0 0 0 0,0 0 0 0 0,-1 0 0 0 0,1 0 0 0 0,-1 0 0 0 0,1 0 1 0 0,-1 0-1 0 0,1 0 0 0 0,-1 0 0 0 0,1 1 0 0 0,-17 3-112 0 0,13-3 166 0 0,-16 2-97 0 0,0-1-1 0 0,-1 0 1 0 0,0-2 0 0 0,1 0-1 0 0,-30-5 1 0 0,-103-25 1154 0 0,13 2 95 0 0,84 22-813 0 0,-96 3 0 0 0,-57 16-165 0 0,-43 0-171 0 0,122-14-63 0 0,-186 6 85 0 0,225 2-81 0 0,-168 16 110 0 0,223-18-318 0 0,-57 17 1 0 0,55-11-64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38.664"/>
    </inkml:context>
    <inkml:brush xml:id="br0">
      <inkml:brushProperty name="width" value="0.1" units="cm"/>
      <inkml:brushProperty name="height" value="0.1" units="cm"/>
      <inkml:brushProperty name="color" value="#E71224"/>
    </inkml:brush>
  </inkml:definitions>
  <inkml:trace contextRef="#ctx0" brushRef="#br0">1590 157 2303 0 0,'-1'-8'61'0'0,"1"5"-32"0"0,0 0 1 0 0,-1 0 0 0 0,1 0-1 0 0,-1 0 1 0 0,0 0 0 0 0,1 0 0 0 0,-1 0-1 0 0,-1 0 1 0 0,-1-3 0 0 0,2 4 36 0 0,0 0 0 0 0,0 0 0 0 0,-1 1 0 0 0,1-1 0 0 0,0 0 0 0 0,-1 1 0 0 0,0-1 0 0 0,1 1 1 0 0,-1-1-1 0 0,0 1 0 0 0,0 0 0 0 0,1 0 0 0 0,-1 0 0 0 0,0 0 0 0 0,0 0 0 0 0,0 0 0 0 0,-1 0 0 0 0,1 1 0 0 0,0-1 1 0 0,0 1-1 0 0,-3-1 0 0 0,-6 1 456 0 0,1-1 0 0 0,0 2 1 0 0,-16 1-1 0 0,-3 1 1 0 0,13-4-354 0 0,1-1-1 0 0,0 0 0 0 0,0-1 0 0 0,-19-6 0 0 0,16 4 112 0 0,0 0 1 0 0,-29-2-1 0 0,-18 2 409 0 0,-221-21 878 0 0,178 11-913 0 0,0 6 0 0 0,-152 5 0 0 0,87 5-341 0 0,-61 4-1312 0 0,193-2-127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05.838"/>
    </inkml:context>
    <inkml:brush xml:id="br0">
      <inkml:brushProperty name="width" value="0.1" units="cm"/>
      <inkml:brushProperty name="height" value="0.1" units="cm"/>
      <inkml:brushProperty name="color" value="#66CC00"/>
    </inkml:brush>
  </inkml:definitions>
  <inkml:trace contextRef="#ctx0" brushRef="#br0">2272 126 2303 0 0,'-1'-1'13'0'0,"0"0"-1"0"0,0 0 0 0 0,0 0 0 0 0,0 0 0 0 0,0 1 0 0 0,0-1 0 0 0,-1 0 0 0 0,1 0 1 0 0,0 1-1 0 0,-1-1 0 0 0,1 1 0 0 0,0-1 0 0 0,-1 1 0 0 0,1-1 0 0 0,-1 1 0 0 0,1 0 1 0 0,-1 0-1 0 0,1 0 0 0 0,-1 0 0 0 0,-1 0 0 0 0,-58 1 811 0 0,1-4 1 0 0,0-1-1 0 0,-78-18 0 0 0,67 6-211 0 0,0 3 0 0 0,0 3 0 0 0,-1 4-1 0 0,-91 2 1 0 0,45 7-227 0 0,-157-15-1 0 0,233 8-309 0 0,-84-10 150 0 0,-160 3 1 0 0,150 18-141 0 0,-139 26 0 0 0,129 0-2933 0 0,74-9-384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07.167"/>
    </inkml:context>
    <inkml:brush xml:id="br0">
      <inkml:brushProperty name="width" value="0.1" units="cm"/>
      <inkml:brushProperty name="height" value="0.1" units="cm"/>
      <inkml:brushProperty name="color" value="#66CC00"/>
    </inkml:brush>
  </inkml:definitions>
  <inkml:trace contextRef="#ctx0" brushRef="#br0">2094 45 3023 0 0,'0'-2'23'0'0,"0"1"0"0"0,0 0 0 0 0,0-1 0 0 0,0 1 0 0 0,-1-1 0 0 0,1 1 0 0 0,0 0-1 0 0,-1-1 1 0 0,1 1 0 0 0,-1 0 0 0 0,0 0 0 0 0,1-1 0 0 0,-1 1 0 0 0,0 0-1 0 0,0 0 1 0 0,0 0 0 0 0,0 0 0 0 0,-2-2 0 0 0,1 1 61 0 0,-1 1 0 0 0,1-1-1 0 0,-1 0 1 0 0,0 1 0 0 0,0 0 0 0 0,0 0 0 0 0,0 0 0 0 0,-3-1-1 0 0,-6 0 134 0 0,-1 0 0 0 0,1 1 0 0 0,-16 0 0 0 0,28 1-218 0 0,-308 14 1785 0 0,79-2-1272 0 0,-103-24 132 0 0,13 0-200 0 0,92 11-397 0 0,-20 1 188 0 0,166 4-1474 0 0,-85 14 0 0 0,86-4-1445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14.871"/>
    </inkml:context>
    <inkml:brush xml:id="br0">
      <inkml:brushProperty name="width" value="0.1" units="cm"/>
      <inkml:brushProperty name="height" value="0.1" units="cm"/>
      <inkml:brushProperty name="color" value="#66CC00"/>
    </inkml:brush>
  </inkml:definitions>
  <inkml:trace contextRef="#ctx0" brushRef="#br0">5077 75 455 0 0,'-3'-4'317'0'0,"0"0"0"0"0,-1 0-1 0 0,0 0 1 0 0,0 1-1 0 0,0-1 1 0 0,0 1 0 0 0,-1 0-1 0 0,1 0 1 0 0,-1 0-1 0 0,0 1 1 0 0,0 0-1 0 0,0 0 1 0 0,0 0 0 0 0,0 0-1 0 0,0 1 1 0 0,-11-2-1 0 0,-8 1-297 0 0,0 0 1 0 0,-38 3-1 0 0,27-1 735 0 0,-37 4-14 0 0,46-2-570 0 0,0-1 1 0 0,-30-2 0 0 0,-45-11 256 0 0,51 4-7 0 0,-1 3-1 0 0,-87 2 0 0 0,-27 9-227 0 0,71 3-80 0 0,-84 8 149 0 0,57-8-37 0 0,-80 4-21 0 0,35-9 101 0 0,10-1-43 0 0,122-1-229 0 0,-1-1 0 0 0,1-2 0 0 0,-54-8 0 0 0,-21-2-32 0 0,77 8 62 0 0,-1 1-1 0 0,1 1 0 0 0,-36 4 1 0 0,41-2-41 0 0,-48 7 53 0 0,45-4-47 0 0,-33 1 0 0 0,7-6 120 0 0,-57-9-1 0 0,47 1-48 0 0,21 1 42 0 0,-1 3-1 0 0,1 1 1 0 0,-63 4-1 0 0,-129 26-75 0 0,35 1 0 0 0,159-23-38 0 0,-55-4 1 0 0,46-1-16 0 0,27 1-11 0 0,-30 0 0 0 0,-69 9 0 0 0,63-4 0 0 0,-12 2 0 0 0,-46 14 0 0 0,50-12 22 0 0,0-3-1 0 0,-94-3 0 0 0,150-3-21 0 0,-41 1 0 0 0,-90-3 0 0 0,85 0 0 0 0,-91-10 197 0 0,81 9-138 0 0,59 3-47 0 0,-1 1-1 0 0,1-1 0 0 0,-1 2 0 0 0,1-1 1 0 0,-20 7-1 0 0,10-1 12 0 0,-37 17 0 0 0,12 3-1186 0 0,23-14-60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15.541"/>
    </inkml:context>
    <inkml:brush xml:id="br0">
      <inkml:brushProperty name="width" value="0.1" units="cm"/>
      <inkml:brushProperty name="height" value="0.1" units="cm"/>
      <inkml:brushProperty name="color" value="#66CC00"/>
    </inkml:brush>
  </inkml:definitions>
  <inkml:trace contextRef="#ctx0" brushRef="#br0">2152 103 1375 0 0,'-41'9'464'0'0,"29"-6"-429"0"0,-1 0 0 0 0,1 0-1 0 0,-1-1 1 0 0,-23 0 0 0 0,-15 2 21 0 0,12 0 629 0 0,0-2 1 0 0,-73-5-1 0 0,59 0-128 0 0,-292-30 1440 0 0,178 21-1269 0 0,126 8-543 0 0,-10-1 223 0 0,1-2 0 0 0,-58-16-1 0 0,51 10-135 0 0,0 2 0 0 0,-80-5 0 0 0,65 11-165 0 0,-110 8 0 0 0,-72 23 71 0 0,203-18-406 0 0,-67 20 0 0 0,78-18-260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16.039"/>
    </inkml:context>
    <inkml:brush xml:id="br0">
      <inkml:brushProperty name="width" value="0.1" units="cm"/>
      <inkml:brushProperty name="height" value="0.1" units="cm"/>
      <inkml:brushProperty name="color" value="#66CC00"/>
    </inkml:brush>
  </inkml:definitions>
  <inkml:trace contextRef="#ctx0" brushRef="#br0">2456 128 455 0 0,'-34'1'1020'0'0,"0"-2"0"0"0,0-1 0 0 0,0-2 0 0 0,-39-10 0 0 0,-35-3 240 0 0,33 11-575 0 0,-87 5-1 0 0,-75 15-386 0 0,149-11 299 0 0,-138-14 0 0 0,147 5-327 0 0,-109-12 139 0 0,67 6-6 0 0,-173-12 796 0 0,201 11-817 0 0,55 6-218 0 0,-1 2 0 0 0,-49 0 0 0 0,61 6-165 0 0,1 1-1 0 0,0 0 1 0 0,0 2 0 0 0,0 1-1 0 0,1 1 1 0 0,-1 2-1 0 0,1 0 1 0 0,1 1-1 0 0,0 2 1 0 0,0 1-1 0 0,-29 18 1 0 0,-1 7-1242 0 0,30-22-2937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17.041"/>
    </inkml:context>
    <inkml:brush xml:id="br0">
      <inkml:brushProperty name="width" value="0.1" units="cm"/>
      <inkml:brushProperty name="height" value="0.1" units="cm"/>
      <inkml:brushProperty name="color" value="#66CC00"/>
    </inkml:brush>
  </inkml:definitions>
  <inkml:trace contextRef="#ctx0" brushRef="#br0">1707 128 1375 0 0,'0'-2'97'0'0,"0"0"0"0"0,0 0-1 0 0,0 1 1 0 0,0-1-1 0 0,-1 0 1 0 0,1 0-1 0 0,0 0 1 0 0,-1 0-1 0 0,1 1 1 0 0,-1-1 0 0 0,1 0-1 0 0,-1 0 1 0 0,0 1-1 0 0,0-1 1 0 0,0 1-1 0 0,0-1 1 0 0,0 1-1 0 0,0-1 1 0 0,0 1-1 0 0,-2-2 1 0 0,-28-27 1939 0 0,22 24-1757 0 0,0 0 0 0 0,0 0-1 0 0,-1 0 1 0 0,0 1-1 0 0,0 1 1 0 0,0-1 0 0 0,0 2-1 0 0,-1-1 1 0 0,1 2-1 0 0,-22-4 1 0 0,-4 3-9 0 0,1 2 0 0 0,-38 3 0 0 0,-38-1 239 0 0,-26-7-47 0 0,-1 6-1 0 0,-152 19 0 0 0,218-10-344 0 0,-6 1 22 0 0,-124 1 0 0 0,178-12-206 0 0,0 1-1 0 0,-1 2 1 0 0,1 1 0 0 0,0 0 0 0 0,1 2-1 0 0,-1 0 1 0 0,1 2 0 0 0,0 1-1 0 0,0 0 1 0 0,1 2 0 0 0,0 1 0 0 0,-34 22-1 0 0,33-18-3796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17.428"/>
    </inkml:context>
    <inkml:brush xml:id="br0">
      <inkml:brushProperty name="width" value="0.1" units="cm"/>
      <inkml:brushProperty name="height" value="0.1" units="cm"/>
      <inkml:brushProperty name="color" value="#66CC00"/>
    </inkml:brush>
  </inkml:definitions>
  <inkml:trace contextRef="#ctx0" brushRef="#br0">889 104 2759 0 0,'-83'-29'3843'0'0,"41"13"-2995"0"0,0 1-1 0 0,-2 3 0 0 0,-86-14 0 0 0,69 22-719 0 0,-1 2 0 0 0,1 3 0 0 0,-1 3 0 0 0,-77 15 0 0 0,118-14-262 0 0,1 1-1 0 0,0 1 1 0 0,-34 17-1 0 0,35-16-441 0 0,-9 5-2870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24.879"/>
    </inkml:context>
    <inkml:brush xml:id="br0">
      <inkml:brushProperty name="width" value="0.1" units="cm"/>
      <inkml:brushProperty name="height" value="0.1" units="cm"/>
      <inkml:brushProperty name="color" value="#66CC00"/>
    </inkml:brush>
  </inkml:definitions>
  <inkml:trace contextRef="#ctx0" brushRef="#br0">1506 44 2759 0 0,'-6'-4'189'0'0,"-1"-1"-1"0"0,0 1 0 0 0,0 1 1 0 0,-1-1-1 0 0,1 1 0 0 0,-1 0 0 0 0,0 1 1 0 0,1 0-1 0 0,-1 0 0 0 0,-14-1 1 0 0,-8 1 141 0 0,-47 2 0 0 0,54 1-206 0 0,-153 10 668 0 0,-86-1 248 0 0,71-23-427 0 0,-74-2 75 0 0,211 15-751 0 0,-1 2-1 0 0,-99 18 1 0 0,93-7-1990 0 0,-2 1-741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25.946"/>
    </inkml:context>
    <inkml:brush xml:id="br0">
      <inkml:brushProperty name="width" value="0.1" units="cm"/>
      <inkml:brushProperty name="height" value="0.1" units="cm"/>
      <inkml:brushProperty name="color" value="#66CC00"/>
    </inkml:brush>
  </inkml:definitions>
  <inkml:trace contextRef="#ctx0" brushRef="#br0">1907 115 2327 0 0,'13'-2'205'0'0,"-13"2"-196"0"0,1 0-1 0 0,-1 0 0 0 0,0 0 1 0 0,1 0-1 0 0,-1 0 0 0 0,0 0 0 0 0,1 0 1 0 0,-1 0-1 0 0,0 0 0 0 0,1 0 0 0 0,-1 1 1 0 0,1-1-1 0 0,-1 0 0 0 0,0 0 0 0 0,1 0 1 0 0,-1 0-1 0 0,0 1 0 0 0,0-1 1 0 0,1 0-1 0 0,-1 0 0 0 0,0 0 0 0 0,1 1 1 0 0,-1-1-1 0 0,0 0 0 0 0,0 0 0 0 0,1 1 1 0 0,-1-1-1 0 0,0 0 0 0 0,0 1 1 0 0,1 0-1 0 0,-17-1 785 0 0,-3-2-224 0 0,0 0 1 0 0,1 0-1 0 0,-21-7 0 0 0,-7-1 97 0 0,-336-38 1640 0 0,-62 8-1458 0 0,50 34-588 0 0,209 10-194 0 0,128-5-130 0 0,-1 3 1 0 0,1 3 0 0 0,-101 20-1 0 0,121-14-128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26.378"/>
    </inkml:context>
    <inkml:brush xml:id="br0">
      <inkml:brushProperty name="width" value="0.1" units="cm"/>
      <inkml:brushProperty name="height" value="0.1" units="cm"/>
      <inkml:brushProperty name="color" value="#66CC00"/>
    </inkml:brush>
  </inkml:definitions>
  <inkml:trace contextRef="#ctx0" brushRef="#br0">1364 57 2327 0 0,'-1'-8'52'0'0,"1"6"-39"0"0,0 0-1 0 0,0 0 0 0 0,0 0 1 0 0,0 0-1 0 0,-1 0 0 0 0,1 0 0 0 0,-1 0 1 0 0,0 0-1 0 0,1 0 0 0 0,-1 0 1 0 0,0 0-1 0 0,0 0 0 0 0,-1-2 0 0 0,-21 6 1419 0 0,-33 8-1281 0 0,40-6-149 0 0,1-1 0 0 0,-22 1 0 0 0,-72-4 1104 0 0,-138-20-1 0 0,-7 0 493 0 0,203 19-1398 0 0,1 2 0 0 0,-101 16 0 0 0,-139 51-300 0 0,235-53-33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39.198"/>
    </inkml:context>
    <inkml:brush xml:id="br0">
      <inkml:brushProperty name="width" value="0.1" units="cm"/>
      <inkml:brushProperty name="height" value="0.1" units="cm"/>
      <inkml:brushProperty name="color" value="#E71224"/>
    </inkml:brush>
  </inkml:definitions>
  <inkml:trace contextRef="#ctx0" brushRef="#br0">1955 116 2303 0 0,'1'-4'162'0'0,"-1"1"-1"0"0,0-1 0 0 0,0 0 0 0 0,-1 1 0 0 0,1-1 0 0 0,-1 1 0 0 0,0-1 0 0 0,0 1 0 0 0,0-1 1 0 0,-3-4-1 0 0,3 6-35 0 0,-1 0 0 0 0,1 0 1 0 0,-1 1-1 0 0,0-1 0 0 0,0 1 1 0 0,0-1-1 0 0,0 1 0 0 0,0 0 1 0 0,0 0-1 0 0,0 0 1 0 0,0 0-1 0 0,0 0 0 0 0,0 0 1 0 0,-1 1-1 0 0,1-1 0 0 0,0 1 1 0 0,-5-1-1 0 0,-75-10 12 0 0,43 7-93 0 0,-53-12 0 0 0,63 9 271 0 0,-1 2 0 0 0,1 1 0 0 0,-1 1 0 0 0,-50 2 0 0 0,-118 22 823 0 0,168-17-1102 0 0,-459 22 1001 0 0,265-21-663 0 0,-268 37-784 0 0,430-32-3298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26.780"/>
    </inkml:context>
    <inkml:brush xml:id="br0">
      <inkml:brushProperty name="width" value="0.1" units="cm"/>
      <inkml:brushProperty name="height" value="0.1" units="cm"/>
      <inkml:brushProperty name="color" value="#66CC00"/>
    </inkml:brush>
  </inkml:definitions>
  <inkml:trace contextRef="#ctx0" brushRef="#br0">1631 39 3911 0 0,'0'-1'17'0'0,"0"0"-1"0"0,0 0 1 0 0,-1 1-1 0 0,1-1 1 0 0,0 0-1 0 0,0 0 0 0 0,-1 0 1 0 0,1 0-1 0 0,-1 1 1 0 0,1-1-1 0 0,-1 0 1 0 0,1 0-1 0 0,-1 1 1 0 0,1-1-1 0 0,-1 0 0 0 0,1 1 1 0 0,-1-1-1 0 0,0 1 1 0 0,0-1-1 0 0,1 0 1 0 0,-1 1-1 0 0,0 0 0 0 0,0-1 1 0 0,0 1-1 0 0,1-1 1 0 0,-1 1-1 0 0,0 0 1 0 0,0 0-1 0 0,0 0 0 0 0,0-1 1 0 0,0 1-1 0 0,0 0 1 0 0,-1 0-1 0 0,-3 1 25 0 0,0 0 0 0 0,0-1-1 0 0,0 2 1 0 0,0-1 0 0 0,-6 3 0 0 0,11-4-38 0 0,-30 9 29 0 0,0-2 0 0 0,0 0 0 0 0,0-2 0 0 0,-1-2 0 0 0,-38 1 0 0 0,-155-18 623 0 0,118 2-153 0 0,-201-16 718 0 0,166 21-867 0 0,-188 4-135 0 0,265 10-458 0 0,-69 16 0 0 0,85-14-2427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27.623"/>
    </inkml:context>
    <inkml:brush xml:id="br0">
      <inkml:brushProperty name="width" value="0.1" units="cm"/>
      <inkml:brushProperty name="height" value="0.1" units="cm"/>
      <inkml:brushProperty name="color" value="#66CC00"/>
    </inkml:brush>
  </inkml:definitions>
  <inkml:trace contextRef="#ctx0" brushRef="#br0">1562 163 3623 0 0,'-4'-4'95'0'0,"-1"-1"0"0"0,0 1-1 0 0,0 0 1 0 0,-1 0-1 0 0,1 0 1 0 0,-1 1-1 0 0,0 0 1 0 0,0 0 0 0 0,0 0-1 0 0,0 1 1 0 0,-10-3-1 0 0,5 1-29 0 0,-36-13 338 0 0,9 3 237 0 0,-1 1-1 0 0,0 1 0 0 0,-71-10 0 0 0,-496-14 1537 0 0,520 39-2112 0 0,1 5 0 0 0,-151 32 0 0 0,128-12-1454 0 0,66-16-52 0 0,4-2-1710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28.292"/>
    </inkml:context>
    <inkml:brush xml:id="br0">
      <inkml:brushProperty name="width" value="0.1" units="cm"/>
      <inkml:brushProperty name="height" value="0.1" units="cm"/>
      <inkml:brushProperty name="color" value="#66CC00"/>
    </inkml:brush>
  </inkml:definitions>
  <inkml:trace contextRef="#ctx0" brushRef="#br0">2762 74 1839 0 0,'2'-1'101'0'0,"0"0"-1"0"0,0 0 1 0 0,-1-1-1 0 0,1 1 1 0 0,-1 0-1 0 0,1-1 1 0 0,-1 1-1 0 0,0-1 1 0 0,0 1-1 0 0,1-1 1 0 0,-1 1-1 0 0,0-1 1 0 0,1-3-1 0 0,-2 4-51 0 0,0 0 0 0 0,0 1-1 0 0,1-1 1 0 0,-1 0 0 0 0,0 0 0 0 0,-1 1-1 0 0,1-1 1 0 0,0 0 0 0 0,0 0-1 0 0,0 0 1 0 0,0 1 0 0 0,-1-1-1 0 0,1 0 1 0 0,0 0 0 0 0,-1 1-1 0 0,1-1 1 0 0,0 0 0 0 0,-1 1-1 0 0,1-1 1 0 0,-1 0 0 0 0,1 1-1 0 0,-1-1 1 0 0,1 1 0 0 0,-1-1-1 0 0,0 1 1 0 0,1-1 0 0 0,-1 1-1 0 0,0-1 1 0 0,1 1 0 0 0,-1 0-1 0 0,0-1 1 0 0,0 1 0 0 0,1 0-1 0 0,-1 0 1 0 0,0-1 0 0 0,-1 1-1 0 0,-10-3 129 0 0,0 1 0 0 0,-1 0-1 0 0,1 0 1 0 0,0 1 0 0 0,-24 2 0 0 0,3-1 60 0 0,-400 10 1403 0 0,411-9-1586 0 0,-180 13 317 0 0,-102 3-86 0 0,-246-21 242 0 0,137-23-229 0 0,53 1-104 0 0,91 21-2810 0 0,186 6-427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30.521"/>
    </inkml:context>
    <inkml:brush xml:id="br0">
      <inkml:brushProperty name="width" value="0.1" units="cm"/>
      <inkml:brushProperty name="height" value="0.1" units="cm"/>
      <inkml:brushProperty name="color" value="#66CC00"/>
    </inkml:brush>
  </inkml:definitions>
  <inkml:trace contextRef="#ctx0" brushRef="#br0">1443 247 2127 0 0,'-1'-2'41'0'0,"-1"0"0"0"0,0 0 0 0 0,0 1 0 0 0,0-1 0 0 0,0 1 0 0 0,0-1 0 0 0,0 1 0 0 0,-1 0 0 0 0,1-1 0 0 0,0 1 0 0 0,-5-1 0 0 0,-32-10 578 0 0,39 12-611 0 0,-122-23 1869 0 0,38 8-801 0 0,72 13-936 0 0,-337-75 3052 0 0,264 55-2798 0 0,-250-47 605 0 0,299 65-1022 0 0,-1 1-1 0 0,0 2 1 0 0,0 2-1 0 0,1 1 1 0 0,-1 2 0 0 0,1 1-1 0 0,-45 13 1 0 0,30-3-379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31.578"/>
    </inkml:context>
    <inkml:brush xml:id="br0">
      <inkml:brushProperty name="width" value="0.1" units="cm"/>
      <inkml:brushProperty name="height" value="0.1" units="cm"/>
      <inkml:brushProperty name="color" value="#66CC00"/>
    </inkml:brush>
  </inkml:definitions>
  <inkml:trace contextRef="#ctx0" brushRef="#br0">2512 0 919 0 0,'1'0'45'0'0,"-1"1"0"0"0,0-1-1 0 0,0 0 1 0 0,0 0-1 0 0,1 1 1 0 0,-1-1 0 0 0,0 0-1 0 0,0 1 1 0 0,0-1-1 0 0,0 0 1 0 0,1 0-1 0 0,-1 1 1 0 0,0-1 0 0 0,0 0-1 0 0,0 1 1 0 0,0-1-1 0 0,0 0 1 0 0,0 1 0 0 0,0-1-1 0 0,0 1 1 0 0,0-1-1 0 0,0 0 1 0 0,0 1-1 0 0,0-1 1 0 0,0 0 0 0 0,-1 1-1 0 0,1-1 1 0 0,0 0-1 0 0,0 0 1 0 0,0 1 0 0 0,0-1-1 0 0,0 0 1 0 0,-1 1-1 0 0,-3 10-122 0 0,3-10 113 0 0,0 0 1 0 0,0 0-1 0 0,0 0 1 0 0,0 0-1 0 0,0-1 0 0 0,0 1 1 0 0,0 0-1 0 0,0-1 1 0 0,0 1-1 0 0,0 0 1 0 0,-1-1-1 0 0,1 0 1 0 0,0 1-1 0 0,0-1 0 0 0,-1 0 1 0 0,1 1-1 0 0,0-1 1 0 0,0 0-1 0 0,-1 0 1 0 0,1 0-1 0 0,0 0 0 0 0,-1 0 1 0 0,-1-1-1 0 0,-35-7 1258 0 0,24 5-962 0 0,-24-4 299 0 0,-1 3 0 0 0,0 1-1 0 0,-54 3 1 0 0,-119 19-107 0 0,158-13-373 0 0,-279 16 418 0 0,-429-16 708 0 0,260 28-1104 0 0,401-23-149 0 0,-65 9-2802 0 0,79-4-345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33.189"/>
    </inkml:context>
    <inkml:brush xml:id="br0">
      <inkml:brushProperty name="width" value="0.1" units="cm"/>
      <inkml:brushProperty name="height" value="0.1" units="cm"/>
      <inkml:brushProperty name="color" value="#66CC00"/>
    </inkml:brush>
  </inkml:definitions>
  <inkml:trace contextRef="#ctx0" brushRef="#br0">2032 14 2759 0 0,'-2'-2'94'0'0,"-1"1"0"0"0,1-1 0 0 0,0 1 0 0 0,-1 0 0 0 0,1 0 0 0 0,-1 0 0 0 0,1 0 0 0 0,-1 0 0 0 0,0 0 0 0 0,1 1-1 0 0,-1-1 1 0 0,0 1 0 0 0,1 0 0 0 0,-5 0 0 0 0,-41 3 1510 0 0,41-2-1605 0 0,-13 2 162 0 0,0 2 0 0 0,0 0 0 0 0,1 2 0 0 0,-27 11 0 0 0,19-7-50 0 0,-36 10-1 0 0,46-17-64 0 0,-49 13 342 0 0,-117 14 0 0 0,39-16-148 0 0,-238 11 926 0 0,219-28-638 0 0,34-1-266 0 0,-151 15 0 0 0,-5 25-528 0 0,215-29-58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34.316"/>
    </inkml:context>
    <inkml:brush xml:id="br0">
      <inkml:brushProperty name="width" value="0.1" units="cm"/>
      <inkml:brushProperty name="height" value="0.1" units="cm"/>
      <inkml:brushProperty name="color" value="#66CC00"/>
    </inkml:brush>
  </inkml:definitions>
  <inkml:trace contextRef="#ctx0" brushRef="#br0">2110 188 919 0 0,'-45'8'1099'0'0,"0"-2"0"0"0,-61 2-1 0 0,78-9-925 0 0,-1 0 0 0 0,0-2 0 0 0,1-1 0 0 0,-52-13-1 0 0,-53-21 1524 0 0,-232-34-1 0 0,176 41-1005 0 0,-4-1-298 0 0,143 26-314 0 0,-97 2-1 0 0,-199 43 30 0 0,257-27-174 0 0,-57 13-2678 0 0,85-11-274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34.916"/>
    </inkml:context>
    <inkml:brush xml:id="br0">
      <inkml:brushProperty name="width" value="0.1" units="cm"/>
      <inkml:brushProperty name="height" value="0.1" units="cm"/>
      <inkml:brushProperty name="color" value="#66CC00"/>
    </inkml:brush>
  </inkml:definitions>
  <inkml:trace contextRef="#ctx0" brushRef="#br0">2766 339 2759 0 0,'6'-10'55'0'0,"0"0"-1"0"0,-1 0 1 0 0,0-1-1 0 0,3-11 0 0 0,-8 20-1 0 0,1 0 0 0 0,-1 0 0 0 0,1 0 0 0 0,-1 0 0 0 0,0 0 0 0 0,0 0 0 0 0,0-1 0 0 0,0 1 0 0 0,0 0 0 0 0,0 0 0 0 0,-1 0 0 0 0,1 0 0 0 0,-1 0 0 0 0,1 0 0 0 0,-1 0 0 0 0,0 0 0 0 0,0 0 0 0 0,0 1 0 0 0,0-1 0 0 0,0 0 0 0 0,0 0 0 0 0,-1 1 0 0 0,1-1 0 0 0,0 1 0 0 0,-1-1 0 0 0,1 1 0 0 0,-1-1 0 0 0,0 1 0 0 0,1 0 0 0 0,-1 0 0 0 0,0 0 0 0 0,0 0 0 0 0,0 0 0 0 0,0 0 0 0 0,-3-1 0 0 0,-6-1 345 0 0,0 0 1 0 0,0 1 0 0 0,-1 0-1 0 0,-22 0 1 0 0,33 2-397 0 0,-95-4 150 0 0,-76-5 35 0 0,-65-27 355 0 0,29 3 84 0 0,-160-29 480 0 0,246 39-862 0 0,28 8 28 0 0,-181-5 0 0 0,-95 39-48 0 0,-13 53-197 0 0,177-27-772 0 0,128-29-1665 0 0,6 2-790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35.875"/>
    </inkml:context>
    <inkml:brush xml:id="br0">
      <inkml:brushProperty name="width" value="0.1" units="cm"/>
      <inkml:brushProperty name="height" value="0.1" units="cm"/>
      <inkml:brushProperty name="color" value="#66CC00"/>
    </inkml:brush>
  </inkml:definitions>
  <inkml:trace contextRef="#ctx0" brushRef="#br0">1686 118 1007 0 0,'-17'7'514'0'0,"-17"-6"1021"0"0,-61-9 0 0 0,-278-41 1691 0 0,152 21-2261 0 0,125 13-605 0 0,-69-8 56 0 0,107 21-366 0 0,0 2-1 0 0,0 2 1 0 0,-82 15 0 0 0,92-8-65 0 0,-183 30-284 0 0,183-31-77 0 0,4 1-28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36.580"/>
    </inkml:context>
    <inkml:brush xml:id="br0">
      <inkml:brushProperty name="width" value="0.1" units="cm"/>
      <inkml:brushProperty name="height" value="0.1" units="cm"/>
      <inkml:brushProperty name="color" value="#66CC00"/>
    </inkml:brush>
  </inkml:definitions>
  <inkml:trace contextRef="#ctx0" brushRef="#br0">2947 178 2303 0 0,'0'-2'145'0'0,"-1"1"0"0"0,0-1-1 0 0,0 1 1 0 0,0 0-1 0 0,0-1 1 0 0,0 1-1 0 0,0 0 1 0 0,0 0-1 0 0,-1-1 1 0 0,1 1-1 0 0,0 0 1 0 0,-1 0-1 0 0,1 1 1 0 0,-1-1-1 0 0,1 0 1 0 0,-2 0 0 0 0,-30-14 309 0 0,16 10-187 0 0,0 1 0 0 0,0 0-1 0 0,0 1 1 0 0,-31 0-1 0 0,-70 7 384 0 0,76-1-370 0 0,-70-4 1 0 0,-276-35 1143 0 0,237 25-979 0 0,-145-18 182 0 0,153 8-413 0 0,-148-2 0 0 0,140 19-170 0 0,-173-2 63 0 0,195 10-99 0 0,-189 29 0 0 0,77 0-1393 0 0,168-23-2057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40.143"/>
    </inkml:context>
    <inkml:brush xml:id="br0">
      <inkml:brushProperty name="width" value="0.1" units="cm"/>
      <inkml:brushProperty name="height" value="0.1" units="cm"/>
      <inkml:brushProperty name="color" value="#E71224"/>
    </inkml:brush>
  </inkml:definitions>
  <inkml:trace contextRef="#ctx0" brushRef="#br0">1455 30 3279 0 0,'-4'-1'65'0'0,"0"0"-1"0"0,0 0 0 0 0,0 0 0 0 0,-1 1 0 0 0,1 0 0 0 0,0 0 1 0 0,-7 0-1 0 0,-5 0 280 0 0,-107-14 2210 0 0,60 6-1699 0 0,6 4-1 0 0,-82 5-1 0 0,90 0-508 0 0,-190 15 2066 0 0,90-4-3295 0 0,136-11 791 0 0,-335 28 436 0 0,198-9-3476 0 0,82-7-398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37.392"/>
    </inkml:context>
    <inkml:brush xml:id="br0">
      <inkml:brushProperty name="width" value="0.1" units="cm"/>
      <inkml:brushProperty name="height" value="0.1" units="cm"/>
      <inkml:brushProperty name="color" value="#66CC00"/>
    </inkml:brush>
  </inkml:definitions>
  <inkml:trace contextRef="#ctx0" brushRef="#br0">2302 276 1839 0 0,'-1'-2'136'0'0,"0"-1"-1"0"0,0 1 0 0 0,0 0 1 0 0,-1-1-1 0 0,1 1 0 0 0,-1 0 1 0 0,0 0-1 0 0,1 0 1 0 0,-1 0-1 0 0,0 1 0 0 0,0-1 1 0 0,0 0-1 0 0,-4-1 0 0 0,-36-20 1214 0 0,30 17-1466 0 0,-125-54 1182 0 0,76 35-609 0 0,16 9 65 0 0,0 2 0 0 0,-93-16-1 0 0,127 28-458 0 0,-184-18 759 0 0,45 7-438 0 0,10-5-98 0 0,-231-1 0 0 0,-20 24-147 0 0,330-5-221 0 0,0 3-1 0 0,1 2 1 0 0,0 3-1 0 0,0 2 1 0 0,-73 23-1 0 0,81-16-448 0 0,2-4-19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38.464"/>
    </inkml:context>
    <inkml:brush xml:id="br0">
      <inkml:brushProperty name="width" value="0.1" units="cm"/>
      <inkml:brushProperty name="height" value="0.1" units="cm"/>
      <inkml:brushProperty name="color" value="#66CC00"/>
    </inkml:brush>
  </inkml:definitions>
  <inkml:trace contextRef="#ctx0" brushRef="#br0">2158 58 1727 0 0,'-2'-1'48'0'0,"0"-1"-1"0"0,0 1 0 0 0,0 0 1 0 0,0 0-1 0 0,-1 0 0 0 0,1 0 0 0 0,0 0 1 0 0,-5-1-1 0 0,-13-6 378 0 0,8 2-131 0 0,-1 0 0 0 0,0 1-1 0 0,0 1 1 0 0,0 0 0 0 0,-1 0-1 0 0,-20-2 1 0 0,4 4 24 0 0,1 0 0 0 0,-32 3 1 0 0,-7 3-56 0 0,-245 2 580 0 0,-86 2 68 0 0,72-13-555 0 0,47-2-127 0 0,66 18-234 0 0,7-1-64 0 0,134-9-49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39.307"/>
    </inkml:context>
    <inkml:brush xml:id="br0">
      <inkml:brushProperty name="width" value="0.1" units="cm"/>
      <inkml:brushProperty name="height" value="0.1" units="cm"/>
      <inkml:brushProperty name="color" value="#66CC00"/>
    </inkml:brush>
  </inkml:definitions>
  <inkml:trace contextRef="#ctx0" brushRef="#br0">1622 1 919 0 0,'-10'-1'98'0'0,"0"1"-1"0"0,0 0 1 0 0,1 1-1 0 0,-1 0 1 0 0,0 1-1 0 0,1 0 1 0 0,-15 5-1 0 0,18-6 157 0 0,-63 16 273 0 0,0-4-1 0 0,-72 5 1 0 0,-143-4 245 0 0,41-23 113 0 0,0-20 78 0 0,11 2-510 0 0,177 23-634 0 0,-68 4-1 0 0,59 3-2038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53.818"/>
    </inkml:context>
    <inkml:brush xml:id="br0">
      <inkml:brushProperty name="width" value="0.1" units="cm"/>
      <inkml:brushProperty name="height" value="0.1" units="cm"/>
      <inkml:brushProperty name="color" value="#66CC00"/>
    </inkml:brush>
  </inkml:definitions>
  <inkml:trace contextRef="#ctx0" brushRef="#br0">1104 140 919 0 0,'-1'0'123'0'0,"0"-1"-1"0"0,0 0 0 0 0,0 1 1 0 0,0-1-1 0 0,0 0 0 0 0,0 1 1 0 0,0-1-1 0 0,0 1 0 0 0,0-1 1 0 0,0 1-1 0 0,0 0 0 0 0,-1 0 1 0 0,1-1-1 0 0,0 1 0 0 0,0 0 1 0 0,0 0-1 0 0,0 0 0 0 0,-1 0 1 0 0,1 0-1 0 0,0 0 0 0 0,0 1 0 0 0,0-1 1 0 0,-2 1-1 0 0,-15 1-162 0 0,18-2 41 0 0,-12 0 148 0 0,-1 0-1 0 0,1-1 1 0 0,-1 0 0 0 0,-14-4-1 0 0,-20-7 477 0 0,-57-17 1137 0 0,98 27-1691 0 0,-221-66 2173 0 0,198 61-2106 0 0,-1 3 0 0 0,0 0-1 0 0,1 2 1 0 0,-1 1 0 0 0,-59 6-1 0 0,37 5-221 0 0,0 2-1 0 0,1 3 0 0 0,-72 31 1 0 0,91-33-204 0 0,-18 5-102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54.598"/>
    </inkml:context>
    <inkml:brush xml:id="br0">
      <inkml:brushProperty name="width" value="0.1" units="cm"/>
      <inkml:brushProperty name="height" value="0.1" units="cm"/>
      <inkml:brushProperty name="color" value="#66CC00"/>
    </inkml:brush>
  </inkml:definitions>
  <inkml:trace contextRef="#ctx0" brushRef="#br0">3337 258 1207 0 0,'-61'9'115'0'0,"49"-9"152"0"0,-1-1-1 0 0,0 0 0 0 0,1-1 1 0 0,-17-4-1 0 0,3 0 570 0 0,-8-1-142 0 0,-1 2 0 0 0,1 2 0 0 0,-1 1 0 0 0,-47 3-1 0 0,-99 24-437 0 0,0 1-224 0 0,-423-16 1504 0 0,426-7-1149 0 0,-27-1-182 0 0,165-4-155 0 0,0-2 0 0 0,0-1 0 0 0,-43-12 0 0 0,-262-76 1044 0 0,70 7-519 0 0,62 17-372 0 0,184 62-186 0 0,0 1-1 0 0,-1 1 0 0 0,0 1 0 0 0,0 2 1 0 0,-1 1-1 0 0,1 1 0 0 0,0 2 1 0 0,0 1-1 0 0,0 1 0 0 0,0 2 0 0 0,1 1 1 0 0,0 1-1 0 0,-31 13 0 0 0,1 3-181 0 0,0 2-82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56.348"/>
    </inkml:context>
    <inkml:brush xml:id="br0">
      <inkml:brushProperty name="width" value="0.1" units="cm"/>
      <inkml:brushProperty name="height" value="0.1" units="cm"/>
      <inkml:brushProperty name="color" value="#66CC00"/>
    </inkml:brush>
  </inkml:definitions>
  <inkml:trace contextRef="#ctx0" brushRef="#br0">1719 414 455 0 0,'-19'-17'1345'0'0,"-2"0"0"0"0,-31-19 0 0 0,22 16-950 0 0,9 7 238 0 0,-37-17-1 0 0,-9-6 403 0 0,35 19-523 0 0,-1 0 0 0 0,0 3 0 0 0,-1 0 1 0 0,-41-9-1 0 0,5 0 13 0 0,-8-8-15 0 0,-25-8 100 0 0,-79-9 310 0 0,146 41-772 0 0,-1 2-1 0 0,-1 1 1 0 0,-39 2 0 0 0,36 4-103 0 0,-1 2-1 0 0,-73 17 1 0 0,-78 35 46 0 0,165-46-315 0 0,1 1-1 0 0,0 2 0 0 0,1 1 0 0 0,-47 32 0 0 0,22-8-347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0:58.664"/>
    </inkml:context>
    <inkml:brush xml:id="br0">
      <inkml:brushProperty name="width" value="0.1" units="cm"/>
      <inkml:brushProperty name="height" value="0.1" units="cm"/>
      <inkml:brushProperty name="color" value="#66CC00"/>
    </inkml:brush>
  </inkml:definitions>
  <inkml:trace contextRef="#ctx0" brushRef="#br0">2062 47 2759 0 0,'-8'-6'222'0'0,"8"5"-206"0"0,-1 0 0 0 0,0-1 1 0 0,0 1-1 0 0,0 1 1 0 0,-1-1-1 0 0,1 0 1 0 0,0 0-1 0 0,0 0 1 0 0,0 0-1 0 0,-1 1 1 0 0,1-1-1 0 0,0 1 0 0 0,0-1 1 0 0,-1 1-1 0 0,1-1 1 0 0,-1 1-1 0 0,1 0 1 0 0,0 0-1 0 0,-1 0 1 0 0,1 0-1 0 0,-1 0 1 0 0,1 0-1 0 0,-3 0 0 0 0,-3 2 13 0 0,0 0 0 0 0,0-1 0 0 0,-1 1 0 0 0,-11-1 0 0 0,-7 1 2 0 0,0 0 192 0 0,0-1-1 0 0,1-1 0 0 0,-1-1 1 0 0,0-2-1 0 0,-45-10 0 0 0,-23-1 426 0 0,5 6 1392 0 0,-120 6 0 0 0,-299 14 904 0 0,142 12-2020 0 0,308-15-899 0 0,1 2 1 0 0,0 3-1 0 0,1 2 0 0 0,-69 30 0 0 0,123-45-29 0 0,-89 43-657 0 0,56-24 246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00.062"/>
    </inkml:context>
    <inkml:brush xml:id="br0">
      <inkml:brushProperty name="width" value="0.1" units="cm"/>
      <inkml:brushProperty name="height" value="0.1" units="cm"/>
      <inkml:brushProperty name="color" value="#66CC00"/>
    </inkml:brush>
  </inkml:definitions>
  <inkml:trace contextRef="#ctx0" brushRef="#br0">2674 140 3223 0 0,'-53'-8'323'0'0,"23"5"107"0"0,1-2 0 0 0,0-1 0 0 0,0-2 0 0 0,-47-18-1 0 0,59 20 10 0 0,-1 0 0 0 0,0 0 0 0 0,-22-2 0 0 0,-20-7 253 0 0,40 11-409 0 0,-1 0-1 0 0,1 1 0 0 0,-31-1 0 0 0,-2 0-59 0 0,-169-9 406 0 0,162 11-450 0 0,-14 2 63 0 0,-116 17-1 0 0,55-3-65 0 0,-19-8 363 0 0,-223-21-1 0 0,186 5-243 0 0,-46-4 50 0 0,196 10-333 0 0,0 2 0 0 0,0 2-1 0 0,0 1 1 0 0,1 2-1 0 0,-1 2 1 0 0,-46 12 0 0 0,-4 13-456 0 0,45-12 158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29.737"/>
    </inkml:context>
    <inkml:brush xml:id="br0">
      <inkml:brushProperty name="width" value="0.1" units="cm"/>
      <inkml:brushProperty name="height" value="0.1" units="cm"/>
      <inkml:brushProperty name="color" value="#66CC00"/>
    </inkml:brush>
  </inkml:definitions>
  <inkml:trace contextRef="#ctx0" brushRef="#br0">633 113 2759 0 0,'24'-61'2220'0'0,"-17"45"-1483"0"0,-7 14-583 0 0,1-1 1 0 0,0 1 0 0 0,0 0-1 0 0,0-1 1 0 0,0 1 0 0 0,1 0-1 0 0,-1 0 1 0 0,0 0-1 0 0,1 0 1 0 0,0 0 0 0 0,2-3-1 0 0,-1 6 230 0 0,-3 5-184 0 0,-5 8-57 0 0,2-10-67 0 0,-1-1 1 0 0,0 0-1 0 0,0 0 0 0 0,0 0 1 0 0,0-1-1 0 0,0 1 0 0 0,-1-1 1 0 0,1 0-1 0 0,-10 3 1 0 0,-46 10 932 0 0,54-14-906 0 0,-89 17 882 0 0,0-5 1 0 0,-174 1-1 0 0,239-15-603 0 0,18 0-45 0 0,0 1 1 0 0,0 0-1 0 0,-20 3 1 0 0,27-1-24 0 0,6 0-29 0 0,11 0-3 0 0,90 3 677 0 0,-24-2-670 0 0,-53-3-214 0 0,36-3-1 0 0,-12 0 11 0 0,0 1-3 0 0,8-1 132 0 0,65 6 0 0 0,1 11-34 0 0,144 7 99 0 0,86-28 409 0 0,-340 6-630 0 0,-1 0 0 0 0,0 0 0 0 0,0-1-1 0 0,0-1 1 0 0,-1 0 0 0 0,22-9 0 0 0,-32 12-49 0 0,0-1-1 0 0,0 1 1 0 0,1-1-1 0 0,-1 0 1 0 0,0 1 0 0 0,0-1-1 0 0,0 0 1 0 0,0 0-1 0 0,0 0 1 0 0,0 0-1 0 0,0 0 1 0 0,0 0 0 0 0,-1 0-1 0 0,1 0 1 0 0,0 0-1 0 0,-1 0 1 0 0,1 0-1 0 0,0-3 1 0 0,-1 3 3 0 0,1 0 0 0 0,-1 0 0 0 0,0 0 0 0 0,-1 0 0 0 0,1 0 0 0 0,0 0 1 0 0,0 0-1 0 0,0 0 0 0 0,-1 0 0 0 0,1 0 0 0 0,0 0 0 0 0,-1 0 0 0 0,1 0 0 0 0,-1 0 0 0 0,1 1 0 0 0,-1-1 0 0 0,1 0 0 0 0,-2-1 0 0 0,-1-1 17 0 0,0 0 0 0 0,0 0 0 0 0,-1 0-1 0 0,1 1 1 0 0,-1-1 0 0 0,0 1-1 0 0,1 0 1 0 0,-1 0 0 0 0,0 0 0 0 0,-5-1-1 0 0,-9-1-16 0 0,1 0 0 0 0,-1 1-1 0 0,0 1 1 0 0,-24 0 0 0 0,-75 8 59 0 0,45-1-53 0 0,-343-3 46 0 0,335-4-37 0 0,-150 15 0 0 0,199-9-17 0 0,3-1-10 0 0,-39 9 0 0 0,63-11 0 0 0,0 0 0 0 0,0 0 0 0 0,1 1 0 0 0,-1 0 0 0 0,1-1 0 0 0,-1 1 0 0 0,-5 5 0 0 0,8-7 0 0 0,1 1 0 0 0,0-1 0 0 0,-1 0 0 0 0,1 1 0 0 0,0-1 0 0 0,-1 0 0 0 0,1 1 0 0 0,0-1 0 0 0,0 1 0 0 0,-1-1 0 0 0,1 0 0 0 0,0 1 0 0 0,0-1 0 0 0,0 1 0 0 0,-1-1 0 0 0,1 1 0 0 0,0-1 0 0 0,0 1 0 0 0,0-1 0 0 0,0 1 0 0 0,0-1 0 0 0,0 1 0 0 0,0-1 0 0 0,0 1 0 0 0,0 0 0 0 0,1 0 0 0 0,0 0 0 0 0,0 0 0 0 0,-1-1 0 0 0,1 1 0 0 0,0 0 0 0 0,0 0 0 0 0,0-1 0 0 0,0 1 0 0 0,-1 0 0 0 0,1-1 0 0 0,0 1 0 0 0,0-1 0 0 0,1 1 0 0 0,-1-1 0 0 0,0 1 0 0 0,2-1 0 0 0,9 3 26 0 0,1-1 1 0 0,0 0-1 0 0,0-1 0 0 0,0 0 1 0 0,16-2-1 0 0,-10 1-2 0 0,-18 0-24 0 0,298 7 234 0 0,71-5-106 0 0,33-4 11 0 0,-313 9-86 0 0,-71-6-33 0 0,-16-1-15 0 0,-1 0-1 0 0,1 0 1 0 0,0 0-1 0 0,0 1 0 0 0,-1-1 1 0 0,1 1-1 0 0,0-1 0 0 0,-1 1 1 0 0,4 1-1 0 0,-45 0 120 0 0,-41-6-19 0 0,-299-10 72 0 0,-41-19-103 0 0,381 32-74 0 0,32 1 0 0 0,-1 0 0 0 0,0 0 0 0 0,0-1 0 0 0,1 0 0 0 0,-11-2 0 0 0,41 9 23 0 0,1-1 1 0 0,27 2-1 0 0,-6-1 25 0 0,48 4 80 0 0,-1-4 1 0 0,183-11 0 0 0,29 1 182 0 0,-103 4-203 0 0,111-19-31 0 0,-76 3-37 0 0,133-18 77 0 0,-95 6-42 0 0,-109 21 2 0 0,25-2 67 0 0,-170 8-113 0 0,-15 2-25 0 0,0-1 1 0 0,0-1-1 0 0,-1 1 0 0 0,1-1 1 0 0,0 1-1 0 0,7-3 0 0 0,-46-3 133 0 0,-268-5 50 0 0,190 10-152 0 0,-177 20 1 0 0,216-12-49 0 0,-32-2 11 0 0,-125-10 0 0 0,129 0 0 0 0,-149 11 0 0 0,-186 48 0 0 0,304-32 0 0 0,132-22 0 0 0,-1 0 0 0 0,0 1 0 0 0,1-1 0 0 0,-1 0 0 0 0,0 0 0 0 0,1 0 0 0 0,-1 0 0 0 0,1 0 0 0 0,-1 1 0 0 0,0-1 0 0 0,1 0 0 0 0,-1 0 0 0 0,1 1 0 0 0,-1-1 0 0 0,1 0 0 0 0,-1 1 0 0 0,1-1 0 0 0,-1 1 0 0 0,1-1 0 0 0,0 1 0 0 0,-1-1 0 0 0,1 1 0 0 0,0-1 0 0 0,-1 1 0 0 0,1 0 0 0 0,0-1 0 0 0,0 1 0 0 0,0-1 0 0 0,1 1 0 0 0,-1-1 0 0 0,0 1 0 0 0,0-1 0 0 0,1 1 0 0 0,-1-1 0 0 0,0 1 0 0 0,1-1 0 0 0,-1 1 0 0 0,0-1 0 0 0,1 1 0 0 0,-1-1 0 0 0,1 0 0 0 0,-1 1 0 0 0,1-1 0 0 0,-1 0 0 0 0,1 1 0 0 0,29 12 0 0 0,115 19 0 0 0,-63-17 0 0 0,3 2 0 0 0,1-4 0 0 0,103 3 0 0 0,-73-12 34 0 0,281 3-10 0 0,-293-10 11 0 0,186-31 0 0 0,-186 16-35 0 0,100-21 0 0 0,-191 36-2 0 0,-7 3 8 0 0,-1-1 0 0 0,0 0 0 0 0,0 0 0 0 0,0-1 0 0 0,0 1 0 0 0,0-1 0 0 0,-1 0 0 0 0,1-1 0 0 0,0 1 0 0 0,4-4 0 0 0,-8 5-6 0 0,-1 1 1 0 0,0-1-1 0 0,1 1 0 0 0,-1 0 0 0 0,0-1 0 0 0,0 1 0 0 0,1-1 1 0 0,-1 1-1 0 0,0-1 0 0 0,0 1 0 0 0,0-1 0 0 0,0 1 1 0 0,0-1-1 0 0,0 1 0 0 0,0-1 0 0 0,0 1 0 0 0,0-1 1 0 0,0 1-1 0 0,0-1 0 0 0,0 1 0 0 0,0-1 0 0 0,0 1 1 0 0,0-1-1 0 0,0 1 0 0 0,0-1 0 0 0,-1 1 0 0 0,1-1 0 0 0,0 1 1 0 0,0 0-1 0 0,-1-1 0 0 0,1 1 0 0 0,0-1 0 0 0,-1 1 1 0 0,1 0-1 0 0,0-1 0 0 0,-1 1 0 0 0,1 0 0 0 0,-1-1 1 0 0,1 1-1 0 0,0 0 0 0 0,-1 0 0 0 0,1-1 0 0 0,-1 1 1 0 0,1 0-1 0 0,-1 0 0 0 0,1 0 0 0 0,-1 0 0 0 0,-25-11 44 0 0,-10 2-41 0 0,0 2 0 0 0,0 1 0 0 0,-51-2 0 0 0,-113 7-4 0 0,193 1 1 0 0,-228 11-104 0 0,-1 10 0 0 0,2 11 0 0 0,-392 105 0 0 0,483-93-1215 0 0,-185 84 1 0 0,161-53-53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13.057"/>
    </inkml:context>
    <inkml:brush xml:id="br0">
      <inkml:brushProperty name="width" value="0.1" units="cm"/>
      <inkml:brushProperty name="height" value="0.1" units="cm"/>
      <inkml:brushProperty name="color" value="#66CC00"/>
    </inkml:brush>
  </inkml:definitions>
  <inkml:trace contextRef="#ctx0" brushRef="#br0">1152 312 2759 0 0,'9'-38'229'0'0,"-6"28"484"0"0,0-1 0 0 0,-1-1 1 0 0,1-18-1 0 0,-3 27-477 0 0,-1 0 1 0 0,1 0 0 0 0,-1 0 0 0 0,0 1-1 0 0,0-1 1 0 0,0 0 0 0 0,0 1 0 0 0,0-1-1 0 0,-1 1 1 0 0,1-1 0 0 0,-1 1 0 0 0,1 0-1 0 0,-1-1 1 0 0,0 1 0 0 0,0 0 0 0 0,0 0-1 0 0,-3-2 1 0 0,-2-1-125 0 0,0-1 0 0 0,-1 1 0 0 0,1 0 0 0 0,-10-4 0 0 0,-57-21 440 0 0,-1 2 1 0 0,-90-19-1 0 0,126 38-462 0 0,-1 1 0 0 0,0 3 0 0 0,0 1-1 0 0,0 2 1 0 0,0 1 0 0 0,-1 3 0 0 0,1 1 0 0 0,-79 17-1 0 0,-174 48-853 0 0,240-55 288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40.728"/>
    </inkml:context>
    <inkml:brush xml:id="br0">
      <inkml:brushProperty name="width" value="0.1" units="cm"/>
      <inkml:brushProperty name="height" value="0.1" units="cm"/>
      <inkml:brushProperty name="color" value="#E71224"/>
    </inkml:brush>
  </inkml:definitions>
  <inkml:trace contextRef="#ctx0" brushRef="#br0">987 68 455 0 0,'-149'-11'2665'0'0,"-99"-14"-1386"0"0,9-5 69 0 0,197 28-1052 0 0,-1 2 0 0 0,1 2-1 0 0,-71 12 1 0 0,58-3-283 0 0,-1 4-13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13.579"/>
    </inkml:context>
    <inkml:brush xml:id="br0">
      <inkml:brushProperty name="width" value="0.1" units="cm"/>
      <inkml:brushProperty name="height" value="0.1" units="cm"/>
      <inkml:brushProperty name="color" value="#66CC00"/>
    </inkml:brush>
  </inkml:definitions>
  <inkml:trace contextRef="#ctx0" brushRef="#br0">3215 73 4895 0 0,'0'-2'99'0'0,"0"1"0"0"0,0-1-1 0 0,0 1 1 0 0,0-1 0 0 0,0 0 0 0 0,-1 1-1 0 0,1-1 1 0 0,-1 1 0 0 0,1-1-1 0 0,-1 1 1 0 0,1 0 0 0 0,-1-1-1 0 0,0 1 1 0 0,0 0 0 0 0,1-1-1 0 0,-1 1 1 0 0,0 0 0 0 0,-2-1-1 0 0,1 0 106 0 0,-1 0 0 0 0,0 0-1 0 0,0 0 1 0 0,0 0-1 0 0,0 1 1 0 0,0 0 0 0 0,-5-2-1 0 0,-5 0 35 0 0,1 0 1 0 0,-1 0-1 0 0,1 1 0 0 0,-23 0 0 0 0,-54 5-111 0 0,34-1 19 0 0,-367 1 799 0 0,288-3-642 0 0,-60 2 32 0 0,-199-5 186 0 0,-466-20 307 0 0,638 27-871 0 0,-401 60 0 0 0,521-47-131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15.620"/>
    </inkml:context>
    <inkml:brush xml:id="br0">
      <inkml:brushProperty name="width" value="0.1" units="cm"/>
      <inkml:brushProperty name="height" value="0.1" units="cm"/>
      <inkml:brushProperty name="color" value="#66CC00"/>
    </inkml:brush>
  </inkml:definitions>
  <inkml:trace contextRef="#ctx0" brushRef="#br0">1349 224 1839 0 0,'-3'-2'231'0'0,"1"1"-1"0"0,-1 0 1 0 0,0 0-1 0 0,0 0 0 0 0,0 0 1 0 0,0 0-1 0 0,0 1 0 0 0,0-1 1 0 0,0 1-1 0 0,0 0 1 0 0,0 0-1 0 0,0 0 0 0 0,-5 1 1 0 0,-7-1-73 0 0,-64-7 2040 0 0,-129-30 0 0 0,140 22-1587 0 0,-438-104 2254 0 0,457 107-2655 0 0,-69-10-1 0 0,101 20-197 0 0,-1 1 0 0 0,1 1-1 0 0,-1 0 1 0 0,1 1-1 0 0,-1 1 1 0 0,1 1 0 0 0,-29 8-1 0 0,26-4-293 0 0,-23 10-1 0 0,15-2-336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16.105"/>
    </inkml:context>
    <inkml:brush xml:id="br0">
      <inkml:brushProperty name="width" value="0.1" units="cm"/>
      <inkml:brushProperty name="height" value="0.1" units="cm"/>
      <inkml:brushProperty name="color" value="#66CC00"/>
    </inkml:brush>
  </inkml:definitions>
  <inkml:trace contextRef="#ctx0" brushRef="#br0">2721 1 2303 0 0,'-85'9'1664'0'0,"74"-8"-1582"0"0,-147 0 1890 0 0,-16 2 207 0 0,53 1-1348 0 0,-311-9 609 0 0,191 13-1016 0 0,2 0-58 0 0,-251 3 500 0 0,380-5-784 0 0,-183 14 267 0 0,206-10-794 0 0,-118 29-1 0 0,130-19-3734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18.670"/>
    </inkml:context>
    <inkml:brush xml:id="br0">
      <inkml:brushProperty name="width" value="0.1" units="cm"/>
      <inkml:brushProperty name="height" value="0.1" units="cm"/>
      <inkml:brushProperty name="color" value="#66CC00"/>
    </inkml:brush>
  </inkml:definitions>
  <inkml:trace contextRef="#ctx0" brushRef="#br0">2840 587 1375 0 0,'-3'-3'86'0'0,"-1"0"0"0"0,0 0 0 0 0,0 0 0 0 0,0 1 0 0 0,0-1 0 0 0,0 1 0 0 0,0 0 0 0 0,0 0 0 0 0,-1 1 0 0 0,1-1 0 0 0,-8-1 0 0 0,-23-9 709 0 0,18 1-391 0 0,0 0-1 0 0,1-2 1 0 0,1 1-1 0 0,-24-26 0 0 0,22 21 529 0 0,-1 0-1 0 0,-32-23 0 0 0,20 21-386 0 0,0 1-1 0 0,-1 2 1 0 0,-1 1 0 0 0,0 1 0 0 0,-38-10 0 0 0,-321-68 1137 0 0,91 24-588 0 0,-27-5 156 0 0,219 54-838 0 0,-116-3 1 0 0,-122 15-62 0 0,287 10-362 0 0,1 3 1 0 0,0 2-1 0 0,-109 29 1 0 0,35 11-457 0 0,47-11-2753 0 0,70-31 2164 0 0,-50 23-3980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04.716"/>
    </inkml:context>
    <inkml:brush xml:id="br0">
      <inkml:brushProperty name="width" value="0.1" units="cm"/>
      <inkml:brushProperty name="height" value="0.1" units="cm"/>
      <inkml:brushProperty name="color" value="#66CC00"/>
    </inkml:brush>
  </inkml:definitions>
  <inkml:trace contextRef="#ctx0" brushRef="#br0">7994 138 1375 0 0,'0'-2'77'0'0,"-1"1"-1"0"0,0-1 1 0 0,1 1-1 0 0,-1-1 0 0 0,0 1 1 0 0,0 0-1 0 0,0 0 1 0 0,0-1-1 0 0,0 1 0 0 0,0 0 1 0 0,0 0-1 0 0,0 0 1 0 0,0 0-1 0 0,-1 0 0 0 0,1 0 1 0 0,0 0-1 0 0,-2 0 1 0 0,-28-8 2611 0 0,1 1-2668 0 0,14 1 500 0 0,0 1-1 0 0,0 1 1 0 0,-1 1-1 0 0,1 0 0 0 0,-26-2 1 0 0,-86 2 187 0 0,93 4-687 0 0,0-1 39 0 0,-55-11 0 0 0,-8 0 353 0 0,7 14 37 0 0,50 0-369 0 0,-57 10 0 0 0,23-2-72 0 0,-43 3 589 0 0,13-1-301 0 0,1 1-240 0 0,67-13 246 0 0,-1-2-1 0 0,-59-10 1 0 0,25 2 73 0 0,52 8-313 0 0,0 0 0 0 0,0 1 0 0 0,0 1 0 0 0,-23 3 0 0 0,-1 1-22 0 0,-12 1-6 0 0,24-1-18 0 0,0-1 0 0 0,-34-1 0 0 0,1-1 0 0 0,-168 5 323 0 0,1 3 386 0 0,174-5-385 0 0,-114-8 0 0 0,61 4-148 0 0,76 0-173 0 0,-48 5 0 0 0,-11 1 7 0 0,49-4-26 0 0,-86 16 0 0 0,85-11 0 0 0,-4 1 0 0 0,-80 1 0 0 0,-198 1 11 0 0,1-1 42 0 0,286-9-53 0 0,0-3 0 0 0,0-1 0 0 0,-66-15 0 0 0,-53-12 0 0 0,114 26 13 0 0,-1 2 0 0 0,1 2 0 0 0,-1 2-1 0 0,-63 10 1 0 0,55-7 16 0 0,-56-3-1 0 0,66-1-21 0 0,-207-16 48 0 0,56 0-35 0 0,-4 12 33 0 0,38-6-53 0 0,22-6 70 0 0,-86-6-76 0 0,122 17 6 0 0,-159-11 0 0 0,181 8 0 0 0,-109 3 0 0 0,128 6 0 0 0,-30 2 11 0 0,10 0 16 0 0,0-4 0 0 0,-94-12 0 0 0,137 9 12 0 0,-25-1 41 0 0,-110 6 0 0 0,134 2-69 0 0,-1 2 0 0 0,1 3 1 0 0,-71 21-1 0 0,-71 46-513 0 0,107-37-3696 0 0,27-14-598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07.332"/>
    </inkml:context>
    <inkml:brush xml:id="br0">
      <inkml:brushProperty name="width" value="0.1" units="cm"/>
      <inkml:brushProperty name="height" value="0.1" units="cm"/>
      <inkml:brushProperty name="color" value="#66CC00"/>
    </inkml:brush>
  </inkml:definitions>
  <inkml:trace contextRef="#ctx0" brushRef="#br0">1015 139 4431 0 0,'1'0'20'0'0,"-1"-1"-1"0"0,0 1 0 0 0,1 0 0 0 0,-1-1 0 0 0,0 1 0 0 0,1-1 0 0 0,-1 1 0 0 0,0-1 1 0 0,0 1-1 0 0,0-1 0 0 0,1 1 0 0 0,-1-1 0 0 0,0 1 0 0 0,0-1 0 0 0,0 1 0 0 0,0-1 1 0 0,0 1-1 0 0,0-1 0 0 0,0 1 0 0 0,0-1 0 0 0,0 0 0 0 0,0 1 0 0 0,0-1 0 0 0,0 1 1 0 0,0-1-1 0 0,-1 1 0 0 0,1-1 0 0 0,0 1 0 0 0,0-1 0 0 0,-1 1 0 0 0,1-1 0 0 0,0 1 1 0 0,-1 0-1 0 0,0-2 0 0 0,-14-9 1287 0 0,-22-3-384 0 0,0 2 0 0 0,-73-14 0 0 0,80 20-544 0 0,-263-43 1698 0 0,256 47-1963 0 0,1 2 0 0 0,-1 1 0 0 0,1 2-1 0 0,-44 9 1 0 0,-140 43-1201 0 0,174-42-2904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07.958"/>
    </inkml:context>
    <inkml:brush xml:id="br0">
      <inkml:brushProperty name="width" value="0.1" units="cm"/>
      <inkml:brushProperty name="height" value="0.1" units="cm"/>
      <inkml:brushProperty name="color" value="#66CC00"/>
    </inkml:brush>
  </inkml:definitions>
  <inkml:trace contextRef="#ctx0" brushRef="#br0">1054 11 1839 0 0,'-10'1'420'0'0,"0"0"-1"0"0,-19 5 0 0 0,18-3-470 0 0,-1-1-1 0 0,0 0 1 0 0,-12 0-1 0 0,-138-13 4479 0 0,160 11-4393 0 0,-170-3 2260 0 0,110-1-1791 0 0,-191-5 770 0 0,218 10-1310 0 0,0 1-1 0 0,0 3 1 0 0,0 0 0 0 0,1 2-1 0 0,-58 21 1 0 0,64-18-258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08.714"/>
    </inkml:context>
    <inkml:brush xml:id="br0">
      <inkml:brushProperty name="width" value="0.1" units="cm"/>
      <inkml:brushProperty name="height" value="0.1" units="cm"/>
      <inkml:brushProperty name="color" value="#66CC00"/>
    </inkml:brush>
  </inkml:definitions>
  <inkml:trace contextRef="#ctx0" brushRef="#br0">1165 30 1839 0 0,'-1'-1'128'0'0,"0"1"0"0"0,0 0 0 0 0,0-1-1 0 0,-1 1 1 0 0,1 0 0 0 0,0 0-1 0 0,0 0 1 0 0,-1-1 0 0 0,1 2-1 0 0,0-1 1 0 0,-3 0 0 0 0,-9 0 123 0 0,-24-7 537 0 0,-1 1-1 0 0,-39 1 0 0 0,-79 4 1782 0 0,32 1-1552 0 0,-203-9 739 0 0,308 9-1723 0 0,-147 1 508 0 0,136 0-711 0 0,0 3-1 0 0,0 0 1 0 0,-43 12-1 0 0,46-7-689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09.593"/>
    </inkml:context>
    <inkml:brush xml:id="br0">
      <inkml:brushProperty name="width" value="0.1" units="cm"/>
      <inkml:brushProperty name="height" value="0.1" units="cm"/>
      <inkml:brushProperty name="color" value="#66CC00"/>
    </inkml:brush>
  </inkml:definitions>
  <inkml:trace contextRef="#ctx0" brushRef="#br0">711 25 455 0 0,'-2'1'245'0'0,"-1"1"-1"0"0,0 0 0 0 0,1-1 0 0 0,-1 1 1 0 0,0-1-1 0 0,1 0 0 0 0,-1 0 0 0 0,0 0 0 0 0,0 0 1 0 0,0-1-1 0 0,0 1 0 0 0,0-1 0 0 0,0 0 0 0 0,-6 0 1 0 0,-47-4 2124 0 0,49 3-1978 0 0,-46-6 1179 0 0,-259-20 1379 0 0,118 34-3593 0 0,154-4-3223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10.383"/>
    </inkml:context>
    <inkml:brush xml:id="br0">
      <inkml:brushProperty name="width" value="0.1" units="cm"/>
      <inkml:brushProperty name="height" value="0.1" units="cm"/>
      <inkml:brushProperty name="color" value="#66CC00"/>
    </inkml:brush>
  </inkml:definitions>
  <inkml:trace contextRef="#ctx0" brushRef="#br0">1691 90 919 0 0,'-12'5'3015'0'0,"-25"-10"-1035"0"0,-66-2 0 0 0,24 3-779 0 0,-40-5 198 0 0,-232-30 1041 0 0,277 27-2069 0 0,-1 3 0 0 0,-120 0 1 0 0,-150 28-151 0 0,295-15-573 0 0,1 3 0 0 0,0 1 0 0 0,-60 19 0 0 0,66-12-958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41.291"/>
    </inkml:context>
    <inkml:brush xml:id="br0">
      <inkml:brushProperty name="width" value="0.1" units="cm"/>
      <inkml:brushProperty name="height" value="0.1" units="cm"/>
      <inkml:brushProperty name="color" value="#E71224"/>
    </inkml:brush>
  </inkml:definitions>
  <inkml:trace contextRef="#ctx0" brushRef="#br0">2924 13 4031 0 0,'-2'-1'56'0'0,"0"-1"0"0"0,0 1 0 0 0,0 0 0 0 0,-1-1-1 0 0,1 1 1 0 0,0 0 0 0 0,0 1 0 0 0,-1-1 0 0 0,1 0-1 0 0,-1 1 1 0 0,1-1 0 0 0,-1 1 0 0 0,-3-1-1 0 0,-40 2 573 0 0,28 0-626 0 0,-357 27 226 0 0,323-24-107 0 0,-99 11 584 0 0,-248 16 917 0 0,214-24-1142 0 0,-227 4 701 0 0,-1-23-282 0 0,230-5-584 0 0,-181-9 139 0 0,297 25-502 0 0,-81 8-1 0 0,74 4-62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11.549"/>
    </inkml:context>
    <inkml:brush xml:id="br0">
      <inkml:brushProperty name="width" value="0.1" units="cm"/>
      <inkml:brushProperty name="height" value="0.1" units="cm"/>
      <inkml:brushProperty name="color" value="#66CC00"/>
    </inkml:brush>
  </inkml:definitions>
  <inkml:trace contextRef="#ctx0" brushRef="#br0">1071 91 2879 0 0,'-4'-1'43'0'0,"0"0"0"0"0,0 0 0 0 0,0 0 0 0 0,0 0 0 0 0,0 1-1 0 0,0-1 1 0 0,-6 1 0 0 0,-10-1 30 0 0,-3-2-118 0 0,0 0 346 0 0,1 0-1 0 0,0-2 0 0 0,-32-10 0 0 0,28 4 559 0 0,-1 1 0 0 0,0 1-1 0 0,0 2 1 0 0,-1 0 0 0 0,-41-3-1 0 0,14 9-11 0 0,-73 8 0 0 0,-54 16-54 0 0,88-9-601 0 0,70-11-304 0 0,0 1 1 0 0,1 2-1 0 0,0 0 1 0 0,0 2-1 0 0,-31 14 1 0 0,20-5-743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12.046"/>
    </inkml:context>
    <inkml:brush xml:id="br0">
      <inkml:brushProperty name="width" value="0.1" units="cm"/>
      <inkml:brushProperty name="height" value="0.1" units="cm"/>
      <inkml:brushProperty name="color" value="#66CC00"/>
    </inkml:brush>
  </inkml:definitions>
  <inkml:trace contextRef="#ctx0" brushRef="#br0">2108 91 919 0 0,'-125'-14'2713'0'0,"7"0"-814"0"0,-372-34 3685 0 0,460 46-5429 0 0,-13-1 48 0 0,-92-6 384 0 0,-178 9-1 0 0,151 15-473 0 0,-202 46-1 0 0,313-49-326 0 0,0 3-1 0 0,1 2 0 0 0,-72 35 1 0 0,69-26-248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1:38.299"/>
    </inkml:context>
    <inkml:brush xml:id="br0">
      <inkml:brushProperty name="width" value="0.1" units="cm"/>
      <inkml:brushProperty name="height" value="0.1" units="cm"/>
      <inkml:brushProperty name="color" value="#66CC00"/>
    </inkml:brush>
  </inkml:definitions>
  <inkml:trace contextRef="#ctx0" brushRef="#br0">2487 1961 863 0 0,'2'-1'146'0'0,"0"-1"-1"0"0,0 1 0 0 0,0-1 0 0 0,0 0 0 0 0,0 0 0 0 0,-1 0 1 0 0,1 0-1 0 0,0 0 0 0 0,-1 0 0 0 0,0-1 0 0 0,1 1 0 0 0,-1 0 1 0 0,0-1-1 0 0,0 1 0 0 0,0-1 0 0 0,-1 1 0 0 0,1-1 0 0 0,0 0 1 0 0,-1 1-1 0 0,0-1 0 0 0,0-3 0 0 0,1 4-73 0 0,-1 1-1 0 0,0 0 1 0 0,0-1-1 0 0,-1 1 1 0 0,1-1-1 0 0,0 1 1 0 0,0 0 0 0 0,-1-1-1 0 0,1 1 1 0 0,0 0-1 0 0,-1-1 1 0 0,1 1-1 0 0,-1 0 1 0 0,0 0-1 0 0,0-1 1 0 0,1 1 0 0 0,-1 0-1 0 0,0 0 1 0 0,0 0-1 0 0,0 0 1 0 0,0 0-1 0 0,0 0 1 0 0,0 0-1 0 0,0 1 1 0 0,0-1 0 0 0,-1 0-1 0 0,1 0 1 0 0,0 1-1 0 0,0-1 1 0 0,-1 1-1 0 0,1-1 1 0 0,0 1-1 0 0,-1 0 1 0 0,1-1 0 0 0,0 1-1 0 0,-1 0 1 0 0,1 0-1 0 0,0 0 1 0 0,-1 0-1 0 0,1 0 1 0 0,-1 0 0 0 0,-1 1-1 0 0,-95 14 1880 0 0,50-7-1192 0 0,0-1-1 0 0,0-3 1 0 0,-70-2-1 0 0,66-5-303 0 0,0 3 1 0 0,-60 8-1 0 0,21 3-6 0 0,39-4-324 0 0,39-5-88 0 0,-1 0-1 0 0,1 0 0 0 0,-18-2 1 0 0,-210-11 531 0 0,206 8-483 0 0,-62 1 104 0 0,7 5-93 0 0,-103-8 0 0 0,88-13 104 0 0,71 11-83 0 0,-40-4 0 0 0,-185 0 89 0 0,137-2-125 0 0,-27 0 113 0 0,131 13-179 0 0,1 0 1 0 0,0 2 0 0 0,-1 0-1 0 0,1 1 1 0 0,0 0 0 0 0,-25 10-1 0 0,41-13-12 0 0,0 0 1 0 0,0 1-1 0 0,-1-1 0 0 0,1 1 0 0 0,0-1 1 0 0,0 1-1 0 0,0 0 0 0 0,0-1 0 0 0,0 1 0 0 0,-1 0 1 0 0,2 0-1 0 0,-1 0 0 0 0,0 0 0 0 0,0 0 0 0 0,0 0 1 0 0,0 0-1 0 0,0 0 0 0 0,0 2 0 0 0,1-2 0 0 0,0 0 0 0 0,0 0 0 0 0,0 0 0 0 0,0 0-1 0 0,0 0 1 0 0,1 0 0 0 0,-1 0 0 0 0,0-1 0 0 0,1 1-1 0 0,-1 0 1 0 0,1 0 0 0 0,-1 0 0 0 0,1-1 0 0 0,-1 1 0 0 0,1 0-1 0 0,-1 0 1 0 0,1-1 0 0 0,0 1 0 0 0,-1 0 0 0 0,1-1-1 0 0,0 1 1 0 0,0-1 0 0 0,-1 1 0 0 0,1-1 0 0 0,0 1 0 0 0,0-1-1 0 0,1 1 1 0 0,16 9 82 0 0,-10-5-45 0 0,0 1 0 0 0,1-2 0 0 0,-1 1 1 0 0,1-1-1 0 0,0-1 0 0 0,0 0 0 0 0,1 0 0 0 0,-1 0 1 0 0,12 0-1 0 0,5 0 105 0 0,31 7 1 0 0,13 2 136 0 0,-17-6-131 0 0,-16-1-73 0 0,1-2 0 0 0,-1-1 1 0 0,56-5-1 0 0,-29-4 77 0 0,179-29 586 0 0,-9 6-342 0 0,-169 23-352 0 0,240-13 163 0 0,7 3 78 0 0,19-11 208 0 0,-215 18-389 0 0,-75 5-86 0 0,73-1 83 0 0,-44 3-72 0 0,129-15 32 0 0,-185 17-44 0 0,1 2-1 0 0,17 2 1 0 0,-19-2-18 0 0,1 0-1 0 0,23-1 1 0 0,-25-1-2 0 0,-2 1 9 0 0,-1-1 1 0 0,0-1-1 0 0,1 1 0 0 0,-1-2 0 0 0,0 1 0 0 0,9-5 0 0 0,15-5 138 0 0,0 1 1 0 0,45-9-1 0 0,-35 10-85 0 0,-41 9-68 0 0,2 1 27 0 0,0-1 1 0 0,0 0 0 0 0,0 0 0 0 0,0 0 0 0 0,0 0 0 0 0,0-1 0 0 0,0 0 0 0 0,-1 1-1 0 0,1-1 1 0 0,-1-1 0 0 0,0 1 0 0 0,1 0 0 0 0,-1-1 0 0 0,0 0 0 0 0,0 0 0 0 0,4-5 0 0 0,13-18 210 0 0,-15 20-189 0 0,0 1 0 0 0,0-1 1 0 0,0-1-1 0 0,-1 1 0 0 0,0 0 1 0 0,-1-1-1 0 0,1 0 0 0 0,-1 0 1 0 0,-1 0-1 0 0,1 0 0 0 0,1-10 1 0 0,-3 5 6 0 0,5-64 137 0 0,-6 50-125 0 0,2-1 0 0 0,1 1 0 0 0,1-1 1 0 0,1 1-1 0 0,12-39 0 0 0,-15 59-62 0 0,0 0 0 0 0,-1-1 0 0 0,0 1 0 0 0,0 0 0 0 0,0-1 0 0 0,-1 1 0 0 0,0-1 0 0 0,0 1 0 0 0,-2-11 0 0 0,-1 4 0 0 0,-1-1 0 0 0,0 1 0 0 0,-7-16 0 0 0,6 17 10 0 0,2-1 0 0 0,0 1 1 0 0,0-1-1 0 0,1 0 0 0 0,0-21 0 0 0,-4-23 46 0 0,-2 16-46 0 0,2 11-10 0 0,1 0 1 0 0,-2-49-1 0 0,8 31 64 0 0,12-86 0 0 0,-8 99-35 0 0,-1-1 1 0 0,-2 1-1 0 0,-5-54 0 0 0,2 58-17 0 0,0 9 20 0 0,-1 1 0 0 0,-1-1-1 0 0,-7-26 1 0 0,4 24 31 0 0,-19-44 1 0 0,20 60-50 0 0,1 0 0 0 0,-1 0 1 0 0,0 0-1 0 0,-1 0 1 0 0,0 1-1 0 0,0 0 0 0 0,-1 0 1 0 0,-9-8-1 0 0,-2 2-5 0 0,-1 0 0 0 0,-1 1-1 0 0,1 1 1 0 0,-42-17 0 0 0,22 14 28 0 0,-76-16-1 0 0,74 22-34 0 0,0 3 0 0 0,-1 1-1 0 0,1 2 1 0 0,-1 2-1 0 0,0 1 1 0 0,-48 9-1 0 0,-46 5-1 0 0,-8 1 0 0 0,42-6 0 0 0,24-4 0 0 0,6 3 0 0 0,-211 15 0 0 0,61-28 0 0 0,6 3 0 0 0,175 3 0 0 0,0 2 0 0 0,1 2 0 0 0,-50 13 0 0 0,45-9 0 0 0,-1-3 0 0 0,0-1 0 0 0,-69 0 0 0 0,-42 4 0 0 0,125-4 0 0 0,-1 2 0 0 0,-49 19 0 0 0,72-24 0 0 0,-57 23 0 0 0,-118 65 0 0 0,174-85 0 0 0,1 0 0 0 0,1 1 0 0 0,-1 1 0 0 0,1-1 0 0 0,0 1 0 0 0,1 1 0 0 0,-12 15 0 0 0,9-9 0 0 0,1 1 0 0 0,1 0 0 0 0,0 1 0 0 0,-7 20 0 0 0,-12 38-16 0 0,4 0 0 0 0,3 2 0 0 0,-13 90 0 0 0,25-85 16 0 0,4 0 0 0 0,5 92 0 0 0,2-130 0 0 0,2 0 0 0 0,1 0 0 0 0,3 0 0 0 0,24 79 0 0 0,-24-105 0 0 0,0 0 0 0 0,1 0 0 0 0,15 20 0 0 0,-14-23 0 0 0,0 2 0 0 0,-1-1 0 0 0,10 28 0 0 0,-17-38 0 0 0,-1 1 0 0 0,1 0 0 0 0,-2 0 1 0 0,1 0-1 0 0,-1 0 0 0 0,0-1 0 0 0,0 1 0 0 0,-1 0 0 0 0,-1 8 0 0 0,-4 11-5 0 0,-9 26 1 0 0,11-40-3 0 0,-63 211-4659 0 0,51-170-2397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2:04.444"/>
    </inkml:context>
    <inkml:brush xml:id="br0">
      <inkml:brushProperty name="width" value="0.1" units="cm"/>
      <inkml:brushProperty name="height" value="0.1" units="cm"/>
      <inkml:brushProperty name="color" value="#E71224"/>
    </inkml:brush>
  </inkml:definitions>
  <inkml:trace contextRef="#ctx0" brushRef="#br0">758 1692 4287 0 0,'-14'-5'338'0'0,"10"4"-113"0"0,1-1 0 0 0,0 1 0 0 0,-1 0 0 0 0,0 0 1 0 0,1 1-1 0 0,-1-1 0 0 0,1 1 0 0 0,-5-1 0 0 0,1 2-45 0 0,1 0-1 0 0,0 0 0 0 0,-1 0 0 0 0,1 0 0 0 0,0 1 0 0 0,0 0 1 0 0,-8 4-1 0 0,-22 7 1367 0 0,8-7 510 0 0,20-4-750 0 0,7-2-1215 0 0,0 0 0 0 0,0 1 0 0 0,1-1-1 0 0,-1 0 1 0 0,0 1 0 0 0,0-1-1 0 0,0 1 1 0 0,0-1 0 0 0,0 1-1 0 0,1-1 1 0 0,-1 1 0 0 0,0-1 0 0 0,-1 2-1 0 0,2-2-27 0 0,0 1 0 0 0,-1-1 1 0 0,1 0-1 0 0,-1 0 0 0 0,1 1 0 0 0,0-1 0 0 0,-1 0 0 0 0,1 0 0 0 0,0 1 0 0 0,-1-1 0 0 0,1 1 0 0 0,0-1 1 0 0,-1 0-1 0 0,1 1 0 0 0,0-1 0 0 0,0 1 0 0 0,0-1 0 0 0,-1 0 0 0 0,1 1 0 0 0,0-1 0 0 0,0 1 0 0 0,0-1 1 0 0,0 1-1 0 0,0-1 0 0 0,0 1 0 0 0,0-1 0 0 0,0 0 0 0 0,0 1 0 0 0,0-1 0 0 0,0 1 0 0 0,0-1 1 0 0,0 1-1 0 0,0-1 0 0 0,0 1 0 0 0,1-1 0 0 0,-1 1 0 0 0,0-1 0 0 0,0 0 0 0 0,0 1 0 0 0,1-1 0 0 0,-1 1 1 0 0,0-1-1 0 0,1 0 0 0 0,-1 1 0 0 0,0-1 0 0 0,1 0 0 0 0,-1 1 0 0 0,0-1 0 0 0,1 0 0 0 0,-1 0 0 0 0,1 1 1 0 0,-1-1-1 0 0,0 0 0 0 0,1 0 0 0 0,-1 0 0 0 0,1 0 0 0 0,-1 0 0 0 0,1 1 0 0 0,-1-1 0 0 0,1 0 0 0 0,-1 0 1 0 0,0 0-1 0 0,1 0 0 0 0,0 0 0 0 0,8 1 206 0 0,1 0-1 0 0,15 0 1 0 0,-8-1 73 0 0,-3 3-104 0 0,0 0 0 0 0,0 1 0 0 0,20 8 0 0 0,-21-7-81 0 0,0 0-1 0 0,0-1 0 0 0,1 0 1 0 0,15 1-1 0 0,-3-1 134 0 0,-1 1 0 0 0,32 11-1 0 0,-31-8-165 0 0,47 7 0 0 0,-25-10 119 0 0,1-1-1 0 0,0-3 0 0 0,0-2 0 0 0,79-11 0 0 0,18-2 5 0 0,-130 13-201 0 0,301 4 616 0 0,-281-2-582 0 0,0-2 0 0 0,0-1 1 0 0,50-9-1 0 0,35-10 143 0 0,-87 16-170 0 0,1 1 0 0 0,-1 1-1 0 0,1 2 1 0 0,-1 2 0 0 0,37 4 0 0 0,65 6 64 0 0,-49-4-16 0 0,-30-5-63 0 0,34 4 90 0 0,-61-4-129 0 0,-1-1 1 0 0,0-1-1 0 0,36-6 0 0 0,8 0 68 0 0,208 2 301 0 0,-206 4-320 0 0,126-15 102 0 0,-114 6-108 0 0,-13 2-45 0 0,180-10-1303 0 0,-152 13 2903 0 0,-36 7-1560 0 0,91-7 1 0 0,11-13 90 0 0,-60 16-62 0 0,-56 2-15 0 0,39 4-51 0 0,-49-5-9 0 0,-7-1 33 0 0,-1 2 1 0 0,52 7-1 0 0,-57-5-9 0 0,0-1 0 0 0,0-2 0 0 0,39-4 0 0 0,-66 4-11 0 0,29-2-4 0 0,-10 0 0 0 0,32 1 0 0 0,66-1 11 0 0,-99 3 18 0 0,36-5 0 0 0,-40 3-30 0 0,0-1 0 0 0,0 2-1 0 0,28 3 1 0 0,-9 0 27 0 0,68-2 1 0 0,-52-2-16 0 0,9 2-11 0 0,56-1 0 0 0,-65-2 23 0 0,22-2 18 0 0,-46 1-15 0 0,43 3-1 0 0,-32 1-12 0 0,84 6-13 0 0,-118-6 0 0 0,2-1 1 0 0,43 2 31 0 0,-46-2-29 0 0,1 0 1 0 0,-1 0-1 0 0,1-1 1 0 0,-1 1-1 0 0,1-1 1 0 0,-1 0-1 0 0,1 0 1 0 0,-1 0-1 0 0,0-1 1 0 0,0 1-1 0 0,4-3 1 0 0,45-48 254 0 0,-47 47-235 0 0,0 0-1 0 0,-1-1 0 0 0,0 1 0 0 0,0-1 0 0 0,0 1 0 0 0,-1-1 1 0 0,0-1-1 0 0,0 1 0 0 0,0 0 0 0 0,-1-1 0 0 0,0 1 0 0 0,0-1 1 0 0,0 0-1 0 0,-1 1 0 0 0,1-11 0 0 0,1 0 8 0 0,1 1 0 0 0,6-17 0 0 0,-6 20-3 0 0,0-1 1 0 0,0 0-1 0 0,2-20 1 0 0,9-60 41 0 0,-10 73-44 0 0,-1-1-1 0 0,-1 1 1 0 0,-1-1-1 0 0,0-30 1 0 0,-4 24 7 0 0,1 0 0 0 0,1 0 0 0 0,2 1 0 0 0,0-1 0 0 0,10-37 0 0 0,-9 48-21 0 0,-1 1-1 0 0,0 0 1 0 0,-2-1 0 0 0,1 0-1 0 0,-5-30 1 0 0,4 32-12 0 0,0-1 1 0 0,2 1-1 0 0,-1 0 0 0 0,2 0 0 0 0,8-28 1 0 0,5-29 57 0 0,-12 47-49 0 0,-2 13-7 0 0,0 0-1 0 0,-1 0 0 0 0,0-1 1 0 0,-1 1-1 0 0,0-1 0 0 0,-1 1 1 0 0,-4-23-1 0 0,-7-12 9 0 0,7 22 5 0 0,-2 0 0 0 0,-1 0-1 0 0,-20-43 1 0 0,23 61-14 0 0,0-1 0 0 0,0 1 0 0 0,-1-1 0 0 0,0 2 0 0 0,-1-1 0 0 0,0 1 0 0 0,0 0 0 0 0,0 0 0 0 0,-1 1 0 0 0,1 0 0 0 0,-1 0 0 0 0,-1 1 0 0 0,1 0 0 0 0,-14-5 0 0 0,-12-1 0 0 0,0 1 0 0 0,-52-7 0 0 0,64 12 0 0 0,-53-5 0 0 0,-104 1 0 0 0,-9 0 0 0 0,-101-41 0 0 0,209 35 0 0 0,-133-6 0 0 0,25 4 0 0 0,122 7 0 0 0,-61-7 0 0 0,-129-2 0 0 0,129 24 0 0 0,37-1 0 0 0,-13 0 0 0 0,-104 0 0 0 0,111-5 0 0 0,-1 3 0 0 0,-146 25 0 0 0,204-24 0 0 0,-1-1 0 0 0,1-2 0 0 0,0-1 0 0 0,-1-3 0 0 0,-67-12 0 0 0,6 1 0 0 0,0 6 0 0 0,-103 3 0 0 0,145 6 0 0 0,-57-2 0 0 0,-40-10 0 0 0,-211 11 0 0 0,330 1 0 0 0,0-2 0 0 0,-70-12 0 0 0,-10 4 0 0 0,52 1 0 0 0,1 4 0 0 0,0 2 0 0 0,-126 14 0 0 0,-11-1 0 0 0,87-7 0 0 0,-112-7 0 0 0,76-2 0 0 0,-106 20 0 0 0,135-5 0 0 0,109-9 0 0 0,-98 9 0 0 0,103-10 0 0 0,0 2 0 0 0,0-1 0 0 0,1 1 0 0 0,-1 0 0 0 0,1 0 0 0 0,-1 0 0 0 0,1 1 0 0 0,0 0 0 0 0,0 0 0 0 0,0 1 0 0 0,1 0 0 0 0,-1 0 0 0 0,1 0 0 0 0,0 1 0 0 0,0 0 0 0 0,0 0 0 0 0,1 0 0 0 0,-1 0 0 0 0,1 1 0 0 0,1-1 0 0 0,-1 1 0 0 0,-2 7 0 0 0,0 2 0 0 0,1 1 0 0 0,1 0 0 0 0,0 1 0 0 0,-1 16 0 0 0,-1 69 0 0 0,0-5 0 0 0,-21 170 0 0 0,24-238-1 0 0,-27 256-62 0 0,27-259 63 0 0,1 0 0 0 0,1 0 0 0 0,2 0 0 0 0,3 27 0 0 0,26 101 0 0 0,-4-58 0 0 0,-24-89 0 0 0,1-1 0 0 0,-1 1 0 0 0,1-1 0 0 0,1 0 0 0 0,-1 0 0 0 0,6 7 0 0 0,4 6 0 0 0,-2 11 0 0 0,-1-1 0 0 0,-9-25-45 0 0,0-1 0 0 0,0 1 0 0 0,0 0 0 0 0,0 0 0 0 0,-1 0 0 0 0,1 0 0 0 0,-1-1 0 0 0,0 8 0 0 0,-5 33-1186 0 0,-26 110-2961 0 0,19-106 2716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2:12.435"/>
    </inkml:context>
    <inkml:brush xml:id="br0">
      <inkml:brushProperty name="width" value="0.1" units="cm"/>
      <inkml:brushProperty name="height" value="0.1" units="cm"/>
      <inkml:brushProperty name="color" value="#E71224"/>
    </inkml:brush>
  </inkml:definitions>
  <inkml:trace contextRef="#ctx0" brushRef="#br0">2007 1533 455 0 0,'-5'-12'1520'0'0,"4"11"-1301"0"0,0-1 0 0 0,0 0 1 0 0,0 0-1 0 0,0 0 0 0 0,1 0 1 0 0,-1 0-1 0 0,1 0 0 0 0,-1 0 1 0 0,1 0-1 0 0,-1-3 0 0 0,1 2 72 0 0,0-1-1 0 0,0 1 1 0 0,0 0-1 0 0,-1-1 1 0 0,0 1-1 0 0,1 0 1 0 0,-3-6-1 0 0,3 8-202 0 0,-1 1 0 0 0,1-1 0 0 0,-1 0-1 0 0,1 0 1 0 0,-1 1 0 0 0,1-1 0 0 0,-1 0-1 0 0,0 1 1 0 0,1-1 0 0 0,-1 1 0 0 0,0-1 0 0 0,1 1-1 0 0,-1-1 1 0 0,0 1 0 0 0,1-1 0 0 0,-1 1-1 0 0,0 0 1 0 0,0-1 0 0 0,0 1 0 0 0,0 0 0 0 0,1 0-1 0 0,-1-1 1 0 0,0 1 0 0 0,0 0 0 0 0,0 0-1 0 0,0 0 1 0 0,0 0 0 0 0,1 0 0 0 0,-1 0-1 0 0,0 0 1 0 0,0 1 0 0 0,0-1 0 0 0,0 0 0 0 0,-1 1-1 0 0,-104 25 2543 0 0,51-14-1404 0 0,-54 21 0 0 0,83-24-690 0 0,-48 10 0 0 0,60-16-371 0 0,1-2 0 0 0,0 1 0 0 0,0-2 0 0 0,-1 0 0 0 0,-23-3 0 0 0,10 0 387 0 0,-36 1 1 0 0,-16-2 332 0 0,-146-26 477 0 0,185 24-1129 0 0,-44-3 417 0 0,74 8-571 0 0,0 1 1 0 0,0 1-1 0 0,0 0 0 0 0,0 0 0 0 0,0 1 0 0 0,-12 3 1 0 0,-38 18 70 0 0,41-14-137 0 0,-1-2 0 0 0,-1 0 0 0 0,1-1 0 0 0,-24 4 1 0 0,-1-7 357 0 0,-61-4 0 0 0,0 1 54 0 0,-13 0-342 0 0,55-1-30 0 0,-64-9 312 0 0,81 5-148 0 0,43 4-189 0 0,0 0 0 0 0,-1 0 1 0 0,1 0-1 0 0,0-1 1 0 0,0 0-1 0 0,0 0 0 0 0,0 0 1 0 0,0 0-1 0 0,1 0 0 0 0,-1-1 1 0 0,1 0-1 0 0,-1 0 0 0 0,1 0 1 0 0,0 0-1 0 0,0 0 0 0 0,0-1 1 0 0,0 1-1 0 0,1-1 0 0 0,0 0 1 0 0,0 0-1 0 0,0 0 0 0 0,0 0 1 0 0,0 0-1 0 0,1 0 0 0 0,-1 0 1 0 0,0-8-1 0 0,-1-10 77 0 0,1 0-1 0 0,1 0 0 0 0,1 1 1 0 0,1-1-1 0 0,8-41 0 0 0,-6 34-45 0 0,5-13 87 0 0,1 1 0 0 0,20-53 0 0 0,-15 51-65 0 0,-2 0 0 0 0,7-46-1 0 0,-15 50 11 0 0,-4-70-1 0 0,0 9-4 0 0,3 67-59 0 0,2 1 1 0 0,1-1-1 0 0,1 1 0 0 0,22-57 0 0 0,-23 74-27 0 0,1-1 0 0 0,1 1 0 0 0,0 1 0 0 0,14-19 0 0 0,-15 24-1 0 0,2 0 0 0 0,-1 0 1 0 0,1 1-1 0 0,0 0 0 0 0,1 1 0 0 0,0 0 0 0 0,0 0 0 0 0,1 1 1 0 0,-1 0-1 0 0,1 1 0 0 0,0 0 0 0 0,1 1 0 0 0,16-4 0 0 0,12 0-16 0 0,0 1-1 0 0,69-1 0 0 0,-81 6 19 0 0,28-4-1 0 0,0-3 0 0 0,88-25 0 0 0,-97 20 0 0 0,17-4 0 0 0,0 2 0 0 0,80-8 0 0 0,-93 19 0 0 0,202-28 0 0 0,-148 9 0 0 0,118-21 0 0 0,-181 39-11 0 0,-1 3 1 0 0,0 2-1 0 0,1 1 0 0 0,-1 2 1 0 0,49 9-1 0 0,-86-10 11 0 0,-1 0 0 0 0,1 0 0 0 0,0 0 0 0 0,-1 0 0 0 0,1 1 0 0 0,-1 0 0 0 0,0-1 0 0 0,1 1 0 0 0,-1 1 0 0 0,0-1 0 0 0,0 0 0 0 0,0 1 0 0 0,-1-1 0 0 0,4 5 0 0 0,-2-2 0 0 0,0 0 0 0 0,-1 1 0 0 0,0-1 0 0 0,0 1 0 0 0,0 0 0 0 0,0 0 0 0 0,2 11 0 0 0,-1 1 0 0 0,-1 0 0 0 0,-1 1 0 0 0,0-1 0 0 0,-2 37 0 0 0,-18 186 0 0 0,-3 102 0 0 0,12-53 0 0 0,7-241 0 0 0,1-12 0 0 0,1-15 0 0 0,-1-1 0 0 0,-1 1 0 0 0,-8 39 0 0 0,8-55 0 0 0,0 0 0 0 0,0 0 0 0 0,0-1 0 0 0,-1 1 0 0 0,0 0 0 0 0,0-1 0 0 0,0 0 0 0 0,-1 0 0 0 0,0 0 0 0 0,0 0 0 0 0,0 0 0 0 0,0-1 0 0 0,-1 0 0 0 0,0 0 0 0 0,0 0 0 0 0,0 0 0 0 0,-11 5 0 0 0,-4-1 6 0 0,-1-1 0 0 0,0-1 0 0 0,-1-1 0 0 0,1 0-1 0 0,-40 2 1 0 0,1 1 12 0 0,10-1 28 0 0,1 3 0 0 0,-73 25-1 0 0,105-29-176 0 0,2 0 0 0 0,-1 1 1 0 0,1 1-1 0 0,0 1 0 0 0,0 0 0 0 0,1 1 0 0 0,0 0 0 0 0,1 1 0 0 0,1 0 0 0 0,-1 1 0 0 0,-12 18 0 0 0,-1 8-1708 0 0,4 3-3850 0 0,4 5-1770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2:16.287"/>
    </inkml:context>
    <inkml:brush xml:id="br0">
      <inkml:brushProperty name="width" value="0.1" units="cm"/>
      <inkml:brushProperty name="height" value="0.1" units="cm"/>
      <inkml:brushProperty name="color" value="#E71224"/>
    </inkml:brush>
  </inkml:definitions>
  <inkml:trace contextRef="#ctx0" brushRef="#br0">6283 276 7399 0 0,'0'-50'768'0'0,"1"41"-577"0"0,0 9-169 0 0,-1-1-1 0 0,0 1 1 0 0,0-1 0 0 0,0 0-1 0 0,0 1 1 0 0,1-1-1 0 0,-1 1 1 0 0,0-1-1 0 0,0 0 1 0 0,0 1-1 0 0,0-1 1 0 0,-1 0 0 0 0,1 1-1 0 0,0-1 1 0 0,0 1-1 0 0,0-1 1 0 0,0 0-1 0 0,-1 1 1 0 0,1-1-1 0 0,0 1 1 0 0,-1-1-1 0 0,1 1 1 0 0,0-1 0 0 0,-1 1-1 0 0,1-1 1 0 0,-1 1-1 0 0,1-1 1 0 0,-1 0-1 0 0,-19-21-197 0 0,15 16 579 0 0,-1 0 1 0 0,1 0-1 0 0,-1 1 1 0 0,-12-10-1 0 0,16 14-275 0 0,-1 0 1 0 0,1-1-1 0 0,-1 1 1 0 0,1 0-1 0 0,-1 0 0 0 0,0 1 1 0 0,1-1-1 0 0,-1 0 0 0 0,0 1 1 0 0,1 0-1 0 0,-1 0 1 0 0,0-1-1 0 0,0 2 0 0 0,0-1 1 0 0,1 0-1 0 0,-1 0 1 0 0,0 1-1 0 0,-3 1 0 0 0,-95 32 908 0 0,64-20-675 0 0,-1-2 1 0 0,-59 12-1 0 0,14-15 773 0 0,-141-4 0 0 0,156-6-590 0 0,-178-17 652 0 0,76 1-508 0 0,-120-13 448 0 0,143 19-614 0 0,77 8-383 0 0,-251-3 338 0 0,77 4-199 0 0,86-6-178 0 0,-211 1 128 0 0,281 8-112 0 0,-149-17 0 0 0,146 7-84 0 0,-16 3 39 0 0,-142 10-1 0 0,166-3 42 0 0,-110-14 1 0 0,143 8-63 0 0,18 2-17 0 0,-174-7 166 0 0,-105 17-60 0 0,114-11 0 0 0,47 0-44 0 0,-20 2-20 0 0,-66-5 274 0 0,137-2-262 0 0,-32-12 37 0 0,-25 0 65 0 0,105 16-145 0 0,-26-1-13 0 0,23 6 24 0 0,-78 2 18 0 0,41-2-73 0 0,1 0 0 0 0,78 2 0 0 0,-1-1 0 0 0,1 1 0 0 0,0 1 0 0 0,0 1 0 0 0,-18 6 0 0 0,-19 3 0 0 0,45-11 0 0 0,-1-1 0 0 0,1 1 0 0 0,-1 0 0 0 0,1 0 0 0 0,-1 0 0 0 0,1 0 0 0 0,0 1 0 0 0,0 0 0 0 0,0 0 0 0 0,-6 6 0 0 0,8-6 0 0 0,-1 0 0 0 0,1 0 0 0 0,0 0 0 0 0,1 0 0 0 0,-1 1 0 0 0,0-1 0 0 0,1 0 0 0 0,0 1 0 0 0,0-1 0 0 0,0 1 0 0 0,0 0 0 0 0,0-1 0 0 0,1 1 0 0 0,0 0 0 0 0,-1 3 0 0 0,-3 48 0 0 0,2-39 0 0 0,1 0 0 0 0,1 24 0 0 0,15 89 144 0 0,-7-60-55 0 0,-6-43-28 0 0,2 0 0 0 0,8 31 0 0 0,-8-42-25 0 0,5 12 44 0 0,-2 2 0 0 0,0-1 0 0 0,-2 1 0 0 0,2 44 0 0 0,-6-58-41 0 0,1 1 0 0 0,0-1 0 0 0,1 0 0 0 0,1 1-1 0 0,1-2 1 0 0,12 29 0 0 0,-1-1 5 0 0,16 32 84 0 0,-8-12-74 0 0,5 15 20 0 0,-10-19-36 0 0,-10-34-8 0 0,-2 0 0 0 0,6 32 0 0 0,-9-33-16 0 0,0 0 1 0 0,2-1-1 0 0,0 1 0 0 0,2-1 0 0 0,0-1 0 0 0,1 1 1 0 0,2-1-1 0 0,19 30 0 0 0,-18-35 27 0 0,0 0 0 0 0,1-1 0 0 0,1 0 0 0 0,0-1 0 0 0,19 13-1 0 0,-22-19-17 0 0,0 0-1 0 0,1-1 1 0 0,0-1-1 0 0,0 0 0 0 0,1-1 1 0 0,24 7-1 0 0,83 12 187 0 0,-71-16-180 0 0,16 0-3 0 0,-38-6-7 0 0,29 7 0 0 0,-13-1 5 0 0,1-1 0 0 0,0-2 0 0 0,47-2 0 0 0,132-13 72 0 0,-221 9-96 0 0,104-7 64 0 0,142 7 0 0 0,-185 4-64 0 0,72-7 0 0 0,61-16 0 0 0,-189 19 0 0 0,238-5 61 0 0,-162 7-58 0 0,275-16-3 0 0,-84 11 0 0 0,125 0 0 0 0,-268-11 25 0 0,48-3 14 0 0,-57 6-39 0 0,3 0 0 0 0,14-4 0 0 0,-63 6 0 0 0,44-9 0 0 0,-73 10 0 0 0,0 2 0 0 0,91-1 0 0 0,164 25 0 0 0,-178-23 0 0 0,-66 1 0 0 0,4 2 0 0 0,1 2 0 0 0,105 14 0 0 0,-26 7 0 0 0,-7-8 0 0 0,-112-11 0 0 0,0-1 0 0 0,1-1 0 0 0,26-5 0 0 0,4 0 0 0 0,152-9 0 0 0,-150 11 0 0 0,-24 1 0 0 0,47 1 0 0 0,-60 3 0 0 0,1-1 0 0 0,-1-1 0 0 0,0 0 0 0 0,1-2 0 0 0,-1 0 0 0 0,27-9 0 0 0,-23 4 14 0 0,-2-2 1 0 0,1 0-1 0 0,-1-1 0 0 0,-1-2 0 0 0,0 0 0 0 0,-1-1 1 0 0,-1-1-1 0 0,27-26 0 0 0,-39 34-10 0 0,-1-1 0 0 0,1 0 1 0 0,-1 0-1 0 0,-1 0 0 0 0,0 0 0 0 0,0-1 0 0 0,0 0 1 0 0,-1 0-1 0 0,0 0 0 0 0,2-16 0 0 0,0-9 31 0 0,0-56 0 0 0,-3 35-23 0 0,0 19-12 0 0,-2-1 0 0 0,-1 0 0 0 0,-9-54 0 0 0,6 71 0 0 0,0 1 0 0 0,-1 0 0 0 0,-2 0 0 0 0,0 0 0 0 0,-1 1 0 0 0,0 0 0 0 0,-2 0 0 0 0,-12-17 0 0 0,-41-59 22 0 0,-37-50 20 0 0,90 132-57 0 0,0 0 0 0 0,-1 0 0 0 0,0 1 0 0 0,-1 0 0 0 0,0 1 0 0 0,-1 1 0 0 0,0 0 0 0 0,0 0 0 0 0,-1 1 0 0 0,-16-6 0 0 0,17 9-21 0 0,0 0 0 0 0,-1 1 0 0 0,1 1 0 0 0,-1 0 0 0 0,0 1 0 0 0,0 1 0 0 0,0 0 0 0 0,1 1 0 0 0,-1 0 0 0 0,0 1 0 0 0,-25 5 0 0 0,-5 6-737 0 0,0 3 0 0 0,1 1 0 0 0,-59 31 0 0 0,99-45 701 0 0,-71 37-1436 0 0,-5 7-47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8:58.480"/>
    </inkml:context>
    <inkml:brush xml:id="br0">
      <inkml:brushProperty name="width" value="0.35" units="cm"/>
      <inkml:brushProperty name="height" value="2.1" units="cm"/>
      <inkml:brushProperty name="color" value="#33CCFF"/>
      <inkml:brushProperty name="inkEffects" value="pencil"/>
    </inkml:brush>
  </inkml:definitions>
  <inkml:trace contextRef="#ctx0" brushRef="#br0">8 0 919 266322 39622,'0'0'80'0'0,"-1"0"-80"0"0,-1 1 0 0 0,1 1 440 0 0,-1-1 72 0 0,1 1 8 0 0,1 0 200 0 0,-1 0-592 0 0,1 0-8 0 0,0 1-8 0 0,0 0 32 0 0,1 0 8 0 0,-1 0 0 0 0,1 1 0 0 0,0-1 40 0 0,1-1 200 0 0,0-1-192 0 0,1 0 80 0 0,2 0 304 0 0,1-1-72 0 0,3-1-128 0 0,1-1-64 0 0,1 1-88 0 0,0-1-120 0 0,-1 1-48 0 0,0-1-64 0 0,-1 1 88 0 0,0 0-88 0 0,0 1 160 0 0,-1 0-32 0 0,1-1 0 0 0,0 1 0 0 0,1 0 8 0 0,-1 0 0 0 0,1 0 0 0 0,0 0 0 0 0,0 1-56 0 0,1 0-16 0 0,-1 1 0 0 0,3 0 64 0 0,2 1-128 0 0,0 0 96 0 0,2 1-32 0 0,1-1 0 0 0,-1 0-64 0 0,-1-1 64 0 0,0 0-64 0 0,-1 0 64 0 0,0-1-64 0 0,-1 1 64 0 0,0-2 0 0 0,-2 1-64 0 0,0-1 96 0 0,-1-1-32 0 0,0 1-64 0 0,2-1 96 0 0,1-1 0 0 0,-1 1-96 0 0,0 0 96 0 0,-1 1-96 0 0,-1 0 96 0 0,1 0-96 0 0,-1 0 64 0 0,1 0-64 0 0,0 0 64 0 0,0 1-64 0 0,2-1 0 0 0,-1 1 0 0 0,1 0 64 0 0,1-1-64 0 0,0 1 0 0 0,0 0 0 0 0,1 0 64 0 0,0 0-64 0 0,2-1 0 0 0,0 1 0 0 0,-1-1 0 0 0,-1 0 0 0 0,-2 0 0 0 0,1-1 0 0 0,1 1 80 0 0,0-1-80 0 0,0 0 80 0 0,-2-1-80 0 0,4 1 0 0 0,3-1 64 0 0,2 0 0 0 0,0 1-64 0 0,3-1 64 0 0,-1-1-64 0 0,-1 1 0 0 0,1 1 0 0 0,1-1 0 0 0,1 0 64 0 0,-2 1-64 0 0,-3 0 0 0 0,-3-1 0 0 0,-3 1 0 0 0,-2 0 0 0 0,-1-1 0 0 0,-1 1 64 0 0,0 0-64 0 0,0 1 0 0 0,1 0 0 0 0,0 0 64 0 0,0 1-64 0 0,4-1 0 0 0,1 1 64 0 0,1-1-64 0 0,-1 0 0 0 0,-1 0 0 0 0,2 0 0 0 0,-1 0 0 0 0,0 0 0 0 0,2 0 0 0 0,3-1 0 0 0,0 0 0 0 0,-1 0 0 0 0,-1-1 0 0 0,-2 1 0 0 0,1-1 64 0 0,0 1 0 0 0,-1 1-64 0 0,-1 1 64 0 0,-2-1-64 0 0,0 1 0 0 0,-2 0 0 0 0,4 0 0 0 0,0 1 0 0 0,0-1 0 0 0,3 0 0 0 0,2 1 0 0 0,-1 0 0 0 0,-2 0 0 0 0,-1-1 0 0 0,1 1 0 0 0,-1 0 0 0 0,-1 0 0 0 0,-1-1 64 0 0,2 1-64 0 0,2 0 0 0 0,-1-1 0 0 0,-1 1 0 0 0,-1-1 64 0 0,-1 1-64 0 0,-1-1 0 0 0,0 0 0 0 0,1 0 0 0 0,1 0 0 0 0,0-1 0 0 0,1 0 0 0 0,4 1 64 0 0,2-1-64 0 0,-1 1 0 0 0,3 0 0 0 0,-2-1 0 0 0,-1 2 0 0 0,-3-1 0 0 0,-3 0 0 0 0,-2 1 0 0 0,0 0 0 0 0,3 0 64 0 0,0-1-64 0 0,2 1 0 0 0,-2-1 0 0 0,1 1 0 0 0,-1-1 0 0 0,0 1 0 0 0,0-1 0 0 0,-1 0 0 0 0,0 0 0 0 0,0 0 0 0 0,-1 1 0 0 0,0-1 0 0 0,-1 0 0 0 0,-1 0 0 0 0,-1 0 0 0 0,0-1 0 0 0,-1 1 0 0 0,0 0 0 0 0,0 0 0 0 0,2 0 0 0 0,0-1 0 0 0,-2 0 0 0 0,-1 1 0 0 0,-3-1 0 0 0,0-1 64 0 0,-2-1 32 0 0,-1 0-96 0 0,-1 0 96 0 0,0 1 0 0 0,-1-1 0 0 0,-1 0-96 0 0,-2 1 64 0 0,0 0-64 0 0,-2-1 0 0 0,1 1 0 0 0,-2 0 64 0 0,0 0 0 0 0,-1 2-64 0 0,-1 1-6976 0 0,1 2 2041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9:01.307"/>
    </inkml:context>
    <inkml:brush xml:id="br0">
      <inkml:brushProperty name="width" value="0.1" units="cm"/>
      <inkml:brushProperty name="height" value="0.1" units="cm"/>
      <inkml:brushProperty name="color" value="#E71224"/>
    </inkml:brush>
  </inkml:definitions>
  <inkml:trace contextRef="#ctx0" brushRef="#br0">9 118 455 0 0,'0'0'144'0'0,"0"-1"-1"0"0,0 0 0 0 0,0 0 0 0 0,0 0 0 0 0,0 0 0 0 0,-1 1 0 0 0,1-1 0 0 0,0 0 0 0 0,-7-14 6105 0 0,12 6-5505 0 0,-1 3-550 0 0,0 1-1 0 0,0 0 1 0 0,1 0-1 0 0,-1 1 1 0 0,1-1-1 0 0,0 1 1 0 0,1 0-1 0 0,-1 0 1 0 0,1 1 0 0 0,0 0-1 0 0,10-5 1 0 0,-3 5-30 0 0,1 0 1 0 0,0 0-1 0 0,0 1 0 0 0,0 1 1 0 0,0 1-1 0 0,15 0 1 0 0,19 0 102 0 0,5-3 114 0 0,79-7 655 0 0,-118 8-952 0 0,0 1 0 0 0,16 1 0 0 0,16-1 77 0 0,-9-1-33 0 0,44 4 0 0 0,-17-1 19 0 0,146 9 366 0 0,-143-8-410 0 0,26 0-38 0 0,22 0 50 0 0,-27 1-36 0 0,113 3 86 0 0,-125-2-51 0 0,291 29 108 0 0,-274-22-197 0 0,66-7 31 0 0,-109-4-46 0 0,277-9 32 0 0,-155 2-18 0 0,-53 1-23 0 0,84 0 0 0 0,202 35 0 0 0,-233-12 68 0 0,-140-16-66 0 0,0-1-1 0 0,1-2 1 0 0,41-8 0 0 0,-40-1 84 0 0,-29 9-74 0 0,1-1 0 0 0,-1 1 0 0 0,1 1-1 0 0,0-1 1 0 0,-1 1 0 0 0,1 0-1 0 0,0 1 1 0 0,9-1 0 0 0,-14 1-6 0 0,0 0 0 0 0,-1 0-1 0 0,1 0 1 0 0,-1 1 0 0 0,1-1 0 0 0,0 0 0 0 0,-1 0-1 0 0,1 0 1 0 0,-1 1 0 0 0,1-1 0 0 0,0 0 0 0 0,-1 1 0 0 0,1-1-1 0 0,-1 1 1 0 0,1-1 0 0 0,-1 0 0 0 0,0 1 0 0 0,1-1-1 0 0,-1 1 1 0 0,1-1 0 0 0,-1 1 0 0 0,0-1 0 0 0,1 1 0 0 0,-1 0-1 0 0,0-1 1 0 0,0 1 0 0 0,1-1 0 0 0,-1 1 0 0 0,0 0-1 0 0,0-1 1 0 0,0 1 0 0 0,0-1 0 0 0,0 1 0 0 0,0 0-1 0 0,0 0 1 0 0,0 2-609 0 0,0-1 0 0 0,-1 1-1 0 0,1-1 1 0 0,-1 1 0 0 0,0 0-1 0 0,0-1 1 0 0,-1 4 0 0 0,-4 8-4495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9:02.802"/>
    </inkml:context>
    <inkml:brush xml:id="br0">
      <inkml:brushProperty name="width" value="0.1" units="cm"/>
      <inkml:brushProperty name="height" value="0.1" units="cm"/>
      <inkml:brushProperty name="color" value="#E71224"/>
    </inkml:brush>
  </inkml:definitions>
  <inkml:trace contextRef="#ctx0" brushRef="#br0">274 0 919 0 0,'-60'16'682'0'0,"30"-9"-144"0"0,0 1 1 0 0,1 2 0 0 0,0 1-1 0 0,-30 15 1 0 0,56-24-508 0 0,0 0 0 0 0,1-1 1 0 0,-1 1-1 0 0,1 0 0 0 0,-1 0 0 0 0,1 1 0 0 0,0-1 0 0 0,-1 0 0 0 0,1 1 0 0 0,0 0 1 0 0,1-1-1 0 0,-1 1 0 0 0,0 0 0 0 0,-1 5 0 0 0,3-7-25 0 0,-1 0 0 0 0,1 1 0 0 0,0-1 1 0 0,0 1-1 0 0,0-1 0 0 0,0 1 0 0 0,0-1 0 0 0,0 0 0 0 0,0 1 0 0 0,1-1 0 0 0,-1 1 0 0 0,0-1 0 0 0,1 0 0 0 0,-1 1 0 0 0,1-1 1 0 0,0 0-1 0 0,-1 1 0 0 0,1-1 0 0 0,0 0 0 0 0,0 0 0 0 0,0 0 0 0 0,0 0 0 0 0,0 0 0 0 0,0 0 0 0 0,0 0 0 0 0,0 0 0 0 0,0 0 1 0 0,0 0-1 0 0,0-1 0 0 0,1 1 0 0 0,-1 0 0 0 0,0-1 0 0 0,1 1 0 0 0,1 0 0 0 0,7 3 94 0 0,1 0-1 0 0,-1-1 1 0 0,1 0 0 0 0,0-1-1 0 0,0 0 1 0 0,18 0 0 0 0,69-4 522 0 0,-44-1-405 0 0,237 0 529 0 0,-41 10-486 0 0,46 0 184 0 0,-10-28 26 0 0,-128 7-282 0 0,236-25 299 0 0,-110-12-171 0 0,-240 43-269 0 0,120-28 262 0 0,-156 35-265 0 0,-1-1-35 0 0,-1 0 0 0 0,1 1 1 0 0,0 0-1 0 0,-1 1 0 0 0,1-1 0 0 0,0 1 0 0 0,7 1 0 0 0,-13 0-5 0 0,0-1 0 0 0,0 1 0 0 0,0-1 0 0 0,0 1 0 0 0,0-1 0 0 0,0 1 0 0 0,0 0 0 0 0,0-1 0 0 0,0 1-1 0 0,0 0 1 0 0,-1 0 0 0 0,1 0 0 0 0,0 0 0 0 0,0 0 0 0 0,-1 0 0 0 0,1 0 0 0 0,0 0 0 0 0,-1 0 0 0 0,0 0 0 0 0,1 0-1 0 0,-1 0 1 0 0,1 0 0 0 0,-1 1 0 0 0,0-1 0 0 0,0 0 0 0 0,0 0 0 0 0,0 0 0 0 0,0 0 0 0 0,0 3 0 0 0,2 13-102 0 0,-3-7 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43.199"/>
    </inkml:context>
    <inkml:brush xml:id="br0">
      <inkml:brushProperty name="width" value="0.1" units="cm"/>
      <inkml:brushProperty name="height" value="0.1" units="cm"/>
      <inkml:brushProperty name="color" value="#E71224"/>
    </inkml:brush>
  </inkml:definitions>
  <inkml:trace contextRef="#ctx0" brushRef="#br0">2299 258 919 0 0,'2'-5'247'0'0,"-1"0"-1"0"0,1 1 0 0 0,1-1 0 0 0,-1 0 0 0 0,1 1 0 0 0,0-1 1 0 0,4-5-1 0 0,-6 10-207 0 0,-1 0 1 0 0,0-1 0 0 0,0 1-1 0 0,0 0 1 0 0,0-1-1 0 0,0 1 1 0 0,0 0 0 0 0,0-1-1 0 0,0 1 1 0 0,0 0-1 0 0,0-1 1 0 0,0 1 0 0 0,0 0-1 0 0,0-1 1 0 0,0 1-1 0 0,0 0 1 0 0,0-1-1 0 0,0 1 1 0 0,-1 0 0 0 0,1-1-1 0 0,0 1 1 0 0,0 0-1 0 0,0-1 1 0 0,0 1 0 0 0,-1 0-1 0 0,1-1 1 0 0,0 1-1 0 0,0 0 1 0 0,-1 0 0 0 0,1-1-1 0 0,0 1 1 0 0,-1 0-1 0 0,1 0 1 0 0,0 0 0 0 0,0 0-1 0 0,-1-1 1 0 0,1 1-1 0 0,0 0 1 0 0,-1 0 0 0 0,0 0-1 0 0,-15-8-329 0 0,15 7 375 0 0,-45-21 679 0 0,-44-28 0 0 0,79 44-450 0 0,0 0-1 0 0,-1 1 1 0 0,0 0 0 0 0,0 1-1 0 0,-21-4 1 0 0,-67-7 714 0 0,53 10-694 0 0,-651-47 674 0 0,526 43-855 0 0,68 1 132 0 0,-188 12 0 0 0,153 11-428 0 0,1 5 1 0 0,-188 53-1 0 0,271-57-144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9:37.972"/>
    </inkml:context>
    <inkml:brush xml:id="br0">
      <inkml:brushProperty name="width" value="0.1" units="cm"/>
      <inkml:brushProperty name="height" value="0.1" units="cm"/>
      <inkml:brushProperty name="color" value="#E71224"/>
    </inkml:brush>
  </inkml:definitions>
  <inkml:trace contextRef="#ctx0" brushRef="#br0">3 32 2303 0 0,'-2'-1'167'0'0,"2"2"181"0"0,15 6 1077 0 0,-11-7-1280 0 0,-1 0-1 0 0,0 0 0 0 0,1-1 0 0 0,-1 1 1 0 0,1-1-1 0 0,-1 0 0 0 0,0 0 1 0 0,0 0-1 0 0,1-1 0 0 0,-1 1 0 0 0,0-1 1 0 0,0 1-1 0 0,0-1 0 0 0,3-3 0 0 0,-4 4-20 0 0,0-1 0 0 0,0 1 0 0 0,0 0 0 0 0,0 0 0 0 0,1 0 0 0 0,-1 0-1 0 0,0 1 1 0 0,1-1 0 0 0,-1 1 0 0 0,1-1 0 0 0,-1 1 0 0 0,0 0-1 0 0,1 0 1 0 0,-1 0 0 0 0,5 0 0 0 0,3 2 7 0 0,-1 0 1 0 0,17 6-1 0 0,-18-5-71 0 0,1-1 0 0 0,-1 0 0 0 0,10 1 0 0 0,14 0 257 0 0,1-2-1 0 0,-1-1 1 0 0,0-1-1 0 0,38-7 1 0 0,4-2 5 0 0,-46 7-251 0 0,-11 1-62 0 0,32-4 57 0 0,0 2-1 0 0,1 2 1 0 0,58 5 0 0 0,179 31 510 0 0,-233-27-523 0 0,52 4 22 0 0,53-5 53 0 0,-113-3-108 0 0,1 1-1 0 0,55 14 1 0 0,-78-13-15 0 0,26 8-5 0 0,-37-9 0 0 0,-1 0 0 0 0,1-1 0 0 0,23 2 0 0 0,104 15 28 0 0,-101-12-16 0 0,1-2 0 0 0,49 1 0 0 0,-55-7-4 0 0,-13 1 15 0 0,37-4 0 0 0,148-23 51 0 0,-166 24-74 0 0,-1 3 0 0 0,1 1 0 0 0,-1 1 0 0 0,46 11 0 0 0,-46-8 0 0 0,-11-1 16 0 0,1-1 0 0 0,-1-2 0 0 0,32-2 0 0 0,-31 1-16 0 0,-21-1 0 0 0,0 1 0 0 0,1-2 0 0 0,8 0 0 0 0,37-5 0 0 0,1 3 0 0 0,59 4 0 0 0,-35 0 11 0 0,25-3 41 0 0,105 4 67 0 0,-159-2-78 0 0,-34-1-24 0 0,26 3-1 0 0,73 2-16 0 0,-89-4 0 0 0,8-2 25 0 0,1-1 0 0 0,51-12 0 0 0,-2 0 18 0 0,-46 12-37 0 0,54 2 1 0 0,-2 0-10 0 0,-57 0 3 0 0,-21 1 0 0 0,1 0 0 0 0,-1-1 0 0 0,21-5 0 0 0,-24 4 26 0 0,0 0-1 0 0,1 0 0 0 0,0 1 1 0 0,-1 0-1 0 0,17 0 0 0 0,-23 2-19 0 0,0-1 0 0 0,0 0 0 0 0,0 1 0 0 0,0 0 0 0 0,0 0 0 0 0,0 0 0 0 0,0 0 0 0 0,-1 0 0 0 0,1 0-1 0 0,-1 1 1 0 0,1-1 0 0 0,-1 1 0 0 0,1 0 0 0 0,-1 0 0 0 0,0 0 0 0 0,0 0 0 0 0,1 0 0 0 0,-2 0 0 0 0,1 1 0 0 0,0-1-1 0 0,0 1 1 0 0,1 3 0 0 0,10 28-364 0 0,-7-11-3224 0 0,-4-8-358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9:40.208"/>
    </inkml:context>
    <inkml:brush xml:id="br0">
      <inkml:brushProperty name="width" value="0.1" units="cm"/>
      <inkml:brushProperty name="height" value="0.1" units="cm"/>
      <inkml:brushProperty name="color" value="#E71224"/>
    </inkml:brush>
  </inkml:definitions>
  <inkml:trace contextRef="#ctx0" brushRef="#br0">2 51 455 0 0,'-2'-15'0'0'0,"2"4"0"0"0,2 2 0 0 0,-2 3 0 0 0,2 4 0 0 0,2 2 0 0 0,-1 0 160 0 0,5-2 0 0 0,3 1-8 0 0,4-3 0 0 0,7 4-152 0 0,-2 0 0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29:41.025"/>
    </inkml:context>
    <inkml:brush xml:id="br0">
      <inkml:brushProperty name="width" value="0.1" units="cm"/>
      <inkml:brushProperty name="height" value="0.1" units="cm"/>
      <inkml:brushProperty name="color" value="#E71224"/>
    </inkml:brush>
  </inkml:definitions>
  <inkml:trace contextRef="#ctx0" brushRef="#br0">0 28 1839 0 0,'2'-3'24'0'0,"-1"1"0"0"0,1 0 0 0 0,0 1 0 0 0,0-1 0 0 0,0 0 0 0 0,0 0 0 0 0,0 1 0 0 0,0-1 0 0 0,0 1 0 0 0,0 0 0 0 0,1-1 0 0 0,-1 1 0 0 0,1 0 0 0 0,-1 1 0 0 0,1-1 0 0 0,-1 0 0 0 0,6 0 0 0 0,2 0 144 0 0,0 1-1 0 0,0 0 1 0 0,14 2 0 0 0,-6-1-15 0 0,28 4 145 0 0,51 12 0 0 0,-63-10-254 0 0,-10-3-27 0 0,0-1 0 0 0,0-1 0 0 0,0-1 0 0 0,0-1 0 0 0,38-6 0 0 0,-25 3 184 0 0,0 0 0 0 0,56 5 0 0 0,73 16 657 0 0,-98-10-741 0 0,-13-3-67 0 0,0-2 0 0 0,0-3 0 0 0,80-10 0 0 0,-82 4 25 0 0,0 2 0 0 0,0 2-1 0 0,0 3 1 0 0,1 2 0 0 0,61 12-1 0 0,-58-6-40 0 0,80 3-1 0 0,60-9 67 0 0,-137-3-85 0 0,247 11 88 0 0,-229-7-70 0 0,-18-4 7 0 0,1-3 0 0 0,91-15 0 0 0,-6-1 118 0 0,117 6 43 0 0,132-17 8 0 0,-360 25-177 0 0,-1 0 0 0 0,1 3 0 0 0,0 1 0 0 0,0 1 0 0 0,42 6 0 0 0,-55-3-21 0 0,31 6 19 0 0,76 1-1 0 0,-97-11 52 0 0,-21 0-10 0 0,0 0 0 0 0,-1 1-1 0 0,21 3 1 0 0,-27-3-62 0 0,0 1 0 0 0,0 0 0 0 0,0 0 0 0 0,0 0 0 0 0,0 0 0 0 0,0 1 0 0 0,0 0-1 0 0,-1-1 1 0 0,1 1 0 0 0,-1 1 0 0 0,1-1 0 0 0,-1 0 0 0 0,0 1 0 0 0,4 3 0 0 0,14 14-184 0 0,-14-12 56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0:02.527"/>
    </inkml:context>
    <inkml:brush xml:id="br0">
      <inkml:brushProperty name="width" value="0.1" units="cm"/>
      <inkml:brushProperty name="height" value="0.1" units="cm"/>
      <inkml:brushProperty name="color" value="#E71224"/>
    </inkml:brush>
  </inkml:definitions>
  <inkml:trace contextRef="#ctx0" brushRef="#br0">6 1 455 0 0,'0'0'53'0'0,"-1"0"0"0"0,1 1 0 0 0,0-1-1 0 0,-1 0 1 0 0,1 1 0 0 0,0-1-1 0 0,-1 1 1 0 0,1-1 0 0 0,0 0-1 0 0,-1 1 1 0 0,1-1 0 0 0,0 1-1 0 0,0-1 1 0 0,-1 1 0 0 0,1-1-1 0 0,0 1 1 0 0,0-1 0 0 0,0 1-1 0 0,0-1 1 0 0,0 1 0 0 0,0-1-1 0 0,0 1 1 0 0,0-1 0 0 0,0 1-1 0 0,0-1 1 0 0,0 1 0 0 0,0-1-1 0 0,0 1 1 0 0,0-1 0 0 0,0 1-1 0 0,1-1 1 0 0,-1 0 0 0 0,0 1-1 0 0,1 1 55 0 0,0-1 0 0 0,0-1 0 0 0,1 1 0 0 0,-1 0 0 0 0,0 0 0 0 0,0 0-1 0 0,0-1 1 0 0,1 1 0 0 0,-1 0 0 0 0,0-1 0 0 0,3 1 0 0 0,4 1 199 0 0,-1 0 1 0 0,0-1 0 0 0,14 0-1 0 0,55 3 577 0 0,-45-2-558 0 0,61-3-1 0 0,-39-5-42 0 0,1 3-1 0 0,65 4 0 0 0,-13 8-239 0 0,110 7 81 0 0,-148-14 17 0 0,80-7-1 0 0,-56-1 109 0 0,144 10 0 0 0,-47 3-237 0 0,30-14 47 0 0,3-1-63 0 0,94 38 5 0 0,-278-26 0 0 0,0-2 0 0 0,54-4 0 0 0,-17 0 0 0 0,149-7 139 0 0,-215 8-103 0 0,0 0 1 0 0,1 1-1 0 0,-1 0 0 0 0,11 2 1 0 0,-16-1-28 0 0,0 0 1 0 0,0 0 0 0 0,0 0-1 0 0,0 1 1 0 0,-1-1-1 0 0,1 1 1 0 0,0 0 0 0 0,-1 0-1 0 0,0 0 1 0 0,1 1-1 0 0,-1-1 1 0 0,4 5 0 0 0,28 27-261 0 0,-26-23-64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0:06.519"/>
    </inkml:context>
    <inkml:brush xml:id="br0">
      <inkml:brushProperty name="width" value="0.1" units="cm"/>
      <inkml:brushProperty name="height" value="0.1" units="cm"/>
      <inkml:brushProperty name="color" value="#E71224"/>
    </inkml:brush>
  </inkml:definitions>
  <inkml:trace contextRef="#ctx0" brushRef="#br0">498 31 919 0 0,'-11'-5'4836'0'0,"11"4"-4734"0"0,0 2-62 0 0,1-1 1 0 0,-1 0-1 0 0,0 0 1 0 0,0 0-1 0 0,1 0 1 0 0,-1 1-1 0 0,0-1 1 0 0,1 0-1 0 0,-1 0 0 0 0,0 0 1 0 0,1 0-1 0 0,-1 0 1 0 0,0 0-1 0 0,0 0 1 0 0,1 0-1 0 0,-1 0 1 0 0,0 0-1 0 0,1 0 1 0 0,-1 0-1 0 0,0 0 1 0 0,1 0-1 0 0,-1 0 1 0 0,0 0-1 0 0,1-1 1 0 0,-1 1-1 0 0,0 0 1 0 0,0 0-1 0 0,1 0 1 0 0,-1 0-1 0 0,0-1 0 0 0,1 1 1 0 0,10-5 854 0 0,-6 2-616 0 0,0 0 0 0 0,0 0 0 0 0,1 1-1 0 0,-1 0 1 0 0,1 0 0 0 0,-1 1-1 0 0,1 0 1 0 0,0 0 0 0 0,-1 0 0 0 0,1 0-1 0 0,0 1 1 0 0,0 0 0 0 0,10 1 0 0 0,7 3-170 0 0,0 0 0 0 0,27 10 0 0 0,-14-4 213 0 0,-13-4-136 0 0,-1 0-1 0 0,-1 2 1 0 0,1 1-1 0 0,-2 1 1 0 0,1 0-1 0 0,-1 1 1 0 0,-1 2-1 0 0,23 17 1 0 0,-26-17-106 0 0,-5-5-19 0 0,-1 2 0 0 0,11 9-1 0 0,-18-16-32 0 0,-1 0 0 0 0,1 0 0 0 0,-1 1 0 0 0,0-1 0 0 0,0 0 0 0 0,0 1-1 0 0,-1-1 1 0 0,1 1 0 0 0,-1 0 0 0 0,0-1 0 0 0,2 9 0 0 0,0 16 193 0 0,2 1 1 0 0,1 0-1 0 0,18 53 0 0 0,13 32-103 0 0,-3-23-108 0 0,-21-56 11 0 0,-2 0 0 0 0,-1 1 0 0 0,-2 1 0 0 0,-1 0 0 0 0,2 38 0 0 0,-3 1 85 0 0,2 56-10 0 0,-7-105-64 0 0,0-1 0 0 0,2 1 0 0 0,7 32 0 0 0,10 64 32 0 0,-16-99-64 0 0,-2 1 0 0 0,-2 40 0 0 0,0-35 0 0 0,24 301 128 0 0,-21-312-128 0 0,2 0 0 0 0,0 1 0 0 0,7 18 0 0 0,-5-19 0 0 0,-1 1 0 0 0,6 34 0 0 0,-6 17 22 0 0,-2 0-1 0 0,-8 78 0 0 0,2 81 107 0 0,18-120-32 0 0,-4-44 0 0 0,-10-48-66 0 0,-1 0-1 0 0,-1 0 0 0 0,-4 34 1 0 0,-14 55 116 0 0,7-45-90 0 0,-12 88-45 0 0,9-70 52 0 0,8-48 404 0 0,0 0 0 0 0,-1 48 0 0 0,2-8-909 0 0,1-36 1453 0 0,-20 170-2567 0 0,-9-2 1556 0 0,30-183 17 0 0,-1 36-1 0 0,3-35 0 0 0,-5 32-1 0 0,4-39-13 0 0,-4 17 19 0 0,-1 0-1 0 0,-14 39 1 0 0,-6 17 8 0 0,19-57-12 0 0,-17 41 1 0 0,-17 11 46 0 0,-2 2 0 0 0,-12 29-53 0 0,42-84 19 0 0,-2-1 0 0 0,-21 30 0 0 0,26-44-16 0 0,0 0-1 0 0,-2-1 0 0 0,0 0 1 0 0,0-1-1 0 0,-19 13 1 0 0,-96 78-4 0 0,32-18 31 0 0,31-25-18 0 0,-166 109 787 0 0,85-67-488 0 0,132-92-320 0 0,0-1 0 0 0,0-1 0 0 0,-1 0 0 0 0,0-1 0 0 0,-24 9 0 0 0,33-16-115 0 0,6-6-207 0 0,9-7-822 0 0,-8 11 928 0 0,10-12-1469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4:38.031"/>
    </inkml:context>
    <inkml:brush xml:id="br0">
      <inkml:brushProperty name="width" value="0.1" units="cm"/>
      <inkml:brushProperty name="height" value="0.1" units="cm"/>
      <inkml:brushProperty name="color" value="#E71224"/>
    </inkml:brush>
  </inkml:definitions>
  <inkml:trace contextRef="#ctx0" brushRef="#br0">1 108 919 0 0,'1'-7'501'0'0,"0"1"0"0"0,1 0-1 0 0,-1 0 1 0 0,1 0-1 0 0,1 0 1 0 0,-1 0-1 0 0,1 0 1 0 0,7-10-1 0 0,2-5 291 0 0,-11 20-664 0 0,0-1 0 0 0,0 1 0 0 0,0-1-1 0 0,0 1 1 0 0,1-1 0 0 0,-1 1-1 0 0,1 0 1 0 0,-1 0 0 0 0,1 0-1 0 0,-1 0 1 0 0,1 0 0 0 0,0 0 0 0 0,-1 0-1 0 0,1 0 1 0 0,0 0 0 0 0,0 1-1 0 0,0-1 1 0 0,-1 1 0 0 0,1 0 0 0 0,0-1-1 0 0,0 1 1 0 0,0 0 0 0 0,0 0-1 0 0,0 0 1 0 0,0 0 0 0 0,0 0 0 0 0,-1 1-1 0 0,1-1 1 0 0,0 1 0 0 0,2 0-1 0 0,18 15 1008 0 0,-1 2 1 0 0,30 30-1 0 0,-46-43-1086 0 0,11 13 169 0 0,-13-13-191 0 0,0-1 0 0 0,1 0-1 0 0,0-1 1 0 0,-1 1 0 0 0,1 0 0 0 0,9 5-1 0 0,-5-3 47 0 0,-1 0 0 0 0,0 0 0 0 0,0 1 0 0 0,0 0 0 0 0,-1 1 0 0 0,0 0 0 0 0,-1 0 0 0 0,0 0 0 0 0,5 9 0 0 0,2 3 40 0 0,47 85 243 0 0,-31-51-126 0 0,-18-32-103 0 0,-1 1 0 0 0,-1 0 0 0 0,10 46 0 0 0,-11-42-83 0 0,41 207 256 0 0,-38-185-224 0 0,-4-21-26 0 0,-1 1-1 0 0,2 48 1 0 0,4 66 143 0 0,0 77 69 0 0,-12-104-33 0 0,-17 127 0 0 0,-13-17 234 0 0,27-188-361 0 0,1 64 0 0 0,3-99-97 0 0,9 132 79 0 0,-4-88-54 0 0,-1 68-1 0 0,-7-36-29 0 0,-4 73 66 0 0,-2-10-66 0 0,-9 85 66 0 0,6-137-43 0 0,4 0-1 0 0,5 143 0 0 0,6-160-26 0 0,4 84 205 0 0,-1-91-140 0 0,12 218 149 0 0,-20-219-163 0 0,-2 0 1 0 0,-16 83-1 0 0,13-94 97 0 0,-2 89 0 0 0,4-43-48 0 0,3-63-77 0 0,-4 78 103 0 0,4-92-90 0 0,0-1 0 0 0,-6 26 0 0 0,-1 2-7 0 0,3-14-24 0 0,-13 37-1 0 0,-4 28 13 0 0,4 49 41 0 0,14-117-40 0 0,-2-1 0 0 0,-1 0 0 0 0,-2 0-1 0 0,-14 31 1 0 0,0-1 51 0 0,-52 90 0 0 0,71-143-33 0 0,-1-1-1 0 0,-1 0 0 0 0,0-1 1 0 0,-14 13-1 0 0,5-4 133 0 0,11-11-230 0 0,0 0 1 0 0,1 1-1 0 0,-1-1 0 0 0,1 1 1 0 0,1 0-1 0 0,-1 0 0 0 0,-3 10 1 0 0,4-7-1004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4:53.552"/>
    </inkml:context>
    <inkml:brush xml:id="br0">
      <inkml:brushProperty name="width" value="0.1" units="cm"/>
      <inkml:brushProperty name="height" value="0.1" units="cm"/>
      <inkml:brushProperty name="color" value="#E71224"/>
    </inkml:brush>
  </inkml:definitions>
  <inkml:trace contextRef="#ctx0" brushRef="#br0">78 0 2183 0 0,'-1'1'186'0'0,"0"0"0"0"0,0 0 0 0 0,0-1 0 0 0,0 1 0 0 0,-1 0 0 0 0,1-1 0 0 0,0 1 0 0 0,0-1 0 0 0,-1 0 0 0 0,-2 1 0 0 0,-6 2 608 0 0,-41 24 2974 0 0,51-27-3688 0 0,0 0-1 0 0,1 0 1 0 0,-1 0-1 0 0,1 0 1 0 0,-1 0 0 0 0,0 0-1 0 0,1 0 1 0 0,-1 0-1 0 0,1 0 1 0 0,-1 0-1 0 0,0 0 1 0 0,1 0-1 0 0,-1 1 1 0 0,0-1-1 0 0,1 0 1 0 0,-1 0-1 0 0,0 0 1 0 0,1 0-1 0 0,-1 1 1 0 0,0-1-1 0 0,1 0 1 0 0,-1 0 0 0 0,0 1-1 0 0,1-1 1 0 0,-1 0-1 0 0,0 1 1 0 0,0-1-1 0 0,1 0 1 0 0,-1 1-1 0 0,0-1 1 0 0,0 0-1 0 0,0 1 1 0 0,10 21 971 0 0,4 30-249 0 0,-14-51-752 0 0,2 7 40 0 0,0 1-1 0 0,1 0 1 0 0,0-1 0 0 0,0 0-1 0 0,1 1 1 0 0,0-1-1 0 0,0-1 1 0 0,0 1 0 0 0,1-1-1 0 0,1 1 1 0 0,-1-1-1 0 0,1-1 1 0 0,0 1 0 0 0,10 7-1 0 0,8 8 81 0 0,-1 1 1 0 0,-1 1-1 0 0,-1 0 0 0 0,-2 2 0 0 0,28 46 1 0 0,2 18 94 0 0,-32-55-156 0 0,33 48-1 0 0,-12-28 3 0 0,21 29 166 0 0,-42-62-226 0 0,0 0 0 0 0,-2 1 0 0 0,0 1 0 0 0,-2 1 0 0 0,14 32 0 0 0,-20-32 0 0 0,-1-1 0 0 0,-1 2 1 0 0,1 25-1 0 0,38 171 374 0 0,-25-142-341 0 0,-10-37-66 0 0,18 93 92 0 0,-14 91 324 0 0,-8-117-284 0 0,-3 2 22 0 0,-15 141 0 0 0,3-104-149 0 0,-4 45 29 0 0,3-58 59 0 0,-10 67 87 0 0,-39 26-123 0 0,53-204-86 0 0,-45 134 75 0 0,27-71-64 0 0,13-43 0 0 0,-2 0 0 0 0,-19 43 0 0 0,-36 76 64 0 0,-10 55 118 0 0,63-178 46 0 0,-3-1 0 0 0,-1 0 0 0 0,-2-2 1 0 0,-26 36-1 0 0,-25 20-63 0 0,42-55-149 0 0,-13 15-1528 0 0,39-50 95 0 0,0-5-374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5:00.372"/>
    </inkml:context>
    <inkml:brush xml:id="br0">
      <inkml:brushProperty name="width" value="0.1" units="cm"/>
      <inkml:brushProperty name="height" value="0.1" units="cm"/>
      <inkml:brushProperty name="color" value="#E71224"/>
    </inkml:brush>
  </inkml:definitions>
  <inkml:trace contextRef="#ctx0" brushRef="#br0">109 83 2183 0 0,'-5'-3'134'0'0,"1"1"-1"0"0,0-1 0 0 0,1-1 1 0 0,-1 1-1 0 0,1-1 0 0 0,-1 1 0 0 0,-5-9 1 0 0,6 7 56 0 0,-1 0 0 0 0,0 0-1 0 0,-1 1 1 0 0,-6-6 0 0 0,5 6 224 0 0,1 1 0 0 0,-1 0 0 0 0,1 0 0 0 0,-1 0-1 0 0,-12 0 2009 0 0,19 3-2392 0 0,4 9 835 0 0,11 8 165 0 0,-14-15-946 0 0,1-1 0 0 0,-1 1 0 0 0,0-1 0 0 0,1 1-1 0 0,-1 0 1 0 0,0 0 0 0 0,0 0 0 0 0,0 0 0 0 0,0 0-1 0 0,-1 1 1 0 0,1-1 0 0 0,0 1 0 0 0,-1-1 0 0 0,0 1-1 0 0,0-1 1 0 0,0 1 0 0 0,0 0 0 0 0,0 0 0 0 0,0-1 0 0 0,0 4-1 0 0,13 71 1553 0 0,-12-67-1504 0 0,0 0-1 0 0,1 0 0 0 0,0-1 0 0 0,5 11 1 0 0,-4-10-39 0 0,0-1 1 0 0,-1 1-1 0 0,0 0 1 0 0,2 14-1 0 0,-2-2 96 0 0,-1-11-47 0 0,-1 0 1 0 0,-1 19-1 0 0,2 85 482 0 0,0-6-192 0 0,-2-61-241 0 0,5 51 0 0 0,-1-34-109 0 0,16 176 170 0 0,-3-136-130 0 0,-9-60-84 0 0,10 118 112 0 0,-9-57 6 0 0,-1-27 48 0 0,-4 150 0 0 0,-1-114-75 0 0,0-77-55 0 0,-4 47 0 0 0,-21 64 273 0 0,13-120-212 0 0,0 0 1 0 0,-2-1-1 0 0,-1 0 1 0 0,-26 44-1 0 0,20-39-54 0 0,-15 21 16 0 0,25-43-122 0 0,0 1 0 0 0,1 0 0 0 0,0 0 0 0 0,1 1 0 0 0,-8 22 0 0 0,14-34-49 0 0,0 0 0 0 0,-1 0 1 0 0,1 0-1 0 0,0 0 0 0 0,0 0 1 0 0,0 0-1 0 0,0 0 0 0 0,0 0 1 0 0,0 0-1 0 0,0 0 0 0 0,0 0 0 0 0,0-1 1 0 0,1 1-1 0 0,-1 0 0 0 0,0 0 1 0 0,1 0-1 0 0,-1 0 0 0 0,0 0 0 0 0,1 0 1 0 0,-1 0-1 0 0,1 0 0 0 0,0-1 1 0 0,-1 1-1 0 0,2 1 0 0 0,3 2-1642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5:25.816"/>
    </inkml:context>
    <inkml:brush xml:id="br0">
      <inkml:brushProperty name="width" value="0.1" units="cm"/>
      <inkml:brushProperty name="height" value="0.1" units="cm"/>
      <inkml:brushProperty name="color" value="#66CC00"/>
    </inkml:brush>
  </inkml:definitions>
  <inkml:trace contextRef="#ctx0" brushRef="#br0">1701 99 2879 0 0,'0'-1'112'0'0,"0"0"-1"0"0,0 0 0 0 0,0 0 1 0 0,0 0-1 0 0,-1 0 0 0 0,1 0 1 0 0,0 0-1 0 0,-1 1 0 0 0,1-1 1 0 0,-1 0-1 0 0,1 0 0 0 0,-1 0 0 0 0,1 0 1 0 0,-1 1-1 0 0,1-1 0 0 0,-1 0 1 0 0,0 1-1 0 0,0-1 0 0 0,1 0 1 0 0,-1 1-1 0 0,0-1 0 0 0,-1 0 1 0 0,-1-1 14 0 0,-1 1 1 0 0,1-1-1 0 0,-1 1 1 0 0,0 0-1 0 0,-7-2 1 0 0,-5 1 193 0 0,0 0 0 0 0,-16 2 0 0 0,-86 5 951 0 0,109-5-1010 0 0,0-2 0 0 0,0 1 0 0 0,-14-4 0 0 0,-8-2 176 0 0,25 6-345 0 0,0-1-1 0 0,0 0 1 0 0,0 0-1 0 0,1 0 0 0 0,-10-6 1 0 0,9 5-29 0 0,0 0 0 0 0,0 1 1 0 0,0-1-1 0 0,0 1 0 0 0,-7-1 0 0 0,-23-4 195 0 0,19 3-175 0 0,0 1 0 0 0,-32-2 0 0 0,9 4 16 0 0,26-1-32 0 0,-1 2-1 0 0,-21 1 1 0 0,16 2-37 0 0,14-1-21 0 0,0-1 0 0 0,-1-1 0 0 0,1 1 1 0 0,-1-1-1 0 0,-10-1 0 0 0,13 1 11 0 0,-1 0-1 0 0,1 0 1 0 0,-1 0 0 0 0,1 1-1 0 0,0 0 1 0 0,-1-1-1 0 0,-4 3 1 0 0,5-2-3 0 0,-1 1 0 0 0,1-2 0 0 0,0 1 0 0 0,0 0 0 0 0,-1-1 0 0 0,1 0-1 0 0,0 0 1 0 0,-5 0 0 0 0,-53-11 165 0 0,51 9-180 0 0,0 0 1 0 0,0 1 0 0 0,-16 1 0 0 0,15 1-4 0 0,0-1 52 0 0,10 1-35 0 0,0-1 0 0 0,0 0 1 0 0,0 0-1 0 0,0 0 0 0 0,0 0 0 0 0,1 0 1 0 0,-1 0-1 0 0,0-1 0 0 0,0 1 0 0 0,0-1 0 0 0,-2 0 1 0 0,-22 10 57 0 0,24-9-72 0 0,0 1 0 0 0,-1-1 0 0 0,1 1-1 0 0,0-1 1 0 0,0 1 0 0 0,0 0 0 0 0,0 0-1 0 0,0 0 1 0 0,1 0 0 0 0,-1 0-1 0 0,0 1 1 0 0,0-1 0 0 0,1 0 0 0 0,-3 3-1 0 0,3-3 1 0 0,0 0 0 0 0,0 1-1 0 0,-1-1 1 0 0,1 0-1 0 0,0 0 1 0 0,-1 0 0 0 0,1 0-1 0 0,-1 0 1 0 0,0 0-1 0 0,1 0 1 0 0,-1-1-1 0 0,0 1 1 0 0,1-1 0 0 0,-1 1-1 0 0,0-1 1 0 0,0 1-1 0 0,1-1 1 0 0,-1 0-1 0 0,0 0 1 0 0,0 0 0 0 0,0 0-1 0 0,1 0 1 0 0,-4-1-1 0 0,0 0-1 0 0,1 1 0 0 0,-1-1 0 0 0,1 1 0 0 0,-1 0 0 0 0,1 0 0 0 0,-9 2 0 0 0,-7-1 0 0 0,20-1 0 0 0,-14 1 11 0 0,1-1 0 0 0,-1-1-1 0 0,1 0 1 0 0,-1-1 0 0 0,-18-5-1 0 0,30 6-10 0 0,0 1 0 0 0,0-1 0 0 0,-1 1 0 0 0,1 0 0 0 0,0 0 0 0 0,0 0 0 0 0,-1 0 0 0 0,1 1 0 0 0,0-1 0 0 0,0 0 0 0 0,0 1 0 0 0,-4 1 0 0 0,-19 3 0 0 0,0 2 0 0 0,24-7 0 0 0,-2 3 80 0 0,-2-17 32 0 0,5 4 49 0 0,1 9-157 0 0,-1 1 0 0 0,0 0 0 0 0,0 0 0 0 0,0 0-1 0 0,0-1 1 0 0,0 1 0 0 0,0 0 0 0 0,0 0 0 0 0,1-1 0 0 0,-1 1 0 0 0,0 0 0 0 0,0 0 0 0 0,0 0 0 0 0,0-1 0 0 0,0 1 0 0 0,0 0-1 0 0,0 0 1 0 0,0-1 0 0 0,0 1 0 0 0,0 0 0 0 0,-1 0 0 0 0,1-1 0 0 0,0 1 0 0 0,0 0 0 0 0,0 0 0 0 0,0 0 0 0 0,0-1 0 0 0,0 1 0 0 0,0 0-1 0 0,-1 0 1 0 0,1 0 0 0 0,0-1 0 0 0,0 1 0 0 0,0 0 0 0 0,0 0 0 0 0,-1 0 0 0 0,1 0 0 0 0,0-1 0 0 0,0 1 0 0 0,0 0 0 0 0,-1 0 0 0 0,1 0-1 0 0,0 0 1 0 0,0 0 0 0 0,-1 0 0 0 0,1 0 0 0 0,0 0 0 0 0,0 0 0 0 0,0 0 0 0 0,-1 0 0 0 0,1 0 0 0 0,0 0 0 0 0,0 0 0 0 0,-1 0-1 0 0,1 0 1 0 0,0 0 0 0 0,-14 0 12 0 0,0 0 0 0 0,0 1 0 0 0,-27 6 0 0 0,-96 21-210 0 0,45-9-153 0 0,44-10-509 0 0,0-2-259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58.348"/>
    </inkml:context>
    <inkml:brush xml:id="br0">
      <inkml:brushProperty name="width" value="0.1" units="cm"/>
      <inkml:brushProperty name="height" value="0.1" units="cm"/>
      <inkml:brushProperty name="color" value="#E71224"/>
    </inkml:brush>
  </inkml:definitions>
  <inkml:trace contextRef="#ctx0" brushRef="#br0">2617 66 2815 0 0,'0'-13'-66'0'0,"1"4"1115"0"0,-2-1 0 0 0,-1-16-1 0 0,2 25-1031 0 0,0 1 0 0 0,-1-1 0 0 0,1 1 0 0 0,0 0 0 0 0,0-1 0 0 0,-1 1 0 0 0,1-1 0 0 0,0 1 0 0 0,-1 0 0 0 0,1-1 0 0 0,-1 1 0 0 0,1 0 0 0 0,0-1 0 0 0,-1 1 0 0 0,1 0 0 0 0,-1 0 0 0 0,1 0 0 0 0,0-1 0 0 0,-1 1 0 0 0,1 0-1 0 0,-1 0 1 0 0,1 0 0 0 0,-1 0 0 0 0,1 0 0 0 0,-1 0 0 0 0,1 0 0 0 0,-1 0 0 0 0,1 0 0 0 0,-1 0 0 0 0,1 0 0 0 0,-1 0 0 0 0,1 0 0 0 0,-1 0 0 0 0,1 0 0 0 0,-1 0 0 0 0,0 1 0 0 0,-24 7 19 0 0,16-4-28 0 0,-32 6 200 0 0,0-2 0 0 0,0-2 0 0 0,-44 1 0 0 0,33-3 112 0 0,7 2-105 0 0,1 3 0 0 0,-87 28 0 0 0,81-21-169 0 0,-85 16-1 0 0,-127 2 187 0 0,-7 19 503 0 0,232-44-654 0 0,-1-1-1 0 0,0-3 1 0 0,-1 0 0 0 0,1-3-1 0 0,-59-3 1 0 0,-444-52 1676 0 0,414 35-1695 0 0,-57-5 554 0 0,152 21-1502 0 0,0 1 0 0 0,0 2 0 0 0,-56 8 0 0 0,42 0-2880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5:28.010"/>
    </inkml:context>
    <inkml:brush xml:id="br0">
      <inkml:brushProperty name="width" value="0.1" units="cm"/>
      <inkml:brushProperty name="height" value="0.1" units="cm"/>
      <inkml:brushProperty name="color" value="#66CC00"/>
    </inkml:brush>
  </inkml:definitions>
  <inkml:trace contextRef="#ctx0" brushRef="#br0">5481 1 2183 0 0,'-79'34'883'0'0,"59"-25"-781"0"0,0 0 0 0 0,0-1 0 0 0,-1-1 0 0 0,-26 5-1 0 0,18-7 265 0 0,-163 33 2619 0 0,154-29-2755 0 0,0-1 1 0 0,0-2-1 0 0,-74 3 0 0 0,-65-3 958 0 0,79-2-987 0 0,-117 12 378 0 0,62-2-365 0 0,49-6 71 0 0,18-3 86 0 0,-121-9 1 0 0,201 4-360 0 0,-126-8 137 0 0,-75 4 171 0 0,126-3-189 0 0,17 1-27 0 0,-241 10 354 0 0,92-2-394 0 0,-94-4-32 0 0,-5 0 0 0 0,238-1-32 0 0,-145-9 0 0 0,9-19 64 0 0,151 21-64 0 0,-102-3 0 0 0,53 6 0 0 0,35 1 32 0 0,-90 4 0 0 0,-59 19-32 0 0,64 0-72 0 0,66-2 72 0 0,-39 5 0 0 0,-64-15 51 0 0,115-6-26 0 0,53 1 38 0 0,0 1 0 0 0,-51 9 0 0 0,63-6-1851 0 0,-25 9-1 0 0,13-2-2139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5:29.664"/>
    </inkml:context>
    <inkml:brush xml:id="br0">
      <inkml:brushProperty name="width" value="0.1" units="cm"/>
      <inkml:brushProperty name="height" value="0.1" units="cm"/>
      <inkml:brushProperty name="color" value="#66CC00"/>
    </inkml:brush>
  </inkml:definitions>
  <inkml:trace contextRef="#ctx0" brushRef="#br0">4012 44 455 0 0,'0'-1'112'0'0,"0"0"-1"0"0,-1 1 0 0 0,1-1 0 0 0,0 0 0 0 0,0 0 0 0 0,-1 1 0 0 0,1-1 0 0 0,-1 1 0 0 0,1-1 0 0 0,-1 0 0 0 0,1 1 0 0 0,-1-1 0 0 0,1 1 0 0 0,-1-1 0 0 0,1 1 0 0 0,-1-1 0 0 0,1 1 0 0 0,-1-1 0 0 0,0 1 0 0 0,0-1 0 0 0,-16-10 528 0 0,10 8-382 0 0,1 0-1 0 0,-1 0 1 0 0,1 1 0 0 0,-1 0-1 0 0,0 0 1 0 0,0 0 0 0 0,0 1-1 0 0,0 0 1 0 0,-14 1 0 0 0,0 1 138 0 0,-41 7 0 0 0,7 0-83 0 0,-14 0 18 0 0,-107 6 443 0 0,-241 5 370 0 0,317-7-1059 0 0,-119 9 290 0 0,-76-21 378 0 0,218 1 263 0 0,-96 7-1607 0 0,3-2 490 0 0,75-5 125 0 0,-74-6 52 0 0,34 0-22 0 0,-72 12-53 0 0,95-2 0 0 0,39-4 32 0 0,-129-15 0 0 0,141 10 17 0 0,-98 4 0 0 0,56 3-19 0 0,57-3-26 0 0,-12 1 16 0 0,0-2 0 0 0,-110-18 0 0 0,126 12 21 0 0,-45-2-1 0 0,-3 0 7 0 0,41 3 7 0 0,15 2 209 0 0,-55-13-1 0 0,81 14-441 0 0,-7-1 588 0 0,14 4-570 0 0,1 0 0 0 0,-1 0 0 0 0,1 0 0 0 0,-1 1 0 0 0,1-1 0 0 0,0 0 1 0 0,-1 0-1 0 0,1 0 0 0 0,-1 1 0 0 0,1-1 0 0 0,-1 0 0 0 0,1 1 0 0 0,-2 1-804 0 0,2-2 804 0 0,-1 1 0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5:36.358"/>
    </inkml:context>
    <inkml:brush xml:id="br0">
      <inkml:brushProperty name="width" value="0.1" units="cm"/>
      <inkml:brushProperty name="height" value="0.1" units="cm"/>
      <inkml:brushProperty name="color" value="#66CC00"/>
    </inkml:brush>
  </inkml:definitions>
  <inkml:trace contextRef="#ctx0" brushRef="#br0">6075 72 455 0 0,'-8'-14'4763'0'0,"-14"-9"-3893"0"0,18 19-416 0 0,1 1-332 0 0,-1 0 0 0 0,1 0 0 0 0,-1 1 1 0 0,0-1-1 0 0,0 1 0 0 0,0 0 0 0 0,0 0 0 0 0,-1 0 0 0 0,1 1 0 0 0,-1 0 0 0 0,1-1 1 0 0,0 1-1 0 0,-6 0 0 0 0,-7 0 112 0 0,-1 0-1 0 0,-20 2 1 0 0,6 0-76 0 0,-180-1 693 0 0,173 1-628 0 0,1 2 0 0 0,-49 9 0 0 0,50-7-144 0 0,-37 1-1 0 0,31-4-27 0 0,-352 19 861 0 0,123 5-546 0 0,135-9-316 0 0,117-15-38 0 0,-55 6 113 0 0,0-3 0 0 0,-99-5 0 0 0,-216 1 426 0 0,157 6-518 0 0,162-10 40 0 0,-78-14-1 0 0,54 5-36 0 0,0 6-6 0 0,-131 8 0 0 0,165 0-26 0 0,-160-7-4 0 0,50 0 0 0 0,-68 9 0 0 0,159 1 0 0 0,-39 1 0 0 0,-218-26 75 0 0,314 17-51 0 0,-3 1 7 0 0,0 0 0 0 0,-51 3 0 0 0,-153 19 33 0 0,202-18-64 0 0,-32-2 0 0 0,3 0 0 0 0,-88-2 0 0 0,83 0 0 0 0,-72 6 0 0 0,-85 13 0 0 0,57-17 57 0 0,24-2 32 0 0,108 4-70 0 0,0 0 0 0 0,-46 11 0 0 0,59-9-118 0 0,-1 2 1 0 0,1 0-1 0 0,0 1 0 0 0,0 0 1 0 0,1 2-1 0 0,0 0 0 0 0,-23 17 1 0 0,11-4-396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5:38.645"/>
    </inkml:context>
    <inkml:brush xml:id="br0">
      <inkml:brushProperty name="width" value="0.1" units="cm"/>
      <inkml:brushProperty name="height" value="0.1" units="cm"/>
      <inkml:brushProperty name="color" value="#66CC00"/>
    </inkml:brush>
  </inkml:definitions>
  <inkml:trace contextRef="#ctx0" brushRef="#br0">5288 81 1495 0 0,'-1'0'67'0'0,"0"-2"-3"0"0,0 1 90 0 0,0 0 0 0 0,-1 0 0 0 0,1 0 0 0 0,-1 0 1 0 0,1 1-1 0 0,-1-1 0 0 0,1 0 0 0 0,-1 1 0 0 0,1-1 0 0 0,-1 1 0 0 0,0-1 0 0 0,1 1 0 0 0,-1 0 0 0 0,0 0 0 0 0,1 0 1 0 0,-1 0-1 0 0,0 0 0 0 0,-2 0 0 0 0,1 1-48 0 0,0-1 0 0 0,0 1 0 0 0,0-1 0 0 0,0 1 0 0 0,0 0 0 0 0,0 1 1 0 0,0-1-1 0 0,-4 3 0 0 0,6-3-16 0 0,-1-1 0 0 0,1 1 0 0 0,-1-1 0 0 0,1 0 0 0 0,-1 1 0 0 0,1-1 0 0 0,-1 0 1 0 0,0 0-1 0 0,1 0 0 0 0,-1 0 0 0 0,1 0 0 0 0,-1 0 0 0 0,1 0 0 0 0,-1-1 0 0 0,1 1 0 0 0,-1-1 0 0 0,1 1 1 0 0,-1-1-1 0 0,1 1 0 0 0,-1-1 0 0 0,1 0 0 0 0,0 0 0 0 0,-1 0 0 0 0,1 0 0 0 0,-2-1 0 0 0,-12-2 912 0 0,0 0-861 0 0,-9-12 395 0 0,21 13-450 0 0,1 1 0 0 0,-1 0 0 0 0,1 0 1 0 0,-1 0-1 0 0,0 0 0 0 0,0 1 0 0 0,0-1 1 0 0,0 1-1 0 0,0 0 0 0 0,-1 0 0 0 0,1 0 1 0 0,0 0-1 0 0,-1 0 0 0 0,-5 0 0 0 0,-49-5-11 0 0,11 1-22 0 0,-107 7 20 0 0,110 1-30 0 0,0-1 1 0 0,-74-9-1 0 0,29 1 116 0 0,-2-1-62 0 0,68 5-54 0 0,0 1 1 0 0,-45 4-1 0 0,39-1 9 0 0,-35-2 1 0 0,31-1 7 0 0,-46 5 1 0 0,0 0 31 0 0,63-3-63 0 0,0 0 1 0 0,1 0-1 0 0,-22 6 0 0 0,-5 1-3 0 0,-64 5-1 0 0,99-13-22 0 0,-77 2 9 0 0,43-3-14 0 0,-1 3 50 0 0,-67 12-1 0 0,37-3-3 0 0,17-9-4 0 0,16-2-27 0 0,-237-1 307 0 0,84-16-256 0 0,121 12 52 0 0,0 3 0 0 0,-71 7 0 0 0,76-2-80 0 0,38-3-36 0 0,0-2-1 0 0,-51-9 0 0 0,-7-1 14 0 0,3 3 10 0 0,38 3-8 0 0,-79 0 0 0 0,-123 30 43 0 0,185-16-52 0 0,-277 32-6 0 0,198-17 0 0 0,-114 12 0 0 0,59-28 0 0 0,53-5 0 0 0,68 1 14 0 0,21-1 11 0 0,-65 10 0 0 0,113-11-25 0 0,-178 24 0 0 0,165-25 0 0 0,-33-4 0 0 0,40 2 1 0 0,-1 1 1 0 0,0 0 0 0 0,0 1-1 0 0,0 0 1 0 0,0 1-1 0 0,-15 3 1 0 0,-15 7-654 0 0,20-4-155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6:17.015"/>
    </inkml:context>
    <inkml:brush xml:id="br0">
      <inkml:brushProperty name="width" value="0.1" units="cm"/>
      <inkml:brushProperty name="height" value="0.1" units="cm"/>
      <inkml:brushProperty name="color" value="#F4F91B"/>
    </inkml:brush>
  </inkml:definitions>
  <inkml:trace contextRef="#ctx0" brushRef="#br0">13 27 455 0 0,'-10'-6'3725'0'0,"10"6"-3642"0"0,0 0 0 0 0,0-1 0 0 0,0 1 0 0 0,0 0 0 0 0,0 0 0 0 0,0 0 0 0 0,0-1 0 0 0,0 1 0 0 0,0 0 0 0 0,0 0 1 0 0,0 0-1 0 0,0-1 0 0 0,0 1 0 0 0,0 0 0 0 0,0 0 0 0 0,0 0 0 0 0,0-1 249 0 0,0 0-26 0 0,0 1-239 0 0,0-1-1 0 0,-1 1 1 0 0,1-1 0 0 0,0 1 0 0 0,0-1-1 0 0,-1 1 1 0 0,1-1 0 0 0,0 0-1 0 0,0 1 1 0 0,0-1 0 0 0,0 1-1 0 0,0-1 1 0 0,0 1 0 0 0,0-1-1 0 0,0 0 1 0 0,0 1 0 0 0,0-1-1 0 0,0 1 1 0 0,0-1 0 0 0,0 1 0 0 0,0-2 237 0 0,1 2-245 0 0,-1-1 0 0 0,1 1 0 0 0,-1 0-1 0 0,1-1 1 0 0,-1 1 0 0 0,1 0-1 0 0,-1 0 1 0 0,1 0 0 0 0,-1-1 0 0 0,1 1-1 0 0,-1 0 1 0 0,1 0 0 0 0,0 0-1 0 0,-1 0 1 0 0,1 0 0 0 0,-1 0 0 0 0,1 0-1 0 0,-1 0 1 0 0,1 0 0 0 0,-1 0-1 0 0,1 1 1 0 0,0-1 0 0 0,-1 0 0 0 0,2 1-1 0 0,17 5 306 0 0,-13-4-212 0 0,8 4 66 0 0,-10-4-91 0 0,1-1 0 0 0,-1 1 0 0 0,0-1-1 0 0,0 0 1 0 0,1 0 0 0 0,-1-1 0 0 0,7 1-1 0 0,-8 0-32 0 0,0-1-1 0 0,0 1 1 0 0,0 0 0 0 0,0 0-1 0 0,-1 0 1 0 0,1 0-1 0 0,0 0 1 0 0,-1 1-1 0 0,1-1 1 0 0,-1 1-1 0 0,1 0 1 0 0,-1-1-1 0 0,0 1 1 0 0,1 0 0 0 0,-1 1-1 0 0,0-1 1 0 0,-1 0-1 0 0,1 0 1 0 0,2 4-1 0 0,10 10 276 0 0,-11-14-280 0 0,1 0 0 0 0,-1-1-1 0 0,0 0 1 0 0,1 1 0 0 0,-1-1-1 0 0,5 0 1 0 0,3 2 40 0 0,18 0 25 0 0,-26-2-121 0 0,-1-1 0 0 0,0 0 0 0 0,0 0 0 0 0,0 0 0 0 0,1 0 0 0 0,-1-1 0 0 0,0 1 0 0 0,0-1 0 0 0,0 1 0 0 0,3-2 0 0 0,13-1 186 0 0,-5 2-123 0 0,-1 1 0 0 0,15-4 0 0 0,-7-1-63 0 0,0 1 1 0 0,0 1 0 0 0,0 0 0 0 0,0 2-1 0 0,38 1 1 0 0,14-2 30 0 0,-38 7-50 0 0,4 0 49 0 0,44 0-1 0 0,-41-7 23 0 0,-24 1-31 0 0,-1 1-1 0 0,17 1 0 0 0,16-4 94 0 0,-41 2-108 0 0,0 0 1 0 0,0 0-1 0 0,0-1 1 0 0,0 0-1 0 0,0-1 1 0 0,9-3-1 0 0,-12 3-12 0 0,1 1 1 0 0,0-1-1 0 0,0 2 0 0 0,0-1 0 0 0,0 1 0 0 0,1-1 1 0 0,-1 2-1 0 0,0-1 0 0 0,0 1 0 0 0,1 0 0 0 0,5 1 1 0 0,53 10-18 0 0,-1 2-10 0 0,-33-12-2 0 0,-26-1 4 0 0,1 0 1 0 0,0 0 0 0 0,-1 1-1 0 0,6 0 1 0 0,10 5 8 0 0,42 8 227 0 0,-57-13-118 0 0,0-1 0 0 0,0 1 0 0 0,0-1 0 0 0,0 0-1 0 0,0-1 1 0 0,-1 0 0 0 0,1 0 0 0 0,8-2 0 0 0,24-10 360 0 0,-38 13-478 0 0,1 0 0 0 0,0 0 0 0 0,-1 0 0 0 0,1 0 0 0 0,0 0 0 0 0,0 0 0 0 0,-1 0 0 0 0,1 0 0 0 0,0 0 1 0 0,0 0-1 0 0,-1 0 0 0 0,1 0 0 0 0,0 1 0 0 0,-1-1 0 0 0,1 0 0 0 0,0 1 0 0 0,-1-1 0 0 0,1 0 0 0 0,0 1 0 0 0,-1-1 0 0 0,1 1 0 0 0,-1-1 0 0 0,1 1 0 0 0,14 15-461 0 0,-9-9-636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6:18.960"/>
    </inkml:context>
    <inkml:brush xml:id="br0">
      <inkml:brushProperty name="width" value="0.1" units="cm"/>
      <inkml:brushProperty name="height" value="0.1" units="cm"/>
      <inkml:brushProperty name="color" value="#F4F91B"/>
    </inkml:brush>
  </inkml:definitions>
  <inkml:trace contextRef="#ctx0" brushRef="#br0">7 122 3511 0 0,'-3'-10'299'0'0,"3"10"-296"0"0,0-1 0 0 0,-1 1 1 0 0,1-1-1 0 0,0 1 0 0 0,-1-1 0 0 0,1 1 0 0 0,0-1 0 0 0,-1 0 0 0 0,1 1 0 0 0,0-1 1 0 0,0 1-1 0 0,0-1 0 0 0,0 0 0 0 0,0 1 0 0 0,0-1 0 0 0,0 1 0 0 0,0-1 0 0 0,0 0 1 0 0,0 1-1 0 0,0-1 0 0 0,0 1 0 0 0,0-1 0 0 0,0 0 0 0 0,0 1 0 0 0,1-1 0 0 0,-1 1 0 0 0,0-1 1 0 0,1 0-1 0 0,-1 1 0 0 0,0-1 0 0 0,1 1 0 0 0,-1-1 0 0 0,0 1 0 0 0,1-1 0 0 0,7-19 1401 0 0,-1 9-1161 0 0,-3 6-101 0 0,-1 0 1 0 0,1 0-1 0 0,0 0 1 0 0,0 0-1 0 0,7-4 1 0 0,-1 0 127 0 0,10-6 934 0 0,-20 15-1163 0 0,0-1-1 0 0,0 1 0 0 0,1 0 0 0 0,-1 0 0 0 0,0 0 0 0 0,1 0 0 0 0,-1-1 0 0 0,0 1 1 0 0,1 0-1 0 0,-1 0 0 0 0,0 0 0 0 0,1 0 0 0 0,-1 0 0 0 0,0 0 0 0 0,1 0 1 0 0,-1 0-1 0 0,0 0 0 0 0,1 0 0 0 0,-1 0 0 0 0,0 0 0 0 0,1 0 0 0 0,-1 0 1 0 0,0 0-1 0 0,1 0 0 0 0,-1 0 0 0 0,0 0 0 0 0,1 1 0 0 0,-1-1 0 0 0,0 0 1 0 0,0 0-1 0 0,1 0 0 0 0,-1 1 0 0 0,0-1 0 0 0,0 0 0 0 0,1 0 0 0 0,-1 0 1 0 0,0 1-1 0 0,0-1 0 0 0,1 0 0 0 0,-1 1 0 0 0,0-1 0 0 0,0 0 0 0 0,0 0 1 0 0,0 1-1 0 0,0-1 0 0 0,1 0 0 0 0,-1 1 0 0 0,0-1 0 0 0,0 0 0 0 0,0 1 0 0 0,0-1 1 0 0,0 0-1 0 0,0 1 0 0 0,0-1 0 0 0,0 0 0 0 0,0 1 0 0 0,0 0 31 0 0,0 0-1 0 0,0 0 0 0 0,1 0 0 0 0,-1 0 0 0 0,1-1 0 0 0,-1 1 1 0 0,1 0-1 0 0,-1 0 0 0 0,1 0 0 0 0,-1-1 0 0 0,1 1 0 0 0,0 0 1 0 0,-1-1-1 0 0,1 1 0 0 0,0-1 0 0 0,-1 1 0 0 0,1-1 0 0 0,0 1 1 0 0,0-1-1 0 0,0 1 0 0 0,0-1 0 0 0,-1 0 0 0 0,2 1 1 0 0,24 7 1043 0 0,-23-8-1009 0 0,34 4 807 0 0,-24-3-667 0 0,0-1 0 0 0,-1-1 0 0 0,1 0 0 0 0,0-1-1 0 0,-1 0 1 0 0,1-1 0 0 0,22-9 0 0 0,-29 11-204 0 0,-1 0-1 0 0,0 0 1 0 0,1 0-1 0 0,0 1 1 0 0,-1 0-1 0 0,1 0 1 0 0,-1 0 0 0 0,1 1-1 0 0,-1-1 1 0 0,7 3-1 0 0,24 1 11 0 0,41 0 95 0 0,-48-2-84 0 0,0-1 1 0 0,30-2 0 0 0,-38-1 19 0 0,0 1 0 0 0,-1 2 0 0 0,24 2 0 0 0,-35-2-72 0 0,0 0 1 0 0,0-1 0 0 0,1 0-1 0 0,-1 0 1 0 0,0-1 0 0 0,16-4-1 0 0,-12 3 58 0 0,0 0 0 0 0,1 1 0 0 0,-1 0 0 0 0,14 2 0 0 0,-11-1-28 0 0,-11 0 1 0 0,0-1 0 0 0,-1 1-1 0 0,1-1 1 0 0,0 0 0 0 0,-1 0-1 0 0,1 0 1 0 0,-1-1 0 0 0,1 1-1 0 0,7-6 1 0 0,-12 7-35 0 0,1 0-1 0 0,-1-1 1 0 0,1 1 0 0 0,-1 0 0 0 0,1-1-1 0 0,-1 1 1 0 0,1 0 0 0 0,-1 0 0 0 0,1 0-1 0 0,0-1 1 0 0,-1 1 0 0 0,1 0-1 0 0,-1 0 1 0 0,1 0 0 0 0,-1 0 0 0 0,1 0-1 0 0,0 0 1 0 0,-1 0 0 0 0,1 0 0 0 0,-1 0-1 0 0,1 0 1 0 0,-1 0 0 0 0,1 1 0 0 0,0-1-1 0 0,-1 0 1 0 0,1 0 0 0 0,-1 0 0 0 0,1 1-1 0 0,-1-1 1 0 0,1 0 0 0 0,-1 1-1 0 0,1 0 1 0 0,-1-1-27 0 0,1 1-1 0 0,-1 0 1 0 0,0 0-1 0 0,0 0 1 0 0,0-1 0 0 0,0 1-1 0 0,0 0 1 0 0,0 0-1 0 0,0 0 1 0 0,0 0-1 0 0,0-1 1 0 0,-1 1-1 0 0,1 0 1 0 0,0 0-1 0 0,0 0 1 0 0,-1-1 0 0 0,1 1-1 0 0,0 0 1 0 0,-1-1-1 0 0,1 1 1 0 0,-1 0-1 0 0,0 1 1 0 0,-10 12-603 0 0,-5 4-43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6:26.526"/>
    </inkml:context>
    <inkml:brush xml:id="br0">
      <inkml:brushProperty name="width" value="0.1" units="cm"/>
      <inkml:brushProperty name="height" value="0.1" units="cm"/>
      <inkml:brushProperty name="color" value="#F4F91B"/>
    </inkml:brush>
  </inkml:definitions>
  <inkml:trace contextRef="#ctx0" brushRef="#br0">52 14 1839 0 0,'0'-1'81'0'0,"0"0"0"0"0,0 0 0 0 0,0 1 0 0 0,-1-1-1 0 0,1 0 1 0 0,0 1 0 0 0,0-1 0 0 0,-1 0-1 0 0,1 1 1 0 0,-1-1 0 0 0,1 1 0 0 0,-1-1-1 0 0,1 0 1 0 0,-1 1 0 0 0,1-1 0 0 0,-1 1 0 0 0,1 0-1 0 0,-1-1 1 0 0,0 1 0 0 0,1-1 0 0 0,-1 1-1 0 0,0 0 1 0 0,1 0 0 0 0,-2-1 0 0 0,1 2 92 0 0,-1 0 1 0 0,1 0 0 0 0,0 0-1 0 0,0 0 1 0 0,-1 0-1 0 0,1 0 1 0 0,0 0 0 0 0,0 0-1 0 0,0 0 1 0 0,0 1-1 0 0,-1 2 1 0 0,-1 0 18 0 0,0 1-1 0 0,0-1 0 0 0,1 1 1 0 0,-1 0-1 0 0,1 0 1 0 0,0 0-1 0 0,1 0 1 0 0,-1 0-1 0 0,1 0 0 0 0,0 1 1 0 0,0 8-1 0 0,1-13-62 0 0,0 0-1 0 0,1 1 0 0 0,-1-1 0 0 0,1 0 0 0 0,0 0 1 0 0,-1 0-1 0 0,1 1 0 0 0,0-1 0 0 0,0 0 0 0 0,0 0 1 0 0,0 0-1 0 0,0 0 0 0 0,0 0 0 0 0,0-1 0 0 0,0 1 1 0 0,0 0-1 0 0,0 0 0 0 0,1-1 0 0 0,-1 1 1 0 0,0 0-1 0 0,0-1 0 0 0,1 0 0 0 0,-1 1 0 0 0,0-1 1 0 0,3 1-1 0 0,40 8 899 0 0,-43-9-1004 0 0,71 13 1160 0 0,-45-7-890 0 0,37 13-1 0 0,-37-11-206 0 0,39 9-1 0 0,-30-10 190 0 0,54 19-1 0 0,-73-22-245 0 0,0 0 0 0 0,0-2 0 0 0,22 2 0 0 0,-31-3 13 0 0,15 0 227 0 0,-1-1 1 0 0,26-2 0 0 0,13-8 3609 0 0,-30 5-4243 0 0,1 1 0 0 0,0 1 1 0 0,40 3-1 0 0,-50 0-763 0 0,20-2 1107 0 0,0-1 0 0 0,-1-2 0 0 0,61-16 0 0 0,-93 18 34 0 0,0-1 1 0 0,0 1-1 0 0,12-8 0 0 0,18-7 171 0 0,-30 15-85 0 0,-4 1-37 0 0,2 0-1 0 0,-1 0 0 0 0,0 0 1 0 0,0 1-1 0 0,0 0 0 0 0,8 0 1 0 0,-13 1-65 0 0,1 0 1 0 0,-1 0-1 0 0,1 0 1 0 0,-1 1-1 0 0,1-1 1 0 0,-1 1-1 0 0,1-1 1 0 0,-1 1-1 0 0,1-1 1 0 0,-1 1-1 0 0,1 0 1 0 0,-1 0-1 0 0,0-1 1 0 0,1 1-1 0 0,-1 0 1 0 0,0 0-1 0 0,0 1 1 0 0,0-1-1 0 0,0 0 1 0 0,0 0-1 0 0,0 0 1 0 0,0 1-1 0 0,0-1 1 0 0,-1 0-1 0 0,1 1 1 0 0,0-1-1 0 0,-1 1 1 0 0,1-1-1 0 0,-1 1 1 0 0,1-1-1 0 0,-1 2 1 0 0,1 1-533 0 0,-1-1 0 0 0,0 0 0 0 0,0 0 1 0 0,0 0-1 0 0,0 0 0 0 0,0 0 0 0 0,-1 0 0 0 0,-1 5 1 0 0,2-7 298 0 0,-5 24-5345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6:59.214"/>
    </inkml:context>
    <inkml:brush xml:id="br0">
      <inkml:brushProperty name="width" value="0.1" units="cm"/>
      <inkml:brushProperty name="height" value="0.1" units="cm"/>
      <inkml:brushProperty name="color" value="#E71224"/>
    </inkml:brush>
  </inkml:definitions>
  <inkml:trace contextRef="#ctx0" brushRef="#br0">3 140 2303 0 0,'-2'-8'540'0'0,"2"8"-521"0"0,0-1 0 0 0,0 1 1 0 0,0 0-1 0 0,0 0 0 0 0,0 0 0 0 0,0-1 0 0 0,0 1 0 0 0,0 0 0 0 0,0 0 1 0 0,0 0-1 0 0,0-1 0 0 0,0 1 0 0 0,0 0 0 0 0,0 0 0 0 0,0 0 0 0 0,0-1 0 0 0,0 1 1 0 0,0 0-1 0 0,0 0 0 0 0,0 0 0 0 0,0-1 0 0 0,0 1 0 0 0,0 0 0 0 0,0 0 0 0 0,1 0 1 0 0,-1 0-1 0 0,0-1 0 0 0,0 1 0 0 0,0 0 0 0 0,0 0 0 0 0,0 0 0 0 0,1 0 1 0 0,-1 0-1 0 0,0-1 0 0 0,0 1 0 0 0,0 0 0 0 0,0 0 0 0 0,1 0 0 0 0,-1 0 0 0 0,0 0 1 0 0,0 0-1 0 0,0 0 0 0 0,1 0 0 0 0,-1 0 0 0 0,0 0 0 0 0,0 0 0 0 0,0 0 1 0 0,1 0-1 0 0,-1 0 0 0 0,0 0 0 0 0,0 0 0 0 0,0 0 0 0 0,1 0 0 0 0,-1 0 0 0 0,29-20 244 0 0,-29 20-242 0 0,0 0 0 0 0,0 0 0 0 0,0 0-1 0 0,1 0 1 0 0,-1 0 0 0 0,0-1 0 0 0,0 1 0 0 0,0 0-1 0 0,0 0 1 0 0,0 0 0 0 0,0 0 0 0 0,0 0 0 0 0,0 0 0 0 0,0-1-1 0 0,0 1 1 0 0,0 0 0 0 0,0 0 0 0 0,0 0 0 0 0,0 0-1 0 0,0 0 1 0 0,0-1 0 0 0,0 1 0 0 0,0 0 0 0 0,0 0 0 0 0,0 0-1 0 0,0 0 1 0 0,0-1 0 0 0,0 1 0 0 0,0 0 0 0 0,0 0-1 0 0,0 0 1 0 0,0 0 0 0 0,0 0 0 0 0,0-1 0 0 0,0 1 0 0 0,0 0-1 0 0,0 0 1 0 0,0 0 0 0 0,0 0 0 0 0,-1 0 0 0 0,1 0-1 0 0,0 0 1 0 0,0-1 0 0 0,0 1 0 0 0,0 0 0 0 0,0 0 0 0 0,0 0-1 0 0,-1 0 1 0 0,1 0 0 0 0,0 0 0 0 0,0 0 0 0 0,0 0-1 0 0,0 0 1 0 0,-10-3 704 0 0,2 0 1697 0 0,15 2-1500 0 0,14 0 405 0 0,-1-2 0 0 0,0 0-1 0 0,30-8 1 0 0,-39 9-1136 0 0,0 0 1 0 0,0 1-1 0 0,0 0 0 0 0,0 0 1 0 0,20 3-1 0 0,55 13 191 0 0,-63-11-227 0 0,-5-2-7 0 0,1 0-1 0 0,-1-2 1 0 0,1 0-1 0 0,-1-1 1 0 0,1-1 0 0 0,-1 0-1 0 0,1-2 1 0 0,22-7-1 0 0,25 0 232 0 0,-26 5-262 0 0,-9 1 81 0 0,-1-2-1 0 0,45-16 0 0 0,-62 19-121 0 0,-1 0-1 0 0,0 1 1 0 0,1 0-1 0 0,-1 1 1 0 0,1 0 0 0 0,0 1-1 0 0,0 1 1 0 0,13 0-1 0 0,68 10-11 0 0,-21 1 75 0 0,-64-10-128 0 0,106 5 234 0 0,-98-5-211 0 0,0 0 1 0 0,26 7 0 0 0,-12-2-22 0 0,-22-5-5 0 0,0-1-1 0 0,0 0 0 0 0,1 0 1 0 0,11-2-1 0 0,26-1 20 0 0,-18 1 92 0 0,2 0 42 0 0,43 6 31 0 0,-51-3-142 0 0,26-2-1 0 0,-33 0-16 0 0,0 0 0 0 0,0 2 0 0 0,1 0 0 0 0,18 3 0 0 0,-17-1-18 0 0,-1-1-1 0 0,26 0 1 0 0,15 1 13 0 0,-27 0-28 0 0,1-2 0 0 0,0-1 0 0 0,47-6 0 0 0,134-9 64 0 0,-180 12-51 0 0,0 2 0 0 0,0 0 0 0 0,0 3-1 0 0,64 10 1 0 0,-60-7 26 0 0,55 1-1 0 0,-19-2 9 0 0,-53-3 22 0 0,0 0 0 0 0,0-2-1 0 0,0 0 1 0 0,0-2 0 0 0,37-8-1 0 0,-56 11-67 0 0,0 0-1 0 0,0-1 1 0 0,-1 1-1 0 0,1 0 1 0 0,0 0-1 0 0,0 0 1 0 0,0 0 0 0 0,0 0-1 0 0,-1 0 1 0 0,1 0-1 0 0,0 0 1 0 0,0 1-1 0 0,0-1 1 0 0,0 0-1 0 0,-1 0 1 0 0,1 1-1 0 0,0-1 1 0 0,0 1-1 0 0,-1-1 1 0 0,1 1 0 0 0,0-1-1 0 0,-1 1 1 0 0,1-1-1 0 0,0 1 1 0 0,-1-1-1 0 0,1 1 1 0 0,-1 0-1 0 0,1-1 1 0 0,-1 1-1 0 0,1 0 1 0 0,-1-1 0 0 0,0 1-1 0 0,1 0 1 0 0,-1 0-1 0 0,0-1 1 0 0,1 1-1 0 0,-1 0 1 0 0,0 0-1 0 0,0 0 1 0 0,0 0-1 0 0,0-1 1 0 0,0 1 0 0 0,0 1-1 0 0,1 4-302 0 0,-1-1-1 0 0,0 1 1 0 0,0-1 0 0 0,-2 12-1 0 0,-1-1-1153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7:02.480"/>
    </inkml:context>
    <inkml:brush xml:id="br0">
      <inkml:brushProperty name="width" value="0.1" units="cm"/>
      <inkml:brushProperty name="height" value="0.1" units="cm"/>
      <inkml:brushProperty name="color" value="#E71224"/>
    </inkml:brush>
  </inkml:definitions>
  <inkml:trace contextRef="#ctx0" brushRef="#br0">0 6 3623 0 0,'0'-1'83'0'0,"0"1"-76"0"0,0 0 1 0 0,0 0-1 0 0,0-1 1 0 0,0 1-1 0 0,0 0 0 0 0,0 0 1 0 0,0 0-1 0 0,0 0 1 0 0,0-1-1 0 0,0 1 0 0 0,0 0 1 0 0,0 0-1 0 0,1 0 0 0 0,-1-1 1 0 0,0 1-1 0 0,0 0 1 0 0,0 0-1 0 0,0 0 0 0 0,0 0 1 0 0,0 0-1 0 0,0-1 1 0 0,0 1-1 0 0,1 0 0 0 0,-1 0 1 0 0,0 0-1 0 0,0 0 1 0 0,0 0-1 0 0,0 0 0 0 0,0 0 1 0 0,1-1-1 0 0,-1 1 1 0 0,0 0-1 0 0,0 0 0 0 0,0 0 1 0 0,1 0-1 0 0,-1 0 1 0 0,0 0-1 0 0,0 0 0 0 0,0 0 1 0 0,0 0-1 0 0,1 0 1 0 0,-1 0-1 0 0,0 0 0 0 0,1 0 369 0 0,19 2 2986 0 0,-16 3-2366 0 0,1 1 1 0 0,-1-1-1 0 0,6 12 0 0 0,-8-12-753 0 0,1 0 0 0 0,0-1-1 0 0,0 1 1 0 0,0-1-1 0 0,1 0 1 0 0,5 6 0 0 0,-6-8-101 0 0,0-1 0 0 0,0 1 0 0 0,0 0 0 0 0,0-1 0 0 0,0 0 0 0 0,0 0 0 0 0,1 0 0 0 0,-1 0 0 0 0,0-1 0 0 0,1 1 0 0 0,-1-1 1 0 0,0 0-1 0 0,1 0 0 0 0,3 0 0 0 0,-3 0-19 0 0,1 0 0 0 0,-1 0 0 0 0,0 1-1 0 0,1-1 1 0 0,-1 1 0 0 0,0 0 0 0 0,5 2 0 0 0,82 29 1101 0 0,-72-25-982 0 0,-1-1 0 0 0,2 0 0 0 0,-1-2 0 0 0,1 0 0 0 0,-1-1 0 0 0,1-1 0 0 0,40-1 0 0 0,51 3 540 0 0,-101-5-750 0 0,0 0 0 0 0,0-1 0 0 0,0 0 1 0 0,14-5-1 0 0,22-4 159 0 0,132-21 334 0 0,-145 28-488 0 0,-1 1 0 0 0,1 1 0 0 0,0 2-1 0 0,0 1 1 0 0,63 10 0 0 0,-60-8 24 0 0,0-1-1 0 0,1-2 0 0 0,61-9 1 0 0,-66 6 7 0 0,75-4 150 0 0,58-8 1 0 0,-8 5 17 0 0,-98 7-219 0 0,103 2 111 0 0,171-19 117 0 0,-46 4 478 0 0,-267 16-671 0 0,0 0-1 0 0,31 6 1 0 0,-50-6-50 0 0,-1 0-1 0 0,1 0 1 0 0,-1 0 0 0 0,1 0 0 0 0,-1 0 0 0 0,0 0-1 0 0,1 0 1 0 0,-1 0 0 0 0,1 1 0 0 0,-1-1 0 0 0,0 0-1 0 0,1 0 1 0 0,-1 0 0 0 0,1 1 0 0 0,-1-1 0 0 0,0 0-1 0 0,1 0 1 0 0,-1 1 0 0 0,0-1 0 0 0,1 0 0 0 0,-1 1-1 0 0,0-1 1 0 0,0 0 0 0 0,1 1 0 0 0,-1-1 0 0 0,0 1-1 0 0,0-1 1 0 0,0 0 0 0 0,1 1 0 0 0,-1-1 0 0 0,0 1-1 0 0,0-1 1 0 0,0 1 0 0 0,0-1 0 0 0,0 1 0 0 0,0 1-7 0 0,0-1 1 0 0,-1 1-1 0 0,1 0 0 0 0,-1-1 1 0 0,1 1-1 0 0,-1 0 1 0 0,0-1-1 0 0,0 1 1 0 0,-1 2-1 0 0,-3 2-63 0 0,0 1 0 0 0,0-1 1 0 0,-7 7-1 0 0,-72 50-1972 0 0,46-37 137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7:34.265"/>
    </inkml:context>
    <inkml:brush xml:id="br0">
      <inkml:brushProperty name="width" value="0.35" units="cm"/>
      <inkml:brushProperty name="height" value="2.1" units="cm"/>
      <inkml:brushProperty name="color" value="#33CCFF"/>
      <inkml:brushProperty name="inkEffects" value="pencil"/>
    </inkml:brush>
  </inkml:definitions>
  <inkml:trace contextRef="#ctx0" brushRef="#br0">465 1040 3823 262741 46030,'-2'-1'376'0'0,"-1"1"-376"0"0,-1-1 232 0 0,0 0 248 0 0,0 1-240 0 0,1 0-32 0 0,-1 0-8 0 0,1 0 0 0 0,-2-2 384 0 0,0 0 272 0 0,0-1 136 0 0,1 1-408 0 0,1 0 8 0 0,0 1 0 0 0,1-1-112 0 0,0 1-16 0 0,0 0-8 0 0,0 0 0 0 0,0 0-200 0 0,0 0-32 0 0,-1 0-16 0 0,0 0 0 0 0,0 1-80 0 0,0 1-8 0 0,0 0-8 0 0,1 0 144 0 0,0-1-104 0 0,0 2 0 0 0,0-2 0 0 0,2 2 8 0 0,-1-2 8 0 0,1 2 0 0 0,0-1 128 0 0,1 1-184 0 0,0 0 0 0 0,0 1 120 0 0,3 0 8 0 0,0 0 40 0 0,2 1 72 0 0,2-1 24 0 0,0 0-168 0 0,-1 0 0 0 0,2-1 0 0 0,-1 0-16 0 0,2-1 0 0 0,0-1 0 0 0,2 0 0 0 0,0-1 16 0 0,0 0 0 0 0,1-1 0 0 0,0 1 0 0 0,1 0-48 0 0,1 1 152 0 0,1 0-160 0 0,1 0-56 0 0,2 1 88 0 0,0-1-96 0 0,0 1-24 0 0,1 0 32 0 0,0-1-32 0 0,-2 0 0 0 0,-2 0 0 0 0,-1-1 0 0 0,2 0 64 0 0,0-1-128 0 0,0 0 96 0 0,2 0 48 0 0,2-1-64 0 0,-2 0 0 0 0,0 1 0 0 0,-2-1 16 0 0,1 0 0 0 0,-2 0 0 0 0,1 0 0 0 0,0 0-16 0 0,0 0 0 0 0,-1 1 0 0 0,1 0 0 0 0,-1 0-80 0 0,1 1 96 0 0,-1 0-96 0 0,-1 1 96 0 0,-1-1-96 0 0,1 0 0 0 0,-1 1 72 0 0,-1-1-72 0 0,0 1 0 0 0,1 0 64 0 0,-2 1-64 0 0,1 0 0 0 0,0 0 64 0 0,-1 0-64 0 0,1 1 64 0 0,-1-1-64 0 0,1 0 64 0 0,3 1 16 0 0,0-1-80 0 0,0 1 80 0 0,3 0 0 0 0,-1 0-80 0 0,0-1 128 0 0,2 0 64 0 0,0 0-96 0 0,-2 0-32 0 0,-1-1 0 0 0,-2 1-64 0 0,0-1 96 0 0,-2 1-96 0 0,-1-1 0 0 0,0 0 0 0 0,0 1 0 0 0,-1-1 64 0 0,1 1-64 0 0,1-1 0 0 0,-1 0 72 0 0,1-1-72 0 0,1 0 0 0 0,0-1 0 0 0,1 0 0 0 0,1-1 0 0 0,0 0 64 0 0,-1-1-64 0 0,1 0 0 0 0,-1 2 64 0 0,1 0-64 0 0,-1 0 64 0 0,-1 1-64 0 0,0 0 0 0 0,0 0 64 0 0,0 0-64 0 0,-2-1 0 0 0,0 0 64 0 0,-1 0-64 0 0,1-2 64 0 0,3-2 0 0 0,1-1 0 0 0,0 0 0 0 0,-1-1-64 0 0,0 1 96 0 0,-2 1-32 0 0,-1 0-64 0 0,-1 0 64 0 0,-1 1-64 0 0,0-1 64 0 0,-1 0-64 0 0,1 0 72 0 0,1-1-72 0 0,-1 0 64 0 0,-1 1-64 0 0,0-1 64 0 0,-1 1-64 0 0,-1 0 0 0 0,1-1 64 0 0,-1 0-64 0 0,-1 0 0 0 0,-1 0 72 0 0,0 1-72 0 0,-1-1 64 0 0,-1-1-64 0 0,0 0 0 0 0,-1 1 0 0 0,0-1 64 0 0,-1 0-64 0 0,0 0 0 0 0,-1 1 0 0 0,1 0 64 0 0,0 1-64 0 0,0-1 0 0 0,0-1 0 0 0,0 1 0 0 0,1-1 0 0 0,-1 0 0 0 0,1 0 0 0 0,0-1 0 0 0,-1-1 0 0 0,0-1 64 0 0,-1-1-64 0 0,0 0 0 0 0,-2 0 0 0 0,-1 1 0 0 0,-1-1 64 0 0,-1-1-64 0 0,-2 0 0 0 0,-1 0 0 0 0,-2-2 64 0 0,-1-2-64 0 0,1 1 0 0 0,0 0 0 0 0,2 2 0 0 0,2 1 0 0 0,0 1 0 0 0,1 2 0 0 0,0 0 0 0 0,0 0 0 0 0,1 2 0 0 0,-1 0 0 0 0,1 1 0 0 0,-1 1 0 0 0,1 1 0 0 0,-1-1 0 0 0,-1-1 0 0 0,0 1 0 0 0,-1-1 0 0 0,0 0 0 0 0,1 0 0 0 0,-2-1 0 0 0,0-2 0 0 0,0-1 0 0 0,2 0 0 0 0,0-1 0 0 0,0-1 0 0 0,0 1 0 0 0,0 1 0 0 0,-2 0 0 0 0,1 1 0 0 0,-1 1 64 0 0,-2-2-64 0 0,-1 0 0 0 0,-1-1 0 0 0,0 1 0 0 0,0 1 0 0 0,0 1 0 0 0,0 0 0 0 0,-4 0 0 0 0,-1-1 0 0 0,-1 1 0 0 0,1 0 0 0 0,0 1 0 0 0,1 1 0 0 0,1 0 0 0 0,1 0 0 0 0,-1 1 0 0 0,-1-1 0 0 0,-5-2 0 0 0,-2 0 0 0 0,-1-1 0 0 0,2 1 0 0 0,1 1 0 0 0,2 1 0 0 0,0 0 0 0 0,0 1 0 0 0,-4 0 0 0 0,-6-1 0 0 0,-7-1 0 0 0,-2 1 0 0 0,3 0 0 0 0,0 1 0 0 0,2 1 0 0 0,3 1 0 0 0,3 2 0 0 0,2 0 0 0 0,2 2 0 0 0,1 0 0 0 0,0 1 0 0 0,0 1 0 0 0,-3 1 0 0 0,-2 1 0 0 0,0 1 0 0 0,2-1 0 0 0,0 0 0 0 0,2 1 0 0 0,0-1 0 0 0,1 0 0 0 0,1 0 0 0 0,1 0 0 0 0,0 1 0 0 0,-2 2 0 0 0,-5 2 0 0 0,-2 1 0 0 0,1-2 0 0 0,1 0 0 0 0,2-1 0 0 0,1 0 0 0 0,3-2 0 0 0,1 0 0 0 0,0 0 0 0 0,1 1 0 0 0,2-1 0 0 0,0 1 0 0 0,0 1 0 0 0,-2 1 0 0 0,0 3 0 0 0,2-1 0 0 0,-1 2 0 0 0,0 1 0 0 0,1 0 0 0 0,1-1 0 0 0,0-1 0 0 0,0 0 0 0 0,0 0 0 0 0,0 0 0 0 0,0 0-64 0 0,0 1 64 0 0,0 1 0 0 0,0 0 0 0 0,0 1 0 0 0,-1 1 0 0 0,0 1 0 0 0,1-1 0 0 0,1 0 0 0 0,2-2 0 0 0,0 2 0 0 0,0 1 0 0 0,0-1 0 0 0,2 0 0 0 0,1-1 0 0 0,1 1 0 0 0,1-1 0 0 0,2 1 0 0 0,1-2 0 0 0,2 1 0 0 0,1-2 0 0 0,1-1 0 0 0,1 0 0 0 0,1 0 0 0 0,1-1 0 0 0,1 1 0 0 0,3 3 0 0 0,2 1 0 0 0,1 1 0 0 0,0-1 80 0 0,0-2-80 0 0,0-1 64 0 0,0-1-64 0 0,1 0 0 0 0,-1-1 64 0 0,1 0-64 0 0,0 0 0 0 0,0 0 0 0 0,1-1 0 0 0,0 1 64 0 0,0 0-64 0 0,0 1 0 0 0,4 1 0 0 0,0 0 64 0 0,1 0-64 0 0,2 0 0 0 0,1 2 0 0 0,1 1 0 0 0,-1-2 0 0 0,-2 1 0 0 0,-2 0 0 0 0,-1-1 0 0 0,-2 0 0 0 0,1 0 0 0 0,-1 0 0 0 0,2 1 0 0 0,4 2 0 0 0,0 1 0 0 0,0-1 0 0 0,-1-1 0 0 0,1-2 0 0 0,2-1 64 0 0,1-2-64 0 0,0-1 64 0 0,5-2 0 0 0,1-1-64 0 0,0-2 72 0 0,-1-1-72 0 0,-2 0 80 0 0,0-2-80 0 0,-2 1 72 0 0,0-1-72 0 0,0 0 64 0 0,1 0-64 0 0,0-1 64 0 0,1 0-64 0 0,2-1 0 0 0,2 0 64 0 0,1-1-64 0 0,7-3 72 0 0,8-4 16 0 0,8-5 40 0 0,-1 0-64 0 0,-3-1 8 0 0,1 0 72 0 0,-3 1-72 0 0,-3 0-72 0 0,-4 1 80 0 0,-3 2-80 0 0,-3-1 80 0 0,-3 2-80 0 0,-1 0 0 0 0,-3 0 0 0 0,-2 0 0 0 0,0 0 0 0 0,1-2 64 0 0,3-4-64 0 0,0 0 0 0 0,-2 0 0 0 0,1 0 64 0 0,2-2 0 0 0,-2 0-64 0 0,-3 1 64 0 0,-2-2 0 0 0,0-2 0 0 0,-3 1-64 0 0,-4 2 64 0 0,-3 0 0 0 0,-2 1-64 0 0,-3 1 0 0 0,-3 1 64 0 0,-1 1-64 0 0,-2 1 0 0 0,-2 0 72 0 0,-1-2-440 0 0,-3-9-784 0 0,-3-4 1648 0 0,0 0 32 0 0,-1 2 8 0 0,1 2-408 0 0,-2 0-64 0 0,-1 1-64 0 0,0 2 0 0 0,-1 0 0 0 0,-2 1 64 0 0,-2 0-64 0 0,-3 0 0 0 0,-3 1 64 0 0,-3-2-64 0 0,-5 0 0 0 0,-3 0 64 0 0,-14-6-64 0 0,-7-2 0 0 0,-4-1 0 0 0,-14-1 64 0 0,-4 1-64 0 0,-1 5 0 0 0,-9 6 0 0 0,-2 9 0 0 0,0 8 0 0 0,-10 12-88 0 0,-14 15-832 0 0,-13 17-1200 0 0,-11 17-12120 0 0,17-1 4385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58.832"/>
    </inkml:context>
    <inkml:brush xml:id="br0">
      <inkml:brushProperty name="width" value="0.1" units="cm"/>
      <inkml:brushProperty name="height" value="0.1" units="cm"/>
      <inkml:brushProperty name="color" value="#E71224"/>
    </inkml:brush>
  </inkml:definitions>
  <inkml:trace contextRef="#ctx0" brushRef="#br0">1141 56 575 0 0,'4'0'45'0'0,"-3"0"228"0"0,-18-2 657 0 0,-36-20 1748 0 0,42 17-2232 0 0,-1 0 0 0 0,0 0 0 0 0,-1 1 0 0 0,1 0 0 0 0,-1 1 0 0 0,-24-2 0 0 0,-18 5 40 0 0,0 3-1 0 0,-91 16 0 0 0,83-9-341 0 0,28-6-28 0 0,0-1-1 0 0,-47-4 0 0 0,-70-12 292 0 0,86 6-360 0 0,38 5-77 0 0,1 1 1 0 0,0 0-1 0 0,-1 3 0 0 0,1 0 0 0 0,0 1 0 0 0,-52 14 0 0 0,45-6-161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7:52.610"/>
    </inkml:context>
    <inkml:brush xml:id="br0">
      <inkml:brushProperty name="width" value="0.35" units="cm"/>
      <inkml:brushProperty name="height" value="2.1" units="cm"/>
      <inkml:brushProperty name="color" value="#33CCFF"/>
      <inkml:brushProperty name="inkEffects" value="pencil"/>
    </inkml:brush>
  </inkml:definitions>
  <inkml:trace contextRef="#ctx0" brushRef="#br0">1824 277 3079 268193 45736,'-1'-1'296'0'0,"-1"-1"-296"0"0,-1 0 0 0 0,0 0 128 0 0,1 0 0 0 0,0 2-8 0 0,-1-1 112 0 0,-2-1-8 0 0,-1 0-112 0 0,-1-1 272 0 0,0 0 64 0 0,2 0 0 0 0,-1-2 488 0 0,2 0-456 0 0,1-1 0 0 0,1 1 0 0 0,2-1-88 0 0,0-1-8 0 0,1 0-8 0 0,0 0 0 0 0,-1 0 40 0 0,1 0 0 0 0,-1 0 8 0 0,0 0 0 0 0,-1 1-72 0 0,-1 0-8 0 0,0 1-8 0 0,-1 1 0 0 0,-1 0-112 0 0,0 1-16 0 0,0 0-8 0 0,-1 0 0 0 0,1 0-40 0 0,-1-1 0 0 0,0 0-8 0 0,0 0 0 0 0,0 0 24 0 0,1-1 8 0 0,0 0 0 0 0,0 0 0 0 0,0 0 24 0 0,0-2 224 0 0,-1 0-216 0 0,0 1-24 0 0,-1 0 0 0 0,0 1 0 0 0,0 0 0 0 0,0 0-64 0 0,-1 0-8 0 0,0 0-8 0 0,0 0 0 0 0,-1-1-24 0 0,-1 1-8 0 0,0-1 0 0 0,-1 1 0 0 0,-1 0 48 0 0,1 0 0 0 0,-1 0 8 0 0,0 1 0 0 0,0 0 0 0 0,-1 2 0 0 0,0 1 0 0 0,-2 1 72 0 0,-4 1-144 0 0,-2 1 32 0 0,0 2-96 0 0,1 0 64 0 0,2 0-64 0 0,1 1 0 0 0,-1 0 80 0 0,-1 0 0 0 0,0 1-80 0 0,1 0 64 0 0,-1 1-64 0 0,0-2 72 0 0,1 0 0 0 0,1-2 0 0 0,0-1 0 0 0,1-1 0 0 0,-1 0 24 0 0,-1 0 0 0 0,1-1 0 0 0,0 0 0 0 0,1 0 0 0 0,0 0 8 0 0,2 0 0 0 0,0 0 0 0 0,0-1 24 0 0,-3 0 128 0 0,0 1-128 0 0,-1-1-64 0 0,0 0-64 0 0,1 0 88 0 0,-1-1-88 0 0,1 1 80 0 0,-1-1-80 0 0,-1 0 64 0 0,1 0-64 0 0,0-1 0 0 0,-1 0 64 0 0,0-1-64 0 0,1 0 0 0 0,0 1 0 0 0,1 0 0 0 0,0 0 64 0 0,1 0-64 0 0,0 1 0 0 0,0 0 0 0 0,0 0 0 0 0,-2 1 64 0 0,1 1-64 0 0,-4-1 0 0 0,-2 1 0 0 0,0 0 0 0 0,1 0 0 0 0,0 1 0 0 0,2-1 0 0 0,0 1 0 0 0,1 0 0 0 0,0 0 0 0 0,1 0 0 0 0,1-1 0 0 0,1 1 64 0 0,0 0-64 0 0,1-1 0 0 0,0 0 64 0 0,0-1-64 0 0,1 1 64 0 0,0-1-64 0 0,0 1 72 0 0,-1 1 8 0 0,0 0-80 0 0,2 1 88 0 0,0 0-88 0 0,1 0 96 0 0,2 1-96 0 0,-1 1 64 0 0,1-1-64 0 0,0 1 0 0 0,1 0 0 0 0,-2-1 0 0 0,1-1 0 0 0,-1 0 64 0 0,0 0-64 0 0,1 0 0 0 0,-1 0 64 0 0,0 1-64 0 0,0 0 0 0 0,1 1 80 0 0,0 1-80 0 0,-1-1 64 0 0,1 2-64 0 0,-1-1 0 0 0,1 1 64 0 0,-1 1-64 0 0,1 0 0 0 0,0 1 0 0 0,0-1 0 0 0,0 2 0 0 0,-1 2 0 0 0,1 2 0 0 0,0-1 64 0 0,1 1-64 0 0,1-1 0 0 0,0-1 0 0 0,1 0 0 0 0,0-1 0 0 0,0 1 0 0 0,0-1 0 0 0,1-1 0 0 0,0 1 0 0 0,-1 0 0 0 0,1 0 0 0 0,1 2 0 0 0,0 3 0 0 0,1 1 0 0 0,2 1 0 0 0,0-2 0 0 0,1 0 0 0 0,0-2 0 0 0,0 0 0 0 0,1-1 0 0 0,0 0 464 0 0,1-1 48 0 0,-1 1 16 0 0,2 2-304 0 0,1 8-1808 0 0,2 1 1584 0 0,1-1 0 0 0,-1-2 0 0 0,1-4 0 0 0,-1-1 64 0 0,0-2-64 0 0,0-2 80 0 0,0-1-16 0 0,0-1-64 0 0,1 0 96 0 0,0 0-32 0 0,1-1 0 0 0,1 1-64 0 0,0 0 96 0 0,1 1-32 0 0,-1-1-64 0 0,1 1 80 0 0,0 0-80 0 0,-1 1 80 0 0,1 0-80 0 0,-1 1 0 0 0,1 0 72 0 0,-1-1-72 0 0,1 0 64 0 0,-1-1-64 0 0,1-1 64 0 0,0 0-64 0 0,1-1 72 0 0,1 1-72 0 0,0 0 96 0 0,0 0-96 0 0,0 1 104 0 0,1-1-32 0 0,0 0-8 0 0,-1 0 0 0 0,1 0-64 0 0,0 0 80 0 0,0 0-80 0 0,0 0 80 0 0,1 0-80 0 0,0 0 0 0 0,1 0 72 0 0,1-1-72 0 0,0 1 0 0 0,0-1 0 0 0,0 0 0 0 0,0 1 64 0 0,1-1-64 0 0,0 0 0 0 0,1-1 0 0 0,0 1 64 0 0,1-1-64 0 0,-1 0 0 0 0,0 0 0 0 0,1 0 0 0 0,-1 0 64 0 0,1-1-64 0 0,1 0 64 0 0,0 0-64 0 0,1-1 64 0 0,0 0-64 0 0,0-1 80 0 0,0 0-80 0 0,2-1 96 0 0,0-1-24 0 0,1-1-8 0 0,1 0 0 0 0,0 0 8 0 0,1-1 0 0 0,0 1 0 0 0,0-1 0 0 0,0 1-72 0 0,-1-1 80 0 0,-1 1-80 0 0,-1 0 80 0 0,-1-1-80 0 0,1 0 0 0 0,-1-1 0 0 0,1 0 0 0 0,0-1 0 0 0,0 0 64 0 0,1-1-64 0 0,0-1 0 0 0,1 0 0 0 0,0 0 0 0 0,-1-1 64 0 0,0 0-64 0 0,0-1 0 0 0,0 0 0 0 0,-1 0 72 0 0,0 0-72 0 0,0 0 64 0 0,0 1-64 0 0,-1-1 64 0 0,1 1-64 0 0,-1-2 0 0 0,0 0 72 0 0,0-1-72 0 0,-1 0 0 0 0,0 0 80 0 0,0-2-80 0 0,0 0 64 0 0,1 0-64 0 0,-1-1 80 0 0,-2 0-80 0 0,0-2 96 0 0,-1 0-96 0 0,-2-2 96 0 0,-1 0-96 0 0,0-2 96 0 0,-1 1-96 0 0,-1-1 120 0 0,0-2-32 0 0,-1 0-8 0 0,-1 0 0 0 0,-1-1-8 0 0,-1 1 0 0 0,-1 0 0 0 0,-1 0 0 0 0,-2 1-72 0 0,-1 1 0 0 0,-2 1 0 0 0,0 1 64 0 0,-2 1-64 0 0,-1 1 0 0 0,-2-1 0 0 0,0 1 0 0 0,-2 0 0 0 0,-1 0 64 0 0,-1 0-64 0 0,0 0 0 0 0,-2 0 0 0 0,-1-3 64 0 0,-2 0-64 0 0,0 1 0 0 0,-1-1 0 0 0,1 2 0 0 0,0-1 0 0 0,0 1 0 0 0,-3-2 0 0 0,-1 0 0 0 0,0 0 0 0 0,-1 2 0 0 0,0 0 0 0 0,-1 0 0 0 0,0 1 0 0 0,1 1 0 0 0,-1 0 0 0 0,0 1 0 0 0,0 0 0 0 0,1 0 0 0 0,0 0 0 0 0,-1 0 0 0 0,1-1 0 0 0,-1 1 0 0 0,0 0 0 0 0,-2 0 0 0 0,0 0 0 0 0,-1 1 0 0 0,-1 1 0 0 0,-1 1 0 0 0,-1 2 0 0 0,-2 0 0 0 0,0 1 0 0 0,0 2 0 0 0,-1-1 0 0 0,0 2 0 0 0,1 0 0 0 0,0-1 0 0 0,0 0 0 0 0,0 0 0 0 0,0-1 0 0 0,1 1 0 0 0,1-1 0 0 0,1 1 0 0 0,-1 0 0 0 0,-1 0 0 0 0,-1 1 0 0 0,0 0 0 0 0,-2 2 0 0 0,0 0 0 0 0,-1 1 0 0 0,0 0 0 0 0,-1 1 0 0 0,-1-1 0 0 0,1 1 0 0 0,0-1 0 0 0,1 1 0 0 0,0 0 0 0 0,1 0 0 0 0,0 0 0 0 0,0 0 0 0 0,0 1 0 0 0,0 0 0 0 0,1 1 0 0 0,-1 0 0 0 0,2 0 0 0 0,0 1 0 0 0,0 1 0 0 0,2-1 0 0 0,1 2 0 0 0,0-1 0 0 0,2 1 0 0 0,0 0 0 0 0,1 1 0 0 0,-1 0 0 0 0,2 1 0 0 0,0 0 0 0 0,1 0 0 0 0,2 0 0 0 0,0 1 0 0 0,1 0 0 0 0,0 1 0 0 0,1 1 0 0 0,1 0 0 0 0,1 0 0 0 0,1 1 0 0 0,0 0-64 0 0,1 2 64 0 0,2 0 0 0 0,0 1 0 0 0,2 0 0 0 0,0 0 0 0 0,2 0 0 0 0,0 0 0 0 0,1 0 0 0 0,-1 2 0 0 0,1 1 0 0 0,0 0 0 0 0,1 0 0 0 0,0-1 0 0 0,1-1 0 0 0,0-1 0 0 0,2-1 0 0 0,0 0 0 0 0,0 0 0 0 0,2 0 0 0 0,-1 0 0 0 0,1-1 0 0 0,0 0 0 0 0,1-1 0 0 0,0 0 0 0 0,1 0 0 0 0,1 0 0 0 0,1 0-64 0 0,1 0 64 0 0,0 1 0 0 0,1 0 0 0 0,3 1 0 0 0,10 8 0 0 0,4 1 0 0 0,2-1 0 0 0,0-2 0 0 0,-2-4 0 0 0,-2-2 0 0 0,-1-3 0 0 0,-1-1 0 0 0,0-1 0 0 0,-1 0 0 0 0,1-1 0 0 0,4 1 0 0 0,2 0 0 0 0,1 0 0 0 0,-1-2 0 0 0,0-1 0 0 0,0-1 0 0 0,0-1 0 0 0,0-1 0 0 0,0-1 0 0 0,0-1 0 0 0,0-1 0 0 0,4 1 0 0 0,2-1 0 0 0,-1 0 0 0 0,0 0 0 0 0,-1 1 0 0 0,0-1 0 0 0,-2 0 0 0 0,0 1 0 0 0,0-1 0 0 0,-1 0 0 0 0,0 0 0 0 0,-1 1 0 0 0,-1-1 0 0 0,-1 1 0 0 0,0 0 0 0 0,-1-1 0 0 0,0 0 0 0 0,0-1 0 0 0,1-1 0 0 0,0-1 0 0 0,1 0 0 0 0,1 0 0 0 0,0-1 0 0 0,2-1 0 0 0,-1 0 0 0 0,0 0 0 0 0,0-1 0 0 0,4-2 0 0 0,1 0 0 0 0,-2-1 0 0 0,-3 0 64 0 0,-1-1-64 0 0,-2 1 0 0 0,-1-1 0 0 0,-1 0 0 0 0,-1 1 64 0 0,0-1-64 0 0,-1 0 0 0 0,1-2 0 0 0,-1 0 0 0 0,-1-1 0 0 0,-3-1 64 0 0,-2 1-64 0 0,-2-2 0 0 0,-1 0 64 0 0,-2-1-64 0 0,0-2 64 0 0,-1-2-64 0 0,-1-1 88 0 0,0-7-24 0 0,-1-4 32 0 0,-2 0-24 0 0,-2-1-8 0 0,-3-1 0 0 0,-3 1 0 0 0,-3 0 16 0 0,-3-1 0 0 0,-2-2 0 0 0,-3-1 0 0 0,-3-2 16 0 0,-6-7 96 0 0,-6-3-96 0 0,-5 1-96 0 0,-4 4 64 0 0,-4 4-64 0 0,-4 6 64 0 0,-4 6-64 0 0,-4 5 0 0 0,-3 7 0 0 0,-17 7-712 0 0,-24 15-952 0 0,-9 11-8728 0 0,12 2-4975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37:59.15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1737 1186 3079 262539 45747,'-1'0'296'0'0,"1"-2"-296"0"0,-1 1 0 0 0,0-1 608 0 0,0 1 808 0 0,0-1 24 0 0,-2 0 0 0 0,1-1-720 0 0,-1 1-320 0 0,-1 1-64 0 0,0 0-16 0 0,-1 2 168 0 0,-1 1-352 0 0,0 0-8 0 0,-2 1 232 0 0,-1 0-104 0 0,1 0 0 0 0,0-2 0 0 0,0 1 80 0 0,1-1 16 0 0,-1-1 8 0 0,1 0 0 0 0,0 0-104 0 0,0-1-16 0 0,-1 1-8 0 0,0 1 0 0 0,-1 1-128 0 0,0 0-24 0 0,-1 1-8 0 0,-1 2 0 0 0,0 0-72 0 0,-2 1 0 0 0,0 1 0 0 0,-1-1 64 0 0,0 1 8 0 0,0 0 0 0 0,-1 0 0 0 0,1-1 0 0 0,0 0 88 0 0,1-1 8 0 0,0-1 8 0 0,0 0 0 0 0,2-1 32 0 0,-1 0 8 0 0,-1 0 0 0 0,0-1 0 0 0,0 1-40 0 0,1 0-8 0 0,-1-1 0 0 0,-3 2 128 0 0,0 0-168 0 0,0 0-8 0 0,0 0 0 0 0,2 0 8 0 0,0-2 8 0 0,0 0 0 0 0,1-2 0 0 0,0 0 56 0 0,-2-2 200 0 0,-2-1-192 0 0,0-1 16 0 0,0 0 0 0 0,0 0 0 0 0,0 0 0 0 0,1 0-64 0 0,0 0-16 0 0,2 1 0 0 0,0 1 0 0 0,0 1-136 0 0,0 0 64 0 0,0 0-64 0 0,-1 1 0 0 0,1 0 72 0 0,-2 0-72 0 0,-2-1 72 0 0,2 1-72 0 0,0 0 0 0 0,1-1 72 0 0,0 1-72 0 0,1-2 64 0 0,-3 0 16 0 0,0 0-80 0 0,-1 0 96 0 0,0 1-32 0 0,0-1-64 0 0,-2 2 96 0 0,0-1-8 0 0,1 1-88 0 0,0 0 80 0 0,1 0-80 0 0,0 0 0 0 0,2 0 72 0 0,0 0-72 0 0,0 1 64 0 0,1 0-64 0 0,0 1 64 0 0,0-1-64 0 0,2 0 88 0 0,-1 0-24 0 0,1 0 0 0 0,0-1 0 0 0,-1 1 16 0 0,0 0 0 0 0,0 0 0 0 0,0-1 0 0 0,-1 0 0 0 0,-2 1 80 0 0,-1-2 8 0 0,-1 0-80 0 0,3 0 0 0 0,-1-2 96 0 0,3 0-88 0 0,1 0 0 0 0,2-1 0 0 0,2 0 32 0 0,1-2 16 0 0,1 0 0 0 0,1 0 0 0 0,0-2-32 0 0,1 0-8 0 0,0-2 0 0 0,0 0 0 0 0,0-1-32 0 0,0-4 56 0 0,0 0-64 0 0,1-1-64 0 0,0 0 96 0 0,1 2-96 0 0,0 0 96 0 0,0 1-96 0 0,0 1 64 0 0,0 1-64 0 0,0 1 64 0 0,0 1-64 0 0,-1 0 0 0 0,-1 0 0 0 0,0-2 0 0 0,0 0 0 0 0,1-2 0 0 0,1-1 0 0 0,2 2 64 0 0,0-2-64 0 0,2-2 0 0 0,0 0 64 0 0,1 0-64 0 0,0 1 0 0 0,-1 1 0 0 0,0 1 0 0 0,0 1 72 0 0,-1 0-72 0 0,0 0 80 0 0,-1 1-80 0 0,0 0 80 0 0,0 0-80 0 0,0 1 80 0 0,-1-1-80 0 0,1-1 64 0 0,-1-1-64 0 0,0 0 0 0 0,0-1 0 0 0,0 0 64 0 0,-1 0-64 0 0,1 0 0 0 0,0 0 0 0 0,0-1 72 0 0,1-3-8 0 0,0-1-64 0 0,1 1 72 0 0,1 1-72 0 0,2 0 80 0 0,0 2-80 0 0,2 0 0 0 0,1-1 64 0 0,0 0-64 0 0,1 1 0 0 0,2-2 0 0 0,0-1 0 0 0,-1-1 0 0 0,0 1 0 0 0,-1 1 0 0 0,-1 2 0 0 0,0 0 0 0 0,-1 1 0 0 0,0 2 0 0 0,0 0 0 0 0,0 2 0 0 0,0 0 0 0 0,1 2 0 0 0,0 0 0 0 0,2 1 0 0 0,0 0 0 0 0,1 0 0 0 0,1 1 0 0 0,1 0 0 0 0,1 0 0 0 0,1-1 0 0 0,1 1 0 0 0,1 0 0 0 0,0-1 0 0 0,1 1 0 0 0,2-1-384 0 0,14-3-816 0 0,5-2 1672 0 0,1 2 32 0 0,1-1 112 0 0,-1 2-616 0 0,-3 0 0 0 0,-4 1 0 0 0,-2 2 64 0 0,-2 0-64 0 0,-3 2 0 0 0,-1 0 64 0 0,-1 1-64 0 0,-1 1 0 0 0,0 0 0 0 0,0 0 0 0 0,0 0 0 0 0,0-1 0 0 0,1 1 0 0 0,-1 0 0 0 0,1 0 0 0 0,0 0 0 0 0,0-1 0 0 0,3-1 0 0 0,2 0 0 0 0,-1-1 64 0 0,-1 0-64 0 0,-1 0 0 0 0,0 0 0 0 0,-2 1 0 0 0,-2 2 0 0 0,0 0 0 0 0,0 1 0 0 0,-1 0 0 0 0,0 1 0 0 0,0 0 0 0 0,1 1 0 0 0,1 1 0 0 0,1-1 0 0 0,0 2 0 0 0,0 0 0 0 0,1 0 0 0 0,1 0 0 0 0,0 0 0 0 0,-1 0 0 0 0,0 0 0 0 0,-2 0 0 0 0,-2 0 0 0 0,-2 1 0 0 0,-2 0 0 0 0,-1 1 0 0 0,-2 0 0 0 0,-2 1 0 0 0,0 1 0 0 0,-1 1 0 0 0,0-1 0 0 0,0 2 0 0 0,-1-1 0 0 0,0 1 0 0 0,1 0 0 0 0,-1 1 0 0 0,0-1 0 0 0,1 1 0 0 0,0 0 0 0 0,0 0 0 0 0,1 0 0 0 0,-1 1 0 0 0,0 0 0 0 0,0-1 0 0 0,1 2 0 0 0,-1 0 0 0 0,1 0 0 0 0,0 0 0 0 0,-1 0 0 0 0,1 0 0 0 0,-1 0 0 0 0,0 0 0 0 0,-2 0 0 0 0,1 1 0 0 0,-2-1 0 0 0,0 1 0 0 0,-1 0 0 0 0,0 1 0 0 0,-1-1 0 0 0,-1 0 0 0 0,0 0 0 0 0,-1 0 0 0 0,0 1 0 0 0,0 0 0 0 0,-1 1 0 0 0,0 0 0 0 0,-1 0 0 0 0,1 0 0 0 0,0 1 0 0 0,-1-1 0 0 0,0 0 0 0 0,1 0 0 0 0,-1-2 0 0 0,-1 0 0 0 0,0 0 0 0 0,-1-1 0 0 0,0 0 0 0 0,-2 1 0 0 0,0 0 0 0 0,-1 0 0 0 0,-2-1 0 0 0,0 1 0 0 0,-2 0 0 0 0,-2 0 0 0 0,0 0 0 0 0,-1 0 0 0 0,-1 0 0 0 0,-1 0 0 0 0,0 0 64 0 0,0 0-64 0 0,0 0 0 0 0,-1 1 0 0 0,0 0 0 0 0,1-2 0 0 0,0 0 0 0 0,1-1 64 0 0,1-1-64 0 0,0-1 0 0 0,-1 0 0 0 0,1-1 0 0 0,-2-2 64 0 0,0 0-64 0 0,-5 1 0 0 0,-2-1 64 0 0,-2 0-64 0 0,-1 0 0 0 0,1-1 72 0 0,0 0-72 0 0,0-1 0 0 0,1 1 72 0 0,-1-1-72 0 0,0 1 0 0 0,0 0 64 0 0,-1 1-64 0 0,1 1 0 0 0,1-1 0 0 0,1 0 0 0 0,1 1 0 0 0,-1-1 0 0 0,1 1 0 0 0,-1 0 0 0 0,0 1 0 0 0,0 1 0 0 0,-1 1 0 0 0,0-1 64 0 0,-1 1-64 0 0,0-1 0 0 0,1 0 0 0 0,1-1 0 0 0,-3-1 0 0 0,-1 0 0 0 0,0-3 0 0 0,1-1 0 0 0,2-1 64 0 0,0-2-64 0 0,1 0 64 0 0,1 0-64 0 0,1 0 96 0 0,-1 0-96 0 0,-1-1 80 0 0,-1 0-80 0 0,-2 0 64 0 0,0-1-64 0 0,0 0 64 0 0,-1-1-64 0 0,1 0 0 0 0,0 0 64 0 0,1 0-64 0 0,0 0 0 0 0,1 0 72 0 0,-1 0-72 0 0,1 1 0 0 0,0-1 64 0 0,1 1-64 0 0,1 0 0 0 0,1 0 0 0 0,1-1 0 0 0,0 0 0 0 0,0 0 64 0 0,0-1-64 0 0,1-1 0 0 0,0-2 64 0 0,-1-1 0 0 0,0-3-64 0 0,2-1 64 0 0,2 0-64 0 0,1 0 72 0 0,2-1-72 0 0,1 0 96 0 0,1 1-96 0 0,0-1 72 0 0,1 2-72 0 0,0-1 0 0 0,0 2 72 0 0,-1-1-72 0 0,1 0 0 0 0,-1 1 0 0 0,1-1 64 0 0,-1 1-64 0 0,-1-1 0 0 0,1 0 0 0 0,-4-3 0 0 0,0-1 64 0 0,0 0-64 0 0,0 1 0 0 0,2 0 0 0 0,0-1 64 0 0,0 0-64 0 0,2 0 0 0 0,2 1 0 0 0,0 0 64 0 0,3 1-64 0 0,1-1 0 0 0,2-2 0 0 0,1-1 64 0 0,1 0-64 0 0,0 2 0 0 0,2 0 0 0 0,1 1 0 0 0,1 1 0 0 0,1-1 0 0 0,-1 1 0 0 0,1-1 0 0 0,0-1 0 0 0,1 0 0 0 0,0 0 0 0 0,1 0 0 0 0,0 0 0 0 0,0 0 0 0 0,0 1 0 0 0,1 1 0 0 0,0 0 0 0 0,4-3 0 0 0,2-2 0 0 0,1-1 0 0 0,2 1 0 0 0,-1-1 0 0 0,5-3 0 0 0,3-3 0 0 0,1 0 0 0 0,-1 1 0 0 0,4 0 0 0 0,0 1 0 0 0,-1 2 0 0 0,3 0 0 0 0,0 3 0 0 0,-1 1 0 0 0,3 1 0 0 0,0 0 0 0 0,0 3 0 0 0,-1 2 0 0 0,0 2 0 0 0,-2 0 0 0 0,1 1 0 0 0,0 1 0 0 0,0 1 0 0 0,-1 0 0 0 0,-1 1 0 0 0,0 1 0 0 0,-1 0 0 0 0,-2-1 0 0 0,2 1 0 0 0,-1-2 0 0 0,2 1 0 0 0,6-2 0 0 0,8 0 0 0 0,3 2 0 0 0,-2 2 0 0 0,-3 2 0 0 0,-3 3 0 0 0,-2 2 0 0 0,-2 2 0 0 0,-1 2 0 0 0,1 2 0 0 0,1 1 0 0 0,0 1-64 0 0,8 3 64 0 0,1 2 0 0 0,-1 1 0 0 0,-4-1 0 0 0,-3-1 0 0 0,-4-1 0 0 0,-3-1 0 0 0,-2 4 0 0 0,-3 2 0 0 0,-6 3 0 0 0,-6 4-72 0 0,-7 4 72 0 0,-13 14-672 0 0,-14 17-856 0 0,-18 22-1192 0 0,-11 10 544 0 0,3-11-18471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0:39.90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187 20 455 256261 46971,'0'0'0'0'0,"0"0"0"0"0,-1 0 240 0 0,1 0 256 0 0,0 0-136 0 0,0-1-272 0 0,1 0-8 0 0,1 0 0 0 0,-1 0-80 0 0,1 0 80 0 0,0 0-80 0 0,-1-1 80 0 0,0 1 56 0 0,1 0 16 0 0,-1 0 0 0 0,0 0 0 0 0,0 0 64 0 0,-1 0 8 0 0,1 0 8 0 0,-1 0 0 0 0,0 0-40 0 0,1 0 0 0 0,-1 1-8 0 0,0-1 0 0 0,1 0-56 0 0,0 1 96 0 0,0 1 16 0 0,1 0-112 0 0,0 0 0 0 0,1 0 0 0 0,-1-1 16 0 0,0 1 8 0 0,1 0 0 0 0,0 1 0 0 0,-1-1-24 0 0,2 0-8 0 0,0 1 0 0 0,0-1 112 0 0,0 1-120 0 0,1 0 0 0 0,-1 0 0 0 0,0 0-32 0 0,0 0-8 0 0,0 1 0 0 0,0-1 0 0 0,0 0-72 0 0,0 0 0 0 0,0-1 0 0 0,-1 0 64 0 0,0-1-64 0 0,0 0 0 0 0,0 0 0 0 0,1 0 64 0 0,-1 0-64 0 0,2 0 64 0 0,-1 0-64 0 0,1 0 64 0 0,1 1 40 0 0,0-1 8 0 0,0 0 0 0 0,1 0 0 0 0,-1 1-40 0 0,1-1-8 0 0,1 0 0 0 0,0 1 0 0 0,0 0 0 0 0,1 0-64 0 0,0 0 96 0 0,1 0-32 0 0,-1 1-64 0 0,1-1 64 0 0,-1 1-64 0 0,1 0 64 0 0,0-1-64 0 0,-1 1 64 0 0,0-1-64 0 0,0 1 64 0 0,0-1-64 0 0,-1 0 80 0 0,0 0-80 0 0,0-1 80 0 0,1 1-16 0 0,-1-2 0 0 0,1 1 0 0 0,0-1 0 0 0,0 0 8 0 0,1 1 0 0 0,0-1 0 0 0,-1 0 0 0 0,1 0-72 0 0,-1 1 64 0 0,1 0-64 0 0,-1 0 64 0 0,0 0 8 0 0,0 0 0 0 0,0 0 0 0 0,0 0 0 0 0,0 0-72 0 0,2 1 64 0 0,-1 0-64 0 0,0 0 64 0 0,1 0-64 0 0,0-1 64 0 0,0 1-64 0 0,0 0 64 0 0,0 0-64 0 0,0 0 0 0 0,-1 0 0 0 0,1 1 64 0 0,-1 0-64 0 0,1-1 0 0 0,0 1 0 0 0,0-1 64 0 0,0 1-64 0 0,0 0 0 0 0,1 0 0 0 0,-1 0 0 0 0,0 1 0 0 0,0-1 0 0 0,0 1 0 0 0,0-1 64 0 0,0 0-64 0 0,0 1 0 0 0,1 0 0 0 0,1 1 64 0 0,0 0-64 0 0,1 0 64 0 0,0 0-64 0 0,0 1 64 0 0,0-1-64 0 0,0 0 0 0 0,0 0 0 0 0,-1 0 0 0 0,0-1 0 0 0,0 1 0 0 0,0-1 72 0 0,0 0-72 0 0,-1 0 0 0 0,3 0 64 0 0,1-1-64 0 0,-1 1 0 0 0,0 0 64 0 0,-1-1-64 0 0,2 0 456 0 0,0-1 56 0 0,0 0 16 0 0,0 0-280 0 0,4-1-1720 0 0,0 0 1472 0 0,-2 0 0 0 0,-2-1 0 0 0,-3 0 0 0 0,-1 1 0 0 0,-3-1 64 0 0,-1-1-64 0 0,0 1 0 0 0,-1 0 0 0 0,-1-1 64 0 0,1 1-64 0 0,0 0 0 0 0,1 0 0 0 0,-1 0 64 0 0,1 1-64 0 0,0-1 0 0 0,0 1 0 0 0,0-1 0 0 0,-1 0 0 0 0,0 1 0 0 0,0-1 0 0 0,0 0 0 0 0,-1 0 0 0 0,1 0 0 0 0,0 0 0 0 0,0 1 64 0 0,1-1-64 0 0,-1 0 0 0 0,0 1 0 0 0,0 0 0 0 0,-1 0 0 0 0,0 0 0 0 0,0 0 0 0 0,0 0 64 0 0,-1 0-64 0 0,1 1 0 0 0,0 0 0 0 0,-1 1 0 0 0,1-1 0 0 0,1 1 0 0 0,0-1 0 0 0,1 1 0 0 0,0 0 0 0 0,1 1 0 0 0,-1-1 0 0 0,0 0 0 0 0,-1 0 0 0 0,1-1 0 0 0,-1 1 0 0 0,1-1 0 0 0,-1-1 0 0 0,1 1 0 0 0,0-1 0 0 0,1 0 0 0 0,-1 0 0 0 0,1 0 0 0 0,1 0 0 0 0,-1-1 0 0 0,0 1 0 0 0,0 0 0 0 0,0 0 64 0 0,-1 0-64 0 0,1 1 0 0 0,-1-1 0 0 0,0 0 64 0 0,0 0-64 0 0,0 0 0 0 0,0 0 0 0 0,0 0 0 0 0,1 0 0 0 0,-1 0 0 0 0,1 0 0 0 0,-1 0 64 0 0,1 0-64 0 0,-1 0 0 0 0,1 0 0 0 0,3 0 0 0 0,1 0 0 0 0,0 0 64 0 0,-2 0-64 0 0,0 0 0 0 0,-1 0 0 0 0,0 0 0 0 0,-1-1 0 0 0,1 1 0 0 0,0-1 0 0 0,0 0 64 0 0,0 0-64 0 0,0-1 0 0 0,0 0 0 0 0,-1 1 64 0 0,1-1-64 0 0,0 1 0 0 0,0 0 0 0 0,0 0 64 0 0,1 1-64 0 0,0-1 0 0 0,-1 0 0 0 0,0 1 64 0 0,0-1-64 0 0,-1 1 0 0 0,1-1 0 0 0,0 1 64 0 0,1-1-64 0 0,-1 1 0 0 0,0 0 0 0 0,0 0 0 0 0,-1 0 0 0 0,1 0 0 0 0,0 1 0 0 0,1 0 64 0 0,0 0-64 0 0,0 0 0 0 0,0 0 0 0 0,-1 0 0 0 0,0 0 0 0 0,0-1 0 0 0,-1 1 0 0 0,1-1 64 0 0,0 0-64 0 0,0 0 0 0 0,0 0 0 0 0,-1-1 0 0 0,0 1 0 0 0,0 0 0 0 0,0 0 64 0 0,-1 1-64 0 0,1-1 0 0 0,-1 1 0 0 0,1 0 0 0 0,-1 0 0 0 0,1-1 0 0 0,0 0 0 0 0,0 1 0 0 0,1-1 0 0 0,0 1 0 0 0,-1 0 0 0 0,0 0 0 0 0,0 0 0 0 0,0 0 0 0 0,-1 0 0 0 0,0 0 0 0 0,0 0 0 0 0,0 1 0 0 0,0-1 0 0 0,0-1 0 0 0,0 1 0 0 0,0 0 0 0 0,0 0 0 0 0,0-1 0 0 0,1 0 0 0 0,-1 0 0 0 0,0 0 0 0 0,0-1 64 0 0,0 0-64 0 0,0-1 0 0 0,1 1 0 0 0,-1-1 0 0 0,1 0 0 0 0,-1 0 0 0 0,0 0 72 0 0,0 0-72 0 0,0 0 64 0 0,-1 0-64 0 0,0 0 64 0 0,0 0-64 0 0,0 0 64 0 0,1 1-64 0 0,-1 0 0 0 0,0 0 0 0 0,0 0 64 0 0,0 1-64 0 0,0-1 0 0 0,-1 1 0 0 0,0 0 64 0 0,1 0-64 0 0,-1 0 0 0 0,0 0 0 0 0,-1 0 0 0 0,1 0 0 0 0,1-1 0 0 0,0 0 0 0 0,-1 1 0 0 0,1-1 0 0 0,-1 1 0 0 0,1 0 64 0 0,-1 0-64 0 0,1-1 0 0 0,-1 1 0 0 0,0-1 0 0 0,0 0 0 0 0,-1 1 0 0 0,1-1 64 0 0,-2 1-64 0 0,1-1 0 0 0,-1 1 0 0 0,0 0 0 0 0,1 1 0 0 0,0 0 0 0 0,-1-1 0 0 0,1 0 64 0 0,-1 0-64 0 0,1-1 0 0 0,-1 1 0 0 0,1-1 0 0 0,-1 1 0 0 0,0-1 0 0 0,0 0 0 0 0,-1 1 0 0 0,0-1 0 0 0,1-1 0 0 0,1 0 0 0 0,0-1 0 0 0,1-1 0 0 0,0 1 0 0 0,1 0 64 0 0,-1 0-64 0 0,0 0 64 0 0,1 1-64 0 0,0 0 64 0 0,-1 1-64 0 0,0 0 0 0 0,-1 0 0 0 0,0 0 64 0 0,-1 1-64 0 0,1 0 0 0 0,0 0 0 0 0,-1 0 0 0 0,0 0 0 0 0,0 0 0 0 0,0 0 0 0 0,0 0 0 0 0,0 0 0 0 0,-1 0 0 0 0,0 0 0 0 0,0 0 0 0 0,-1 0 0 0 0,0 0 0 0 0,0 0 0 0 0,-1 0 0 0 0,-1 0 0 0 0,1 0 64 0 0,-1 1 0 0 0,0 0-64 0 0,-1 0 0 0 0,1 0 0 0 0,-1 0 0 0 0,0 0 0 0 0,0 0 0 0 0,-1 0 0 0 0,1-1 64 0 0,-1 1-64 0 0,0-1 0 0 0,0 1 0 0 0,0 0 64 0 0,-1-1-64 0 0,0 1 0 0 0,-1 0 0 0 0,0 0 0 0 0,-1 0 0 0 0,0 1 0 0 0,0 0 0 0 0,0-1 64 0 0,-1 1-64 0 0,0-1 0 0 0,0 0 0 0 0,-2 1 0 0 0,0-1 0 0 0,0 0 0 0 0,-1 0 0 0 0,1 0 64 0 0,0 0-64 0 0,0-1 96 0 0,0 0-96 0 0,-1-1 96 0 0,0 1-96 0 0,1-1 80 0 0,-1 0-80 0 0,1 0 80 0 0,0-1-16 0 0,0 0 64 0 0,-1 0-64 0 0,1 0-64 0 0,-1 1 64 0 0,1-1-64 0 0,-1 1 64 0 0,0 0-64 0 0,0 0 0 0 0,1 0 0 0 0,-2 0 64 0 0,1 0-64 0 0,0 0 0 0 0,-1-1 0 0 0,1 0 64 0 0,-1 0-64 0 0,0-1 0 0 0,0 0 0 0 0,0 0 64 0 0,0 0-64 0 0,0 0 0 0 0,-1 1 0 0 0,1 0 0 0 0,-1 0 64 0 0,1 1-64 0 0,-1 0 64 0 0,-1 0-64 0 0,1 1 0 0 0,0-1 64 0 0,0 1-64 0 0,1-1 0 0 0,-1 0 0 0 0,1 1 64 0 0,-1 0-64 0 0,2 0 0 0 0,-1 0 0 0 0,-1 0 64 0 0,1 1-64 0 0,-1-1 0 0 0,-1 1 64 0 0,1 0-64 0 0,-1-1 64 0 0,-1 0-64 0 0,0 0 64 0 0,-1 1-64 0 0,1-1 0 0 0,-1 0 64 0 0,1 1-64 0 0,0-1 64 0 0,0 1-64 0 0,-1 1 64 0 0,0 0-64 0 0,-1-1 0 0 0,1 1 0 0 0,0 0 0 0 0,0-1 0 0 0,-1 1 0 0 0,0 0 0 0 0,0 0 64 0 0,0 0-64 0 0,-1-1 0 0 0,0 0 0 0 0,-1 0 0 0 0,0 0 0 0 0,0 1 0 0 0,0 0 0 0 0,0 1 64 0 0,0 0-64 0 0,-4 1 0 0 0,-2 1 0 0 0,1 0 0 0 0,0 0 0 0 0,0 0 0 0 0,1-1 64 0 0,0-1-64 0 0,0 1 0 0 0,0-1 0 0 0,1 0 0 0 0,-1-2 0 0 0,1 1 0 0 0,0-1 0 0 0,0 0 0 0 0,1-1 0 0 0,1 0 0 0 0,-1 1 0 0 0,1-1 0 0 0,-1 0 0 0 0,0 0 0 0 0,0 0 0 0 0,0-1 0 0 0,1 1 0 0 0,0-1 64 0 0,0 1-64 0 0,1-1 0 0 0,0 1 0 0 0,0-1 0 0 0,1 1 0 0 0,0 0 0 0 0,0-1 0 0 0,0 1 64 0 0,1-1-64 0 0,0-1 0 0 0,0-1 0 0 0,0 1 0 0 0,-1-1 0 0 0,0 1 0 0 0,0-1 0 0 0,0 1 0 0 0,-1 0 0 0 0,1 0 0 0 0,-1 1 0 0 0,0 0 0 0 0,0 1 0 0 0,0-1 0 0 0,-1 1 0 0 0,0-1 0 0 0,0 0 0 0 0,0 0 0 0 0,1 1 0 0 0,-1-1 64 0 0,1 1-64 0 0,0-1 0 0 0,0 1 0 0 0,0-1 0 0 0,1 1 0 0 0,1-1 0 0 0,-1 1 0 0 0,0-1 0 0 0,-1 1 0 0 0,0-2 0 0 0,1 0 0 0 0,-1 0 0 0 0,0 0 0 0 0,0 0 0 0 0,0-1 0 0 0,0 0 0 0 0,-1 0 0 0 0,1 1 0 0 0,0-1 0 0 0,-1 1 0 0 0,0-1 0 0 0,0 0 0 0 0,-1 1 0 0 0,1 0 0 0 0,0 1 0 0 0,1-1 0 0 0,-2 0 0 0 0,0 0 0 0 0,0 1 0 0 0,-2-1 0 0 0,0 0 0 0 0,0 1 64 0 0,-2-1-64 0 0,1 1 0 0 0,-1 1 0 0 0,0-1 0 0 0,0 1 0 0 0,-1 0 0 0 0,0 1 0 0 0,-1-1 64 0 0,0 0-64 0 0,1 1 0 0 0,1-1 0 0 0,0 0 64 0 0,3 0-64 0 0,0-2 0 0 0,0 1 72 0 0,2-1-72 0 0,-1 0 80 0 0,1 0-80 0 0,1 0 72 0 0,1 1-72 0 0,0 0 64 0 0,1 0-64 0 0,2 0 0 0 0,0 1 0 0 0,2 0 64 0 0,0 0-64 0 0,1 0 0 0 0,1 0 0 0 0,1 0 0 0 0,1 0 0 0 0,0 0 0 0 0,2 0 0 0 0,0 0 0 0 0,2 0 64 0 0,0 0-64 0 0,2 0 0 0 0,0 1 0 0 0,1-1 64 0 0,1-1-64 0 0,0 1 0 0 0,3 0 0 0 0,0 0 64 0 0,1-1-64 0 0,1 1 0 0 0,2-1 0 0 0,1 0 64 0 0,1 0-64 0 0,1 0 0 0 0,2-1 0 0 0,2-1 0 0 0,1 1 0 0 0,2 0 0 0 0,0-1 0 0 0,2 1 0 0 0,-1 0 64 0 0,2 0-64 0 0,1 1 64 0 0,0 1-64 0 0,1 0 0 0 0,0 1 64 0 0,0-1-64 0 0,0 1 0 0 0,0 0 0 0 0,0 0 64 0 0,0 1-64 0 0,-2-1 0 0 0,1 0 0 0 0,0 0 0 0 0,0 0 64 0 0,1 1-64 0 0,0-1 0 0 0,1 1 0 0 0,-1 0 0 0 0,0-1 64 0 0,2 0 800 0 0,0-1 152 0 0,0 1 32 0 0,4-1-568 0 0,17 0-3496 0 0,4 0 3016 0 0,0 1 0 0 0,-6-1 64 0 0,-5 1-64 0 0,-5 0 0 0 0,-4 0 0 0 0,-3-1 64 0 0,-3 1-64 0 0,-1-1 64 0 0,0-1-64 0 0,-1 0 64 0 0,0 1-64 0 0,1 0 0 0 0,-1-1 64 0 0,-1 1-64 0 0,1 0 472 0 0,-1 0 56 0 0,0 1 16 0 0,1 0 0 0 0,1 1-408 0 0,0-2-72 0 0,-1 2-64 0 0,0-1 72 0 0,-1 0-72 0 0,0 0 0 0 0,0 0 72 0 0,4 1-424 0 0,10 1-1144 0 0,4-1 1496 0 0,-1 0 0 0 0,-3 0 0 0 0,-3-1 0 0 0,-3 1 104 0 0,-2-1-32 0 0,-3 0-8 0 0,-1 0-64 0 0,-1 0 0 0 0,0 0 0 0 0,-1 0 0 0 0,0 0 0 0 0,-1 0 0 0 0,-1 0 0 0 0,0 0 0 0 0,0 0 0 0 0,-1-1 0 0 0,2 1 0 0 0,-1-2 0 0 0,2 1 64 0 0,0 0-64 0 0,0-1 0 0 0,1 0 64 0 0,-1 0-64 0 0,1-1 64 0 0,1 0-64 0 0,-2 0 64 0 0,0-1-64 0 0,1 1 0 0 0,-1-1 0 0 0,0 0 0 0 0,1 0 64 0 0,1 0-64 0 0,-1 0 64 0 0,1-1-64 0 0,1 1 64 0 0,1-1-64 0 0,0 0 0 0 0,1 1 64 0 0,-1 0-64 0 0,0 0 0 0 0,-2 2 0 0 0,1 0 64 0 0,-1 1-64 0 0,1 0 0 0 0,-1 1 0 0 0,0 0 0 0 0,-1 0 0 0 0,-1-1 0 0 0,-1 0 0 0 0,0 0 0 0 0,-1-1 0 0 0,0 0 0 0 0,0 0 0 0 0,0-1 0 0 0,1 1 0 0 0,-1-1 0 0 0,0 1 0 0 0,-1 0 0 0 0,0 1 0 0 0,-1-1 64 0 0,-1 1-64 0 0,1 0 0 0 0,-1 1 0 0 0,1 0 0 0 0,-1-1 0 0 0,0 1 0 0 0,0 0 0 0 0,0-1 64 0 0,0 0-64 0 0,0 1 0 0 0,-1-1 0 0 0,1 0 0 0 0,-1 1 0 0 0,1 0 0 0 0,0-1 0 0 0,0 2 0 0 0,0-1 0 0 0,-1 0 0 0 0,1 0 0 0 0,-1 0 0 0 0,0-1 0 0 0,-1 1 0 0 0,-1 0 0 0 0,0 0 0 0 0,0 0 0 0 0,-1 0 0 0 0,-1 1 0 0 0,0 0 0 0 0,-1 0 64 0 0,-1-1-64 0 0,0 1 0 0 0,0 0 0 0 0,0-1 0 0 0,-1 0 0 0 0,1 0 0 0 0,-1-1 0 0 0,-1 1 0 0 0,0-1 0 0 0,-1 1 0 0 0,0-1 0 0 0,-1 0 0 0 0,-1 0 0 0 0,-1 0 0 0 0,0-1 0 0 0,-2 1 0 0 0,1-1 64 0 0,-2 0-64 0 0,-1 0 0 0 0,0 0 72 0 0,-1 0-72 0 0,-2-1 0 0 0,0 1 72 0 0,-2-1-72 0 0,-1 0 0 0 0,-1 1 80 0 0,-1 0-80 0 0,0 0 64 0 0,-2 0-64 0 0,-1 1 0 0 0,0 0 0 0 0,-1 0 0 0 0,-1 0 0 0 0,0 0 0 0 0,-1 0 0 0 0,-1 0 64 0 0,0 0-64 0 0,-2 0 0 0 0,-2 1 0 0 0,0 0 0 0 0,0 0 64 0 0,-1 0-64 0 0,0 1 0 0 0,1-1 0 0 0,-1 0 0 0 0,0 2 0 0 0,1-1 0 0 0,-1 1 0 0 0,0-1 64 0 0,0 1-64 0 0,1-1 0 0 0,0 0 0 0 0,1 0 0 0 0,-1-1 0 0 0,0 0 0 0 0,-1 1 0 0 0,-1 0 0 0 0,-1-1 0 0 0,1 0 0 0 0,-1 0 0 0 0,-1 1 0 0 0,-1 0 0 0 0,0 0 0 0 0,-1 1 0 0 0,0 0 0 0 0,1 0 0 0 0,-1 0 0 0 0,1 1 0 0 0,1 0 0 0 0,0 0 0 0 0,0 0 0 0 0,-1-1 0 0 0,1 1 0 0 0,-1-2 0 0 0,1 1 0 0 0,-1-2 0 0 0,0 0 0 0 0,1 0 0 0 0,0 0 0 0 0,0 0 0 0 0,-3 0-368 0 0,-14 1-816 0 0,-5 2 1672 0 0,1-1 32 0 0,4 0 8 0 0,5 1-424 0 0,4-1-104 0 0,3-1 0 0 0,3 1 0 0 0,1-1 0 0 0,-3 0 0 0 0,0-1 0 0 0,0 0 0 0 0,1 0 0 0 0,0 0 0 0 0,2-1 0 0 0,0 0 0 0 0,0 0 0 0 0,1 1 0 0 0,-2-1 0 0 0,1 0 0 0 0,1-1 0 0 0,0 1 0 0 0,0-1 0 0 0,0 1 0 0 0,1-1 0 0 0,-1 0 0 0 0,2 0 0 0 0,-1 1 0 0 0,0 0 0 0 0,-1 1 0 0 0,0 0 0 0 0,-1 0 0 0 0,1 1 0 0 0,-1-1 0 0 0,1 0 0 0 0,0 1 0 0 0,0-1 0 0 0,1 1 0 0 0,1-1 0 0 0,0-1 0 0 0,1 1 0 0 0,0-1 0 0 0,0 0 0 0 0,2-1 0 0 0,-1 1 0 0 0,2 0 0 0 0,0-1 0 0 0,1 0 0 0 0,1 1 0 0 0,-1 0 0 0 0,0-1 0 0 0,-1 2 0 0 0,0-1 0 0 0,-1 0 0 0 0,1 1 0 0 0,-1 0 0 0 0,0-1 0 0 0,-1 1 0 0 0,0 0 0 0 0,0 1 0 0 0,0-1 0 0 0,0 2 0 0 0,-1-1 0 0 0,0 0 0 0 0,1 1 0 0 0,0-1 0 0 0,1 1 0 0 0,-1-1 0 0 0,0 0 0 0 0,-1 0 0 0 0,0-2 0 0 0,0 0 0 0 0,0 0 0 0 0,-1-1 0 0 0,0 0 0 0 0,0 0 0 0 0,0-1 0 0 0,-1 0 0 0 0,-1 0 0 0 0,1 1 0 0 0,1-1 0 0 0,-1 0 0 0 0,2 0 0 0 0,1 1 0 0 0,1 1 0 0 0,1-1 0 0 0,0 1 0 0 0,1 0 0 0 0,-1 0 0 0 0,0 0 0 0 0,0 1 0 0 0,1-1 0 0 0,-1-1 0 0 0,1 1 0 0 0,1-1 0 0 0,1 0 0 0 0,1 1 0 0 0,0-1 0 0 0,2 0 0 0 0,0 0 0 0 0,1 1 0 0 0,1 0 0 0 0,1-1 0 0 0,1 1 0 0 0,1 0 0 0 0,1 0 0 0 0,0 0 0 0 0,1 1 0 0 0,0-1 0 0 0,-1 1 0 0 0,2-1 0 0 0,0 0 0 0 0,0 1 0 0 0,0-1 0 0 0,1 0 0 0 0,0 0 0 0 0,1 0 0 0 0,0 0 0 0 0,1 1 0 0 0,0-1 0 0 0,0 0 0 0 0,0 1 0 0 0,1-1 0 0 0,1 1 0 0 0,0 0 0 0 0,1 0 0 0 0,0 0 0 0 0,1 0 0 0 0,0 0 0 0 0,0 0 0 0 0,1 0 0 0 0,1 1 0 0 0,1-1 0 0 0,0 0 0 0 0,1 0 0 0 0,0 0 0 0 0,1 0 0 0 0,0 0 0 0 0,2-1 0 0 0,0 0 0 0 0,3-1 0 0 0,2 1 0 0 0,0-1 0 0 0,0 0 0 0 0,0 0 0 0 0,1-1 0 0 0,-1 1 0 0 0,2-1 0 0 0,0-1 0 0 0,2 1 0 0 0,0 0 0 0 0,1 1 0 0 0,0-1 0 0 0,1 1 0 0 0,-1 0 0 0 0,-1 0 0 0 0,0 0 0 0 0,0 0 0 0 0,0 0 0 0 0,1 0 0 0 0,2-1 0 0 0,0 1 0 0 0,1-1 0 0 0,1 1 0 0 0,-1 0 0 0 0,0 1 0 0 0,0 0 0 0 0,-1-1 0 0 0,0 0 0 0 0,0 0 0 0 0,-1 0 0 0 0,1 0 0 0 0,0 1 0 0 0,-1 0 0 0 0,0 1 0 0 0,4 0 0 0 0,1 1 0 0 0,0-1 0 0 0,0 1 0 0 0,-1 0 0 0 0,-1-1 0 0 0,1 0 64 0 0,-1 0-64 0 0,-1 0 0 0 0,0-1 0 0 0,0 0 0 0 0,0 0 0 0 0,1 0 0 0 0,-1 0 0 0 0,2 1 0 0 0,0 0 0 0 0,0 1 0 0 0,0 0 0 0 0,0 0 0 0 0,1-1 0 0 0,0 0 0 0 0,0 0 0 0 0,-1 0 0 0 0,1 0 0 0 0,1 0 0 0 0,1 0 0 0 0,0-1 0 0 0,0 0 0 0 0,-1 0 0 0 0,0 0 0 0 0,1-1 64 0 0,0 1-64 0 0,1 0 0 0 0,0 0 0 0 0,1-1 0 0 0,2 1 0 0 0,1-1 0 0 0,0 0 0 0 0,0 0 0 0 0,0 0 0 0 0,0 1 0 0 0,0-1 0 0 0,0 1 0 0 0,-2-1 0 0 0,0 0 0 0 0,0-1 0 0 0,0 0 0 0 0,-1-1 64 0 0,-1 0-64 0 0,0-1 0 0 0,-2-1 0 0 0,-1 1 0 0 0,-2-1 0 0 0,-2 1 0 0 0,-1 0 0 0 0,0 0 0 0 0,-2 0 0 0 0,-1 0 0 0 0,0 2 0 0 0,-2 0 0 0 0,0 1 64 0 0,-1 0-64 0 0,-1 1 0 0 0,-1 1 0 0 0,-1 2 0 0 0,0 5-648 0 0,-2 8-984 0 0,-2 1-15543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0:55.541"/>
    </inkml:context>
    <inkml:brush xml:id="br0">
      <inkml:brushProperty name="width" value="0.35" units="cm"/>
      <inkml:brushProperty name="height" value="2.1" units="cm"/>
      <inkml:brushProperty name="color" value="#33CCFF"/>
      <inkml:brushProperty name="inkEffects" value="pencil"/>
    </inkml:brush>
  </inkml:definitions>
  <inkml:trace contextRef="#ctx0" brushRef="#br0">372 114 2815 261530 43906,'-1'2'280'0'0,"-3"0"-280"0"0,0 1 184 0 0,1-1 8 0 0,-1 1 0 0 0,1 0 0 0 0,0 1-64 0 0,0 0-16 0 0,0 1 0 0 0,-1 0 0 0 0,1 0 24 0 0,-1-1 8 0 0,1 1 0 0 0,0-2 0 0 0,0 0 120 0 0,0-1 320 0 0,1 0-288 0 0,-1-2 24 0 0,0 0 0 0 0,0 0 0 0 0,0-1 0 0 0,1 1-80 0 0,0-1-16 0 0,0 0 0 0 0,1 0 0 0 0,-1 1 0 0 0,0-2 0 0 0,0 2 0 0 0,0-1 0 0 0,1 1 24 0 0,-1 0 0 0 0,0 1 0 0 0,0-1 0 0 0,0 1-64 0 0,-1 0-16 0 0,1 0 0 0 0,0 0 0 0 0,-1 0-40 0 0,1 1-16 0 0,-1 0 0 0 0,1-1 0 0 0,0 0 16 0 0,0 0 0 0 0,1-1 0 0 0,0 1 0 0 0,0-2 48 0 0,0 1 16 0 0,1-1 0 0 0,-1 0 0 0 0,1-1 0 0 0,0 0 8 0 0,0-1 0 0 0,0 0 0 0 0,0 0-8 0 0,0 0-8 0 0,1-2 0 0 0,-1 0 0 0 0,1-1 8 0 0,0-1 8 0 0,0 1 0 0 0,0-1 0 0 0,0 0-56 0 0,2 0-16 0 0,-1 1 0 0 0,1 0 0 0 0,-1 1-56 0 0,2 0-8 0 0,-1 2-64 0 0,0 0 96 0 0,0 1-96 0 0,1 0 64 0 0,-1 1-64 0 0,0 0 0 0 0,0 0 0 0 0,-1 1 0 0 0,-2-1 72 0 0,1 1-72 0 0,0 0 64 0 0,0 0 16 0 0,0 0-80 0 0,1 0 80 0 0,0 0-80 0 0,0 1 96 0 0,1-1-96 0 0,0 1 96 0 0,0-1-96 0 0,1 0 80 0 0,1 1-80 0 0,0-1 80 0 0,0 1-80 0 0,0 0 0 0 0,1-1 0 0 0,1 1 64 0 0,0-1 0 0 0,1-1 32 0 0,0 0-32 0 0,1 0 32 0 0,0 0 0 0 0,-1-1 0 0 0,1 1 504 0 0,1 0-16 0 0,-1 0 24 0 0,1 0 160 0 0,1 1-688 0 0,0-1-16 0 0,1 0-64 0 0,-2 1 104 0 0,-1-1-32 0 0,-1 0-8 0 0,1-1-336 0 0,6-1-1024 0 0,1 0 1296 0 0,0-1 64 0 0,-1 1 0 0 0,-1 0 0 0 0,-2 0-64 0 0,-1 1 96 0 0,-1-1-32 0 0,0 1-64 0 0,0 0 80 0 0,-1 0-80 0 0,1 0 80 0 0,0 0-80 0 0,0 1 0 0 0,0 0 0 0 0,1 0 0 0 0,-1-1 64 0 0,3 1 0 0 0,3-1 0 0 0,1 0-64 0 0,0 0 0 0 0,0 1 64 0 0,-2-1-64 0 0,-1 1 0 0 0,-1-1 0 0 0,-1 1 64 0 0,0 0-64 0 0,-2 0 72 0 0,-1 0-72 0 0,-1 0 0 0 0,-2 0 0 0 0,1 1 0 0 0,-2 0 64 0 0,0 0-64 0 0,0 0 64 0 0,-1 0-64 0 0,1 0 64 0 0,-1 1-64 0 0,1 0 0 0 0,0 0 0 0 0,1-1 0 0 0,1 0 0 0 0,0 0 0 0 0,1 0 0 0 0,1-1 0 0 0,0 1 0 0 0,1 0 0 0 0,-1-1 0 0 0,0 1 0 0 0,0 0 0 0 0,0 1 72 0 0,0-1-72 0 0,1 0 0 0 0,0 0 0 0 0,0 0 0 0 0,1 0 0 0 0,0 1 0 0 0,-1-1 64 0 0,1 0-64 0 0,-1 1 0 0 0,1-1 0 0 0,-1 1 64 0 0,0-1-64 0 0,0 1 0 0 0,-1 0 0 0 0,1 0 64 0 0,1 0-64 0 0,0 1 0 0 0,1-1 0 0 0,0 0 0 0 0,1 0 64 0 0,-1-1-64 0 0,1 0 0 0 0,0 0 88 0 0,1 0-88 0 0,0-1 80 0 0,0 1-80 0 0,0-1 64 0 0,2 1-64 0 0,2-1 64 0 0,0 1-64 0 0,0-1 0 0 0,-3-1 72 0 0,-1 1-72 0 0,-1 0 0 0 0,-2 0 72 0 0,0 0-72 0 0,-1 0 0 0 0,0 0 0 0 0,-1 1 0 0 0,1 0 64 0 0,-2-1-64 0 0,0 1 0 0 0,0-1 0 0 0,-2 1 0 0 0,0-1 0 0 0,-1 1 0 0 0,-1 0 0 0 0,0-1 64 0 0,-1 1-64 0 0,-2-1 72 0 0,0 1-72 0 0,0-1 80 0 0,-1 1-8 0 0,-1 0 0 0 0,-1 0 0 0 0,0 0 0 0 0,-1 0-72 0 0,-1 0 0 0 0,-2 0 72 0 0,0 0-72 0 0,-2 0 64 0 0,-2 0-64 0 0,-1 0 64 0 0,0 0-64 0 0,-2 0 0 0 0,0 1 0 0 0,-2 0 0 0 0,0-1 0 0 0,-2 1 0 0 0,0-1 64 0 0,-1 1-64 0 0,0-1 0 0 0,-2 0 0 0 0,0 1 0 0 0,0 0 0 0 0,-1 0 64 0 0,0-1-64 0 0,-1 1 0 0 0,0 1 0 0 0,-2 0 64 0 0,0 0-64 0 0,-2 1 0 0 0,0-1 0 0 0,0 1 0 0 0,1 0 0 0 0,-1 0 0 0 0,0 0 0 0 0,0 0 0 0 0,0 0 0 0 0,1-1 64 0 0,1 0-64 0 0,2 0 0 0 0,0 0 0 0 0,1-1 0 0 0,0 0 0 0 0,0-1 0 0 0,-1 1 0 0 0,-1-1 0 0 0,2 0 0 0 0,0 0 0 0 0,1 0 0 0 0,-3 1 0 0 0,-1-1 0 0 0,1 1 0 0 0,3-1 0 0 0,0 0 0 0 0,2 0 0 0 0,0 0 0 0 0,1 0 0 0 0,0 0 0 0 0,0 0 64 0 0,1 0-64 0 0,0 0 0 0 0,1 0 0 0 0,1 0 0 0 0,0 0 0 0 0,0 1 0 0 0,0 0 0 0 0,-1 0 0 0 0,1 0 0 0 0,-1 1 0 0 0,1-1 0 0 0,0 1 0 0 0,0 0 0 0 0,2 0 0 0 0,0 0 0 0 0,1 1 0 0 0,1-1 0 0 0,1 1 0 0 0,1 0 0 0 0,0-1 0 0 0,1 1 0 0 0,0 0 0 0 0,1 0 0 0 0,0-1 0 0 0,0 1 0 0 0,1-1 0 0 0,0 0 0 0 0,0-1 0 0 0,1 1 0 0 0,0 0 0 0 0,0 0 0 0 0,1 0 0 0 0,1 1 0 0 0,0 1 0 0 0,0 0 0 0 0,1 0 0 0 0,0-1 0 0 0,1 1 0 0 0,-1-2 0 0 0,1 1 0 0 0,0 0 0 0 0,1 0 0 0 0,1 0 0 0 0,0 0-64 0 0,1 0 64 0 0,0 0 0 0 0,2-1 0 0 0,0 1 0 0 0,0 0 0 0 0,2-1 0 0 0,0 0 0 0 0,2 0 0 0 0,0 0 0 0 0,1-1 0 0 0,1 0 0 0 0,0 0 0 0 0,2 0 0 0 0,0-1 0 0 0,2 1 0 0 0,0-1 64 0 0,1 0-64 0 0,1-1 0 0 0,-1 0 0 0 0,1 0 0 0 0,-1 0 0 0 0,1 0 0 0 0,0 0 0 0 0,0-1 64 0 0,0 1-64 0 0,0 0 0 0 0,0 0 0 0 0,0 0 0 0 0,0 0 0 0 0,0 1 0 0 0,0 0 0 0 0,1 0 0 0 0,-1 0 0 0 0,0 0 0 0 0,1 1 0 0 0,1 0 0 0 0,0 0 0 0 0,1-1 64 0 0,1 1-64 0 0,0 0 0 0 0,1 0 0 0 0,0 0 0 0 0,0 0 0 0 0,0-1 0 0 0,-1 0 0 0 0,-1 0 0 0 0,1-1 0 0 0,5-1 0 0 0,2 0 72 0 0,1-1-72 0 0,-1 1 0 0 0,0-1 0 0 0,-2 0 0 0 0,0 0 0 0 0,0 0 0 0 0,-1 0 64 0 0,1 1-64 0 0,-1-1 0 0 0,-1 1 0 0 0,1 0 0 0 0,1 1 0 0 0,0 0 64 0 0,0-1-64 0 0,-1 1 0 0 0,1 1 0 0 0,-1-1 0 0 0,0 1 0 0 0,0 0 0 0 0,0 0 0 0 0,0 0 0 0 0,0 1 0 0 0,-1 0 0 0 0,-2-1 0 0 0,-1 0 0 0 0,-2 0 0 0 0,-2 0 0 0 0,-2-1 0 0 0,-2 1 0 0 0,-2 0 0 0 0,-1 0 0 0 0,-1 0 0 0 0,-1-1 0 0 0,-1 0 0 0 0,0 1 64 0 0,-2 0-64 0 0,0-1 0 0 0,-1 2 0 0 0,-1-1 64 0 0,0 0-64 0 0,-1 1 0 0 0,-1-1 0 0 0,-1 1 0 0 0,0-1 0 0 0,0 0 64 0 0,-2-1-64 0 0,-1 1 0 0 0,-1 0 64 0 0,0 0-64 0 0,-2-1 0 0 0,-1 0 64 0 0,-1-1-64 0 0,-1 1 0 0 0,0-1 0 0 0,-2-1 72 0 0,-1 1-72 0 0,0 0 0 0 0,0 0 72 0 0,-2 0-72 0 0,-2 0 0 0 0,-2 0 0 0 0,-2 1 64 0 0,0 0-64 0 0,-1 1 0 0 0,-1 0 0 0 0,-1 1 0 0 0,-1 0 0 0 0,-1-1 0 0 0,-1 2 0 0 0,0-1 0 0 0,0 1 0 0 0,0 0 0 0 0,-1 0 0 0 0,0 1 0 0 0,0-1 0 0 0,-1 0 0 0 0,1 1 0 0 0,-6 0 0 0 0,-1 1 0 0 0,0 1 0 0 0,2-1 0 0 0,1 1 0 0 0,2-1 64 0 0,2 0-64 0 0,0-1 0 0 0,2 1 0 0 0,1-2 0 0 0,1-1 0 0 0,0 0 0 0 0,-2 0 0 0 0,1-1 0 0 0,-1 0 0 0 0,1-1 0 0 0,0 1 0 0 0,0-1 0 0 0,0 0 64 0 0,1 1-64 0 0,-1-1 0 0 0,2 0 0 0 0,0 1 0 0 0,0-1 0 0 0,0 1 0 0 0,1 1 0 0 0,1-1 0 0 0,0 1 0 0 0,1 0 0 0 0,1 0 0 0 0,-1-1 0 0 0,1 1 0 0 0,0 0 0 0 0,1-1 0 0 0,0 2 0 0 0,1-1 0 0 0,1 0 0 0 0,0 0 0 0 0,2 1 0 0 0,1-1 0 0 0,0 0 0 0 0,2-1 0 0 0,0 1 0 0 0,1 0 0 0 0,0-1 0 0 0,2 0 0 0 0,0 0 0 0 0,1 0 0 0 0,2 0 0 0 0,0 0 0 0 0,1 0 0 0 0,1 1 64 0 0,1-1-64 0 0,0 0 0 0 0,1 0 0 0 0,0-1 0 0 0,2 0 0 0 0,0 1 0 0 0,1-1 0 0 0,1 0 0 0 0,0 0 0 0 0,1 0 0 0 0,1 0 0 0 0,1 1 0 0 0,0 0 0 0 0,1 1 0 0 0,1-1 0 0 0,1 0 0 0 0,0 1 0 0 0,1-1 0 0 0,1 0 0 0 0,0 0 0 0 0,0 0 0 0 0,1 0 0 0 0,1 1 0 0 0,1-1 0 0 0,1 1 0 0 0,1 0 0 0 0,0-1 0 0 0,1 0 0 0 0,0-1 0 0 0,0 1 0 0 0,1-1 0 0 0,0 1 0 0 0,0 1 0 0 0,0-1 0 0 0,0 1 0 0 0,1 0 0 0 0,1 0 0 0 0,1 1 0 0 0,0-1 0 0 0,1 1 0 0 0,1-2 0 0 0,1 1 0 0 0,0 0 0 0 0,1 0 0 0 0,0 0 0 0 0,-1-1 0 0 0,-2 1 0 0 0,0-1 0 0 0,-1 0 0 0 0,-1-1 0 0 0,0 1 0 0 0,0 0 0 0 0,-1-1 0 0 0,1 1 0 0 0,-1 0 0 0 0,0 0 0 0 0,0 0 0 0 0,0 0 0 0 0,0-1 0 0 0,0 0 0 0 0,1-1 0 0 0,-1 0 64 0 0,0 1-64 0 0,-1-1 0 0 0,-1 1 0 0 0,-1 0 0 0 0,-1 0 0 0 0,-2 0 0 0 0,0 0 0 0 0,0 1 0 0 0,-1 0 0 0 0,-2 0 0 0 0,0 0 0 0 0,-1 0 0 0 0,-1 1 0 0 0,-1-1 0 0 0,0 0 0 0 0,-2 1 0 0 0,0-1 0 0 0,-1 1 0 0 0,-1 0 0 0 0,0 0 0 0 0,-2 0 0 0 0,-1 0 0 0 0,-1 0 0 0 0,-2 0 0 0 0,1-1 0 0 0,-2 0 0 0 0,0 1 0 0 0,-1 0 0 0 0,0-1 64 0 0,-1 1-64 0 0,-1-1 0 0 0,0 0 0 0 0,-2 0 0 0 0,-1 0 0 0 0,0 0 64 0 0,-2-1-64 0 0,0 1 0 0 0,-1-1 448 0 0,0 1 56 0 0,-1 0 8 0 0,-3-1-304 0 0,-12 1-1768 0 0,-4 1 1560 0 0,0 1 0 0 0,0-1 0 0 0,2 1 0 0 0,2 0 0 0 0,2 0 0 0 0,-1 1 0 0 0,1 0 0 0 0,-1 1 0 0 0,1 0 0 0 0,-2-1 0 0 0,0-1 0 0 0,-1 1 0 0 0,-1-2 0 0 0,0 1 0 0 0,-1-1 0 0 0,0-1 0 0 0,0 0 0 0 0,0 0 0 0 0,1 0 0 0 0,2 0 0 0 0,0 0 0 0 0,1 0 0 0 0,1 1 0 0 0,-1 0 0 0 0,-1 1 0 0 0,-1 1 0 0 0,0 0 0 0 0,-1 1 0 0 0,-1 1 0 0 0,-1 1 0 0 0,0 1 0 0 0,-1 1 0 0 0,1 1 0 0 0,-10 7-416 0 0,-2 3 176 0 0,-5 9-1584 0 0,2 4-32 0 0,8-2-16391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1:15.069"/>
    </inkml:context>
    <inkml:brush xml:id="br0">
      <inkml:brushProperty name="width" value="0.35" units="cm"/>
      <inkml:brushProperty name="height" value="2.1" units="cm"/>
      <inkml:brushProperty name="color" value="#33CCFF"/>
      <inkml:brushProperty name="inkEffects" value="pencil"/>
    </inkml:brush>
  </inkml:definitions>
  <inkml:trace contextRef="#ctx0" brushRef="#br0">572 150 1375 260834 42923,'-3'1'408'0'0,"-1"0"224"0"0,-2 0-128 0 0,1 0-192 0 0,-1 0-160 0 0,1 0 16 0 0,0-1 8 0 0,-1 1 0 0 0,1-1 0 0 0,-1 0 96 0 0,1-1 16 0 0,0-1 8 0 0,-1-1 248 0 0,1 0-312 0 0,-1-2 0 0 0,1 0 0 0 0,1 0 48 0 0,0-1 8 0 0,0 1 0 0 0,1-1 0 0 0,0 0-40 0 0,0 0-8 0 0,1 1 0 0 0,0 1 0 0 0,0 2-48 0 0,1 0-16 0 0,0 2 0 0 0,1 0 0 0 0,-1 0-80 0 0,0 1-8 0 0,1-1-8 0 0,-1 1 0 0 0,1 0 48 0 0,1-1 0 0 0,0 0 8 0 0,1 0 0 0 0,2 0 64 0 0,0 0 16 0 0,1 0 0 0 0,2-2 192 0 0,3 0-216 0 0,1 0 0 0 0,1 0 0 0 0,0 0-32 0 0,2 1-16 0 0,0 0 0 0 0,1 1 0 0 0,0 0-144 0 0,1 0 80 0 0,1 1-80 0 0,2 2 64 0 0,4 1 0 0 0,0 0 0 0 0,-1 1-64 0 0,-2-1 0 0 0,-1-1 0 0 0,-1 0 64 0 0,-1-2-64 0 0,3 1 96 0 0,2-1 0 0 0,0 1-32 0 0,5 0 64 0 0,1 1-64 0 0,1 0-64 0 0,-2 0 96 0 0,0 0-96 0 0,-3 0 96 0 0,1 1-96 0 0,-1-1 96 0 0,0-1-96 0 0,0 1 96 0 0,-1 0-96 0 0,0 0 80 0 0,0 0-80 0 0,4 1 160 0 0,1 0-80 0 0,-1 0 0 0 0,0 1 0 0 0,-1-1-8 0 0,5 1 72 0 0,1-1-72 0 0,-1 1-8 0 0,-1-1 0 0 0,-3 0 0 0 0,-1 0 0 0 0,-2 0-64 0 0,-2-2 0 0 0,1 0 0 0 0,-2-1 64 0 0,0-1-64 0 0,0 0 64 0 0,-1-1-64 0 0,-1-1 64 0 0,1 1 0 0 0,-1 0-64 0 0,0-1 96 0 0,0 0-32 0 0,0 0 0 0 0,-1 0-64 0 0,1 1 96 0 0,-1-1-32 0 0,0 1-64 0 0,2-1 96 0 0,-1 2 0 0 0,0-1-96 0 0,-3 0 64 0 0,-1 1-64 0 0,-3 0 64 0 0,-2-1-64 0 0,-2 0 72 0 0,-3 0-72 0 0,-1-1 72 0 0,-2 1-72 0 0,-1-1 96 0 0,-2 1-96 0 0,0-1 96 0 0,-2 0-32 0 0,-2 0 0 0 0,-2 0-64 0 0,-1 0 88 0 0,-2 1-88 0 0,0-1 80 0 0,-1 0-80 0 0,-1 1 64 0 0,-2 0-64 0 0,-2 0 0 0 0,0 1 0 0 0,0 0 64 0 0,-1 0-64 0 0,-1-1 0 0 0,1 1 0 0 0,-1 0 64 0 0,0 0-64 0 0,0 0 0 0 0,-1 1 0 0 0,0-1 0 0 0,0 1 0 0 0,0 0 0 0 0,-1 0 0 0 0,-1 0 0 0 0,0 1 0 0 0,0-1 0 0 0,-1 0 0 0 0,1 0 0 0 0,0-1 0 0 0,-1 0 0 0 0,0 0 0 0 0,-1-1 64 0 0,-2-1-64 0 0,0 1 0 0 0,-2-2 0 0 0,0 1 0 0 0,1 0 0 0 0,0 0 0 0 0,0-1 0 0 0,1 0 0 0 0,0 1 0 0 0,1 0 0 0 0,1 1 0 0 0,0 0 0 0 0,0 0 0 0 0,0 1 0 0 0,-1 0 0 0 0,1-1 0 0 0,-1 1 0 0 0,1 0 0 0 0,2 1 0 0 0,0-1 0 0 0,0 1 0 0 0,2 0 0 0 0,0-1 0 0 0,1 0 0 0 0,0 0 0 0 0,1-1 0 0 0,0 1 0 0 0,0 0 0 0 0,1-1 0 0 0,1 1 0 0 0,1-1 0 0 0,1 0 0 0 0,1 1 0 0 0,1-1 0 0 0,1 0 0 0 0,0 0 0 0 0,0-1 0 0 0,0 0 0 0 0,0-1 0 0 0,1 1 0 0 0,-1 0 0 0 0,1 0 0 0 0,1-1 0 0 0,0 1 0 0 0,1-1 0 0 0,0 1 0 0 0,2-1 0 0 0,2 1 64 0 0,1-1-64 0 0,1 1 0 0 0,1 1 0 0 0,0 0 0 0 0,2 1 0 0 0,1 0 0 0 0,1 0 0 0 0,1 0 0 0 0,2 1 0 0 0,1-1 0 0 0,1 0 0 0 0,2 1 0 0 0,0-1 0 0 0,2 1 0 0 0,1 0 0 0 0,0-1 0 0 0,1 0 0 0 0,0-1 0 0 0,0-1 0 0 0,1 1 0 0 0,1-1 0 0 0,1 0 0 0 0,1 0 0 0 0,1 0 0 0 0,1-1 0 0 0,1 0 0 0 0,1-1 0 0 0,1-1 64 0 0,2 0-64 0 0,0 0 0 0 0,1-1 0 0 0,-1 1 0 0 0,1-1 0 0 0,-2 1 0 0 0,4 0 64 0 0,1 0-64 0 0,0 1 0 0 0,-1 0 0 0 0,-1 0 0 0 0,0 1 0 0 0,-1 0 0 0 0,4 0 0 0 0,1 1 0 0 0,-2 0 0 0 0,-2 0 0 0 0,-3 1 0 0 0,-2 0 0 0 0,-2 0 0 0 0,-3 0 0 0 0,-1 0 0 0 0,-1 1 0 0 0,-1-1 0 0 0,1 0 0 0 0,-2 0 0 0 0,-1 0 0 0 0,1 0 0 0 0,0 0 0 0 0,0 1 0 0 0,0 0 0 0 0,-2 1 0 0 0,-2 0 0 0 0,-2-1 0 0 0,-2 1 0 0 0,-1 0 0 0 0,-2 0 0 0 0,-1 0 0 0 0,-2-1 0 0 0,0 0 0 0 0,-1 0 64 0 0,-1 0-64 0 0,-1 1 0 0 0,-1-1 64 0 0,-1 0-64 0 0,0 0 0 0 0,-2 0 72 0 0,-1 0-72 0 0,-2 0 64 0 0,0 0-64 0 0,-2 1 0 0 0,-1 0 64 0 0,-1 1-64 0 0,-2 0 0 0 0,-1 1 0 0 0,-1 0 0 0 0,-1 1 0 0 0,-1 0 0 0 0,-1 0 0 0 0,-3 0 0 0 0,-1 1 64 0 0,-2-1-64 0 0,-2 0 0 0 0,-2 0 0 0 0,-1 1 0 0 0,-1 0 0 0 0,-1 0 0 0 0,1 1 0 0 0,-2-1 0 0 0,0 1 64 0 0,0 0-64 0 0,-1 0 0 0 0,0-1 0 0 0,1 1 0 0 0,0 0 0 0 0,-5 2 0 0 0,-3 0 64 0 0,1 0-64 0 0,1 0 0 0 0,3-2 0 0 0,2 0 0 0 0,3-1 0 0 0,1-2 0 0 0,1 0 0 0 0,0-2 64 0 0,1 0-64 0 0,1 0 0 0 0,2-2 0 0 0,0 0 0 0 0,3 0 0 0 0,1-1 0 0 0,1 1 72 0 0,2-1-72 0 0,1 2 0 0 0,1 0 0 0 0,1 0 0 0 0,1 0 0 0 0,2 1 0 0 0,2 0 0 0 0,0 1 0 0 0,3-1 0 0 0,1 0 0 0 0,2 0 0 0 0,1 0 0 0 0,1-1 0 0 0,2 0 0 0 0,1 1 0 0 0,1-2 0 0 0,2 1 0 0 0,0 0 0 0 0,1-1 0 0 0,1 1 0 0 0,2 0 0 0 0,1-1 0 0 0,5-1 0 0 0,1-1 0 0 0,2 1 448 0 0,1-1 48 0 0,0 0 16 0 0,4 0-312 0 0,12 0-1776 0 0,4-1 1576 0 0,0 0 0 0 0,-1 2 0 0 0,-3 1 0 0 0,-2 0 0 0 0,1 1 0 0 0,-1 0 0 0 0,-1 0 0 0 0,0 1 0 0 0,0-1 0 0 0,1 0 0 0 0,-1 0 0 0 0,1 1 0 0 0,0-2 0 0 0,1 0 0 0 0,1-2 0 0 0,1 0 0 0 0,1 0 0 0 0,-1-1 0 0 0,0 1 384 0 0,5 0 608 0 0,7 0-792 0 0,13 2-1784 0 0,0 0 1584 0 0,-4 2 0 0 0,-4 1 0 0 0,-5 0 0 0 0,-7 0 0 0 0,-8 0 0 0 0,-5-1 0 0 0,-4 0 0 0 0,-3-2 0 0 0,-2 1 0 0 0,-2 0 0 0 0,-1-1 0 0 0,-1 0 0 0 0,0 1 0 0 0,-2-1 0 0 0,-1 1 0 0 0,-1 0 0 0 0,-2 0 0 0 0,-1 0 0 0 0,-2-1 0 0 0,-1 1 0 0 0,-1-1 0 0 0,-1 0 0 0 0,-2 0 0 0 0,0 0 0 0 0,-2 0 0 0 0,-2 0 0 0 0,-2-1 0 0 0,-2 1 64 0 0,-4 0-64 0 0,-4 0 0 0 0,-1 0 0 0 0,-2-1 0 0 0,-1 0 0 0 0,0 1 0 0 0,-3-1 0 0 0,-1 0 0 0 0,-2 1 0 0 0,-1 0 0 0 0,0 0 0 0 0,-1 0 0 0 0,0 1 64 0 0,0 0-64 0 0,-1 0 0 0 0,0 1 0 0 0,-1 0 0 0 0,-2 1 0 0 0,-1 1 0 0 0,-1 0 0 0 0,-1 0 0 0 0,-2 2 0 0 0,0 0 0 0 0,0 0 0 0 0,0-1 0 0 0,0 1 0 0 0,0-1 0 0 0,1 0 0 0 0,1-1 64 0 0,-2-1-64 0 0,1 1 0 0 0,1-1 0 0 0,1 0 464 0 0,2-1 40 0 0,0 1 8 0 0,3-1 0 0 0,2 1-416 0 0,2-1-96 0 0,2 1 0 0 0,1 0 0 0 0,2 0 0 0 0,2 0 0 0 0,1 1 0 0 0,2-1 0 0 0,2 1 0 0 0,1-1 0 0 0,2 0 0 0 0,3 0 0 0 0,1-1 0 0 0,2 0 0 0 0,1 0 0 0 0,3 0-360 0 0,8-1-832 0 0,5 1 1664 0 0,3-2 32 0 0,4 0 8 0 0,1 0-400 0 0,3-1-112 0 0,2 1 0 0 0,1-1 64 0 0,1 0-64 0 0,1 1 0 0 0,1-1 0 0 0,8 1-336 0 0,23-1-1272 0 0,7 1 1608 0 0,0 1 0 0 0,-6-1 0 0 0,-6 0 0 0 0,-7-1 0 0 0,-3 0 0 0 0,-4-1 0 0 0,-2-1 0 0 0,-1 0 0 0 0,1 0 0 0 0,-1 0 0 0 0,0 0 0 0 0,1 1 0 0 0,-1 0 0 0 0,-1 0 0 0 0,1 1 0 0 0,-1 0 0 0 0,1 2 0 0 0,0-1 0 0 0,0 0 0 0 0,-1 1 0 0 0,0 0 0 0 0,-2 0 0 0 0,-1 0 0 0 0,0 0 0 0 0,-1 0 0 0 0,-1 0 0 0 0,-1-1 0 0 0,-1 1 0 0 0,0-1 0 0 0,-1 1 0 0 0,-1-1 0 0 0,-1 1 0 0 0,-1-1 0 0 0,-1 1 0 0 0,-3-1 0 0 0,-1 1 0 0 0,-3-1 0 0 0,-2 0 0 0 0,-2 0 0 0 0,-1-1 0 0 0,-2 0 0 0 0,-2-1 0 0 0,-1 1 0 0 0,-1-1 0 0 0,-2 1 0 0 0,-1-1 0 0 0,-2 1 0 0 0,0 0 0 0 0,-3-1 0 0 0,0 0 0 0 0,-3-1 80 0 0,-2 0-80 0 0,-2 0 64 0 0,-2-1-64 0 0,-2 1 456 0 0,-2 1 56 0 0,-3-1 0 0 0,-5 0-280 0 0,-22-1-1768 0 0,-8 0 1536 0 0,-2 0 0 0 0,2 2 0 0 0,3 0 0 0 0,4 1 0 0 0,3 1 0 0 0,2-1 0 0 0,2 0 0 0 0,-1 1 0 0 0,0 0 0 0 0,-2 0 0 0 0,1 1 0 0 0,-1 1 0 0 0,-1 0 0 0 0,-1 2 0 0 0,0 1 64 0 0,-1 0-64 0 0,0 2 0 0 0,0 0 0 0 0,0 1 0 0 0,1 1 0 0 0,1-2 0 0 0,2 1 0 0 0,2-1 0 0 0,2-1 0 0 0,2 1 80 0 0,2 0-80 0 0,1-1 0 0 0,2 0 0 0 0,3 0 0 0 0,2-1 0 0 0,4 1 0 0 0,1-2 0 0 0,4 1 0 0 0,1-1 0 0 0,3 0 0 0 0,2-1 0 0 0,3 0 0 0 0,2 0 0 0 0,2 0 0 0 0,2 0 0 0 0,3 0 0 0 0,1-1 0 0 0,1 0 0 0 0,3 0 0 0 0,2 0 0 0 0,2 0 0 0 0,3 1 0 0 0,3-1 0 0 0,3 0 0 0 0,4 0 0 0 0,3-1 0 0 0,3 1 0 0 0,2-1 64 0 0,3 0-64 0 0,1 0 0 0 0,1-2 0 0 0,2 1 0 0 0,1-1 0 0 0,1-1 0 0 0,2-1 0 0 0,1 0 0 0 0,1-1 0 0 0,0-1 0 0 0,1 1 0 0 0,-1 0 0 0 0,-1-1 0 0 0,0 1 0 0 0,0 0 0 0 0,1 1 0 0 0,0-1 0 0 0,0 1 0 0 0,-2 1 0 0 0,-2-1 64 0 0,-3 0-64 0 0,-1 0 0 0 0,-2 0 0 0 0,0-1 0 0 0,-1 0 0 0 0,0 0 0 0 0,-2 0 0 0 0,-1 0 0 0 0,-3 0 0 0 0,0 0 0 0 0,-3 1 0 0 0,-2 1 0 0 0,-3 1 0 0 0,-3-1 0 0 0,-3 2 0 0 0,-2-1 0 0 0,-3 0 0 0 0,-1 0 0 0 0,-3 1 0 0 0,-1-1 0 0 0,-2 1 0 0 0,-2 0 0 0 0,-2-1 0 0 0,-1 1 0 0 0,-2 0 0 0 0,-2 1 0 0 0,-1-1 0 0 0,-2 1 0 0 0,-2 0 0 0 0,-2 0 0 0 0,-3 0 0 0 0,-2 1 0 0 0,-3 0 0 0 0,-1-1 0 0 0,-2 1 0 0 0,-3 0 0 0 0,-1 0 0 0 0,-3-1 0 0 0,-2 1 0 0 0,-2 0 0 0 0,-1 0 0 0 0,-2 0 0 0 0,-1 1 0 0 0,-3 0 0 0 0,-3 0 0 0 0,-3 1 0 0 0,-1 1 0 0 0,-2 1 0 0 0,-3 1 0 0 0,-3 1 0 0 0,-2 2 0 0 0,-1 1 0 0 0,-1 0 0 0 0,1 1 0 0 0,0-1 0 0 0,3-1 0 0 0,2 0 0 0 0,2-2 0 0 0,1 0 0 0 0,1-1 0 0 0,1 1 0 0 0,0-1 0 0 0,0 1 0 0 0,2 2 0 0 0,0 1 64 0 0,4 3-64 0 0,1 1 0 0 0,2 2-80 0 0,-3 7-384 0 0,-5 10-560 0 0,1 4-5664 0 0,10-5-3207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2:47.526"/>
    </inkml:context>
    <inkml:brush xml:id="br0">
      <inkml:brushProperty name="width" value="0.35" units="cm"/>
      <inkml:brushProperty name="height" value="2.1" units="cm"/>
      <inkml:brushProperty name="color" value="#33CCFF"/>
      <inkml:brushProperty name="inkEffects" value="pencil"/>
    </inkml:brush>
  </inkml:definitions>
  <inkml:trace contextRef="#ctx0" brushRef="#br0">108 77 455 262701 44097,'-4'-5'520'0'0,"-4"-2"664"0"0,-2-2-72 0 0,1 1-624 0 0,1 1 0 0 0,1 1 0 0 0,1 1 24 0 0,-1 0 8 0 0,-1 0 0 0 0,1 1 0 0 0,1-1-48 0 0,0 1-16 0 0,1 1 0 0 0,1 1 0 0 0,1 1-80 0 0,1 0-24 0 0,0 2 0 0 0,0-1 0 0 0,1 1-16 0 0,0 0-8 0 0,0 0 0 0 0,1 0 0 0 0,0-1 48 0 0,-1 1 8 0 0,2-1 0 0 0,-1 0 0 0 0,1 0-56 0 0,0 0-8 0 0,0 1 0 0 0,1 0 0 0 0,-1 0-96 0 0,1 1-32 0 0,0-1 0 0 0,1 2 0 0 0,1 0-32 0 0,3 1 128 0 0,1 1-144 0 0,1-1 40 0 0,0 1 8 0 0,2 0 0 0 0,-1-1 0 0 0,0 0 16 0 0,0 1 8 0 0,-1-1 0 0 0,1-1 0 0 0,-2 0-56 0 0,3 2 128 0 0,-1-1-144 0 0,1 0 24 0 0,-2 0 8 0 0,0 0 0 0 0,1 0 0 0 0,0 0-56 0 0,0-1-16 0 0,1 0 0 0 0,1 0 0 0 0,1-2 0 0 0,0 1 0 0 0,0-1 0 0 0,1-1 0 0 0,0 1-8 0 0,3-1 96 0 0,2-1-96 0 0,1 1 16 0 0,1-1 0 0 0,0 0 0 0 0,-1 0 0 0 0,0 0 0 0 0,0 0 0 0 0,0 0 0 0 0,-1 0 0 0 0,-1-1-16 0 0,1 1 0 0 0,0-1 0 0 0,0 0 0 0 0,0 1-16 0 0,0 0-8 0 0,1 0 0 0 0,0 0 0 0 0,0 0-8 0 0,1 0 0 0 0,0 0 0 0 0,3 0 64 0 0,2 0-128 0 0,0 0 96 0 0,-2 0-32 0 0,-1 1-64 0 0,-2-1 96 0 0,-3 2-96 0 0,-1-1 96 0 0,-1 1-32 0 0,-1 0-64 0 0,-2-1 96 0 0,3 1-32 0 0,0 0-64 0 0,1 0 0 0 0,-2 0 64 0 0,0 0-64 0 0,0 0 0 0 0,-1-1 0 0 0,-1 0 64 0 0,1 1-64 0 0,0-1 80 0 0,1 0-80 0 0,1-1 80 0 0,0 0-80 0 0,1 0 64 0 0,0 0-64 0 0,1 0 64 0 0,-1 0-64 0 0,1 1 80 0 0,-1-2-80 0 0,0 1 80 0 0,0 0-80 0 0,0 0 80 0 0,1 0-80 0 0,0-1 80 0 0,0 1-80 0 0,1 0 0 0 0,-1 0 0 0 0,0 0 64 0 0,0 0-64 0 0,1 0 0 0 0,-1 1 72 0 0,1 0-72 0 0,-1 1 64 0 0,-1-1-64 0 0,1 1 64 0 0,0-1-64 0 0,1 0 0 0 0,-1 0 0 0 0,0 1 0 0 0,0 0 64 0 0,0 0-64 0 0,-2 0 0 0 0,0 0 0 0 0,0-1 64 0 0,-1 0-64 0 0,1 0 0 0 0,-1 0 0 0 0,2 0 0 0 0,-1 0 0 0 0,1 0 64 0 0,0 0-64 0 0,-1-1 0 0 0,1 1 0 0 0,0-1 0 0 0,1 1 0 0 0,-1-1 0 0 0,1 1 0 0 0,0 0 0 0 0,-1-1 0 0 0,0 1 64 0 0,1 0-64 0 0,-1 0 0 0 0,0 0 0 0 0,4-1 0 0 0,1 1 64 0 0,1-1-64 0 0,0 0 0 0 0,0 0 0 0 0,0 0 0 0 0,-1-1 0 0 0,0 0 64 0 0,0 0-64 0 0,1 0 72 0 0,0 1-72 0 0,2 0 80 0 0,1 2-80 0 0,0 0 0 0 0,1 0 0 0 0,3 0 0 0 0,-1-1 0 0 0,0-1 0 0 0,-2 0 0 0 0,-2-1 0 0 0,3 0 0 0 0,1-1 0 0 0,-1 0 0 0 0,-1 0 0 0 0,0 0 0 0 0,-1 0 0 0 0,-1-1 0 0 0,-1 1 0 0 0,1 0 0 0 0,-1 1 64 0 0,-1 0-64 0 0,1 0 0 0 0,0 1 0 0 0,0 1 0 0 0,-1 0 0 0 0,1 0 0 0 0,1 1 0 0 0,3 0 0 0 0,1 2 0 0 0,0-1 0 0 0,-1 0 0 0 0,-1 0 0 0 0,-2 0 0 0 0,-1-1 0 0 0,-2 0 0 0 0,-1 0 0 0 0,-2 0 0 0 0,0-1 64 0 0,-1 0-64 0 0,1-1 0 0 0,0 0 0 0 0,1 0 0 0 0,0 1 0 0 0,1-1 0 0 0,-1 1 0 0 0,0-1 0 0 0,1 0 0 0 0,1 0 0 0 0,0 0 0 0 0,0 0 0 0 0,0 0 0 0 0,1-1 0 0 0,1 1 0 0 0,-1 1 0 0 0,-1 0 0 0 0,0 0 0 0 0,-1 1 0 0 0,1 0 0 0 0,0 0 0 0 0,1 1 0 0 0,0-1 0 0 0,1 1 0 0 0,1-1 0 0 0,1 0 0 0 0,1-1 64 0 0,0 0-64 0 0,0 0 0 0 0,-1 0 0 0 0,-1 0 0 0 0,-1 1 64 0 0,-1-1-64 0 0,0 1 0 0 0,-1-1 0 0 0,0 1 0 0 0,0 0 0 0 0,0 0 0 0 0,0 0 0 0 0,-1 0 0 0 0,2-1 0 0 0,0 0 0 0 0,0 0 0 0 0,1 0 0 0 0,0-1 0 0 0,0 0 0 0 0,0 1 0 0 0,0 0 0 0 0,-1 0 0 0 0,1 1 0 0 0,-1 0 64 0 0,-1 0-64 0 0,0 1 0 0 0,0 0 0 0 0,-1 1 0 515 2,0 0 0-515-2,0-1 0 0 0,0 1 0 0 0,0 0 0 0 0,0 0 64 0 0,0-1-64 0 0,0 1 0 0 0,0-1 0 0 0,0 1 0 0 0,-1-2 0 0 0,-2 0 0 0 0,0 0 64 0 0,0-1-64 0 0,-1 0 0 0 0,0 0 0 0 0,5-1 64 495-2,4-1 0-495 2,1 0-64 0 0,-1 1 0 0 0,-1-1 64 0 0,-2 1-64 0 0,-1 0 0 0 0,-2 1 0 0 0,0-1 0 0 0,-2 1 0 0 0,0 0 0 0 0,0 1 0 0 0,0-1 0 0 0,-1 1 0 0 0,0 0 0 0 0,1 0 0 0 0,-1-1 0 0 0,0 1 0 0 0,1 0 0 0 0,0 1 0 513-3,0-1 0-513 3,1 0 0 0 0,0 1 0 0 0,-1 0 0 0 0,0 0 0 0 0,0 0 0 0 0,-1 0 0 0 0,1 0 64 0 0,-1 0-64 0 0,0 0 0 0 0,3 0 0 0 0,2 1 64 0 0,-1 0-64 0 0,0 0 0 0 0,0 0 0 0 0,-1 0 0 0 0,-3 0 0 0 0,-1-1 0 0 0,0 0 0 0 0,-1-1 0 501 4,0-1 0-501-4,1 0 0 0 0,0 0 0 0 0,1 0 0 0 0,0 0 0 0 0,2 0 0 0 0,0-1 0 0 0,1 0 0 0 0,0 0 0 0 0,1 0 64 0 0,-1-1-64 0 0,0 1 0 0 0,0-1 0 511-7,-1 1 72-511 7,-1 1-72 0 0,-1 0 0 0 0,2 0 0 0 0,0 0 0 0 0,1 0 0 0 0,0 0 0 0 0,-1 0 0 0 0,-1 1 64 0 0,-1 0-64 0 0,1 0 0 0 0,0 0 0 0 0,0 1 0 0 0,1-1 0 0 0,0 0 0 0 0,0 0 0 0 0,0 0 0 0 0,1 0 0 0 0,1 1 0 0 0,-1 0 0 0 0,1 0 0 0 0,-1 0 0 0 0,-1 1 0 0 0,-1-1 0 0 0,-1 1 0 0 0,0-1 0 0 0,0 0 0 0 0,0 0 0 0 0,1 0 0 509 0,1-1 0-509 0,-1 0 0 0 0,1-1 0 0 0,1 1 64 0 0,1-1-64 0 0,0-1 0 0 0,0 1 0 0 0,0-1 0 0 0,1 1 0 0 0,0-1 0 0 0,0 1 0 0 0,0 0 64 0 0,1 0-64 0 0,0 0 0 0 0,-1 0 0 0 0,1 0 0 0 0,-2 1 0 0 0,5 0 0 0 0,2 1 0 0 0,-1 0 0 0 0,0 0 0 0 0,-1-1 0 0 0,0 1 0 506 8,-1 0 0-506-8,0 0 0 0 0,0-1 0 0 0,0 0 0 0 0,-2-1 0 0 0,0 0 0 0 0,0 0 0 0 0,-1-1 64 0 0,0 0-64 0 0,0 0 0 0 0,1 0 0 0 0,-1 0 0 0 0,0-1 0 0 0,0 1 0 0 0,1 0 0 0 0,0-1 0 0 0,-1 0 0 0 0,1 0 0 0 0,-1 0 0 0 0,0 0 0 0 0,-1-1 0 0 0,0 0 0 0 0,0 1 0 508-5,-1 1 0-508 5,1 0 448 0 0,-1 1 64 0 0,0-1 0 0 0,3 1-296 0 0,9 1-1792 0 0,2-1 1576 0 0,-2 1 0 0 0,-4 0 0 0 0,-4-1 0 0 0,-3 0 0 0 0,-4 0 0 0 0,-1 0 0 0 0,-1 0 0 0 0,-1-1 0 0 0,0 0 0 0 0,0 0 0 0 0,-1 0 0 0 0,0 0 64 0 0,0 0-64 0 0,-1 0 0 0 0,-1 0 0 0 0,1 0 0 0 0,-1 0 0 496 3,1-1 0-496-3,0 1 0 0 0,1-1 0 0 0,-1 0 0 0 0,1 0 0 0 0,-1 0 0 0 0,0 0 0 0 0,0 1 0 0 0,-1-1 0 0 0,-1 0 0 0 0,0 1 0 0 0,-1 0 0 0 0,0 0 0 0 0,-1 0 0 0 0,-1 0 0 0 0,-1 0 0 0 0,-1-1 0 0 0,-2 2 64 0 0,0-1-64 495 1,-1 0 0-495-1,-2 0 0 0 0,-1 0 0 0 0,0 1 0 0 0,-2-1 0 0 0,-1 1 0 0 0,-1-1 0 0 0,-1 1 64 0 0,-1-1-64 0 0,-2 1 0 0 0,0 0 0 0 0,-2 1 0 0 0,-1-1 0 0 0,-1 1 0 0 0,-2 0 0 0 0,-1 0 0 0 0,-1 1 0 0 0,0-1 0 0 0,-1 0 0 0 0,-1 1 0 0 0,0-1 0 0 0,0 0 0 0 0,-1 0 0 0 0,0 0 0 0 0,-1 0 0 0 0,-1-1 0 0 0,0 0 0 0 0,-6 0 0 0 0,-2 0 0 0 0,-2-1 0 0 0,1 1 64 0 0,1-1-64 0 0,0 0 0 0 0,1 1 0 0 0,0-1 0 0 0,0 1 0 0 0,0-1 0 0 0,0 1 0 0 0,-1 0 0 0 0,0-1 0 0 0,-1 1 0 0 0,0 0 0 0 0,0 0 0 0 0,-2-1 0 0 0,1 0 0 0 0,-1 0 0 0 0,1 1 0 0 0,1-2 0 0 0,1 0 0 0 0,1 0 64 0 0,-1-2-64 0 0,1 1 0 0 0,-1-1 0 0 0,0 0 0 0 0,0 1 0 0 0,0-1 0 0 0,0 1 0 0 0,0 0 0 0 0,0 1 0 0 0,-1 0 0 0 0,0 0 0 0 0,0 0 0 0 0,0 1 0 0 0,-1 0 0 0 0,0 0 0 0 0,-1 1 0 0 0,1 0 0 0 0,-1 1 0 0 0,1-1 0 0 0,1 1 0 0 0,1-1 0 0 0,0 0 0 0 0,1-1 0 0 0,0 0 0 0 0,0-1 0 0 0,0 1 0 0 0,-6-2 0 0 0,-3-1 0 0 0,2 1 0 0 0,1 0 0 0 0,2 0 0 0 0,1 1 0 0 0,1-1 0 0 0,1 1 0 0 0,-1 0 0 0 0,1 1 0 0 0,0 1 0 0 0,0 0 0 0 0,-1 1 0 0 0,0 0 64 0 0,-2 0-64 0 0,0 0 0 0 0,0 0 0 0 0,1 0 0 0 0,1 0 0 0 0,1-1 0 0 0,2 1 0 0 0,-5-2 0 0 0,-1 1 0 0 0,0-1 0 0 0,2 1 0 0 0,1-1 0 0 0,0 0 0 0 0,2 0 0 0 0,0-1 0 0 0,1 1 0 0 0,1 0 0 0 0,1 1 0 0 0,1 0 0 0 0,0 0 0 0 0,1 1 0 0 0,-1 0 0 0 0,1 0 0 0 0,-1 2 0 0 0,0 0 0 0 0,0 0 0 0 0,0 0 0 0 0,1 0 0 0 0,0 1 0 0 0,0-1 0 0 0,0-1 0 0 0,1 1 0 0 0,2-1 0 0 0,1 1 0 0 0,0-1 0 0 0,2-1 0 0 0,0-1 0 0 0,0 0 0 0 0,1 0 0 0 0,-2 1 0 0 0,1-1 0 0 0,-1 0 0 0 0,0 0 0 0 0,-1 0 0 0 0,0-1 0 0 0,0 1 0 0 0,0 0 0 0 0,0 0 0 0 0,1 1 0 0 0,0-1 432 0 0,1 0 64 0 0,0 0 16 0 0,-4 1-312 0 0,-9 0-1784 0 0,-4 1 1584 0 0,1 0 0 0 0,4-1 0 0 0,2 1 0 0 0,2 0 0 0 0,2 0 0 0 0,1 0 0 0 0,0 0 0 0 0,1 0 0 0 0,-1-1 0 0 0,0 1 0 0 0,1-1 0 0 0,0 1 0 0 0,0-1 0 0 0,1 2 0 0 0,1-1 0 0 0,0 0 0 0 0,1-1 0 0 0,-1 0 0 0 0,-1 0 0 0 0,-4-1 0 0 0,-2-1 0 0 0,0 1 0 0 0,0-1 0 0 0,0 1 0 0 0,1 0 0 0 0,1-1 0 0 0,1 0 0 0 0,0 0 0 0 0,0 0 0 0 0,0 0 0 0 0,2 1 0 0 0,0 0 0 0 0,0 0 0 0 0,-1 1 0 0 0,-4 0 0 0 0,-3-2 0 0 0,1 1 0 0 0,1 0 0 0 0,1 1 0 0 0,2 0 0 0 0,1 0 0 0 0,0 1 0 0 0,2-1 0 0 0,1 0 0 0 0,1 0 0 0 0,0 0 0 0 0,2-1 0 0 0,0 0 0 0 0,1 0 0 0 0,-1-1 0 0 0,-1 0 0 0 0,0 0 0 0 0,0 0 0 0 0,-1 0 0 0 0,1-1 0 0 0,-1 1 0 0 0,0 0 0 0 0,1 0 0 0 0,0 0 0 0 0,-1 0 0 0 0,1 0 0 0 0,1 0 0 0 0,-1 0 0 0 0,-1 1 0 0 0,1 0 0 0 0,0 0 0 0 0,-1 1 0 0 0,1 0 0 0 0,-1 0 0 0 0,0 1 0 0 0,-1-1 0 0 0,-1 1 0 0 0,0 0 0 0 0,-1-1 0 0 0,0 0 0 0 0,-1 1 0 0 0,1 0 0 0 0,0-1 0 0 0,1 0 0 0 0,-1 1 0 0 0,0-1 0 0 0,1 0 0 0 0,-1-1 0 0 0,1 1 0 0 0,-2 0 0 0 0,0-1 0 0 0,-2 0 0 0 0,0 0 0 0 0,0-1 0 0 0,0 1 0 0 0,0 0 0 0 0,0 0 0 0 0,0 0 0 0 0,-3-1 0 0 0,-1 1 0 0 0,1 0 0 0 0,1 0 0 0 0,2 1 0 0 0,1-1 0 0 0,1 1 0 0 0,0 0 0 0 0,0 1 0 0 0,0 0 0 0 0,0 0 0 0 0,0 0 0 0 0,0 0 0 0 0,0 0 0 0 0,0 0 0 0 0,0 0 0 0 0,1-1 0 0 0,0 0 0 0 0,1 1 0 0 0,-2-1 0 0 0,0-1 0 0 0,0 0 0 0 0,1-1 0 0 0,1 0 0 0 0,0 0 0 0 0,1 0 0 0 0,1-1 0 0 0,-1 0 0 0 0,0 0 0 0 0,0 0 0 0 0,0 0 0 0 0,0 0 0 0 0,0-1 0 0 0,0 1 0 0 0,-1 0 0 0 0,2 1 0 0 0,-1-1 0 0 0,0 1 0 0 0,-2 1 0 0 0,1 1 0 0 0,0-1 0 0 0,-1 2 0 0 0,-1-1 0 0 0,0 1 0 0 0,-1 0 0 0 0,1 0 0 0 0,1 1 0 0 0,-1-1 0 0 0,2 1 0 0 0,-1 0 0 0 0,-1 0 0 0 0,-1 1 0 0 0,1-1 0 0 0,0 2 0 0 0,-3 0 0 0 0,1 0 0 0 0,2-1 0 0 0,1 0 0 0 0,2-1 0 0 0,2-1 0 0 0,1 0 0 0 0,1-1 0 0 0,1 0 0 0 0,1 0 0 0 0,1 0 0 0 0,1-1 0 0 0,0 1 0 0 0,-1-2 0 0 0,1 2 0 0 0,0-1 0 0 0,1 1 0 0 0,1 0 0 0 0,0-1 0 0 0,0 0 0 0 0,-1 0 440 0 0,0-1 56 0 0,0-1 16 0 0,-1 0 104 0 0,-2 0-616 0 0,0-1 0 0 0,-2-1-352 0 0,-7-2-1200 0 0,-3 0 1552 0 0,0-1 0 0 0,3 0 0 0 0,2 1 0 0 0,3 1 0 0 0,3 1 0 0 0,2 3 0 0 0,1 0 0 0 0,1 2 0 0 0,1 2 0 0 0,0 1 0 0 0,-1 2 0 0 0,0 2-72 0 0,-1 3 72 0 0,-3 9-672 0 0,-5 13-768 0 0,-6 17-12376 0 0,2-1 4193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5:03.894"/>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0 2415 267833 40780,'2'1'248'0'0,"1"-1"-248"0"0,0 1 0 0 0,-1 1 192 0 0,-1-1 32 0 0,0 0 0 0 0,0 0 256 0 0,0 1-224 0 0,0-1 8 0 0,0 0 0 0 0,0 0-48 0 0,1 1-16 0 0,0-1 0 0 0,1 0 192 0 0,0 0-208 0 0,1 0 0 0 0,-1 0 0 0 0,1-1 40 0 0,0 0 0 0 0,0-1 8 0 0,0 0 0 0 0,0-1 40 0 0,1 1 8 0 0,-1-1 0 0 0,1 0 0 0 0,-1 0-56 0 0,0 0-16 0 0,0 1 0 0 0,1 0 0 0 0,1 0-128 0 0,0 1 16 0 0,0 0-96 0 0,1 1 96 0 0,0 0-96 0 0,0 0 96 0 0,-1 0-96 0 0,2 0 96 0 0,0 0-32 0 0,1 0 0 0 0,2 0-64 0 0,-1 0 96 0 0,1 0-96 0 0,0 0 96 0 0,0 1-96 0 0,0-1 96 0 0,-1-1-96 0 0,0 1 96 0 0,1 0-96 0 0,-2 0 128 0 0,1 0-32 0 0,-2 0-8 0 0,0 0 0 0 0,0-1 8 0 0,-1 1 0 0 0,1 0 0 0 0,-1 1 0 0 0,0 0-16 0 0,0 0 0 0 0,0 0 0 0 0,0 1 0 0 0,0 0-80 0 0,-1 1 64 0 0,1 0-64 0 0,0 0 64 0 0,-1-1-64 0 0,2 1 64 0 0,-1 0-64 0 0,0-1 64 0 0,0 0-64 0 0,1 0 0 0 0,-1 0 0 0 0,1-1 64 0 0,-1 0-64 0 0,0-1 64 0 0,1 0-64 0 0,0 0 64 0 0,-1 0 32 0 0,2 0 0 0 0,-1 0 0 0 0,0-1 0 0 0,0 1-32 0 0,0 0 0 0 0,1 0 0 0 0,0 0 0 0 0,1 1-64 0 0,-1 0 0 0 0,2 0 0 0 0,0 0 64 0 0,0 0-64 0 0,1 0 0 0 0,-1-1 0 0 0,1 0 0 0 0,-1 0 0 0 0,0-1 64 0 0,0-1-64 0 0,-1 1 64 0 0,0-2 16 0 0,0 1 0 0 0,0-1 0 0 0,1 1 0 0 0,-1-1 0 0 0,1 1 0 0 0,0 0 0 0 0,2 0 0 0 0,-1 1-80 0 0,2-1 96 0 0,-1 1-96 0 0,0 0 96 0 0,1 1-96 0 0,0-1 0 0 0,0 1 0 0 0,0 0 64 0 0,1-1-64 0 0,0 0 0 0 0,1 0 0 0 0,-1 0 64 0 0,1 0-64 0 0,0-1 0 0 0,1-1 0 0 0,0 1 0 0 0,0 0 64 0 0,-1 1-64 0 0,1-1 64 0 0,0 1-64 0 0,0-1 0 0 0,0 0 64 0 0,1 1-64 0 0,-1-1 0 0 0,2 1 64 0 0,0 0-64 0 0,1 0 64 0 0,0-1-64 0 0,0 1 0 0 0,0-1 64 0 0,1 0-64 0 0,-1 0 0 0 0,1 0 0 0 0,-1 0 64 0 0,0 0-64 0 0,0 1 0 0 0,-2-1 0 0 0,-1 0 64 0 0,-1 1-64 0 0,-1 0 0 0 0,0 1 0 0 0,0-1 64 0 0,0 1-64 0 0,-1 1 0 0 0,1-1 0 0 0,1 0 0 0 0,0 0 0 0 0,0 1 0 0 0,0-1 0 0 0,3 0 0 0 0,0 0 0 0 0,-1-1 0 0 0,1 0 64 0 0,-1-1-64 0 0,-1-1 0 0 0,0 1 88 0 0,-2 0-24 0 0,0 0-64 0 0,-2 1 96 0 0,1 0 0 0 0,0 0 80 0 0,1-1-88 0 0,0 1-24 0 0,-2-1 0 0 0,0 1 0 0 0,0-1 0 0 0,0 0-64 0 0,-1 1 0 0 0,1-1 72 0 0,-1 0-72 0 0,1 0 0 0 0,-1 0 64 0 0,1-1-64 0 0,-1 1 0 0 0,0 0 0 0 0,0-1 64 0 0,1 1-64 0 0,1 0 0 0 0,-1-1 64 0 0,1 0-64 0 0,1 1 64 0 0,-1-1-64 0 0,0 0 64 0 0,0 0-64 0 0,1 0 64 0 0,-1 0-64 0 0,1-1 0 0 0,0 1 0 0 0,-1 0 0 0 0,-1 1 64 0 0,0 0-64 0 0,-1 0 0 0 0,-1 0 0 0 0,0 0 64 0 0,0 1-64 0 0,-1-1 0 0 0,0 1 0 0 0,0 0 64 0 0,0 0-64 0 0,0 1 0 0 0,-1-1 0 0 0,0 1 64 0 0,0 0-64 0 0,0-1 0 0 0,0 1 0 0 0,-1-1 64 0 0,0 0-64 0 0,0 0 0 0 0,-1 0 0 0 0,3-1 64 0 0,-1 1-64 0 0,-1-1 64 0 0,1 0 0 0 0,0-2 0 0 0,1 1-64 0 0,-2-1 72 0 0,-1 1-72 0 0,-2 1 0 0 0,0 0 64 0 0,-1 1-64 0 0,-1 2 0 0 0,-1 0 0 0 0,0 2-96 0 0,-1 2-64 0 0,-2 3-24 0 0,0 0-15367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5:10.637"/>
    </inkml:context>
    <inkml:brush xml:id="br0">
      <inkml:brushProperty name="width" value="0.1" units="cm"/>
      <inkml:brushProperty name="height" value="0.1" units="cm"/>
      <inkml:brushProperty name="color" value="#F4F91B"/>
    </inkml:brush>
  </inkml:definitions>
  <inkml:trace contextRef="#ctx0" brushRef="#br0">45 11 919 0 0,'11'-11'2630'0'0,"-13"21"-2013"0"0,0-1-3 0 0,-1 0 0 0 0,-8 17-1 0 0,11-25-492 0 0,1 1 1 0 0,-1-1-1 0 0,1 0 0 0 0,-1 0 0 0 0,1 0 0 0 0,0 0 0 0 0,-1 0 0 0 0,1 1 0 0 0,0-1 0 0 0,0 0 0 0 0,0-1 0 0 0,0 1 0 0 0,0 0 0 0 0,0 0 0 0 0,1 1 1 0 0,-1-1-65 0 0,-1-1 1 0 0,1 1 0 0 0,-1 0-1 0 0,1-1 1 0 0,0 1 0 0 0,0-1-1 0 0,-1 1 1 0 0,1-1 0 0 0,0 1-1 0 0,0-1 1 0 0,0 1 0 0 0,-1-1-1 0 0,1 0 1 0 0,0 1 0 0 0,0-1 0 0 0,0 0-1 0 0,0 0 1 0 0,0 0 0 0 0,0 0-1 0 0,0 1 1 0 0,0-1 0 0 0,1-1-1 0 0,-2 2 47 0 0,0-1 0 0 0,0 1 0 0 0,0-1-1 0 0,0 1 1 0 0,1-1 0 0 0,-1 1-1 0 0,0-1 1 0 0,0 1 0 0 0,0-1-1 0 0,-1 1 1 0 0,1-1 0 0 0,0 0 0 0 0,0 1-1 0 0,0-1 1 0 0,0 1 0 0 0,0-1-1 0 0,0 1 1 0 0,-1-1 0 0 0,1 1 0 0 0,0-1-1 0 0,0 0 1 0 0,-1 1 0 0 0,1-1-1 0 0,0 1 1 0 0,-1-1 0 0 0,1 0 0 0 0,-1 1-1 0 0,-1 0-158 0 0,0 0 0 0 0,0 0 0 0 0,0 0 0 0 0,0 0 0 0 0,0 0 0 0 0,0 0 0 0 0,0-1 0 0 0,0 1-1 0 0,0-1 1 0 0,0 0 0 0 0,-1 1 0 0 0,1-1 0 0 0,0 0 0 0 0,0 0 0 0 0,0-1 0 0 0,-1 1 0 0 0,1 0 0 0 0,-3-2-1 0 0,4 2 130 0 0,-1-1-1 0 0,1 1 0 0 0,0-1 0 0 0,-1 1 0 0 0,1-1 0 0 0,0 0 0 0 0,0 0 0 0 0,0 0 0 0 0,-1 0 0 0 0,1 0 0 0 0,0 0 0 0 0,0 0 0 0 0,1 0 0 0 0,-1 0 0 0 0,0 0 0 0 0,0-1 1 0 0,0 1-1 0 0,1 0 0 0 0,-1-1 0 0 0,1 1 0 0 0,-1 0 0 0 0,1-1 0 0 0,-1 1 0 0 0,1-1 0 0 0,0 1 0 0 0,0-1 0 0 0,0 1 0 0 0,0-2 0 0 0,0 2-3 0 0,0 1 4 0 0,1-1-47 0 0,1 1-15 0 0,1 0-1 0 0,-1 0 1 0 0,0 0 0 0 0,0 1 0 0 0,1-1-1 0 0,-1 1 1 0 0,0-1 0 0 0,0 1 0 0 0,3 1-1 0 0,4 8-11 0 0,-6-7 0 0 0,1 1 0 0 0,0 0 0 0 0,-1-1 0 0 0,1 0 0 0 0,6 4 0 0 0,20 20 0 0 0,-24-22 26 0 0,0 0-1 0 0,0-1 1 0 0,0 1 0 0 0,1-2-1 0 0,-1 1 1 0 0,1-1-1 0 0,0 0 1 0 0,0 0-1 0 0,0-1 1 0 0,0 0-1 0 0,11 2 1 0 0,-3-2 78 0 0,-3 0 0 0 0,0-1-1 0 0,0 0 0 0 0,17-1 0 0 0,21-2 80 0 0,-31 2-44 0 0,31-4-1 0 0,-26 0 42 0 0,0 1 0 0 0,0 1 0 0 0,43 3 0 0 0,-54 1-140 0 0,0-1-1 0 0,1 0 0 0 0,-1-1 1 0 0,0-1-1 0 0,1 0 0 0 0,-1-1 1 0 0,0 0-1 0 0,0-1 0 0 0,18-6 1 0 0,-19 5 15 0 0,1 0 0 0 0,-1 1 0 0 0,1 0 0 0 0,25-2-1 0 0,-7 2 13 0 0,-18 2-50 0 0,-1 1-1 0 0,1 0 1 0 0,-1 1 0 0 0,1 1-1 0 0,13 3 1 0 0,6 1 0 0 0,-22-5-6 0 0,1 2 0 0 0,-1-1-1 0 0,0 1 1 0 0,0 1 0 0 0,13 6-1 0 0,-12-7-2 0 0,-1 0-1 0 0,1 0 1 0 0,0-1 0 0 0,0 0-1 0 0,0-1 1 0 0,0-1-1 0 0,22 0 1 0 0,-16-1-5 0 0,150 3 341 0 0,-134 0-320 0 0,56 9-1 0 0,-56-5-14 0 0,56 1-1 0 0,-52-5 15 0 0,-28-1-8 0 0,1 0 1 0 0,0-1 0 0 0,0 0 0 0 0,-1 0 0 0 0,16-4 0 0 0,-16 2 2 0 0,1 1 1 0 0,15-1 0 0 0,18-2 53 0 0,-32 2-53 0 0,0 1 0 0 0,18 0 0 0 0,-19 1-12 0 0,0-1 0 0 0,1 0 0 0 0,11-2 0 0 0,-1-1 29 0 0,0 1 0 0 0,-1 1 0 0 0,31 1-1 0 0,20-2 27 0 0,-14-1-46 0 0,-33 3-3 0 0,-1-1 0 0 0,0 0 0 0 0,1-2-1 0 0,23-7 1 0 0,-36 8-13 0 0,0 0 0 0 0,1 1 0 0 0,-1 1 0 0 0,1 0 0 0 0,0 0 0 0 0,-1 1 0 0 0,1 1 0 0 0,-1 0 0 0 0,1 0 0 0 0,12 4 0 0 0,-12-3 0 0 0,1 0 0 0 0,-1-1 0 0 0,22-1 0 0 0,10 1 0 0 0,18 5 4 0 0,-22-1 16 0 0,1-2 0 0 0,55-3 0 0 0,-50-2 19 0 0,69 6 0 0 0,-83-2-53 0 0,-12-1 14 0 0,-1-2 0 0 0,21-3 0 0 0,4-1 0 0 0,-18 5 12 0 0,1 1 0 0 0,44 7 1 0 0,-39-3 0 0 0,40 0 1 0 0,380 10-14 0 0,-396-12 23 0 0,61-5 0 0 0,-23-1-5 0 0,116-8-18 0 0,59 5 64 0 0,-228 5-64 0 0,-1-2 0 0 0,55-11 0 0 0,-65 11 0 0 0,1 0 0 0 0,-1 2 0 0 0,1 2 0 0 0,45 6 0 0 0,-41-3 0 0 0,1-2 0 0 0,62-4 0 0 0,-11-4 0 0 0,153 8 0 0 0,-90 2 0 0 0,-109-1 0 0 0,65 0 0 0 0,-9-5 15 0 0,-39 2 10 0 0,93-13-1 0 0,-52-6-24 0 0,24-5 0 0 0,-114 23-3 0 0,-1 1-1 0 0,0-1 1 0 0,1 1 0 0 0,-1 1-1 0 0,1 0 1 0 0,-1 0-1 0 0,14 3 1 0 0,-20-3-2 0 0,0-1 1 0 0,0 1 0 0 0,-1 0-1 0 0,1-1 1 0 0,0 1-1 0 0,0 0 1 0 0,0 0 0 0 0,0 0-1 0 0,-1 0 1 0 0,1 0-1 0 0,-1 1 1 0 0,1-1 0 0 0,-1 0-1 0 0,1 1 1 0 0,-1-1-1 0 0,0 1 1 0 0,1 0 0 0 0,-1-1-1 0 0,0 1 1 0 0,0 0-1 0 0,0 0 1 0 0,-1-1 0 0 0,1 1-1 0 0,0 0 1 0 0,-1 0-1 0 0,1 0 1 0 0,-1 0 0 0 0,1 0-1 0 0,-1 0 1 0 0,0 0-1 0 0,0 0 1 0 0,0 0 0 0 0,0 0-1 0 0,0 0 1 0 0,-1 0-1 0 0,1 0 1 0 0,-1 2 0 0 0,0-2-168 0 0,1 0 1 0 0,-1 0-1 0 0,0 0 1 0 0,1 0-1 0 0,-1 0 1 0 0,0 0-1 0 0,0-1 1 0 0,0 1-1 0 0,-2 1 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02.920"/>
    </inkml:context>
    <inkml:brush xml:id="br0">
      <inkml:brushProperty name="width" value="0.1" units="cm"/>
      <inkml:brushProperty name="height" value="0.1" units="cm"/>
      <inkml:brushProperty name="color" value="#E71224"/>
    </inkml:brush>
  </inkml:definitions>
  <inkml:trace contextRef="#ctx0" brushRef="#br0">5 16 919 0 0,'-2'-2'2003'0'0,"1"2"-1910"0"0,1-1 1 0 0,0 0-1 0 0,0 1 1 0 0,0-1-1 0 0,-1 1 0 0 0,1-1 1 0 0,0 0-1 0 0,0 1 0 0 0,0-1 1 0 0,0 0-1 0 0,0 1 1 0 0,0-1-1 0 0,0 0 0 0 0,0 1 1 0 0,0-1-1 0 0,0 1 0 0 0,1-2 1 0 0,-1 1-64 0 0,0 1 1 0 0,1 0-1 0 0,-1 0 1 0 0,0 0-1 0 0,1 0 1 0 0,-1 0-1 0 0,0 0 1 0 0,0 0-1 0 0,1 0 1 0 0,-1-1-1 0 0,0 1 1 0 0,1 0-1 0 0,-1 0 1 0 0,0 0-1 0 0,1 0 1 0 0,-1 1-1 0 0,0-1 1 0 0,1 0-1 0 0,-1 0 1 0 0,0 0-1 0 0,1 0 1 0 0,-1 0-1 0 0,0 0 1 0 0,0 0-1 0 0,1 0 1 0 0,-1 1-1 0 0,30 19 305 0 0,-11-7 47 0 0,-11-10-272 0 0,0-1-1 0 0,0 1 0 0 0,1-1 1 0 0,-1-1-1 0 0,1 0 0 0 0,16 1 0 0 0,53-7 490 0 0,-7 0-123 0 0,122-4 484 0 0,-183 10-915 0 0,1 0 1 0 0,-1 1-1 0 0,1 0 0 0 0,16 6 0 0 0,-16-5-9 0 0,-1 0 1 0 0,0-1-1 0 0,1 0 1 0 0,17 1-1 0 0,7-2 3 0 0,-9-1 79 0 0,52-5 0 0 0,-44 2 15 0 0,57 1 1 0 0,16-2 60 0 0,-49-4-143 0 0,39-4 136 0 0,-88 11-172 0 0,1 1-1 0 0,0 1 0 0 0,-1-1 0 0 0,1 2 1 0 0,0-1-1 0 0,-1 1 0 0 0,16 6 0 0 0,-16-5-4 0 0,1 0-1 0 0,0-1 0 0 0,15 1 0 0 0,19 6 18 0 0,-30-5-27 0 0,-1-1 0 0 0,1 0 0 0 0,0-1 0 0 0,24 1 0 0 0,-15-2 8 0 0,1 2 0 0 0,-1 0 0 0 0,34 10 0 0 0,-34-7 0 0 0,0-1 0 0 0,0-1 0 0 0,37 2 0 0 0,-41-7-8 0 0,35-7 0 0 0,-41 6 0 0 0,-1 0 0 0 0,0 0 0 0 0,1 1 0 0 0,-1 0 0 0 0,1 1 0 0 0,22 4 0 0 0,3 6 0 0 0,-24-6 22 0 0,-1 0-1 0 0,19 2 0 0 0,-23-6-21 0 0,0 0 0 0 0,0 0 0 0 0,11-3 0 0 0,14 0 0 0 0,-33 3-21 0 0,-1 0-1 0 0,1 0 1 0 0,0 0-1 0 0,-1 0 1 0 0,1 0-1 0 0,-1 1 1 0 0,1-1-1 0 0,-1 0 1 0 0,0 0-1 0 0,1 0 0 0 0,-1 0 1 0 0,1 1-1 0 0,-1-1 1 0 0,1 0-1 0 0,-1 0 1 0 0,1 1-1 0 0,-1-1 1 0 0,0 0-1 0 0,1 1 1 0 0,-1-1-1 0 0,1 0 1 0 0,-1 1-1 0 0,0-1 0 0 0,0 1 1 0 0,1-1-1 0 0,-1 1 1 0 0,0-1-1 0 0,0 0 1 0 0,1 1-1 0 0,-1-1 1 0 0,0 1-1 0 0,0 0 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0:59.463"/>
    </inkml:context>
    <inkml:brush xml:id="br0">
      <inkml:brushProperty name="width" value="0.1" units="cm"/>
      <inkml:brushProperty name="height" value="0.1" units="cm"/>
      <inkml:brushProperty name="color" value="#E71224"/>
    </inkml:brush>
  </inkml:definitions>
  <inkml:trace contextRef="#ctx0" brushRef="#br0">4163 130 3223 0 0,'0'0'16'0'0,"0"-1"0"0"0,0 0-1 0 0,0 0 1 0 0,0 0 0 0 0,1 1-1 0 0,-1-1 1 0 0,0 0-1 0 0,-1 0 1 0 0,1 0 0 0 0,0 1-1 0 0,0-1 1 0 0,0 0-1 0 0,0 0 1 0 0,-1 0 0 0 0,1 1-1 0 0,0-1 1 0 0,-1 0 0 0 0,1 1-1 0 0,-1-1 1 0 0,1 0-1 0 0,0 1 1 0 0,-1-1 0 0 0,0 0-1 0 0,1 1 1 0 0,-1-1 0 0 0,1 1-1 0 0,-1-1 1 0 0,0 1-1 0 0,1-1 1 0 0,-1 1 0 0 0,0 0-1 0 0,1-1 1 0 0,-1 1-1 0 0,0 0 1 0 0,0-1 0 0 0,0 1-1 0 0,1 0 1 0 0,-1 0 0 0 0,0 0-1 0 0,0 0 1 0 0,0 0-1 0 0,-7-1 200 0 0,1 0-1 0 0,-1 1 0 0 0,-12 1 0 0 0,8-1-111 0 0,-138 8 689 0 0,84-5 53 0 0,-117 22 0 0 0,68-7-671 0 0,-245 15 752 0 0,217-22-532 0 0,-41-3 410 0 0,-217-20 0 0 0,279 5-409 0 0,-157-11 218 0 0,-109-32 117 0 0,233 29-525 0 0,-103-20-9 0 0,11 1-99 0 0,-4 18-23 0 0,15 22-11 0 0,125 0-41 0 0,47 1-181 0 0,0 3 0 0 0,0 3 0 0 0,-75 17 0 0 0,30 4-232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5:13.158"/>
    </inkml:context>
    <inkml:brush xml:id="br0">
      <inkml:brushProperty name="width" value="0.1" units="cm"/>
      <inkml:brushProperty name="height" value="0.1" units="cm"/>
      <inkml:brushProperty name="color" value="#F4F91B"/>
    </inkml:brush>
  </inkml:definitions>
  <inkml:trace contextRef="#ctx0" brushRef="#br0">1 6 2303 0 0,'0'-1'84'0'0,"0"1"-1"0"0,1-1 1 0 0,-1 1 0 0 0,1 0-1 0 0,-1-1 1 0 0,1 1-1 0 0,-1 0 1 0 0,1-1-1 0 0,-1 1 1 0 0,1 0-1 0 0,0 0 1 0 0,-1 0-1 0 0,1-1 1 0 0,-1 1-1 0 0,1 0 1 0 0,-1 0-1 0 0,1 0 1 0 0,0 0-1 0 0,-1 0 1 0 0,1 0-1 0 0,-1 0 1 0 0,1 0-1 0 0,0 0 1 0 0,-1 0-1 0 0,1 1 1 0 0,-1-1-1 0 0,1 0 1 0 0,0 0-1 0 0,-1 0 1 0 0,1 1-1 0 0,0 0 1 0 0,10 2 461 0 0,15 0 744 0 0,-22-3-1069 0 0,0 0 0 0 0,0 1 0 0 0,0-1 0 0 0,0 1 0 0 0,0 0 0 0 0,0 0 0 0 0,4 2 0 0 0,88 28 1303 0 0,-80-26-1232 0 0,0 0 1 0 0,1-2 0 0 0,-1 0-1 0 0,23 1 1 0 0,18 4 348 0 0,39 12-260 0 0,-42-8-157 0 0,0-2 0 0 0,108 6-1 0 0,-101-19 134 0 0,72-12 0 0 0,-75 7-273 0 0,237-7 173 0 0,-166 22-167 0 0,-78-3-9 0 0,71-2 0 0 0,-14-11 28 0 0,-42 2 72 0 0,127 4 0 0 0,-175 5-176 0 0,129 14 128 0 0,-101-10-60 0 0,-1-2-1 0 0,82-3 0 0 0,-59-2 57 0 0,-25 1-102 0 0,-12-1 11 0 0,0 1 1 0 0,53 8-1 0 0,-68-6-26 0 0,1-1 0 0 0,-1 0 1 0 0,29-4-1 0 0,4 1 19 0 0,25-1 153 0 0,-47 1-87 0 0,1 1-1 0 0,53 5 0 0 0,-51-1-58 0 0,0-1-1 0 0,0-2 1 0 0,0-1 0 0 0,-1-2-1 0 0,1 0 1 0 0,48-13-1 0 0,70-4 155 0 0,-130 19-179 0 0,36-3 47 0 0,58 4-1 0 0,161 5 6 0 0,-44 1-64 0 0,-116-9 31 0 0,7 0 2 0 0,0 1 25 0 0,-32-2-52 0 0,203-13 133 0 0,-256 12 288 0 0,0-1-1 0 0,0-1 1 0 0,38-14 0 0 0,-63 18-657 0 0,0 1 1 0 0,0 0-1 0 0,0 0 1 0 0,0 1-1 0 0,0 1 1 0 0,13 0 0 0 0,62 9 1178 0 0,-57-4-1375 0 0,40 0-1 0 0,23-2 452 0 0,64-3 30 0 0,49-25 1756 0 0,-174 24-1746 0 0,0 2 0 0 0,56 8 0 0 0,-6 0-496 0 0,26 1-1160 0 0,130-2 1591 0 0,-205-5 0 0 0,-1-2 0 0 0,1-1 0 0 0,0-2 0 0 0,49-9 0 0 0,-58 5 21 0 0,-16 4-5 0 0,0 0 0 0 0,0 1 0 0 0,0-1-1 0 0,0 1 1 0 0,8 0 0 0 0,-13 1-14 0 0,1 0-1 0 0,0 0 0 0 0,-1 1 1 0 0,1-1-1 0 0,0 0 1 0 0,-1 1-1 0 0,1-1 0 0 0,-1 1 1 0 0,1-1-1 0 0,-1 1 0 0 0,1 0 1 0 0,-1 0-1 0 0,1 0 1 0 0,-1 0-1 0 0,1 0 0 0 0,-1 0 1 0 0,0 0-1 0 0,0 0 1 0 0,0 0-1 0 0,0 1 0 0 0,1-1 1 0 0,-2 0-1 0 0,3 3 1 0 0,2 6-579 0 0,1 0 0 0 0,-1 0 1 0 0,5 18-1 0 0,-3-8-634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5:25.372"/>
    </inkml:context>
    <inkml:brush xml:id="br0">
      <inkml:brushProperty name="width" value="0.1" units="cm"/>
      <inkml:brushProperty name="height" value="0.1" units="cm"/>
      <inkml:brushProperty name="color" value="#F4F91B"/>
    </inkml:brush>
  </inkml:definitions>
  <inkml:trace contextRef="#ctx0" brushRef="#br0">0 10 943 0 0,'2'-1'3'0'0,"-1"0"-1"0"0,1 0 0 0 0,0 0 0 0 0,-1 0 1 0 0,1 0-1 0 0,0 1 0 0 0,0-1 0 0 0,-1 0 1 0 0,1 1-1 0 0,0 0 0 0 0,0-1 1 0 0,0 1-1 0 0,2 0 0 0 0,29 0 46 0 0,-19 0-40 0 0,29 2 39 0 0,74 13 0 0 0,-34-2-187 0 0,3-10-324 0 0,-66-3 446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5:34.571"/>
    </inkml:context>
    <inkml:brush xml:id="br0">
      <inkml:brushProperty name="width" value="0.1" units="cm"/>
      <inkml:brushProperty name="height" value="0.1" units="cm"/>
      <inkml:brushProperty name="color" value="#F4F91B"/>
    </inkml:brush>
  </inkml:definitions>
  <inkml:trace contextRef="#ctx0" brushRef="#br0">1 65 1839 0 0,'3'-14'160'0'0,"1"1"-160"0"0,0 0 0 0 0,-1 3 0 0 0,1 3 224 0 0,-2 1 0 0 0,0 5 8 0 0,0 1 0 0 0,-2 1-120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5:35.278"/>
    </inkml:context>
    <inkml:brush xml:id="br0">
      <inkml:brushProperty name="width" value="0.1" units="cm"/>
      <inkml:brushProperty name="height" value="0.1" units="cm"/>
      <inkml:brushProperty name="color" value="#F4F91B"/>
    </inkml:brush>
  </inkml:definitions>
  <inkml:trace contextRef="#ctx0" brushRef="#br0">0 64 919 0 0,'11'-26'0'0'0,"-3"9"80"0"0,1 6-80 0 0,0 4 0 0 0,-3 5 0 0 0,5 2 0 0 0,-2 0 0 0 0,1 2 0 0 0,10 1 0 0 0,10 3 0 0 0,3 5 0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5:47.781"/>
    </inkml:context>
    <inkml:brush xml:id="br0">
      <inkml:brushProperty name="width" value="0.1" units="cm"/>
      <inkml:brushProperty name="height" value="0.1" units="cm"/>
      <inkml:brushProperty name="color" value="#F4F91B"/>
    </inkml:brush>
  </inkml:definitions>
  <inkml:trace contextRef="#ctx0" brushRef="#br0">19 45 455 0 0,'-6'-11'0'0'0,"2"1"0"0"0,3 9 0 0 0,1-1 64 0 0,-2-2 0 0 0,-2-2-64 0 0,2 1 0 0 0,2 1 0 0 0,0 2 0 0 0,2 2 0 0 0,4 2 0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5:48.882"/>
    </inkml:context>
    <inkml:brush xml:id="br0">
      <inkml:brushProperty name="width" value="0.1" units="cm"/>
      <inkml:brushProperty name="height" value="0.1" units="cm"/>
      <inkml:brushProperty name="color" value="#F4F91B"/>
    </inkml:brush>
  </inkml:definitions>
  <inkml:trace contextRef="#ctx0" brushRef="#br0">1 32 5527 0 0,'0'-31'488'0'0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6:26.144"/>
    </inkml:context>
    <inkml:brush xml:id="br0">
      <inkml:brushProperty name="width" value="0.1" units="cm"/>
      <inkml:brushProperty name="height" value="0.1" units="cm"/>
      <inkml:brushProperty name="color" value="#F4F91B"/>
    </inkml:brush>
  </inkml:definitions>
  <inkml:trace contextRef="#ctx0" brushRef="#br0">19 0 455 0 0,'2'2'488'0'0,"-12"6"1847"0"0,9-5-2301 0 0,-1-1 0 0 0,1 1 0 0 0,0 0 0 0 0,-1 0 0 0 0,1 0 0 0 0,1 0 0 0 0,-1 0 0 0 0,0 0 1 0 0,1 0-1 0 0,-1 0 0 0 0,1 0 0 0 0,0 1 0 0 0,0-1 0 0 0,0 0 0 0 0,1 0 0 0 0,-1 0 0 0 0,1 0 0 0 0,0 0 0 0 0,-1 0 0 0 0,1 0 0 0 0,1 0 0 0 0,-1 0 0 0 0,0 0 0 0 0,1-1 0 0 0,-1 1 0 0 0,1 0 0 0 0,2 2 0 0 0,3 4-21 0 0,-1 1-1 0 0,0 0 0 0 0,5 11 0 0 0,-3-5-213 0 0,-2-4-23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6:26.658"/>
    </inkml:context>
    <inkml:brush xml:id="br0">
      <inkml:brushProperty name="width" value="0.1" units="cm"/>
      <inkml:brushProperty name="height" value="0.1" units="cm"/>
      <inkml:brushProperty name="color" value="#F4F91B"/>
    </inkml:brush>
  </inkml:definitions>
  <inkml:trace contextRef="#ctx0" brushRef="#br0">0 253 1839 0 0,'9'-7'622'0'0,"-1"-1"0"0"0,13-15 0 0 0,6-6 120 0 0,-7 10-497 0 0,-17 14-126 0 0,1 1 0 0 0,1 0-1 0 0,-1 0 1 0 0,0 0 0 0 0,1 1 0 0 0,0-1 0 0 0,0 1 0 0 0,0 0 0 0 0,8-3 0 0 0,11-1 1 0 0,0 1 0 0 0,1 1 0 0 0,43-2 0 0 0,11-3 62 0 0,144-26 845 0 0,-222 36-1020 0 0,0 0 0 0 0,0 0-1 0 0,0 0 1 0 0,0 0 0 0 0,0 0 0 0 0,0-1 0 0 0,0 1-1 0 0,0 0 1 0 0,0-1 0 0 0,0 1 0 0 0,0-1-1 0 0,-1 1 1 0 0,1-1 0 0 0,0 1 0 0 0,0-1 0 0 0,0 0-1 0 0,1-1 1 0 0,-4-3 61 0 0,-11 0-15 0 0,-58-9-7 0 0,-1 3 0 0 0,-87-1 0 0 0,122 11 310 0 0,-66 10 0 0 0,102-9-345 0 0,1 0 1 0 0,0 0-1 0 0,-1-1 0 0 0,1 1 0 0 0,-1 1 0 0 0,1-1 0 0 0,-1 0 0 0 0,1 0 0 0 0,0 0 0 0 0,-1 0 1 0 0,1 0-1 0 0,-1 0 0 0 0,1 0 0 0 0,0 1 0 0 0,-1-1 0 0 0,1 0 0 0 0,-1 0 0 0 0,1 1 0 0 0,0-1 1 0 0,-1 0-1 0 0,1 0 0 0 0,0 1 0 0 0,-1-1 0 0 0,1 0 0 0 0,0 1 0 0 0,0-1 0 0 0,-1 0 0 0 0,1 1 1 0 0,0-1-1 0 0,0 1 0 0 0,0-1 0 0 0,0 0 0 0 0,-1 1 0 0 0,1-1 0 0 0,0 1 0 0 0,0-1 0 0 0,0 1 1 0 0,0-1-1 0 0,0 0 0 0 0,0 1 0 0 0,0-1 0 0 0,0 1 0 0 0,0-1 0 0 0,0 1 0 0 0,0-1 0 0 0,1 1 0 0 0,-1-1 1 0 0,0 1-1 0 0,1 1-2 0 0,0-1 1 0 0,0 0 0 0 0,-1 1 0 0 0,1-1-1 0 0,0 1 1 0 0,1-1 0 0 0,-1 0 0 0 0,0 0-1 0 0,0 0 1 0 0,0 1 0 0 0,3 0 0 0 0,3 2-4 0 0,0-1 0 0 0,0 0 1 0 0,1 0-1 0 0,-1-1 1 0 0,1 1-1 0 0,11 0 0 0 0,52 4 34 0 0,-29-3-39 0 0,-37-4-22 0 0,171 23 223 0 0,-140-16-1451 0 0,-1 1 0 0 0,66 25 1 0 0,-54-12-854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1:46:56.375"/>
    </inkml:context>
    <inkml:brush xml:id="br0">
      <inkml:brushProperty name="width" value="0.1" units="cm"/>
      <inkml:brushProperty name="height" value="0.1" units="cm"/>
      <inkml:brushProperty name="color" value="#F4F91B"/>
    </inkml:brush>
  </inkml:definitions>
  <inkml:trace contextRef="#ctx0" brushRef="#br0">0 100 455 0 0,'282'-12'2248'0'0,"-225"10"-1764"0"0,-1 3-1 0 0,104 15 1 0 0,-62-4-201 0 0,332-6 928 0 0,-227-10-645 0 0,160-18 77 0 0,-271 10-406 0 0,-40 5-121 0 0,1 1 0 0 0,90 3 0 0 0,206 8 225 0 0,-98-32-213 0 0,-34 2 32 0 0,-212 25-160 0 0,475-20 64 0 0,21 28-64 0 0,-378-7 0 0 0,93-1 0 0 0,14 3 0 0 0,-126 0 0 0 0,191 8 0 0 0,-150-7 0 0 0,197 29 0 0 0,14 7 0 0 0,-246-31 0 0 0,252 4 0 0 0,-1-23 0 0 0,-135 2 0 0 0,227-12 0 0 0,-370 16 0 0 0,99 6 0 0 0,424 30 0 0 0,-351-19 0 0 0,97 7 0 0 0,-107-1 54 0 0,-149-18-104 0 0,-60-2 153 0 0,42 4 0 0 0,-68-2-369 0 0,1 1-1 0 0,0 0 1 0 0,-1 0-1 0 0,1 1 1 0 0,-1 1 0 0 0,0 0-1 0 0,0 0 1 0 0,11 7-1 0 0,-1 3-2289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02.001"/>
    </inkml:context>
    <inkml:brush xml:id="br0">
      <inkml:brushProperty name="width" value="0.1" units="cm"/>
      <inkml:brushProperty name="height" value="0.1" units="cm"/>
      <inkml:brushProperty name="color" value="#E71224"/>
    </inkml:brush>
  </inkml:definitions>
  <inkml:trace contextRef="#ctx0" brushRef="#br0">4188 17 1983 0 0,'-57'-6'1538'0'0,"43"4"-915"0"0,-1 0-1 0 0,-26 1 1 0 0,-40 5 709 0 0,-126-10 1 0 0,169 4-1222 0 0,-1 1-1 0 0,1 2 1 0 0,0 1-1 0 0,0 2 1 0 0,0 2-1 0 0,1 2 1 0 0,-43 13-1 0 0,49-11-104 0 0,-420 106 81 0 0,89-48-71 0 0,-52-29 442 0 0,322-34-333 0 0,-712 47 544 0 0,211-3-465 0 0,30 5-156 0 0,446-39-128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03.904"/>
    </inkml:context>
    <inkml:brush xml:id="br0">
      <inkml:brushProperty name="width" value="0.1" units="cm"/>
      <inkml:brushProperty name="height" value="0.1" units="cm"/>
      <inkml:brushProperty name="color" value="#E71224"/>
    </inkml:brush>
  </inkml:definitions>
  <inkml:trace contextRef="#ctx0" brushRef="#br0">1013 27 919 0 0,'-16'3'49'0'0,"14"-3"107"0"0,-1 1 0 0 0,0-1 0 0 0,1 0 0 0 0,-1 1 0 0 0,1 0 0 0 0,-1 0 0 0 0,1 0 0 0 0,-1 0 0 0 0,-3 2-1 0 0,-7 5-56 0 0,2-1-111 0 0,0 0 1 0 0,0-1-1 0 0,-17 7 1 0 0,24-11 1 0 0,-1-1-1 0 0,1 0 1 0 0,-1 0 0 0 0,1-1 0 0 0,-1 1 0 0 0,1-1-1 0 0,-1 0 1 0 0,1 0 0 0 0,-1 0 0 0 0,0-1-1 0 0,1 1 1 0 0,0-1 0 0 0,-8-2 0 0 0,-63-25 1003 0 0,51 17-406 0 0,-1 2 0 0 0,-1 0 0 0 0,1 2 0 0 0,-1 1 0 0 0,-41-5-1 0 0,-20 11 111 0 0,-161 21 0 0 0,159-10-597 0 0,1 1-198 0 0,45-3 6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04.716"/>
    </inkml:context>
    <inkml:brush xml:id="br0">
      <inkml:brushProperty name="width" value="0.1" units="cm"/>
      <inkml:brushProperty name="height" value="0.1" units="cm"/>
      <inkml:brushProperty name="color" value="#E71224"/>
    </inkml:brush>
  </inkml:definitions>
  <inkml:trace contextRef="#ctx0" brushRef="#br0">3654 0 455 0 0,'-5'1'141'0'0,"1"-1"0"0"0,-1 1 0 0 0,1 0 0 0 0,-1 1-1 0 0,1-1 1 0 0,0 1 0 0 0,-7 3 0 0 0,5-2-102 0 0,0-1 0 0 0,1 0 0 0 0,-1 0 1 0 0,-7 2-1 0 0,-21-1 684 0 0,1-1 0 0 0,-65-5 0 0 0,-30 1 1325 0 0,-137 40-792 0 0,172-21-1198 0 0,-111 6 0 0 0,-186-13 612 0 0,1-29 371 0 0,-51 1-265 0 0,202 13-543 0 0,-192 3 121 0 0,32 1-153 0 0,297 1-210 0 0,-147 19-1 0 0,161-9-158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06.398"/>
    </inkml:context>
    <inkml:brush xml:id="br0">
      <inkml:brushProperty name="width" value="0.1" units="cm"/>
      <inkml:brushProperty name="height" value="0.1" units="cm"/>
      <inkml:brushProperty name="color" value="#E71224"/>
    </inkml:brush>
  </inkml:definitions>
  <inkml:trace contextRef="#ctx0" brushRef="#br0">2463 93 1375 0 0,'0'0'7'0'0,"0"0"-1"0"0,0 0 1 0 0,0 0-1 0 0,0 0 0 0 0,0 0 1 0 0,0 0-1 0 0,0 0 0 0 0,0 0 1 0 0,0 0-1 0 0,0 1 0 0 0,0-1 1 0 0,0 0-1 0 0,0 0 0 0 0,0 0 1 0 0,0 0-1 0 0,0 0 1 0 0,0 0-1 0 0,0 0 0 0 0,0 0 1 0 0,0 0-1 0 0,0 0 0 0 0,0 0 1 0 0,0 0-1 0 0,0 0 0 0 0,0 0 1 0 0,0 1-1 0 0,0-1 0 0 0,0 0 1 0 0,0 0-1 0 0,0 0 0 0 0,0 0 1 0 0,0 0-1 0 0,0 0 1 0 0,1 0-1 0 0,-1 0 0 0 0,0 0 1 0 0,0 0-1 0 0,0 0 0 0 0,0 0 1 0 0,0 0-1 0 0,0 0 0 0 0,0 0 1 0 0,0 0-1 0 0,0 0 0 0 0,0 0 1 0 0,0 0-1 0 0,0 0 0 0 0,0 0 1 0 0,0 0-1 0 0,0 0 1 0 0,0 0-1 0 0,1 0 0 0 0,-1 0 1 0 0,0 0-1 0 0,0 0 0 0 0,0 0 1 0 0,0 0-1 0 0,0 0 0 0 0,0 0 1 0 0,0 0-1 0 0,0 0 0 0 0,0 0 1 0 0,0 0-1 0 0,-5 7 227 0 0,3-6-233 0 0,0 0-1 0 0,0-1 0 0 0,0 1 0 0 0,0-1 1 0 0,0 1-1 0 0,0-1 0 0 0,0 0 0 0 0,0 0 0 0 0,0 0 1 0 0,0 0-1 0 0,0 0 0 0 0,0-1 0 0 0,0 1 1 0 0,0 0-1 0 0,0-1 0 0 0,0 0 0 0 0,0 1 0 0 0,1-1 1 0 0,-5-2-1 0 0,-3-2 171 0 0,0-1 1 0 0,-14-12-1 0 0,-1 0 686 0 0,9 10-731 0 0,1 1 0 0 0,-1 0 0 0 0,0 1 0 0 0,-1 1 0 0 0,1 0 0 0 0,-1 1 0 0 0,0 1 0 0 0,0 0 0 0 0,0 1 0 0 0,-18 0 0 0 0,-18 3 831 0 0,-93 14-1 0 0,26-1-473 0 0,-459 10 206 0 0,-74-24 623 0 0,544 2-1145 0 0,-173 24 0 0 0,116 1-2781 0 0,101-15-317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18.322"/>
    </inkml:context>
    <inkml:brush xml:id="br0">
      <inkml:brushProperty name="width" value="0.1" units="cm"/>
      <inkml:brushProperty name="height" value="0.1" units="cm"/>
      <inkml:brushProperty name="color" value="#E71224"/>
    </inkml:brush>
  </inkml:definitions>
  <inkml:trace contextRef="#ctx0" brushRef="#br0">3376 19 1375 0 0,'-12'-1'-75'0'0,"10"1"202"0"0,1-1 0 0 0,0 1 0 0 0,-1 0 0 0 0,1 0 0 0 0,-1 0 0 0 0,1 0 0 0 0,0 0 0 0 0,-1 0 0 0 0,1 0 0 0 0,-1 1 1 0 0,1-1-1 0 0,0 0 0 0 0,-1 1 0 0 0,1-1 0 0 0,0 1 0 0 0,-1 0 0 0 0,1-1 0 0 0,0 1 0 0 0,0 0 0 0 0,0 0 0 0 0,-2 1 0 0 0,2-1-112 0 0,0 0-1 0 0,0-1 0 0 0,0 1 0 0 0,0 0 1 0 0,0-1-1 0 0,0 1 0 0 0,-1-1 0 0 0,1 1 1 0 0,0-1-1 0 0,0 0 0 0 0,-1 0 0 0 0,1 1 1 0 0,0-1-1 0 0,0 0 0 0 0,-1 0 0 0 0,1 0 1 0 0,0 0-1 0 0,0 0 0 0 0,-1 0 0 0 0,1-1 1 0 0,0 1-1 0 0,0 0 0 0 0,-1-1 0 0 0,1 1 1 0 0,0-1-1 0 0,-1 0 0 0 0,-2-1 226 0 0,0 0 0 0 0,0 0-1 0 0,0-1 1 0 0,0 1 0 0 0,1-1-1 0 0,-6-4 1 0 0,8 6-201 0 0,0 1-1 0 0,0-1 0 0 0,0 1 1 0 0,0-1-1 0 0,-1 1 1 0 0,1 0-1 0 0,0-1 1 0 0,0 1-1 0 0,-1 0 0 0 0,1 0 1 0 0,0 0-1 0 0,0 0 1 0 0,-1 0-1 0 0,1 0 1 0 0,0 1-1 0 0,0-1 0 0 0,-2 1 1 0 0,-29 7-54 0 0,19-4 49 0 0,1-2 102 0 0,-1 0-1 0 0,1-1 1 0 0,0-1 0 0 0,-23-1 0 0 0,1 0 159 0 0,-1-4 139 0 0,28 4-350 0 0,1-1-1 0 0,-1 2 1 0 0,1-1 0 0 0,-10 1-1 0 0,-53 9 261 0 0,41-5-284 0 0,-44 2 0 0 0,42-8 155 0 0,-1-1 1 0 0,-55-14-1 0 0,63 12-61 0 0,9 4-134 0 0,0-1 0 0 0,0 2-1 0 0,0 0 1 0 0,1 0 0 0 0,-1 2-1 0 0,-21 4 1 0 0,14-3 7 0 0,-35 2 0 0 0,-101 4-27 0 0,120-7 22 0 0,-63 11 1 0 0,19-2-4 0 0,55-9-19 0 0,0 0 0 0 0,0-2 0 0 0,0-2 0 0 0,0 0 0 0 0,0-1 0 0 0,-49-14 0 0 0,58 13 5 0 0,0 0-1 0 0,0 2 1 0 0,0 0-1 0 0,0 1 1 0 0,-1 0-1 0 0,-18 3 1 0 0,-106 18 47 0 0,44-4-64 0 0,27-10 15 0 0,1-3 0 0 0,-1-2-1 0 0,-78-11 1 0 0,52 1 257 0 0,-113 5 0 0 0,161 5-219 0 0,-210 0 243 0 0,15-9-220 0 0,205 10-829 0 0,0 2 0 0 0,1 1 0 0 0,-65 18 0 0 0,56-10-2727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21.090"/>
    </inkml:context>
    <inkml:brush xml:id="br0">
      <inkml:brushProperty name="width" value="0.1" units="cm"/>
      <inkml:brushProperty name="height" value="0.1" units="cm"/>
      <inkml:brushProperty name="color" value="#E71224"/>
    </inkml:brush>
  </inkml:definitions>
  <inkml:trace contextRef="#ctx0" brushRef="#br0">896 130 1839 0 0,'-30'-6'1148'0'0,"-55"-3"0"0"0,14 2-356 0 0,-26-11 527 0 0,-98-33-1 0 0,129 33-868 0 0,46 12-392 0 0,-1 2 0 0 0,1 0 1 0 0,-1 1-1 0 0,0 1 0 0 0,0 1 0 0 0,0 0 1 0 0,0 2-1 0 0,-38 6 0 0 0,-22 11-105 0 0,35-6 35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22.274"/>
    </inkml:context>
    <inkml:brush xml:id="br0">
      <inkml:brushProperty name="width" value="0.1" units="cm"/>
      <inkml:brushProperty name="height" value="0.1" units="cm"/>
      <inkml:brushProperty name="color" value="#E71224"/>
    </inkml:brush>
  </inkml:definitions>
  <inkml:trace contextRef="#ctx0" brushRef="#br0">3570 42 1375 0 0,'26'-36'639'0'0,"-27"36"-463"0"0,0-1-1 0 0,-1 0 0 0 0,1 0 1 0 0,-1 1-1 0 0,1-1 0 0 0,-1 1 1 0 0,1 0-1 0 0,-1-1 1 0 0,0 1-1 0 0,1 0 0 0 0,-1 0 1 0 0,1 0-1 0 0,-1 0 0 0 0,-1 0 1 0 0,-26 3-176 0 0,25-2 202 0 0,-328 28 1662 0 0,182-14-1551 0 0,53-4-66 0 0,-20 3 10 0 0,-80 5 214 0 0,-182-18 584 0 0,-12 0-200 0 0,-178 31-549 0 0,188-26-194 0 0,-6 1-24 0 0,272 1-176 0 0,-214 19-2816 0 0,234-14-288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23.678"/>
    </inkml:context>
    <inkml:brush xml:id="br0">
      <inkml:brushProperty name="width" value="0.1" units="cm"/>
      <inkml:brushProperty name="height" value="0.1" units="cm"/>
      <inkml:brushProperty name="color" value="#E71224"/>
    </inkml:brush>
  </inkml:definitions>
  <inkml:trace contextRef="#ctx0" brushRef="#br0">1062 175 1839 0 0,'4'-2'177'0'0,"-3"1"-101"0"0,-1 1-1 0 0,1-1 1 0 0,0 1 0 0 0,0-1 0 0 0,0 1-1 0 0,0-1 1 0 0,0 1 0 0 0,0 0-1 0 0,0-1 1 0 0,0 1 0 0 0,0 0 0 0 0,0 0-1 0 0,-1 0 1 0 0,1 0 0 0 0,2 0-1 0 0,-3 0-68 0 0,-1 1 0 0 0,1-1 0 0 0,0 0 0 0 0,-1 1 0 0 0,1-1 0 0 0,0 0 0 0 0,-1 1 0 0 0,1-1 0 0 0,-1 0 0 0 0,1 0 0 0 0,-1 0 0 0 0,1 1 0 0 0,0-1 0 0 0,-1 0 0 0 0,1 0 0 0 0,-1 0 0 0 0,1 0 0 0 0,-1 0 0 0 0,1 0 0 0 0,-1 1 0 0 0,1-1 0 0 0,-1 0 0 0 0,1-1 0 0 0,-1 1 0 0 0,1 0 0 0 0,-1 0 0 0 0,-15-1 200 0 0,-11-7 856 0 0,-37-15 0 0 0,5 0 275 0 0,-48-14 361 0 0,-82-24-47 0 0,163 55-1537 0 0,0 1 0 0 0,0 1 0 0 0,-1 2 0 0 0,1 0-1 0 0,-40 3 1 0 0,35 3-67 0 0,-1 1 0 0 0,2 2-1 0 0,-59 20 1 0 0,-84 45-577 0 0,171-71 514 0 0,-51 24-304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24.190"/>
    </inkml:context>
    <inkml:brush xml:id="br0">
      <inkml:brushProperty name="width" value="0.1" units="cm"/>
      <inkml:brushProperty name="height" value="0.1" units="cm"/>
      <inkml:brushProperty name="color" value="#E71224"/>
    </inkml:brush>
  </inkml:definitions>
  <inkml:trace contextRef="#ctx0" brushRef="#br0">2821 130 3167 0 0,'-196'-5'1392'0'0,"126"6"-781"0"0,-384 2 853 0 0,-13-21-192 0 0,1-30 157 0 0,307 27-994 0 0,-105-10 218 0 0,-3 21-381 0 0,-116 38-317 0 0,288-13-70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05.491"/>
    </inkml:context>
    <inkml:brush xml:id="br0">
      <inkml:brushProperty name="width" value="0.1" units="cm"/>
      <inkml:brushProperty name="height" value="0.1" units="cm"/>
      <inkml:brushProperty name="color" value="#E71224"/>
    </inkml:brush>
  </inkml:definitions>
  <inkml:trace contextRef="#ctx0" brushRef="#br0">1001 164 2959 0 0,'-15'-33'293'0'0,"9"17"-298"0"0,6 15 51 0 0,0 0 0 0 0,-1 0-1 0 0,1 0 1 0 0,0 0-1 0 0,-1 0 1 0 0,1 0-1 0 0,-1 0 1 0 0,1 0 0 0 0,-1 0-1 0 0,0 0 1 0 0,1 1-1 0 0,-1-1 1 0 0,0 0-1 0 0,0 0 1 0 0,1 1-1 0 0,-1-1 1 0 0,0 1 0 0 0,0-1-1 0 0,0 0 1 0 0,0 1-1 0 0,0 0 1 0 0,-1-1-1 0 0,1 1-3 0 0,0 0 0 0 0,0 0 0 0 0,1 1 0 0 0,-1-1 0 0 0,0 0 0 0 0,0 1 0 0 0,0-1 0 0 0,0 1 0 0 0,1-1 0 0 0,-1 1 0 0 0,0-1-1 0 0,0 1 1 0 0,1-1 0 0 0,-1 1 0 0 0,0 0 0 0 0,1-1 0 0 0,-1 1 0 0 0,1 0 0 0 0,-1 0 0 0 0,1 0 0 0 0,-1-1 0 0 0,1 1 0 0 0,-1 0-1 0 0,1 1 1 0 0,-13 19 185 0 0,0-1 0 0 0,-1-1 0 0 0,-1 0 0 0 0,-1-1 0 0 0,0 0 0 0 0,-20 14 0 0 0,-1 4 23 0 0,-85 77 265 0 0,63-60-277 0 0,9-10-90 0 0,-65 42 1 0 0,-60 27 143 0 0,120-78-97 0 0,39-23-104 0 0,-25 14 177 0 0,38-23-210 0 0,0-1-1 0 0,0 0 1 0 0,-1 0-1 0 0,1 0 1 0 0,0 0-1 0 0,0 0 0 0 0,-1-1 1 0 0,1 1-1 0 0,0-1 1 0 0,-1 0-1 0 0,-3 0 0 0 0,6 0-37 0 0,0-1 0 0 0,0 1 0 0 0,1 0 1 0 0,-1 0-1 0 0,0-1 0 0 0,0 1 0 0 0,1-1 0 0 0,-1 1 0 0 0,0-1 0 0 0,1 1 0 0 0,-1-1 0 0 0,0 1 0 0 0,1-1 0 0 0,-1 0 0 0 0,1 1 0 0 0,-1-1 0 0 0,1 0 0 0 0,0 1 0 0 0,-1-1 0 0 0,1 0 0 0 0,-1 1 0 0 0,1-1 1 0 0,0 0-1 0 0,0 0 0 0 0,0 0 0 0 0,-1 1 0 0 0,1-1 0 0 0,0 0 0 0 0,0 0 0 0 0,0 0 0 0 0,0 0 0 0 0,0 1 0 0 0,0-1 0 0 0,0 0 0 0 0,1 0 0 0 0,-1 0 0 0 0,0 0 0 0 0,1-4 66 0 0,0-1 0 0 0,1 2 0 0 0,-1-1 0 0 0,4-8 0 0 0,15-23 202 0 0,1 1-1 0 0,40-51 0 0 0,-38 56-247 0 0,-1-1 0 0 0,-2-1 0 0 0,24-49 0 0 0,-39 67-33 0 0,-1 1 0 0 0,0-1 0 0 0,-1 0 0 0 0,-1 0 0 0 0,0 0 0 0 0,-1 0 0 0 0,0 0 0 0 0,-1 0 0 0 0,-1 0 0 0 0,-3-22 0 0 0,0 16 2 0 0,0 0 0 0 0,-1 1-1 0 0,-1-1 1 0 0,-1 1 0 0 0,-1 0 0 0 0,-18-30-1 0 0,23 43-8 0 0,-1 1 0 0 0,1 0 0 0 0,-1 0 0 0 0,-1 0 0 0 0,1 1 0 0 0,-1-1 0 0 0,-6-4 0 0 0,11 9 0 0 0,-1-1 0 0 0,0 0 0 0 0,0 1 0 0 0,0-1 0 0 0,0 1 0 0 0,0 0 0 0 0,0-1 0 0 0,0 1 0 0 0,0 0 0 0 0,0-1 0 0 0,0 1 0 0 0,0 0 0 0 0,0 0 0 0 0,0 0 0 0 0,0 0 0 0 0,0 0 0 0 0,0 0 0 0 0,0 0 0 0 0,0 0 0 0 0,-1 1 0 0 0,0 0 0 0 0,1 0 0 0 0,0 0 0 0 0,0-1 0 0 0,0 1 0 0 0,0 1 0 0 0,0-1 0 0 0,0 0 0 0 0,0 0 0 0 0,0 0 0 0 0,1 0 0 0 0,-1 1 0 0 0,0-1 0 0 0,1 0 0 0 0,-1 1 0 0 0,1-1 0 0 0,-1 0 0 0 0,1 1 0 0 0,0-1 0 0 0,-1 2 0 0 0,-1 8-9 0 0,1-1 0 0 0,0 1 0 0 0,1-1 0 0 0,0 1 0 0 0,0 0 0 0 0,1-1 0 0 0,1 1 0 0 0,5 19 0 0 0,4 7-46 0 0,18 39 0 0 0,-17-46 46 0 0,41 84 22 0 0,-35-80 0 0 0,-1 1 1 0 0,22 72 0 0 0,-34-84 32 0 0,-2 0 0 0 0,0 0 0 0 0,-2 0 1 0 0,0 0-1 0 0,-4 28 0 0 0,-6 2 82 0 0,9-53-125 0 0,-1 0 0 0 0,1 0 0 0 0,0 0 0 0 0,0-1 0 0 0,0 1 0 0 0,0 0 0 0 0,0 0 1 0 0,0 0-1 0 0,-1-1 0 0 0,1 1 0 0 0,0 0 0 0 0,0 0 0 0 0,0 0 0 0 0,-1 0 0 0 0,1-1 0 0 0,0 1 0 0 0,0 0 0 0 0,0 0 0 0 0,-1 0 0 0 0,1 0 0 0 0,0 0 1 0 0,0 0-1 0 0,0 0 0 0 0,-1 0 0 0 0,1 0 0 0 0,0 0 0 0 0,0 0 0 0 0,-1-1 0 0 0,1 2 0 0 0,0-1 0 0 0,0 0 0 0 0,-1 0 0 0 0,1 0 0 0 0,0 0 0 0 0,0 0 1 0 0,-1 0-1 0 0,1 0 0 0 0,0 0 0 0 0,0 0 0 0 0,0 0 0 0 0,-1 0 0 0 0,1 0 0 0 0,0 1 0 0 0,0-1 0 0 0,0 0 0 0 0,-1 0 0 0 0,1 0 0 0 0,0 0 0 0 0,0 1 0 0 0,0-1 1 0 0,0 0-1 0 0,-1 0 0 0 0,1 0 0 0 0,0 1 0 0 0,0-1 0 0 0,0 0 0 0 0,0 0 0 0 0,0 1 0 0 0,0-1 0 0 0,0 0 0 0 0,0 0 0 0 0,0 1 0 0 0,0-1 0 0 0,0 0 1 0 0,0 0-1 0 0,0 1 0 0 0,0-1 0 0 0,-9-15 151 0 0,-8-22-54 0 0,-23-38 0 0 0,-6-10 22 0 0,27 44-106 0 0,-36-82 86 0 0,45 100-101 0 0,-2 1 1 0 0,0 0 0 0 0,-2 1-1 0 0,0 0 1 0 0,-20-21-1 0 0,12 13 0 0 0,20 26-6 0 0,0 0 0 0 0,-1 1 0 0 0,1-1 0 0 0,0 1 0 0 0,-1-1-1 0 0,0 1 1 0 0,1 0 0 0 0,-1 0 0 0 0,0 0 0 0 0,-5-2 0 0 0,7 4 2 0 0,0 0 0 0 0,1 0 0 0 0,-1-1 0 0 0,0 1 1 0 0,1 0-1 0 0,-1 0 0 0 0,0 0 0 0 0,1 0 0 0 0,-1 0 0 0 0,0 0 0 0 0,1 0 1 0 0,-1 1-1 0 0,0-1 0 0 0,1 0 0 0 0,-1 0 0 0 0,0 0 0 0 0,1 1 0 0 0,-1-1 1 0 0,0 0-1 0 0,1 1 0 0 0,-2 0 0 0 0,1 0 1 0 0,0 0-1 0 0,0 0 1 0 0,0 1 0 0 0,0-1-1 0 0,0 0 1 0 0,1 1 0 0 0,-1-1 0 0 0,0 1-1 0 0,1-1 1 0 0,-1 1 0 0 0,1-1-1 0 0,-1 4 1 0 0,-3 15-32 0 0,1 0 0 0 0,1-1 0 0 0,1 1 0 0 0,2 24 0 0 0,11 81 9 0 0,-5-63 25 0 0,0-12-16 0 0,19 82 0 0 0,-17-102 8 0 0,0-1 0 0 0,2 0 0 0 0,29 54 0 0 0,-37-79 28 0 0,-1 1-1 0 0,1-1 0 0 0,0 0 1 0 0,0 0-1 0 0,1 0 0 0 0,-1 0 1 0 0,1-1-1 0 0,7 6 0 0 0,-9-8-11 0 0,-1 0 0 0 0,0 0 0 0 0,1-1 0 0 0,-1 1-1 0 0,1-1 1 0 0,-1 1 0 0 0,1-1 0 0 0,0 1 0 0 0,-1-1-1 0 0,1 0 1 0 0,-1 0 0 0 0,1 0 0 0 0,0 0 0 0 0,-1 0-1 0 0,1 0 1 0 0,0 0 0 0 0,-1 0 0 0 0,1-1 0 0 0,-1 1-1 0 0,1-1 1 0 0,-1 1 0 0 0,1-1 0 0 0,-1 0 0 0 0,1 1-1 0 0,-1-1 1 0 0,1 0 0 0 0,-1 0 0 0 0,0 0 0 0 0,0 0-1 0 0,2-1 1 0 0,1-2 76 0 0,1-1 0 0 0,-1 1 1 0 0,0-1-1 0 0,-1 0 0 0 0,1 0 0 0 0,-1 0 0 0 0,0-1 0 0 0,0 1 0 0 0,-1-1 0 0 0,0 1 0 0 0,0-1 0 0 0,0 0 0 0 0,0 0 1 0 0,1-11-1 0 0,-6 18-67 0 0,1 0 0 0 0,0 0 0 0 0,0 0 0 0 0,0 0 0 0 0,0 1 0 0 0,0-1 0 0 0,0 1 0 0 0,0-1 0 0 0,-1 3 0 0 0,-54 65-4063 0 0,29-31-508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25.992"/>
    </inkml:context>
    <inkml:brush xml:id="br0">
      <inkml:brushProperty name="width" value="0.1" units="cm"/>
      <inkml:brushProperty name="height" value="0.1" units="cm"/>
      <inkml:brushProperty name="color" value="#E71224"/>
    </inkml:brush>
  </inkml:definitions>
  <inkml:trace contextRef="#ctx0" brushRef="#br0">1319 137 1839 0 0,'-20'2'256'0'0,"0"-2"0"0"0,0 0 0 0 0,0-1 0 0 0,-35-6 0 0 0,-79-25 3537 0 0,64 14-3110 0 0,-49-10 404 0 0,-184-18 1 0 0,245 41-1007 0 0,0 3 0 0 0,0 3 0 0 0,1 2 0 0 0,-1 3 0 0 0,-80 18 1 0 0,71-6-296 0 0,3 0-102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26.430"/>
    </inkml:context>
    <inkml:brush xml:id="br0">
      <inkml:brushProperty name="width" value="0.1" units="cm"/>
      <inkml:brushProperty name="height" value="0.1" units="cm"/>
      <inkml:brushProperty name="color" value="#E71224"/>
    </inkml:brush>
  </inkml:definitions>
  <inkml:trace contextRef="#ctx0" brushRef="#br0">2515 56 2327 0 0,'-1'-1'23'0'0,"0"0"-1"0"0,0 0 0 0 0,0 0 0 0 0,0 0 0 0 0,0 1 0 0 0,0-1 0 0 0,0 0 0 0 0,-1 1 0 0 0,1-1 0 0 0,0 1 0 0 0,0-1 0 0 0,-1 1 0 0 0,1 0 0 0 0,0 0 0 0 0,-1-1 0 0 0,1 1 0 0 0,0 0 0 0 0,-1 0 1 0 0,1 0-1 0 0,0 0 0 0 0,-1 1 0 0 0,1-1 0 0 0,-2 1 0 0 0,-40 10 510 0 0,21-5-556 0 0,5-3 103 0 0,1 0-1 0 0,-1-2 1 0 0,0 0 0 0 0,0-1 0 0 0,0 0 0 0 0,0-2-1 0 0,0 0 1 0 0,0-1 0 0 0,-30-9 0 0 0,-21-4 1113 0 0,-1 3 1 0 0,-127-8 0 0 0,-144 17 84 0 0,328 4-1255 0 0,-182 5 332 0 0,-112-1 65 0 0,-340 19-188 0 0,537-14-215 0 0,-71 7-228 0 0,80-2 61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39.814"/>
    </inkml:context>
    <inkml:brush xml:id="br0">
      <inkml:brushProperty name="width" value="0.1" units="cm"/>
      <inkml:brushProperty name="height" value="0.1" units="cm"/>
      <inkml:brushProperty name="color" value="#E71224"/>
    </inkml:brush>
  </inkml:definitions>
  <inkml:trace contextRef="#ctx0" brushRef="#br0">2712 30 1087 0 0,'-3'1'6'0'0,"1"0"0"0"0,-1 0 0 0 0,0 1 0 0 0,0-1 0 0 0,1 1-1 0 0,-1 0 1 0 0,1-1 0 0 0,-3 4 0 0 0,-8 4 13 0 0,11-7 49 0 0,0-1-1 0 0,-1 1 0 0 0,1-1 1 0 0,-1 0-1 0 0,1 0 0 0 0,-1 0 0 0 0,0 0 1 0 0,1 0-1 0 0,-1-1 0 0 0,0 0 1 0 0,0 1-1 0 0,1-1 0 0 0,-1 0 0 0 0,-3 0 1 0 0,0-2 157 0 0,0 1 1 0 0,1-1 0 0 0,-1 0-1 0 0,1 0 1 0 0,-8-5 0 0 0,7 4-158 0 0,0 1 41 0 0,0 0 0 0 0,0 0 0 0 0,0 1 0 0 0,0-1 0 0 0,0 1 0 0 0,-1 1 0 0 0,1-1 0 0 0,0 1 0 0 0,0 0 0 0 0,-8 2 0 0 0,5-2-89 0 0,0 1-1 0 0,-1-2 1 0 0,-15-1 0 0 0,-3-4 114 0 0,-1 0 168 0 0,1 0 1 0 0,-1 2-1 0 0,0 1 0 0 0,-39 2 0 0 0,-154-2-98 0 0,152 0-51 0 0,-290-1 183 0 0,165 12-248 0 0,-132 2 128 0 0,139-13-16 0 0,-259 31 0 0 0,296-11-215 0 0,-66 9-67 0 0,150-15-21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41.339"/>
    </inkml:context>
    <inkml:brush xml:id="br0">
      <inkml:brushProperty name="width" value="0.1" units="cm"/>
      <inkml:brushProperty name="height" value="0.1" units="cm"/>
      <inkml:brushProperty name="color" value="#E71224"/>
    </inkml:brush>
  </inkml:definitions>
  <inkml:trace contextRef="#ctx0" brushRef="#br0">1387 65 1151 0 0,'-64'-16'1341'0'0,"-129"-16"0"0"0,-69 18 1545 0 0,51 17-2158 0 0,-82-3-416 0 0,206-5-212 0 0,-144 10 0 0 0,185-1-180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42.707"/>
    </inkml:context>
    <inkml:brush xml:id="br0">
      <inkml:brushProperty name="width" value="0.1" units="cm"/>
      <inkml:brushProperty name="height" value="0.1" units="cm"/>
      <inkml:brushProperty name="color" value="#E71224"/>
    </inkml:brush>
  </inkml:definitions>
  <inkml:trace contextRef="#ctx0" brushRef="#br0">3790 114 919 0 0,'10'-12'70'0'0,"-9"11"-60"0"0,-1 0-1 0 0,1 0 0 0 0,-1 0 1 0 0,1 0-1 0 0,0 0 1 0 0,-1 1-1 0 0,1-1 0 0 0,0 0 1 0 0,0 0-1 0 0,0 1 1 0 0,0-1-1 0 0,0 0 0 0 0,-1 1 1 0 0,3-2-1 0 0,-3-18 820 0 0,-1 17-745 0 0,0 1-1 0 0,0-1 0 0 0,0 0 1 0 0,0 1-1 0 0,-1-1 0 0 0,1 1 0 0 0,-1-1 1 0 0,0 1-1 0 0,0 0 0 0 0,0 0 0 0 0,0-1 1 0 0,0 1-1 0 0,0 1 0 0 0,0-1 1 0 0,-1 0-1 0 0,1 1 0 0 0,-1-1 0 0 0,1 1 1 0 0,-1 0-1 0 0,-4-2 0 0 0,-6-1 228 0 0,0 0-1 0 0,0 1 0 0 0,-17-1 1 0 0,12 1-78 0 0,-22-1 274 0 0,1 2-1 0 0,-63 4 1 0 0,49 0-251 0 0,-171 10 430 0 0,44-2-413 0 0,-118 7 56 0 0,-45-7-113 0 0,237-9-152 0 0,-70 8-39 0 0,-66 0 14 0 0,73-13-12 0 0,-242 2 74 0 0,-86 11-37 0 0,291-2-64 0 0,102-1 0 0 0,-34 1-128 0 0,-157 29 0 0 0,237-26-32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44.224"/>
    </inkml:context>
    <inkml:brush xml:id="br0">
      <inkml:brushProperty name="width" value="0.1" units="cm"/>
      <inkml:brushProperty name="height" value="0.1" units="cm"/>
      <inkml:brushProperty name="color" value="#E71224"/>
    </inkml:brush>
  </inkml:definitions>
  <inkml:trace contextRef="#ctx0" brushRef="#br0">2096 23 919 0 0,'0'-1'65'0'0,"0"0"0"0"0,0 0 0 0 0,0 0 0 0 0,-1 0 0 0 0,1 0 0 0 0,0 0-1 0 0,-1 0 1 0 0,1 0 0 0 0,-1 0 0 0 0,1 1 0 0 0,-1-1 0 0 0,1 0 0 0 0,-1 0 0 0 0,0 0-1 0 0,1 0 1 0 0,-1 1 0 0 0,0-1 0 0 0,0 0 0 0 0,1 1 0 0 0,-1-1 0 0 0,0 0-1 0 0,0 1 1 0 0,0-1 0 0 0,0 1 0 0 0,0-1 0 0 0,0 1 0 0 0,0 0 0 0 0,0-1-1 0 0,0 1 1 0 0,0 0 0 0 0,0 0 0 0 0,0 0 0 0 0,0 0 0 0 0,0 0 0 0 0,0 0-1 0 0,-2 0 1 0 0,-5 0 347 0 0,-1 0 1 0 0,0 1-1 0 0,-12 3 0 0 0,13-3-789 0 0,-72 16 488 0 0,53-11 17 0 0,0 0 1 0 0,-1-2-1 0 0,-35 2 0 0 0,-285-28 1685 0 0,-52 1-858 0 0,-110 43-800 0 0,65 23-2352 0 0,360-32-353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45.051"/>
    </inkml:context>
    <inkml:brush xml:id="br0">
      <inkml:brushProperty name="width" value="0.1" units="cm"/>
      <inkml:brushProperty name="height" value="0.1" units="cm"/>
      <inkml:brushProperty name="color" value="#E71224"/>
    </inkml:brush>
  </inkml:definitions>
  <inkml:trace contextRef="#ctx0" brushRef="#br0">1074 6 1839 0 0,'-16'-2'159'0'0,"-1"0"-1"0"0,1 1 1 0 0,-1 0-1 0 0,-26 4 0 0 0,-68 14 1066 0 0,60-8-1240 0 0,-72 8 526 0 0,-1-5-1 0 0,-177-6 0 0 0,96-1-557 0 0,155-1-1832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45.765"/>
    </inkml:context>
    <inkml:brush xml:id="br0">
      <inkml:brushProperty name="width" value="0.1" units="cm"/>
      <inkml:brushProperty name="height" value="0.1" units="cm"/>
      <inkml:brushProperty name="color" value="#E71224"/>
    </inkml:brush>
  </inkml:definitions>
  <inkml:trace contextRef="#ctx0" brushRef="#br0">2839 6 1295 0 0,'-145'23'1540'0'0,"-173"4"0"0"0,-371-31 772 0 0,337-10-1528 0 0,255 12-603 0 0,-241-11 317 0 0,293 10-447 0 0,-433-16 233 0 0,474 19-281 0 0,-278 9 47 0 0,192-4-117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49.175"/>
    </inkml:context>
    <inkml:brush xml:id="br0">
      <inkml:brushProperty name="width" value="0.1" units="cm"/>
      <inkml:brushProperty name="height" value="0.1" units="cm"/>
      <inkml:brushProperty name="color" value="#E71224"/>
    </inkml:brush>
  </inkml:definitions>
  <inkml:trace contextRef="#ctx0" brushRef="#br0">2888 128 455 0 0,'0'-1'60'0'0,"0"0"0"0"0,0-1 0 0 0,0 1 0 0 0,-1 0 0 0 0,1 0 0 0 0,-1 0 0 0 0,1 0 0 0 0,-1-1 0 0 0,1 1 0 0 0,-1 0 0 0 0,0 0 0 0 0,1 0 0 0 0,-1 0 0 0 0,0 0 0 0 0,0 0 0 0 0,0 1 0 0 0,-1-2 0 0 0,-21-14 1403 0 0,13 10-1902 0 0,7 3 520 0 0,0 0 0 0 0,0 0-1 0 0,0 0 1 0 0,0 0 0 0 0,1-1-1 0 0,0 1 1 0 0,-1-1 0 0 0,-2-6-1 0 0,3 5 207 0 0,-1 0 0 0 0,0 1 1 0 0,0-1-1 0 0,-5-5 0 0 0,5 7-199 0 0,0 1 1 0 0,1 0-1 0 0,-1 1 1 0 0,0-1-1 0 0,0 0 1 0 0,0 1 0 0 0,0-1-1 0 0,-1 1 1 0 0,1 0-1 0 0,0 0 1 0 0,0 1-1 0 0,-1-1 1 0 0,1 1-1 0 0,0-1 1 0 0,-1 1-1 0 0,1 0 1 0 0,-1 0-1 0 0,1 0 1 0 0,-7 2-1 0 0,-6 1-25 0 0,1 1 0 0 0,-31 12-1 0 0,27-8-8 0 0,-29 7 6 0 0,-1-2 0 0 0,0-1 0 0 0,-70 6 1 0 0,-153-4 436 0 0,-204 13 188 0 0,119-4-631 0 0,-24 1-5 0 0,93-5 35 0 0,-204 17-534 0 0,392-26-2364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50.849"/>
    </inkml:context>
    <inkml:brush xml:id="br0">
      <inkml:brushProperty name="width" value="0.1" units="cm"/>
      <inkml:brushProperty name="height" value="0.1" units="cm"/>
      <inkml:brushProperty name="color" value="#E71224"/>
    </inkml:brush>
  </inkml:definitions>
  <inkml:trace contextRef="#ctx0" brushRef="#br0">1919 258 4175 0 0,'-3'-2'45'0'0,"1"-1"-1"0"0,0 1 0 0 0,-1-1 0 0 0,1 1 0 0 0,-1 0 0 0 0,0 0 0 0 0,0 0 0 0 0,0 0 0 0 0,0 0 1 0 0,-5-1-1 0 0,-39-13-22 0 0,25 9 46 0 0,-65-14 29 0 0,60 16-33 0 0,-43-15-1 0 0,-19-12 1331 0 0,-153-34-1 0 0,-116 11-18 0 0,256 46-1070 0 0,-157 8-1 0 0,148 8-391 0 0,0 5 1 0 0,-197 48-1 0 0,258-47-144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13.776"/>
    </inkml:context>
    <inkml:brush xml:id="br0">
      <inkml:brushProperty name="width" value="0.1" units="cm"/>
      <inkml:brushProperty name="height" value="0.1" units="cm"/>
      <inkml:brushProperty name="color" value="#E71224"/>
    </inkml:brush>
  </inkml:definitions>
  <inkml:trace contextRef="#ctx0" brushRef="#br0">6 53 2471 0 0,'-1'-2'69'0'0,"0"1"-1"0"0,1 0 0 0 0,-1-1 0 0 0,1 1 0 0 0,-1-1 0 0 0,1 1 1 0 0,-1-1-1 0 0,1 1 0 0 0,0-1 0 0 0,0 0 0 0 0,-1 1 0 0 0,1-1 0 0 0,1-2 1 0 0,-1 4-43 0 0,0 0 1 0 0,0-1 0 0 0,0 1 0 0 0,0 0 0 0 0,0 0 0 0 0,1-1-1 0 0,-1 1 1 0 0,0 0 0 0 0,0 0 0 0 0,0-1 0 0 0,0 1-1 0 0,1 0 1 0 0,-1 0 0 0 0,0 0 0 0 0,0 0 0 0 0,1-1 0 0 0,-1 1-1 0 0,0 0 1 0 0,0 0 0 0 0,1 0 0 0 0,-1 0 0 0 0,0 0-1 0 0,0 0 1 0 0,1 0 0 0 0,-1 0 0 0 0,0 0 0 0 0,1 0-1 0 0,13 4 117 0 0,-12-3-124 0 0,0-1-1 0 0,0 1 0 0 0,0 0 1 0 0,1-1-1 0 0,-1 1 0 0 0,0-1 0 0 0,0 1 1 0 0,1-1-1 0 0,-1 0 0 0 0,0 0 1 0 0,1 0-1 0 0,-1 0 0 0 0,0-1 0 0 0,4 0 1 0 0,31-14 1160 0 0,-30 12-923 0 0,-1 0 1 0 0,1 0-1 0 0,0 0 1 0 0,9-1-1 0 0,-7 3-206 0 0,0 1 0 0 0,0 1-1 0 0,0-1 1 0 0,0 1-1 0 0,-1 1 1 0 0,1-1 0 0 0,0 2-1 0 0,-1-1 1 0 0,0 1-1 0 0,11 5 1 0 0,-10-4-3 0 0,1 0 0 0 0,-1-1-1 0 0,1 0 1 0 0,0 0 0 0 0,0-1 0 0 0,0-1 0 0 0,20 1-1 0 0,40-9 226 0 0,-47 7-9 0 0,1 1 0 0 0,36 5 0 0 0,-33-2-196 0 0,30 0 0 0 0,10-4 50 0 0,-11 6-277 0 0,-41-5 32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51.439"/>
    </inkml:context>
    <inkml:brush xml:id="br0">
      <inkml:brushProperty name="width" value="0.1" units="cm"/>
      <inkml:brushProperty name="height" value="0.1" units="cm"/>
      <inkml:brushProperty name="color" value="#E71224"/>
    </inkml:brush>
  </inkml:definitions>
  <inkml:trace contextRef="#ctx0" brushRef="#br0">1000 104 919 0 0,'2'-2'75'0'0,"-1"0"0"0"0,1-1 0 0 0,-1 1 0 0 0,1-1 0 0 0,-1 0-1 0 0,0 1 1 0 0,0-1 0 0 0,1-5 0 0 0,-2 7 13 0 0,0 1-1 0 0,0-1 1 0 0,0 1 0 0 0,0-1-1 0 0,0 0 1 0 0,0 1 0 0 0,0-1 0 0 0,0 1-1 0 0,0-1 1 0 0,-1 1 0 0 0,1-1-1 0 0,0 1 1 0 0,0-1 0 0 0,-1 1 0 0 0,1-1-1 0 0,0 1 1 0 0,-1-1 0 0 0,1 1-1 0 0,-1-1 1 0 0,0 0 75 0 0,-1 0 0 0 0,1 0 1 0 0,0 1-1 0 0,-1-1 0 0 0,1 0 0 0 0,-1 1 0 0 0,1-1 1 0 0,-1 1-1 0 0,1 0 0 0 0,-3-1 0 0 0,-7 0-107 0 0,-1 0 1 0 0,0 1-1 0 0,0 1 1 0 0,0 0-1 0 0,-16 3 0 0 0,-27 3 23 0 0,-26-9 293 0 0,-1-3 0 0 0,-117-22 0 0 0,12 0 30 0 0,131 22-360 0 0,0 3-1 0 0,-70 5 1 0 0,64 3-133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51.953"/>
    </inkml:context>
    <inkml:brush xml:id="br0">
      <inkml:brushProperty name="width" value="0.1" units="cm"/>
      <inkml:brushProperty name="height" value="0.1" units="cm"/>
      <inkml:brushProperty name="color" value="#E71224"/>
    </inkml:brush>
  </inkml:definitions>
  <inkml:trace contextRef="#ctx0" brushRef="#br0">2039 32 919 0 0,'-13'-20'-30'0'0,"12"19"102"0"0,1 0 1 0 0,-1 1-1 0 0,0-1 1 0 0,1 0 0 0 0,-1 1-1 0 0,0-1 1 0 0,0 1-1 0 0,0-1 1 0 0,0 1-1 0 0,1-1 1 0 0,-1 1-1 0 0,0-1 1 0 0,0 1-1 0 0,0 0 1 0 0,0 0 0 0 0,0 0-1 0 0,0-1 1 0 0,0 1-1 0 0,0 0 1 0 0,0 0-1 0 0,-2 0 1 0 0,-1 1 323 0 0,-1-1 1 0 0,1 0 0 0 0,-1 0 0 0 0,-7-2-1 0 0,-11 0-203 0 0,-300 21 630 0 0,-4-1-340 0 0,-156-35 594 0 0,56-1-274 0 0,98 40-2815 0 0,266-16-488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52.654"/>
    </inkml:context>
    <inkml:brush xml:id="br0">
      <inkml:brushProperty name="width" value="0.1" units="cm"/>
      <inkml:brushProperty name="height" value="0.1" units="cm"/>
      <inkml:brushProperty name="color" value="#E71224"/>
    </inkml:brush>
  </inkml:definitions>
  <inkml:trace contextRef="#ctx0" brushRef="#br0">1993 23 2303 0 0,'-36'-2'570'0'0,"-1"2"0"0"0,-59 7-1 0 0,32-1-454 0 0,-554 3 1613 0 0,361-29-753 0 0,-3-1-156 0 0,0 19-486 0 0,-23 25-382 0 0,202-14-197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53.271"/>
    </inkml:context>
    <inkml:brush xml:id="br0">
      <inkml:brushProperty name="width" value="0.1" units="cm"/>
      <inkml:brushProperty name="height" value="0.1" units="cm"/>
      <inkml:brushProperty name="color" value="#E71224"/>
    </inkml:brush>
  </inkml:definitions>
  <inkml:trace contextRef="#ctx0" brushRef="#br0">3606 130 1375 0 0,'-4'-5'27'0'0,"3"2"-17"0"0,-1 0 1 0 0,0 0-1 0 0,0 0 1 0 0,0 0-1 0 0,0 1 0 0 0,0-1 1 0 0,-1 1-1 0 0,1 0 1 0 0,-1-1-1 0 0,1 1 1 0 0,-1 0-1 0 0,0 0 1 0 0,0 1-1 0 0,0-1 1 0 0,0 1-1 0 0,0-1 1 0 0,-6-1-1 0 0,-26 1 558 0 0,0 1 0 0 0,0 2 0 0 0,-52 7 0 0 0,82-7-547 0 0,-194 29 91 0 0,-21 3-4 0 0,-439 3 836 0 0,636-36-893 0 0,-295-9 794 0 0,183 1-518 0 0,-317-28 546 0 0,223 4-459 0 0,-554-60 303 0 0,589 84-735 0 0,165 8-12 0 0,-85-4-93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54.524"/>
    </inkml:context>
    <inkml:brush xml:id="br0">
      <inkml:brushProperty name="width" value="0.1" units="cm"/>
      <inkml:brushProperty name="height" value="0.1" units="cm"/>
      <inkml:brushProperty name="color" value="#E71224"/>
    </inkml:brush>
  </inkml:definitions>
  <inkml:trace contextRef="#ctx0" brushRef="#br0">1670 84 455 0 0,'-15'-4'-20'0'0,"13"3"112"0"0,0 0 1 0 0,0 0-1 0 0,-1 0 0 0 0,1 1 0 0 0,0-1 0 0 0,0 1 1 0 0,-1 0-1 0 0,1-1 0 0 0,0 1 0 0 0,-1 0 1 0 0,1 0-1 0 0,-4 1 0 0 0,-35 8 332 0 0,0-3 0 0 0,0-1 0 0 0,-1-2-1 0 0,0-2 1 0 0,1-1 0 0 0,-59-9 0 0 0,-6-6 362 0 0,-436-55 1734 0 0,484 66-2447 0 0,0 3 0 0 0,0 3 0 0 0,0 2-1 0 0,1 3 1 0 0,-1 2 0 0 0,-94 28 0 0 0,89-19-196 0 0,0 1-60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55.102"/>
    </inkml:context>
    <inkml:brush xml:id="br0">
      <inkml:brushProperty name="width" value="0.1" units="cm"/>
      <inkml:brushProperty name="height" value="0.1" units="cm"/>
      <inkml:brushProperty name="color" value="#E71224"/>
    </inkml:brush>
  </inkml:definitions>
  <inkml:trace contextRef="#ctx0" brushRef="#br0">2610 129 655 0 0,'-36'3'22'0'0,"-22"7"32"0"0,31-4-66 0 0,-28 4-59 0 0,-206 36 848 0 0,189-37 428 0 0,-121 0 0 0 0,37-19 96 0 0,26 1-500 0 0,-34 1 198 0 0,-235-43 0 0 0,-366-82 279 0 0,712 127-2132 0 0,1 2 1 0 0,-76 4 0 0 0,67 4-2017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59.299"/>
    </inkml:context>
    <inkml:brush xml:id="br0">
      <inkml:brushProperty name="width" value="0.1" units="cm"/>
      <inkml:brushProperty name="height" value="0.1" units="cm"/>
      <inkml:brushProperty name="color" value="#E71224"/>
    </inkml:brush>
  </inkml:definitions>
  <inkml:trace contextRef="#ctx0" brushRef="#br0">1604 224 1839 0 0,'-3'-1'83'0'0,"0"1"0"0"0,0-1-1 0 0,0 1 1 0 0,0-1-1 0 0,0 0 1 0 0,0 0-1 0 0,0 0 1 0 0,0-1-1 0 0,0 1 1 0 0,0-1-1 0 0,-3-2 1 0 0,-30-26 1258 0 0,18 15-829 0 0,0 1-79 0 0,-1 1 1 0 0,0 1-1 0 0,0 0 0 0 0,-1 2 0 0 0,-1 0 0 0 0,0 1 0 0 0,0 1 0 0 0,-1 1 0 0 0,-37-6 0 0 0,-319-40 628 0 0,289 50-923 0 0,-169 16-1 0 0,66-1 0 0 0,29-3-23 0 0,130-6-179 0 0,0 2 1 0 0,-61 18-1 0 0,62-11-63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1:59.697"/>
    </inkml:context>
    <inkml:brush xml:id="br0">
      <inkml:brushProperty name="width" value="0.1" units="cm"/>
      <inkml:brushProperty name="height" value="0.1" units="cm"/>
      <inkml:brushProperty name="color" value="#E71224"/>
    </inkml:brush>
  </inkml:definitions>
  <inkml:trace contextRef="#ctx0" brushRef="#br0">991 106 919 0 0,'-4'-2'99'0'0,"3"0"-25"0"0,-1 1 1 0 0,0 0 0 0 0,0 0-1 0 0,0-1 1 0 0,0 1-1 0 0,0 0 1 0 0,0 0 0 0 0,0 1-1 0 0,0-1 1 0 0,0 0-1 0 0,0 1 1 0 0,0-1 0 0 0,-1 1-1 0 0,1 0 1 0 0,0 0 0 0 0,0 0-1 0 0,-5 0 1 0 0,-20 2 285 0 0,0-2 0 0 0,0-1 0 0 0,0-1-1 0 0,-44-9 1 0 0,65 11-249 0 0,-134-29 2291 0 0,-45-6 332 0 0,-15 21-1220 0 0,173 14-2027 0 0,-1 1 0 0 0,1 2 0 0 0,0 0-1 0 0,0 2 1 0 0,-35 11 0 0 0,25-2-2850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2:00.322"/>
    </inkml:context>
    <inkml:brush xml:id="br0">
      <inkml:brushProperty name="width" value="0.1" units="cm"/>
      <inkml:brushProperty name="height" value="0.1" units="cm"/>
      <inkml:brushProperty name="color" value="#E71224"/>
    </inkml:brush>
  </inkml:definitions>
  <inkml:trace contextRef="#ctx0" brushRef="#br0">3103 99 5239 0 0,'-12'-4'142'0'0,"0"1"0"0"0,-1 0-1 0 0,1 0 1 0 0,-1 1-1 0 0,0 1 1 0 0,1 0 0 0 0,-1 1-1 0 0,0 1 1 0 0,-13 1-1 0 0,-256 25 507 0 0,201-23-547 0 0,-123-10 0 0 0,-94 3 1457 0 0,102 5-1142 0 0,141-3-385 0 0,-54-2 21 0 0,-190-11 357 0 0,-15-2 643 0 0,-135-22 166 0 0,183 17-773 0 0,90 11-382 0 0,103 7-53 0 0,69 3-13 0 0,-24-2-1174 0 0,1 1 1 0 0,-46 6-1 0 0,43 0-2794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2:01.366"/>
    </inkml:context>
    <inkml:brush xml:id="br0">
      <inkml:brushProperty name="width" value="0.1" units="cm"/>
      <inkml:brushProperty name="height" value="0.1" units="cm"/>
      <inkml:brushProperty name="color" value="#E71224"/>
    </inkml:brush>
  </inkml:definitions>
  <inkml:trace contextRef="#ctx0" brushRef="#br0">3311 153 1375 0 0,'-7'-7'55'0'0,"5"4"-42"0"0,0 1 1 0 0,0 0-1 0 0,0-1 0 0 0,0 1 1 0 0,0 0-1 0 0,-1 0 1 0 0,1 1-1 0 0,-1-1 1 0 0,1 0-1 0 0,-1 1 1 0 0,0-1-1 0 0,0 1 0 0 0,0 0 1 0 0,0 0-1 0 0,-5-1 1 0 0,-78-3 3748 0 0,-44 14-3642 0 0,88-4-99 0 0,-1-2 1 0 0,-47-3-1 0 0,-62-17 516 0 0,-98-3 698 0 0,-300 1 263 0 0,189 9-968 0 0,336 10-498 0 0,-321-18 280 0 0,188 7-226 0 0,-24-1-45 0 0,-162-8 214 0 0,229 18-465 0 0,-115 14 1 0 0,154-4-2146 0 0,-3 1-805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17.484"/>
    </inkml:context>
    <inkml:brush xml:id="br0">
      <inkml:brushProperty name="width" value="0.1" units="cm"/>
      <inkml:brushProperty name="height" value="0.1" units="cm"/>
      <inkml:brushProperty name="color" value="#E71224"/>
    </inkml:brush>
  </inkml:definitions>
  <inkml:trace contextRef="#ctx0" brushRef="#br0">12 36 919 0 0,'-3'-3'54'0'0,"2"3"9"0"0,1-1 0 0 0,0 1-1 0 0,-1 0 1 0 0,1 0 0 0 0,0 0-1 0 0,0-1 1 0 0,-1 1-1 0 0,1 0 1 0 0,0 0 0 0 0,-1-1-1 0 0,1 1 1 0 0,0 0-1 0 0,0-1 1 0 0,0 1 0 0 0,-1 0-1 0 0,1-1 1 0 0,0 1-1 0 0,0 0 1 0 0,0-1 0 0 0,0 1-1 0 0,0-1 1 0 0,0 1 0 0 0,0 0-1 0 0,0-1 1 0 0,0 1-1 0 0,0 0 1 0 0,0-1 0 0 0,0 1-1 0 0,0-1 1 0 0,0 1-1 0 0,0 0 1 0 0,0-1 0 0 0,0 1-1 0 0,0 0 1 0 0,1-1-1 0 0,-4-8 979 0 0,1 2 306 0 0,3 6-1316 0 0,-1 1 1 0 0,1 0-1 0 0,-1 0 0 0 0,1 0 1 0 0,-1-1-1 0 0,1 1 0 0 0,-1 0 1 0 0,1 0-1 0 0,-1 0 1 0 0,1 0-1 0 0,-1 0 0 0 0,0 0 1 0 0,1 0-1 0 0,-1 0 0 0 0,1 0 1 0 0,-1 0-1 0 0,1 0 0 0 0,-1 0 1 0 0,1 0-1 0 0,-1 1 0 0 0,1-1 1 0 0,-1 0-1 0 0,1 0 0 0 0,33 13 811 0 0,-29-11-801 0 0,-1 0-1 0 0,1 0 1 0 0,0 0-1 0 0,-1-1 1 0 0,1 1-1 0 0,0-1 1 0 0,0 0-1 0 0,0-1 1 0 0,0 1-1 0 0,0-1 0 0 0,0 0 1 0 0,6-1-1 0 0,1-1 100 0 0,0 0 19 0 0,0 0 0 0 0,-1-1 0 0 0,12-5 0 0 0,-10 5-42 0 0,1 0 0 0 0,-1 0-1 0 0,1 1 1 0 0,-1 1 0 0 0,26 0-1 0 0,-18 3-103 0 0,1 0 0 0 0,0 1-1 0 0,25 8 1 0 0,-22-6 0 0 0,45 6-1 0 0,-12-8 18 0 0,70 7 68 0 0,-96-7-67 0 0,0 0 0 0 0,55-4-1 0 0,63-15 115 0 0,20-1 298 0 0,-123 15-221 0 0,1 2-1 0 0,76 10 0 0 0,-123-10-246 0 0,-1 0-1 0 0,1 0 1 0 0,0 1-1 0 0,-1-1 1 0 0,1 0-1 0 0,0 0 1 0 0,-1 1-1 0 0,1-1 1 0 0,-1 1-1 0 0,1-1 1 0 0,0 0-1 0 0,-1 1 1 0 0,1-1-1 0 0,-1 1 0 0 0,1 0 1 0 0,-1-1-1 0 0,1 1 1 0 0,-1-1-1 0 0,0 1 1 0 0,1 0-1 0 0,-1-1 1 0 0,0 1-1 0 0,1 0 1 0 0,-1-1-1 0 0,0 2 1 0 0,1 18-2225 0 0,-4-5-1117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2:03.090"/>
    </inkml:context>
    <inkml:brush xml:id="br0">
      <inkml:brushProperty name="width" value="0.1" units="cm"/>
      <inkml:brushProperty name="height" value="0.1" units="cm"/>
      <inkml:brushProperty name="color" value="#E71224"/>
    </inkml:brush>
  </inkml:definitions>
  <inkml:trace contextRef="#ctx0" brushRef="#br0">2350 204 2759 0 0,'-8'-5'498'0'0,"0"0"-1"0"0,0 1 0 0 0,0 0 0 0 0,-1 0 0 0 0,0 1 0 0 0,-17-5 0 0 0,6 2-474 0 0,-95-33 851 0 0,-116-37 1753 0 0,195 67-2278 0 0,1 1 0 0 0,-74-6 0 0 0,-77 8 44 0 0,18 2-259 0 0,-386-4 465 0 0,247 9-442 0 0,214-2-217 0 0,0 3 1 0 0,-128 21-1 0 0,169-12-312 0 0,-2-2-19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2:03.715"/>
    </inkml:context>
    <inkml:brush xml:id="br0">
      <inkml:brushProperty name="width" value="0.1" units="cm"/>
      <inkml:brushProperty name="height" value="0.1" units="cm"/>
      <inkml:brushProperty name="color" value="#E71224"/>
    </inkml:brush>
  </inkml:definitions>
  <inkml:trace contextRef="#ctx0" brushRef="#br0">921 121 5095 0 0,'0'-1'74'0'0,"0"-1"0"0"0,0 1 0 0 0,0-1-1 0 0,-1 1 1 0 0,1-1 0 0 0,0 1 0 0 0,0-1 0 0 0,-1 1-1 0 0,1-1 1 0 0,-1 1 0 0 0,0-1 0 0 0,1 1-1 0 0,-1 0 1 0 0,0-1 0 0 0,-1 0 0 0 0,0-1 183 0 0,-1 1 0 0 0,0-1 1 0 0,0 1-1 0 0,0 0 0 0 0,-6-3 0 0 0,-6-2 70 0 0,0 0-1 0 0,0 0 0 0 0,-1 2 0 0 0,-28-7 1 0 0,-70-7 420 0 0,63 12-434 0 0,-14-1-87 0 0,-1 3 0 0 0,0 2 0 0 0,0 4 0 0 0,-120 17 0 0 0,57-3-3544 0 0,88-8-262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2:04.647"/>
    </inkml:context>
    <inkml:brush xml:id="br0">
      <inkml:brushProperty name="width" value="0.1" units="cm"/>
      <inkml:brushProperty name="height" value="0.1" units="cm"/>
      <inkml:brushProperty name="color" value="#E71224"/>
    </inkml:brush>
  </inkml:definitions>
  <inkml:trace contextRef="#ctx0" brushRef="#br0">2070 88 1839 0 0,'-1'-2'134'0'0,"0"0"-1"0"0,0 1 0 0 0,0-1 1 0 0,0 0-1 0 0,0 1 0 0 0,-1-1 1 0 0,1 1-1 0 0,0 0 0 0 0,-1-1 1 0 0,1 1-1 0 0,-1 0 0 0 0,0 0 1 0 0,1 0-1 0 0,-1 0 0 0 0,0 0 0 0 0,-3-1 1 0 0,-36-11 1019 0 0,24 9-1294 0 0,-17-5 274 0 0,0 2-1 0 0,-63-5 0 0 0,32 5 158 0 0,-42-2 601 0 0,-211 7 0 0 0,18 27-492 0 0,-134 3-34 0 0,271-32-161 0 0,-209 3 48 0 0,311 5-252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2:05.135"/>
    </inkml:context>
    <inkml:brush xml:id="br0">
      <inkml:brushProperty name="width" value="0.1" units="cm"/>
      <inkml:brushProperty name="height" value="0.1" units="cm"/>
      <inkml:brushProperty name="color" value="#E71224"/>
    </inkml:brush>
  </inkml:definitions>
  <inkml:trace contextRef="#ctx0" brushRef="#br0">2130 30 6503 0 0,'-9'-4'105'0'0,"1"-1"0"0"0,-1 1 0 0 0,0 1 0 0 0,0 0-1 0 0,-1 0 1 0 0,1 1 0 0 0,0 0 0 0 0,-1 0 0 0 0,-11 1-1 0 0,-409 10 1585 0 0,-5 0-1695 0 0,168-4-12 0 0,1 11 0 0 0,-272 52 1 0 0,447-51-253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2:06.423"/>
    </inkml:context>
    <inkml:brush xml:id="br0">
      <inkml:brushProperty name="width" value="0.1" units="cm"/>
      <inkml:brushProperty name="height" value="0.1" units="cm"/>
      <inkml:brushProperty name="color" value="#E71224"/>
    </inkml:brush>
  </inkml:definitions>
  <inkml:trace contextRef="#ctx0" brushRef="#br0">2254 112 1839 0 0,'-6'-20'1517'0'0,"-2"-2"-69"0"0,-13-32-1 0 0,20 53-1416 0 0,1 0 0 0 0,-1 0 0 0 0,1 0-1 0 0,-1 0 1 0 0,0 0 0 0 0,0 0 0 0 0,1 0-1 0 0,-1 0 1 0 0,0 1 0 0 0,0-1 0 0 0,0 0-1 0 0,0 1 1 0 0,0-1 0 0 0,0 0 0 0 0,0 1-1 0 0,0 0 1 0 0,0-1 0 0 0,0 1-1 0 0,-2-1 1 0 0,0 1 21 0 0,1-1-1 0 0,-1 1 0 0 0,1 0 1 0 0,-1 0-1 0 0,1 1 1 0 0,-1-1-1 0 0,1 0 1 0 0,-5 2-1 0 0,-4 2 58 0 0,1 0 0 0 0,0 1 1 0 0,-12 7-1 0 0,15-8-104 0 0,-5 2 64 0 0,0 0 0 0 0,-1-1 0 0 0,0 0 1 0 0,0-1-1 0 0,0-1 0 0 0,-1 0 0 0 0,1-1 0 0 0,-23 1 0 0 0,-9-2 619 0 0,-58-8 0 0 0,32 1-76 0 0,-165 8-280 0 0,46 3-166 0 0,-274-34 322 0 0,386 23-335 0 0,-1 4 0 0 0,0 3-1 0 0,-115 17 1 0 0,-73 28-307 0 0,154-22-3241 0 0,59-13-235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2:07.627"/>
    </inkml:context>
    <inkml:brush xml:id="br0">
      <inkml:brushProperty name="width" value="0.1" units="cm"/>
      <inkml:brushProperty name="height" value="0.1" units="cm"/>
      <inkml:brushProperty name="color" value="#E71224"/>
    </inkml:brush>
  </inkml:definitions>
  <inkml:trace contextRef="#ctx0" brushRef="#br0">1774 251 2759 0 0,'-2'-8'52'0'0,"2"5"-34"0"0,0-1 1 0 0,-1 1-1 0 0,0-1 0 0 0,1 1 1 0 0,-1-1-1 0 0,-1 1 0 0 0,1 0 1 0 0,0-1-1 0 0,-1 1 1 0 0,1 0-1 0 0,-4-5 0 0 0,-24 2 2992 0 0,13 2-2792 0 0,0 0 0 0 0,0 2 0 0 0,0 0 0 0 0,-1 1 0 0 0,1 0 0 0 0,-1 1-1 0 0,-23 4 1 0 0,12-2-129 0 0,-40-2-1 0 0,-53-15 1228 0 0,-175-46 0 0 0,79 14-351 0 0,158 35-765 0 0,-169-27 210 0 0,183 34-391 0 0,-1 2-1 0 0,0 2 1 0 0,-48 5-1 0 0,41 2-232 0 0,-87 23-1 0 0,58-5-3043 0 0,31-7-418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2:08.139"/>
    </inkml:context>
    <inkml:brush xml:id="br0">
      <inkml:brushProperty name="width" value="0.1" units="cm"/>
      <inkml:brushProperty name="height" value="0.1" units="cm"/>
      <inkml:brushProperty name="color" value="#E71224"/>
    </inkml:brush>
  </inkml:definitions>
  <inkml:trace contextRef="#ctx0" brushRef="#br0">1482 76 4607 0 0,'-1'-2'150'0'0,"1"0"-1"0"0,-1 0 0 0 0,0 0 0 0 0,0 0 1 0 0,0 0-1 0 0,0 0 0 0 0,0 0 1 0 0,0 0-1 0 0,-1 1 0 0 0,1-1 0 0 0,0 0 1 0 0,-1 1-1 0 0,0-1 0 0 0,1 1 0 0 0,-1 0 1 0 0,0 0-1 0 0,0-1 0 0 0,1 1 0 0 0,-5-1 1 0 0,-5-5 587 0 0,1 2-614 0 0,0 0 0 0 0,0 0-1 0 0,-1 1 1 0 0,1 1 0 0 0,-1 0 0 0 0,0 0-1 0 0,0 1 1 0 0,0 0 0 0 0,-12 0 0 0 0,-18 1-19 0 0,-47 5 1 0 0,56-2-41 0 0,-438 24 530 0 0,-95 36-626 0 0,509-54-128 0 0,-15 3-234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4:02.662"/>
    </inkml:context>
    <inkml:brush xml:id="br0">
      <inkml:brushProperty name="width" value="0.1" units="cm"/>
      <inkml:brushProperty name="height" value="0.1" units="cm"/>
      <inkml:brushProperty name="color" value="#E71224"/>
    </inkml:brush>
  </inkml:definitions>
  <inkml:trace contextRef="#ctx0" brushRef="#br0">0 85 1639 0 0,'13'1'307'0'0,"-1"1"-1"0"0,1 0 1 0 0,-1 0-1 0 0,14 5 0 0 0,-16-4-86 0 0,1 0 1 0 0,-1-1-1 0 0,1 0 0 0 0,-1-1 0 0 0,1 0 1 0 0,19-1-1 0 0,20-7 592 0 0,67-21 0 0 0,22-4-374 0 0,-57 23-149 0 0,117 2 0 0 0,1 1-5 0 0,118-11-127 0 0,-242 14-106 0 0,193 1 5 0 0,121 45 90 0 0,-7-6 321 0 0,-309-36-388 0 0,0-3 0 0 0,86-15 0 0 0,-86 8-28 0 0,0 3-1 0 0,83 4 1 0 0,35 21-51 0 0,46 3 0 0 0,-16 1 83 0 0,-75-4-38 0 0,-95-14-45 0 0,69 5 0 0 0,186 10 0 0 0,-229-21 163 0 0,0-4 0 0 0,112-21 0 0 0,-180 24-156 0 0,4 0-51 0 0,-1 0 0 0 0,1 1 0 0 0,-1 1-1 0 0,1 0 1 0 0,0 1 0 0 0,-1 0 0 0 0,1 1-1 0 0,-1 1 1 0 0,0 0 0 0 0,21 8 0 0 0,-13 0-3206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4:07.723"/>
    </inkml:context>
    <inkml:brush xml:id="br0">
      <inkml:brushProperty name="width" value="0.1" units="cm"/>
      <inkml:brushProperty name="height" value="0.1" units="cm"/>
      <inkml:brushProperty name="color" value="#E71224"/>
    </inkml:brush>
  </inkml:definitions>
  <inkml:trace contextRef="#ctx0" brushRef="#br0">1 178 863 0 0,'10'0'276'0'0,"0"0"0"0"0,-1-1 0 0 0,1-1 0 0 0,0 1 0 0 0,16-6 0 0 0,26-11 705 0 0,-21 7-584 0 0,0 2 0 0 0,0 0 0 0 0,36-3-1 0 0,48-6 87 0 0,-66 9-132 0 0,52-3-1 0 0,-72 12-291 0 0,-1 2 0 0 0,0 0-1 0 0,33 9 1 0 0,39 3-62 0 0,286 14 78 0 0,-347-25-29 0 0,60 0 21 0 0,112 0-13 0 0,-56 1-32 0 0,690-30-22 0 0,-622 2 19 0 0,-2 0 16 0 0,43-5 166 0 0,179-7 208 0 0,-337 38-378 0 0,79-2 56 0 0,-178-1-109 0 0,-1 1 0 0 0,1 0 0 0 0,0 0 0 0 0,0 0 0 0 0,0 1 0 0 0,-1 0 0 0 0,1 0 0 0 0,0 1 0 0 0,-1 0 0 0 0,1 0 0 0 0,-1 0 0 0 0,0 1 0 0 0,0 0 0 0 0,0 0 0 0 0,0 1 0 0 0,7 4 0 0 0,-2 2-170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23.917"/>
    </inkml:context>
    <inkml:brush xml:id="br0">
      <inkml:brushProperty name="width" value="0.1" units="cm"/>
      <inkml:brushProperty name="height" value="0.1" units="cm"/>
      <inkml:brushProperty name="color" value="#E71224"/>
    </inkml:brush>
  </inkml:definitions>
  <inkml:trace contextRef="#ctx0" brushRef="#br0">1 66 455 0 0,'2'0'101'0'0,"1"1"0"0"0,-1-1 0 0 0,1 1 0 0 0,-1-1 0 0 0,1 1 0 0 0,-1 0-1 0 0,1 0 1 0 0,-1 0 0 0 0,4 3 0 0 0,-3-3-38 0 0,7 4-49 0 0,-6-3 15 0 0,1 0 0 0 0,-1 0 0 0 0,0 0 0 0 0,0 0 0 0 0,1-1 0 0 0,-1 0 0 0 0,1 0 0 0 0,-1 0 0 0 0,1-1 0 0 0,-1 1 0 0 0,1-1 0 0 0,0 0-1 0 0,-1 0 1 0 0,6-1 0 0 0,84-21 1585 0 0,-61 13-1205 0 0,1 1 0 0 0,59-5-1 0 0,55 0-124 0 0,-77 6 12 0 0,109 1 0 0 0,100 27 194 0 0,-229-16-442 0 0,32-2 308 0 0,148-14 1 0 0,-16 0 32 0 0,-169 11-344 0 0,253 6-14 0 0,-243-2-43 0 0,392 12 216 0 0,-69-35-38 0 0,-235 10 92 0 0,-136 9-249 0 0,257-11 139 0 0,-179 12-130 0 0,94 11-1 0 0,-159-9-16 0 0,142 15 33 0 0,-122-16-24 0 0,0-2 0 0 0,42-4-1 0 0,191-4-9 0 0,-183 9 0 0 0,123-13 0 0 0,-74-10 0 0 0,-138 21-10 0 0,1 1-1 0 0,0-1 1 0 0,-1 1-1 0 0,1-1 0 0 0,0 1 1 0 0,0 0-1 0 0,0 0 0 0 0,-1 1 1 0 0,1-1-1 0 0,0 1 1 0 0,2 0-1 0 0,-3 0 0 0 0,-1 0 0 0 0,0-1 0 0 0,0 1-1 0 0,0 0 1 0 0,0 0 0 0 0,0 0 0 0 0,0 0 0 0 0,0 1 0 0 0,-1-1 0 0 0,1 0 0 0 0,0 0-1 0 0,-1 0 1 0 0,1 1 0 0 0,-1-1 0 0 0,1 0 0 0 0,-1 1 0 0 0,1-1 0 0 0,-1 1-1 0 0,0-1 1 0 0,0 0 0 0 0,0 1 0 0 0,0-1 0 0 0,0 2 0 0 0,2 10-275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4:12.056"/>
    </inkml:context>
    <inkml:brush xml:id="br0">
      <inkml:brushProperty name="width" value="0.1" units="cm"/>
      <inkml:brushProperty name="height" value="0.1" units="cm"/>
      <inkml:brushProperty name="color" value="#E71224"/>
    </inkml:brush>
  </inkml:definitions>
  <inkml:trace contextRef="#ctx0" brushRef="#br0">1 83 919 0 0,'29'-18'2056'0'0,"-15"13"-1970"0"0,0 1-1 0 0,0 0 1 0 0,0 1-1 0 0,26-2 1 0 0,60 3 392 0 0,-71 3-440 0 0,23-2 31 0 0,50 1 161 0 0,-25-1 29 0 0,-6-1-81 0 0,258 32 70 0 0,-264-26-110 0 0,1-3-1 0 0,104-12 1 0 0,28 0 117 0 0,18 1 146 0 0,80 3-158 0 0,-83 24-221 0 0,66 3 20 0 0,-99-12-16 0 0,87 1 20 0 0,78-43 59 0 0,-52 1-7 0 0,-207 28-58 0 0,374-12 45 0 0,-198 28-85 0 0,-1 0 0 0 0,-165-11 0 0 0,221 4 0 0 0,-215-3 0 0 0,24 2 0 0 0,162 2 11 0 0,-217-10 13 0 0,-34 2-10 0 0,67 4 1 0 0,-60 1-15 0 0,-26-1 0 0 0,1 0 0 0 0,28 6 0 0 0,-32-3-151 0 0,0 1 1 0 0,0 0-1 0 0,-1 1 0 0 0,16 9 0 0 0,-16-8-223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4:20.637"/>
    </inkml:context>
    <inkml:brush xml:id="br0">
      <inkml:brushProperty name="width" value="0.1" units="cm"/>
      <inkml:brushProperty name="height" value="0.1" units="cm"/>
      <inkml:brushProperty name="color" value="#E71224"/>
    </inkml:brush>
  </inkml:definitions>
  <inkml:trace contextRef="#ctx0" brushRef="#br0">39 52 919 0 0,'-31'-11'1655'0'0,"25"16"-442"0"0,6-5-1207 0 0,0 0-1 0 0,0 0 1 0 0,0 0 0 0 0,0 0 0 0 0,0 0-1 0 0,0 1 1 0 0,-1-1 0 0 0,1 0 0 0 0,0 0-1 0 0,0 0 1 0 0,0 0 0 0 0,0 0 0 0 0,0 0-1 0 0,0 0 1 0 0,0 0 0 0 0,0 1-1 0 0,0-1 1 0 0,0 0 0 0 0,0 0 0 0 0,0 0-1 0 0,0 0 1 0 0,0 0 0 0 0,0 0 0 0 0,0 1-1 0 0,0-1 1 0 0,0 0 0 0 0,0 0-1 0 0,0 0 1 0 0,0 0 0 0 0,0 0 0 0 0,0 0-1 0 0,0 1 1 0 0,0-1 0 0 0,0 0 0 0 0,0 0-1 0 0,0 0 1 0 0,0 0 0 0 0,0 0-1 0 0,0 0 1 0 0,0 1 0 0 0,0-1 0 0 0,0 0-1 0 0,0 0 1 0 0,1 0 0 0 0,-1 0 0 0 0,0 0-1 0 0,0 0 1 0 0,0 0 0 0 0,0 0-1 0 0,0 0 1 0 0,0 0 0 0 0,0 0 0 0 0,0 1-1 0 0,1-1 1 0 0,-1 0 0 0 0,0 0 0 0 0,0 0-1 0 0,0 0 1 0 0,0 0 0 0 0,0 0 0 0 0,0 0-1 0 0,1 0 1 0 0,-1 0 0 0 0,0 0-1 0 0,11-1 641 0 0,0 0-1 0 0,-1-1 0 0 0,12-3 0 0 0,-11 3-485 0 0,0 0 1 0 0,1 0-1 0 0,11 0 1 0 0,110 8 330 0 0,164 29 1 0 0,-274-32-368 0 0,4 2 115 0 0,44 15 0 0 0,19 4-100 0 0,-47-19-30 0 0,0-3 1 0 0,1 0-1 0 0,61-8 1 0 0,-46 2 98 0 0,60 5-1 0 0,227 39-15 0 0,-302-35-176 0 0,-1-2-1 0 0,0-3 1 0 0,79-8-1 0 0,-15 1 17 0 0,1 0 77 0 0,41-1 40 0 0,-123 6-138 0 0,0-2 0 0 0,0 0 0 0 0,0-1 0 0 0,35-13-1 0 0,-9 3 0 0 0,-5 3-10 0 0,1 3 0 0 0,0 1 0 0 0,95-2 0 0 0,-99 10 0 0 0,0-1 0 0 0,0-2 0 0 0,0-3 0 0 0,51-12 0 0 0,-64 8-10 0 0,-11 4 33 0 0,25-6 1 0 0,-39 11-22 0 0,-1 0 1 0 0,0 1 0 0 0,1-1 0 0 0,-1 1-1 0 0,1 0 1 0 0,-1 1 0 0 0,0-1 0 0 0,1 1 0 0 0,8 3-1 0 0,-7-1-89 0 0,-1 0-1 0 0,0 0 0 0 0,1 1 1 0 0,-2 0-1 0 0,1 0 1 0 0,9 10-1 0 0,-3-3-451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4:34.253"/>
    </inkml:context>
    <inkml:brush xml:id="br0">
      <inkml:brushProperty name="width" value="0.1" units="cm"/>
      <inkml:brushProperty name="height" value="0.1" units="cm"/>
      <inkml:brushProperty name="color" value="#E71224"/>
    </inkml:brush>
  </inkml:definitions>
  <inkml:trace contextRef="#ctx0" brushRef="#br0">1 110 3079 0 0,'2'-1'72'0'0,"0"0"-1"0"0,0 0 1 0 0,0-1-1 0 0,0 1 1 0 0,0 0-1 0 0,-1-1 1 0 0,1 1-1 0 0,0-1 1 0 0,1-2-1 0 0,-2 2 40 0 0,1 1 0 0 0,-1-1-1 0 0,1 1 1 0 0,-1 0 0 0 0,1-1 0 0 0,-1 1-1 0 0,1 0 1 0 0,0 0 0 0 0,0 0 0 0 0,-1 0-1 0 0,1 0 1 0 0,0 0 0 0 0,0 0 0 0 0,0 1-1 0 0,3-1 1 0 0,1 1-47 0 0,0 0 0 0 0,-1 1 0 0 0,1-1 0 0 0,0 1 0 0 0,0 1 0 0 0,-1-1 0 0 0,1 1 0 0 0,-1 0 1 0 0,1 1-1 0 0,-1-1 0 0 0,0 1 0 0 0,0 0 0 0 0,0 0 0 0 0,4 4 0 0 0,0-1-37 0 0,0-1 1 0 0,0 0-1 0 0,17 7 1 0 0,-10-7 246 0 0,0-1 0 0 0,1 0 0 0 0,0-1-1 0 0,0-1 1 0 0,22 0 0 0 0,-4-3 338 0 0,53-9-1 0 0,-65 8-459 0 0,1 1 0 0 0,36 3 0 0 0,-31 0-115 0 0,31-3 1 0 0,-13-2 2 0 0,277-29 272 0 0,-218 21-171 0 0,48-8 155 0 0,-96 13-161 0 0,1 2-1 0 0,61 3 0 0 0,-59 2-89 0 0,46-3-45 0 0,79 2 0 0 0,8 2 51 0 0,-113-3-38 0 0,-3-5-14 0 0,-28 1 13 0 0,41-3 64 0 0,-31 1 40 0 0,95 3 1 0 0,-44 12-117 0 0,164 2 0 0 0,-207-16 187 0 0,120-24 0 0 0,-147 23-160 0 0,1 1 1 0 0,-1 3 0 0 0,1 1 0 0 0,44 4-1 0 0,-74-1-139 0 0,-1 2 0 0 0,1 0 0 0 0,-1 0-1 0 0,0 1 1 0 0,0 0 0 0 0,0 1-1 0 0,0 0 1 0 0,-1 1 0 0 0,18 13 0 0 0,-6-6-3862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4:41.212"/>
    </inkml:context>
    <inkml:brush xml:id="br0">
      <inkml:brushProperty name="width" value="0.1" units="cm"/>
      <inkml:brushProperty name="height" value="0.1" units="cm"/>
      <inkml:brushProperty name="color" value="#E71224"/>
    </inkml:brush>
  </inkml:definitions>
  <inkml:trace contextRef="#ctx0" brushRef="#br0">1 1 455 0 0,'0'5'4741'0'0,"4"28"-4227"0"0,-2-29-480 0 0,0 1-1 0 0,0-1 1 0 0,1 0 0 0 0,-1 0-1 0 0,1 1 1 0 0,3 2 0 0 0,-5-5 5 0 0,0-1 0 0 0,1 1 0 0 0,-1-1 0 0 0,1 0 0 0 0,-1 1 0 0 0,1-1 0 0 0,-1 0 0 0 0,1 0 0 0 0,0 0 0 0 0,-1 0 0 0 0,1-1 0 0 0,0 1 0 0 0,0 0 0 0 0,0-1 1 0 0,-1 1-1 0 0,1-1 0 0 0,3 1 0 0 0,138-2 1847 0 0,16 18-1496 0 0,-123-14-293 0 0,67 0 1 0 0,-66-4-48 0 0,39-5 84 0 0,-20 1-23 0 0,106-1 380 0 0,-135 6-430 0 0,0 2 1 0 0,0 1-1 0 0,34 8 0 0 0,-59-11-61 0 0,58 12 4 0 0,-15-2 8 0 0,1-2 1 0 0,0-2-1 0 0,73 1 1 0 0,59-18 5 0 0,20-1 46 0 0,180-12-53 0 0,-203 1 47 0 0,21-2-52 0 0,22 3 52 0 0,-9 1-63 0 0,30 12 208 0 0,-194 7-175 0 0,9-1 49 0 0,69 5-1 0 0,-120-2-121 0 0,0 1 0 0 0,-1-1-1 0 0,1 1 1 0 0,-1 0-1 0 0,0 0 1 0 0,5 2 0 0 0,-4-1-355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4:44.162"/>
    </inkml:context>
    <inkml:brush xml:id="br0">
      <inkml:brushProperty name="width" value="0.1" units="cm"/>
      <inkml:brushProperty name="height" value="0.1" units="cm"/>
      <inkml:brushProperty name="color" value="#E71224"/>
    </inkml:brush>
  </inkml:definitions>
  <inkml:trace contextRef="#ctx0" brushRef="#br0">204 1 1375 0 0,'-6'0'92'0'0,"1"0"-1"0"0,-1 1 1 0 0,0 0-1 0 0,0 0 1 0 0,1 0-1 0 0,-1 1 0 0 0,0 0 1 0 0,-9 5-1 0 0,8-4 441 0 0,4-1-527 0 0,0 1 1 0 0,0 0-1 0 0,0 0 0 0 0,0 0 1 0 0,0 0-1 0 0,1 0 0 0 0,0 0 1 0 0,-1 1-1 0 0,1-1 0 0 0,-3 8 1 0 0,-16 22-1770 0 0,15-27 1685 0 0,0 0 0 0 0,-1-1 1 0 0,0 0-1 0 0,0-1 0 0 0,-1 1 1 0 0,1-2-1 0 0,-13 6 0 0 0,5-3 19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4:44.534"/>
    </inkml:context>
    <inkml:brush xml:id="br0">
      <inkml:brushProperty name="width" value="0.1" units="cm"/>
      <inkml:brushProperty name="height" value="0.1" units="cm"/>
      <inkml:brushProperty name="color" value="#E71224"/>
    </inkml:brush>
  </inkml:definitions>
  <inkml:trace contextRef="#ctx0" brushRef="#br0">9 13 2303 0 0,'0'0'54'0'0,"-1"0"0"0"0,1 0-1 0 0,0 1 1 0 0,-1-1 0 0 0,1 0-1 0 0,0 0 1 0 0,-1 0-1 0 0,1 0 1 0 0,0 0 0 0 0,-1 0-1 0 0,1 0 1 0 0,0-1-1 0 0,-1 1 1 0 0,1 0 0 0 0,0 0-1 0 0,-1 0 1 0 0,1 0 0 0 0,0 0-1 0 0,-1 0 1 0 0,1-1-1 0 0,0 1 1 0 0,0 0 0 0 0,-1 0-1 0 0,1 0 1 0 0,0-1-1 0 0,5-6 3013 0 0,-4 7-2906 0 0,0-1 1 0 0,0 1-1 0 0,0-1 0 0 0,0 1 1 0 0,0-1-1 0 0,0 1 0 0 0,0 0 1 0 0,0 0-1 0 0,0-1 0 0 0,0 1 1 0 0,1 0-1 0 0,-1 0 0 0 0,0 0 0 0 0,0 0 1 0 0,0 0-1 0 0,0 1 0 0 0,0-1 1 0 0,1 0-1 0 0,-1 0 0 0 0,0 1 1 0 0,1 0-1 0 0,2 2 65 0 0,-1 0 1 0 0,1 1-1 0 0,-1 0 1 0 0,0 0-1 0 0,0 0 0 0 0,0 0 1 0 0,-1 0-1 0 0,1 0 1 0 0,-1 1-1 0 0,1 4 1 0 0,15 50 1210 0 0,-17-57-1363 0 0,134 561 7135 0 0,-124-506-6744 0 0,-9-42-399 0 0,0-1 1 0 0,2 1-1 0 0,-1-1 0 0 0,2 1 1 0 0,0-1-1 0 0,8 16 0 0 0,-12-29-69 0 0,0 1 0 0 0,-1-1 0 0 0,1 0-1 0 0,0 0 1 0 0,0 0 0 0 0,0 0 0 0 0,0 0-1 0 0,0 0 1 0 0,0 0 0 0 0,0 0 0 0 0,0 0-1 0 0,0 0 1 0 0,0 0 0 0 0,1-1-1 0 0,-1 1 1 0 0,0 0 0 0 0,1-1 0 0 0,1 1-1 0 0,-2-1-30 0 0,-1 0-1 0 0,0 0 1 0 0,1 0-1 0 0,-1 0 1 0 0,1 0-1 0 0,-1 0 1 0 0,0 0-1 0 0,1 0 1 0 0,-1 0-1 0 0,0-1 1 0 0,1 1-1 0 0,-1 0 1 0 0,0 0-1 0 0,1 0 0 0 0,-1-1 1 0 0,0 1-1 0 0,1 0 1 0 0,-1 0-1 0 0,0-1 1 0 0,0 1-1 0 0,1 0 1 0 0,-1 0-1 0 0,0-1 1 0 0,1 0-1 0 0,-1 0-159 0 0,1 0-1 0 0,-1 0 0 0 0,0-1 1 0 0,1 1-1 0 0,-1 0 0 0 0,0-1 1 0 0,0 1-1 0 0,0 0 0 0 0,0-1 1 0 0,0-2-1 0 0,-1-10-1332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4:44.937"/>
    </inkml:context>
    <inkml:brush xml:id="br0">
      <inkml:brushProperty name="width" value="0.1" units="cm"/>
      <inkml:brushProperty name="height" value="0.1" units="cm"/>
      <inkml:brushProperty name="color" value="#E71224"/>
    </inkml:brush>
  </inkml:definitions>
  <inkml:trace contextRef="#ctx0" brushRef="#br0">503 50 1375 0 0,'-17'-2'17'0'0,"0"1"-1"0"0,-25 1 0 0 0,35 1 601 0 0,-1 1 0 0 0,1-1 0 0 0,0 1 0 0 0,0 0 0 0 0,0 0 0 0 0,0 1 0 0 0,0 0 0 0 0,-12 8 0 0 0,-12 9 170 0 0,0 1 0 0 0,0 1 0 0 0,2 2 0 0 0,-34 37 0 0 0,51-49-568 0 0,1 2-1 0 0,1-1 0 0 0,0 1 0 0 0,1 1 1 0 0,1-1-1 0 0,0 2 0 0 0,1-1 1 0 0,1 1-1 0 0,0 0 0 0 0,1 0 0 0 0,1 1 1 0 0,-3 17-1 0 0,5-15-11 0 0,1-1-1 0 0,1 1 1 0 0,0-1 0 0 0,2 1-1 0 0,0-1 1 0 0,5 20 0 0 0,0-11 44 0 0,1 0 0 0 0,1 0 1 0 0,18 34-1 0 0,8 3 144 0 0,3-2-1 0 0,51 66 1 0 0,-63-93-337 0 0,1 0-1 0 0,2-2 1 0 0,1-1-1 0 0,59 48 1 0 0,-51-50-25 0 0,1-3-1 0 0,2-1 1 0 0,1-2 0 0 0,63 27 0 0 0,-86-44-13 0 0,1 0 0 0 0,1-2 0 0 0,-1 0 0 0 0,1-1 1 0 0,25 1-1 0 0,-30-5-7 0 0,0 0 0 0 0,0-1 0 0 0,0 0 1 0 0,0-2-1 0 0,-1 0 0 0 0,1 0 0 0 0,26-11 1 0 0,-26 7 17 0 0,0-1 0 0 0,-1-1 0 0 0,1 0 1 0 0,-2-1-1 0 0,1-1 0 0 0,12-12 0 0 0,74-80 149 0 0,-101 103-180 0 0,266-348 367 0 0,-221 283-315 0 0,-23 33-34 0 0,-1 0 0 0 0,-2-1 0 0 0,-1-2 0 0 0,-2 1-1 0 0,14-47 1 0 0,-24 65-11 0 0,-2 0 0 0 0,0-1 1 0 0,-1 1-1 0 0,-1-1 0 0 0,0 0 0 0 0,-2 0 0 0 0,0 0 0 0 0,0 0 0 0 0,-2 0 0 0 0,0 1 0 0 0,-1-1 0 0 0,0 0 0 0 0,-2 1 0 0 0,-7-20 0 0 0,5 22 7 0 0,0 1-1 0 0,-1 0 1 0 0,-1 1-1 0 0,0 0 1 0 0,-1 0-1 0 0,0 1 1 0 0,0 0 0 0 0,-1 0-1 0 0,-1 2 1 0 0,0-1-1 0 0,0 1 1 0 0,-1 1-1 0 0,-18-9 1 0 0,3 3 25 0 0,-1 2 0 0 0,0 0 1 0 0,-1 2-1 0 0,0 1 0 0 0,-46-6 1 0 0,14 7 94 0 0,-102 0 1 0 0,-62 17 248 0 0,164-3-164 0 0,0 2 0 0 0,1 2 0 0 0,-96 31 1 0 0,114-26-123 0 0,2 1 0 0 0,0 3 0 0 0,1 1 0 0 0,1 2 0 0 0,-64 47 1 0 0,0 15-125 0 0,89-71-41 0 0,0 1 0 0 0,1 0 0 0 0,0 1 0 0 0,-18 30 0 0 0,27-37-190 0 0,0 0 0 0 0,0 0-1 0 0,1 0 1 0 0,0 1 0 0 0,0 0 0 0 0,1-1 0 0 0,-2 12 0 0 0,3 17-976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4:46.407"/>
    </inkml:context>
    <inkml:brush xml:id="br0">
      <inkml:brushProperty name="width" value="0.1" units="cm"/>
      <inkml:brushProperty name="height" value="0.1" units="cm"/>
      <inkml:brushProperty name="color" value="#E71224"/>
    </inkml:brush>
  </inkml:definitions>
  <inkml:trace contextRef="#ctx0" brushRef="#br0">48 224 8495 0 0,'-9'-11'331'0'0,"-16"-24"200"0"0,23 33-523 0 0,0-1 0 0 0,0 0-1 0 0,1 0 1 0 0,0 0 0 0 0,0 0-1 0 0,-1 1 1 0 0,2-2 0 0 0,-1 1 0 0 0,0 0-1 0 0,0-4 1 0 0,2-11 270 0 0,1-1 1 0 0,9-33-1 0 0,-6 30-150 0 0,-5 21-36 0 0,0-1 1 0 0,1 0 0 0 0,-1 0 0 0 0,0 0-1 0 0,1 1 1 0 0,0-1 0 0 0,-1 0-1 0 0,1 1 1 0 0,0-1 0 0 0,0 1-1 0 0,0-1 1 0 0,0 1 0 0 0,0-1 0 0 0,0 1-1 0 0,0 0 1 0 0,1-1 0 0 0,1-1-1 0 0,-2 3-25 0 0,0 0 0 0 0,1 0 0 0 0,-1 0-1 0 0,0 0 1 0 0,1 0 0 0 0,-1 0-1 0 0,0 0 1 0 0,0 0 0 0 0,1 0-1 0 0,-1 0 1 0 0,0 1 0 0 0,0-1-1 0 0,0 1 1 0 0,1-1 0 0 0,-1 1-1 0 0,0-1 1 0 0,0 1 0 0 0,0 0-1 0 0,0-1 1 0 0,0 1 0 0 0,0 0 0 0 0,0 0-1 0 0,0 0 1 0 0,0 0 0 0 0,0 1-1 0 0,8 7 133 0 0,0 0-1 0 0,13 21 1 0 0,7 8-20 0 0,-8-14-65 0 0,-2 0 1 0 0,-1 0-1 0 0,-1 2 1 0 0,-1 0-1 0 0,-1 1 1 0 0,21 54-1 0 0,-22-45 13 0 0,-3 0 0 0 0,0 0 0 0 0,6 50 0 0 0,-15-68-85 0 0,0 0 0 0 0,-1 0 0 0 0,0 0 0 0 0,-2 0 0 0 0,0 0 0 0 0,-1 1 0 0 0,-1-1 0 0 0,-11 34 0 0 0,10-41 26 0 0,-1 0 1 0 0,0 0-1 0 0,-1 0 1 0 0,0 0-1 0 0,0-1 1 0 0,-2 0 0 0 0,1-1-1 0 0,-1 1 1 0 0,0-2-1 0 0,-1 1 1 0 0,0-1-1 0 0,0 0 1 0 0,-1-1-1 0 0,0 0 1 0 0,-1-1 0 0 0,1 0-1 0 0,-1 0 1 0 0,-19 6-1 0 0,21-9 36 0 0,0 0 0 0 0,1 0 1 0 0,-2-1-1 0 0,1 0 0 0 0,-16 1 0 0 0,23-3-89 0 0,0 0 0 0 0,0-1 1 0 0,0 1-1 0 0,0 0 0 0 0,0 0 0 0 0,0-1 1 0 0,0 0-1 0 0,0 1 0 0 0,1-1 0 0 0,-1 0 1 0 0,0 0-1 0 0,0 0 0 0 0,1 0 0 0 0,-1 0 0 0 0,0 0 1 0 0,1 0-1 0 0,-1 0 0 0 0,1-1 0 0 0,-1 1 1 0 0,1-1-1 0 0,0 1 0 0 0,0-1 0 0 0,0 1 1 0 0,0-1-1 0 0,0 0 0 0 0,0 0 0 0 0,0 1 1 0 0,0-1-1 0 0,1 0 0 0 0,-1 0 0 0 0,1 0 0 0 0,-1 0 1 0 0,1-2-1 0 0,-3-19-194 0 0,2-1 1 0 0,0 1-1 0 0,2-1 0 0 0,1 1 1 0 0,0 0-1 0 0,8-31 0 0 0,-8 45 33 0 0,0 1-1 0 0,0 0 0 0 0,1-1 0 0 0,0 1 1 0 0,1 0-1 0 0,-1 0 0 0 0,1 1 1 0 0,6-8-1 0 0,-8 12 148 0 0,0 1 0 0 0,-1 0 0 0 0,1 0 1 0 0,0 0-1 0 0,1 0 0 0 0,-1 0 0 0 0,0 1 0 0 0,0-1 0 0 0,1 1 1 0 0,-1-1-1 0 0,1 1 0 0 0,0 0 0 0 0,-1 0 0 0 0,1 0 0 0 0,0 0 1 0 0,-1 1-1 0 0,1-1 0 0 0,0 1 0 0 0,0-1 0 0 0,0 1 0 0 0,-1 0 0 0 0,1 0 1 0 0,0 0-1 0 0,0 1 0 0 0,0-1 0 0 0,0 1 0 0 0,-1-1 0 0 0,5 3 1 0 0,0-1 141 0 0,1 2 0 0 0,-1-1 1 0 0,0 1-1 0 0,0 0 0 0 0,0 0 0 0 0,0 1 1 0 0,-1 0-1 0 0,9 9 0 0 0,5 8 517 0 0,19 24-1 0 0,5 7 281 0 0,-22-30-574 0 0,2-1 0 0 0,0-1 1 0 0,1 0-1 0 0,0-2 1 0 0,2-1-1 0 0,37 19 1 0 0,-59-35-334 0 0,0 0-1 0 0,1 0 1 0 0,-1 0 0 0 0,1-1 0 0 0,-1 1-1 0 0,1-1 1 0 0,0-1 0 0 0,-1 1 0 0 0,9-1 0 0 0,-12 0-62 0 0,0 0 0 0 0,0-1 0 0 0,0 1-1 0 0,0 0 1 0 0,-1-1 0 0 0,1 0 0 0 0,0 1 0 0 0,0-1 0 0 0,-1 0 0 0 0,1 0 0 0 0,-1 0 0 0 0,1 0 0 0 0,-1 0 0 0 0,1 0 0 0 0,-1 0 0 0 0,1 0 0 0 0,-1-1 0 0 0,0 1 0 0 0,0-1 0 0 0,0 1 0 0 0,0-1 0 0 0,0 1 0 0 0,0-1 0 0 0,0 1 0 0 0,0-1 0 0 0,0 0 0 0 0,-1 0 0 0 0,1 1 0 0 0,-1-1 0 0 0,0 0 0 0 0,1-3 0 0 0,1-44-3193 0 0,-4 17-3590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4:46.862"/>
    </inkml:context>
    <inkml:brush xml:id="br0">
      <inkml:brushProperty name="width" value="0.1" units="cm"/>
      <inkml:brushProperty name="height" value="0.1" units="cm"/>
      <inkml:brushProperty name="color" value="#E71224"/>
    </inkml:brush>
  </inkml:definitions>
  <inkml:trace contextRef="#ctx0" brushRef="#br0">654 166 6911 0 0,'-21'-14'178'0'0,"1"1"-1"0"0,-2 1 0 0 0,0 0 0 0 0,0 2 1 0 0,-1 1-1 0 0,0 1 0 0 0,-1 0 0 0 0,0 2 0 0 0,0 1 1 0 0,0 1-1 0 0,-1 1 0 0 0,-45 0 0 0 0,59 4-24 0 0,0 0 0 0 0,1 1-1 0 0,-1 1 1 0 0,0 0 0 0 0,1 0-1 0 0,0 1 1 0 0,0 0 0 0 0,0 1-1 0 0,0 0 1 0 0,1 0 0 0 0,-1 1-1 0 0,1 0 1 0 0,1 1 0 0 0,-1 0-1 0 0,1 0 1 0 0,1 1 0 0 0,-1 0-1 0 0,-9 15 1 0 0,4-4 160 0 0,1 0 0 0 0,1 2 1 0 0,0-1-1 0 0,2 1 0 0 0,0 1 0 0 0,2 0 1 0 0,-9 41-1 0 0,4-4 35 0 0,3 0 0 0 0,3 1 0 0 0,2 0 1 0 0,3 0-1 0 0,2 0 0 0 0,3 0 0 0 0,14 70 0 0 0,-9-97-133 0 0,0 0 0 0 0,2 0 1 0 0,2-1-1 0 0,1-1 0 0 0,34 58 0 0 0,-23-51-4 0 0,2-1-1 0 0,1-1 1 0 0,1-2 0 0 0,36 31-1 0 0,-45-47-105 0 0,0-1 0 0 0,2-1 0 0 0,0-1 0 0 0,38 20 0 0 0,-42-26-56 0 0,0-1-1 0 0,1-1 0 0 0,-1-1 1 0 0,1-1-1 0 0,0 0 1 0 0,39 3-1 0 0,-47-7-20 0 0,0-1 1 0 0,0-1-1 0 0,0 0 0 0 0,1 0 0 0 0,-1-1 1 0 0,-1-1-1 0 0,1 0 0 0 0,0 0 0 0 0,12-6 1 0 0,-8 2 11 0 0,-1-1 0 0 0,0 0 1 0 0,-1-1-1 0 0,1-1 1 0 0,20-19-1 0 0,-12 6 17 0 0,-2 0-1 0 0,0-2 1 0 0,-1 0-1 0 0,-2-1 0 0 0,0-1 1 0 0,14-32-1 0 0,-1-11 53 0 0,-3-1-1 0 0,-3-1 1 0 0,-3-1 0 0 0,-3-1-1 0 0,10-100 1 0 0,-23 131-12 0 0,-2 0 0 0 0,-2 0 0 0 0,-1 0 0 0 0,-8-53 0 0 0,4 73-53 0 0,0 0 0 0 0,-2 0 0 0 0,-1 0-1 0 0,0 0 1 0 0,-2 1 0 0 0,-1 1 0 0 0,0-1-1 0 0,-2 2 1 0 0,-18-27 0 0 0,19 32-32 0 0,-1 0 0 0 0,-1 1 0 0 0,0 1-1 0 0,0 0 1 0 0,-2 1 0 0 0,1 0 0 0 0,-2 1 0 0 0,1 1 0 0 0,-2 0 0 0 0,1 1 0 0 0,-1 1 0 0 0,0 0 0 0 0,-1 2-1 0 0,0 0 1 0 0,0 1 0 0 0,0 0 0 0 0,-1 2 0 0 0,1 0 0 0 0,-1 1 0 0 0,0 1 0 0 0,0 1 0 0 0,1 0 0 0 0,-1 2-1 0 0,0 0 1 0 0,1 1 0 0 0,-22 6 0 0 0,18-2-124 0 0,0 2-1 0 0,0 0 1 0 0,1 1-1 0 0,0 1 1 0 0,0 1 0 0 0,2 1-1 0 0,-1 1 1 0 0,2 1-1 0 0,0 0 1 0 0,1 1 0 0 0,0 1-1 0 0,1 1 1 0 0,1 0-1 0 0,1 1 1 0 0,-13 23 0 0 0,0 10-1418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4:47.712"/>
    </inkml:context>
    <inkml:brush xml:id="br0">
      <inkml:brushProperty name="width" value="0.1" units="cm"/>
      <inkml:brushProperty name="height" value="0.1" units="cm"/>
      <inkml:brushProperty name="color" value="#E71224"/>
    </inkml:brush>
  </inkml:definitions>
  <inkml:trace contextRef="#ctx0" brushRef="#br0">403 0 12439 0 0,'0'1'61'0'0,"-1"0"0"0"0,1-1 0 0 0,0 1-1 0 0,0 0 1 0 0,0-1 0 0 0,-1 1-1 0 0,1 0 1 0 0,0 0 0 0 0,0 0 0 0 0,0-1-1 0 0,0 1 1 0 0,0 0 0 0 0,0 0 0 0 0,0-1-1 0 0,1 1 1 0 0,-1 0 0 0 0,0 0 0 0 0,0-1-1 0 0,1 1 1 0 0,-1 0 0 0 0,0-1 0 0 0,1 1-1 0 0,0 1 1 0 0,13 22-196 0 0,-7-12 258 0 0,43 75-116 0 0,-27-48 77 0 0,-1 1 0 0 0,19 49-1 0 0,-40-86-13 0 0,1 0-1 0 0,-1 1 1 0 0,0 0-1 0 0,0-1 1 0 0,-1 1-1 0 0,1 0 0 0 0,-1-1 1 0 0,1 1-1 0 0,-1 0 1 0 0,-1 0-1 0 0,1-1 1 0 0,0 1-1 0 0,-1 0 1 0 0,0-1-1 0 0,0 1 0 0 0,0 0 1 0 0,0-1-1 0 0,0 1 1 0 0,-1-1-1 0 0,0 0 1 0 0,1 1-1 0 0,-1-1 1 0 0,-1 0-1 0 0,1 0 1 0 0,0 0-1 0 0,-1-1 0 0 0,1 1 1 0 0,-1 0-1 0 0,0-1 1 0 0,0 0-1 0 0,0 1 1 0 0,0-1-1 0 0,-6 3 1 0 0,-11 4 311 0 0,0 0 0 0 0,0-1 0 0 0,-31 8 0 0 0,-3 1-133 0 0,39-12-213 0 0,0-2 0 0 0,-25 4 0 0 0,26-5-5 0 0,0 0 0 0 0,0 1 1 0 0,-20 7-1 0 0,32-8-30 0 0,9 0 0 0 0,14 0 0 0 0,-18-2 0 0 0,19 2 0 0 0,-10-1 0 0 0,0 0 0 0 0,22-2 0 0 0,16-2 0 0 0,-1 2 0 0 0,0 2 0 0 0,0 3 0 0 0,0 1 0 0 0,70 18 0 0 0,-102-19 15 0 0,0 0 1 0 0,-1 2-1 0 0,1 0 0 0 0,25 13 0 0 0,-35-15-9 0 0,-1 0-1 0 0,0 0 1 0 0,0 1-1 0 0,0 0 0 0 0,0 0 1 0 0,-1 1-1 0 0,0-1 1 0 0,0 1-1 0 0,0 0 1 0 0,-1 0-1 0 0,1 1 0 0 0,-2-1 1 0 0,5 10-1 0 0,-3-2 41 0 0,0 0-1 0 0,-2 0 1 0 0,1 0-1 0 0,-2 1 0 0 0,0 0 1 0 0,0-1-1 0 0,-2 1 1 0 0,0 0-1 0 0,0 0 1 0 0,-2-1-1 0 0,1 1 1 0 0,-2 0-1 0 0,0-1 0 0 0,-1 0 1 0 0,0 0-1 0 0,-1 0 1 0 0,-10 20-1 0 0,5-15 32 0 0,0-1-1 0 0,-1 0 1 0 0,-1-1-1 0 0,-1 0 1 0 0,0 0-1 0 0,-1-2 1 0 0,-1 0-1 0 0,0 0 1 0 0,-1-1-1 0 0,-1-1 1 0 0,-31 19-1 0 0,10-11 199 0 0,0-1 1 0 0,-2-2-1 0 0,0-2 0 0 0,-73 20 0 0 0,-53-5 437 0 0,132-27-609 0 0,-1-1 0 0 0,-63-4 0 0 0,90 0-576 0 0,-1 0-1 0 0,1 0 1 0 0,-1-1-1 0 0,1 0 1 0 0,-8-3-1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08:25.253"/>
    </inkml:context>
    <inkml:brush xml:id="br0">
      <inkml:brushProperty name="width" value="0.1" units="cm"/>
      <inkml:brushProperty name="height" value="0.1" units="cm"/>
      <inkml:brushProperty name="color" value="#E71224"/>
    </inkml:brush>
  </inkml:definitions>
  <inkml:trace contextRef="#ctx0" brushRef="#br0">0 0 575 0 0,'12'6'1'0'0,"1"0"-1"0"0,0-1 0 0 0,0-1 0 0 0,0 0 0 0 0,0-1 0 0 0,1-1 0 0 0,14 2 0 0 0,5 1 10 0 0,44 7 259 0 0,0-5 1 0 0,1-2-1 0 0,83-7 0 0 0,-91-1 368 0 0,122-1 284 0 0,25-2-793 0 0,31 1 450 0 0,81 22-282 0 0,-242-14-264 0 0,112-8 0 0 0,-16 2 378 0 0,-107 4-273 0 0,73 11-15 0 0,1 0-111 0 0,187-25-11 0 0,-120 0 206 0 0,164 22 151 0 0,-176 2-224 0 0,-75-7-101 0 0,130 22 0 0 0,-195-17 7 0 0,69 0-1 0 0,66-10-51 0 0,4 0 157 0 0,-30-2 104 0 0,25 0 8 0 0,-165 8-2020 0 0,-20-3-240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4:48.226"/>
    </inkml:context>
    <inkml:brush xml:id="br0">
      <inkml:brushProperty name="width" value="0.1" units="cm"/>
      <inkml:brushProperty name="height" value="0.1" units="cm"/>
      <inkml:brushProperty name="color" value="#E71224"/>
    </inkml:brush>
  </inkml:definitions>
  <inkml:trace contextRef="#ctx0" brushRef="#br0">1508 59 10223 0 0,'-19'-6'123'0'0,"-159"-43"858"0"0,166 47-800 0 0,0 1 0 0 0,0 0 1 0 0,-1 1-1 0 0,-19 3 0 0 0,2-1 340 0 0,-10 0-273 0 0,1 2-1 0 0,-1 2 1 0 0,1 1-1 0 0,0 2 1 0 0,1 2-1 0 0,0 1 1 0 0,1 2-1 0 0,-46 24 1 0 0,6 8-134 0 0,1 4 1 0 0,3 3-1 0 0,-125 118 0 0 0,150-120 278 0 0,2 2-1 0 0,-74 111 1 0 0,97-125-106 0 0,1 0 0 0 0,1 1 0 0 0,3 1 1 0 0,1 1-1 0 0,2 0 0 0 0,2 1 0 0 0,2 1 0 0 0,2 0 0 0 0,-7 82 1 0 0,13-52-97 0 0,3-1 1 0 0,3 0-1 0 0,4 0 1 0 0,2-1 0 0 0,25 92-1 0 0,-24-126-140 0 0,1 0-1 0 0,2-1 1 0 0,2 0 0 0 0,1-2-1 0 0,2 0 1 0 0,41 61 0 0 0,-45-78-6 0 0,0 1 0 0 0,2-2 1 0 0,0 0-1 0 0,1-1 0 0 0,0 0 1 0 0,1-2-1 0 0,1 0 0 0 0,1-1 1 0 0,0-1-1 0 0,0-1 0 0 0,1 0 1 0 0,41 13-1 0 0,-32-16 24 0 0,0 0 0 0 0,1-3-1 0 0,0 0 1 0 0,0-2 0 0 0,36-1 0 0 0,-27-3 16 0 0,0-3 0 0 0,1-1 1 0 0,59-16-1 0 0,-24 0-3 0 0,-2-3 1 0 0,-1-4-1 0 0,-1-2 0 0 0,-1-4 1 0 0,-3-3-1 0 0,0-3 0 0 0,92-72 1 0 0,-34 8-20 0 0,-5-6 0 0 0,119-138 0 0 0,-202 205-32 0 0,-2-1-1 0 0,-3-1 1 0 0,-1-2-1 0 0,-2-1 1 0 0,38-87-1 0 0,-56 106-7 0 0,-2 0 0 0 0,-2 0 0 0 0,0-1-1 0 0,6-59 1 0 0,-13 65-8 0 0,0-1 0 0 0,-2 0-1 0 0,0 0 1 0 0,-2 0 0 0 0,-1 1-1 0 0,-11-43 1 0 0,7 46-7 0 0,0 0 0 0 0,-2 0 1 0 0,0 1-1 0 0,-1 0 0 0 0,-1 1 1 0 0,0 0-1 0 0,-2 1 0 0 0,0 1 0 0 0,-1 0 1 0 0,-1 1-1 0 0,-1 0 0 0 0,0 2 1 0 0,0 0-1 0 0,-38-22 0 0 0,27 20-6 0 0,0 2 0 0 0,-1 0-1 0 0,-1 2 1 0 0,0 2 0 0 0,0 0 0 0 0,-1 2-1 0 0,0 2 1 0 0,0 0 0 0 0,-1 2-1 0 0,-33 1 1 0 0,22 4-18 0 0,0 1 1 0 0,-67 14-1 0 0,-86 33-121 0 0,154-35 28 0 0,-1 1-1 0 0,2 2 1 0 0,1 2-1 0 0,0 2 1 0 0,-61 43-1 0 0,61-34-1163 0 0,1 1 0 0 0,-55 59 0 0 0,37-27-5709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5:26.320"/>
    </inkml:context>
    <inkml:brush xml:id="br0">
      <inkml:brushProperty name="width" value="0.1" units="cm"/>
      <inkml:brushProperty name="height" value="0.1" units="cm"/>
      <inkml:brushProperty name="color" value="#E71224"/>
    </inkml:brush>
  </inkml:definitions>
  <inkml:trace contextRef="#ctx0" brushRef="#br0">101 89 919 0 0,'0'0'10'0'0,"0"0"0"0"0,-1 1 0 0 0,1-1 0 0 0,0 0 0 0 0,0 1 0 0 0,-1-1 0 0 0,1 0 0 0 0,0 0 0 0 0,-1 1 1 0 0,1-1-1 0 0,-1 0 0 0 0,1 0 0 0 0,0 0 0 0 0,-1 0 0 0 0,1 1 0 0 0,-1-1 0 0 0,1 0 0 0 0,0 0 0 0 0,-1 0 0 0 0,1 0 0 0 0,-1 0 0 0 0,1 0 0 0 0,-1 0 0 0 0,1 0 0 0 0,0 0 0 0 0,-1 0 0 0 0,0 0 0 0 0,-14-8 1552 0 0,-9-15 530 0 0,-25-34 780 0 0,49 57-2857 0 0,-1 0 1 0 0,1 0-1 0 0,0 0 0 0 0,0 0 0 0 0,0 0 0 0 0,0 0 1 0 0,0 0-1 0 0,0 0 0 0 0,0 0 0 0 0,0-1 1 0 0,0 1-1 0 0,0 0 0 0 0,0 0 0 0 0,0 0 1 0 0,0 0-1 0 0,0 0 0 0 0,-1 0 0 0 0,1 0 0 0 0,0 0 1 0 0,0 0-1 0 0,0-1 0 0 0,0 1 0 0 0,0 0 1 0 0,0 0-1 0 0,0 0 0 0 0,0 0 0 0 0,0 0 1 0 0,0 0-1 0 0,0 0 0 0 0,0 0 0 0 0,0-1 0 0 0,0 1 1 0 0,1 0-1 0 0,-1 0 0 0 0,0 0 0 0 0,0 0 1 0 0,0 0-1 0 0,0 0 0 0 0,0 0 0 0 0,0 0 1 0 0,0 0-1 0 0,0 0 0 0 0,0-1 0 0 0,0 1 0 0 0,0 0 1 0 0,0 0-1 0 0,0 0 0 0 0,0 0 0 0 0,1 0 1 0 0,-1 0-1 0 0,0 0 0 0 0,0 0 0 0 0,0 0 1 0 0,0 0-1 0 0,0 0 0 0 0,0 0 0 0 0,0 0 1 0 0,0 0-1 0 0,1 0 0 0 0,-1 0 0 0 0,0 0 0 0 0,0 0 1 0 0,0 0-1 0 0,13 0 353 0 0,-11 0-294 0 0,0 0 0 0 0,1 1 0 0 0,-1-1 0 0 0,1 1 1 0 0,-1 0-1 0 0,0 0 0 0 0,0-1 0 0 0,1 2 0 0 0,-1-1 0 0 0,3 2 1 0 0,-4-2-35 0 0,0 0 1 0 0,1 0 0 0 0,-1-1 0 0 0,0 1-1 0 0,1 0 1 0 0,-1 0 0 0 0,1-1 0 0 0,-1 1-1 0 0,1-1 1 0 0,-1 0 0 0 0,1 1 0 0 0,-1-1-1 0 0,1 0 1 0 0,0 0 0 0 0,2 0 0 0 0,29-3 467 0 0,-9 0-108 0 0,-1 4-8 0 0,36 6 0 0 0,-45-4-288 0 0,0-1-1 0 0,0-1 0 0 0,0 0 0 0 0,1 0 1 0 0,-1-2-1 0 0,0 0 0 0 0,15-3 0 0 0,-7 0 144 0 0,0 0 0 0 0,39-2 0 0 0,-50 6-229 0 0,-1 0 1 0 0,1 1-1 0 0,-1 0 1 0 0,1 0 0 0 0,-1 1-1 0 0,1 1 1 0 0,-1 0 0 0 0,10 4-1 0 0,1 4 27 0 0,-17-8-34 0 0,0 0 0 0 0,1-1 1 0 0,-1 0-1 0 0,1 0 1 0 0,0-1-1 0 0,9 3 0 0 0,0-1-1 0 0,15 1 121 0 0,48 2 0 0 0,148-6 611 0 0,-34-6-528 0 0,1-1 68 0 0,-154 5-247 0 0,69-12 0 0 0,15-2 203 0 0,-60 8-118 0 0,-47 5-93 0 0,1 1 1 0 0,-1 0 0 0 0,19 1-1 0 0,164 17 165 0 0,-170-16-174 0 0,0-1-1 0 0,29-5 1 0 0,-37 3-4 0 0,0 1 0 0 0,1 0 0 0 0,-1 2-1 0 0,1 0 1 0 0,29 5 0 0 0,-11 5-1 0 0,-28-6 1 0 0,1-1-1 0 0,21 3 1 0 0,-8-3-3 0 0,-9-2-8 0 0,-1 0 0 0 0,19 0 1 0 0,-18-1 7 0 0,0 0 0 0 0,-1 2 0 0 0,18 3 1 0 0,5 0-4 0 0,1-2 24 0 0,64-5-1 0 0,-24-1-19 0 0,76-9-24 0 0,-114 7 12 0 0,-1 1 1 0 0,1 2-1 0 0,62 5 0 0 0,84 11-1 0 0,-102-9 80 0 0,-15 3-7 0 0,16 1-78 0 0,270-13 153 0 0,-277 1-108 0 0,0 4 0 0 0,127 17 0 0 0,67-5-39 0 0,-133-11 0 0 0,-5 12 0 0 0,-98-8 0 0 0,0-2 0 0 0,0-1 0 0 0,61-4 0 0 0,318-62 1836 0 0,-385 58-2230 0 0,-1 2-1 0 0,1 0 0 0 0,39 3 1 0 0,53-4 448 0 0,-52 0-25 0 0,11-1 6 0 0,-54 1-28 0 0,66-8 122 0 0,-79 11-68 0 0,0 0 0 0 0,0 2 1 0 0,0 0-1 0 0,19 4 1 0 0,109 21-449 0 0,-81-18 407 0 0,0-2 1 0 0,64-2-1 0 0,-26-2-89 0 0,0 4 62 0 0,204-3 153 0 0,-244-6-78 0 0,0 2 1 0 0,67 7-1 0 0,115-1-30 0 0,-71-5-1 0 0,134 10 144 0 0,-123-12 22 0 0,-103-1-45 0 0,88 8 1 0 0,-136-3-123 0 0,0-1 0 0 0,0-2 0 0 0,0-1 0 0 0,0-2 0 0 0,59-14 0 0 0,-87 17-32 0 0,1 0-1 0 0,-1 0 1 0 0,1 0-1 0 0,0 1 0 0 0,-1 0 1 0 0,1-1-1 0 0,-1 1 1 0 0,1 1-1 0 0,0-1 1 0 0,-1 0-1 0 0,1 1 1 0 0,6 2-1 0 0,-8-2-28 0 0,1 0 0 0 0,-1 1 0 0 0,0 0 0 0 0,0-1 0 0 0,0 1 0 0 0,0 0 1 0 0,0 0-1 0 0,0 0 0 0 0,0 0 0 0 0,-1 1 0 0 0,1-1 0 0 0,-1 0 0 0 0,1 1 0 0 0,-1-1 0 0 0,0 1 0 0 0,0-1 0 0 0,1 6 0 0 0,4 13-1191 0 0,-1 5-396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5:46.043"/>
    </inkml:context>
    <inkml:brush xml:id="br0">
      <inkml:brushProperty name="width" value="0.1" units="cm"/>
      <inkml:brushProperty name="height" value="0.1" units="cm"/>
      <inkml:brushProperty name="color" value="#E71224"/>
    </inkml:brush>
  </inkml:definitions>
  <inkml:trace contextRef="#ctx0" brushRef="#br0">992 1193 2759 0 0,'6'-8'2576'0'0,"-22"14"-1832"0"0,15-5-695 0 0,-11 2 276 0 0,0 1 0 0 0,0-2 0 0 0,0 0 0 0 0,-19 2 0 0 0,27-4-282 0 0,1-1 1 0 0,0 1-1 0 0,-1 0 0 0 0,1-1 0 0 0,0 1 0 0 0,-1-1 1 0 0,1 0-1 0 0,0 0 0 0 0,0-1 0 0 0,0 1 0 0 0,0-1 0 0 0,0 1 1 0 0,0-1-1 0 0,0 0 0 0 0,0 0 0 0 0,1 0 0 0 0,-1 0 1 0 0,1-1-1 0 0,0 1 0 0 0,-1-1 0 0 0,-2-4 0 0 0,3 3 165 0 0,-1 0-1 0 0,1 0 0 0 0,-1 1 0 0 0,0-1 0 0 0,-1 1 0 0 0,-4-5 1 0 0,6 7-169 0 0,0 0 1 0 0,0 0 0 0 0,0 0-1 0 0,0 0 1 0 0,-1 1 0 0 0,1-1-1 0 0,0 0 1 0 0,0 1 0 0 0,0 0 0 0 0,-1-1-1 0 0,1 1 1 0 0,0 0 0 0 0,-1 0-1 0 0,1 0 1 0 0,-3 1 0 0 0,-177 6 920 0 0,174-7-905 0 0,-1-1 1 0 0,1-1 0 0 0,-1 1 0 0 0,-12-5 0 0 0,15 4 91 0 0,0 0 1 0 0,0 0-1 0 0,-1 1 1 0 0,1 0-1 0 0,0 0 1 0 0,-1 1 0 0 0,1-1-1 0 0,-1 1 1 0 0,-9 2-1 0 0,1 1-44 0 0,-1-1 0 0 0,-16 0 0 0 0,26-1-10 0 0,0-2 0 0 0,0 1-1 0 0,0 0 1 0 0,0-1 0 0 0,0 0 0 0 0,0-1 0 0 0,1 1-1 0 0,-11-5 1 0 0,16 6-72 0 0,-1-1 0 0 0,0 1 0 0 0,1 0-1 0 0,-1-1 1 0 0,0 1 0 0 0,1-1 0 0 0,-1 1 0 0 0,1-1-1 0 0,-1 1 1 0 0,1-1 0 0 0,-1 1 0 0 0,1-1 0 0 0,-1 0-1 0 0,1 1 1 0 0,0-1 0 0 0,-1 0 0 0 0,1 1 0 0 0,0-1-1 0 0,0 0 1 0 0,-1 0 0 0 0,1 1 0 0 0,0-1-1 0 0,0 0 1 0 0,0 1 0 0 0,0-2 0 0 0,0 0 21 0 0,0-1 0 0 0,1 1 0 0 0,-1 0 0 0 0,1 0 0 0 0,-1 0 0 0 0,1 0 0 0 0,0 0 0 0 0,0 0 0 0 0,1-2 0 0 0,2-2 164 0 0,1-1 0 0 0,0 0-1 0 0,10-10 1 0 0,-12 15-135 0 0,0 0 0 0 0,0 0 0 0 0,0 0 0 0 0,0 0-1 0 0,0 1 1 0 0,0-1 0 0 0,0 1 0 0 0,1 0 0 0 0,6-2 0 0 0,34-4 204 0 0,-35 6-195 0 0,-1 0-96 0 0,65-5 397 0 0,-65 6-305 0 0,0 1-1 0 0,1-1 1 0 0,-1 1 0 0 0,0 1 0 0 0,0 0 0 0 0,14 5 0 0 0,-12-4-38 0 0,0 0-1 0 0,-1 0 1 0 0,1-1-1 0 0,1 0 1 0 0,-1-1-1 0 0,13 0 1 0 0,60-5 288 0 0,-58 1-69 0 0,49 2 0 0 0,-48 1-139 0 0,0-1 0 0 0,0-1 0 0 0,30-6-1 0 0,-23 3 21 0 0,99-6 276 0 0,-80 8-358 0 0,-7-1 2 0 0,-14 1 24 0 0,45 1 0 0 0,-65 4-43 0 0,0-1-1 0 0,0 2 1 0 0,12 3-1 0 0,16 5 55 0 0,2-5 46 0 0,2-1-1 0 0,52 0 1 0 0,13-2 28 0 0,44 0-70 0 0,-107-3 1049 0 0,50 6 0 0 0,-64-3-1318 0 0,147 5-1759 0 0,-32-1 1931 0 0,-106-5 0 0 0,0 1 0 0 0,54 13 0 0 0,-32-4 0 0 0,-34-9 2 0 0,1-1 0 0 0,0-2-1 0 0,40-4 1 0 0,-36 2 61 0 0,0 1 0 0 0,33 3 0 0 0,-30 2-10 0 0,1-2 0 0 0,-1-2 0 0 0,0-1-1 0 0,48-8 1 0 0,112-19 239 0 0,19-1 113 0 0,-186 26-337 0 0,-1 2-1 0 0,0 1 0 0 0,1 1 0 0 0,-1 1 0 0 0,38 8 0 0 0,-11-2-7 0 0,117 21-45 0 0,-141-25 45 0 0,0-1 0 0 0,0-2 1 0 0,52-4-1 0 0,-2 0 164 0 0,-40 5-139 0 0,-1 2 0 0 0,67 15 1 0 0,-78-13-90 0 0,13 0 36 0 0,66 2 0 0 0,-44-5 32 0 0,-23-2-25 0 0,1-2 0 0 0,65-9 0 0 0,-75 6-43 0 0,-8-1 24 0 0,0 2 0 0 0,0 1-1 0 0,41 2 1 0 0,-34 1 27 0 0,0-2 1 0 0,46-5-1 0 0,-34 1 56 0 0,-21 3-99 0 0,1 1 0 0 0,40 4-1 0 0,11 3 61 0 0,-65-5-64 0 0,0-1 0 0 0,0 1 0 0 0,0-1 0 0 0,0-1 0 0 0,0 1 0 0 0,12-4 1 0 0,52-16-5 0 0,-2 0 71 0 0,7 3 37 0 0,113-40 0 0 0,-174 52-94 0 0,26-5-1 0 0,-31 8-1 0 0,0-1-1 0 0,0 0 1 0 0,0-1-1 0 0,-1 0 1 0 0,14-6-1 0 0,-23 8 0 0 0,0 1 1 0 0,0-1-1 0 0,0 1 0 0 0,0-1 0 0 0,0 0 0 0 0,0 0 1 0 0,-1 0-1 0 0,1 0 0 0 0,0 0 0 0 0,-1 0 1 0 0,0 0-1 0 0,0 0 0 0 0,1 0 0 0 0,0-4 0 0 0,1-4 76 0 0,-1 1-1 0 0,3-16 0 0 0,-4 17-31 0 0,0 1-1 0 0,1-1 1 0 0,0 1-1 0 0,5-11 1 0 0,-4 12-38 0 0,0 0-1 0 0,-1 0 1 0 0,1 0 0 0 0,-1 0-1 0 0,0-1 1 0 0,1-6 0 0 0,-3 10-8 0 0,0 0 1 0 0,0 1 0 0 0,0-1 0 0 0,-1 0-1 0 0,1 1 1 0 0,-1-1 0 0 0,1 0 0 0 0,-1 1-1 0 0,0-1 1 0 0,0 1 0 0 0,0-1 0 0 0,-1 1-1 0 0,1-1 1 0 0,-1 1 0 0 0,1 0 0 0 0,-1 0-1 0 0,-2-3 1 0 0,-16-17 5 0 0,13 16-3 0 0,1-1-1 0 0,-1 0 1 0 0,1-1-1 0 0,1 1 1 0 0,0-1 0 0 0,-8-15-1 0 0,10 13-1 0 0,1 0 0 0 0,0 0 1 0 0,1 0-1 0 0,-1 0 0 0 0,2-15 0 0 0,0 12 3 0 0,-1 0 0 0 0,-4-23 0 0 0,-4 7 57 0 0,-18-41 0 0 0,9 26-70 0 0,14 35-3 0 0,0 0 0 0 0,-1 0-1 0 0,0 0 1 0 0,0 1 0 0 0,-1 0-1 0 0,0 0 1 0 0,0 0 0 0 0,-1 0-1 0 0,0 1 1 0 0,0 0 0 0 0,-1 1 0 0 0,1 0-1 0 0,-2 0 1 0 0,1 1 0 0 0,-1-1-1 0 0,-9-3 1 0 0,-3-2 122 0 0,10 5-103 0 0,1 1 0 0 0,-1 0 1 0 0,-16-5-1 0 0,-10 2-12 0 0,-1 1 0 0 0,0 2 0 0 0,-1 2 0 0 0,-46 2 0 0 0,-140-12 0 0 0,98-8 0 0 0,79 11 0 0 0,-56-3 0 0 0,-63 14 0 0 0,69-1 0 0 0,39-2 0 0 0,-60 6 0 0 0,54-1 0 0 0,-75-6 0 0 0,88 2 0 0 0,1 1 0 0 0,0 3 0 0 0,-68 12 0 0 0,54-5 0 0 0,-81 0 0 0 0,72-8 0 0 0,-75-4 0 0 0,3-15 0 0 0,65 14 0 0 0,-1 4 0 0 0,-120 16 0 0 0,159-13 0 0 0,1-2 0 0 0,-78-7 0 0 0,-27 0 0 0 0,-106 30 0 0 0,220-21 13 0 0,1-1 0 0 0,-1-1-1 0 0,0-2 1 0 0,-48-6 0 0 0,-229-34-13 0 0,238 26 0 0 0,-7 0 0 0 0,-24-7 0 0 0,-60-1 0 0 0,142 19 0 0 0,-29-9 0 0 0,-11-1 0 0 0,8 5 0 0 0,-1 0 0 0 0,-85-3 0 0 0,40 18 0 0 0,52-1 0 0 0,1 1 0 0 0,-64 18 0 0 0,66-16 0 0 0,29-7 0 0 0,1 1 0 0 0,-18 6 0 0 0,12-3 0 0 0,0-1 0 0 0,-1-1 0 0 0,1-1 0 0 0,-40 0 0 0 0,-24 4 0 0 0,12-2 0 0 0,10-1 0 0 0,29-1 0 0 0,21-2 0 0 0,1 0 0 0 0,-1 0 0 0 0,1 1 0 0 0,0 1 0 0 0,-19 6 0 0 0,-14 6 0 0 0,30-11 0 0 0,-1 1 0 0 0,-13 7 0 0 0,11-5 0 0 0,-26 9 0 0 0,30-13 0 0 0,1 1 0 0 0,0 1 0 0 0,0 0 0 0 0,1 1 0 0 0,-13 8 0 0 0,18-9 0 0 0,0 0 0 0 0,1 0 0 0 0,-1 1 0 0 0,1 0 0 0 0,1 0 0 0 0,-1 0 0 0 0,-4 10 0 0 0,3-5 0 0 0,0 1 0 0 0,0 0 0 0 0,-5 20 0 0 0,8-19 0 0 0,-1 0 0 0 0,1 0 0 0 0,1 0 0 0 0,0 0 0 0 0,1 0 0 0 0,1 1 0 0 0,0-1 0 0 0,0 0 0 0 0,2 1 0 0 0,-1-1 0 0 0,2 0 0 0 0,6 23 0 0 0,53 164 0 0 0,-59-191 0 0 0,0-1 0 0 0,1 0 0 0 0,1-1 0 0 0,-1 1 0 0 0,1-1 0 0 0,0 0 0 0 0,12 13 0 0 0,-9-11 0 0 0,0 0 0 0 0,-1 1 0 0 0,9 15 0 0 0,-9-9-5 0 0,-1 0 0 0 0,0 1 0 0 0,7 33 0 0 0,3 55-1865 0 0,-9-49-1514 0 0,-1-19-4422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5:47.286"/>
    </inkml:context>
    <inkml:brush xml:id="br0">
      <inkml:brushProperty name="width" value="0.1" units="cm"/>
      <inkml:brushProperty name="height" value="0.1" units="cm"/>
      <inkml:brushProperty name="color" value="#E71224"/>
    </inkml:brush>
  </inkml:definitions>
  <inkml:trace contextRef="#ctx0" brushRef="#br0">4 2 919 0 0,'-2'-2'80'0'0,"0"2"-80"0"0,4 0 64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15:49.540"/>
    </inkml:context>
    <inkml:brush xml:id="br0">
      <inkml:brushProperty name="width" value="0.1" units="cm"/>
      <inkml:brushProperty name="height" value="0.1" units="cm"/>
      <inkml:brushProperty name="color" value="#E71224"/>
    </inkml:brush>
  </inkml:definitions>
  <inkml:trace contextRef="#ctx0" brushRef="#br0">1214 936 3223 0 0,'0'-1'98'0'0,"-1"1"0"0"0,1-1 0 0 0,-1 1 0 0 0,1-1 0 0 0,-1 1 0 0 0,0-1 0 0 0,1 1 0 0 0,-1 0 0 0 0,0-1 0 0 0,1 1 0 0 0,-1 0 0 0 0,0-1 0 0 0,0 1-1 0 0,1 0 1 0 0,-1 0 0 0 0,0 0 0 0 0,0 0 0 0 0,-1 0 0 0 0,-19-1 2895 0 0,10 1-2793 0 0,-9-2 503 0 0,13 2-501 0 0,-1 0 1 0 0,1-1-1 0 0,0 0 1 0 0,1 0-1 0 0,-1-1 0 0 0,0 0 1 0 0,-8-3-1 0 0,8 2 24 0 0,-1 0 0 0 0,0 1-1 0 0,0-1 1 0 0,1 1-1 0 0,-2 1 1 0 0,1 0-1 0 0,-14-1 1 0 0,0 3 180 0 0,-34 5 1 0 0,37-3-433 0 0,0-1 153 0 0,0-2 0 0 0,-27-1 0 0 0,1-1 667 0 0,26 3-202 0 0,-28 5 1 0 0,33-4-450 0 0,-1 0-1 0 0,0-1 1 0 0,-22 0 0 0 0,-4-5 541 0 0,14 0-178 0 0,-1 2 0 0 0,-32 2 1 0 0,12 9-266 0 0,39-6-216 0 0,0-1 0 0 0,0 0 0 0 0,0-1-1 0 0,0 0 1 0 0,-18-1 0 0 0,22-1 23 0 0,0 0 0 0 0,0 0 0 0 0,0-1 0 0 0,1 0 0 0 0,-1 0 0 0 0,1 0 0 0 0,0 0 0 0 0,-1-1 0 0 0,1 0 0 0 0,-6-5 0 0 0,-5-5 462 0 0,-17-21 1 0 0,12 14 103 0 0,-31-37-1 0 0,39 43-462 0 0,-19-18-1 0 0,28 29-129 0 0,-1 0 0 0 0,0 0 0 0 0,0 1 0 0 0,0-1 0 0 0,0 1 0 0 0,0 0 0 0 0,0 0 0 0 0,0 0 0 0 0,-1 0 0 0 0,-7-1 0 0 0,-33-12 207 0 0,41 15-189 0 0,0-1 0 0 0,0 1 0 0 0,0-1-1 0 0,0 0 1 0 0,0 0 0 0 0,-7-4 0 0 0,10 5-31 0 0,1-1 1 0 0,-1 1 0 0 0,0-1-1 0 0,1 0 1 0 0,-1 1 0 0 0,1-1 0 0 0,-1 0-1 0 0,1 1 1 0 0,-1-1 0 0 0,1 0-1 0 0,-1 0 1 0 0,1 0 0 0 0,0 1-1 0 0,-1-1 1 0 0,1 0 0 0 0,0 0 0 0 0,0 0-1 0 0,0 0 1 0 0,0 1 0 0 0,-1-1-1 0 0,1 0 1 0 0,0 0 0 0 0,0 0-1 0 0,1 0 1 0 0,-1 0 0 0 0,0 0 0 0 0,0 1-1 0 0,0-1 1 0 0,1 0 0 0 0,-1 0-1 0 0,0 0 1 0 0,1 0 0 0 0,-1 1-1 0 0,0-1 1 0 0,1 0 0 0 0,0-1-1 0 0,14-24 273 0 0,-12 21-218 0 0,1-1-1 0 0,-1 0 1 0 0,0-1-1 0 0,0 1 1 0 0,0 0-1 0 0,-1-1 1 0 0,0 1-1 0 0,-1-1 1 0 0,1 0-1 0 0,0-12 0 0 0,-1 0 43 0 0,1-1 0 0 0,1 0 0 0 0,0 1 0 0 0,2-1 0 0 0,10-30 0 0 0,-9 28-59 0 0,-1 0 0 0 0,-1-1 0 0 0,-1 1 0 0 0,-2-1 1 0 0,-1-40-1 0 0,0 36 31 0 0,0 23-62 0 0,0 1-1 0 0,0-1 0 0 0,0 1 1 0 0,1-1-1 0 0,-1 1 1 0 0,1 0-1 0 0,0-1 0 0 0,0 1 1 0 0,0 0-1 0 0,1 0 0 0 0,-1-1 1 0 0,1 1-1 0 0,-1 0 0 0 0,4-3 1 0 0,-2 3-12 0 0,0 0 0 0 0,0 0 0 0 0,1 0 1 0 0,-1 1-1 0 0,1-1 0 0 0,-1 1 0 0 0,1 0 0 0 0,0 0 1 0 0,0 0-1 0 0,8-2 0 0 0,7 0-3 0 0,0 0 0 0 0,-1 2 0 0 0,1 0 0 0 0,0 1 0 0 0,0 1 0 0 0,31 3 0 0 0,16 0 0 0 0,109-8 0 0 0,65 1 0 0 0,75 11 64 0 0,-147-11-64 0 0,132 5 0 0 0,-210 7 0 0 0,14-3 0 0 0,-60-4 0 0 0,172 3 0 0 0,-8 0 69 0 0,-34-1-74 0 0,188-16 69 0 0,-270 5-58 0 0,331-21 52 0 0,-261 13-9 0 0,-90 6-34 0 0,215-30 49 0 0,-236 36-64 0 0,0 2 0 0 0,0 2 0 0 0,65 9 0 0 0,-45 2 0 0 0,-38-6 0 0 0,60 3 0 0 0,23-4 0 0 0,-95-2 0 0 0,0 1 0 0 0,0 1 0 0 0,30 9 0 0 0,99 28 0 0 0,30 11 0 0 0,-170-47 0 0 0,-1-1 0 0 0,0 2 0 0 0,0-1 0 0 0,14 13 0 0 0,4 2 0 0 0,-19-14 0 0 0,-1 1 0 0 0,0 0 0 0 0,0 0 0 0 0,-1 0 0 0 0,9 14 0 0 0,4 5 0 0 0,-3-8 0 0 0,1 3 0 0 0,17 24 0 0 0,-30-39 0 0 0,0 0 0 0 0,-1 1 0 0 0,1 0 0 0 0,-1 0 0 0 0,0 0 0 0 0,-1 0 0 0 0,0 0 0 0 0,2 13 0 0 0,-4-15 0 0 0,0 0 0 0 0,0 0 0 0 0,-1 1 0 0 0,0-1 0 0 0,0 0 0 0 0,0 0 0 0 0,0 0 0 0 0,-1 0 0 0 0,0 0 0 0 0,0 0 0 0 0,-4 7 0 0 0,-5 6 0 0 0,-18 24 0 0 0,27-40 0 0 0,-9 10 0 0 0,-1 0 0 0 0,0 0 0 0 0,-1-1 0 0 0,-26 16 0 0 0,-20 14 21 0 0,-2-4 1 0 0,-92 42-1 0 0,111-63-21 0 0,-2-1 0 0 0,-88 16 0 0 0,52-14 0 0 0,-41 16 0 0 0,54-18 0 0 0,31-6 0 0 0,0-2 0 0 0,-40 3 0 0 0,-112-5-1 0 0,-20 1 13 0 0,-152 2 44 0 0,97-5-59 0 0,53 4 18 0 0,-332 14 34 0 0,151 24-1231 0 0,251-25-1120 0 0,49-7-3240 0 0,2 0-1616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27.571"/>
    </inkml:context>
    <inkml:brush xml:id="br0">
      <inkml:brushProperty name="width" value="0.1" units="cm"/>
      <inkml:brushProperty name="height" value="0.1" units="cm"/>
      <inkml:brushProperty name="color" value="#E71224"/>
    </inkml:brush>
  </inkml:definitions>
  <inkml:trace contextRef="#ctx0" brushRef="#br0">1062 222 7199 0 0,'-10'-11'209'0'0,"-1"0"0"0"0,0 0-1 0 0,-12-8 1 0 0,-4-3 20 0 0,-20-15 139 0 0,31 25-101 0 0,1 0 0 0 0,-22-22 1 0 0,33 30-158 0 0,0 0-1 0 0,0 0 1 0 0,-1 1 0 0 0,1-1 0 0 0,-1 1 0 0 0,0 0 0 0 0,0 0 0 0 0,0 1-1 0 0,-1 0 1 0 0,1-1 0 0 0,-11-1 0 0 0,-2 0 187 0 0,1 2-1 0 0,-28-1 1 0 0,-3 0 381 0 0,29 2-378 0 0,0 1 0 0 0,0 1 0 0 0,0 0 0 0 0,-21 6 1 0 0,24-5-220 0 0,3 1-64 0 0,-1 1 0 0 0,1 0 0 0 0,0 1 0 0 0,0 0 0 0 0,1 1 0 0 0,0 0 0 0 0,0 1 0 0 0,-12 9 1 0 0,-7 4 57 0 0,13-8-39 0 0,1 0 0 0 0,1 2 0 0 0,-25 25 0 0 0,-10 8 55 0 0,25-21 26 0 0,2 0 1 0 0,0 1 0 0 0,2 1-1 0 0,-24 42 1 0 0,43-66-102 0 0,-12 18 30 0 0,2 2 1 0 0,1 0 0 0 0,0 0 0 0 0,2 1 0 0 0,-13 46 0 0 0,21-60-7 0 0,0 0-1 0 0,1-1 1 0 0,0 1 0 0 0,1 0 0 0 0,0-1 0 0 0,0 1-1 0 0,1 0 1 0 0,1 0 0 0 0,0-1 0 0 0,1 1-1 0 0,-1-1 1 0 0,2 0 0 0 0,5 12 0 0 0,0-4 18 0 0,1-1 0 0 0,0 0 0 0 0,1 0 0 0 0,1-1 0 0 0,1-1 0 0 0,18 18 0 0 0,-11-14-42 0 0,1-2 1 0 0,0 0-1 0 0,25 14 1 0 0,73 37 51 0 0,-88-51-64 0 0,61 29 28 0 0,-78-41-26 0 0,-1 0-1 0 0,1-1 0 0 0,0-1 1 0 0,0 0-1 0 0,18 1 0 0 0,-19-3 8 0 0,1 0 1 0 0,0-1-1 0 0,-1-1 0 0 0,1 0 0 0 0,-1-1 0 0 0,1 0 0 0 0,-1-1 1 0 0,0-1-1 0 0,0 0 0 0 0,0-1 0 0 0,0 0 0 0 0,-1-1 0 0 0,0 0 1 0 0,0-1-1 0 0,13-10 0 0 0,-2 0 15 0 0,0-2 1 0 0,-1-1-1 0 0,26-29 0 0 0,22-29 30 0 0,47-56 90 0 0,-93 103-72 0 0,-1-1 0 0 0,27-53 0 0 0,-44 75-59 0 0,-2 0 1 0 0,0-1 0 0 0,0 0 0 0 0,-1 0 0 0 0,0 0 0 0 0,-1 0 0 0 0,0 0 0 0 0,-1-1-1 0 0,1-11 1 0 0,-2 16-7 0 0,-1 0 0 0 0,0 0 0 0 0,0 0 0 0 0,0 0 0 0 0,0 0 0 0 0,-1 0 0 0 0,-1 0 0 0 0,1 1 0 0 0,-1-1 0 0 0,0 1 0 0 0,0 0 0 0 0,-1 0 0 0 0,0 0 0 0 0,0 0 0 0 0,-9-10 0 0 0,-1 4 25 0 0,0 1 0 0 0,0 0-1 0 0,-1 1 1 0 0,0 0 0 0 0,-18-8-1 0 0,-86-34 161 0 0,105 47-174 0 0,-25-10 53 0 0,0 1-1 0 0,-2 2 1 0 0,1 2-1 0 0,-1 2 1 0 0,-72-5-1 0 0,88 12-102 0 0,0 1-1 0 0,0 1 1 0 0,0 1-1 0 0,0 2 1 0 0,0 0-1 0 0,1 2 1 0 0,0 0-1 0 0,0 2 1 0 0,0 0-1 0 0,-40 22 1 0 0,38-13-250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1:58.120"/>
    </inkml:context>
    <inkml:brush xml:id="br0">
      <inkml:brushProperty name="width" value="0.1" units="cm"/>
      <inkml:brushProperty name="height" value="0.1" units="cm"/>
      <inkml:brushProperty name="color" value="#E71224"/>
    </inkml:brush>
  </inkml:definitions>
  <inkml:trace contextRef="#ctx0" brushRef="#br0">1 39 2671 0 0,'0'-7'120'0'0,"0"0"24"0"0,1-1-144 0 0,1 1 0 0 0,-2 1 0 0 0,2 4 184 0 0,0 2 8 0 0,0-2 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2:04.553"/>
    </inkml:context>
    <inkml:brush xml:id="br0">
      <inkml:brushProperty name="width" value="0.1" units="cm"/>
      <inkml:brushProperty name="height" value="0.1" units="cm"/>
      <inkml:brushProperty name="color" value="#E71224"/>
    </inkml:brush>
  </inkml:definitions>
  <inkml:trace contextRef="#ctx0" brushRef="#br0">267 1494 1839 0 0,'1'-3'407'0'0,"0"0"0"0"0,-1 1 0 0 0,1-1 0 0 0,-1 0 0 0 0,0 0 0 0 0,0 0 0 0 0,0-3 0 0 0,0 5-280 0 0,0 1 0 0 0,0 0 1 0 0,0-1-1 0 0,0 1 0 0 0,0 0 0 0 0,-1-1 0 0 0,1 1 1 0 0,-2-3 1017 0 0,2 3-1018 0 0,-1 0 0 0 0,1 0 0 0 0,0-1 0 0 0,-1 1 1 0 0,1 0-1 0 0,-1 0 0 0 0,0-1-87 0 0,0 1-1 0 0,0 0 1 0 0,0 0-1 0 0,-1 0 1 0 0,1 0-1 0 0,0 0 1 0 0,0 1-1 0 0,0-1 1 0 0,0 0-1 0 0,0 0 1 0 0,0 1-1 0 0,-2 0 1 0 0,-14 6 557 0 0,-16 7 209 0 0,31-14-670 0 0,0 1-1 0 0,0-1 1 0 0,0 0 0 0 0,0 1 0 0 0,1-1 0 0 0,-1 0 0 0 0,0 0 0 0 0,0 0 0 0 0,0 0 0 0 0,0-1 0 0 0,0 1 0 0 0,0 0-1 0 0,0-1 1 0 0,-2 0 0 0 0,-1-1 106 0 0,1 1 0 0 0,0-1 1 0 0,-1 1-1 0 0,1 1 0 0 0,-1-1 0 0 0,1 1 0 0 0,-1-1 0 0 0,-5 2 0 0 0,4-1-35 0 0,1 0-1 0 0,-1-1 0 0 0,1 1 1 0 0,-1-1-1 0 0,-9-3 1 0 0,12 3-126 0 0,2 1 1 0 0,0 0 0 0 0,-1 0 0 0 0,1-1 0 0 0,0 1 0 0 0,0 0 0 0 0,-1-1 0 0 0,1 1 0 0 0,0-1 0 0 0,0 0 0 0 0,0 1 1 0 0,0-1-1 0 0,0 0 0 0 0,0 0 0 0 0,0 0 0 0 0,0 1 0 0 0,0-1 0 0 0,0 0 0 0 0,0 0 0 0 0,0 0 0 0 0,1 0 0 0 0,-1-1 0 0 0,0 1 0 0 0,1 0 0 0 0,-1 0 0 0 0,1 0 0 0 0,-1-1 1 0 0,1 1-1 0 0,0 0 0 0 0,-1 0 0 0 0,1-1 0 0 0,0 1 0 0 0,0-3 0 0 0,0 3-23 0 0,0 1 1 0 0,-1-1-1 0 0,1 0 1 0 0,0 0-1 0 0,-1 0 1 0 0,1 0-1 0 0,-1 0 1 0 0,1 1-1 0 0,-1-1 1 0 0,1 0 0 0 0,-1 0-1 0 0,0 1 1 0 0,1-1-1 0 0,-1 0 1 0 0,0 1-1 0 0,0-1 1 0 0,1 1-1 0 0,-1-1 1 0 0,0 1-1 0 0,0-1 1 0 0,0 1-1 0 0,0-1 1 0 0,1 1-1 0 0,-1 0 1 0 0,-2-1-1 0 0,1 1 10 0 0,1-1-1 0 0,-1 0 1 0 0,0 0 0 0 0,0 0-1 0 0,1 0 1 0 0,-1 0-1 0 0,0-1 1 0 0,1 1 0 0 0,-3-2-1 0 0,3 1 20 0 0,0 0 1 0 0,0 0-1 0 0,-1 0 0 0 0,1 0 0 0 0,1 0 0 0 0,-1 0 0 0 0,0 0 1 0 0,0-1-1 0 0,1 1 0 0 0,-1 0 0 0 0,1 0 0 0 0,0 0 1 0 0,0-1-1 0 0,0 1 0 0 0,0 0 0 0 0,0-1 0 0 0,1-3 0 0 0,1-2 122 0 0,0 1-1 0 0,1-1 1 0 0,6-13-1 0 0,1 0 126 0 0,-9 19-289 0 0,1-3-5 0 0,1-1-1 0 0,-1 1 1 0 0,0 0-1 0 0,-1 0 1 0 0,1-1 0 0 0,-1 1-1 0 0,0-1 1 0 0,-1 1-1 0 0,1-1 1 0 0,-1 1-1 0 0,0-1 1 0 0,-1-9-1 0 0,0 10 0 0 0,0 0-1 0 0,0-1 0 0 0,1 1 0 0 0,0-1 0 0 0,0 1 0 0 0,1 0 0 0 0,-1-1 0 0 0,1 1 0 0 0,2-7 0 0 0,3-4 292 0 0,10-24 0 0 0,-2 6-66 0 0,-11 26-224 0 0,-1 0 0 0 0,-1 0 1 0 0,1 0-1 0 0,0-12 0 0 0,-2 14-14 0 0,0-1 0 0 0,1 1 0 0 0,0 0 0 0 0,0 0 0 0 0,1 0 0 0 0,0 0 0 0 0,0 0 0 0 0,5-11 0 0 0,-5 14-11 0 0,-1-1 0 0 0,0 1 0 0 0,0-1 0 0 0,0 1 0 0 0,0-1 0 0 0,-1 1 0 0 0,1-1 0 0 0,-1 1 0 0 0,0-1 0 0 0,0 0 0 0 0,-1-3 0 0 0,2-20 64 0 0,0 23-59 0 0,-1 0 0 0 0,0 0-1 0 0,0 0 1 0 0,0 0 0 0 0,0 0-1 0 0,-1 0 1 0 0,0 0 0 0 0,1 0 0 0 0,-1 0-1 0 0,-1 0 1 0 0,-2-6 0 0 0,-2-1-18 0 0,0-1 0 0 0,-11-13 1 0 0,-9-15-1636 0 0,25 37 1681 0 0,0 1 1 0 0,1-1-1 0 0,-1 0 0 0 0,0 0 1 0 0,1 0-1 0 0,0 0 0 0 0,-1 0 1 0 0,1 1-1 0 0,0-1 0 0 0,0 0 1 0 0,1 0-1 0 0,-1 0 1 0 0,1 0-1 0 0,-1 0 0 0 0,1 1 1 0 0,0-1-1 0 0,0 0 0 0 0,0 0 1 0 0,3-3-1 0 0,3-16 278 0 0,-6 18-265 0 0,-2 0 0 0 0,1 0-1 0 0,0 1 1 0 0,-1-1 0 0 0,0 0-1 0 0,1 0 1 0 0,-2 1 0 0 0,1-1 0 0 0,-2-3-1 0 0,-3-15-10 0 0,5 15-41 0 0,1 1-1 0 0,0 0 0 0 0,0-1 0 0 0,1 1 1 0 0,0 0-1 0 0,0-1 0 0 0,3-9 0 0 0,-3 12-8 0 0,0-5 5 0 0,0 1 0 0 0,0-1-1 0 0,-1 0 1 0 0,0 1 0 0 0,-1-1 0 0 0,0 1-1 0 0,0-1 1 0 0,-1 1 0 0 0,0-1 0 0 0,0 1-1 0 0,-1 0 1 0 0,-4-9 0 0 0,5 10 1 0 0,1 1 0 0 0,0 0 0 0 0,0-1 0 0 0,1 1 0 0 0,0-1 0 0 0,1-10 0 0 0,-1 1-3 0 0,0 7-4 0 0,0 0 0 0 0,1-1 0 0 0,0 1 0 0 0,1 0 0 0 0,0 0 0 0 0,0 0 0 0 0,5-11 0 0 0,-6 16 4 0 0,0 0 0 0 0,0 0 0 0 0,0 0 0 0 0,-1-1 0 0 0,0 1-1 0 0,0-8 1 0 0,0 8 0 0 0,0 0-1 0 0,0 1 0 0 0,0-1 1 0 0,0 0-1 0 0,1 1 0 0 0,-1-1 1 0 0,1 1-1 0 0,0-1 0 0 0,0 1 1 0 0,3-7-1 0 0,-2 7-4 0 0,0 0 0 0 0,0 1 0 0 0,0 0 0 0 0,0-1-1 0 0,0 1 1 0 0,0 0 0 0 0,0 0 0 0 0,1 0 0 0 0,-1 0 0 0 0,1 1 0 0 0,-1-1 0 0 0,1 1-1 0 0,0-1 1 0 0,0 1 0 0 0,0 0 0 0 0,0 0 0 0 0,-1 0 0 0 0,1 0 0 0 0,6 0 0 0 0,2 1-8 0 0,1-1 0 0 0,0 2 1 0 0,22 3-1 0 0,0-1 2 0 0,3 2 7 0 0,-28-3 0 0 0,0-1 0 0 0,0 0 0 0 0,0 0 0 0 0,13-2 0 0 0,206-29 0 0 0,36-5 0 0 0,58 21 0 0 0,-173 11 0 0 0,107 3 0 0 0,44 21 0 0 0,-200-21 0 0 0,106-15 0 0 0,-28 2 0 0 0,80-4 0 0 0,-105 4 0 0 0,-56 2 0 0 0,-28 5 0 0 0,20-2 0 0 0,101 4 0 0 0,156 11 0 0 0,-267-7 0 0 0,99 1 0 0 0,-85 2 0 0 0,-37 3 0 0 0,-1 2 0 0 0,87 24 0 0 0,-111-24 0 0 0,0-2 0 0 0,48 3 0 0 0,-51-5-15 0 0,-1 0 0 0 0,0 2 0 0 0,0 2 0 0 0,34 13 0 0 0,-54-18 8 0 0,0 0 0 0 0,0 1 0 0 0,0 0 0 0 0,-1 0 0 0 0,0 1 0 0 0,0-1 0 0 0,6 8 0 0 0,37 41 66 0 0,-46-49-59 0 0,2 3 0 0 0,-1 0 0 0 0,1 0 0 0 0,-1 0 0 0 0,-1 0 0 0 0,0 1 0 0 0,0-1 0 0 0,0 1 0 0 0,-1 0 0 0 0,0 0 0 0 0,-1 0 0 0 0,1 0 0 0 0,-1 0 0 0 0,-1 0 0 0 0,0 0 0 0 0,-1 9 0 0 0,1-5-2 0 0,1 1 0 0 0,0-1-1 0 0,0-1 1 0 0,2 1 0 0 0,-1 0-1 0 0,1 0 1 0 0,1-1 0 0 0,6 15 0 0 0,-4-10-2 0 0,0 1 0 0 0,5 30 0 0 0,2 92 4 0 0,-7-107 0 0 0,-5-26 0 0 0,1 0 0 0 0,-1 0 0 0 0,-1 0 0 0 0,1 0 0 0 0,-1 0 0 0 0,0 1 0 0 0,0-1 0 0 0,-1 0 0 0 0,-1 7 0 0 0,-1-6 0 0 0,1 0 0 0 0,-2 0 0 0 0,1-1 0 0 0,-1 1 0 0 0,0-1 0 0 0,0 0 0 0 0,0 0 0 0 0,-7 6 0 0 0,-15 22 0 0 0,16-10 0 0 0,9-20 0 0 0,0-1 0 0 0,0 0 0 0 0,0 1 0 0 0,0-1 0 0 0,-1 0 0 0 0,0 0 0 0 0,-3 6 0 0 0,-135 131 0 0 0,59-63 0 0 0,68-64 0 0 0,0 0 0 0 0,0-1 0 0 0,-1-1 0 0 0,-1 0 0 0 0,-19 11 0 0 0,23-16 0 0 0,0 1 0 0 0,-17 14 0 0 0,21-15 0 0 0,-1 1 0 0 0,-1-2 0 0 0,1 1 0 0 0,-1-1 0 0 0,-13 6 0 0 0,-81 21 0 0 0,-9 3 0 0 0,63-19 13 0 0,-1-1 0 0 0,-1-3-1 0 0,0-2 1 0 0,-62 3 0 0 0,34-1-13 0 0,49-6 0 0 0,-1-2 0 0 0,-32 0 0 0 0,39-4 0 0 0,-131 6 0 0 0,70 9 0 0 0,55-8 0 0 0,-50 4 0 0 0,9-7 0 0 0,-108 20 0 0 0,134-17 0 0 0,-89 3 0 0 0,88-9 0 0 0,-33 2 0 0 0,-86 6 0 0 0,18 7 0 0 0,115-13 0 0 0,-1-1 0 0 0,1-1 0 0 0,-51-7 0 0 0,-38-17 0 0 0,25 3 0 0 0,68 16-64 0 0,1 1 0 0 0,0 1 0 0 0,-1 2 0 0 0,1 0-1 0 0,-1 2 1 0 0,1 1 0 0 0,0 1 0 0 0,-36 10 0 0 0,23-2-857 0 0,1 2 0 0 0,1 1 0 0 0,0 2 0 0 0,-47 30 0 0 0,38-15-961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13T20:22:09.511"/>
    </inkml:context>
    <inkml:brush xml:id="br0">
      <inkml:brushProperty name="width" value="0.1" units="cm"/>
      <inkml:brushProperty name="height" value="0.1" units="cm"/>
      <inkml:brushProperty name="color" value="#E71224"/>
    </inkml:brush>
  </inkml:definitions>
  <inkml:trace contextRef="#ctx0" brushRef="#br0">4313 150 919 0 0,'0'-2'-94'0'0,"-1"-14"2187"0"0,2 0 0 0 0,4-28 1 0 0,-5 42-1993 0 0,1 1 0 0 0,-1-1 1 0 0,0 1-1 0 0,0-1 1 0 0,0 1-1 0 0,0-1 0 0 0,0 1 1 0 0,0-1-1 0 0,0 1 0 0 0,0-1 1 0 0,-1 1-1 0 0,1-1 1 0 0,0 1-1 0 0,-1-1 0 0 0,1 1 1 0 0,-1-1-1 0 0,0 1 1 0 0,0 0-1 0 0,1-1 0 0 0,-1 1 1 0 0,0 0-1 0 0,-2-2 0 0 0,2 2 70 0 0,-1-1-1 0 0,0 1 0 0 0,0 0 1 0 0,0 0-1 0 0,0 0 0 0 0,0 0 1 0 0,0 1-1 0 0,0-1 0 0 0,0 0 1 0 0,0 1-1 0 0,0-1 0 0 0,0 1 1 0 0,0 0-1 0 0,-4 0 0 0 0,-24 0 559 0 0,16 1-414 0 0,1 0 0 0 0,-1-2 0 0 0,0 0 0 0 0,1 0 0 0 0,-26-7 0 0 0,2 2 516 0 0,12 2-305 0 0,12 3-391 0 0,0 0 0 0 0,1 1 0 0 0,-1 0 0 0 0,0 0 0 0 0,0 2 0 0 0,-13 2 0 0 0,-18 2 192 0 0,25-4-179 0 0,9-1-31 0 0,0 0 1 0 0,0 0 0 0 0,-1-1-1 0 0,-16-2 1 0 0,15 1 57 0 0,0 0 0 0 0,0 1-1 0 0,-19 2 1 0 0,-8 0-46 0 0,31-2-95 0 0,-22 1 162 0 0,1-2-1 0 0,-50-8 0 0 0,52 5 13 0 0,-1 1 0 0 0,-32 1 0 0 0,-9 0-89 0 0,41 0-23 0 0,0 3 1 0 0,-38 4-1 0 0,10 5 6 0 0,34-6-85 0 0,-31 3 0 0 0,-17-1 8 0 0,28-2 112 0 0,0-2 1 0 0,-58-4 0 0 0,24 1 18 0 0,16 1-107 0 0,34-1-3 0 0,-48 7 0 0 0,18-1-21 0 0,-130 12 168 0 0,-4-1-111 0 0,157-16-44 0 0,1-1 1 0 0,-33-6 0 0 0,28 2 23 0 0,-10 0-29 0 0,-101-8 69 0 0,-37 17 126 0 0,-149-14 44 0 0,275 9-240 0 0,-62 6 0 0 0,-19 6-32 0 0,-16-5 64 0 0,113-4-47 0 0,29-1-5 0 0,0-1 0 0 0,-1 0-1 0 0,-22-3 1 0 0,14-1-12 0 0,0 2 0 0 0,1 0 0 0 0,-1 2 0 0 0,0 0 0 0 0,-25 4 0 0 0,-33 2 35 0 0,54-5-25 0 0,1 1-1 0 0,-32 6 1 0 0,-64 15-10 0 0,100-18 0 0 0,-24 9 0 0 0,9-2 0 0 0,29-9 0 0 0,-1 1 0 0 0,1 0 0 0 0,0 1 0 0 0,0 0 0 0 0,1 0 0 0 0,-1 0 0 0 0,1 1 0 0 0,0 0 0 0 0,-6 8 0 0 0,-19 14 0 0 0,26-21 22 0 0,1-1 0 0 0,-1 1 0 0 0,1 0 0 0 0,1 1-1 0 0,-1 0 1 0 0,1-1 0 0 0,0 1 0 0 0,1 0 0 0 0,-3 11 0 0 0,4-12-1 0 0,0 0 0 0 0,1 0-1 0 0,0 0 1 0 0,0 0 0 0 0,1 0 0 0 0,0 0 0 0 0,0 0 0 0 0,2 9 0 0 0,2 8 115 0 0,8 25 0 0 0,-6-27 3 0 0,3 25 0 0 0,-5-6 70 0 0,-2-18-125 0 0,1-1 0 0 0,1 1 0 0 0,7 24-1 0 0,-7-36-24 0 0,3 11 84 0 0,13 28-1 0 0,2-1-9 0 0,7 13 73 0 0,-24-49-191 0 0,1 0 1 0 0,-2 0-1 0 0,0 0 0 0 0,0 1 0 0 0,-2 0 1 0 0,1-1-1 0 0,0 23 0 0 0,-1-9 2 0 0,-1-20 2 0 0,0 0 1 0 0,1 0-1 0 0,0 0 1 0 0,0-1-1 0 0,0 1 1 0 0,1 0-1 0 0,0-1 1 0 0,5 8-1 0 0,2 2 16 0 0,25 26 0 0 0,-35-42-35 0 0,11 14 30 0 0,2-1 1 0 0,15 13-1 0 0,-23-22-21 0 0,0 0 0 0 0,1-1 0 0 0,0 1 0 0 0,0-1 0 0 0,0 0 0 0 0,0-1 0 0 0,0 1 0 0 0,0-1 0 0 0,8 1 0 0 0,33 7 63 0 0,0-3-1 0 0,74 4 0 0 0,-2-7 99 0 0,33-3-83 0 0,176-10 101 0 0,-9 1 57 0 0,-14-10-106 0 0,-224 15-356 0 0,209-15 727 0 0,-263 15-506 0 0,0 2 0 0 0,30 1-1 0 0,-35 0-3 0 0,-13 0 0 0 0,0 1 0 0 0,16 2 0 0 0,1 1 16 0 0,-1-1 0 0 0,41-2 0 0 0,-9 0 0 0 0,242 13 48 0 0,-185-3-31 0 0,-4 0-2 0 0,5-1-10 0 0,-60-4 0 0 0,76-1 1 0 0,68 1-22 0 0,-120-2 11 0 0,89-5 42 0 0,-58-1 11 0 0,-42 7-64 0 0,-52-2 0 0 0,0-2 0 0 0,0 0 0 0 0,0 0 0 0 0,19-3 0 0 0,-20-3 74 0 0,-1 0 0 0 0,-1 0 0 0 0,1-1 0 0 0,14-10 0 0 0,-17 11 4 0 0,-37 48-330 0 0,13-23-324 0 0,-13 28 0 0 0,15-22-1444 0 0,-11 33 0 0 0,12-13-6176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1D4B4-93B8-E9EE-58F7-5D04188AA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C3D66-5596-BD04-77FF-F49868465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94C48-1591-3641-7609-BB18E1C761D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E2D2767-FA5D-B0FB-4840-C0079F73190C}"/>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900536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308B6-0864-780F-2ABB-599C69B86D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D7BF7E-3DD9-718B-B7A0-5A89275D9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AA93D-31C3-0423-32C1-FB030F4F082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3A621CB-5E96-0847-5B6C-79460F5C5D0F}"/>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95113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53249-81D5-AAFC-78BA-D5098535F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644D6-A980-1E35-622E-E91CA5C4C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B2B76D-DBB5-4B61-2C44-A877C6175ACC}"/>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90814B2-1519-EDF3-F215-4028444593F1}"/>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37826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B7812-3021-22FA-14E1-9C32EAC17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E9FB6-42C5-55AF-68CF-4ED874160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AD11E-1670-3DC2-78DF-5BCC020BB96B}"/>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292657D-106E-79FA-6D4E-2A1A920E18E8}"/>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238580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1211F-FE74-BB5C-DB5B-4738C80DD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EF19F-716C-3C89-064A-754B5E825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CECE4-B521-C1B4-81E6-58C75A16E4B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2C9B98F-06B6-8CAC-E7BB-6B69D163F14D}"/>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643227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B45F4-0F1B-1B41-B466-19D48E74C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20C35-095E-8FED-51FC-DD03447954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9DC0E-A631-C41F-28FE-A8D74265FA8E}"/>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5825A32-9ACC-9393-A0F0-C82B5756839D}"/>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466125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6771F-6758-D5FC-2195-61DA61BC7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2C380-1491-08A0-F7EC-796B2F87C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9A739-183D-175E-7495-744AB8AE5334}"/>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1879902-A225-1024-11F5-59172E7B692A}"/>
              </a:ext>
            </a:extLst>
          </p:cNvPr>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663880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D4D04-B6B4-11F8-C2BB-C9F680796E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B344C-2F76-E9B5-9AF4-02BCC4EB4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8C04AA-2B6D-71F0-56EC-59D9B65DBFF3}"/>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970CF6B-B02F-0FCD-56BF-AA7F6894AECB}"/>
              </a:ext>
            </a:extLst>
          </p:cNvPr>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027037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27FE5-F5A1-8453-A260-3299D6C80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9326E-4AAE-C5A5-2D11-E4CEDB54A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B79AB4-813C-C74D-8B75-634AA3C23757}"/>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E4108A4-80C3-9B80-3E6D-D2F7EB8793FA}"/>
              </a:ext>
            </a:extLst>
          </p:cNvPr>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8491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ECDC4-41AC-73FE-589C-62936F97B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C1486E-4FA2-3CB6-BF79-4BF039E744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C573BC-916F-E4B8-ED72-FD57B8A08FEF}"/>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641E9C4-C0AB-27C8-4056-B2015F7E33D4}"/>
              </a:ext>
            </a:extLst>
          </p:cNvPr>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411549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52479-38B6-297A-2A89-F78496804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DFD0C8-50B6-1763-2BB6-D0ED9968A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FE108-1A35-8FB7-F60A-6618DA78089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E609A36-368D-BAE0-F169-277E77F8118C}"/>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69995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12947-9387-CAC1-6381-53F15810D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2335C-0374-5467-E7D4-2FE21970D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55866-6AD6-855A-57B7-190ABB825875}"/>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EAACCF7-CF72-4E55-78E8-B6F4E5E7042A}"/>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68735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47405-4FAA-AE3D-B991-9E74D8142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034EB-18DB-719F-D343-E0A3E349B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5D27D-4685-7647-3DE9-ADC9AC463AD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7E31E7E-6AB2-3D31-25D6-26649BD9E0F3}"/>
              </a:ext>
            </a:extLst>
          </p:cNvPr>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47998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65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7C68F-2C36-8045-D821-A11C9C439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427737-607F-51D7-751D-47C1BDFA98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1DE2B6-5F13-52FB-DF01-952BC8520C6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5ACE89B-B1F1-81CE-86AF-DBCDF0BBBE84}"/>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825694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2/13/2024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2/13/2024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2/13/2024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2/13/2024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2/13/2024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2/13/2024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2/13/2024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2/13/2024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2/13/2024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2/13/2024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2/13/2024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2/13/2024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41.xml"/><Relationship Id="rId13" Type="http://schemas.openxmlformats.org/officeDocument/2006/relationships/image" Target="../media/image243.png"/><Relationship Id="rId18" Type="http://schemas.openxmlformats.org/officeDocument/2006/relationships/customXml" Target="../ink/ink246.xml"/><Relationship Id="rId3" Type="http://schemas.openxmlformats.org/officeDocument/2006/relationships/image" Target="../media/image3.png"/><Relationship Id="rId21" Type="http://schemas.openxmlformats.org/officeDocument/2006/relationships/image" Target="../media/image247.png"/><Relationship Id="rId7" Type="http://schemas.openxmlformats.org/officeDocument/2006/relationships/image" Target="../media/image240.png"/><Relationship Id="rId12" Type="http://schemas.openxmlformats.org/officeDocument/2006/relationships/customXml" Target="../ink/ink243.xml"/><Relationship Id="rId17" Type="http://schemas.openxmlformats.org/officeDocument/2006/relationships/image" Target="../media/image245.png"/><Relationship Id="rId2" Type="http://schemas.openxmlformats.org/officeDocument/2006/relationships/notesSlide" Target="../notesSlides/notesSlide10.xml"/><Relationship Id="rId16" Type="http://schemas.openxmlformats.org/officeDocument/2006/relationships/customXml" Target="../ink/ink245.xml"/><Relationship Id="rId20" Type="http://schemas.openxmlformats.org/officeDocument/2006/relationships/customXml" Target="../ink/ink247.xml"/><Relationship Id="rId1" Type="http://schemas.openxmlformats.org/officeDocument/2006/relationships/slideLayout" Target="../slideLayouts/slideLayout1.xml"/><Relationship Id="rId6" Type="http://schemas.openxmlformats.org/officeDocument/2006/relationships/customXml" Target="../ink/ink240.xml"/><Relationship Id="rId11" Type="http://schemas.openxmlformats.org/officeDocument/2006/relationships/image" Target="../media/image242.png"/><Relationship Id="rId5" Type="http://schemas.openxmlformats.org/officeDocument/2006/relationships/image" Target="../media/image5.png"/><Relationship Id="rId15" Type="http://schemas.openxmlformats.org/officeDocument/2006/relationships/image" Target="../media/image244.png"/><Relationship Id="rId10" Type="http://schemas.openxmlformats.org/officeDocument/2006/relationships/customXml" Target="../ink/ink242.xml"/><Relationship Id="rId19" Type="http://schemas.openxmlformats.org/officeDocument/2006/relationships/image" Target="../media/image246.png"/><Relationship Id="rId4" Type="http://schemas.openxmlformats.org/officeDocument/2006/relationships/customXml" Target="../ink/ink239.xml"/><Relationship Id="rId9" Type="http://schemas.openxmlformats.org/officeDocument/2006/relationships/image" Target="../media/image241.png"/><Relationship Id="rId14" Type="http://schemas.openxmlformats.org/officeDocument/2006/relationships/customXml" Target="../ink/ink24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customXml" Target="../ink/ink250.xml"/><Relationship Id="rId13" Type="http://schemas.openxmlformats.org/officeDocument/2006/relationships/image" Target="../media/image251.png"/><Relationship Id="rId3" Type="http://schemas.openxmlformats.org/officeDocument/2006/relationships/image" Target="../media/image3.png"/><Relationship Id="rId7" Type="http://schemas.openxmlformats.org/officeDocument/2006/relationships/image" Target="../media/image248.png"/><Relationship Id="rId12" Type="http://schemas.openxmlformats.org/officeDocument/2006/relationships/customXml" Target="../ink/ink25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49.xml"/><Relationship Id="rId11" Type="http://schemas.openxmlformats.org/officeDocument/2006/relationships/image" Target="../media/image250.png"/><Relationship Id="rId5" Type="http://schemas.openxmlformats.org/officeDocument/2006/relationships/image" Target="../media/image5.png"/><Relationship Id="rId10" Type="http://schemas.openxmlformats.org/officeDocument/2006/relationships/customXml" Target="../ink/ink251.xml"/><Relationship Id="rId4" Type="http://schemas.openxmlformats.org/officeDocument/2006/relationships/customXml" Target="../ink/ink248.xml"/><Relationship Id="rId9" Type="http://schemas.openxmlformats.org/officeDocument/2006/relationships/image" Target="../media/image249.png"/></Relationships>
</file>

<file path=ppt/slides/_rels/slide13.xml.rels><?xml version="1.0" encoding="UTF-8" standalone="yes"?>
<Relationships xmlns="http://schemas.openxmlformats.org/package/2006/relationships"><Relationship Id="rId13" Type="http://schemas.openxmlformats.org/officeDocument/2006/relationships/customXml" Target="../ink/ink257.xml"/><Relationship Id="rId18" Type="http://schemas.openxmlformats.org/officeDocument/2006/relationships/image" Target="../media/image258.png"/><Relationship Id="rId26" Type="http://schemas.openxmlformats.org/officeDocument/2006/relationships/image" Target="../media/image262.png"/><Relationship Id="rId39" Type="http://schemas.openxmlformats.org/officeDocument/2006/relationships/customXml" Target="../ink/ink270.xml"/><Relationship Id="rId21" Type="http://schemas.openxmlformats.org/officeDocument/2006/relationships/customXml" Target="../ink/ink261.xml"/><Relationship Id="rId34" Type="http://schemas.openxmlformats.org/officeDocument/2006/relationships/image" Target="../media/image266.png"/><Relationship Id="rId42" Type="http://schemas.openxmlformats.org/officeDocument/2006/relationships/image" Target="../media/image270.png"/><Relationship Id="rId47" Type="http://schemas.openxmlformats.org/officeDocument/2006/relationships/customXml" Target="../ink/ink274.xml"/><Relationship Id="rId50" Type="http://schemas.openxmlformats.org/officeDocument/2006/relationships/image" Target="../media/image274.png"/><Relationship Id="rId7" Type="http://schemas.openxmlformats.org/officeDocument/2006/relationships/customXml" Target="../ink/ink254.xml"/><Relationship Id="rId2" Type="http://schemas.openxmlformats.org/officeDocument/2006/relationships/notesSlide" Target="../notesSlides/notesSlide13.xml"/><Relationship Id="rId16" Type="http://schemas.openxmlformats.org/officeDocument/2006/relationships/image" Target="../media/image257.png"/><Relationship Id="rId29" Type="http://schemas.openxmlformats.org/officeDocument/2006/relationships/customXml" Target="../ink/ink265.xml"/><Relationship Id="rId11" Type="http://schemas.openxmlformats.org/officeDocument/2006/relationships/customXml" Target="../ink/ink256.xml"/><Relationship Id="rId24" Type="http://schemas.openxmlformats.org/officeDocument/2006/relationships/image" Target="../media/image261.png"/><Relationship Id="rId32" Type="http://schemas.openxmlformats.org/officeDocument/2006/relationships/image" Target="../media/image265.png"/><Relationship Id="rId37" Type="http://schemas.openxmlformats.org/officeDocument/2006/relationships/customXml" Target="../ink/ink269.xml"/><Relationship Id="rId40" Type="http://schemas.openxmlformats.org/officeDocument/2006/relationships/image" Target="../media/image269.png"/><Relationship Id="rId45" Type="http://schemas.openxmlformats.org/officeDocument/2006/relationships/customXml" Target="../ink/ink273.xml"/><Relationship Id="rId53" Type="http://schemas.openxmlformats.org/officeDocument/2006/relationships/customXml" Target="../ink/ink277.xml"/><Relationship Id="rId5" Type="http://schemas.openxmlformats.org/officeDocument/2006/relationships/image" Target="../media/image5.png"/><Relationship Id="rId10" Type="http://schemas.openxmlformats.org/officeDocument/2006/relationships/image" Target="../media/image254.png"/><Relationship Id="rId19" Type="http://schemas.openxmlformats.org/officeDocument/2006/relationships/customXml" Target="../ink/ink260.xml"/><Relationship Id="rId31" Type="http://schemas.openxmlformats.org/officeDocument/2006/relationships/customXml" Target="../ink/ink266.xml"/><Relationship Id="rId44" Type="http://schemas.openxmlformats.org/officeDocument/2006/relationships/image" Target="../media/image271.png"/><Relationship Id="rId52" Type="http://schemas.openxmlformats.org/officeDocument/2006/relationships/image" Target="../media/image275.png"/><Relationship Id="rId4" Type="http://schemas.openxmlformats.org/officeDocument/2006/relationships/customXml" Target="../ink/ink253.xml"/><Relationship Id="rId9" Type="http://schemas.openxmlformats.org/officeDocument/2006/relationships/customXml" Target="../ink/ink255.xml"/><Relationship Id="rId14" Type="http://schemas.openxmlformats.org/officeDocument/2006/relationships/image" Target="../media/image256.png"/><Relationship Id="rId22" Type="http://schemas.openxmlformats.org/officeDocument/2006/relationships/image" Target="../media/image260.png"/><Relationship Id="rId27" Type="http://schemas.openxmlformats.org/officeDocument/2006/relationships/customXml" Target="../ink/ink264.xml"/><Relationship Id="rId30" Type="http://schemas.openxmlformats.org/officeDocument/2006/relationships/image" Target="../media/image264.png"/><Relationship Id="rId35" Type="http://schemas.openxmlformats.org/officeDocument/2006/relationships/customXml" Target="../ink/ink268.xml"/><Relationship Id="rId43" Type="http://schemas.openxmlformats.org/officeDocument/2006/relationships/customXml" Target="../ink/ink272.xml"/><Relationship Id="rId48" Type="http://schemas.openxmlformats.org/officeDocument/2006/relationships/image" Target="../media/image273.png"/><Relationship Id="rId8" Type="http://schemas.openxmlformats.org/officeDocument/2006/relationships/image" Target="../media/image253.png"/><Relationship Id="rId51" Type="http://schemas.openxmlformats.org/officeDocument/2006/relationships/customXml" Target="../ink/ink276.xml"/><Relationship Id="rId3" Type="http://schemas.openxmlformats.org/officeDocument/2006/relationships/image" Target="../media/image3.png"/><Relationship Id="rId12" Type="http://schemas.openxmlformats.org/officeDocument/2006/relationships/image" Target="../media/image255.png"/><Relationship Id="rId17" Type="http://schemas.openxmlformats.org/officeDocument/2006/relationships/customXml" Target="../ink/ink259.xml"/><Relationship Id="rId25" Type="http://schemas.openxmlformats.org/officeDocument/2006/relationships/customXml" Target="../ink/ink263.xml"/><Relationship Id="rId33" Type="http://schemas.openxmlformats.org/officeDocument/2006/relationships/customXml" Target="../ink/ink267.xml"/><Relationship Id="rId38" Type="http://schemas.openxmlformats.org/officeDocument/2006/relationships/image" Target="../media/image268.png"/><Relationship Id="rId46" Type="http://schemas.openxmlformats.org/officeDocument/2006/relationships/image" Target="../media/image272.png"/><Relationship Id="rId20" Type="http://schemas.openxmlformats.org/officeDocument/2006/relationships/image" Target="../media/image259.png"/><Relationship Id="rId41" Type="http://schemas.openxmlformats.org/officeDocument/2006/relationships/customXml" Target="../ink/ink271.xml"/><Relationship Id="rId54" Type="http://schemas.openxmlformats.org/officeDocument/2006/relationships/image" Target="../media/image276.png"/><Relationship Id="rId1" Type="http://schemas.openxmlformats.org/officeDocument/2006/relationships/slideLayout" Target="../slideLayouts/slideLayout1.xml"/><Relationship Id="rId6" Type="http://schemas.openxmlformats.org/officeDocument/2006/relationships/image" Target="../media/image252.png"/><Relationship Id="rId15" Type="http://schemas.openxmlformats.org/officeDocument/2006/relationships/customXml" Target="../ink/ink258.xml"/><Relationship Id="rId23" Type="http://schemas.openxmlformats.org/officeDocument/2006/relationships/customXml" Target="../ink/ink262.xml"/><Relationship Id="rId28" Type="http://schemas.openxmlformats.org/officeDocument/2006/relationships/image" Target="../media/image263.png"/><Relationship Id="rId36" Type="http://schemas.openxmlformats.org/officeDocument/2006/relationships/image" Target="../media/image267.png"/><Relationship Id="rId49" Type="http://schemas.openxmlformats.org/officeDocument/2006/relationships/customXml" Target="../ink/ink275.xml"/></Relationships>
</file>

<file path=ppt/slides/_rels/slide14.xml.rels><?xml version="1.0" encoding="UTF-8" standalone="yes"?>
<Relationships xmlns="http://schemas.openxmlformats.org/package/2006/relationships"><Relationship Id="rId8" Type="http://schemas.openxmlformats.org/officeDocument/2006/relationships/customXml" Target="../ink/ink280.xml"/><Relationship Id="rId13" Type="http://schemas.openxmlformats.org/officeDocument/2006/relationships/image" Target="../media/image280.png"/><Relationship Id="rId18" Type="http://schemas.openxmlformats.org/officeDocument/2006/relationships/customXml" Target="../ink/ink285.xml"/><Relationship Id="rId26" Type="http://schemas.openxmlformats.org/officeDocument/2006/relationships/customXml" Target="../ink/ink289.xml"/><Relationship Id="rId3" Type="http://schemas.openxmlformats.org/officeDocument/2006/relationships/image" Target="../media/image3.png"/><Relationship Id="rId21" Type="http://schemas.openxmlformats.org/officeDocument/2006/relationships/image" Target="../media/image284.png"/><Relationship Id="rId7" Type="http://schemas.openxmlformats.org/officeDocument/2006/relationships/image" Target="../media/image277.png"/><Relationship Id="rId12" Type="http://schemas.openxmlformats.org/officeDocument/2006/relationships/customXml" Target="../ink/ink282.xml"/><Relationship Id="rId17" Type="http://schemas.openxmlformats.org/officeDocument/2006/relationships/image" Target="../media/image282.png"/><Relationship Id="rId25" Type="http://schemas.openxmlformats.org/officeDocument/2006/relationships/image" Target="../media/image286.png"/><Relationship Id="rId2" Type="http://schemas.openxmlformats.org/officeDocument/2006/relationships/notesSlide" Target="../notesSlides/notesSlide14.xml"/><Relationship Id="rId16" Type="http://schemas.openxmlformats.org/officeDocument/2006/relationships/customXml" Target="../ink/ink284.xml"/><Relationship Id="rId20" Type="http://schemas.openxmlformats.org/officeDocument/2006/relationships/customXml" Target="../ink/ink286.xml"/><Relationship Id="rId29" Type="http://schemas.openxmlformats.org/officeDocument/2006/relationships/image" Target="../media/image288.png"/><Relationship Id="rId1" Type="http://schemas.openxmlformats.org/officeDocument/2006/relationships/slideLayout" Target="../slideLayouts/slideLayout1.xml"/><Relationship Id="rId6" Type="http://schemas.openxmlformats.org/officeDocument/2006/relationships/customXml" Target="../ink/ink279.xml"/><Relationship Id="rId11" Type="http://schemas.openxmlformats.org/officeDocument/2006/relationships/image" Target="../media/image279.png"/><Relationship Id="rId24" Type="http://schemas.openxmlformats.org/officeDocument/2006/relationships/customXml" Target="../ink/ink288.xml"/><Relationship Id="rId5" Type="http://schemas.openxmlformats.org/officeDocument/2006/relationships/image" Target="../media/image5.png"/><Relationship Id="rId15" Type="http://schemas.openxmlformats.org/officeDocument/2006/relationships/image" Target="../media/image281.png"/><Relationship Id="rId23" Type="http://schemas.openxmlformats.org/officeDocument/2006/relationships/image" Target="../media/image285.png"/><Relationship Id="rId28" Type="http://schemas.openxmlformats.org/officeDocument/2006/relationships/customXml" Target="../ink/ink290.xml"/><Relationship Id="rId10" Type="http://schemas.openxmlformats.org/officeDocument/2006/relationships/customXml" Target="../ink/ink281.xml"/><Relationship Id="rId19" Type="http://schemas.openxmlformats.org/officeDocument/2006/relationships/image" Target="../media/image283.png"/><Relationship Id="rId31" Type="http://schemas.openxmlformats.org/officeDocument/2006/relationships/image" Target="../media/image289.png"/><Relationship Id="rId4" Type="http://schemas.openxmlformats.org/officeDocument/2006/relationships/customXml" Target="../ink/ink278.xml"/><Relationship Id="rId9" Type="http://schemas.openxmlformats.org/officeDocument/2006/relationships/image" Target="../media/image278.png"/><Relationship Id="rId14" Type="http://schemas.openxmlformats.org/officeDocument/2006/relationships/customXml" Target="../ink/ink283.xml"/><Relationship Id="rId22" Type="http://schemas.openxmlformats.org/officeDocument/2006/relationships/customXml" Target="../ink/ink287.xml"/><Relationship Id="rId27" Type="http://schemas.openxmlformats.org/officeDocument/2006/relationships/image" Target="../media/image287.png"/><Relationship Id="rId30" Type="http://schemas.openxmlformats.org/officeDocument/2006/relationships/customXml" Target="../ink/ink291.xml"/></Relationships>
</file>

<file path=ppt/slides/_rels/slide15.xml.rels><?xml version="1.0" encoding="UTF-8" standalone="yes"?>
<Relationships xmlns="http://schemas.openxmlformats.org/package/2006/relationships"><Relationship Id="rId13" Type="http://schemas.openxmlformats.org/officeDocument/2006/relationships/customXml" Target="../ink/ink296.xml"/><Relationship Id="rId18" Type="http://schemas.openxmlformats.org/officeDocument/2006/relationships/image" Target="../media/image296.png"/><Relationship Id="rId26" Type="http://schemas.openxmlformats.org/officeDocument/2006/relationships/image" Target="../media/image300.png"/><Relationship Id="rId3" Type="http://schemas.openxmlformats.org/officeDocument/2006/relationships/image" Target="../media/image3.png"/><Relationship Id="rId21" Type="http://schemas.openxmlformats.org/officeDocument/2006/relationships/customXml" Target="../ink/ink300.xml"/><Relationship Id="rId34" Type="http://schemas.openxmlformats.org/officeDocument/2006/relationships/image" Target="../media/image304.png"/><Relationship Id="rId7" Type="http://schemas.openxmlformats.org/officeDocument/2006/relationships/customXml" Target="../ink/ink293.xml"/><Relationship Id="rId12" Type="http://schemas.openxmlformats.org/officeDocument/2006/relationships/image" Target="../media/image293.png"/><Relationship Id="rId17" Type="http://schemas.openxmlformats.org/officeDocument/2006/relationships/customXml" Target="../ink/ink298.xml"/><Relationship Id="rId25" Type="http://schemas.openxmlformats.org/officeDocument/2006/relationships/customXml" Target="../ink/ink302.xml"/><Relationship Id="rId33" Type="http://schemas.openxmlformats.org/officeDocument/2006/relationships/customXml" Target="../ink/ink306.xml"/><Relationship Id="rId2" Type="http://schemas.openxmlformats.org/officeDocument/2006/relationships/notesSlide" Target="../notesSlides/notesSlide15.xml"/><Relationship Id="rId16" Type="http://schemas.openxmlformats.org/officeDocument/2006/relationships/image" Target="../media/image295.png"/><Relationship Id="rId20" Type="http://schemas.openxmlformats.org/officeDocument/2006/relationships/image" Target="../media/image297.png"/><Relationship Id="rId29" Type="http://schemas.openxmlformats.org/officeDocument/2006/relationships/customXml" Target="../ink/ink304.xml"/><Relationship Id="rId1" Type="http://schemas.openxmlformats.org/officeDocument/2006/relationships/slideLayout" Target="../slideLayouts/slideLayout1.xml"/><Relationship Id="rId6" Type="http://schemas.openxmlformats.org/officeDocument/2006/relationships/image" Target="../media/image290.png"/><Relationship Id="rId11" Type="http://schemas.openxmlformats.org/officeDocument/2006/relationships/customXml" Target="../ink/ink295.xml"/><Relationship Id="rId24" Type="http://schemas.openxmlformats.org/officeDocument/2006/relationships/image" Target="../media/image299.png"/><Relationship Id="rId32" Type="http://schemas.openxmlformats.org/officeDocument/2006/relationships/image" Target="../media/image303.png"/><Relationship Id="rId5" Type="http://schemas.openxmlformats.org/officeDocument/2006/relationships/image" Target="../media/image5.png"/><Relationship Id="rId15" Type="http://schemas.openxmlformats.org/officeDocument/2006/relationships/customXml" Target="../ink/ink297.xml"/><Relationship Id="rId23" Type="http://schemas.openxmlformats.org/officeDocument/2006/relationships/customXml" Target="../ink/ink301.xml"/><Relationship Id="rId28" Type="http://schemas.openxmlformats.org/officeDocument/2006/relationships/image" Target="../media/image301.png"/><Relationship Id="rId10" Type="http://schemas.openxmlformats.org/officeDocument/2006/relationships/image" Target="../media/image292.png"/><Relationship Id="rId19" Type="http://schemas.openxmlformats.org/officeDocument/2006/relationships/customXml" Target="../ink/ink299.xml"/><Relationship Id="rId31" Type="http://schemas.openxmlformats.org/officeDocument/2006/relationships/customXml" Target="../ink/ink305.xml"/><Relationship Id="rId4" Type="http://schemas.openxmlformats.org/officeDocument/2006/relationships/customXml" Target="../ink/ink292.xml"/><Relationship Id="rId9" Type="http://schemas.openxmlformats.org/officeDocument/2006/relationships/customXml" Target="../ink/ink294.xml"/><Relationship Id="rId14" Type="http://schemas.openxmlformats.org/officeDocument/2006/relationships/image" Target="../media/image294.png"/><Relationship Id="rId22" Type="http://schemas.openxmlformats.org/officeDocument/2006/relationships/image" Target="../media/image298.png"/><Relationship Id="rId27" Type="http://schemas.openxmlformats.org/officeDocument/2006/relationships/customXml" Target="../ink/ink303.xml"/><Relationship Id="rId30" Type="http://schemas.openxmlformats.org/officeDocument/2006/relationships/image" Target="../media/image302.png"/><Relationship Id="rId8" Type="http://schemas.openxmlformats.org/officeDocument/2006/relationships/image" Target="../media/image291.png"/></Relationships>
</file>

<file path=ppt/slides/_rels/slide16.xml.rels><?xml version="1.0" encoding="UTF-8" standalone="yes"?>
<Relationships xmlns="http://schemas.openxmlformats.org/package/2006/relationships"><Relationship Id="rId26" Type="http://schemas.openxmlformats.org/officeDocument/2006/relationships/customXml" Target="../ink/ink318.xml"/><Relationship Id="rId117" Type="http://schemas.openxmlformats.org/officeDocument/2006/relationships/image" Target="../media/image360.png"/><Relationship Id="rId21" Type="http://schemas.openxmlformats.org/officeDocument/2006/relationships/image" Target="../media/image312.png"/><Relationship Id="rId42" Type="http://schemas.openxmlformats.org/officeDocument/2006/relationships/customXml" Target="../ink/ink326.xml"/><Relationship Id="rId47" Type="http://schemas.openxmlformats.org/officeDocument/2006/relationships/image" Target="../media/image325.png"/><Relationship Id="rId63" Type="http://schemas.openxmlformats.org/officeDocument/2006/relationships/image" Target="../media/image333.png"/><Relationship Id="rId68" Type="http://schemas.openxmlformats.org/officeDocument/2006/relationships/customXml" Target="../ink/ink339.xml"/><Relationship Id="rId84" Type="http://schemas.openxmlformats.org/officeDocument/2006/relationships/customXml" Target="../ink/ink347.xml"/><Relationship Id="rId89" Type="http://schemas.openxmlformats.org/officeDocument/2006/relationships/image" Target="../media/image346.png"/><Relationship Id="rId112" Type="http://schemas.openxmlformats.org/officeDocument/2006/relationships/customXml" Target="../ink/ink361.xml"/><Relationship Id="rId16" Type="http://schemas.openxmlformats.org/officeDocument/2006/relationships/customXml" Target="../ink/ink313.xml"/><Relationship Id="rId107" Type="http://schemas.openxmlformats.org/officeDocument/2006/relationships/image" Target="../media/image355.png"/><Relationship Id="rId11" Type="http://schemas.openxmlformats.org/officeDocument/2006/relationships/image" Target="../media/image307.png"/><Relationship Id="rId32" Type="http://schemas.openxmlformats.org/officeDocument/2006/relationships/customXml" Target="../ink/ink321.xml"/><Relationship Id="rId37" Type="http://schemas.openxmlformats.org/officeDocument/2006/relationships/image" Target="../media/image320.png"/><Relationship Id="rId53" Type="http://schemas.openxmlformats.org/officeDocument/2006/relationships/image" Target="../media/image328.png"/><Relationship Id="rId58" Type="http://schemas.openxmlformats.org/officeDocument/2006/relationships/customXml" Target="../ink/ink334.xml"/><Relationship Id="rId74" Type="http://schemas.openxmlformats.org/officeDocument/2006/relationships/customXml" Target="../ink/ink342.xml"/><Relationship Id="rId79" Type="http://schemas.openxmlformats.org/officeDocument/2006/relationships/image" Target="../media/image341.png"/><Relationship Id="rId102" Type="http://schemas.openxmlformats.org/officeDocument/2006/relationships/customXml" Target="../ink/ink356.xml"/><Relationship Id="rId5" Type="http://schemas.openxmlformats.org/officeDocument/2006/relationships/image" Target="../media/image5.png"/><Relationship Id="rId90" Type="http://schemas.openxmlformats.org/officeDocument/2006/relationships/customXml" Target="../ink/ink350.xml"/><Relationship Id="rId95" Type="http://schemas.openxmlformats.org/officeDocument/2006/relationships/image" Target="../media/image349.png"/><Relationship Id="rId22" Type="http://schemas.openxmlformats.org/officeDocument/2006/relationships/customXml" Target="../ink/ink316.xml"/><Relationship Id="rId27" Type="http://schemas.openxmlformats.org/officeDocument/2006/relationships/image" Target="../media/image315.png"/><Relationship Id="rId43" Type="http://schemas.openxmlformats.org/officeDocument/2006/relationships/image" Target="../media/image323.png"/><Relationship Id="rId48" Type="http://schemas.openxmlformats.org/officeDocument/2006/relationships/customXml" Target="../ink/ink329.xml"/><Relationship Id="rId64" Type="http://schemas.openxmlformats.org/officeDocument/2006/relationships/customXml" Target="../ink/ink337.xml"/><Relationship Id="rId69" Type="http://schemas.openxmlformats.org/officeDocument/2006/relationships/image" Target="../media/image336.png"/><Relationship Id="rId113" Type="http://schemas.openxmlformats.org/officeDocument/2006/relationships/image" Target="../media/image358.png"/><Relationship Id="rId118" Type="http://schemas.openxmlformats.org/officeDocument/2006/relationships/customXml" Target="../ink/ink364.xml"/><Relationship Id="rId80" Type="http://schemas.openxmlformats.org/officeDocument/2006/relationships/customXml" Target="../ink/ink345.xml"/><Relationship Id="rId85" Type="http://schemas.openxmlformats.org/officeDocument/2006/relationships/image" Target="../media/image344.png"/><Relationship Id="rId12" Type="http://schemas.openxmlformats.org/officeDocument/2006/relationships/customXml" Target="../ink/ink311.xml"/><Relationship Id="rId17" Type="http://schemas.openxmlformats.org/officeDocument/2006/relationships/image" Target="../media/image310.png"/><Relationship Id="rId33" Type="http://schemas.openxmlformats.org/officeDocument/2006/relationships/image" Target="../media/image318.png"/><Relationship Id="rId38" Type="http://schemas.openxmlformats.org/officeDocument/2006/relationships/customXml" Target="../ink/ink324.xml"/><Relationship Id="rId59" Type="http://schemas.openxmlformats.org/officeDocument/2006/relationships/image" Target="../media/image331.png"/><Relationship Id="rId103" Type="http://schemas.openxmlformats.org/officeDocument/2006/relationships/image" Target="../media/image353.png"/><Relationship Id="rId108" Type="http://schemas.openxmlformats.org/officeDocument/2006/relationships/customXml" Target="../ink/ink359.xml"/><Relationship Id="rId54" Type="http://schemas.openxmlformats.org/officeDocument/2006/relationships/customXml" Target="../ink/ink332.xml"/><Relationship Id="rId70" Type="http://schemas.openxmlformats.org/officeDocument/2006/relationships/customXml" Target="../ink/ink340.xml"/><Relationship Id="rId75" Type="http://schemas.openxmlformats.org/officeDocument/2006/relationships/image" Target="../media/image339.png"/><Relationship Id="rId91" Type="http://schemas.openxmlformats.org/officeDocument/2006/relationships/image" Target="../media/image347.png"/><Relationship Id="rId96" Type="http://schemas.openxmlformats.org/officeDocument/2006/relationships/customXml" Target="../ink/ink353.xml"/><Relationship Id="rId1" Type="http://schemas.openxmlformats.org/officeDocument/2006/relationships/slideLayout" Target="../slideLayouts/slideLayout1.xml"/><Relationship Id="rId6" Type="http://schemas.openxmlformats.org/officeDocument/2006/relationships/customXml" Target="../ink/ink308.xml"/><Relationship Id="rId23" Type="http://schemas.openxmlformats.org/officeDocument/2006/relationships/image" Target="../media/image313.png"/><Relationship Id="rId28" Type="http://schemas.openxmlformats.org/officeDocument/2006/relationships/customXml" Target="../ink/ink319.xml"/><Relationship Id="rId49" Type="http://schemas.openxmlformats.org/officeDocument/2006/relationships/image" Target="../media/image326.png"/><Relationship Id="rId114" Type="http://schemas.openxmlformats.org/officeDocument/2006/relationships/customXml" Target="../ink/ink362.xml"/><Relationship Id="rId119" Type="http://schemas.openxmlformats.org/officeDocument/2006/relationships/image" Target="../media/image361.png"/><Relationship Id="rId44" Type="http://schemas.openxmlformats.org/officeDocument/2006/relationships/customXml" Target="../ink/ink327.xml"/><Relationship Id="rId60" Type="http://schemas.openxmlformats.org/officeDocument/2006/relationships/customXml" Target="../ink/ink335.xml"/><Relationship Id="rId65" Type="http://schemas.openxmlformats.org/officeDocument/2006/relationships/image" Target="../media/image334.png"/><Relationship Id="rId81" Type="http://schemas.openxmlformats.org/officeDocument/2006/relationships/image" Target="../media/image342.png"/><Relationship Id="rId86" Type="http://schemas.openxmlformats.org/officeDocument/2006/relationships/customXml" Target="../ink/ink348.xml"/><Relationship Id="rId4" Type="http://schemas.openxmlformats.org/officeDocument/2006/relationships/customXml" Target="../ink/ink307.xml"/><Relationship Id="rId9" Type="http://schemas.openxmlformats.org/officeDocument/2006/relationships/image" Target="../media/image306.png"/><Relationship Id="rId13" Type="http://schemas.openxmlformats.org/officeDocument/2006/relationships/image" Target="../media/image308.png"/><Relationship Id="rId18" Type="http://schemas.openxmlformats.org/officeDocument/2006/relationships/customXml" Target="../ink/ink314.xml"/><Relationship Id="rId39" Type="http://schemas.openxmlformats.org/officeDocument/2006/relationships/image" Target="../media/image321.png"/><Relationship Id="rId109" Type="http://schemas.openxmlformats.org/officeDocument/2006/relationships/image" Target="../media/image356.png"/><Relationship Id="rId34" Type="http://schemas.openxmlformats.org/officeDocument/2006/relationships/customXml" Target="../ink/ink322.xml"/><Relationship Id="rId50" Type="http://schemas.openxmlformats.org/officeDocument/2006/relationships/customXml" Target="../ink/ink330.xml"/><Relationship Id="rId55" Type="http://schemas.openxmlformats.org/officeDocument/2006/relationships/image" Target="../media/image329.png"/><Relationship Id="rId76" Type="http://schemas.openxmlformats.org/officeDocument/2006/relationships/customXml" Target="../ink/ink343.xml"/><Relationship Id="rId97" Type="http://schemas.openxmlformats.org/officeDocument/2006/relationships/image" Target="../media/image350.png"/><Relationship Id="rId104" Type="http://schemas.openxmlformats.org/officeDocument/2006/relationships/customXml" Target="../ink/ink357.xml"/><Relationship Id="rId120" Type="http://schemas.openxmlformats.org/officeDocument/2006/relationships/customXml" Target="../ink/ink365.xml"/><Relationship Id="rId7" Type="http://schemas.openxmlformats.org/officeDocument/2006/relationships/image" Target="../media/image305.png"/><Relationship Id="rId71" Type="http://schemas.openxmlformats.org/officeDocument/2006/relationships/image" Target="../media/image337.png"/><Relationship Id="rId92" Type="http://schemas.openxmlformats.org/officeDocument/2006/relationships/customXml" Target="../ink/ink351.xml"/><Relationship Id="rId2" Type="http://schemas.openxmlformats.org/officeDocument/2006/relationships/notesSlide" Target="../notesSlides/notesSlide16.xml"/><Relationship Id="rId29" Type="http://schemas.openxmlformats.org/officeDocument/2006/relationships/image" Target="../media/image316.png"/><Relationship Id="rId24" Type="http://schemas.openxmlformats.org/officeDocument/2006/relationships/customXml" Target="../ink/ink317.xml"/><Relationship Id="rId40" Type="http://schemas.openxmlformats.org/officeDocument/2006/relationships/customXml" Target="../ink/ink325.xml"/><Relationship Id="rId45" Type="http://schemas.openxmlformats.org/officeDocument/2006/relationships/image" Target="../media/image324.png"/><Relationship Id="rId66" Type="http://schemas.openxmlformats.org/officeDocument/2006/relationships/customXml" Target="../ink/ink338.xml"/><Relationship Id="rId87" Type="http://schemas.openxmlformats.org/officeDocument/2006/relationships/image" Target="../media/image345.png"/><Relationship Id="rId110" Type="http://schemas.openxmlformats.org/officeDocument/2006/relationships/customXml" Target="../ink/ink360.xml"/><Relationship Id="rId115" Type="http://schemas.openxmlformats.org/officeDocument/2006/relationships/image" Target="../media/image359.png"/><Relationship Id="rId61" Type="http://schemas.openxmlformats.org/officeDocument/2006/relationships/image" Target="../media/image332.png"/><Relationship Id="rId82" Type="http://schemas.openxmlformats.org/officeDocument/2006/relationships/customXml" Target="../ink/ink346.xml"/><Relationship Id="rId19" Type="http://schemas.openxmlformats.org/officeDocument/2006/relationships/image" Target="../media/image311.png"/><Relationship Id="rId14" Type="http://schemas.openxmlformats.org/officeDocument/2006/relationships/customXml" Target="../ink/ink312.xml"/><Relationship Id="rId30" Type="http://schemas.openxmlformats.org/officeDocument/2006/relationships/customXml" Target="../ink/ink320.xml"/><Relationship Id="rId35" Type="http://schemas.openxmlformats.org/officeDocument/2006/relationships/image" Target="../media/image319.png"/><Relationship Id="rId56" Type="http://schemas.openxmlformats.org/officeDocument/2006/relationships/customXml" Target="../ink/ink333.xml"/><Relationship Id="rId77" Type="http://schemas.openxmlformats.org/officeDocument/2006/relationships/image" Target="../media/image340.png"/><Relationship Id="rId100" Type="http://schemas.openxmlformats.org/officeDocument/2006/relationships/customXml" Target="../ink/ink355.xml"/><Relationship Id="rId105" Type="http://schemas.openxmlformats.org/officeDocument/2006/relationships/image" Target="../media/image354.png"/><Relationship Id="rId8" Type="http://schemas.openxmlformats.org/officeDocument/2006/relationships/customXml" Target="../ink/ink309.xml"/><Relationship Id="rId51" Type="http://schemas.openxmlformats.org/officeDocument/2006/relationships/image" Target="../media/image327.png"/><Relationship Id="rId72" Type="http://schemas.openxmlformats.org/officeDocument/2006/relationships/customXml" Target="../ink/ink341.xml"/><Relationship Id="rId93" Type="http://schemas.openxmlformats.org/officeDocument/2006/relationships/image" Target="../media/image348.png"/><Relationship Id="rId98" Type="http://schemas.openxmlformats.org/officeDocument/2006/relationships/customXml" Target="../ink/ink354.xml"/><Relationship Id="rId121" Type="http://schemas.openxmlformats.org/officeDocument/2006/relationships/image" Target="../media/image362.png"/><Relationship Id="rId3" Type="http://schemas.openxmlformats.org/officeDocument/2006/relationships/image" Target="../media/image3.png"/><Relationship Id="rId25" Type="http://schemas.openxmlformats.org/officeDocument/2006/relationships/image" Target="../media/image314.png"/><Relationship Id="rId46" Type="http://schemas.openxmlformats.org/officeDocument/2006/relationships/customXml" Target="../ink/ink328.xml"/><Relationship Id="rId67" Type="http://schemas.openxmlformats.org/officeDocument/2006/relationships/image" Target="../media/image335.png"/><Relationship Id="rId116" Type="http://schemas.openxmlformats.org/officeDocument/2006/relationships/customXml" Target="../ink/ink363.xml"/><Relationship Id="rId20" Type="http://schemas.openxmlformats.org/officeDocument/2006/relationships/customXml" Target="../ink/ink315.xml"/><Relationship Id="rId41" Type="http://schemas.openxmlformats.org/officeDocument/2006/relationships/image" Target="../media/image322.png"/><Relationship Id="rId62" Type="http://schemas.openxmlformats.org/officeDocument/2006/relationships/customXml" Target="../ink/ink336.xml"/><Relationship Id="rId83" Type="http://schemas.openxmlformats.org/officeDocument/2006/relationships/image" Target="../media/image343.png"/><Relationship Id="rId88" Type="http://schemas.openxmlformats.org/officeDocument/2006/relationships/customXml" Target="../ink/ink349.xml"/><Relationship Id="rId111" Type="http://schemas.openxmlformats.org/officeDocument/2006/relationships/image" Target="../media/image357.png"/><Relationship Id="rId15" Type="http://schemas.openxmlformats.org/officeDocument/2006/relationships/image" Target="../media/image309.png"/><Relationship Id="rId36" Type="http://schemas.openxmlformats.org/officeDocument/2006/relationships/customXml" Target="../ink/ink323.xml"/><Relationship Id="rId57" Type="http://schemas.openxmlformats.org/officeDocument/2006/relationships/image" Target="../media/image330.png"/><Relationship Id="rId106" Type="http://schemas.openxmlformats.org/officeDocument/2006/relationships/customXml" Target="../ink/ink358.xml"/><Relationship Id="rId10" Type="http://schemas.openxmlformats.org/officeDocument/2006/relationships/customXml" Target="../ink/ink310.xml"/><Relationship Id="rId31" Type="http://schemas.openxmlformats.org/officeDocument/2006/relationships/image" Target="../media/image317.png"/><Relationship Id="rId52" Type="http://schemas.openxmlformats.org/officeDocument/2006/relationships/customXml" Target="../ink/ink331.xml"/><Relationship Id="rId73" Type="http://schemas.openxmlformats.org/officeDocument/2006/relationships/image" Target="../media/image338.png"/><Relationship Id="rId78" Type="http://schemas.openxmlformats.org/officeDocument/2006/relationships/customXml" Target="../ink/ink344.xml"/><Relationship Id="rId94" Type="http://schemas.openxmlformats.org/officeDocument/2006/relationships/customXml" Target="../ink/ink352.xml"/><Relationship Id="rId99" Type="http://schemas.openxmlformats.org/officeDocument/2006/relationships/image" Target="../media/image351.png"/><Relationship Id="rId101" Type="http://schemas.openxmlformats.org/officeDocument/2006/relationships/image" Target="../media/image352.png"/></Relationships>
</file>

<file path=ppt/slides/_rels/slide17.xml.rels><?xml version="1.0" encoding="UTF-8" standalone="yes"?>
<Relationships xmlns="http://schemas.openxmlformats.org/package/2006/relationships"><Relationship Id="rId8" Type="http://schemas.openxmlformats.org/officeDocument/2006/relationships/customXml" Target="../ink/ink368.xml"/><Relationship Id="rId13" Type="http://schemas.openxmlformats.org/officeDocument/2006/relationships/image" Target="../media/image366.png"/><Relationship Id="rId18" Type="http://schemas.openxmlformats.org/officeDocument/2006/relationships/customXml" Target="../ink/ink373.xml"/><Relationship Id="rId3" Type="http://schemas.openxmlformats.org/officeDocument/2006/relationships/image" Target="../media/image3.png"/><Relationship Id="rId21" Type="http://schemas.openxmlformats.org/officeDocument/2006/relationships/image" Target="../media/image370.png"/><Relationship Id="rId7" Type="http://schemas.openxmlformats.org/officeDocument/2006/relationships/image" Target="../media/image363.png"/><Relationship Id="rId12" Type="http://schemas.openxmlformats.org/officeDocument/2006/relationships/customXml" Target="../ink/ink370.xml"/><Relationship Id="rId17" Type="http://schemas.openxmlformats.org/officeDocument/2006/relationships/image" Target="../media/image368.png"/><Relationship Id="rId2" Type="http://schemas.openxmlformats.org/officeDocument/2006/relationships/notesSlide" Target="../notesSlides/notesSlide17.xml"/><Relationship Id="rId16" Type="http://schemas.openxmlformats.org/officeDocument/2006/relationships/customXml" Target="../ink/ink372.xml"/><Relationship Id="rId20" Type="http://schemas.openxmlformats.org/officeDocument/2006/relationships/customXml" Target="../ink/ink374.xml"/><Relationship Id="rId1" Type="http://schemas.openxmlformats.org/officeDocument/2006/relationships/slideLayout" Target="../slideLayouts/slideLayout1.xml"/><Relationship Id="rId6" Type="http://schemas.openxmlformats.org/officeDocument/2006/relationships/customXml" Target="../ink/ink367.xml"/><Relationship Id="rId11" Type="http://schemas.openxmlformats.org/officeDocument/2006/relationships/image" Target="../media/image365.png"/><Relationship Id="rId5" Type="http://schemas.openxmlformats.org/officeDocument/2006/relationships/image" Target="../media/image5.png"/><Relationship Id="rId15" Type="http://schemas.openxmlformats.org/officeDocument/2006/relationships/image" Target="../media/image367.png"/><Relationship Id="rId10" Type="http://schemas.openxmlformats.org/officeDocument/2006/relationships/customXml" Target="../ink/ink369.xml"/><Relationship Id="rId19" Type="http://schemas.openxmlformats.org/officeDocument/2006/relationships/image" Target="../media/image369.png"/><Relationship Id="rId4" Type="http://schemas.openxmlformats.org/officeDocument/2006/relationships/customXml" Target="../ink/ink366.xml"/><Relationship Id="rId9" Type="http://schemas.openxmlformats.org/officeDocument/2006/relationships/image" Target="../media/image364.png"/><Relationship Id="rId14" Type="http://schemas.openxmlformats.org/officeDocument/2006/relationships/customXml" Target="../ink/ink371.xml"/></Relationships>
</file>

<file path=ppt/slides/_rels/slide18.xml.rels><?xml version="1.0" encoding="UTF-8" standalone="yes"?>
<Relationships xmlns="http://schemas.openxmlformats.org/package/2006/relationships"><Relationship Id="rId13" Type="http://schemas.openxmlformats.org/officeDocument/2006/relationships/customXml" Target="../ink/ink379.xml"/><Relationship Id="rId18" Type="http://schemas.openxmlformats.org/officeDocument/2006/relationships/image" Target="../media/image377.png"/><Relationship Id="rId26" Type="http://schemas.openxmlformats.org/officeDocument/2006/relationships/image" Target="../media/image381.png"/><Relationship Id="rId21" Type="http://schemas.openxmlformats.org/officeDocument/2006/relationships/customXml" Target="../ink/ink383.xml"/><Relationship Id="rId34" Type="http://schemas.openxmlformats.org/officeDocument/2006/relationships/image" Target="../media/image385.png"/><Relationship Id="rId7" Type="http://schemas.openxmlformats.org/officeDocument/2006/relationships/customXml" Target="../ink/ink376.xml"/><Relationship Id="rId12" Type="http://schemas.openxmlformats.org/officeDocument/2006/relationships/image" Target="../media/image374.png"/><Relationship Id="rId17" Type="http://schemas.openxmlformats.org/officeDocument/2006/relationships/customXml" Target="../ink/ink381.xml"/><Relationship Id="rId25" Type="http://schemas.openxmlformats.org/officeDocument/2006/relationships/customXml" Target="../ink/ink385.xml"/><Relationship Id="rId33" Type="http://schemas.openxmlformats.org/officeDocument/2006/relationships/customXml" Target="../ink/ink389.xml"/><Relationship Id="rId38" Type="http://schemas.openxmlformats.org/officeDocument/2006/relationships/image" Target="../media/image387.png"/><Relationship Id="rId2" Type="http://schemas.openxmlformats.org/officeDocument/2006/relationships/notesSlide" Target="../notesSlides/notesSlide18.xml"/><Relationship Id="rId16" Type="http://schemas.openxmlformats.org/officeDocument/2006/relationships/image" Target="../media/image376.png"/><Relationship Id="rId20" Type="http://schemas.openxmlformats.org/officeDocument/2006/relationships/image" Target="../media/image378.png"/><Relationship Id="rId29" Type="http://schemas.openxmlformats.org/officeDocument/2006/relationships/customXml" Target="../ink/ink387.xml"/><Relationship Id="rId1" Type="http://schemas.openxmlformats.org/officeDocument/2006/relationships/slideLayout" Target="../slideLayouts/slideLayout1.xml"/><Relationship Id="rId6" Type="http://schemas.openxmlformats.org/officeDocument/2006/relationships/image" Target="../media/image371.png"/><Relationship Id="rId11" Type="http://schemas.openxmlformats.org/officeDocument/2006/relationships/customXml" Target="../ink/ink378.xml"/><Relationship Id="rId24" Type="http://schemas.openxmlformats.org/officeDocument/2006/relationships/image" Target="../media/image380.png"/><Relationship Id="rId32" Type="http://schemas.openxmlformats.org/officeDocument/2006/relationships/image" Target="../media/image384.png"/><Relationship Id="rId37" Type="http://schemas.openxmlformats.org/officeDocument/2006/relationships/customXml" Target="../ink/ink391.xml"/><Relationship Id="rId5" Type="http://schemas.openxmlformats.org/officeDocument/2006/relationships/image" Target="../media/image5.png"/><Relationship Id="rId15" Type="http://schemas.openxmlformats.org/officeDocument/2006/relationships/customXml" Target="../ink/ink380.xml"/><Relationship Id="rId23" Type="http://schemas.openxmlformats.org/officeDocument/2006/relationships/customXml" Target="../ink/ink384.xml"/><Relationship Id="rId28" Type="http://schemas.openxmlformats.org/officeDocument/2006/relationships/image" Target="../media/image382.png"/><Relationship Id="rId36" Type="http://schemas.openxmlformats.org/officeDocument/2006/relationships/image" Target="../media/image386.png"/><Relationship Id="rId10" Type="http://schemas.openxmlformats.org/officeDocument/2006/relationships/image" Target="../media/image373.png"/><Relationship Id="rId19" Type="http://schemas.openxmlformats.org/officeDocument/2006/relationships/customXml" Target="../ink/ink382.xml"/><Relationship Id="rId31" Type="http://schemas.openxmlformats.org/officeDocument/2006/relationships/customXml" Target="../ink/ink388.xml"/><Relationship Id="rId4" Type="http://schemas.openxmlformats.org/officeDocument/2006/relationships/customXml" Target="../ink/ink375.xml"/><Relationship Id="rId9" Type="http://schemas.openxmlformats.org/officeDocument/2006/relationships/customXml" Target="../ink/ink377.xml"/><Relationship Id="rId14" Type="http://schemas.openxmlformats.org/officeDocument/2006/relationships/image" Target="../media/image375.png"/><Relationship Id="rId22" Type="http://schemas.openxmlformats.org/officeDocument/2006/relationships/image" Target="../media/image379.png"/><Relationship Id="rId27" Type="http://schemas.openxmlformats.org/officeDocument/2006/relationships/customXml" Target="../ink/ink386.xml"/><Relationship Id="rId30" Type="http://schemas.openxmlformats.org/officeDocument/2006/relationships/image" Target="../media/image383.png"/><Relationship Id="rId35" Type="http://schemas.openxmlformats.org/officeDocument/2006/relationships/customXml" Target="../ink/ink390.xml"/><Relationship Id="rId8" Type="http://schemas.openxmlformats.org/officeDocument/2006/relationships/image" Target="../media/image372.pn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customXml" Target="../ink/ink394.xml"/><Relationship Id="rId13" Type="http://schemas.openxmlformats.org/officeDocument/2006/relationships/image" Target="../media/image391.png"/><Relationship Id="rId3" Type="http://schemas.openxmlformats.org/officeDocument/2006/relationships/image" Target="../media/image3.png"/><Relationship Id="rId7" Type="http://schemas.openxmlformats.org/officeDocument/2006/relationships/image" Target="../media/image388.png"/><Relationship Id="rId12" Type="http://schemas.openxmlformats.org/officeDocument/2006/relationships/customXml" Target="../ink/ink396.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393.xml"/><Relationship Id="rId11" Type="http://schemas.openxmlformats.org/officeDocument/2006/relationships/image" Target="../media/image390.png"/><Relationship Id="rId5" Type="http://schemas.openxmlformats.org/officeDocument/2006/relationships/image" Target="../media/image5.png"/><Relationship Id="rId10" Type="http://schemas.openxmlformats.org/officeDocument/2006/relationships/customXml" Target="../ink/ink395.xml"/><Relationship Id="rId4" Type="http://schemas.openxmlformats.org/officeDocument/2006/relationships/customXml" Target="../ink/ink392.xml"/><Relationship Id="rId9" Type="http://schemas.openxmlformats.org/officeDocument/2006/relationships/image" Target="../media/image38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399.xml"/><Relationship Id="rId13" Type="http://schemas.openxmlformats.org/officeDocument/2006/relationships/image" Target="../media/image395.png"/><Relationship Id="rId18" Type="http://schemas.openxmlformats.org/officeDocument/2006/relationships/customXml" Target="../ink/ink404.xml"/><Relationship Id="rId26" Type="http://schemas.openxmlformats.org/officeDocument/2006/relationships/customXml" Target="../ink/ink408.xml"/><Relationship Id="rId3" Type="http://schemas.openxmlformats.org/officeDocument/2006/relationships/image" Target="../media/image3.png"/><Relationship Id="rId21" Type="http://schemas.openxmlformats.org/officeDocument/2006/relationships/image" Target="../media/image399.png"/><Relationship Id="rId7" Type="http://schemas.openxmlformats.org/officeDocument/2006/relationships/image" Target="../media/image392.png"/><Relationship Id="rId12" Type="http://schemas.openxmlformats.org/officeDocument/2006/relationships/customXml" Target="../ink/ink401.xml"/><Relationship Id="rId17" Type="http://schemas.openxmlformats.org/officeDocument/2006/relationships/image" Target="../media/image397.png"/><Relationship Id="rId25" Type="http://schemas.openxmlformats.org/officeDocument/2006/relationships/image" Target="../media/image401.png"/><Relationship Id="rId2" Type="http://schemas.openxmlformats.org/officeDocument/2006/relationships/notesSlide" Target="../notesSlides/notesSlide20.xml"/><Relationship Id="rId16" Type="http://schemas.openxmlformats.org/officeDocument/2006/relationships/customXml" Target="../ink/ink403.xml"/><Relationship Id="rId20" Type="http://schemas.openxmlformats.org/officeDocument/2006/relationships/customXml" Target="../ink/ink405.xml"/><Relationship Id="rId1" Type="http://schemas.openxmlformats.org/officeDocument/2006/relationships/slideLayout" Target="../slideLayouts/slideLayout1.xml"/><Relationship Id="rId6" Type="http://schemas.openxmlformats.org/officeDocument/2006/relationships/customXml" Target="../ink/ink398.xml"/><Relationship Id="rId11" Type="http://schemas.openxmlformats.org/officeDocument/2006/relationships/image" Target="../media/image394.png"/><Relationship Id="rId24" Type="http://schemas.openxmlformats.org/officeDocument/2006/relationships/customXml" Target="../ink/ink407.xml"/><Relationship Id="rId5" Type="http://schemas.openxmlformats.org/officeDocument/2006/relationships/image" Target="../media/image5.png"/><Relationship Id="rId15" Type="http://schemas.openxmlformats.org/officeDocument/2006/relationships/image" Target="../media/image396.png"/><Relationship Id="rId23" Type="http://schemas.openxmlformats.org/officeDocument/2006/relationships/image" Target="../media/image400.png"/><Relationship Id="rId10" Type="http://schemas.openxmlformats.org/officeDocument/2006/relationships/customXml" Target="../ink/ink400.xml"/><Relationship Id="rId19" Type="http://schemas.openxmlformats.org/officeDocument/2006/relationships/image" Target="../media/image398.png"/><Relationship Id="rId4" Type="http://schemas.openxmlformats.org/officeDocument/2006/relationships/customXml" Target="../ink/ink397.xml"/><Relationship Id="rId9" Type="http://schemas.openxmlformats.org/officeDocument/2006/relationships/image" Target="../media/image393.png"/><Relationship Id="rId14" Type="http://schemas.openxmlformats.org/officeDocument/2006/relationships/customXml" Target="../ink/ink402.xml"/><Relationship Id="rId22" Type="http://schemas.openxmlformats.org/officeDocument/2006/relationships/customXml" Target="../ink/ink406.xml"/><Relationship Id="rId27" Type="http://schemas.openxmlformats.org/officeDocument/2006/relationships/image" Target="../media/image40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21" Type="http://schemas.openxmlformats.org/officeDocument/2006/relationships/image" Target="../media/image13.png"/><Relationship Id="rId34" Type="http://schemas.openxmlformats.org/officeDocument/2006/relationships/customXml" Target="../ink/ink16.xml"/><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1.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2.png"/><Relationship Id="rId31" Type="http://schemas.openxmlformats.org/officeDocument/2006/relationships/image" Target="../media/image18.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8" Type="http://schemas.openxmlformats.org/officeDocument/2006/relationships/customXml" Target="../ink/ink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26" Type="http://schemas.openxmlformats.org/officeDocument/2006/relationships/customXml" Target="../ink/ink29.xml"/><Relationship Id="rId117" Type="http://schemas.openxmlformats.org/officeDocument/2006/relationships/image" Target="../media/image77.png"/><Relationship Id="rId21" Type="http://schemas.openxmlformats.org/officeDocument/2006/relationships/image" Target="../media/image29.png"/><Relationship Id="rId42" Type="http://schemas.openxmlformats.org/officeDocument/2006/relationships/customXml" Target="../ink/ink37.xml"/><Relationship Id="rId47" Type="http://schemas.openxmlformats.org/officeDocument/2006/relationships/image" Target="../media/image42.png"/><Relationship Id="rId63" Type="http://schemas.openxmlformats.org/officeDocument/2006/relationships/image" Target="../media/image50.png"/><Relationship Id="rId68" Type="http://schemas.openxmlformats.org/officeDocument/2006/relationships/customXml" Target="../ink/ink50.xml"/><Relationship Id="rId84" Type="http://schemas.openxmlformats.org/officeDocument/2006/relationships/customXml" Target="../ink/ink58.xml"/><Relationship Id="rId89" Type="http://schemas.openxmlformats.org/officeDocument/2006/relationships/image" Target="../media/image63.png"/><Relationship Id="rId112" Type="http://schemas.openxmlformats.org/officeDocument/2006/relationships/customXml" Target="../ink/ink72.xml"/><Relationship Id="rId16" Type="http://schemas.openxmlformats.org/officeDocument/2006/relationships/customXml" Target="../ink/ink24.xml"/><Relationship Id="rId107" Type="http://schemas.openxmlformats.org/officeDocument/2006/relationships/image" Target="../media/image72.png"/><Relationship Id="rId11" Type="http://schemas.openxmlformats.org/officeDocument/2006/relationships/image" Target="../media/image24.png"/><Relationship Id="rId32" Type="http://schemas.openxmlformats.org/officeDocument/2006/relationships/customXml" Target="../ink/ink32.xml"/><Relationship Id="rId37" Type="http://schemas.openxmlformats.org/officeDocument/2006/relationships/image" Target="../media/image37.png"/><Relationship Id="rId53" Type="http://schemas.openxmlformats.org/officeDocument/2006/relationships/image" Target="../media/image45.png"/><Relationship Id="rId58" Type="http://schemas.openxmlformats.org/officeDocument/2006/relationships/customXml" Target="../ink/ink45.xml"/><Relationship Id="rId74" Type="http://schemas.openxmlformats.org/officeDocument/2006/relationships/customXml" Target="../ink/ink53.xml"/><Relationship Id="rId79" Type="http://schemas.openxmlformats.org/officeDocument/2006/relationships/image" Target="../media/image58.png"/><Relationship Id="rId102" Type="http://schemas.openxmlformats.org/officeDocument/2006/relationships/customXml" Target="../ink/ink67.xml"/><Relationship Id="rId5" Type="http://schemas.openxmlformats.org/officeDocument/2006/relationships/image" Target="../media/image5.png"/><Relationship Id="rId90" Type="http://schemas.openxmlformats.org/officeDocument/2006/relationships/customXml" Target="../ink/ink61.xml"/><Relationship Id="rId95" Type="http://schemas.openxmlformats.org/officeDocument/2006/relationships/image" Target="../media/image66.png"/><Relationship Id="rId22" Type="http://schemas.openxmlformats.org/officeDocument/2006/relationships/customXml" Target="../ink/ink27.xml"/><Relationship Id="rId27" Type="http://schemas.openxmlformats.org/officeDocument/2006/relationships/image" Target="../media/image32.png"/><Relationship Id="rId43" Type="http://schemas.openxmlformats.org/officeDocument/2006/relationships/image" Target="../media/image40.png"/><Relationship Id="rId48" Type="http://schemas.openxmlformats.org/officeDocument/2006/relationships/customXml" Target="../ink/ink40.xml"/><Relationship Id="rId64" Type="http://schemas.openxmlformats.org/officeDocument/2006/relationships/customXml" Target="../ink/ink48.xml"/><Relationship Id="rId69" Type="http://schemas.openxmlformats.org/officeDocument/2006/relationships/image" Target="../media/image53.png"/><Relationship Id="rId113" Type="http://schemas.openxmlformats.org/officeDocument/2006/relationships/image" Target="../media/image75.png"/><Relationship Id="rId118" Type="http://schemas.openxmlformats.org/officeDocument/2006/relationships/customXml" Target="../ink/ink75.xml"/><Relationship Id="rId80" Type="http://schemas.openxmlformats.org/officeDocument/2006/relationships/customXml" Target="../ink/ink56.xml"/><Relationship Id="rId85" Type="http://schemas.openxmlformats.org/officeDocument/2006/relationships/image" Target="../media/image61.png"/><Relationship Id="rId12" Type="http://schemas.openxmlformats.org/officeDocument/2006/relationships/customXml" Target="../ink/ink22.xml"/><Relationship Id="rId17"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customXml" Target="../ink/ink35.xml"/><Relationship Id="rId59" Type="http://schemas.openxmlformats.org/officeDocument/2006/relationships/image" Target="../media/image48.png"/><Relationship Id="rId103" Type="http://schemas.openxmlformats.org/officeDocument/2006/relationships/image" Target="../media/image70.png"/><Relationship Id="rId108" Type="http://schemas.openxmlformats.org/officeDocument/2006/relationships/customXml" Target="../ink/ink70.xml"/><Relationship Id="rId54" Type="http://schemas.openxmlformats.org/officeDocument/2006/relationships/customXml" Target="../ink/ink43.xml"/><Relationship Id="rId70" Type="http://schemas.openxmlformats.org/officeDocument/2006/relationships/customXml" Target="../ink/ink51.xml"/><Relationship Id="rId75" Type="http://schemas.openxmlformats.org/officeDocument/2006/relationships/image" Target="../media/image56.png"/><Relationship Id="rId91" Type="http://schemas.openxmlformats.org/officeDocument/2006/relationships/image" Target="../media/image64.png"/><Relationship Id="rId96" Type="http://schemas.openxmlformats.org/officeDocument/2006/relationships/customXml" Target="../ink/ink64.xml"/><Relationship Id="rId1" Type="http://schemas.openxmlformats.org/officeDocument/2006/relationships/slideLayout" Target="../slideLayouts/slideLayout1.xml"/><Relationship Id="rId6" Type="http://schemas.openxmlformats.org/officeDocument/2006/relationships/customXml" Target="../ink/ink19.xml"/><Relationship Id="rId23" Type="http://schemas.openxmlformats.org/officeDocument/2006/relationships/image" Target="../media/image30.png"/><Relationship Id="rId28" Type="http://schemas.openxmlformats.org/officeDocument/2006/relationships/customXml" Target="../ink/ink30.xml"/><Relationship Id="rId49" Type="http://schemas.openxmlformats.org/officeDocument/2006/relationships/image" Target="../media/image43.png"/><Relationship Id="rId114" Type="http://schemas.openxmlformats.org/officeDocument/2006/relationships/customXml" Target="../ink/ink73.xml"/><Relationship Id="rId119" Type="http://schemas.openxmlformats.org/officeDocument/2006/relationships/image" Target="../media/image78.png"/><Relationship Id="rId44" Type="http://schemas.openxmlformats.org/officeDocument/2006/relationships/customXml" Target="../ink/ink38.xml"/><Relationship Id="rId60" Type="http://schemas.openxmlformats.org/officeDocument/2006/relationships/customXml" Target="../ink/ink46.xml"/><Relationship Id="rId65" Type="http://schemas.openxmlformats.org/officeDocument/2006/relationships/image" Target="../media/image51.png"/><Relationship Id="rId81" Type="http://schemas.openxmlformats.org/officeDocument/2006/relationships/image" Target="../media/image59.png"/><Relationship Id="rId86" Type="http://schemas.openxmlformats.org/officeDocument/2006/relationships/customXml" Target="../ink/ink59.xml"/><Relationship Id="rId4" Type="http://schemas.openxmlformats.org/officeDocument/2006/relationships/customXml" Target="../ink/ink18.xml"/><Relationship Id="rId9" Type="http://schemas.openxmlformats.org/officeDocument/2006/relationships/image" Target="../media/image23.png"/><Relationship Id="rId13" Type="http://schemas.openxmlformats.org/officeDocument/2006/relationships/image" Target="../media/image25.png"/><Relationship Id="rId18" Type="http://schemas.openxmlformats.org/officeDocument/2006/relationships/customXml" Target="../ink/ink25.xml"/><Relationship Id="rId39" Type="http://schemas.openxmlformats.org/officeDocument/2006/relationships/image" Target="../media/image38.png"/><Relationship Id="rId109" Type="http://schemas.openxmlformats.org/officeDocument/2006/relationships/image" Target="../media/image73.png"/><Relationship Id="rId34" Type="http://schemas.openxmlformats.org/officeDocument/2006/relationships/customXml" Target="../ink/ink33.xml"/><Relationship Id="rId50" Type="http://schemas.openxmlformats.org/officeDocument/2006/relationships/customXml" Target="../ink/ink41.xml"/><Relationship Id="rId55" Type="http://schemas.openxmlformats.org/officeDocument/2006/relationships/image" Target="../media/image46.png"/><Relationship Id="rId76" Type="http://schemas.openxmlformats.org/officeDocument/2006/relationships/customXml" Target="../ink/ink54.xml"/><Relationship Id="rId97" Type="http://schemas.openxmlformats.org/officeDocument/2006/relationships/image" Target="../media/image67.png"/><Relationship Id="rId104" Type="http://schemas.openxmlformats.org/officeDocument/2006/relationships/customXml" Target="../ink/ink68.xml"/><Relationship Id="rId120" Type="http://schemas.openxmlformats.org/officeDocument/2006/relationships/customXml" Target="../ink/ink76.xml"/><Relationship Id="rId7" Type="http://schemas.openxmlformats.org/officeDocument/2006/relationships/image" Target="../media/image22.png"/><Relationship Id="rId71" Type="http://schemas.openxmlformats.org/officeDocument/2006/relationships/image" Target="../media/image54.png"/><Relationship Id="rId92" Type="http://schemas.openxmlformats.org/officeDocument/2006/relationships/customXml" Target="../ink/ink62.xml"/><Relationship Id="rId2" Type="http://schemas.openxmlformats.org/officeDocument/2006/relationships/notesSlide" Target="../notesSlides/notesSlide5.xml"/><Relationship Id="rId29" Type="http://schemas.openxmlformats.org/officeDocument/2006/relationships/image" Target="../media/image33.png"/><Relationship Id="rId24" Type="http://schemas.openxmlformats.org/officeDocument/2006/relationships/customXml" Target="../ink/ink28.xml"/><Relationship Id="rId40" Type="http://schemas.openxmlformats.org/officeDocument/2006/relationships/customXml" Target="../ink/ink36.xml"/><Relationship Id="rId45" Type="http://schemas.openxmlformats.org/officeDocument/2006/relationships/image" Target="../media/image41.png"/><Relationship Id="rId66" Type="http://schemas.openxmlformats.org/officeDocument/2006/relationships/customXml" Target="../ink/ink49.xml"/><Relationship Id="rId87" Type="http://schemas.openxmlformats.org/officeDocument/2006/relationships/image" Target="../media/image62.png"/><Relationship Id="rId110" Type="http://schemas.openxmlformats.org/officeDocument/2006/relationships/customXml" Target="../ink/ink71.xml"/><Relationship Id="rId115" Type="http://schemas.openxmlformats.org/officeDocument/2006/relationships/image" Target="../media/image76.png"/><Relationship Id="rId61" Type="http://schemas.openxmlformats.org/officeDocument/2006/relationships/image" Target="../media/image49.png"/><Relationship Id="rId82" Type="http://schemas.openxmlformats.org/officeDocument/2006/relationships/customXml" Target="../ink/ink57.xml"/><Relationship Id="rId19" Type="http://schemas.openxmlformats.org/officeDocument/2006/relationships/image" Target="../media/image28.png"/><Relationship Id="rId14" Type="http://schemas.openxmlformats.org/officeDocument/2006/relationships/customXml" Target="../ink/ink23.xml"/><Relationship Id="rId30" Type="http://schemas.openxmlformats.org/officeDocument/2006/relationships/customXml" Target="../ink/ink31.xml"/><Relationship Id="rId35" Type="http://schemas.openxmlformats.org/officeDocument/2006/relationships/image" Target="../media/image36.png"/><Relationship Id="rId56" Type="http://schemas.openxmlformats.org/officeDocument/2006/relationships/customXml" Target="../ink/ink44.xml"/><Relationship Id="rId77" Type="http://schemas.openxmlformats.org/officeDocument/2006/relationships/image" Target="../media/image57.png"/><Relationship Id="rId100" Type="http://schemas.openxmlformats.org/officeDocument/2006/relationships/customXml" Target="../ink/ink66.xml"/><Relationship Id="rId105" Type="http://schemas.openxmlformats.org/officeDocument/2006/relationships/image" Target="../media/image71.png"/><Relationship Id="rId8" Type="http://schemas.openxmlformats.org/officeDocument/2006/relationships/customXml" Target="../ink/ink20.xml"/><Relationship Id="rId51" Type="http://schemas.openxmlformats.org/officeDocument/2006/relationships/image" Target="../media/image44.png"/><Relationship Id="rId72" Type="http://schemas.openxmlformats.org/officeDocument/2006/relationships/customXml" Target="../ink/ink52.xml"/><Relationship Id="rId93" Type="http://schemas.openxmlformats.org/officeDocument/2006/relationships/image" Target="../media/image65.png"/><Relationship Id="rId98" Type="http://schemas.openxmlformats.org/officeDocument/2006/relationships/customXml" Target="../ink/ink65.xml"/><Relationship Id="rId121" Type="http://schemas.openxmlformats.org/officeDocument/2006/relationships/image" Target="../media/image79.png"/><Relationship Id="rId3" Type="http://schemas.openxmlformats.org/officeDocument/2006/relationships/image" Target="../media/image3.png"/><Relationship Id="rId25" Type="http://schemas.openxmlformats.org/officeDocument/2006/relationships/image" Target="../media/image31.png"/><Relationship Id="rId46" Type="http://schemas.openxmlformats.org/officeDocument/2006/relationships/customXml" Target="../ink/ink39.xml"/><Relationship Id="rId67" Type="http://schemas.openxmlformats.org/officeDocument/2006/relationships/image" Target="../media/image52.png"/><Relationship Id="rId116" Type="http://schemas.openxmlformats.org/officeDocument/2006/relationships/customXml" Target="../ink/ink74.xml"/><Relationship Id="rId20" Type="http://schemas.openxmlformats.org/officeDocument/2006/relationships/customXml" Target="../ink/ink26.xml"/><Relationship Id="rId41" Type="http://schemas.openxmlformats.org/officeDocument/2006/relationships/image" Target="../media/image39.png"/><Relationship Id="rId62" Type="http://schemas.openxmlformats.org/officeDocument/2006/relationships/customXml" Target="../ink/ink47.xml"/><Relationship Id="rId83" Type="http://schemas.openxmlformats.org/officeDocument/2006/relationships/image" Target="../media/image60.png"/><Relationship Id="rId88" Type="http://schemas.openxmlformats.org/officeDocument/2006/relationships/customXml" Target="../ink/ink60.xml"/><Relationship Id="rId111" Type="http://schemas.openxmlformats.org/officeDocument/2006/relationships/image" Target="../media/image74.png"/><Relationship Id="rId15" Type="http://schemas.openxmlformats.org/officeDocument/2006/relationships/image" Target="../media/image26.png"/><Relationship Id="rId36" Type="http://schemas.openxmlformats.org/officeDocument/2006/relationships/customXml" Target="../ink/ink34.xml"/><Relationship Id="rId57" Type="http://schemas.openxmlformats.org/officeDocument/2006/relationships/image" Target="../media/image47.png"/><Relationship Id="rId106" Type="http://schemas.openxmlformats.org/officeDocument/2006/relationships/customXml" Target="../ink/ink69.xml"/><Relationship Id="rId10" Type="http://schemas.openxmlformats.org/officeDocument/2006/relationships/customXml" Target="../ink/ink21.xml"/><Relationship Id="rId31" Type="http://schemas.openxmlformats.org/officeDocument/2006/relationships/image" Target="../media/image34.png"/><Relationship Id="rId52" Type="http://schemas.openxmlformats.org/officeDocument/2006/relationships/customXml" Target="../ink/ink42.xml"/><Relationship Id="rId73" Type="http://schemas.openxmlformats.org/officeDocument/2006/relationships/image" Target="../media/image55.png"/><Relationship Id="rId78" Type="http://schemas.openxmlformats.org/officeDocument/2006/relationships/customXml" Target="../ink/ink55.xml"/><Relationship Id="rId94" Type="http://schemas.openxmlformats.org/officeDocument/2006/relationships/customXml" Target="../ink/ink63.xml"/><Relationship Id="rId99" Type="http://schemas.openxmlformats.org/officeDocument/2006/relationships/image" Target="../media/image68.png"/><Relationship Id="rId101" Type="http://schemas.openxmlformats.org/officeDocument/2006/relationships/image" Target="../media/image69.png"/></Relationships>
</file>

<file path=ppt/slides/_rels/slide6.xml.rels><?xml version="1.0" encoding="UTF-8" standalone="yes"?>
<Relationships xmlns="http://schemas.openxmlformats.org/package/2006/relationships"><Relationship Id="rId13" Type="http://schemas.openxmlformats.org/officeDocument/2006/relationships/image" Target="../media/image83.png"/><Relationship Id="rId18" Type="http://schemas.openxmlformats.org/officeDocument/2006/relationships/customXml" Target="../ink/ink84.xml"/><Relationship Id="rId26" Type="http://schemas.openxmlformats.org/officeDocument/2006/relationships/customXml" Target="../ink/ink88.xml"/><Relationship Id="rId39" Type="http://schemas.openxmlformats.org/officeDocument/2006/relationships/image" Target="../media/image96.png"/><Relationship Id="rId21" Type="http://schemas.openxmlformats.org/officeDocument/2006/relationships/image" Target="../media/image87.png"/><Relationship Id="rId34" Type="http://schemas.openxmlformats.org/officeDocument/2006/relationships/customXml" Target="../ink/ink92.xml"/><Relationship Id="rId7" Type="http://schemas.openxmlformats.org/officeDocument/2006/relationships/image" Target="../media/image80.png"/><Relationship Id="rId12" Type="http://schemas.openxmlformats.org/officeDocument/2006/relationships/customXml" Target="../ink/ink81.xml"/><Relationship Id="rId17" Type="http://schemas.openxmlformats.org/officeDocument/2006/relationships/image" Target="../media/image85.png"/><Relationship Id="rId25" Type="http://schemas.openxmlformats.org/officeDocument/2006/relationships/image" Target="../media/image89.png"/><Relationship Id="rId33" Type="http://schemas.openxmlformats.org/officeDocument/2006/relationships/image" Target="../media/image93.png"/><Relationship Id="rId38" Type="http://schemas.openxmlformats.org/officeDocument/2006/relationships/customXml" Target="../ink/ink94.xml"/><Relationship Id="rId2" Type="http://schemas.openxmlformats.org/officeDocument/2006/relationships/notesSlide" Target="../notesSlides/notesSlide6.xml"/><Relationship Id="rId16" Type="http://schemas.openxmlformats.org/officeDocument/2006/relationships/customXml" Target="../ink/ink83.xml"/><Relationship Id="rId20" Type="http://schemas.openxmlformats.org/officeDocument/2006/relationships/customXml" Target="../ink/ink85.xml"/><Relationship Id="rId29"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customXml" Target="../ink/ink78.xml"/><Relationship Id="rId11" Type="http://schemas.openxmlformats.org/officeDocument/2006/relationships/image" Target="../media/image82.png"/><Relationship Id="rId24" Type="http://schemas.openxmlformats.org/officeDocument/2006/relationships/customXml" Target="../ink/ink87.xml"/><Relationship Id="rId32" Type="http://schemas.openxmlformats.org/officeDocument/2006/relationships/customXml" Target="../ink/ink91.xml"/><Relationship Id="rId37" Type="http://schemas.openxmlformats.org/officeDocument/2006/relationships/image" Target="../media/image95.png"/><Relationship Id="rId5" Type="http://schemas.openxmlformats.org/officeDocument/2006/relationships/image" Target="../media/image5.png"/><Relationship Id="rId15" Type="http://schemas.openxmlformats.org/officeDocument/2006/relationships/image" Target="../media/image84.png"/><Relationship Id="rId23" Type="http://schemas.openxmlformats.org/officeDocument/2006/relationships/image" Target="../media/image88.png"/><Relationship Id="rId28" Type="http://schemas.openxmlformats.org/officeDocument/2006/relationships/customXml" Target="../ink/ink89.xml"/><Relationship Id="rId36" Type="http://schemas.openxmlformats.org/officeDocument/2006/relationships/customXml" Target="../ink/ink93.xml"/><Relationship Id="rId10" Type="http://schemas.openxmlformats.org/officeDocument/2006/relationships/customXml" Target="../ink/ink80.xml"/><Relationship Id="rId19" Type="http://schemas.openxmlformats.org/officeDocument/2006/relationships/image" Target="../media/image86.png"/><Relationship Id="rId31" Type="http://schemas.openxmlformats.org/officeDocument/2006/relationships/image" Target="../media/image92.png"/><Relationship Id="rId4" Type="http://schemas.openxmlformats.org/officeDocument/2006/relationships/customXml" Target="../ink/ink77.xml"/><Relationship Id="rId9" Type="http://schemas.openxmlformats.org/officeDocument/2006/relationships/image" Target="../media/image81.png"/><Relationship Id="rId14" Type="http://schemas.openxmlformats.org/officeDocument/2006/relationships/customXml" Target="../ink/ink82.xml"/><Relationship Id="rId22" Type="http://schemas.openxmlformats.org/officeDocument/2006/relationships/customXml" Target="../ink/ink86.xml"/><Relationship Id="rId27" Type="http://schemas.openxmlformats.org/officeDocument/2006/relationships/image" Target="../media/image90.png"/><Relationship Id="rId30" Type="http://schemas.openxmlformats.org/officeDocument/2006/relationships/customXml" Target="../ink/ink90.xml"/><Relationship Id="rId35" Type="http://schemas.openxmlformats.org/officeDocument/2006/relationships/image" Target="../media/image94.png"/><Relationship Id="rId8" Type="http://schemas.openxmlformats.org/officeDocument/2006/relationships/customXml" Target="../ink/ink79.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671" Type="http://schemas.openxmlformats.org/officeDocument/2006/relationships/image" Target="../media/image223.png"/><Relationship Id="rId531" Type="http://schemas.openxmlformats.org/officeDocument/2006/relationships/image" Target="../media/image153.png"/><Relationship Id="rId573" Type="http://schemas.openxmlformats.org/officeDocument/2006/relationships/image" Target="../media/image174.png"/><Relationship Id="rId629" Type="http://schemas.openxmlformats.org/officeDocument/2006/relationships/image" Target="../media/image202.png"/><Relationship Id="rId433" Type="http://schemas.openxmlformats.org/officeDocument/2006/relationships/image" Target="../media/image104.png"/><Relationship Id="rId475" Type="http://schemas.openxmlformats.org/officeDocument/2006/relationships/image" Target="../media/image125.png"/><Relationship Id="rId640" Type="http://schemas.openxmlformats.org/officeDocument/2006/relationships/customXml" Target="../ink/ink207.xml"/><Relationship Id="rId682" Type="http://schemas.openxmlformats.org/officeDocument/2006/relationships/customXml" Target="../ink/ink228.xml"/><Relationship Id="rId500" Type="http://schemas.openxmlformats.org/officeDocument/2006/relationships/customXml" Target="../ink/ink137.xml"/><Relationship Id="rId542" Type="http://schemas.openxmlformats.org/officeDocument/2006/relationships/customXml" Target="../ink/ink158.xml"/><Relationship Id="rId584" Type="http://schemas.openxmlformats.org/officeDocument/2006/relationships/customXml" Target="../ink/ink179.xml"/><Relationship Id="rId423" Type="http://schemas.openxmlformats.org/officeDocument/2006/relationships/image" Target="../media/image99.png"/><Relationship Id="rId444" Type="http://schemas.openxmlformats.org/officeDocument/2006/relationships/customXml" Target="../ink/ink109.xml"/><Relationship Id="rId465" Type="http://schemas.openxmlformats.org/officeDocument/2006/relationships/image" Target="../media/image120.png"/><Relationship Id="rId486" Type="http://schemas.openxmlformats.org/officeDocument/2006/relationships/customXml" Target="../ink/ink130.xml"/><Relationship Id="rId630" Type="http://schemas.openxmlformats.org/officeDocument/2006/relationships/customXml" Target="../ink/ink202.xml"/><Relationship Id="rId651" Type="http://schemas.openxmlformats.org/officeDocument/2006/relationships/image" Target="../media/image213.png"/><Relationship Id="rId672" Type="http://schemas.openxmlformats.org/officeDocument/2006/relationships/customXml" Target="../ink/ink223.xml"/><Relationship Id="rId511" Type="http://schemas.openxmlformats.org/officeDocument/2006/relationships/image" Target="../media/image143.png"/><Relationship Id="rId532" Type="http://schemas.openxmlformats.org/officeDocument/2006/relationships/customXml" Target="../ink/ink153.xml"/><Relationship Id="rId553" Type="http://schemas.openxmlformats.org/officeDocument/2006/relationships/image" Target="../media/image164.png"/><Relationship Id="rId574" Type="http://schemas.openxmlformats.org/officeDocument/2006/relationships/customXml" Target="../ink/ink174.xml"/><Relationship Id="rId609" Type="http://schemas.openxmlformats.org/officeDocument/2006/relationships/image" Target="../media/image192.png"/><Relationship Id="rId595" Type="http://schemas.openxmlformats.org/officeDocument/2006/relationships/image" Target="../media/image185.png"/><Relationship Id="rId434" Type="http://schemas.openxmlformats.org/officeDocument/2006/relationships/customXml" Target="../ink/ink104.xml"/><Relationship Id="rId455" Type="http://schemas.openxmlformats.org/officeDocument/2006/relationships/image" Target="../media/image115.png"/><Relationship Id="rId476" Type="http://schemas.openxmlformats.org/officeDocument/2006/relationships/customXml" Target="../ink/ink125.xml"/><Relationship Id="rId497" Type="http://schemas.openxmlformats.org/officeDocument/2006/relationships/image" Target="../media/image136.png"/><Relationship Id="rId620" Type="http://schemas.openxmlformats.org/officeDocument/2006/relationships/customXml" Target="../ink/ink197.xml"/><Relationship Id="rId641" Type="http://schemas.openxmlformats.org/officeDocument/2006/relationships/image" Target="../media/image208.png"/><Relationship Id="rId662" Type="http://schemas.openxmlformats.org/officeDocument/2006/relationships/customXml" Target="../ink/ink218.xml"/><Relationship Id="rId683" Type="http://schemas.openxmlformats.org/officeDocument/2006/relationships/image" Target="../media/image230.png"/><Relationship Id="rId501" Type="http://schemas.openxmlformats.org/officeDocument/2006/relationships/image" Target="../media/image138.png"/><Relationship Id="rId522" Type="http://schemas.openxmlformats.org/officeDocument/2006/relationships/customXml" Target="../ink/ink148.xml"/><Relationship Id="rId543" Type="http://schemas.openxmlformats.org/officeDocument/2006/relationships/image" Target="../media/image159.png"/><Relationship Id="rId564" Type="http://schemas.openxmlformats.org/officeDocument/2006/relationships/customXml" Target="../ink/ink169.xml"/><Relationship Id="rId585" Type="http://schemas.openxmlformats.org/officeDocument/2006/relationships/image" Target="../media/image180.png"/><Relationship Id="rId424" Type="http://schemas.openxmlformats.org/officeDocument/2006/relationships/customXml" Target="../ink/ink99.xml"/><Relationship Id="rId445" Type="http://schemas.openxmlformats.org/officeDocument/2006/relationships/image" Target="../media/image110.png"/><Relationship Id="rId466" Type="http://schemas.openxmlformats.org/officeDocument/2006/relationships/customXml" Target="../ink/ink120.xml"/><Relationship Id="rId487" Type="http://schemas.openxmlformats.org/officeDocument/2006/relationships/image" Target="../media/image131.png"/><Relationship Id="rId610" Type="http://schemas.openxmlformats.org/officeDocument/2006/relationships/customXml" Target="../ink/ink192.xml"/><Relationship Id="rId631" Type="http://schemas.openxmlformats.org/officeDocument/2006/relationships/image" Target="../media/image203.png"/><Relationship Id="rId652" Type="http://schemas.openxmlformats.org/officeDocument/2006/relationships/customXml" Target="../ink/ink213.xml"/><Relationship Id="rId673" Type="http://schemas.openxmlformats.org/officeDocument/2006/relationships/image" Target="../media/image224.png"/><Relationship Id="rId512" Type="http://schemas.openxmlformats.org/officeDocument/2006/relationships/customXml" Target="../ink/ink143.xml"/><Relationship Id="rId533" Type="http://schemas.openxmlformats.org/officeDocument/2006/relationships/image" Target="../media/image154.png"/><Relationship Id="rId554" Type="http://schemas.openxmlformats.org/officeDocument/2006/relationships/customXml" Target="../ink/ink164.xml"/><Relationship Id="rId575" Type="http://schemas.openxmlformats.org/officeDocument/2006/relationships/image" Target="../media/image175.png"/><Relationship Id="rId596" Type="http://schemas.openxmlformats.org/officeDocument/2006/relationships/customXml" Target="../ink/ink185.xml"/><Relationship Id="rId435" Type="http://schemas.openxmlformats.org/officeDocument/2006/relationships/image" Target="../media/image105.png"/><Relationship Id="rId456" Type="http://schemas.openxmlformats.org/officeDocument/2006/relationships/customXml" Target="../ink/ink115.xml"/><Relationship Id="rId477" Type="http://schemas.openxmlformats.org/officeDocument/2006/relationships/image" Target="../media/image126.png"/><Relationship Id="rId498" Type="http://schemas.openxmlformats.org/officeDocument/2006/relationships/customXml" Target="../ink/ink136.xml"/><Relationship Id="rId600" Type="http://schemas.openxmlformats.org/officeDocument/2006/relationships/customXml" Target="../ink/ink187.xml"/><Relationship Id="rId621" Type="http://schemas.openxmlformats.org/officeDocument/2006/relationships/image" Target="../media/image198.png"/><Relationship Id="rId642" Type="http://schemas.openxmlformats.org/officeDocument/2006/relationships/customXml" Target="../ink/ink208.xml"/><Relationship Id="rId663" Type="http://schemas.openxmlformats.org/officeDocument/2006/relationships/image" Target="../media/image219.png"/><Relationship Id="rId684" Type="http://schemas.openxmlformats.org/officeDocument/2006/relationships/customXml" Target="../ink/ink229.xml"/><Relationship Id="rId502" Type="http://schemas.openxmlformats.org/officeDocument/2006/relationships/customXml" Target="../ink/ink138.xml"/><Relationship Id="rId523" Type="http://schemas.openxmlformats.org/officeDocument/2006/relationships/image" Target="../media/image149.png"/><Relationship Id="rId544" Type="http://schemas.openxmlformats.org/officeDocument/2006/relationships/customXml" Target="../ink/ink159.xml"/><Relationship Id="rId565" Type="http://schemas.openxmlformats.org/officeDocument/2006/relationships/image" Target="../media/image170.png"/><Relationship Id="rId586" Type="http://schemas.openxmlformats.org/officeDocument/2006/relationships/customXml" Target="../ink/ink180.xml"/><Relationship Id="rId425" Type="http://schemas.openxmlformats.org/officeDocument/2006/relationships/image" Target="../media/image100.png"/><Relationship Id="rId446" Type="http://schemas.openxmlformats.org/officeDocument/2006/relationships/customXml" Target="../ink/ink110.xml"/><Relationship Id="rId467" Type="http://schemas.openxmlformats.org/officeDocument/2006/relationships/image" Target="../media/image121.png"/><Relationship Id="rId611" Type="http://schemas.openxmlformats.org/officeDocument/2006/relationships/image" Target="../media/image193.png"/><Relationship Id="rId632" Type="http://schemas.openxmlformats.org/officeDocument/2006/relationships/customXml" Target="../ink/ink203.xml"/><Relationship Id="rId653" Type="http://schemas.openxmlformats.org/officeDocument/2006/relationships/image" Target="../media/image214.png"/><Relationship Id="rId488" Type="http://schemas.openxmlformats.org/officeDocument/2006/relationships/customXml" Target="../ink/ink131.xml"/><Relationship Id="rId674" Type="http://schemas.openxmlformats.org/officeDocument/2006/relationships/customXml" Target="../ink/ink224.xml"/><Relationship Id="rId513" Type="http://schemas.openxmlformats.org/officeDocument/2006/relationships/image" Target="../media/image144.png"/><Relationship Id="rId534" Type="http://schemas.openxmlformats.org/officeDocument/2006/relationships/customXml" Target="../ink/ink154.xml"/><Relationship Id="rId555" Type="http://schemas.openxmlformats.org/officeDocument/2006/relationships/image" Target="../media/image165.png"/><Relationship Id="rId576" Type="http://schemas.openxmlformats.org/officeDocument/2006/relationships/customXml" Target="../ink/ink175.xml"/><Relationship Id="rId597" Type="http://schemas.openxmlformats.org/officeDocument/2006/relationships/image" Target="../media/image186.png"/><Relationship Id="rId436" Type="http://schemas.openxmlformats.org/officeDocument/2006/relationships/customXml" Target="../ink/ink105.xml"/><Relationship Id="rId457" Type="http://schemas.openxmlformats.org/officeDocument/2006/relationships/image" Target="../media/image116.png"/><Relationship Id="rId601" Type="http://schemas.openxmlformats.org/officeDocument/2006/relationships/image" Target="../media/image188.png"/><Relationship Id="rId622" Type="http://schemas.openxmlformats.org/officeDocument/2006/relationships/customXml" Target="../ink/ink198.xml"/><Relationship Id="rId643" Type="http://schemas.openxmlformats.org/officeDocument/2006/relationships/image" Target="../media/image209.png"/><Relationship Id="rId478" Type="http://schemas.openxmlformats.org/officeDocument/2006/relationships/customXml" Target="../ink/ink126.xml"/><Relationship Id="rId499" Type="http://schemas.openxmlformats.org/officeDocument/2006/relationships/image" Target="../media/image137.png"/><Relationship Id="rId664" Type="http://schemas.openxmlformats.org/officeDocument/2006/relationships/customXml" Target="../ink/ink219.xml"/><Relationship Id="rId685" Type="http://schemas.openxmlformats.org/officeDocument/2006/relationships/image" Target="../media/image231.png"/><Relationship Id="rId503" Type="http://schemas.openxmlformats.org/officeDocument/2006/relationships/image" Target="../media/image139.png"/><Relationship Id="rId524" Type="http://schemas.openxmlformats.org/officeDocument/2006/relationships/customXml" Target="../ink/ink149.xml"/><Relationship Id="rId545" Type="http://schemas.openxmlformats.org/officeDocument/2006/relationships/image" Target="../media/image160.png"/><Relationship Id="rId566" Type="http://schemas.openxmlformats.org/officeDocument/2006/relationships/customXml" Target="../ink/ink170.xml"/><Relationship Id="rId587" Type="http://schemas.openxmlformats.org/officeDocument/2006/relationships/image" Target="../media/image181.png"/><Relationship Id="rId426" Type="http://schemas.openxmlformats.org/officeDocument/2006/relationships/customXml" Target="../ink/ink100.xml"/><Relationship Id="rId447" Type="http://schemas.openxmlformats.org/officeDocument/2006/relationships/image" Target="../media/image111.png"/><Relationship Id="rId612" Type="http://schemas.openxmlformats.org/officeDocument/2006/relationships/customXml" Target="../ink/ink193.xml"/><Relationship Id="rId633" Type="http://schemas.openxmlformats.org/officeDocument/2006/relationships/image" Target="../media/image204.png"/><Relationship Id="rId468" Type="http://schemas.openxmlformats.org/officeDocument/2006/relationships/customXml" Target="../ink/ink121.xml"/><Relationship Id="rId489" Type="http://schemas.openxmlformats.org/officeDocument/2006/relationships/image" Target="../media/image132.png"/><Relationship Id="rId654" Type="http://schemas.openxmlformats.org/officeDocument/2006/relationships/customXml" Target="../ink/ink214.xml"/><Relationship Id="rId675" Type="http://schemas.openxmlformats.org/officeDocument/2006/relationships/image" Target="../media/image225.png"/><Relationship Id="rId514" Type="http://schemas.openxmlformats.org/officeDocument/2006/relationships/customXml" Target="../ink/ink144.xml"/><Relationship Id="rId535" Type="http://schemas.openxmlformats.org/officeDocument/2006/relationships/image" Target="../media/image155.png"/><Relationship Id="rId556" Type="http://schemas.openxmlformats.org/officeDocument/2006/relationships/customXml" Target="../ink/ink165.xml"/><Relationship Id="rId577" Type="http://schemas.openxmlformats.org/officeDocument/2006/relationships/image" Target="../media/image176.png"/><Relationship Id="rId598" Type="http://schemas.openxmlformats.org/officeDocument/2006/relationships/customXml" Target="../ink/ink186.xml"/><Relationship Id="rId602" Type="http://schemas.openxmlformats.org/officeDocument/2006/relationships/customXml" Target="../ink/ink188.xml"/><Relationship Id="rId437" Type="http://schemas.openxmlformats.org/officeDocument/2006/relationships/image" Target="../media/image106.png"/><Relationship Id="rId458" Type="http://schemas.openxmlformats.org/officeDocument/2006/relationships/customXml" Target="../ink/ink116.xml"/><Relationship Id="rId479" Type="http://schemas.openxmlformats.org/officeDocument/2006/relationships/image" Target="../media/image127.png"/><Relationship Id="rId623" Type="http://schemas.openxmlformats.org/officeDocument/2006/relationships/image" Target="../media/image199.png"/><Relationship Id="rId644" Type="http://schemas.openxmlformats.org/officeDocument/2006/relationships/customXml" Target="../ink/ink209.xml"/><Relationship Id="rId665" Type="http://schemas.openxmlformats.org/officeDocument/2006/relationships/image" Target="../media/image220.png"/><Relationship Id="rId686" Type="http://schemas.openxmlformats.org/officeDocument/2006/relationships/customXml" Target="../ink/ink230.xml"/><Relationship Id="rId490" Type="http://schemas.openxmlformats.org/officeDocument/2006/relationships/customXml" Target="../ink/ink132.xml"/><Relationship Id="rId504" Type="http://schemas.openxmlformats.org/officeDocument/2006/relationships/customXml" Target="../ink/ink139.xml"/><Relationship Id="rId525" Type="http://schemas.openxmlformats.org/officeDocument/2006/relationships/image" Target="../media/image150.png"/><Relationship Id="rId546" Type="http://schemas.openxmlformats.org/officeDocument/2006/relationships/customXml" Target="../ink/ink160.xml"/><Relationship Id="rId567" Type="http://schemas.openxmlformats.org/officeDocument/2006/relationships/image" Target="../media/image171.png"/><Relationship Id="rId588" Type="http://schemas.openxmlformats.org/officeDocument/2006/relationships/customXml" Target="../ink/ink181.xml"/><Relationship Id="rId427" Type="http://schemas.openxmlformats.org/officeDocument/2006/relationships/image" Target="../media/image101.png"/><Relationship Id="rId448" Type="http://schemas.openxmlformats.org/officeDocument/2006/relationships/customXml" Target="../ink/ink111.xml"/><Relationship Id="rId469" Type="http://schemas.openxmlformats.org/officeDocument/2006/relationships/image" Target="../media/image122.png"/><Relationship Id="rId613" Type="http://schemas.openxmlformats.org/officeDocument/2006/relationships/image" Target="../media/image194.png"/><Relationship Id="rId634" Type="http://schemas.openxmlformats.org/officeDocument/2006/relationships/customXml" Target="../ink/ink204.xml"/><Relationship Id="rId655" Type="http://schemas.openxmlformats.org/officeDocument/2006/relationships/image" Target="../media/image215.png"/><Relationship Id="rId676" Type="http://schemas.openxmlformats.org/officeDocument/2006/relationships/customXml" Target="../ink/ink225.xml"/><Relationship Id="rId480" Type="http://schemas.openxmlformats.org/officeDocument/2006/relationships/customXml" Target="../ink/ink127.xml"/><Relationship Id="rId515" Type="http://schemas.openxmlformats.org/officeDocument/2006/relationships/image" Target="../media/image145.png"/><Relationship Id="rId536" Type="http://schemas.openxmlformats.org/officeDocument/2006/relationships/customXml" Target="../ink/ink155.xml"/><Relationship Id="rId557" Type="http://schemas.openxmlformats.org/officeDocument/2006/relationships/image" Target="../media/image166.png"/><Relationship Id="rId578" Type="http://schemas.openxmlformats.org/officeDocument/2006/relationships/customXml" Target="../ink/ink176.xml"/><Relationship Id="rId599" Type="http://schemas.openxmlformats.org/officeDocument/2006/relationships/image" Target="../media/image187.png"/><Relationship Id="rId417" Type="http://schemas.openxmlformats.org/officeDocument/2006/relationships/image" Target="../media/image227.png"/><Relationship Id="rId438" Type="http://schemas.openxmlformats.org/officeDocument/2006/relationships/customXml" Target="../ink/ink106.xml"/><Relationship Id="rId459" Type="http://schemas.openxmlformats.org/officeDocument/2006/relationships/image" Target="../media/image117.png"/><Relationship Id="rId603" Type="http://schemas.openxmlformats.org/officeDocument/2006/relationships/image" Target="../media/image189.png"/><Relationship Id="rId624" Type="http://schemas.openxmlformats.org/officeDocument/2006/relationships/customXml" Target="../ink/ink199.xml"/><Relationship Id="rId645" Type="http://schemas.openxmlformats.org/officeDocument/2006/relationships/image" Target="../media/image210.png"/><Relationship Id="rId666" Type="http://schemas.openxmlformats.org/officeDocument/2006/relationships/customXml" Target="../ink/ink220.xml"/><Relationship Id="rId687" Type="http://schemas.openxmlformats.org/officeDocument/2006/relationships/image" Target="../media/image232.png"/><Relationship Id="rId470" Type="http://schemas.openxmlformats.org/officeDocument/2006/relationships/customXml" Target="../ink/ink122.xml"/><Relationship Id="rId491" Type="http://schemas.openxmlformats.org/officeDocument/2006/relationships/image" Target="../media/image133.png"/><Relationship Id="rId505" Type="http://schemas.openxmlformats.org/officeDocument/2006/relationships/image" Target="../media/image140.png"/><Relationship Id="rId526" Type="http://schemas.openxmlformats.org/officeDocument/2006/relationships/customXml" Target="../ink/ink150.xml"/><Relationship Id="rId547" Type="http://schemas.openxmlformats.org/officeDocument/2006/relationships/image" Target="../media/image161.png"/><Relationship Id="rId568" Type="http://schemas.openxmlformats.org/officeDocument/2006/relationships/customXml" Target="../ink/ink171.xml"/><Relationship Id="rId589" Type="http://schemas.openxmlformats.org/officeDocument/2006/relationships/image" Target="../media/image182.png"/><Relationship Id="rId428" Type="http://schemas.openxmlformats.org/officeDocument/2006/relationships/customXml" Target="../ink/ink101.xml"/><Relationship Id="rId449" Type="http://schemas.openxmlformats.org/officeDocument/2006/relationships/image" Target="../media/image112.png"/><Relationship Id="rId614" Type="http://schemas.openxmlformats.org/officeDocument/2006/relationships/customXml" Target="../ink/ink194.xml"/><Relationship Id="rId635" Type="http://schemas.openxmlformats.org/officeDocument/2006/relationships/image" Target="../media/image205.png"/><Relationship Id="rId656" Type="http://schemas.openxmlformats.org/officeDocument/2006/relationships/customXml" Target="../ink/ink215.xml"/><Relationship Id="rId677" Type="http://schemas.openxmlformats.org/officeDocument/2006/relationships/image" Target="../media/image226.png"/><Relationship Id="rId460" Type="http://schemas.openxmlformats.org/officeDocument/2006/relationships/customXml" Target="../ink/ink117.xml"/><Relationship Id="rId481" Type="http://schemas.openxmlformats.org/officeDocument/2006/relationships/image" Target="../media/image128.png"/><Relationship Id="rId516" Type="http://schemas.openxmlformats.org/officeDocument/2006/relationships/customXml" Target="../ink/ink145.xml"/><Relationship Id="rId537" Type="http://schemas.openxmlformats.org/officeDocument/2006/relationships/image" Target="../media/image156.png"/><Relationship Id="rId558" Type="http://schemas.openxmlformats.org/officeDocument/2006/relationships/customXml" Target="../ink/ink166.xml"/><Relationship Id="rId579" Type="http://schemas.openxmlformats.org/officeDocument/2006/relationships/image" Target="../media/image177.png"/><Relationship Id="rId418" Type="http://schemas.openxmlformats.org/officeDocument/2006/relationships/customXml" Target="../ink/ink96.xml"/><Relationship Id="rId439" Type="http://schemas.openxmlformats.org/officeDocument/2006/relationships/image" Target="../media/image107.png"/><Relationship Id="rId590" Type="http://schemas.openxmlformats.org/officeDocument/2006/relationships/customXml" Target="../ink/ink182.xml"/><Relationship Id="rId604" Type="http://schemas.openxmlformats.org/officeDocument/2006/relationships/customXml" Target="../ink/ink189.xml"/><Relationship Id="rId625" Type="http://schemas.openxmlformats.org/officeDocument/2006/relationships/image" Target="../media/image200.png"/><Relationship Id="rId646" Type="http://schemas.openxmlformats.org/officeDocument/2006/relationships/customXml" Target="../ink/ink210.xml"/><Relationship Id="rId450" Type="http://schemas.openxmlformats.org/officeDocument/2006/relationships/customXml" Target="../ink/ink112.xml"/><Relationship Id="rId471" Type="http://schemas.openxmlformats.org/officeDocument/2006/relationships/image" Target="../media/image123.png"/><Relationship Id="rId506" Type="http://schemas.openxmlformats.org/officeDocument/2006/relationships/customXml" Target="../ink/ink140.xml"/><Relationship Id="rId667" Type="http://schemas.openxmlformats.org/officeDocument/2006/relationships/image" Target="../media/image221.png"/><Relationship Id="rId492" Type="http://schemas.openxmlformats.org/officeDocument/2006/relationships/customXml" Target="../ink/ink133.xml"/><Relationship Id="rId527" Type="http://schemas.openxmlformats.org/officeDocument/2006/relationships/image" Target="../media/image151.png"/><Relationship Id="rId548" Type="http://schemas.openxmlformats.org/officeDocument/2006/relationships/customXml" Target="../ink/ink161.xml"/><Relationship Id="rId569" Type="http://schemas.openxmlformats.org/officeDocument/2006/relationships/image" Target="../media/image172.png"/><Relationship Id="rId429" Type="http://schemas.openxmlformats.org/officeDocument/2006/relationships/image" Target="../media/image102.png"/><Relationship Id="rId580" Type="http://schemas.openxmlformats.org/officeDocument/2006/relationships/customXml" Target="../ink/ink177.xml"/><Relationship Id="rId615" Type="http://schemas.openxmlformats.org/officeDocument/2006/relationships/image" Target="../media/image195.png"/><Relationship Id="rId636" Type="http://schemas.openxmlformats.org/officeDocument/2006/relationships/customXml" Target="../ink/ink205.xml"/><Relationship Id="rId1" Type="http://schemas.openxmlformats.org/officeDocument/2006/relationships/slideLayout" Target="../slideLayouts/slideLayout1.xml"/><Relationship Id="rId440" Type="http://schemas.openxmlformats.org/officeDocument/2006/relationships/customXml" Target="../ink/ink107.xml"/><Relationship Id="rId657" Type="http://schemas.openxmlformats.org/officeDocument/2006/relationships/image" Target="../media/image216.png"/><Relationship Id="rId678" Type="http://schemas.openxmlformats.org/officeDocument/2006/relationships/customXml" Target="../ink/ink226.xml"/><Relationship Id="rId461" Type="http://schemas.openxmlformats.org/officeDocument/2006/relationships/image" Target="../media/image118.png"/><Relationship Id="rId482" Type="http://schemas.openxmlformats.org/officeDocument/2006/relationships/customXml" Target="../ink/ink128.xml"/><Relationship Id="rId517" Type="http://schemas.openxmlformats.org/officeDocument/2006/relationships/image" Target="../media/image146.png"/><Relationship Id="rId538" Type="http://schemas.openxmlformats.org/officeDocument/2006/relationships/customXml" Target="../ink/ink156.xml"/><Relationship Id="rId559" Type="http://schemas.openxmlformats.org/officeDocument/2006/relationships/image" Target="../media/image167.png"/><Relationship Id="rId419" Type="http://schemas.openxmlformats.org/officeDocument/2006/relationships/image" Target="../media/image97.png"/><Relationship Id="rId570" Type="http://schemas.openxmlformats.org/officeDocument/2006/relationships/customXml" Target="../ink/ink172.xml"/><Relationship Id="rId591" Type="http://schemas.openxmlformats.org/officeDocument/2006/relationships/image" Target="../media/image183.png"/><Relationship Id="rId605" Type="http://schemas.openxmlformats.org/officeDocument/2006/relationships/image" Target="../media/image190.png"/><Relationship Id="rId626" Type="http://schemas.openxmlformats.org/officeDocument/2006/relationships/customXml" Target="../ink/ink200.xml"/><Relationship Id="rId430" Type="http://schemas.openxmlformats.org/officeDocument/2006/relationships/customXml" Target="../ink/ink102.xml"/><Relationship Id="rId647" Type="http://schemas.openxmlformats.org/officeDocument/2006/relationships/image" Target="../media/image211.png"/><Relationship Id="rId668" Type="http://schemas.openxmlformats.org/officeDocument/2006/relationships/customXml" Target="../ink/ink221.xml"/><Relationship Id="rId451" Type="http://schemas.openxmlformats.org/officeDocument/2006/relationships/image" Target="../media/image113.png"/><Relationship Id="rId472" Type="http://schemas.openxmlformats.org/officeDocument/2006/relationships/customXml" Target="../ink/ink123.xml"/><Relationship Id="rId493" Type="http://schemas.openxmlformats.org/officeDocument/2006/relationships/image" Target="../media/image134.png"/><Relationship Id="rId507" Type="http://schemas.openxmlformats.org/officeDocument/2006/relationships/image" Target="../media/image141.png"/><Relationship Id="rId528" Type="http://schemas.openxmlformats.org/officeDocument/2006/relationships/customXml" Target="../ink/ink151.xml"/><Relationship Id="rId549" Type="http://schemas.openxmlformats.org/officeDocument/2006/relationships/image" Target="../media/image162.png"/><Relationship Id="rId560" Type="http://schemas.openxmlformats.org/officeDocument/2006/relationships/customXml" Target="../ink/ink167.xml"/><Relationship Id="rId581" Type="http://schemas.openxmlformats.org/officeDocument/2006/relationships/image" Target="../media/image178.png"/><Relationship Id="rId420" Type="http://schemas.openxmlformats.org/officeDocument/2006/relationships/customXml" Target="../ink/ink97.xml"/><Relationship Id="rId616" Type="http://schemas.openxmlformats.org/officeDocument/2006/relationships/customXml" Target="../ink/ink195.xml"/><Relationship Id="rId637" Type="http://schemas.openxmlformats.org/officeDocument/2006/relationships/image" Target="../media/image206.png"/><Relationship Id="rId658" Type="http://schemas.openxmlformats.org/officeDocument/2006/relationships/customXml" Target="../ink/ink216.xml"/><Relationship Id="rId679" Type="http://schemas.openxmlformats.org/officeDocument/2006/relationships/image" Target="../media/image228.png"/><Relationship Id="rId2" Type="http://schemas.openxmlformats.org/officeDocument/2006/relationships/notesSlide" Target="../notesSlides/notesSlide8.xml"/><Relationship Id="rId441" Type="http://schemas.openxmlformats.org/officeDocument/2006/relationships/image" Target="../media/image108.png"/><Relationship Id="rId462" Type="http://schemas.openxmlformats.org/officeDocument/2006/relationships/customXml" Target="../ink/ink118.xml"/><Relationship Id="rId483" Type="http://schemas.openxmlformats.org/officeDocument/2006/relationships/image" Target="../media/image129.png"/><Relationship Id="rId518" Type="http://schemas.openxmlformats.org/officeDocument/2006/relationships/customXml" Target="../ink/ink146.xml"/><Relationship Id="rId539" Type="http://schemas.openxmlformats.org/officeDocument/2006/relationships/image" Target="../media/image157.png"/><Relationship Id="rId550" Type="http://schemas.openxmlformats.org/officeDocument/2006/relationships/customXml" Target="../ink/ink162.xml"/><Relationship Id="rId571" Type="http://schemas.openxmlformats.org/officeDocument/2006/relationships/image" Target="../media/image173.png"/><Relationship Id="rId592" Type="http://schemas.openxmlformats.org/officeDocument/2006/relationships/customXml" Target="../ink/ink183.xml"/><Relationship Id="rId606" Type="http://schemas.openxmlformats.org/officeDocument/2006/relationships/customXml" Target="../ink/ink190.xml"/><Relationship Id="rId627" Type="http://schemas.openxmlformats.org/officeDocument/2006/relationships/image" Target="../media/image201.png"/><Relationship Id="rId648" Type="http://schemas.openxmlformats.org/officeDocument/2006/relationships/customXml" Target="../ink/ink211.xml"/><Relationship Id="rId669" Type="http://schemas.openxmlformats.org/officeDocument/2006/relationships/image" Target="../media/image222.png"/><Relationship Id="rId431" Type="http://schemas.openxmlformats.org/officeDocument/2006/relationships/image" Target="../media/image103.png"/><Relationship Id="rId452" Type="http://schemas.openxmlformats.org/officeDocument/2006/relationships/customXml" Target="../ink/ink113.xml"/><Relationship Id="rId473" Type="http://schemas.openxmlformats.org/officeDocument/2006/relationships/image" Target="../media/image124.png"/><Relationship Id="rId494" Type="http://schemas.openxmlformats.org/officeDocument/2006/relationships/customXml" Target="../ink/ink134.xml"/><Relationship Id="rId508" Type="http://schemas.openxmlformats.org/officeDocument/2006/relationships/customXml" Target="../ink/ink141.xml"/><Relationship Id="rId529" Type="http://schemas.openxmlformats.org/officeDocument/2006/relationships/image" Target="../media/image152.png"/><Relationship Id="rId680" Type="http://schemas.openxmlformats.org/officeDocument/2006/relationships/customXml" Target="../ink/ink227.xml"/><Relationship Id="rId540" Type="http://schemas.openxmlformats.org/officeDocument/2006/relationships/customXml" Target="../ink/ink157.xml"/><Relationship Id="rId561" Type="http://schemas.openxmlformats.org/officeDocument/2006/relationships/image" Target="../media/image168.png"/><Relationship Id="rId582" Type="http://schemas.openxmlformats.org/officeDocument/2006/relationships/customXml" Target="../ink/ink178.xml"/><Relationship Id="rId617" Type="http://schemas.openxmlformats.org/officeDocument/2006/relationships/image" Target="../media/image196.png"/><Relationship Id="rId638" Type="http://schemas.openxmlformats.org/officeDocument/2006/relationships/customXml" Target="../ink/ink206.xml"/><Relationship Id="rId659" Type="http://schemas.openxmlformats.org/officeDocument/2006/relationships/image" Target="../media/image217.png"/><Relationship Id="rId3" Type="http://schemas.openxmlformats.org/officeDocument/2006/relationships/image" Target="../media/image3.png"/><Relationship Id="rId421" Type="http://schemas.openxmlformats.org/officeDocument/2006/relationships/image" Target="../media/image98.png"/><Relationship Id="rId442" Type="http://schemas.openxmlformats.org/officeDocument/2006/relationships/customXml" Target="../ink/ink108.xml"/><Relationship Id="rId463" Type="http://schemas.openxmlformats.org/officeDocument/2006/relationships/image" Target="../media/image119.png"/><Relationship Id="rId484" Type="http://schemas.openxmlformats.org/officeDocument/2006/relationships/customXml" Target="../ink/ink129.xml"/><Relationship Id="rId519" Type="http://schemas.openxmlformats.org/officeDocument/2006/relationships/image" Target="../media/image147.png"/><Relationship Id="rId670" Type="http://schemas.openxmlformats.org/officeDocument/2006/relationships/customXml" Target="../ink/ink222.xml"/><Relationship Id="rId530" Type="http://schemas.openxmlformats.org/officeDocument/2006/relationships/customXml" Target="../ink/ink152.xml"/><Relationship Id="rId551" Type="http://schemas.openxmlformats.org/officeDocument/2006/relationships/image" Target="../media/image163.png"/><Relationship Id="rId572" Type="http://schemas.openxmlformats.org/officeDocument/2006/relationships/customXml" Target="../ink/ink173.xml"/><Relationship Id="rId593" Type="http://schemas.openxmlformats.org/officeDocument/2006/relationships/image" Target="../media/image184.png"/><Relationship Id="rId607" Type="http://schemas.openxmlformats.org/officeDocument/2006/relationships/image" Target="../media/image191.png"/><Relationship Id="rId628" Type="http://schemas.openxmlformats.org/officeDocument/2006/relationships/customXml" Target="../ink/ink201.xml"/><Relationship Id="rId649" Type="http://schemas.openxmlformats.org/officeDocument/2006/relationships/image" Target="../media/image212.png"/><Relationship Id="rId432" Type="http://schemas.openxmlformats.org/officeDocument/2006/relationships/customXml" Target="../ink/ink103.xml"/><Relationship Id="rId453" Type="http://schemas.openxmlformats.org/officeDocument/2006/relationships/image" Target="../media/image114.png"/><Relationship Id="rId474" Type="http://schemas.openxmlformats.org/officeDocument/2006/relationships/customXml" Target="../ink/ink124.xml"/><Relationship Id="rId509" Type="http://schemas.openxmlformats.org/officeDocument/2006/relationships/image" Target="../media/image142.png"/><Relationship Id="rId660" Type="http://schemas.openxmlformats.org/officeDocument/2006/relationships/customXml" Target="../ink/ink217.xml"/><Relationship Id="rId495" Type="http://schemas.openxmlformats.org/officeDocument/2006/relationships/image" Target="../media/image135.png"/><Relationship Id="rId681" Type="http://schemas.openxmlformats.org/officeDocument/2006/relationships/image" Target="../media/image229.png"/><Relationship Id="rId520" Type="http://schemas.openxmlformats.org/officeDocument/2006/relationships/customXml" Target="../ink/ink147.xml"/><Relationship Id="rId541" Type="http://schemas.openxmlformats.org/officeDocument/2006/relationships/image" Target="../media/image158.png"/><Relationship Id="rId562" Type="http://schemas.openxmlformats.org/officeDocument/2006/relationships/customXml" Target="../ink/ink168.xml"/><Relationship Id="rId583" Type="http://schemas.openxmlformats.org/officeDocument/2006/relationships/image" Target="../media/image179.png"/><Relationship Id="rId618" Type="http://schemas.openxmlformats.org/officeDocument/2006/relationships/customXml" Target="../ink/ink196.xml"/><Relationship Id="rId639" Type="http://schemas.openxmlformats.org/officeDocument/2006/relationships/image" Target="../media/image207.png"/><Relationship Id="rId4" Type="http://schemas.openxmlformats.org/officeDocument/2006/relationships/customXml" Target="../ink/ink95.xml"/><Relationship Id="rId422" Type="http://schemas.openxmlformats.org/officeDocument/2006/relationships/customXml" Target="../ink/ink98.xml"/><Relationship Id="rId443" Type="http://schemas.openxmlformats.org/officeDocument/2006/relationships/image" Target="../media/image109.png"/><Relationship Id="rId464" Type="http://schemas.openxmlformats.org/officeDocument/2006/relationships/customXml" Target="../ink/ink119.xml"/><Relationship Id="rId650" Type="http://schemas.openxmlformats.org/officeDocument/2006/relationships/customXml" Target="../ink/ink212.xml"/><Relationship Id="rId485" Type="http://schemas.openxmlformats.org/officeDocument/2006/relationships/image" Target="../media/image130.png"/><Relationship Id="rId510" Type="http://schemas.openxmlformats.org/officeDocument/2006/relationships/customXml" Target="../ink/ink142.xml"/><Relationship Id="rId552" Type="http://schemas.openxmlformats.org/officeDocument/2006/relationships/customXml" Target="../ink/ink163.xml"/><Relationship Id="rId594" Type="http://schemas.openxmlformats.org/officeDocument/2006/relationships/customXml" Target="../ink/ink184.xml"/><Relationship Id="rId608" Type="http://schemas.openxmlformats.org/officeDocument/2006/relationships/customXml" Target="../ink/ink191.xml"/><Relationship Id="rId454" Type="http://schemas.openxmlformats.org/officeDocument/2006/relationships/customXml" Target="../ink/ink114.xml"/><Relationship Id="rId496" Type="http://schemas.openxmlformats.org/officeDocument/2006/relationships/customXml" Target="../ink/ink135.xml"/><Relationship Id="rId661" Type="http://schemas.openxmlformats.org/officeDocument/2006/relationships/image" Target="../media/image218.png"/><Relationship Id="rId521" Type="http://schemas.openxmlformats.org/officeDocument/2006/relationships/image" Target="../media/image148.png"/><Relationship Id="rId563" Type="http://schemas.openxmlformats.org/officeDocument/2006/relationships/image" Target="../media/image169.png"/><Relationship Id="rId619" Type="http://schemas.openxmlformats.org/officeDocument/2006/relationships/image" Target="../media/image197.png"/></Relationships>
</file>

<file path=ppt/slides/_rels/slide9.xml.rels><?xml version="1.0" encoding="UTF-8" standalone="yes"?>
<Relationships xmlns="http://schemas.openxmlformats.org/package/2006/relationships"><Relationship Id="rId8" Type="http://schemas.openxmlformats.org/officeDocument/2006/relationships/customXml" Target="../ink/ink233.xml"/><Relationship Id="rId13" Type="http://schemas.openxmlformats.org/officeDocument/2006/relationships/image" Target="../media/image236.png"/><Relationship Id="rId18" Type="http://schemas.openxmlformats.org/officeDocument/2006/relationships/customXml" Target="../ink/ink238.xml"/><Relationship Id="rId3" Type="http://schemas.openxmlformats.org/officeDocument/2006/relationships/image" Target="../media/image3.png"/><Relationship Id="rId7" Type="http://schemas.openxmlformats.org/officeDocument/2006/relationships/image" Target="../media/image233.png"/><Relationship Id="rId12" Type="http://schemas.openxmlformats.org/officeDocument/2006/relationships/customXml" Target="../ink/ink235.xml"/><Relationship Id="rId17" Type="http://schemas.openxmlformats.org/officeDocument/2006/relationships/image" Target="../media/image238.png"/><Relationship Id="rId2" Type="http://schemas.openxmlformats.org/officeDocument/2006/relationships/notesSlide" Target="../notesSlides/notesSlide9.xml"/><Relationship Id="rId16" Type="http://schemas.openxmlformats.org/officeDocument/2006/relationships/customXml" Target="../ink/ink237.xml"/><Relationship Id="rId1" Type="http://schemas.openxmlformats.org/officeDocument/2006/relationships/slideLayout" Target="../slideLayouts/slideLayout1.xml"/><Relationship Id="rId6" Type="http://schemas.openxmlformats.org/officeDocument/2006/relationships/customXml" Target="../ink/ink232.xml"/><Relationship Id="rId11" Type="http://schemas.openxmlformats.org/officeDocument/2006/relationships/image" Target="../media/image235.png"/><Relationship Id="rId5" Type="http://schemas.openxmlformats.org/officeDocument/2006/relationships/image" Target="../media/image5.png"/><Relationship Id="rId15" Type="http://schemas.openxmlformats.org/officeDocument/2006/relationships/image" Target="../media/image237.png"/><Relationship Id="rId10" Type="http://schemas.openxmlformats.org/officeDocument/2006/relationships/customXml" Target="../ink/ink234.xml"/><Relationship Id="rId19" Type="http://schemas.openxmlformats.org/officeDocument/2006/relationships/image" Target="../media/image239.png"/><Relationship Id="rId4" Type="http://schemas.openxmlformats.org/officeDocument/2006/relationships/customXml" Target="../ink/ink231.xml"/><Relationship Id="rId9" Type="http://schemas.openxmlformats.org/officeDocument/2006/relationships/image" Target="../media/image234.png"/><Relationship Id="rId14" Type="http://schemas.openxmlformats.org/officeDocument/2006/relationships/customXml" Target="../ink/ink2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מד:ח-יד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44:8-14</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1ABE152-42F9-B308-83A4-58A11019F4F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94D5B59-619F-B33F-F008-642BB6678742}"/>
              </a:ext>
            </a:extLst>
          </p:cNvPr>
          <p:cNvSpPr/>
          <p:nvPr/>
        </p:nvSpPr>
        <p:spPr>
          <a:xfrm>
            <a:off x="0" y="0"/>
            <a:ext cx="9715500" cy="656371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A79F8B-B80E-B5AD-9ABE-5D76C7662B9B}"/>
              </a:ext>
            </a:extLst>
          </p:cNvPr>
          <p:cNvSpPr txBox="1"/>
          <p:nvPr/>
        </p:nvSpPr>
        <p:spPr>
          <a:xfrm>
            <a:off x="441420" y="254801"/>
            <a:ext cx="8632730" cy="5878532"/>
          </a:xfrm>
          <a:prstGeom prst="rect">
            <a:avLst/>
          </a:prstGeom>
          <a:noFill/>
        </p:spPr>
        <p:txBody>
          <a:bodyPr wrap="square" rtlCol="0">
            <a:spAutoFit/>
          </a:bodyPr>
          <a:lstStyle/>
          <a:p>
            <a:pPr algn="ctr" rtl="1">
              <a:spcBef>
                <a:spcPts val="0"/>
              </a:spcBef>
              <a:spcAft>
                <a:spcPts val="0"/>
              </a:spcAft>
            </a:pPr>
            <a:r>
              <a:rPr lang="he-IL" sz="3200" b="0" i="0" u="none" strike="noStrike">
                <a:solidFill>
                  <a:srgbClr val="FFFF00"/>
                </a:solidFill>
                <a:effectLst/>
                <a:latin typeface="Arial" panose="020B0604020202020204" pitchFamily="34" charset="0"/>
                <a:cs typeface="+mj-cs"/>
              </a:rPr>
              <a:t>חָרַשׁ בַּרְזֶל מַעֲצָד וּפָעַל בַּפֶּחָם וּבַמַּקָּבוֹת יִצְּרֵהוּ וַיִּפְעָלֵהוּ בִּזְרוֹעַ כֹּחוֹ גַּם-רָעֵב ואֵין כֹּחַ לֹא-שָׁתָה מַיִם וַיִּיעָף</a:t>
            </a:r>
            <a:endParaRPr lang="he-IL" sz="4400" b="0">
              <a:solidFill>
                <a:srgbClr val="FFFF00"/>
              </a:solidFill>
              <a:effectLst/>
              <a:cs typeface="+mj-cs"/>
            </a:endParaRPr>
          </a:p>
          <a:p>
            <a:pPr marL="1371600" rtl="0">
              <a:spcBef>
                <a:spcPts val="0"/>
              </a:spcBef>
              <a:spcAft>
                <a:spcPts val="0"/>
              </a:spcAft>
            </a:pPr>
            <a:br>
              <a:rPr lang="he-IL" sz="3600" b="0">
                <a:solidFill>
                  <a:srgbClr val="FFC000"/>
                </a:solidFill>
                <a:effectLst/>
                <a:cs typeface="+mj-cs"/>
              </a:rPr>
            </a:br>
            <a:r>
              <a:rPr lang="he-IL" sz="2800" b="0" i="0" u="none" strike="noStrike">
                <a:solidFill>
                  <a:srgbClr val="FFFF00"/>
                </a:solidFill>
                <a:effectLst/>
                <a:latin typeface="Arial" panose="020B0604020202020204" pitchFamily="34" charset="0"/>
                <a:cs typeface="+mj-cs"/>
              </a:rPr>
              <a:t>מַקָּבָה</a:t>
            </a:r>
            <a:r>
              <a:rPr lang="he-IL" sz="2400" b="0" i="0" u="none" strike="noStrike">
                <a:solidFill>
                  <a:srgbClr val="FFC000"/>
                </a:solidFill>
                <a:effectLst/>
                <a:latin typeface="Arial" panose="020B0604020202020204" pitchFamily="34" charset="0"/>
                <a:cs typeface="+mj-cs"/>
              </a:rPr>
              <a:t> </a:t>
            </a:r>
            <a:r>
              <a:rPr lang="en-US" sz="2400" b="0" i="0" u="none" strike="noStrike">
                <a:solidFill>
                  <a:srgbClr val="FFC000"/>
                </a:solidFill>
                <a:effectLst/>
                <a:latin typeface="Arial" panose="020B0604020202020204" pitchFamily="34" charset="0"/>
                <a:cs typeface="+mj-cs"/>
              </a:rPr>
              <a:t> (makavah) = "hammer" </a:t>
            </a:r>
            <a:endParaRPr lang="en-US" sz="3600" b="0">
              <a:solidFill>
                <a:srgbClr val="FFC000"/>
              </a:solidFill>
              <a:effectLst/>
              <a:cs typeface="+mj-cs"/>
            </a:endParaRPr>
          </a:p>
          <a:p>
            <a:pPr marL="1371600" rtl="0">
              <a:spcBef>
                <a:spcPts val="0"/>
              </a:spcBef>
              <a:spcAft>
                <a:spcPts val="0"/>
              </a:spcAft>
            </a:pPr>
            <a:r>
              <a:rPr lang="he-IL" sz="2800" b="0" i="0" u="none" strike="noStrike">
                <a:solidFill>
                  <a:srgbClr val="FFFF00"/>
                </a:solidFill>
                <a:effectLst/>
                <a:latin typeface="Arial" panose="020B0604020202020204" pitchFamily="34" charset="0"/>
                <a:cs typeface="+mj-cs"/>
              </a:rPr>
              <a:t>יִצְּרֵהוּ</a:t>
            </a:r>
            <a:r>
              <a:rPr lang="he-IL" sz="2400" b="0" i="0" u="none" strike="noStrike">
                <a:solidFill>
                  <a:srgbClr val="FFC000"/>
                </a:solidFill>
                <a:effectLst/>
                <a:latin typeface="Arial" panose="020B0604020202020204" pitchFamily="34" charset="0"/>
                <a:cs typeface="+mj-cs"/>
              </a:rPr>
              <a:t> </a:t>
            </a:r>
            <a:r>
              <a:rPr lang="en-US" sz="2400" b="0" i="0" u="none" strike="noStrike">
                <a:solidFill>
                  <a:srgbClr val="FFC000"/>
                </a:solidFill>
                <a:effectLst/>
                <a:latin typeface="Arial" panose="020B0604020202020204" pitchFamily="34" charset="0"/>
                <a:cs typeface="+mj-cs"/>
              </a:rPr>
              <a:t> (yitz'rehu) = "he shapes it" or "he forms it"</a:t>
            </a:r>
            <a:endParaRPr lang="en-US" sz="3600" b="0">
              <a:solidFill>
                <a:srgbClr val="FFC000"/>
              </a:solidFill>
              <a:effectLst/>
              <a:cs typeface="+mj-cs"/>
            </a:endParaRPr>
          </a:p>
          <a:p>
            <a:pPr marL="1371600" rtl="0">
              <a:spcBef>
                <a:spcPts val="0"/>
              </a:spcBef>
              <a:spcAft>
                <a:spcPts val="0"/>
              </a:spcAft>
            </a:pPr>
            <a:r>
              <a:rPr lang="he-IL" sz="2800" b="0" i="0" u="none" strike="noStrike">
                <a:solidFill>
                  <a:srgbClr val="FFFF00"/>
                </a:solidFill>
                <a:effectLst/>
                <a:latin typeface="Arial" panose="020B0604020202020204" pitchFamily="34" charset="0"/>
                <a:cs typeface="+mj-cs"/>
              </a:rPr>
              <a:t>וַיִּפְעָלֵהוּ</a:t>
            </a:r>
            <a:r>
              <a:rPr lang="he-IL" sz="2400" b="0" i="0" u="none" strike="noStrike">
                <a:solidFill>
                  <a:srgbClr val="FFC000"/>
                </a:solidFill>
                <a:effectLst/>
                <a:latin typeface="Arial" panose="020B0604020202020204" pitchFamily="34" charset="0"/>
                <a:cs typeface="+mj-cs"/>
              </a:rPr>
              <a:t> </a:t>
            </a:r>
            <a:r>
              <a:rPr lang="en-US" sz="2400" b="0" i="0" u="none" strike="noStrike">
                <a:solidFill>
                  <a:srgbClr val="FFC000"/>
                </a:solidFill>
                <a:effectLst/>
                <a:latin typeface="Arial" panose="020B0604020202020204" pitchFamily="34" charset="0"/>
                <a:cs typeface="+mj-cs"/>
              </a:rPr>
              <a:t> (va-yif'alehu) = "and he works it" or "and he makes it"</a:t>
            </a:r>
            <a:endParaRPr lang="en-US" sz="3600" b="0">
              <a:solidFill>
                <a:srgbClr val="FFC000"/>
              </a:solidFill>
              <a:effectLst/>
              <a:cs typeface="+mj-cs"/>
            </a:endParaRPr>
          </a:p>
          <a:p>
            <a:pPr marL="1371600" rtl="0">
              <a:spcBef>
                <a:spcPts val="0"/>
              </a:spcBef>
              <a:spcAft>
                <a:spcPts val="0"/>
              </a:spcAft>
            </a:pPr>
            <a:r>
              <a:rPr lang="he-IL" sz="2800" b="0" i="0" u="none" strike="noStrike">
                <a:solidFill>
                  <a:srgbClr val="FFFF00"/>
                </a:solidFill>
                <a:effectLst/>
                <a:latin typeface="Arial" panose="020B0604020202020204" pitchFamily="34" charset="0"/>
                <a:cs typeface="+mj-cs"/>
              </a:rPr>
              <a:t>זְרוֹעַ</a:t>
            </a:r>
            <a:r>
              <a:rPr lang="he-IL" sz="2400" b="0" i="0" u="none" strike="noStrike">
                <a:solidFill>
                  <a:srgbClr val="FFC000"/>
                </a:solidFill>
                <a:effectLst/>
                <a:latin typeface="Arial" panose="020B0604020202020204" pitchFamily="34" charset="0"/>
                <a:cs typeface="+mj-cs"/>
              </a:rPr>
              <a:t> </a:t>
            </a:r>
            <a:r>
              <a:rPr lang="en-US" sz="2400" b="0" i="0" u="none" strike="noStrike">
                <a:solidFill>
                  <a:srgbClr val="FFC000"/>
                </a:solidFill>
                <a:effectLst/>
                <a:latin typeface="Arial" panose="020B0604020202020204" pitchFamily="34" charset="0"/>
                <a:cs typeface="+mj-cs"/>
              </a:rPr>
              <a:t> (zro'a) = "arm, strength, or power"</a:t>
            </a:r>
            <a:endParaRPr lang="en-US" sz="3600" b="0">
              <a:solidFill>
                <a:srgbClr val="FFC000"/>
              </a:solidFill>
              <a:effectLst/>
              <a:cs typeface="+mj-cs"/>
            </a:endParaRPr>
          </a:p>
          <a:p>
            <a:pPr marL="1371600" rtl="0">
              <a:spcBef>
                <a:spcPts val="0"/>
              </a:spcBef>
              <a:spcAft>
                <a:spcPts val="0"/>
              </a:spcAft>
            </a:pPr>
            <a:r>
              <a:rPr lang="he-IL" sz="2800" b="0" i="0" u="none" strike="noStrike">
                <a:solidFill>
                  <a:srgbClr val="FFFF00"/>
                </a:solidFill>
                <a:effectLst/>
                <a:latin typeface="Arial" panose="020B0604020202020204" pitchFamily="34" charset="0"/>
                <a:cs typeface="+mj-cs"/>
              </a:rPr>
              <a:t>כֹּחוֹ</a:t>
            </a:r>
            <a:r>
              <a:rPr lang="he-IL" sz="2400" b="0" i="0" u="none" strike="noStrike">
                <a:solidFill>
                  <a:srgbClr val="FFC000"/>
                </a:solidFill>
                <a:effectLst/>
                <a:latin typeface="Arial" panose="020B0604020202020204" pitchFamily="34" charset="0"/>
                <a:cs typeface="+mj-cs"/>
              </a:rPr>
              <a:t> </a:t>
            </a:r>
            <a:r>
              <a:rPr lang="en-US" sz="2400" b="0" i="0" u="none" strike="noStrike">
                <a:solidFill>
                  <a:srgbClr val="FFC000"/>
                </a:solidFill>
                <a:effectLst/>
                <a:latin typeface="Arial" panose="020B0604020202020204" pitchFamily="34" charset="0"/>
                <a:cs typeface="+mj-cs"/>
              </a:rPr>
              <a:t> (kocho) = "his strength" or "his might"</a:t>
            </a:r>
            <a:endParaRPr lang="en-US" sz="3600" b="0">
              <a:solidFill>
                <a:srgbClr val="FFC000"/>
              </a:solidFill>
              <a:effectLst/>
              <a:cs typeface="+mj-cs"/>
            </a:endParaRPr>
          </a:p>
          <a:p>
            <a:pPr marL="1371600" rtl="0">
              <a:spcBef>
                <a:spcPts val="0"/>
              </a:spcBef>
              <a:spcAft>
                <a:spcPts val="0"/>
              </a:spcAft>
            </a:pPr>
            <a:r>
              <a:rPr lang="he-IL" sz="2800" b="0" i="0" u="none" strike="noStrike">
                <a:solidFill>
                  <a:srgbClr val="FFFF00"/>
                </a:solidFill>
                <a:effectLst/>
                <a:latin typeface="Arial" panose="020B0604020202020204" pitchFamily="34" charset="0"/>
                <a:cs typeface="+mj-cs"/>
              </a:rPr>
              <a:t>כֹּחַ</a:t>
            </a:r>
            <a:r>
              <a:rPr lang="he-IL" sz="2400" b="0" i="0" u="none" strike="noStrike">
                <a:solidFill>
                  <a:srgbClr val="FFC000"/>
                </a:solidFill>
                <a:effectLst/>
                <a:latin typeface="Arial" panose="020B0604020202020204" pitchFamily="34" charset="0"/>
                <a:cs typeface="+mj-cs"/>
              </a:rPr>
              <a:t> </a:t>
            </a:r>
            <a:r>
              <a:rPr lang="en-US" sz="2400" b="0" i="0" u="none" strike="noStrike">
                <a:solidFill>
                  <a:srgbClr val="FFC000"/>
                </a:solidFill>
                <a:effectLst/>
                <a:latin typeface="Arial" panose="020B0604020202020204" pitchFamily="34" charset="0"/>
                <a:cs typeface="+mj-cs"/>
              </a:rPr>
              <a:t> (koach) means "strength, might, or power"</a:t>
            </a:r>
            <a:endParaRPr lang="en-US" sz="3600" b="0">
              <a:solidFill>
                <a:srgbClr val="FFC000"/>
              </a:solidFill>
              <a:effectLst/>
              <a:cs typeface="+mj-cs"/>
            </a:endParaRPr>
          </a:p>
          <a:p>
            <a:pPr marL="1371600" rtl="0">
              <a:spcBef>
                <a:spcPts val="0"/>
              </a:spcBef>
              <a:spcAft>
                <a:spcPts val="0"/>
              </a:spcAft>
            </a:pPr>
            <a:r>
              <a:rPr lang="he-IL" sz="2800" b="0" i="0" u="none" strike="noStrike">
                <a:solidFill>
                  <a:srgbClr val="FFFF00"/>
                </a:solidFill>
                <a:effectLst/>
                <a:latin typeface="Arial" panose="020B0604020202020204" pitchFamily="34" charset="0"/>
                <a:cs typeface="+mj-cs"/>
              </a:rPr>
              <a:t>ל</a:t>
            </a:r>
            <a:r>
              <a:rPr lang="he-IL" sz="3200" b="0" i="0" u="none" strike="noStrike">
                <a:solidFill>
                  <a:srgbClr val="FFFF00"/>
                </a:solidFill>
                <a:effectLst/>
                <a:latin typeface="Arial" panose="020B0604020202020204" pitchFamily="34" charset="0"/>
                <a:cs typeface="+mj-cs"/>
              </a:rPr>
              <a:t>ֹ</a:t>
            </a:r>
            <a:r>
              <a:rPr lang="he-IL" sz="2800" b="0" i="0" u="none" strike="noStrike">
                <a:solidFill>
                  <a:srgbClr val="FFFF00"/>
                </a:solidFill>
                <a:effectLst/>
                <a:latin typeface="Arial" panose="020B0604020202020204" pitchFamily="34" charset="0"/>
                <a:cs typeface="+mj-cs"/>
              </a:rPr>
              <a:t>א-שָׁתָה</a:t>
            </a:r>
            <a:r>
              <a:rPr lang="he-IL" sz="2400" b="0" i="0" u="none" strike="noStrike">
                <a:solidFill>
                  <a:srgbClr val="FFC000"/>
                </a:solidFill>
                <a:effectLst/>
                <a:latin typeface="Arial" panose="020B0604020202020204" pitchFamily="34" charset="0"/>
                <a:cs typeface="+mj-cs"/>
              </a:rPr>
              <a:t> </a:t>
            </a:r>
            <a:r>
              <a:rPr lang="en-US" sz="2400" b="0" i="0" u="none" strike="noStrike">
                <a:solidFill>
                  <a:srgbClr val="FFC000"/>
                </a:solidFill>
                <a:effectLst/>
                <a:latin typeface="Arial" panose="020B0604020202020204" pitchFamily="34" charset="0"/>
                <a:cs typeface="+mj-cs"/>
              </a:rPr>
              <a:t> (lo shatah) = "does not drink"</a:t>
            </a:r>
            <a:endParaRPr lang="en-US" sz="3600" b="0">
              <a:solidFill>
                <a:srgbClr val="FFC000"/>
              </a:solidFill>
              <a:effectLst/>
              <a:cs typeface="+mj-cs"/>
            </a:endParaRPr>
          </a:p>
          <a:p>
            <a:pPr marL="1371600" rtl="0">
              <a:spcBef>
                <a:spcPts val="0"/>
              </a:spcBef>
              <a:spcAft>
                <a:spcPts val="0"/>
              </a:spcAft>
            </a:pPr>
            <a:r>
              <a:rPr lang="he-IL" sz="2800" b="0" i="0" u="none" strike="noStrike">
                <a:solidFill>
                  <a:srgbClr val="FFFF00"/>
                </a:solidFill>
                <a:effectLst/>
                <a:latin typeface="Arial" panose="020B0604020202020204" pitchFamily="34" charset="0"/>
                <a:cs typeface="+mj-cs"/>
              </a:rPr>
              <a:t>וַיִּיעָף</a:t>
            </a:r>
            <a:r>
              <a:rPr lang="he-IL" sz="2400" b="0" i="0" u="none" strike="noStrike">
                <a:solidFill>
                  <a:srgbClr val="FFC000"/>
                </a:solidFill>
                <a:effectLst/>
                <a:latin typeface="Arial" panose="020B0604020202020204" pitchFamily="34" charset="0"/>
                <a:cs typeface="+mj-cs"/>
              </a:rPr>
              <a:t> </a:t>
            </a:r>
            <a:r>
              <a:rPr lang="en-US" sz="2400" b="0" i="0" u="none" strike="noStrike">
                <a:solidFill>
                  <a:srgbClr val="FFC000"/>
                </a:solidFill>
                <a:effectLst/>
                <a:latin typeface="Arial" panose="020B0604020202020204" pitchFamily="34" charset="0"/>
                <a:cs typeface="+mj-cs"/>
              </a:rPr>
              <a:t> (va-yi'af) = "and he is faint" or "and he grows weary"</a:t>
            </a:r>
            <a:endParaRPr lang="en-US" sz="3600" b="0">
              <a:solidFill>
                <a:srgbClr val="FFC000"/>
              </a:solidFill>
              <a:effectLst/>
              <a:cs typeface="+mj-cs"/>
            </a:endParaRPr>
          </a:p>
        </p:txBody>
      </p:sp>
      <p:sp>
        <p:nvSpPr>
          <p:cNvPr id="8" name="TextBox 7">
            <a:extLst>
              <a:ext uri="{FF2B5EF4-FFF2-40B4-BE49-F238E27FC236}">
                <a16:creationId xmlns:a16="http://schemas.microsoft.com/office/drawing/2014/main" id="{0DD416E1-9361-52C6-BF02-3C48053A3F6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CE1711E4-471D-0E67-C90A-B38BED9B29BE}"/>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86D06E25-489E-18C1-8509-7B6E989E273C}"/>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86D06E25-489E-18C1-8509-7B6E989E273C}"/>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CB66DBF1-9A95-1E0E-BDBF-A49D5CBAECB3}"/>
                  </a:ext>
                </a:extLst>
              </p14:cNvPr>
              <p14:cNvContentPartPr/>
              <p14:nvPr/>
            </p14:nvContentPartPr>
            <p14:xfrm>
              <a:off x="1539960" y="1758820"/>
              <a:ext cx="257760" cy="352080"/>
            </p14:xfrm>
          </p:contentPart>
        </mc:Choice>
        <mc:Fallback>
          <p:pic>
            <p:nvPicPr>
              <p:cNvPr id="2" name="Ink 1">
                <a:extLst>
                  <a:ext uri="{FF2B5EF4-FFF2-40B4-BE49-F238E27FC236}">
                    <a16:creationId xmlns:a16="http://schemas.microsoft.com/office/drawing/2014/main" id="{CB66DBF1-9A95-1E0E-BDBF-A49D5CBAECB3}"/>
                  </a:ext>
                </a:extLst>
              </p:cNvPr>
              <p:cNvPicPr/>
              <p:nvPr/>
            </p:nvPicPr>
            <p:blipFill>
              <a:blip r:embed="rId7"/>
              <a:stretch>
                <a:fillRect/>
              </a:stretch>
            </p:blipFill>
            <p:spPr>
              <a:xfrm>
                <a:off x="1521960" y="1740820"/>
                <a:ext cx="293400" cy="387720"/>
              </a:xfrm>
              <a:prstGeom prst="rect">
                <a:avLst/>
              </a:prstGeom>
            </p:spPr>
          </p:pic>
        </mc:Fallback>
      </mc:AlternateContent>
      <p:grpSp>
        <p:nvGrpSpPr>
          <p:cNvPr id="7" name="Group 6">
            <a:extLst>
              <a:ext uri="{FF2B5EF4-FFF2-40B4-BE49-F238E27FC236}">
                <a16:creationId xmlns:a16="http://schemas.microsoft.com/office/drawing/2014/main" id="{0A42F2A9-4D07-D5C2-CDEC-7236BA73999A}"/>
              </a:ext>
            </a:extLst>
          </p:cNvPr>
          <p:cNvGrpSpPr/>
          <p:nvPr/>
        </p:nvGrpSpPr>
        <p:grpSpPr>
          <a:xfrm>
            <a:off x="1482360" y="2304220"/>
            <a:ext cx="382320" cy="840960"/>
            <a:chOff x="1482360" y="2304220"/>
            <a:chExt cx="382320" cy="84096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940E8D7B-DCD1-803D-F8F2-034D21799105}"/>
                    </a:ext>
                  </a:extLst>
                </p14:cNvPr>
                <p14:cNvContentPartPr/>
                <p14:nvPr/>
              </p14:nvContentPartPr>
              <p14:xfrm>
                <a:off x="1482360" y="2304220"/>
                <a:ext cx="382320" cy="343080"/>
              </p14:xfrm>
            </p:contentPart>
          </mc:Choice>
          <mc:Fallback>
            <p:pic>
              <p:nvPicPr>
                <p:cNvPr id="4" name="Ink 3">
                  <a:extLst>
                    <a:ext uri="{FF2B5EF4-FFF2-40B4-BE49-F238E27FC236}">
                      <a16:creationId xmlns:a16="http://schemas.microsoft.com/office/drawing/2014/main" id="{940E8D7B-DCD1-803D-F8F2-034D21799105}"/>
                    </a:ext>
                  </a:extLst>
                </p:cNvPr>
                <p:cNvPicPr/>
                <p:nvPr/>
              </p:nvPicPr>
              <p:blipFill>
                <a:blip r:embed="rId9"/>
                <a:stretch>
                  <a:fillRect/>
                </a:stretch>
              </p:blipFill>
              <p:spPr>
                <a:xfrm>
                  <a:off x="1464360" y="2286220"/>
                  <a:ext cx="41796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C4228755-99A0-62E5-8574-B6D082C3B2B4}"/>
                    </a:ext>
                  </a:extLst>
                </p14:cNvPr>
                <p14:cNvContentPartPr/>
                <p14:nvPr/>
              </p14:nvContentPartPr>
              <p14:xfrm>
                <a:off x="1508280" y="2798860"/>
                <a:ext cx="355680" cy="346320"/>
              </p14:xfrm>
            </p:contentPart>
          </mc:Choice>
          <mc:Fallback>
            <p:pic>
              <p:nvPicPr>
                <p:cNvPr id="5" name="Ink 4">
                  <a:extLst>
                    <a:ext uri="{FF2B5EF4-FFF2-40B4-BE49-F238E27FC236}">
                      <a16:creationId xmlns:a16="http://schemas.microsoft.com/office/drawing/2014/main" id="{C4228755-99A0-62E5-8574-B6D082C3B2B4}"/>
                    </a:ext>
                  </a:extLst>
                </p:cNvPr>
                <p:cNvPicPr/>
                <p:nvPr/>
              </p:nvPicPr>
              <p:blipFill>
                <a:blip r:embed="rId11"/>
                <a:stretch>
                  <a:fillRect/>
                </a:stretch>
              </p:blipFill>
              <p:spPr>
                <a:xfrm>
                  <a:off x="1490640" y="2781220"/>
                  <a:ext cx="391320" cy="38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B2AE022-18BB-9AB4-9E21-5A00E27B9527}"/>
                  </a:ext>
                </a:extLst>
              </p14:cNvPr>
              <p14:cNvContentPartPr/>
              <p14:nvPr/>
            </p14:nvContentPartPr>
            <p14:xfrm>
              <a:off x="1467960" y="3616780"/>
              <a:ext cx="250920" cy="258120"/>
            </p14:xfrm>
          </p:contentPart>
        </mc:Choice>
        <mc:Fallback>
          <p:pic>
            <p:nvPicPr>
              <p:cNvPr id="9" name="Ink 8">
                <a:extLst>
                  <a:ext uri="{FF2B5EF4-FFF2-40B4-BE49-F238E27FC236}">
                    <a16:creationId xmlns:a16="http://schemas.microsoft.com/office/drawing/2014/main" id="{8B2AE022-18BB-9AB4-9E21-5A00E27B9527}"/>
                  </a:ext>
                </a:extLst>
              </p:cNvPr>
              <p:cNvPicPr/>
              <p:nvPr/>
            </p:nvPicPr>
            <p:blipFill>
              <a:blip r:embed="rId13"/>
              <a:stretch>
                <a:fillRect/>
              </a:stretch>
            </p:blipFill>
            <p:spPr>
              <a:xfrm>
                <a:off x="1450320" y="3598780"/>
                <a:ext cx="2865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F04D42F-A71C-EB82-F598-8AE5BFA8CCA5}"/>
                  </a:ext>
                </a:extLst>
              </p14:cNvPr>
              <p14:cNvContentPartPr/>
              <p14:nvPr/>
            </p14:nvContentPartPr>
            <p14:xfrm>
              <a:off x="1434120" y="4060660"/>
              <a:ext cx="223560" cy="250560"/>
            </p14:xfrm>
          </p:contentPart>
        </mc:Choice>
        <mc:Fallback>
          <p:pic>
            <p:nvPicPr>
              <p:cNvPr id="11" name="Ink 10">
                <a:extLst>
                  <a:ext uri="{FF2B5EF4-FFF2-40B4-BE49-F238E27FC236}">
                    <a16:creationId xmlns:a16="http://schemas.microsoft.com/office/drawing/2014/main" id="{EF04D42F-A71C-EB82-F598-8AE5BFA8CCA5}"/>
                  </a:ext>
                </a:extLst>
              </p:cNvPr>
              <p:cNvPicPr/>
              <p:nvPr/>
            </p:nvPicPr>
            <p:blipFill>
              <a:blip r:embed="rId15"/>
              <a:stretch>
                <a:fillRect/>
              </a:stretch>
            </p:blipFill>
            <p:spPr>
              <a:xfrm>
                <a:off x="1416120" y="4042660"/>
                <a:ext cx="25920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591B384-8184-475E-6D3D-B80C97376D99}"/>
                  </a:ext>
                </a:extLst>
              </p14:cNvPr>
              <p14:cNvContentPartPr/>
              <p14:nvPr/>
            </p14:nvContentPartPr>
            <p14:xfrm>
              <a:off x="1411080" y="4412740"/>
              <a:ext cx="312120" cy="269640"/>
            </p14:xfrm>
          </p:contentPart>
        </mc:Choice>
        <mc:Fallback>
          <p:pic>
            <p:nvPicPr>
              <p:cNvPr id="12" name="Ink 11">
                <a:extLst>
                  <a:ext uri="{FF2B5EF4-FFF2-40B4-BE49-F238E27FC236}">
                    <a16:creationId xmlns:a16="http://schemas.microsoft.com/office/drawing/2014/main" id="{A591B384-8184-475E-6D3D-B80C97376D99}"/>
                  </a:ext>
                </a:extLst>
              </p:cNvPr>
              <p:cNvPicPr/>
              <p:nvPr/>
            </p:nvPicPr>
            <p:blipFill>
              <a:blip r:embed="rId17"/>
              <a:stretch>
                <a:fillRect/>
              </a:stretch>
            </p:blipFill>
            <p:spPr>
              <a:xfrm>
                <a:off x="1393080" y="4394740"/>
                <a:ext cx="347760" cy="305280"/>
              </a:xfrm>
              <a:prstGeom prst="rect">
                <a:avLst/>
              </a:prstGeom>
            </p:spPr>
          </p:pic>
        </mc:Fallback>
      </mc:AlternateContent>
      <p:grpSp>
        <p:nvGrpSpPr>
          <p:cNvPr id="15" name="Group 14">
            <a:extLst>
              <a:ext uri="{FF2B5EF4-FFF2-40B4-BE49-F238E27FC236}">
                <a16:creationId xmlns:a16="http://schemas.microsoft.com/office/drawing/2014/main" id="{FB234A0C-18D9-2A23-5537-9BE825710FC4}"/>
              </a:ext>
            </a:extLst>
          </p:cNvPr>
          <p:cNvGrpSpPr/>
          <p:nvPr/>
        </p:nvGrpSpPr>
        <p:grpSpPr>
          <a:xfrm>
            <a:off x="1396680" y="4877860"/>
            <a:ext cx="344520" cy="726480"/>
            <a:chOff x="1396680" y="4877860"/>
            <a:chExt cx="344520" cy="72648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6F7C9EA-2B33-8BBC-D893-AF947E0A05CB}"/>
                    </a:ext>
                  </a:extLst>
                </p14:cNvPr>
                <p14:cNvContentPartPr/>
                <p14:nvPr/>
              </p14:nvContentPartPr>
              <p14:xfrm>
                <a:off x="1403520" y="4877860"/>
                <a:ext cx="193320" cy="298080"/>
              </p14:xfrm>
            </p:contentPart>
          </mc:Choice>
          <mc:Fallback>
            <p:pic>
              <p:nvPicPr>
                <p:cNvPr id="13" name="Ink 12">
                  <a:extLst>
                    <a:ext uri="{FF2B5EF4-FFF2-40B4-BE49-F238E27FC236}">
                      <a16:creationId xmlns:a16="http://schemas.microsoft.com/office/drawing/2014/main" id="{76F7C9EA-2B33-8BBC-D893-AF947E0A05CB}"/>
                    </a:ext>
                  </a:extLst>
                </p:cNvPr>
                <p:cNvPicPr/>
                <p:nvPr/>
              </p:nvPicPr>
              <p:blipFill>
                <a:blip r:embed="rId19"/>
                <a:stretch>
                  <a:fillRect/>
                </a:stretch>
              </p:blipFill>
              <p:spPr>
                <a:xfrm>
                  <a:off x="1385880" y="4859860"/>
                  <a:ext cx="22896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CE4FF3D1-B260-9CED-4706-5CF94A8FFA2C}"/>
                    </a:ext>
                  </a:extLst>
                </p14:cNvPr>
                <p14:cNvContentPartPr/>
                <p14:nvPr/>
              </p14:nvContentPartPr>
              <p14:xfrm>
                <a:off x="1396680" y="5327860"/>
                <a:ext cx="344520" cy="276480"/>
              </p14:xfrm>
            </p:contentPart>
          </mc:Choice>
          <mc:Fallback>
            <p:pic>
              <p:nvPicPr>
                <p:cNvPr id="14" name="Ink 13">
                  <a:extLst>
                    <a:ext uri="{FF2B5EF4-FFF2-40B4-BE49-F238E27FC236}">
                      <a16:creationId xmlns:a16="http://schemas.microsoft.com/office/drawing/2014/main" id="{CE4FF3D1-B260-9CED-4706-5CF94A8FFA2C}"/>
                    </a:ext>
                  </a:extLst>
                </p:cNvPr>
                <p:cNvPicPr/>
                <p:nvPr/>
              </p:nvPicPr>
              <p:blipFill>
                <a:blip r:embed="rId21"/>
                <a:stretch>
                  <a:fillRect/>
                </a:stretch>
              </p:blipFill>
              <p:spPr>
                <a:xfrm>
                  <a:off x="1379040" y="5310220"/>
                  <a:ext cx="380160" cy="312120"/>
                </a:xfrm>
                <a:prstGeom prst="rect">
                  <a:avLst/>
                </a:prstGeom>
              </p:spPr>
            </p:pic>
          </mc:Fallback>
        </mc:AlternateContent>
      </p:grpSp>
    </p:spTree>
    <p:extLst>
      <p:ext uri="{BB962C8B-B14F-4D97-AF65-F5344CB8AC3E}">
        <p14:creationId xmlns:p14="http://schemas.microsoft.com/office/powerpoint/2010/main" val="308187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553D179-9AC3-7492-5161-C9A3A16869F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056763F-3C49-48C3-096D-AECEA46E45D0}"/>
              </a:ext>
            </a:extLst>
          </p:cNvPr>
          <p:cNvSpPr/>
          <p:nvPr/>
        </p:nvSpPr>
        <p:spPr>
          <a:xfrm>
            <a:off x="0" y="0"/>
            <a:ext cx="9715500" cy="638792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D6A1819-A5AA-1482-B2F4-F85487FB05D0}"/>
              </a:ext>
            </a:extLst>
          </p:cNvPr>
          <p:cNvSpPr txBox="1"/>
          <p:nvPr/>
        </p:nvSpPr>
        <p:spPr>
          <a:xfrm>
            <a:off x="492220" y="152580"/>
            <a:ext cx="8731059" cy="6017032"/>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Targum Jonathan son of Uziel Isaiah 44:8-14</a:t>
            </a:r>
          </a:p>
          <a:p>
            <a:pPr rtl="0">
              <a:spcBef>
                <a:spcPts val="0"/>
              </a:spcBef>
              <a:spcAft>
                <a:spcPts val="0"/>
              </a:spcAft>
            </a:pPr>
            <a:r>
              <a:rPr lang="en-US" sz="1900" i="0" u="none" strike="noStrike">
                <a:solidFill>
                  <a:srgbClr val="FFC000"/>
                </a:solidFill>
                <a:effectLst/>
                <a:latin typeface="Arial" panose="020B0604020202020204" pitchFamily="34" charset="0"/>
              </a:rPr>
              <a:t>44:8 Fear ye not, neither be afraid: have not I told thee from that time, and have declared it? ye also are my witnesses, that there is no God beside me, and there is none strong, except he to whom strength is given from me. </a:t>
            </a:r>
            <a:r>
              <a:rPr lang="en-US" sz="1900" i="0" u="none" strike="noStrike">
                <a:solidFill>
                  <a:srgbClr val="92D050"/>
                </a:solidFill>
                <a:effectLst/>
                <a:latin typeface="Arial" panose="020B0604020202020204" pitchFamily="34" charset="0"/>
              </a:rPr>
              <a:t>44:9 They that make images are all of them vanity, and worship what does not profit them; and they are witnesses against themselves, that they do not see, nor know, that they may be ashamed. 44:10 Whoever maketh a god or a molten image, it is for no purpose. 44:11 Behold, all their worshippers shall be ashamed, and the working artificers are workmen of the sons of men; let them all be gathered together, let them stand up; they shall fear and be confounded together. </a:t>
            </a:r>
            <a:r>
              <a:rPr lang="en-US" sz="1900" i="0" u="none" strike="noStrike">
                <a:solidFill>
                  <a:srgbClr val="00B0F0"/>
                </a:solidFill>
                <a:effectLst/>
                <a:latin typeface="Arial" panose="020B0604020202020204" pitchFamily="34" charset="0"/>
              </a:rPr>
              <a:t>44:12 The smith maketh an axe out of iron, and bloweth the coals in the fire, and maketh it firm with the hammer, and worketh it with the power of his strength; but when he that worketh it is hungry, and does not eat bread, he hath no strength; and if he is thirsty, and drinketh no water, he fainteth. 44:13 The carpenter stretcheth out the line, he applieth the plummet to it; he carveth it with a knife, and he dove-taileth it together, and he maketh it after the likeness of a man, according to the beauty of a woman, that it may remain in the house. 44:14 He heweth for himself cedars and taketh the scarlet oak, and the chestnut, and seasons them. He plants the ash amongst the trees of the forest, and the rain nourisheth it. (TgJ)</a:t>
            </a:r>
          </a:p>
        </p:txBody>
      </p:sp>
      <p:sp>
        <p:nvSpPr>
          <p:cNvPr id="8" name="TextBox 7">
            <a:extLst>
              <a:ext uri="{FF2B5EF4-FFF2-40B4-BE49-F238E27FC236}">
                <a16:creationId xmlns:a16="http://schemas.microsoft.com/office/drawing/2014/main" id="{394610D1-1C89-F61E-B7FF-1C0939C59DA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EFB4A451-9E8E-CDC9-9302-6E7099F2D4AD}"/>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3C5923C6-B85E-4BE5-674F-7DE6025AE414}"/>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3C5923C6-B85E-4BE5-674F-7DE6025AE414}"/>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438700DA-5BC4-DC9E-787D-B2C1AC0F63CC}"/>
                  </a:ext>
                </a:extLst>
              </p14:cNvPr>
              <p14:cNvContentPartPr/>
              <p14:nvPr/>
            </p14:nvContentPartPr>
            <p14:xfrm>
              <a:off x="2311080" y="4907740"/>
              <a:ext cx="1032480" cy="49680"/>
            </p14:xfrm>
          </p:contentPart>
        </mc:Choice>
        <mc:Fallback>
          <p:pic>
            <p:nvPicPr>
              <p:cNvPr id="2" name="Ink 1">
                <a:extLst>
                  <a:ext uri="{FF2B5EF4-FFF2-40B4-BE49-F238E27FC236}">
                    <a16:creationId xmlns:a16="http://schemas.microsoft.com/office/drawing/2014/main" id="{438700DA-5BC4-DC9E-787D-B2C1AC0F63CC}"/>
                  </a:ext>
                </a:extLst>
              </p:cNvPr>
              <p:cNvPicPr/>
              <p:nvPr/>
            </p:nvPicPr>
            <p:blipFill>
              <a:blip r:embed="rId7"/>
              <a:stretch>
                <a:fillRect/>
              </a:stretch>
            </p:blipFill>
            <p:spPr>
              <a:xfrm>
                <a:off x="2293440" y="4889740"/>
                <a:ext cx="1068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463CD471-B4FD-2883-5FB7-5F88E524FDDD}"/>
                  </a:ext>
                </a:extLst>
              </p14:cNvPr>
              <p14:cNvContentPartPr/>
              <p14:nvPr/>
            </p14:nvContentPartPr>
            <p14:xfrm>
              <a:off x="1684680" y="5468260"/>
              <a:ext cx="686160" cy="46800"/>
            </p14:xfrm>
          </p:contentPart>
        </mc:Choice>
        <mc:Fallback>
          <p:pic>
            <p:nvPicPr>
              <p:cNvPr id="4" name="Ink 3">
                <a:extLst>
                  <a:ext uri="{FF2B5EF4-FFF2-40B4-BE49-F238E27FC236}">
                    <a16:creationId xmlns:a16="http://schemas.microsoft.com/office/drawing/2014/main" id="{463CD471-B4FD-2883-5FB7-5F88E524FDDD}"/>
                  </a:ext>
                </a:extLst>
              </p:cNvPr>
              <p:cNvPicPr/>
              <p:nvPr/>
            </p:nvPicPr>
            <p:blipFill>
              <a:blip r:embed="rId9"/>
              <a:stretch>
                <a:fillRect/>
              </a:stretch>
            </p:blipFill>
            <p:spPr>
              <a:xfrm>
                <a:off x="1666680" y="5450260"/>
                <a:ext cx="721800" cy="82440"/>
              </a:xfrm>
              <a:prstGeom prst="rect">
                <a:avLst/>
              </a:prstGeom>
            </p:spPr>
          </p:pic>
        </mc:Fallback>
      </mc:AlternateContent>
      <p:grpSp>
        <p:nvGrpSpPr>
          <p:cNvPr id="9" name="Group 8">
            <a:extLst>
              <a:ext uri="{FF2B5EF4-FFF2-40B4-BE49-F238E27FC236}">
                <a16:creationId xmlns:a16="http://schemas.microsoft.com/office/drawing/2014/main" id="{84006B98-4993-FFFF-80C9-63ABF2F58D08}"/>
              </a:ext>
            </a:extLst>
          </p:cNvPr>
          <p:cNvGrpSpPr/>
          <p:nvPr/>
        </p:nvGrpSpPr>
        <p:grpSpPr>
          <a:xfrm>
            <a:off x="8841840" y="4099180"/>
            <a:ext cx="424800" cy="2035080"/>
            <a:chOff x="8841840" y="4099180"/>
            <a:chExt cx="424800" cy="2035080"/>
          </a:xfrm>
        </p:grpSpPr>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1C1FAC52-05EF-7B5C-9116-C7493A81DD9A}"/>
                    </a:ext>
                  </a:extLst>
                </p14:cNvPr>
                <p14:cNvContentPartPr/>
                <p14:nvPr/>
              </p14:nvContentPartPr>
              <p14:xfrm>
                <a:off x="8841840" y="5189260"/>
                <a:ext cx="310320" cy="945000"/>
              </p14:xfrm>
            </p:contentPart>
          </mc:Choice>
          <mc:Fallback>
            <p:pic>
              <p:nvPicPr>
                <p:cNvPr id="5" name="Ink 4">
                  <a:extLst>
                    <a:ext uri="{FF2B5EF4-FFF2-40B4-BE49-F238E27FC236}">
                      <a16:creationId xmlns:a16="http://schemas.microsoft.com/office/drawing/2014/main" id="{1C1FAC52-05EF-7B5C-9116-C7493A81DD9A}"/>
                    </a:ext>
                  </a:extLst>
                </p:cNvPr>
                <p:cNvPicPr/>
                <p:nvPr/>
              </p:nvPicPr>
              <p:blipFill>
                <a:blip r:embed="rId11"/>
                <a:stretch>
                  <a:fillRect/>
                </a:stretch>
              </p:blipFill>
              <p:spPr>
                <a:xfrm>
                  <a:off x="8823840" y="5171620"/>
                  <a:ext cx="345960" cy="980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1F1B786E-7680-5F06-CD95-87E5DF15FF1E}"/>
                    </a:ext>
                  </a:extLst>
                </p14:cNvPr>
                <p14:cNvContentPartPr/>
                <p14:nvPr/>
              </p14:nvContentPartPr>
              <p14:xfrm>
                <a:off x="8956680" y="4099180"/>
                <a:ext cx="309960" cy="801720"/>
              </p14:xfrm>
            </p:contentPart>
          </mc:Choice>
          <mc:Fallback>
            <p:pic>
              <p:nvPicPr>
                <p:cNvPr id="7" name="Ink 6">
                  <a:extLst>
                    <a:ext uri="{FF2B5EF4-FFF2-40B4-BE49-F238E27FC236}">
                      <a16:creationId xmlns:a16="http://schemas.microsoft.com/office/drawing/2014/main" id="{1F1B786E-7680-5F06-CD95-87E5DF15FF1E}"/>
                    </a:ext>
                  </a:extLst>
                </p:cNvPr>
                <p:cNvPicPr/>
                <p:nvPr/>
              </p:nvPicPr>
              <p:blipFill>
                <a:blip r:embed="rId13"/>
                <a:stretch>
                  <a:fillRect/>
                </a:stretch>
              </p:blipFill>
              <p:spPr>
                <a:xfrm>
                  <a:off x="8939040" y="4081180"/>
                  <a:ext cx="345600" cy="837360"/>
                </a:xfrm>
                <a:prstGeom prst="rect">
                  <a:avLst/>
                </a:prstGeom>
              </p:spPr>
            </p:pic>
          </mc:Fallback>
        </mc:AlternateContent>
      </p:grpSp>
    </p:spTree>
    <p:extLst>
      <p:ext uri="{BB962C8B-B14F-4D97-AF65-F5344CB8AC3E}">
        <p14:creationId xmlns:p14="http://schemas.microsoft.com/office/powerpoint/2010/main" val="421200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0508E1-581B-BF6C-9A88-9A12E272A7F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35E4A0E-22B3-B778-CD4A-D5A9B90CCE75}"/>
              </a:ext>
            </a:extLst>
          </p:cNvPr>
          <p:cNvSpPr/>
          <p:nvPr/>
        </p:nvSpPr>
        <p:spPr>
          <a:xfrm>
            <a:off x="0" y="0"/>
            <a:ext cx="9715500" cy="511810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37E9131-6E4C-0D88-6EC0-E52103619111}"/>
              </a:ext>
            </a:extLst>
          </p:cNvPr>
          <p:cNvSpPr txBox="1"/>
          <p:nvPr/>
        </p:nvSpPr>
        <p:spPr>
          <a:xfrm>
            <a:off x="6750050" y="470080"/>
            <a:ext cx="2543079" cy="3046988"/>
          </a:xfrm>
          <a:prstGeom prst="rect">
            <a:avLst/>
          </a:prstGeom>
          <a:noFill/>
        </p:spPr>
        <p:txBody>
          <a:bodyPr wrap="square" rtlCol="0">
            <a:spAutoFit/>
          </a:bodyPr>
          <a:lstStyle/>
          <a:p>
            <a:pPr algn="r" rtl="0">
              <a:spcBef>
                <a:spcPts val="0"/>
              </a:spcBef>
              <a:spcAft>
                <a:spcPts val="0"/>
              </a:spcAft>
            </a:pPr>
            <a:r>
              <a:rPr lang="he-IL" sz="2400" b="1" i="0" u="none" strike="noStrike">
                <a:solidFill>
                  <a:srgbClr val="00B0F0"/>
                </a:solidFill>
                <a:effectLst/>
                <a:latin typeface="Arial" panose="020B0604020202020204" pitchFamily="34" charset="0"/>
                <a:cs typeface="+mj-cs"/>
              </a:rPr>
              <a:t>ספריה</a:t>
            </a:r>
          </a:p>
          <a:p>
            <a:pPr algn="r" rtl="0">
              <a:spcBef>
                <a:spcPts val="0"/>
              </a:spcBef>
              <a:spcAft>
                <a:spcPts val="0"/>
              </a:spcAft>
            </a:pPr>
            <a:r>
              <a:rPr lang="he-IL" sz="2400" i="0" u="none" strike="noStrike">
                <a:solidFill>
                  <a:srgbClr val="00B0F0"/>
                </a:solidFill>
                <a:effectLst/>
                <a:latin typeface="Arial" panose="020B0604020202020204" pitchFamily="34" charset="0"/>
                <a:cs typeface="+mj-cs"/>
              </a:rPr>
              <a:t>ח</a:t>
            </a:r>
            <a:r>
              <a:rPr lang="he-IL" sz="2400" i="0" u="none" strike="noStrike">
                <a:solidFill>
                  <a:schemeClr val="bg1"/>
                </a:solidFill>
                <a:effectLst/>
                <a:latin typeface="Arial" panose="020B0604020202020204" pitchFamily="34" charset="0"/>
                <a:cs typeface="+mj-cs"/>
              </a:rPr>
              <a:t>    לָא תִדַחֲלוּן וְלָא תִתַּבְּרוּן הֲלָא מִבְּכֵן בְסַרְתָּךְ וְחַוֵיתִי וְאַתּוּן סָהֲדִין קֳדָמַי הֲאִית אֱלָהָא בַּר מִנִי וְלֵית דְתַקִיף אֱלָהֵן דְמִן קֳדָמַי מִתְיְהַב לֵיהּ תְּקוֹף: </a:t>
            </a:r>
            <a:endParaRPr lang="en-US" sz="1900" i="0" u="none" strike="noStrike">
              <a:solidFill>
                <a:schemeClr val="bg1"/>
              </a:solidFill>
              <a:effectLst/>
              <a:latin typeface="Arial" panose="020B0604020202020204" pitchFamily="34" charset="0"/>
              <a:cs typeface="+mj-cs"/>
            </a:endParaRPr>
          </a:p>
        </p:txBody>
      </p:sp>
      <p:sp>
        <p:nvSpPr>
          <p:cNvPr id="8" name="TextBox 7">
            <a:extLst>
              <a:ext uri="{FF2B5EF4-FFF2-40B4-BE49-F238E27FC236}">
                <a16:creationId xmlns:a16="http://schemas.microsoft.com/office/drawing/2014/main" id="{A1B69D83-716C-4562-5C11-BDB6225BA652}"/>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A85B40F5-DD82-0111-6FA6-9DB8CC8CBE6D}"/>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288E0996-9AEF-9C31-0401-FC9A163C066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288E0996-9AEF-9C31-0401-FC9A163C0662}"/>
                  </a:ext>
                </a:extLst>
              </p:cNvPr>
              <p:cNvPicPr/>
              <p:nvPr/>
            </p:nvPicPr>
            <p:blipFill>
              <a:blip r:embed="rId5"/>
              <a:stretch>
                <a:fillRect/>
              </a:stretch>
            </p:blipFill>
            <p:spPr>
              <a:xfrm>
                <a:off x="-649200" y="5725300"/>
                <a:ext cx="64440" cy="65520"/>
              </a:xfrm>
              <a:prstGeom prst="rect">
                <a:avLst/>
              </a:prstGeom>
            </p:spPr>
          </p:pic>
        </mc:Fallback>
      </mc:AlternateContent>
      <p:pic>
        <p:nvPicPr>
          <p:cNvPr id="4" name="Picture 3">
            <a:extLst>
              <a:ext uri="{FF2B5EF4-FFF2-40B4-BE49-F238E27FC236}">
                <a16:creationId xmlns:a16="http://schemas.microsoft.com/office/drawing/2014/main" id="{7E39E1AC-0E46-57F9-A2DF-F3B0C2A0723D}"/>
              </a:ext>
            </a:extLst>
          </p:cNvPr>
          <p:cNvPicPr>
            <a:picLocks noChangeAspect="1"/>
          </p:cNvPicPr>
          <p:nvPr/>
        </p:nvPicPr>
        <p:blipFill>
          <a:blip r:embed="rId6"/>
          <a:stretch>
            <a:fillRect/>
          </a:stretch>
        </p:blipFill>
        <p:spPr>
          <a:xfrm>
            <a:off x="476367" y="291401"/>
            <a:ext cx="6273683" cy="3487090"/>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FA29FB23-4601-3F42-2848-6F090C5FC94E}"/>
                  </a:ext>
                </a:extLst>
              </p14:cNvPr>
              <p14:cNvContentPartPr/>
              <p14:nvPr/>
            </p14:nvContentPartPr>
            <p14:xfrm>
              <a:off x="1465080" y="269860"/>
              <a:ext cx="338040" cy="236520"/>
            </p14:xfrm>
          </p:contentPart>
        </mc:Choice>
        <mc:Fallback>
          <p:pic>
            <p:nvPicPr>
              <p:cNvPr id="2" name="Ink 1">
                <a:extLst>
                  <a:ext uri="{FF2B5EF4-FFF2-40B4-BE49-F238E27FC236}">
                    <a16:creationId xmlns:a16="http://schemas.microsoft.com/office/drawing/2014/main" id="{FA29FB23-4601-3F42-2848-6F090C5FC94E}"/>
                  </a:ext>
                </a:extLst>
              </p:cNvPr>
              <p:cNvPicPr/>
              <p:nvPr/>
            </p:nvPicPr>
            <p:blipFill>
              <a:blip r:embed="rId8"/>
              <a:stretch>
                <a:fillRect/>
              </a:stretch>
            </p:blipFill>
            <p:spPr>
              <a:xfrm>
                <a:off x="1447080" y="252220"/>
                <a:ext cx="3736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4D280F53-EA5A-0E7E-788D-47309524EFA8}"/>
                  </a:ext>
                </a:extLst>
              </p14:cNvPr>
              <p14:cNvContentPartPr/>
              <p14:nvPr/>
            </p14:nvContentPartPr>
            <p14:xfrm>
              <a:off x="7940400" y="349780"/>
              <a:ext cx="38520" cy="38880"/>
            </p14:xfrm>
          </p:contentPart>
        </mc:Choice>
        <mc:Fallback>
          <p:pic>
            <p:nvPicPr>
              <p:cNvPr id="7" name="Ink 6">
                <a:extLst>
                  <a:ext uri="{FF2B5EF4-FFF2-40B4-BE49-F238E27FC236}">
                    <a16:creationId xmlns:a16="http://schemas.microsoft.com/office/drawing/2014/main" id="{4D280F53-EA5A-0E7E-788D-47309524EFA8}"/>
                  </a:ext>
                </a:extLst>
              </p:cNvPr>
              <p:cNvPicPr/>
              <p:nvPr/>
            </p:nvPicPr>
            <p:blipFill>
              <a:blip r:embed="rId10"/>
              <a:stretch>
                <a:fillRect/>
              </a:stretch>
            </p:blipFill>
            <p:spPr>
              <a:xfrm>
                <a:off x="7922400" y="332140"/>
                <a:ext cx="74160" cy="74520"/>
              </a:xfrm>
              <a:prstGeom prst="rect">
                <a:avLst/>
              </a:prstGeom>
            </p:spPr>
          </p:pic>
        </mc:Fallback>
      </mc:AlternateContent>
      <p:grpSp>
        <p:nvGrpSpPr>
          <p:cNvPr id="18" name="Group 17">
            <a:extLst>
              <a:ext uri="{FF2B5EF4-FFF2-40B4-BE49-F238E27FC236}">
                <a16:creationId xmlns:a16="http://schemas.microsoft.com/office/drawing/2014/main" id="{13D39BF2-B221-1CB2-A46D-27075A516C73}"/>
              </a:ext>
            </a:extLst>
          </p:cNvPr>
          <p:cNvGrpSpPr/>
          <p:nvPr/>
        </p:nvGrpSpPr>
        <p:grpSpPr>
          <a:xfrm>
            <a:off x="5480520" y="303340"/>
            <a:ext cx="1132200" cy="491400"/>
            <a:chOff x="5480520" y="303340"/>
            <a:chExt cx="1132200" cy="491400"/>
          </a:xfrm>
        </p:grpSpPr>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95D3F24A-51B3-9C7C-7408-2B529D3DEBEA}"/>
                    </a:ext>
                  </a:extLst>
                </p14:cNvPr>
                <p14:cNvContentPartPr/>
                <p14:nvPr/>
              </p14:nvContentPartPr>
              <p14:xfrm>
                <a:off x="5915760" y="565420"/>
                <a:ext cx="9720" cy="12960"/>
              </p14:xfrm>
            </p:contentPart>
          </mc:Choice>
          <mc:Fallback>
            <p:pic>
              <p:nvPicPr>
                <p:cNvPr id="5" name="Ink 4">
                  <a:extLst>
                    <a:ext uri="{FF2B5EF4-FFF2-40B4-BE49-F238E27FC236}">
                      <a16:creationId xmlns:a16="http://schemas.microsoft.com/office/drawing/2014/main" id="{95D3F24A-51B3-9C7C-7408-2B529D3DEBEA}"/>
                    </a:ext>
                  </a:extLst>
                </p:cNvPr>
                <p:cNvPicPr/>
                <p:nvPr/>
              </p:nvPicPr>
              <p:blipFill>
                <a:blip r:embed="rId12"/>
                <a:stretch>
                  <a:fillRect/>
                </a:stretch>
              </p:blipFill>
              <p:spPr>
                <a:xfrm>
                  <a:off x="5898120" y="547780"/>
                  <a:ext cx="45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017E8779-B7AE-EC20-197C-1861B39F4A7C}"/>
                    </a:ext>
                  </a:extLst>
                </p14:cNvPr>
                <p14:cNvContentPartPr/>
                <p14:nvPr/>
              </p14:nvContentPartPr>
              <p14:xfrm>
                <a:off x="5911080" y="639580"/>
                <a:ext cx="6480" cy="12240"/>
              </p14:xfrm>
            </p:contentPart>
          </mc:Choice>
          <mc:Fallback>
            <p:pic>
              <p:nvPicPr>
                <p:cNvPr id="9" name="Ink 8">
                  <a:extLst>
                    <a:ext uri="{FF2B5EF4-FFF2-40B4-BE49-F238E27FC236}">
                      <a16:creationId xmlns:a16="http://schemas.microsoft.com/office/drawing/2014/main" id="{017E8779-B7AE-EC20-197C-1861B39F4A7C}"/>
                    </a:ext>
                  </a:extLst>
                </p:cNvPr>
                <p:cNvPicPr/>
                <p:nvPr/>
              </p:nvPicPr>
              <p:blipFill>
                <a:blip r:embed="rId14"/>
                <a:stretch>
                  <a:fillRect/>
                </a:stretch>
              </p:blipFill>
              <p:spPr>
                <a:xfrm>
                  <a:off x="5893440" y="621580"/>
                  <a:ext cx="421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AD3F8871-F63A-E3BE-511E-A52C01E2E1F6}"/>
                    </a:ext>
                  </a:extLst>
                </p14:cNvPr>
                <p14:cNvContentPartPr/>
                <p14:nvPr/>
              </p14:nvContentPartPr>
              <p14:xfrm>
                <a:off x="5480520" y="303340"/>
                <a:ext cx="162360" cy="221040"/>
              </p14:xfrm>
            </p:contentPart>
          </mc:Choice>
          <mc:Fallback>
            <p:pic>
              <p:nvPicPr>
                <p:cNvPr id="11" name="Ink 10">
                  <a:extLst>
                    <a:ext uri="{FF2B5EF4-FFF2-40B4-BE49-F238E27FC236}">
                      <a16:creationId xmlns:a16="http://schemas.microsoft.com/office/drawing/2014/main" id="{AD3F8871-F63A-E3BE-511E-A52C01E2E1F6}"/>
                    </a:ext>
                  </a:extLst>
                </p:cNvPr>
                <p:cNvPicPr/>
                <p:nvPr/>
              </p:nvPicPr>
              <p:blipFill>
                <a:blip r:embed="rId16"/>
                <a:stretch>
                  <a:fillRect/>
                </a:stretch>
              </p:blipFill>
              <p:spPr>
                <a:xfrm>
                  <a:off x="5462880" y="285340"/>
                  <a:ext cx="1980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14455BE0-8DD5-03B8-6B89-0707DE6F9432}"/>
                    </a:ext>
                  </a:extLst>
                </p14:cNvPr>
                <p14:cNvContentPartPr/>
                <p14:nvPr/>
              </p14:nvContentPartPr>
              <p14:xfrm>
                <a:off x="5800200" y="427900"/>
                <a:ext cx="14400" cy="27720"/>
              </p14:xfrm>
            </p:contentPart>
          </mc:Choice>
          <mc:Fallback>
            <p:pic>
              <p:nvPicPr>
                <p:cNvPr id="12" name="Ink 11">
                  <a:extLst>
                    <a:ext uri="{FF2B5EF4-FFF2-40B4-BE49-F238E27FC236}">
                      <a16:creationId xmlns:a16="http://schemas.microsoft.com/office/drawing/2014/main" id="{14455BE0-8DD5-03B8-6B89-0707DE6F9432}"/>
                    </a:ext>
                  </a:extLst>
                </p:cNvPr>
                <p:cNvPicPr/>
                <p:nvPr/>
              </p:nvPicPr>
              <p:blipFill>
                <a:blip r:embed="rId18"/>
                <a:stretch>
                  <a:fillRect/>
                </a:stretch>
              </p:blipFill>
              <p:spPr>
                <a:xfrm>
                  <a:off x="5782560" y="409900"/>
                  <a:ext cx="500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0856E1B0-2EFF-06FB-7B0C-76292EA93309}"/>
                    </a:ext>
                  </a:extLst>
                </p14:cNvPr>
                <p14:cNvContentPartPr/>
                <p14:nvPr/>
              </p14:nvContentPartPr>
              <p14:xfrm>
                <a:off x="5683560" y="420700"/>
                <a:ext cx="209880" cy="156600"/>
              </p14:xfrm>
            </p:contentPart>
          </mc:Choice>
          <mc:Fallback>
            <p:pic>
              <p:nvPicPr>
                <p:cNvPr id="13" name="Ink 12">
                  <a:extLst>
                    <a:ext uri="{FF2B5EF4-FFF2-40B4-BE49-F238E27FC236}">
                      <a16:creationId xmlns:a16="http://schemas.microsoft.com/office/drawing/2014/main" id="{0856E1B0-2EFF-06FB-7B0C-76292EA93309}"/>
                    </a:ext>
                  </a:extLst>
                </p:cNvPr>
                <p:cNvPicPr/>
                <p:nvPr/>
              </p:nvPicPr>
              <p:blipFill>
                <a:blip r:embed="rId20"/>
                <a:stretch>
                  <a:fillRect/>
                </a:stretch>
              </p:blipFill>
              <p:spPr>
                <a:xfrm>
                  <a:off x="5665560" y="402700"/>
                  <a:ext cx="245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3E4A7C4D-EA9F-27CD-2497-4ABA96CBABEA}"/>
                    </a:ext>
                  </a:extLst>
                </p14:cNvPr>
                <p14:cNvContentPartPr/>
                <p14:nvPr/>
              </p14:nvContentPartPr>
              <p14:xfrm>
                <a:off x="5790480" y="445900"/>
                <a:ext cx="315360" cy="348840"/>
              </p14:xfrm>
            </p:contentPart>
          </mc:Choice>
          <mc:Fallback>
            <p:pic>
              <p:nvPicPr>
                <p:cNvPr id="14" name="Ink 13">
                  <a:extLst>
                    <a:ext uri="{FF2B5EF4-FFF2-40B4-BE49-F238E27FC236}">
                      <a16:creationId xmlns:a16="http://schemas.microsoft.com/office/drawing/2014/main" id="{3E4A7C4D-EA9F-27CD-2497-4ABA96CBABEA}"/>
                    </a:ext>
                  </a:extLst>
                </p:cNvPr>
                <p:cNvPicPr/>
                <p:nvPr/>
              </p:nvPicPr>
              <p:blipFill>
                <a:blip r:embed="rId22"/>
                <a:stretch>
                  <a:fillRect/>
                </a:stretch>
              </p:blipFill>
              <p:spPr>
                <a:xfrm>
                  <a:off x="5772480" y="427900"/>
                  <a:ext cx="35100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F60A2522-87CA-1A51-91EF-A1259ADAED0A}"/>
                    </a:ext>
                  </a:extLst>
                </p14:cNvPr>
                <p14:cNvContentPartPr/>
                <p14:nvPr/>
              </p14:nvContentPartPr>
              <p14:xfrm>
                <a:off x="6132480" y="505660"/>
                <a:ext cx="174240" cy="181440"/>
              </p14:xfrm>
            </p:contentPart>
          </mc:Choice>
          <mc:Fallback>
            <p:pic>
              <p:nvPicPr>
                <p:cNvPr id="15" name="Ink 14">
                  <a:extLst>
                    <a:ext uri="{FF2B5EF4-FFF2-40B4-BE49-F238E27FC236}">
                      <a16:creationId xmlns:a16="http://schemas.microsoft.com/office/drawing/2014/main" id="{F60A2522-87CA-1A51-91EF-A1259ADAED0A}"/>
                    </a:ext>
                  </a:extLst>
                </p:cNvPr>
                <p:cNvPicPr/>
                <p:nvPr/>
              </p:nvPicPr>
              <p:blipFill>
                <a:blip r:embed="rId24"/>
                <a:stretch>
                  <a:fillRect/>
                </a:stretch>
              </p:blipFill>
              <p:spPr>
                <a:xfrm>
                  <a:off x="6114480" y="488020"/>
                  <a:ext cx="2098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5CB7EDD3-2DB7-AD87-38B1-5688203D3632}"/>
                    </a:ext>
                  </a:extLst>
                </p14:cNvPr>
                <p14:cNvContentPartPr/>
                <p14:nvPr/>
              </p14:nvContentPartPr>
              <p14:xfrm>
                <a:off x="6295920" y="448420"/>
                <a:ext cx="316800" cy="294840"/>
              </p14:xfrm>
            </p:contentPart>
          </mc:Choice>
          <mc:Fallback>
            <p:pic>
              <p:nvPicPr>
                <p:cNvPr id="16" name="Ink 15">
                  <a:extLst>
                    <a:ext uri="{FF2B5EF4-FFF2-40B4-BE49-F238E27FC236}">
                      <a16:creationId xmlns:a16="http://schemas.microsoft.com/office/drawing/2014/main" id="{5CB7EDD3-2DB7-AD87-38B1-5688203D3632}"/>
                    </a:ext>
                  </a:extLst>
                </p:cNvPr>
                <p:cNvPicPr/>
                <p:nvPr/>
              </p:nvPicPr>
              <p:blipFill>
                <a:blip r:embed="rId26"/>
                <a:stretch>
                  <a:fillRect/>
                </a:stretch>
              </p:blipFill>
              <p:spPr>
                <a:xfrm>
                  <a:off x="6277920" y="430780"/>
                  <a:ext cx="352440" cy="33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30511C92-B947-7C97-A243-764690379362}"/>
                  </a:ext>
                </a:extLst>
              </p14:cNvPr>
              <p14:cNvContentPartPr/>
              <p14:nvPr/>
            </p14:nvContentPartPr>
            <p14:xfrm>
              <a:off x="8406600" y="921820"/>
              <a:ext cx="713520" cy="63720"/>
            </p14:xfrm>
          </p:contentPart>
        </mc:Choice>
        <mc:Fallback>
          <p:pic>
            <p:nvPicPr>
              <p:cNvPr id="17" name="Ink 16">
                <a:extLst>
                  <a:ext uri="{FF2B5EF4-FFF2-40B4-BE49-F238E27FC236}">
                    <a16:creationId xmlns:a16="http://schemas.microsoft.com/office/drawing/2014/main" id="{30511C92-B947-7C97-A243-764690379362}"/>
                  </a:ext>
                </a:extLst>
              </p:cNvPr>
              <p:cNvPicPr/>
              <p:nvPr/>
            </p:nvPicPr>
            <p:blipFill>
              <a:blip r:embed="rId28"/>
              <a:stretch>
                <a:fillRect/>
              </a:stretch>
            </p:blipFill>
            <p:spPr>
              <a:xfrm>
                <a:off x="8388600" y="904180"/>
                <a:ext cx="749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40B63429-8F8F-7B25-DB27-8C62655D72A4}"/>
                  </a:ext>
                </a:extLst>
              </p14:cNvPr>
              <p14:cNvContentPartPr/>
              <p14:nvPr/>
            </p14:nvContentPartPr>
            <p14:xfrm>
              <a:off x="8103840" y="2344900"/>
              <a:ext cx="358920" cy="64440"/>
            </p14:xfrm>
          </p:contentPart>
        </mc:Choice>
        <mc:Fallback>
          <p:pic>
            <p:nvPicPr>
              <p:cNvPr id="19" name="Ink 18">
                <a:extLst>
                  <a:ext uri="{FF2B5EF4-FFF2-40B4-BE49-F238E27FC236}">
                    <a16:creationId xmlns:a16="http://schemas.microsoft.com/office/drawing/2014/main" id="{40B63429-8F8F-7B25-DB27-8C62655D72A4}"/>
                  </a:ext>
                </a:extLst>
              </p:cNvPr>
              <p:cNvPicPr/>
              <p:nvPr/>
            </p:nvPicPr>
            <p:blipFill>
              <a:blip r:embed="rId30"/>
              <a:stretch>
                <a:fillRect/>
              </a:stretch>
            </p:blipFill>
            <p:spPr>
              <a:xfrm>
                <a:off x="8086200" y="2327260"/>
                <a:ext cx="394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BAC8382F-71BA-667A-A7A6-1D97DF5BAA24}"/>
                  </a:ext>
                </a:extLst>
              </p14:cNvPr>
              <p14:cNvContentPartPr/>
              <p14:nvPr/>
            </p14:nvContentPartPr>
            <p14:xfrm>
              <a:off x="5210160" y="2432380"/>
              <a:ext cx="649800" cy="85320"/>
            </p14:xfrm>
          </p:contentPart>
        </mc:Choice>
        <mc:Fallback>
          <p:pic>
            <p:nvPicPr>
              <p:cNvPr id="20" name="Ink 19">
                <a:extLst>
                  <a:ext uri="{FF2B5EF4-FFF2-40B4-BE49-F238E27FC236}">
                    <a16:creationId xmlns:a16="http://schemas.microsoft.com/office/drawing/2014/main" id="{BAC8382F-71BA-667A-A7A6-1D97DF5BAA24}"/>
                  </a:ext>
                </a:extLst>
              </p:cNvPr>
              <p:cNvPicPr/>
              <p:nvPr/>
            </p:nvPicPr>
            <p:blipFill>
              <a:blip r:embed="rId32"/>
              <a:stretch>
                <a:fillRect/>
              </a:stretch>
            </p:blipFill>
            <p:spPr>
              <a:xfrm>
                <a:off x="5192160" y="2414740"/>
                <a:ext cx="685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B2E2AE48-B094-7CA5-256A-76716B6F9D34}"/>
                  </a:ext>
                </a:extLst>
              </p14:cNvPr>
              <p14:cNvContentPartPr/>
              <p14:nvPr/>
            </p14:nvContentPartPr>
            <p14:xfrm>
              <a:off x="1905000" y="2466580"/>
              <a:ext cx="873000" cy="115200"/>
            </p14:xfrm>
          </p:contentPart>
        </mc:Choice>
        <mc:Fallback>
          <p:pic>
            <p:nvPicPr>
              <p:cNvPr id="21" name="Ink 20">
                <a:extLst>
                  <a:ext uri="{FF2B5EF4-FFF2-40B4-BE49-F238E27FC236}">
                    <a16:creationId xmlns:a16="http://schemas.microsoft.com/office/drawing/2014/main" id="{B2E2AE48-B094-7CA5-256A-76716B6F9D34}"/>
                  </a:ext>
                </a:extLst>
              </p:cNvPr>
              <p:cNvPicPr/>
              <p:nvPr/>
            </p:nvPicPr>
            <p:blipFill>
              <a:blip r:embed="rId34"/>
              <a:stretch>
                <a:fillRect/>
              </a:stretch>
            </p:blipFill>
            <p:spPr>
              <a:xfrm>
                <a:off x="1887000" y="2448580"/>
                <a:ext cx="9086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D03FEDD9-69DF-C624-E0D5-1E56673EB1C8}"/>
                  </a:ext>
                </a:extLst>
              </p14:cNvPr>
              <p14:cNvContentPartPr/>
              <p14:nvPr/>
            </p14:nvContentPartPr>
            <p14:xfrm>
              <a:off x="8038680" y="3415180"/>
              <a:ext cx="1113480" cy="91800"/>
            </p14:xfrm>
          </p:contentPart>
        </mc:Choice>
        <mc:Fallback>
          <p:pic>
            <p:nvPicPr>
              <p:cNvPr id="22" name="Ink 21">
                <a:extLst>
                  <a:ext uri="{FF2B5EF4-FFF2-40B4-BE49-F238E27FC236}">
                    <a16:creationId xmlns:a16="http://schemas.microsoft.com/office/drawing/2014/main" id="{D03FEDD9-69DF-C624-E0D5-1E56673EB1C8}"/>
                  </a:ext>
                </a:extLst>
              </p:cNvPr>
              <p:cNvPicPr/>
              <p:nvPr/>
            </p:nvPicPr>
            <p:blipFill>
              <a:blip r:embed="rId36"/>
              <a:stretch>
                <a:fillRect/>
              </a:stretch>
            </p:blipFill>
            <p:spPr>
              <a:xfrm>
                <a:off x="8020680" y="3397540"/>
                <a:ext cx="1149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17020DE4-E99A-8062-7954-7B7EA029445A}"/>
                  </a:ext>
                </a:extLst>
              </p14:cNvPr>
              <p14:cNvContentPartPr/>
              <p14:nvPr/>
            </p14:nvContentPartPr>
            <p14:xfrm>
              <a:off x="7602000" y="3443620"/>
              <a:ext cx="542520" cy="57960"/>
            </p14:xfrm>
          </p:contentPart>
        </mc:Choice>
        <mc:Fallback>
          <p:pic>
            <p:nvPicPr>
              <p:cNvPr id="23" name="Ink 22">
                <a:extLst>
                  <a:ext uri="{FF2B5EF4-FFF2-40B4-BE49-F238E27FC236}">
                    <a16:creationId xmlns:a16="http://schemas.microsoft.com/office/drawing/2014/main" id="{17020DE4-E99A-8062-7954-7B7EA029445A}"/>
                  </a:ext>
                </a:extLst>
              </p:cNvPr>
              <p:cNvPicPr/>
              <p:nvPr/>
            </p:nvPicPr>
            <p:blipFill>
              <a:blip r:embed="rId38"/>
              <a:stretch>
                <a:fillRect/>
              </a:stretch>
            </p:blipFill>
            <p:spPr>
              <a:xfrm>
                <a:off x="7584000" y="3425980"/>
                <a:ext cx="578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Ink 23">
                <a:extLst>
                  <a:ext uri="{FF2B5EF4-FFF2-40B4-BE49-F238E27FC236}">
                    <a16:creationId xmlns:a16="http://schemas.microsoft.com/office/drawing/2014/main" id="{1FDB0403-ACC8-7004-0103-C6A0C24D3811}"/>
                  </a:ext>
                </a:extLst>
              </p14:cNvPr>
              <p14:cNvContentPartPr/>
              <p14:nvPr/>
            </p14:nvContentPartPr>
            <p14:xfrm>
              <a:off x="4585560" y="3680500"/>
              <a:ext cx="1813320" cy="124560"/>
            </p14:xfrm>
          </p:contentPart>
        </mc:Choice>
        <mc:Fallback>
          <p:pic>
            <p:nvPicPr>
              <p:cNvPr id="24" name="Ink 23">
                <a:extLst>
                  <a:ext uri="{FF2B5EF4-FFF2-40B4-BE49-F238E27FC236}">
                    <a16:creationId xmlns:a16="http://schemas.microsoft.com/office/drawing/2014/main" id="{1FDB0403-ACC8-7004-0103-C6A0C24D3811}"/>
                  </a:ext>
                </a:extLst>
              </p:cNvPr>
              <p:cNvPicPr/>
              <p:nvPr/>
            </p:nvPicPr>
            <p:blipFill>
              <a:blip r:embed="rId40"/>
              <a:stretch>
                <a:fillRect/>
              </a:stretch>
            </p:blipFill>
            <p:spPr>
              <a:xfrm>
                <a:off x="4567920" y="3662500"/>
                <a:ext cx="1848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Ink 24">
                <a:extLst>
                  <a:ext uri="{FF2B5EF4-FFF2-40B4-BE49-F238E27FC236}">
                    <a16:creationId xmlns:a16="http://schemas.microsoft.com/office/drawing/2014/main" id="{A81CD901-F01B-0155-55AD-AE882B1903AD}"/>
                  </a:ext>
                </a:extLst>
              </p14:cNvPr>
              <p14:cNvContentPartPr/>
              <p14:nvPr/>
            </p14:nvContentPartPr>
            <p14:xfrm>
              <a:off x="4602840" y="2885980"/>
              <a:ext cx="1284840" cy="446040"/>
            </p14:xfrm>
          </p:contentPart>
        </mc:Choice>
        <mc:Fallback>
          <p:pic>
            <p:nvPicPr>
              <p:cNvPr id="25" name="Ink 24">
                <a:extLst>
                  <a:ext uri="{FF2B5EF4-FFF2-40B4-BE49-F238E27FC236}">
                    <a16:creationId xmlns:a16="http://schemas.microsoft.com/office/drawing/2014/main" id="{A81CD901-F01B-0155-55AD-AE882B1903AD}"/>
                  </a:ext>
                </a:extLst>
              </p:cNvPr>
              <p:cNvPicPr/>
              <p:nvPr/>
            </p:nvPicPr>
            <p:blipFill>
              <a:blip r:embed="rId42"/>
              <a:stretch>
                <a:fillRect/>
              </a:stretch>
            </p:blipFill>
            <p:spPr>
              <a:xfrm>
                <a:off x="4584840" y="2867980"/>
                <a:ext cx="1320480" cy="481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Ink 25">
                <a:extLst>
                  <a:ext uri="{FF2B5EF4-FFF2-40B4-BE49-F238E27FC236}">
                    <a16:creationId xmlns:a16="http://schemas.microsoft.com/office/drawing/2014/main" id="{2AA23D56-A01D-17F9-DCF0-0129DA67D524}"/>
                  </a:ext>
                </a:extLst>
              </p14:cNvPr>
              <p14:cNvContentPartPr/>
              <p14:nvPr/>
            </p14:nvContentPartPr>
            <p14:xfrm>
              <a:off x="6937800" y="2667820"/>
              <a:ext cx="964440" cy="509400"/>
            </p14:xfrm>
          </p:contentPart>
        </mc:Choice>
        <mc:Fallback>
          <p:pic>
            <p:nvPicPr>
              <p:cNvPr id="26" name="Ink 25">
                <a:extLst>
                  <a:ext uri="{FF2B5EF4-FFF2-40B4-BE49-F238E27FC236}">
                    <a16:creationId xmlns:a16="http://schemas.microsoft.com/office/drawing/2014/main" id="{2AA23D56-A01D-17F9-DCF0-0129DA67D524}"/>
                  </a:ext>
                </a:extLst>
              </p:cNvPr>
              <p:cNvPicPr/>
              <p:nvPr/>
            </p:nvPicPr>
            <p:blipFill>
              <a:blip r:embed="rId44"/>
              <a:stretch>
                <a:fillRect/>
              </a:stretch>
            </p:blipFill>
            <p:spPr>
              <a:xfrm>
                <a:off x="6920160" y="2650180"/>
                <a:ext cx="1000080" cy="545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Ink 26">
                <a:extLst>
                  <a:ext uri="{FF2B5EF4-FFF2-40B4-BE49-F238E27FC236}">
                    <a16:creationId xmlns:a16="http://schemas.microsoft.com/office/drawing/2014/main" id="{3E026053-6BE8-79C7-45C9-31BE53B4E9BF}"/>
                  </a:ext>
                </a:extLst>
              </p14:cNvPr>
              <p14:cNvContentPartPr/>
              <p14:nvPr/>
            </p14:nvContentPartPr>
            <p14:xfrm>
              <a:off x="4248960" y="3262180"/>
              <a:ext cx="2539440" cy="589320"/>
            </p14:xfrm>
          </p:contentPart>
        </mc:Choice>
        <mc:Fallback>
          <p:pic>
            <p:nvPicPr>
              <p:cNvPr id="27" name="Ink 26">
                <a:extLst>
                  <a:ext uri="{FF2B5EF4-FFF2-40B4-BE49-F238E27FC236}">
                    <a16:creationId xmlns:a16="http://schemas.microsoft.com/office/drawing/2014/main" id="{3E026053-6BE8-79C7-45C9-31BE53B4E9BF}"/>
                  </a:ext>
                </a:extLst>
              </p:cNvPr>
              <p:cNvPicPr/>
              <p:nvPr/>
            </p:nvPicPr>
            <p:blipFill>
              <a:blip r:embed="rId46"/>
              <a:stretch>
                <a:fillRect/>
              </a:stretch>
            </p:blipFill>
            <p:spPr>
              <a:xfrm>
                <a:off x="4230960" y="3244540"/>
                <a:ext cx="257508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Ink 27">
                <a:extLst>
                  <a:ext uri="{FF2B5EF4-FFF2-40B4-BE49-F238E27FC236}">
                    <a16:creationId xmlns:a16="http://schemas.microsoft.com/office/drawing/2014/main" id="{F62B8544-CEDE-5B3D-7012-CB8FAA012E72}"/>
                  </a:ext>
                </a:extLst>
              </p14:cNvPr>
              <p14:cNvContentPartPr/>
              <p14:nvPr/>
            </p14:nvContentPartPr>
            <p14:xfrm>
              <a:off x="7333440" y="3094780"/>
              <a:ext cx="2088360" cy="416880"/>
            </p14:xfrm>
          </p:contentPart>
        </mc:Choice>
        <mc:Fallback>
          <p:pic>
            <p:nvPicPr>
              <p:cNvPr id="28" name="Ink 27">
                <a:extLst>
                  <a:ext uri="{FF2B5EF4-FFF2-40B4-BE49-F238E27FC236}">
                    <a16:creationId xmlns:a16="http://schemas.microsoft.com/office/drawing/2014/main" id="{F62B8544-CEDE-5B3D-7012-CB8FAA012E72}"/>
                  </a:ext>
                </a:extLst>
              </p:cNvPr>
              <p:cNvPicPr/>
              <p:nvPr/>
            </p:nvPicPr>
            <p:blipFill>
              <a:blip r:embed="rId48"/>
              <a:stretch>
                <a:fillRect/>
              </a:stretch>
            </p:blipFill>
            <p:spPr>
              <a:xfrm>
                <a:off x="7315800" y="3076780"/>
                <a:ext cx="2124000" cy="452520"/>
              </a:xfrm>
              <a:prstGeom prst="rect">
                <a:avLst/>
              </a:prstGeom>
            </p:spPr>
          </p:pic>
        </mc:Fallback>
      </mc:AlternateContent>
      <p:grpSp>
        <p:nvGrpSpPr>
          <p:cNvPr id="31" name="Group 30">
            <a:extLst>
              <a:ext uri="{FF2B5EF4-FFF2-40B4-BE49-F238E27FC236}">
                <a16:creationId xmlns:a16="http://schemas.microsoft.com/office/drawing/2014/main" id="{06B68074-6416-EAB9-E604-FD604FE6D8A4}"/>
              </a:ext>
            </a:extLst>
          </p:cNvPr>
          <p:cNvGrpSpPr/>
          <p:nvPr/>
        </p:nvGrpSpPr>
        <p:grpSpPr>
          <a:xfrm>
            <a:off x="672000" y="2095060"/>
            <a:ext cx="2997720" cy="930240"/>
            <a:chOff x="672000" y="2095060"/>
            <a:chExt cx="2997720" cy="930240"/>
          </a:xfrm>
        </p:grpSpPr>
        <mc:AlternateContent xmlns:mc="http://schemas.openxmlformats.org/markup-compatibility/2006">
          <mc:Choice xmlns:p14="http://schemas.microsoft.com/office/powerpoint/2010/main" Requires="p14">
            <p:contentPart p14:bwMode="auto" r:id="rId49">
              <p14:nvContentPartPr>
                <p14:cNvPr id="29" name="Ink 28">
                  <a:extLst>
                    <a:ext uri="{FF2B5EF4-FFF2-40B4-BE49-F238E27FC236}">
                      <a16:creationId xmlns:a16="http://schemas.microsoft.com/office/drawing/2014/main" id="{7801EB3A-73CB-D08A-3339-678117AD528E}"/>
                    </a:ext>
                  </a:extLst>
                </p14:cNvPr>
                <p14:cNvContentPartPr/>
                <p14:nvPr/>
              </p14:nvContentPartPr>
              <p14:xfrm>
                <a:off x="672000" y="2095060"/>
                <a:ext cx="1206000" cy="511920"/>
              </p14:xfrm>
            </p:contentPart>
          </mc:Choice>
          <mc:Fallback>
            <p:pic>
              <p:nvPicPr>
                <p:cNvPr id="29" name="Ink 28">
                  <a:extLst>
                    <a:ext uri="{FF2B5EF4-FFF2-40B4-BE49-F238E27FC236}">
                      <a16:creationId xmlns:a16="http://schemas.microsoft.com/office/drawing/2014/main" id="{7801EB3A-73CB-D08A-3339-678117AD528E}"/>
                    </a:ext>
                  </a:extLst>
                </p:cNvPr>
                <p:cNvPicPr/>
                <p:nvPr/>
              </p:nvPicPr>
              <p:blipFill>
                <a:blip r:embed="rId50"/>
                <a:stretch>
                  <a:fillRect/>
                </a:stretch>
              </p:blipFill>
              <p:spPr>
                <a:xfrm>
                  <a:off x="654360" y="2077420"/>
                  <a:ext cx="124164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Ink 29">
                  <a:extLst>
                    <a:ext uri="{FF2B5EF4-FFF2-40B4-BE49-F238E27FC236}">
                      <a16:creationId xmlns:a16="http://schemas.microsoft.com/office/drawing/2014/main" id="{D0D509EA-1477-7C0F-9659-97A2B3784940}"/>
                    </a:ext>
                  </a:extLst>
                </p14:cNvPr>
                <p14:cNvContentPartPr/>
                <p14:nvPr/>
              </p14:nvContentPartPr>
              <p14:xfrm>
                <a:off x="2070600" y="2498620"/>
                <a:ext cx="1599120" cy="526680"/>
              </p14:xfrm>
            </p:contentPart>
          </mc:Choice>
          <mc:Fallback>
            <p:pic>
              <p:nvPicPr>
                <p:cNvPr id="30" name="Ink 29">
                  <a:extLst>
                    <a:ext uri="{FF2B5EF4-FFF2-40B4-BE49-F238E27FC236}">
                      <a16:creationId xmlns:a16="http://schemas.microsoft.com/office/drawing/2014/main" id="{D0D509EA-1477-7C0F-9659-97A2B3784940}"/>
                    </a:ext>
                  </a:extLst>
                </p:cNvPr>
                <p:cNvPicPr/>
                <p:nvPr/>
              </p:nvPicPr>
              <p:blipFill>
                <a:blip r:embed="rId52"/>
                <a:stretch>
                  <a:fillRect/>
                </a:stretch>
              </p:blipFill>
              <p:spPr>
                <a:xfrm>
                  <a:off x="2052600" y="2480620"/>
                  <a:ext cx="1634760" cy="56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2" name="Ink 31">
                <a:extLst>
                  <a:ext uri="{FF2B5EF4-FFF2-40B4-BE49-F238E27FC236}">
                    <a16:creationId xmlns:a16="http://schemas.microsoft.com/office/drawing/2014/main" id="{182380E7-F965-A70B-08FE-1F7C07D7C547}"/>
                  </a:ext>
                </a:extLst>
              </p14:cNvPr>
              <p14:cNvContentPartPr/>
              <p14:nvPr/>
            </p14:nvContentPartPr>
            <p14:xfrm>
              <a:off x="6871200" y="2144020"/>
              <a:ext cx="236880" cy="424800"/>
            </p14:xfrm>
          </p:contentPart>
        </mc:Choice>
        <mc:Fallback>
          <p:pic>
            <p:nvPicPr>
              <p:cNvPr id="32" name="Ink 31">
                <a:extLst>
                  <a:ext uri="{FF2B5EF4-FFF2-40B4-BE49-F238E27FC236}">
                    <a16:creationId xmlns:a16="http://schemas.microsoft.com/office/drawing/2014/main" id="{182380E7-F965-A70B-08FE-1F7C07D7C547}"/>
                  </a:ext>
                </a:extLst>
              </p:cNvPr>
              <p:cNvPicPr/>
              <p:nvPr/>
            </p:nvPicPr>
            <p:blipFill>
              <a:blip r:embed="rId54"/>
              <a:stretch>
                <a:fillRect/>
              </a:stretch>
            </p:blipFill>
            <p:spPr>
              <a:xfrm>
                <a:off x="6853560" y="2126020"/>
                <a:ext cx="272520" cy="460440"/>
              </a:xfrm>
              <a:prstGeom prst="rect">
                <a:avLst/>
              </a:prstGeom>
            </p:spPr>
          </p:pic>
        </mc:Fallback>
      </mc:AlternateContent>
    </p:spTree>
    <p:extLst>
      <p:ext uri="{BB962C8B-B14F-4D97-AF65-F5344CB8AC3E}">
        <p14:creationId xmlns:p14="http://schemas.microsoft.com/office/powerpoint/2010/main" val="329032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C5C72F1-7C07-DB16-A0C0-0FF2CEFF1ED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1C4D213-EE4B-4EB7-3539-3F136CB53AEF}"/>
              </a:ext>
            </a:extLst>
          </p:cNvPr>
          <p:cNvSpPr/>
          <p:nvPr/>
        </p:nvSpPr>
        <p:spPr>
          <a:xfrm>
            <a:off x="0" y="0"/>
            <a:ext cx="9715500" cy="638792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7CA349-9EAB-2BA1-4498-24E1B3C7DA77}"/>
              </a:ext>
            </a:extLst>
          </p:cNvPr>
          <p:cNvSpPr txBox="1"/>
          <p:nvPr/>
        </p:nvSpPr>
        <p:spPr>
          <a:xfrm>
            <a:off x="492220" y="152580"/>
            <a:ext cx="8731059" cy="6017032"/>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44:8 Parts 1-5</a:t>
            </a:r>
            <a:endParaRPr lang="en-US" sz="2400" b="1">
              <a:solidFill>
                <a:srgbClr val="FFC000"/>
              </a:solidFill>
              <a:effectLst/>
            </a:endParaRPr>
          </a:p>
          <a:p>
            <a:pPr algn="r" rtl="1">
              <a:spcBef>
                <a:spcPts val="0"/>
              </a:spcBef>
              <a:spcAft>
                <a:spcPts val="0"/>
              </a:spcAft>
            </a:pPr>
            <a:r>
              <a:rPr lang="he-IL" sz="1900" b="1" i="0" u="none" strike="noStrike">
                <a:solidFill>
                  <a:srgbClr val="FFFF00"/>
                </a:solidFill>
                <a:effectLst/>
                <a:latin typeface="Arial" panose="020B0604020202020204" pitchFamily="34" charset="0"/>
                <a:cs typeface="+mj-cs"/>
              </a:rPr>
              <a:t>ואל תרהו.</a:t>
            </a:r>
            <a:r>
              <a:rPr lang="he-IL" sz="1900" b="0" i="0" u="none" strike="noStrike">
                <a:solidFill>
                  <a:srgbClr val="FFFF00"/>
                </a:solidFill>
                <a:effectLst/>
                <a:latin typeface="Arial" panose="020B0604020202020204" pitchFamily="34" charset="0"/>
                <a:cs typeface="+mj-cs"/>
              </a:rPr>
              <a:t> אין לו דמיון ופתרונו לפי הענין כמו אל תחתו מלהודיע את שמי לבין העכו"ם:</a:t>
            </a:r>
            <a:endParaRPr lang="he-IL" sz="1900" b="0">
              <a:solidFill>
                <a:srgbClr val="FFFF00"/>
              </a:solidFill>
              <a:effectLst/>
              <a:cs typeface="+mj-cs"/>
            </a:endParaRPr>
          </a:p>
          <a:p>
            <a:pPr rtl="0">
              <a:spcBef>
                <a:spcPts val="0"/>
              </a:spcBef>
              <a:spcAft>
                <a:spcPts val="0"/>
              </a:spcAft>
            </a:pPr>
            <a:r>
              <a:rPr lang="en-US" sz="1900" b="1" i="0" u="none" strike="noStrike">
                <a:solidFill>
                  <a:srgbClr val="FFC000"/>
                </a:solidFill>
                <a:effectLst/>
                <a:latin typeface="Arial" panose="020B0604020202020204" pitchFamily="34" charset="0"/>
              </a:rPr>
              <a:t>and be not dismayed</a:t>
            </a:r>
            <a:r>
              <a:rPr lang="en-US" sz="1900" b="0" i="0" u="none" strike="noStrike">
                <a:solidFill>
                  <a:srgbClr val="FFC000"/>
                </a:solidFill>
                <a:effectLst/>
                <a:latin typeface="Arial" panose="020B0604020202020204" pitchFamily="34" charset="0"/>
              </a:rPr>
              <a:t> Heb. </a:t>
            </a:r>
            <a:r>
              <a:rPr lang="he-IL" sz="1900" b="0" i="0" u="none" strike="noStrike">
                <a:solidFill>
                  <a:srgbClr val="FFFF00"/>
                </a:solidFill>
                <a:effectLst/>
                <a:latin typeface="Arial" panose="020B0604020202020204" pitchFamily="34" charset="0"/>
                <a:cs typeface="+mj-cs"/>
              </a:rPr>
              <a:t>תִּרְהוּ</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There is no similar word, and its interpretation according to its context is like </a:t>
            </a:r>
            <a:r>
              <a:rPr lang="he-IL" sz="1900" b="0" i="0" u="none" strike="noStrike">
                <a:solidFill>
                  <a:srgbClr val="FFFF00"/>
                </a:solidFill>
                <a:effectLst/>
                <a:latin typeface="Arial" panose="020B0604020202020204" pitchFamily="34" charset="0"/>
                <a:cs typeface="+mj-cs"/>
              </a:rPr>
              <a:t>תֵּחַתּוּ</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be not dismayed from making My name known among the heathens (nations [K’li Paz and mss.]).</a:t>
            </a:r>
            <a:endParaRPr lang="en-US" sz="1900" b="0">
              <a:solidFill>
                <a:srgbClr val="FFC000"/>
              </a:solidFill>
              <a:effectLst/>
            </a:endParaRPr>
          </a:p>
          <a:p>
            <a:pPr algn="r" rtl="1">
              <a:spcBef>
                <a:spcPts val="0"/>
              </a:spcBef>
              <a:spcAft>
                <a:spcPts val="0"/>
              </a:spcAft>
            </a:pPr>
            <a:r>
              <a:rPr lang="he-IL" sz="1900" b="1" i="0" u="none" strike="noStrike">
                <a:solidFill>
                  <a:srgbClr val="FFFF00"/>
                </a:solidFill>
                <a:effectLst/>
                <a:latin typeface="Arial" panose="020B0604020202020204" pitchFamily="34" charset="0"/>
                <a:cs typeface="+mj-cs"/>
              </a:rPr>
              <a:t>הלא מאז השמעתיך.</a:t>
            </a:r>
            <a:r>
              <a:rPr lang="he-IL" sz="1900" b="0" i="0" u="none" strike="noStrike">
                <a:solidFill>
                  <a:srgbClr val="FFFF00"/>
                </a:solidFill>
                <a:effectLst/>
                <a:latin typeface="Arial" panose="020B0604020202020204" pitchFamily="34" charset="0"/>
                <a:cs typeface="+mj-cs"/>
              </a:rPr>
              <a:t> מהר סיני והגדתי לכם שם שאין אלוהי מבלעדי:</a:t>
            </a:r>
            <a:endParaRPr lang="he-IL" sz="1900" b="0">
              <a:solidFill>
                <a:srgbClr val="FFFF00"/>
              </a:solidFill>
              <a:effectLst/>
              <a:cs typeface="+mj-cs"/>
            </a:endParaRPr>
          </a:p>
          <a:p>
            <a:pPr rtl="0">
              <a:spcBef>
                <a:spcPts val="0"/>
              </a:spcBef>
              <a:spcAft>
                <a:spcPts val="0"/>
              </a:spcAft>
            </a:pPr>
            <a:r>
              <a:rPr lang="en-US" sz="1900" b="1" i="0" u="none" strike="noStrike">
                <a:solidFill>
                  <a:srgbClr val="FFC000"/>
                </a:solidFill>
                <a:effectLst/>
                <a:latin typeface="Arial" panose="020B0604020202020204" pitchFamily="34" charset="0"/>
              </a:rPr>
              <a:t>let you hear</a:t>
            </a:r>
            <a:r>
              <a:rPr lang="en-US" sz="1900" b="0" i="0" u="none" strike="noStrike">
                <a:solidFill>
                  <a:srgbClr val="FFC000"/>
                </a:solidFill>
                <a:effectLst/>
                <a:latin typeface="Arial" panose="020B0604020202020204" pitchFamily="34" charset="0"/>
              </a:rPr>
              <a:t> from Mount Sinai, and I told you there that there is no God besides Me.</a:t>
            </a:r>
            <a:endParaRPr lang="en-US" sz="1900" b="0">
              <a:solidFill>
                <a:srgbClr val="FFC000"/>
              </a:solidFill>
              <a:effectLst/>
            </a:endParaRPr>
          </a:p>
          <a:p>
            <a:pPr algn="r" rtl="1">
              <a:spcBef>
                <a:spcPts val="0"/>
              </a:spcBef>
              <a:spcAft>
                <a:spcPts val="0"/>
              </a:spcAft>
            </a:pPr>
            <a:r>
              <a:rPr lang="he-IL" sz="1900" b="1" i="0" u="none" strike="noStrike">
                <a:solidFill>
                  <a:srgbClr val="FFFF00"/>
                </a:solidFill>
                <a:effectLst/>
                <a:latin typeface="Arial" panose="020B0604020202020204" pitchFamily="34" charset="0"/>
                <a:cs typeface="+mj-cs"/>
              </a:rPr>
              <a:t>ואתם עדי.</a:t>
            </a:r>
            <a:r>
              <a:rPr lang="he-IL" sz="1900" b="0" i="0" u="none" strike="noStrike">
                <a:solidFill>
                  <a:srgbClr val="FFFF00"/>
                </a:solidFill>
                <a:effectLst/>
                <a:latin typeface="Arial" panose="020B0604020202020204" pitchFamily="34" charset="0"/>
                <a:cs typeface="+mj-cs"/>
              </a:rPr>
              <a:t> שפתחתי לכם שבעה רקיעים והראיתי אתכם שאין אחר ואתם עדי בדבר הזה שאין אלוה מבלעדי:</a:t>
            </a:r>
            <a:endParaRPr lang="he-IL" sz="1900" b="0">
              <a:solidFill>
                <a:srgbClr val="FFFF00"/>
              </a:solidFill>
              <a:effectLst/>
              <a:cs typeface="+mj-cs"/>
            </a:endParaRPr>
          </a:p>
          <a:p>
            <a:pPr rtl="0">
              <a:spcBef>
                <a:spcPts val="0"/>
              </a:spcBef>
              <a:spcAft>
                <a:spcPts val="0"/>
              </a:spcAft>
            </a:pPr>
            <a:r>
              <a:rPr lang="en-US" sz="1900" b="1" i="0" u="none" strike="noStrike">
                <a:solidFill>
                  <a:srgbClr val="FFC000"/>
                </a:solidFill>
                <a:effectLst/>
                <a:latin typeface="Arial" panose="020B0604020202020204" pitchFamily="34" charset="0"/>
              </a:rPr>
              <a:t>and you are My witnesses</a:t>
            </a:r>
            <a:r>
              <a:rPr lang="en-US" sz="1900" b="0" i="0" u="none" strike="noStrike">
                <a:solidFill>
                  <a:srgbClr val="FFC000"/>
                </a:solidFill>
                <a:effectLst/>
                <a:latin typeface="Arial" panose="020B0604020202020204" pitchFamily="34" charset="0"/>
              </a:rPr>
              <a:t> that I opened for you seven heavens and showed you that there is no other, and you are My witnesses to this thing that there is no God besides Me.</a:t>
            </a:r>
            <a:endParaRPr lang="en-US" sz="1900" b="0">
              <a:solidFill>
                <a:srgbClr val="FFC000"/>
              </a:solidFill>
              <a:effectLst/>
            </a:endParaRPr>
          </a:p>
          <a:p>
            <a:pPr algn="r" rtl="1">
              <a:spcBef>
                <a:spcPts val="0"/>
              </a:spcBef>
              <a:spcAft>
                <a:spcPts val="0"/>
              </a:spcAft>
            </a:pPr>
            <a:r>
              <a:rPr lang="he-IL" sz="1900" b="1" i="0" u="none" strike="noStrike">
                <a:solidFill>
                  <a:srgbClr val="FFFF00"/>
                </a:solidFill>
                <a:effectLst/>
                <a:latin typeface="Arial" panose="020B0604020202020204" pitchFamily="34" charset="0"/>
                <a:cs typeface="+mj-cs"/>
              </a:rPr>
              <a:t>ואין צור בל ידעתי.</a:t>
            </a:r>
            <a:r>
              <a:rPr lang="he-IL" sz="1900" b="0" i="0" u="none" strike="noStrike">
                <a:solidFill>
                  <a:srgbClr val="FFFF00"/>
                </a:solidFill>
                <a:effectLst/>
                <a:latin typeface="Arial" panose="020B0604020202020204" pitchFamily="34" charset="0"/>
                <a:cs typeface="+mj-cs"/>
              </a:rPr>
              <a:t> ת"י ולית דתקיף אלהן דמן קדמי מתיהב ליה תקיף:</a:t>
            </a:r>
            <a:endParaRPr lang="he-IL" sz="1900" b="0">
              <a:solidFill>
                <a:srgbClr val="FFFF00"/>
              </a:solidFill>
              <a:effectLst/>
              <a:cs typeface="+mj-cs"/>
            </a:endParaRPr>
          </a:p>
          <a:p>
            <a:pPr rtl="0">
              <a:spcBef>
                <a:spcPts val="0"/>
              </a:spcBef>
              <a:spcAft>
                <a:spcPts val="0"/>
              </a:spcAft>
            </a:pPr>
            <a:r>
              <a:rPr lang="en-US" sz="1900" b="1" i="0" u="none" strike="noStrike">
                <a:solidFill>
                  <a:srgbClr val="FFC000"/>
                </a:solidFill>
                <a:effectLst/>
                <a:latin typeface="Arial" panose="020B0604020202020204" pitchFamily="34" charset="0"/>
              </a:rPr>
              <a:t>and there is no rock I did not know</a:t>
            </a:r>
            <a:r>
              <a:rPr lang="en-US" sz="1900" b="0" i="0" u="none" strike="noStrike">
                <a:solidFill>
                  <a:srgbClr val="FFC000"/>
                </a:solidFill>
                <a:effectLst/>
                <a:latin typeface="Arial" panose="020B0604020202020204" pitchFamily="34" charset="0"/>
              </a:rPr>
              <a:t> Jonathan renders: And there is no strong one unless he is given strength by Me.</a:t>
            </a:r>
            <a:endParaRPr lang="en-US" sz="1900" b="0">
              <a:solidFill>
                <a:srgbClr val="FFC000"/>
              </a:solidFill>
              <a:effectLst/>
            </a:endParaRPr>
          </a:p>
          <a:p>
            <a:pPr algn="r" rtl="1">
              <a:spcBef>
                <a:spcPts val="0"/>
              </a:spcBef>
              <a:spcAft>
                <a:spcPts val="0"/>
              </a:spcAft>
            </a:pPr>
            <a:r>
              <a:rPr lang="he-IL" sz="1900" b="1" i="0" u="none" strike="noStrike">
                <a:solidFill>
                  <a:srgbClr val="FFFF00"/>
                </a:solidFill>
                <a:effectLst/>
                <a:latin typeface="Arial" panose="020B0604020202020204" pitchFamily="34" charset="0"/>
                <a:cs typeface="+mj-cs"/>
              </a:rPr>
              <a:t>בל ידעתי.</a:t>
            </a:r>
            <a:r>
              <a:rPr lang="he-IL" sz="1900" b="0" i="0" u="none" strike="noStrike">
                <a:solidFill>
                  <a:srgbClr val="FFFF00"/>
                </a:solidFill>
                <a:effectLst/>
                <a:latin typeface="Arial" panose="020B0604020202020204" pitchFamily="34" charset="0"/>
                <a:cs typeface="+mj-cs"/>
              </a:rPr>
              <a:t> לשון ואדעך בשם (שמות ל״ג:י״ז) ידע לכתך (דברים ב׳:ז׳) אני ידעתיך במדבר (הושע י״ג:ה׳):</a:t>
            </a:r>
            <a:endParaRPr lang="he-IL" sz="1900" b="0">
              <a:solidFill>
                <a:srgbClr val="FFFF00"/>
              </a:solidFill>
              <a:effectLst/>
              <a:cs typeface="+mj-cs"/>
            </a:endParaRPr>
          </a:p>
          <a:p>
            <a:pPr rtl="0">
              <a:spcBef>
                <a:spcPts val="0"/>
              </a:spcBef>
              <a:spcAft>
                <a:spcPts val="0"/>
              </a:spcAft>
            </a:pPr>
            <a:r>
              <a:rPr lang="en-US" sz="1900" b="1" i="0" u="none" strike="noStrike">
                <a:solidFill>
                  <a:srgbClr val="FFC000"/>
                </a:solidFill>
                <a:effectLst/>
                <a:latin typeface="Arial" panose="020B0604020202020204" pitchFamily="34" charset="0"/>
              </a:rPr>
              <a:t>I did not know</a:t>
            </a:r>
            <a:r>
              <a:rPr lang="en-US" sz="1900" b="0" i="0" u="none" strike="noStrike">
                <a:solidFill>
                  <a:srgbClr val="FFC000"/>
                </a:solidFill>
                <a:effectLst/>
                <a:latin typeface="Arial" panose="020B0604020202020204" pitchFamily="34" charset="0"/>
              </a:rPr>
              <a:t> Heb. </a:t>
            </a:r>
            <a:r>
              <a:rPr lang="he-IL" sz="1900" b="0" i="0" u="none" strike="noStrike">
                <a:solidFill>
                  <a:srgbClr val="FFFF00"/>
                </a:solidFill>
                <a:effectLst/>
                <a:latin typeface="Arial" panose="020B0604020202020204" pitchFamily="34" charset="0"/>
                <a:cs typeface="+mj-cs"/>
              </a:rPr>
              <a:t>יָדַעְתִּי</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An expression similar to (</a:t>
            </a:r>
            <a:r>
              <a:rPr lang="en-US" sz="1900" b="0" i="0" u="none" strike="noStrike">
                <a:solidFill>
                  <a:srgbClr val="00B0F0"/>
                </a:solidFill>
                <a:effectLst/>
                <a:latin typeface="Arial" panose="020B0604020202020204" pitchFamily="34" charset="0"/>
              </a:rPr>
              <a:t>Exodus 33:17</a:t>
            </a:r>
            <a:r>
              <a:rPr lang="en-US" sz="1900" b="0" i="0" u="none" strike="noStrike">
                <a:solidFill>
                  <a:srgbClr val="FFC000"/>
                </a:solidFill>
                <a:effectLst/>
                <a:latin typeface="Arial" panose="020B0604020202020204" pitchFamily="34" charset="0"/>
              </a:rPr>
              <a:t>) “And I knew you by name (</a:t>
            </a:r>
            <a:r>
              <a:rPr lang="he-IL" sz="1900" b="0" i="0" u="none" strike="noStrike">
                <a:solidFill>
                  <a:srgbClr val="FFFF00"/>
                </a:solidFill>
                <a:effectLst/>
                <a:latin typeface="Arial" panose="020B0604020202020204" pitchFamily="34" charset="0"/>
                <a:cs typeface="+mj-cs"/>
              </a:rPr>
              <a:t>וָאֵדָעֲךָ</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a:t>
            </a:r>
            <a:r>
              <a:rPr lang="en-US" sz="1900" b="0" i="0" u="none" strike="noStrike">
                <a:solidFill>
                  <a:srgbClr val="00B0F0"/>
                </a:solidFill>
                <a:effectLst/>
                <a:latin typeface="Arial" panose="020B0604020202020204" pitchFamily="34" charset="0"/>
              </a:rPr>
              <a:t>Deut. 2:7</a:t>
            </a:r>
            <a:r>
              <a:rPr lang="en-US" sz="1900" b="0" i="0" u="none" strike="noStrike">
                <a:solidFill>
                  <a:srgbClr val="FFC000"/>
                </a:solidFill>
                <a:effectLst/>
                <a:latin typeface="Arial" panose="020B0604020202020204" pitchFamily="34" charset="0"/>
              </a:rPr>
              <a:t>) “He knew (</a:t>
            </a:r>
            <a:r>
              <a:rPr lang="he-IL" sz="1900" b="0" i="0" u="none" strike="noStrike">
                <a:solidFill>
                  <a:srgbClr val="FFFF00"/>
                </a:solidFill>
                <a:effectLst/>
                <a:latin typeface="Arial" panose="020B0604020202020204" pitchFamily="34" charset="0"/>
                <a:cs typeface="+mj-cs"/>
              </a:rPr>
              <a:t>יָדַע</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your going”; (</a:t>
            </a:r>
            <a:r>
              <a:rPr lang="en-US" sz="1900" b="0" i="0" u="none" strike="noStrike">
                <a:solidFill>
                  <a:srgbClr val="00B0F0"/>
                </a:solidFill>
                <a:effectLst/>
                <a:latin typeface="Arial" panose="020B0604020202020204" pitchFamily="34" charset="0"/>
              </a:rPr>
              <a:t>Hosea 13:5</a:t>
            </a:r>
            <a:r>
              <a:rPr lang="en-US" sz="1900" b="0" i="0" u="none" strike="noStrike">
                <a:solidFill>
                  <a:srgbClr val="FFC000"/>
                </a:solidFill>
                <a:effectLst/>
                <a:latin typeface="Arial" panose="020B0604020202020204" pitchFamily="34" charset="0"/>
              </a:rPr>
              <a:t>) “I knew you (</a:t>
            </a:r>
            <a:r>
              <a:rPr lang="he-IL" sz="1900" b="0" i="0" u="none" strike="noStrike">
                <a:solidFill>
                  <a:srgbClr val="FFFF00"/>
                </a:solidFill>
                <a:effectLst/>
                <a:latin typeface="Arial" panose="020B0604020202020204" pitchFamily="34" charset="0"/>
                <a:cs typeface="+mj-cs"/>
              </a:rPr>
              <a:t>יְדַעְתִּיךָ</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in the desert.”</a:t>
            </a:r>
            <a:endParaRPr lang="en-US" sz="1900" b="0">
              <a:solidFill>
                <a:srgbClr val="FFC000"/>
              </a:solidFill>
              <a:effectLst/>
            </a:endParaRPr>
          </a:p>
        </p:txBody>
      </p:sp>
      <p:sp>
        <p:nvSpPr>
          <p:cNvPr id="8" name="TextBox 7">
            <a:extLst>
              <a:ext uri="{FF2B5EF4-FFF2-40B4-BE49-F238E27FC236}">
                <a16:creationId xmlns:a16="http://schemas.microsoft.com/office/drawing/2014/main" id="{CF6200F5-1448-19F3-D8F0-97CC3971D42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E397A1B-3D22-BDA9-C76C-3FDD3BE89F01}"/>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D91278A7-45EF-67B5-EC82-30A439823B33}"/>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D91278A7-45EF-67B5-EC82-30A439823B33}"/>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0DE85616-B54B-4E71-DD26-C460E46EE96F}"/>
                  </a:ext>
                </a:extLst>
              </p14:cNvPr>
              <p14:cNvContentPartPr/>
              <p14:nvPr/>
            </p14:nvContentPartPr>
            <p14:xfrm>
              <a:off x="1736520" y="1128100"/>
              <a:ext cx="461880" cy="43200"/>
            </p14:xfrm>
          </p:contentPart>
        </mc:Choice>
        <mc:Fallback>
          <p:pic>
            <p:nvPicPr>
              <p:cNvPr id="2" name="Ink 1">
                <a:extLst>
                  <a:ext uri="{FF2B5EF4-FFF2-40B4-BE49-F238E27FC236}">
                    <a16:creationId xmlns:a16="http://schemas.microsoft.com/office/drawing/2014/main" id="{0DE85616-B54B-4E71-DD26-C460E46EE96F}"/>
                  </a:ext>
                </a:extLst>
              </p:cNvPr>
              <p:cNvPicPr/>
              <p:nvPr/>
            </p:nvPicPr>
            <p:blipFill>
              <a:blip r:embed="rId7"/>
              <a:stretch>
                <a:fillRect/>
              </a:stretch>
            </p:blipFill>
            <p:spPr>
              <a:xfrm>
                <a:off x="1718880" y="1110460"/>
                <a:ext cx="497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B34EC720-E2E8-142A-8354-4929EB9AFFD0}"/>
                  </a:ext>
                </a:extLst>
              </p14:cNvPr>
              <p14:cNvContentPartPr/>
              <p14:nvPr/>
            </p14:nvContentPartPr>
            <p14:xfrm>
              <a:off x="5529840" y="1472980"/>
              <a:ext cx="36360" cy="10440"/>
            </p14:xfrm>
          </p:contentPart>
        </mc:Choice>
        <mc:Fallback>
          <p:pic>
            <p:nvPicPr>
              <p:cNvPr id="4" name="Ink 3">
                <a:extLst>
                  <a:ext uri="{FF2B5EF4-FFF2-40B4-BE49-F238E27FC236}">
                    <a16:creationId xmlns:a16="http://schemas.microsoft.com/office/drawing/2014/main" id="{B34EC720-E2E8-142A-8354-4929EB9AFFD0}"/>
                  </a:ext>
                </a:extLst>
              </p:cNvPr>
              <p:cNvPicPr/>
              <p:nvPr/>
            </p:nvPicPr>
            <p:blipFill>
              <a:blip r:embed="rId9"/>
              <a:stretch>
                <a:fillRect/>
              </a:stretch>
            </p:blipFill>
            <p:spPr>
              <a:xfrm>
                <a:off x="5512200" y="1454980"/>
                <a:ext cx="72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69F0691C-47DC-B47E-9E8A-3B3DBF9DED46}"/>
                  </a:ext>
                </a:extLst>
              </p14:cNvPr>
              <p14:cNvContentPartPr/>
              <p14:nvPr/>
            </p14:nvContentPartPr>
            <p14:xfrm>
              <a:off x="622320" y="3438940"/>
              <a:ext cx="2877840" cy="61560"/>
            </p14:xfrm>
          </p:contentPart>
        </mc:Choice>
        <mc:Fallback>
          <p:pic>
            <p:nvPicPr>
              <p:cNvPr id="5" name="Ink 4">
                <a:extLst>
                  <a:ext uri="{FF2B5EF4-FFF2-40B4-BE49-F238E27FC236}">
                    <a16:creationId xmlns:a16="http://schemas.microsoft.com/office/drawing/2014/main" id="{69F0691C-47DC-B47E-9E8A-3B3DBF9DED46}"/>
                  </a:ext>
                </a:extLst>
              </p:cNvPr>
              <p:cNvPicPr/>
              <p:nvPr/>
            </p:nvPicPr>
            <p:blipFill>
              <a:blip r:embed="rId11"/>
              <a:stretch>
                <a:fillRect/>
              </a:stretch>
            </p:blipFill>
            <p:spPr>
              <a:xfrm>
                <a:off x="604680" y="3421300"/>
                <a:ext cx="2913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F9B1E053-E0DA-A4C1-9E04-D941BF6359F6}"/>
                  </a:ext>
                </a:extLst>
              </p14:cNvPr>
              <p14:cNvContentPartPr/>
              <p14:nvPr/>
            </p14:nvContentPartPr>
            <p14:xfrm>
              <a:off x="594240" y="4581940"/>
              <a:ext cx="3975120" cy="97200"/>
            </p14:xfrm>
          </p:contentPart>
        </mc:Choice>
        <mc:Fallback>
          <p:pic>
            <p:nvPicPr>
              <p:cNvPr id="7" name="Ink 6">
                <a:extLst>
                  <a:ext uri="{FF2B5EF4-FFF2-40B4-BE49-F238E27FC236}">
                    <a16:creationId xmlns:a16="http://schemas.microsoft.com/office/drawing/2014/main" id="{F9B1E053-E0DA-A4C1-9E04-D941BF6359F6}"/>
                  </a:ext>
                </a:extLst>
              </p:cNvPr>
              <p:cNvPicPr/>
              <p:nvPr/>
            </p:nvPicPr>
            <p:blipFill>
              <a:blip r:embed="rId13"/>
              <a:stretch>
                <a:fillRect/>
              </a:stretch>
            </p:blipFill>
            <p:spPr>
              <a:xfrm>
                <a:off x="576600" y="4563940"/>
                <a:ext cx="4010760" cy="132840"/>
              </a:xfrm>
              <a:prstGeom prst="rect">
                <a:avLst/>
              </a:prstGeom>
            </p:spPr>
          </p:pic>
        </mc:Fallback>
      </mc:AlternateContent>
      <p:grpSp>
        <p:nvGrpSpPr>
          <p:cNvPr id="12" name="Group 11">
            <a:extLst>
              <a:ext uri="{FF2B5EF4-FFF2-40B4-BE49-F238E27FC236}">
                <a16:creationId xmlns:a16="http://schemas.microsoft.com/office/drawing/2014/main" id="{790BD9B6-C281-5715-D03E-D5C147A125EE}"/>
              </a:ext>
            </a:extLst>
          </p:cNvPr>
          <p:cNvGrpSpPr/>
          <p:nvPr/>
        </p:nvGrpSpPr>
        <p:grpSpPr>
          <a:xfrm>
            <a:off x="577680" y="5463940"/>
            <a:ext cx="2907360" cy="90360"/>
            <a:chOff x="577680" y="5463940"/>
            <a:chExt cx="2907360" cy="90360"/>
          </a:xfrm>
        </p:grpSpPr>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355810E0-9871-487D-DE90-37F318DC6D81}"/>
                    </a:ext>
                  </a:extLst>
                </p14:cNvPr>
                <p14:cNvContentPartPr/>
                <p14:nvPr/>
              </p14:nvContentPartPr>
              <p14:xfrm>
                <a:off x="577680" y="5510020"/>
                <a:ext cx="1609560" cy="44280"/>
              </p14:xfrm>
            </p:contentPart>
          </mc:Choice>
          <mc:Fallback>
            <p:pic>
              <p:nvPicPr>
                <p:cNvPr id="9" name="Ink 8">
                  <a:extLst>
                    <a:ext uri="{FF2B5EF4-FFF2-40B4-BE49-F238E27FC236}">
                      <a16:creationId xmlns:a16="http://schemas.microsoft.com/office/drawing/2014/main" id="{355810E0-9871-487D-DE90-37F318DC6D81}"/>
                    </a:ext>
                  </a:extLst>
                </p:cNvPr>
                <p:cNvPicPr/>
                <p:nvPr/>
              </p:nvPicPr>
              <p:blipFill>
                <a:blip r:embed="rId15"/>
                <a:stretch>
                  <a:fillRect/>
                </a:stretch>
              </p:blipFill>
              <p:spPr>
                <a:xfrm>
                  <a:off x="559680" y="5492380"/>
                  <a:ext cx="1645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6A1624C0-B921-6F85-6B3C-80331918D598}"/>
                    </a:ext>
                  </a:extLst>
                </p14:cNvPr>
                <p14:cNvContentPartPr/>
                <p14:nvPr/>
              </p14:nvContentPartPr>
              <p14:xfrm>
                <a:off x="3132240" y="5463940"/>
                <a:ext cx="352800" cy="47160"/>
              </p14:xfrm>
            </p:contentPart>
          </mc:Choice>
          <mc:Fallback>
            <p:pic>
              <p:nvPicPr>
                <p:cNvPr id="11" name="Ink 10">
                  <a:extLst>
                    <a:ext uri="{FF2B5EF4-FFF2-40B4-BE49-F238E27FC236}">
                      <a16:creationId xmlns:a16="http://schemas.microsoft.com/office/drawing/2014/main" id="{6A1624C0-B921-6F85-6B3C-80331918D598}"/>
                    </a:ext>
                  </a:extLst>
                </p:cNvPr>
                <p:cNvPicPr/>
                <p:nvPr/>
              </p:nvPicPr>
              <p:blipFill>
                <a:blip r:embed="rId17"/>
                <a:stretch>
                  <a:fillRect/>
                </a:stretch>
              </p:blipFill>
              <p:spPr>
                <a:xfrm>
                  <a:off x="3114600" y="5446300"/>
                  <a:ext cx="388440" cy="8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DB388DD-874F-2CC5-F517-1C70EE45917D}"/>
                  </a:ext>
                </a:extLst>
              </p14:cNvPr>
              <p14:cNvContentPartPr/>
              <p14:nvPr/>
            </p14:nvContentPartPr>
            <p14:xfrm>
              <a:off x="6315000" y="5498860"/>
              <a:ext cx="1359720" cy="54360"/>
            </p14:xfrm>
          </p:contentPart>
        </mc:Choice>
        <mc:Fallback>
          <p:pic>
            <p:nvPicPr>
              <p:cNvPr id="13" name="Ink 12">
                <a:extLst>
                  <a:ext uri="{FF2B5EF4-FFF2-40B4-BE49-F238E27FC236}">
                    <a16:creationId xmlns:a16="http://schemas.microsoft.com/office/drawing/2014/main" id="{FDB388DD-874F-2CC5-F517-1C70EE45917D}"/>
                  </a:ext>
                </a:extLst>
              </p:cNvPr>
              <p:cNvPicPr/>
              <p:nvPr/>
            </p:nvPicPr>
            <p:blipFill>
              <a:blip r:embed="rId19"/>
              <a:stretch>
                <a:fillRect/>
              </a:stretch>
            </p:blipFill>
            <p:spPr>
              <a:xfrm>
                <a:off x="6297360" y="5480860"/>
                <a:ext cx="1395360" cy="90000"/>
              </a:xfrm>
              <a:prstGeom prst="rect">
                <a:avLst/>
              </a:prstGeom>
            </p:spPr>
          </p:pic>
        </mc:Fallback>
      </mc:AlternateContent>
      <p:grpSp>
        <p:nvGrpSpPr>
          <p:cNvPr id="16" name="Group 15">
            <a:extLst>
              <a:ext uri="{FF2B5EF4-FFF2-40B4-BE49-F238E27FC236}">
                <a16:creationId xmlns:a16="http://schemas.microsoft.com/office/drawing/2014/main" id="{03129BA4-3C9B-7194-BA6C-51020BE7ED41}"/>
              </a:ext>
            </a:extLst>
          </p:cNvPr>
          <p:cNvGrpSpPr/>
          <p:nvPr/>
        </p:nvGrpSpPr>
        <p:grpSpPr>
          <a:xfrm>
            <a:off x="5500680" y="5810980"/>
            <a:ext cx="1293480" cy="50760"/>
            <a:chOff x="5500680" y="5810980"/>
            <a:chExt cx="1293480" cy="5076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A5DE72E-EE5F-1DE8-0793-7B80D5FDD331}"/>
                    </a:ext>
                  </a:extLst>
                </p14:cNvPr>
                <p14:cNvContentPartPr/>
                <p14:nvPr/>
              </p14:nvContentPartPr>
              <p14:xfrm>
                <a:off x="5500680" y="5830420"/>
                <a:ext cx="213480" cy="31320"/>
              </p14:xfrm>
            </p:contentPart>
          </mc:Choice>
          <mc:Fallback>
            <p:pic>
              <p:nvPicPr>
                <p:cNvPr id="14" name="Ink 13">
                  <a:extLst>
                    <a:ext uri="{FF2B5EF4-FFF2-40B4-BE49-F238E27FC236}">
                      <a16:creationId xmlns:a16="http://schemas.microsoft.com/office/drawing/2014/main" id="{3A5DE72E-EE5F-1DE8-0793-7B80D5FDD331}"/>
                    </a:ext>
                  </a:extLst>
                </p:cNvPr>
                <p:cNvPicPr/>
                <p:nvPr/>
              </p:nvPicPr>
              <p:blipFill>
                <a:blip r:embed="rId21"/>
                <a:stretch>
                  <a:fillRect/>
                </a:stretch>
              </p:blipFill>
              <p:spPr>
                <a:xfrm>
                  <a:off x="5482680" y="5812420"/>
                  <a:ext cx="249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8DDB1FB-3883-CD74-B453-BE5D26978DBF}"/>
                    </a:ext>
                  </a:extLst>
                </p14:cNvPr>
                <p14:cNvContentPartPr/>
                <p14:nvPr/>
              </p14:nvContentPartPr>
              <p14:xfrm>
                <a:off x="6010080" y="5810980"/>
                <a:ext cx="784080" cy="39240"/>
              </p14:xfrm>
            </p:contentPart>
          </mc:Choice>
          <mc:Fallback>
            <p:pic>
              <p:nvPicPr>
                <p:cNvPr id="15" name="Ink 14">
                  <a:extLst>
                    <a:ext uri="{FF2B5EF4-FFF2-40B4-BE49-F238E27FC236}">
                      <a16:creationId xmlns:a16="http://schemas.microsoft.com/office/drawing/2014/main" id="{08DDB1FB-3883-CD74-B453-BE5D26978DBF}"/>
                    </a:ext>
                  </a:extLst>
                </p:cNvPr>
                <p:cNvPicPr/>
                <p:nvPr/>
              </p:nvPicPr>
              <p:blipFill>
                <a:blip r:embed="rId23"/>
                <a:stretch>
                  <a:fillRect/>
                </a:stretch>
              </p:blipFill>
              <p:spPr>
                <a:xfrm>
                  <a:off x="5992080" y="5793340"/>
                  <a:ext cx="819720" cy="7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3DC13956-1947-FE16-9A5D-3B9D349CE2CE}"/>
                  </a:ext>
                </a:extLst>
              </p14:cNvPr>
              <p14:cNvContentPartPr/>
              <p14:nvPr/>
            </p14:nvContentPartPr>
            <p14:xfrm>
              <a:off x="4402680" y="153220"/>
              <a:ext cx="722160" cy="414360"/>
            </p14:xfrm>
          </p:contentPart>
        </mc:Choice>
        <mc:Fallback>
          <p:pic>
            <p:nvPicPr>
              <p:cNvPr id="17" name="Ink 16">
                <a:extLst>
                  <a:ext uri="{FF2B5EF4-FFF2-40B4-BE49-F238E27FC236}">
                    <a16:creationId xmlns:a16="http://schemas.microsoft.com/office/drawing/2014/main" id="{3DC13956-1947-FE16-9A5D-3B9D349CE2CE}"/>
                  </a:ext>
                </a:extLst>
              </p:cNvPr>
              <p:cNvPicPr/>
              <p:nvPr/>
            </p:nvPicPr>
            <p:blipFill>
              <a:blip r:embed="rId25"/>
              <a:stretch>
                <a:fillRect/>
              </a:stretch>
            </p:blipFill>
            <p:spPr>
              <a:xfrm>
                <a:off x="4384680" y="135220"/>
                <a:ext cx="75780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047CBD9D-0BA6-2D2A-179B-1F385B121BCB}"/>
                  </a:ext>
                </a:extLst>
              </p14:cNvPr>
              <p14:cNvContentPartPr/>
              <p14:nvPr/>
            </p14:nvContentPartPr>
            <p14:xfrm>
              <a:off x="3737040" y="1148260"/>
              <a:ext cx="500040" cy="65880"/>
            </p14:xfrm>
          </p:contentPart>
        </mc:Choice>
        <mc:Fallback>
          <p:pic>
            <p:nvPicPr>
              <p:cNvPr id="18" name="Ink 17">
                <a:extLst>
                  <a:ext uri="{FF2B5EF4-FFF2-40B4-BE49-F238E27FC236}">
                    <a16:creationId xmlns:a16="http://schemas.microsoft.com/office/drawing/2014/main" id="{047CBD9D-0BA6-2D2A-179B-1F385B121BCB}"/>
                  </a:ext>
                </a:extLst>
              </p:cNvPr>
              <p:cNvPicPr/>
              <p:nvPr/>
            </p:nvPicPr>
            <p:blipFill>
              <a:blip r:embed="rId27"/>
              <a:stretch>
                <a:fillRect/>
              </a:stretch>
            </p:blipFill>
            <p:spPr>
              <a:xfrm>
                <a:off x="3719400" y="1130260"/>
                <a:ext cx="535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19F62D5F-A646-F9D4-7BC8-B7DF96993954}"/>
                  </a:ext>
                </a:extLst>
              </p14:cNvPr>
              <p14:cNvContentPartPr/>
              <p14:nvPr/>
            </p14:nvContentPartPr>
            <p14:xfrm>
              <a:off x="8290680" y="2513020"/>
              <a:ext cx="985320" cy="383040"/>
            </p14:xfrm>
          </p:contentPart>
        </mc:Choice>
        <mc:Fallback>
          <p:pic>
            <p:nvPicPr>
              <p:cNvPr id="19" name="Ink 18">
                <a:extLst>
                  <a:ext uri="{FF2B5EF4-FFF2-40B4-BE49-F238E27FC236}">
                    <a16:creationId xmlns:a16="http://schemas.microsoft.com/office/drawing/2014/main" id="{19F62D5F-A646-F9D4-7BC8-B7DF96993954}"/>
                  </a:ext>
                </a:extLst>
              </p:cNvPr>
              <p:cNvPicPr/>
              <p:nvPr/>
            </p:nvPicPr>
            <p:blipFill>
              <a:blip r:embed="rId29"/>
              <a:stretch>
                <a:fillRect/>
              </a:stretch>
            </p:blipFill>
            <p:spPr>
              <a:xfrm>
                <a:off x="8273040" y="2495380"/>
                <a:ext cx="102096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6FF86850-164F-561C-F33B-CA01F65FDE26}"/>
                  </a:ext>
                </a:extLst>
              </p14:cNvPr>
              <p14:cNvContentPartPr/>
              <p14:nvPr/>
            </p14:nvContentPartPr>
            <p14:xfrm>
              <a:off x="7427400" y="3964180"/>
              <a:ext cx="1821240" cy="382680"/>
            </p14:xfrm>
          </p:contentPart>
        </mc:Choice>
        <mc:Fallback>
          <p:pic>
            <p:nvPicPr>
              <p:cNvPr id="20" name="Ink 19">
                <a:extLst>
                  <a:ext uri="{FF2B5EF4-FFF2-40B4-BE49-F238E27FC236}">
                    <a16:creationId xmlns:a16="http://schemas.microsoft.com/office/drawing/2014/main" id="{6FF86850-164F-561C-F33B-CA01F65FDE26}"/>
                  </a:ext>
                </a:extLst>
              </p:cNvPr>
              <p:cNvPicPr/>
              <p:nvPr/>
            </p:nvPicPr>
            <p:blipFill>
              <a:blip r:embed="rId31"/>
              <a:stretch>
                <a:fillRect/>
              </a:stretch>
            </p:blipFill>
            <p:spPr>
              <a:xfrm>
                <a:off x="7409400" y="3946540"/>
                <a:ext cx="1856880" cy="418320"/>
              </a:xfrm>
              <a:prstGeom prst="rect">
                <a:avLst/>
              </a:prstGeom>
            </p:spPr>
          </p:pic>
        </mc:Fallback>
      </mc:AlternateContent>
    </p:spTree>
    <p:extLst>
      <p:ext uri="{BB962C8B-B14F-4D97-AF65-F5344CB8AC3E}">
        <p14:creationId xmlns:p14="http://schemas.microsoft.com/office/powerpoint/2010/main" val="382693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B2EC228-7232-26F8-A4D2-9F4F3021E12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41F04BF-2E50-0759-CC14-CD30F39B04F3}"/>
              </a:ext>
            </a:extLst>
          </p:cNvPr>
          <p:cNvSpPr/>
          <p:nvPr/>
        </p:nvSpPr>
        <p:spPr>
          <a:xfrm>
            <a:off x="0" y="0"/>
            <a:ext cx="9715500" cy="649952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00E11AB-EAA1-4A26-40EC-D8066102570A}"/>
              </a:ext>
            </a:extLst>
          </p:cNvPr>
          <p:cNvSpPr txBox="1"/>
          <p:nvPr/>
        </p:nvSpPr>
        <p:spPr>
          <a:xfrm>
            <a:off x="6750050" y="470080"/>
            <a:ext cx="2543079" cy="5262979"/>
          </a:xfrm>
          <a:prstGeom prst="rect">
            <a:avLst/>
          </a:prstGeom>
          <a:noFill/>
        </p:spPr>
        <p:txBody>
          <a:bodyPr wrap="square" rtlCol="0">
            <a:spAutoFit/>
          </a:bodyPr>
          <a:lstStyle/>
          <a:p>
            <a:pPr algn="r" rtl="0">
              <a:spcBef>
                <a:spcPts val="0"/>
              </a:spcBef>
              <a:spcAft>
                <a:spcPts val="0"/>
              </a:spcAft>
            </a:pPr>
            <a:r>
              <a:rPr lang="he-IL" sz="2400" b="1" i="0" u="none" strike="noStrike">
                <a:solidFill>
                  <a:srgbClr val="00B0F0"/>
                </a:solidFill>
                <a:effectLst/>
                <a:latin typeface="Arial" panose="020B0604020202020204" pitchFamily="34" charset="0"/>
                <a:cs typeface="+mj-cs"/>
              </a:rPr>
              <a:t>ספריה</a:t>
            </a:r>
          </a:p>
          <a:p>
            <a:pPr algn="r" rtl="0">
              <a:spcBef>
                <a:spcPts val="0"/>
              </a:spcBef>
              <a:spcAft>
                <a:spcPts val="0"/>
              </a:spcAft>
            </a:pPr>
            <a:r>
              <a:rPr lang="he-IL" sz="2400" i="0" u="none" strike="noStrike">
                <a:solidFill>
                  <a:srgbClr val="00B0F0"/>
                </a:solidFill>
                <a:effectLst/>
                <a:latin typeface="Arial" panose="020B0604020202020204" pitchFamily="34" charset="0"/>
                <a:cs typeface="+mj-cs"/>
              </a:rPr>
              <a:t>ט    </a:t>
            </a:r>
            <a:r>
              <a:rPr lang="he-IL" sz="2400" i="0" u="none" strike="noStrike">
                <a:solidFill>
                  <a:schemeClr val="bg1"/>
                </a:solidFill>
                <a:effectLst/>
                <a:latin typeface="Arial" panose="020B0604020202020204" pitchFamily="34" charset="0"/>
                <a:cs typeface="+mj-cs"/>
              </a:rPr>
              <a:t>עַבְדֵי צַלְמַיָא כּוּלְהוֹן לְמָא וּפָלְחֵיהוֹן דְלָא יַהֲנוּן לְהוֹן וְסָהֲדִין אִינוּן בְּנַפְשָׁתֵיהוֹן דְלָא חָזָן וְלָא יָדְעִין בְּדִין דְיִבַּהֲתוּן:</a:t>
            </a:r>
            <a:r>
              <a:rPr lang="he-IL" sz="2400" i="0" u="none" strike="noStrike">
                <a:solidFill>
                  <a:srgbClr val="00B0F0"/>
                </a:solidFill>
                <a:effectLst/>
                <a:latin typeface="Arial" panose="020B0604020202020204" pitchFamily="34" charset="0"/>
                <a:cs typeface="+mj-cs"/>
              </a:rPr>
              <a:t> י    </a:t>
            </a:r>
            <a:r>
              <a:rPr lang="he-IL" sz="2400" i="0" u="none" strike="noStrike">
                <a:solidFill>
                  <a:schemeClr val="bg1"/>
                </a:solidFill>
                <a:effectLst/>
                <a:latin typeface="Arial" panose="020B0604020202020204" pitchFamily="34" charset="0"/>
                <a:cs typeface="+mj-cs"/>
              </a:rPr>
              <a:t>מַן עֲבַד דַחֲלָא וְצַלְמָא אַתִיךְ בְּדִיל דְלָא לַהֲנָאָה: </a:t>
            </a:r>
            <a:r>
              <a:rPr lang="he-IL" sz="2400" i="0" u="none" strike="noStrike">
                <a:solidFill>
                  <a:srgbClr val="00B0F0"/>
                </a:solidFill>
                <a:effectLst/>
                <a:latin typeface="Arial" panose="020B0604020202020204" pitchFamily="34" charset="0"/>
                <a:cs typeface="+mj-cs"/>
              </a:rPr>
              <a:t>יא    </a:t>
            </a:r>
            <a:r>
              <a:rPr lang="he-IL" sz="2400" i="0" u="none" strike="noStrike">
                <a:solidFill>
                  <a:schemeClr val="bg1"/>
                </a:solidFill>
                <a:effectLst/>
                <a:latin typeface="Arial" panose="020B0604020202020204" pitchFamily="34" charset="0"/>
                <a:cs typeface="+mj-cs"/>
              </a:rPr>
              <a:t>הָא כָּל פָּלְחֵיהוֹן יִבָּהֲתוּן וְאוּמָנִין עוּבְדָנִין מִבְּנֵי אֱנָשָׁא יִתְכַּנְסוּן כּוּלְהוֹן יְקוּמוּן יִתַּבְּרוּן יִבַהֲתוּן כַּחֲדָא: </a:t>
            </a:r>
          </a:p>
        </p:txBody>
      </p:sp>
      <p:sp>
        <p:nvSpPr>
          <p:cNvPr id="8" name="TextBox 7">
            <a:extLst>
              <a:ext uri="{FF2B5EF4-FFF2-40B4-BE49-F238E27FC236}">
                <a16:creationId xmlns:a16="http://schemas.microsoft.com/office/drawing/2014/main" id="{503CA1F4-EDDE-E856-1310-54D7A4109B4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46CFA8EA-6255-107C-7504-326665E9CC9B}"/>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A1F6B3DB-BB3F-A04C-347C-2E8A5EE45CD8}"/>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A1F6B3DB-BB3F-A04C-347C-2E8A5EE45CD8}"/>
                  </a:ext>
                </a:extLst>
              </p:cNvPr>
              <p:cNvPicPr/>
              <p:nvPr/>
            </p:nvPicPr>
            <p:blipFill>
              <a:blip r:embed="rId5"/>
              <a:stretch>
                <a:fillRect/>
              </a:stretch>
            </p:blipFill>
            <p:spPr>
              <a:xfrm>
                <a:off x="-649200" y="5725300"/>
                <a:ext cx="64440" cy="65520"/>
              </a:xfrm>
              <a:prstGeom prst="rect">
                <a:avLst/>
              </a:prstGeom>
            </p:spPr>
          </p:pic>
        </mc:Fallback>
      </mc:AlternateContent>
      <p:pic>
        <p:nvPicPr>
          <p:cNvPr id="5" name="Picture 4">
            <a:extLst>
              <a:ext uri="{FF2B5EF4-FFF2-40B4-BE49-F238E27FC236}">
                <a16:creationId xmlns:a16="http://schemas.microsoft.com/office/drawing/2014/main" id="{C3477377-8908-4DC3-7D06-89CE26B95B1E}"/>
              </a:ext>
            </a:extLst>
          </p:cNvPr>
          <p:cNvPicPr>
            <a:picLocks noChangeAspect="1"/>
          </p:cNvPicPr>
          <p:nvPr/>
        </p:nvPicPr>
        <p:blipFill>
          <a:blip r:embed="rId6"/>
          <a:stretch>
            <a:fillRect/>
          </a:stretch>
        </p:blipFill>
        <p:spPr>
          <a:xfrm>
            <a:off x="349250" y="65040"/>
            <a:ext cx="5924958" cy="5910310"/>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1DBFC59E-E443-CB7D-4464-AD091912CA27}"/>
                  </a:ext>
                </a:extLst>
              </p14:cNvPr>
              <p14:cNvContentPartPr/>
              <p14:nvPr/>
            </p14:nvContentPartPr>
            <p14:xfrm>
              <a:off x="7484280" y="1266700"/>
              <a:ext cx="761760" cy="53640"/>
            </p14:xfrm>
          </p:contentPart>
        </mc:Choice>
        <mc:Fallback>
          <p:pic>
            <p:nvPicPr>
              <p:cNvPr id="2" name="Ink 1">
                <a:extLst>
                  <a:ext uri="{FF2B5EF4-FFF2-40B4-BE49-F238E27FC236}">
                    <a16:creationId xmlns:a16="http://schemas.microsoft.com/office/drawing/2014/main" id="{1DBFC59E-E443-CB7D-4464-AD091912CA27}"/>
                  </a:ext>
                </a:extLst>
              </p:cNvPr>
              <p:cNvPicPr/>
              <p:nvPr/>
            </p:nvPicPr>
            <p:blipFill>
              <a:blip r:embed="rId8"/>
              <a:stretch>
                <a:fillRect/>
              </a:stretch>
            </p:blipFill>
            <p:spPr>
              <a:xfrm>
                <a:off x="7466640" y="1248700"/>
                <a:ext cx="7974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1B45E741-20DA-C242-C1A3-2AB9AD5E4465}"/>
                  </a:ext>
                </a:extLst>
              </p14:cNvPr>
              <p14:cNvContentPartPr/>
              <p14:nvPr/>
            </p14:nvContentPartPr>
            <p14:xfrm>
              <a:off x="1938480" y="862420"/>
              <a:ext cx="494280" cy="112680"/>
            </p14:xfrm>
          </p:contentPart>
        </mc:Choice>
        <mc:Fallback>
          <p:pic>
            <p:nvPicPr>
              <p:cNvPr id="4" name="Ink 3">
                <a:extLst>
                  <a:ext uri="{FF2B5EF4-FFF2-40B4-BE49-F238E27FC236}">
                    <a16:creationId xmlns:a16="http://schemas.microsoft.com/office/drawing/2014/main" id="{1B45E741-20DA-C242-C1A3-2AB9AD5E4465}"/>
                  </a:ext>
                </a:extLst>
              </p:cNvPr>
              <p:cNvPicPr/>
              <p:nvPr/>
            </p:nvPicPr>
            <p:blipFill>
              <a:blip r:embed="rId10"/>
              <a:stretch>
                <a:fillRect/>
              </a:stretch>
            </p:blipFill>
            <p:spPr>
              <a:xfrm>
                <a:off x="1920840" y="844420"/>
                <a:ext cx="529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F28D482A-071E-633A-8D9C-0EE0B6A96FD8}"/>
                  </a:ext>
                </a:extLst>
              </p14:cNvPr>
              <p14:cNvContentPartPr/>
              <p14:nvPr/>
            </p14:nvContentPartPr>
            <p14:xfrm>
              <a:off x="6907560" y="1589620"/>
              <a:ext cx="1001880" cy="63720"/>
            </p14:xfrm>
          </p:contentPart>
        </mc:Choice>
        <mc:Fallback>
          <p:pic>
            <p:nvPicPr>
              <p:cNvPr id="7" name="Ink 6">
                <a:extLst>
                  <a:ext uri="{FF2B5EF4-FFF2-40B4-BE49-F238E27FC236}">
                    <a16:creationId xmlns:a16="http://schemas.microsoft.com/office/drawing/2014/main" id="{F28D482A-071E-633A-8D9C-0EE0B6A96FD8}"/>
                  </a:ext>
                </a:extLst>
              </p:cNvPr>
              <p:cNvPicPr/>
              <p:nvPr/>
            </p:nvPicPr>
            <p:blipFill>
              <a:blip r:embed="rId12"/>
              <a:stretch>
                <a:fillRect/>
              </a:stretch>
            </p:blipFill>
            <p:spPr>
              <a:xfrm>
                <a:off x="6889560" y="1571980"/>
                <a:ext cx="1037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6F264176-09EE-8C0B-971F-59C43856F5E0}"/>
                  </a:ext>
                </a:extLst>
              </p14:cNvPr>
              <p14:cNvContentPartPr/>
              <p14:nvPr/>
            </p14:nvContentPartPr>
            <p14:xfrm>
              <a:off x="7743480" y="1978420"/>
              <a:ext cx="1472040" cy="82440"/>
            </p14:xfrm>
          </p:contentPart>
        </mc:Choice>
        <mc:Fallback>
          <p:pic>
            <p:nvPicPr>
              <p:cNvPr id="9" name="Ink 8">
                <a:extLst>
                  <a:ext uri="{FF2B5EF4-FFF2-40B4-BE49-F238E27FC236}">
                    <a16:creationId xmlns:a16="http://schemas.microsoft.com/office/drawing/2014/main" id="{6F264176-09EE-8C0B-971F-59C43856F5E0}"/>
                  </a:ext>
                </a:extLst>
              </p:cNvPr>
              <p:cNvPicPr/>
              <p:nvPr/>
            </p:nvPicPr>
            <p:blipFill>
              <a:blip r:embed="rId14"/>
              <a:stretch>
                <a:fillRect/>
              </a:stretch>
            </p:blipFill>
            <p:spPr>
              <a:xfrm>
                <a:off x="7725480" y="1960780"/>
                <a:ext cx="1507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7C8FC679-58F2-C22C-C1A1-FC6E7173905F}"/>
                  </a:ext>
                </a:extLst>
              </p14:cNvPr>
              <p14:cNvContentPartPr/>
              <p14:nvPr/>
            </p14:nvContentPartPr>
            <p14:xfrm>
              <a:off x="3829920" y="1237540"/>
              <a:ext cx="1639080" cy="69840"/>
            </p14:xfrm>
          </p:contentPart>
        </mc:Choice>
        <mc:Fallback>
          <p:pic>
            <p:nvPicPr>
              <p:cNvPr id="11" name="Ink 10">
                <a:extLst>
                  <a:ext uri="{FF2B5EF4-FFF2-40B4-BE49-F238E27FC236}">
                    <a16:creationId xmlns:a16="http://schemas.microsoft.com/office/drawing/2014/main" id="{7C8FC679-58F2-C22C-C1A1-FC6E7173905F}"/>
                  </a:ext>
                </a:extLst>
              </p:cNvPr>
              <p:cNvPicPr/>
              <p:nvPr/>
            </p:nvPicPr>
            <p:blipFill>
              <a:blip r:embed="rId16"/>
              <a:stretch>
                <a:fillRect/>
              </a:stretch>
            </p:blipFill>
            <p:spPr>
              <a:xfrm>
                <a:off x="3812280" y="1219900"/>
                <a:ext cx="1674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B85A4069-199F-A51F-72CB-ADF9C47D49B8}"/>
                  </a:ext>
                </a:extLst>
              </p14:cNvPr>
              <p14:cNvContentPartPr/>
              <p14:nvPr/>
            </p14:nvContentPartPr>
            <p14:xfrm>
              <a:off x="5044560" y="1590700"/>
              <a:ext cx="1048680" cy="32040"/>
            </p14:xfrm>
          </p:contentPart>
        </mc:Choice>
        <mc:Fallback>
          <p:pic>
            <p:nvPicPr>
              <p:cNvPr id="12" name="Ink 11">
                <a:extLst>
                  <a:ext uri="{FF2B5EF4-FFF2-40B4-BE49-F238E27FC236}">
                    <a16:creationId xmlns:a16="http://schemas.microsoft.com/office/drawing/2014/main" id="{B85A4069-199F-A51F-72CB-ADF9C47D49B8}"/>
                  </a:ext>
                </a:extLst>
              </p:cNvPr>
              <p:cNvPicPr/>
              <p:nvPr/>
            </p:nvPicPr>
            <p:blipFill>
              <a:blip r:embed="rId18"/>
              <a:stretch>
                <a:fillRect/>
              </a:stretch>
            </p:blipFill>
            <p:spPr>
              <a:xfrm>
                <a:off x="5026560" y="1573060"/>
                <a:ext cx="1084320" cy="67680"/>
              </a:xfrm>
              <a:prstGeom prst="rect">
                <a:avLst/>
              </a:prstGeom>
            </p:spPr>
          </p:pic>
        </mc:Fallback>
      </mc:AlternateContent>
      <p:grpSp>
        <p:nvGrpSpPr>
          <p:cNvPr id="15" name="Group 14">
            <a:extLst>
              <a:ext uri="{FF2B5EF4-FFF2-40B4-BE49-F238E27FC236}">
                <a16:creationId xmlns:a16="http://schemas.microsoft.com/office/drawing/2014/main" id="{E91FEC63-5487-DD7E-32DA-808EC15BB755}"/>
              </a:ext>
            </a:extLst>
          </p:cNvPr>
          <p:cNvGrpSpPr/>
          <p:nvPr/>
        </p:nvGrpSpPr>
        <p:grpSpPr>
          <a:xfrm>
            <a:off x="4689960" y="815620"/>
            <a:ext cx="650160" cy="55440"/>
            <a:chOff x="4689960" y="815620"/>
            <a:chExt cx="650160" cy="55440"/>
          </a:xfrm>
        </p:grpSpPr>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E94222A1-9520-82F5-1F7C-191148610A0F}"/>
                    </a:ext>
                  </a:extLst>
                </p14:cNvPr>
                <p14:cNvContentPartPr/>
                <p14:nvPr/>
              </p14:nvContentPartPr>
              <p14:xfrm>
                <a:off x="4722720" y="825700"/>
                <a:ext cx="1800" cy="1080"/>
              </p14:xfrm>
            </p:contentPart>
          </mc:Choice>
          <mc:Fallback>
            <p:pic>
              <p:nvPicPr>
                <p:cNvPr id="13" name="Ink 12">
                  <a:extLst>
                    <a:ext uri="{FF2B5EF4-FFF2-40B4-BE49-F238E27FC236}">
                      <a16:creationId xmlns:a16="http://schemas.microsoft.com/office/drawing/2014/main" id="{E94222A1-9520-82F5-1F7C-191148610A0F}"/>
                    </a:ext>
                  </a:extLst>
                </p:cNvPr>
                <p:cNvPicPr/>
                <p:nvPr/>
              </p:nvPicPr>
              <p:blipFill>
                <a:blip r:embed="rId20"/>
                <a:stretch>
                  <a:fillRect/>
                </a:stretch>
              </p:blipFill>
              <p:spPr>
                <a:xfrm>
                  <a:off x="4704720" y="808060"/>
                  <a:ext cx="37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A35BD574-2132-1E1D-36B2-712B71687CD1}"/>
                    </a:ext>
                  </a:extLst>
                </p14:cNvPr>
                <p14:cNvContentPartPr/>
                <p14:nvPr/>
              </p14:nvContentPartPr>
              <p14:xfrm>
                <a:off x="4689960" y="815620"/>
                <a:ext cx="650160" cy="55440"/>
              </p14:xfrm>
            </p:contentPart>
          </mc:Choice>
          <mc:Fallback>
            <p:pic>
              <p:nvPicPr>
                <p:cNvPr id="14" name="Ink 13">
                  <a:extLst>
                    <a:ext uri="{FF2B5EF4-FFF2-40B4-BE49-F238E27FC236}">
                      <a16:creationId xmlns:a16="http://schemas.microsoft.com/office/drawing/2014/main" id="{A35BD574-2132-1E1D-36B2-712B71687CD1}"/>
                    </a:ext>
                  </a:extLst>
                </p:cNvPr>
                <p:cNvPicPr/>
                <p:nvPr/>
              </p:nvPicPr>
              <p:blipFill>
                <a:blip r:embed="rId22"/>
                <a:stretch>
                  <a:fillRect/>
                </a:stretch>
              </p:blipFill>
              <p:spPr>
                <a:xfrm>
                  <a:off x="4671960" y="797980"/>
                  <a:ext cx="685800" cy="9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92BCE0DA-93FE-985A-AA18-5E7B8104DDBF}"/>
                  </a:ext>
                </a:extLst>
              </p14:cNvPr>
              <p14:cNvContentPartPr/>
              <p14:nvPr/>
            </p14:nvContentPartPr>
            <p14:xfrm>
              <a:off x="7572120" y="2329780"/>
              <a:ext cx="708480" cy="50760"/>
            </p14:xfrm>
          </p:contentPart>
        </mc:Choice>
        <mc:Fallback>
          <p:pic>
            <p:nvPicPr>
              <p:cNvPr id="16" name="Ink 15">
                <a:extLst>
                  <a:ext uri="{FF2B5EF4-FFF2-40B4-BE49-F238E27FC236}">
                    <a16:creationId xmlns:a16="http://schemas.microsoft.com/office/drawing/2014/main" id="{92BCE0DA-93FE-985A-AA18-5E7B8104DDBF}"/>
                  </a:ext>
                </a:extLst>
              </p:cNvPr>
              <p:cNvPicPr/>
              <p:nvPr/>
            </p:nvPicPr>
            <p:blipFill>
              <a:blip r:embed="rId24"/>
              <a:stretch>
                <a:fillRect/>
              </a:stretch>
            </p:blipFill>
            <p:spPr>
              <a:xfrm>
                <a:off x="7554480" y="2311780"/>
                <a:ext cx="744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1668EB6F-3E7D-239A-2488-AD24DA25AA76}"/>
                  </a:ext>
                </a:extLst>
              </p14:cNvPr>
              <p14:cNvContentPartPr/>
              <p14:nvPr/>
            </p14:nvContentPartPr>
            <p14:xfrm>
              <a:off x="7587600" y="2303500"/>
              <a:ext cx="1055880" cy="78120"/>
            </p14:xfrm>
          </p:contentPart>
        </mc:Choice>
        <mc:Fallback>
          <p:pic>
            <p:nvPicPr>
              <p:cNvPr id="17" name="Ink 16">
                <a:extLst>
                  <a:ext uri="{FF2B5EF4-FFF2-40B4-BE49-F238E27FC236}">
                    <a16:creationId xmlns:a16="http://schemas.microsoft.com/office/drawing/2014/main" id="{1668EB6F-3E7D-239A-2488-AD24DA25AA76}"/>
                  </a:ext>
                </a:extLst>
              </p:cNvPr>
              <p:cNvPicPr/>
              <p:nvPr/>
            </p:nvPicPr>
            <p:blipFill>
              <a:blip r:embed="rId26"/>
              <a:stretch>
                <a:fillRect/>
              </a:stretch>
            </p:blipFill>
            <p:spPr>
              <a:xfrm>
                <a:off x="7569960" y="2285860"/>
                <a:ext cx="1091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AA0E442F-0196-EEE4-7596-24BAD31A1D99}"/>
                  </a:ext>
                </a:extLst>
              </p14:cNvPr>
              <p14:cNvContentPartPr/>
              <p14:nvPr/>
            </p14:nvContentPartPr>
            <p14:xfrm>
              <a:off x="4992720" y="1965100"/>
              <a:ext cx="1111680" cy="57960"/>
            </p14:xfrm>
          </p:contentPart>
        </mc:Choice>
        <mc:Fallback>
          <p:pic>
            <p:nvPicPr>
              <p:cNvPr id="18" name="Ink 17">
                <a:extLst>
                  <a:ext uri="{FF2B5EF4-FFF2-40B4-BE49-F238E27FC236}">
                    <a16:creationId xmlns:a16="http://schemas.microsoft.com/office/drawing/2014/main" id="{AA0E442F-0196-EEE4-7596-24BAD31A1D99}"/>
                  </a:ext>
                </a:extLst>
              </p:cNvPr>
              <p:cNvPicPr/>
              <p:nvPr/>
            </p:nvPicPr>
            <p:blipFill>
              <a:blip r:embed="rId28"/>
              <a:stretch>
                <a:fillRect/>
              </a:stretch>
            </p:blipFill>
            <p:spPr>
              <a:xfrm>
                <a:off x="4974720" y="1947460"/>
                <a:ext cx="1147320" cy="93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
            <p14:nvContentPartPr>
              <p14:cNvPr id="19" name="Ink 18">
                <a:extLst>
                  <a:ext uri="{FF2B5EF4-FFF2-40B4-BE49-F238E27FC236}">
                    <a16:creationId xmlns:a16="http://schemas.microsoft.com/office/drawing/2014/main" id="{C9CB9581-CB67-1B58-D7B2-C42AF05E433E}"/>
                  </a:ext>
                </a:extLst>
              </p14:cNvPr>
              <p14:cNvContentPartPr/>
              <p14:nvPr/>
            </p14:nvContentPartPr>
            <p14:xfrm>
              <a:off x="6774000" y="1273540"/>
              <a:ext cx="1287360" cy="415440"/>
            </p14:xfrm>
          </p:contentPart>
        </mc:Choice>
        <mc:Fallback>
          <p:pic>
            <p:nvPicPr>
              <p:cNvPr id="19" name="Ink 18">
                <a:extLst>
                  <a:ext uri="{FF2B5EF4-FFF2-40B4-BE49-F238E27FC236}">
                    <a16:creationId xmlns:a16="http://schemas.microsoft.com/office/drawing/2014/main" id="{C9CB9581-CB67-1B58-D7B2-C42AF05E433E}"/>
                  </a:ext>
                </a:extLst>
              </p:cNvPr>
              <p:cNvPicPr/>
              <p:nvPr/>
            </p:nvPicPr>
            <p:blipFill>
              <a:blip r:embed="rId30"/>
              <a:stretch>
                <a:fillRect/>
              </a:stretch>
            </p:blipFill>
            <p:spPr>
              <a:xfrm>
                <a:off x="6742680" y="1242220"/>
                <a:ext cx="1350000" cy="478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
            <p14:nvContentPartPr>
              <p14:cNvPr id="20" name="Ink 19">
                <a:extLst>
                  <a:ext uri="{FF2B5EF4-FFF2-40B4-BE49-F238E27FC236}">
                    <a16:creationId xmlns:a16="http://schemas.microsoft.com/office/drawing/2014/main" id="{F7584D91-FE51-5688-9632-17DA81A2B915}"/>
                  </a:ext>
                </a:extLst>
              </p14:cNvPr>
              <p14:cNvContentPartPr/>
              <p14:nvPr/>
            </p14:nvContentPartPr>
            <p14:xfrm>
              <a:off x="4312320" y="859900"/>
              <a:ext cx="1366200" cy="469800"/>
            </p14:xfrm>
          </p:contentPart>
        </mc:Choice>
        <mc:Fallback>
          <p:pic>
            <p:nvPicPr>
              <p:cNvPr id="20" name="Ink 19">
                <a:extLst>
                  <a:ext uri="{FF2B5EF4-FFF2-40B4-BE49-F238E27FC236}">
                    <a16:creationId xmlns:a16="http://schemas.microsoft.com/office/drawing/2014/main" id="{F7584D91-FE51-5688-9632-17DA81A2B915}"/>
                  </a:ext>
                </a:extLst>
              </p:cNvPr>
              <p:cNvPicPr/>
              <p:nvPr/>
            </p:nvPicPr>
            <p:blipFill>
              <a:blip r:embed="rId32"/>
              <a:stretch>
                <a:fillRect/>
              </a:stretch>
            </p:blipFill>
            <p:spPr>
              <a:xfrm>
                <a:off x="4281000" y="828580"/>
                <a:ext cx="1428840" cy="532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
            <p14:nvContentPartPr>
              <p14:cNvPr id="21" name="Ink 20">
                <a:extLst>
                  <a:ext uri="{FF2B5EF4-FFF2-40B4-BE49-F238E27FC236}">
                    <a16:creationId xmlns:a16="http://schemas.microsoft.com/office/drawing/2014/main" id="{776E6711-3378-3B6E-A1DA-D4D6F623C33D}"/>
                  </a:ext>
                </a:extLst>
              </p14:cNvPr>
              <p14:cNvContentPartPr/>
              <p14:nvPr/>
            </p14:nvContentPartPr>
            <p14:xfrm>
              <a:off x="11355000" y="5170900"/>
              <a:ext cx="106200" cy="102600"/>
            </p14:xfrm>
          </p:contentPart>
        </mc:Choice>
        <mc:Fallback>
          <p:pic>
            <p:nvPicPr>
              <p:cNvPr id="21" name="Ink 20">
                <a:extLst>
                  <a:ext uri="{FF2B5EF4-FFF2-40B4-BE49-F238E27FC236}">
                    <a16:creationId xmlns:a16="http://schemas.microsoft.com/office/drawing/2014/main" id="{776E6711-3378-3B6E-A1DA-D4D6F623C33D}"/>
                  </a:ext>
                </a:extLst>
              </p:cNvPr>
              <p:cNvPicPr/>
              <p:nvPr/>
            </p:nvPicPr>
            <p:blipFill>
              <a:blip r:embed="rId34"/>
              <a:stretch>
                <a:fillRect/>
              </a:stretch>
            </p:blipFill>
            <p:spPr>
              <a:xfrm>
                <a:off x="11323680" y="5139580"/>
                <a:ext cx="168840" cy="165240"/>
              </a:xfrm>
              <a:prstGeom prst="rect">
                <a:avLst/>
              </a:prstGeom>
            </p:spPr>
          </p:pic>
        </mc:Fallback>
      </mc:AlternateContent>
    </p:spTree>
    <p:extLst>
      <p:ext uri="{BB962C8B-B14F-4D97-AF65-F5344CB8AC3E}">
        <p14:creationId xmlns:p14="http://schemas.microsoft.com/office/powerpoint/2010/main" val="2317397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AE2218E-3D33-2BAA-888F-45AE9143EE1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3CA28F3-B3E4-5C57-BF3D-DF80123249F9}"/>
              </a:ext>
            </a:extLst>
          </p:cNvPr>
          <p:cNvSpPr/>
          <p:nvPr/>
        </p:nvSpPr>
        <p:spPr>
          <a:xfrm>
            <a:off x="0" y="0"/>
            <a:ext cx="9715500" cy="592026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FF766A2-D262-056F-0BEF-59C69225CCA1}"/>
              </a:ext>
            </a:extLst>
          </p:cNvPr>
          <p:cNvSpPr txBox="1"/>
          <p:nvPr/>
        </p:nvSpPr>
        <p:spPr>
          <a:xfrm>
            <a:off x="133350" y="0"/>
            <a:ext cx="9200959" cy="4647426"/>
          </a:xfrm>
          <a:prstGeom prst="rect">
            <a:avLst/>
          </a:prstGeom>
          <a:noFill/>
        </p:spPr>
        <p:txBody>
          <a:bodyPr wrap="square" rtlCol="0">
            <a:spAutoFit/>
          </a:bodyPr>
          <a:lstStyle/>
          <a:p>
            <a:pPr algn="r"/>
            <a:r>
              <a:rPr lang="he-IL" sz="4400" b="1">
                <a:solidFill>
                  <a:srgbClr val="FFFF00"/>
                </a:solidFill>
                <a:cs typeface="+mj-cs"/>
              </a:rPr>
              <a:t>ספר שמות פרק כ</a:t>
            </a:r>
          </a:p>
          <a:p>
            <a:pPr algn="r"/>
            <a:r>
              <a:rPr lang="he-IL" sz="3600">
                <a:solidFill>
                  <a:srgbClr val="FFFF00"/>
                </a:solidFill>
                <a:cs typeface="+mj-cs"/>
              </a:rPr>
              <a:t>א   וַיְדַבֵּר אֱלֹהִים אֵת כָּל-הַדְּבָרִים הָאֵלֶּה לֵאמֹר:   ס   </a:t>
            </a:r>
            <a:r>
              <a:rPr lang="he-IL" sz="3600">
                <a:solidFill>
                  <a:srgbClr val="FFC000"/>
                </a:solidFill>
                <a:cs typeface="+mj-cs"/>
              </a:rPr>
              <a:t>ב   אָנֹכִי יְהוָֹה אֱלֹהֶיךָ אֲשֶׁר הוֹצֵאתִיךָ מֵאֶרֶץ מִצְרַיִם מִבֵּית עֲבָדִים: </a:t>
            </a:r>
            <a:r>
              <a:rPr lang="he-IL" sz="3600">
                <a:solidFill>
                  <a:srgbClr val="92D050"/>
                </a:solidFill>
                <a:cs typeface="+mj-cs"/>
              </a:rPr>
              <a:t>ג   לֹא-יִהְיֶה לְךָ אֱלֹהִים אֲחֵרִים עַל-פָּנָי: </a:t>
            </a:r>
            <a:r>
              <a:rPr lang="he-IL" sz="3600">
                <a:solidFill>
                  <a:srgbClr val="00B0F0"/>
                </a:solidFill>
                <a:cs typeface="+mj-cs"/>
              </a:rPr>
              <a:t>ד   לֹא-תַעֲשֶֹה לְךָ פֶסֶל וְכָל-תְּמוּנָה אֲשֶׁר בַּשָּׁמַיִם מִמַּעַל וַאֲשֶׁר בָּאָרֶץ מִתָּחַת וַאֲשֶׁר בַּמַּיִם מִתַּחַת לָאָרֶץ: </a:t>
            </a:r>
            <a:r>
              <a:rPr lang="he-IL" sz="3600">
                <a:solidFill>
                  <a:srgbClr val="FFFF00"/>
                </a:solidFill>
                <a:cs typeface="+mj-cs"/>
              </a:rPr>
              <a:t>ה   לֹא-תִשְׁתַּחֲוֶה לָהֶם וְלֹא תָעָבְדֵם כִּי אָנֹכִי יְהוָֹה אֱלֹהֶיךָ אֵל קַנָּא פֹּקֵד עֲוֹן אָבֹת עַל-בָּנִים עַל-שִׁלֵּשִׁים וְעַל-רִבֵּעִים לְשֹֹנְאָי: </a:t>
            </a:r>
          </a:p>
        </p:txBody>
      </p:sp>
      <p:sp>
        <p:nvSpPr>
          <p:cNvPr id="8" name="TextBox 7">
            <a:extLst>
              <a:ext uri="{FF2B5EF4-FFF2-40B4-BE49-F238E27FC236}">
                <a16:creationId xmlns:a16="http://schemas.microsoft.com/office/drawing/2014/main" id="{C92933EE-023A-64C5-5BD1-B30C8D504B1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A32CCA8E-49B0-4B71-066F-0ED340803684}"/>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5C03E932-827B-2323-C58C-96230DE56F3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5C03E932-827B-2323-C58C-96230DE56F32}"/>
                  </a:ext>
                </a:extLst>
              </p:cNvPr>
              <p:cNvPicPr/>
              <p:nvPr/>
            </p:nvPicPr>
            <p:blipFill>
              <a:blip r:embed="rId5"/>
              <a:stretch>
                <a:fillRect/>
              </a:stretch>
            </p:blipFill>
            <p:spPr>
              <a:xfrm>
                <a:off x="-649200" y="5725300"/>
                <a:ext cx="64440" cy="65520"/>
              </a:xfrm>
              <a:prstGeom prst="rect">
                <a:avLst/>
              </a:prstGeom>
            </p:spPr>
          </p:pic>
        </mc:Fallback>
      </mc:AlternateContent>
      <p:grpSp>
        <p:nvGrpSpPr>
          <p:cNvPr id="13" name="Group 12">
            <a:extLst>
              <a:ext uri="{FF2B5EF4-FFF2-40B4-BE49-F238E27FC236}">
                <a16:creationId xmlns:a16="http://schemas.microsoft.com/office/drawing/2014/main" id="{1C3E2E52-99DE-3635-BFE3-D15A4C585AAF}"/>
              </a:ext>
            </a:extLst>
          </p:cNvPr>
          <p:cNvGrpSpPr/>
          <p:nvPr/>
        </p:nvGrpSpPr>
        <p:grpSpPr>
          <a:xfrm>
            <a:off x="2509080" y="1181020"/>
            <a:ext cx="6222240" cy="166680"/>
            <a:chOff x="2509080" y="1181020"/>
            <a:chExt cx="6222240" cy="16668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F5C02015-F3A6-3946-BED3-AD2FBE891E69}"/>
                    </a:ext>
                  </a:extLst>
                </p14:cNvPr>
                <p14:cNvContentPartPr/>
                <p14:nvPr/>
              </p14:nvContentPartPr>
              <p14:xfrm>
                <a:off x="7845720" y="1249060"/>
                <a:ext cx="885600" cy="58320"/>
              </p14:xfrm>
            </p:contentPart>
          </mc:Choice>
          <mc:Fallback>
            <p:pic>
              <p:nvPicPr>
                <p:cNvPr id="2" name="Ink 1">
                  <a:extLst>
                    <a:ext uri="{FF2B5EF4-FFF2-40B4-BE49-F238E27FC236}">
                      <a16:creationId xmlns:a16="http://schemas.microsoft.com/office/drawing/2014/main" id="{F5C02015-F3A6-3946-BED3-AD2FBE891E69}"/>
                    </a:ext>
                  </a:extLst>
                </p:cNvPr>
                <p:cNvPicPr/>
                <p:nvPr/>
              </p:nvPicPr>
              <p:blipFill>
                <a:blip r:embed="rId7"/>
                <a:stretch>
                  <a:fillRect/>
                </a:stretch>
              </p:blipFill>
              <p:spPr>
                <a:xfrm>
                  <a:off x="7827720" y="1231060"/>
                  <a:ext cx="921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F86A2F0C-6D27-5E8D-F487-635921D45F14}"/>
                    </a:ext>
                  </a:extLst>
                </p14:cNvPr>
                <p14:cNvContentPartPr/>
                <p14:nvPr/>
              </p14:nvContentPartPr>
              <p14:xfrm>
                <a:off x="7073160" y="1283620"/>
                <a:ext cx="636120" cy="42840"/>
              </p14:xfrm>
            </p:contentPart>
          </mc:Choice>
          <mc:Fallback>
            <p:pic>
              <p:nvPicPr>
                <p:cNvPr id="4" name="Ink 3">
                  <a:extLst>
                    <a:ext uri="{FF2B5EF4-FFF2-40B4-BE49-F238E27FC236}">
                      <a16:creationId xmlns:a16="http://schemas.microsoft.com/office/drawing/2014/main" id="{F86A2F0C-6D27-5E8D-F487-635921D45F14}"/>
                    </a:ext>
                  </a:extLst>
                </p:cNvPr>
                <p:cNvPicPr/>
                <p:nvPr/>
              </p:nvPicPr>
              <p:blipFill>
                <a:blip r:embed="rId9"/>
                <a:stretch>
                  <a:fillRect/>
                </a:stretch>
              </p:blipFill>
              <p:spPr>
                <a:xfrm>
                  <a:off x="7055160" y="1265620"/>
                  <a:ext cx="671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F7AB8C24-C09F-7081-E9E2-0155CDB52611}"/>
                    </a:ext>
                  </a:extLst>
                </p14:cNvPr>
                <p14:cNvContentPartPr/>
                <p14:nvPr/>
              </p14:nvContentPartPr>
              <p14:xfrm>
                <a:off x="6351360" y="1181020"/>
                <a:ext cx="301320" cy="28080"/>
              </p14:xfrm>
            </p:contentPart>
          </mc:Choice>
          <mc:Fallback>
            <p:pic>
              <p:nvPicPr>
                <p:cNvPr id="5" name="Ink 4">
                  <a:extLst>
                    <a:ext uri="{FF2B5EF4-FFF2-40B4-BE49-F238E27FC236}">
                      <a16:creationId xmlns:a16="http://schemas.microsoft.com/office/drawing/2014/main" id="{F7AB8C24-C09F-7081-E9E2-0155CDB52611}"/>
                    </a:ext>
                  </a:extLst>
                </p:cNvPr>
                <p:cNvPicPr/>
                <p:nvPr/>
              </p:nvPicPr>
              <p:blipFill>
                <a:blip r:embed="rId11"/>
                <a:stretch>
                  <a:fillRect/>
                </a:stretch>
              </p:blipFill>
              <p:spPr>
                <a:xfrm>
                  <a:off x="6333360" y="1163020"/>
                  <a:ext cx="336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0784E65E-10F4-A784-C3CA-C4828AC9A928}"/>
                    </a:ext>
                  </a:extLst>
                </p14:cNvPr>
                <p14:cNvContentPartPr/>
                <p14:nvPr/>
              </p14:nvContentPartPr>
              <p14:xfrm>
                <a:off x="5596080" y="1249420"/>
                <a:ext cx="387000" cy="28080"/>
              </p14:xfrm>
            </p:contentPart>
          </mc:Choice>
          <mc:Fallback>
            <p:pic>
              <p:nvPicPr>
                <p:cNvPr id="7" name="Ink 6">
                  <a:extLst>
                    <a:ext uri="{FF2B5EF4-FFF2-40B4-BE49-F238E27FC236}">
                      <a16:creationId xmlns:a16="http://schemas.microsoft.com/office/drawing/2014/main" id="{0784E65E-10F4-A784-C3CA-C4828AC9A928}"/>
                    </a:ext>
                  </a:extLst>
                </p:cNvPr>
                <p:cNvPicPr/>
                <p:nvPr/>
              </p:nvPicPr>
              <p:blipFill>
                <a:blip r:embed="rId13"/>
                <a:stretch>
                  <a:fillRect/>
                </a:stretch>
              </p:blipFill>
              <p:spPr>
                <a:xfrm>
                  <a:off x="5578080" y="1231780"/>
                  <a:ext cx="422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215DC7DD-FE68-928B-F81E-F6BB03BA11EA}"/>
                    </a:ext>
                  </a:extLst>
                </p14:cNvPr>
                <p14:cNvContentPartPr/>
                <p14:nvPr/>
              </p14:nvContentPartPr>
              <p14:xfrm>
                <a:off x="4563600" y="1298020"/>
                <a:ext cx="738360" cy="45000"/>
              </p14:xfrm>
            </p:contentPart>
          </mc:Choice>
          <mc:Fallback>
            <p:pic>
              <p:nvPicPr>
                <p:cNvPr id="9" name="Ink 8">
                  <a:extLst>
                    <a:ext uri="{FF2B5EF4-FFF2-40B4-BE49-F238E27FC236}">
                      <a16:creationId xmlns:a16="http://schemas.microsoft.com/office/drawing/2014/main" id="{215DC7DD-FE68-928B-F81E-F6BB03BA11EA}"/>
                    </a:ext>
                  </a:extLst>
                </p:cNvPr>
                <p:cNvPicPr/>
                <p:nvPr/>
              </p:nvPicPr>
              <p:blipFill>
                <a:blip r:embed="rId15"/>
                <a:stretch>
                  <a:fillRect/>
                </a:stretch>
              </p:blipFill>
              <p:spPr>
                <a:xfrm>
                  <a:off x="4545960" y="1280380"/>
                  <a:ext cx="774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2D1FE9CF-D9B6-3077-2729-DD3C8353DFC1}"/>
                    </a:ext>
                  </a:extLst>
                </p14:cNvPr>
                <p14:cNvContentPartPr/>
                <p14:nvPr/>
              </p14:nvContentPartPr>
              <p14:xfrm>
                <a:off x="3659640" y="1295500"/>
                <a:ext cx="575280" cy="47520"/>
              </p14:xfrm>
            </p:contentPart>
          </mc:Choice>
          <mc:Fallback>
            <p:pic>
              <p:nvPicPr>
                <p:cNvPr id="11" name="Ink 10">
                  <a:extLst>
                    <a:ext uri="{FF2B5EF4-FFF2-40B4-BE49-F238E27FC236}">
                      <a16:creationId xmlns:a16="http://schemas.microsoft.com/office/drawing/2014/main" id="{2D1FE9CF-D9B6-3077-2729-DD3C8353DFC1}"/>
                    </a:ext>
                  </a:extLst>
                </p:cNvPr>
                <p:cNvPicPr/>
                <p:nvPr/>
              </p:nvPicPr>
              <p:blipFill>
                <a:blip r:embed="rId17"/>
                <a:stretch>
                  <a:fillRect/>
                </a:stretch>
              </p:blipFill>
              <p:spPr>
                <a:xfrm>
                  <a:off x="3642000" y="1277860"/>
                  <a:ext cx="610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BFF7657-B3FA-2999-17CB-993BDDD43744}"/>
                    </a:ext>
                  </a:extLst>
                </p14:cNvPr>
                <p14:cNvContentPartPr/>
                <p14:nvPr/>
              </p14:nvContentPartPr>
              <p14:xfrm>
                <a:off x="2509080" y="1294060"/>
                <a:ext cx="615240" cy="53640"/>
              </p14:xfrm>
            </p:contentPart>
          </mc:Choice>
          <mc:Fallback>
            <p:pic>
              <p:nvPicPr>
                <p:cNvPr id="12" name="Ink 11">
                  <a:extLst>
                    <a:ext uri="{FF2B5EF4-FFF2-40B4-BE49-F238E27FC236}">
                      <a16:creationId xmlns:a16="http://schemas.microsoft.com/office/drawing/2014/main" id="{6BFF7657-B3FA-2999-17CB-993BDDD43744}"/>
                    </a:ext>
                  </a:extLst>
                </p:cNvPr>
                <p:cNvPicPr/>
                <p:nvPr/>
              </p:nvPicPr>
              <p:blipFill>
                <a:blip r:embed="rId19"/>
                <a:stretch>
                  <a:fillRect/>
                </a:stretch>
              </p:blipFill>
              <p:spPr>
                <a:xfrm>
                  <a:off x="2491440" y="1276420"/>
                  <a:ext cx="650880" cy="89280"/>
                </a:xfrm>
                <a:prstGeom prst="rect">
                  <a:avLst/>
                </a:prstGeom>
              </p:spPr>
            </p:pic>
          </mc:Fallback>
        </mc:AlternateContent>
      </p:grpSp>
      <p:grpSp>
        <p:nvGrpSpPr>
          <p:cNvPr id="17" name="Group 16">
            <a:extLst>
              <a:ext uri="{FF2B5EF4-FFF2-40B4-BE49-F238E27FC236}">
                <a16:creationId xmlns:a16="http://schemas.microsoft.com/office/drawing/2014/main" id="{17E9569E-6430-D95F-0507-1839734F487C}"/>
              </a:ext>
            </a:extLst>
          </p:cNvPr>
          <p:cNvGrpSpPr/>
          <p:nvPr/>
        </p:nvGrpSpPr>
        <p:grpSpPr>
          <a:xfrm>
            <a:off x="4479000" y="1763500"/>
            <a:ext cx="4791240" cy="167760"/>
            <a:chOff x="4479000" y="1763500"/>
            <a:chExt cx="4791240" cy="16776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6F49F54-5C96-1240-99C1-5026707124BA}"/>
                    </a:ext>
                  </a:extLst>
                </p14:cNvPr>
                <p14:cNvContentPartPr/>
                <p14:nvPr/>
              </p14:nvContentPartPr>
              <p14:xfrm>
                <a:off x="6870840" y="1763500"/>
                <a:ext cx="2399400" cy="113400"/>
              </p14:xfrm>
            </p:contentPart>
          </mc:Choice>
          <mc:Fallback>
            <p:pic>
              <p:nvPicPr>
                <p:cNvPr id="14" name="Ink 13">
                  <a:extLst>
                    <a:ext uri="{FF2B5EF4-FFF2-40B4-BE49-F238E27FC236}">
                      <a16:creationId xmlns:a16="http://schemas.microsoft.com/office/drawing/2014/main" id="{36F49F54-5C96-1240-99C1-5026707124BA}"/>
                    </a:ext>
                  </a:extLst>
                </p:cNvPr>
                <p:cNvPicPr/>
                <p:nvPr/>
              </p:nvPicPr>
              <p:blipFill>
                <a:blip r:embed="rId21"/>
                <a:stretch>
                  <a:fillRect/>
                </a:stretch>
              </p:blipFill>
              <p:spPr>
                <a:xfrm>
                  <a:off x="6852840" y="1745500"/>
                  <a:ext cx="2435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81E941F-9F18-F9FC-8290-817BBDF08CF5}"/>
                    </a:ext>
                  </a:extLst>
                </p14:cNvPr>
                <p14:cNvContentPartPr/>
                <p14:nvPr/>
              </p14:nvContentPartPr>
              <p14:xfrm>
                <a:off x="6090720" y="1854580"/>
                <a:ext cx="429840" cy="63360"/>
              </p14:xfrm>
            </p:contentPart>
          </mc:Choice>
          <mc:Fallback>
            <p:pic>
              <p:nvPicPr>
                <p:cNvPr id="15" name="Ink 14">
                  <a:extLst>
                    <a:ext uri="{FF2B5EF4-FFF2-40B4-BE49-F238E27FC236}">
                      <a16:creationId xmlns:a16="http://schemas.microsoft.com/office/drawing/2014/main" id="{D81E941F-9F18-F9FC-8290-817BBDF08CF5}"/>
                    </a:ext>
                  </a:extLst>
                </p:cNvPr>
                <p:cNvPicPr/>
                <p:nvPr/>
              </p:nvPicPr>
              <p:blipFill>
                <a:blip r:embed="rId23"/>
                <a:stretch>
                  <a:fillRect/>
                </a:stretch>
              </p:blipFill>
              <p:spPr>
                <a:xfrm>
                  <a:off x="6073080" y="1836940"/>
                  <a:ext cx="465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DDACEF74-DE39-834E-133A-A29AC2CF0966}"/>
                    </a:ext>
                  </a:extLst>
                </p14:cNvPr>
                <p14:cNvContentPartPr/>
                <p14:nvPr/>
              </p14:nvContentPartPr>
              <p14:xfrm>
                <a:off x="4479000" y="1879780"/>
                <a:ext cx="1211760" cy="51480"/>
              </p14:xfrm>
            </p:contentPart>
          </mc:Choice>
          <mc:Fallback>
            <p:pic>
              <p:nvPicPr>
                <p:cNvPr id="16" name="Ink 15">
                  <a:extLst>
                    <a:ext uri="{FF2B5EF4-FFF2-40B4-BE49-F238E27FC236}">
                      <a16:creationId xmlns:a16="http://schemas.microsoft.com/office/drawing/2014/main" id="{DDACEF74-DE39-834E-133A-A29AC2CF0966}"/>
                    </a:ext>
                  </a:extLst>
                </p:cNvPr>
                <p:cNvPicPr/>
                <p:nvPr/>
              </p:nvPicPr>
              <p:blipFill>
                <a:blip r:embed="rId25"/>
                <a:stretch>
                  <a:fillRect/>
                </a:stretch>
              </p:blipFill>
              <p:spPr>
                <a:xfrm>
                  <a:off x="4461000" y="1862140"/>
                  <a:ext cx="1247400" cy="87120"/>
                </a:xfrm>
                <a:prstGeom prst="rect">
                  <a:avLst/>
                </a:prstGeom>
              </p:spPr>
            </p:pic>
          </mc:Fallback>
        </mc:AlternateContent>
      </p:grpSp>
      <p:grpSp>
        <p:nvGrpSpPr>
          <p:cNvPr id="21" name="Group 20">
            <a:extLst>
              <a:ext uri="{FF2B5EF4-FFF2-40B4-BE49-F238E27FC236}">
                <a16:creationId xmlns:a16="http://schemas.microsoft.com/office/drawing/2014/main" id="{EEE48924-D429-B2BA-9452-B1CEE7A7A99C}"/>
              </a:ext>
            </a:extLst>
          </p:cNvPr>
          <p:cNvGrpSpPr/>
          <p:nvPr/>
        </p:nvGrpSpPr>
        <p:grpSpPr>
          <a:xfrm>
            <a:off x="1513680" y="1839820"/>
            <a:ext cx="2835000" cy="90720"/>
            <a:chOff x="1513680" y="1839820"/>
            <a:chExt cx="2835000" cy="90720"/>
          </a:xfrm>
        </p:grpSpPr>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0876103A-00BD-EDDE-9A6C-AED909B3DD9C}"/>
                    </a:ext>
                  </a:extLst>
                </p14:cNvPr>
                <p14:cNvContentPartPr/>
                <p14:nvPr/>
              </p14:nvContentPartPr>
              <p14:xfrm>
                <a:off x="3542280" y="1839820"/>
                <a:ext cx="806400" cy="45360"/>
              </p14:xfrm>
            </p:contentPart>
          </mc:Choice>
          <mc:Fallback>
            <p:pic>
              <p:nvPicPr>
                <p:cNvPr id="18" name="Ink 17">
                  <a:extLst>
                    <a:ext uri="{FF2B5EF4-FFF2-40B4-BE49-F238E27FC236}">
                      <a16:creationId xmlns:a16="http://schemas.microsoft.com/office/drawing/2014/main" id="{0876103A-00BD-EDDE-9A6C-AED909B3DD9C}"/>
                    </a:ext>
                  </a:extLst>
                </p:cNvPr>
                <p:cNvPicPr/>
                <p:nvPr/>
              </p:nvPicPr>
              <p:blipFill>
                <a:blip r:embed="rId27"/>
                <a:stretch>
                  <a:fillRect/>
                </a:stretch>
              </p:blipFill>
              <p:spPr>
                <a:xfrm>
                  <a:off x="3524280" y="1821820"/>
                  <a:ext cx="842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22DC9B12-4A61-46E0-F57E-AE86CB25C7D6}"/>
                    </a:ext>
                  </a:extLst>
                </p14:cNvPr>
                <p14:cNvContentPartPr/>
                <p14:nvPr/>
              </p14:nvContentPartPr>
              <p14:xfrm>
                <a:off x="2641920" y="1892020"/>
                <a:ext cx="763560" cy="38520"/>
              </p14:xfrm>
            </p:contentPart>
          </mc:Choice>
          <mc:Fallback>
            <p:pic>
              <p:nvPicPr>
                <p:cNvPr id="19" name="Ink 18">
                  <a:extLst>
                    <a:ext uri="{FF2B5EF4-FFF2-40B4-BE49-F238E27FC236}">
                      <a16:creationId xmlns:a16="http://schemas.microsoft.com/office/drawing/2014/main" id="{22DC9B12-4A61-46E0-F57E-AE86CB25C7D6}"/>
                    </a:ext>
                  </a:extLst>
                </p:cNvPr>
                <p:cNvPicPr/>
                <p:nvPr/>
              </p:nvPicPr>
              <p:blipFill>
                <a:blip r:embed="rId29"/>
                <a:stretch>
                  <a:fillRect/>
                </a:stretch>
              </p:blipFill>
              <p:spPr>
                <a:xfrm>
                  <a:off x="2624280" y="1874380"/>
                  <a:ext cx="799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7104A0F9-1D0C-73A2-867F-2B8120B535A3}"/>
                    </a:ext>
                  </a:extLst>
                </p14:cNvPr>
                <p14:cNvContentPartPr/>
                <p14:nvPr/>
              </p14:nvContentPartPr>
              <p14:xfrm>
                <a:off x="1513680" y="1840900"/>
                <a:ext cx="818280" cy="45720"/>
              </p14:xfrm>
            </p:contentPart>
          </mc:Choice>
          <mc:Fallback>
            <p:pic>
              <p:nvPicPr>
                <p:cNvPr id="20" name="Ink 19">
                  <a:extLst>
                    <a:ext uri="{FF2B5EF4-FFF2-40B4-BE49-F238E27FC236}">
                      <a16:creationId xmlns:a16="http://schemas.microsoft.com/office/drawing/2014/main" id="{7104A0F9-1D0C-73A2-867F-2B8120B535A3}"/>
                    </a:ext>
                  </a:extLst>
                </p:cNvPr>
                <p:cNvPicPr/>
                <p:nvPr/>
              </p:nvPicPr>
              <p:blipFill>
                <a:blip r:embed="rId31"/>
                <a:stretch>
                  <a:fillRect/>
                </a:stretch>
              </p:blipFill>
              <p:spPr>
                <a:xfrm>
                  <a:off x="1495680" y="1822900"/>
                  <a:ext cx="853920" cy="8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41748A5C-06A4-0743-5DBC-558B80C34019}"/>
                  </a:ext>
                </a:extLst>
              </p14:cNvPr>
              <p14:cNvContentPartPr/>
              <p14:nvPr/>
            </p14:nvContentPartPr>
            <p14:xfrm>
              <a:off x="8506680" y="2364340"/>
              <a:ext cx="754200" cy="16560"/>
            </p14:xfrm>
          </p:contentPart>
        </mc:Choice>
        <mc:Fallback>
          <p:pic>
            <p:nvPicPr>
              <p:cNvPr id="22" name="Ink 21">
                <a:extLst>
                  <a:ext uri="{FF2B5EF4-FFF2-40B4-BE49-F238E27FC236}">
                    <a16:creationId xmlns:a16="http://schemas.microsoft.com/office/drawing/2014/main" id="{41748A5C-06A4-0743-5DBC-558B80C34019}"/>
                  </a:ext>
                </a:extLst>
              </p:cNvPr>
              <p:cNvPicPr/>
              <p:nvPr/>
            </p:nvPicPr>
            <p:blipFill>
              <a:blip r:embed="rId33"/>
              <a:stretch>
                <a:fillRect/>
              </a:stretch>
            </p:blipFill>
            <p:spPr>
              <a:xfrm>
                <a:off x="8488680" y="2346340"/>
                <a:ext cx="789840" cy="52200"/>
              </a:xfrm>
              <a:prstGeom prst="rect">
                <a:avLst/>
              </a:prstGeom>
            </p:spPr>
          </p:pic>
        </mc:Fallback>
      </mc:AlternateContent>
      <p:grpSp>
        <p:nvGrpSpPr>
          <p:cNvPr id="28" name="Group 27">
            <a:extLst>
              <a:ext uri="{FF2B5EF4-FFF2-40B4-BE49-F238E27FC236}">
                <a16:creationId xmlns:a16="http://schemas.microsoft.com/office/drawing/2014/main" id="{D01843BD-0976-3411-572B-EE879EE93DE3}"/>
              </a:ext>
            </a:extLst>
          </p:cNvPr>
          <p:cNvGrpSpPr/>
          <p:nvPr/>
        </p:nvGrpSpPr>
        <p:grpSpPr>
          <a:xfrm>
            <a:off x="2348160" y="2364700"/>
            <a:ext cx="5150880" cy="119520"/>
            <a:chOff x="2348160" y="2364700"/>
            <a:chExt cx="5150880" cy="119520"/>
          </a:xfrm>
        </p:grpSpPr>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A52D6160-837A-FDC2-5AD7-B4D5F1F84889}"/>
                    </a:ext>
                  </a:extLst>
                </p14:cNvPr>
                <p14:cNvContentPartPr/>
                <p14:nvPr/>
              </p14:nvContentPartPr>
              <p14:xfrm>
                <a:off x="5671320" y="2364700"/>
                <a:ext cx="1827720" cy="73080"/>
              </p14:xfrm>
            </p:contentPart>
          </mc:Choice>
          <mc:Fallback>
            <p:pic>
              <p:nvPicPr>
                <p:cNvPr id="23" name="Ink 22">
                  <a:extLst>
                    <a:ext uri="{FF2B5EF4-FFF2-40B4-BE49-F238E27FC236}">
                      <a16:creationId xmlns:a16="http://schemas.microsoft.com/office/drawing/2014/main" id="{A52D6160-837A-FDC2-5AD7-B4D5F1F84889}"/>
                    </a:ext>
                  </a:extLst>
                </p:cNvPr>
                <p:cNvPicPr/>
                <p:nvPr/>
              </p:nvPicPr>
              <p:blipFill>
                <a:blip r:embed="rId35"/>
                <a:stretch>
                  <a:fillRect/>
                </a:stretch>
              </p:blipFill>
              <p:spPr>
                <a:xfrm>
                  <a:off x="5653680" y="2347060"/>
                  <a:ext cx="1863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63BCBF5E-B87F-2EE5-097C-8067E67F697E}"/>
                    </a:ext>
                  </a:extLst>
                </p14:cNvPr>
                <p14:cNvContentPartPr/>
                <p14:nvPr/>
              </p14:nvContentPartPr>
              <p14:xfrm>
                <a:off x="4808760" y="2416900"/>
                <a:ext cx="775080" cy="48960"/>
              </p14:xfrm>
            </p:contentPart>
          </mc:Choice>
          <mc:Fallback>
            <p:pic>
              <p:nvPicPr>
                <p:cNvPr id="24" name="Ink 23">
                  <a:extLst>
                    <a:ext uri="{FF2B5EF4-FFF2-40B4-BE49-F238E27FC236}">
                      <a16:creationId xmlns:a16="http://schemas.microsoft.com/office/drawing/2014/main" id="{63BCBF5E-B87F-2EE5-097C-8067E67F697E}"/>
                    </a:ext>
                  </a:extLst>
                </p:cNvPr>
                <p:cNvPicPr/>
                <p:nvPr/>
              </p:nvPicPr>
              <p:blipFill>
                <a:blip r:embed="rId37"/>
                <a:stretch>
                  <a:fillRect/>
                </a:stretch>
              </p:blipFill>
              <p:spPr>
                <a:xfrm>
                  <a:off x="4791120" y="2398900"/>
                  <a:ext cx="810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4ECB90E1-5BB1-E6B0-9147-8E396457E4D6}"/>
                    </a:ext>
                  </a:extLst>
                </p14:cNvPr>
                <p14:cNvContentPartPr/>
                <p14:nvPr/>
              </p14:nvContentPartPr>
              <p14:xfrm>
                <a:off x="3594840" y="2429860"/>
                <a:ext cx="884520" cy="54360"/>
              </p14:xfrm>
            </p:contentPart>
          </mc:Choice>
          <mc:Fallback>
            <p:pic>
              <p:nvPicPr>
                <p:cNvPr id="25" name="Ink 24">
                  <a:extLst>
                    <a:ext uri="{FF2B5EF4-FFF2-40B4-BE49-F238E27FC236}">
                      <a16:creationId xmlns:a16="http://schemas.microsoft.com/office/drawing/2014/main" id="{4ECB90E1-5BB1-E6B0-9147-8E396457E4D6}"/>
                    </a:ext>
                  </a:extLst>
                </p:cNvPr>
                <p:cNvPicPr/>
                <p:nvPr/>
              </p:nvPicPr>
              <p:blipFill>
                <a:blip r:embed="rId39"/>
                <a:stretch>
                  <a:fillRect/>
                </a:stretch>
              </p:blipFill>
              <p:spPr>
                <a:xfrm>
                  <a:off x="3577200" y="2411860"/>
                  <a:ext cx="920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E23B91B0-DF48-5E1B-5F48-51933C75ED7F}"/>
                    </a:ext>
                  </a:extLst>
                </p14:cNvPr>
                <p14:cNvContentPartPr/>
                <p14:nvPr/>
              </p14:nvContentPartPr>
              <p14:xfrm>
                <a:off x="2829840" y="2366500"/>
                <a:ext cx="614880" cy="57600"/>
              </p14:xfrm>
            </p:contentPart>
          </mc:Choice>
          <mc:Fallback>
            <p:pic>
              <p:nvPicPr>
                <p:cNvPr id="26" name="Ink 25">
                  <a:extLst>
                    <a:ext uri="{FF2B5EF4-FFF2-40B4-BE49-F238E27FC236}">
                      <a16:creationId xmlns:a16="http://schemas.microsoft.com/office/drawing/2014/main" id="{E23B91B0-DF48-5E1B-5F48-51933C75ED7F}"/>
                    </a:ext>
                  </a:extLst>
                </p:cNvPr>
                <p:cNvPicPr/>
                <p:nvPr/>
              </p:nvPicPr>
              <p:blipFill>
                <a:blip r:embed="rId41"/>
                <a:stretch>
                  <a:fillRect/>
                </a:stretch>
              </p:blipFill>
              <p:spPr>
                <a:xfrm>
                  <a:off x="2811840" y="2348860"/>
                  <a:ext cx="650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4E148CA2-6E48-BCC6-E1EE-A4CC558AE4C1}"/>
                    </a:ext>
                  </a:extLst>
                </p14:cNvPr>
                <p14:cNvContentPartPr/>
                <p14:nvPr/>
              </p14:nvContentPartPr>
              <p14:xfrm>
                <a:off x="2348160" y="2387740"/>
                <a:ext cx="320040" cy="37800"/>
              </p14:xfrm>
            </p:contentPart>
          </mc:Choice>
          <mc:Fallback>
            <p:pic>
              <p:nvPicPr>
                <p:cNvPr id="27" name="Ink 26">
                  <a:extLst>
                    <a:ext uri="{FF2B5EF4-FFF2-40B4-BE49-F238E27FC236}">
                      <a16:creationId xmlns:a16="http://schemas.microsoft.com/office/drawing/2014/main" id="{4E148CA2-6E48-BCC6-E1EE-A4CC558AE4C1}"/>
                    </a:ext>
                  </a:extLst>
                </p:cNvPr>
                <p:cNvPicPr/>
                <p:nvPr/>
              </p:nvPicPr>
              <p:blipFill>
                <a:blip r:embed="rId43"/>
                <a:stretch>
                  <a:fillRect/>
                </a:stretch>
              </p:blipFill>
              <p:spPr>
                <a:xfrm>
                  <a:off x="2330520" y="2369740"/>
                  <a:ext cx="35568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199A3285-8570-181A-61A6-C7087B420623}"/>
                  </a:ext>
                </a:extLst>
              </p14:cNvPr>
              <p14:cNvContentPartPr/>
              <p14:nvPr/>
            </p14:nvContentPartPr>
            <p14:xfrm>
              <a:off x="1059720" y="2343100"/>
              <a:ext cx="542520" cy="18360"/>
            </p14:xfrm>
          </p:contentPart>
        </mc:Choice>
        <mc:Fallback>
          <p:pic>
            <p:nvPicPr>
              <p:cNvPr id="29" name="Ink 28">
                <a:extLst>
                  <a:ext uri="{FF2B5EF4-FFF2-40B4-BE49-F238E27FC236}">
                    <a16:creationId xmlns:a16="http://schemas.microsoft.com/office/drawing/2014/main" id="{199A3285-8570-181A-61A6-C7087B420623}"/>
                  </a:ext>
                </a:extLst>
              </p:cNvPr>
              <p:cNvPicPr/>
              <p:nvPr/>
            </p:nvPicPr>
            <p:blipFill>
              <a:blip r:embed="rId45"/>
              <a:stretch>
                <a:fillRect/>
              </a:stretch>
            </p:blipFill>
            <p:spPr>
              <a:xfrm>
                <a:off x="1041720" y="2325460"/>
                <a:ext cx="578160" cy="54000"/>
              </a:xfrm>
              <a:prstGeom prst="rect">
                <a:avLst/>
              </a:prstGeom>
            </p:spPr>
          </p:pic>
        </mc:Fallback>
      </mc:AlternateContent>
      <p:grpSp>
        <p:nvGrpSpPr>
          <p:cNvPr id="43" name="Group 42">
            <a:extLst>
              <a:ext uri="{FF2B5EF4-FFF2-40B4-BE49-F238E27FC236}">
                <a16:creationId xmlns:a16="http://schemas.microsoft.com/office/drawing/2014/main" id="{ED4C06D4-0400-D20C-7C4C-91BA95F0870F}"/>
              </a:ext>
            </a:extLst>
          </p:cNvPr>
          <p:cNvGrpSpPr/>
          <p:nvPr/>
        </p:nvGrpSpPr>
        <p:grpSpPr>
          <a:xfrm>
            <a:off x="485880" y="2846740"/>
            <a:ext cx="8792280" cy="195840"/>
            <a:chOff x="485880" y="2846740"/>
            <a:chExt cx="8792280" cy="195840"/>
          </a:xfrm>
        </p:grpSpPr>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77EAB9D8-EF95-2FBC-37CF-C914DD3562F0}"/>
                    </a:ext>
                  </a:extLst>
                </p14:cNvPr>
                <p14:cNvContentPartPr/>
                <p14:nvPr/>
              </p14:nvContentPartPr>
              <p14:xfrm>
                <a:off x="8583360" y="2922700"/>
                <a:ext cx="694800" cy="42840"/>
              </p14:xfrm>
            </p:contentPart>
          </mc:Choice>
          <mc:Fallback>
            <p:pic>
              <p:nvPicPr>
                <p:cNvPr id="30" name="Ink 29">
                  <a:extLst>
                    <a:ext uri="{FF2B5EF4-FFF2-40B4-BE49-F238E27FC236}">
                      <a16:creationId xmlns:a16="http://schemas.microsoft.com/office/drawing/2014/main" id="{77EAB9D8-EF95-2FBC-37CF-C914DD3562F0}"/>
                    </a:ext>
                  </a:extLst>
                </p:cNvPr>
                <p:cNvPicPr/>
                <p:nvPr/>
              </p:nvPicPr>
              <p:blipFill>
                <a:blip r:embed="rId47"/>
                <a:stretch>
                  <a:fillRect/>
                </a:stretch>
              </p:blipFill>
              <p:spPr>
                <a:xfrm>
                  <a:off x="8565720" y="2904700"/>
                  <a:ext cx="730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ED6EE973-D14A-248B-B971-ADAF5D15ADAE}"/>
                    </a:ext>
                  </a:extLst>
                </p14:cNvPr>
                <p14:cNvContentPartPr/>
                <p14:nvPr/>
              </p14:nvContentPartPr>
              <p14:xfrm>
                <a:off x="7870920" y="2959420"/>
                <a:ext cx="491040" cy="36720"/>
              </p14:xfrm>
            </p:contentPart>
          </mc:Choice>
          <mc:Fallback>
            <p:pic>
              <p:nvPicPr>
                <p:cNvPr id="31" name="Ink 30">
                  <a:extLst>
                    <a:ext uri="{FF2B5EF4-FFF2-40B4-BE49-F238E27FC236}">
                      <a16:creationId xmlns:a16="http://schemas.microsoft.com/office/drawing/2014/main" id="{ED6EE973-D14A-248B-B971-ADAF5D15ADAE}"/>
                    </a:ext>
                  </a:extLst>
                </p:cNvPr>
                <p:cNvPicPr/>
                <p:nvPr/>
              </p:nvPicPr>
              <p:blipFill>
                <a:blip r:embed="rId49"/>
                <a:stretch>
                  <a:fillRect/>
                </a:stretch>
              </p:blipFill>
              <p:spPr>
                <a:xfrm>
                  <a:off x="7853280" y="2941780"/>
                  <a:ext cx="526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81F6A956-3CEF-B6CA-1637-85145F0071FF}"/>
                    </a:ext>
                  </a:extLst>
                </p14:cNvPr>
                <p14:cNvContentPartPr/>
                <p14:nvPr/>
              </p14:nvContentPartPr>
              <p14:xfrm>
                <a:off x="7175760" y="2962660"/>
                <a:ext cx="587160" cy="23040"/>
              </p14:xfrm>
            </p:contentPart>
          </mc:Choice>
          <mc:Fallback>
            <p:pic>
              <p:nvPicPr>
                <p:cNvPr id="32" name="Ink 31">
                  <a:extLst>
                    <a:ext uri="{FF2B5EF4-FFF2-40B4-BE49-F238E27FC236}">
                      <a16:creationId xmlns:a16="http://schemas.microsoft.com/office/drawing/2014/main" id="{81F6A956-3CEF-B6CA-1637-85145F0071FF}"/>
                    </a:ext>
                  </a:extLst>
                </p:cNvPr>
                <p:cNvPicPr/>
                <p:nvPr/>
              </p:nvPicPr>
              <p:blipFill>
                <a:blip r:embed="rId51"/>
                <a:stretch>
                  <a:fillRect/>
                </a:stretch>
              </p:blipFill>
              <p:spPr>
                <a:xfrm>
                  <a:off x="7158120" y="2944660"/>
                  <a:ext cx="622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5E236A2C-E825-417D-C433-48A2C2D9E8CB}"/>
                    </a:ext>
                  </a:extLst>
                </p14:cNvPr>
                <p14:cNvContentPartPr/>
                <p14:nvPr/>
              </p14:nvContentPartPr>
              <p14:xfrm>
                <a:off x="6468720" y="2982100"/>
                <a:ext cx="562680" cy="59040"/>
              </p14:xfrm>
            </p:contentPart>
          </mc:Choice>
          <mc:Fallback>
            <p:pic>
              <p:nvPicPr>
                <p:cNvPr id="34" name="Ink 33">
                  <a:extLst>
                    <a:ext uri="{FF2B5EF4-FFF2-40B4-BE49-F238E27FC236}">
                      <a16:creationId xmlns:a16="http://schemas.microsoft.com/office/drawing/2014/main" id="{5E236A2C-E825-417D-C433-48A2C2D9E8CB}"/>
                    </a:ext>
                  </a:extLst>
                </p:cNvPr>
                <p:cNvPicPr/>
                <p:nvPr/>
              </p:nvPicPr>
              <p:blipFill>
                <a:blip r:embed="rId53"/>
                <a:stretch>
                  <a:fillRect/>
                </a:stretch>
              </p:blipFill>
              <p:spPr>
                <a:xfrm>
                  <a:off x="6451080" y="2964460"/>
                  <a:ext cx="598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F2FFF9EB-AA18-3B6B-15DA-18C561F550A0}"/>
                    </a:ext>
                  </a:extLst>
                </p14:cNvPr>
                <p14:cNvContentPartPr/>
                <p14:nvPr/>
              </p14:nvContentPartPr>
              <p14:xfrm>
                <a:off x="5392320" y="2984980"/>
                <a:ext cx="1002240" cy="27000"/>
              </p14:xfrm>
            </p:contentPart>
          </mc:Choice>
          <mc:Fallback>
            <p:pic>
              <p:nvPicPr>
                <p:cNvPr id="35" name="Ink 34">
                  <a:extLst>
                    <a:ext uri="{FF2B5EF4-FFF2-40B4-BE49-F238E27FC236}">
                      <a16:creationId xmlns:a16="http://schemas.microsoft.com/office/drawing/2014/main" id="{F2FFF9EB-AA18-3B6B-15DA-18C561F550A0}"/>
                    </a:ext>
                  </a:extLst>
                </p:cNvPr>
                <p:cNvPicPr/>
                <p:nvPr/>
              </p:nvPicPr>
              <p:blipFill>
                <a:blip r:embed="rId55"/>
                <a:stretch>
                  <a:fillRect/>
                </a:stretch>
              </p:blipFill>
              <p:spPr>
                <a:xfrm>
                  <a:off x="5374680" y="2966980"/>
                  <a:ext cx="1037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3B1051C3-4129-DC98-C1F5-C9BAC2524A84}"/>
                    </a:ext>
                  </a:extLst>
                </p14:cNvPr>
                <p14:cNvContentPartPr/>
                <p14:nvPr/>
              </p14:nvContentPartPr>
              <p14:xfrm>
                <a:off x="4686000" y="2953300"/>
                <a:ext cx="519840" cy="89280"/>
              </p14:xfrm>
            </p:contentPart>
          </mc:Choice>
          <mc:Fallback>
            <p:pic>
              <p:nvPicPr>
                <p:cNvPr id="37" name="Ink 36">
                  <a:extLst>
                    <a:ext uri="{FF2B5EF4-FFF2-40B4-BE49-F238E27FC236}">
                      <a16:creationId xmlns:a16="http://schemas.microsoft.com/office/drawing/2014/main" id="{3B1051C3-4129-DC98-C1F5-C9BAC2524A84}"/>
                    </a:ext>
                  </a:extLst>
                </p:cNvPr>
                <p:cNvPicPr/>
                <p:nvPr/>
              </p:nvPicPr>
              <p:blipFill>
                <a:blip r:embed="rId57"/>
                <a:stretch>
                  <a:fillRect/>
                </a:stretch>
              </p:blipFill>
              <p:spPr>
                <a:xfrm>
                  <a:off x="4668000" y="2935300"/>
                  <a:ext cx="555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4338C296-7C5E-A8E3-CE76-1084AC1BF05E}"/>
                    </a:ext>
                  </a:extLst>
                </p14:cNvPr>
                <p14:cNvContentPartPr/>
                <p14:nvPr/>
              </p14:nvContentPartPr>
              <p14:xfrm>
                <a:off x="3469200" y="2982100"/>
                <a:ext cx="905400" cy="51120"/>
              </p14:xfrm>
            </p:contentPart>
          </mc:Choice>
          <mc:Fallback>
            <p:pic>
              <p:nvPicPr>
                <p:cNvPr id="38" name="Ink 37">
                  <a:extLst>
                    <a:ext uri="{FF2B5EF4-FFF2-40B4-BE49-F238E27FC236}">
                      <a16:creationId xmlns:a16="http://schemas.microsoft.com/office/drawing/2014/main" id="{4338C296-7C5E-A8E3-CE76-1084AC1BF05E}"/>
                    </a:ext>
                  </a:extLst>
                </p:cNvPr>
                <p:cNvPicPr/>
                <p:nvPr/>
              </p:nvPicPr>
              <p:blipFill>
                <a:blip r:embed="rId59"/>
                <a:stretch>
                  <a:fillRect/>
                </a:stretch>
              </p:blipFill>
              <p:spPr>
                <a:xfrm>
                  <a:off x="3451560" y="2964100"/>
                  <a:ext cx="941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Ink 39">
                  <a:extLst>
                    <a:ext uri="{FF2B5EF4-FFF2-40B4-BE49-F238E27FC236}">
                      <a16:creationId xmlns:a16="http://schemas.microsoft.com/office/drawing/2014/main" id="{0EBD087B-CAE9-6DB6-BDCC-84D02C2F516C}"/>
                    </a:ext>
                  </a:extLst>
                </p14:cNvPr>
                <p14:cNvContentPartPr/>
                <p14:nvPr/>
              </p14:nvContentPartPr>
              <p14:xfrm>
                <a:off x="2463000" y="2940340"/>
                <a:ext cx="731520" cy="79200"/>
              </p14:xfrm>
            </p:contentPart>
          </mc:Choice>
          <mc:Fallback>
            <p:pic>
              <p:nvPicPr>
                <p:cNvPr id="40" name="Ink 39">
                  <a:extLst>
                    <a:ext uri="{FF2B5EF4-FFF2-40B4-BE49-F238E27FC236}">
                      <a16:creationId xmlns:a16="http://schemas.microsoft.com/office/drawing/2014/main" id="{0EBD087B-CAE9-6DB6-BDCC-84D02C2F516C}"/>
                    </a:ext>
                  </a:extLst>
                </p:cNvPr>
                <p:cNvPicPr/>
                <p:nvPr/>
              </p:nvPicPr>
              <p:blipFill>
                <a:blip r:embed="rId61"/>
                <a:stretch>
                  <a:fillRect/>
                </a:stretch>
              </p:blipFill>
              <p:spPr>
                <a:xfrm>
                  <a:off x="2445360" y="2922700"/>
                  <a:ext cx="767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Ink 40">
                  <a:extLst>
                    <a:ext uri="{FF2B5EF4-FFF2-40B4-BE49-F238E27FC236}">
                      <a16:creationId xmlns:a16="http://schemas.microsoft.com/office/drawing/2014/main" id="{3099D282-46FB-0981-9EBB-C39CCFA384CD}"/>
                    </a:ext>
                  </a:extLst>
                </p14:cNvPr>
                <p14:cNvContentPartPr/>
                <p14:nvPr/>
              </p14:nvContentPartPr>
              <p14:xfrm>
                <a:off x="1530240" y="2893180"/>
                <a:ext cx="759600" cy="75600"/>
              </p14:xfrm>
            </p:contentPart>
          </mc:Choice>
          <mc:Fallback>
            <p:pic>
              <p:nvPicPr>
                <p:cNvPr id="41" name="Ink 40">
                  <a:extLst>
                    <a:ext uri="{FF2B5EF4-FFF2-40B4-BE49-F238E27FC236}">
                      <a16:creationId xmlns:a16="http://schemas.microsoft.com/office/drawing/2014/main" id="{3099D282-46FB-0981-9EBB-C39CCFA384CD}"/>
                    </a:ext>
                  </a:extLst>
                </p:cNvPr>
                <p:cNvPicPr/>
                <p:nvPr/>
              </p:nvPicPr>
              <p:blipFill>
                <a:blip r:embed="rId63"/>
                <a:stretch>
                  <a:fillRect/>
                </a:stretch>
              </p:blipFill>
              <p:spPr>
                <a:xfrm>
                  <a:off x="1512600" y="2875540"/>
                  <a:ext cx="795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Ink 41">
                  <a:extLst>
                    <a:ext uri="{FF2B5EF4-FFF2-40B4-BE49-F238E27FC236}">
                      <a16:creationId xmlns:a16="http://schemas.microsoft.com/office/drawing/2014/main" id="{6C3B0272-3633-6038-5F77-947339E6F817}"/>
                    </a:ext>
                  </a:extLst>
                </p14:cNvPr>
                <p14:cNvContentPartPr/>
                <p14:nvPr/>
              </p14:nvContentPartPr>
              <p14:xfrm>
                <a:off x="485880" y="2846740"/>
                <a:ext cx="1007280" cy="122400"/>
              </p14:xfrm>
            </p:contentPart>
          </mc:Choice>
          <mc:Fallback>
            <p:pic>
              <p:nvPicPr>
                <p:cNvPr id="42" name="Ink 41">
                  <a:extLst>
                    <a:ext uri="{FF2B5EF4-FFF2-40B4-BE49-F238E27FC236}">
                      <a16:creationId xmlns:a16="http://schemas.microsoft.com/office/drawing/2014/main" id="{6C3B0272-3633-6038-5F77-947339E6F817}"/>
                    </a:ext>
                  </a:extLst>
                </p:cNvPr>
                <p:cNvPicPr/>
                <p:nvPr/>
              </p:nvPicPr>
              <p:blipFill>
                <a:blip r:embed="rId65"/>
                <a:stretch>
                  <a:fillRect/>
                </a:stretch>
              </p:blipFill>
              <p:spPr>
                <a:xfrm>
                  <a:off x="468240" y="2828740"/>
                  <a:ext cx="1042920" cy="158040"/>
                </a:xfrm>
                <a:prstGeom prst="rect">
                  <a:avLst/>
                </a:prstGeom>
              </p:spPr>
            </p:pic>
          </mc:Fallback>
        </mc:AlternateContent>
      </p:grpSp>
      <p:grpSp>
        <p:nvGrpSpPr>
          <p:cNvPr id="49" name="Group 48">
            <a:extLst>
              <a:ext uri="{FF2B5EF4-FFF2-40B4-BE49-F238E27FC236}">
                <a16:creationId xmlns:a16="http://schemas.microsoft.com/office/drawing/2014/main" id="{1402DE8E-EF1A-B9DD-8979-A1D5DA619FD7}"/>
              </a:ext>
            </a:extLst>
          </p:cNvPr>
          <p:cNvGrpSpPr/>
          <p:nvPr/>
        </p:nvGrpSpPr>
        <p:grpSpPr>
          <a:xfrm>
            <a:off x="4776720" y="3445780"/>
            <a:ext cx="4488120" cy="116640"/>
            <a:chOff x="4776720" y="3445780"/>
            <a:chExt cx="4488120" cy="116640"/>
          </a:xfrm>
        </p:grpSpPr>
        <mc:AlternateContent xmlns:mc="http://schemas.openxmlformats.org/markup-compatibility/2006">
          <mc:Choice xmlns:p14="http://schemas.microsoft.com/office/powerpoint/2010/main" Requires="p14">
            <p:contentPart p14:bwMode="auto" r:id="rId66">
              <p14:nvContentPartPr>
                <p14:cNvPr id="44" name="Ink 43">
                  <a:extLst>
                    <a:ext uri="{FF2B5EF4-FFF2-40B4-BE49-F238E27FC236}">
                      <a16:creationId xmlns:a16="http://schemas.microsoft.com/office/drawing/2014/main" id="{CE722FBD-E0A8-0242-61D1-F6D071AC920B}"/>
                    </a:ext>
                  </a:extLst>
                </p14:cNvPr>
                <p14:cNvContentPartPr/>
                <p14:nvPr/>
              </p14:nvContentPartPr>
              <p14:xfrm>
                <a:off x="8657520" y="3445780"/>
                <a:ext cx="607320" cy="45360"/>
              </p14:xfrm>
            </p:contentPart>
          </mc:Choice>
          <mc:Fallback>
            <p:pic>
              <p:nvPicPr>
                <p:cNvPr id="44" name="Ink 43">
                  <a:extLst>
                    <a:ext uri="{FF2B5EF4-FFF2-40B4-BE49-F238E27FC236}">
                      <a16:creationId xmlns:a16="http://schemas.microsoft.com/office/drawing/2014/main" id="{CE722FBD-E0A8-0242-61D1-F6D071AC920B}"/>
                    </a:ext>
                  </a:extLst>
                </p:cNvPr>
                <p:cNvPicPr/>
                <p:nvPr/>
              </p:nvPicPr>
              <p:blipFill>
                <a:blip r:embed="rId67"/>
                <a:stretch>
                  <a:fillRect/>
                </a:stretch>
              </p:blipFill>
              <p:spPr>
                <a:xfrm>
                  <a:off x="8639520" y="3428140"/>
                  <a:ext cx="642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Ink 44">
                  <a:extLst>
                    <a:ext uri="{FF2B5EF4-FFF2-40B4-BE49-F238E27FC236}">
                      <a16:creationId xmlns:a16="http://schemas.microsoft.com/office/drawing/2014/main" id="{4C0E59EA-D22F-CE82-BF38-ED5801CA9B50}"/>
                    </a:ext>
                  </a:extLst>
                </p14:cNvPr>
                <p14:cNvContentPartPr/>
                <p14:nvPr/>
              </p14:nvContentPartPr>
              <p14:xfrm>
                <a:off x="7288800" y="3456940"/>
                <a:ext cx="1061280" cy="64080"/>
              </p14:xfrm>
            </p:contentPart>
          </mc:Choice>
          <mc:Fallback>
            <p:pic>
              <p:nvPicPr>
                <p:cNvPr id="45" name="Ink 44">
                  <a:extLst>
                    <a:ext uri="{FF2B5EF4-FFF2-40B4-BE49-F238E27FC236}">
                      <a16:creationId xmlns:a16="http://schemas.microsoft.com/office/drawing/2014/main" id="{4C0E59EA-D22F-CE82-BF38-ED5801CA9B50}"/>
                    </a:ext>
                  </a:extLst>
                </p:cNvPr>
                <p:cNvPicPr/>
                <p:nvPr/>
              </p:nvPicPr>
              <p:blipFill>
                <a:blip r:embed="rId69"/>
                <a:stretch>
                  <a:fillRect/>
                </a:stretch>
              </p:blipFill>
              <p:spPr>
                <a:xfrm>
                  <a:off x="7270800" y="3438940"/>
                  <a:ext cx="1096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Ink 45">
                  <a:extLst>
                    <a:ext uri="{FF2B5EF4-FFF2-40B4-BE49-F238E27FC236}">
                      <a16:creationId xmlns:a16="http://schemas.microsoft.com/office/drawing/2014/main" id="{5E294C9C-8832-A0D2-EFE1-3891B31CE183}"/>
                    </a:ext>
                  </a:extLst>
                </p14:cNvPr>
                <p14:cNvContentPartPr/>
                <p14:nvPr/>
              </p14:nvContentPartPr>
              <p14:xfrm>
                <a:off x="6564840" y="3462340"/>
                <a:ext cx="829080" cy="99720"/>
              </p14:xfrm>
            </p:contentPart>
          </mc:Choice>
          <mc:Fallback>
            <p:pic>
              <p:nvPicPr>
                <p:cNvPr id="46" name="Ink 45">
                  <a:extLst>
                    <a:ext uri="{FF2B5EF4-FFF2-40B4-BE49-F238E27FC236}">
                      <a16:creationId xmlns:a16="http://schemas.microsoft.com/office/drawing/2014/main" id="{5E294C9C-8832-A0D2-EFE1-3891B31CE183}"/>
                    </a:ext>
                  </a:extLst>
                </p:cNvPr>
                <p:cNvPicPr/>
                <p:nvPr/>
              </p:nvPicPr>
              <p:blipFill>
                <a:blip r:embed="rId71"/>
                <a:stretch>
                  <a:fillRect/>
                </a:stretch>
              </p:blipFill>
              <p:spPr>
                <a:xfrm>
                  <a:off x="6547200" y="3444340"/>
                  <a:ext cx="864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Ink 46">
                  <a:extLst>
                    <a:ext uri="{FF2B5EF4-FFF2-40B4-BE49-F238E27FC236}">
                      <a16:creationId xmlns:a16="http://schemas.microsoft.com/office/drawing/2014/main" id="{511A86DA-23D0-F019-51F8-BC12BC248363}"/>
                    </a:ext>
                  </a:extLst>
                </p14:cNvPr>
                <p14:cNvContentPartPr/>
                <p14:nvPr/>
              </p14:nvContentPartPr>
              <p14:xfrm>
                <a:off x="5676720" y="3479260"/>
                <a:ext cx="776880" cy="21240"/>
              </p14:xfrm>
            </p:contentPart>
          </mc:Choice>
          <mc:Fallback>
            <p:pic>
              <p:nvPicPr>
                <p:cNvPr id="47" name="Ink 46">
                  <a:extLst>
                    <a:ext uri="{FF2B5EF4-FFF2-40B4-BE49-F238E27FC236}">
                      <a16:creationId xmlns:a16="http://schemas.microsoft.com/office/drawing/2014/main" id="{511A86DA-23D0-F019-51F8-BC12BC248363}"/>
                    </a:ext>
                  </a:extLst>
                </p:cNvPr>
                <p:cNvPicPr/>
                <p:nvPr/>
              </p:nvPicPr>
              <p:blipFill>
                <a:blip r:embed="rId73"/>
                <a:stretch>
                  <a:fillRect/>
                </a:stretch>
              </p:blipFill>
              <p:spPr>
                <a:xfrm>
                  <a:off x="5659080" y="3461260"/>
                  <a:ext cx="8125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Ink 47">
                  <a:extLst>
                    <a:ext uri="{FF2B5EF4-FFF2-40B4-BE49-F238E27FC236}">
                      <a16:creationId xmlns:a16="http://schemas.microsoft.com/office/drawing/2014/main" id="{EBA2FE44-D93D-0EC6-AB12-B9D2B5FEC98D}"/>
                    </a:ext>
                  </a:extLst>
                </p14:cNvPr>
                <p14:cNvContentPartPr/>
                <p14:nvPr/>
              </p14:nvContentPartPr>
              <p14:xfrm>
                <a:off x="4776720" y="3534700"/>
                <a:ext cx="583920" cy="27720"/>
              </p14:xfrm>
            </p:contentPart>
          </mc:Choice>
          <mc:Fallback>
            <p:pic>
              <p:nvPicPr>
                <p:cNvPr id="48" name="Ink 47">
                  <a:extLst>
                    <a:ext uri="{FF2B5EF4-FFF2-40B4-BE49-F238E27FC236}">
                      <a16:creationId xmlns:a16="http://schemas.microsoft.com/office/drawing/2014/main" id="{EBA2FE44-D93D-0EC6-AB12-B9D2B5FEC98D}"/>
                    </a:ext>
                  </a:extLst>
                </p:cNvPr>
                <p:cNvPicPr/>
                <p:nvPr/>
              </p:nvPicPr>
              <p:blipFill>
                <a:blip r:embed="rId75"/>
                <a:stretch>
                  <a:fillRect/>
                </a:stretch>
              </p:blipFill>
              <p:spPr>
                <a:xfrm>
                  <a:off x="4759080" y="3516700"/>
                  <a:ext cx="619560" cy="63360"/>
                </a:xfrm>
                <a:prstGeom prst="rect">
                  <a:avLst/>
                </a:prstGeom>
              </p:spPr>
            </p:pic>
          </mc:Fallback>
        </mc:AlternateContent>
      </p:grpSp>
      <p:grpSp>
        <p:nvGrpSpPr>
          <p:cNvPr id="56" name="Group 55">
            <a:extLst>
              <a:ext uri="{FF2B5EF4-FFF2-40B4-BE49-F238E27FC236}">
                <a16:creationId xmlns:a16="http://schemas.microsoft.com/office/drawing/2014/main" id="{57754F46-D35D-B22C-FA6E-A58B4743ED73}"/>
              </a:ext>
            </a:extLst>
          </p:cNvPr>
          <p:cNvGrpSpPr/>
          <p:nvPr/>
        </p:nvGrpSpPr>
        <p:grpSpPr>
          <a:xfrm>
            <a:off x="205440" y="3407620"/>
            <a:ext cx="3449520" cy="162720"/>
            <a:chOff x="205440" y="3407620"/>
            <a:chExt cx="3449520" cy="162720"/>
          </a:xfrm>
        </p:grpSpPr>
        <mc:AlternateContent xmlns:mc="http://schemas.openxmlformats.org/markup-compatibility/2006">
          <mc:Choice xmlns:p14="http://schemas.microsoft.com/office/powerpoint/2010/main" Requires="p14">
            <p:contentPart p14:bwMode="auto" r:id="rId76">
              <p14:nvContentPartPr>
                <p14:cNvPr id="50" name="Ink 49">
                  <a:extLst>
                    <a:ext uri="{FF2B5EF4-FFF2-40B4-BE49-F238E27FC236}">
                      <a16:creationId xmlns:a16="http://schemas.microsoft.com/office/drawing/2014/main" id="{9C023D2E-8470-4452-41C5-C801AB240B84}"/>
                    </a:ext>
                  </a:extLst>
                </p14:cNvPr>
                <p14:cNvContentPartPr/>
                <p14:nvPr/>
              </p14:nvContentPartPr>
              <p14:xfrm>
                <a:off x="3257160" y="3407620"/>
                <a:ext cx="397800" cy="50760"/>
              </p14:xfrm>
            </p:contentPart>
          </mc:Choice>
          <mc:Fallback>
            <p:pic>
              <p:nvPicPr>
                <p:cNvPr id="50" name="Ink 49">
                  <a:extLst>
                    <a:ext uri="{FF2B5EF4-FFF2-40B4-BE49-F238E27FC236}">
                      <a16:creationId xmlns:a16="http://schemas.microsoft.com/office/drawing/2014/main" id="{9C023D2E-8470-4452-41C5-C801AB240B84}"/>
                    </a:ext>
                  </a:extLst>
                </p:cNvPr>
                <p:cNvPicPr/>
                <p:nvPr/>
              </p:nvPicPr>
              <p:blipFill>
                <a:blip r:embed="rId77"/>
                <a:stretch>
                  <a:fillRect/>
                </a:stretch>
              </p:blipFill>
              <p:spPr>
                <a:xfrm>
                  <a:off x="3239160" y="3389980"/>
                  <a:ext cx="433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Ink 50">
                  <a:extLst>
                    <a:ext uri="{FF2B5EF4-FFF2-40B4-BE49-F238E27FC236}">
                      <a16:creationId xmlns:a16="http://schemas.microsoft.com/office/drawing/2014/main" id="{6E21A288-F1C1-3DD0-D1E2-F00AD4A1FD34}"/>
                    </a:ext>
                  </a:extLst>
                </p14:cNvPr>
                <p14:cNvContentPartPr/>
                <p14:nvPr/>
              </p14:nvContentPartPr>
              <p14:xfrm>
                <a:off x="1916880" y="3415900"/>
                <a:ext cx="1201680" cy="108720"/>
              </p14:xfrm>
            </p:contentPart>
          </mc:Choice>
          <mc:Fallback>
            <p:pic>
              <p:nvPicPr>
                <p:cNvPr id="51" name="Ink 50">
                  <a:extLst>
                    <a:ext uri="{FF2B5EF4-FFF2-40B4-BE49-F238E27FC236}">
                      <a16:creationId xmlns:a16="http://schemas.microsoft.com/office/drawing/2014/main" id="{6E21A288-F1C1-3DD0-D1E2-F00AD4A1FD34}"/>
                    </a:ext>
                  </a:extLst>
                </p:cNvPr>
                <p:cNvPicPr/>
                <p:nvPr/>
              </p:nvPicPr>
              <p:blipFill>
                <a:blip r:embed="rId79"/>
                <a:stretch>
                  <a:fillRect/>
                </a:stretch>
              </p:blipFill>
              <p:spPr>
                <a:xfrm>
                  <a:off x="1899240" y="3397900"/>
                  <a:ext cx="1237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Ink 52">
                  <a:extLst>
                    <a:ext uri="{FF2B5EF4-FFF2-40B4-BE49-F238E27FC236}">
                      <a16:creationId xmlns:a16="http://schemas.microsoft.com/office/drawing/2014/main" id="{6BCA2823-04C6-66B6-1A99-20BF9672EC09}"/>
                    </a:ext>
                  </a:extLst>
                </p14:cNvPr>
                <p14:cNvContentPartPr/>
                <p14:nvPr/>
              </p14:nvContentPartPr>
              <p14:xfrm>
                <a:off x="995640" y="3421300"/>
                <a:ext cx="619200" cy="149040"/>
              </p14:xfrm>
            </p:contentPart>
          </mc:Choice>
          <mc:Fallback>
            <p:pic>
              <p:nvPicPr>
                <p:cNvPr id="53" name="Ink 52">
                  <a:extLst>
                    <a:ext uri="{FF2B5EF4-FFF2-40B4-BE49-F238E27FC236}">
                      <a16:creationId xmlns:a16="http://schemas.microsoft.com/office/drawing/2014/main" id="{6BCA2823-04C6-66B6-1A99-20BF9672EC09}"/>
                    </a:ext>
                  </a:extLst>
                </p:cNvPr>
                <p:cNvPicPr/>
                <p:nvPr/>
              </p:nvPicPr>
              <p:blipFill>
                <a:blip r:embed="rId81"/>
                <a:stretch>
                  <a:fillRect/>
                </a:stretch>
              </p:blipFill>
              <p:spPr>
                <a:xfrm>
                  <a:off x="977640" y="3403660"/>
                  <a:ext cx="654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Ink 54">
                  <a:extLst>
                    <a:ext uri="{FF2B5EF4-FFF2-40B4-BE49-F238E27FC236}">
                      <a16:creationId xmlns:a16="http://schemas.microsoft.com/office/drawing/2014/main" id="{82883744-6C57-0784-2F99-850F407F9CE1}"/>
                    </a:ext>
                  </a:extLst>
                </p14:cNvPr>
                <p14:cNvContentPartPr/>
                <p14:nvPr/>
              </p14:nvContentPartPr>
              <p14:xfrm>
                <a:off x="205440" y="3468100"/>
                <a:ext cx="742320" cy="71280"/>
              </p14:xfrm>
            </p:contentPart>
          </mc:Choice>
          <mc:Fallback>
            <p:pic>
              <p:nvPicPr>
                <p:cNvPr id="55" name="Ink 54">
                  <a:extLst>
                    <a:ext uri="{FF2B5EF4-FFF2-40B4-BE49-F238E27FC236}">
                      <a16:creationId xmlns:a16="http://schemas.microsoft.com/office/drawing/2014/main" id="{82883744-6C57-0784-2F99-850F407F9CE1}"/>
                    </a:ext>
                  </a:extLst>
                </p:cNvPr>
                <p:cNvPicPr/>
                <p:nvPr/>
              </p:nvPicPr>
              <p:blipFill>
                <a:blip r:embed="rId83"/>
                <a:stretch>
                  <a:fillRect/>
                </a:stretch>
              </p:blipFill>
              <p:spPr>
                <a:xfrm>
                  <a:off x="187800" y="3450100"/>
                  <a:ext cx="777960" cy="10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57" name="Ink 56">
                <a:extLst>
                  <a:ext uri="{FF2B5EF4-FFF2-40B4-BE49-F238E27FC236}">
                    <a16:creationId xmlns:a16="http://schemas.microsoft.com/office/drawing/2014/main" id="{C3EF6E71-B1C0-37A3-1997-7EEF6884C1B9}"/>
                  </a:ext>
                </a:extLst>
              </p14:cNvPr>
              <p14:cNvContentPartPr/>
              <p14:nvPr/>
            </p14:nvContentPartPr>
            <p14:xfrm>
              <a:off x="8274120" y="4039420"/>
              <a:ext cx="962640" cy="50400"/>
            </p14:xfrm>
          </p:contentPart>
        </mc:Choice>
        <mc:Fallback>
          <p:pic>
            <p:nvPicPr>
              <p:cNvPr id="57" name="Ink 56">
                <a:extLst>
                  <a:ext uri="{FF2B5EF4-FFF2-40B4-BE49-F238E27FC236}">
                    <a16:creationId xmlns:a16="http://schemas.microsoft.com/office/drawing/2014/main" id="{C3EF6E71-B1C0-37A3-1997-7EEF6884C1B9}"/>
                  </a:ext>
                </a:extLst>
              </p:cNvPr>
              <p:cNvPicPr/>
              <p:nvPr/>
            </p:nvPicPr>
            <p:blipFill>
              <a:blip r:embed="rId85"/>
              <a:stretch>
                <a:fillRect/>
              </a:stretch>
            </p:blipFill>
            <p:spPr>
              <a:xfrm>
                <a:off x="8256480" y="4021780"/>
                <a:ext cx="998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69" name="Ink 268">
                <a:extLst>
                  <a:ext uri="{FF2B5EF4-FFF2-40B4-BE49-F238E27FC236}">
                    <a16:creationId xmlns:a16="http://schemas.microsoft.com/office/drawing/2014/main" id="{8BD55EAA-7F8E-34EA-FA36-6AA021C474F1}"/>
                  </a:ext>
                </a:extLst>
              </p14:cNvPr>
              <p14:cNvContentPartPr/>
              <p14:nvPr/>
            </p14:nvContentPartPr>
            <p14:xfrm>
              <a:off x="3815880" y="4003060"/>
              <a:ext cx="1160640" cy="182880"/>
            </p14:xfrm>
          </p:contentPart>
        </mc:Choice>
        <mc:Fallback>
          <p:pic>
            <p:nvPicPr>
              <p:cNvPr id="269" name="Ink 268">
                <a:extLst>
                  <a:ext uri="{FF2B5EF4-FFF2-40B4-BE49-F238E27FC236}">
                    <a16:creationId xmlns:a16="http://schemas.microsoft.com/office/drawing/2014/main" id="{8BD55EAA-7F8E-34EA-FA36-6AA021C474F1}"/>
                  </a:ext>
                </a:extLst>
              </p:cNvPr>
              <p:cNvPicPr/>
              <p:nvPr/>
            </p:nvPicPr>
            <p:blipFill>
              <a:blip r:embed="rId87"/>
              <a:stretch>
                <a:fillRect/>
              </a:stretch>
            </p:blipFill>
            <p:spPr>
              <a:xfrm>
                <a:off x="3798240" y="3985420"/>
                <a:ext cx="1196280" cy="218520"/>
              </a:xfrm>
              <a:prstGeom prst="rect">
                <a:avLst/>
              </a:prstGeom>
            </p:spPr>
          </p:pic>
        </mc:Fallback>
      </mc:AlternateContent>
      <p:grpSp>
        <p:nvGrpSpPr>
          <p:cNvPr id="272" name="Group 271">
            <a:extLst>
              <a:ext uri="{FF2B5EF4-FFF2-40B4-BE49-F238E27FC236}">
                <a16:creationId xmlns:a16="http://schemas.microsoft.com/office/drawing/2014/main" id="{DD7F8FCA-75C4-2B33-F010-3F2F9149FBFB}"/>
              </a:ext>
            </a:extLst>
          </p:cNvPr>
          <p:cNvGrpSpPr/>
          <p:nvPr/>
        </p:nvGrpSpPr>
        <p:grpSpPr>
          <a:xfrm>
            <a:off x="357720" y="3966700"/>
            <a:ext cx="8992440" cy="808560"/>
            <a:chOff x="357720" y="3966700"/>
            <a:chExt cx="8992440" cy="808560"/>
          </a:xfrm>
        </p:grpSpPr>
        <mc:AlternateContent xmlns:mc="http://schemas.openxmlformats.org/markup-compatibility/2006">
          <mc:Choice xmlns:p14="http://schemas.microsoft.com/office/powerpoint/2010/main" Requires="p14">
            <p:contentPart p14:bwMode="auto" r:id="rId88">
              <p14:nvContentPartPr>
                <p14:cNvPr id="260" name="Ink 259">
                  <a:extLst>
                    <a:ext uri="{FF2B5EF4-FFF2-40B4-BE49-F238E27FC236}">
                      <a16:creationId xmlns:a16="http://schemas.microsoft.com/office/drawing/2014/main" id="{E836C156-28A8-C8C7-9424-BDD8A076DA8F}"/>
                    </a:ext>
                  </a:extLst>
                </p14:cNvPr>
                <p14:cNvContentPartPr/>
                <p14:nvPr/>
              </p14:nvContentPartPr>
              <p14:xfrm>
                <a:off x="8927880" y="4532980"/>
                <a:ext cx="422280" cy="112680"/>
              </p14:xfrm>
            </p:contentPart>
          </mc:Choice>
          <mc:Fallback>
            <p:pic>
              <p:nvPicPr>
                <p:cNvPr id="260" name="Ink 259">
                  <a:extLst>
                    <a:ext uri="{FF2B5EF4-FFF2-40B4-BE49-F238E27FC236}">
                      <a16:creationId xmlns:a16="http://schemas.microsoft.com/office/drawing/2014/main" id="{E836C156-28A8-C8C7-9424-BDD8A076DA8F}"/>
                    </a:ext>
                  </a:extLst>
                </p:cNvPr>
                <p:cNvPicPr/>
                <p:nvPr/>
              </p:nvPicPr>
              <p:blipFill>
                <a:blip r:embed="rId89"/>
                <a:stretch>
                  <a:fillRect/>
                </a:stretch>
              </p:blipFill>
              <p:spPr>
                <a:xfrm>
                  <a:off x="8910240" y="4514980"/>
                  <a:ext cx="457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61" name="Ink 260">
                  <a:extLst>
                    <a:ext uri="{FF2B5EF4-FFF2-40B4-BE49-F238E27FC236}">
                      <a16:creationId xmlns:a16="http://schemas.microsoft.com/office/drawing/2014/main" id="{D3A9FCD6-5E55-5836-8FF5-CA9ECD309385}"/>
                    </a:ext>
                  </a:extLst>
                </p14:cNvPr>
                <p14:cNvContentPartPr/>
                <p14:nvPr/>
              </p14:nvContentPartPr>
              <p14:xfrm>
                <a:off x="7483560" y="4612540"/>
                <a:ext cx="1157400" cy="30960"/>
              </p14:xfrm>
            </p:contentPart>
          </mc:Choice>
          <mc:Fallback>
            <p:pic>
              <p:nvPicPr>
                <p:cNvPr id="261" name="Ink 260">
                  <a:extLst>
                    <a:ext uri="{FF2B5EF4-FFF2-40B4-BE49-F238E27FC236}">
                      <a16:creationId xmlns:a16="http://schemas.microsoft.com/office/drawing/2014/main" id="{D3A9FCD6-5E55-5836-8FF5-CA9ECD309385}"/>
                    </a:ext>
                  </a:extLst>
                </p:cNvPr>
                <p:cNvPicPr/>
                <p:nvPr/>
              </p:nvPicPr>
              <p:blipFill>
                <a:blip r:embed="rId91"/>
                <a:stretch>
                  <a:fillRect/>
                </a:stretch>
              </p:blipFill>
              <p:spPr>
                <a:xfrm>
                  <a:off x="7465920" y="4594900"/>
                  <a:ext cx="1193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64" name="Ink 263">
                  <a:extLst>
                    <a:ext uri="{FF2B5EF4-FFF2-40B4-BE49-F238E27FC236}">
                      <a16:creationId xmlns:a16="http://schemas.microsoft.com/office/drawing/2014/main" id="{FC7D6C2E-C797-97E6-D9AE-0E4C0929FCC7}"/>
                    </a:ext>
                  </a:extLst>
                </p14:cNvPr>
                <p14:cNvContentPartPr/>
                <p14:nvPr/>
              </p14:nvContentPartPr>
              <p14:xfrm>
                <a:off x="6928080" y="4548820"/>
                <a:ext cx="485640" cy="80640"/>
              </p14:xfrm>
            </p:contentPart>
          </mc:Choice>
          <mc:Fallback>
            <p:pic>
              <p:nvPicPr>
                <p:cNvPr id="264" name="Ink 263">
                  <a:extLst>
                    <a:ext uri="{FF2B5EF4-FFF2-40B4-BE49-F238E27FC236}">
                      <a16:creationId xmlns:a16="http://schemas.microsoft.com/office/drawing/2014/main" id="{FC7D6C2E-C797-97E6-D9AE-0E4C0929FCC7}"/>
                    </a:ext>
                  </a:extLst>
                </p:cNvPr>
                <p:cNvPicPr/>
                <p:nvPr/>
              </p:nvPicPr>
              <p:blipFill>
                <a:blip r:embed="rId93"/>
                <a:stretch>
                  <a:fillRect/>
                </a:stretch>
              </p:blipFill>
              <p:spPr>
                <a:xfrm>
                  <a:off x="6910440" y="4531180"/>
                  <a:ext cx="521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65" name="Ink 264">
                  <a:extLst>
                    <a:ext uri="{FF2B5EF4-FFF2-40B4-BE49-F238E27FC236}">
                      <a16:creationId xmlns:a16="http://schemas.microsoft.com/office/drawing/2014/main" id="{D0FBBAED-48C3-13CF-AC91-68FCAAECCFEC}"/>
                    </a:ext>
                  </a:extLst>
                </p14:cNvPr>
                <p14:cNvContentPartPr/>
                <p14:nvPr/>
              </p14:nvContentPartPr>
              <p14:xfrm>
                <a:off x="5803800" y="4652500"/>
                <a:ext cx="979920" cy="48960"/>
              </p14:xfrm>
            </p:contentPart>
          </mc:Choice>
          <mc:Fallback>
            <p:pic>
              <p:nvPicPr>
                <p:cNvPr id="265" name="Ink 264">
                  <a:extLst>
                    <a:ext uri="{FF2B5EF4-FFF2-40B4-BE49-F238E27FC236}">
                      <a16:creationId xmlns:a16="http://schemas.microsoft.com/office/drawing/2014/main" id="{D0FBBAED-48C3-13CF-AC91-68FCAAECCFEC}"/>
                    </a:ext>
                  </a:extLst>
                </p:cNvPr>
                <p:cNvPicPr/>
                <p:nvPr/>
              </p:nvPicPr>
              <p:blipFill>
                <a:blip r:embed="rId95"/>
                <a:stretch>
                  <a:fillRect/>
                </a:stretch>
              </p:blipFill>
              <p:spPr>
                <a:xfrm>
                  <a:off x="5785800" y="4634860"/>
                  <a:ext cx="1015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67" name="Ink 266">
                  <a:extLst>
                    <a:ext uri="{FF2B5EF4-FFF2-40B4-BE49-F238E27FC236}">
                      <a16:creationId xmlns:a16="http://schemas.microsoft.com/office/drawing/2014/main" id="{5751833D-39AC-F353-9406-C014B8599518}"/>
                    </a:ext>
                  </a:extLst>
                </p14:cNvPr>
                <p14:cNvContentPartPr/>
                <p14:nvPr/>
              </p14:nvContentPartPr>
              <p14:xfrm>
                <a:off x="4593840" y="4563580"/>
                <a:ext cx="1022760" cy="211680"/>
              </p14:xfrm>
            </p:contentPart>
          </mc:Choice>
          <mc:Fallback>
            <p:pic>
              <p:nvPicPr>
                <p:cNvPr id="267" name="Ink 266">
                  <a:extLst>
                    <a:ext uri="{FF2B5EF4-FFF2-40B4-BE49-F238E27FC236}">
                      <a16:creationId xmlns:a16="http://schemas.microsoft.com/office/drawing/2014/main" id="{5751833D-39AC-F353-9406-C014B8599518}"/>
                    </a:ext>
                  </a:extLst>
                </p:cNvPr>
                <p:cNvPicPr/>
                <p:nvPr/>
              </p:nvPicPr>
              <p:blipFill>
                <a:blip r:embed="rId97"/>
                <a:stretch>
                  <a:fillRect/>
                </a:stretch>
              </p:blipFill>
              <p:spPr>
                <a:xfrm>
                  <a:off x="4575840" y="4545580"/>
                  <a:ext cx="10584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Ink 57">
                  <a:extLst>
                    <a:ext uri="{FF2B5EF4-FFF2-40B4-BE49-F238E27FC236}">
                      <a16:creationId xmlns:a16="http://schemas.microsoft.com/office/drawing/2014/main" id="{0C46D915-5374-2169-FF4D-FCD787A256C8}"/>
                    </a:ext>
                  </a:extLst>
                </p14:cNvPr>
                <p14:cNvContentPartPr/>
                <p14:nvPr/>
              </p14:nvContentPartPr>
              <p14:xfrm>
                <a:off x="5169480" y="4024300"/>
                <a:ext cx="2878200" cy="66240"/>
              </p14:xfrm>
            </p:contentPart>
          </mc:Choice>
          <mc:Fallback>
            <p:pic>
              <p:nvPicPr>
                <p:cNvPr id="58" name="Ink 57">
                  <a:extLst>
                    <a:ext uri="{FF2B5EF4-FFF2-40B4-BE49-F238E27FC236}">
                      <a16:creationId xmlns:a16="http://schemas.microsoft.com/office/drawing/2014/main" id="{0C46D915-5374-2169-FF4D-FCD787A256C8}"/>
                    </a:ext>
                  </a:extLst>
                </p:cNvPr>
                <p:cNvPicPr/>
                <p:nvPr/>
              </p:nvPicPr>
              <p:blipFill>
                <a:blip r:embed="rId99"/>
                <a:stretch>
                  <a:fillRect/>
                </a:stretch>
              </p:blipFill>
              <p:spPr>
                <a:xfrm>
                  <a:off x="5151480" y="4006660"/>
                  <a:ext cx="29138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Ink 58">
                  <a:extLst>
                    <a:ext uri="{FF2B5EF4-FFF2-40B4-BE49-F238E27FC236}">
                      <a16:creationId xmlns:a16="http://schemas.microsoft.com/office/drawing/2014/main" id="{76EA2CE7-57F9-9999-8281-A2F233457695}"/>
                    </a:ext>
                  </a:extLst>
                </p14:cNvPr>
                <p14:cNvContentPartPr/>
                <p14:nvPr/>
              </p14:nvContentPartPr>
              <p14:xfrm>
                <a:off x="4638480" y="4011700"/>
                <a:ext cx="366840" cy="50400"/>
              </p14:xfrm>
            </p:contentPart>
          </mc:Choice>
          <mc:Fallback>
            <p:pic>
              <p:nvPicPr>
                <p:cNvPr id="59" name="Ink 58">
                  <a:extLst>
                    <a:ext uri="{FF2B5EF4-FFF2-40B4-BE49-F238E27FC236}">
                      <a16:creationId xmlns:a16="http://schemas.microsoft.com/office/drawing/2014/main" id="{76EA2CE7-57F9-9999-8281-A2F233457695}"/>
                    </a:ext>
                  </a:extLst>
                </p:cNvPr>
                <p:cNvPicPr/>
                <p:nvPr/>
              </p:nvPicPr>
              <p:blipFill>
                <a:blip r:embed="rId101"/>
                <a:stretch>
                  <a:fillRect/>
                </a:stretch>
              </p:blipFill>
              <p:spPr>
                <a:xfrm>
                  <a:off x="4620840" y="3994060"/>
                  <a:ext cx="402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Ink 59">
                  <a:extLst>
                    <a:ext uri="{FF2B5EF4-FFF2-40B4-BE49-F238E27FC236}">
                      <a16:creationId xmlns:a16="http://schemas.microsoft.com/office/drawing/2014/main" id="{12D8FCDD-341C-F95E-7800-C8B699154B84}"/>
                    </a:ext>
                  </a:extLst>
                </p14:cNvPr>
                <p14:cNvContentPartPr/>
                <p14:nvPr/>
              </p14:nvContentPartPr>
              <p14:xfrm>
                <a:off x="3949440" y="4135900"/>
                <a:ext cx="379800" cy="21600"/>
              </p14:xfrm>
            </p:contentPart>
          </mc:Choice>
          <mc:Fallback>
            <p:pic>
              <p:nvPicPr>
                <p:cNvPr id="60" name="Ink 59">
                  <a:extLst>
                    <a:ext uri="{FF2B5EF4-FFF2-40B4-BE49-F238E27FC236}">
                      <a16:creationId xmlns:a16="http://schemas.microsoft.com/office/drawing/2014/main" id="{12D8FCDD-341C-F95E-7800-C8B699154B84}"/>
                    </a:ext>
                  </a:extLst>
                </p:cNvPr>
                <p:cNvPicPr/>
                <p:nvPr/>
              </p:nvPicPr>
              <p:blipFill>
                <a:blip r:embed="rId103"/>
                <a:stretch>
                  <a:fillRect/>
                </a:stretch>
              </p:blipFill>
              <p:spPr>
                <a:xfrm>
                  <a:off x="3931800" y="4118260"/>
                  <a:ext cx="4154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Ink 60">
                  <a:extLst>
                    <a:ext uri="{FF2B5EF4-FFF2-40B4-BE49-F238E27FC236}">
                      <a16:creationId xmlns:a16="http://schemas.microsoft.com/office/drawing/2014/main" id="{4BB28689-C3C1-F368-1592-32CC527632F2}"/>
                    </a:ext>
                  </a:extLst>
                </p14:cNvPr>
                <p14:cNvContentPartPr/>
                <p14:nvPr/>
              </p14:nvContentPartPr>
              <p14:xfrm>
                <a:off x="3310440" y="4089820"/>
                <a:ext cx="419760" cy="12960"/>
              </p14:xfrm>
            </p:contentPart>
          </mc:Choice>
          <mc:Fallback>
            <p:pic>
              <p:nvPicPr>
                <p:cNvPr id="61" name="Ink 60">
                  <a:extLst>
                    <a:ext uri="{FF2B5EF4-FFF2-40B4-BE49-F238E27FC236}">
                      <a16:creationId xmlns:a16="http://schemas.microsoft.com/office/drawing/2014/main" id="{4BB28689-C3C1-F368-1592-32CC527632F2}"/>
                    </a:ext>
                  </a:extLst>
                </p:cNvPr>
                <p:cNvPicPr/>
                <p:nvPr/>
              </p:nvPicPr>
              <p:blipFill>
                <a:blip r:embed="rId105"/>
                <a:stretch>
                  <a:fillRect/>
                </a:stretch>
              </p:blipFill>
              <p:spPr>
                <a:xfrm>
                  <a:off x="3292800" y="4071820"/>
                  <a:ext cx="4554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Ink 62">
                  <a:extLst>
                    <a:ext uri="{FF2B5EF4-FFF2-40B4-BE49-F238E27FC236}">
                      <a16:creationId xmlns:a16="http://schemas.microsoft.com/office/drawing/2014/main" id="{5CE873E9-93C0-C85F-DFBB-200174E36349}"/>
                    </a:ext>
                  </a:extLst>
                </p14:cNvPr>
                <p14:cNvContentPartPr/>
                <p14:nvPr/>
              </p14:nvContentPartPr>
              <p14:xfrm>
                <a:off x="2694120" y="4088380"/>
                <a:ext cx="255960" cy="14400"/>
              </p14:xfrm>
            </p:contentPart>
          </mc:Choice>
          <mc:Fallback>
            <p:pic>
              <p:nvPicPr>
                <p:cNvPr id="63" name="Ink 62">
                  <a:extLst>
                    <a:ext uri="{FF2B5EF4-FFF2-40B4-BE49-F238E27FC236}">
                      <a16:creationId xmlns:a16="http://schemas.microsoft.com/office/drawing/2014/main" id="{5CE873E9-93C0-C85F-DFBB-200174E36349}"/>
                    </a:ext>
                  </a:extLst>
                </p:cNvPr>
                <p:cNvPicPr/>
                <p:nvPr/>
              </p:nvPicPr>
              <p:blipFill>
                <a:blip r:embed="rId107"/>
                <a:stretch>
                  <a:fillRect/>
                </a:stretch>
              </p:blipFill>
              <p:spPr>
                <a:xfrm>
                  <a:off x="2676480" y="4070380"/>
                  <a:ext cx="2916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56" name="Ink 255">
                  <a:extLst>
                    <a:ext uri="{FF2B5EF4-FFF2-40B4-BE49-F238E27FC236}">
                      <a16:creationId xmlns:a16="http://schemas.microsoft.com/office/drawing/2014/main" id="{D3AF248B-EFA1-9D09-0B34-0AA3A07D6822}"/>
                    </a:ext>
                  </a:extLst>
                </p14:cNvPr>
                <p14:cNvContentPartPr/>
                <p14:nvPr/>
              </p14:nvContentPartPr>
              <p14:xfrm>
                <a:off x="1805280" y="4029340"/>
                <a:ext cx="608760" cy="34560"/>
              </p14:xfrm>
            </p:contentPart>
          </mc:Choice>
          <mc:Fallback>
            <p:pic>
              <p:nvPicPr>
                <p:cNvPr id="256" name="Ink 255">
                  <a:extLst>
                    <a:ext uri="{FF2B5EF4-FFF2-40B4-BE49-F238E27FC236}">
                      <a16:creationId xmlns:a16="http://schemas.microsoft.com/office/drawing/2014/main" id="{D3AF248B-EFA1-9D09-0B34-0AA3A07D6822}"/>
                    </a:ext>
                  </a:extLst>
                </p:cNvPr>
                <p:cNvPicPr/>
                <p:nvPr/>
              </p:nvPicPr>
              <p:blipFill>
                <a:blip r:embed="rId109"/>
                <a:stretch>
                  <a:fillRect/>
                </a:stretch>
              </p:blipFill>
              <p:spPr>
                <a:xfrm>
                  <a:off x="1787640" y="4011700"/>
                  <a:ext cx="644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58" name="Ink 257">
                  <a:extLst>
                    <a:ext uri="{FF2B5EF4-FFF2-40B4-BE49-F238E27FC236}">
                      <a16:creationId xmlns:a16="http://schemas.microsoft.com/office/drawing/2014/main" id="{EE8921E8-CA09-460E-A55D-A847283EA0E7}"/>
                    </a:ext>
                  </a:extLst>
                </p14:cNvPr>
                <p14:cNvContentPartPr/>
                <p14:nvPr/>
              </p14:nvContentPartPr>
              <p14:xfrm>
                <a:off x="1276440" y="4004860"/>
                <a:ext cx="385560" cy="39960"/>
              </p14:xfrm>
            </p:contentPart>
          </mc:Choice>
          <mc:Fallback>
            <p:pic>
              <p:nvPicPr>
                <p:cNvPr id="258" name="Ink 257">
                  <a:extLst>
                    <a:ext uri="{FF2B5EF4-FFF2-40B4-BE49-F238E27FC236}">
                      <a16:creationId xmlns:a16="http://schemas.microsoft.com/office/drawing/2014/main" id="{EE8921E8-CA09-460E-A55D-A847283EA0E7}"/>
                    </a:ext>
                  </a:extLst>
                </p:cNvPr>
                <p:cNvPicPr/>
                <p:nvPr/>
              </p:nvPicPr>
              <p:blipFill>
                <a:blip r:embed="rId111"/>
                <a:stretch>
                  <a:fillRect/>
                </a:stretch>
              </p:blipFill>
              <p:spPr>
                <a:xfrm>
                  <a:off x="1258800" y="3986860"/>
                  <a:ext cx="421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59" name="Ink 258">
                  <a:extLst>
                    <a:ext uri="{FF2B5EF4-FFF2-40B4-BE49-F238E27FC236}">
                      <a16:creationId xmlns:a16="http://schemas.microsoft.com/office/drawing/2014/main" id="{76E725A8-3CAE-7180-9B86-B47E4032DB4F}"/>
                    </a:ext>
                  </a:extLst>
                </p14:cNvPr>
                <p14:cNvContentPartPr/>
                <p14:nvPr/>
              </p14:nvContentPartPr>
              <p14:xfrm>
                <a:off x="357720" y="4060300"/>
                <a:ext cx="758880" cy="71640"/>
              </p14:xfrm>
            </p:contentPart>
          </mc:Choice>
          <mc:Fallback>
            <p:pic>
              <p:nvPicPr>
                <p:cNvPr id="259" name="Ink 258">
                  <a:extLst>
                    <a:ext uri="{FF2B5EF4-FFF2-40B4-BE49-F238E27FC236}">
                      <a16:creationId xmlns:a16="http://schemas.microsoft.com/office/drawing/2014/main" id="{76E725A8-3CAE-7180-9B86-B47E4032DB4F}"/>
                    </a:ext>
                  </a:extLst>
                </p:cNvPr>
                <p:cNvPicPr/>
                <p:nvPr/>
              </p:nvPicPr>
              <p:blipFill>
                <a:blip r:embed="rId113"/>
                <a:stretch>
                  <a:fillRect/>
                </a:stretch>
              </p:blipFill>
              <p:spPr>
                <a:xfrm>
                  <a:off x="340080" y="4042660"/>
                  <a:ext cx="794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71" name="Ink 270">
                  <a:extLst>
                    <a:ext uri="{FF2B5EF4-FFF2-40B4-BE49-F238E27FC236}">
                      <a16:creationId xmlns:a16="http://schemas.microsoft.com/office/drawing/2014/main" id="{852A10DE-6B39-2A35-005F-798DD0CB4C05}"/>
                    </a:ext>
                  </a:extLst>
                </p14:cNvPr>
                <p14:cNvContentPartPr/>
                <p14:nvPr/>
              </p14:nvContentPartPr>
              <p14:xfrm>
                <a:off x="4580880" y="3966700"/>
                <a:ext cx="1201320" cy="774360"/>
              </p14:xfrm>
            </p:contentPart>
          </mc:Choice>
          <mc:Fallback>
            <p:pic>
              <p:nvPicPr>
                <p:cNvPr id="271" name="Ink 270">
                  <a:extLst>
                    <a:ext uri="{FF2B5EF4-FFF2-40B4-BE49-F238E27FC236}">
                      <a16:creationId xmlns:a16="http://schemas.microsoft.com/office/drawing/2014/main" id="{852A10DE-6B39-2A35-005F-798DD0CB4C05}"/>
                    </a:ext>
                  </a:extLst>
                </p:cNvPr>
                <p:cNvPicPr/>
                <p:nvPr/>
              </p:nvPicPr>
              <p:blipFill>
                <a:blip r:embed="rId115"/>
                <a:stretch>
                  <a:fillRect/>
                </a:stretch>
              </p:blipFill>
              <p:spPr>
                <a:xfrm>
                  <a:off x="4563240" y="3949060"/>
                  <a:ext cx="1236960" cy="81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
            <p14:nvContentPartPr>
              <p14:cNvPr id="273" name="Ink 272">
                <a:extLst>
                  <a:ext uri="{FF2B5EF4-FFF2-40B4-BE49-F238E27FC236}">
                    <a16:creationId xmlns:a16="http://schemas.microsoft.com/office/drawing/2014/main" id="{6A99B301-E759-793F-31F9-7AD3308B03FC}"/>
                  </a:ext>
                </a:extLst>
              </p14:cNvPr>
              <p14:cNvContentPartPr/>
              <p14:nvPr/>
            </p14:nvContentPartPr>
            <p14:xfrm>
              <a:off x="3438960" y="1800580"/>
              <a:ext cx="2337480" cy="666000"/>
            </p14:xfrm>
          </p:contentPart>
        </mc:Choice>
        <mc:Fallback>
          <p:pic>
            <p:nvPicPr>
              <p:cNvPr id="273" name="Ink 272">
                <a:extLst>
                  <a:ext uri="{FF2B5EF4-FFF2-40B4-BE49-F238E27FC236}">
                    <a16:creationId xmlns:a16="http://schemas.microsoft.com/office/drawing/2014/main" id="{6A99B301-E759-793F-31F9-7AD3308B03FC}"/>
                  </a:ext>
                </a:extLst>
              </p:cNvPr>
              <p:cNvPicPr/>
              <p:nvPr/>
            </p:nvPicPr>
            <p:blipFill>
              <a:blip r:embed="rId117"/>
              <a:stretch>
                <a:fillRect/>
              </a:stretch>
            </p:blipFill>
            <p:spPr>
              <a:xfrm>
                <a:off x="3420960" y="1782580"/>
                <a:ext cx="2373120" cy="701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74" name="Ink 273">
                <a:extLst>
                  <a:ext uri="{FF2B5EF4-FFF2-40B4-BE49-F238E27FC236}">
                    <a16:creationId xmlns:a16="http://schemas.microsoft.com/office/drawing/2014/main" id="{B1AEA28E-8DCD-9295-C0CA-6D6957D4126A}"/>
                  </a:ext>
                </a:extLst>
              </p14:cNvPr>
              <p14:cNvContentPartPr/>
              <p14:nvPr/>
            </p14:nvContentPartPr>
            <p14:xfrm>
              <a:off x="898080" y="1815340"/>
              <a:ext cx="783720" cy="633960"/>
            </p14:xfrm>
          </p:contentPart>
        </mc:Choice>
        <mc:Fallback>
          <p:pic>
            <p:nvPicPr>
              <p:cNvPr id="274" name="Ink 273">
                <a:extLst>
                  <a:ext uri="{FF2B5EF4-FFF2-40B4-BE49-F238E27FC236}">
                    <a16:creationId xmlns:a16="http://schemas.microsoft.com/office/drawing/2014/main" id="{B1AEA28E-8DCD-9295-C0CA-6D6957D4126A}"/>
                  </a:ext>
                </a:extLst>
              </p:cNvPr>
              <p:cNvPicPr/>
              <p:nvPr/>
            </p:nvPicPr>
            <p:blipFill>
              <a:blip r:embed="rId119"/>
              <a:stretch>
                <a:fillRect/>
              </a:stretch>
            </p:blipFill>
            <p:spPr>
              <a:xfrm>
                <a:off x="880080" y="1797700"/>
                <a:ext cx="819360" cy="669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75" name="Ink 274">
                <a:extLst>
                  <a:ext uri="{FF2B5EF4-FFF2-40B4-BE49-F238E27FC236}">
                    <a16:creationId xmlns:a16="http://schemas.microsoft.com/office/drawing/2014/main" id="{E5FB327D-58B4-3719-9B05-462B6264F7E5}"/>
                  </a:ext>
                </a:extLst>
              </p14:cNvPr>
              <p14:cNvContentPartPr/>
              <p14:nvPr/>
            </p14:nvContentPartPr>
            <p14:xfrm>
              <a:off x="7000080" y="2368660"/>
              <a:ext cx="2373480" cy="637200"/>
            </p14:xfrm>
          </p:contentPart>
        </mc:Choice>
        <mc:Fallback>
          <p:pic>
            <p:nvPicPr>
              <p:cNvPr id="275" name="Ink 274">
                <a:extLst>
                  <a:ext uri="{FF2B5EF4-FFF2-40B4-BE49-F238E27FC236}">
                    <a16:creationId xmlns:a16="http://schemas.microsoft.com/office/drawing/2014/main" id="{E5FB327D-58B4-3719-9B05-462B6264F7E5}"/>
                  </a:ext>
                </a:extLst>
              </p:cNvPr>
              <p:cNvPicPr/>
              <p:nvPr/>
            </p:nvPicPr>
            <p:blipFill>
              <a:blip r:embed="rId121"/>
              <a:stretch>
                <a:fillRect/>
              </a:stretch>
            </p:blipFill>
            <p:spPr>
              <a:xfrm>
                <a:off x="6982440" y="2351020"/>
                <a:ext cx="2409120" cy="672840"/>
              </a:xfrm>
              <a:prstGeom prst="rect">
                <a:avLst/>
              </a:prstGeom>
            </p:spPr>
          </p:pic>
        </mc:Fallback>
      </mc:AlternateContent>
    </p:spTree>
    <p:extLst>
      <p:ext uri="{BB962C8B-B14F-4D97-AF65-F5344CB8AC3E}">
        <p14:creationId xmlns:p14="http://schemas.microsoft.com/office/powerpoint/2010/main" val="3955612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EC8AF9B-4214-E440-69A7-63B5403A152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A20F897-9A6C-F4D5-3DA4-AE4C036FDD32}"/>
              </a:ext>
            </a:extLst>
          </p:cNvPr>
          <p:cNvSpPr/>
          <p:nvPr/>
        </p:nvSpPr>
        <p:spPr>
          <a:xfrm>
            <a:off x="0" y="-1"/>
            <a:ext cx="9715500" cy="6566599"/>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21F783-8E66-0C5E-D887-B8396DEE51D6}"/>
              </a:ext>
            </a:extLst>
          </p:cNvPr>
          <p:cNvSpPr txBox="1"/>
          <p:nvPr/>
        </p:nvSpPr>
        <p:spPr>
          <a:xfrm>
            <a:off x="412750" y="0"/>
            <a:ext cx="8921559" cy="6278642"/>
          </a:xfrm>
          <a:prstGeom prst="rect">
            <a:avLst/>
          </a:prstGeom>
          <a:noFill/>
        </p:spPr>
        <p:txBody>
          <a:bodyPr wrap="square" rtlCol="0">
            <a:spAutoFit/>
          </a:bodyPr>
          <a:lstStyle/>
          <a:p>
            <a:r>
              <a:rPr lang="en-US" sz="2800" b="1">
                <a:solidFill>
                  <a:srgbClr val="FFC000"/>
                </a:solidFill>
                <a:cs typeface="+mj-cs"/>
              </a:rPr>
              <a:t>Midrash Bereshit Rabbah 24:7</a:t>
            </a:r>
          </a:p>
          <a:p>
            <a:r>
              <a:rPr lang="en-US" sz="2200">
                <a:solidFill>
                  <a:srgbClr val="FFC000"/>
                </a:solidFill>
                <a:cs typeface="+mj-cs"/>
              </a:rPr>
              <a:t>Rabbi Tanḥuma in the name of Rabbi Elazar, and Rabbi Menaḥem in the name of Rav said: Adam the first man learned all the crafts [in the world]. What is the source? </a:t>
            </a:r>
            <a:r>
              <a:rPr lang="en-US" sz="2200">
                <a:solidFill>
                  <a:srgbClr val="00B0F0"/>
                </a:solidFill>
                <a:cs typeface="+mj-cs"/>
              </a:rPr>
              <a:t>“And craftsmen, they are me’adam” </a:t>
            </a:r>
            <a:r>
              <a:rPr lang="en-US" sz="2200">
                <a:solidFill>
                  <a:srgbClr val="FFC000"/>
                </a:solidFill>
                <a:cs typeface="+mj-cs"/>
              </a:rPr>
              <a:t>(</a:t>
            </a:r>
            <a:r>
              <a:rPr lang="en-US" sz="2200">
                <a:solidFill>
                  <a:srgbClr val="00B0F0"/>
                </a:solidFill>
                <a:cs typeface="+mj-cs"/>
              </a:rPr>
              <a:t>Isaiah 44:11</a:t>
            </a:r>
            <a:r>
              <a:rPr lang="en-US" sz="2200">
                <a:solidFill>
                  <a:srgbClr val="FFC000"/>
                </a:solidFill>
                <a:cs typeface="+mj-cs"/>
              </a:rPr>
              <a:t>) – from Adam the first man. He learned even how to score a parchment, as it is stated: </a:t>
            </a:r>
            <a:r>
              <a:rPr lang="en-US" sz="2200">
                <a:solidFill>
                  <a:srgbClr val="00B0F0"/>
                </a:solidFill>
                <a:cs typeface="+mj-cs"/>
              </a:rPr>
              <a:t>“This is the book” </a:t>
            </a:r>
            <a:r>
              <a:rPr lang="en-US" sz="2200">
                <a:solidFill>
                  <a:srgbClr val="FFC000"/>
                </a:solidFill>
                <a:cs typeface="+mj-cs"/>
              </a:rPr>
              <a:t>– it and its scoring.</a:t>
            </a:r>
          </a:p>
          <a:p>
            <a:r>
              <a:rPr lang="en-US" sz="2200">
                <a:solidFill>
                  <a:srgbClr val="00B0F0"/>
                </a:solidFill>
                <a:cs typeface="+mj-cs"/>
              </a:rPr>
              <a:t>“[This is the book of the descendants of Adam,] on the day that God created man”</a:t>
            </a:r>
            <a:r>
              <a:rPr lang="en-US" sz="2200">
                <a:solidFill>
                  <a:srgbClr val="FFC000"/>
                </a:solidFill>
                <a:cs typeface="+mj-cs"/>
              </a:rPr>
              <a:t> – this supports what Rabbi Elazar ben Azarya said: Three miracles occurred on that day: On that day they [Adam and Eve] were created, on that day they cohabited, and on that day they produced offspring.</a:t>
            </a:r>
          </a:p>
          <a:p>
            <a:r>
              <a:rPr lang="en-US" sz="2200">
                <a:solidFill>
                  <a:srgbClr val="FFC000"/>
                </a:solidFill>
                <a:cs typeface="+mj-cs"/>
              </a:rPr>
              <a:t>Ben Azzai says: </a:t>
            </a:r>
            <a:r>
              <a:rPr lang="en-US" sz="2200">
                <a:solidFill>
                  <a:srgbClr val="00B0F0"/>
                </a:solidFill>
                <a:cs typeface="+mj-cs"/>
              </a:rPr>
              <a:t>“This is the book of the descendants of Adam” </a:t>
            </a:r>
            <a:r>
              <a:rPr lang="en-US" sz="2200">
                <a:solidFill>
                  <a:srgbClr val="FFC000"/>
                </a:solidFill>
                <a:cs typeface="+mj-cs"/>
              </a:rPr>
              <a:t>– this verse represents the central tenet of the Torah. Rabbi Akiva says: </a:t>
            </a:r>
            <a:r>
              <a:rPr lang="en-US" sz="2200">
                <a:solidFill>
                  <a:srgbClr val="00B0F0"/>
                </a:solidFill>
                <a:cs typeface="+mj-cs"/>
              </a:rPr>
              <a:t>“You shall love your neighbor as yourself” </a:t>
            </a:r>
            <a:r>
              <a:rPr lang="en-US" sz="2200">
                <a:solidFill>
                  <a:srgbClr val="FFC000"/>
                </a:solidFill>
                <a:cs typeface="+mj-cs"/>
              </a:rPr>
              <a:t>(</a:t>
            </a:r>
            <a:r>
              <a:rPr lang="en-US" sz="2200">
                <a:solidFill>
                  <a:srgbClr val="00B0F0"/>
                </a:solidFill>
                <a:cs typeface="+mj-cs"/>
              </a:rPr>
              <a:t>Leviticus 19:18</a:t>
            </a:r>
            <a:r>
              <a:rPr lang="en-US" sz="2200">
                <a:solidFill>
                  <a:srgbClr val="FFC000"/>
                </a:solidFill>
                <a:cs typeface="+mj-cs"/>
              </a:rPr>
              <a:t>) – that verse represents the central tenet of the Torah, [as it teaches] that you should not say: Since I have been disparaged, let someone else be disparaged along with me; since I was cursed, let someone else be cursed along with me. Rabbi Tanḥuma said: If you do act like that, know who it is that you are disgracing: </a:t>
            </a:r>
            <a:r>
              <a:rPr lang="en-US" sz="2200">
                <a:solidFill>
                  <a:srgbClr val="00B0F0"/>
                </a:solidFill>
                <a:cs typeface="+mj-cs"/>
              </a:rPr>
              <a:t>“in the likeness of God He made him” </a:t>
            </a:r>
            <a:r>
              <a:rPr lang="en-US" sz="2200">
                <a:solidFill>
                  <a:srgbClr val="FFC000"/>
                </a:solidFill>
                <a:cs typeface="+mj-cs"/>
              </a:rPr>
              <a:t>(</a:t>
            </a:r>
            <a:r>
              <a:rPr lang="en-US" sz="2200">
                <a:solidFill>
                  <a:srgbClr val="00B0F0"/>
                </a:solidFill>
                <a:cs typeface="+mj-cs"/>
              </a:rPr>
              <a:t>Genesis 5:1</a:t>
            </a:r>
            <a:r>
              <a:rPr lang="en-US" sz="2200">
                <a:solidFill>
                  <a:srgbClr val="FFC000"/>
                </a:solidFill>
                <a:cs typeface="+mj-cs"/>
              </a:rPr>
              <a:t>).</a:t>
            </a:r>
          </a:p>
        </p:txBody>
      </p:sp>
      <p:sp>
        <p:nvSpPr>
          <p:cNvPr id="8" name="TextBox 7">
            <a:extLst>
              <a:ext uri="{FF2B5EF4-FFF2-40B4-BE49-F238E27FC236}">
                <a16:creationId xmlns:a16="http://schemas.microsoft.com/office/drawing/2014/main" id="{90910638-7E8E-14FB-3074-31E072D75F1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1F46ABCA-BA16-FB31-E9DD-FFE944014D29}"/>
              </a:ext>
            </a:extLst>
          </p:cNvPr>
          <p:cNvSpPr txBox="1"/>
          <p:nvPr/>
        </p:nvSpPr>
        <p:spPr>
          <a:xfrm>
            <a:off x="349250" y="5920267"/>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F23BD41F-3F83-6117-C7F2-4B2C0EEE16D4}"/>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F23BD41F-3F83-6117-C7F2-4B2C0EEE16D4}"/>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2" name="Ink 1">
                <a:extLst>
                  <a:ext uri="{FF2B5EF4-FFF2-40B4-BE49-F238E27FC236}">
                    <a16:creationId xmlns:a16="http://schemas.microsoft.com/office/drawing/2014/main" id="{1EB543B5-B4D4-4496-EFAB-AEB74D80F0CB}"/>
                  </a:ext>
                </a:extLst>
              </p14:cNvPr>
              <p14:cNvContentPartPr/>
              <p14:nvPr/>
            </p14:nvContentPartPr>
            <p14:xfrm>
              <a:off x="7093680" y="1450300"/>
              <a:ext cx="1001520" cy="32760"/>
            </p14:xfrm>
          </p:contentPart>
        </mc:Choice>
        <mc:Fallback>
          <p:pic>
            <p:nvPicPr>
              <p:cNvPr id="2" name="Ink 1">
                <a:extLst>
                  <a:ext uri="{FF2B5EF4-FFF2-40B4-BE49-F238E27FC236}">
                    <a16:creationId xmlns:a16="http://schemas.microsoft.com/office/drawing/2014/main" id="{1EB543B5-B4D4-4496-EFAB-AEB74D80F0CB}"/>
                  </a:ext>
                </a:extLst>
              </p:cNvPr>
              <p:cNvPicPr/>
              <p:nvPr/>
            </p:nvPicPr>
            <p:blipFill>
              <a:blip r:embed="rId7"/>
              <a:stretch>
                <a:fillRect/>
              </a:stretch>
            </p:blipFill>
            <p:spPr>
              <a:xfrm>
                <a:off x="7006560" y="1069060"/>
                <a:ext cx="1175400" cy="795240"/>
              </a:xfrm>
              <a:prstGeom prst="rect">
                <a:avLst/>
              </a:prstGeom>
            </p:spPr>
          </p:pic>
        </mc:Fallback>
      </mc:AlternateContent>
      <p:grpSp>
        <p:nvGrpSpPr>
          <p:cNvPr id="7" name="Group 6">
            <a:extLst>
              <a:ext uri="{FF2B5EF4-FFF2-40B4-BE49-F238E27FC236}">
                <a16:creationId xmlns:a16="http://schemas.microsoft.com/office/drawing/2014/main" id="{7790218C-B0FA-53C8-6EBD-54008317EBDB}"/>
              </a:ext>
            </a:extLst>
          </p:cNvPr>
          <p:cNvGrpSpPr/>
          <p:nvPr/>
        </p:nvGrpSpPr>
        <p:grpSpPr>
          <a:xfrm>
            <a:off x="5693280" y="1429060"/>
            <a:ext cx="2707200" cy="72000"/>
            <a:chOff x="5693280" y="1429060"/>
            <a:chExt cx="2707200" cy="7200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7D9AA9FB-BA1F-1477-5059-136D77137105}"/>
                    </a:ext>
                  </a:extLst>
                </p14:cNvPr>
                <p14:cNvContentPartPr/>
                <p14:nvPr/>
              </p14:nvContentPartPr>
              <p14:xfrm>
                <a:off x="6995040" y="1429060"/>
                <a:ext cx="1405440" cy="42840"/>
              </p14:xfrm>
            </p:contentPart>
          </mc:Choice>
          <mc:Fallback>
            <p:pic>
              <p:nvPicPr>
                <p:cNvPr id="4" name="Ink 3">
                  <a:extLst>
                    <a:ext uri="{FF2B5EF4-FFF2-40B4-BE49-F238E27FC236}">
                      <a16:creationId xmlns:a16="http://schemas.microsoft.com/office/drawing/2014/main" id="{7D9AA9FB-BA1F-1477-5059-136D77137105}"/>
                    </a:ext>
                  </a:extLst>
                </p:cNvPr>
                <p:cNvPicPr/>
                <p:nvPr/>
              </p:nvPicPr>
              <p:blipFill>
                <a:blip r:embed="rId9"/>
                <a:stretch>
                  <a:fillRect/>
                </a:stretch>
              </p:blipFill>
              <p:spPr>
                <a:xfrm>
                  <a:off x="6977400" y="1411060"/>
                  <a:ext cx="1441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BC40CBF1-7A31-CD40-4A54-95FF31ACC9AB}"/>
                    </a:ext>
                  </a:extLst>
                </p14:cNvPr>
                <p14:cNvContentPartPr/>
                <p14:nvPr/>
              </p14:nvContentPartPr>
              <p14:xfrm>
                <a:off x="5693280" y="1434820"/>
                <a:ext cx="909720" cy="66240"/>
              </p14:xfrm>
            </p:contentPart>
          </mc:Choice>
          <mc:Fallback>
            <p:pic>
              <p:nvPicPr>
                <p:cNvPr id="5" name="Ink 4">
                  <a:extLst>
                    <a:ext uri="{FF2B5EF4-FFF2-40B4-BE49-F238E27FC236}">
                      <a16:creationId xmlns:a16="http://schemas.microsoft.com/office/drawing/2014/main" id="{BC40CBF1-7A31-CD40-4A54-95FF31ACC9AB}"/>
                    </a:ext>
                  </a:extLst>
                </p:cNvPr>
                <p:cNvPicPr/>
                <p:nvPr/>
              </p:nvPicPr>
              <p:blipFill>
                <a:blip r:embed="rId11"/>
                <a:stretch>
                  <a:fillRect/>
                </a:stretch>
              </p:blipFill>
              <p:spPr>
                <a:xfrm>
                  <a:off x="5675640" y="1416820"/>
                  <a:ext cx="945360" cy="10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F006A27-1F02-9DFD-4276-A18234256222}"/>
                  </a:ext>
                </a:extLst>
              </p14:cNvPr>
              <p14:cNvContentPartPr/>
              <p14:nvPr/>
            </p14:nvContentPartPr>
            <p14:xfrm>
              <a:off x="3676200" y="4475020"/>
              <a:ext cx="1592280" cy="79560"/>
            </p14:xfrm>
          </p:contentPart>
        </mc:Choice>
        <mc:Fallback>
          <p:pic>
            <p:nvPicPr>
              <p:cNvPr id="9" name="Ink 8">
                <a:extLst>
                  <a:ext uri="{FF2B5EF4-FFF2-40B4-BE49-F238E27FC236}">
                    <a16:creationId xmlns:a16="http://schemas.microsoft.com/office/drawing/2014/main" id="{DF006A27-1F02-9DFD-4276-A18234256222}"/>
                  </a:ext>
                </a:extLst>
              </p:cNvPr>
              <p:cNvPicPr/>
              <p:nvPr/>
            </p:nvPicPr>
            <p:blipFill>
              <a:blip r:embed="rId13"/>
              <a:stretch>
                <a:fillRect/>
              </a:stretch>
            </p:blipFill>
            <p:spPr>
              <a:xfrm>
                <a:off x="3658560" y="4457380"/>
                <a:ext cx="1627920" cy="115200"/>
              </a:xfrm>
              <a:prstGeom prst="rect">
                <a:avLst/>
              </a:prstGeom>
            </p:spPr>
          </p:pic>
        </mc:Fallback>
      </mc:AlternateContent>
      <p:grpSp>
        <p:nvGrpSpPr>
          <p:cNvPr id="13" name="Group 12">
            <a:extLst>
              <a:ext uri="{FF2B5EF4-FFF2-40B4-BE49-F238E27FC236}">
                <a16:creationId xmlns:a16="http://schemas.microsoft.com/office/drawing/2014/main" id="{C88716B5-6F67-E025-E284-26C7E1C3C341}"/>
              </a:ext>
            </a:extLst>
          </p:cNvPr>
          <p:cNvGrpSpPr/>
          <p:nvPr/>
        </p:nvGrpSpPr>
        <p:grpSpPr>
          <a:xfrm>
            <a:off x="1266000" y="4817380"/>
            <a:ext cx="2067480" cy="65520"/>
            <a:chOff x="1266000" y="4817380"/>
            <a:chExt cx="2067480" cy="6552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7DA10FE-F787-C7C4-D032-69D4E8B43A46}"/>
                    </a:ext>
                  </a:extLst>
                </p14:cNvPr>
                <p14:cNvContentPartPr/>
                <p14:nvPr/>
              </p14:nvContentPartPr>
              <p14:xfrm>
                <a:off x="1266000" y="4817380"/>
                <a:ext cx="31680" cy="18360"/>
              </p14:xfrm>
            </p:contentPart>
          </mc:Choice>
          <mc:Fallback>
            <p:pic>
              <p:nvPicPr>
                <p:cNvPr id="11" name="Ink 10">
                  <a:extLst>
                    <a:ext uri="{FF2B5EF4-FFF2-40B4-BE49-F238E27FC236}">
                      <a16:creationId xmlns:a16="http://schemas.microsoft.com/office/drawing/2014/main" id="{F7DA10FE-F787-C7C4-D032-69D4E8B43A46}"/>
                    </a:ext>
                  </a:extLst>
                </p:cNvPr>
                <p:cNvPicPr/>
                <p:nvPr/>
              </p:nvPicPr>
              <p:blipFill>
                <a:blip r:embed="rId15"/>
                <a:stretch>
                  <a:fillRect/>
                </a:stretch>
              </p:blipFill>
              <p:spPr>
                <a:xfrm>
                  <a:off x="1248000" y="4799740"/>
                  <a:ext cx="673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2685B97-5B2E-15CC-F405-9BCB8B8D96B7}"/>
                    </a:ext>
                  </a:extLst>
                </p14:cNvPr>
                <p14:cNvContentPartPr/>
                <p14:nvPr/>
              </p14:nvContentPartPr>
              <p14:xfrm>
                <a:off x="1854960" y="4845820"/>
                <a:ext cx="1478520" cy="37080"/>
              </p14:xfrm>
            </p:contentPart>
          </mc:Choice>
          <mc:Fallback>
            <p:pic>
              <p:nvPicPr>
                <p:cNvPr id="12" name="Ink 11">
                  <a:extLst>
                    <a:ext uri="{FF2B5EF4-FFF2-40B4-BE49-F238E27FC236}">
                      <a16:creationId xmlns:a16="http://schemas.microsoft.com/office/drawing/2014/main" id="{92685B97-5B2E-15CC-F405-9BCB8B8D96B7}"/>
                    </a:ext>
                  </a:extLst>
                </p:cNvPr>
                <p:cNvPicPr/>
                <p:nvPr/>
              </p:nvPicPr>
              <p:blipFill>
                <a:blip r:embed="rId17"/>
                <a:stretch>
                  <a:fillRect/>
                </a:stretch>
              </p:blipFill>
              <p:spPr>
                <a:xfrm>
                  <a:off x="1836960" y="4828180"/>
                  <a:ext cx="1514160" cy="7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7541B430-1D29-5E4B-3763-8C2B6EC533F7}"/>
                  </a:ext>
                </a:extLst>
              </p14:cNvPr>
              <p14:cNvContentPartPr/>
              <p14:nvPr/>
            </p14:nvContentPartPr>
            <p14:xfrm>
              <a:off x="3277680" y="6182860"/>
              <a:ext cx="1050480" cy="48960"/>
            </p14:xfrm>
          </p:contentPart>
        </mc:Choice>
        <mc:Fallback>
          <p:pic>
            <p:nvPicPr>
              <p:cNvPr id="14" name="Ink 13">
                <a:extLst>
                  <a:ext uri="{FF2B5EF4-FFF2-40B4-BE49-F238E27FC236}">
                    <a16:creationId xmlns:a16="http://schemas.microsoft.com/office/drawing/2014/main" id="{7541B430-1D29-5E4B-3763-8C2B6EC533F7}"/>
                  </a:ext>
                </a:extLst>
              </p:cNvPr>
              <p:cNvPicPr/>
              <p:nvPr/>
            </p:nvPicPr>
            <p:blipFill>
              <a:blip r:embed="rId19"/>
              <a:stretch>
                <a:fillRect/>
              </a:stretch>
            </p:blipFill>
            <p:spPr>
              <a:xfrm>
                <a:off x="3260040" y="6165220"/>
                <a:ext cx="1086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D5C7225-B08A-862B-FC81-1D398F372F1B}"/>
                  </a:ext>
                </a:extLst>
              </p14:cNvPr>
              <p14:cNvContentPartPr/>
              <p14:nvPr/>
            </p14:nvContentPartPr>
            <p14:xfrm>
              <a:off x="8892960" y="4131580"/>
              <a:ext cx="486360" cy="1959120"/>
            </p14:xfrm>
          </p:contentPart>
        </mc:Choice>
        <mc:Fallback>
          <p:pic>
            <p:nvPicPr>
              <p:cNvPr id="15" name="Ink 14">
                <a:extLst>
                  <a:ext uri="{FF2B5EF4-FFF2-40B4-BE49-F238E27FC236}">
                    <a16:creationId xmlns:a16="http://schemas.microsoft.com/office/drawing/2014/main" id="{1D5C7225-B08A-862B-FC81-1D398F372F1B}"/>
                  </a:ext>
                </a:extLst>
              </p:cNvPr>
              <p:cNvPicPr/>
              <p:nvPr/>
            </p:nvPicPr>
            <p:blipFill>
              <a:blip r:embed="rId21"/>
              <a:stretch>
                <a:fillRect/>
              </a:stretch>
            </p:blipFill>
            <p:spPr>
              <a:xfrm>
                <a:off x="8875320" y="4113580"/>
                <a:ext cx="522000" cy="1994760"/>
              </a:xfrm>
              <a:prstGeom prst="rect">
                <a:avLst/>
              </a:prstGeom>
            </p:spPr>
          </p:pic>
        </mc:Fallback>
      </mc:AlternateContent>
    </p:spTree>
    <p:extLst>
      <p:ext uri="{BB962C8B-B14F-4D97-AF65-F5344CB8AC3E}">
        <p14:creationId xmlns:p14="http://schemas.microsoft.com/office/powerpoint/2010/main" val="4126034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64A2EA9-8DBB-B1FC-3833-9EE7D809698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CCFDAFE-DA0C-B238-1948-9A2FCEECF5FE}"/>
              </a:ext>
            </a:extLst>
          </p:cNvPr>
          <p:cNvSpPr/>
          <p:nvPr/>
        </p:nvSpPr>
        <p:spPr>
          <a:xfrm>
            <a:off x="0" y="0"/>
            <a:ext cx="11734800" cy="649952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381CB00-B7FD-132F-2975-658B5DEA8688}"/>
              </a:ext>
            </a:extLst>
          </p:cNvPr>
          <p:cNvSpPr txBox="1"/>
          <p:nvPr/>
        </p:nvSpPr>
        <p:spPr>
          <a:xfrm>
            <a:off x="7423318" y="124309"/>
            <a:ext cx="3476362" cy="5632311"/>
          </a:xfrm>
          <a:prstGeom prst="rect">
            <a:avLst/>
          </a:prstGeom>
          <a:noFill/>
        </p:spPr>
        <p:txBody>
          <a:bodyPr wrap="square" rtlCol="0">
            <a:spAutoFit/>
          </a:bodyPr>
          <a:lstStyle/>
          <a:p>
            <a:pPr algn="r" rtl="0">
              <a:spcBef>
                <a:spcPts val="0"/>
              </a:spcBef>
              <a:spcAft>
                <a:spcPts val="0"/>
              </a:spcAft>
            </a:pPr>
            <a:r>
              <a:rPr lang="he-IL" sz="2400" b="1" i="0" u="none" strike="noStrike">
                <a:solidFill>
                  <a:srgbClr val="00B0F0"/>
                </a:solidFill>
                <a:effectLst/>
                <a:latin typeface="Arial" panose="020B0604020202020204" pitchFamily="34" charset="0"/>
                <a:cs typeface="+mj-cs"/>
              </a:rPr>
              <a:t>ספריה</a:t>
            </a:r>
          </a:p>
          <a:p>
            <a:pPr algn="r" rtl="0">
              <a:spcBef>
                <a:spcPts val="0"/>
              </a:spcBef>
              <a:spcAft>
                <a:spcPts val="0"/>
              </a:spcAft>
            </a:pPr>
            <a:r>
              <a:rPr lang="he-IL" sz="2400" i="0" u="none" strike="noStrike">
                <a:solidFill>
                  <a:srgbClr val="00B0F0"/>
                </a:solidFill>
                <a:effectLst/>
                <a:latin typeface="Arial" panose="020B0604020202020204" pitchFamily="34" charset="0"/>
                <a:cs typeface="+mj-cs"/>
              </a:rPr>
              <a:t>יב    </a:t>
            </a:r>
            <a:r>
              <a:rPr lang="he-IL" sz="2400" i="0" u="none" strike="noStrike">
                <a:solidFill>
                  <a:schemeClr val="bg1"/>
                </a:solidFill>
                <a:effectLst/>
                <a:latin typeface="Arial" panose="020B0604020202020204" pitchFamily="34" charset="0"/>
                <a:cs typeface="+mj-cs"/>
              </a:rPr>
              <a:t>נַפְחָא מִבַּרְזְלָא חֲצִינָא עָבֵיד וּנְפַח נוּר בְּשִׁיחוּרִין וּבְמַקוּבִין מַתְקֵיף לֵיהּ וְעָבִיד לֵיהּ בִּתְקוֹף חֵילֵהּ דְאִם יִכְפַּן עַבְדֵהּ וְלָא יֵיכוּל לָא יְהֵי בֵיהּ חֵיל וְאִם יִצְחֵי וְלָא יִשְׁתֵּי מַיָא יְהֵי מְשַׁלְהֵי: </a:t>
            </a:r>
            <a:r>
              <a:rPr lang="he-IL" sz="2400" i="0" u="none" strike="noStrike">
                <a:solidFill>
                  <a:srgbClr val="00B0F0"/>
                </a:solidFill>
                <a:effectLst/>
                <a:latin typeface="Arial" panose="020B0604020202020204" pitchFamily="34" charset="0"/>
                <a:cs typeface="+mj-cs"/>
              </a:rPr>
              <a:t>יג</a:t>
            </a:r>
            <a:r>
              <a:rPr lang="he-IL" sz="2400" i="0" u="none" strike="noStrike">
                <a:solidFill>
                  <a:schemeClr val="bg1"/>
                </a:solidFill>
                <a:effectLst/>
                <a:latin typeface="Arial" panose="020B0604020202020204" pitchFamily="34" charset="0"/>
                <a:cs typeface="+mj-cs"/>
              </a:rPr>
              <a:t>    נַגָר אָעִין נָפֵיץ בְּחוּטָא מְסַר לֵיהּ בְּמַשְׁקוּלְתָּא מְגַזֵי לֵיהּ בְּאִזְמֵילַיָא וּבִנְצוּרִין מְאַחֵיד לֵיהּ וְעָבֵיד לֵיהּ כִּדְמוּת גְבַר כְּתוּשְׁבְּחַת אִתְּתָא לְמִיתַּב בְּבֵיתָא: </a:t>
            </a:r>
            <a:r>
              <a:rPr lang="he-IL" sz="2400" i="0" u="none" strike="noStrike">
                <a:solidFill>
                  <a:srgbClr val="00B0F0"/>
                </a:solidFill>
                <a:effectLst/>
                <a:latin typeface="Arial" panose="020B0604020202020204" pitchFamily="34" charset="0"/>
                <a:cs typeface="+mj-cs"/>
              </a:rPr>
              <a:t>יד    </a:t>
            </a:r>
            <a:r>
              <a:rPr lang="he-IL" sz="2400" i="0" u="none" strike="noStrike">
                <a:solidFill>
                  <a:schemeClr val="bg1"/>
                </a:solidFill>
                <a:effectLst/>
                <a:latin typeface="Arial" panose="020B0604020202020204" pitchFamily="34" charset="0"/>
                <a:cs typeface="+mj-cs"/>
              </a:rPr>
              <a:t>לְמִקַץ לֵיהּ אַרְזִין וּנְסִיב תְּרֵז וּבְלוּט וּמַתְקֵיף לֵיהּ בַּאֲעֵי חוּרְשָׁא נְצַב אוּרְנָא וּמִטְרָא יְרַבֵּי:</a:t>
            </a:r>
          </a:p>
        </p:txBody>
      </p:sp>
      <p:sp>
        <p:nvSpPr>
          <p:cNvPr id="8" name="TextBox 7">
            <a:extLst>
              <a:ext uri="{FF2B5EF4-FFF2-40B4-BE49-F238E27FC236}">
                <a16:creationId xmlns:a16="http://schemas.microsoft.com/office/drawing/2014/main" id="{BDF9D400-78D3-BEA4-7BF4-C68FBC336A6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74C1FAF6-F8A6-5E74-CF8A-F0A870CC1DED}"/>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C616A82B-2140-CF06-42B3-CC937A000E5B}"/>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C616A82B-2140-CF06-42B3-CC937A000E5B}"/>
                  </a:ext>
                </a:extLst>
              </p:cNvPr>
              <p:cNvPicPr/>
              <p:nvPr/>
            </p:nvPicPr>
            <p:blipFill>
              <a:blip r:embed="rId5"/>
              <a:stretch>
                <a:fillRect/>
              </a:stretch>
            </p:blipFill>
            <p:spPr>
              <a:xfrm>
                <a:off x="-649200" y="5725300"/>
                <a:ext cx="64440" cy="65520"/>
              </a:xfrm>
              <a:prstGeom prst="rect">
                <a:avLst/>
              </a:prstGeom>
            </p:spPr>
          </p:pic>
        </mc:Fallback>
      </mc:AlternateContent>
      <p:pic>
        <p:nvPicPr>
          <p:cNvPr id="9" name="Picture 8">
            <a:extLst>
              <a:ext uri="{FF2B5EF4-FFF2-40B4-BE49-F238E27FC236}">
                <a16:creationId xmlns:a16="http://schemas.microsoft.com/office/drawing/2014/main" id="{593D0B44-EE6B-B690-33A6-1954921951DC}"/>
              </a:ext>
            </a:extLst>
          </p:cNvPr>
          <p:cNvPicPr>
            <a:picLocks noChangeAspect="1"/>
          </p:cNvPicPr>
          <p:nvPr/>
        </p:nvPicPr>
        <p:blipFill>
          <a:blip r:embed="rId6"/>
          <a:stretch>
            <a:fillRect/>
          </a:stretch>
        </p:blipFill>
        <p:spPr>
          <a:xfrm>
            <a:off x="349250" y="225634"/>
            <a:ext cx="6801017" cy="5694633"/>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Ink 1">
                <a:extLst>
                  <a:ext uri="{FF2B5EF4-FFF2-40B4-BE49-F238E27FC236}">
                    <a16:creationId xmlns:a16="http://schemas.microsoft.com/office/drawing/2014/main" id="{3F305E03-02D8-2FF8-F9A8-7BEB98766FC5}"/>
                  </a:ext>
                </a:extLst>
              </p14:cNvPr>
              <p14:cNvContentPartPr/>
              <p14:nvPr/>
            </p14:nvContentPartPr>
            <p14:xfrm>
              <a:off x="7130400" y="732460"/>
              <a:ext cx="200520" cy="2063520"/>
            </p14:xfrm>
          </p:contentPart>
        </mc:Choice>
        <mc:Fallback>
          <p:pic>
            <p:nvPicPr>
              <p:cNvPr id="2" name="Ink 1">
                <a:extLst>
                  <a:ext uri="{FF2B5EF4-FFF2-40B4-BE49-F238E27FC236}">
                    <a16:creationId xmlns:a16="http://schemas.microsoft.com/office/drawing/2014/main" id="{3F305E03-02D8-2FF8-F9A8-7BEB98766FC5}"/>
                  </a:ext>
                </a:extLst>
              </p:cNvPr>
              <p:cNvPicPr/>
              <p:nvPr/>
            </p:nvPicPr>
            <p:blipFill>
              <a:blip r:embed="rId8"/>
              <a:stretch>
                <a:fillRect/>
              </a:stretch>
            </p:blipFill>
            <p:spPr>
              <a:xfrm>
                <a:off x="7112760" y="714820"/>
                <a:ext cx="236160" cy="2099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EE306336-D121-600A-AA28-5507A7E43B96}"/>
                  </a:ext>
                </a:extLst>
              </p14:cNvPr>
              <p14:cNvContentPartPr/>
              <p14:nvPr/>
            </p14:nvContentPartPr>
            <p14:xfrm>
              <a:off x="7153800" y="2998660"/>
              <a:ext cx="260640" cy="1594440"/>
            </p14:xfrm>
          </p:contentPart>
        </mc:Choice>
        <mc:Fallback>
          <p:pic>
            <p:nvPicPr>
              <p:cNvPr id="4" name="Ink 3">
                <a:extLst>
                  <a:ext uri="{FF2B5EF4-FFF2-40B4-BE49-F238E27FC236}">
                    <a16:creationId xmlns:a16="http://schemas.microsoft.com/office/drawing/2014/main" id="{EE306336-D121-600A-AA28-5507A7E43B96}"/>
                  </a:ext>
                </a:extLst>
              </p:cNvPr>
              <p:cNvPicPr/>
              <p:nvPr/>
            </p:nvPicPr>
            <p:blipFill>
              <a:blip r:embed="rId10"/>
              <a:stretch>
                <a:fillRect/>
              </a:stretch>
            </p:blipFill>
            <p:spPr>
              <a:xfrm>
                <a:off x="7136160" y="2980660"/>
                <a:ext cx="296280" cy="1630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F280DE76-5471-98FB-7953-7A4CBB0F9E78}"/>
                  </a:ext>
                </a:extLst>
              </p14:cNvPr>
              <p14:cNvContentPartPr/>
              <p14:nvPr/>
            </p14:nvContentPartPr>
            <p14:xfrm>
              <a:off x="7161000" y="4841860"/>
              <a:ext cx="78120" cy="913320"/>
            </p14:xfrm>
          </p:contentPart>
        </mc:Choice>
        <mc:Fallback>
          <p:pic>
            <p:nvPicPr>
              <p:cNvPr id="5" name="Ink 4">
                <a:extLst>
                  <a:ext uri="{FF2B5EF4-FFF2-40B4-BE49-F238E27FC236}">
                    <a16:creationId xmlns:a16="http://schemas.microsoft.com/office/drawing/2014/main" id="{F280DE76-5471-98FB-7953-7A4CBB0F9E78}"/>
                  </a:ext>
                </a:extLst>
              </p:cNvPr>
              <p:cNvPicPr/>
              <p:nvPr/>
            </p:nvPicPr>
            <p:blipFill>
              <a:blip r:embed="rId12"/>
              <a:stretch>
                <a:fillRect/>
              </a:stretch>
            </p:blipFill>
            <p:spPr>
              <a:xfrm>
                <a:off x="7143000" y="4824220"/>
                <a:ext cx="113760" cy="948960"/>
              </a:xfrm>
              <a:prstGeom prst="rect">
                <a:avLst/>
              </a:prstGeom>
            </p:spPr>
          </p:pic>
        </mc:Fallback>
      </mc:AlternateContent>
      <p:grpSp>
        <p:nvGrpSpPr>
          <p:cNvPr id="13" name="Group 12">
            <a:extLst>
              <a:ext uri="{FF2B5EF4-FFF2-40B4-BE49-F238E27FC236}">
                <a16:creationId xmlns:a16="http://schemas.microsoft.com/office/drawing/2014/main" id="{37EE0809-B792-B37A-9B48-EC079571EEE9}"/>
              </a:ext>
            </a:extLst>
          </p:cNvPr>
          <p:cNvGrpSpPr/>
          <p:nvPr/>
        </p:nvGrpSpPr>
        <p:grpSpPr>
          <a:xfrm>
            <a:off x="7810800" y="1956820"/>
            <a:ext cx="2995920" cy="485640"/>
            <a:chOff x="7810800" y="1956820"/>
            <a:chExt cx="2995920" cy="485640"/>
          </a:xfrm>
        </p:grpSpPr>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6EF76504-42D3-D0EB-203B-7FA80C9944FE}"/>
                    </a:ext>
                  </a:extLst>
                </p14:cNvPr>
                <p14:cNvContentPartPr/>
                <p14:nvPr/>
              </p14:nvContentPartPr>
              <p14:xfrm>
                <a:off x="9567600" y="1990300"/>
                <a:ext cx="612720" cy="35640"/>
              </p14:xfrm>
            </p:contentPart>
          </mc:Choice>
          <mc:Fallback>
            <p:pic>
              <p:nvPicPr>
                <p:cNvPr id="7" name="Ink 6">
                  <a:extLst>
                    <a:ext uri="{FF2B5EF4-FFF2-40B4-BE49-F238E27FC236}">
                      <a16:creationId xmlns:a16="http://schemas.microsoft.com/office/drawing/2014/main" id="{6EF76504-42D3-D0EB-203B-7FA80C9944FE}"/>
                    </a:ext>
                  </a:extLst>
                </p:cNvPr>
                <p:cNvPicPr/>
                <p:nvPr/>
              </p:nvPicPr>
              <p:blipFill>
                <a:blip r:embed="rId14"/>
                <a:stretch>
                  <a:fillRect/>
                </a:stretch>
              </p:blipFill>
              <p:spPr>
                <a:xfrm>
                  <a:off x="9549960" y="1972660"/>
                  <a:ext cx="648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5CAA2CDD-401E-1423-BFFA-9311FF1D52EF}"/>
                    </a:ext>
                  </a:extLst>
                </p14:cNvPr>
                <p14:cNvContentPartPr/>
                <p14:nvPr/>
              </p14:nvContentPartPr>
              <p14:xfrm>
                <a:off x="7810800" y="1956820"/>
                <a:ext cx="1973520" cy="75240"/>
              </p14:xfrm>
            </p:contentPart>
          </mc:Choice>
          <mc:Fallback>
            <p:pic>
              <p:nvPicPr>
                <p:cNvPr id="11" name="Ink 10">
                  <a:extLst>
                    <a:ext uri="{FF2B5EF4-FFF2-40B4-BE49-F238E27FC236}">
                      <a16:creationId xmlns:a16="http://schemas.microsoft.com/office/drawing/2014/main" id="{5CAA2CDD-401E-1423-BFFA-9311FF1D52EF}"/>
                    </a:ext>
                  </a:extLst>
                </p:cNvPr>
                <p:cNvPicPr/>
                <p:nvPr/>
              </p:nvPicPr>
              <p:blipFill>
                <a:blip r:embed="rId16"/>
                <a:stretch>
                  <a:fillRect/>
                </a:stretch>
              </p:blipFill>
              <p:spPr>
                <a:xfrm>
                  <a:off x="7793160" y="1939180"/>
                  <a:ext cx="2009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7B7CE8E4-9E40-BB76-73E9-8067C8938138}"/>
                    </a:ext>
                  </a:extLst>
                </p14:cNvPr>
                <p14:cNvContentPartPr/>
                <p14:nvPr/>
              </p14:nvContentPartPr>
              <p14:xfrm>
                <a:off x="9362040" y="2402140"/>
                <a:ext cx="1444680" cy="40320"/>
              </p14:xfrm>
            </p:contentPart>
          </mc:Choice>
          <mc:Fallback>
            <p:pic>
              <p:nvPicPr>
                <p:cNvPr id="12" name="Ink 11">
                  <a:extLst>
                    <a:ext uri="{FF2B5EF4-FFF2-40B4-BE49-F238E27FC236}">
                      <a16:creationId xmlns:a16="http://schemas.microsoft.com/office/drawing/2014/main" id="{7B7CE8E4-9E40-BB76-73E9-8067C8938138}"/>
                    </a:ext>
                  </a:extLst>
                </p:cNvPr>
                <p:cNvPicPr/>
                <p:nvPr/>
              </p:nvPicPr>
              <p:blipFill>
                <a:blip r:embed="rId18"/>
                <a:stretch>
                  <a:fillRect/>
                </a:stretch>
              </p:blipFill>
              <p:spPr>
                <a:xfrm>
                  <a:off x="9344040" y="2384500"/>
                  <a:ext cx="1480320" cy="75960"/>
                </a:xfrm>
                <a:prstGeom prst="rect">
                  <a:avLst/>
                </a:prstGeom>
              </p:spPr>
            </p:pic>
          </mc:Fallback>
        </mc:AlternateContent>
      </p:grpSp>
      <p:grpSp>
        <p:nvGrpSpPr>
          <p:cNvPr id="16" name="Group 15">
            <a:extLst>
              <a:ext uri="{FF2B5EF4-FFF2-40B4-BE49-F238E27FC236}">
                <a16:creationId xmlns:a16="http://schemas.microsoft.com/office/drawing/2014/main" id="{C23DA84F-CCA7-8FE9-197D-57F9F4593EDB}"/>
              </a:ext>
            </a:extLst>
          </p:cNvPr>
          <p:cNvGrpSpPr/>
          <p:nvPr/>
        </p:nvGrpSpPr>
        <p:grpSpPr>
          <a:xfrm>
            <a:off x="4197120" y="2043580"/>
            <a:ext cx="2838240" cy="373320"/>
            <a:chOff x="4197120" y="2043580"/>
            <a:chExt cx="2838240" cy="373320"/>
          </a:xfrm>
        </p:grpSpPr>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13657E04-57F6-BB85-BE81-F6B6672BD22B}"/>
                    </a:ext>
                  </a:extLst>
                </p14:cNvPr>
                <p14:cNvContentPartPr/>
                <p14:nvPr/>
              </p14:nvContentPartPr>
              <p14:xfrm>
                <a:off x="4197120" y="2043580"/>
                <a:ext cx="2187000" cy="77040"/>
              </p14:xfrm>
            </p:contentPart>
          </mc:Choice>
          <mc:Fallback>
            <p:pic>
              <p:nvPicPr>
                <p:cNvPr id="14" name="Ink 13">
                  <a:extLst>
                    <a:ext uri="{FF2B5EF4-FFF2-40B4-BE49-F238E27FC236}">
                      <a16:creationId xmlns:a16="http://schemas.microsoft.com/office/drawing/2014/main" id="{13657E04-57F6-BB85-BE81-F6B6672BD22B}"/>
                    </a:ext>
                  </a:extLst>
                </p:cNvPr>
                <p:cNvPicPr/>
                <p:nvPr/>
              </p:nvPicPr>
              <p:blipFill>
                <a:blip r:embed="rId20"/>
                <a:stretch>
                  <a:fillRect/>
                </a:stretch>
              </p:blipFill>
              <p:spPr>
                <a:xfrm>
                  <a:off x="4179480" y="2025940"/>
                  <a:ext cx="2222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6B4E36E0-25DC-1B5C-1917-1F8829BED8E4}"/>
                    </a:ext>
                  </a:extLst>
                </p14:cNvPr>
                <p14:cNvContentPartPr/>
                <p14:nvPr/>
              </p14:nvContentPartPr>
              <p14:xfrm>
                <a:off x="5131320" y="2342020"/>
                <a:ext cx="1904040" cy="74880"/>
              </p14:xfrm>
            </p:contentPart>
          </mc:Choice>
          <mc:Fallback>
            <p:pic>
              <p:nvPicPr>
                <p:cNvPr id="15" name="Ink 14">
                  <a:extLst>
                    <a:ext uri="{FF2B5EF4-FFF2-40B4-BE49-F238E27FC236}">
                      <a16:creationId xmlns:a16="http://schemas.microsoft.com/office/drawing/2014/main" id="{6B4E36E0-25DC-1B5C-1917-1F8829BED8E4}"/>
                    </a:ext>
                  </a:extLst>
                </p:cNvPr>
                <p:cNvPicPr/>
                <p:nvPr/>
              </p:nvPicPr>
              <p:blipFill>
                <a:blip r:embed="rId22"/>
                <a:stretch>
                  <a:fillRect/>
                </a:stretch>
              </p:blipFill>
              <p:spPr>
                <a:xfrm>
                  <a:off x="5113320" y="2324020"/>
                  <a:ext cx="1939680" cy="11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1146FF9B-6BB9-58B1-BF3D-D15369BFF2E5}"/>
                  </a:ext>
                </a:extLst>
              </p14:cNvPr>
              <p14:cNvContentPartPr/>
              <p14:nvPr/>
            </p14:nvContentPartPr>
            <p14:xfrm>
              <a:off x="6339480" y="3275500"/>
              <a:ext cx="512280" cy="36360"/>
            </p14:xfrm>
          </p:contentPart>
        </mc:Choice>
        <mc:Fallback>
          <p:pic>
            <p:nvPicPr>
              <p:cNvPr id="17" name="Ink 16">
                <a:extLst>
                  <a:ext uri="{FF2B5EF4-FFF2-40B4-BE49-F238E27FC236}">
                    <a16:creationId xmlns:a16="http://schemas.microsoft.com/office/drawing/2014/main" id="{1146FF9B-6BB9-58B1-BF3D-D15369BFF2E5}"/>
                  </a:ext>
                </a:extLst>
              </p:cNvPr>
              <p:cNvPicPr/>
              <p:nvPr/>
            </p:nvPicPr>
            <p:blipFill>
              <a:blip r:embed="rId24"/>
              <a:stretch>
                <a:fillRect/>
              </a:stretch>
            </p:blipFill>
            <p:spPr>
              <a:xfrm>
                <a:off x="6321840" y="3257500"/>
                <a:ext cx="547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7C431D72-EA0C-46C4-081B-90AF08CB0314}"/>
                  </a:ext>
                </a:extLst>
              </p14:cNvPr>
              <p14:cNvContentPartPr/>
              <p14:nvPr/>
            </p14:nvContentPartPr>
            <p14:xfrm>
              <a:off x="7782360" y="2759260"/>
              <a:ext cx="342000" cy="43920"/>
            </p14:xfrm>
          </p:contentPart>
        </mc:Choice>
        <mc:Fallback>
          <p:pic>
            <p:nvPicPr>
              <p:cNvPr id="18" name="Ink 17">
                <a:extLst>
                  <a:ext uri="{FF2B5EF4-FFF2-40B4-BE49-F238E27FC236}">
                    <a16:creationId xmlns:a16="http://schemas.microsoft.com/office/drawing/2014/main" id="{7C431D72-EA0C-46C4-081B-90AF08CB0314}"/>
                  </a:ext>
                </a:extLst>
              </p:cNvPr>
              <p:cNvPicPr/>
              <p:nvPr/>
            </p:nvPicPr>
            <p:blipFill>
              <a:blip r:embed="rId26"/>
              <a:stretch>
                <a:fillRect/>
              </a:stretch>
            </p:blipFill>
            <p:spPr>
              <a:xfrm>
                <a:off x="7764720" y="2741620"/>
                <a:ext cx="377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Ink 18">
                <a:extLst>
                  <a:ext uri="{FF2B5EF4-FFF2-40B4-BE49-F238E27FC236}">
                    <a16:creationId xmlns:a16="http://schemas.microsoft.com/office/drawing/2014/main" id="{4665CA23-59A9-BEA2-E33A-B4DB25B73F98}"/>
                  </a:ext>
                </a:extLst>
              </p14:cNvPr>
              <p14:cNvContentPartPr/>
              <p14:nvPr/>
            </p14:nvContentPartPr>
            <p14:xfrm>
              <a:off x="2915160" y="3236980"/>
              <a:ext cx="470160" cy="82440"/>
            </p14:xfrm>
          </p:contentPart>
        </mc:Choice>
        <mc:Fallback>
          <p:pic>
            <p:nvPicPr>
              <p:cNvPr id="19" name="Ink 18">
                <a:extLst>
                  <a:ext uri="{FF2B5EF4-FFF2-40B4-BE49-F238E27FC236}">
                    <a16:creationId xmlns:a16="http://schemas.microsoft.com/office/drawing/2014/main" id="{4665CA23-59A9-BEA2-E33A-B4DB25B73F98}"/>
                  </a:ext>
                </a:extLst>
              </p:cNvPr>
              <p:cNvPicPr/>
              <p:nvPr/>
            </p:nvPicPr>
            <p:blipFill>
              <a:blip r:embed="rId28"/>
              <a:stretch>
                <a:fillRect/>
              </a:stretch>
            </p:blipFill>
            <p:spPr>
              <a:xfrm>
                <a:off x="2897520" y="3218980"/>
                <a:ext cx="505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Ink 19">
                <a:extLst>
                  <a:ext uri="{FF2B5EF4-FFF2-40B4-BE49-F238E27FC236}">
                    <a16:creationId xmlns:a16="http://schemas.microsoft.com/office/drawing/2014/main" id="{6F2855EB-76A6-8B02-D5AC-2277FFBFE5C2}"/>
                  </a:ext>
                </a:extLst>
              </p14:cNvPr>
              <p14:cNvContentPartPr/>
              <p14:nvPr/>
            </p14:nvContentPartPr>
            <p14:xfrm>
              <a:off x="7789200" y="3473860"/>
              <a:ext cx="1020960" cy="50760"/>
            </p14:xfrm>
          </p:contentPart>
        </mc:Choice>
        <mc:Fallback>
          <p:pic>
            <p:nvPicPr>
              <p:cNvPr id="20" name="Ink 19">
                <a:extLst>
                  <a:ext uri="{FF2B5EF4-FFF2-40B4-BE49-F238E27FC236}">
                    <a16:creationId xmlns:a16="http://schemas.microsoft.com/office/drawing/2014/main" id="{6F2855EB-76A6-8B02-D5AC-2277FFBFE5C2}"/>
                  </a:ext>
                </a:extLst>
              </p:cNvPr>
              <p:cNvPicPr/>
              <p:nvPr/>
            </p:nvPicPr>
            <p:blipFill>
              <a:blip r:embed="rId30"/>
              <a:stretch>
                <a:fillRect/>
              </a:stretch>
            </p:blipFill>
            <p:spPr>
              <a:xfrm>
                <a:off x="7771560" y="3456220"/>
                <a:ext cx="1056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Ink 20">
                <a:extLst>
                  <a:ext uri="{FF2B5EF4-FFF2-40B4-BE49-F238E27FC236}">
                    <a16:creationId xmlns:a16="http://schemas.microsoft.com/office/drawing/2014/main" id="{A40F75B6-E23C-E847-A5DA-F77ABBF3608C}"/>
                  </a:ext>
                </a:extLst>
              </p14:cNvPr>
              <p14:cNvContentPartPr/>
              <p14:nvPr/>
            </p14:nvContentPartPr>
            <p14:xfrm>
              <a:off x="6124920" y="3951580"/>
              <a:ext cx="980640" cy="66600"/>
            </p14:xfrm>
          </p:contentPart>
        </mc:Choice>
        <mc:Fallback>
          <p:pic>
            <p:nvPicPr>
              <p:cNvPr id="21" name="Ink 20">
                <a:extLst>
                  <a:ext uri="{FF2B5EF4-FFF2-40B4-BE49-F238E27FC236}">
                    <a16:creationId xmlns:a16="http://schemas.microsoft.com/office/drawing/2014/main" id="{A40F75B6-E23C-E847-A5DA-F77ABBF3608C}"/>
                  </a:ext>
                </a:extLst>
              </p:cNvPr>
              <p:cNvPicPr/>
              <p:nvPr/>
            </p:nvPicPr>
            <p:blipFill>
              <a:blip r:embed="rId32"/>
              <a:stretch>
                <a:fillRect/>
              </a:stretch>
            </p:blipFill>
            <p:spPr>
              <a:xfrm>
                <a:off x="6106920" y="3933580"/>
                <a:ext cx="1016280" cy="102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
            <p14:nvContentPartPr>
              <p14:cNvPr id="22" name="Ink 21">
                <a:extLst>
                  <a:ext uri="{FF2B5EF4-FFF2-40B4-BE49-F238E27FC236}">
                    <a16:creationId xmlns:a16="http://schemas.microsoft.com/office/drawing/2014/main" id="{E03AA54A-A740-0BA3-0212-2B141AE261DD}"/>
                  </a:ext>
                </a:extLst>
              </p14:cNvPr>
              <p14:cNvContentPartPr/>
              <p14:nvPr/>
            </p14:nvContentPartPr>
            <p14:xfrm>
              <a:off x="8481120" y="4554220"/>
              <a:ext cx="743040" cy="405360"/>
            </p14:xfrm>
          </p:contentPart>
        </mc:Choice>
        <mc:Fallback>
          <p:pic>
            <p:nvPicPr>
              <p:cNvPr id="22" name="Ink 21">
                <a:extLst>
                  <a:ext uri="{FF2B5EF4-FFF2-40B4-BE49-F238E27FC236}">
                    <a16:creationId xmlns:a16="http://schemas.microsoft.com/office/drawing/2014/main" id="{E03AA54A-A740-0BA3-0212-2B141AE261DD}"/>
                  </a:ext>
                </a:extLst>
              </p:cNvPr>
              <p:cNvPicPr/>
              <p:nvPr/>
            </p:nvPicPr>
            <p:blipFill>
              <a:blip r:embed="rId34"/>
              <a:stretch>
                <a:fillRect/>
              </a:stretch>
            </p:blipFill>
            <p:spPr>
              <a:xfrm>
                <a:off x="8449800" y="4522900"/>
                <a:ext cx="805680" cy="468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
            <p14:nvContentPartPr>
              <p14:cNvPr id="23" name="Ink 22">
                <a:extLst>
                  <a:ext uri="{FF2B5EF4-FFF2-40B4-BE49-F238E27FC236}">
                    <a16:creationId xmlns:a16="http://schemas.microsoft.com/office/drawing/2014/main" id="{5E056431-15FD-C7B2-758A-D4125BE9E3C1}"/>
                  </a:ext>
                </a:extLst>
              </p14:cNvPr>
              <p14:cNvContentPartPr/>
              <p14:nvPr/>
            </p14:nvContentPartPr>
            <p14:xfrm>
              <a:off x="6439200" y="5147860"/>
              <a:ext cx="712440" cy="395640"/>
            </p14:xfrm>
          </p:contentPart>
        </mc:Choice>
        <mc:Fallback>
          <p:pic>
            <p:nvPicPr>
              <p:cNvPr id="23" name="Ink 22">
                <a:extLst>
                  <a:ext uri="{FF2B5EF4-FFF2-40B4-BE49-F238E27FC236}">
                    <a16:creationId xmlns:a16="http://schemas.microsoft.com/office/drawing/2014/main" id="{5E056431-15FD-C7B2-758A-D4125BE9E3C1}"/>
                  </a:ext>
                </a:extLst>
              </p:cNvPr>
              <p:cNvPicPr/>
              <p:nvPr/>
            </p:nvPicPr>
            <p:blipFill>
              <a:blip r:embed="rId36"/>
              <a:stretch>
                <a:fillRect/>
              </a:stretch>
            </p:blipFill>
            <p:spPr>
              <a:xfrm>
                <a:off x="6407880" y="5116540"/>
                <a:ext cx="775080" cy="458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
            <p14:nvContentPartPr>
              <p14:cNvPr id="24" name="Ink 23">
                <a:extLst>
                  <a:ext uri="{FF2B5EF4-FFF2-40B4-BE49-F238E27FC236}">
                    <a16:creationId xmlns:a16="http://schemas.microsoft.com/office/drawing/2014/main" id="{2382C388-F530-2EFE-B70A-BB15A7B1DA44}"/>
                  </a:ext>
                </a:extLst>
              </p14:cNvPr>
              <p14:cNvContentPartPr/>
              <p14:nvPr/>
            </p14:nvContentPartPr>
            <p14:xfrm>
              <a:off x="537360" y="4737100"/>
              <a:ext cx="690840" cy="472680"/>
            </p14:xfrm>
          </p:contentPart>
        </mc:Choice>
        <mc:Fallback>
          <p:pic>
            <p:nvPicPr>
              <p:cNvPr id="24" name="Ink 23">
                <a:extLst>
                  <a:ext uri="{FF2B5EF4-FFF2-40B4-BE49-F238E27FC236}">
                    <a16:creationId xmlns:a16="http://schemas.microsoft.com/office/drawing/2014/main" id="{2382C388-F530-2EFE-B70A-BB15A7B1DA44}"/>
                  </a:ext>
                </a:extLst>
              </p:cNvPr>
              <p:cNvPicPr/>
              <p:nvPr/>
            </p:nvPicPr>
            <p:blipFill>
              <a:blip r:embed="rId38"/>
              <a:stretch>
                <a:fillRect/>
              </a:stretch>
            </p:blipFill>
            <p:spPr>
              <a:xfrm>
                <a:off x="506040" y="4705780"/>
                <a:ext cx="753480" cy="535320"/>
              </a:xfrm>
              <a:prstGeom prst="rect">
                <a:avLst/>
              </a:prstGeom>
            </p:spPr>
          </p:pic>
        </mc:Fallback>
      </mc:AlternateContent>
    </p:spTree>
    <p:extLst>
      <p:ext uri="{BB962C8B-B14F-4D97-AF65-F5344CB8AC3E}">
        <p14:creationId xmlns:p14="http://schemas.microsoft.com/office/powerpoint/2010/main" val="258659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72613D0-AA4B-0761-CDA8-65124305858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2688979-BE0E-E4D9-2DE4-15E30D5768F0}"/>
              </a:ext>
            </a:extLst>
          </p:cNvPr>
          <p:cNvSpPr/>
          <p:nvPr/>
        </p:nvSpPr>
        <p:spPr>
          <a:xfrm>
            <a:off x="0" y="-1"/>
            <a:ext cx="9715500" cy="656659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E07643C-9DCF-6537-CBF5-31F70C8347C0}"/>
              </a:ext>
            </a:extLst>
          </p:cNvPr>
          <p:cNvSpPr txBox="1"/>
          <p:nvPr/>
        </p:nvSpPr>
        <p:spPr>
          <a:xfrm>
            <a:off x="396970" y="49937"/>
            <a:ext cx="8921559" cy="6124754"/>
          </a:xfrm>
          <a:prstGeom prst="rect">
            <a:avLst/>
          </a:prstGeom>
          <a:noFill/>
        </p:spPr>
        <p:txBody>
          <a:bodyPr wrap="square" rtlCol="0">
            <a:spAutoFit/>
          </a:bodyPr>
          <a:lstStyle/>
          <a:p>
            <a:r>
              <a:rPr lang="en-US" sz="2800" b="1">
                <a:solidFill>
                  <a:srgbClr val="92D050"/>
                </a:solidFill>
                <a:cs typeface="+mj-cs"/>
              </a:rPr>
              <a:t>Shenei Luchot HaBerit, Torah Shebikhtav, Bereshit, Torah Ohr 118</a:t>
            </a:r>
          </a:p>
          <a:p>
            <a:r>
              <a:rPr lang="en-US" sz="2800">
                <a:solidFill>
                  <a:srgbClr val="FFC000"/>
                </a:solidFill>
                <a:cs typeface="+mj-cs"/>
              </a:rPr>
              <a:t>We had raised the question in the introduction to Parshat Bereshit, why the Talmud in Chagigah 2 did not quote the commandment of פרו ורבו in Genesis when it wanted to tell us about the severity of neglecting to fulfill the commandment of procreation, and chose the line from Isaiah about G–d not having created the universe in order for it to remain תהו, in an elementary state. We can now understand this when we consider that the message the Talmud wanted to convey was that someone who fails to heed that commandment is as if he arrested the whole process of creation and its purpose by allowing the universe to remain static, in the state of Tohu, its very beginning.</a:t>
            </a:r>
          </a:p>
        </p:txBody>
      </p:sp>
      <p:sp>
        <p:nvSpPr>
          <p:cNvPr id="8" name="TextBox 7">
            <a:extLst>
              <a:ext uri="{FF2B5EF4-FFF2-40B4-BE49-F238E27FC236}">
                <a16:creationId xmlns:a16="http://schemas.microsoft.com/office/drawing/2014/main" id="{C076557F-C650-4735-6C75-D32A22D014D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B424D76F-EDEC-DA14-674F-59B778FF7DDE}"/>
              </a:ext>
            </a:extLst>
          </p:cNvPr>
          <p:cNvSpPr txBox="1"/>
          <p:nvPr/>
        </p:nvSpPr>
        <p:spPr>
          <a:xfrm>
            <a:off x="349250" y="5920267"/>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3E1F7A2C-5481-445B-8154-36B1543C14E0}"/>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3E1F7A2C-5481-445B-8154-36B1543C14E0}"/>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2" name="Ink 1">
                <a:extLst>
                  <a:ext uri="{FF2B5EF4-FFF2-40B4-BE49-F238E27FC236}">
                    <a16:creationId xmlns:a16="http://schemas.microsoft.com/office/drawing/2014/main" id="{0C05E0DB-0109-99D4-2F17-11BF98F3C3B0}"/>
                  </a:ext>
                </a:extLst>
              </p14:cNvPr>
              <p14:cNvContentPartPr/>
              <p14:nvPr/>
            </p14:nvContentPartPr>
            <p14:xfrm>
              <a:off x="3162480" y="2205580"/>
              <a:ext cx="1260360" cy="73440"/>
            </p14:xfrm>
          </p:contentPart>
        </mc:Choice>
        <mc:Fallback>
          <p:pic>
            <p:nvPicPr>
              <p:cNvPr id="2" name="Ink 1">
                <a:extLst>
                  <a:ext uri="{FF2B5EF4-FFF2-40B4-BE49-F238E27FC236}">
                    <a16:creationId xmlns:a16="http://schemas.microsoft.com/office/drawing/2014/main" id="{0C05E0DB-0109-99D4-2F17-11BF98F3C3B0}"/>
                  </a:ext>
                </a:extLst>
              </p:cNvPr>
              <p:cNvPicPr/>
              <p:nvPr/>
            </p:nvPicPr>
            <p:blipFill>
              <a:blip r:embed="rId7"/>
              <a:stretch>
                <a:fillRect/>
              </a:stretch>
            </p:blipFill>
            <p:spPr>
              <a:xfrm>
                <a:off x="3131160" y="2174260"/>
                <a:ext cx="1323000" cy="136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4" name="Ink 3">
                <a:extLst>
                  <a:ext uri="{FF2B5EF4-FFF2-40B4-BE49-F238E27FC236}">
                    <a16:creationId xmlns:a16="http://schemas.microsoft.com/office/drawing/2014/main" id="{67FA039F-74F9-62B6-4C9E-782B6C8F357C}"/>
                  </a:ext>
                </a:extLst>
              </p14:cNvPr>
              <p14:cNvContentPartPr/>
              <p14:nvPr/>
            </p14:nvContentPartPr>
            <p14:xfrm>
              <a:off x="2703840" y="3891820"/>
              <a:ext cx="621720" cy="140400"/>
            </p14:xfrm>
          </p:contentPart>
        </mc:Choice>
        <mc:Fallback>
          <p:pic>
            <p:nvPicPr>
              <p:cNvPr id="4" name="Ink 3">
                <a:extLst>
                  <a:ext uri="{FF2B5EF4-FFF2-40B4-BE49-F238E27FC236}">
                    <a16:creationId xmlns:a16="http://schemas.microsoft.com/office/drawing/2014/main" id="{67FA039F-74F9-62B6-4C9E-782B6C8F357C}"/>
                  </a:ext>
                </a:extLst>
              </p:cNvPr>
              <p:cNvPicPr/>
              <p:nvPr/>
            </p:nvPicPr>
            <p:blipFill>
              <a:blip r:embed="rId9"/>
              <a:stretch>
                <a:fillRect/>
              </a:stretch>
            </p:blipFill>
            <p:spPr>
              <a:xfrm>
                <a:off x="2672520" y="3860500"/>
                <a:ext cx="684360" cy="203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5" name="Ink 4">
                <a:extLst>
                  <a:ext uri="{FF2B5EF4-FFF2-40B4-BE49-F238E27FC236}">
                    <a16:creationId xmlns:a16="http://schemas.microsoft.com/office/drawing/2014/main" id="{9B9A4B18-3928-5DC9-617F-46F4C5CDEBA4}"/>
                  </a:ext>
                </a:extLst>
              </p14:cNvPr>
              <p14:cNvContentPartPr/>
              <p14:nvPr/>
            </p14:nvContentPartPr>
            <p14:xfrm>
              <a:off x="4932960" y="6041020"/>
              <a:ext cx="706680" cy="126360"/>
            </p14:xfrm>
          </p:contentPart>
        </mc:Choice>
        <mc:Fallback>
          <p:pic>
            <p:nvPicPr>
              <p:cNvPr id="5" name="Ink 4">
                <a:extLst>
                  <a:ext uri="{FF2B5EF4-FFF2-40B4-BE49-F238E27FC236}">
                    <a16:creationId xmlns:a16="http://schemas.microsoft.com/office/drawing/2014/main" id="{9B9A4B18-3928-5DC9-617F-46F4C5CDEBA4}"/>
                  </a:ext>
                </a:extLst>
              </p:cNvPr>
              <p:cNvPicPr/>
              <p:nvPr/>
            </p:nvPicPr>
            <p:blipFill>
              <a:blip r:embed="rId11"/>
              <a:stretch>
                <a:fillRect/>
              </a:stretch>
            </p:blipFill>
            <p:spPr>
              <a:xfrm>
                <a:off x="4901640" y="6009700"/>
                <a:ext cx="769320" cy="189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7" name="Ink 6">
                <a:extLst>
                  <a:ext uri="{FF2B5EF4-FFF2-40B4-BE49-F238E27FC236}">
                    <a16:creationId xmlns:a16="http://schemas.microsoft.com/office/drawing/2014/main" id="{1170CE0B-0E20-AD88-A68A-813644F6A502}"/>
                  </a:ext>
                </a:extLst>
              </p14:cNvPr>
              <p14:cNvContentPartPr/>
              <p14:nvPr/>
            </p14:nvContentPartPr>
            <p14:xfrm>
              <a:off x="3244920" y="1771780"/>
              <a:ext cx="2861640" cy="108720"/>
            </p14:xfrm>
          </p:contentPart>
        </mc:Choice>
        <mc:Fallback>
          <p:pic>
            <p:nvPicPr>
              <p:cNvPr id="7" name="Ink 6">
                <a:extLst>
                  <a:ext uri="{FF2B5EF4-FFF2-40B4-BE49-F238E27FC236}">
                    <a16:creationId xmlns:a16="http://schemas.microsoft.com/office/drawing/2014/main" id="{1170CE0B-0E20-AD88-A68A-813644F6A502}"/>
                  </a:ext>
                </a:extLst>
              </p:cNvPr>
              <p:cNvPicPr/>
              <p:nvPr/>
            </p:nvPicPr>
            <p:blipFill>
              <a:blip r:embed="rId13"/>
              <a:stretch>
                <a:fillRect/>
              </a:stretch>
            </p:blipFill>
            <p:spPr>
              <a:xfrm>
                <a:off x="3213600" y="1740460"/>
                <a:ext cx="2924280" cy="171360"/>
              </a:xfrm>
              <a:prstGeom prst="rect">
                <a:avLst/>
              </a:prstGeom>
            </p:spPr>
          </p:pic>
        </mc:Fallback>
      </mc:AlternateContent>
    </p:spTree>
    <p:extLst>
      <p:ext uri="{BB962C8B-B14F-4D97-AF65-F5344CB8AC3E}">
        <p14:creationId xmlns:p14="http://schemas.microsoft.com/office/powerpoint/2010/main" val="297199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44:8-14</a:t>
            </a:r>
          </a:p>
          <a:p>
            <a:pPr algn="ctr"/>
            <a:r>
              <a:rPr lang="he-IL" sz="8800" b="1">
                <a:ln w="15875">
                  <a:solidFill>
                    <a:schemeClr val="tx1"/>
                  </a:solidFill>
                  <a:prstDash val="solid"/>
                </a:ln>
                <a:solidFill>
                  <a:srgbClr val="FFFF00"/>
                </a:solidFill>
                <a:cs typeface="+mj-cs"/>
              </a:rPr>
              <a:t>ישעיהו מד:ח-יד</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468434" y="4569977"/>
            <a:ext cx="9609874" cy="1200329"/>
          </a:xfrm>
          <a:prstGeom prst="rect">
            <a:avLst/>
          </a:prstGeom>
          <a:noFill/>
        </p:spPr>
        <p:txBody>
          <a:bodyPr wrap="none" rtlCol="0">
            <a:spAutoFit/>
          </a:bodyPr>
          <a:lstStyle/>
          <a:p>
            <a:pPr algn="ctr"/>
            <a:r>
              <a:rPr lang="en-US" sz="3600">
                <a:solidFill>
                  <a:srgbClr val="FFFF00"/>
                </a:solidFill>
              </a:rPr>
              <a:t>God Reveals His Plan to Send the Servant Messiah </a:t>
            </a:r>
          </a:p>
          <a:p>
            <a:pPr algn="ctr"/>
            <a:r>
              <a:rPr lang="en-US" sz="3600">
                <a:solidFill>
                  <a:srgbClr val="FFFF00"/>
                </a:solidFill>
              </a:rPr>
              <a:t>to Be a Witness to Israel and the Nations</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FA8179A-80D0-5DC5-7EE0-5CCC249E243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6679760-C22B-2F25-B70D-5BD449E9B075}"/>
              </a:ext>
            </a:extLst>
          </p:cNvPr>
          <p:cNvSpPr/>
          <p:nvPr/>
        </p:nvSpPr>
        <p:spPr>
          <a:xfrm>
            <a:off x="0" y="-1"/>
            <a:ext cx="9715500" cy="6566599"/>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91A75C-8019-EBC5-942F-AE28C9F46880}"/>
              </a:ext>
            </a:extLst>
          </p:cNvPr>
          <p:cNvSpPr txBox="1"/>
          <p:nvPr/>
        </p:nvSpPr>
        <p:spPr>
          <a:xfrm>
            <a:off x="349250" y="405588"/>
            <a:ext cx="8921559" cy="5339923"/>
          </a:xfrm>
          <a:prstGeom prst="rect">
            <a:avLst/>
          </a:prstGeom>
          <a:noFill/>
        </p:spPr>
        <p:txBody>
          <a:bodyPr wrap="square" rtlCol="0">
            <a:spAutoFit/>
          </a:bodyPr>
          <a:lstStyle/>
          <a:p>
            <a:pPr algn="ctr" rtl="0">
              <a:spcBef>
                <a:spcPts val="0"/>
              </a:spcBef>
              <a:spcAft>
                <a:spcPts val="0"/>
              </a:spcAft>
            </a:pPr>
            <a:r>
              <a:rPr lang="en-US" sz="2800" b="1" i="0" u="none" strike="noStrike">
                <a:solidFill>
                  <a:srgbClr val="FFC000"/>
                </a:solidFill>
                <a:effectLst/>
                <a:latin typeface="Arial" panose="020B0604020202020204" pitchFamily="34" charset="0"/>
              </a:rPr>
              <a:t>Rabbinic Sources that Support this Interpretation </a:t>
            </a:r>
          </a:p>
          <a:p>
            <a:pPr rtl="0">
              <a:spcBef>
                <a:spcPts val="0"/>
              </a:spcBef>
              <a:spcAft>
                <a:spcPts val="0"/>
              </a:spcAft>
            </a:pPr>
            <a:endParaRPr lang="en-US" sz="2800" b="0">
              <a:solidFill>
                <a:srgbClr val="FFC000"/>
              </a:solidFill>
              <a:effectLst/>
            </a:endParaRPr>
          </a:p>
          <a:p>
            <a:pPr marL="285750" indent="-285750" rtl="0" fontAlgn="base">
              <a:spcBef>
                <a:spcPts val="60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In </a:t>
            </a:r>
            <a:r>
              <a:rPr lang="en-US" sz="1800" b="0" i="0" u="sng" strike="noStrike">
                <a:solidFill>
                  <a:srgbClr val="92D050"/>
                </a:solidFill>
                <a:effectLst/>
                <a:latin typeface="Arial" panose="020B0604020202020204" pitchFamily="34" charset="0"/>
              </a:rPr>
              <a:t>Midrash Rabbah on Bereshit / Genesis 1:1</a:t>
            </a:r>
            <a:r>
              <a:rPr lang="en-US" sz="1800" b="0" i="0" u="none" strike="noStrike">
                <a:solidFill>
                  <a:srgbClr val="92D050"/>
                </a:solidFill>
                <a:effectLst/>
                <a:latin typeface="Arial" panose="020B0604020202020204" pitchFamily="34" charset="0"/>
              </a:rPr>
              <a:t>, the rabbis state that God created the world for the sake of Israel and the Torah, and that He consulted with the Torah before creating the world. This implies that God had a plan and a purpose for creation, and that the Torah is the blueprint and the guide for that plan and purpose.</a:t>
            </a:r>
          </a:p>
          <a:p>
            <a:pPr marL="285750" indent="-285750" rtl="0" fontAlgn="base">
              <a:spcBef>
                <a:spcPts val="60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In </a:t>
            </a:r>
            <a:r>
              <a:rPr lang="en-US" sz="1800" b="0" i="0" u="sng" strike="noStrike">
                <a:solidFill>
                  <a:srgbClr val="FFC000"/>
                </a:solidFill>
                <a:effectLst/>
                <a:latin typeface="Arial" panose="020B0604020202020204" pitchFamily="34" charset="0"/>
              </a:rPr>
              <a:t>Midrash Rabbah on Bereshit / Genesis 1:28</a:t>
            </a:r>
            <a:r>
              <a:rPr lang="en-US" sz="1800" b="0" i="0" u="none" strike="noStrike">
                <a:solidFill>
                  <a:srgbClr val="FFC000"/>
                </a:solidFill>
                <a:effectLst/>
                <a:latin typeface="Arial" panose="020B0604020202020204" pitchFamily="34" charset="0"/>
              </a:rPr>
              <a:t>, the rabbis say that God blessed Adam and Eve and commanded them to be fruitful and multiply, and that this was the first commandment that God gave to humanity. This implies that procreation is the primary and essential commandment, and that it is the way to fulfill God's blessing and will in creation.</a:t>
            </a:r>
          </a:p>
          <a:p>
            <a:pPr marL="285750" indent="-285750" rtl="0" fontAlgn="base">
              <a:spcBef>
                <a:spcPts val="600"/>
              </a:spcBef>
              <a:spcAft>
                <a:spcPts val="0"/>
              </a:spcAft>
              <a:buFont typeface="Arial" panose="020B0604020202020204" pitchFamily="34" charset="0"/>
              <a:buChar char="•"/>
            </a:pPr>
            <a:r>
              <a:rPr lang="en-US" sz="1800" b="0" i="0" u="none" strike="noStrike">
                <a:solidFill>
                  <a:srgbClr val="00B0F0"/>
                </a:solidFill>
                <a:effectLst/>
                <a:latin typeface="Arial" panose="020B0604020202020204" pitchFamily="34" charset="0"/>
              </a:rPr>
              <a:t>In </a:t>
            </a:r>
            <a:r>
              <a:rPr lang="en-US" sz="1800" b="0" i="0" u="sng" strike="noStrike">
                <a:solidFill>
                  <a:srgbClr val="00B0F0"/>
                </a:solidFill>
                <a:effectLst/>
                <a:latin typeface="Arial" panose="020B0604020202020204" pitchFamily="34" charset="0"/>
              </a:rPr>
              <a:t>Midrash Rabbah on Genesis 2:4</a:t>
            </a:r>
            <a:r>
              <a:rPr lang="en-US" sz="1800" b="0" i="0" u="none" strike="noStrike">
                <a:solidFill>
                  <a:srgbClr val="00B0F0"/>
                </a:solidFill>
                <a:effectLst/>
                <a:latin typeface="Arial" panose="020B0604020202020204" pitchFamily="34" charset="0"/>
              </a:rPr>
              <a:t>, the rabbis say that God made two worlds, one upper and one lower, and that He placed Adam in the lower world to connect it with the upper world. This implies that the human being is a spiritual link to what is above. This parallels the concept that the man who obeys the commands is partnering with the divine. Mankind has the responsibility to do this through his actions and his obedience to God's commands.</a:t>
            </a:r>
          </a:p>
        </p:txBody>
      </p:sp>
      <p:sp>
        <p:nvSpPr>
          <p:cNvPr id="8" name="TextBox 7">
            <a:extLst>
              <a:ext uri="{FF2B5EF4-FFF2-40B4-BE49-F238E27FC236}">
                <a16:creationId xmlns:a16="http://schemas.microsoft.com/office/drawing/2014/main" id="{8F4CA9F4-A3EE-66D8-8F92-5DDC5E176A2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58B26710-CC28-178B-462D-23847A959B1D}"/>
              </a:ext>
            </a:extLst>
          </p:cNvPr>
          <p:cNvSpPr txBox="1"/>
          <p:nvPr/>
        </p:nvSpPr>
        <p:spPr>
          <a:xfrm>
            <a:off x="349250" y="5920267"/>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0C3A0341-FDED-2996-DA4E-E90EC99BF865}"/>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0C3A0341-FDED-2996-DA4E-E90EC99BF865}"/>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2" name="Ink 1">
                <a:extLst>
                  <a:ext uri="{FF2B5EF4-FFF2-40B4-BE49-F238E27FC236}">
                    <a16:creationId xmlns:a16="http://schemas.microsoft.com/office/drawing/2014/main" id="{5A3EBB3B-E515-E90A-6CD9-BA4D3E9E7624}"/>
                  </a:ext>
                </a:extLst>
              </p14:cNvPr>
              <p14:cNvContentPartPr/>
              <p14:nvPr/>
            </p14:nvContentPartPr>
            <p14:xfrm>
              <a:off x="6321120" y="1932340"/>
              <a:ext cx="871560" cy="37080"/>
            </p14:xfrm>
          </p:contentPart>
        </mc:Choice>
        <mc:Fallback>
          <p:pic>
            <p:nvPicPr>
              <p:cNvPr id="2" name="Ink 1">
                <a:extLst>
                  <a:ext uri="{FF2B5EF4-FFF2-40B4-BE49-F238E27FC236}">
                    <a16:creationId xmlns:a16="http://schemas.microsoft.com/office/drawing/2014/main" id="{5A3EBB3B-E515-E90A-6CD9-BA4D3E9E7624}"/>
                  </a:ext>
                </a:extLst>
              </p:cNvPr>
              <p:cNvPicPr/>
              <p:nvPr/>
            </p:nvPicPr>
            <p:blipFill>
              <a:blip r:embed="rId7"/>
              <a:stretch>
                <a:fillRect/>
              </a:stretch>
            </p:blipFill>
            <p:spPr>
              <a:xfrm>
                <a:off x="6289800" y="1901020"/>
                <a:ext cx="934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503C9267-706A-EBF9-7D9E-49CFC229E319}"/>
                  </a:ext>
                </a:extLst>
              </p14:cNvPr>
              <p14:cNvContentPartPr/>
              <p14:nvPr/>
            </p14:nvContentPartPr>
            <p14:xfrm>
              <a:off x="6399240" y="1886260"/>
              <a:ext cx="2251800" cy="75960"/>
            </p14:xfrm>
          </p:contentPart>
        </mc:Choice>
        <mc:Fallback>
          <p:pic>
            <p:nvPicPr>
              <p:cNvPr id="4" name="Ink 3">
                <a:extLst>
                  <a:ext uri="{FF2B5EF4-FFF2-40B4-BE49-F238E27FC236}">
                    <a16:creationId xmlns:a16="http://schemas.microsoft.com/office/drawing/2014/main" id="{503C9267-706A-EBF9-7D9E-49CFC229E319}"/>
                  </a:ext>
                </a:extLst>
              </p:cNvPr>
              <p:cNvPicPr/>
              <p:nvPr/>
            </p:nvPicPr>
            <p:blipFill>
              <a:blip r:embed="rId9"/>
              <a:stretch>
                <a:fillRect/>
              </a:stretch>
            </p:blipFill>
            <p:spPr>
              <a:xfrm>
                <a:off x="6381600" y="1868260"/>
                <a:ext cx="2287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186964E0-9B53-776F-913E-1774AB5748C6}"/>
                  </a:ext>
                </a:extLst>
              </p14:cNvPr>
              <p14:cNvContentPartPr/>
              <p14:nvPr/>
            </p14:nvContentPartPr>
            <p14:xfrm>
              <a:off x="832560" y="2200180"/>
              <a:ext cx="2356200" cy="48240"/>
            </p14:xfrm>
          </p:contentPart>
        </mc:Choice>
        <mc:Fallback>
          <p:pic>
            <p:nvPicPr>
              <p:cNvPr id="5" name="Ink 4">
                <a:extLst>
                  <a:ext uri="{FF2B5EF4-FFF2-40B4-BE49-F238E27FC236}">
                    <a16:creationId xmlns:a16="http://schemas.microsoft.com/office/drawing/2014/main" id="{186964E0-9B53-776F-913E-1774AB5748C6}"/>
                  </a:ext>
                </a:extLst>
              </p:cNvPr>
              <p:cNvPicPr/>
              <p:nvPr/>
            </p:nvPicPr>
            <p:blipFill>
              <a:blip r:embed="rId11"/>
              <a:stretch>
                <a:fillRect/>
              </a:stretch>
            </p:blipFill>
            <p:spPr>
              <a:xfrm>
                <a:off x="814920" y="2182540"/>
                <a:ext cx="2391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38F02E64-A95D-D1DB-3147-7643C5B163C6}"/>
                  </a:ext>
                </a:extLst>
              </p14:cNvPr>
              <p14:cNvContentPartPr/>
              <p14:nvPr/>
            </p14:nvContentPartPr>
            <p14:xfrm>
              <a:off x="3463440" y="2172460"/>
              <a:ext cx="152640" cy="12600"/>
            </p14:xfrm>
          </p:contentPart>
        </mc:Choice>
        <mc:Fallback>
          <p:pic>
            <p:nvPicPr>
              <p:cNvPr id="7" name="Ink 6">
                <a:extLst>
                  <a:ext uri="{FF2B5EF4-FFF2-40B4-BE49-F238E27FC236}">
                    <a16:creationId xmlns:a16="http://schemas.microsoft.com/office/drawing/2014/main" id="{38F02E64-A95D-D1DB-3147-7643C5B163C6}"/>
                  </a:ext>
                </a:extLst>
              </p:cNvPr>
              <p:cNvPicPr/>
              <p:nvPr/>
            </p:nvPicPr>
            <p:blipFill>
              <a:blip r:embed="rId13"/>
              <a:stretch>
                <a:fillRect/>
              </a:stretch>
            </p:blipFill>
            <p:spPr>
              <a:xfrm>
                <a:off x="3445440" y="2154820"/>
                <a:ext cx="188280" cy="48240"/>
              </a:xfrm>
              <a:prstGeom prst="rect">
                <a:avLst/>
              </a:prstGeom>
            </p:spPr>
          </p:pic>
        </mc:Fallback>
      </mc:AlternateContent>
      <p:grpSp>
        <p:nvGrpSpPr>
          <p:cNvPr id="12" name="Group 11">
            <a:extLst>
              <a:ext uri="{FF2B5EF4-FFF2-40B4-BE49-F238E27FC236}">
                <a16:creationId xmlns:a16="http://schemas.microsoft.com/office/drawing/2014/main" id="{4771C32F-601F-B9F6-00DF-CB8EF98E7A25}"/>
              </a:ext>
            </a:extLst>
          </p:cNvPr>
          <p:cNvGrpSpPr/>
          <p:nvPr/>
        </p:nvGrpSpPr>
        <p:grpSpPr>
          <a:xfrm>
            <a:off x="5365680" y="2840260"/>
            <a:ext cx="361080" cy="66600"/>
            <a:chOff x="5365680" y="2840260"/>
            <a:chExt cx="361080" cy="66600"/>
          </a:xfrm>
        </p:grpSpPr>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9B4055BD-B1F8-09EA-9440-5AA1C97AF379}"/>
                    </a:ext>
                  </a:extLst>
                </p14:cNvPr>
                <p14:cNvContentPartPr/>
                <p14:nvPr/>
              </p14:nvContentPartPr>
              <p14:xfrm>
                <a:off x="5365680" y="2883100"/>
                <a:ext cx="9000" cy="23760"/>
              </p14:xfrm>
            </p:contentPart>
          </mc:Choice>
          <mc:Fallback>
            <p:pic>
              <p:nvPicPr>
                <p:cNvPr id="9" name="Ink 8">
                  <a:extLst>
                    <a:ext uri="{FF2B5EF4-FFF2-40B4-BE49-F238E27FC236}">
                      <a16:creationId xmlns:a16="http://schemas.microsoft.com/office/drawing/2014/main" id="{9B4055BD-B1F8-09EA-9440-5AA1C97AF379}"/>
                    </a:ext>
                  </a:extLst>
                </p:cNvPr>
                <p:cNvPicPr/>
                <p:nvPr/>
              </p:nvPicPr>
              <p:blipFill>
                <a:blip r:embed="rId15"/>
                <a:stretch>
                  <a:fillRect/>
                </a:stretch>
              </p:blipFill>
              <p:spPr>
                <a:xfrm>
                  <a:off x="5348040" y="2865460"/>
                  <a:ext cx="446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A3CC3E6C-F49D-47FB-A9F4-CE92F6E12CB4}"/>
                    </a:ext>
                  </a:extLst>
                </p14:cNvPr>
                <p14:cNvContentPartPr/>
                <p14:nvPr/>
              </p14:nvContentPartPr>
              <p14:xfrm>
                <a:off x="5670240" y="2840260"/>
                <a:ext cx="56520" cy="23040"/>
              </p14:xfrm>
            </p:contentPart>
          </mc:Choice>
          <mc:Fallback>
            <p:pic>
              <p:nvPicPr>
                <p:cNvPr id="11" name="Ink 10">
                  <a:extLst>
                    <a:ext uri="{FF2B5EF4-FFF2-40B4-BE49-F238E27FC236}">
                      <a16:creationId xmlns:a16="http://schemas.microsoft.com/office/drawing/2014/main" id="{A3CC3E6C-F49D-47FB-A9F4-CE92F6E12CB4}"/>
                    </a:ext>
                  </a:extLst>
                </p:cNvPr>
                <p:cNvPicPr/>
                <p:nvPr/>
              </p:nvPicPr>
              <p:blipFill>
                <a:blip r:embed="rId17"/>
                <a:stretch>
                  <a:fillRect/>
                </a:stretch>
              </p:blipFill>
              <p:spPr>
                <a:xfrm>
                  <a:off x="5652240" y="2822620"/>
                  <a:ext cx="92160" cy="5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C2E9AB1-516F-87AB-6DEF-EED9C583706F}"/>
                  </a:ext>
                </a:extLst>
              </p14:cNvPr>
              <p14:cNvContentPartPr/>
              <p14:nvPr/>
            </p14:nvContentPartPr>
            <p14:xfrm>
              <a:off x="1064400" y="3928180"/>
              <a:ext cx="7200" cy="16560"/>
            </p14:xfrm>
          </p:contentPart>
        </mc:Choice>
        <mc:Fallback>
          <p:pic>
            <p:nvPicPr>
              <p:cNvPr id="13" name="Ink 12">
                <a:extLst>
                  <a:ext uri="{FF2B5EF4-FFF2-40B4-BE49-F238E27FC236}">
                    <a16:creationId xmlns:a16="http://schemas.microsoft.com/office/drawing/2014/main" id="{FC2E9AB1-516F-87AB-6DEF-EED9C583706F}"/>
                  </a:ext>
                </a:extLst>
              </p:cNvPr>
              <p:cNvPicPr/>
              <p:nvPr/>
            </p:nvPicPr>
            <p:blipFill>
              <a:blip r:embed="rId19"/>
              <a:stretch>
                <a:fillRect/>
              </a:stretch>
            </p:blipFill>
            <p:spPr>
              <a:xfrm>
                <a:off x="1046400" y="3910180"/>
                <a:ext cx="42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4900E8F9-F845-E7DE-965F-687CA36AA4C5}"/>
                  </a:ext>
                </a:extLst>
              </p14:cNvPr>
              <p14:cNvContentPartPr/>
              <p14:nvPr/>
            </p14:nvContentPartPr>
            <p14:xfrm>
              <a:off x="3438600" y="3985420"/>
              <a:ext cx="360" cy="11880"/>
            </p14:xfrm>
          </p:contentPart>
        </mc:Choice>
        <mc:Fallback>
          <p:pic>
            <p:nvPicPr>
              <p:cNvPr id="14" name="Ink 13">
                <a:extLst>
                  <a:ext uri="{FF2B5EF4-FFF2-40B4-BE49-F238E27FC236}">
                    <a16:creationId xmlns:a16="http://schemas.microsoft.com/office/drawing/2014/main" id="{4900E8F9-F845-E7DE-965F-687CA36AA4C5}"/>
                  </a:ext>
                </a:extLst>
              </p:cNvPr>
              <p:cNvPicPr/>
              <p:nvPr/>
            </p:nvPicPr>
            <p:blipFill>
              <a:blip r:embed="rId21"/>
              <a:stretch>
                <a:fillRect/>
              </a:stretch>
            </p:blipFill>
            <p:spPr>
              <a:xfrm>
                <a:off x="3420960" y="3967780"/>
                <a:ext cx="36000" cy="47520"/>
              </a:xfrm>
              <a:prstGeom prst="rect">
                <a:avLst/>
              </a:prstGeom>
            </p:spPr>
          </p:pic>
        </mc:Fallback>
      </mc:AlternateContent>
      <p:grpSp>
        <p:nvGrpSpPr>
          <p:cNvPr id="17" name="Group 16">
            <a:extLst>
              <a:ext uri="{FF2B5EF4-FFF2-40B4-BE49-F238E27FC236}">
                <a16:creationId xmlns:a16="http://schemas.microsoft.com/office/drawing/2014/main" id="{289B774F-D77A-81AE-E21B-68A0FBB82790}"/>
              </a:ext>
            </a:extLst>
          </p:cNvPr>
          <p:cNvGrpSpPr/>
          <p:nvPr/>
        </p:nvGrpSpPr>
        <p:grpSpPr>
          <a:xfrm>
            <a:off x="3864120" y="4207900"/>
            <a:ext cx="333000" cy="111960"/>
            <a:chOff x="3864120" y="4207900"/>
            <a:chExt cx="333000" cy="111960"/>
          </a:xfrm>
        </p:grpSpPr>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32B2C1A8-C1DD-6797-8B98-B65089A808D5}"/>
                    </a:ext>
                  </a:extLst>
                </p14:cNvPr>
                <p14:cNvContentPartPr/>
                <p14:nvPr/>
              </p14:nvContentPartPr>
              <p14:xfrm>
                <a:off x="3864120" y="4207900"/>
                <a:ext cx="22320" cy="62280"/>
              </p14:xfrm>
            </p:contentPart>
          </mc:Choice>
          <mc:Fallback>
            <p:pic>
              <p:nvPicPr>
                <p:cNvPr id="15" name="Ink 14">
                  <a:extLst>
                    <a:ext uri="{FF2B5EF4-FFF2-40B4-BE49-F238E27FC236}">
                      <a16:creationId xmlns:a16="http://schemas.microsoft.com/office/drawing/2014/main" id="{32B2C1A8-C1DD-6797-8B98-B65089A808D5}"/>
                    </a:ext>
                  </a:extLst>
                </p:cNvPr>
                <p:cNvPicPr/>
                <p:nvPr/>
              </p:nvPicPr>
              <p:blipFill>
                <a:blip r:embed="rId23"/>
                <a:stretch>
                  <a:fillRect/>
                </a:stretch>
              </p:blipFill>
              <p:spPr>
                <a:xfrm>
                  <a:off x="3846120" y="4189900"/>
                  <a:ext cx="57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379B4909-C946-23D3-5D53-DE4F34F94D04}"/>
                    </a:ext>
                  </a:extLst>
                </p14:cNvPr>
                <p14:cNvContentPartPr/>
                <p14:nvPr/>
              </p14:nvContentPartPr>
              <p14:xfrm>
                <a:off x="3936840" y="4228420"/>
                <a:ext cx="260280" cy="91440"/>
              </p14:xfrm>
            </p:contentPart>
          </mc:Choice>
          <mc:Fallback>
            <p:pic>
              <p:nvPicPr>
                <p:cNvPr id="16" name="Ink 15">
                  <a:extLst>
                    <a:ext uri="{FF2B5EF4-FFF2-40B4-BE49-F238E27FC236}">
                      <a16:creationId xmlns:a16="http://schemas.microsoft.com/office/drawing/2014/main" id="{379B4909-C946-23D3-5D53-DE4F34F94D04}"/>
                    </a:ext>
                  </a:extLst>
                </p:cNvPr>
                <p:cNvPicPr/>
                <p:nvPr/>
              </p:nvPicPr>
              <p:blipFill>
                <a:blip r:embed="rId25"/>
                <a:stretch>
                  <a:fillRect/>
                </a:stretch>
              </p:blipFill>
              <p:spPr>
                <a:xfrm>
                  <a:off x="3918840" y="4210420"/>
                  <a:ext cx="29592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0CD8FB2B-9970-884C-4D80-B319A95718A8}"/>
                  </a:ext>
                </a:extLst>
              </p14:cNvPr>
              <p14:cNvContentPartPr/>
              <p14:nvPr/>
            </p14:nvContentPartPr>
            <p14:xfrm>
              <a:off x="1660560" y="5703700"/>
              <a:ext cx="3302280" cy="79200"/>
            </p14:xfrm>
          </p:contentPart>
        </mc:Choice>
        <mc:Fallback>
          <p:pic>
            <p:nvPicPr>
              <p:cNvPr id="18" name="Ink 17">
                <a:extLst>
                  <a:ext uri="{FF2B5EF4-FFF2-40B4-BE49-F238E27FC236}">
                    <a16:creationId xmlns:a16="http://schemas.microsoft.com/office/drawing/2014/main" id="{0CD8FB2B-9970-884C-4D80-B319A95718A8}"/>
                  </a:ext>
                </a:extLst>
              </p:cNvPr>
              <p:cNvPicPr/>
              <p:nvPr/>
            </p:nvPicPr>
            <p:blipFill>
              <a:blip r:embed="rId27"/>
              <a:stretch>
                <a:fillRect/>
              </a:stretch>
            </p:blipFill>
            <p:spPr>
              <a:xfrm>
                <a:off x="1642560" y="5685700"/>
                <a:ext cx="3337920" cy="114840"/>
              </a:xfrm>
              <a:prstGeom prst="rect">
                <a:avLst/>
              </a:prstGeom>
            </p:spPr>
          </p:pic>
        </mc:Fallback>
      </mc:AlternateContent>
    </p:spTree>
    <p:extLst>
      <p:ext uri="{BB962C8B-B14F-4D97-AF65-F5344CB8AC3E}">
        <p14:creationId xmlns:p14="http://schemas.microsoft.com/office/powerpoint/2010/main" val="154066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F74051-C9F3-772E-53B1-4924D9D152E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A1249C2-7FDB-BD72-9122-B03F10917C31}"/>
              </a:ext>
            </a:extLst>
          </p:cNvPr>
          <p:cNvSpPr/>
          <p:nvPr/>
        </p:nvSpPr>
        <p:spPr>
          <a:xfrm>
            <a:off x="0" y="0"/>
            <a:ext cx="9715500" cy="647065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DF7F59-0991-5150-F6EF-EB390729EF21}"/>
              </a:ext>
            </a:extLst>
          </p:cNvPr>
          <p:cNvSpPr txBox="1"/>
          <p:nvPr/>
        </p:nvSpPr>
        <p:spPr>
          <a:xfrm>
            <a:off x="457200" y="291401"/>
            <a:ext cx="8407209" cy="5570756"/>
          </a:xfrm>
          <a:prstGeom prst="rect">
            <a:avLst/>
          </a:prstGeom>
          <a:noFill/>
        </p:spPr>
        <p:txBody>
          <a:bodyPr wrap="square" rtlCol="0">
            <a:spAutoFit/>
          </a:bodyPr>
          <a:lstStyle/>
          <a:p>
            <a:pPr algn="ctr"/>
            <a:r>
              <a:rPr lang="en-US" sz="2800" b="1">
                <a:solidFill>
                  <a:srgbClr val="FFC000"/>
                </a:solidFill>
                <a:cs typeface="+mj-cs"/>
              </a:rPr>
              <a:t>Summary of Isaiah 42-44 (Major Points)</a:t>
            </a:r>
          </a:p>
          <a:p>
            <a:pPr algn="ctr"/>
            <a:endParaRPr lang="en-US" sz="2800" b="1">
              <a:solidFill>
                <a:srgbClr val="FFC000"/>
              </a:solidFill>
              <a:cs typeface="+mj-cs"/>
            </a:endParaRPr>
          </a:p>
          <a:p>
            <a:pPr marL="342900" indent="-342900">
              <a:buFont typeface="Arial" panose="020B0604020202020204" pitchFamily="34" charset="0"/>
              <a:buChar char="•"/>
            </a:pPr>
            <a:r>
              <a:rPr lang="en-US" sz="2000">
                <a:solidFill>
                  <a:srgbClr val="FFC000"/>
                </a:solidFill>
                <a:cs typeface="+mj-cs"/>
              </a:rPr>
              <a:t>The introduction of the Servant King Messiah (</a:t>
            </a:r>
            <a:r>
              <a:rPr lang="en-US" sz="2000">
                <a:solidFill>
                  <a:srgbClr val="00B0F0"/>
                </a:solidFill>
                <a:cs typeface="+mj-cs"/>
              </a:rPr>
              <a:t>Isaiah 42:1-4</a:t>
            </a:r>
            <a:r>
              <a:rPr lang="en-US" sz="2000">
                <a:solidFill>
                  <a:srgbClr val="FFC000"/>
                </a:solidFill>
                <a:cs typeface="+mj-cs"/>
              </a:rPr>
              <a:t>), and how God challenges the idol gods to predict the future (</a:t>
            </a:r>
            <a:r>
              <a:rPr lang="en-US" sz="2000">
                <a:solidFill>
                  <a:srgbClr val="00B0F0"/>
                </a:solidFill>
                <a:cs typeface="+mj-cs"/>
              </a:rPr>
              <a:t>Isaiah 42:5-9</a:t>
            </a:r>
            <a:r>
              <a:rPr lang="en-US" sz="2000">
                <a:solidFill>
                  <a:srgbClr val="FFC000"/>
                </a:solidFill>
                <a:cs typeface="+mj-cs"/>
              </a:rPr>
              <a:t>) and the Lord God will lead the people out of captivity. (</a:t>
            </a:r>
            <a:r>
              <a:rPr lang="en-US" sz="2000">
                <a:solidFill>
                  <a:srgbClr val="00B0F0"/>
                </a:solidFill>
                <a:cs typeface="+mj-cs"/>
              </a:rPr>
              <a:t>Isaiah 42:10-17</a:t>
            </a:r>
            <a:r>
              <a:rPr lang="en-US" sz="2000">
                <a:solidFill>
                  <a:srgbClr val="FFC000"/>
                </a:solidFill>
                <a:cs typeface="+mj-cs"/>
              </a:rPr>
              <a:t>)</a:t>
            </a:r>
          </a:p>
          <a:p>
            <a:pPr marL="342900" indent="-342900">
              <a:buFont typeface="Arial" panose="020B0604020202020204" pitchFamily="34" charset="0"/>
              <a:buChar char="•"/>
            </a:pPr>
            <a:r>
              <a:rPr lang="en-US" sz="2000">
                <a:solidFill>
                  <a:srgbClr val="92D050"/>
                </a:solidFill>
                <a:cs typeface="+mj-cs"/>
              </a:rPr>
              <a:t>The Lord God is Creator and Redeemer, and calls His people by name and makes them His own (</a:t>
            </a:r>
            <a:r>
              <a:rPr lang="en-US" sz="2000">
                <a:solidFill>
                  <a:srgbClr val="00B0F0"/>
                </a:solidFill>
                <a:cs typeface="+mj-cs"/>
              </a:rPr>
              <a:t>Isaiah 43:1-7</a:t>
            </a:r>
            <a:r>
              <a:rPr lang="en-US" sz="2000">
                <a:solidFill>
                  <a:srgbClr val="92D050"/>
                </a:solidFill>
                <a:cs typeface="+mj-cs"/>
              </a:rPr>
              <a:t>).</a:t>
            </a:r>
          </a:p>
          <a:p>
            <a:pPr marL="342900" indent="-342900">
              <a:buFont typeface="Arial" panose="020B0604020202020204" pitchFamily="34" charset="0"/>
              <a:buChar char="•"/>
            </a:pPr>
            <a:r>
              <a:rPr lang="en-US" sz="2000">
                <a:solidFill>
                  <a:srgbClr val="FFFF00"/>
                </a:solidFill>
                <a:cs typeface="+mj-cs"/>
              </a:rPr>
              <a:t>The Lord God is Savior (</a:t>
            </a:r>
            <a:r>
              <a:rPr lang="en-US" sz="2000">
                <a:solidFill>
                  <a:srgbClr val="00B0F0"/>
                </a:solidFill>
                <a:cs typeface="+mj-cs"/>
              </a:rPr>
              <a:t>Isaiah 43:8-13</a:t>
            </a:r>
            <a:r>
              <a:rPr lang="en-US" sz="2000">
                <a:solidFill>
                  <a:srgbClr val="FFFF00"/>
                </a:solidFill>
                <a:cs typeface="+mj-cs"/>
              </a:rPr>
              <a:t>) and will deliver His people similar to the way He did in Egypt (</a:t>
            </a:r>
            <a:r>
              <a:rPr lang="en-US" sz="2000">
                <a:solidFill>
                  <a:srgbClr val="00B0F0"/>
                </a:solidFill>
                <a:cs typeface="+mj-cs"/>
              </a:rPr>
              <a:t>Isaiah 43:14-17</a:t>
            </a:r>
            <a:r>
              <a:rPr lang="en-US" sz="2000">
                <a:solidFill>
                  <a:srgbClr val="FFFF00"/>
                </a:solidFill>
                <a:cs typeface="+mj-cs"/>
              </a:rPr>
              <a:t>). </a:t>
            </a:r>
          </a:p>
          <a:p>
            <a:pPr marL="342900" indent="-342900">
              <a:buFont typeface="Arial" panose="020B0604020202020204" pitchFamily="34" charset="0"/>
              <a:buChar char="•"/>
            </a:pPr>
            <a:r>
              <a:rPr lang="en-US" sz="2000">
                <a:solidFill>
                  <a:srgbClr val="FFC000"/>
                </a:solidFill>
                <a:cs typeface="+mj-cs"/>
              </a:rPr>
              <a:t>Israel will be living witnesses for God’s power (</a:t>
            </a:r>
            <a:r>
              <a:rPr lang="en-US" sz="2000">
                <a:solidFill>
                  <a:srgbClr val="00B0F0"/>
                </a:solidFill>
                <a:cs typeface="+mj-cs"/>
              </a:rPr>
              <a:t>Isaiah 43:10, 44:8</a:t>
            </a:r>
            <a:r>
              <a:rPr lang="en-US" sz="2000">
                <a:solidFill>
                  <a:srgbClr val="FFC000"/>
                </a:solidFill>
                <a:cs typeface="+mj-cs"/>
              </a:rPr>
              <a:t>)</a:t>
            </a:r>
          </a:p>
          <a:p>
            <a:pPr marL="342900" indent="-342900">
              <a:buFont typeface="Arial" panose="020B0604020202020204" pitchFamily="34" charset="0"/>
              <a:buChar char="•"/>
            </a:pPr>
            <a:r>
              <a:rPr lang="en-US" sz="2000">
                <a:solidFill>
                  <a:srgbClr val="92D050"/>
                </a:solidFill>
                <a:cs typeface="+mj-cs"/>
              </a:rPr>
              <a:t>The Lord God reaffirms His life and choosing of His people and promises to pour out His Spirit on His people (</a:t>
            </a:r>
            <a:r>
              <a:rPr lang="en-US" sz="2000">
                <a:solidFill>
                  <a:srgbClr val="00B0F0"/>
                </a:solidFill>
                <a:cs typeface="+mj-cs"/>
              </a:rPr>
              <a:t>Isaiah 44:1-5</a:t>
            </a:r>
            <a:r>
              <a:rPr lang="en-US" sz="2000">
                <a:solidFill>
                  <a:srgbClr val="92D050"/>
                </a:solidFill>
                <a:cs typeface="+mj-cs"/>
              </a:rPr>
              <a:t>). </a:t>
            </a:r>
          </a:p>
          <a:p>
            <a:pPr marL="342900" indent="-342900">
              <a:buFont typeface="Arial" panose="020B0604020202020204" pitchFamily="34" charset="0"/>
              <a:buChar char="•"/>
            </a:pPr>
            <a:r>
              <a:rPr lang="en-US" sz="2000">
                <a:solidFill>
                  <a:srgbClr val="FFFF00"/>
                </a:solidFill>
                <a:cs typeface="+mj-cs"/>
              </a:rPr>
              <a:t>God challenges anyone to prove His words false (</a:t>
            </a:r>
            <a:r>
              <a:rPr lang="en-US" sz="2000">
                <a:solidFill>
                  <a:srgbClr val="00B0F0"/>
                </a:solidFill>
                <a:cs typeface="+mj-cs"/>
              </a:rPr>
              <a:t>Isaiah 44:6-8</a:t>
            </a:r>
            <a:r>
              <a:rPr lang="en-US" sz="2000">
                <a:solidFill>
                  <a:srgbClr val="FFFF00"/>
                </a:solidFill>
                <a:cs typeface="+mj-cs"/>
              </a:rPr>
              <a:t>).</a:t>
            </a:r>
          </a:p>
          <a:p>
            <a:pPr marL="342900" indent="-342900">
              <a:buFont typeface="Arial" panose="020B0604020202020204" pitchFamily="34" charset="0"/>
              <a:buChar char="•"/>
            </a:pPr>
            <a:r>
              <a:rPr lang="en-US" sz="2000">
                <a:solidFill>
                  <a:srgbClr val="FFC000"/>
                </a:solidFill>
                <a:cs typeface="+mj-cs"/>
              </a:rPr>
              <a:t>The Lord God reassures His people that He has swept away their sins and redeemed them (</a:t>
            </a:r>
            <a:r>
              <a:rPr lang="en-US" sz="2000">
                <a:solidFill>
                  <a:srgbClr val="00B0F0"/>
                </a:solidFill>
                <a:cs typeface="+mj-cs"/>
              </a:rPr>
              <a:t>Isaiah 44:21-23</a:t>
            </a:r>
            <a:r>
              <a:rPr lang="en-US" sz="2000">
                <a:solidFill>
                  <a:srgbClr val="FFC000"/>
                </a:solidFill>
                <a:cs typeface="+mj-cs"/>
              </a:rPr>
              <a:t>).</a:t>
            </a:r>
          </a:p>
          <a:p>
            <a:pPr marL="342900" indent="-342900">
              <a:buFont typeface="Arial" panose="020B0604020202020204" pitchFamily="34" charset="0"/>
              <a:buChar char="•"/>
            </a:pPr>
            <a:r>
              <a:rPr lang="en-US" sz="2000">
                <a:solidFill>
                  <a:srgbClr val="92D050"/>
                </a:solidFill>
                <a:cs typeface="+mj-cs"/>
              </a:rPr>
              <a:t>His anointed one will subdue Babylon and set His people free (</a:t>
            </a:r>
            <a:r>
              <a:rPr lang="en-US" sz="2000">
                <a:solidFill>
                  <a:srgbClr val="00B0F0"/>
                </a:solidFill>
                <a:cs typeface="+mj-cs"/>
              </a:rPr>
              <a:t>Isaiah 44:24-28</a:t>
            </a:r>
            <a:r>
              <a:rPr lang="en-US" sz="2000">
                <a:solidFill>
                  <a:srgbClr val="92D050"/>
                </a:solidFill>
                <a:cs typeface="+mj-cs"/>
              </a:rPr>
              <a:t>). </a:t>
            </a:r>
          </a:p>
        </p:txBody>
      </p:sp>
      <p:sp>
        <p:nvSpPr>
          <p:cNvPr id="8" name="TextBox 7">
            <a:extLst>
              <a:ext uri="{FF2B5EF4-FFF2-40B4-BE49-F238E27FC236}">
                <a16:creationId xmlns:a16="http://schemas.microsoft.com/office/drawing/2014/main" id="{DF06CDBF-8651-B09F-D5AA-81DE3F9B278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6384F18-C3AD-70C6-BC4D-62C1E3EEC38C}"/>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3DA72202-0920-F0CF-3334-2EA861F8707B}"/>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3DA72202-0920-F0CF-3334-2EA861F8707B}"/>
                  </a:ext>
                </a:extLst>
              </p:cNvPr>
              <p:cNvPicPr/>
              <p:nvPr/>
            </p:nvPicPr>
            <p:blipFill>
              <a:blip r:embed="rId5"/>
              <a:stretch>
                <a:fillRect/>
              </a:stretch>
            </p:blipFill>
            <p:spPr>
              <a:xfrm>
                <a:off x="-649200" y="5725300"/>
                <a:ext cx="64440" cy="65520"/>
              </a:xfrm>
              <a:prstGeom prst="rect">
                <a:avLst/>
              </a:prstGeom>
            </p:spPr>
          </p:pic>
        </mc:Fallback>
      </mc:AlternateContent>
      <p:grpSp>
        <p:nvGrpSpPr>
          <p:cNvPr id="5" name="Group 4">
            <a:extLst>
              <a:ext uri="{FF2B5EF4-FFF2-40B4-BE49-F238E27FC236}">
                <a16:creationId xmlns:a16="http://schemas.microsoft.com/office/drawing/2014/main" id="{3B88AC14-0F27-B82A-D19B-D51DF93FF2D1}"/>
              </a:ext>
            </a:extLst>
          </p:cNvPr>
          <p:cNvGrpSpPr/>
          <p:nvPr/>
        </p:nvGrpSpPr>
        <p:grpSpPr>
          <a:xfrm>
            <a:off x="4593120" y="775660"/>
            <a:ext cx="782640" cy="48600"/>
            <a:chOff x="4593120" y="775660"/>
            <a:chExt cx="782640" cy="4860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8D75F253-7BA0-7D3C-D3D4-61D9AA6FAE27}"/>
                    </a:ext>
                  </a:extLst>
                </p14:cNvPr>
                <p14:cNvContentPartPr/>
                <p14:nvPr/>
              </p14:nvContentPartPr>
              <p14:xfrm>
                <a:off x="4593120" y="778540"/>
                <a:ext cx="291600" cy="45720"/>
              </p14:xfrm>
            </p:contentPart>
          </mc:Choice>
          <mc:Fallback>
            <p:pic>
              <p:nvPicPr>
                <p:cNvPr id="2" name="Ink 1">
                  <a:extLst>
                    <a:ext uri="{FF2B5EF4-FFF2-40B4-BE49-F238E27FC236}">
                      <a16:creationId xmlns:a16="http://schemas.microsoft.com/office/drawing/2014/main" id="{8D75F253-7BA0-7D3C-D3D4-61D9AA6FAE27}"/>
                    </a:ext>
                  </a:extLst>
                </p:cNvPr>
                <p:cNvPicPr/>
                <p:nvPr/>
              </p:nvPicPr>
              <p:blipFill>
                <a:blip r:embed="rId7"/>
                <a:stretch>
                  <a:fillRect/>
                </a:stretch>
              </p:blipFill>
              <p:spPr>
                <a:xfrm>
                  <a:off x="4575480" y="760900"/>
                  <a:ext cx="327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D84A6289-DD71-BD83-A09D-48D3B3988B9C}"/>
                    </a:ext>
                  </a:extLst>
                </p14:cNvPr>
                <p14:cNvContentPartPr/>
                <p14:nvPr/>
              </p14:nvContentPartPr>
              <p14:xfrm>
                <a:off x="5105040" y="775660"/>
                <a:ext cx="270720" cy="46080"/>
              </p14:xfrm>
            </p:contentPart>
          </mc:Choice>
          <mc:Fallback>
            <p:pic>
              <p:nvPicPr>
                <p:cNvPr id="4" name="Ink 3">
                  <a:extLst>
                    <a:ext uri="{FF2B5EF4-FFF2-40B4-BE49-F238E27FC236}">
                      <a16:creationId xmlns:a16="http://schemas.microsoft.com/office/drawing/2014/main" id="{D84A6289-DD71-BD83-A09D-48D3B3988B9C}"/>
                    </a:ext>
                  </a:extLst>
                </p:cNvPr>
                <p:cNvPicPr/>
                <p:nvPr/>
              </p:nvPicPr>
              <p:blipFill>
                <a:blip r:embed="rId9"/>
                <a:stretch>
                  <a:fillRect/>
                </a:stretch>
              </p:blipFill>
              <p:spPr>
                <a:xfrm>
                  <a:off x="5087400" y="757660"/>
                  <a:ext cx="306360" cy="8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5C83309-A1D4-8705-24D8-C1A9ABE76C62}"/>
                  </a:ext>
                </a:extLst>
              </p14:cNvPr>
              <p14:cNvContentPartPr/>
              <p14:nvPr/>
            </p14:nvContentPartPr>
            <p14:xfrm>
              <a:off x="6208080" y="1457140"/>
              <a:ext cx="739440" cy="46440"/>
            </p14:xfrm>
          </p:contentPart>
        </mc:Choice>
        <mc:Fallback>
          <p:pic>
            <p:nvPicPr>
              <p:cNvPr id="7" name="Ink 6">
                <a:extLst>
                  <a:ext uri="{FF2B5EF4-FFF2-40B4-BE49-F238E27FC236}">
                    <a16:creationId xmlns:a16="http://schemas.microsoft.com/office/drawing/2014/main" id="{E5C83309-A1D4-8705-24D8-C1A9ABE76C62}"/>
                  </a:ext>
                </a:extLst>
              </p:cNvPr>
              <p:cNvPicPr/>
              <p:nvPr/>
            </p:nvPicPr>
            <p:blipFill>
              <a:blip r:embed="rId11"/>
              <a:stretch>
                <a:fillRect/>
              </a:stretch>
            </p:blipFill>
            <p:spPr>
              <a:xfrm>
                <a:off x="6190440" y="1439140"/>
                <a:ext cx="7750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24BB443-A398-78A4-F624-D641BB17F1D8}"/>
                  </a:ext>
                </a:extLst>
              </p14:cNvPr>
              <p14:cNvContentPartPr/>
              <p14:nvPr/>
            </p14:nvContentPartPr>
            <p14:xfrm>
              <a:off x="393720" y="1146100"/>
              <a:ext cx="360360" cy="348480"/>
            </p14:xfrm>
          </p:contentPart>
        </mc:Choice>
        <mc:Fallback>
          <p:pic>
            <p:nvPicPr>
              <p:cNvPr id="9" name="Ink 8">
                <a:extLst>
                  <a:ext uri="{FF2B5EF4-FFF2-40B4-BE49-F238E27FC236}">
                    <a16:creationId xmlns:a16="http://schemas.microsoft.com/office/drawing/2014/main" id="{424BB443-A398-78A4-F624-D641BB17F1D8}"/>
                  </a:ext>
                </a:extLst>
              </p:cNvPr>
              <p:cNvPicPr/>
              <p:nvPr/>
            </p:nvPicPr>
            <p:blipFill>
              <a:blip r:embed="rId13"/>
              <a:stretch>
                <a:fillRect/>
              </a:stretch>
            </p:blipFill>
            <p:spPr>
              <a:xfrm>
                <a:off x="376080" y="1128460"/>
                <a:ext cx="39600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8C1A777-FC24-7DE3-449A-3004E7E8D4A3}"/>
                  </a:ext>
                </a:extLst>
              </p14:cNvPr>
              <p14:cNvContentPartPr/>
              <p14:nvPr/>
            </p14:nvContentPartPr>
            <p14:xfrm>
              <a:off x="6621000" y="1768540"/>
              <a:ext cx="266760" cy="21240"/>
            </p14:xfrm>
          </p:contentPart>
        </mc:Choice>
        <mc:Fallback>
          <p:pic>
            <p:nvPicPr>
              <p:cNvPr id="11" name="Ink 10">
                <a:extLst>
                  <a:ext uri="{FF2B5EF4-FFF2-40B4-BE49-F238E27FC236}">
                    <a16:creationId xmlns:a16="http://schemas.microsoft.com/office/drawing/2014/main" id="{B8C1A777-FC24-7DE3-449A-3004E7E8D4A3}"/>
                  </a:ext>
                </a:extLst>
              </p:cNvPr>
              <p:cNvPicPr/>
              <p:nvPr/>
            </p:nvPicPr>
            <p:blipFill>
              <a:blip r:embed="rId15"/>
              <a:stretch>
                <a:fillRect/>
              </a:stretch>
            </p:blipFill>
            <p:spPr>
              <a:xfrm>
                <a:off x="6603000" y="1750540"/>
                <a:ext cx="3024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4F5FBA1A-CF68-BD34-FB76-496610D77CB7}"/>
                  </a:ext>
                </a:extLst>
              </p14:cNvPr>
              <p14:cNvContentPartPr/>
              <p14:nvPr/>
            </p14:nvContentPartPr>
            <p14:xfrm>
              <a:off x="6267480" y="2083180"/>
              <a:ext cx="500040" cy="27000"/>
            </p14:xfrm>
          </p:contentPart>
        </mc:Choice>
        <mc:Fallback>
          <p:pic>
            <p:nvPicPr>
              <p:cNvPr id="12" name="Ink 11">
                <a:extLst>
                  <a:ext uri="{FF2B5EF4-FFF2-40B4-BE49-F238E27FC236}">
                    <a16:creationId xmlns:a16="http://schemas.microsoft.com/office/drawing/2014/main" id="{4F5FBA1A-CF68-BD34-FB76-496610D77CB7}"/>
                  </a:ext>
                </a:extLst>
              </p:cNvPr>
              <p:cNvPicPr/>
              <p:nvPr/>
            </p:nvPicPr>
            <p:blipFill>
              <a:blip r:embed="rId17"/>
              <a:stretch>
                <a:fillRect/>
              </a:stretch>
            </p:blipFill>
            <p:spPr>
              <a:xfrm>
                <a:off x="6249480" y="2065180"/>
                <a:ext cx="5356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676F2D2C-131A-DB76-D2B4-7FA5708F4604}"/>
                  </a:ext>
                </a:extLst>
              </p14:cNvPr>
              <p14:cNvContentPartPr/>
              <p14:nvPr/>
            </p14:nvContentPartPr>
            <p14:xfrm>
              <a:off x="2790960" y="2438860"/>
              <a:ext cx="1676880" cy="35280"/>
            </p14:xfrm>
          </p:contentPart>
        </mc:Choice>
        <mc:Fallback>
          <p:pic>
            <p:nvPicPr>
              <p:cNvPr id="13" name="Ink 12">
                <a:extLst>
                  <a:ext uri="{FF2B5EF4-FFF2-40B4-BE49-F238E27FC236}">
                    <a16:creationId xmlns:a16="http://schemas.microsoft.com/office/drawing/2014/main" id="{676F2D2C-131A-DB76-D2B4-7FA5708F4604}"/>
                  </a:ext>
                </a:extLst>
              </p:cNvPr>
              <p:cNvPicPr/>
              <p:nvPr/>
            </p:nvPicPr>
            <p:blipFill>
              <a:blip r:embed="rId19"/>
              <a:stretch>
                <a:fillRect/>
              </a:stretch>
            </p:blipFill>
            <p:spPr>
              <a:xfrm>
                <a:off x="2773320" y="2420860"/>
                <a:ext cx="1712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4E2CF3E-1D3D-002E-21E6-08972ABF62DD}"/>
                  </a:ext>
                </a:extLst>
              </p14:cNvPr>
              <p14:cNvContentPartPr/>
              <p14:nvPr/>
            </p14:nvContentPartPr>
            <p14:xfrm>
              <a:off x="6223200" y="2475220"/>
              <a:ext cx="1800000" cy="43920"/>
            </p14:xfrm>
          </p:contentPart>
        </mc:Choice>
        <mc:Fallback>
          <p:pic>
            <p:nvPicPr>
              <p:cNvPr id="14" name="Ink 13">
                <a:extLst>
                  <a:ext uri="{FF2B5EF4-FFF2-40B4-BE49-F238E27FC236}">
                    <a16:creationId xmlns:a16="http://schemas.microsoft.com/office/drawing/2014/main" id="{34E2CF3E-1D3D-002E-21E6-08972ABF62DD}"/>
                  </a:ext>
                </a:extLst>
              </p:cNvPr>
              <p:cNvPicPr/>
              <p:nvPr/>
            </p:nvPicPr>
            <p:blipFill>
              <a:blip r:embed="rId21"/>
              <a:stretch>
                <a:fillRect/>
              </a:stretch>
            </p:blipFill>
            <p:spPr>
              <a:xfrm>
                <a:off x="6205200" y="2457220"/>
                <a:ext cx="18356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BF88B3A-7F82-F084-E0BD-547DB0FA4B64}"/>
                  </a:ext>
                </a:extLst>
              </p14:cNvPr>
              <p14:cNvContentPartPr/>
              <p14:nvPr/>
            </p14:nvContentPartPr>
            <p14:xfrm>
              <a:off x="1598280" y="2698060"/>
              <a:ext cx="1315080" cy="45000"/>
            </p14:xfrm>
          </p:contentPart>
        </mc:Choice>
        <mc:Fallback>
          <p:pic>
            <p:nvPicPr>
              <p:cNvPr id="15" name="Ink 14">
                <a:extLst>
                  <a:ext uri="{FF2B5EF4-FFF2-40B4-BE49-F238E27FC236}">
                    <a16:creationId xmlns:a16="http://schemas.microsoft.com/office/drawing/2014/main" id="{BBF88B3A-7F82-F084-E0BD-547DB0FA4B64}"/>
                  </a:ext>
                </a:extLst>
              </p:cNvPr>
              <p:cNvPicPr/>
              <p:nvPr/>
            </p:nvPicPr>
            <p:blipFill>
              <a:blip r:embed="rId23"/>
              <a:stretch>
                <a:fillRect/>
              </a:stretch>
            </p:blipFill>
            <p:spPr>
              <a:xfrm>
                <a:off x="1580640" y="2680060"/>
                <a:ext cx="1350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F1524978-932E-A341-3092-047D39CD3F7E}"/>
                  </a:ext>
                </a:extLst>
              </p14:cNvPr>
              <p14:cNvContentPartPr/>
              <p14:nvPr/>
            </p14:nvContentPartPr>
            <p14:xfrm>
              <a:off x="3873480" y="2730820"/>
              <a:ext cx="665280" cy="47160"/>
            </p14:xfrm>
          </p:contentPart>
        </mc:Choice>
        <mc:Fallback>
          <p:pic>
            <p:nvPicPr>
              <p:cNvPr id="16" name="Ink 15">
                <a:extLst>
                  <a:ext uri="{FF2B5EF4-FFF2-40B4-BE49-F238E27FC236}">
                    <a16:creationId xmlns:a16="http://schemas.microsoft.com/office/drawing/2014/main" id="{F1524978-932E-A341-3092-047D39CD3F7E}"/>
                  </a:ext>
                </a:extLst>
              </p:cNvPr>
              <p:cNvPicPr/>
              <p:nvPr/>
            </p:nvPicPr>
            <p:blipFill>
              <a:blip r:embed="rId25"/>
              <a:stretch>
                <a:fillRect/>
              </a:stretch>
            </p:blipFill>
            <p:spPr>
              <a:xfrm>
                <a:off x="3855480" y="2712820"/>
                <a:ext cx="700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21C5F3B3-2AD9-76E6-54E6-CDAA866ECB6F}"/>
                  </a:ext>
                </a:extLst>
              </p14:cNvPr>
              <p14:cNvContentPartPr/>
              <p14:nvPr/>
            </p14:nvContentPartPr>
            <p14:xfrm>
              <a:off x="1826160" y="3056620"/>
              <a:ext cx="1075320" cy="41040"/>
            </p14:xfrm>
          </p:contentPart>
        </mc:Choice>
        <mc:Fallback>
          <p:pic>
            <p:nvPicPr>
              <p:cNvPr id="17" name="Ink 16">
                <a:extLst>
                  <a:ext uri="{FF2B5EF4-FFF2-40B4-BE49-F238E27FC236}">
                    <a16:creationId xmlns:a16="http://schemas.microsoft.com/office/drawing/2014/main" id="{21C5F3B3-2AD9-76E6-54E6-CDAA866ECB6F}"/>
                  </a:ext>
                </a:extLst>
              </p:cNvPr>
              <p:cNvPicPr/>
              <p:nvPr/>
            </p:nvPicPr>
            <p:blipFill>
              <a:blip r:embed="rId27"/>
              <a:stretch>
                <a:fillRect/>
              </a:stretch>
            </p:blipFill>
            <p:spPr>
              <a:xfrm>
                <a:off x="1808160" y="3038620"/>
                <a:ext cx="11109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4AF76E5F-6A19-5641-8145-ACEC99AFD0A2}"/>
                  </a:ext>
                </a:extLst>
              </p14:cNvPr>
              <p14:cNvContentPartPr/>
              <p14:nvPr/>
            </p14:nvContentPartPr>
            <p14:xfrm>
              <a:off x="5578800" y="3085420"/>
              <a:ext cx="2334600" cy="56880"/>
            </p14:xfrm>
          </p:contentPart>
        </mc:Choice>
        <mc:Fallback>
          <p:pic>
            <p:nvPicPr>
              <p:cNvPr id="18" name="Ink 17">
                <a:extLst>
                  <a:ext uri="{FF2B5EF4-FFF2-40B4-BE49-F238E27FC236}">
                    <a16:creationId xmlns:a16="http://schemas.microsoft.com/office/drawing/2014/main" id="{4AF76E5F-6A19-5641-8145-ACEC99AFD0A2}"/>
                  </a:ext>
                </a:extLst>
              </p:cNvPr>
              <p:cNvPicPr/>
              <p:nvPr/>
            </p:nvPicPr>
            <p:blipFill>
              <a:blip r:embed="rId29"/>
              <a:stretch>
                <a:fillRect/>
              </a:stretch>
            </p:blipFill>
            <p:spPr>
              <a:xfrm>
                <a:off x="5560800" y="3067780"/>
                <a:ext cx="2370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D5164A97-0963-E54D-9F8B-923F2C641DDC}"/>
                  </a:ext>
                </a:extLst>
              </p14:cNvPr>
              <p14:cNvContentPartPr/>
              <p14:nvPr/>
            </p14:nvContentPartPr>
            <p14:xfrm>
              <a:off x="2024520" y="3268300"/>
              <a:ext cx="1018800" cy="43560"/>
            </p14:xfrm>
          </p:contentPart>
        </mc:Choice>
        <mc:Fallback>
          <p:pic>
            <p:nvPicPr>
              <p:cNvPr id="19" name="Ink 18">
                <a:extLst>
                  <a:ext uri="{FF2B5EF4-FFF2-40B4-BE49-F238E27FC236}">
                    <a16:creationId xmlns:a16="http://schemas.microsoft.com/office/drawing/2014/main" id="{D5164A97-0963-E54D-9F8B-923F2C641DDC}"/>
                  </a:ext>
                </a:extLst>
              </p:cNvPr>
              <p:cNvPicPr/>
              <p:nvPr/>
            </p:nvPicPr>
            <p:blipFill>
              <a:blip r:embed="rId31"/>
              <a:stretch>
                <a:fillRect/>
              </a:stretch>
            </p:blipFill>
            <p:spPr>
              <a:xfrm>
                <a:off x="2006520" y="3250660"/>
                <a:ext cx="1054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4E710980-F3B9-2EED-1C78-E063814D8B63}"/>
                  </a:ext>
                </a:extLst>
              </p14:cNvPr>
              <p14:cNvContentPartPr/>
              <p14:nvPr/>
            </p14:nvContentPartPr>
            <p14:xfrm>
              <a:off x="6435240" y="3612820"/>
              <a:ext cx="412200" cy="38880"/>
            </p14:xfrm>
          </p:contentPart>
        </mc:Choice>
        <mc:Fallback>
          <p:pic>
            <p:nvPicPr>
              <p:cNvPr id="20" name="Ink 19">
                <a:extLst>
                  <a:ext uri="{FF2B5EF4-FFF2-40B4-BE49-F238E27FC236}">
                    <a16:creationId xmlns:a16="http://schemas.microsoft.com/office/drawing/2014/main" id="{4E710980-F3B9-2EED-1C78-E063814D8B63}"/>
                  </a:ext>
                </a:extLst>
              </p:cNvPr>
              <p:cNvPicPr/>
              <p:nvPr/>
            </p:nvPicPr>
            <p:blipFill>
              <a:blip r:embed="rId33"/>
              <a:stretch>
                <a:fillRect/>
              </a:stretch>
            </p:blipFill>
            <p:spPr>
              <a:xfrm>
                <a:off x="6417240" y="3594820"/>
                <a:ext cx="4478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6BAD0D5F-76C2-2110-244D-89C15D60ACDB}"/>
                  </a:ext>
                </a:extLst>
              </p14:cNvPr>
              <p14:cNvContentPartPr/>
              <p14:nvPr/>
            </p14:nvContentPartPr>
            <p14:xfrm>
              <a:off x="3556320" y="4041220"/>
              <a:ext cx="25560" cy="11520"/>
            </p14:xfrm>
          </p:contentPart>
        </mc:Choice>
        <mc:Fallback>
          <p:pic>
            <p:nvPicPr>
              <p:cNvPr id="21" name="Ink 20">
                <a:extLst>
                  <a:ext uri="{FF2B5EF4-FFF2-40B4-BE49-F238E27FC236}">
                    <a16:creationId xmlns:a16="http://schemas.microsoft.com/office/drawing/2014/main" id="{6BAD0D5F-76C2-2110-244D-89C15D60ACDB}"/>
                  </a:ext>
                </a:extLst>
              </p:cNvPr>
              <p:cNvPicPr/>
              <p:nvPr/>
            </p:nvPicPr>
            <p:blipFill>
              <a:blip r:embed="rId35"/>
              <a:stretch>
                <a:fillRect/>
              </a:stretch>
            </p:blipFill>
            <p:spPr>
              <a:xfrm>
                <a:off x="3538320" y="4023220"/>
                <a:ext cx="612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E47258B4-B4F5-D987-A51F-E40EAF016EEE}"/>
                  </a:ext>
                </a:extLst>
              </p14:cNvPr>
              <p14:cNvContentPartPr/>
              <p14:nvPr/>
            </p14:nvContentPartPr>
            <p14:xfrm>
              <a:off x="3524280" y="3976780"/>
              <a:ext cx="4807080" cy="58680"/>
            </p14:xfrm>
          </p:contentPart>
        </mc:Choice>
        <mc:Fallback>
          <p:pic>
            <p:nvPicPr>
              <p:cNvPr id="22" name="Ink 21">
                <a:extLst>
                  <a:ext uri="{FF2B5EF4-FFF2-40B4-BE49-F238E27FC236}">
                    <a16:creationId xmlns:a16="http://schemas.microsoft.com/office/drawing/2014/main" id="{E47258B4-B4F5-D987-A51F-E40EAF016EEE}"/>
                  </a:ext>
                </a:extLst>
              </p:cNvPr>
              <p:cNvPicPr/>
              <p:nvPr/>
            </p:nvPicPr>
            <p:blipFill>
              <a:blip r:embed="rId37"/>
              <a:stretch>
                <a:fillRect/>
              </a:stretch>
            </p:blipFill>
            <p:spPr>
              <a:xfrm>
                <a:off x="3506280" y="3959140"/>
                <a:ext cx="4842720" cy="94320"/>
              </a:xfrm>
              <a:prstGeom prst="rect">
                <a:avLst/>
              </a:prstGeom>
            </p:spPr>
          </p:pic>
        </mc:Fallback>
      </mc:AlternateContent>
    </p:spTree>
    <p:extLst>
      <p:ext uri="{BB962C8B-B14F-4D97-AF65-F5344CB8AC3E}">
        <p14:creationId xmlns:p14="http://schemas.microsoft.com/office/powerpoint/2010/main" val="106259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F6786E3-CC2D-4B80-6C17-A79003BAD3F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886272E-B078-741E-35A6-46E2D7CEFAAC}"/>
              </a:ext>
            </a:extLst>
          </p:cNvPr>
          <p:cNvSpPr/>
          <p:nvPr/>
        </p:nvSpPr>
        <p:spPr>
          <a:xfrm>
            <a:off x="0" y="0"/>
            <a:ext cx="9715500" cy="592026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3662643-E526-D1E1-E52F-B9532747E310}"/>
              </a:ext>
            </a:extLst>
          </p:cNvPr>
          <p:cNvSpPr txBox="1"/>
          <p:nvPr/>
        </p:nvSpPr>
        <p:spPr>
          <a:xfrm>
            <a:off x="44450" y="49937"/>
            <a:ext cx="9200959" cy="5201424"/>
          </a:xfrm>
          <a:prstGeom prst="rect">
            <a:avLst/>
          </a:prstGeom>
          <a:noFill/>
        </p:spPr>
        <p:txBody>
          <a:bodyPr wrap="square" rtlCol="0">
            <a:spAutoFit/>
          </a:bodyPr>
          <a:lstStyle/>
          <a:p>
            <a:pPr algn="r"/>
            <a:r>
              <a:rPr lang="he-IL" sz="4400" b="1">
                <a:solidFill>
                  <a:srgbClr val="FFFF00"/>
                </a:solidFill>
                <a:cs typeface="+mj-cs"/>
              </a:rPr>
              <a:t>ספר ירמיה פרק כט</a:t>
            </a:r>
          </a:p>
          <a:p>
            <a:pPr algn="r"/>
            <a:r>
              <a:rPr lang="he-IL" sz="3600">
                <a:solidFill>
                  <a:srgbClr val="FFFF00"/>
                </a:solidFill>
                <a:cs typeface="+mj-cs"/>
              </a:rPr>
              <a:t>יא   כִּי אָנֹכִי יָדַעְתִּי אֶת-הַמַּחֲשָׁבֹת אֲשֶׁר אָנֹכִי חשֵׁב עֲלֵיכֶם נְאֻם-יְהֹוָה מַחְשְׁבוֹת שָׁלוֹם וְלֹא לְרָעָה לָתֵת לָכֶם אַחֲרִית וְתִקְוָה: </a:t>
            </a:r>
            <a:r>
              <a:rPr lang="he-IL" sz="3600">
                <a:solidFill>
                  <a:srgbClr val="FFC000"/>
                </a:solidFill>
                <a:cs typeface="+mj-cs"/>
              </a:rPr>
              <a:t>יב   וּקְרָאתֶם אֹתִי וַהֲלַכְתֶּם וְהִתְפַּלַּלְתֶּם אֵלָי וְשָׁמַעְתִּי אֲלֵיכֶם: </a:t>
            </a:r>
            <a:r>
              <a:rPr lang="he-IL" sz="3600">
                <a:solidFill>
                  <a:srgbClr val="92D050"/>
                </a:solidFill>
                <a:cs typeface="+mj-cs"/>
              </a:rPr>
              <a:t>יג   וּבִקַּשְׁתֶּם אֹתִי וּמְצָאתֶם כִּי תִדְרְשֻׁנִי בְּכָל-לְבַבְכֶם: </a:t>
            </a:r>
            <a:r>
              <a:rPr lang="he-IL" sz="3600">
                <a:solidFill>
                  <a:srgbClr val="00B0F0"/>
                </a:solidFill>
                <a:cs typeface="+mj-cs"/>
              </a:rPr>
              <a:t>יד   וְנִמְצֵאתִי לָכֶם נְאֻם-יְהֹוָה וְשַׁבְתִּי אֶת-שְׁביּתְכֶם [שְׁבוּתְכֶם] וְקִבַּצְתִּי אֶתְכֶם מִכָּל-הַגּוֹיִם וּמִכָּל-הַמְּקוֹמוֹת אֲשֶׁר הִדַּחְתִּי אֶתְכֶם שָׁם נְאֻם-יְהֹוָה וַהֲשִׁבֹתִי אֶתְכֶם אֶל-הַמָּקוֹם אֲשֶׁר-הִגְלֵיתִי אֶתְכֶם מִשָּׁם:</a:t>
            </a:r>
          </a:p>
        </p:txBody>
      </p:sp>
      <p:sp>
        <p:nvSpPr>
          <p:cNvPr id="8" name="TextBox 7">
            <a:extLst>
              <a:ext uri="{FF2B5EF4-FFF2-40B4-BE49-F238E27FC236}">
                <a16:creationId xmlns:a16="http://schemas.microsoft.com/office/drawing/2014/main" id="{FF6AF020-C414-EE54-1E86-D0D30A85B36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AF18C4E2-4EF1-D528-E5B8-00EC6AACCBD1}"/>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7120E5F2-5849-CCAC-8F70-D5101D391BC1}"/>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7120E5F2-5849-CCAC-8F70-D5101D391BC1}"/>
                  </a:ext>
                </a:extLst>
              </p:cNvPr>
              <p:cNvPicPr/>
              <p:nvPr/>
            </p:nvPicPr>
            <p:blipFill>
              <a:blip r:embed="rId5"/>
              <a:stretch>
                <a:fillRect/>
              </a:stretch>
            </p:blipFill>
            <p:spPr>
              <a:xfrm>
                <a:off x="-649200" y="5725300"/>
                <a:ext cx="64440" cy="65520"/>
              </a:xfrm>
              <a:prstGeom prst="rect">
                <a:avLst/>
              </a:prstGeom>
            </p:spPr>
          </p:pic>
        </mc:Fallback>
      </mc:AlternateContent>
      <p:grpSp>
        <p:nvGrpSpPr>
          <p:cNvPr id="5" name="Group 4">
            <a:extLst>
              <a:ext uri="{FF2B5EF4-FFF2-40B4-BE49-F238E27FC236}">
                <a16:creationId xmlns:a16="http://schemas.microsoft.com/office/drawing/2014/main" id="{1F61E14B-ABDB-4A6D-5D70-608D38CC87D2}"/>
              </a:ext>
            </a:extLst>
          </p:cNvPr>
          <p:cNvGrpSpPr/>
          <p:nvPr/>
        </p:nvGrpSpPr>
        <p:grpSpPr>
          <a:xfrm>
            <a:off x="5601480" y="637420"/>
            <a:ext cx="3406320" cy="101160"/>
            <a:chOff x="5601480" y="637420"/>
            <a:chExt cx="3406320" cy="10116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3ED2D8D5-9DE4-37DF-3E5D-4B5EFB298649}"/>
                    </a:ext>
                  </a:extLst>
                </p14:cNvPr>
                <p14:cNvContentPartPr/>
                <p14:nvPr/>
              </p14:nvContentPartPr>
              <p14:xfrm>
                <a:off x="5601480" y="677740"/>
                <a:ext cx="3406320" cy="60840"/>
              </p14:xfrm>
            </p:contentPart>
          </mc:Choice>
          <mc:Fallback>
            <p:pic>
              <p:nvPicPr>
                <p:cNvPr id="2" name="Ink 1">
                  <a:extLst>
                    <a:ext uri="{FF2B5EF4-FFF2-40B4-BE49-F238E27FC236}">
                      <a16:creationId xmlns:a16="http://schemas.microsoft.com/office/drawing/2014/main" id="{3ED2D8D5-9DE4-37DF-3E5D-4B5EFB298649}"/>
                    </a:ext>
                  </a:extLst>
                </p:cNvPr>
                <p:cNvPicPr/>
                <p:nvPr/>
              </p:nvPicPr>
              <p:blipFill>
                <a:blip r:embed="rId7"/>
                <a:stretch>
                  <a:fillRect/>
                </a:stretch>
              </p:blipFill>
              <p:spPr>
                <a:xfrm>
                  <a:off x="5583480" y="660100"/>
                  <a:ext cx="3441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F424B0FF-D764-301C-73F1-FB2860860DB0}"/>
                    </a:ext>
                  </a:extLst>
                </p14:cNvPr>
                <p14:cNvContentPartPr/>
                <p14:nvPr/>
              </p14:nvContentPartPr>
              <p14:xfrm>
                <a:off x="5956440" y="637420"/>
                <a:ext cx="48600" cy="37080"/>
              </p14:xfrm>
            </p:contentPart>
          </mc:Choice>
          <mc:Fallback>
            <p:pic>
              <p:nvPicPr>
                <p:cNvPr id="4" name="Ink 3">
                  <a:extLst>
                    <a:ext uri="{FF2B5EF4-FFF2-40B4-BE49-F238E27FC236}">
                      <a16:creationId xmlns:a16="http://schemas.microsoft.com/office/drawing/2014/main" id="{F424B0FF-D764-301C-73F1-FB2860860DB0}"/>
                    </a:ext>
                  </a:extLst>
                </p:cNvPr>
                <p:cNvPicPr/>
                <p:nvPr/>
              </p:nvPicPr>
              <p:blipFill>
                <a:blip r:embed="rId9"/>
                <a:stretch>
                  <a:fillRect/>
                </a:stretch>
              </p:blipFill>
              <p:spPr>
                <a:xfrm>
                  <a:off x="5938800" y="619780"/>
                  <a:ext cx="84240" cy="72720"/>
                </a:xfrm>
                <a:prstGeom prst="rect">
                  <a:avLst/>
                </a:prstGeom>
              </p:spPr>
            </p:pic>
          </mc:Fallback>
        </mc:AlternateContent>
      </p:grpSp>
      <p:grpSp>
        <p:nvGrpSpPr>
          <p:cNvPr id="13" name="Group 12">
            <a:extLst>
              <a:ext uri="{FF2B5EF4-FFF2-40B4-BE49-F238E27FC236}">
                <a16:creationId xmlns:a16="http://schemas.microsoft.com/office/drawing/2014/main" id="{D6D580D0-3C62-CBFB-AFB5-C2C4AE61E16A}"/>
              </a:ext>
            </a:extLst>
          </p:cNvPr>
          <p:cNvGrpSpPr/>
          <p:nvPr/>
        </p:nvGrpSpPr>
        <p:grpSpPr>
          <a:xfrm>
            <a:off x="4518960" y="1274260"/>
            <a:ext cx="4599720" cy="112680"/>
            <a:chOff x="4518960" y="1274260"/>
            <a:chExt cx="4599720" cy="11268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FFBF283-DB2A-F432-1241-17B22C2534B4}"/>
                    </a:ext>
                  </a:extLst>
                </p14:cNvPr>
                <p14:cNvContentPartPr/>
                <p14:nvPr/>
              </p14:nvContentPartPr>
              <p14:xfrm>
                <a:off x="8855520" y="1274260"/>
                <a:ext cx="263160" cy="37080"/>
              </p14:xfrm>
            </p:contentPart>
          </mc:Choice>
          <mc:Fallback>
            <p:pic>
              <p:nvPicPr>
                <p:cNvPr id="7" name="Ink 6">
                  <a:extLst>
                    <a:ext uri="{FF2B5EF4-FFF2-40B4-BE49-F238E27FC236}">
                      <a16:creationId xmlns:a16="http://schemas.microsoft.com/office/drawing/2014/main" id="{6FFBF283-DB2A-F432-1241-17B22C2534B4}"/>
                    </a:ext>
                  </a:extLst>
                </p:cNvPr>
                <p:cNvPicPr/>
                <p:nvPr/>
              </p:nvPicPr>
              <p:blipFill>
                <a:blip r:embed="rId11"/>
                <a:stretch>
                  <a:fillRect/>
                </a:stretch>
              </p:blipFill>
              <p:spPr>
                <a:xfrm>
                  <a:off x="8837880" y="1256260"/>
                  <a:ext cx="298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336BD9D-723A-4B78-C718-428203A73D96}"/>
                    </a:ext>
                  </a:extLst>
                </p14:cNvPr>
                <p14:cNvContentPartPr/>
                <p14:nvPr/>
              </p14:nvContentPartPr>
              <p14:xfrm>
                <a:off x="6498240" y="1305580"/>
                <a:ext cx="2089440" cy="72000"/>
              </p14:xfrm>
            </p:contentPart>
          </mc:Choice>
          <mc:Fallback>
            <p:pic>
              <p:nvPicPr>
                <p:cNvPr id="9" name="Ink 8">
                  <a:extLst>
                    <a:ext uri="{FF2B5EF4-FFF2-40B4-BE49-F238E27FC236}">
                      <a16:creationId xmlns:a16="http://schemas.microsoft.com/office/drawing/2014/main" id="{7336BD9D-723A-4B78-C718-428203A73D96}"/>
                    </a:ext>
                  </a:extLst>
                </p:cNvPr>
                <p:cNvPicPr/>
                <p:nvPr/>
              </p:nvPicPr>
              <p:blipFill>
                <a:blip r:embed="rId13"/>
                <a:stretch>
                  <a:fillRect/>
                </a:stretch>
              </p:blipFill>
              <p:spPr>
                <a:xfrm>
                  <a:off x="6480240" y="1287940"/>
                  <a:ext cx="2125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F9F1621-8732-FB3C-BCA9-0A7BD7A1FABA}"/>
                    </a:ext>
                  </a:extLst>
                </p14:cNvPr>
                <p14:cNvContentPartPr/>
                <p14:nvPr/>
              </p14:nvContentPartPr>
              <p14:xfrm>
                <a:off x="5958600" y="1349500"/>
                <a:ext cx="412200" cy="8280"/>
              </p14:xfrm>
            </p:contentPart>
          </mc:Choice>
          <mc:Fallback>
            <p:pic>
              <p:nvPicPr>
                <p:cNvPr id="11" name="Ink 10">
                  <a:extLst>
                    <a:ext uri="{FF2B5EF4-FFF2-40B4-BE49-F238E27FC236}">
                      <a16:creationId xmlns:a16="http://schemas.microsoft.com/office/drawing/2014/main" id="{BF9F1621-8732-FB3C-BCA9-0A7BD7A1FABA}"/>
                    </a:ext>
                  </a:extLst>
                </p:cNvPr>
                <p:cNvPicPr/>
                <p:nvPr/>
              </p:nvPicPr>
              <p:blipFill>
                <a:blip r:embed="rId15"/>
                <a:stretch>
                  <a:fillRect/>
                </a:stretch>
              </p:blipFill>
              <p:spPr>
                <a:xfrm>
                  <a:off x="5940960" y="1331860"/>
                  <a:ext cx="4478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9836BAB-6BC6-296A-E1E9-8CA9694462B0}"/>
                    </a:ext>
                  </a:extLst>
                </p14:cNvPr>
                <p14:cNvContentPartPr/>
                <p14:nvPr/>
              </p14:nvContentPartPr>
              <p14:xfrm>
                <a:off x="4518960" y="1353820"/>
                <a:ext cx="1217520" cy="33120"/>
              </p14:xfrm>
            </p:contentPart>
          </mc:Choice>
          <mc:Fallback>
            <p:pic>
              <p:nvPicPr>
                <p:cNvPr id="12" name="Ink 11">
                  <a:extLst>
                    <a:ext uri="{FF2B5EF4-FFF2-40B4-BE49-F238E27FC236}">
                      <a16:creationId xmlns:a16="http://schemas.microsoft.com/office/drawing/2014/main" id="{A9836BAB-6BC6-296A-E1E9-8CA9694462B0}"/>
                    </a:ext>
                  </a:extLst>
                </p:cNvPr>
                <p:cNvPicPr/>
                <p:nvPr/>
              </p:nvPicPr>
              <p:blipFill>
                <a:blip r:embed="rId17"/>
                <a:stretch>
                  <a:fillRect/>
                </a:stretch>
              </p:blipFill>
              <p:spPr>
                <a:xfrm>
                  <a:off x="4501320" y="1336180"/>
                  <a:ext cx="1253160" cy="68760"/>
                </a:xfrm>
                <a:prstGeom prst="rect">
                  <a:avLst/>
                </a:prstGeom>
              </p:spPr>
            </p:pic>
          </mc:Fallback>
        </mc:AlternateContent>
      </p:grpSp>
      <p:grpSp>
        <p:nvGrpSpPr>
          <p:cNvPr id="18" name="Group 17">
            <a:extLst>
              <a:ext uri="{FF2B5EF4-FFF2-40B4-BE49-F238E27FC236}">
                <a16:creationId xmlns:a16="http://schemas.microsoft.com/office/drawing/2014/main" id="{6066DCE5-E93E-94D2-53C7-2FC6BF358E52}"/>
              </a:ext>
            </a:extLst>
          </p:cNvPr>
          <p:cNvGrpSpPr/>
          <p:nvPr/>
        </p:nvGrpSpPr>
        <p:grpSpPr>
          <a:xfrm>
            <a:off x="771720" y="1306300"/>
            <a:ext cx="3447720" cy="154080"/>
            <a:chOff x="771720" y="1306300"/>
            <a:chExt cx="3447720" cy="15408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FBAA96C6-F92F-9351-E76F-935BFD7AD3CF}"/>
                    </a:ext>
                  </a:extLst>
                </p14:cNvPr>
                <p14:cNvContentPartPr/>
                <p14:nvPr/>
              </p14:nvContentPartPr>
              <p14:xfrm>
                <a:off x="3600240" y="1316740"/>
                <a:ext cx="619200" cy="81360"/>
              </p14:xfrm>
            </p:contentPart>
          </mc:Choice>
          <mc:Fallback>
            <p:pic>
              <p:nvPicPr>
                <p:cNvPr id="14" name="Ink 13">
                  <a:extLst>
                    <a:ext uri="{FF2B5EF4-FFF2-40B4-BE49-F238E27FC236}">
                      <a16:creationId xmlns:a16="http://schemas.microsoft.com/office/drawing/2014/main" id="{FBAA96C6-F92F-9351-E76F-935BFD7AD3CF}"/>
                    </a:ext>
                  </a:extLst>
                </p:cNvPr>
                <p:cNvPicPr/>
                <p:nvPr/>
              </p:nvPicPr>
              <p:blipFill>
                <a:blip r:embed="rId19"/>
                <a:stretch>
                  <a:fillRect/>
                </a:stretch>
              </p:blipFill>
              <p:spPr>
                <a:xfrm>
                  <a:off x="3582600" y="1298740"/>
                  <a:ext cx="654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6499BADF-A7B9-CC87-6BE0-639B08994B4E}"/>
                    </a:ext>
                  </a:extLst>
                </p14:cNvPr>
                <p14:cNvContentPartPr/>
                <p14:nvPr/>
              </p14:nvContentPartPr>
              <p14:xfrm>
                <a:off x="2730120" y="1306300"/>
                <a:ext cx="472680" cy="48240"/>
              </p14:xfrm>
            </p:contentPart>
          </mc:Choice>
          <mc:Fallback>
            <p:pic>
              <p:nvPicPr>
                <p:cNvPr id="15" name="Ink 14">
                  <a:extLst>
                    <a:ext uri="{FF2B5EF4-FFF2-40B4-BE49-F238E27FC236}">
                      <a16:creationId xmlns:a16="http://schemas.microsoft.com/office/drawing/2014/main" id="{6499BADF-A7B9-CC87-6BE0-639B08994B4E}"/>
                    </a:ext>
                  </a:extLst>
                </p:cNvPr>
                <p:cNvPicPr/>
                <p:nvPr/>
              </p:nvPicPr>
              <p:blipFill>
                <a:blip r:embed="rId21"/>
                <a:stretch>
                  <a:fillRect/>
                </a:stretch>
              </p:blipFill>
              <p:spPr>
                <a:xfrm>
                  <a:off x="2712480" y="1288300"/>
                  <a:ext cx="508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D5E9FF1B-1871-039C-C43D-3BF9F4987CCA}"/>
                    </a:ext>
                  </a:extLst>
                </p14:cNvPr>
                <p14:cNvContentPartPr/>
                <p14:nvPr/>
              </p14:nvContentPartPr>
              <p14:xfrm>
                <a:off x="1983840" y="1316020"/>
                <a:ext cx="511200" cy="56520"/>
              </p14:xfrm>
            </p:contentPart>
          </mc:Choice>
          <mc:Fallback>
            <p:pic>
              <p:nvPicPr>
                <p:cNvPr id="16" name="Ink 15">
                  <a:extLst>
                    <a:ext uri="{FF2B5EF4-FFF2-40B4-BE49-F238E27FC236}">
                      <a16:creationId xmlns:a16="http://schemas.microsoft.com/office/drawing/2014/main" id="{D5E9FF1B-1871-039C-C43D-3BF9F4987CCA}"/>
                    </a:ext>
                  </a:extLst>
                </p:cNvPr>
                <p:cNvPicPr/>
                <p:nvPr/>
              </p:nvPicPr>
              <p:blipFill>
                <a:blip r:embed="rId23"/>
                <a:stretch>
                  <a:fillRect/>
                </a:stretch>
              </p:blipFill>
              <p:spPr>
                <a:xfrm>
                  <a:off x="1965840" y="1298020"/>
                  <a:ext cx="546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1A0C8B60-DB2C-B315-CAFD-3E3ABF395898}"/>
                    </a:ext>
                  </a:extLst>
                </p14:cNvPr>
                <p14:cNvContentPartPr/>
                <p14:nvPr/>
              </p14:nvContentPartPr>
              <p14:xfrm>
                <a:off x="771720" y="1391260"/>
                <a:ext cx="1045440" cy="69120"/>
              </p14:xfrm>
            </p:contentPart>
          </mc:Choice>
          <mc:Fallback>
            <p:pic>
              <p:nvPicPr>
                <p:cNvPr id="17" name="Ink 16">
                  <a:extLst>
                    <a:ext uri="{FF2B5EF4-FFF2-40B4-BE49-F238E27FC236}">
                      <a16:creationId xmlns:a16="http://schemas.microsoft.com/office/drawing/2014/main" id="{1A0C8B60-DB2C-B315-CAFD-3E3ABF395898}"/>
                    </a:ext>
                  </a:extLst>
                </p:cNvPr>
                <p:cNvPicPr/>
                <p:nvPr/>
              </p:nvPicPr>
              <p:blipFill>
                <a:blip r:embed="rId25"/>
                <a:stretch>
                  <a:fillRect/>
                </a:stretch>
              </p:blipFill>
              <p:spPr>
                <a:xfrm>
                  <a:off x="754080" y="1373620"/>
                  <a:ext cx="1081080" cy="104760"/>
                </a:xfrm>
                <a:prstGeom prst="rect">
                  <a:avLst/>
                </a:prstGeom>
              </p:spPr>
            </p:pic>
          </mc:Fallback>
        </mc:AlternateContent>
      </p:grpSp>
      <p:grpSp>
        <p:nvGrpSpPr>
          <p:cNvPr id="30" name="Group 29">
            <a:extLst>
              <a:ext uri="{FF2B5EF4-FFF2-40B4-BE49-F238E27FC236}">
                <a16:creationId xmlns:a16="http://schemas.microsoft.com/office/drawing/2014/main" id="{BFEFF1D3-DD73-F469-483E-DDE6AFD7C16A}"/>
              </a:ext>
            </a:extLst>
          </p:cNvPr>
          <p:cNvGrpSpPr/>
          <p:nvPr/>
        </p:nvGrpSpPr>
        <p:grpSpPr>
          <a:xfrm>
            <a:off x="1208400" y="1873300"/>
            <a:ext cx="7998840" cy="116640"/>
            <a:chOff x="1208400" y="1873300"/>
            <a:chExt cx="7998840" cy="116640"/>
          </a:xfrm>
        </p:grpSpPr>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3A0965A2-3F64-ECAF-F302-107F8F850BB3}"/>
                    </a:ext>
                  </a:extLst>
                </p14:cNvPr>
                <p14:cNvContentPartPr/>
                <p14:nvPr/>
              </p14:nvContentPartPr>
              <p14:xfrm>
                <a:off x="7997280" y="1910380"/>
                <a:ext cx="1209960" cy="55800"/>
              </p14:xfrm>
            </p:contentPart>
          </mc:Choice>
          <mc:Fallback>
            <p:pic>
              <p:nvPicPr>
                <p:cNvPr id="19" name="Ink 18">
                  <a:extLst>
                    <a:ext uri="{FF2B5EF4-FFF2-40B4-BE49-F238E27FC236}">
                      <a16:creationId xmlns:a16="http://schemas.microsoft.com/office/drawing/2014/main" id="{3A0965A2-3F64-ECAF-F302-107F8F850BB3}"/>
                    </a:ext>
                  </a:extLst>
                </p:cNvPr>
                <p:cNvPicPr/>
                <p:nvPr/>
              </p:nvPicPr>
              <p:blipFill>
                <a:blip r:embed="rId27"/>
                <a:stretch>
                  <a:fillRect/>
                </a:stretch>
              </p:blipFill>
              <p:spPr>
                <a:xfrm>
                  <a:off x="7979280" y="1892380"/>
                  <a:ext cx="1245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2CB3209C-F8C7-11F4-69E7-5D940753A74D}"/>
                    </a:ext>
                  </a:extLst>
                </p14:cNvPr>
                <p14:cNvContentPartPr/>
                <p14:nvPr/>
              </p14:nvContentPartPr>
              <p14:xfrm>
                <a:off x="6436680" y="1937020"/>
                <a:ext cx="1277280" cy="52920"/>
              </p14:xfrm>
            </p:contentPart>
          </mc:Choice>
          <mc:Fallback>
            <p:pic>
              <p:nvPicPr>
                <p:cNvPr id="20" name="Ink 19">
                  <a:extLst>
                    <a:ext uri="{FF2B5EF4-FFF2-40B4-BE49-F238E27FC236}">
                      <a16:creationId xmlns:a16="http://schemas.microsoft.com/office/drawing/2014/main" id="{2CB3209C-F8C7-11F4-69E7-5D940753A74D}"/>
                    </a:ext>
                  </a:extLst>
                </p:cNvPr>
                <p:cNvPicPr/>
                <p:nvPr/>
              </p:nvPicPr>
              <p:blipFill>
                <a:blip r:embed="rId29"/>
                <a:stretch>
                  <a:fillRect/>
                </a:stretch>
              </p:blipFill>
              <p:spPr>
                <a:xfrm>
                  <a:off x="6419040" y="1919380"/>
                  <a:ext cx="1312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D3D05D21-99B9-B217-BB1B-1A2ED560CE1B}"/>
                    </a:ext>
                  </a:extLst>
                </p14:cNvPr>
                <p14:cNvContentPartPr/>
                <p14:nvPr/>
              </p14:nvContentPartPr>
              <p14:xfrm>
                <a:off x="5589240" y="1891660"/>
                <a:ext cx="692280" cy="36720"/>
              </p14:xfrm>
            </p:contentPart>
          </mc:Choice>
          <mc:Fallback>
            <p:pic>
              <p:nvPicPr>
                <p:cNvPr id="22" name="Ink 21">
                  <a:extLst>
                    <a:ext uri="{FF2B5EF4-FFF2-40B4-BE49-F238E27FC236}">
                      <a16:creationId xmlns:a16="http://schemas.microsoft.com/office/drawing/2014/main" id="{D3D05D21-99B9-B217-BB1B-1A2ED560CE1B}"/>
                    </a:ext>
                  </a:extLst>
                </p:cNvPr>
                <p:cNvPicPr/>
                <p:nvPr/>
              </p:nvPicPr>
              <p:blipFill>
                <a:blip r:embed="rId31"/>
                <a:stretch>
                  <a:fillRect/>
                </a:stretch>
              </p:blipFill>
              <p:spPr>
                <a:xfrm>
                  <a:off x="5571600" y="1874020"/>
                  <a:ext cx="727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BE175EC2-3FCF-9558-DF81-675EB947A832}"/>
                    </a:ext>
                  </a:extLst>
                </p14:cNvPr>
                <p14:cNvContentPartPr/>
                <p14:nvPr/>
              </p14:nvContentPartPr>
              <p14:xfrm>
                <a:off x="4814880" y="1873300"/>
                <a:ext cx="572760" cy="56520"/>
              </p14:xfrm>
            </p:contentPart>
          </mc:Choice>
          <mc:Fallback>
            <p:pic>
              <p:nvPicPr>
                <p:cNvPr id="24" name="Ink 23">
                  <a:extLst>
                    <a:ext uri="{FF2B5EF4-FFF2-40B4-BE49-F238E27FC236}">
                      <a16:creationId xmlns:a16="http://schemas.microsoft.com/office/drawing/2014/main" id="{BE175EC2-3FCF-9558-DF81-675EB947A832}"/>
                    </a:ext>
                  </a:extLst>
                </p:cNvPr>
                <p:cNvPicPr/>
                <p:nvPr/>
              </p:nvPicPr>
              <p:blipFill>
                <a:blip r:embed="rId33"/>
                <a:stretch>
                  <a:fillRect/>
                </a:stretch>
              </p:blipFill>
              <p:spPr>
                <a:xfrm>
                  <a:off x="4796880" y="1855660"/>
                  <a:ext cx="608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5B9C87EE-DF7A-F723-134B-B59A42C3FC07}"/>
                    </a:ext>
                  </a:extLst>
                </p14:cNvPr>
                <p14:cNvContentPartPr/>
                <p14:nvPr/>
              </p14:nvContentPartPr>
              <p14:xfrm>
                <a:off x="3990840" y="1892740"/>
                <a:ext cx="704160" cy="42120"/>
              </p14:xfrm>
            </p:contentPart>
          </mc:Choice>
          <mc:Fallback>
            <p:pic>
              <p:nvPicPr>
                <p:cNvPr id="25" name="Ink 24">
                  <a:extLst>
                    <a:ext uri="{FF2B5EF4-FFF2-40B4-BE49-F238E27FC236}">
                      <a16:creationId xmlns:a16="http://schemas.microsoft.com/office/drawing/2014/main" id="{5B9C87EE-DF7A-F723-134B-B59A42C3FC07}"/>
                    </a:ext>
                  </a:extLst>
                </p:cNvPr>
                <p:cNvPicPr/>
                <p:nvPr/>
              </p:nvPicPr>
              <p:blipFill>
                <a:blip r:embed="rId35"/>
                <a:stretch>
                  <a:fillRect/>
                </a:stretch>
              </p:blipFill>
              <p:spPr>
                <a:xfrm>
                  <a:off x="3973200" y="1874740"/>
                  <a:ext cx="739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97F002D3-899B-32EB-DB87-1F7EE8F9DADA}"/>
                    </a:ext>
                  </a:extLst>
                </p14:cNvPr>
                <p14:cNvContentPartPr/>
                <p14:nvPr/>
              </p14:nvContentPartPr>
              <p14:xfrm>
                <a:off x="3148800" y="1942420"/>
                <a:ext cx="523800" cy="33840"/>
              </p14:xfrm>
            </p:contentPart>
          </mc:Choice>
          <mc:Fallback>
            <p:pic>
              <p:nvPicPr>
                <p:cNvPr id="27" name="Ink 26">
                  <a:extLst>
                    <a:ext uri="{FF2B5EF4-FFF2-40B4-BE49-F238E27FC236}">
                      <a16:creationId xmlns:a16="http://schemas.microsoft.com/office/drawing/2014/main" id="{97F002D3-899B-32EB-DB87-1F7EE8F9DADA}"/>
                    </a:ext>
                  </a:extLst>
                </p:cNvPr>
                <p:cNvPicPr/>
                <p:nvPr/>
              </p:nvPicPr>
              <p:blipFill>
                <a:blip r:embed="rId37"/>
                <a:stretch>
                  <a:fillRect/>
                </a:stretch>
              </p:blipFill>
              <p:spPr>
                <a:xfrm>
                  <a:off x="3131160" y="1924420"/>
                  <a:ext cx="559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9A1203BA-DE26-6A2C-CBB3-1DCFECEF00BE}"/>
                    </a:ext>
                  </a:extLst>
                </p14:cNvPr>
                <p14:cNvContentPartPr/>
                <p14:nvPr/>
              </p14:nvContentPartPr>
              <p14:xfrm>
                <a:off x="2530680" y="1929460"/>
                <a:ext cx="355680" cy="24480"/>
              </p14:xfrm>
            </p:contentPart>
          </mc:Choice>
          <mc:Fallback>
            <p:pic>
              <p:nvPicPr>
                <p:cNvPr id="28" name="Ink 27">
                  <a:extLst>
                    <a:ext uri="{FF2B5EF4-FFF2-40B4-BE49-F238E27FC236}">
                      <a16:creationId xmlns:a16="http://schemas.microsoft.com/office/drawing/2014/main" id="{9A1203BA-DE26-6A2C-CBB3-1DCFECEF00BE}"/>
                    </a:ext>
                  </a:extLst>
                </p:cNvPr>
                <p:cNvPicPr/>
                <p:nvPr/>
              </p:nvPicPr>
              <p:blipFill>
                <a:blip r:embed="rId39"/>
                <a:stretch>
                  <a:fillRect/>
                </a:stretch>
              </p:blipFill>
              <p:spPr>
                <a:xfrm>
                  <a:off x="2512680" y="1911460"/>
                  <a:ext cx="3913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6B563726-7C26-05F1-703D-E2B72E7A13F0}"/>
                    </a:ext>
                  </a:extLst>
                </p14:cNvPr>
                <p14:cNvContentPartPr/>
                <p14:nvPr/>
              </p14:nvContentPartPr>
              <p14:xfrm>
                <a:off x="1208400" y="1922980"/>
                <a:ext cx="1052640" cy="35640"/>
              </p14:xfrm>
            </p:contentPart>
          </mc:Choice>
          <mc:Fallback>
            <p:pic>
              <p:nvPicPr>
                <p:cNvPr id="29" name="Ink 28">
                  <a:extLst>
                    <a:ext uri="{FF2B5EF4-FFF2-40B4-BE49-F238E27FC236}">
                      <a16:creationId xmlns:a16="http://schemas.microsoft.com/office/drawing/2014/main" id="{6B563726-7C26-05F1-703D-E2B72E7A13F0}"/>
                    </a:ext>
                  </a:extLst>
                </p:cNvPr>
                <p:cNvPicPr/>
                <p:nvPr/>
              </p:nvPicPr>
              <p:blipFill>
                <a:blip r:embed="rId41"/>
                <a:stretch>
                  <a:fillRect/>
                </a:stretch>
              </p:blipFill>
              <p:spPr>
                <a:xfrm>
                  <a:off x="1190760" y="1904980"/>
                  <a:ext cx="1088280" cy="7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7173F713-C925-3D43-EA58-8D35CE80CCC0}"/>
                  </a:ext>
                </a:extLst>
              </p14:cNvPr>
              <p14:cNvContentPartPr/>
              <p14:nvPr/>
            </p14:nvContentPartPr>
            <p14:xfrm>
              <a:off x="8320200" y="2456500"/>
              <a:ext cx="836280" cy="93240"/>
            </p14:xfrm>
          </p:contentPart>
        </mc:Choice>
        <mc:Fallback>
          <p:pic>
            <p:nvPicPr>
              <p:cNvPr id="31" name="Ink 30">
                <a:extLst>
                  <a:ext uri="{FF2B5EF4-FFF2-40B4-BE49-F238E27FC236}">
                    <a16:creationId xmlns:a16="http://schemas.microsoft.com/office/drawing/2014/main" id="{7173F713-C925-3D43-EA58-8D35CE80CCC0}"/>
                  </a:ext>
                </a:extLst>
              </p:cNvPr>
              <p:cNvPicPr/>
              <p:nvPr/>
            </p:nvPicPr>
            <p:blipFill>
              <a:blip r:embed="rId43"/>
              <a:stretch>
                <a:fillRect/>
              </a:stretch>
            </p:blipFill>
            <p:spPr>
              <a:xfrm>
                <a:off x="8302560" y="2438500"/>
                <a:ext cx="871920" cy="128880"/>
              </a:xfrm>
              <a:prstGeom prst="rect">
                <a:avLst/>
              </a:prstGeom>
            </p:spPr>
          </p:pic>
        </mc:Fallback>
      </mc:AlternateContent>
      <p:grpSp>
        <p:nvGrpSpPr>
          <p:cNvPr id="40" name="Group 39">
            <a:extLst>
              <a:ext uri="{FF2B5EF4-FFF2-40B4-BE49-F238E27FC236}">
                <a16:creationId xmlns:a16="http://schemas.microsoft.com/office/drawing/2014/main" id="{98E3CC7B-517D-F36D-BF00-D18AA801A8B6}"/>
              </a:ext>
            </a:extLst>
          </p:cNvPr>
          <p:cNvGrpSpPr/>
          <p:nvPr/>
        </p:nvGrpSpPr>
        <p:grpSpPr>
          <a:xfrm>
            <a:off x="356640" y="2326180"/>
            <a:ext cx="6970320" cy="232560"/>
            <a:chOff x="356640" y="2326180"/>
            <a:chExt cx="6970320" cy="232560"/>
          </a:xfrm>
        </p:grpSpPr>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FC030C36-7934-C81D-1A71-9FA4BE61303D}"/>
                    </a:ext>
                  </a:extLst>
                </p14:cNvPr>
                <p14:cNvContentPartPr/>
                <p14:nvPr/>
              </p14:nvContentPartPr>
              <p14:xfrm>
                <a:off x="6384120" y="2326180"/>
                <a:ext cx="942840" cy="95400"/>
              </p14:xfrm>
            </p:contentPart>
          </mc:Choice>
          <mc:Fallback>
            <p:pic>
              <p:nvPicPr>
                <p:cNvPr id="32" name="Ink 31">
                  <a:extLst>
                    <a:ext uri="{FF2B5EF4-FFF2-40B4-BE49-F238E27FC236}">
                      <a16:creationId xmlns:a16="http://schemas.microsoft.com/office/drawing/2014/main" id="{FC030C36-7934-C81D-1A71-9FA4BE61303D}"/>
                    </a:ext>
                  </a:extLst>
                </p:cNvPr>
                <p:cNvPicPr/>
                <p:nvPr/>
              </p:nvPicPr>
              <p:blipFill>
                <a:blip r:embed="rId45"/>
                <a:stretch>
                  <a:fillRect/>
                </a:stretch>
              </p:blipFill>
              <p:spPr>
                <a:xfrm>
                  <a:off x="6366120" y="2308540"/>
                  <a:ext cx="978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22CE484D-A6FC-43BC-052E-98EA80EA7AFD}"/>
                    </a:ext>
                  </a:extLst>
                </p14:cNvPr>
                <p14:cNvContentPartPr/>
                <p14:nvPr/>
              </p14:nvContentPartPr>
              <p14:xfrm>
                <a:off x="5569440" y="2351020"/>
                <a:ext cx="412560" cy="20160"/>
              </p14:xfrm>
            </p:contentPart>
          </mc:Choice>
          <mc:Fallback>
            <p:pic>
              <p:nvPicPr>
                <p:cNvPr id="33" name="Ink 32">
                  <a:extLst>
                    <a:ext uri="{FF2B5EF4-FFF2-40B4-BE49-F238E27FC236}">
                      <a16:creationId xmlns:a16="http://schemas.microsoft.com/office/drawing/2014/main" id="{22CE484D-A6FC-43BC-052E-98EA80EA7AFD}"/>
                    </a:ext>
                  </a:extLst>
                </p:cNvPr>
                <p:cNvPicPr/>
                <p:nvPr/>
              </p:nvPicPr>
              <p:blipFill>
                <a:blip r:embed="rId47"/>
                <a:stretch>
                  <a:fillRect/>
                </a:stretch>
              </p:blipFill>
              <p:spPr>
                <a:xfrm>
                  <a:off x="5551440" y="2333380"/>
                  <a:ext cx="4482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53BF1705-1D0A-0441-1AAB-65FA473CE891}"/>
                    </a:ext>
                  </a:extLst>
                </p14:cNvPr>
                <p14:cNvContentPartPr/>
                <p14:nvPr/>
              </p14:nvContentPartPr>
              <p14:xfrm>
                <a:off x="3912000" y="2381620"/>
                <a:ext cx="1499040" cy="76320"/>
              </p14:xfrm>
            </p:contentPart>
          </mc:Choice>
          <mc:Fallback>
            <p:pic>
              <p:nvPicPr>
                <p:cNvPr id="34" name="Ink 33">
                  <a:extLst>
                    <a:ext uri="{FF2B5EF4-FFF2-40B4-BE49-F238E27FC236}">
                      <a16:creationId xmlns:a16="http://schemas.microsoft.com/office/drawing/2014/main" id="{53BF1705-1D0A-0441-1AAB-65FA473CE891}"/>
                    </a:ext>
                  </a:extLst>
                </p:cNvPr>
                <p:cNvPicPr/>
                <p:nvPr/>
              </p:nvPicPr>
              <p:blipFill>
                <a:blip r:embed="rId49"/>
                <a:stretch>
                  <a:fillRect/>
                </a:stretch>
              </p:blipFill>
              <p:spPr>
                <a:xfrm>
                  <a:off x="3894360" y="2363980"/>
                  <a:ext cx="15346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29C53695-33BE-06DA-1F8C-952852358A44}"/>
                    </a:ext>
                  </a:extLst>
                </p14:cNvPr>
                <p14:cNvContentPartPr/>
                <p14:nvPr/>
              </p14:nvContentPartPr>
              <p14:xfrm>
                <a:off x="2453280" y="2396380"/>
                <a:ext cx="1508040" cy="162360"/>
              </p14:xfrm>
            </p:contentPart>
          </mc:Choice>
          <mc:Fallback>
            <p:pic>
              <p:nvPicPr>
                <p:cNvPr id="36" name="Ink 35">
                  <a:extLst>
                    <a:ext uri="{FF2B5EF4-FFF2-40B4-BE49-F238E27FC236}">
                      <a16:creationId xmlns:a16="http://schemas.microsoft.com/office/drawing/2014/main" id="{29C53695-33BE-06DA-1F8C-952852358A44}"/>
                    </a:ext>
                  </a:extLst>
                </p:cNvPr>
                <p:cNvPicPr/>
                <p:nvPr/>
              </p:nvPicPr>
              <p:blipFill>
                <a:blip r:embed="rId51"/>
                <a:stretch>
                  <a:fillRect/>
                </a:stretch>
              </p:blipFill>
              <p:spPr>
                <a:xfrm>
                  <a:off x="2435280" y="2378740"/>
                  <a:ext cx="15436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362E5571-7C46-36D7-BA22-60D395290282}"/>
                    </a:ext>
                  </a:extLst>
                </p14:cNvPr>
                <p14:cNvContentPartPr/>
                <p14:nvPr/>
              </p14:nvContentPartPr>
              <p14:xfrm>
                <a:off x="1871520" y="2514820"/>
                <a:ext cx="365040" cy="31320"/>
              </p14:xfrm>
            </p:contentPart>
          </mc:Choice>
          <mc:Fallback>
            <p:pic>
              <p:nvPicPr>
                <p:cNvPr id="38" name="Ink 37">
                  <a:extLst>
                    <a:ext uri="{FF2B5EF4-FFF2-40B4-BE49-F238E27FC236}">
                      <a16:creationId xmlns:a16="http://schemas.microsoft.com/office/drawing/2014/main" id="{362E5571-7C46-36D7-BA22-60D395290282}"/>
                    </a:ext>
                  </a:extLst>
                </p:cNvPr>
                <p:cNvPicPr/>
                <p:nvPr/>
              </p:nvPicPr>
              <p:blipFill>
                <a:blip r:embed="rId53"/>
                <a:stretch>
                  <a:fillRect/>
                </a:stretch>
              </p:blipFill>
              <p:spPr>
                <a:xfrm>
                  <a:off x="1853880" y="2496820"/>
                  <a:ext cx="400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AD95E29A-21F2-5DDC-61EA-5B1DDCA2FFAD}"/>
                    </a:ext>
                  </a:extLst>
                </p14:cNvPr>
                <p14:cNvContentPartPr/>
                <p14:nvPr/>
              </p14:nvContentPartPr>
              <p14:xfrm>
                <a:off x="356640" y="2489260"/>
                <a:ext cx="1315800" cy="41400"/>
              </p14:xfrm>
            </p:contentPart>
          </mc:Choice>
          <mc:Fallback>
            <p:pic>
              <p:nvPicPr>
                <p:cNvPr id="39" name="Ink 38">
                  <a:extLst>
                    <a:ext uri="{FF2B5EF4-FFF2-40B4-BE49-F238E27FC236}">
                      <a16:creationId xmlns:a16="http://schemas.microsoft.com/office/drawing/2014/main" id="{AD95E29A-21F2-5DDC-61EA-5B1DDCA2FFAD}"/>
                    </a:ext>
                  </a:extLst>
                </p:cNvPr>
                <p:cNvPicPr/>
                <p:nvPr/>
              </p:nvPicPr>
              <p:blipFill>
                <a:blip r:embed="rId55"/>
                <a:stretch>
                  <a:fillRect/>
                </a:stretch>
              </p:blipFill>
              <p:spPr>
                <a:xfrm>
                  <a:off x="338640" y="2471260"/>
                  <a:ext cx="1351440" cy="77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A5DFC944-E712-959A-5563-D87DAA2F519A}"/>
                  </a:ext>
                </a:extLst>
              </p14:cNvPr>
              <p14:cNvContentPartPr/>
              <p14:nvPr/>
            </p14:nvContentPartPr>
            <p14:xfrm>
              <a:off x="8382480" y="3008740"/>
              <a:ext cx="887760" cy="43560"/>
            </p14:xfrm>
          </p:contentPart>
        </mc:Choice>
        <mc:Fallback>
          <p:pic>
            <p:nvPicPr>
              <p:cNvPr id="41" name="Ink 40">
                <a:extLst>
                  <a:ext uri="{FF2B5EF4-FFF2-40B4-BE49-F238E27FC236}">
                    <a16:creationId xmlns:a16="http://schemas.microsoft.com/office/drawing/2014/main" id="{A5DFC944-E712-959A-5563-D87DAA2F519A}"/>
                  </a:ext>
                </a:extLst>
              </p:cNvPr>
              <p:cNvPicPr/>
              <p:nvPr/>
            </p:nvPicPr>
            <p:blipFill>
              <a:blip r:embed="rId57"/>
              <a:stretch>
                <a:fillRect/>
              </a:stretch>
            </p:blipFill>
            <p:spPr>
              <a:xfrm>
                <a:off x="8364480" y="2990740"/>
                <a:ext cx="923400" cy="79200"/>
              </a:xfrm>
              <a:prstGeom prst="rect">
                <a:avLst/>
              </a:prstGeom>
            </p:spPr>
          </p:pic>
        </mc:Fallback>
      </mc:AlternateContent>
      <p:grpSp>
        <p:nvGrpSpPr>
          <p:cNvPr id="51" name="Group 50">
            <a:extLst>
              <a:ext uri="{FF2B5EF4-FFF2-40B4-BE49-F238E27FC236}">
                <a16:creationId xmlns:a16="http://schemas.microsoft.com/office/drawing/2014/main" id="{C6A62CE2-552E-3C18-3094-77C8CC29D32A}"/>
              </a:ext>
            </a:extLst>
          </p:cNvPr>
          <p:cNvGrpSpPr/>
          <p:nvPr/>
        </p:nvGrpSpPr>
        <p:grpSpPr>
          <a:xfrm>
            <a:off x="471480" y="2915140"/>
            <a:ext cx="6818400" cy="151560"/>
            <a:chOff x="471480" y="2915140"/>
            <a:chExt cx="6818400" cy="151560"/>
          </a:xfrm>
        </p:grpSpPr>
        <mc:AlternateContent xmlns:mc="http://schemas.openxmlformats.org/markup-compatibility/2006">
          <mc:Choice xmlns:p14="http://schemas.microsoft.com/office/powerpoint/2010/main" Requires="p14">
            <p:contentPart p14:bwMode="auto" r:id="rId58">
              <p14:nvContentPartPr>
                <p14:cNvPr id="42" name="Ink 41">
                  <a:extLst>
                    <a:ext uri="{FF2B5EF4-FFF2-40B4-BE49-F238E27FC236}">
                      <a16:creationId xmlns:a16="http://schemas.microsoft.com/office/drawing/2014/main" id="{89268757-BF81-5764-B483-89C26A88E172}"/>
                    </a:ext>
                  </a:extLst>
                </p14:cNvPr>
                <p14:cNvContentPartPr/>
                <p14:nvPr/>
              </p14:nvContentPartPr>
              <p14:xfrm>
                <a:off x="6074160" y="2990020"/>
                <a:ext cx="1215720" cy="30240"/>
              </p14:xfrm>
            </p:contentPart>
          </mc:Choice>
          <mc:Fallback>
            <p:pic>
              <p:nvPicPr>
                <p:cNvPr id="42" name="Ink 41">
                  <a:extLst>
                    <a:ext uri="{FF2B5EF4-FFF2-40B4-BE49-F238E27FC236}">
                      <a16:creationId xmlns:a16="http://schemas.microsoft.com/office/drawing/2014/main" id="{89268757-BF81-5764-B483-89C26A88E172}"/>
                    </a:ext>
                  </a:extLst>
                </p:cNvPr>
                <p:cNvPicPr/>
                <p:nvPr/>
              </p:nvPicPr>
              <p:blipFill>
                <a:blip r:embed="rId59"/>
                <a:stretch>
                  <a:fillRect/>
                </a:stretch>
              </p:blipFill>
              <p:spPr>
                <a:xfrm>
                  <a:off x="6056160" y="2972380"/>
                  <a:ext cx="1251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Ink 42">
                  <a:extLst>
                    <a:ext uri="{FF2B5EF4-FFF2-40B4-BE49-F238E27FC236}">
                      <a16:creationId xmlns:a16="http://schemas.microsoft.com/office/drawing/2014/main" id="{8A6E3DE8-5DAF-615F-9D80-7BFDA679A585}"/>
                    </a:ext>
                  </a:extLst>
                </p14:cNvPr>
                <p14:cNvContentPartPr/>
                <p14:nvPr/>
              </p14:nvContentPartPr>
              <p14:xfrm>
                <a:off x="5524080" y="2943220"/>
                <a:ext cx="322920" cy="47160"/>
              </p14:xfrm>
            </p:contentPart>
          </mc:Choice>
          <mc:Fallback>
            <p:pic>
              <p:nvPicPr>
                <p:cNvPr id="43" name="Ink 42">
                  <a:extLst>
                    <a:ext uri="{FF2B5EF4-FFF2-40B4-BE49-F238E27FC236}">
                      <a16:creationId xmlns:a16="http://schemas.microsoft.com/office/drawing/2014/main" id="{8A6E3DE8-5DAF-615F-9D80-7BFDA679A585}"/>
                    </a:ext>
                  </a:extLst>
                </p:cNvPr>
                <p:cNvPicPr/>
                <p:nvPr/>
              </p:nvPicPr>
              <p:blipFill>
                <a:blip r:embed="rId61"/>
                <a:stretch>
                  <a:fillRect/>
                </a:stretch>
              </p:blipFill>
              <p:spPr>
                <a:xfrm>
                  <a:off x="5506080" y="2925220"/>
                  <a:ext cx="3585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Ink 43">
                  <a:extLst>
                    <a:ext uri="{FF2B5EF4-FFF2-40B4-BE49-F238E27FC236}">
                      <a16:creationId xmlns:a16="http://schemas.microsoft.com/office/drawing/2014/main" id="{32E0AF46-9C34-C493-34FB-ED79DF93A740}"/>
                    </a:ext>
                  </a:extLst>
                </p14:cNvPr>
                <p14:cNvContentPartPr/>
                <p14:nvPr/>
              </p14:nvContentPartPr>
              <p14:xfrm>
                <a:off x="3989040" y="2964460"/>
                <a:ext cx="1294920" cy="67680"/>
              </p14:xfrm>
            </p:contentPart>
          </mc:Choice>
          <mc:Fallback>
            <p:pic>
              <p:nvPicPr>
                <p:cNvPr id="44" name="Ink 43">
                  <a:extLst>
                    <a:ext uri="{FF2B5EF4-FFF2-40B4-BE49-F238E27FC236}">
                      <a16:creationId xmlns:a16="http://schemas.microsoft.com/office/drawing/2014/main" id="{32E0AF46-9C34-C493-34FB-ED79DF93A740}"/>
                    </a:ext>
                  </a:extLst>
                </p:cNvPr>
                <p:cNvPicPr/>
                <p:nvPr/>
              </p:nvPicPr>
              <p:blipFill>
                <a:blip r:embed="rId63"/>
                <a:stretch>
                  <a:fillRect/>
                </a:stretch>
              </p:blipFill>
              <p:spPr>
                <a:xfrm>
                  <a:off x="3971040" y="2946820"/>
                  <a:ext cx="1330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Ink 45">
                  <a:extLst>
                    <a:ext uri="{FF2B5EF4-FFF2-40B4-BE49-F238E27FC236}">
                      <a16:creationId xmlns:a16="http://schemas.microsoft.com/office/drawing/2014/main" id="{83A14F3B-F7B7-0878-1757-1388748F0FF6}"/>
                    </a:ext>
                  </a:extLst>
                </p14:cNvPr>
                <p14:cNvContentPartPr/>
                <p14:nvPr/>
              </p14:nvContentPartPr>
              <p14:xfrm>
                <a:off x="3540120" y="2915140"/>
                <a:ext cx="389520" cy="63360"/>
              </p14:xfrm>
            </p:contentPart>
          </mc:Choice>
          <mc:Fallback>
            <p:pic>
              <p:nvPicPr>
                <p:cNvPr id="46" name="Ink 45">
                  <a:extLst>
                    <a:ext uri="{FF2B5EF4-FFF2-40B4-BE49-F238E27FC236}">
                      <a16:creationId xmlns:a16="http://schemas.microsoft.com/office/drawing/2014/main" id="{83A14F3B-F7B7-0878-1757-1388748F0FF6}"/>
                    </a:ext>
                  </a:extLst>
                </p:cNvPr>
                <p:cNvPicPr/>
                <p:nvPr/>
              </p:nvPicPr>
              <p:blipFill>
                <a:blip r:embed="rId65"/>
                <a:stretch>
                  <a:fillRect/>
                </a:stretch>
              </p:blipFill>
              <p:spPr>
                <a:xfrm>
                  <a:off x="3522480" y="2897140"/>
                  <a:ext cx="425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7" name="Ink 46">
                  <a:extLst>
                    <a:ext uri="{FF2B5EF4-FFF2-40B4-BE49-F238E27FC236}">
                      <a16:creationId xmlns:a16="http://schemas.microsoft.com/office/drawing/2014/main" id="{08B47D90-9BBA-5500-BCC9-C0B2CA280E90}"/>
                    </a:ext>
                  </a:extLst>
                </p14:cNvPr>
                <p14:cNvContentPartPr/>
                <p14:nvPr/>
              </p14:nvContentPartPr>
              <p14:xfrm>
                <a:off x="2370480" y="2973460"/>
                <a:ext cx="1015920" cy="46800"/>
              </p14:xfrm>
            </p:contentPart>
          </mc:Choice>
          <mc:Fallback>
            <p:pic>
              <p:nvPicPr>
                <p:cNvPr id="47" name="Ink 46">
                  <a:extLst>
                    <a:ext uri="{FF2B5EF4-FFF2-40B4-BE49-F238E27FC236}">
                      <a16:creationId xmlns:a16="http://schemas.microsoft.com/office/drawing/2014/main" id="{08B47D90-9BBA-5500-BCC9-C0B2CA280E90}"/>
                    </a:ext>
                  </a:extLst>
                </p:cNvPr>
                <p:cNvPicPr/>
                <p:nvPr/>
              </p:nvPicPr>
              <p:blipFill>
                <a:blip r:embed="rId67"/>
                <a:stretch>
                  <a:fillRect/>
                </a:stretch>
              </p:blipFill>
              <p:spPr>
                <a:xfrm>
                  <a:off x="2352480" y="2955820"/>
                  <a:ext cx="1051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Ink 48">
                  <a:extLst>
                    <a:ext uri="{FF2B5EF4-FFF2-40B4-BE49-F238E27FC236}">
                      <a16:creationId xmlns:a16="http://schemas.microsoft.com/office/drawing/2014/main" id="{56524CE5-E854-54F9-46CF-2552E56A0527}"/>
                    </a:ext>
                  </a:extLst>
                </p14:cNvPr>
                <p14:cNvContentPartPr/>
                <p14:nvPr/>
              </p14:nvContentPartPr>
              <p14:xfrm>
                <a:off x="1669920" y="3016300"/>
                <a:ext cx="475200" cy="50400"/>
              </p14:xfrm>
            </p:contentPart>
          </mc:Choice>
          <mc:Fallback>
            <p:pic>
              <p:nvPicPr>
                <p:cNvPr id="49" name="Ink 48">
                  <a:extLst>
                    <a:ext uri="{FF2B5EF4-FFF2-40B4-BE49-F238E27FC236}">
                      <a16:creationId xmlns:a16="http://schemas.microsoft.com/office/drawing/2014/main" id="{56524CE5-E854-54F9-46CF-2552E56A0527}"/>
                    </a:ext>
                  </a:extLst>
                </p:cNvPr>
                <p:cNvPicPr/>
                <p:nvPr/>
              </p:nvPicPr>
              <p:blipFill>
                <a:blip r:embed="rId69"/>
                <a:stretch>
                  <a:fillRect/>
                </a:stretch>
              </p:blipFill>
              <p:spPr>
                <a:xfrm>
                  <a:off x="1651920" y="2998300"/>
                  <a:ext cx="5108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Ink 49">
                  <a:extLst>
                    <a:ext uri="{FF2B5EF4-FFF2-40B4-BE49-F238E27FC236}">
                      <a16:creationId xmlns:a16="http://schemas.microsoft.com/office/drawing/2014/main" id="{0D37CE07-594A-F9D2-A115-2D50C296E28D}"/>
                    </a:ext>
                  </a:extLst>
                </p14:cNvPr>
                <p14:cNvContentPartPr/>
                <p14:nvPr/>
              </p14:nvContentPartPr>
              <p14:xfrm>
                <a:off x="471480" y="3036820"/>
                <a:ext cx="905760" cy="26640"/>
              </p14:xfrm>
            </p:contentPart>
          </mc:Choice>
          <mc:Fallback>
            <p:pic>
              <p:nvPicPr>
                <p:cNvPr id="50" name="Ink 49">
                  <a:extLst>
                    <a:ext uri="{FF2B5EF4-FFF2-40B4-BE49-F238E27FC236}">
                      <a16:creationId xmlns:a16="http://schemas.microsoft.com/office/drawing/2014/main" id="{0D37CE07-594A-F9D2-A115-2D50C296E28D}"/>
                    </a:ext>
                  </a:extLst>
                </p:cNvPr>
                <p:cNvPicPr/>
                <p:nvPr/>
              </p:nvPicPr>
              <p:blipFill>
                <a:blip r:embed="rId71"/>
                <a:stretch>
                  <a:fillRect/>
                </a:stretch>
              </p:blipFill>
              <p:spPr>
                <a:xfrm>
                  <a:off x="453480" y="3018820"/>
                  <a:ext cx="941400" cy="62280"/>
                </a:xfrm>
                <a:prstGeom prst="rect">
                  <a:avLst/>
                </a:prstGeom>
              </p:spPr>
            </p:pic>
          </mc:Fallback>
        </mc:AlternateContent>
      </p:grpSp>
      <p:grpSp>
        <p:nvGrpSpPr>
          <p:cNvPr id="61" name="Group 60">
            <a:extLst>
              <a:ext uri="{FF2B5EF4-FFF2-40B4-BE49-F238E27FC236}">
                <a16:creationId xmlns:a16="http://schemas.microsoft.com/office/drawing/2014/main" id="{57D9C33A-463A-950A-E9DB-016CAE58D5CA}"/>
              </a:ext>
            </a:extLst>
          </p:cNvPr>
          <p:cNvGrpSpPr/>
          <p:nvPr/>
        </p:nvGrpSpPr>
        <p:grpSpPr>
          <a:xfrm>
            <a:off x="2113080" y="3509860"/>
            <a:ext cx="6375960" cy="109440"/>
            <a:chOff x="2113080" y="3509860"/>
            <a:chExt cx="6375960" cy="109440"/>
          </a:xfrm>
        </p:grpSpPr>
        <mc:AlternateContent xmlns:mc="http://schemas.openxmlformats.org/markup-compatibility/2006">
          <mc:Choice xmlns:p14="http://schemas.microsoft.com/office/powerpoint/2010/main" Requires="p14">
            <p:contentPart p14:bwMode="auto" r:id="rId72">
              <p14:nvContentPartPr>
                <p14:cNvPr id="52" name="Ink 51">
                  <a:extLst>
                    <a:ext uri="{FF2B5EF4-FFF2-40B4-BE49-F238E27FC236}">
                      <a16:creationId xmlns:a16="http://schemas.microsoft.com/office/drawing/2014/main" id="{CDE1BE4F-196F-6C78-27FA-7E359A15AF7F}"/>
                    </a:ext>
                  </a:extLst>
                </p14:cNvPr>
                <p14:cNvContentPartPr/>
                <p14:nvPr/>
              </p14:nvContentPartPr>
              <p14:xfrm>
                <a:off x="7512360" y="3516340"/>
                <a:ext cx="976680" cy="35280"/>
              </p14:xfrm>
            </p:contentPart>
          </mc:Choice>
          <mc:Fallback>
            <p:pic>
              <p:nvPicPr>
                <p:cNvPr id="52" name="Ink 51">
                  <a:extLst>
                    <a:ext uri="{FF2B5EF4-FFF2-40B4-BE49-F238E27FC236}">
                      <a16:creationId xmlns:a16="http://schemas.microsoft.com/office/drawing/2014/main" id="{CDE1BE4F-196F-6C78-27FA-7E359A15AF7F}"/>
                    </a:ext>
                  </a:extLst>
                </p:cNvPr>
                <p:cNvPicPr/>
                <p:nvPr/>
              </p:nvPicPr>
              <p:blipFill>
                <a:blip r:embed="rId73"/>
                <a:stretch>
                  <a:fillRect/>
                </a:stretch>
              </p:blipFill>
              <p:spPr>
                <a:xfrm>
                  <a:off x="7494720" y="3498700"/>
                  <a:ext cx="1012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 name="Ink 52">
                  <a:extLst>
                    <a:ext uri="{FF2B5EF4-FFF2-40B4-BE49-F238E27FC236}">
                      <a16:creationId xmlns:a16="http://schemas.microsoft.com/office/drawing/2014/main" id="{B0F42829-EB7E-8E8A-528A-2229E26B92AE}"/>
                    </a:ext>
                  </a:extLst>
                </p14:cNvPr>
                <p14:cNvContentPartPr/>
                <p14:nvPr/>
              </p14:nvContentPartPr>
              <p14:xfrm>
                <a:off x="6627840" y="3595540"/>
                <a:ext cx="499680" cy="23760"/>
              </p14:xfrm>
            </p:contentPart>
          </mc:Choice>
          <mc:Fallback>
            <p:pic>
              <p:nvPicPr>
                <p:cNvPr id="53" name="Ink 52">
                  <a:extLst>
                    <a:ext uri="{FF2B5EF4-FFF2-40B4-BE49-F238E27FC236}">
                      <a16:creationId xmlns:a16="http://schemas.microsoft.com/office/drawing/2014/main" id="{B0F42829-EB7E-8E8A-528A-2229E26B92AE}"/>
                    </a:ext>
                  </a:extLst>
                </p:cNvPr>
                <p:cNvPicPr/>
                <p:nvPr/>
              </p:nvPicPr>
              <p:blipFill>
                <a:blip r:embed="rId75"/>
                <a:stretch>
                  <a:fillRect/>
                </a:stretch>
              </p:blipFill>
              <p:spPr>
                <a:xfrm>
                  <a:off x="6609840" y="3577900"/>
                  <a:ext cx="535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 name="Ink 54">
                  <a:extLst>
                    <a:ext uri="{FF2B5EF4-FFF2-40B4-BE49-F238E27FC236}">
                      <a16:creationId xmlns:a16="http://schemas.microsoft.com/office/drawing/2014/main" id="{AD6519A7-B95A-890D-E7DD-4F4B0E360B79}"/>
                    </a:ext>
                  </a:extLst>
                </p14:cNvPr>
                <p14:cNvContentPartPr/>
                <p14:nvPr/>
              </p14:nvContentPartPr>
              <p14:xfrm>
                <a:off x="5071200" y="3564220"/>
                <a:ext cx="1373040" cy="51120"/>
              </p14:xfrm>
            </p:contentPart>
          </mc:Choice>
          <mc:Fallback>
            <p:pic>
              <p:nvPicPr>
                <p:cNvPr id="55" name="Ink 54">
                  <a:extLst>
                    <a:ext uri="{FF2B5EF4-FFF2-40B4-BE49-F238E27FC236}">
                      <a16:creationId xmlns:a16="http://schemas.microsoft.com/office/drawing/2014/main" id="{AD6519A7-B95A-890D-E7DD-4F4B0E360B79}"/>
                    </a:ext>
                  </a:extLst>
                </p:cNvPr>
                <p:cNvPicPr/>
                <p:nvPr/>
              </p:nvPicPr>
              <p:blipFill>
                <a:blip r:embed="rId77"/>
                <a:stretch>
                  <a:fillRect/>
                </a:stretch>
              </p:blipFill>
              <p:spPr>
                <a:xfrm>
                  <a:off x="5053560" y="3546220"/>
                  <a:ext cx="1408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8E908850-92D2-4332-D9FD-5A4EEB381C43}"/>
                    </a:ext>
                  </a:extLst>
                </p14:cNvPr>
                <p14:cNvContentPartPr/>
                <p14:nvPr/>
              </p14:nvContentPartPr>
              <p14:xfrm>
                <a:off x="4116480" y="3509860"/>
                <a:ext cx="754920" cy="29880"/>
              </p14:xfrm>
            </p:contentPart>
          </mc:Choice>
          <mc:Fallback>
            <p:pic>
              <p:nvPicPr>
                <p:cNvPr id="57" name="Ink 56">
                  <a:extLst>
                    <a:ext uri="{FF2B5EF4-FFF2-40B4-BE49-F238E27FC236}">
                      <a16:creationId xmlns:a16="http://schemas.microsoft.com/office/drawing/2014/main" id="{8E908850-92D2-4332-D9FD-5A4EEB381C43}"/>
                    </a:ext>
                  </a:extLst>
                </p:cNvPr>
                <p:cNvPicPr/>
                <p:nvPr/>
              </p:nvPicPr>
              <p:blipFill>
                <a:blip r:embed="rId79"/>
                <a:stretch>
                  <a:fillRect/>
                </a:stretch>
              </p:blipFill>
              <p:spPr>
                <a:xfrm>
                  <a:off x="4098480" y="3492220"/>
                  <a:ext cx="790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Ink 58">
                  <a:extLst>
                    <a:ext uri="{FF2B5EF4-FFF2-40B4-BE49-F238E27FC236}">
                      <a16:creationId xmlns:a16="http://schemas.microsoft.com/office/drawing/2014/main" id="{A5C05814-B346-E5E5-32DD-318AFD11EFE2}"/>
                    </a:ext>
                  </a:extLst>
                </p14:cNvPr>
                <p14:cNvContentPartPr/>
                <p14:nvPr/>
              </p14:nvContentPartPr>
              <p14:xfrm>
                <a:off x="3431400" y="3562780"/>
                <a:ext cx="387000" cy="26640"/>
              </p14:xfrm>
            </p:contentPart>
          </mc:Choice>
          <mc:Fallback>
            <p:pic>
              <p:nvPicPr>
                <p:cNvPr id="59" name="Ink 58">
                  <a:extLst>
                    <a:ext uri="{FF2B5EF4-FFF2-40B4-BE49-F238E27FC236}">
                      <a16:creationId xmlns:a16="http://schemas.microsoft.com/office/drawing/2014/main" id="{A5C05814-B346-E5E5-32DD-318AFD11EFE2}"/>
                    </a:ext>
                  </a:extLst>
                </p:cNvPr>
                <p:cNvPicPr/>
                <p:nvPr/>
              </p:nvPicPr>
              <p:blipFill>
                <a:blip r:embed="rId81"/>
                <a:stretch>
                  <a:fillRect/>
                </a:stretch>
              </p:blipFill>
              <p:spPr>
                <a:xfrm>
                  <a:off x="3413400" y="3544780"/>
                  <a:ext cx="422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Ink 59">
                  <a:extLst>
                    <a:ext uri="{FF2B5EF4-FFF2-40B4-BE49-F238E27FC236}">
                      <a16:creationId xmlns:a16="http://schemas.microsoft.com/office/drawing/2014/main" id="{B0D355C5-E4C0-4E9D-68B0-B6B64F106395}"/>
                    </a:ext>
                  </a:extLst>
                </p14:cNvPr>
                <p14:cNvContentPartPr/>
                <p14:nvPr/>
              </p14:nvContentPartPr>
              <p14:xfrm>
                <a:off x="2113080" y="3590860"/>
                <a:ext cx="1022040" cy="20520"/>
              </p14:xfrm>
            </p:contentPart>
          </mc:Choice>
          <mc:Fallback>
            <p:pic>
              <p:nvPicPr>
                <p:cNvPr id="60" name="Ink 59">
                  <a:extLst>
                    <a:ext uri="{FF2B5EF4-FFF2-40B4-BE49-F238E27FC236}">
                      <a16:creationId xmlns:a16="http://schemas.microsoft.com/office/drawing/2014/main" id="{B0D355C5-E4C0-4E9D-68B0-B6B64F106395}"/>
                    </a:ext>
                  </a:extLst>
                </p:cNvPr>
                <p:cNvPicPr/>
                <p:nvPr/>
              </p:nvPicPr>
              <p:blipFill>
                <a:blip r:embed="rId83"/>
                <a:stretch>
                  <a:fillRect/>
                </a:stretch>
              </p:blipFill>
              <p:spPr>
                <a:xfrm>
                  <a:off x="2095440" y="3573220"/>
                  <a:ext cx="1057680" cy="56160"/>
                </a:xfrm>
                <a:prstGeom prst="rect">
                  <a:avLst/>
                </a:prstGeom>
              </p:spPr>
            </p:pic>
          </mc:Fallback>
        </mc:AlternateContent>
      </p:grpSp>
      <p:grpSp>
        <p:nvGrpSpPr>
          <p:cNvPr id="263" name="Group 262">
            <a:extLst>
              <a:ext uri="{FF2B5EF4-FFF2-40B4-BE49-F238E27FC236}">
                <a16:creationId xmlns:a16="http://schemas.microsoft.com/office/drawing/2014/main" id="{71340F07-FED5-D007-EFE6-A88222054AF8}"/>
              </a:ext>
            </a:extLst>
          </p:cNvPr>
          <p:cNvGrpSpPr/>
          <p:nvPr/>
        </p:nvGrpSpPr>
        <p:grpSpPr>
          <a:xfrm>
            <a:off x="1183920" y="4039420"/>
            <a:ext cx="8048880" cy="118080"/>
            <a:chOff x="1183920" y="4039420"/>
            <a:chExt cx="8048880" cy="118080"/>
          </a:xfrm>
        </p:grpSpPr>
        <mc:AlternateContent xmlns:mc="http://schemas.openxmlformats.org/markup-compatibility/2006">
          <mc:Choice xmlns:p14="http://schemas.microsoft.com/office/powerpoint/2010/main" Requires="p14">
            <p:contentPart p14:bwMode="auto" r:id="rId84">
              <p14:nvContentPartPr>
                <p14:cNvPr id="62" name="Ink 61">
                  <a:extLst>
                    <a:ext uri="{FF2B5EF4-FFF2-40B4-BE49-F238E27FC236}">
                      <a16:creationId xmlns:a16="http://schemas.microsoft.com/office/drawing/2014/main" id="{13A6A045-8268-94B0-1BF8-4D98D3861A4F}"/>
                    </a:ext>
                  </a:extLst>
                </p14:cNvPr>
                <p14:cNvContentPartPr/>
                <p14:nvPr/>
              </p14:nvContentPartPr>
              <p14:xfrm>
                <a:off x="8192760" y="4066420"/>
                <a:ext cx="1040040" cy="88200"/>
              </p14:xfrm>
            </p:contentPart>
          </mc:Choice>
          <mc:Fallback>
            <p:pic>
              <p:nvPicPr>
                <p:cNvPr id="62" name="Ink 61">
                  <a:extLst>
                    <a:ext uri="{FF2B5EF4-FFF2-40B4-BE49-F238E27FC236}">
                      <a16:creationId xmlns:a16="http://schemas.microsoft.com/office/drawing/2014/main" id="{13A6A045-8268-94B0-1BF8-4D98D3861A4F}"/>
                    </a:ext>
                  </a:extLst>
                </p:cNvPr>
                <p:cNvPicPr/>
                <p:nvPr/>
              </p:nvPicPr>
              <p:blipFill>
                <a:blip r:embed="rId85"/>
                <a:stretch>
                  <a:fillRect/>
                </a:stretch>
              </p:blipFill>
              <p:spPr>
                <a:xfrm>
                  <a:off x="8175120" y="4048780"/>
                  <a:ext cx="1075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Ink 62">
                  <a:extLst>
                    <a:ext uri="{FF2B5EF4-FFF2-40B4-BE49-F238E27FC236}">
                      <a16:creationId xmlns:a16="http://schemas.microsoft.com/office/drawing/2014/main" id="{6A10F244-AF77-B535-8FE4-FA152D627A34}"/>
                    </a:ext>
                  </a:extLst>
                </p14:cNvPr>
                <p14:cNvContentPartPr/>
                <p14:nvPr/>
              </p14:nvContentPartPr>
              <p14:xfrm>
                <a:off x="7258560" y="4064260"/>
                <a:ext cx="690840" cy="93240"/>
              </p14:xfrm>
            </p:contentPart>
          </mc:Choice>
          <mc:Fallback>
            <p:pic>
              <p:nvPicPr>
                <p:cNvPr id="63" name="Ink 62">
                  <a:extLst>
                    <a:ext uri="{FF2B5EF4-FFF2-40B4-BE49-F238E27FC236}">
                      <a16:creationId xmlns:a16="http://schemas.microsoft.com/office/drawing/2014/main" id="{6A10F244-AF77-B535-8FE4-FA152D627A34}"/>
                    </a:ext>
                  </a:extLst>
                </p:cNvPr>
                <p:cNvPicPr/>
                <p:nvPr/>
              </p:nvPicPr>
              <p:blipFill>
                <a:blip r:embed="rId87"/>
                <a:stretch>
                  <a:fillRect/>
                </a:stretch>
              </p:blipFill>
              <p:spPr>
                <a:xfrm>
                  <a:off x="7240920" y="4046620"/>
                  <a:ext cx="726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56" name="Ink 255">
                  <a:extLst>
                    <a:ext uri="{FF2B5EF4-FFF2-40B4-BE49-F238E27FC236}">
                      <a16:creationId xmlns:a16="http://schemas.microsoft.com/office/drawing/2014/main" id="{9C8CB6B2-9018-E357-CD00-A89F65D57287}"/>
                    </a:ext>
                  </a:extLst>
                </p14:cNvPr>
                <p14:cNvContentPartPr/>
                <p14:nvPr/>
              </p14:nvContentPartPr>
              <p14:xfrm>
                <a:off x="6636480" y="4115740"/>
                <a:ext cx="365040" cy="37440"/>
              </p14:xfrm>
            </p:contentPart>
          </mc:Choice>
          <mc:Fallback>
            <p:pic>
              <p:nvPicPr>
                <p:cNvPr id="256" name="Ink 255">
                  <a:extLst>
                    <a:ext uri="{FF2B5EF4-FFF2-40B4-BE49-F238E27FC236}">
                      <a16:creationId xmlns:a16="http://schemas.microsoft.com/office/drawing/2014/main" id="{9C8CB6B2-9018-E357-CD00-A89F65D57287}"/>
                    </a:ext>
                  </a:extLst>
                </p:cNvPr>
                <p:cNvPicPr/>
                <p:nvPr/>
              </p:nvPicPr>
              <p:blipFill>
                <a:blip r:embed="rId89"/>
                <a:stretch>
                  <a:fillRect/>
                </a:stretch>
              </p:blipFill>
              <p:spPr>
                <a:xfrm>
                  <a:off x="6618480" y="4098100"/>
                  <a:ext cx="400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57" name="Ink 256">
                  <a:extLst>
                    <a:ext uri="{FF2B5EF4-FFF2-40B4-BE49-F238E27FC236}">
                      <a16:creationId xmlns:a16="http://schemas.microsoft.com/office/drawing/2014/main" id="{2F7AE8F9-C8C3-CD94-DA35-CABF3C97F012}"/>
                    </a:ext>
                  </a:extLst>
                </p14:cNvPr>
                <p14:cNvContentPartPr/>
                <p14:nvPr/>
              </p14:nvContentPartPr>
              <p14:xfrm>
                <a:off x="5531280" y="4099180"/>
                <a:ext cx="734040" cy="13680"/>
              </p14:xfrm>
            </p:contentPart>
          </mc:Choice>
          <mc:Fallback>
            <p:pic>
              <p:nvPicPr>
                <p:cNvPr id="257" name="Ink 256">
                  <a:extLst>
                    <a:ext uri="{FF2B5EF4-FFF2-40B4-BE49-F238E27FC236}">
                      <a16:creationId xmlns:a16="http://schemas.microsoft.com/office/drawing/2014/main" id="{2F7AE8F9-C8C3-CD94-DA35-CABF3C97F012}"/>
                    </a:ext>
                  </a:extLst>
                </p:cNvPr>
                <p:cNvPicPr/>
                <p:nvPr/>
              </p:nvPicPr>
              <p:blipFill>
                <a:blip r:embed="rId91"/>
                <a:stretch>
                  <a:fillRect/>
                </a:stretch>
              </p:blipFill>
              <p:spPr>
                <a:xfrm>
                  <a:off x="5513280" y="4081180"/>
                  <a:ext cx="7696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58" name="Ink 257">
                  <a:extLst>
                    <a:ext uri="{FF2B5EF4-FFF2-40B4-BE49-F238E27FC236}">
                      <a16:creationId xmlns:a16="http://schemas.microsoft.com/office/drawing/2014/main" id="{D9E81CAA-D0E7-17A7-9740-98095BB30EBC}"/>
                    </a:ext>
                  </a:extLst>
                </p14:cNvPr>
                <p14:cNvContentPartPr/>
                <p14:nvPr/>
              </p14:nvContentPartPr>
              <p14:xfrm>
                <a:off x="4587000" y="4130500"/>
                <a:ext cx="717480" cy="15840"/>
              </p14:xfrm>
            </p:contentPart>
          </mc:Choice>
          <mc:Fallback>
            <p:pic>
              <p:nvPicPr>
                <p:cNvPr id="258" name="Ink 257">
                  <a:extLst>
                    <a:ext uri="{FF2B5EF4-FFF2-40B4-BE49-F238E27FC236}">
                      <a16:creationId xmlns:a16="http://schemas.microsoft.com/office/drawing/2014/main" id="{D9E81CAA-D0E7-17A7-9740-98095BB30EBC}"/>
                    </a:ext>
                  </a:extLst>
                </p:cNvPr>
                <p:cNvPicPr/>
                <p:nvPr/>
              </p:nvPicPr>
              <p:blipFill>
                <a:blip r:embed="rId93"/>
                <a:stretch>
                  <a:fillRect/>
                </a:stretch>
              </p:blipFill>
              <p:spPr>
                <a:xfrm>
                  <a:off x="4569360" y="4112500"/>
                  <a:ext cx="753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59" name="Ink 258">
                  <a:extLst>
                    <a:ext uri="{FF2B5EF4-FFF2-40B4-BE49-F238E27FC236}">
                      <a16:creationId xmlns:a16="http://schemas.microsoft.com/office/drawing/2014/main" id="{487B5BEF-31FD-A16A-182F-731613463727}"/>
                    </a:ext>
                  </a:extLst>
                </p14:cNvPr>
                <p14:cNvContentPartPr/>
                <p14:nvPr/>
              </p14:nvContentPartPr>
              <p14:xfrm>
                <a:off x="3030720" y="4075060"/>
                <a:ext cx="1298520" cy="68400"/>
              </p14:xfrm>
            </p:contentPart>
          </mc:Choice>
          <mc:Fallback>
            <p:pic>
              <p:nvPicPr>
                <p:cNvPr id="259" name="Ink 258">
                  <a:extLst>
                    <a:ext uri="{FF2B5EF4-FFF2-40B4-BE49-F238E27FC236}">
                      <a16:creationId xmlns:a16="http://schemas.microsoft.com/office/drawing/2014/main" id="{487B5BEF-31FD-A16A-182F-731613463727}"/>
                    </a:ext>
                  </a:extLst>
                </p:cNvPr>
                <p:cNvPicPr/>
                <p:nvPr/>
              </p:nvPicPr>
              <p:blipFill>
                <a:blip r:embed="rId95"/>
                <a:stretch>
                  <a:fillRect/>
                </a:stretch>
              </p:blipFill>
              <p:spPr>
                <a:xfrm>
                  <a:off x="3012720" y="4057060"/>
                  <a:ext cx="1334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61" name="Ink 260">
                  <a:extLst>
                    <a:ext uri="{FF2B5EF4-FFF2-40B4-BE49-F238E27FC236}">
                      <a16:creationId xmlns:a16="http://schemas.microsoft.com/office/drawing/2014/main" id="{3B71D90B-CF45-C995-1991-65EEF2A68181}"/>
                    </a:ext>
                  </a:extLst>
                </p14:cNvPr>
                <p14:cNvContentPartPr/>
                <p14:nvPr/>
              </p14:nvContentPartPr>
              <p14:xfrm>
                <a:off x="2445720" y="4039420"/>
                <a:ext cx="601200" cy="36000"/>
              </p14:xfrm>
            </p:contentPart>
          </mc:Choice>
          <mc:Fallback>
            <p:pic>
              <p:nvPicPr>
                <p:cNvPr id="261" name="Ink 260">
                  <a:extLst>
                    <a:ext uri="{FF2B5EF4-FFF2-40B4-BE49-F238E27FC236}">
                      <a16:creationId xmlns:a16="http://schemas.microsoft.com/office/drawing/2014/main" id="{3B71D90B-CF45-C995-1991-65EEF2A68181}"/>
                    </a:ext>
                  </a:extLst>
                </p:cNvPr>
                <p:cNvPicPr/>
                <p:nvPr/>
              </p:nvPicPr>
              <p:blipFill>
                <a:blip r:embed="rId97"/>
                <a:stretch>
                  <a:fillRect/>
                </a:stretch>
              </p:blipFill>
              <p:spPr>
                <a:xfrm>
                  <a:off x="2428080" y="4021420"/>
                  <a:ext cx="636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62" name="Ink 261">
                  <a:extLst>
                    <a:ext uri="{FF2B5EF4-FFF2-40B4-BE49-F238E27FC236}">
                      <a16:creationId xmlns:a16="http://schemas.microsoft.com/office/drawing/2014/main" id="{81056661-40C5-20F0-1FB9-B03E534F09E7}"/>
                    </a:ext>
                  </a:extLst>
                </p14:cNvPr>
                <p14:cNvContentPartPr/>
                <p14:nvPr/>
              </p14:nvContentPartPr>
              <p14:xfrm>
                <a:off x="1183920" y="4048060"/>
                <a:ext cx="939960" cy="79920"/>
              </p14:xfrm>
            </p:contentPart>
          </mc:Choice>
          <mc:Fallback>
            <p:pic>
              <p:nvPicPr>
                <p:cNvPr id="262" name="Ink 261">
                  <a:extLst>
                    <a:ext uri="{FF2B5EF4-FFF2-40B4-BE49-F238E27FC236}">
                      <a16:creationId xmlns:a16="http://schemas.microsoft.com/office/drawing/2014/main" id="{81056661-40C5-20F0-1FB9-B03E534F09E7}"/>
                    </a:ext>
                  </a:extLst>
                </p:cNvPr>
                <p:cNvPicPr/>
                <p:nvPr/>
              </p:nvPicPr>
              <p:blipFill>
                <a:blip r:embed="rId99"/>
                <a:stretch>
                  <a:fillRect/>
                </a:stretch>
              </p:blipFill>
              <p:spPr>
                <a:xfrm>
                  <a:off x="1165920" y="4030420"/>
                  <a:ext cx="975600" cy="115560"/>
                </a:xfrm>
                <a:prstGeom prst="rect">
                  <a:avLst/>
                </a:prstGeom>
              </p:spPr>
            </p:pic>
          </mc:Fallback>
        </mc:AlternateContent>
      </p:grpSp>
      <p:grpSp>
        <p:nvGrpSpPr>
          <p:cNvPr id="274" name="Group 273">
            <a:extLst>
              <a:ext uri="{FF2B5EF4-FFF2-40B4-BE49-F238E27FC236}">
                <a16:creationId xmlns:a16="http://schemas.microsoft.com/office/drawing/2014/main" id="{AD968F00-900F-6DC3-3F05-54BDFFB70D4E}"/>
              </a:ext>
            </a:extLst>
          </p:cNvPr>
          <p:cNvGrpSpPr/>
          <p:nvPr/>
        </p:nvGrpSpPr>
        <p:grpSpPr>
          <a:xfrm>
            <a:off x="1412880" y="4553500"/>
            <a:ext cx="7751160" cy="199800"/>
            <a:chOff x="1412880" y="4553500"/>
            <a:chExt cx="7751160" cy="199800"/>
          </a:xfrm>
        </p:grpSpPr>
        <mc:AlternateContent xmlns:mc="http://schemas.openxmlformats.org/markup-compatibility/2006">
          <mc:Choice xmlns:p14="http://schemas.microsoft.com/office/powerpoint/2010/main" Requires="p14">
            <p:contentPart p14:bwMode="auto" r:id="rId100">
              <p14:nvContentPartPr>
                <p14:cNvPr id="264" name="Ink 263">
                  <a:extLst>
                    <a:ext uri="{FF2B5EF4-FFF2-40B4-BE49-F238E27FC236}">
                      <a16:creationId xmlns:a16="http://schemas.microsoft.com/office/drawing/2014/main" id="{5E21F24E-7B41-AFA2-A76D-EF6087190C94}"/>
                    </a:ext>
                  </a:extLst>
                </p14:cNvPr>
                <p14:cNvContentPartPr/>
                <p14:nvPr/>
              </p14:nvContentPartPr>
              <p14:xfrm>
                <a:off x="8586240" y="4553500"/>
                <a:ext cx="577800" cy="81000"/>
              </p14:xfrm>
            </p:contentPart>
          </mc:Choice>
          <mc:Fallback>
            <p:pic>
              <p:nvPicPr>
                <p:cNvPr id="264" name="Ink 263">
                  <a:extLst>
                    <a:ext uri="{FF2B5EF4-FFF2-40B4-BE49-F238E27FC236}">
                      <a16:creationId xmlns:a16="http://schemas.microsoft.com/office/drawing/2014/main" id="{5E21F24E-7B41-AFA2-A76D-EF6087190C94}"/>
                    </a:ext>
                  </a:extLst>
                </p:cNvPr>
                <p:cNvPicPr/>
                <p:nvPr/>
              </p:nvPicPr>
              <p:blipFill>
                <a:blip r:embed="rId101"/>
                <a:stretch>
                  <a:fillRect/>
                </a:stretch>
              </p:blipFill>
              <p:spPr>
                <a:xfrm>
                  <a:off x="8568240" y="4535500"/>
                  <a:ext cx="613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65" name="Ink 264">
                  <a:extLst>
                    <a:ext uri="{FF2B5EF4-FFF2-40B4-BE49-F238E27FC236}">
                      <a16:creationId xmlns:a16="http://schemas.microsoft.com/office/drawing/2014/main" id="{C88DC86F-6ECE-8D93-F6D2-22258425D9D2}"/>
                    </a:ext>
                  </a:extLst>
                </p14:cNvPr>
                <p14:cNvContentPartPr/>
                <p14:nvPr/>
              </p14:nvContentPartPr>
              <p14:xfrm>
                <a:off x="7824840" y="4588420"/>
                <a:ext cx="356760" cy="38520"/>
              </p14:xfrm>
            </p:contentPart>
          </mc:Choice>
          <mc:Fallback>
            <p:pic>
              <p:nvPicPr>
                <p:cNvPr id="265" name="Ink 264">
                  <a:extLst>
                    <a:ext uri="{FF2B5EF4-FFF2-40B4-BE49-F238E27FC236}">
                      <a16:creationId xmlns:a16="http://schemas.microsoft.com/office/drawing/2014/main" id="{C88DC86F-6ECE-8D93-F6D2-22258425D9D2}"/>
                    </a:ext>
                  </a:extLst>
                </p:cNvPr>
                <p:cNvPicPr/>
                <p:nvPr/>
              </p:nvPicPr>
              <p:blipFill>
                <a:blip r:embed="rId103"/>
                <a:stretch>
                  <a:fillRect/>
                </a:stretch>
              </p:blipFill>
              <p:spPr>
                <a:xfrm>
                  <a:off x="7807200" y="4570780"/>
                  <a:ext cx="392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66" name="Ink 265">
                  <a:extLst>
                    <a:ext uri="{FF2B5EF4-FFF2-40B4-BE49-F238E27FC236}">
                      <a16:creationId xmlns:a16="http://schemas.microsoft.com/office/drawing/2014/main" id="{7324D6E7-C45A-BCB4-191B-9302F743ECC2}"/>
                    </a:ext>
                  </a:extLst>
                </p14:cNvPr>
                <p14:cNvContentPartPr/>
                <p14:nvPr/>
              </p14:nvContentPartPr>
              <p14:xfrm>
                <a:off x="6428760" y="4623700"/>
                <a:ext cx="1117440" cy="42120"/>
              </p14:xfrm>
            </p:contentPart>
          </mc:Choice>
          <mc:Fallback>
            <p:pic>
              <p:nvPicPr>
                <p:cNvPr id="266" name="Ink 265">
                  <a:extLst>
                    <a:ext uri="{FF2B5EF4-FFF2-40B4-BE49-F238E27FC236}">
                      <a16:creationId xmlns:a16="http://schemas.microsoft.com/office/drawing/2014/main" id="{7324D6E7-C45A-BCB4-191B-9302F743ECC2}"/>
                    </a:ext>
                  </a:extLst>
                </p:cNvPr>
                <p:cNvPicPr/>
                <p:nvPr/>
              </p:nvPicPr>
              <p:blipFill>
                <a:blip r:embed="rId105"/>
                <a:stretch>
                  <a:fillRect/>
                </a:stretch>
              </p:blipFill>
              <p:spPr>
                <a:xfrm>
                  <a:off x="6410760" y="4605700"/>
                  <a:ext cx="1153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68" name="Ink 267">
                  <a:extLst>
                    <a:ext uri="{FF2B5EF4-FFF2-40B4-BE49-F238E27FC236}">
                      <a16:creationId xmlns:a16="http://schemas.microsoft.com/office/drawing/2014/main" id="{6684AAB3-CB83-E50E-A4E8-3EAA8FAA874E}"/>
                    </a:ext>
                  </a:extLst>
                </p14:cNvPr>
                <p14:cNvContentPartPr/>
                <p14:nvPr/>
              </p14:nvContentPartPr>
              <p14:xfrm>
                <a:off x="4948440" y="4697860"/>
                <a:ext cx="1192320" cy="55440"/>
              </p14:xfrm>
            </p:contentPart>
          </mc:Choice>
          <mc:Fallback>
            <p:pic>
              <p:nvPicPr>
                <p:cNvPr id="268" name="Ink 267">
                  <a:extLst>
                    <a:ext uri="{FF2B5EF4-FFF2-40B4-BE49-F238E27FC236}">
                      <a16:creationId xmlns:a16="http://schemas.microsoft.com/office/drawing/2014/main" id="{6684AAB3-CB83-E50E-A4E8-3EAA8FAA874E}"/>
                    </a:ext>
                  </a:extLst>
                </p:cNvPr>
                <p:cNvPicPr/>
                <p:nvPr/>
              </p:nvPicPr>
              <p:blipFill>
                <a:blip r:embed="rId107"/>
                <a:stretch>
                  <a:fillRect/>
                </a:stretch>
              </p:blipFill>
              <p:spPr>
                <a:xfrm>
                  <a:off x="4930440" y="4679860"/>
                  <a:ext cx="1227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70" name="Ink 269">
                  <a:extLst>
                    <a:ext uri="{FF2B5EF4-FFF2-40B4-BE49-F238E27FC236}">
                      <a16:creationId xmlns:a16="http://schemas.microsoft.com/office/drawing/2014/main" id="{E251F003-2A04-6EE8-3841-11A59FEE0C86}"/>
                    </a:ext>
                  </a:extLst>
                </p14:cNvPr>
                <p14:cNvContentPartPr/>
                <p14:nvPr/>
              </p14:nvContentPartPr>
              <p14:xfrm>
                <a:off x="3864120" y="4661500"/>
                <a:ext cx="846360" cy="73440"/>
              </p14:xfrm>
            </p:contentPart>
          </mc:Choice>
          <mc:Fallback>
            <p:pic>
              <p:nvPicPr>
                <p:cNvPr id="270" name="Ink 269">
                  <a:extLst>
                    <a:ext uri="{FF2B5EF4-FFF2-40B4-BE49-F238E27FC236}">
                      <a16:creationId xmlns:a16="http://schemas.microsoft.com/office/drawing/2014/main" id="{E251F003-2A04-6EE8-3841-11A59FEE0C86}"/>
                    </a:ext>
                  </a:extLst>
                </p:cNvPr>
                <p:cNvPicPr/>
                <p:nvPr/>
              </p:nvPicPr>
              <p:blipFill>
                <a:blip r:embed="rId109"/>
                <a:stretch>
                  <a:fillRect/>
                </a:stretch>
              </p:blipFill>
              <p:spPr>
                <a:xfrm>
                  <a:off x="3846120" y="4643860"/>
                  <a:ext cx="882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71" name="Ink 270">
                  <a:extLst>
                    <a:ext uri="{FF2B5EF4-FFF2-40B4-BE49-F238E27FC236}">
                      <a16:creationId xmlns:a16="http://schemas.microsoft.com/office/drawing/2014/main" id="{6E1D3A32-9785-5307-1ED7-97D18CB418B9}"/>
                    </a:ext>
                  </a:extLst>
                </p14:cNvPr>
                <p14:cNvContentPartPr/>
                <p14:nvPr/>
              </p14:nvContentPartPr>
              <p14:xfrm>
                <a:off x="3521400" y="4620460"/>
                <a:ext cx="331560" cy="43920"/>
              </p14:xfrm>
            </p:contentPart>
          </mc:Choice>
          <mc:Fallback>
            <p:pic>
              <p:nvPicPr>
                <p:cNvPr id="271" name="Ink 270">
                  <a:extLst>
                    <a:ext uri="{FF2B5EF4-FFF2-40B4-BE49-F238E27FC236}">
                      <a16:creationId xmlns:a16="http://schemas.microsoft.com/office/drawing/2014/main" id="{6E1D3A32-9785-5307-1ED7-97D18CB418B9}"/>
                    </a:ext>
                  </a:extLst>
                </p:cNvPr>
                <p:cNvPicPr/>
                <p:nvPr/>
              </p:nvPicPr>
              <p:blipFill>
                <a:blip r:embed="rId111"/>
                <a:stretch>
                  <a:fillRect/>
                </a:stretch>
              </p:blipFill>
              <p:spPr>
                <a:xfrm>
                  <a:off x="3503760" y="4602460"/>
                  <a:ext cx="3672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72" name="Ink 271">
                  <a:extLst>
                    <a:ext uri="{FF2B5EF4-FFF2-40B4-BE49-F238E27FC236}">
                      <a16:creationId xmlns:a16="http://schemas.microsoft.com/office/drawing/2014/main" id="{21853E88-3FA4-D444-9FE6-9D13103AA6B0}"/>
                    </a:ext>
                  </a:extLst>
                </p14:cNvPr>
                <p14:cNvContentPartPr/>
                <p14:nvPr/>
              </p14:nvContentPartPr>
              <p14:xfrm>
                <a:off x="2493240" y="4639180"/>
                <a:ext cx="745560" cy="31680"/>
              </p14:xfrm>
            </p:contentPart>
          </mc:Choice>
          <mc:Fallback>
            <p:pic>
              <p:nvPicPr>
                <p:cNvPr id="272" name="Ink 271">
                  <a:extLst>
                    <a:ext uri="{FF2B5EF4-FFF2-40B4-BE49-F238E27FC236}">
                      <a16:creationId xmlns:a16="http://schemas.microsoft.com/office/drawing/2014/main" id="{21853E88-3FA4-D444-9FE6-9D13103AA6B0}"/>
                    </a:ext>
                  </a:extLst>
                </p:cNvPr>
                <p:cNvPicPr/>
                <p:nvPr/>
              </p:nvPicPr>
              <p:blipFill>
                <a:blip r:embed="rId113"/>
                <a:stretch>
                  <a:fillRect/>
                </a:stretch>
              </p:blipFill>
              <p:spPr>
                <a:xfrm>
                  <a:off x="2475240" y="4621540"/>
                  <a:ext cx="781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73" name="Ink 272">
                  <a:extLst>
                    <a:ext uri="{FF2B5EF4-FFF2-40B4-BE49-F238E27FC236}">
                      <a16:creationId xmlns:a16="http://schemas.microsoft.com/office/drawing/2014/main" id="{9B3F379B-CBB3-60D2-3D23-BE7838D44708}"/>
                    </a:ext>
                  </a:extLst>
                </p14:cNvPr>
                <p14:cNvContentPartPr/>
                <p14:nvPr/>
              </p14:nvContentPartPr>
              <p14:xfrm>
                <a:off x="1412880" y="4680580"/>
                <a:ext cx="766800" cy="45000"/>
              </p14:xfrm>
            </p:contentPart>
          </mc:Choice>
          <mc:Fallback>
            <p:pic>
              <p:nvPicPr>
                <p:cNvPr id="273" name="Ink 272">
                  <a:extLst>
                    <a:ext uri="{FF2B5EF4-FFF2-40B4-BE49-F238E27FC236}">
                      <a16:creationId xmlns:a16="http://schemas.microsoft.com/office/drawing/2014/main" id="{9B3F379B-CBB3-60D2-3D23-BE7838D44708}"/>
                    </a:ext>
                  </a:extLst>
                </p:cNvPr>
                <p:cNvPicPr/>
                <p:nvPr/>
              </p:nvPicPr>
              <p:blipFill>
                <a:blip r:embed="rId115"/>
                <a:stretch>
                  <a:fillRect/>
                </a:stretch>
              </p:blipFill>
              <p:spPr>
                <a:xfrm>
                  <a:off x="1394880" y="4662940"/>
                  <a:ext cx="802440" cy="80640"/>
                </a:xfrm>
                <a:prstGeom prst="rect">
                  <a:avLst/>
                </a:prstGeom>
              </p:spPr>
            </p:pic>
          </mc:Fallback>
        </mc:AlternateContent>
      </p:grpSp>
      <p:grpSp>
        <p:nvGrpSpPr>
          <p:cNvPr id="278" name="Group 277">
            <a:extLst>
              <a:ext uri="{FF2B5EF4-FFF2-40B4-BE49-F238E27FC236}">
                <a16:creationId xmlns:a16="http://schemas.microsoft.com/office/drawing/2014/main" id="{4ECA2CA2-615F-A99F-E6FE-D08CB08EF372}"/>
              </a:ext>
            </a:extLst>
          </p:cNvPr>
          <p:cNvGrpSpPr/>
          <p:nvPr/>
        </p:nvGrpSpPr>
        <p:grpSpPr>
          <a:xfrm>
            <a:off x="6484920" y="5170540"/>
            <a:ext cx="2680560" cy="90720"/>
            <a:chOff x="6484920" y="5170540"/>
            <a:chExt cx="2680560" cy="90720"/>
          </a:xfrm>
        </p:grpSpPr>
        <mc:AlternateContent xmlns:mc="http://schemas.openxmlformats.org/markup-compatibility/2006">
          <mc:Choice xmlns:p14="http://schemas.microsoft.com/office/powerpoint/2010/main" Requires="p14">
            <p:contentPart p14:bwMode="auto" r:id="rId116">
              <p14:nvContentPartPr>
                <p14:cNvPr id="275" name="Ink 274">
                  <a:extLst>
                    <a:ext uri="{FF2B5EF4-FFF2-40B4-BE49-F238E27FC236}">
                      <a16:creationId xmlns:a16="http://schemas.microsoft.com/office/drawing/2014/main" id="{A5BF4986-22A0-4042-3C3B-ED0A3C6E2B8E}"/>
                    </a:ext>
                  </a:extLst>
                </p14:cNvPr>
                <p14:cNvContentPartPr/>
                <p14:nvPr/>
              </p14:nvContentPartPr>
              <p14:xfrm>
                <a:off x="8353680" y="5189260"/>
                <a:ext cx="811800" cy="46080"/>
              </p14:xfrm>
            </p:contentPart>
          </mc:Choice>
          <mc:Fallback>
            <p:pic>
              <p:nvPicPr>
                <p:cNvPr id="275" name="Ink 274">
                  <a:extLst>
                    <a:ext uri="{FF2B5EF4-FFF2-40B4-BE49-F238E27FC236}">
                      <a16:creationId xmlns:a16="http://schemas.microsoft.com/office/drawing/2014/main" id="{A5BF4986-22A0-4042-3C3B-ED0A3C6E2B8E}"/>
                    </a:ext>
                  </a:extLst>
                </p:cNvPr>
                <p:cNvPicPr/>
                <p:nvPr/>
              </p:nvPicPr>
              <p:blipFill>
                <a:blip r:embed="rId117"/>
                <a:stretch>
                  <a:fillRect/>
                </a:stretch>
              </p:blipFill>
              <p:spPr>
                <a:xfrm>
                  <a:off x="8336040" y="5171260"/>
                  <a:ext cx="847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76" name="Ink 275">
                  <a:extLst>
                    <a:ext uri="{FF2B5EF4-FFF2-40B4-BE49-F238E27FC236}">
                      <a16:creationId xmlns:a16="http://schemas.microsoft.com/office/drawing/2014/main" id="{8369E05B-CFE1-CB2B-2519-57C9E8DF7621}"/>
                    </a:ext>
                  </a:extLst>
                </p14:cNvPr>
                <p14:cNvContentPartPr/>
                <p14:nvPr/>
              </p14:nvContentPartPr>
              <p14:xfrm>
                <a:off x="7407600" y="5170540"/>
                <a:ext cx="638640" cy="90720"/>
              </p14:xfrm>
            </p:contentPart>
          </mc:Choice>
          <mc:Fallback>
            <p:pic>
              <p:nvPicPr>
                <p:cNvPr id="276" name="Ink 275">
                  <a:extLst>
                    <a:ext uri="{FF2B5EF4-FFF2-40B4-BE49-F238E27FC236}">
                      <a16:creationId xmlns:a16="http://schemas.microsoft.com/office/drawing/2014/main" id="{8369E05B-CFE1-CB2B-2519-57C9E8DF7621}"/>
                    </a:ext>
                  </a:extLst>
                </p:cNvPr>
                <p:cNvPicPr/>
                <p:nvPr/>
              </p:nvPicPr>
              <p:blipFill>
                <a:blip r:embed="rId119"/>
                <a:stretch>
                  <a:fillRect/>
                </a:stretch>
              </p:blipFill>
              <p:spPr>
                <a:xfrm>
                  <a:off x="7389600" y="5152900"/>
                  <a:ext cx="674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77" name="Ink 276">
                  <a:extLst>
                    <a:ext uri="{FF2B5EF4-FFF2-40B4-BE49-F238E27FC236}">
                      <a16:creationId xmlns:a16="http://schemas.microsoft.com/office/drawing/2014/main" id="{42E2F54E-A75F-E52D-59E0-3BA12A6C9BEE}"/>
                    </a:ext>
                  </a:extLst>
                </p14:cNvPr>
                <p14:cNvContentPartPr/>
                <p14:nvPr/>
              </p14:nvContentPartPr>
              <p14:xfrm>
                <a:off x="6484920" y="5218420"/>
                <a:ext cx="533880" cy="41040"/>
              </p14:xfrm>
            </p:contentPart>
          </mc:Choice>
          <mc:Fallback>
            <p:pic>
              <p:nvPicPr>
                <p:cNvPr id="277" name="Ink 276">
                  <a:extLst>
                    <a:ext uri="{FF2B5EF4-FFF2-40B4-BE49-F238E27FC236}">
                      <a16:creationId xmlns:a16="http://schemas.microsoft.com/office/drawing/2014/main" id="{42E2F54E-A75F-E52D-59E0-3BA12A6C9BEE}"/>
                    </a:ext>
                  </a:extLst>
                </p:cNvPr>
                <p:cNvPicPr/>
                <p:nvPr/>
              </p:nvPicPr>
              <p:blipFill>
                <a:blip r:embed="rId121"/>
                <a:stretch>
                  <a:fillRect/>
                </a:stretch>
              </p:blipFill>
              <p:spPr>
                <a:xfrm>
                  <a:off x="6466920" y="5200420"/>
                  <a:ext cx="569520" cy="76680"/>
                </a:xfrm>
                <a:prstGeom prst="rect">
                  <a:avLst/>
                </a:prstGeom>
              </p:spPr>
            </p:pic>
          </mc:Fallback>
        </mc:AlternateContent>
      </p:grpSp>
    </p:spTree>
    <p:extLst>
      <p:ext uri="{BB962C8B-B14F-4D97-AF65-F5344CB8AC3E}">
        <p14:creationId xmlns:p14="http://schemas.microsoft.com/office/powerpoint/2010/main" val="3225615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59DF06E-A8AF-2F7F-AE5A-AA0A367CF2A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8910B3D-F343-BBE0-75D0-6E8EB4843EEC}"/>
              </a:ext>
            </a:extLst>
          </p:cNvPr>
          <p:cNvSpPr/>
          <p:nvPr/>
        </p:nvSpPr>
        <p:spPr>
          <a:xfrm>
            <a:off x="0" y="0"/>
            <a:ext cx="9715500" cy="6391570"/>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924C71-FF06-778F-ED49-3E3D604A74C8}"/>
              </a:ext>
            </a:extLst>
          </p:cNvPr>
          <p:cNvSpPr txBox="1"/>
          <p:nvPr/>
        </p:nvSpPr>
        <p:spPr>
          <a:xfrm>
            <a:off x="492220" y="228780"/>
            <a:ext cx="8731059" cy="5632311"/>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Talmud Bavli Sanhedrin 98a:11</a:t>
            </a:r>
            <a:endParaRPr lang="en-US" sz="5400" b="0">
              <a:solidFill>
                <a:srgbClr val="FFC000"/>
              </a:solidFill>
              <a:effectLst/>
            </a:endParaRPr>
          </a:p>
          <a:p>
            <a:pPr algn="r" rtl="1">
              <a:spcBef>
                <a:spcPts val="0"/>
              </a:spcBef>
              <a:spcAft>
                <a:spcPts val="0"/>
              </a:spcAft>
            </a:pPr>
            <a:r>
              <a:rPr lang="he-IL" sz="2400" b="0" i="0" u="none" strike="noStrike">
                <a:solidFill>
                  <a:srgbClr val="FFFF00"/>
                </a:solidFill>
                <a:effectLst/>
                <a:latin typeface="Arial" panose="020B0604020202020204" pitchFamily="34" charset="0"/>
                <a:cs typeface="+mj-cs"/>
              </a:rPr>
              <a:t>ואמר רבי יוחנן אין בן דוד בא אלא בדור שכולו זכאי או כולו חייב בדור שכולו זכאי דכתיב (ישעיהו ס, כא) ועמך כולם צדיקים לעולם יירשו ארץ בדור שכולו חייב דכתיב (ישעיהו נט, טז) וירא כי אין איש וישתומם כי אין מפגיע וכתיב (ישעיהו מח, יא) למעני אעשה</a:t>
            </a:r>
            <a:endParaRPr lang="he-IL" sz="5400" b="0">
              <a:solidFill>
                <a:srgbClr val="FFFF00"/>
              </a:solidFill>
              <a:effectLst/>
              <a:cs typeface="+mj-cs"/>
            </a:endParaRPr>
          </a:p>
          <a:p>
            <a:pPr rtl="0">
              <a:spcBef>
                <a:spcPts val="0"/>
              </a:spcBef>
              <a:spcAft>
                <a:spcPts val="0"/>
              </a:spcAft>
            </a:pPr>
            <a:r>
              <a:rPr lang="en-US" sz="2000" b="1" i="0" u="none" strike="noStrike">
                <a:solidFill>
                  <a:srgbClr val="FFC000"/>
                </a:solidFill>
                <a:effectLst/>
                <a:latin typeface="Arial" panose="020B0604020202020204" pitchFamily="34" charset="0"/>
              </a:rPr>
              <a:t>And Rabbi Yoḥanan says: The son of David will come only in a generation that is entirely innocent,</a:t>
            </a:r>
            <a:r>
              <a:rPr lang="en-US" sz="2000" b="0" i="0" u="none" strike="noStrike">
                <a:solidFill>
                  <a:srgbClr val="FFC000"/>
                </a:solidFill>
                <a:effectLst/>
                <a:latin typeface="Arial" panose="020B0604020202020204" pitchFamily="34" charset="0"/>
              </a:rPr>
              <a:t> in which case they will be deserving of redemption, </a:t>
            </a:r>
            <a:r>
              <a:rPr lang="en-US" sz="2000" b="1" i="0" u="none" strike="noStrike">
                <a:solidFill>
                  <a:srgbClr val="FFC000"/>
                </a:solidFill>
                <a:effectLst/>
                <a:latin typeface="Arial" panose="020B0604020202020204" pitchFamily="34" charset="0"/>
              </a:rPr>
              <a:t>or</a:t>
            </a:r>
            <a:r>
              <a:rPr lang="en-US" sz="2000" b="0" i="0" u="none" strike="noStrike">
                <a:solidFill>
                  <a:srgbClr val="FFC000"/>
                </a:solidFill>
                <a:effectLst/>
                <a:latin typeface="Arial" panose="020B0604020202020204" pitchFamily="34" charset="0"/>
              </a:rPr>
              <a:t> in a generation that is </a:t>
            </a:r>
            <a:r>
              <a:rPr lang="en-US" sz="2000" b="1" i="0" u="none" strike="noStrike">
                <a:solidFill>
                  <a:srgbClr val="FFC000"/>
                </a:solidFill>
                <a:effectLst/>
                <a:latin typeface="Arial" panose="020B0604020202020204" pitchFamily="34" charset="0"/>
              </a:rPr>
              <a:t>entirely guilty,</a:t>
            </a:r>
            <a:r>
              <a:rPr lang="en-US" sz="2000" b="0" i="0" u="none" strike="noStrike">
                <a:solidFill>
                  <a:srgbClr val="FFC000"/>
                </a:solidFill>
                <a:effectLst/>
                <a:latin typeface="Arial" panose="020B0604020202020204" pitchFamily="34" charset="0"/>
              </a:rPr>
              <a:t> in which case there will be no alternative to redemption. He may come </a:t>
            </a:r>
            <a:r>
              <a:rPr lang="en-US" sz="2000" b="1" i="0" u="none" strike="noStrike">
                <a:solidFill>
                  <a:srgbClr val="FFC000"/>
                </a:solidFill>
                <a:effectLst/>
                <a:latin typeface="Arial" panose="020B0604020202020204" pitchFamily="34" charset="0"/>
              </a:rPr>
              <a:t>in a generation that is entirely innocent, as it is written: </a:t>
            </a:r>
            <a:r>
              <a:rPr lang="en-US" sz="2000" b="1" i="0" u="none" strike="noStrike">
                <a:solidFill>
                  <a:srgbClr val="00B0F0"/>
                </a:solidFill>
                <a:effectLst/>
                <a:latin typeface="Arial" panose="020B0604020202020204" pitchFamily="34" charset="0"/>
              </a:rPr>
              <a:t>“And your people also shall be all righteous; they shall inherit the land forever”</a:t>
            </a:r>
            <a:r>
              <a:rPr lang="en-US" sz="2000" b="0" i="0" u="none" strike="noStrike">
                <a:solidFill>
                  <a:srgbClr val="00B0F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Isaiah 60:21</a:t>
            </a:r>
            <a:r>
              <a:rPr lang="en-US" sz="2000" b="0" i="0" u="none" strike="noStrike">
                <a:solidFill>
                  <a:srgbClr val="FFC000"/>
                </a:solidFill>
                <a:effectLst/>
                <a:latin typeface="Arial" panose="020B0604020202020204" pitchFamily="34" charset="0"/>
              </a:rPr>
              <a:t>). He may come </a:t>
            </a:r>
            <a:r>
              <a:rPr lang="en-US" sz="2000" b="1" i="0" u="none" strike="noStrike">
                <a:solidFill>
                  <a:srgbClr val="FFC000"/>
                </a:solidFill>
                <a:effectLst/>
                <a:latin typeface="Arial" panose="020B0604020202020204" pitchFamily="34" charset="0"/>
              </a:rPr>
              <a:t>in a generation that is entirely guilty, as it is written: </a:t>
            </a:r>
            <a:r>
              <a:rPr lang="en-US" sz="2000" b="1" i="0" u="none" strike="noStrike">
                <a:solidFill>
                  <a:srgbClr val="00B0F0"/>
                </a:solidFill>
                <a:effectLst/>
                <a:latin typeface="Arial" panose="020B0604020202020204" pitchFamily="34" charset="0"/>
              </a:rPr>
              <a:t>“And He saw that there was no man, and was astonished that there was no intercessor;</a:t>
            </a:r>
            <a:r>
              <a:rPr lang="en-US" sz="2000" b="0" i="0" u="none" strike="noStrike">
                <a:solidFill>
                  <a:srgbClr val="00B0F0"/>
                </a:solidFill>
                <a:effectLst/>
                <a:latin typeface="Arial" panose="020B0604020202020204" pitchFamily="34" charset="0"/>
              </a:rPr>
              <a:t> therefore His arm brought salvation to Him, and His righteousness, it sustained Him”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Isaiah 59:16</a:t>
            </a:r>
            <a:r>
              <a:rPr lang="en-US" sz="2000" b="0" i="0" u="none" strike="noStrike">
                <a:solidFill>
                  <a:srgbClr val="FFC000"/>
                </a:solidFill>
                <a:effectLst/>
                <a:latin typeface="Arial" panose="020B0604020202020204" pitchFamily="34" charset="0"/>
              </a:rPr>
              <a:t>). </a:t>
            </a:r>
            <a:r>
              <a:rPr lang="en-US" sz="2000" b="1" i="0" u="none" strike="noStrike">
                <a:solidFill>
                  <a:srgbClr val="FFC000"/>
                </a:solidFill>
                <a:effectLst/>
                <a:latin typeface="Arial" panose="020B0604020202020204" pitchFamily="34" charset="0"/>
              </a:rPr>
              <a:t>And it is written:</a:t>
            </a:r>
            <a:r>
              <a:rPr lang="en-US" sz="2000" b="0" i="0" u="none" strike="noStrike">
                <a:solidFill>
                  <a:srgbClr val="FFC000"/>
                </a:solidFill>
                <a:effectLst/>
                <a:latin typeface="Arial" panose="020B0604020202020204" pitchFamily="34" charset="0"/>
              </a:rPr>
              <a:t> </a:t>
            </a:r>
            <a:r>
              <a:rPr lang="en-US" sz="2000" b="0" i="0" u="none" strike="noStrike">
                <a:solidFill>
                  <a:srgbClr val="00B0F0"/>
                </a:solidFill>
                <a:effectLst/>
                <a:latin typeface="Arial" panose="020B0604020202020204" pitchFamily="34" charset="0"/>
              </a:rPr>
              <a:t>“For My own sake, </a:t>
            </a:r>
            <a:r>
              <a:rPr lang="en-US" sz="2000" b="1" i="0" u="none" strike="noStrike">
                <a:solidFill>
                  <a:srgbClr val="00B0F0"/>
                </a:solidFill>
                <a:effectLst/>
                <a:latin typeface="Arial" panose="020B0604020202020204" pitchFamily="34" charset="0"/>
              </a:rPr>
              <a:t>for My own sake will I do it;</a:t>
            </a:r>
            <a:r>
              <a:rPr lang="en-US" sz="2000" b="0" i="0" u="none" strike="noStrike">
                <a:solidFill>
                  <a:srgbClr val="00B0F0"/>
                </a:solidFill>
                <a:effectLst/>
                <a:latin typeface="Arial" panose="020B0604020202020204" pitchFamily="34" charset="0"/>
              </a:rPr>
              <a:t> for how should it be profaned? And My glory I will not give it to another”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Isaiah 48:11</a:t>
            </a:r>
            <a:r>
              <a:rPr lang="en-US" sz="2000" b="0" i="0" u="none" strike="noStrike">
                <a:solidFill>
                  <a:srgbClr val="FFC000"/>
                </a:solidFill>
                <a:effectLst/>
                <a:latin typeface="Arial" panose="020B0604020202020204" pitchFamily="34" charset="0"/>
              </a:rPr>
              <a:t>).</a:t>
            </a:r>
            <a:endParaRPr lang="en-US" sz="4800" b="0">
              <a:solidFill>
                <a:srgbClr val="FFC000"/>
              </a:solidFill>
              <a:effectLst/>
            </a:endParaRPr>
          </a:p>
        </p:txBody>
      </p:sp>
      <p:sp>
        <p:nvSpPr>
          <p:cNvPr id="8" name="TextBox 7">
            <a:extLst>
              <a:ext uri="{FF2B5EF4-FFF2-40B4-BE49-F238E27FC236}">
                <a16:creationId xmlns:a16="http://schemas.microsoft.com/office/drawing/2014/main" id="{3C1C6D8D-14F1-76FB-92A9-B4141F9E6DF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9406F01B-8E4F-D106-DD8B-71CDC23F16D8}"/>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44B315DA-28D6-109B-C1B4-0CE08644FFFB}"/>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44B315DA-28D6-109B-C1B4-0CE08644FFFB}"/>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CAE00BA1-A140-1160-EBA0-7A3EA94E64C5}"/>
                  </a:ext>
                </a:extLst>
              </p14:cNvPr>
              <p14:cNvContentPartPr/>
              <p14:nvPr/>
            </p14:nvContentPartPr>
            <p14:xfrm>
              <a:off x="2968080" y="2696260"/>
              <a:ext cx="1739160" cy="59040"/>
            </p14:xfrm>
          </p:contentPart>
        </mc:Choice>
        <mc:Fallback>
          <p:pic>
            <p:nvPicPr>
              <p:cNvPr id="2" name="Ink 1">
                <a:extLst>
                  <a:ext uri="{FF2B5EF4-FFF2-40B4-BE49-F238E27FC236}">
                    <a16:creationId xmlns:a16="http://schemas.microsoft.com/office/drawing/2014/main" id="{CAE00BA1-A140-1160-EBA0-7A3EA94E64C5}"/>
                  </a:ext>
                </a:extLst>
              </p:cNvPr>
              <p:cNvPicPr/>
              <p:nvPr/>
            </p:nvPicPr>
            <p:blipFill>
              <a:blip r:embed="rId7"/>
              <a:stretch>
                <a:fillRect/>
              </a:stretch>
            </p:blipFill>
            <p:spPr>
              <a:xfrm>
                <a:off x="2950080" y="2678260"/>
                <a:ext cx="1774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62400604-A6D7-3101-EC16-1E06D7C2CD77}"/>
                  </a:ext>
                </a:extLst>
              </p14:cNvPr>
              <p14:cNvContentPartPr/>
              <p14:nvPr/>
            </p14:nvContentPartPr>
            <p14:xfrm>
              <a:off x="5151840" y="2982100"/>
              <a:ext cx="1477440" cy="64440"/>
            </p14:xfrm>
          </p:contentPart>
        </mc:Choice>
        <mc:Fallback>
          <p:pic>
            <p:nvPicPr>
              <p:cNvPr id="4" name="Ink 3">
                <a:extLst>
                  <a:ext uri="{FF2B5EF4-FFF2-40B4-BE49-F238E27FC236}">
                    <a16:creationId xmlns:a16="http://schemas.microsoft.com/office/drawing/2014/main" id="{62400604-A6D7-3101-EC16-1E06D7C2CD77}"/>
                  </a:ext>
                </a:extLst>
              </p:cNvPr>
              <p:cNvPicPr/>
              <p:nvPr/>
            </p:nvPicPr>
            <p:blipFill>
              <a:blip r:embed="rId9"/>
              <a:stretch>
                <a:fillRect/>
              </a:stretch>
            </p:blipFill>
            <p:spPr>
              <a:xfrm>
                <a:off x="5134200" y="2964100"/>
                <a:ext cx="1513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8D29F144-4650-EF52-6C92-2BC136F24C4E}"/>
                  </a:ext>
                </a:extLst>
              </p14:cNvPr>
              <p14:cNvContentPartPr/>
              <p14:nvPr/>
            </p14:nvContentPartPr>
            <p14:xfrm>
              <a:off x="1991040" y="3355420"/>
              <a:ext cx="2129760" cy="32400"/>
            </p14:xfrm>
          </p:contentPart>
        </mc:Choice>
        <mc:Fallback>
          <p:pic>
            <p:nvPicPr>
              <p:cNvPr id="5" name="Ink 4">
                <a:extLst>
                  <a:ext uri="{FF2B5EF4-FFF2-40B4-BE49-F238E27FC236}">
                    <a16:creationId xmlns:a16="http://schemas.microsoft.com/office/drawing/2014/main" id="{8D29F144-4650-EF52-6C92-2BC136F24C4E}"/>
                  </a:ext>
                </a:extLst>
              </p:cNvPr>
              <p:cNvPicPr/>
              <p:nvPr/>
            </p:nvPicPr>
            <p:blipFill>
              <a:blip r:embed="rId11"/>
              <a:stretch>
                <a:fillRect/>
              </a:stretch>
            </p:blipFill>
            <p:spPr>
              <a:xfrm>
                <a:off x="1973400" y="3337420"/>
                <a:ext cx="2165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B5D21176-2CD0-7E70-E5CE-A9B883005838}"/>
                  </a:ext>
                </a:extLst>
              </p14:cNvPr>
              <p14:cNvContentPartPr/>
              <p14:nvPr/>
            </p14:nvContentPartPr>
            <p14:xfrm>
              <a:off x="6317880" y="3921700"/>
              <a:ext cx="1126080" cy="63720"/>
            </p14:xfrm>
          </p:contentPart>
        </mc:Choice>
        <mc:Fallback>
          <p:pic>
            <p:nvPicPr>
              <p:cNvPr id="7" name="Ink 6">
                <a:extLst>
                  <a:ext uri="{FF2B5EF4-FFF2-40B4-BE49-F238E27FC236}">
                    <a16:creationId xmlns:a16="http://schemas.microsoft.com/office/drawing/2014/main" id="{B5D21176-2CD0-7E70-E5CE-A9B883005838}"/>
                  </a:ext>
                </a:extLst>
              </p:cNvPr>
              <p:cNvPicPr/>
              <p:nvPr/>
            </p:nvPicPr>
            <p:blipFill>
              <a:blip r:embed="rId13"/>
              <a:stretch>
                <a:fillRect/>
              </a:stretch>
            </p:blipFill>
            <p:spPr>
              <a:xfrm>
                <a:off x="6300240" y="3903700"/>
                <a:ext cx="1161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B318403C-FE0C-419E-66D2-2B988AD0C6DA}"/>
                  </a:ext>
                </a:extLst>
              </p14:cNvPr>
              <p14:cNvContentPartPr/>
              <p14:nvPr/>
            </p14:nvContentPartPr>
            <p14:xfrm>
              <a:off x="4390800" y="5104660"/>
              <a:ext cx="1298520" cy="55440"/>
            </p14:xfrm>
          </p:contentPart>
        </mc:Choice>
        <mc:Fallback>
          <p:pic>
            <p:nvPicPr>
              <p:cNvPr id="9" name="Ink 8">
                <a:extLst>
                  <a:ext uri="{FF2B5EF4-FFF2-40B4-BE49-F238E27FC236}">
                    <a16:creationId xmlns:a16="http://schemas.microsoft.com/office/drawing/2014/main" id="{B318403C-FE0C-419E-66D2-2B988AD0C6DA}"/>
                  </a:ext>
                </a:extLst>
              </p:cNvPr>
              <p:cNvPicPr/>
              <p:nvPr/>
            </p:nvPicPr>
            <p:blipFill>
              <a:blip r:embed="rId15"/>
              <a:stretch>
                <a:fillRect/>
              </a:stretch>
            </p:blipFill>
            <p:spPr>
              <a:xfrm>
                <a:off x="4373160" y="5087020"/>
                <a:ext cx="13341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F99AC15D-A390-4C08-5E13-B8FCF909DC34}"/>
                  </a:ext>
                </a:extLst>
              </p14:cNvPr>
              <p14:cNvContentPartPr/>
              <p14:nvPr/>
            </p14:nvContentPartPr>
            <p14:xfrm>
              <a:off x="4782480" y="5761660"/>
              <a:ext cx="1197720" cy="55080"/>
            </p14:xfrm>
          </p:contentPart>
        </mc:Choice>
        <mc:Fallback>
          <p:pic>
            <p:nvPicPr>
              <p:cNvPr id="11" name="Ink 10">
                <a:extLst>
                  <a:ext uri="{FF2B5EF4-FFF2-40B4-BE49-F238E27FC236}">
                    <a16:creationId xmlns:a16="http://schemas.microsoft.com/office/drawing/2014/main" id="{F99AC15D-A390-4C08-5E13-B8FCF909DC34}"/>
                  </a:ext>
                </a:extLst>
              </p:cNvPr>
              <p:cNvPicPr/>
              <p:nvPr/>
            </p:nvPicPr>
            <p:blipFill>
              <a:blip r:embed="rId17"/>
              <a:stretch>
                <a:fillRect/>
              </a:stretch>
            </p:blipFill>
            <p:spPr>
              <a:xfrm>
                <a:off x="4764840" y="5744020"/>
                <a:ext cx="1233360" cy="90720"/>
              </a:xfrm>
              <a:prstGeom prst="rect">
                <a:avLst/>
              </a:prstGeom>
            </p:spPr>
          </p:pic>
        </mc:Fallback>
      </mc:AlternateContent>
      <p:grpSp>
        <p:nvGrpSpPr>
          <p:cNvPr id="15" name="Group 14">
            <a:extLst>
              <a:ext uri="{FF2B5EF4-FFF2-40B4-BE49-F238E27FC236}">
                <a16:creationId xmlns:a16="http://schemas.microsoft.com/office/drawing/2014/main" id="{81C919E7-B076-F186-9CB9-00A4BA970CEC}"/>
              </a:ext>
            </a:extLst>
          </p:cNvPr>
          <p:cNvGrpSpPr/>
          <p:nvPr/>
        </p:nvGrpSpPr>
        <p:grpSpPr>
          <a:xfrm>
            <a:off x="8637360" y="3438580"/>
            <a:ext cx="622440" cy="534960"/>
            <a:chOff x="8637360" y="3438580"/>
            <a:chExt cx="622440" cy="534960"/>
          </a:xfrm>
        </p:grpSpPr>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DB91C9DA-DBD1-DFCB-5733-5E8F48FC607D}"/>
                    </a:ext>
                  </a:extLst>
                </p14:cNvPr>
                <p14:cNvContentPartPr/>
                <p14:nvPr/>
              </p14:nvContentPartPr>
              <p14:xfrm>
                <a:off x="8980800" y="3438580"/>
                <a:ext cx="73800" cy="51120"/>
              </p14:xfrm>
            </p:contentPart>
          </mc:Choice>
          <mc:Fallback>
            <p:pic>
              <p:nvPicPr>
                <p:cNvPr id="12" name="Ink 11">
                  <a:extLst>
                    <a:ext uri="{FF2B5EF4-FFF2-40B4-BE49-F238E27FC236}">
                      <a16:creationId xmlns:a16="http://schemas.microsoft.com/office/drawing/2014/main" id="{DB91C9DA-DBD1-DFCB-5733-5E8F48FC607D}"/>
                    </a:ext>
                  </a:extLst>
                </p:cNvPr>
                <p:cNvPicPr/>
                <p:nvPr/>
              </p:nvPicPr>
              <p:blipFill>
                <a:blip r:embed="rId19"/>
                <a:stretch>
                  <a:fillRect/>
                </a:stretch>
              </p:blipFill>
              <p:spPr>
                <a:xfrm>
                  <a:off x="8962800" y="3420940"/>
                  <a:ext cx="109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FF06075C-63EF-9905-E80D-A6FAF5BC4354}"/>
                    </a:ext>
                  </a:extLst>
                </p14:cNvPr>
                <p14:cNvContentPartPr/>
                <p14:nvPr/>
              </p14:nvContentPartPr>
              <p14:xfrm>
                <a:off x="8937600" y="3528220"/>
                <a:ext cx="106920" cy="312480"/>
              </p14:xfrm>
            </p:contentPart>
          </mc:Choice>
          <mc:Fallback>
            <p:pic>
              <p:nvPicPr>
                <p:cNvPr id="13" name="Ink 12">
                  <a:extLst>
                    <a:ext uri="{FF2B5EF4-FFF2-40B4-BE49-F238E27FC236}">
                      <a16:creationId xmlns:a16="http://schemas.microsoft.com/office/drawing/2014/main" id="{FF06075C-63EF-9905-E80D-A6FAF5BC4354}"/>
                    </a:ext>
                  </a:extLst>
                </p:cNvPr>
                <p:cNvPicPr/>
                <p:nvPr/>
              </p:nvPicPr>
              <p:blipFill>
                <a:blip r:embed="rId21"/>
                <a:stretch>
                  <a:fillRect/>
                </a:stretch>
              </p:blipFill>
              <p:spPr>
                <a:xfrm>
                  <a:off x="8919960" y="3510220"/>
                  <a:ext cx="14256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9C59B717-89D5-C007-B8B7-20C7933DB85A}"/>
                    </a:ext>
                  </a:extLst>
                </p14:cNvPr>
                <p14:cNvContentPartPr/>
                <p14:nvPr/>
              </p14:nvContentPartPr>
              <p14:xfrm>
                <a:off x="8637360" y="3474940"/>
                <a:ext cx="622440" cy="498600"/>
              </p14:xfrm>
            </p:contentPart>
          </mc:Choice>
          <mc:Fallback>
            <p:pic>
              <p:nvPicPr>
                <p:cNvPr id="14" name="Ink 13">
                  <a:extLst>
                    <a:ext uri="{FF2B5EF4-FFF2-40B4-BE49-F238E27FC236}">
                      <a16:creationId xmlns:a16="http://schemas.microsoft.com/office/drawing/2014/main" id="{9C59B717-89D5-C007-B8B7-20C7933DB85A}"/>
                    </a:ext>
                  </a:extLst>
                </p:cNvPr>
                <p:cNvPicPr/>
                <p:nvPr/>
              </p:nvPicPr>
              <p:blipFill>
                <a:blip r:embed="rId23"/>
                <a:stretch>
                  <a:fillRect/>
                </a:stretch>
              </p:blipFill>
              <p:spPr>
                <a:xfrm>
                  <a:off x="8619720" y="3457300"/>
                  <a:ext cx="658080" cy="534240"/>
                </a:xfrm>
                <a:prstGeom prst="rect">
                  <a:avLst/>
                </a:prstGeom>
              </p:spPr>
            </p:pic>
          </mc:Fallback>
        </mc:AlternateContent>
      </p:grpSp>
      <p:grpSp>
        <p:nvGrpSpPr>
          <p:cNvPr id="21" name="Group 20">
            <a:extLst>
              <a:ext uri="{FF2B5EF4-FFF2-40B4-BE49-F238E27FC236}">
                <a16:creationId xmlns:a16="http://schemas.microsoft.com/office/drawing/2014/main" id="{2E24309E-B3CD-CA1D-575D-A753262CA860}"/>
              </a:ext>
            </a:extLst>
          </p:cNvPr>
          <p:cNvGrpSpPr/>
          <p:nvPr/>
        </p:nvGrpSpPr>
        <p:grpSpPr>
          <a:xfrm>
            <a:off x="5635320" y="4628380"/>
            <a:ext cx="412200" cy="551880"/>
            <a:chOff x="5635320" y="4628380"/>
            <a:chExt cx="412200" cy="551880"/>
          </a:xfrm>
        </p:grpSpPr>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29E121A-CC13-3EF0-365C-21DB8BC26CCF}"/>
                    </a:ext>
                  </a:extLst>
                </p14:cNvPr>
                <p14:cNvContentPartPr/>
                <p14:nvPr/>
              </p14:nvContentPartPr>
              <p14:xfrm>
                <a:off x="5772480" y="4724500"/>
                <a:ext cx="229320" cy="327600"/>
              </p14:xfrm>
            </p:contentPart>
          </mc:Choice>
          <mc:Fallback>
            <p:pic>
              <p:nvPicPr>
                <p:cNvPr id="16" name="Ink 15">
                  <a:extLst>
                    <a:ext uri="{FF2B5EF4-FFF2-40B4-BE49-F238E27FC236}">
                      <a16:creationId xmlns:a16="http://schemas.microsoft.com/office/drawing/2014/main" id="{129E121A-CC13-3EF0-365C-21DB8BC26CCF}"/>
                    </a:ext>
                  </a:extLst>
                </p:cNvPr>
                <p:cNvPicPr/>
                <p:nvPr/>
              </p:nvPicPr>
              <p:blipFill>
                <a:blip r:embed="rId25"/>
                <a:stretch>
                  <a:fillRect/>
                </a:stretch>
              </p:blipFill>
              <p:spPr>
                <a:xfrm>
                  <a:off x="5754480" y="4706860"/>
                  <a:ext cx="26496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72C6CB51-704E-E798-F582-F798303421DA}"/>
                    </a:ext>
                  </a:extLst>
                </p14:cNvPr>
                <p14:cNvContentPartPr/>
                <p14:nvPr/>
              </p14:nvContentPartPr>
              <p14:xfrm>
                <a:off x="5635320" y="4628380"/>
                <a:ext cx="412200" cy="551880"/>
              </p14:xfrm>
            </p:contentPart>
          </mc:Choice>
          <mc:Fallback>
            <p:pic>
              <p:nvPicPr>
                <p:cNvPr id="17" name="Ink 16">
                  <a:extLst>
                    <a:ext uri="{FF2B5EF4-FFF2-40B4-BE49-F238E27FC236}">
                      <a16:creationId xmlns:a16="http://schemas.microsoft.com/office/drawing/2014/main" id="{72C6CB51-704E-E798-F582-F798303421DA}"/>
                    </a:ext>
                  </a:extLst>
                </p:cNvPr>
                <p:cNvPicPr/>
                <p:nvPr/>
              </p:nvPicPr>
              <p:blipFill>
                <a:blip r:embed="rId27"/>
                <a:stretch>
                  <a:fillRect/>
                </a:stretch>
              </p:blipFill>
              <p:spPr>
                <a:xfrm>
                  <a:off x="5617680" y="4610740"/>
                  <a:ext cx="447840" cy="587520"/>
                </a:xfrm>
                <a:prstGeom prst="rect">
                  <a:avLst/>
                </a:prstGeom>
              </p:spPr>
            </p:pic>
          </mc:Fallback>
        </mc:AlternateContent>
      </p:grpSp>
      <p:grpSp>
        <p:nvGrpSpPr>
          <p:cNvPr id="20" name="Group 19">
            <a:extLst>
              <a:ext uri="{FF2B5EF4-FFF2-40B4-BE49-F238E27FC236}">
                <a16:creationId xmlns:a16="http://schemas.microsoft.com/office/drawing/2014/main" id="{4A839750-4920-2682-233C-E9DA11F1B8FD}"/>
              </a:ext>
            </a:extLst>
          </p:cNvPr>
          <p:cNvGrpSpPr/>
          <p:nvPr/>
        </p:nvGrpSpPr>
        <p:grpSpPr>
          <a:xfrm>
            <a:off x="6031680" y="5588500"/>
            <a:ext cx="846360" cy="819000"/>
            <a:chOff x="6031680" y="5588500"/>
            <a:chExt cx="846360" cy="819000"/>
          </a:xfrm>
        </p:grpSpPr>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42C244CE-8D3D-6469-6D84-AC4DF8CCA656}"/>
                    </a:ext>
                  </a:extLst>
                </p14:cNvPr>
                <p14:cNvContentPartPr/>
                <p14:nvPr/>
              </p14:nvContentPartPr>
              <p14:xfrm>
                <a:off x="6307800" y="5717740"/>
                <a:ext cx="321120" cy="473040"/>
              </p14:xfrm>
            </p:contentPart>
          </mc:Choice>
          <mc:Fallback>
            <p:pic>
              <p:nvPicPr>
                <p:cNvPr id="18" name="Ink 17">
                  <a:extLst>
                    <a:ext uri="{FF2B5EF4-FFF2-40B4-BE49-F238E27FC236}">
                      <a16:creationId xmlns:a16="http://schemas.microsoft.com/office/drawing/2014/main" id="{42C244CE-8D3D-6469-6D84-AC4DF8CCA656}"/>
                    </a:ext>
                  </a:extLst>
                </p:cNvPr>
                <p:cNvPicPr/>
                <p:nvPr/>
              </p:nvPicPr>
              <p:blipFill>
                <a:blip r:embed="rId29"/>
                <a:stretch>
                  <a:fillRect/>
                </a:stretch>
              </p:blipFill>
              <p:spPr>
                <a:xfrm>
                  <a:off x="6290160" y="5699740"/>
                  <a:ext cx="35676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5F1595B5-22CD-6570-EF5D-58A6C629B183}"/>
                    </a:ext>
                  </a:extLst>
                </p14:cNvPr>
                <p14:cNvContentPartPr/>
                <p14:nvPr/>
              </p14:nvContentPartPr>
              <p14:xfrm>
                <a:off x="6031680" y="5588500"/>
                <a:ext cx="846360" cy="819000"/>
              </p14:xfrm>
            </p:contentPart>
          </mc:Choice>
          <mc:Fallback>
            <p:pic>
              <p:nvPicPr>
                <p:cNvPr id="19" name="Ink 18">
                  <a:extLst>
                    <a:ext uri="{FF2B5EF4-FFF2-40B4-BE49-F238E27FC236}">
                      <a16:creationId xmlns:a16="http://schemas.microsoft.com/office/drawing/2014/main" id="{5F1595B5-22CD-6570-EF5D-58A6C629B183}"/>
                    </a:ext>
                  </a:extLst>
                </p:cNvPr>
                <p:cNvPicPr/>
                <p:nvPr/>
              </p:nvPicPr>
              <p:blipFill>
                <a:blip r:embed="rId31"/>
                <a:stretch>
                  <a:fillRect/>
                </a:stretch>
              </p:blipFill>
              <p:spPr>
                <a:xfrm>
                  <a:off x="6014040" y="5570500"/>
                  <a:ext cx="882000" cy="85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A941AFA6-A668-E9AC-E514-F796F5F78F33}"/>
                  </a:ext>
                </a:extLst>
              </p14:cNvPr>
              <p14:cNvContentPartPr/>
              <p14:nvPr/>
            </p14:nvContentPartPr>
            <p14:xfrm>
              <a:off x="1772520" y="5412100"/>
              <a:ext cx="3138840" cy="58680"/>
            </p14:xfrm>
          </p:contentPart>
        </mc:Choice>
        <mc:Fallback>
          <p:pic>
            <p:nvPicPr>
              <p:cNvPr id="22" name="Ink 21">
                <a:extLst>
                  <a:ext uri="{FF2B5EF4-FFF2-40B4-BE49-F238E27FC236}">
                    <a16:creationId xmlns:a16="http://schemas.microsoft.com/office/drawing/2014/main" id="{A941AFA6-A668-E9AC-E514-F796F5F78F33}"/>
                  </a:ext>
                </a:extLst>
              </p:cNvPr>
              <p:cNvPicPr/>
              <p:nvPr/>
            </p:nvPicPr>
            <p:blipFill>
              <a:blip r:embed="rId33"/>
              <a:stretch>
                <a:fillRect/>
              </a:stretch>
            </p:blipFill>
            <p:spPr>
              <a:xfrm>
                <a:off x="1754520" y="5394460"/>
                <a:ext cx="3174480" cy="94320"/>
              </a:xfrm>
              <a:prstGeom prst="rect">
                <a:avLst/>
              </a:prstGeom>
            </p:spPr>
          </p:pic>
        </mc:Fallback>
      </mc:AlternateContent>
      <p:grpSp>
        <p:nvGrpSpPr>
          <p:cNvPr id="26" name="Group 25">
            <a:extLst>
              <a:ext uri="{FF2B5EF4-FFF2-40B4-BE49-F238E27FC236}">
                <a16:creationId xmlns:a16="http://schemas.microsoft.com/office/drawing/2014/main" id="{12FB1CAF-5908-CA81-65A6-9E7A19F8FDE2}"/>
              </a:ext>
            </a:extLst>
          </p:cNvPr>
          <p:cNvGrpSpPr/>
          <p:nvPr/>
        </p:nvGrpSpPr>
        <p:grpSpPr>
          <a:xfrm>
            <a:off x="2731920" y="2344900"/>
            <a:ext cx="4170600" cy="730800"/>
            <a:chOff x="2731920" y="2344900"/>
            <a:chExt cx="4170600" cy="730800"/>
          </a:xfrm>
        </p:grpSpPr>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E83FD3E2-DE56-CD18-598F-BAECB46942B3}"/>
                    </a:ext>
                  </a:extLst>
                </p14:cNvPr>
                <p14:cNvContentPartPr/>
                <p14:nvPr/>
              </p14:nvContentPartPr>
              <p14:xfrm>
                <a:off x="2731920" y="2344900"/>
                <a:ext cx="2199600" cy="434520"/>
              </p14:xfrm>
            </p:contentPart>
          </mc:Choice>
          <mc:Fallback>
            <p:pic>
              <p:nvPicPr>
                <p:cNvPr id="23" name="Ink 22">
                  <a:extLst>
                    <a:ext uri="{FF2B5EF4-FFF2-40B4-BE49-F238E27FC236}">
                      <a16:creationId xmlns:a16="http://schemas.microsoft.com/office/drawing/2014/main" id="{E83FD3E2-DE56-CD18-598F-BAECB46942B3}"/>
                    </a:ext>
                  </a:extLst>
                </p:cNvPr>
                <p:cNvPicPr/>
                <p:nvPr/>
              </p:nvPicPr>
              <p:blipFill>
                <a:blip r:embed="rId35"/>
                <a:stretch>
                  <a:fillRect/>
                </a:stretch>
              </p:blipFill>
              <p:spPr>
                <a:xfrm>
                  <a:off x="2714280" y="2327260"/>
                  <a:ext cx="223524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E0CEC3C7-807E-4492-8982-0F61D84A32ED}"/>
                    </a:ext>
                  </a:extLst>
                </p14:cNvPr>
                <p14:cNvContentPartPr/>
                <p14:nvPr/>
              </p14:nvContentPartPr>
              <p14:xfrm>
                <a:off x="5501400" y="3026020"/>
                <a:ext cx="1800" cy="1080"/>
              </p14:xfrm>
            </p:contentPart>
          </mc:Choice>
          <mc:Fallback>
            <p:pic>
              <p:nvPicPr>
                <p:cNvPr id="24" name="Ink 23">
                  <a:extLst>
                    <a:ext uri="{FF2B5EF4-FFF2-40B4-BE49-F238E27FC236}">
                      <a16:creationId xmlns:a16="http://schemas.microsoft.com/office/drawing/2014/main" id="{E0CEC3C7-807E-4492-8982-0F61D84A32ED}"/>
                    </a:ext>
                  </a:extLst>
                </p:cNvPr>
                <p:cNvPicPr/>
                <p:nvPr/>
              </p:nvPicPr>
              <p:blipFill>
                <a:blip r:embed="rId37"/>
                <a:stretch>
                  <a:fillRect/>
                </a:stretch>
              </p:blipFill>
              <p:spPr>
                <a:xfrm>
                  <a:off x="5483400" y="3008020"/>
                  <a:ext cx="37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B8CBAC27-B36E-BE17-8E6E-CC81F417AF16}"/>
                    </a:ext>
                  </a:extLst>
                </p14:cNvPr>
                <p14:cNvContentPartPr/>
                <p14:nvPr/>
              </p14:nvContentPartPr>
              <p14:xfrm>
                <a:off x="5066880" y="2677900"/>
                <a:ext cx="1835640" cy="397800"/>
              </p14:xfrm>
            </p:contentPart>
          </mc:Choice>
          <mc:Fallback>
            <p:pic>
              <p:nvPicPr>
                <p:cNvPr id="25" name="Ink 24">
                  <a:extLst>
                    <a:ext uri="{FF2B5EF4-FFF2-40B4-BE49-F238E27FC236}">
                      <a16:creationId xmlns:a16="http://schemas.microsoft.com/office/drawing/2014/main" id="{B8CBAC27-B36E-BE17-8E6E-CC81F417AF16}"/>
                    </a:ext>
                  </a:extLst>
                </p:cNvPr>
                <p:cNvPicPr/>
                <p:nvPr/>
              </p:nvPicPr>
              <p:blipFill>
                <a:blip r:embed="rId39"/>
                <a:stretch>
                  <a:fillRect/>
                </a:stretch>
              </p:blipFill>
              <p:spPr>
                <a:xfrm>
                  <a:off x="5048880" y="2660260"/>
                  <a:ext cx="1871280" cy="433440"/>
                </a:xfrm>
                <a:prstGeom prst="rect">
                  <a:avLst/>
                </a:prstGeom>
              </p:spPr>
            </p:pic>
          </mc:Fallback>
        </mc:AlternateContent>
      </p:grpSp>
    </p:spTree>
    <p:extLst>
      <p:ext uri="{BB962C8B-B14F-4D97-AF65-F5344CB8AC3E}">
        <p14:creationId xmlns:p14="http://schemas.microsoft.com/office/powerpoint/2010/main" val="37929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847755"/>
          </a:xfrm>
          <a:prstGeom prst="rect">
            <a:avLst/>
          </a:prstGeom>
          <a:noFill/>
        </p:spPr>
        <p:txBody>
          <a:bodyPr wrap="square" rtlCol="0">
            <a:spAutoFit/>
          </a:bodyPr>
          <a:lstStyle/>
          <a:p>
            <a:pPr algn="r"/>
            <a:r>
              <a:rPr lang="he-IL" sz="4400" b="1">
                <a:solidFill>
                  <a:srgbClr val="FFFF00"/>
                </a:solidFill>
                <a:cs typeface="+mj-cs"/>
              </a:rPr>
              <a:t>﻿ספר ישעיה פרק מד</a:t>
            </a:r>
          </a:p>
          <a:p>
            <a:pPr algn="r"/>
            <a:r>
              <a:rPr lang="he-IL" sz="3300">
                <a:solidFill>
                  <a:srgbClr val="FFFF00"/>
                </a:solidFill>
                <a:cs typeface="+mj-cs"/>
              </a:rPr>
              <a:t>﻿ח   אַל-תִּפְחֲדוּ וְאַל-תִּרְהוּ הֲלֹא מֵאָז הִשְׁמַעְתִּיךָ וְהִגַּדְתִּי וְאַתֶּם עֵדָי הֲיֵשׁ אֱלוֹהַּ מִבַּלְעָדַי וְאֵין צוּר בַּל-יָדָעְתִּי: </a:t>
            </a:r>
            <a:r>
              <a:rPr lang="he-IL" sz="3300">
                <a:solidFill>
                  <a:srgbClr val="FFC000"/>
                </a:solidFill>
                <a:cs typeface="+mj-cs"/>
              </a:rPr>
              <a:t>ט   יֹצְרֵי-פֶסֶל כֻּלָּם תֹּהוּ וַחֲמוּדֵיהֶם בַּל-יוֹעִילוּ וְעֵדֵיהֶם הֵמָּה בַּל-יִרְאוּ וּבַל-יֵדְעוּ לְמַעַן יֵבֹשׁוּ: </a:t>
            </a:r>
            <a:r>
              <a:rPr lang="he-IL" sz="3300">
                <a:solidFill>
                  <a:srgbClr val="92D050"/>
                </a:solidFill>
                <a:cs typeface="+mj-cs"/>
              </a:rPr>
              <a:t>י   מִי-יָצַר אֵל וּפֶסֶל נָסָךְ לְבִלְתִּי הוֹעִיל: יא   הֵן כָּל-חֲבֵרָיו יֵבֹשׁוּ וְחָרָשִׁים הֵמָּה מֵאָדָם יִתְקַבְּצוּ כֻלָּם יַעֲמֹדוּ יִפְחֲדוּ יֵבֹשׁוּ יָחַד: </a:t>
            </a:r>
            <a:r>
              <a:rPr lang="he-IL" sz="3300">
                <a:solidFill>
                  <a:srgbClr val="00B0F0"/>
                </a:solidFill>
                <a:cs typeface="+mj-cs"/>
              </a:rPr>
              <a:t>יב   חָרַשׁ בַּרְזֶל מַעֲצָד וּפָעַל בַּפֶּחָם וּבַמַּקָּבוֹת יִצְּרֵהוּ וַיִּפְעָלֵהוּ בִּזְרוֹעַ כֹּחוֹ גַּם-רָעֵב ואֵין כֹּחַ לֹא-שָׁתָה מַיִם וַיִּיעָף: יג   חָרַשׁ עֵצִים נָטָה קָו יְתָאֲרֵהוּ בַשֶּׂרֶד יַעֲשֵֹהוּ בַּמַּקְצֻעוֹת וּבַמְּחוּגָה יְתָאֳרֵהוּ וַיַּעֲשֵֹהוּ כְּתַבְנִית אִישׁ כְּתִפְאֶרֶת אָדָם לָשֶׁבֶת בָּיִת: יד   לִכְרָת-לוֹ אֲרָזִים וַיִּקַּח תִּרְזָה וְאַלּוֹן וַיְאַמֶּץ-לוֹ בַּעֲצֵי-יָעַר נָטַע אֹרֶן וְגֶשֶׁם יְגַדֵּל:</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417"/>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 name="Ink 1">
                <a:extLst>
                  <a:ext uri="{FF2B5EF4-FFF2-40B4-BE49-F238E27FC236}">
                    <a16:creationId xmlns:a16="http://schemas.microsoft.com/office/drawing/2014/main" id="{EFD95091-1DC7-7499-04B5-050435B5E65E}"/>
                  </a:ext>
                </a:extLst>
              </p14:cNvPr>
              <p14:cNvContentPartPr/>
              <p14:nvPr/>
            </p14:nvContentPartPr>
            <p14:xfrm>
              <a:off x="8889000" y="788260"/>
              <a:ext cx="440280" cy="402120"/>
            </p14:xfrm>
          </p:contentPart>
        </mc:Choice>
        <mc:Fallback>
          <p:pic>
            <p:nvPicPr>
              <p:cNvPr id="2" name="Ink 1">
                <a:extLst>
                  <a:ext uri="{FF2B5EF4-FFF2-40B4-BE49-F238E27FC236}">
                    <a16:creationId xmlns:a16="http://schemas.microsoft.com/office/drawing/2014/main" id="{EFD95091-1DC7-7499-04B5-050435B5E65E}"/>
                  </a:ext>
                </a:extLst>
              </p:cNvPr>
              <p:cNvPicPr/>
              <p:nvPr/>
            </p:nvPicPr>
            <p:blipFill>
              <a:blip r:embed="rId419"/>
              <a:stretch>
                <a:fillRect/>
              </a:stretch>
            </p:blipFill>
            <p:spPr>
              <a:xfrm>
                <a:off x="8871360" y="770620"/>
                <a:ext cx="47592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1" name="Ink 30">
                <a:extLst>
                  <a:ext uri="{FF2B5EF4-FFF2-40B4-BE49-F238E27FC236}">
                    <a16:creationId xmlns:a16="http://schemas.microsoft.com/office/drawing/2014/main" id="{B3EAF7AD-D502-9F11-01DB-97EDE9550ED6}"/>
                  </a:ext>
                </a:extLst>
              </p14:cNvPr>
              <p14:cNvContentPartPr/>
              <p14:nvPr/>
            </p14:nvContentPartPr>
            <p14:xfrm>
              <a:off x="8648160" y="1237180"/>
              <a:ext cx="3600" cy="14400"/>
            </p14:xfrm>
          </p:contentPart>
        </mc:Choice>
        <mc:Fallback>
          <p:pic>
            <p:nvPicPr>
              <p:cNvPr id="31" name="Ink 30">
                <a:extLst>
                  <a:ext uri="{FF2B5EF4-FFF2-40B4-BE49-F238E27FC236}">
                    <a16:creationId xmlns:a16="http://schemas.microsoft.com/office/drawing/2014/main" id="{B3EAF7AD-D502-9F11-01DB-97EDE9550ED6}"/>
                  </a:ext>
                </a:extLst>
              </p:cNvPr>
              <p:cNvPicPr/>
              <p:nvPr/>
            </p:nvPicPr>
            <p:blipFill>
              <a:blip r:embed="rId421"/>
              <a:stretch>
                <a:fillRect/>
              </a:stretch>
            </p:blipFill>
            <p:spPr>
              <a:xfrm>
                <a:off x="8630520" y="1219180"/>
                <a:ext cx="392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2" name="Ink 31">
                <a:extLst>
                  <a:ext uri="{FF2B5EF4-FFF2-40B4-BE49-F238E27FC236}">
                    <a16:creationId xmlns:a16="http://schemas.microsoft.com/office/drawing/2014/main" id="{9FF3ED6D-7231-BA21-3D73-51A95678C1BC}"/>
                  </a:ext>
                </a:extLst>
              </p14:cNvPr>
              <p14:cNvContentPartPr/>
              <p14:nvPr/>
            </p14:nvContentPartPr>
            <p14:xfrm>
              <a:off x="7230840" y="701500"/>
              <a:ext cx="1675800" cy="611280"/>
            </p14:xfrm>
          </p:contentPart>
        </mc:Choice>
        <mc:Fallback>
          <p:pic>
            <p:nvPicPr>
              <p:cNvPr id="32" name="Ink 31">
                <a:extLst>
                  <a:ext uri="{FF2B5EF4-FFF2-40B4-BE49-F238E27FC236}">
                    <a16:creationId xmlns:a16="http://schemas.microsoft.com/office/drawing/2014/main" id="{9FF3ED6D-7231-BA21-3D73-51A95678C1BC}"/>
                  </a:ext>
                </a:extLst>
              </p:cNvPr>
              <p:cNvPicPr/>
              <p:nvPr/>
            </p:nvPicPr>
            <p:blipFill>
              <a:blip r:embed="rId423"/>
              <a:stretch>
                <a:fillRect/>
              </a:stretch>
            </p:blipFill>
            <p:spPr>
              <a:xfrm>
                <a:off x="7213200" y="683860"/>
                <a:ext cx="1711440" cy="6469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4" name="Ink 33">
                <a:extLst>
                  <a:ext uri="{FF2B5EF4-FFF2-40B4-BE49-F238E27FC236}">
                    <a16:creationId xmlns:a16="http://schemas.microsoft.com/office/drawing/2014/main" id="{A38692F9-F530-06B9-9D5D-9D00D9F00FF9}"/>
                  </a:ext>
                </a:extLst>
              </p14:cNvPr>
              <p14:cNvContentPartPr/>
              <p14:nvPr/>
            </p14:nvContentPartPr>
            <p14:xfrm>
              <a:off x="5734320" y="765940"/>
              <a:ext cx="1555200" cy="536400"/>
            </p14:xfrm>
          </p:contentPart>
        </mc:Choice>
        <mc:Fallback>
          <p:pic>
            <p:nvPicPr>
              <p:cNvPr id="34" name="Ink 33">
                <a:extLst>
                  <a:ext uri="{FF2B5EF4-FFF2-40B4-BE49-F238E27FC236}">
                    <a16:creationId xmlns:a16="http://schemas.microsoft.com/office/drawing/2014/main" id="{A38692F9-F530-06B9-9D5D-9D00D9F00FF9}"/>
                  </a:ext>
                </a:extLst>
              </p:cNvPr>
              <p:cNvPicPr/>
              <p:nvPr/>
            </p:nvPicPr>
            <p:blipFill>
              <a:blip r:embed="rId425"/>
              <a:stretch>
                <a:fillRect/>
              </a:stretch>
            </p:blipFill>
            <p:spPr>
              <a:xfrm>
                <a:off x="5716680" y="747940"/>
                <a:ext cx="1590840" cy="5720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1" name="Ink 10">
                <a:extLst>
                  <a:ext uri="{FF2B5EF4-FFF2-40B4-BE49-F238E27FC236}">
                    <a16:creationId xmlns:a16="http://schemas.microsoft.com/office/drawing/2014/main" id="{44DD49AD-156E-5CC5-9708-0D167C91CBE8}"/>
                  </a:ext>
                </a:extLst>
              </p14:cNvPr>
              <p14:cNvContentPartPr/>
              <p14:nvPr/>
            </p14:nvContentPartPr>
            <p14:xfrm>
              <a:off x="5943120" y="1195780"/>
              <a:ext cx="1313640" cy="36360"/>
            </p14:xfrm>
          </p:contentPart>
        </mc:Choice>
        <mc:Fallback>
          <p:pic>
            <p:nvPicPr>
              <p:cNvPr id="11" name="Ink 10">
                <a:extLst>
                  <a:ext uri="{FF2B5EF4-FFF2-40B4-BE49-F238E27FC236}">
                    <a16:creationId xmlns:a16="http://schemas.microsoft.com/office/drawing/2014/main" id="{44DD49AD-156E-5CC5-9708-0D167C91CBE8}"/>
                  </a:ext>
                </a:extLst>
              </p:cNvPr>
              <p:cNvPicPr/>
              <p:nvPr/>
            </p:nvPicPr>
            <p:blipFill>
              <a:blip r:embed="rId427"/>
              <a:stretch>
                <a:fillRect/>
              </a:stretch>
            </p:blipFill>
            <p:spPr>
              <a:xfrm>
                <a:off x="5925480" y="1177780"/>
                <a:ext cx="1349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3" name="Ink 12">
                <a:extLst>
                  <a:ext uri="{FF2B5EF4-FFF2-40B4-BE49-F238E27FC236}">
                    <a16:creationId xmlns:a16="http://schemas.microsoft.com/office/drawing/2014/main" id="{093C5D1E-449D-6779-FD0F-260764BFC417}"/>
                  </a:ext>
                </a:extLst>
              </p14:cNvPr>
              <p14:cNvContentPartPr/>
              <p14:nvPr/>
            </p14:nvContentPartPr>
            <p14:xfrm>
              <a:off x="5300160" y="1227100"/>
              <a:ext cx="453240" cy="48960"/>
            </p14:xfrm>
          </p:contentPart>
        </mc:Choice>
        <mc:Fallback>
          <p:pic>
            <p:nvPicPr>
              <p:cNvPr id="13" name="Ink 12">
                <a:extLst>
                  <a:ext uri="{FF2B5EF4-FFF2-40B4-BE49-F238E27FC236}">
                    <a16:creationId xmlns:a16="http://schemas.microsoft.com/office/drawing/2014/main" id="{093C5D1E-449D-6779-FD0F-260764BFC417}"/>
                  </a:ext>
                </a:extLst>
              </p:cNvPr>
              <p:cNvPicPr/>
              <p:nvPr/>
            </p:nvPicPr>
            <p:blipFill>
              <a:blip r:embed="rId429"/>
              <a:stretch>
                <a:fillRect/>
              </a:stretch>
            </p:blipFill>
            <p:spPr>
              <a:xfrm>
                <a:off x="5282520" y="1209460"/>
                <a:ext cx="488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4" name="Ink 13">
                <a:extLst>
                  <a:ext uri="{FF2B5EF4-FFF2-40B4-BE49-F238E27FC236}">
                    <a16:creationId xmlns:a16="http://schemas.microsoft.com/office/drawing/2014/main" id="{FB5BD8C5-9149-32E4-91CC-20AF69B57AEE}"/>
                  </a:ext>
                </a:extLst>
              </p14:cNvPr>
              <p14:cNvContentPartPr/>
              <p14:nvPr/>
            </p14:nvContentPartPr>
            <p14:xfrm>
              <a:off x="4622640" y="1197940"/>
              <a:ext cx="438120" cy="63000"/>
            </p14:xfrm>
          </p:contentPart>
        </mc:Choice>
        <mc:Fallback>
          <p:pic>
            <p:nvPicPr>
              <p:cNvPr id="14" name="Ink 13">
                <a:extLst>
                  <a:ext uri="{FF2B5EF4-FFF2-40B4-BE49-F238E27FC236}">
                    <a16:creationId xmlns:a16="http://schemas.microsoft.com/office/drawing/2014/main" id="{FB5BD8C5-9149-32E4-91CC-20AF69B57AEE}"/>
                  </a:ext>
                </a:extLst>
              </p:cNvPr>
              <p:cNvPicPr/>
              <p:nvPr/>
            </p:nvPicPr>
            <p:blipFill>
              <a:blip r:embed="rId431"/>
              <a:stretch>
                <a:fillRect/>
              </a:stretch>
            </p:blipFill>
            <p:spPr>
              <a:xfrm>
                <a:off x="4604640" y="1179940"/>
                <a:ext cx="473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5" name="Ink 14">
                <a:extLst>
                  <a:ext uri="{FF2B5EF4-FFF2-40B4-BE49-F238E27FC236}">
                    <a16:creationId xmlns:a16="http://schemas.microsoft.com/office/drawing/2014/main" id="{2161F1E3-76D1-3E5C-F76E-79C47F40354F}"/>
                  </a:ext>
                </a:extLst>
              </p14:cNvPr>
              <p14:cNvContentPartPr/>
              <p14:nvPr/>
            </p14:nvContentPartPr>
            <p14:xfrm>
              <a:off x="3179760" y="1203700"/>
              <a:ext cx="1282320" cy="49680"/>
            </p14:xfrm>
          </p:contentPart>
        </mc:Choice>
        <mc:Fallback>
          <p:pic>
            <p:nvPicPr>
              <p:cNvPr id="15" name="Ink 14">
                <a:extLst>
                  <a:ext uri="{FF2B5EF4-FFF2-40B4-BE49-F238E27FC236}">
                    <a16:creationId xmlns:a16="http://schemas.microsoft.com/office/drawing/2014/main" id="{2161F1E3-76D1-3E5C-F76E-79C47F40354F}"/>
                  </a:ext>
                </a:extLst>
              </p:cNvPr>
              <p:cNvPicPr/>
              <p:nvPr/>
            </p:nvPicPr>
            <p:blipFill>
              <a:blip r:embed="rId433"/>
              <a:stretch>
                <a:fillRect/>
              </a:stretch>
            </p:blipFill>
            <p:spPr>
              <a:xfrm>
                <a:off x="3161760" y="1186060"/>
                <a:ext cx="1317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7" name="Ink 16">
                <a:extLst>
                  <a:ext uri="{FF2B5EF4-FFF2-40B4-BE49-F238E27FC236}">
                    <a16:creationId xmlns:a16="http://schemas.microsoft.com/office/drawing/2014/main" id="{6DBEFF75-9DCB-0E30-80CF-A752259418B3}"/>
                  </a:ext>
                </a:extLst>
              </p14:cNvPr>
              <p14:cNvContentPartPr/>
              <p14:nvPr/>
            </p14:nvContentPartPr>
            <p14:xfrm>
              <a:off x="2017680" y="1238980"/>
              <a:ext cx="1032480" cy="52920"/>
            </p14:xfrm>
          </p:contentPart>
        </mc:Choice>
        <mc:Fallback>
          <p:pic>
            <p:nvPicPr>
              <p:cNvPr id="17" name="Ink 16">
                <a:extLst>
                  <a:ext uri="{FF2B5EF4-FFF2-40B4-BE49-F238E27FC236}">
                    <a16:creationId xmlns:a16="http://schemas.microsoft.com/office/drawing/2014/main" id="{6DBEFF75-9DCB-0E30-80CF-A752259418B3}"/>
                  </a:ext>
                </a:extLst>
              </p:cNvPr>
              <p:cNvPicPr/>
              <p:nvPr/>
            </p:nvPicPr>
            <p:blipFill>
              <a:blip r:embed="rId435"/>
              <a:stretch>
                <a:fillRect/>
              </a:stretch>
            </p:blipFill>
            <p:spPr>
              <a:xfrm>
                <a:off x="2000040" y="1220980"/>
                <a:ext cx="1068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9" name="Ink 18">
                <a:extLst>
                  <a:ext uri="{FF2B5EF4-FFF2-40B4-BE49-F238E27FC236}">
                    <a16:creationId xmlns:a16="http://schemas.microsoft.com/office/drawing/2014/main" id="{AF8FBC68-4C08-91A1-54F1-15D91396874B}"/>
                  </a:ext>
                </a:extLst>
              </p14:cNvPr>
              <p14:cNvContentPartPr/>
              <p14:nvPr/>
            </p14:nvContentPartPr>
            <p14:xfrm>
              <a:off x="1259160" y="1202260"/>
              <a:ext cx="726840" cy="79200"/>
            </p14:xfrm>
          </p:contentPart>
        </mc:Choice>
        <mc:Fallback>
          <p:pic>
            <p:nvPicPr>
              <p:cNvPr id="19" name="Ink 18">
                <a:extLst>
                  <a:ext uri="{FF2B5EF4-FFF2-40B4-BE49-F238E27FC236}">
                    <a16:creationId xmlns:a16="http://schemas.microsoft.com/office/drawing/2014/main" id="{AF8FBC68-4C08-91A1-54F1-15D91396874B}"/>
                  </a:ext>
                </a:extLst>
              </p:cNvPr>
              <p:cNvPicPr/>
              <p:nvPr/>
            </p:nvPicPr>
            <p:blipFill>
              <a:blip r:embed="rId437"/>
              <a:stretch>
                <a:fillRect/>
              </a:stretch>
            </p:blipFill>
            <p:spPr>
              <a:xfrm>
                <a:off x="1241520" y="1184620"/>
                <a:ext cx="762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0" name="Ink 19">
                <a:extLst>
                  <a:ext uri="{FF2B5EF4-FFF2-40B4-BE49-F238E27FC236}">
                    <a16:creationId xmlns:a16="http://schemas.microsoft.com/office/drawing/2014/main" id="{5652EBC0-DDC8-9216-07A2-B6EE79D58B8E}"/>
                  </a:ext>
                </a:extLst>
              </p14:cNvPr>
              <p14:cNvContentPartPr/>
              <p14:nvPr/>
            </p14:nvContentPartPr>
            <p14:xfrm>
              <a:off x="453840" y="1226380"/>
              <a:ext cx="692280" cy="73440"/>
            </p14:xfrm>
          </p:contentPart>
        </mc:Choice>
        <mc:Fallback>
          <p:pic>
            <p:nvPicPr>
              <p:cNvPr id="20" name="Ink 19">
                <a:extLst>
                  <a:ext uri="{FF2B5EF4-FFF2-40B4-BE49-F238E27FC236}">
                    <a16:creationId xmlns:a16="http://schemas.microsoft.com/office/drawing/2014/main" id="{5652EBC0-DDC8-9216-07A2-B6EE79D58B8E}"/>
                  </a:ext>
                </a:extLst>
              </p:cNvPr>
              <p:cNvPicPr/>
              <p:nvPr/>
            </p:nvPicPr>
            <p:blipFill>
              <a:blip r:embed="rId439"/>
              <a:stretch>
                <a:fillRect/>
              </a:stretch>
            </p:blipFill>
            <p:spPr>
              <a:xfrm>
                <a:off x="436200" y="1208380"/>
                <a:ext cx="7279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4" name="Ink 3">
                <a:extLst>
                  <a:ext uri="{FF2B5EF4-FFF2-40B4-BE49-F238E27FC236}">
                    <a16:creationId xmlns:a16="http://schemas.microsoft.com/office/drawing/2014/main" id="{ABF39721-B9BF-D6AA-D646-50A6ADC34BA1}"/>
                  </a:ext>
                </a:extLst>
              </p14:cNvPr>
              <p14:cNvContentPartPr/>
              <p14:nvPr/>
            </p14:nvContentPartPr>
            <p14:xfrm>
              <a:off x="7396440" y="1261300"/>
              <a:ext cx="13680" cy="13680"/>
            </p14:xfrm>
          </p:contentPart>
        </mc:Choice>
        <mc:Fallback>
          <p:pic>
            <p:nvPicPr>
              <p:cNvPr id="4" name="Ink 3">
                <a:extLst>
                  <a:ext uri="{FF2B5EF4-FFF2-40B4-BE49-F238E27FC236}">
                    <a16:creationId xmlns:a16="http://schemas.microsoft.com/office/drawing/2014/main" id="{ABF39721-B9BF-D6AA-D646-50A6ADC34BA1}"/>
                  </a:ext>
                </a:extLst>
              </p:cNvPr>
              <p:cNvPicPr/>
              <p:nvPr/>
            </p:nvPicPr>
            <p:blipFill>
              <a:blip r:embed="rId441"/>
              <a:stretch>
                <a:fillRect/>
              </a:stretch>
            </p:blipFill>
            <p:spPr>
              <a:xfrm>
                <a:off x="7378440" y="1243300"/>
                <a:ext cx="49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5" name="Ink 4">
                <a:extLst>
                  <a:ext uri="{FF2B5EF4-FFF2-40B4-BE49-F238E27FC236}">
                    <a16:creationId xmlns:a16="http://schemas.microsoft.com/office/drawing/2014/main" id="{D9620BDE-ED0E-AC6F-DE18-B251593B8AC3}"/>
                  </a:ext>
                </a:extLst>
              </p14:cNvPr>
              <p14:cNvContentPartPr/>
              <p14:nvPr/>
            </p14:nvContentPartPr>
            <p14:xfrm>
              <a:off x="7366920" y="1273180"/>
              <a:ext cx="12240" cy="9000"/>
            </p14:xfrm>
          </p:contentPart>
        </mc:Choice>
        <mc:Fallback>
          <p:pic>
            <p:nvPicPr>
              <p:cNvPr id="5" name="Ink 4">
                <a:extLst>
                  <a:ext uri="{FF2B5EF4-FFF2-40B4-BE49-F238E27FC236}">
                    <a16:creationId xmlns:a16="http://schemas.microsoft.com/office/drawing/2014/main" id="{D9620BDE-ED0E-AC6F-DE18-B251593B8AC3}"/>
                  </a:ext>
                </a:extLst>
              </p:cNvPr>
              <p:cNvPicPr/>
              <p:nvPr/>
            </p:nvPicPr>
            <p:blipFill>
              <a:blip r:embed="rId443"/>
              <a:stretch>
                <a:fillRect/>
              </a:stretch>
            </p:blipFill>
            <p:spPr>
              <a:xfrm>
                <a:off x="7348920" y="1255540"/>
                <a:ext cx="47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7" name="Ink 6">
                <a:extLst>
                  <a:ext uri="{FF2B5EF4-FFF2-40B4-BE49-F238E27FC236}">
                    <a16:creationId xmlns:a16="http://schemas.microsoft.com/office/drawing/2014/main" id="{E11E95C8-14DB-8354-F9AE-4FF302EC5029}"/>
                  </a:ext>
                </a:extLst>
              </p14:cNvPr>
              <p14:cNvContentPartPr/>
              <p14:nvPr/>
            </p14:nvContentPartPr>
            <p14:xfrm>
              <a:off x="7307160" y="1237180"/>
              <a:ext cx="1295280" cy="53640"/>
            </p14:xfrm>
          </p:contentPart>
        </mc:Choice>
        <mc:Fallback>
          <p:pic>
            <p:nvPicPr>
              <p:cNvPr id="7" name="Ink 6">
                <a:extLst>
                  <a:ext uri="{FF2B5EF4-FFF2-40B4-BE49-F238E27FC236}">
                    <a16:creationId xmlns:a16="http://schemas.microsoft.com/office/drawing/2014/main" id="{E11E95C8-14DB-8354-F9AE-4FF302EC5029}"/>
                  </a:ext>
                </a:extLst>
              </p:cNvPr>
              <p:cNvPicPr/>
              <p:nvPr/>
            </p:nvPicPr>
            <p:blipFill>
              <a:blip r:embed="rId445"/>
              <a:stretch>
                <a:fillRect/>
              </a:stretch>
            </p:blipFill>
            <p:spPr>
              <a:xfrm>
                <a:off x="7289160" y="1219540"/>
                <a:ext cx="1330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6" name="Ink 35">
                <a:extLst>
                  <a:ext uri="{FF2B5EF4-FFF2-40B4-BE49-F238E27FC236}">
                    <a16:creationId xmlns:a16="http://schemas.microsoft.com/office/drawing/2014/main" id="{20CE06F0-A600-9D8A-0D00-D9FCDD651220}"/>
                  </a:ext>
                </a:extLst>
              </p14:cNvPr>
              <p14:cNvContentPartPr/>
              <p14:nvPr/>
            </p14:nvContentPartPr>
            <p14:xfrm>
              <a:off x="3957720" y="1232860"/>
              <a:ext cx="2710440" cy="597600"/>
            </p14:xfrm>
          </p:contentPart>
        </mc:Choice>
        <mc:Fallback>
          <p:pic>
            <p:nvPicPr>
              <p:cNvPr id="36" name="Ink 35">
                <a:extLst>
                  <a:ext uri="{FF2B5EF4-FFF2-40B4-BE49-F238E27FC236}">
                    <a16:creationId xmlns:a16="http://schemas.microsoft.com/office/drawing/2014/main" id="{20CE06F0-A600-9D8A-0D00-D9FCDD651220}"/>
                  </a:ext>
                </a:extLst>
              </p:cNvPr>
              <p:cNvPicPr/>
              <p:nvPr/>
            </p:nvPicPr>
            <p:blipFill>
              <a:blip r:embed="rId447"/>
              <a:stretch>
                <a:fillRect/>
              </a:stretch>
            </p:blipFill>
            <p:spPr>
              <a:xfrm>
                <a:off x="3940080" y="1214860"/>
                <a:ext cx="2746080" cy="633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48">
            <p14:nvContentPartPr>
              <p14:cNvPr id="38" name="Ink 37">
                <a:extLst>
                  <a:ext uri="{FF2B5EF4-FFF2-40B4-BE49-F238E27FC236}">
                    <a16:creationId xmlns:a16="http://schemas.microsoft.com/office/drawing/2014/main" id="{5F5A1D76-D8DD-3464-8709-1F4158D15C09}"/>
                  </a:ext>
                </a:extLst>
              </p14:cNvPr>
              <p14:cNvContentPartPr/>
              <p14:nvPr/>
            </p14:nvContentPartPr>
            <p14:xfrm>
              <a:off x="5323200" y="1192900"/>
              <a:ext cx="767880" cy="624960"/>
            </p14:xfrm>
          </p:contentPart>
        </mc:Choice>
        <mc:Fallback>
          <p:pic>
            <p:nvPicPr>
              <p:cNvPr id="38" name="Ink 37">
                <a:extLst>
                  <a:ext uri="{FF2B5EF4-FFF2-40B4-BE49-F238E27FC236}">
                    <a16:creationId xmlns:a16="http://schemas.microsoft.com/office/drawing/2014/main" id="{5F5A1D76-D8DD-3464-8709-1F4158D15C09}"/>
                  </a:ext>
                </a:extLst>
              </p:cNvPr>
              <p:cNvPicPr/>
              <p:nvPr/>
            </p:nvPicPr>
            <p:blipFill>
              <a:blip r:embed="rId449"/>
              <a:stretch>
                <a:fillRect/>
              </a:stretch>
            </p:blipFill>
            <p:spPr>
              <a:xfrm>
                <a:off x="5291880" y="1161580"/>
                <a:ext cx="830520" cy="687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50">
            <p14:nvContentPartPr>
              <p14:cNvPr id="39" name="Ink 38">
                <a:extLst>
                  <a:ext uri="{FF2B5EF4-FFF2-40B4-BE49-F238E27FC236}">
                    <a16:creationId xmlns:a16="http://schemas.microsoft.com/office/drawing/2014/main" id="{74BECA9D-3C97-E888-A08B-AE380A12313D}"/>
                  </a:ext>
                </a:extLst>
              </p14:cNvPr>
              <p14:cNvContentPartPr/>
              <p14:nvPr/>
            </p14:nvContentPartPr>
            <p14:xfrm>
              <a:off x="8183040" y="720220"/>
              <a:ext cx="627840" cy="569160"/>
            </p14:xfrm>
          </p:contentPart>
        </mc:Choice>
        <mc:Fallback>
          <p:pic>
            <p:nvPicPr>
              <p:cNvPr id="39" name="Ink 38">
                <a:extLst>
                  <a:ext uri="{FF2B5EF4-FFF2-40B4-BE49-F238E27FC236}">
                    <a16:creationId xmlns:a16="http://schemas.microsoft.com/office/drawing/2014/main" id="{74BECA9D-3C97-E888-A08B-AE380A12313D}"/>
                  </a:ext>
                </a:extLst>
              </p:cNvPr>
              <p:cNvPicPr/>
              <p:nvPr/>
            </p:nvPicPr>
            <p:blipFill>
              <a:blip r:embed="rId451"/>
              <a:stretch>
                <a:fillRect/>
              </a:stretch>
            </p:blipFill>
            <p:spPr>
              <a:xfrm>
                <a:off x="8151720" y="688900"/>
                <a:ext cx="690480" cy="631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52">
            <p14:nvContentPartPr>
              <p14:cNvPr id="40" name="Ink 39">
                <a:extLst>
                  <a:ext uri="{FF2B5EF4-FFF2-40B4-BE49-F238E27FC236}">
                    <a16:creationId xmlns:a16="http://schemas.microsoft.com/office/drawing/2014/main" id="{757CD051-E8B8-361A-A22D-627F5A4F4EF1}"/>
                  </a:ext>
                </a:extLst>
              </p14:cNvPr>
              <p14:cNvContentPartPr/>
              <p14:nvPr/>
            </p14:nvContentPartPr>
            <p14:xfrm>
              <a:off x="6663480" y="758380"/>
              <a:ext cx="551520" cy="562320"/>
            </p14:xfrm>
          </p:contentPart>
        </mc:Choice>
        <mc:Fallback>
          <p:pic>
            <p:nvPicPr>
              <p:cNvPr id="40" name="Ink 39">
                <a:extLst>
                  <a:ext uri="{FF2B5EF4-FFF2-40B4-BE49-F238E27FC236}">
                    <a16:creationId xmlns:a16="http://schemas.microsoft.com/office/drawing/2014/main" id="{757CD051-E8B8-361A-A22D-627F5A4F4EF1}"/>
                  </a:ext>
                </a:extLst>
              </p:cNvPr>
              <p:cNvPicPr/>
              <p:nvPr/>
            </p:nvPicPr>
            <p:blipFill>
              <a:blip r:embed="rId453"/>
              <a:stretch>
                <a:fillRect/>
              </a:stretch>
            </p:blipFill>
            <p:spPr>
              <a:xfrm>
                <a:off x="6632160" y="727060"/>
                <a:ext cx="614160" cy="624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54">
            <p14:nvContentPartPr>
              <p14:cNvPr id="41" name="Ink 40">
                <a:extLst>
                  <a:ext uri="{FF2B5EF4-FFF2-40B4-BE49-F238E27FC236}">
                    <a16:creationId xmlns:a16="http://schemas.microsoft.com/office/drawing/2014/main" id="{C1F34E50-4F1B-2A18-EBEB-C9463D4C0334}"/>
                  </a:ext>
                </a:extLst>
              </p14:cNvPr>
              <p14:cNvContentPartPr/>
              <p14:nvPr/>
            </p14:nvContentPartPr>
            <p14:xfrm>
              <a:off x="468240" y="753700"/>
              <a:ext cx="659880" cy="619920"/>
            </p14:xfrm>
          </p:contentPart>
        </mc:Choice>
        <mc:Fallback>
          <p:pic>
            <p:nvPicPr>
              <p:cNvPr id="41" name="Ink 40">
                <a:extLst>
                  <a:ext uri="{FF2B5EF4-FFF2-40B4-BE49-F238E27FC236}">
                    <a16:creationId xmlns:a16="http://schemas.microsoft.com/office/drawing/2014/main" id="{C1F34E50-4F1B-2A18-EBEB-C9463D4C0334}"/>
                  </a:ext>
                </a:extLst>
              </p:cNvPr>
              <p:cNvPicPr/>
              <p:nvPr/>
            </p:nvPicPr>
            <p:blipFill>
              <a:blip r:embed="rId455"/>
              <a:stretch>
                <a:fillRect/>
              </a:stretch>
            </p:blipFill>
            <p:spPr>
              <a:xfrm>
                <a:off x="436920" y="722380"/>
                <a:ext cx="722520" cy="682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56">
            <p14:nvContentPartPr>
              <p14:cNvPr id="42" name="Ink 41">
                <a:extLst>
                  <a:ext uri="{FF2B5EF4-FFF2-40B4-BE49-F238E27FC236}">
                    <a16:creationId xmlns:a16="http://schemas.microsoft.com/office/drawing/2014/main" id="{274B6513-CE6D-C00E-D562-7FBA2BD15CD2}"/>
                  </a:ext>
                </a:extLst>
              </p14:cNvPr>
              <p14:cNvContentPartPr/>
              <p14:nvPr/>
            </p14:nvContentPartPr>
            <p14:xfrm>
              <a:off x="3929280" y="1209100"/>
              <a:ext cx="1004040" cy="642960"/>
            </p14:xfrm>
          </p:contentPart>
        </mc:Choice>
        <mc:Fallback>
          <p:pic>
            <p:nvPicPr>
              <p:cNvPr id="42" name="Ink 41">
                <a:extLst>
                  <a:ext uri="{FF2B5EF4-FFF2-40B4-BE49-F238E27FC236}">
                    <a16:creationId xmlns:a16="http://schemas.microsoft.com/office/drawing/2014/main" id="{274B6513-CE6D-C00E-D562-7FBA2BD15CD2}"/>
                  </a:ext>
                </a:extLst>
              </p:cNvPr>
              <p:cNvPicPr/>
              <p:nvPr/>
            </p:nvPicPr>
            <p:blipFill>
              <a:blip r:embed="rId457"/>
              <a:stretch>
                <a:fillRect/>
              </a:stretch>
            </p:blipFill>
            <p:spPr>
              <a:xfrm>
                <a:off x="3897960" y="1177780"/>
                <a:ext cx="1066680" cy="7056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63" name="Ink 62">
                <a:extLst>
                  <a:ext uri="{FF2B5EF4-FFF2-40B4-BE49-F238E27FC236}">
                    <a16:creationId xmlns:a16="http://schemas.microsoft.com/office/drawing/2014/main" id="{10CE4F5F-33AF-455A-B29F-71FB86DFE7DA}"/>
                  </a:ext>
                </a:extLst>
              </p14:cNvPr>
              <p14:cNvContentPartPr/>
              <p14:nvPr/>
            </p14:nvContentPartPr>
            <p14:xfrm>
              <a:off x="340800" y="1742260"/>
              <a:ext cx="941040" cy="580680"/>
            </p14:xfrm>
          </p:contentPart>
        </mc:Choice>
        <mc:Fallback>
          <p:pic>
            <p:nvPicPr>
              <p:cNvPr id="63" name="Ink 62">
                <a:extLst>
                  <a:ext uri="{FF2B5EF4-FFF2-40B4-BE49-F238E27FC236}">
                    <a16:creationId xmlns:a16="http://schemas.microsoft.com/office/drawing/2014/main" id="{10CE4F5F-33AF-455A-B29F-71FB86DFE7DA}"/>
                  </a:ext>
                </a:extLst>
              </p:cNvPr>
              <p:cNvPicPr/>
              <p:nvPr/>
            </p:nvPicPr>
            <p:blipFill>
              <a:blip r:embed="rId459"/>
              <a:stretch>
                <a:fillRect/>
              </a:stretch>
            </p:blipFill>
            <p:spPr>
              <a:xfrm>
                <a:off x="322800" y="1724260"/>
                <a:ext cx="976680" cy="6163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57" name="Ink 256">
                <a:extLst>
                  <a:ext uri="{FF2B5EF4-FFF2-40B4-BE49-F238E27FC236}">
                    <a16:creationId xmlns:a16="http://schemas.microsoft.com/office/drawing/2014/main" id="{5D6A17EF-DB8F-E0B2-08CA-7557FA6AF61A}"/>
                  </a:ext>
                </a:extLst>
              </p14:cNvPr>
              <p14:cNvContentPartPr/>
              <p14:nvPr/>
            </p14:nvContentPartPr>
            <p14:xfrm>
              <a:off x="1924440" y="1175620"/>
              <a:ext cx="1480680" cy="646200"/>
            </p14:xfrm>
          </p:contentPart>
        </mc:Choice>
        <mc:Fallback>
          <p:pic>
            <p:nvPicPr>
              <p:cNvPr id="257" name="Ink 256">
                <a:extLst>
                  <a:ext uri="{FF2B5EF4-FFF2-40B4-BE49-F238E27FC236}">
                    <a16:creationId xmlns:a16="http://schemas.microsoft.com/office/drawing/2014/main" id="{5D6A17EF-DB8F-E0B2-08CA-7557FA6AF61A}"/>
                  </a:ext>
                </a:extLst>
              </p:cNvPr>
              <p:cNvPicPr/>
              <p:nvPr/>
            </p:nvPicPr>
            <p:blipFill>
              <a:blip r:embed="rId461"/>
              <a:stretch>
                <a:fillRect/>
              </a:stretch>
            </p:blipFill>
            <p:spPr>
              <a:xfrm>
                <a:off x="1906440" y="1157980"/>
                <a:ext cx="1516320" cy="6818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59" name="Ink 258">
                <a:extLst>
                  <a:ext uri="{FF2B5EF4-FFF2-40B4-BE49-F238E27FC236}">
                    <a16:creationId xmlns:a16="http://schemas.microsoft.com/office/drawing/2014/main" id="{94347844-7037-6518-01BC-901C79ED1898}"/>
                  </a:ext>
                </a:extLst>
              </p14:cNvPr>
              <p14:cNvContentPartPr/>
              <p14:nvPr/>
            </p14:nvContentPartPr>
            <p14:xfrm>
              <a:off x="483720" y="1223500"/>
              <a:ext cx="1527120" cy="562680"/>
            </p14:xfrm>
          </p:contentPart>
        </mc:Choice>
        <mc:Fallback>
          <p:pic>
            <p:nvPicPr>
              <p:cNvPr id="259" name="Ink 258">
                <a:extLst>
                  <a:ext uri="{FF2B5EF4-FFF2-40B4-BE49-F238E27FC236}">
                    <a16:creationId xmlns:a16="http://schemas.microsoft.com/office/drawing/2014/main" id="{94347844-7037-6518-01BC-901C79ED1898}"/>
                  </a:ext>
                </a:extLst>
              </p:cNvPr>
              <p:cNvPicPr/>
              <p:nvPr/>
            </p:nvPicPr>
            <p:blipFill>
              <a:blip r:embed="rId463"/>
              <a:stretch>
                <a:fillRect/>
              </a:stretch>
            </p:blipFill>
            <p:spPr>
              <a:xfrm>
                <a:off x="466080" y="1205860"/>
                <a:ext cx="1562760" cy="5983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3" name="Ink 42">
                <a:extLst>
                  <a:ext uri="{FF2B5EF4-FFF2-40B4-BE49-F238E27FC236}">
                    <a16:creationId xmlns:a16="http://schemas.microsoft.com/office/drawing/2014/main" id="{DCBF6C3F-007C-9253-3CB1-DDEDFE8BB028}"/>
                  </a:ext>
                </a:extLst>
              </p14:cNvPr>
              <p14:cNvContentPartPr/>
              <p14:nvPr/>
            </p14:nvContentPartPr>
            <p14:xfrm>
              <a:off x="2888520" y="1709860"/>
              <a:ext cx="520200" cy="46440"/>
            </p14:xfrm>
          </p:contentPart>
        </mc:Choice>
        <mc:Fallback>
          <p:pic>
            <p:nvPicPr>
              <p:cNvPr id="43" name="Ink 42">
                <a:extLst>
                  <a:ext uri="{FF2B5EF4-FFF2-40B4-BE49-F238E27FC236}">
                    <a16:creationId xmlns:a16="http://schemas.microsoft.com/office/drawing/2014/main" id="{DCBF6C3F-007C-9253-3CB1-DDEDFE8BB028}"/>
                  </a:ext>
                </a:extLst>
              </p:cNvPr>
              <p:cNvPicPr/>
              <p:nvPr/>
            </p:nvPicPr>
            <p:blipFill>
              <a:blip r:embed="rId465"/>
              <a:stretch>
                <a:fillRect/>
              </a:stretch>
            </p:blipFill>
            <p:spPr>
              <a:xfrm>
                <a:off x="2870520" y="1691860"/>
                <a:ext cx="555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44" name="Ink 43">
                <a:extLst>
                  <a:ext uri="{FF2B5EF4-FFF2-40B4-BE49-F238E27FC236}">
                    <a16:creationId xmlns:a16="http://schemas.microsoft.com/office/drawing/2014/main" id="{6ADA4874-10B7-E98D-710B-B7055D955D94}"/>
                  </a:ext>
                </a:extLst>
              </p14:cNvPr>
              <p14:cNvContentPartPr/>
              <p14:nvPr/>
            </p14:nvContentPartPr>
            <p14:xfrm>
              <a:off x="1993200" y="1794100"/>
              <a:ext cx="708120" cy="52560"/>
            </p14:xfrm>
          </p:contentPart>
        </mc:Choice>
        <mc:Fallback>
          <p:pic>
            <p:nvPicPr>
              <p:cNvPr id="44" name="Ink 43">
                <a:extLst>
                  <a:ext uri="{FF2B5EF4-FFF2-40B4-BE49-F238E27FC236}">
                    <a16:creationId xmlns:a16="http://schemas.microsoft.com/office/drawing/2014/main" id="{6ADA4874-10B7-E98D-710B-B7055D955D94}"/>
                  </a:ext>
                </a:extLst>
              </p:cNvPr>
              <p:cNvPicPr/>
              <p:nvPr/>
            </p:nvPicPr>
            <p:blipFill>
              <a:blip r:embed="rId467"/>
              <a:stretch>
                <a:fillRect/>
              </a:stretch>
            </p:blipFill>
            <p:spPr>
              <a:xfrm>
                <a:off x="1975200" y="1776100"/>
                <a:ext cx="743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45" name="Ink 44">
                <a:extLst>
                  <a:ext uri="{FF2B5EF4-FFF2-40B4-BE49-F238E27FC236}">
                    <a16:creationId xmlns:a16="http://schemas.microsoft.com/office/drawing/2014/main" id="{348D18A2-09F0-3A46-9DC3-755337DDDA22}"/>
                  </a:ext>
                </a:extLst>
              </p14:cNvPr>
              <p14:cNvContentPartPr/>
              <p14:nvPr/>
            </p14:nvContentPartPr>
            <p14:xfrm>
              <a:off x="1368240" y="1778260"/>
              <a:ext cx="657360" cy="42120"/>
            </p14:xfrm>
          </p:contentPart>
        </mc:Choice>
        <mc:Fallback>
          <p:pic>
            <p:nvPicPr>
              <p:cNvPr id="45" name="Ink 44">
                <a:extLst>
                  <a:ext uri="{FF2B5EF4-FFF2-40B4-BE49-F238E27FC236}">
                    <a16:creationId xmlns:a16="http://schemas.microsoft.com/office/drawing/2014/main" id="{348D18A2-09F0-3A46-9DC3-755337DDDA22}"/>
                  </a:ext>
                </a:extLst>
              </p:cNvPr>
              <p:cNvPicPr/>
              <p:nvPr/>
            </p:nvPicPr>
            <p:blipFill>
              <a:blip r:embed="rId469"/>
              <a:stretch>
                <a:fillRect/>
              </a:stretch>
            </p:blipFill>
            <p:spPr>
              <a:xfrm>
                <a:off x="1350240" y="1760620"/>
                <a:ext cx="693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6" name="Ink 45">
                <a:extLst>
                  <a:ext uri="{FF2B5EF4-FFF2-40B4-BE49-F238E27FC236}">
                    <a16:creationId xmlns:a16="http://schemas.microsoft.com/office/drawing/2014/main" id="{F85AB099-B63C-C924-5C92-99D4AA6550C2}"/>
                  </a:ext>
                </a:extLst>
              </p14:cNvPr>
              <p14:cNvContentPartPr/>
              <p14:nvPr/>
            </p14:nvContentPartPr>
            <p14:xfrm>
              <a:off x="713760" y="1763860"/>
              <a:ext cx="530640" cy="55800"/>
            </p14:xfrm>
          </p:contentPart>
        </mc:Choice>
        <mc:Fallback>
          <p:pic>
            <p:nvPicPr>
              <p:cNvPr id="46" name="Ink 45">
                <a:extLst>
                  <a:ext uri="{FF2B5EF4-FFF2-40B4-BE49-F238E27FC236}">
                    <a16:creationId xmlns:a16="http://schemas.microsoft.com/office/drawing/2014/main" id="{F85AB099-B63C-C924-5C92-99D4AA6550C2}"/>
                  </a:ext>
                </a:extLst>
              </p:cNvPr>
              <p:cNvPicPr/>
              <p:nvPr/>
            </p:nvPicPr>
            <p:blipFill>
              <a:blip r:embed="rId471"/>
              <a:stretch>
                <a:fillRect/>
              </a:stretch>
            </p:blipFill>
            <p:spPr>
              <a:xfrm>
                <a:off x="695760" y="1745860"/>
                <a:ext cx="566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1" name="Ink 260">
                <a:extLst>
                  <a:ext uri="{FF2B5EF4-FFF2-40B4-BE49-F238E27FC236}">
                    <a16:creationId xmlns:a16="http://schemas.microsoft.com/office/drawing/2014/main" id="{33392EE8-C880-2A48-F313-67AA82E7259F}"/>
                  </a:ext>
                </a:extLst>
              </p14:cNvPr>
              <p14:cNvContentPartPr/>
              <p14:nvPr/>
            </p14:nvContentPartPr>
            <p14:xfrm>
              <a:off x="6243720" y="1776100"/>
              <a:ext cx="3087360" cy="106200"/>
            </p14:xfrm>
          </p:contentPart>
        </mc:Choice>
        <mc:Fallback>
          <p:pic>
            <p:nvPicPr>
              <p:cNvPr id="261" name="Ink 260">
                <a:extLst>
                  <a:ext uri="{FF2B5EF4-FFF2-40B4-BE49-F238E27FC236}">
                    <a16:creationId xmlns:a16="http://schemas.microsoft.com/office/drawing/2014/main" id="{33392EE8-C880-2A48-F313-67AA82E7259F}"/>
                  </a:ext>
                </a:extLst>
              </p:cNvPr>
              <p:cNvPicPr/>
              <p:nvPr/>
            </p:nvPicPr>
            <p:blipFill>
              <a:blip r:embed="rId473"/>
              <a:stretch>
                <a:fillRect/>
              </a:stretch>
            </p:blipFill>
            <p:spPr>
              <a:xfrm>
                <a:off x="6225720" y="1758460"/>
                <a:ext cx="3123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2" name="Ink 261">
                <a:extLst>
                  <a:ext uri="{FF2B5EF4-FFF2-40B4-BE49-F238E27FC236}">
                    <a16:creationId xmlns:a16="http://schemas.microsoft.com/office/drawing/2014/main" id="{08E080A6-7ADE-91A1-934D-218D07FE4D1C}"/>
                  </a:ext>
                </a:extLst>
              </p14:cNvPr>
              <p14:cNvContentPartPr/>
              <p14:nvPr/>
            </p14:nvContentPartPr>
            <p14:xfrm>
              <a:off x="6349560" y="1761700"/>
              <a:ext cx="3051000" cy="587880"/>
            </p14:xfrm>
          </p:contentPart>
        </mc:Choice>
        <mc:Fallback>
          <p:pic>
            <p:nvPicPr>
              <p:cNvPr id="262" name="Ink 261">
                <a:extLst>
                  <a:ext uri="{FF2B5EF4-FFF2-40B4-BE49-F238E27FC236}">
                    <a16:creationId xmlns:a16="http://schemas.microsoft.com/office/drawing/2014/main" id="{08E080A6-7ADE-91A1-934D-218D07FE4D1C}"/>
                  </a:ext>
                </a:extLst>
              </p:cNvPr>
              <p:cNvPicPr/>
              <p:nvPr/>
            </p:nvPicPr>
            <p:blipFill>
              <a:blip r:embed="rId475"/>
              <a:stretch>
                <a:fillRect/>
              </a:stretch>
            </p:blipFill>
            <p:spPr>
              <a:xfrm>
                <a:off x="6331560" y="1744060"/>
                <a:ext cx="3086640" cy="623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76">
            <p14:nvContentPartPr>
              <p14:cNvPr id="264" name="Ink 263">
                <a:extLst>
                  <a:ext uri="{FF2B5EF4-FFF2-40B4-BE49-F238E27FC236}">
                    <a16:creationId xmlns:a16="http://schemas.microsoft.com/office/drawing/2014/main" id="{D86DD173-98A7-FB39-6D07-1416443264CB}"/>
                  </a:ext>
                </a:extLst>
              </p14:cNvPr>
              <p14:cNvContentPartPr/>
              <p14:nvPr/>
            </p14:nvContentPartPr>
            <p14:xfrm>
              <a:off x="7350360" y="1727140"/>
              <a:ext cx="555480" cy="554040"/>
            </p14:xfrm>
          </p:contentPart>
        </mc:Choice>
        <mc:Fallback>
          <p:pic>
            <p:nvPicPr>
              <p:cNvPr id="264" name="Ink 263">
                <a:extLst>
                  <a:ext uri="{FF2B5EF4-FFF2-40B4-BE49-F238E27FC236}">
                    <a16:creationId xmlns:a16="http://schemas.microsoft.com/office/drawing/2014/main" id="{D86DD173-98A7-FB39-6D07-1416443264CB}"/>
                  </a:ext>
                </a:extLst>
              </p:cNvPr>
              <p:cNvPicPr/>
              <p:nvPr/>
            </p:nvPicPr>
            <p:blipFill>
              <a:blip r:embed="rId477"/>
              <a:stretch>
                <a:fillRect/>
              </a:stretch>
            </p:blipFill>
            <p:spPr>
              <a:xfrm>
                <a:off x="7319040" y="1695820"/>
                <a:ext cx="618120" cy="616680"/>
              </a:xfrm>
              <a:prstGeom prst="rect">
                <a:avLst/>
              </a:prstGeom>
            </p:spPr>
          </p:pic>
        </mc:Fallback>
      </mc:AlternateContent>
      <p:grpSp>
        <p:nvGrpSpPr>
          <p:cNvPr id="269" name="Group 268">
            <a:extLst>
              <a:ext uri="{FF2B5EF4-FFF2-40B4-BE49-F238E27FC236}">
                <a16:creationId xmlns:a16="http://schemas.microsoft.com/office/drawing/2014/main" id="{E39E6D94-0B31-A181-31A3-9DC8206C8F60}"/>
              </a:ext>
            </a:extLst>
          </p:cNvPr>
          <p:cNvGrpSpPr/>
          <p:nvPr/>
        </p:nvGrpSpPr>
        <p:grpSpPr>
          <a:xfrm>
            <a:off x="4032960" y="1690780"/>
            <a:ext cx="5222520" cy="560520"/>
            <a:chOff x="4032960" y="1690780"/>
            <a:chExt cx="5222520" cy="560520"/>
          </a:xfrm>
        </p:grpSpPr>
        <mc:AlternateContent xmlns:mc="http://schemas.openxmlformats.org/markup-compatibility/2006">
          <mc:Choice xmlns:p14="http://schemas.microsoft.com/office/powerpoint/2010/main" Requires="p14">
            <p:contentPart p14:bwMode="auto" r:id="rId478">
              <p14:nvContentPartPr>
                <p14:cNvPr id="22" name="Ink 21">
                  <a:extLst>
                    <a:ext uri="{FF2B5EF4-FFF2-40B4-BE49-F238E27FC236}">
                      <a16:creationId xmlns:a16="http://schemas.microsoft.com/office/drawing/2014/main" id="{B7750D91-3379-501B-EBB7-528B65B774BC}"/>
                    </a:ext>
                  </a:extLst>
                </p14:cNvPr>
                <p14:cNvContentPartPr/>
                <p14:nvPr/>
              </p14:nvContentPartPr>
              <p14:xfrm>
                <a:off x="8761560" y="1788340"/>
                <a:ext cx="493920" cy="54720"/>
              </p14:xfrm>
            </p:contentPart>
          </mc:Choice>
          <mc:Fallback>
            <p:pic>
              <p:nvPicPr>
                <p:cNvPr id="22" name="Ink 21">
                  <a:extLst>
                    <a:ext uri="{FF2B5EF4-FFF2-40B4-BE49-F238E27FC236}">
                      <a16:creationId xmlns:a16="http://schemas.microsoft.com/office/drawing/2014/main" id="{B7750D91-3379-501B-EBB7-528B65B774BC}"/>
                    </a:ext>
                  </a:extLst>
                </p:cNvPr>
                <p:cNvPicPr/>
                <p:nvPr/>
              </p:nvPicPr>
              <p:blipFill>
                <a:blip r:embed="rId479"/>
                <a:stretch>
                  <a:fillRect/>
                </a:stretch>
              </p:blipFill>
              <p:spPr>
                <a:xfrm>
                  <a:off x="8743920" y="1770340"/>
                  <a:ext cx="529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3" name="Ink 22">
                  <a:extLst>
                    <a:ext uri="{FF2B5EF4-FFF2-40B4-BE49-F238E27FC236}">
                      <a16:creationId xmlns:a16="http://schemas.microsoft.com/office/drawing/2014/main" id="{62A54B4B-554B-AE64-029D-D4ED3AF3DFA6}"/>
                    </a:ext>
                  </a:extLst>
                </p14:cNvPr>
                <p14:cNvContentPartPr/>
                <p14:nvPr/>
              </p14:nvContentPartPr>
              <p14:xfrm>
                <a:off x="7958400" y="1772500"/>
                <a:ext cx="708480" cy="49320"/>
              </p14:xfrm>
            </p:contentPart>
          </mc:Choice>
          <mc:Fallback>
            <p:pic>
              <p:nvPicPr>
                <p:cNvPr id="23" name="Ink 22">
                  <a:extLst>
                    <a:ext uri="{FF2B5EF4-FFF2-40B4-BE49-F238E27FC236}">
                      <a16:creationId xmlns:a16="http://schemas.microsoft.com/office/drawing/2014/main" id="{62A54B4B-554B-AE64-029D-D4ED3AF3DFA6}"/>
                    </a:ext>
                  </a:extLst>
                </p:cNvPr>
                <p:cNvPicPr/>
                <p:nvPr/>
              </p:nvPicPr>
              <p:blipFill>
                <a:blip r:embed="rId481"/>
                <a:stretch>
                  <a:fillRect/>
                </a:stretch>
              </p:blipFill>
              <p:spPr>
                <a:xfrm>
                  <a:off x="7940760" y="1754860"/>
                  <a:ext cx="744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5" name="Ink 24">
                  <a:extLst>
                    <a:ext uri="{FF2B5EF4-FFF2-40B4-BE49-F238E27FC236}">
                      <a16:creationId xmlns:a16="http://schemas.microsoft.com/office/drawing/2014/main" id="{5BBE968D-AA03-0941-3043-906981BA131A}"/>
                    </a:ext>
                  </a:extLst>
                </p14:cNvPr>
                <p14:cNvContentPartPr/>
                <p14:nvPr/>
              </p14:nvContentPartPr>
              <p14:xfrm>
                <a:off x="6756000" y="1763860"/>
                <a:ext cx="1158120" cy="75240"/>
              </p14:xfrm>
            </p:contentPart>
          </mc:Choice>
          <mc:Fallback>
            <p:pic>
              <p:nvPicPr>
                <p:cNvPr id="25" name="Ink 24">
                  <a:extLst>
                    <a:ext uri="{FF2B5EF4-FFF2-40B4-BE49-F238E27FC236}">
                      <a16:creationId xmlns:a16="http://schemas.microsoft.com/office/drawing/2014/main" id="{5BBE968D-AA03-0941-3043-906981BA131A}"/>
                    </a:ext>
                  </a:extLst>
                </p:cNvPr>
                <p:cNvPicPr/>
                <p:nvPr/>
              </p:nvPicPr>
              <p:blipFill>
                <a:blip r:embed="rId483"/>
                <a:stretch>
                  <a:fillRect/>
                </a:stretch>
              </p:blipFill>
              <p:spPr>
                <a:xfrm>
                  <a:off x="6738000" y="1746220"/>
                  <a:ext cx="1193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7" name="Ink 26">
                  <a:extLst>
                    <a:ext uri="{FF2B5EF4-FFF2-40B4-BE49-F238E27FC236}">
                      <a16:creationId xmlns:a16="http://schemas.microsoft.com/office/drawing/2014/main" id="{0F746B26-4796-F932-BDF6-DAA6C474AEB0}"/>
                    </a:ext>
                  </a:extLst>
                </p14:cNvPr>
                <p14:cNvContentPartPr/>
                <p14:nvPr/>
              </p14:nvContentPartPr>
              <p14:xfrm>
                <a:off x="5591400" y="1690780"/>
                <a:ext cx="972720" cy="28440"/>
              </p14:xfrm>
            </p:contentPart>
          </mc:Choice>
          <mc:Fallback>
            <p:pic>
              <p:nvPicPr>
                <p:cNvPr id="27" name="Ink 26">
                  <a:extLst>
                    <a:ext uri="{FF2B5EF4-FFF2-40B4-BE49-F238E27FC236}">
                      <a16:creationId xmlns:a16="http://schemas.microsoft.com/office/drawing/2014/main" id="{0F746B26-4796-F932-BDF6-DAA6C474AEB0}"/>
                    </a:ext>
                  </a:extLst>
                </p:cNvPr>
                <p:cNvPicPr/>
                <p:nvPr/>
              </p:nvPicPr>
              <p:blipFill>
                <a:blip r:embed="rId485"/>
                <a:stretch>
                  <a:fillRect/>
                </a:stretch>
              </p:blipFill>
              <p:spPr>
                <a:xfrm>
                  <a:off x="5573400" y="1672780"/>
                  <a:ext cx="1008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 name="Ink 27">
                  <a:extLst>
                    <a:ext uri="{FF2B5EF4-FFF2-40B4-BE49-F238E27FC236}">
                      <a16:creationId xmlns:a16="http://schemas.microsoft.com/office/drawing/2014/main" id="{FB8FA65A-E208-D4C1-12FC-9FB5B768AF1A}"/>
                    </a:ext>
                  </a:extLst>
                </p14:cNvPr>
                <p14:cNvContentPartPr/>
                <p14:nvPr/>
              </p14:nvContentPartPr>
              <p14:xfrm>
                <a:off x="5077320" y="1752340"/>
                <a:ext cx="375840" cy="28080"/>
              </p14:xfrm>
            </p:contentPart>
          </mc:Choice>
          <mc:Fallback>
            <p:pic>
              <p:nvPicPr>
                <p:cNvPr id="28" name="Ink 27">
                  <a:extLst>
                    <a:ext uri="{FF2B5EF4-FFF2-40B4-BE49-F238E27FC236}">
                      <a16:creationId xmlns:a16="http://schemas.microsoft.com/office/drawing/2014/main" id="{FB8FA65A-E208-D4C1-12FC-9FB5B768AF1A}"/>
                    </a:ext>
                  </a:extLst>
                </p:cNvPr>
                <p:cNvPicPr/>
                <p:nvPr/>
              </p:nvPicPr>
              <p:blipFill>
                <a:blip r:embed="rId487"/>
                <a:stretch>
                  <a:fillRect/>
                </a:stretch>
              </p:blipFill>
              <p:spPr>
                <a:xfrm>
                  <a:off x="5059320" y="1734340"/>
                  <a:ext cx="411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 name="Ink 28">
                  <a:extLst>
                    <a:ext uri="{FF2B5EF4-FFF2-40B4-BE49-F238E27FC236}">
                      <a16:creationId xmlns:a16="http://schemas.microsoft.com/office/drawing/2014/main" id="{F8CBBFCF-357A-C8D6-CA62-254480BBEC70}"/>
                    </a:ext>
                  </a:extLst>
                </p14:cNvPr>
                <p14:cNvContentPartPr/>
                <p14:nvPr/>
              </p14:nvContentPartPr>
              <p14:xfrm>
                <a:off x="4032960" y="1768180"/>
                <a:ext cx="921240" cy="28800"/>
              </p14:xfrm>
            </p:contentPart>
          </mc:Choice>
          <mc:Fallback>
            <p:pic>
              <p:nvPicPr>
                <p:cNvPr id="29" name="Ink 28">
                  <a:extLst>
                    <a:ext uri="{FF2B5EF4-FFF2-40B4-BE49-F238E27FC236}">
                      <a16:creationId xmlns:a16="http://schemas.microsoft.com/office/drawing/2014/main" id="{F8CBBFCF-357A-C8D6-CA62-254480BBEC70}"/>
                    </a:ext>
                  </a:extLst>
                </p:cNvPr>
                <p:cNvPicPr/>
                <p:nvPr/>
              </p:nvPicPr>
              <p:blipFill>
                <a:blip r:embed="rId489"/>
                <a:stretch>
                  <a:fillRect/>
                </a:stretch>
              </p:blipFill>
              <p:spPr>
                <a:xfrm>
                  <a:off x="4014960" y="1750180"/>
                  <a:ext cx="9568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68" name="Ink 267">
                  <a:extLst>
                    <a:ext uri="{FF2B5EF4-FFF2-40B4-BE49-F238E27FC236}">
                      <a16:creationId xmlns:a16="http://schemas.microsoft.com/office/drawing/2014/main" id="{90DAD4A9-FD9F-81B8-2D31-CEDF349AB820}"/>
                    </a:ext>
                  </a:extLst>
                </p14:cNvPr>
                <p14:cNvContentPartPr/>
                <p14:nvPr/>
              </p14:nvContentPartPr>
              <p14:xfrm>
                <a:off x="6350640" y="1704100"/>
                <a:ext cx="1003320" cy="547200"/>
              </p14:xfrm>
            </p:contentPart>
          </mc:Choice>
          <mc:Fallback>
            <p:pic>
              <p:nvPicPr>
                <p:cNvPr id="268" name="Ink 267">
                  <a:extLst>
                    <a:ext uri="{FF2B5EF4-FFF2-40B4-BE49-F238E27FC236}">
                      <a16:creationId xmlns:a16="http://schemas.microsoft.com/office/drawing/2014/main" id="{90DAD4A9-FD9F-81B8-2D31-CEDF349AB820}"/>
                    </a:ext>
                  </a:extLst>
                </p:cNvPr>
                <p:cNvPicPr/>
                <p:nvPr/>
              </p:nvPicPr>
              <p:blipFill>
                <a:blip r:embed="rId491"/>
                <a:stretch>
                  <a:fillRect/>
                </a:stretch>
              </p:blipFill>
              <p:spPr>
                <a:xfrm>
                  <a:off x="6333000" y="1686460"/>
                  <a:ext cx="1038960" cy="582840"/>
                </a:xfrm>
                <a:prstGeom prst="rect">
                  <a:avLst/>
                </a:prstGeom>
              </p:spPr>
            </p:pic>
          </mc:Fallback>
        </mc:AlternateContent>
      </p:grpSp>
      <p:grpSp>
        <p:nvGrpSpPr>
          <p:cNvPr id="273" name="Group 272">
            <a:extLst>
              <a:ext uri="{FF2B5EF4-FFF2-40B4-BE49-F238E27FC236}">
                <a16:creationId xmlns:a16="http://schemas.microsoft.com/office/drawing/2014/main" id="{C823B201-E8F5-FD2F-3581-F2A44B076F7E}"/>
              </a:ext>
            </a:extLst>
          </p:cNvPr>
          <p:cNvGrpSpPr/>
          <p:nvPr/>
        </p:nvGrpSpPr>
        <p:grpSpPr>
          <a:xfrm>
            <a:off x="2031720" y="1727500"/>
            <a:ext cx="4348440" cy="627480"/>
            <a:chOff x="2031720" y="1727500"/>
            <a:chExt cx="4348440" cy="627480"/>
          </a:xfrm>
        </p:grpSpPr>
        <mc:AlternateContent xmlns:mc="http://schemas.openxmlformats.org/markup-compatibility/2006">
          <mc:Choice xmlns:p14="http://schemas.microsoft.com/office/powerpoint/2010/main" Requires="p14">
            <p:contentPart p14:bwMode="auto" r:id="rId492">
              <p14:nvContentPartPr>
                <p14:cNvPr id="270" name="Ink 269">
                  <a:extLst>
                    <a:ext uri="{FF2B5EF4-FFF2-40B4-BE49-F238E27FC236}">
                      <a16:creationId xmlns:a16="http://schemas.microsoft.com/office/drawing/2014/main" id="{9955A832-25A4-55BE-D91B-90A77EE8DCDA}"/>
                    </a:ext>
                  </a:extLst>
                </p14:cNvPr>
                <p14:cNvContentPartPr/>
                <p14:nvPr/>
              </p14:nvContentPartPr>
              <p14:xfrm>
                <a:off x="6244440" y="1847380"/>
                <a:ext cx="2520" cy="7200"/>
              </p14:xfrm>
            </p:contentPart>
          </mc:Choice>
          <mc:Fallback>
            <p:pic>
              <p:nvPicPr>
                <p:cNvPr id="270" name="Ink 269">
                  <a:extLst>
                    <a:ext uri="{FF2B5EF4-FFF2-40B4-BE49-F238E27FC236}">
                      <a16:creationId xmlns:a16="http://schemas.microsoft.com/office/drawing/2014/main" id="{9955A832-25A4-55BE-D91B-90A77EE8DCDA}"/>
                    </a:ext>
                  </a:extLst>
                </p:cNvPr>
                <p:cNvPicPr/>
                <p:nvPr/>
              </p:nvPicPr>
              <p:blipFill>
                <a:blip r:embed="rId493"/>
                <a:stretch>
                  <a:fillRect/>
                </a:stretch>
              </p:blipFill>
              <p:spPr>
                <a:xfrm>
                  <a:off x="6226440" y="1829740"/>
                  <a:ext cx="38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71" name="Ink 270">
                  <a:extLst>
                    <a:ext uri="{FF2B5EF4-FFF2-40B4-BE49-F238E27FC236}">
                      <a16:creationId xmlns:a16="http://schemas.microsoft.com/office/drawing/2014/main" id="{AD5F5C53-E934-B8ED-7494-1C514F547DDC}"/>
                    </a:ext>
                  </a:extLst>
                </p14:cNvPr>
                <p14:cNvContentPartPr/>
                <p14:nvPr/>
              </p14:nvContentPartPr>
              <p14:xfrm>
                <a:off x="6207720" y="1771780"/>
                <a:ext cx="117360" cy="88200"/>
              </p14:xfrm>
            </p:contentPart>
          </mc:Choice>
          <mc:Fallback>
            <p:pic>
              <p:nvPicPr>
                <p:cNvPr id="271" name="Ink 270">
                  <a:extLst>
                    <a:ext uri="{FF2B5EF4-FFF2-40B4-BE49-F238E27FC236}">
                      <a16:creationId xmlns:a16="http://schemas.microsoft.com/office/drawing/2014/main" id="{AD5F5C53-E934-B8ED-7494-1C514F547DDC}"/>
                    </a:ext>
                  </a:extLst>
                </p:cNvPr>
                <p:cNvPicPr/>
                <p:nvPr/>
              </p:nvPicPr>
              <p:blipFill>
                <a:blip r:embed="rId495"/>
                <a:stretch>
                  <a:fillRect/>
                </a:stretch>
              </p:blipFill>
              <p:spPr>
                <a:xfrm>
                  <a:off x="6189720" y="1753780"/>
                  <a:ext cx="153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72" name="Ink 271">
                  <a:extLst>
                    <a:ext uri="{FF2B5EF4-FFF2-40B4-BE49-F238E27FC236}">
                      <a16:creationId xmlns:a16="http://schemas.microsoft.com/office/drawing/2014/main" id="{FA424909-C077-41CC-CC86-BD0AB4573270}"/>
                    </a:ext>
                  </a:extLst>
                </p14:cNvPr>
                <p14:cNvContentPartPr/>
                <p14:nvPr/>
              </p14:nvContentPartPr>
              <p14:xfrm>
                <a:off x="2031720" y="1727500"/>
                <a:ext cx="4348440" cy="627480"/>
              </p14:xfrm>
            </p:contentPart>
          </mc:Choice>
          <mc:Fallback>
            <p:pic>
              <p:nvPicPr>
                <p:cNvPr id="272" name="Ink 271">
                  <a:extLst>
                    <a:ext uri="{FF2B5EF4-FFF2-40B4-BE49-F238E27FC236}">
                      <a16:creationId xmlns:a16="http://schemas.microsoft.com/office/drawing/2014/main" id="{FA424909-C077-41CC-CC86-BD0AB4573270}"/>
                    </a:ext>
                  </a:extLst>
                </p:cNvPr>
                <p:cNvPicPr/>
                <p:nvPr/>
              </p:nvPicPr>
              <p:blipFill>
                <a:blip r:embed="rId497"/>
                <a:stretch>
                  <a:fillRect/>
                </a:stretch>
              </p:blipFill>
              <p:spPr>
                <a:xfrm>
                  <a:off x="2014080" y="1709860"/>
                  <a:ext cx="4384080" cy="6631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98">
            <p14:nvContentPartPr>
              <p14:cNvPr id="274" name="Ink 273">
                <a:extLst>
                  <a:ext uri="{FF2B5EF4-FFF2-40B4-BE49-F238E27FC236}">
                    <a16:creationId xmlns:a16="http://schemas.microsoft.com/office/drawing/2014/main" id="{81D3C54D-47FE-B9D9-E06D-62D1DD83435F}"/>
                  </a:ext>
                </a:extLst>
              </p14:cNvPr>
              <p14:cNvContentPartPr/>
              <p14:nvPr/>
            </p14:nvContentPartPr>
            <p14:xfrm>
              <a:off x="5143560" y="1702660"/>
              <a:ext cx="1329840" cy="641880"/>
            </p14:xfrm>
          </p:contentPart>
        </mc:Choice>
        <mc:Fallback>
          <p:pic>
            <p:nvPicPr>
              <p:cNvPr id="274" name="Ink 273">
                <a:extLst>
                  <a:ext uri="{FF2B5EF4-FFF2-40B4-BE49-F238E27FC236}">
                    <a16:creationId xmlns:a16="http://schemas.microsoft.com/office/drawing/2014/main" id="{81D3C54D-47FE-B9D9-E06D-62D1DD83435F}"/>
                  </a:ext>
                </a:extLst>
              </p:cNvPr>
              <p:cNvPicPr/>
              <p:nvPr/>
            </p:nvPicPr>
            <p:blipFill>
              <a:blip r:embed="rId499"/>
              <a:stretch>
                <a:fillRect/>
              </a:stretch>
            </p:blipFill>
            <p:spPr>
              <a:xfrm>
                <a:off x="5112240" y="1671340"/>
                <a:ext cx="1392480" cy="7045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3" name="Ink 302">
                <a:extLst>
                  <a:ext uri="{FF2B5EF4-FFF2-40B4-BE49-F238E27FC236}">
                    <a16:creationId xmlns:a16="http://schemas.microsoft.com/office/drawing/2014/main" id="{01AC2FB2-FE24-C239-4E61-AF81B144F29D}"/>
                  </a:ext>
                </a:extLst>
              </p14:cNvPr>
              <p14:cNvContentPartPr/>
              <p14:nvPr/>
            </p14:nvContentPartPr>
            <p14:xfrm>
              <a:off x="2868720" y="2305660"/>
              <a:ext cx="518040" cy="443520"/>
            </p14:xfrm>
          </p:contentPart>
        </mc:Choice>
        <mc:Fallback>
          <p:pic>
            <p:nvPicPr>
              <p:cNvPr id="303" name="Ink 302">
                <a:extLst>
                  <a:ext uri="{FF2B5EF4-FFF2-40B4-BE49-F238E27FC236}">
                    <a16:creationId xmlns:a16="http://schemas.microsoft.com/office/drawing/2014/main" id="{01AC2FB2-FE24-C239-4E61-AF81B144F29D}"/>
                  </a:ext>
                </a:extLst>
              </p:cNvPr>
              <p:cNvPicPr/>
              <p:nvPr/>
            </p:nvPicPr>
            <p:blipFill>
              <a:blip r:embed="rId501"/>
              <a:stretch>
                <a:fillRect/>
              </a:stretch>
            </p:blipFill>
            <p:spPr>
              <a:xfrm>
                <a:off x="2850720" y="2287660"/>
                <a:ext cx="553680" cy="479160"/>
              </a:xfrm>
              <a:prstGeom prst="rect">
                <a:avLst/>
              </a:prstGeom>
            </p:spPr>
          </p:pic>
        </mc:Fallback>
      </mc:AlternateContent>
      <p:grpSp>
        <p:nvGrpSpPr>
          <p:cNvPr id="306" name="Group 305">
            <a:extLst>
              <a:ext uri="{FF2B5EF4-FFF2-40B4-BE49-F238E27FC236}">
                <a16:creationId xmlns:a16="http://schemas.microsoft.com/office/drawing/2014/main" id="{D1C9D5C7-6961-7F92-7A9A-F84EF76FB960}"/>
              </a:ext>
            </a:extLst>
          </p:cNvPr>
          <p:cNvGrpSpPr/>
          <p:nvPr/>
        </p:nvGrpSpPr>
        <p:grpSpPr>
          <a:xfrm>
            <a:off x="539520" y="2229340"/>
            <a:ext cx="8727120" cy="604440"/>
            <a:chOff x="539520" y="2229340"/>
            <a:chExt cx="8727120" cy="604440"/>
          </a:xfrm>
        </p:grpSpPr>
        <mc:AlternateContent xmlns:mc="http://schemas.openxmlformats.org/markup-compatibility/2006">
          <mc:Choice xmlns:p14="http://schemas.microsoft.com/office/powerpoint/2010/main" Requires="p14">
            <p:contentPart p14:bwMode="auto" r:id="rId502">
              <p14:nvContentPartPr>
                <p14:cNvPr id="48" name="Ink 47">
                  <a:extLst>
                    <a:ext uri="{FF2B5EF4-FFF2-40B4-BE49-F238E27FC236}">
                      <a16:creationId xmlns:a16="http://schemas.microsoft.com/office/drawing/2014/main" id="{2F5A9714-DF86-E46A-5379-75DFEC19FABC}"/>
                    </a:ext>
                  </a:extLst>
                </p14:cNvPr>
                <p14:cNvContentPartPr/>
                <p14:nvPr/>
              </p14:nvContentPartPr>
              <p14:xfrm>
                <a:off x="8057760" y="2308900"/>
                <a:ext cx="1208880" cy="65160"/>
              </p14:xfrm>
            </p:contentPart>
          </mc:Choice>
          <mc:Fallback>
            <p:pic>
              <p:nvPicPr>
                <p:cNvPr id="48" name="Ink 47">
                  <a:extLst>
                    <a:ext uri="{FF2B5EF4-FFF2-40B4-BE49-F238E27FC236}">
                      <a16:creationId xmlns:a16="http://schemas.microsoft.com/office/drawing/2014/main" id="{2F5A9714-DF86-E46A-5379-75DFEC19FABC}"/>
                    </a:ext>
                  </a:extLst>
                </p:cNvPr>
                <p:cNvPicPr/>
                <p:nvPr/>
              </p:nvPicPr>
              <p:blipFill>
                <a:blip r:embed="rId503"/>
                <a:stretch>
                  <a:fillRect/>
                </a:stretch>
              </p:blipFill>
              <p:spPr>
                <a:xfrm>
                  <a:off x="8040120" y="2290900"/>
                  <a:ext cx="1244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9" name="Ink 48">
                  <a:extLst>
                    <a:ext uri="{FF2B5EF4-FFF2-40B4-BE49-F238E27FC236}">
                      <a16:creationId xmlns:a16="http://schemas.microsoft.com/office/drawing/2014/main" id="{1820FCF3-50D2-A999-ED57-5B0B9B30FC0C}"/>
                    </a:ext>
                  </a:extLst>
                </p14:cNvPr>
                <p14:cNvContentPartPr/>
                <p14:nvPr/>
              </p14:nvContentPartPr>
              <p14:xfrm>
                <a:off x="7595880" y="2242300"/>
                <a:ext cx="409680" cy="36000"/>
              </p14:xfrm>
            </p:contentPart>
          </mc:Choice>
          <mc:Fallback>
            <p:pic>
              <p:nvPicPr>
                <p:cNvPr id="49" name="Ink 48">
                  <a:extLst>
                    <a:ext uri="{FF2B5EF4-FFF2-40B4-BE49-F238E27FC236}">
                      <a16:creationId xmlns:a16="http://schemas.microsoft.com/office/drawing/2014/main" id="{1820FCF3-50D2-A999-ED57-5B0B9B30FC0C}"/>
                    </a:ext>
                  </a:extLst>
                </p:cNvPr>
                <p:cNvPicPr/>
                <p:nvPr/>
              </p:nvPicPr>
              <p:blipFill>
                <a:blip r:embed="rId505"/>
                <a:stretch>
                  <a:fillRect/>
                </a:stretch>
              </p:blipFill>
              <p:spPr>
                <a:xfrm>
                  <a:off x="7577880" y="2224660"/>
                  <a:ext cx="445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50" name="Ink 49">
                  <a:extLst>
                    <a:ext uri="{FF2B5EF4-FFF2-40B4-BE49-F238E27FC236}">
                      <a16:creationId xmlns:a16="http://schemas.microsoft.com/office/drawing/2014/main" id="{3DF2F5C8-F431-F4B7-5750-30296757571F}"/>
                    </a:ext>
                  </a:extLst>
                </p14:cNvPr>
                <p14:cNvContentPartPr/>
                <p14:nvPr/>
              </p14:nvContentPartPr>
              <p14:xfrm>
                <a:off x="6492840" y="2244820"/>
                <a:ext cx="853200" cy="50040"/>
              </p14:xfrm>
            </p:contentPart>
          </mc:Choice>
          <mc:Fallback>
            <p:pic>
              <p:nvPicPr>
                <p:cNvPr id="50" name="Ink 49">
                  <a:extLst>
                    <a:ext uri="{FF2B5EF4-FFF2-40B4-BE49-F238E27FC236}">
                      <a16:creationId xmlns:a16="http://schemas.microsoft.com/office/drawing/2014/main" id="{3DF2F5C8-F431-F4B7-5750-30296757571F}"/>
                    </a:ext>
                  </a:extLst>
                </p:cNvPr>
                <p:cNvPicPr/>
                <p:nvPr/>
              </p:nvPicPr>
              <p:blipFill>
                <a:blip r:embed="rId507"/>
                <a:stretch>
                  <a:fillRect/>
                </a:stretch>
              </p:blipFill>
              <p:spPr>
                <a:xfrm>
                  <a:off x="6474840" y="2226820"/>
                  <a:ext cx="888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52" name="Ink 51">
                  <a:extLst>
                    <a:ext uri="{FF2B5EF4-FFF2-40B4-BE49-F238E27FC236}">
                      <a16:creationId xmlns:a16="http://schemas.microsoft.com/office/drawing/2014/main" id="{D7A4561F-6C8D-6646-1D44-0CB7C7CCE119}"/>
                    </a:ext>
                  </a:extLst>
                </p14:cNvPr>
                <p14:cNvContentPartPr/>
                <p14:nvPr/>
              </p14:nvContentPartPr>
              <p14:xfrm>
                <a:off x="5274240" y="2272900"/>
                <a:ext cx="1150200" cy="32040"/>
              </p14:xfrm>
            </p:contentPart>
          </mc:Choice>
          <mc:Fallback>
            <p:pic>
              <p:nvPicPr>
                <p:cNvPr id="52" name="Ink 51">
                  <a:extLst>
                    <a:ext uri="{FF2B5EF4-FFF2-40B4-BE49-F238E27FC236}">
                      <a16:creationId xmlns:a16="http://schemas.microsoft.com/office/drawing/2014/main" id="{D7A4561F-6C8D-6646-1D44-0CB7C7CCE119}"/>
                    </a:ext>
                  </a:extLst>
                </p:cNvPr>
                <p:cNvPicPr/>
                <p:nvPr/>
              </p:nvPicPr>
              <p:blipFill>
                <a:blip r:embed="rId509"/>
                <a:stretch>
                  <a:fillRect/>
                </a:stretch>
              </p:blipFill>
              <p:spPr>
                <a:xfrm>
                  <a:off x="5256240" y="2255260"/>
                  <a:ext cx="1185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54" name="Ink 53">
                  <a:extLst>
                    <a:ext uri="{FF2B5EF4-FFF2-40B4-BE49-F238E27FC236}">
                      <a16:creationId xmlns:a16="http://schemas.microsoft.com/office/drawing/2014/main" id="{838F5DC0-A477-2F64-8C80-FD873332C026}"/>
                    </a:ext>
                  </a:extLst>
                </p14:cNvPr>
                <p14:cNvContentPartPr/>
                <p14:nvPr/>
              </p14:nvContentPartPr>
              <p14:xfrm>
                <a:off x="4687440" y="2240140"/>
                <a:ext cx="651960" cy="94320"/>
              </p14:xfrm>
            </p:contentPart>
          </mc:Choice>
          <mc:Fallback>
            <p:pic>
              <p:nvPicPr>
                <p:cNvPr id="54" name="Ink 53">
                  <a:extLst>
                    <a:ext uri="{FF2B5EF4-FFF2-40B4-BE49-F238E27FC236}">
                      <a16:creationId xmlns:a16="http://schemas.microsoft.com/office/drawing/2014/main" id="{838F5DC0-A477-2F64-8C80-FD873332C026}"/>
                    </a:ext>
                  </a:extLst>
                </p:cNvPr>
                <p:cNvPicPr/>
                <p:nvPr/>
              </p:nvPicPr>
              <p:blipFill>
                <a:blip r:embed="rId511"/>
                <a:stretch>
                  <a:fillRect/>
                </a:stretch>
              </p:blipFill>
              <p:spPr>
                <a:xfrm>
                  <a:off x="4669440" y="2222500"/>
                  <a:ext cx="687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55" name="Ink 54">
                  <a:extLst>
                    <a:ext uri="{FF2B5EF4-FFF2-40B4-BE49-F238E27FC236}">
                      <a16:creationId xmlns:a16="http://schemas.microsoft.com/office/drawing/2014/main" id="{D9CE1749-40BF-47F5-6CFC-F78CEE368B9C}"/>
                    </a:ext>
                  </a:extLst>
                </p14:cNvPr>
                <p14:cNvContentPartPr/>
                <p14:nvPr/>
              </p14:nvContentPartPr>
              <p14:xfrm>
                <a:off x="4257240" y="2229340"/>
                <a:ext cx="306720" cy="41760"/>
              </p14:xfrm>
            </p:contentPart>
          </mc:Choice>
          <mc:Fallback>
            <p:pic>
              <p:nvPicPr>
                <p:cNvPr id="55" name="Ink 54">
                  <a:extLst>
                    <a:ext uri="{FF2B5EF4-FFF2-40B4-BE49-F238E27FC236}">
                      <a16:creationId xmlns:a16="http://schemas.microsoft.com/office/drawing/2014/main" id="{D9CE1749-40BF-47F5-6CFC-F78CEE368B9C}"/>
                    </a:ext>
                  </a:extLst>
                </p:cNvPr>
                <p:cNvPicPr/>
                <p:nvPr/>
              </p:nvPicPr>
              <p:blipFill>
                <a:blip r:embed="rId513"/>
                <a:stretch>
                  <a:fillRect/>
                </a:stretch>
              </p:blipFill>
              <p:spPr>
                <a:xfrm>
                  <a:off x="4239600" y="2211700"/>
                  <a:ext cx="342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56" name="Ink 55">
                  <a:extLst>
                    <a:ext uri="{FF2B5EF4-FFF2-40B4-BE49-F238E27FC236}">
                      <a16:creationId xmlns:a16="http://schemas.microsoft.com/office/drawing/2014/main" id="{DBE49AD3-B01E-EC92-2CD1-8988E7789C95}"/>
                    </a:ext>
                  </a:extLst>
                </p14:cNvPr>
                <p14:cNvContentPartPr/>
                <p14:nvPr/>
              </p14:nvContentPartPr>
              <p14:xfrm>
                <a:off x="3381360" y="2266420"/>
                <a:ext cx="754920" cy="15480"/>
              </p14:xfrm>
            </p:contentPart>
          </mc:Choice>
          <mc:Fallback>
            <p:pic>
              <p:nvPicPr>
                <p:cNvPr id="56" name="Ink 55">
                  <a:extLst>
                    <a:ext uri="{FF2B5EF4-FFF2-40B4-BE49-F238E27FC236}">
                      <a16:creationId xmlns:a16="http://schemas.microsoft.com/office/drawing/2014/main" id="{DBE49AD3-B01E-EC92-2CD1-8988E7789C95}"/>
                    </a:ext>
                  </a:extLst>
                </p:cNvPr>
                <p:cNvPicPr/>
                <p:nvPr/>
              </p:nvPicPr>
              <p:blipFill>
                <a:blip r:embed="rId515"/>
                <a:stretch>
                  <a:fillRect/>
                </a:stretch>
              </p:blipFill>
              <p:spPr>
                <a:xfrm>
                  <a:off x="3363360" y="2248420"/>
                  <a:ext cx="790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57" name="Ink 56">
                  <a:extLst>
                    <a:ext uri="{FF2B5EF4-FFF2-40B4-BE49-F238E27FC236}">
                      <a16:creationId xmlns:a16="http://schemas.microsoft.com/office/drawing/2014/main" id="{92F9234D-0B69-DC39-C742-3D8AB121A40B}"/>
                    </a:ext>
                  </a:extLst>
                </p14:cNvPr>
                <p14:cNvContentPartPr/>
                <p14:nvPr/>
              </p14:nvContentPartPr>
              <p14:xfrm>
                <a:off x="2801760" y="2257420"/>
                <a:ext cx="489960" cy="26640"/>
              </p14:xfrm>
            </p:contentPart>
          </mc:Choice>
          <mc:Fallback>
            <p:pic>
              <p:nvPicPr>
                <p:cNvPr id="57" name="Ink 56">
                  <a:extLst>
                    <a:ext uri="{FF2B5EF4-FFF2-40B4-BE49-F238E27FC236}">
                      <a16:creationId xmlns:a16="http://schemas.microsoft.com/office/drawing/2014/main" id="{92F9234D-0B69-DC39-C742-3D8AB121A40B}"/>
                    </a:ext>
                  </a:extLst>
                </p:cNvPr>
                <p:cNvPicPr/>
                <p:nvPr/>
              </p:nvPicPr>
              <p:blipFill>
                <a:blip r:embed="rId517"/>
                <a:stretch>
                  <a:fillRect/>
                </a:stretch>
              </p:blipFill>
              <p:spPr>
                <a:xfrm>
                  <a:off x="2783760" y="2239420"/>
                  <a:ext cx="5256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58" name="Ink 57">
                  <a:extLst>
                    <a:ext uri="{FF2B5EF4-FFF2-40B4-BE49-F238E27FC236}">
                      <a16:creationId xmlns:a16="http://schemas.microsoft.com/office/drawing/2014/main" id="{BD598DA4-5BB5-3D59-DD97-A73075A7D73C}"/>
                    </a:ext>
                  </a:extLst>
                </p14:cNvPr>
                <p14:cNvContentPartPr/>
                <p14:nvPr/>
              </p14:nvContentPartPr>
              <p14:xfrm>
                <a:off x="2180760" y="2241220"/>
                <a:ext cx="562680" cy="42840"/>
              </p14:xfrm>
            </p:contentPart>
          </mc:Choice>
          <mc:Fallback>
            <p:pic>
              <p:nvPicPr>
                <p:cNvPr id="58" name="Ink 57">
                  <a:extLst>
                    <a:ext uri="{FF2B5EF4-FFF2-40B4-BE49-F238E27FC236}">
                      <a16:creationId xmlns:a16="http://schemas.microsoft.com/office/drawing/2014/main" id="{BD598DA4-5BB5-3D59-DD97-A73075A7D73C}"/>
                    </a:ext>
                  </a:extLst>
                </p:cNvPr>
                <p:cNvPicPr/>
                <p:nvPr/>
              </p:nvPicPr>
              <p:blipFill>
                <a:blip r:embed="rId519"/>
                <a:stretch>
                  <a:fillRect/>
                </a:stretch>
              </p:blipFill>
              <p:spPr>
                <a:xfrm>
                  <a:off x="2162760" y="2223220"/>
                  <a:ext cx="598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60" name="Ink 59">
                  <a:extLst>
                    <a:ext uri="{FF2B5EF4-FFF2-40B4-BE49-F238E27FC236}">
                      <a16:creationId xmlns:a16="http://schemas.microsoft.com/office/drawing/2014/main" id="{F6C2883F-9549-A607-A276-543945962A21}"/>
                    </a:ext>
                  </a:extLst>
                </p14:cNvPr>
                <p14:cNvContentPartPr/>
                <p14:nvPr/>
              </p14:nvContentPartPr>
              <p14:xfrm>
                <a:off x="1289400" y="2260660"/>
                <a:ext cx="681480" cy="51480"/>
              </p14:xfrm>
            </p:contentPart>
          </mc:Choice>
          <mc:Fallback>
            <p:pic>
              <p:nvPicPr>
                <p:cNvPr id="60" name="Ink 59">
                  <a:extLst>
                    <a:ext uri="{FF2B5EF4-FFF2-40B4-BE49-F238E27FC236}">
                      <a16:creationId xmlns:a16="http://schemas.microsoft.com/office/drawing/2014/main" id="{F6C2883F-9549-A607-A276-543945962A21}"/>
                    </a:ext>
                  </a:extLst>
                </p:cNvPr>
                <p:cNvPicPr/>
                <p:nvPr/>
              </p:nvPicPr>
              <p:blipFill>
                <a:blip r:embed="rId521"/>
                <a:stretch>
                  <a:fillRect/>
                </a:stretch>
              </p:blipFill>
              <p:spPr>
                <a:xfrm>
                  <a:off x="1271400" y="2243020"/>
                  <a:ext cx="717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61" name="Ink 60">
                  <a:extLst>
                    <a:ext uri="{FF2B5EF4-FFF2-40B4-BE49-F238E27FC236}">
                      <a16:creationId xmlns:a16="http://schemas.microsoft.com/office/drawing/2014/main" id="{7B440D6B-51D3-8CBF-BA14-DA0F18410AAD}"/>
                    </a:ext>
                  </a:extLst>
                </p14:cNvPr>
                <p14:cNvContentPartPr/>
                <p14:nvPr/>
              </p14:nvContentPartPr>
              <p14:xfrm>
                <a:off x="576960" y="2255980"/>
                <a:ext cx="663480" cy="16920"/>
              </p14:xfrm>
            </p:contentPart>
          </mc:Choice>
          <mc:Fallback>
            <p:pic>
              <p:nvPicPr>
                <p:cNvPr id="61" name="Ink 60">
                  <a:extLst>
                    <a:ext uri="{FF2B5EF4-FFF2-40B4-BE49-F238E27FC236}">
                      <a16:creationId xmlns:a16="http://schemas.microsoft.com/office/drawing/2014/main" id="{7B440D6B-51D3-8CBF-BA14-DA0F18410AAD}"/>
                    </a:ext>
                  </a:extLst>
                </p:cNvPr>
                <p:cNvPicPr/>
                <p:nvPr/>
              </p:nvPicPr>
              <p:blipFill>
                <a:blip r:embed="rId523"/>
                <a:stretch>
                  <a:fillRect/>
                </a:stretch>
              </p:blipFill>
              <p:spPr>
                <a:xfrm>
                  <a:off x="558960" y="2238340"/>
                  <a:ext cx="6991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75" name="Ink 274">
                  <a:extLst>
                    <a:ext uri="{FF2B5EF4-FFF2-40B4-BE49-F238E27FC236}">
                      <a16:creationId xmlns:a16="http://schemas.microsoft.com/office/drawing/2014/main" id="{7B84D37C-B0C8-2F21-FA20-B61F3F0AD8F9}"/>
                    </a:ext>
                  </a:extLst>
                </p14:cNvPr>
                <p14:cNvContentPartPr/>
                <p14:nvPr/>
              </p14:nvContentPartPr>
              <p14:xfrm>
                <a:off x="8178720" y="2706340"/>
                <a:ext cx="648720" cy="65160"/>
              </p14:xfrm>
            </p:contentPart>
          </mc:Choice>
          <mc:Fallback>
            <p:pic>
              <p:nvPicPr>
                <p:cNvPr id="275" name="Ink 274">
                  <a:extLst>
                    <a:ext uri="{FF2B5EF4-FFF2-40B4-BE49-F238E27FC236}">
                      <a16:creationId xmlns:a16="http://schemas.microsoft.com/office/drawing/2014/main" id="{7B84D37C-B0C8-2F21-FA20-B61F3F0AD8F9}"/>
                    </a:ext>
                  </a:extLst>
                </p:cNvPr>
                <p:cNvPicPr/>
                <p:nvPr/>
              </p:nvPicPr>
              <p:blipFill>
                <a:blip r:embed="rId525"/>
                <a:stretch>
                  <a:fillRect/>
                </a:stretch>
              </p:blipFill>
              <p:spPr>
                <a:xfrm>
                  <a:off x="8161080" y="2688340"/>
                  <a:ext cx="684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76" name="Ink 275">
                  <a:extLst>
                    <a:ext uri="{FF2B5EF4-FFF2-40B4-BE49-F238E27FC236}">
                      <a16:creationId xmlns:a16="http://schemas.microsoft.com/office/drawing/2014/main" id="{E413EAAE-397D-461E-2398-1E80148086EB}"/>
                    </a:ext>
                  </a:extLst>
                </p14:cNvPr>
                <p14:cNvContentPartPr/>
                <p14:nvPr/>
              </p14:nvContentPartPr>
              <p14:xfrm>
                <a:off x="7513800" y="2757460"/>
                <a:ext cx="338760" cy="26280"/>
              </p14:xfrm>
            </p:contentPart>
          </mc:Choice>
          <mc:Fallback>
            <p:pic>
              <p:nvPicPr>
                <p:cNvPr id="276" name="Ink 275">
                  <a:extLst>
                    <a:ext uri="{FF2B5EF4-FFF2-40B4-BE49-F238E27FC236}">
                      <a16:creationId xmlns:a16="http://schemas.microsoft.com/office/drawing/2014/main" id="{E413EAAE-397D-461E-2398-1E80148086EB}"/>
                    </a:ext>
                  </a:extLst>
                </p:cNvPr>
                <p:cNvPicPr/>
                <p:nvPr/>
              </p:nvPicPr>
              <p:blipFill>
                <a:blip r:embed="rId527"/>
                <a:stretch>
                  <a:fillRect/>
                </a:stretch>
              </p:blipFill>
              <p:spPr>
                <a:xfrm>
                  <a:off x="7495800" y="2739820"/>
                  <a:ext cx="374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78" name="Ink 277">
                  <a:extLst>
                    <a:ext uri="{FF2B5EF4-FFF2-40B4-BE49-F238E27FC236}">
                      <a16:creationId xmlns:a16="http://schemas.microsoft.com/office/drawing/2014/main" id="{47B4557A-4EBC-EE91-9ED6-1CDFFF0C2C87}"/>
                    </a:ext>
                  </a:extLst>
                </p14:cNvPr>
                <p14:cNvContentPartPr/>
                <p14:nvPr/>
              </p14:nvContentPartPr>
              <p14:xfrm>
                <a:off x="6839880" y="2673940"/>
                <a:ext cx="527400" cy="78480"/>
              </p14:xfrm>
            </p:contentPart>
          </mc:Choice>
          <mc:Fallback>
            <p:pic>
              <p:nvPicPr>
                <p:cNvPr id="278" name="Ink 277">
                  <a:extLst>
                    <a:ext uri="{FF2B5EF4-FFF2-40B4-BE49-F238E27FC236}">
                      <a16:creationId xmlns:a16="http://schemas.microsoft.com/office/drawing/2014/main" id="{47B4557A-4EBC-EE91-9ED6-1CDFFF0C2C87}"/>
                    </a:ext>
                  </a:extLst>
                </p:cNvPr>
                <p:cNvPicPr/>
                <p:nvPr/>
              </p:nvPicPr>
              <p:blipFill>
                <a:blip r:embed="rId529"/>
                <a:stretch>
                  <a:fillRect/>
                </a:stretch>
              </p:blipFill>
              <p:spPr>
                <a:xfrm>
                  <a:off x="6822240" y="2656300"/>
                  <a:ext cx="563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79" name="Ink 278">
                  <a:extLst>
                    <a:ext uri="{FF2B5EF4-FFF2-40B4-BE49-F238E27FC236}">
                      <a16:creationId xmlns:a16="http://schemas.microsoft.com/office/drawing/2014/main" id="{9EF7384E-47AF-BF9C-D424-6CCC20F41420}"/>
                    </a:ext>
                  </a:extLst>
                </p14:cNvPr>
                <p14:cNvContentPartPr/>
                <p14:nvPr/>
              </p14:nvContentPartPr>
              <p14:xfrm>
                <a:off x="6117000" y="2776180"/>
                <a:ext cx="485280" cy="43560"/>
              </p14:xfrm>
            </p:contentPart>
          </mc:Choice>
          <mc:Fallback>
            <p:pic>
              <p:nvPicPr>
                <p:cNvPr id="279" name="Ink 278">
                  <a:extLst>
                    <a:ext uri="{FF2B5EF4-FFF2-40B4-BE49-F238E27FC236}">
                      <a16:creationId xmlns:a16="http://schemas.microsoft.com/office/drawing/2014/main" id="{9EF7384E-47AF-BF9C-D424-6CCC20F41420}"/>
                    </a:ext>
                  </a:extLst>
                </p:cNvPr>
                <p:cNvPicPr/>
                <p:nvPr/>
              </p:nvPicPr>
              <p:blipFill>
                <a:blip r:embed="rId531"/>
                <a:stretch>
                  <a:fillRect/>
                </a:stretch>
              </p:blipFill>
              <p:spPr>
                <a:xfrm>
                  <a:off x="6099000" y="2758540"/>
                  <a:ext cx="520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80" name="Ink 279">
                  <a:extLst>
                    <a:ext uri="{FF2B5EF4-FFF2-40B4-BE49-F238E27FC236}">
                      <a16:creationId xmlns:a16="http://schemas.microsoft.com/office/drawing/2014/main" id="{CF34AF8E-1658-AAED-C552-A83B5BDE518C}"/>
                    </a:ext>
                  </a:extLst>
                </p14:cNvPr>
                <p14:cNvContentPartPr/>
                <p14:nvPr/>
              </p14:nvContentPartPr>
              <p14:xfrm>
                <a:off x="5151840" y="2728660"/>
                <a:ext cx="715320" cy="30600"/>
              </p14:xfrm>
            </p:contentPart>
          </mc:Choice>
          <mc:Fallback>
            <p:pic>
              <p:nvPicPr>
                <p:cNvPr id="280" name="Ink 279">
                  <a:extLst>
                    <a:ext uri="{FF2B5EF4-FFF2-40B4-BE49-F238E27FC236}">
                      <a16:creationId xmlns:a16="http://schemas.microsoft.com/office/drawing/2014/main" id="{CF34AF8E-1658-AAED-C552-A83B5BDE518C}"/>
                    </a:ext>
                  </a:extLst>
                </p:cNvPr>
                <p:cNvPicPr/>
                <p:nvPr/>
              </p:nvPicPr>
              <p:blipFill>
                <a:blip r:embed="rId533"/>
                <a:stretch>
                  <a:fillRect/>
                </a:stretch>
              </p:blipFill>
              <p:spPr>
                <a:xfrm>
                  <a:off x="5134200" y="2711020"/>
                  <a:ext cx="750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82" name="Ink 281">
                  <a:extLst>
                    <a:ext uri="{FF2B5EF4-FFF2-40B4-BE49-F238E27FC236}">
                      <a16:creationId xmlns:a16="http://schemas.microsoft.com/office/drawing/2014/main" id="{9BE2D891-0DD5-45BA-3FFA-C4AAD0922CBD}"/>
                    </a:ext>
                  </a:extLst>
                </p14:cNvPr>
                <p14:cNvContentPartPr/>
                <p14:nvPr/>
              </p14:nvContentPartPr>
              <p14:xfrm>
                <a:off x="3975360" y="2691940"/>
                <a:ext cx="997920" cy="51480"/>
              </p14:xfrm>
            </p:contentPart>
          </mc:Choice>
          <mc:Fallback>
            <p:pic>
              <p:nvPicPr>
                <p:cNvPr id="282" name="Ink 281">
                  <a:extLst>
                    <a:ext uri="{FF2B5EF4-FFF2-40B4-BE49-F238E27FC236}">
                      <a16:creationId xmlns:a16="http://schemas.microsoft.com/office/drawing/2014/main" id="{9BE2D891-0DD5-45BA-3FFA-C4AAD0922CBD}"/>
                    </a:ext>
                  </a:extLst>
                </p:cNvPr>
                <p:cNvPicPr/>
                <p:nvPr/>
              </p:nvPicPr>
              <p:blipFill>
                <a:blip r:embed="rId535"/>
                <a:stretch>
                  <a:fillRect/>
                </a:stretch>
              </p:blipFill>
              <p:spPr>
                <a:xfrm>
                  <a:off x="3957720" y="2674300"/>
                  <a:ext cx="1033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84" name="Ink 283">
                  <a:extLst>
                    <a:ext uri="{FF2B5EF4-FFF2-40B4-BE49-F238E27FC236}">
                      <a16:creationId xmlns:a16="http://schemas.microsoft.com/office/drawing/2014/main" id="{4CBD323E-DC09-D946-EC03-238FD31997DA}"/>
                    </a:ext>
                  </a:extLst>
                </p14:cNvPr>
                <p14:cNvContentPartPr/>
                <p14:nvPr/>
              </p14:nvContentPartPr>
              <p14:xfrm>
                <a:off x="1535640" y="2680780"/>
                <a:ext cx="1711800" cy="105840"/>
              </p14:xfrm>
            </p:contentPart>
          </mc:Choice>
          <mc:Fallback>
            <p:pic>
              <p:nvPicPr>
                <p:cNvPr id="284" name="Ink 283">
                  <a:extLst>
                    <a:ext uri="{FF2B5EF4-FFF2-40B4-BE49-F238E27FC236}">
                      <a16:creationId xmlns:a16="http://schemas.microsoft.com/office/drawing/2014/main" id="{4CBD323E-DC09-D946-EC03-238FD31997DA}"/>
                    </a:ext>
                  </a:extLst>
                </p:cNvPr>
                <p:cNvPicPr/>
                <p:nvPr/>
              </p:nvPicPr>
              <p:blipFill>
                <a:blip r:embed="rId537"/>
                <a:stretch>
                  <a:fillRect/>
                </a:stretch>
              </p:blipFill>
              <p:spPr>
                <a:xfrm>
                  <a:off x="1518000" y="2663140"/>
                  <a:ext cx="1747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85" name="Ink 284">
                  <a:extLst>
                    <a:ext uri="{FF2B5EF4-FFF2-40B4-BE49-F238E27FC236}">
                      <a16:creationId xmlns:a16="http://schemas.microsoft.com/office/drawing/2014/main" id="{4F1CD171-C2D5-2206-6802-34FC38EEEE59}"/>
                    </a:ext>
                  </a:extLst>
                </p14:cNvPr>
                <p14:cNvContentPartPr/>
                <p14:nvPr/>
              </p14:nvContentPartPr>
              <p14:xfrm>
                <a:off x="539520" y="2733340"/>
                <a:ext cx="950400" cy="100440"/>
              </p14:xfrm>
            </p:contentPart>
          </mc:Choice>
          <mc:Fallback>
            <p:pic>
              <p:nvPicPr>
                <p:cNvPr id="285" name="Ink 284">
                  <a:extLst>
                    <a:ext uri="{FF2B5EF4-FFF2-40B4-BE49-F238E27FC236}">
                      <a16:creationId xmlns:a16="http://schemas.microsoft.com/office/drawing/2014/main" id="{4F1CD171-C2D5-2206-6802-34FC38EEEE59}"/>
                    </a:ext>
                  </a:extLst>
                </p:cNvPr>
                <p:cNvPicPr/>
                <p:nvPr/>
              </p:nvPicPr>
              <p:blipFill>
                <a:blip r:embed="rId539"/>
                <a:stretch>
                  <a:fillRect/>
                </a:stretch>
              </p:blipFill>
              <p:spPr>
                <a:xfrm>
                  <a:off x="521520" y="2715700"/>
                  <a:ext cx="986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05" name="Ink 304">
                  <a:extLst>
                    <a:ext uri="{FF2B5EF4-FFF2-40B4-BE49-F238E27FC236}">
                      <a16:creationId xmlns:a16="http://schemas.microsoft.com/office/drawing/2014/main" id="{095DE5D7-C7E4-FE8D-1DC2-0FC3EF4D1DB9}"/>
                    </a:ext>
                  </a:extLst>
                </p14:cNvPr>
                <p14:cNvContentPartPr/>
                <p14:nvPr/>
              </p14:nvContentPartPr>
              <p14:xfrm>
                <a:off x="3963480" y="2268580"/>
                <a:ext cx="5010840" cy="483120"/>
              </p14:xfrm>
            </p:contentPart>
          </mc:Choice>
          <mc:Fallback>
            <p:pic>
              <p:nvPicPr>
                <p:cNvPr id="305" name="Ink 304">
                  <a:extLst>
                    <a:ext uri="{FF2B5EF4-FFF2-40B4-BE49-F238E27FC236}">
                      <a16:creationId xmlns:a16="http://schemas.microsoft.com/office/drawing/2014/main" id="{095DE5D7-C7E4-FE8D-1DC2-0FC3EF4D1DB9}"/>
                    </a:ext>
                  </a:extLst>
                </p:cNvPr>
                <p:cNvPicPr/>
                <p:nvPr/>
              </p:nvPicPr>
              <p:blipFill>
                <a:blip r:embed="rId541"/>
                <a:stretch>
                  <a:fillRect/>
                </a:stretch>
              </p:blipFill>
              <p:spPr>
                <a:xfrm>
                  <a:off x="3945480" y="2250940"/>
                  <a:ext cx="5046480" cy="51876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542">
            <p14:nvContentPartPr>
              <p14:cNvPr id="307" name="Ink 306">
                <a:extLst>
                  <a:ext uri="{FF2B5EF4-FFF2-40B4-BE49-F238E27FC236}">
                    <a16:creationId xmlns:a16="http://schemas.microsoft.com/office/drawing/2014/main" id="{47A3506E-747A-D6E3-6CE4-1DFE2BB8FBCA}"/>
                  </a:ext>
                </a:extLst>
              </p14:cNvPr>
              <p14:cNvContentPartPr/>
              <p14:nvPr/>
            </p14:nvContentPartPr>
            <p14:xfrm>
              <a:off x="7262880" y="2257060"/>
              <a:ext cx="612720" cy="580320"/>
            </p14:xfrm>
          </p:contentPart>
        </mc:Choice>
        <mc:Fallback>
          <p:pic>
            <p:nvPicPr>
              <p:cNvPr id="307" name="Ink 306">
                <a:extLst>
                  <a:ext uri="{FF2B5EF4-FFF2-40B4-BE49-F238E27FC236}">
                    <a16:creationId xmlns:a16="http://schemas.microsoft.com/office/drawing/2014/main" id="{47A3506E-747A-D6E3-6CE4-1DFE2BB8FBCA}"/>
                  </a:ext>
                </a:extLst>
              </p:cNvPr>
              <p:cNvPicPr/>
              <p:nvPr/>
            </p:nvPicPr>
            <p:blipFill>
              <a:blip r:embed="rId543"/>
              <a:stretch>
                <a:fillRect/>
              </a:stretch>
            </p:blipFill>
            <p:spPr>
              <a:xfrm>
                <a:off x="7231560" y="2225740"/>
                <a:ext cx="675360" cy="64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44">
            <p14:nvContentPartPr>
              <p14:cNvPr id="308" name="Ink 307">
                <a:extLst>
                  <a:ext uri="{FF2B5EF4-FFF2-40B4-BE49-F238E27FC236}">
                    <a16:creationId xmlns:a16="http://schemas.microsoft.com/office/drawing/2014/main" id="{E16EA07A-8E3E-7922-ACB0-A0D13DEC1612}"/>
                  </a:ext>
                </a:extLst>
              </p14:cNvPr>
              <p14:cNvContentPartPr/>
              <p14:nvPr/>
            </p14:nvContentPartPr>
            <p14:xfrm>
              <a:off x="5968680" y="2307820"/>
              <a:ext cx="592560" cy="509760"/>
            </p14:xfrm>
          </p:contentPart>
        </mc:Choice>
        <mc:Fallback>
          <p:pic>
            <p:nvPicPr>
              <p:cNvPr id="308" name="Ink 307">
                <a:extLst>
                  <a:ext uri="{FF2B5EF4-FFF2-40B4-BE49-F238E27FC236}">
                    <a16:creationId xmlns:a16="http://schemas.microsoft.com/office/drawing/2014/main" id="{E16EA07A-8E3E-7922-ACB0-A0D13DEC1612}"/>
                  </a:ext>
                </a:extLst>
              </p:cNvPr>
              <p:cNvPicPr/>
              <p:nvPr/>
            </p:nvPicPr>
            <p:blipFill>
              <a:blip r:embed="rId545"/>
              <a:stretch>
                <a:fillRect/>
              </a:stretch>
            </p:blipFill>
            <p:spPr>
              <a:xfrm>
                <a:off x="5937360" y="2276500"/>
                <a:ext cx="655200" cy="572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46">
            <p14:nvContentPartPr>
              <p14:cNvPr id="309" name="Ink 308">
                <a:extLst>
                  <a:ext uri="{FF2B5EF4-FFF2-40B4-BE49-F238E27FC236}">
                    <a16:creationId xmlns:a16="http://schemas.microsoft.com/office/drawing/2014/main" id="{68F60DB9-5AAA-DA45-CE94-E4301F462F79}"/>
                  </a:ext>
                </a:extLst>
              </p14:cNvPr>
              <p14:cNvContentPartPr/>
              <p14:nvPr/>
            </p14:nvContentPartPr>
            <p14:xfrm>
              <a:off x="4962480" y="2279380"/>
              <a:ext cx="977760" cy="576360"/>
            </p14:xfrm>
          </p:contentPart>
        </mc:Choice>
        <mc:Fallback>
          <p:pic>
            <p:nvPicPr>
              <p:cNvPr id="309" name="Ink 308">
                <a:extLst>
                  <a:ext uri="{FF2B5EF4-FFF2-40B4-BE49-F238E27FC236}">
                    <a16:creationId xmlns:a16="http://schemas.microsoft.com/office/drawing/2014/main" id="{68F60DB9-5AAA-DA45-CE94-E4301F462F79}"/>
                  </a:ext>
                </a:extLst>
              </p:cNvPr>
              <p:cNvPicPr/>
              <p:nvPr/>
            </p:nvPicPr>
            <p:blipFill>
              <a:blip r:embed="rId547"/>
              <a:stretch>
                <a:fillRect/>
              </a:stretch>
            </p:blipFill>
            <p:spPr>
              <a:xfrm>
                <a:off x="4931160" y="2248060"/>
                <a:ext cx="1040400" cy="639000"/>
              </a:xfrm>
              <a:prstGeom prst="rect">
                <a:avLst/>
              </a:prstGeom>
            </p:spPr>
          </p:pic>
        </mc:Fallback>
      </mc:AlternateContent>
      <p:grpSp>
        <p:nvGrpSpPr>
          <p:cNvPr id="311" name="Group 310">
            <a:extLst>
              <a:ext uri="{FF2B5EF4-FFF2-40B4-BE49-F238E27FC236}">
                <a16:creationId xmlns:a16="http://schemas.microsoft.com/office/drawing/2014/main" id="{3A087ADB-417E-85C8-F30D-6D5A530F5213}"/>
              </a:ext>
            </a:extLst>
          </p:cNvPr>
          <p:cNvGrpSpPr/>
          <p:nvPr/>
        </p:nvGrpSpPr>
        <p:grpSpPr>
          <a:xfrm>
            <a:off x="2747760" y="1681060"/>
            <a:ext cx="2169000" cy="1091160"/>
            <a:chOff x="2747760" y="1681060"/>
            <a:chExt cx="2169000" cy="1091160"/>
          </a:xfrm>
        </p:grpSpPr>
        <mc:AlternateContent xmlns:mc="http://schemas.openxmlformats.org/markup-compatibility/2006">
          <mc:Choice xmlns:p14="http://schemas.microsoft.com/office/powerpoint/2010/main" xmlns:aink="http://schemas.microsoft.com/office/drawing/2016/ink" Requires="p14 aink">
            <p:contentPart p14:bwMode="auto" r:id="rId548">
              <p14:nvContentPartPr>
                <p14:cNvPr id="265" name="Ink 264">
                  <a:extLst>
                    <a:ext uri="{FF2B5EF4-FFF2-40B4-BE49-F238E27FC236}">
                      <a16:creationId xmlns:a16="http://schemas.microsoft.com/office/drawing/2014/main" id="{9BB61238-6EDD-EF12-59E6-C0BCD4217637}"/>
                    </a:ext>
                  </a:extLst>
                </p14:cNvPr>
                <p14:cNvContentPartPr/>
                <p14:nvPr/>
              </p14:nvContentPartPr>
              <p14:xfrm>
                <a:off x="4011720" y="1686100"/>
                <a:ext cx="727200" cy="613440"/>
              </p14:xfrm>
            </p:contentPart>
          </mc:Choice>
          <mc:Fallback>
            <p:pic>
              <p:nvPicPr>
                <p:cNvPr id="265" name="Ink 264">
                  <a:extLst>
                    <a:ext uri="{FF2B5EF4-FFF2-40B4-BE49-F238E27FC236}">
                      <a16:creationId xmlns:a16="http://schemas.microsoft.com/office/drawing/2014/main" id="{9BB61238-6EDD-EF12-59E6-C0BCD4217637}"/>
                    </a:ext>
                  </a:extLst>
                </p:cNvPr>
                <p:cNvPicPr/>
                <p:nvPr/>
              </p:nvPicPr>
              <p:blipFill>
                <a:blip r:embed="rId549"/>
                <a:stretch>
                  <a:fillRect/>
                </a:stretch>
              </p:blipFill>
              <p:spPr>
                <a:xfrm>
                  <a:off x="3980400" y="1654780"/>
                  <a:ext cx="789840" cy="676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50">
              <p14:nvContentPartPr>
                <p14:cNvPr id="266" name="Ink 265">
                  <a:extLst>
                    <a:ext uri="{FF2B5EF4-FFF2-40B4-BE49-F238E27FC236}">
                      <a16:creationId xmlns:a16="http://schemas.microsoft.com/office/drawing/2014/main" id="{10A05DCA-B28C-86B1-C66D-95DD07151CA9}"/>
                    </a:ext>
                  </a:extLst>
                </p14:cNvPr>
                <p14:cNvContentPartPr/>
                <p14:nvPr/>
              </p14:nvContentPartPr>
              <p14:xfrm>
                <a:off x="2747760" y="1681060"/>
                <a:ext cx="628200" cy="634320"/>
              </p14:xfrm>
            </p:contentPart>
          </mc:Choice>
          <mc:Fallback>
            <p:pic>
              <p:nvPicPr>
                <p:cNvPr id="266" name="Ink 265">
                  <a:extLst>
                    <a:ext uri="{FF2B5EF4-FFF2-40B4-BE49-F238E27FC236}">
                      <a16:creationId xmlns:a16="http://schemas.microsoft.com/office/drawing/2014/main" id="{10A05DCA-B28C-86B1-C66D-95DD07151CA9}"/>
                    </a:ext>
                  </a:extLst>
                </p:cNvPr>
                <p:cNvPicPr/>
                <p:nvPr/>
              </p:nvPicPr>
              <p:blipFill>
                <a:blip r:embed="rId551"/>
                <a:stretch>
                  <a:fillRect/>
                </a:stretch>
              </p:blipFill>
              <p:spPr>
                <a:xfrm>
                  <a:off x="2716440" y="1649740"/>
                  <a:ext cx="690840" cy="696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52">
              <p14:nvContentPartPr>
                <p14:cNvPr id="310" name="Ink 309">
                  <a:extLst>
                    <a:ext uri="{FF2B5EF4-FFF2-40B4-BE49-F238E27FC236}">
                      <a16:creationId xmlns:a16="http://schemas.microsoft.com/office/drawing/2014/main" id="{0EB7B43D-1DA2-5378-20AE-925A77E378A8}"/>
                    </a:ext>
                  </a:extLst>
                </p14:cNvPr>
                <p14:cNvContentPartPr/>
                <p14:nvPr/>
              </p14:nvContentPartPr>
              <p14:xfrm>
                <a:off x="3869880" y="2282620"/>
                <a:ext cx="1046880" cy="489600"/>
              </p14:xfrm>
            </p:contentPart>
          </mc:Choice>
          <mc:Fallback>
            <p:pic>
              <p:nvPicPr>
                <p:cNvPr id="310" name="Ink 309">
                  <a:extLst>
                    <a:ext uri="{FF2B5EF4-FFF2-40B4-BE49-F238E27FC236}">
                      <a16:creationId xmlns:a16="http://schemas.microsoft.com/office/drawing/2014/main" id="{0EB7B43D-1DA2-5378-20AE-925A77E378A8}"/>
                    </a:ext>
                  </a:extLst>
                </p:cNvPr>
                <p:cNvPicPr/>
                <p:nvPr/>
              </p:nvPicPr>
              <p:blipFill>
                <a:blip r:embed="rId553"/>
                <a:stretch>
                  <a:fillRect/>
                </a:stretch>
              </p:blipFill>
              <p:spPr>
                <a:xfrm>
                  <a:off x="3838560" y="2251300"/>
                  <a:ext cx="1109520" cy="55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4">
            <p14:nvContentPartPr>
              <p14:cNvPr id="312" name="Ink 311">
                <a:extLst>
                  <a:ext uri="{FF2B5EF4-FFF2-40B4-BE49-F238E27FC236}">
                    <a16:creationId xmlns:a16="http://schemas.microsoft.com/office/drawing/2014/main" id="{FBDDF16E-BF0C-1F09-2B83-74BDDC89A781}"/>
                  </a:ext>
                </a:extLst>
              </p14:cNvPr>
              <p14:cNvContentPartPr/>
              <p14:nvPr/>
            </p14:nvContentPartPr>
            <p14:xfrm>
              <a:off x="625560" y="2321860"/>
              <a:ext cx="920520" cy="438480"/>
            </p14:xfrm>
          </p:contentPart>
        </mc:Choice>
        <mc:Fallback>
          <p:pic>
            <p:nvPicPr>
              <p:cNvPr id="312" name="Ink 311">
                <a:extLst>
                  <a:ext uri="{FF2B5EF4-FFF2-40B4-BE49-F238E27FC236}">
                    <a16:creationId xmlns:a16="http://schemas.microsoft.com/office/drawing/2014/main" id="{FBDDF16E-BF0C-1F09-2B83-74BDDC89A781}"/>
                  </a:ext>
                </a:extLst>
              </p:cNvPr>
              <p:cNvPicPr/>
              <p:nvPr/>
            </p:nvPicPr>
            <p:blipFill>
              <a:blip r:embed="rId555"/>
              <a:stretch>
                <a:fillRect/>
              </a:stretch>
            </p:blipFill>
            <p:spPr>
              <a:xfrm>
                <a:off x="607560" y="2304220"/>
                <a:ext cx="95616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13" name="Ink 312">
                <a:extLst>
                  <a:ext uri="{FF2B5EF4-FFF2-40B4-BE49-F238E27FC236}">
                    <a16:creationId xmlns:a16="http://schemas.microsoft.com/office/drawing/2014/main" id="{D721D2AA-6F0B-D3D5-C940-881B79A34EBA}"/>
                  </a:ext>
                </a:extLst>
              </p14:cNvPr>
              <p14:cNvContentPartPr/>
              <p14:nvPr/>
            </p14:nvContentPartPr>
            <p14:xfrm>
              <a:off x="1525920" y="2745940"/>
              <a:ext cx="1426320" cy="493920"/>
            </p14:xfrm>
          </p:contentPart>
        </mc:Choice>
        <mc:Fallback>
          <p:pic>
            <p:nvPicPr>
              <p:cNvPr id="313" name="Ink 312">
                <a:extLst>
                  <a:ext uri="{FF2B5EF4-FFF2-40B4-BE49-F238E27FC236}">
                    <a16:creationId xmlns:a16="http://schemas.microsoft.com/office/drawing/2014/main" id="{D721D2AA-6F0B-D3D5-C940-881B79A34EBA}"/>
                  </a:ext>
                </a:extLst>
              </p:cNvPr>
              <p:cNvPicPr/>
              <p:nvPr/>
            </p:nvPicPr>
            <p:blipFill>
              <a:blip r:embed="rId557"/>
              <a:stretch>
                <a:fillRect/>
              </a:stretch>
            </p:blipFill>
            <p:spPr>
              <a:xfrm>
                <a:off x="1507920" y="2728300"/>
                <a:ext cx="146196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42" name="Ink 341">
                <a:extLst>
                  <a:ext uri="{FF2B5EF4-FFF2-40B4-BE49-F238E27FC236}">
                    <a16:creationId xmlns:a16="http://schemas.microsoft.com/office/drawing/2014/main" id="{AEA8145C-E311-C4D2-D964-6ABEDBF9C07D}"/>
                  </a:ext>
                </a:extLst>
              </p14:cNvPr>
              <p14:cNvContentPartPr/>
              <p14:nvPr/>
            </p14:nvContentPartPr>
            <p14:xfrm>
              <a:off x="4189920" y="3717220"/>
              <a:ext cx="837360" cy="548280"/>
            </p14:xfrm>
          </p:contentPart>
        </mc:Choice>
        <mc:Fallback>
          <p:pic>
            <p:nvPicPr>
              <p:cNvPr id="342" name="Ink 341">
                <a:extLst>
                  <a:ext uri="{FF2B5EF4-FFF2-40B4-BE49-F238E27FC236}">
                    <a16:creationId xmlns:a16="http://schemas.microsoft.com/office/drawing/2014/main" id="{AEA8145C-E311-C4D2-D964-6ABEDBF9C07D}"/>
                  </a:ext>
                </a:extLst>
              </p:cNvPr>
              <p:cNvPicPr/>
              <p:nvPr/>
            </p:nvPicPr>
            <p:blipFill>
              <a:blip r:embed="rId559"/>
              <a:stretch>
                <a:fillRect/>
              </a:stretch>
            </p:blipFill>
            <p:spPr>
              <a:xfrm>
                <a:off x="4172280" y="3699580"/>
                <a:ext cx="873000" cy="583920"/>
              </a:xfrm>
              <a:prstGeom prst="rect">
                <a:avLst/>
              </a:prstGeom>
            </p:spPr>
          </p:pic>
        </mc:Fallback>
      </mc:AlternateContent>
      <p:grpSp>
        <p:nvGrpSpPr>
          <p:cNvPr id="363" name="Group 362">
            <a:extLst>
              <a:ext uri="{FF2B5EF4-FFF2-40B4-BE49-F238E27FC236}">
                <a16:creationId xmlns:a16="http://schemas.microsoft.com/office/drawing/2014/main" id="{A3C3CA43-6295-2D86-3E21-46C56C746D81}"/>
              </a:ext>
            </a:extLst>
          </p:cNvPr>
          <p:cNvGrpSpPr/>
          <p:nvPr/>
        </p:nvGrpSpPr>
        <p:grpSpPr>
          <a:xfrm>
            <a:off x="156840" y="4726660"/>
            <a:ext cx="3371040" cy="162720"/>
            <a:chOff x="156840" y="4726660"/>
            <a:chExt cx="3371040" cy="162720"/>
          </a:xfrm>
        </p:grpSpPr>
        <mc:AlternateContent xmlns:mc="http://schemas.openxmlformats.org/markup-compatibility/2006">
          <mc:Choice xmlns:p14="http://schemas.microsoft.com/office/powerpoint/2010/main" Requires="p14">
            <p:contentPart p14:bwMode="auto" r:id="rId560">
              <p14:nvContentPartPr>
                <p14:cNvPr id="359" name="Ink 358">
                  <a:extLst>
                    <a:ext uri="{FF2B5EF4-FFF2-40B4-BE49-F238E27FC236}">
                      <a16:creationId xmlns:a16="http://schemas.microsoft.com/office/drawing/2014/main" id="{A7A0EBCD-32F5-175E-580B-2805D51D24D3}"/>
                    </a:ext>
                  </a:extLst>
                </p14:cNvPr>
                <p14:cNvContentPartPr/>
                <p14:nvPr/>
              </p14:nvContentPartPr>
              <p14:xfrm>
                <a:off x="2282280" y="4780300"/>
                <a:ext cx="1245600" cy="109080"/>
              </p14:xfrm>
            </p:contentPart>
          </mc:Choice>
          <mc:Fallback>
            <p:pic>
              <p:nvPicPr>
                <p:cNvPr id="359" name="Ink 358">
                  <a:extLst>
                    <a:ext uri="{FF2B5EF4-FFF2-40B4-BE49-F238E27FC236}">
                      <a16:creationId xmlns:a16="http://schemas.microsoft.com/office/drawing/2014/main" id="{A7A0EBCD-32F5-175E-580B-2805D51D24D3}"/>
                    </a:ext>
                  </a:extLst>
                </p:cNvPr>
                <p:cNvPicPr/>
                <p:nvPr/>
              </p:nvPicPr>
              <p:blipFill>
                <a:blip r:embed="rId561"/>
                <a:stretch>
                  <a:fillRect/>
                </a:stretch>
              </p:blipFill>
              <p:spPr>
                <a:xfrm>
                  <a:off x="2264280" y="4762660"/>
                  <a:ext cx="1281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60" name="Ink 359">
                  <a:extLst>
                    <a:ext uri="{FF2B5EF4-FFF2-40B4-BE49-F238E27FC236}">
                      <a16:creationId xmlns:a16="http://schemas.microsoft.com/office/drawing/2014/main" id="{FC29597E-C78C-4B2F-A6B9-8919ADD485E7}"/>
                    </a:ext>
                  </a:extLst>
                </p14:cNvPr>
                <p14:cNvContentPartPr/>
                <p14:nvPr/>
              </p14:nvContentPartPr>
              <p14:xfrm>
                <a:off x="1473000" y="4726660"/>
                <a:ext cx="904680" cy="54360"/>
              </p14:xfrm>
            </p:contentPart>
          </mc:Choice>
          <mc:Fallback>
            <p:pic>
              <p:nvPicPr>
                <p:cNvPr id="360" name="Ink 359">
                  <a:extLst>
                    <a:ext uri="{FF2B5EF4-FFF2-40B4-BE49-F238E27FC236}">
                      <a16:creationId xmlns:a16="http://schemas.microsoft.com/office/drawing/2014/main" id="{FC29597E-C78C-4B2F-A6B9-8919ADD485E7}"/>
                    </a:ext>
                  </a:extLst>
                </p:cNvPr>
                <p:cNvPicPr/>
                <p:nvPr/>
              </p:nvPicPr>
              <p:blipFill>
                <a:blip r:embed="rId563"/>
                <a:stretch>
                  <a:fillRect/>
                </a:stretch>
              </p:blipFill>
              <p:spPr>
                <a:xfrm>
                  <a:off x="1455000" y="4709020"/>
                  <a:ext cx="940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62" name="Ink 361">
                  <a:extLst>
                    <a:ext uri="{FF2B5EF4-FFF2-40B4-BE49-F238E27FC236}">
                      <a16:creationId xmlns:a16="http://schemas.microsoft.com/office/drawing/2014/main" id="{0BAB85AA-5431-CDA4-2B53-E692C4DB8D6E}"/>
                    </a:ext>
                  </a:extLst>
                </p14:cNvPr>
                <p14:cNvContentPartPr/>
                <p14:nvPr/>
              </p14:nvContentPartPr>
              <p14:xfrm>
                <a:off x="156840" y="4740700"/>
                <a:ext cx="1206360" cy="41760"/>
              </p14:xfrm>
            </p:contentPart>
          </mc:Choice>
          <mc:Fallback>
            <p:pic>
              <p:nvPicPr>
                <p:cNvPr id="362" name="Ink 361">
                  <a:extLst>
                    <a:ext uri="{FF2B5EF4-FFF2-40B4-BE49-F238E27FC236}">
                      <a16:creationId xmlns:a16="http://schemas.microsoft.com/office/drawing/2014/main" id="{0BAB85AA-5431-CDA4-2B53-E692C4DB8D6E}"/>
                    </a:ext>
                  </a:extLst>
                </p:cNvPr>
                <p:cNvPicPr/>
                <p:nvPr/>
              </p:nvPicPr>
              <p:blipFill>
                <a:blip r:embed="rId565"/>
                <a:stretch>
                  <a:fillRect/>
                </a:stretch>
              </p:blipFill>
              <p:spPr>
                <a:xfrm>
                  <a:off x="139200" y="4722700"/>
                  <a:ext cx="1242000" cy="77400"/>
                </a:xfrm>
                <a:prstGeom prst="rect">
                  <a:avLst/>
                </a:prstGeom>
              </p:spPr>
            </p:pic>
          </mc:Fallback>
        </mc:AlternateContent>
      </p:grpSp>
      <p:grpSp>
        <p:nvGrpSpPr>
          <p:cNvPr id="372" name="Group 371">
            <a:extLst>
              <a:ext uri="{FF2B5EF4-FFF2-40B4-BE49-F238E27FC236}">
                <a16:creationId xmlns:a16="http://schemas.microsoft.com/office/drawing/2014/main" id="{03CA1094-BDAF-841B-B71A-32203E04DB85}"/>
              </a:ext>
            </a:extLst>
          </p:cNvPr>
          <p:cNvGrpSpPr/>
          <p:nvPr/>
        </p:nvGrpSpPr>
        <p:grpSpPr>
          <a:xfrm>
            <a:off x="3436800" y="4713340"/>
            <a:ext cx="5988240" cy="605880"/>
            <a:chOff x="3436800" y="4713340"/>
            <a:chExt cx="5988240" cy="605880"/>
          </a:xfrm>
        </p:grpSpPr>
        <mc:AlternateContent xmlns:mc="http://schemas.openxmlformats.org/markup-compatibility/2006">
          <mc:Choice xmlns:p14="http://schemas.microsoft.com/office/powerpoint/2010/main" Requires="p14">
            <p:contentPart p14:bwMode="auto" r:id="rId566">
              <p14:nvContentPartPr>
                <p14:cNvPr id="350" name="Ink 349">
                  <a:extLst>
                    <a:ext uri="{FF2B5EF4-FFF2-40B4-BE49-F238E27FC236}">
                      <a16:creationId xmlns:a16="http://schemas.microsoft.com/office/drawing/2014/main" id="{13094FBF-E5EB-C3D9-8C91-2D3738D2D864}"/>
                    </a:ext>
                  </a:extLst>
                </p14:cNvPr>
                <p14:cNvContentPartPr/>
                <p14:nvPr/>
              </p14:nvContentPartPr>
              <p14:xfrm>
                <a:off x="8594880" y="4727740"/>
                <a:ext cx="689400" cy="56160"/>
              </p14:xfrm>
            </p:contentPart>
          </mc:Choice>
          <mc:Fallback>
            <p:pic>
              <p:nvPicPr>
                <p:cNvPr id="350" name="Ink 349">
                  <a:extLst>
                    <a:ext uri="{FF2B5EF4-FFF2-40B4-BE49-F238E27FC236}">
                      <a16:creationId xmlns:a16="http://schemas.microsoft.com/office/drawing/2014/main" id="{13094FBF-E5EB-C3D9-8C91-2D3738D2D864}"/>
                    </a:ext>
                  </a:extLst>
                </p:cNvPr>
                <p:cNvPicPr/>
                <p:nvPr/>
              </p:nvPicPr>
              <p:blipFill>
                <a:blip r:embed="rId567"/>
                <a:stretch>
                  <a:fillRect/>
                </a:stretch>
              </p:blipFill>
              <p:spPr>
                <a:xfrm>
                  <a:off x="8576880" y="4709740"/>
                  <a:ext cx="725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51" name="Ink 350">
                  <a:extLst>
                    <a:ext uri="{FF2B5EF4-FFF2-40B4-BE49-F238E27FC236}">
                      <a16:creationId xmlns:a16="http://schemas.microsoft.com/office/drawing/2014/main" id="{24EF1AB6-3067-7DAC-99B1-864C3CCDBD89}"/>
                    </a:ext>
                  </a:extLst>
                </p14:cNvPr>
                <p14:cNvContentPartPr/>
                <p14:nvPr/>
              </p14:nvContentPartPr>
              <p14:xfrm>
                <a:off x="7279440" y="4772020"/>
                <a:ext cx="879840" cy="57960"/>
              </p14:xfrm>
            </p:contentPart>
          </mc:Choice>
          <mc:Fallback>
            <p:pic>
              <p:nvPicPr>
                <p:cNvPr id="351" name="Ink 350">
                  <a:extLst>
                    <a:ext uri="{FF2B5EF4-FFF2-40B4-BE49-F238E27FC236}">
                      <a16:creationId xmlns:a16="http://schemas.microsoft.com/office/drawing/2014/main" id="{24EF1AB6-3067-7DAC-99B1-864C3CCDBD89}"/>
                    </a:ext>
                  </a:extLst>
                </p:cNvPr>
                <p:cNvPicPr/>
                <p:nvPr/>
              </p:nvPicPr>
              <p:blipFill>
                <a:blip r:embed="rId569"/>
                <a:stretch>
                  <a:fillRect/>
                </a:stretch>
              </p:blipFill>
              <p:spPr>
                <a:xfrm>
                  <a:off x="7261440" y="4754020"/>
                  <a:ext cx="915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53" name="Ink 352">
                  <a:extLst>
                    <a:ext uri="{FF2B5EF4-FFF2-40B4-BE49-F238E27FC236}">
                      <a16:creationId xmlns:a16="http://schemas.microsoft.com/office/drawing/2014/main" id="{19B397F2-5DBC-0B18-B7B9-696989D6640B}"/>
                    </a:ext>
                  </a:extLst>
                </p14:cNvPr>
                <p14:cNvContentPartPr/>
                <p14:nvPr/>
              </p14:nvContentPartPr>
              <p14:xfrm>
                <a:off x="6349920" y="4763020"/>
                <a:ext cx="875880" cy="63360"/>
              </p14:xfrm>
            </p:contentPart>
          </mc:Choice>
          <mc:Fallback>
            <p:pic>
              <p:nvPicPr>
                <p:cNvPr id="353" name="Ink 352">
                  <a:extLst>
                    <a:ext uri="{FF2B5EF4-FFF2-40B4-BE49-F238E27FC236}">
                      <a16:creationId xmlns:a16="http://schemas.microsoft.com/office/drawing/2014/main" id="{19B397F2-5DBC-0B18-B7B9-696989D6640B}"/>
                    </a:ext>
                  </a:extLst>
                </p:cNvPr>
                <p:cNvPicPr/>
                <p:nvPr/>
              </p:nvPicPr>
              <p:blipFill>
                <a:blip r:embed="rId571"/>
                <a:stretch>
                  <a:fillRect/>
                </a:stretch>
              </p:blipFill>
              <p:spPr>
                <a:xfrm>
                  <a:off x="6331920" y="4745380"/>
                  <a:ext cx="911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55" name="Ink 354">
                  <a:extLst>
                    <a:ext uri="{FF2B5EF4-FFF2-40B4-BE49-F238E27FC236}">
                      <a16:creationId xmlns:a16="http://schemas.microsoft.com/office/drawing/2014/main" id="{86491666-4788-5720-CDA6-78E14B9D09C1}"/>
                    </a:ext>
                  </a:extLst>
                </p14:cNvPr>
                <p14:cNvContentPartPr/>
                <p14:nvPr/>
              </p14:nvContentPartPr>
              <p14:xfrm>
                <a:off x="4920360" y="4775980"/>
                <a:ext cx="1236240" cy="67320"/>
              </p14:xfrm>
            </p:contentPart>
          </mc:Choice>
          <mc:Fallback>
            <p:pic>
              <p:nvPicPr>
                <p:cNvPr id="355" name="Ink 354">
                  <a:extLst>
                    <a:ext uri="{FF2B5EF4-FFF2-40B4-BE49-F238E27FC236}">
                      <a16:creationId xmlns:a16="http://schemas.microsoft.com/office/drawing/2014/main" id="{86491666-4788-5720-CDA6-78E14B9D09C1}"/>
                    </a:ext>
                  </a:extLst>
                </p:cNvPr>
                <p:cNvPicPr/>
                <p:nvPr/>
              </p:nvPicPr>
              <p:blipFill>
                <a:blip r:embed="rId573"/>
                <a:stretch>
                  <a:fillRect/>
                </a:stretch>
              </p:blipFill>
              <p:spPr>
                <a:xfrm>
                  <a:off x="4902360" y="4758340"/>
                  <a:ext cx="1271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57" name="Ink 356">
                  <a:extLst>
                    <a:ext uri="{FF2B5EF4-FFF2-40B4-BE49-F238E27FC236}">
                      <a16:creationId xmlns:a16="http://schemas.microsoft.com/office/drawing/2014/main" id="{97913755-2803-6B4C-AE95-1393B846EBAA}"/>
                    </a:ext>
                  </a:extLst>
                </p14:cNvPr>
                <p14:cNvContentPartPr/>
                <p14:nvPr/>
              </p14:nvContentPartPr>
              <p14:xfrm>
                <a:off x="3436800" y="4749700"/>
                <a:ext cx="1388520" cy="124920"/>
              </p14:xfrm>
            </p:contentPart>
          </mc:Choice>
          <mc:Fallback>
            <p:pic>
              <p:nvPicPr>
                <p:cNvPr id="357" name="Ink 356">
                  <a:extLst>
                    <a:ext uri="{FF2B5EF4-FFF2-40B4-BE49-F238E27FC236}">
                      <a16:creationId xmlns:a16="http://schemas.microsoft.com/office/drawing/2014/main" id="{97913755-2803-6B4C-AE95-1393B846EBAA}"/>
                    </a:ext>
                  </a:extLst>
                </p:cNvPr>
                <p:cNvPicPr/>
                <p:nvPr/>
              </p:nvPicPr>
              <p:blipFill>
                <a:blip r:embed="rId575"/>
                <a:stretch>
                  <a:fillRect/>
                </a:stretch>
              </p:blipFill>
              <p:spPr>
                <a:xfrm>
                  <a:off x="3418800" y="4731700"/>
                  <a:ext cx="1424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64" name="Ink 363">
                  <a:extLst>
                    <a:ext uri="{FF2B5EF4-FFF2-40B4-BE49-F238E27FC236}">
                      <a16:creationId xmlns:a16="http://schemas.microsoft.com/office/drawing/2014/main" id="{C3F34DC4-A2F6-46C1-2A4C-DF405B49CBA4}"/>
                    </a:ext>
                  </a:extLst>
                </p14:cNvPr>
                <p14:cNvContentPartPr/>
                <p14:nvPr/>
              </p14:nvContentPartPr>
              <p14:xfrm>
                <a:off x="8806920" y="5108620"/>
                <a:ext cx="618120" cy="83160"/>
              </p14:xfrm>
            </p:contentPart>
          </mc:Choice>
          <mc:Fallback>
            <p:pic>
              <p:nvPicPr>
                <p:cNvPr id="364" name="Ink 363">
                  <a:extLst>
                    <a:ext uri="{FF2B5EF4-FFF2-40B4-BE49-F238E27FC236}">
                      <a16:creationId xmlns:a16="http://schemas.microsoft.com/office/drawing/2014/main" id="{C3F34DC4-A2F6-46C1-2A4C-DF405B49CBA4}"/>
                    </a:ext>
                  </a:extLst>
                </p:cNvPr>
                <p:cNvPicPr/>
                <p:nvPr/>
              </p:nvPicPr>
              <p:blipFill>
                <a:blip r:embed="rId577"/>
                <a:stretch>
                  <a:fillRect/>
                </a:stretch>
              </p:blipFill>
              <p:spPr>
                <a:xfrm>
                  <a:off x="8789280" y="5090980"/>
                  <a:ext cx="653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65" name="Ink 364">
                  <a:extLst>
                    <a:ext uri="{FF2B5EF4-FFF2-40B4-BE49-F238E27FC236}">
                      <a16:creationId xmlns:a16="http://schemas.microsoft.com/office/drawing/2014/main" id="{F08C261A-E32A-6CE6-4250-87C9D2950FC5}"/>
                    </a:ext>
                  </a:extLst>
                </p14:cNvPr>
                <p14:cNvContentPartPr/>
                <p14:nvPr/>
              </p14:nvContentPartPr>
              <p14:xfrm>
                <a:off x="7574640" y="5212300"/>
                <a:ext cx="1046160" cy="86400"/>
              </p14:xfrm>
            </p:contentPart>
          </mc:Choice>
          <mc:Fallback>
            <p:pic>
              <p:nvPicPr>
                <p:cNvPr id="365" name="Ink 364">
                  <a:extLst>
                    <a:ext uri="{FF2B5EF4-FFF2-40B4-BE49-F238E27FC236}">
                      <a16:creationId xmlns:a16="http://schemas.microsoft.com/office/drawing/2014/main" id="{F08C261A-E32A-6CE6-4250-87C9D2950FC5}"/>
                    </a:ext>
                  </a:extLst>
                </p:cNvPr>
                <p:cNvPicPr/>
                <p:nvPr/>
              </p:nvPicPr>
              <p:blipFill>
                <a:blip r:embed="rId579"/>
                <a:stretch>
                  <a:fillRect/>
                </a:stretch>
              </p:blipFill>
              <p:spPr>
                <a:xfrm>
                  <a:off x="7556640" y="5194300"/>
                  <a:ext cx="1081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67" name="Ink 366">
                  <a:extLst>
                    <a:ext uri="{FF2B5EF4-FFF2-40B4-BE49-F238E27FC236}">
                      <a16:creationId xmlns:a16="http://schemas.microsoft.com/office/drawing/2014/main" id="{E8392E2D-8418-6049-2CDC-C215057EED10}"/>
                    </a:ext>
                  </a:extLst>
                </p14:cNvPr>
                <p14:cNvContentPartPr/>
                <p14:nvPr/>
              </p14:nvContentPartPr>
              <p14:xfrm>
                <a:off x="6878040" y="5207980"/>
                <a:ext cx="489960" cy="54360"/>
              </p14:xfrm>
            </p:contentPart>
          </mc:Choice>
          <mc:Fallback>
            <p:pic>
              <p:nvPicPr>
                <p:cNvPr id="367" name="Ink 366">
                  <a:extLst>
                    <a:ext uri="{FF2B5EF4-FFF2-40B4-BE49-F238E27FC236}">
                      <a16:creationId xmlns:a16="http://schemas.microsoft.com/office/drawing/2014/main" id="{E8392E2D-8418-6049-2CDC-C215057EED10}"/>
                    </a:ext>
                  </a:extLst>
                </p:cNvPr>
                <p:cNvPicPr/>
                <p:nvPr/>
              </p:nvPicPr>
              <p:blipFill>
                <a:blip r:embed="rId581"/>
                <a:stretch>
                  <a:fillRect/>
                </a:stretch>
              </p:blipFill>
              <p:spPr>
                <a:xfrm>
                  <a:off x="6860400" y="5190340"/>
                  <a:ext cx="525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68" name="Ink 367">
                  <a:extLst>
                    <a:ext uri="{FF2B5EF4-FFF2-40B4-BE49-F238E27FC236}">
                      <a16:creationId xmlns:a16="http://schemas.microsoft.com/office/drawing/2014/main" id="{0221CAA5-79C7-D917-00D9-E6468372FAD6}"/>
                    </a:ext>
                  </a:extLst>
                </p14:cNvPr>
                <p14:cNvContentPartPr/>
                <p14:nvPr/>
              </p14:nvContentPartPr>
              <p14:xfrm>
                <a:off x="5875800" y="5254060"/>
                <a:ext cx="767520" cy="37800"/>
              </p14:xfrm>
            </p:contentPart>
          </mc:Choice>
          <mc:Fallback>
            <p:pic>
              <p:nvPicPr>
                <p:cNvPr id="368" name="Ink 367">
                  <a:extLst>
                    <a:ext uri="{FF2B5EF4-FFF2-40B4-BE49-F238E27FC236}">
                      <a16:creationId xmlns:a16="http://schemas.microsoft.com/office/drawing/2014/main" id="{0221CAA5-79C7-D917-00D9-E6468372FAD6}"/>
                    </a:ext>
                  </a:extLst>
                </p:cNvPr>
                <p:cNvPicPr/>
                <p:nvPr/>
              </p:nvPicPr>
              <p:blipFill>
                <a:blip r:embed="rId583"/>
                <a:stretch>
                  <a:fillRect/>
                </a:stretch>
              </p:blipFill>
              <p:spPr>
                <a:xfrm>
                  <a:off x="5858160" y="5236420"/>
                  <a:ext cx="803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69" name="Ink 368">
                  <a:extLst>
                    <a:ext uri="{FF2B5EF4-FFF2-40B4-BE49-F238E27FC236}">
                      <a16:creationId xmlns:a16="http://schemas.microsoft.com/office/drawing/2014/main" id="{918B878B-2B2B-EE82-CF7F-4D82FB228253}"/>
                    </a:ext>
                  </a:extLst>
                </p14:cNvPr>
                <p14:cNvContentPartPr/>
                <p14:nvPr/>
              </p14:nvContentPartPr>
              <p14:xfrm>
                <a:off x="5010360" y="5276020"/>
                <a:ext cx="621360" cy="43200"/>
              </p14:xfrm>
            </p:contentPart>
          </mc:Choice>
          <mc:Fallback>
            <p:pic>
              <p:nvPicPr>
                <p:cNvPr id="369" name="Ink 368">
                  <a:extLst>
                    <a:ext uri="{FF2B5EF4-FFF2-40B4-BE49-F238E27FC236}">
                      <a16:creationId xmlns:a16="http://schemas.microsoft.com/office/drawing/2014/main" id="{918B878B-2B2B-EE82-CF7F-4D82FB228253}"/>
                    </a:ext>
                  </a:extLst>
                </p:cNvPr>
                <p:cNvPicPr/>
                <p:nvPr/>
              </p:nvPicPr>
              <p:blipFill>
                <a:blip r:embed="rId585"/>
                <a:stretch>
                  <a:fillRect/>
                </a:stretch>
              </p:blipFill>
              <p:spPr>
                <a:xfrm>
                  <a:off x="4992720" y="5258020"/>
                  <a:ext cx="657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1" name="Ink 370">
                  <a:extLst>
                    <a:ext uri="{FF2B5EF4-FFF2-40B4-BE49-F238E27FC236}">
                      <a16:creationId xmlns:a16="http://schemas.microsoft.com/office/drawing/2014/main" id="{19F43BA6-396B-C755-432C-69ECFFD15993}"/>
                    </a:ext>
                  </a:extLst>
                </p14:cNvPr>
                <p14:cNvContentPartPr/>
                <p14:nvPr/>
              </p14:nvContentPartPr>
              <p14:xfrm>
                <a:off x="4925760" y="4713340"/>
                <a:ext cx="1789560" cy="601920"/>
              </p14:xfrm>
            </p:contentPart>
          </mc:Choice>
          <mc:Fallback>
            <p:pic>
              <p:nvPicPr>
                <p:cNvPr id="371" name="Ink 370">
                  <a:extLst>
                    <a:ext uri="{FF2B5EF4-FFF2-40B4-BE49-F238E27FC236}">
                      <a16:creationId xmlns:a16="http://schemas.microsoft.com/office/drawing/2014/main" id="{19F43BA6-396B-C755-432C-69ECFFD15993}"/>
                    </a:ext>
                  </a:extLst>
                </p:cNvPr>
                <p:cNvPicPr/>
                <p:nvPr/>
              </p:nvPicPr>
              <p:blipFill>
                <a:blip r:embed="rId587"/>
                <a:stretch>
                  <a:fillRect/>
                </a:stretch>
              </p:blipFill>
              <p:spPr>
                <a:xfrm>
                  <a:off x="4907760" y="4695340"/>
                  <a:ext cx="1825200" cy="637560"/>
                </a:xfrm>
                <a:prstGeom prst="rect">
                  <a:avLst/>
                </a:prstGeom>
              </p:spPr>
            </p:pic>
          </mc:Fallback>
        </mc:AlternateContent>
      </p:grpSp>
      <p:grpSp>
        <p:nvGrpSpPr>
          <p:cNvPr id="379" name="Group 378">
            <a:extLst>
              <a:ext uri="{FF2B5EF4-FFF2-40B4-BE49-F238E27FC236}">
                <a16:creationId xmlns:a16="http://schemas.microsoft.com/office/drawing/2014/main" id="{0FAE7C0D-8A44-9289-B67D-69EBF50926C2}"/>
              </a:ext>
            </a:extLst>
          </p:cNvPr>
          <p:cNvGrpSpPr/>
          <p:nvPr/>
        </p:nvGrpSpPr>
        <p:grpSpPr>
          <a:xfrm>
            <a:off x="707640" y="5182420"/>
            <a:ext cx="3552480" cy="146520"/>
            <a:chOff x="707640" y="5182420"/>
            <a:chExt cx="3552480" cy="146520"/>
          </a:xfrm>
        </p:grpSpPr>
        <mc:AlternateContent xmlns:mc="http://schemas.openxmlformats.org/markup-compatibility/2006">
          <mc:Choice xmlns:p14="http://schemas.microsoft.com/office/powerpoint/2010/main" Requires="p14">
            <p:contentPart p14:bwMode="auto" r:id="rId588">
              <p14:nvContentPartPr>
                <p14:cNvPr id="373" name="Ink 372">
                  <a:extLst>
                    <a:ext uri="{FF2B5EF4-FFF2-40B4-BE49-F238E27FC236}">
                      <a16:creationId xmlns:a16="http://schemas.microsoft.com/office/drawing/2014/main" id="{79BB6FE1-13AE-CA40-CF27-081E3BB704B0}"/>
                    </a:ext>
                  </a:extLst>
                </p14:cNvPr>
                <p14:cNvContentPartPr/>
                <p14:nvPr/>
              </p14:nvContentPartPr>
              <p14:xfrm>
                <a:off x="3658200" y="5232100"/>
                <a:ext cx="601920" cy="29160"/>
              </p14:xfrm>
            </p:contentPart>
          </mc:Choice>
          <mc:Fallback>
            <p:pic>
              <p:nvPicPr>
                <p:cNvPr id="373" name="Ink 372">
                  <a:extLst>
                    <a:ext uri="{FF2B5EF4-FFF2-40B4-BE49-F238E27FC236}">
                      <a16:creationId xmlns:a16="http://schemas.microsoft.com/office/drawing/2014/main" id="{79BB6FE1-13AE-CA40-CF27-081E3BB704B0}"/>
                    </a:ext>
                  </a:extLst>
                </p:cNvPr>
                <p:cNvPicPr/>
                <p:nvPr/>
              </p:nvPicPr>
              <p:blipFill>
                <a:blip r:embed="rId589"/>
                <a:stretch>
                  <a:fillRect/>
                </a:stretch>
              </p:blipFill>
              <p:spPr>
                <a:xfrm>
                  <a:off x="3640560" y="5214460"/>
                  <a:ext cx="637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74" name="Ink 373">
                  <a:extLst>
                    <a:ext uri="{FF2B5EF4-FFF2-40B4-BE49-F238E27FC236}">
                      <a16:creationId xmlns:a16="http://schemas.microsoft.com/office/drawing/2014/main" id="{81A2FEC0-D282-70E6-C6EA-D62C3CC3194C}"/>
                    </a:ext>
                  </a:extLst>
                </p14:cNvPr>
                <p14:cNvContentPartPr/>
                <p14:nvPr/>
              </p14:nvContentPartPr>
              <p14:xfrm>
                <a:off x="3133680" y="5182420"/>
                <a:ext cx="316080" cy="43920"/>
              </p14:xfrm>
            </p:contentPart>
          </mc:Choice>
          <mc:Fallback>
            <p:pic>
              <p:nvPicPr>
                <p:cNvPr id="374" name="Ink 373">
                  <a:extLst>
                    <a:ext uri="{FF2B5EF4-FFF2-40B4-BE49-F238E27FC236}">
                      <a16:creationId xmlns:a16="http://schemas.microsoft.com/office/drawing/2014/main" id="{81A2FEC0-D282-70E6-C6EA-D62C3CC3194C}"/>
                    </a:ext>
                  </a:extLst>
                </p:cNvPr>
                <p:cNvPicPr/>
                <p:nvPr/>
              </p:nvPicPr>
              <p:blipFill>
                <a:blip r:embed="rId591"/>
                <a:stretch>
                  <a:fillRect/>
                </a:stretch>
              </p:blipFill>
              <p:spPr>
                <a:xfrm>
                  <a:off x="3115680" y="5164780"/>
                  <a:ext cx="351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75" name="Ink 374">
                  <a:extLst>
                    <a:ext uri="{FF2B5EF4-FFF2-40B4-BE49-F238E27FC236}">
                      <a16:creationId xmlns:a16="http://schemas.microsoft.com/office/drawing/2014/main" id="{EF67769A-88A6-90E0-D6EA-CD0FD4CFD2AA}"/>
                    </a:ext>
                  </a:extLst>
                </p14:cNvPr>
                <p14:cNvContentPartPr/>
                <p14:nvPr/>
              </p14:nvContentPartPr>
              <p14:xfrm>
                <a:off x="2144040" y="5271700"/>
                <a:ext cx="877680" cy="51840"/>
              </p14:xfrm>
            </p:contentPart>
          </mc:Choice>
          <mc:Fallback>
            <p:pic>
              <p:nvPicPr>
                <p:cNvPr id="375" name="Ink 374">
                  <a:extLst>
                    <a:ext uri="{FF2B5EF4-FFF2-40B4-BE49-F238E27FC236}">
                      <a16:creationId xmlns:a16="http://schemas.microsoft.com/office/drawing/2014/main" id="{EF67769A-88A6-90E0-D6EA-CD0FD4CFD2AA}"/>
                    </a:ext>
                  </a:extLst>
                </p:cNvPr>
                <p:cNvPicPr/>
                <p:nvPr/>
              </p:nvPicPr>
              <p:blipFill>
                <a:blip r:embed="rId593"/>
                <a:stretch>
                  <a:fillRect/>
                </a:stretch>
              </p:blipFill>
              <p:spPr>
                <a:xfrm>
                  <a:off x="2126040" y="5253700"/>
                  <a:ext cx="913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77" name="Ink 376">
                  <a:extLst>
                    <a:ext uri="{FF2B5EF4-FFF2-40B4-BE49-F238E27FC236}">
                      <a16:creationId xmlns:a16="http://schemas.microsoft.com/office/drawing/2014/main" id="{21A75892-E79D-0668-F0DE-FBEAFB7FF1B5}"/>
                    </a:ext>
                  </a:extLst>
                </p14:cNvPr>
                <p14:cNvContentPartPr/>
                <p14:nvPr/>
              </p14:nvContentPartPr>
              <p14:xfrm>
                <a:off x="1446720" y="5292220"/>
                <a:ext cx="581760" cy="36720"/>
              </p14:xfrm>
            </p:contentPart>
          </mc:Choice>
          <mc:Fallback>
            <p:pic>
              <p:nvPicPr>
                <p:cNvPr id="377" name="Ink 376">
                  <a:extLst>
                    <a:ext uri="{FF2B5EF4-FFF2-40B4-BE49-F238E27FC236}">
                      <a16:creationId xmlns:a16="http://schemas.microsoft.com/office/drawing/2014/main" id="{21A75892-E79D-0668-F0DE-FBEAFB7FF1B5}"/>
                    </a:ext>
                  </a:extLst>
                </p:cNvPr>
                <p:cNvPicPr/>
                <p:nvPr/>
              </p:nvPicPr>
              <p:blipFill>
                <a:blip r:embed="rId595"/>
                <a:stretch>
                  <a:fillRect/>
                </a:stretch>
              </p:blipFill>
              <p:spPr>
                <a:xfrm>
                  <a:off x="1429080" y="5274580"/>
                  <a:ext cx="617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78" name="Ink 377">
                  <a:extLst>
                    <a:ext uri="{FF2B5EF4-FFF2-40B4-BE49-F238E27FC236}">
                      <a16:creationId xmlns:a16="http://schemas.microsoft.com/office/drawing/2014/main" id="{AE6F937E-A127-50DA-69B5-C8CB0ED40755}"/>
                    </a:ext>
                  </a:extLst>
                </p14:cNvPr>
                <p14:cNvContentPartPr/>
                <p14:nvPr/>
              </p14:nvContentPartPr>
              <p14:xfrm>
                <a:off x="707640" y="5255140"/>
                <a:ext cx="579240" cy="54360"/>
              </p14:xfrm>
            </p:contentPart>
          </mc:Choice>
          <mc:Fallback>
            <p:pic>
              <p:nvPicPr>
                <p:cNvPr id="378" name="Ink 377">
                  <a:extLst>
                    <a:ext uri="{FF2B5EF4-FFF2-40B4-BE49-F238E27FC236}">
                      <a16:creationId xmlns:a16="http://schemas.microsoft.com/office/drawing/2014/main" id="{AE6F937E-A127-50DA-69B5-C8CB0ED40755}"/>
                    </a:ext>
                  </a:extLst>
                </p:cNvPr>
                <p:cNvPicPr/>
                <p:nvPr/>
              </p:nvPicPr>
              <p:blipFill>
                <a:blip r:embed="rId597"/>
                <a:stretch>
                  <a:fillRect/>
                </a:stretch>
              </p:blipFill>
              <p:spPr>
                <a:xfrm>
                  <a:off x="690000" y="5237140"/>
                  <a:ext cx="614880" cy="90000"/>
                </a:xfrm>
                <a:prstGeom prst="rect">
                  <a:avLst/>
                </a:prstGeom>
              </p:spPr>
            </p:pic>
          </mc:Fallback>
        </mc:AlternateContent>
      </p:grpSp>
      <p:grpSp>
        <p:nvGrpSpPr>
          <p:cNvPr id="393" name="Group 392">
            <a:extLst>
              <a:ext uri="{FF2B5EF4-FFF2-40B4-BE49-F238E27FC236}">
                <a16:creationId xmlns:a16="http://schemas.microsoft.com/office/drawing/2014/main" id="{12EB174F-ED94-7DAD-E685-974960E970D8}"/>
              </a:ext>
            </a:extLst>
          </p:cNvPr>
          <p:cNvGrpSpPr/>
          <p:nvPr/>
        </p:nvGrpSpPr>
        <p:grpSpPr>
          <a:xfrm>
            <a:off x="2853600" y="5678860"/>
            <a:ext cx="6396120" cy="181440"/>
            <a:chOff x="2853600" y="5678860"/>
            <a:chExt cx="6396120" cy="181440"/>
          </a:xfrm>
        </p:grpSpPr>
        <mc:AlternateContent xmlns:mc="http://schemas.openxmlformats.org/markup-compatibility/2006">
          <mc:Choice xmlns:p14="http://schemas.microsoft.com/office/powerpoint/2010/main" Requires="p14">
            <p:contentPart p14:bwMode="auto" r:id="rId598">
              <p14:nvContentPartPr>
                <p14:cNvPr id="380" name="Ink 379">
                  <a:extLst>
                    <a:ext uri="{FF2B5EF4-FFF2-40B4-BE49-F238E27FC236}">
                      <a16:creationId xmlns:a16="http://schemas.microsoft.com/office/drawing/2014/main" id="{409A4541-ED87-4071-9415-5D5F63A462A8}"/>
                    </a:ext>
                  </a:extLst>
                </p14:cNvPr>
                <p14:cNvContentPartPr/>
                <p14:nvPr/>
              </p14:nvContentPartPr>
              <p14:xfrm>
                <a:off x="8778480" y="5767060"/>
                <a:ext cx="471240" cy="48240"/>
              </p14:xfrm>
            </p:contentPart>
          </mc:Choice>
          <mc:Fallback>
            <p:pic>
              <p:nvPicPr>
                <p:cNvPr id="380" name="Ink 379">
                  <a:extLst>
                    <a:ext uri="{FF2B5EF4-FFF2-40B4-BE49-F238E27FC236}">
                      <a16:creationId xmlns:a16="http://schemas.microsoft.com/office/drawing/2014/main" id="{409A4541-ED87-4071-9415-5D5F63A462A8}"/>
                    </a:ext>
                  </a:extLst>
                </p:cNvPr>
                <p:cNvPicPr/>
                <p:nvPr/>
              </p:nvPicPr>
              <p:blipFill>
                <a:blip r:embed="rId599"/>
                <a:stretch>
                  <a:fillRect/>
                </a:stretch>
              </p:blipFill>
              <p:spPr>
                <a:xfrm>
                  <a:off x="8760480" y="5749420"/>
                  <a:ext cx="506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81" name="Ink 380">
                  <a:extLst>
                    <a:ext uri="{FF2B5EF4-FFF2-40B4-BE49-F238E27FC236}">
                      <a16:creationId xmlns:a16="http://schemas.microsoft.com/office/drawing/2014/main" id="{F7C25311-D5E8-3FE9-0E11-3395A648413B}"/>
                    </a:ext>
                  </a:extLst>
                </p14:cNvPr>
                <p14:cNvContentPartPr/>
                <p14:nvPr/>
              </p14:nvContentPartPr>
              <p14:xfrm>
                <a:off x="7321920" y="5772820"/>
                <a:ext cx="1119600" cy="24120"/>
              </p14:xfrm>
            </p:contentPart>
          </mc:Choice>
          <mc:Fallback>
            <p:pic>
              <p:nvPicPr>
                <p:cNvPr id="381" name="Ink 380">
                  <a:extLst>
                    <a:ext uri="{FF2B5EF4-FFF2-40B4-BE49-F238E27FC236}">
                      <a16:creationId xmlns:a16="http://schemas.microsoft.com/office/drawing/2014/main" id="{F7C25311-D5E8-3FE9-0E11-3395A648413B}"/>
                    </a:ext>
                  </a:extLst>
                </p:cNvPr>
                <p:cNvPicPr/>
                <p:nvPr/>
              </p:nvPicPr>
              <p:blipFill>
                <a:blip r:embed="rId601"/>
                <a:stretch>
                  <a:fillRect/>
                </a:stretch>
              </p:blipFill>
              <p:spPr>
                <a:xfrm>
                  <a:off x="7304280" y="5755180"/>
                  <a:ext cx="1155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3" name="Ink 382">
                  <a:extLst>
                    <a:ext uri="{FF2B5EF4-FFF2-40B4-BE49-F238E27FC236}">
                      <a16:creationId xmlns:a16="http://schemas.microsoft.com/office/drawing/2014/main" id="{C0B858E2-E7A8-86B1-2939-6A4AB48F46A8}"/>
                    </a:ext>
                  </a:extLst>
                </p14:cNvPr>
                <p14:cNvContentPartPr/>
                <p14:nvPr/>
              </p14:nvContentPartPr>
              <p14:xfrm>
                <a:off x="7171080" y="5678860"/>
                <a:ext cx="231480" cy="79200"/>
              </p14:xfrm>
            </p:contentPart>
          </mc:Choice>
          <mc:Fallback>
            <p:pic>
              <p:nvPicPr>
                <p:cNvPr id="383" name="Ink 382">
                  <a:extLst>
                    <a:ext uri="{FF2B5EF4-FFF2-40B4-BE49-F238E27FC236}">
                      <a16:creationId xmlns:a16="http://schemas.microsoft.com/office/drawing/2014/main" id="{C0B858E2-E7A8-86B1-2939-6A4AB48F46A8}"/>
                    </a:ext>
                  </a:extLst>
                </p:cNvPr>
                <p:cNvPicPr/>
                <p:nvPr/>
              </p:nvPicPr>
              <p:blipFill>
                <a:blip r:embed="rId603"/>
                <a:stretch>
                  <a:fillRect/>
                </a:stretch>
              </p:blipFill>
              <p:spPr>
                <a:xfrm>
                  <a:off x="7153440" y="5661220"/>
                  <a:ext cx="267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4" name="Ink 383">
                  <a:extLst>
                    <a:ext uri="{FF2B5EF4-FFF2-40B4-BE49-F238E27FC236}">
                      <a16:creationId xmlns:a16="http://schemas.microsoft.com/office/drawing/2014/main" id="{1E0F5EB9-46C5-DB7C-FA06-E5C44FEE7904}"/>
                    </a:ext>
                  </a:extLst>
                </p14:cNvPr>
                <p14:cNvContentPartPr/>
                <p14:nvPr/>
              </p14:nvContentPartPr>
              <p14:xfrm>
                <a:off x="6214920" y="5772460"/>
                <a:ext cx="847800" cy="20880"/>
              </p14:xfrm>
            </p:contentPart>
          </mc:Choice>
          <mc:Fallback>
            <p:pic>
              <p:nvPicPr>
                <p:cNvPr id="384" name="Ink 383">
                  <a:extLst>
                    <a:ext uri="{FF2B5EF4-FFF2-40B4-BE49-F238E27FC236}">
                      <a16:creationId xmlns:a16="http://schemas.microsoft.com/office/drawing/2014/main" id="{1E0F5EB9-46C5-DB7C-FA06-E5C44FEE7904}"/>
                    </a:ext>
                  </a:extLst>
                </p:cNvPr>
                <p:cNvPicPr/>
                <p:nvPr/>
              </p:nvPicPr>
              <p:blipFill>
                <a:blip r:embed="rId605"/>
                <a:stretch>
                  <a:fillRect/>
                </a:stretch>
              </p:blipFill>
              <p:spPr>
                <a:xfrm>
                  <a:off x="6197280" y="5754820"/>
                  <a:ext cx="8834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6" name="Ink 385">
                  <a:extLst>
                    <a:ext uri="{FF2B5EF4-FFF2-40B4-BE49-F238E27FC236}">
                      <a16:creationId xmlns:a16="http://schemas.microsoft.com/office/drawing/2014/main" id="{69AC86BB-9280-DEA8-9706-9EC11177F908}"/>
                    </a:ext>
                  </a:extLst>
                </p14:cNvPr>
                <p14:cNvContentPartPr/>
                <p14:nvPr/>
              </p14:nvContentPartPr>
              <p14:xfrm>
                <a:off x="5605440" y="5753740"/>
                <a:ext cx="634680" cy="84240"/>
              </p14:xfrm>
            </p:contentPart>
          </mc:Choice>
          <mc:Fallback>
            <p:pic>
              <p:nvPicPr>
                <p:cNvPr id="386" name="Ink 385">
                  <a:extLst>
                    <a:ext uri="{FF2B5EF4-FFF2-40B4-BE49-F238E27FC236}">
                      <a16:creationId xmlns:a16="http://schemas.microsoft.com/office/drawing/2014/main" id="{69AC86BB-9280-DEA8-9706-9EC11177F908}"/>
                    </a:ext>
                  </a:extLst>
                </p:cNvPr>
                <p:cNvPicPr/>
                <p:nvPr/>
              </p:nvPicPr>
              <p:blipFill>
                <a:blip r:embed="rId607"/>
                <a:stretch>
                  <a:fillRect/>
                </a:stretch>
              </p:blipFill>
              <p:spPr>
                <a:xfrm>
                  <a:off x="5587440" y="5736100"/>
                  <a:ext cx="670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8" name="Ink 387">
                  <a:extLst>
                    <a:ext uri="{FF2B5EF4-FFF2-40B4-BE49-F238E27FC236}">
                      <a16:creationId xmlns:a16="http://schemas.microsoft.com/office/drawing/2014/main" id="{438479E7-433E-6815-891E-9099D704A28A}"/>
                    </a:ext>
                  </a:extLst>
                </p14:cNvPr>
                <p14:cNvContentPartPr/>
                <p14:nvPr/>
              </p14:nvContentPartPr>
              <p14:xfrm>
                <a:off x="5152560" y="5756260"/>
                <a:ext cx="527760" cy="39600"/>
              </p14:xfrm>
            </p:contentPart>
          </mc:Choice>
          <mc:Fallback>
            <p:pic>
              <p:nvPicPr>
                <p:cNvPr id="388" name="Ink 387">
                  <a:extLst>
                    <a:ext uri="{FF2B5EF4-FFF2-40B4-BE49-F238E27FC236}">
                      <a16:creationId xmlns:a16="http://schemas.microsoft.com/office/drawing/2014/main" id="{438479E7-433E-6815-891E-9099D704A28A}"/>
                    </a:ext>
                  </a:extLst>
                </p:cNvPr>
                <p:cNvPicPr/>
                <p:nvPr/>
              </p:nvPicPr>
              <p:blipFill>
                <a:blip r:embed="rId609"/>
                <a:stretch>
                  <a:fillRect/>
                </a:stretch>
              </p:blipFill>
              <p:spPr>
                <a:xfrm>
                  <a:off x="5134920" y="5738620"/>
                  <a:ext cx="563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90" name="Ink 389">
                  <a:extLst>
                    <a:ext uri="{FF2B5EF4-FFF2-40B4-BE49-F238E27FC236}">
                      <a16:creationId xmlns:a16="http://schemas.microsoft.com/office/drawing/2014/main" id="{AE1D5DE4-B8F1-6E85-7E81-5CC55D24D6B3}"/>
                    </a:ext>
                  </a:extLst>
                </p14:cNvPr>
                <p14:cNvContentPartPr/>
                <p14:nvPr/>
              </p14:nvContentPartPr>
              <p14:xfrm>
                <a:off x="4392960" y="5781820"/>
                <a:ext cx="555120" cy="57240"/>
              </p14:xfrm>
            </p:contentPart>
          </mc:Choice>
          <mc:Fallback>
            <p:pic>
              <p:nvPicPr>
                <p:cNvPr id="390" name="Ink 389">
                  <a:extLst>
                    <a:ext uri="{FF2B5EF4-FFF2-40B4-BE49-F238E27FC236}">
                      <a16:creationId xmlns:a16="http://schemas.microsoft.com/office/drawing/2014/main" id="{AE1D5DE4-B8F1-6E85-7E81-5CC55D24D6B3}"/>
                    </a:ext>
                  </a:extLst>
                </p:cNvPr>
                <p:cNvPicPr/>
                <p:nvPr/>
              </p:nvPicPr>
              <p:blipFill>
                <a:blip r:embed="rId611"/>
                <a:stretch>
                  <a:fillRect/>
                </a:stretch>
              </p:blipFill>
              <p:spPr>
                <a:xfrm>
                  <a:off x="4374960" y="5763820"/>
                  <a:ext cx="590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91" name="Ink 390">
                  <a:extLst>
                    <a:ext uri="{FF2B5EF4-FFF2-40B4-BE49-F238E27FC236}">
                      <a16:creationId xmlns:a16="http://schemas.microsoft.com/office/drawing/2014/main" id="{E28B149B-1FAE-BE09-1508-EC5710B32142}"/>
                    </a:ext>
                  </a:extLst>
                </p14:cNvPr>
                <p14:cNvContentPartPr/>
                <p14:nvPr/>
              </p14:nvContentPartPr>
              <p14:xfrm>
                <a:off x="3708600" y="5787220"/>
                <a:ext cx="709560" cy="22680"/>
              </p14:xfrm>
            </p:contentPart>
          </mc:Choice>
          <mc:Fallback>
            <p:pic>
              <p:nvPicPr>
                <p:cNvPr id="391" name="Ink 390">
                  <a:extLst>
                    <a:ext uri="{FF2B5EF4-FFF2-40B4-BE49-F238E27FC236}">
                      <a16:creationId xmlns:a16="http://schemas.microsoft.com/office/drawing/2014/main" id="{E28B149B-1FAE-BE09-1508-EC5710B32142}"/>
                    </a:ext>
                  </a:extLst>
                </p:cNvPr>
                <p:cNvPicPr/>
                <p:nvPr/>
              </p:nvPicPr>
              <p:blipFill>
                <a:blip r:embed="rId613"/>
                <a:stretch>
                  <a:fillRect/>
                </a:stretch>
              </p:blipFill>
              <p:spPr>
                <a:xfrm>
                  <a:off x="3690600" y="5769580"/>
                  <a:ext cx="745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92" name="Ink 391">
                  <a:extLst>
                    <a:ext uri="{FF2B5EF4-FFF2-40B4-BE49-F238E27FC236}">
                      <a16:creationId xmlns:a16="http://schemas.microsoft.com/office/drawing/2014/main" id="{997BC424-8203-8B94-F8A1-84ACE9023782}"/>
                    </a:ext>
                  </a:extLst>
                </p14:cNvPr>
                <p14:cNvContentPartPr/>
                <p14:nvPr/>
              </p14:nvContentPartPr>
              <p14:xfrm>
                <a:off x="2853600" y="5806660"/>
                <a:ext cx="675360" cy="53640"/>
              </p14:xfrm>
            </p:contentPart>
          </mc:Choice>
          <mc:Fallback>
            <p:pic>
              <p:nvPicPr>
                <p:cNvPr id="392" name="Ink 391">
                  <a:extLst>
                    <a:ext uri="{FF2B5EF4-FFF2-40B4-BE49-F238E27FC236}">
                      <a16:creationId xmlns:a16="http://schemas.microsoft.com/office/drawing/2014/main" id="{997BC424-8203-8B94-F8A1-84ACE9023782}"/>
                    </a:ext>
                  </a:extLst>
                </p:cNvPr>
                <p:cNvPicPr/>
                <p:nvPr/>
              </p:nvPicPr>
              <p:blipFill>
                <a:blip r:embed="rId615"/>
                <a:stretch>
                  <a:fillRect/>
                </a:stretch>
              </p:blipFill>
              <p:spPr>
                <a:xfrm>
                  <a:off x="2835960" y="5789020"/>
                  <a:ext cx="711000" cy="89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6">
            <p14:nvContentPartPr>
              <p14:cNvPr id="398" name="Ink 397">
                <a:extLst>
                  <a:ext uri="{FF2B5EF4-FFF2-40B4-BE49-F238E27FC236}">
                    <a16:creationId xmlns:a16="http://schemas.microsoft.com/office/drawing/2014/main" id="{F1B4E376-F12F-1601-5331-B6995B25969F}"/>
                  </a:ext>
                </a:extLst>
              </p14:cNvPr>
              <p14:cNvContentPartPr/>
              <p14:nvPr/>
            </p14:nvContentPartPr>
            <p14:xfrm>
              <a:off x="7712880" y="3204580"/>
              <a:ext cx="895680" cy="687960"/>
            </p14:xfrm>
          </p:contentPart>
        </mc:Choice>
        <mc:Fallback>
          <p:pic>
            <p:nvPicPr>
              <p:cNvPr id="398" name="Ink 397">
                <a:extLst>
                  <a:ext uri="{FF2B5EF4-FFF2-40B4-BE49-F238E27FC236}">
                    <a16:creationId xmlns:a16="http://schemas.microsoft.com/office/drawing/2014/main" id="{F1B4E376-F12F-1601-5331-B6995B25969F}"/>
                  </a:ext>
                </a:extLst>
              </p:cNvPr>
              <p:cNvPicPr/>
              <p:nvPr/>
            </p:nvPicPr>
            <p:blipFill>
              <a:blip r:embed="rId617"/>
              <a:stretch>
                <a:fillRect/>
              </a:stretch>
            </p:blipFill>
            <p:spPr>
              <a:xfrm>
                <a:off x="7694880" y="3186940"/>
                <a:ext cx="931320" cy="7236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00" name="Ink 399">
                <a:extLst>
                  <a:ext uri="{FF2B5EF4-FFF2-40B4-BE49-F238E27FC236}">
                    <a16:creationId xmlns:a16="http://schemas.microsoft.com/office/drawing/2014/main" id="{9B15AAB1-523A-489B-E3F8-DE25CA7FBB91}"/>
                  </a:ext>
                </a:extLst>
              </p14:cNvPr>
              <p14:cNvContentPartPr/>
              <p14:nvPr/>
            </p14:nvContentPartPr>
            <p14:xfrm>
              <a:off x="6814320" y="3224380"/>
              <a:ext cx="951480" cy="597600"/>
            </p14:xfrm>
          </p:contentPart>
        </mc:Choice>
        <mc:Fallback>
          <p:pic>
            <p:nvPicPr>
              <p:cNvPr id="400" name="Ink 399">
                <a:extLst>
                  <a:ext uri="{FF2B5EF4-FFF2-40B4-BE49-F238E27FC236}">
                    <a16:creationId xmlns:a16="http://schemas.microsoft.com/office/drawing/2014/main" id="{9B15AAB1-523A-489B-E3F8-DE25CA7FBB91}"/>
                  </a:ext>
                </a:extLst>
              </p:cNvPr>
              <p:cNvPicPr/>
              <p:nvPr/>
            </p:nvPicPr>
            <p:blipFill>
              <a:blip r:embed="rId619"/>
              <a:stretch>
                <a:fillRect/>
              </a:stretch>
            </p:blipFill>
            <p:spPr>
              <a:xfrm>
                <a:off x="6796680" y="3206380"/>
                <a:ext cx="987120" cy="633240"/>
              </a:xfrm>
              <a:prstGeom prst="rect">
                <a:avLst/>
              </a:prstGeom>
            </p:spPr>
          </p:pic>
        </mc:Fallback>
      </mc:AlternateContent>
      <p:grpSp>
        <p:nvGrpSpPr>
          <p:cNvPr id="403" name="Group 402">
            <a:extLst>
              <a:ext uri="{FF2B5EF4-FFF2-40B4-BE49-F238E27FC236}">
                <a16:creationId xmlns:a16="http://schemas.microsoft.com/office/drawing/2014/main" id="{E11AC11F-1B21-3E7B-FB13-DB51BC5D1B7A}"/>
              </a:ext>
            </a:extLst>
          </p:cNvPr>
          <p:cNvGrpSpPr/>
          <p:nvPr/>
        </p:nvGrpSpPr>
        <p:grpSpPr>
          <a:xfrm>
            <a:off x="214440" y="3198820"/>
            <a:ext cx="9156600" cy="1169280"/>
            <a:chOff x="214440" y="3198820"/>
            <a:chExt cx="9156600" cy="1169280"/>
          </a:xfrm>
        </p:grpSpPr>
        <mc:AlternateContent xmlns:mc="http://schemas.openxmlformats.org/markup-compatibility/2006">
          <mc:Choice xmlns:p14="http://schemas.microsoft.com/office/powerpoint/2010/main" Requires="p14">
            <p:contentPart p14:bwMode="auto" r:id="rId620">
              <p14:nvContentPartPr>
                <p14:cNvPr id="287" name="Ink 286">
                  <a:extLst>
                    <a:ext uri="{FF2B5EF4-FFF2-40B4-BE49-F238E27FC236}">
                      <a16:creationId xmlns:a16="http://schemas.microsoft.com/office/drawing/2014/main" id="{434ADA79-00A1-F9E4-F76A-29AE22A33703}"/>
                    </a:ext>
                  </a:extLst>
                </p14:cNvPr>
                <p14:cNvContentPartPr/>
                <p14:nvPr/>
              </p14:nvContentPartPr>
              <p14:xfrm>
                <a:off x="8259000" y="3207460"/>
                <a:ext cx="1035360" cy="62640"/>
              </p14:xfrm>
            </p:contentPart>
          </mc:Choice>
          <mc:Fallback>
            <p:pic>
              <p:nvPicPr>
                <p:cNvPr id="287" name="Ink 286">
                  <a:extLst>
                    <a:ext uri="{FF2B5EF4-FFF2-40B4-BE49-F238E27FC236}">
                      <a16:creationId xmlns:a16="http://schemas.microsoft.com/office/drawing/2014/main" id="{434ADA79-00A1-F9E4-F76A-29AE22A33703}"/>
                    </a:ext>
                  </a:extLst>
                </p:cNvPr>
                <p:cNvPicPr/>
                <p:nvPr/>
              </p:nvPicPr>
              <p:blipFill>
                <a:blip r:embed="rId621"/>
                <a:stretch>
                  <a:fillRect/>
                </a:stretch>
              </p:blipFill>
              <p:spPr>
                <a:xfrm>
                  <a:off x="8241000" y="3189460"/>
                  <a:ext cx="1071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88" name="Ink 287">
                  <a:extLst>
                    <a:ext uri="{FF2B5EF4-FFF2-40B4-BE49-F238E27FC236}">
                      <a16:creationId xmlns:a16="http://schemas.microsoft.com/office/drawing/2014/main" id="{A8217F8F-5BAB-9301-9CEA-635CA8E910EE}"/>
                    </a:ext>
                  </a:extLst>
                </p14:cNvPr>
                <p14:cNvContentPartPr/>
                <p14:nvPr/>
              </p14:nvContentPartPr>
              <p14:xfrm>
                <a:off x="7661400" y="3285580"/>
                <a:ext cx="416520" cy="18000"/>
              </p14:xfrm>
            </p:contentPart>
          </mc:Choice>
          <mc:Fallback>
            <p:pic>
              <p:nvPicPr>
                <p:cNvPr id="288" name="Ink 287">
                  <a:extLst>
                    <a:ext uri="{FF2B5EF4-FFF2-40B4-BE49-F238E27FC236}">
                      <a16:creationId xmlns:a16="http://schemas.microsoft.com/office/drawing/2014/main" id="{A8217F8F-5BAB-9301-9CEA-635CA8E910EE}"/>
                    </a:ext>
                  </a:extLst>
                </p:cNvPr>
                <p:cNvPicPr/>
                <p:nvPr/>
              </p:nvPicPr>
              <p:blipFill>
                <a:blip r:embed="rId623"/>
                <a:stretch>
                  <a:fillRect/>
                </a:stretch>
              </p:blipFill>
              <p:spPr>
                <a:xfrm>
                  <a:off x="7643400" y="3267580"/>
                  <a:ext cx="452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89" name="Ink 288">
                  <a:extLst>
                    <a:ext uri="{FF2B5EF4-FFF2-40B4-BE49-F238E27FC236}">
                      <a16:creationId xmlns:a16="http://schemas.microsoft.com/office/drawing/2014/main" id="{2F22010E-5291-5A95-3CA8-195BCB148DF7}"/>
                    </a:ext>
                  </a:extLst>
                </p14:cNvPr>
                <p14:cNvContentPartPr/>
                <p14:nvPr/>
              </p14:nvContentPartPr>
              <p14:xfrm>
                <a:off x="6648360" y="3246340"/>
                <a:ext cx="637920" cy="54360"/>
              </p14:xfrm>
            </p:contentPart>
          </mc:Choice>
          <mc:Fallback>
            <p:pic>
              <p:nvPicPr>
                <p:cNvPr id="289" name="Ink 288">
                  <a:extLst>
                    <a:ext uri="{FF2B5EF4-FFF2-40B4-BE49-F238E27FC236}">
                      <a16:creationId xmlns:a16="http://schemas.microsoft.com/office/drawing/2014/main" id="{2F22010E-5291-5A95-3CA8-195BCB148DF7}"/>
                    </a:ext>
                  </a:extLst>
                </p:cNvPr>
                <p:cNvPicPr/>
                <p:nvPr/>
              </p:nvPicPr>
              <p:blipFill>
                <a:blip r:embed="rId625"/>
                <a:stretch>
                  <a:fillRect/>
                </a:stretch>
              </p:blipFill>
              <p:spPr>
                <a:xfrm>
                  <a:off x="6630720" y="3228700"/>
                  <a:ext cx="673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91" name="Ink 290">
                  <a:extLst>
                    <a:ext uri="{FF2B5EF4-FFF2-40B4-BE49-F238E27FC236}">
                      <a16:creationId xmlns:a16="http://schemas.microsoft.com/office/drawing/2014/main" id="{E01AB653-84DB-EFFA-165F-696141698C6B}"/>
                    </a:ext>
                  </a:extLst>
                </p14:cNvPr>
                <p14:cNvContentPartPr/>
                <p14:nvPr/>
              </p14:nvContentPartPr>
              <p14:xfrm>
                <a:off x="5256240" y="3243820"/>
                <a:ext cx="1254240" cy="43560"/>
              </p14:xfrm>
            </p:contentPart>
          </mc:Choice>
          <mc:Fallback>
            <p:pic>
              <p:nvPicPr>
                <p:cNvPr id="291" name="Ink 290">
                  <a:extLst>
                    <a:ext uri="{FF2B5EF4-FFF2-40B4-BE49-F238E27FC236}">
                      <a16:creationId xmlns:a16="http://schemas.microsoft.com/office/drawing/2014/main" id="{E01AB653-84DB-EFFA-165F-696141698C6B}"/>
                    </a:ext>
                  </a:extLst>
                </p:cNvPr>
                <p:cNvPicPr/>
                <p:nvPr/>
              </p:nvPicPr>
              <p:blipFill>
                <a:blip r:embed="rId627"/>
                <a:stretch>
                  <a:fillRect/>
                </a:stretch>
              </p:blipFill>
              <p:spPr>
                <a:xfrm>
                  <a:off x="5238240" y="3225820"/>
                  <a:ext cx="1289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93" name="Ink 292">
                  <a:extLst>
                    <a:ext uri="{FF2B5EF4-FFF2-40B4-BE49-F238E27FC236}">
                      <a16:creationId xmlns:a16="http://schemas.microsoft.com/office/drawing/2014/main" id="{F2BDE16E-DC91-1932-E656-2186217496F3}"/>
                    </a:ext>
                  </a:extLst>
                </p14:cNvPr>
                <p14:cNvContentPartPr/>
                <p14:nvPr/>
              </p14:nvContentPartPr>
              <p14:xfrm>
                <a:off x="4814880" y="3321940"/>
                <a:ext cx="434520" cy="24840"/>
              </p14:xfrm>
            </p:contentPart>
          </mc:Choice>
          <mc:Fallback>
            <p:pic>
              <p:nvPicPr>
                <p:cNvPr id="293" name="Ink 292">
                  <a:extLst>
                    <a:ext uri="{FF2B5EF4-FFF2-40B4-BE49-F238E27FC236}">
                      <a16:creationId xmlns:a16="http://schemas.microsoft.com/office/drawing/2014/main" id="{F2BDE16E-DC91-1932-E656-2186217496F3}"/>
                    </a:ext>
                  </a:extLst>
                </p:cNvPr>
                <p:cNvPicPr/>
                <p:nvPr/>
              </p:nvPicPr>
              <p:blipFill>
                <a:blip r:embed="rId629"/>
                <a:stretch>
                  <a:fillRect/>
                </a:stretch>
              </p:blipFill>
              <p:spPr>
                <a:xfrm>
                  <a:off x="4796880" y="3303940"/>
                  <a:ext cx="470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94" name="Ink 293">
                  <a:extLst>
                    <a:ext uri="{FF2B5EF4-FFF2-40B4-BE49-F238E27FC236}">
                      <a16:creationId xmlns:a16="http://schemas.microsoft.com/office/drawing/2014/main" id="{EAD25981-E553-830E-FBEB-3FB49CCF8AB6}"/>
                    </a:ext>
                  </a:extLst>
                </p14:cNvPr>
                <p14:cNvContentPartPr/>
                <p14:nvPr/>
              </p14:nvContentPartPr>
              <p14:xfrm>
                <a:off x="3937560" y="3235900"/>
                <a:ext cx="752040" cy="42480"/>
              </p14:xfrm>
            </p:contentPart>
          </mc:Choice>
          <mc:Fallback>
            <p:pic>
              <p:nvPicPr>
                <p:cNvPr id="294" name="Ink 293">
                  <a:extLst>
                    <a:ext uri="{FF2B5EF4-FFF2-40B4-BE49-F238E27FC236}">
                      <a16:creationId xmlns:a16="http://schemas.microsoft.com/office/drawing/2014/main" id="{EAD25981-E553-830E-FBEB-3FB49CCF8AB6}"/>
                    </a:ext>
                  </a:extLst>
                </p:cNvPr>
                <p:cNvPicPr/>
                <p:nvPr/>
              </p:nvPicPr>
              <p:blipFill>
                <a:blip r:embed="rId631"/>
                <a:stretch>
                  <a:fillRect/>
                </a:stretch>
              </p:blipFill>
              <p:spPr>
                <a:xfrm>
                  <a:off x="3919560" y="3217900"/>
                  <a:ext cx="787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96" name="Ink 295">
                  <a:extLst>
                    <a:ext uri="{FF2B5EF4-FFF2-40B4-BE49-F238E27FC236}">
                      <a16:creationId xmlns:a16="http://schemas.microsoft.com/office/drawing/2014/main" id="{50DE9389-3DD8-F23A-62F7-037C97A06594}"/>
                    </a:ext>
                  </a:extLst>
                </p14:cNvPr>
                <p14:cNvContentPartPr/>
                <p14:nvPr/>
              </p14:nvContentPartPr>
              <p14:xfrm>
                <a:off x="2987160" y="3206020"/>
                <a:ext cx="824400" cy="41040"/>
              </p14:xfrm>
            </p:contentPart>
          </mc:Choice>
          <mc:Fallback>
            <p:pic>
              <p:nvPicPr>
                <p:cNvPr id="296" name="Ink 295">
                  <a:extLst>
                    <a:ext uri="{FF2B5EF4-FFF2-40B4-BE49-F238E27FC236}">
                      <a16:creationId xmlns:a16="http://schemas.microsoft.com/office/drawing/2014/main" id="{50DE9389-3DD8-F23A-62F7-037C97A06594}"/>
                    </a:ext>
                  </a:extLst>
                </p:cNvPr>
                <p:cNvPicPr/>
                <p:nvPr/>
              </p:nvPicPr>
              <p:blipFill>
                <a:blip r:embed="rId633"/>
                <a:stretch>
                  <a:fillRect/>
                </a:stretch>
              </p:blipFill>
              <p:spPr>
                <a:xfrm>
                  <a:off x="2969520" y="3188380"/>
                  <a:ext cx="860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98" name="Ink 297">
                  <a:extLst>
                    <a:ext uri="{FF2B5EF4-FFF2-40B4-BE49-F238E27FC236}">
                      <a16:creationId xmlns:a16="http://schemas.microsoft.com/office/drawing/2014/main" id="{5FB4A300-ECCB-29F2-0BFB-D9EDAB6447D2}"/>
                    </a:ext>
                  </a:extLst>
                </p14:cNvPr>
                <p14:cNvContentPartPr/>
                <p14:nvPr/>
              </p14:nvContentPartPr>
              <p14:xfrm>
                <a:off x="2260320" y="3198820"/>
                <a:ext cx="614880" cy="24480"/>
              </p14:xfrm>
            </p:contentPart>
          </mc:Choice>
          <mc:Fallback>
            <p:pic>
              <p:nvPicPr>
                <p:cNvPr id="298" name="Ink 297">
                  <a:extLst>
                    <a:ext uri="{FF2B5EF4-FFF2-40B4-BE49-F238E27FC236}">
                      <a16:creationId xmlns:a16="http://schemas.microsoft.com/office/drawing/2014/main" id="{5FB4A300-ECCB-29F2-0BFB-D9EDAB6447D2}"/>
                    </a:ext>
                  </a:extLst>
                </p:cNvPr>
                <p:cNvPicPr/>
                <p:nvPr/>
              </p:nvPicPr>
              <p:blipFill>
                <a:blip r:embed="rId635"/>
                <a:stretch>
                  <a:fillRect/>
                </a:stretch>
              </p:blipFill>
              <p:spPr>
                <a:xfrm>
                  <a:off x="2242320" y="3181180"/>
                  <a:ext cx="650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00" name="Ink 299">
                  <a:extLst>
                    <a:ext uri="{FF2B5EF4-FFF2-40B4-BE49-F238E27FC236}">
                      <a16:creationId xmlns:a16="http://schemas.microsoft.com/office/drawing/2014/main" id="{FA67CCF2-926A-4AE3-8D76-2438EACCD162}"/>
                    </a:ext>
                  </a:extLst>
                </p14:cNvPr>
                <p14:cNvContentPartPr/>
                <p14:nvPr/>
              </p14:nvContentPartPr>
              <p14:xfrm>
                <a:off x="1501800" y="3209980"/>
                <a:ext cx="613440" cy="25920"/>
              </p14:xfrm>
            </p:contentPart>
          </mc:Choice>
          <mc:Fallback>
            <p:pic>
              <p:nvPicPr>
                <p:cNvPr id="300" name="Ink 299">
                  <a:extLst>
                    <a:ext uri="{FF2B5EF4-FFF2-40B4-BE49-F238E27FC236}">
                      <a16:creationId xmlns:a16="http://schemas.microsoft.com/office/drawing/2014/main" id="{FA67CCF2-926A-4AE3-8D76-2438EACCD162}"/>
                    </a:ext>
                  </a:extLst>
                </p:cNvPr>
                <p:cNvPicPr/>
                <p:nvPr/>
              </p:nvPicPr>
              <p:blipFill>
                <a:blip r:embed="rId637"/>
                <a:stretch>
                  <a:fillRect/>
                </a:stretch>
              </p:blipFill>
              <p:spPr>
                <a:xfrm>
                  <a:off x="1483800" y="3192340"/>
                  <a:ext cx="6490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14" name="Ink 313">
                  <a:extLst>
                    <a:ext uri="{FF2B5EF4-FFF2-40B4-BE49-F238E27FC236}">
                      <a16:creationId xmlns:a16="http://schemas.microsoft.com/office/drawing/2014/main" id="{A514F8B0-AD68-724A-FD22-F5C02F1F54F2}"/>
                    </a:ext>
                  </a:extLst>
                </p14:cNvPr>
                <p14:cNvContentPartPr/>
                <p14:nvPr/>
              </p14:nvContentPartPr>
              <p14:xfrm>
                <a:off x="8853000" y="3732340"/>
                <a:ext cx="383760" cy="24480"/>
              </p14:xfrm>
            </p:contentPart>
          </mc:Choice>
          <mc:Fallback>
            <p:pic>
              <p:nvPicPr>
                <p:cNvPr id="314" name="Ink 313">
                  <a:extLst>
                    <a:ext uri="{FF2B5EF4-FFF2-40B4-BE49-F238E27FC236}">
                      <a16:creationId xmlns:a16="http://schemas.microsoft.com/office/drawing/2014/main" id="{A514F8B0-AD68-724A-FD22-F5C02F1F54F2}"/>
                    </a:ext>
                  </a:extLst>
                </p:cNvPr>
                <p:cNvPicPr/>
                <p:nvPr/>
              </p:nvPicPr>
              <p:blipFill>
                <a:blip r:embed="rId639"/>
                <a:stretch>
                  <a:fillRect/>
                </a:stretch>
              </p:blipFill>
              <p:spPr>
                <a:xfrm>
                  <a:off x="8835360" y="3714700"/>
                  <a:ext cx="4194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15" name="Ink 314">
                  <a:extLst>
                    <a:ext uri="{FF2B5EF4-FFF2-40B4-BE49-F238E27FC236}">
                      <a16:creationId xmlns:a16="http://schemas.microsoft.com/office/drawing/2014/main" id="{99A08758-CB2C-16F9-A29B-E6191D136E0E}"/>
                    </a:ext>
                  </a:extLst>
                </p14:cNvPr>
                <p14:cNvContentPartPr/>
                <p14:nvPr/>
              </p14:nvContentPartPr>
              <p14:xfrm>
                <a:off x="7938240" y="3789940"/>
                <a:ext cx="604800" cy="14760"/>
              </p14:xfrm>
            </p:contentPart>
          </mc:Choice>
          <mc:Fallback>
            <p:pic>
              <p:nvPicPr>
                <p:cNvPr id="315" name="Ink 314">
                  <a:extLst>
                    <a:ext uri="{FF2B5EF4-FFF2-40B4-BE49-F238E27FC236}">
                      <a16:creationId xmlns:a16="http://schemas.microsoft.com/office/drawing/2014/main" id="{99A08758-CB2C-16F9-A29B-E6191D136E0E}"/>
                    </a:ext>
                  </a:extLst>
                </p:cNvPr>
                <p:cNvPicPr/>
                <p:nvPr/>
              </p:nvPicPr>
              <p:blipFill>
                <a:blip r:embed="rId641"/>
                <a:stretch>
                  <a:fillRect/>
                </a:stretch>
              </p:blipFill>
              <p:spPr>
                <a:xfrm>
                  <a:off x="7920600" y="3772300"/>
                  <a:ext cx="6404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16" name="Ink 315">
                  <a:extLst>
                    <a:ext uri="{FF2B5EF4-FFF2-40B4-BE49-F238E27FC236}">
                      <a16:creationId xmlns:a16="http://schemas.microsoft.com/office/drawing/2014/main" id="{1C885193-51CE-D487-F323-11DBA53DD6AB}"/>
                    </a:ext>
                  </a:extLst>
                </p14:cNvPr>
                <p14:cNvContentPartPr/>
                <p14:nvPr/>
              </p14:nvContentPartPr>
              <p14:xfrm>
                <a:off x="6984960" y="3819820"/>
                <a:ext cx="696960" cy="22680"/>
              </p14:xfrm>
            </p:contentPart>
          </mc:Choice>
          <mc:Fallback>
            <p:pic>
              <p:nvPicPr>
                <p:cNvPr id="316" name="Ink 315">
                  <a:extLst>
                    <a:ext uri="{FF2B5EF4-FFF2-40B4-BE49-F238E27FC236}">
                      <a16:creationId xmlns:a16="http://schemas.microsoft.com/office/drawing/2014/main" id="{1C885193-51CE-D487-F323-11DBA53DD6AB}"/>
                    </a:ext>
                  </a:extLst>
                </p:cNvPr>
                <p:cNvPicPr/>
                <p:nvPr/>
              </p:nvPicPr>
              <p:blipFill>
                <a:blip r:embed="rId643"/>
                <a:stretch>
                  <a:fillRect/>
                </a:stretch>
              </p:blipFill>
              <p:spPr>
                <a:xfrm>
                  <a:off x="6966960" y="3802180"/>
                  <a:ext cx="732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18" name="Ink 317">
                  <a:extLst>
                    <a:ext uri="{FF2B5EF4-FFF2-40B4-BE49-F238E27FC236}">
                      <a16:creationId xmlns:a16="http://schemas.microsoft.com/office/drawing/2014/main" id="{234DD553-D954-3C5C-A979-9420F8921591}"/>
                    </a:ext>
                  </a:extLst>
                </p14:cNvPr>
                <p14:cNvContentPartPr/>
                <p14:nvPr/>
              </p14:nvContentPartPr>
              <p14:xfrm>
                <a:off x="6199080" y="3737020"/>
                <a:ext cx="727560" cy="31680"/>
              </p14:xfrm>
            </p:contentPart>
          </mc:Choice>
          <mc:Fallback>
            <p:pic>
              <p:nvPicPr>
                <p:cNvPr id="318" name="Ink 317">
                  <a:extLst>
                    <a:ext uri="{FF2B5EF4-FFF2-40B4-BE49-F238E27FC236}">
                      <a16:creationId xmlns:a16="http://schemas.microsoft.com/office/drawing/2014/main" id="{234DD553-D954-3C5C-A979-9420F8921591}"/>
                    </a:ext>
                  </a:extLst>
                </p:cNvPr>
                <p:cNvPicPr/>
                <p:nvPr/>
              </p:nvPicPr>
              <p:blipFill>
                <a:blip r:embed="rId645"/>
                <a:stretch>
                  <a:fillRect/>
                </a:stretch>
              </p:blipFill>
              <p:spPr>
                <a:xfrm>
                  <a:off x="6181080" y="3719380"/>
                  <a:ext cx="763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20" name="Ink 319">
                  <a:extLst>
                    <a:ext uri="{FF2B5EF4-FFF2-40B4-BE49-F238E27FC236}">
                      <a16:creationId xmlns:a16="http://schemas.microsoft.com/office/drawing/2014/main" id="{92282610-A51F-CE5A-E978-9B19FDABD24D}"/>
                    </a:ext>
                  </a:extLst>
                </p14:cNvPr>
                <p14:cNvContentPartPr/>
                <p14:nvPr/>
              </p14:nvContentPartPr>
              <p14:xfrm>
                <a:off x="5393040" y="3728020"/>
                <a:ext cx="704880" cy="84960"/>
              </p14:xfrm>
            </p:contentPart>
          </mc:Choice>
          <mc:Fallback>
            <p:pic>
              <p:nvPicPr>
                <p:cNvPr id="320" name="Ink 319">
                  <a:extLst>
                    <a:ext uri="{FF2B5EF4-FFF2-40B4-BE49-F238E27FC236}">
                      <a16:creationId xmlns:a16="http://schemas.microsoft.com/office/drawing/2014/main" id="{92282610-A51F-CE5A-E978-9B19FDABD24D}"/>
                    </a:ext>
                  </a:extLst>
                </p:cNvPr>
                <p:cNvPicPr/>
                <p:nvPr/>
              </p:nvPicPr>
              <p:blipFill>
                <a:blip r:embed="rId647"/>
                <a:stretch>
                  <a:fillRect/>
                </a:stretch>
              </p:blipFill>
              <p:spPr>
                <a:xfrm>
                  <a:off x="5375400" y="3710380"/>
                  <a:ext cx="740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22" name="Ink 321">
                  <a:extLst>
                    <a:ext uri="{FF2B5EF4-FFF2-40B4-BE49-F238E27FC236}">
                      <a16:creationId xmlns:a16="http://schemas.microsoft.com/office/drawing/2014/main" id="{6E66228B-C6AE-E891-4A10-CE41D10F007C}"/>
                    </a:ext>
                  </a:extLst>
                </p14:cNvPr>
                <p14:cNvContentPartPr/>
                <p14:nvPr/>
              </p14:nvContentPartPr>
              <p14:xfrm>
                <a:off x="4092360" y="3743140"/>
                <a:ext cx="1110240" cy="60840"/>
              </p14:xfrm>
            </p:contentPart>
          </mc:Choice>
          <mc:Fallback>
            <p:pic>
              <p:nvPicPr>
                <p:cNvPr id="322" name="Ink 321">
                  <a:extLst>
                    <a:ext uri="{FF2B5EF4-FFF2-40B4-BE49-F238E27FC236}">
                      <a16:creationId xmlns:a16="http://schemas.microsoft.com/office/drawing/2014/main" id="{6E66228B-C6AE-E891-4A10-CE41D10F007C}"/>
                    </a:ext>
                  </a:extLst>
                </p:cNvPr>
                <p:cNvPicPr/>
                <p:nvPr/>
              </p:nvPicPr>
              <p:blipFill>
                <a:blip r:embed="rId649"/>
                <a:stretch>
                  <a:fillRect/>
                </a:stretch>
              </p:blipFill>
              <p:spPr>
                <a:xfrm>
                  <a:off x="4074360" y="3725140"/>
                  <a:ext cx="1145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31" name="Ink 330">
                  <a:extLst>
                    <a:ext uri="{FF2B5EF4-FFF2-40B4-BE49-F238E27FC236}">
                      <a16:creationId xmlns:a16="http://schemas.microsoft.com/office/drawing/2014/main" id="{05F5150A-8E36-B65E-3902-D3C7FD1E191D}"/>
                    </a:ext>
                  </a:extLst>
                </p14:cNvPr>
                <p14:cNvContentPartPr/>
                <p14:nvPr/>
              </p14:nvContentPartPr>
              <p14:xfrm>
                <a:off x="8980080" y="4223380"/>
                <a:ext cx="390960" cy="32400"/>
              </p14:xfrm>
            </p:contentPart>
          </mc:Choice>
          <mc:Fallback>
            <p:pic>
              <p:nvPicPr>
                <p:cNvPr id="331" name="Ink 330">
                  <a:extLst>
                    <a:ext uri="{FF2B5EF4-FFF2-40B4-BE49-F238E27FC236}">
                      <a16:creationId xmlns:a16="http://schemas.microsoft.com/office/drawing/2014/main" id="{05F5150A-8E36-B65E-3902-D3C7FD1E191D}"/>
                    </a:ext>
                  </a:extLst>
                </p:cNvPr>
                <p:cNvPicPr/>
                <p:nvPr/>
              </p:nvPicPr>
              <p:blipFill>
                <a:blip r:embed="rId651"/>
                <a:stretch>
                  <a:fillRect/>
                </a:stretch>
              </p:blipFill>
              <p:spPr>
                <a:xfrm>
                  <a:off x="8962080" y="4205380"/>
                  <a:ext cx="426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32" name="Ink 331">
                  <a:extLst>
                    <a:ext uri="{FF2B5EF4-FFF2-40B4-BE49-F238E27FC236}">
                      <a16:creationId xmlns:a16="http://schemas.microsoft.com/office/drawing/2014/main" id="{1223F136-34F7-AB6D-7E13-EBB42DF7AE30}"/>
                    </a:ext>
                  </a:extLst>
                </p14:cNvPr>
                <p14:cNvContentPartPr/>
                <p14:nvPr/>
              </p14:nvContentPartPr>
              <p14:xfrm>
                <a:off x="8230920" y="4290700"/>
                <a:ext cx="640080" cy="55080"/>
              </p14:xfrm>
            </p:contentPart>
          </mc:Choice>
          <mc:Fallback>
            <p:pic>
              <p:nvPicPr>
                <p:cNvPr id="332" name="Ink 331">
                  <a:extLst>
                    <a:ext uri="{FF2B5EF4-FFF2-40B4-BE49-F238E27FC236}">
                      <a16:creationId xmlns:a16="http://schemas.microsoft.com/office/drawing/2014/main" id="{1223F136-34F7-AB6D-7E13-EBB42DF7AE30}"/>
                    </a:ext>
                  </a:extLst>
                </p:cNvPr>
                <p:cNvPicPr/>
                <p:nvPr/>
              </p:nvPicPr>
              <p:blipFill>
                <a:blip r:embed="rId653"/>
                <a:stretch>
                  <a:fillRect/>
                </a:stretch>
              </p:blipFill>
              <p:spPr>
                <a:xfrm>
                  <a:off x="8212920" y="4272700"/>
                  <a:ext cx="675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34" name="Ink 333">
                  <a:extLst>
                    <a:ext uri="{FF2B5EF4-FFF2-40B4-BE49-F238E27FC236}">
                      <a16:creationId xmlns:a16="http://schemas.microsoft.com/office/drawing/2014/main" id="{3A1D59C9-C357-8B7C-F304-428F36EDB29F}"/>
                    </a:ext>
                  </a:extLst>
                </p14:cNvPr>
                <p14:cNvContentPartPr/>
                <p14:nvPr/>
              </p14:nvContentPartPr>
              <p14:xfrm>
                <a:off x="7694520" y="4284940"/>
                <a:ext cx="469800" cy="65520"/>
              </p14:xfrm>
            </p:contentPart>
          </mc:Choice>
          <mc:Fallback>
            <p:pic>
              <p:nvPicPr>
                <p:cNvPr id="334" name="Ink 333">
                  <a:extLst>
                    <a:ext uri="{FF2B5EF4-FFF2-40B4-BE49-F238E27FC236}">
                      <a16:creationId xmlns:a16="http://schemas.microsoft.com/office/drawing/2014/main" id="{3A1D59C9-C357-8B7C-F304-428F36EDB29F}"/>
                    </a:ext>
                  </a:extLst>
                </p:cNvPr>
                <p:cNvPicPr/>
                <p:nvPr/>
              </p:nvPicPr>
              <p:blipFill>
                <a:blip r:embed="rId655"/>
                <a:stretch>
                  <a:fillRect/>
                </a:stretch>
              </p:blipFill>
              <p:spPr>
                <a:xfrm>
                  <a:off x="7676880" y="4266940"/>
                  <a:ext cx="505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35" name="Ink 334">
                  <a:extLst>
                    <a:ext uri="{FF2B5EF4-FFF2-40B4-BE49-F238E27FC236}">
                      <a16:creationId xmlns:a16="http://schemas.microsoft.com/office/drawing/2014/main" id="{FB56506F-B0EB-130F-D12E-E7758E1D70BA}"/>
                    </a:ext>
                  </a:extLst>
                </p14:cNvPr>
                <p14:cNvContentPartPr/>
                <p14:nvPr/>
              </p14:nvContentPartPr>
              <p14:xfrm>
                <a:off x="7018440" y="4272700"/>
                <a:ext cx="454320" cy="28800"/>
              </p14:xfrm>
            </p:contentPart>
          </mc:Choice>
          <mc:Fallback>
            <p:pic>
              <p:nvPicPr>
                <p:cNvPr id="335" name="Ink 334">
                  <a:extLst>
                    <a:ext uri="{FF2B5EF4-FFF2-40B4-BE49-F238E27FC236}">
                      <a16:creationId xmlns:a16="http://schemas.microsoft.com/office/drawing/2014/main" id="{FB56506F-B0EB-130F-D12E-E7758E1D70BA}"/>
                    </a:ext>
                  </a:extLst>
                </p:cNvPr>
                <p:cNvPicPr/>
                <p:nvPr/>
              </p:nvPicPr>
              <p:blipFill>
                <a:blip r:embed="rId657"/>
                <a:stretch>
                  <a:fillRect/>
                </a:stretch>
              </p:blipFill>
              <p:spPr>
                <a:xfrm>
                  <a:off x="7000440" y="4255060"/>
                  <a:ext cx="489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36" name="Ink 335">
                  <a:extLst>
                    <a:ext uri="{FF2B5EF4-FFF2-40B4-BE49-F238E27FC236}">
                      <a16:creationId xmlns:a16="http://schemas.microsoft.com/office/drawing/2014/main" id="{825EDDEA-39B2-42D6-8372-5F6535E171A5}"/>
                    </a:ext>
                  </a:extLst>
                </p14:cNvPr>
                <p14:cNvContentPartPr/>
                <p14:nvPr/>
              </p14:nvContentPartPr>
              <p14:xfrm>
                <a:off x="6533520" y="4248220"/>
                <a:ext cx="484560" cy="32760"/>
              </p14:xfrm>
            </p:contentPart>
          </mc:Choice>
          <mc:Fallback>
            <p:pic>
              <p:nvPicPr>
                <p:cNvPr id="336" name="Ink 335">
                  <a:extLst>
                    <a:ext uri="{FF2B5EF4-FFF2-40B4-BE49-F238E27FC236}">
                      <a16:creationId xmlns:a16="http://schemas.microsoft.com/office/drawing/2014/main" id="{825EDDEA-39B2-42D6-8372-5F6535E171A5}"/>
                    </a:ext>
                  </a:extLst>
                </p:cNvPr>
                <p:cNvPicPr/>
                <p:nvPr/>
              </p:nvPicPr>
              <p:blipFill>
                <a:blip r:embed="rId659"/>
                <a:stretch>
                  <a:fillRect/>
                </a:stretch>
              </p:blipFill>
              <p:spPr>
                <a:xfrm>
                  <a:off x="6515520" y="4230220"/>
                  <a:ext cx="520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37" name="Ink 336">
                  <a:extLst>
                    <a:ext uri="{FF2B5EF4-FFF2-40B4-BE49-F238E27FC236}">
                      <a16:creationId xmlns:a16="http://schemas.microsoft.com/office/drawing/2014/main" id="{7F61E810-ECCF-8D1D-FC3D-31B9520C83A1}"/>
                    </a:ext>
                  </a:extLst>
                </p14:cNvPr>
                <p14:cNvContentPartPr/>
                <p14:nvPr/>
              </p14:nvContentPartPr>
              <p14:xfrm>
                <a:off x="5844480" y="4257580"/>
                <a:ext cx="606600" cy="33480"/>
              </p14:xfrm>
            </p:contentPart>
          </mc:Choice>
          <mc:Fallback>
            <p:pic>
              <p:nvPicPr>
                <p:cNvPr id="337" name="Ink 336">
                  <a:extLst>
                    <a:ext uri="{FF2B5EF4-FFF2-40B4-BE49-F238E27FC236}">
                      <a16:creationId xmlns:a16="http://schemas.microsoft.com/office/drawing/2014/main" id="{7F61E810-ECCF-8D1D-FC3D-31B9520C83A1}"/>
                    </a:ext>
                  </a:extLst>
                </p:cNvPr>
                <p:cNvPicPr/>
                <p:nvPr/>
              </p:nvPicPr>
              <p:blipFill>
                <a:blip r:embed="rId661"/>
                <a:stretch>
                  <a:fillRect/>
                </a:stretch>
              </p:blipFill>
              <p:spPr>
                <a:xfrm>
                  <a:off x="5826480" y="4239580"/>
                  <a:ext cx="642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39" name="Ink 338">
                  <a:extLst>
                    <a:ext uri="{FF2B5EF4-FFF2-40B4-BE49-F238E27FC236}">
                      <a16:creationId xmlns:a16="http://schemas.microsoft.com/office/drawing/2014/main" id="{C9D0D43F-B6F4-93FC-482C-B8B09D573406}"/>
                    </a:ext>
                  </a:extLst>
                </p14:cNvPr>
                <p14:cNvContentPartPr/>
                <p14:nvPr/>
              </p14:nvContentPartPr>
              <p14:xfrm>
                <a:off x="5220960" y="4244980"/>
                <a:ext cx="469080" cy="39600"/>
              </p14:xfrm>
            </p:contentPart>
          </mc:Choice>
          <mc:Fallback>
            <p:pic>
              <p:nvPicPr>
                <p:cNvPr id="339" name="Ink 338">
                  <a:extLst>
                    <a:ext uri="{FF2B5EF4-FFF2-40B4-BE49-F238E27FC236}">
                      <a16:creationId xmlns:a16="http://schemas.microsoft.com/office/drawing/2014/main" id="{C9D0D43F-B6F4-93FC-482C-B8B09D573406}"/>
                    </a:ext>
                  </a:extLst>
                </p:cNvPr>
                <p:cNvPicPr/>
                <p:nvPr/>
              </p:nvPicPr>
              <p:blipFill>
                <a:blip r:embed="rId663"/>
                <a:stretch>
                  <a:fillRect/>
                </a:stretch>
              </p:blipFill>
              <p:spPr>
                <a:xfrm>
                  <a:off x="5202960" y="4226980"/>
                  <a:ext cx="5047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40" name="Ink 339">
                  <a:extLst>
                    <a:ext uri="{FF2B5EF4-FFF2-40B4-BE49-F238E27FC236}">
                      <a16:creationId xmlns:a16="http://schemas.microsoft.com/office/drawing/2014/main" id="{DAE21D0F-A4D0-2A1E-75C9-CECAAE3190E4}"/>
                    </a:ext>
                  </a:extLst>
                </p14:cNvPr>
                <p14:cNvContentPartPr/>
                <p14:nvPr/>
              </p14:nvContentPartPr>
              <p14:xfrm>
                <a:off x="4426080" y="4274500"/>
                <a:ext cx="636120" cy="17640"/>
              </p14:xfrm>
            </p:contentPart>
          </mc:Choice>
          <mc:Fallback>
            <p:pic>
              <p:nvPicPr>
                <p:cNvPr id="340" name="Ink 339">
                  <a:extLst>
                    <a:ext uri="{FF2B5EF4-FFF2-40B4-BE49-F238E27FC236}">
                      <a16:creationId xmlns:a16="http://schemas.microsoft.com/office/drawing/2014/main" id="{DAE21D0F-A4D0-2A1E-75C9-CECAAE3190E4}"/>
                    </a:ext>
                  </a:extLst>
                </p:cNvPr>
                <p:cNvPicPr/>
                <p:nvPr/>
              </p:nvPicPr>
              <p:blipFill>
                <a:blip r:embed="rId665"/>
                <a:stretch>
                  <a:fillRect/>
                </a:stretch>
              </p:blipFill>
              <p:spPr>
                <a:xfrm>
                  <a:off x="4408440" y="4256860"/>
                  <a:ext cx="6717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94" name="Ink 393">
                  <a:extLst>
                    <a:ext uri="{FF2B5EF4-FFF2-40B4-BE49-F238E27FC236}">
                      <a16:creationId xmlns:a16="http://schemas.microsoft.com/office/drawing/2014/main" id="{988F2D70-9585-7A85-7B26-0F304C7FC1B3}"/>
                    </a:ext>
                  </a:extLst>
                </p14:cNvPr>
                <p14:cNvContentPartPr/>
                <p14:nvPr/>
              </p14:nvContentPartPr>
              <p14:xfrm>
                <a:off x="8526840" y="3199540"/>
                <a:ext cx="844200" cy="598320"/>
              </p14:xfrm>
            </p:contentPart>
          </mc:Choice>
          <mc:Fallback>
            <p:pic>
              <p:nvPicPr>
                <p:cNvPr id="394" name="Ink 393">
                  <a:extLst>
                    <a:ext uri="{FF2B5EF4-FFF2-40B4-BE49-F238E27FC236}">
                      <a16:creationId xmlns:a16="http://schemas.microsoft.com/office/drawing/2014/main" id="{988F2D70-9585-7A85-7B26-0F304C7FC1B3}"/>
                    </a:ext>
                  </a:extLst>
                </p:cNvPr>
                <p:cNvPicPr/>
                <p:nvPr/>
              </p:nvPicPr>
              <p:blipFill>
                <a:blip r:embed="rId667"/>
                <a:stretch>
                  <a:fillRect/>
                </a:stretch>
              </p:blipFill>
              <p:spPr>
                <a:xfrm>
                  <a:off x="8508840" y="3181540"/>
                  <a:ext cx="879840" cy="6339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24" name="Ink 323">
                  <a:extLst>
                    <a:ext uri="{FF2B5EF4-FFF2-40B4-BE49-F238E27FC236}">
                      <a16:creationId xmlns:a16="http://schemas.microsoft.com/office/drawing/2014/main" id="{F0F6ECAD-8B09-3F91-AD23-024F99E5351E}"/>
                    </a:ext>
                  </a:extLst>
                </p14:cNvPr>
                <p14:cNvContentPartPr/>
                <p14:nvPr/>
              </p14:nvContentPartPr>
              <p14:xfrm>
                <a:off x="2911920" y="3783820"/>
                <a:ext cx="1011960" cy="34920"/>
              </p14:xfrm>
            </p:contentPart>
          </mc:Choice>
          <mc:Fallback>
            <p:pic>
              <p:nvPicPr>
                <p:cNvPr id="324" name="Ink 323">
                  <a:extLst>
                    <a:ext uri="{FF2B5EF4-FFF2-40B4-BE49-F238E27FC236}">
                      <a16:creationId xmlns:a16="http://schemas.microsoft.com/office/drawing/2014/main" id="{F0F6ECAD-8B09-3F91-AD23-024F99E5351E}"/>
                    </a:ext>
                  </a:extLst>
                </p:cNvPr>
                <p:cNvPicPr/>
                <p:nvPr/>
              </p:nvPicPr>
              <p:blipFill>
                <a:blip r:embed="rId669"/>
                <a:stretch>
                  <a:fillRect/>
                </a:stretch>
              </p:blipFill>
              <p:spPr>
                <a:xfrm>
                  <a:off x="2893920" y="3765820"/>
                  <a:ext cx="1047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25" name="Ink 324">
                  <a:extLst>
                    <a:ext uri="{FF2B5EF4-FFF2-40B4-BE49-F238E27FC236}">
                      <a16:creationId xmlns:a16="http://schemas.microsoft.com/office/drawing/2014/main" id="{AA8A6A0E-0AC8-BE8C-9E8D-C9FE806B73CC}"/>
                    </a:ext>
                  </a:extLst>
                </p14:cNvPr>
                <p14:cNvContentPartPr/>
                <p14:nvPr/>
              </p14:nvContentPartPr>
              <p14:xfrm>
                <a:off x="1758120" y="3762580"/>
                <a:ext cx="1268280" cy="48600"/>
              </p14:xfrm>
            </p:contentPart>
          </mc:Choice>
          <mc:Fallback>
            <p:pic>
              <p:nvPicPr>
                <p:cNvPr id="325" name="Ink 324">
                  <a:extLst>
                    <a:ext uri="{FF2B5EF4-FFF2-40B4-BE49-F238E27FC236}">
                      <a16:creationId xmlns:a16="http://schemas.microsoft.com/office/drawing/2014/main" id="{AA8A6A0E-0AC8-BE8C-9E8D-C9FE806B73CC}"/>
                    </a:ext>
                  </a:extLst>
                </p:cNvPr>
                <p:cNvPicPr/>
                <p:nvPr/>
              </p:nvPicPr>
              <p:blipFill>
                <a:blip r:embed="rId671"/>
                <a:stretch>
                  <a:fillRect/>
                </a:stretch>
              </p:blipFill>
              <p:spPr>
                <a:xfrm>
                  <a:off x="1740120" y="3744580"/>
                  <a:ext cx="1303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27" name="Ink 326">
                  <a:extLst>
                    <a:ext uri="{FF2B5EF4-FFF2-40B4-BE49-F238E27FC236}">
                      <a16:creationId xmlns:a16="http://schemas.microsoft.com/office/drawing/2014/main" id="{3776E361-C85C-4901-1AD8-F5699E6E6A60}"/>
                    </a:ext>
                  </a:extLst>
                </p14:cNvPr>
                <p14:cNvContentPartPr/>
                <p14:nvPr/>
              </p14:nvContentPartPr>
              <p14:xfrm>
                <a:off x="952800" y="3748180"/>
                <a:ext cx="776160" cy="40680"/>
              </p14:xfrm>
            </p:contentPart>
          </mc:Choice>
          <mc:Fallback>
            <p:pic>
              <p:nvPicPr>
                <p:cNvPr id="327" name="Ink 326">
                  <a:extLst>
                    <a:ext uri="{FF2B5EF4-FFF2-40B4-BE49-F238E27FC236}">
                      <a16:creationId xmlns:a16="http://schemas.microsoft.com/office/drawing/2014/main" id="{3776E361-C85C-4901-1AD8-F5699E6E6A60}"/>
                    </a:ext>
                  </a:extLst>
                </p:cNvPr>
                <p:cNvPicPr/>
                <p:nvPr/>
              </p:nvPicPr>
              <p:blipFill>
                <a:blip r:embed="rId673"/>
                <a:stretch>
                  <a:fillRect/>
                </a:stretch>
              </p:blipFill>
              <p:spPr>
                <a:xfrm>
                  <a:off x="934800" y="3730540"/>
                  <a:ext cx="811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29" name="Ink 328">
                  <a:extLst>
                    <a:ext uri="{FF2B5EF4-FFF2-40B4-BE49-F238E27FC236}">
                      <a16:creationId xmlns:a16="http://schemas.microsoft.com/office/drawing/2014/main" id="{CF9FE092-EEBB-0D91-B41D-C4E3000374DA}"/>
                    </a:ext>
                  </a:extLst>
                </p14:cNvPr>
                <p14:cNvContentPartPr/>
                <p14:nvPr/>
              </p14:nvContentPartPr>
              <p14:xfrm>
                <a:off x="214440" y="3731260"/>
                <a:ext cx="570600" cy="87480"/>
              </p14:xfrm>
            </p:contentPart>
          </mc:Choice>
          <mc:Fallback>
            <p:pic>
              <p:nvPicPr>
                <p:cNvPr id="329" name="Ink 328">
                  <a:extLst>
                    <a:ext uri="{FF2B5EF4-FFF2-40B4-BE49-F238E27FC236}">
                      <a16:creationId xmlns:a16="http://schemas.microsoft.com/office/drawing/2014/main" id="{CF9FE092-EEBB-0D91-B41D-C4E3000374DA}"/>
                    </a:ext>
                  </a:extLst>
                </p:cNvPr>
                <p:cNvPicPr/>
                <p:nvPr/>
              </p:nvPicPr>
              <p:blipFill>
                <a:blip r:embed="rId675"/>
                <a:stretch>
                  <a:fillRect/>
                </a:stretch>
              </p:blipFill>
              <p:spPr>
                <a:xfrm>
                  <a:off x="196440" y="3713620"/>
                  <a:ext cx="606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44" name="Ink 343">
                  <a:extLst>
                    <a:ext uri="{FF2B5EF4-FFF2-40B4-BE49-F238E27FC236}">
                      <a16:creationId xmlns:a16="http://schemas.microsoft.com/office/drawing/2014/main" id="{089844FB-025D-83A2-F5E8-3DDC75E4E358}"/>
                    </a:ext>
                  </a:extLst>
                </p14:cNvPr>
                <p14:cNvContentPartPr/>
                <p14:nvPr/>
              </p14:nvContentPartPr>
              <p14:xfrm>
                <a:off x="2852520" y="4213300"/>
                <a:ext cx="622800" cy="38520"/>
              </p14:xfrm>
            </p:contentPart>
          </mc:Choice>
          <mc:Fallback>
            <p:pic>
              <p:nvPicPr>
                <p:cNvPr id="344" name="Ink 343">
                  <a:extLst>
                    <a:ext uri="{FF2B5EF4-FFF2-40B4-BE49-F238E27FC236}">
                      <a16:creationId xmlns:a16="http://schemas.microsoft.com/office/drawing/2014/main" id="{089844FB-025D-83A2-F5E8-3DDC75E4E358}"/>
                    </a:ext>
                  </a:extLst>
                </p:cNvPr>
                <p:cNvPicPr/>
                <p:nvPr/>
              </p:nvPicPr>
              <p:blipFill>
                <a:blip r:embed="rId677"/>
                <a:stretch>
                  <a:fillRect/>
                </a:stretch>
              </p:blipFill>
              <p:spPr>
                <a:xfrm>
                  <a:off x="2834520" y="4195300"/>
                  <a:ext cx="658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45" name="Ink 344">
                  <a:extLst>
                    <a:ext uri="{FF2B5EF4-FFF2-40B4-BE49-F238E27FC236}">
                      <a16:creationId xmlns:a16="http://schemas.microsoft.com/office/drawing/2014/main" id="{24BBDF22-8549-717B-B2DF-981C6757081E}"/>
                    </a:ext>
                  </a:extLst>
                </p14:cNvPr>
                <p14:cNvContentPartPr/>
                <p14:nvPr/>
              </p14:nvContentPartPr>
              <p14:xfrm>
                <a:off x="2131800" y="4275940"/>
                <a:ext cx="625320" cy="18360"/>
              </p14:xfrm>
            </p:contentPart>
          </mc:Choice>
          <mc:Fallback>
            <p:pic>
              <p:nvPicPr>
                <p:cNvPr id="345" name="Ink 344">
                  <a:extLst>
                    <a:ext uri="{FF2B5EF4-FFF2-40B4-BE49-F238E27FC236}">
                      <a16:creationId xmlns:a16="http://schemas.microsoft.com/office/drawing/2014/main" id="{24BBDF22-8549-717B-B2DF-981C6757081E}"/>
                    </a:ext>
                  </a:extLst>
                </p:cNvPr>
                <p:cNvPicPr/>
                <p:nvPr/>
              </p:nvPicPr>
              <p:blipFill>
                <a:blip r:embed="rId679"/>
                <a:stretch>
                  <a:fillRect/>
                </a:stretch>
              </p:blipFill>
              <p:spPr>
                <a:xfrm>
                  <a:off x="2114160" y="4258300"/>
                  <a:ext cx="6609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47" name="Ink 346">
                  <a:extLst>
                    <a:ext uri="{FF2B5EF4-FFF2-40B4-BE49-F238E27FC236}">
                      <a16:creationId xmlns:a16="http://schemas.microsoft.com/office/drawing/2014/main" id="{1A1DAA30-C76C-73D2-AE81-2363E6C5420D}"/>
                    </a:ext>
                  </a:extLst>
                </p14:cNvPr>
                <p14:cNvContentPartPr/>
                <p14:nvPr/>
              </p14:nvContentPartPr>
              <p14:xfrm>
                <a:off x="1328640" y="4274500"/>
                <a:ext cx="611280" cy="75240"/>
              </p14:xfrm>
            </p:contentPart>
          </mc:Choice>
          <mc:Fallback>
            <p:pic>
              <p:nvPicPr>
                <p:cNvPr id="347" name="Ink 346">
                  <a:extLst>
                    <a:ext uri="{FF2B5EF4-FFF2-40B4-BE49-F238E27FC236}">
                      <a16:creationId xmlns:a16="http://schemas.microsoft.com/office/drawing/2014/main" id="{1A1DAA30-C76C-73D2-AE81-2363E6C5420D}"/>
                    </a:ext>
                  </a:extLst>
                </p:cNvPr>
                <p:cNvPicPr/>
                <p:nvPr/>
              </p:nvPicPr>
              <p:blipFill>
                <a:blip r:embed="rId681"/>
                <a:stretch>
                  <a:fillRect/>
                </a:stretch>
              </p:blipFill>
              <p:spPr>
                <a:xfrm>
                  <a:off x="1311000" y="4256860"/>
                  <a:ext cx="6469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48" name="Ink 347">
                  <a:extLst>
                    <a:ext uri="{FF2B5EF4-FFF2-40B4-BE49-F238E27FC236}">
                      <a16:creationId xmlns:a16="http://schemas.microsoft.com/office/drawing/2014/main" id="{A8722387-D8B9-B2CA-DFED-9F3E32495230}"/>
                    </a:ext>
                  </a:extLst>
                </p14:cNvPr>
                <p14:cNvContentPartPr/>
                <p14:nvPr/>
              </p14:nvContentPartPr>
              <p14:xfrm>
                <a:off x="900600" y="4260460"/>
                <a:ext cx="437760" cy="40320"/>
              </p14:xfrm>
            </p:contentPart>
          </mc:Choice>
          <mc:Fallback>
            <p:pic>
              <p:nvPicPr>
                <p:cNvPr id="348" name="Ink 347">
                  <a:extLst>
                    <a:ext uri="{FF2B5EF4-FFF2-40B4-BE49-F238E27FC236}">
                      <a16:creationId xmlns:a16="http://schemas.microsoft.com/office/drawing/2014/main" id="{A8722387-D8B9-B2CA-DFED-9F3E32495230}"/>
                    </a:ext>
                  </a:extLst>
                </p:cNvPr>
                <p:cNvPicPr/>
                <p:nvPr/>
              </p:nvPicPr>
              <p:blipFill>
                <a:blip r:embed="rId683"/>
                <a:stretch>
                  <a:fillRect/>
                </a:stretch>
              </p:blipFill>
              <p:spPr>
                <a:xfrm>
                  <a:off x="882960" y="4242820"/>
                  <a:ext cx="473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95" name="Ink 394">
                  <a:extLst>
                    <a:ext uri="{FF2B5EF4-FFF2-40B4-BE49-F238E27FC236}">
                      <a16:creationId xmlns:a16="http://schemas.microsoft.com/office/drawing/2014/main" id="{F80F2951-DABA-5651-176B-7D230AD158B4}"/>
                    </a:ext>
                  </a:extLst>
                </p14:cNvPr>
                <p14:cNvContentPartPr/>
                <p14:nvPr/>
              </p14:nvContentPartPr>
              <p14:xfrm>
                <a:off x="2779800" y="3658900"/>
                <a:ext cx="874080" cy="709200"/>
              </p14:xfrm>
            </p:contentPart>
          </mc:Choice>
          <mc:Fallback>
            <p:pic>
              <p:nvPicPr>
                <p:cNvPr id="395" name="Ink 394">
                  <a:extLst>
                    <a:ext uri="{FF2B5EF4-FFF2-40B4-BE49-F238E27FC236}">
                      <a16:creationId xmlns:a16="http://schemas.microsoft.com/office/drawing/2014/main" id="{F80F2951-DABA-5651-176B-7D230AD158B4}"/>
                    </a:ext>
                  </a:extLst>
                </p:cNvPr>
                <p:cNvPicPr/>
                <p:nvPr/>
              </p:nvPicPr>
              <p:blipFill>
                <a:blip r:embed="rId685"/>
                <a:stretch>
                  <a:fillRect/>
                </a:stretch>
              </p:blipFill>
              <p:spPr>
                <a:xfrm>
                  <a:off x="2761800" y="3640900"/>
                  <a:ext cx="909720" cy="7448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02" name="Ink 401">
                  <a:extLst>
                    <a:ext uri="{FF2B5EF4-FFF2-40B4-BE49-F238E27FC236}">
                      <a16:creationId xmlns:a16="http://schemas.microsoft.com/office/drawing/2014/main" id="{519E1DB5-5C58-C857-51BD-3CB0A5B46A97}"/>
                    </a:ext>
                  </a:extLst>
                </p14:cNvPr>
                <p14:cNvContentPartPr/>
                <p14:nvPr/>
              </p14:nvContentPartPr>
              <p14:xfrm>
                <a:off x="3864120" y="3225820"/>
                <a:ext cx="1395360" cy="516600"/>
              </p14:xfrm>
            </p:contentPart>
          </mc:Choice>
          <mc:Fallback>
            <p:pic>
              <p:nvPicPr>
                <p:cNvPr id="402" name="Ink 401">
                  <a:extLst>
                    <a:ext uri="{FF2B5EF4-FFF2-40B4-BE49-F238E27FC236}">
                      <a16:creationId xmlns:a16="http://schemas.microsoft.com/office/drawing/2014/main" id="{519E1DB5-5C58-C857-51BD-3CB0A5B46A97}"/>
                    </a:ext>
                  </a:extLst>
                </p:cNvPr>
                <p:cNvPicPr/>
                <p:nvPr/>
              </p:nvPicPr>
              <p:blipFill>
                <a:blip r:embed="rId687"/>
                <a:stretch>
                  <a:fillRect/>
                </a:stretch>
              </p:blipFill>
              <p:spPr>
                <a:xfrm>
                  <a:off x="3846480" y="3207820"/>
                  <a:ext cx="1431000" cy="55224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1152932-98C3-F2D9-AA8E-BBA1517F30D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8C77ABD-A000-92D5-82D1-CA12B80B1015}"/>
              </a:ext>
            </a:extLst>
          </p:cNvPr>
          <p:cNvSpPr/>
          <p:nvPr/>
        </p:nvSpPr>
        <p:spPr>
          <a:xfrm>
            <a:off x="0" y="0"/>
            <a:ext cx="9715500" cy="49085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DA4AD2E-080D-0AF4-771C-9F0F5A683013}"/>
              </a:ext>
            </a:extLst>
          </p:cNvPr>
          <p:cNvSpPr txBox="1"/>
          <p:nvPr/>
        </p:nvSpPr>
        <p:spPr>
          <a:xfrm>
            <a:off x="492220" y="470080"/>
            <a:ext cx="8731059" cy="2677656"/>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Revelation 22:11  </a:t>
            </a:r>
          </a:p>
          <a:p>
            <a:pPr rtl="0">
              <a:spcBef>
                <a:spcPts val="0"/>
              </a:spcBef>
              <a:spcAft>
                <a:spcPts val="0"/>
              </a:spcAft>
            </a:pPr>
            <a:r>
              <a:rPr lang="en-US" sz="2800" i="0" u="none" strike="noStrike">
                <a:solidFill>
                  <a:srgbClr val="FFC000"/>
                </a:solidFill>
                <a:effectLst/>
                <a:latin typeface="Arial" panose="020B0604020202020204" pitchFamily="34" charset="0"/>
              </a:rPr>
              <a:t>22:11 Let the evildoer still do evil, and the filthy still be filthy, and the righteous still do right, and the holy still be holy.” (ESV, </a:t>
            </a:r>
            <a:r>
              <a:rPr lang="en-US" sz="2800" i="0" u="none" strike="noStrike">
                <a:solidFill>
                  <a:srgbClr val="00B0F0"/>
                </a:solidFill>
                <a:effectLst/>
                <a:latin typeface="Arial" panose="020B0604020202020204" pitchFamily="34" charset="0"/>
              </a:rPr>
              <a:t>11 </a:t>
            </a:r>
            <a:r>
              <a:rPr lang="el-GR" sz="2800" i="0" u="none" strike="noStrike">
                <a:solidFill>
                  <a:srgbClr val="00B0F0"/>
                </a:solidFill>
                <a:effectLst/>
                <a:latin typeface="Arial" panose="020B0604020202020204" pitchFamily="34" charset="0"/>
              </a:rPr>
              <a:t>ὁ ἀδικῶν ἀδικησάτω ἔτι ⸋καὶ ὁ ῥυπαρὸς ⸀ῥυπανθήτω ἔτι⸌,* καὶ ὁ δίκαιος δικαιοσύνην ποιησάτω ἔτι καὶ ὁ ἅγιος ἁγιασθήτω ἔτι.*</a:t>
            </a:r>
            <a:r>
              <a:rPr lang="el-GR" sz="2800" i="0" u="none" strike="noStrike">
                <a:solidFill>
                  <a:srgbClr val="FFC000"/>
                </a:solidFill>
                <a:effectLst/>
                <a:latin typeface="Arial" panose="020B0604020202020204" pitchFamily="34" charset="0"/>
              </a:rPr>
              <a:t>)</a:t>
            </a:r>
          </a:p>
        </p:txBody>
      </p:sp>
      <p:sp>
        <p:nvSpPr>
          <p:cNvPr id="8" name="TextBox 7">
            <a:extLst>
              <a:ext uri="{FF2B5EF4-FFF2-40B4-BE49-F238E27FC236}">
                <a16:creationId xmlns:a16="http://schemas.microsoft.com/office/drawing/2014/main" id="{124D6B50-6AC1-FBC6-59D7-3BF081AFC2D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29F93C31-3EA4-F838-23A3-1EFD9221023A}"/>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6C9E9DF8-DAE6-BDA5-D279-1ED648A8F5EF}"/>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6C9E9DF8-DAE6-BDA5-D279-1ED648A8F5EF}"/>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69F785EC-31CB-032E-2736-19B8BD522A96}"/>
                  </a:ext>
                </a:extLst>
              </p14:cNvPr>
              <p14:cNvContentPartPr/>
              <p14:nvPr/>
            </p14:nvContentPartPr>
            <p14:xfrm>
              <a:off x="512160" y="880780"/>
              <a:ext cx="2840400" cy="150480"/>
            </p14:xfrm>
          </p:contentPart>
        </mc:Choice>
        <mc:Fallback>
          <p:pic>
            <p:nvPicPr>
              <p:cNvPr id="2" name="Ink 1">
                <a:extLst>
                  <a:ext uri="{FF2B5EF4-FFF2-40B4-BE49-F238E27FC236}">
                    <a16:creationId xmlns:a16="http://schemas.microsoft.com/office/drawing/2014/main" id="{69F785EC-31CB-032E-2736-19B8BD522A96}"/>
                  </a:ext>
                </a:extLst>
              </p:cNvPr>
              <p:cNvPicPr/>
              <p:nvPr/>
            </p:nvPicPr>
            <p:blipFill>
              <a:blip r:embed="rId7"/>
              <a:stretch>
                <a:fillRect/>
              </a:stretch>
            </p:blipFill>
            <p:spPr>
              <a:xfrm>
                <a:off x="494160" y="862780"/>
                <a:ext cx="28760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3FF71780-377B-CABC-7578-57AF638D6FAD}"/>
                  </a:ext>
                </a:extLst>
              </p14:cNvPr>
              <p14:cNvContentPartPr/>
              <p14:nvPr/>
            </p14:nvContentPartPr>
            <p14:xfrm>
              <a:off x="1552920" y="1349500"/>
              <a:ext cx="3898080" cy="131040"/>
            </p14:xfrm>
          </p:contentPart>
        </mc:Choice>
        <mc:Fallback>
          <p:pic>
            <p:nvPicPr>
              <p:cNvPr id="4" name="Ink 3">
                <a:extLst>
                  <a:ext uri="{FF2B5EF4-FFF2-40B4-BE49-F238E27FC236}">
                    <a16:creationId xmlns:a16="http://schemas.microsoft.com/office/drawing/2014/main" id="{3FF71780-377B-CABC-7578-57AF638D6FAD}"/>
                  </a:ext>
                </a:extLst>
              </p:cNvPr>
              <p:cNvPicPr/>
              <p:nvPr/>
            </p:nvPicPr>
            <p:blipFill>
              <a:blip r:embed="rId9"/>
              <a:stretch>
                <a:fillRect/>
              </a:stretch>
            </p:blipFill>
            <p:spPr>
              <a:xfrm>
                <a:off x="1535280" y="1331860"/>
                <a:ext cx="3933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99C67BD5-04BB-77D9-B89D-64260C0D16EF}"/>
                  </a:ext>
                </a:extLst>
              </p14:cNvPr>
              <p14:cNvContentPartPr/>
              <p14:nvPr/>
            </p14:nvContentPartPr>
            <p14:xfrm>
              <a:off x="6799200" y="1346260"/>
              <a:ext cx="2238840" cy="69840"/>
            </p14:xfrm>
          </p:contentPart>
        </mc:Choice>
        <mc:Fallback>
          <p:pic>
            <p:nvPicPr>
              <p:cNvPr id="5" name="Ink 4">
                <a:extLst>
                  <a:ext uri="{FF2B5EF4-FFF2-40B4-BE49-F238E27FC236}">
                    <a16:creationId xmlns:a16="http://schemas.microsoft.com/office/drawing/2014/main" id="{99C67BD5-04BB-77D9-B89D-64260C0D16EF}"/>
                  </a:ext>
                </a:extLst>
              </p:cNvPr>
              <p:cNvPicPr/>
              <p:nvPr/>
            </p:nvPicPr>
            <p:blipFill>
              <a:blip r:embed="rId11"/>
              <a:stretch>
                <a:fillRect/>
              </a:stretch>
            </p:blipFill>
            <p:spPr>
              <a:xfrm>
                <a:off x="6781560" y="1328260"/>
                <a:ext cx="22744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59176137-D868-DDF7-35DF-061D888CC9C1}"/>
                  </a:ext>
                </a:extLst>
              </p14:cNvPr>
              <p14:cNvContentPartPr/>
              <p14:nvPr/>
            </p14:nvContentPartPr>
            <p14:xfrm>
              <a:off x="709080" y="1729660"/>
              <a:ext cx="558720" cy="47160"/>
            </p14:xfrm>
          </p:contentPart>
        </mc:Choice>
        <mc:Fallback>
          <p:pic>
            <p:nvPicPr>
              <p:cNvPr id="7" name="Ink 6">
                <a:extLst>
                  <a:ext uri="{FF2B5EF4-FFF2-40B4-BE49-F238E27FC236}">
                    <a16:creationId xmlns:a16="http://schemas.microsoft.com/office/drawing/2014/main" id="{59176137-D868-DDF7-35DF-061D888CC9C1}"/>
                  </a:ext>
                </a:extLst>
              </p:cNvPr>
              <p:cNvPicPr/>
              <p:nvPr/>
            </p:nvPicPr>
            <p:blipFill>
              <a:blip r:embed="rId13"/>
              <a:stretch>
                <a:fillRect/>
              </a:stretch>
            </p:blipFill>
            <p:spPr>
              <a:xfrm>
                <a:off x="691080" y="1712020"/>
                <a:ext cx="594360" cy="82800"/>
              </a:xfrm>
              <a:prstGeom prst="rect">
                <a:avLst/>
              </a:prstGeom>
            </p:spPr>
          </p:pic>
        </mc:Fallback>
      </mc:AlternateContent>
      <p:grpSp>
        <p:nvGrpSpPr>
          <p:cNvPr id="12" name="Group 11">
            <a:extLst>
              <a:ext uri="{FF2B5EF4-FFF2-40B4-BE49-F238E27FC236}">
                <a16:creationId xmlns:a16="http://schemas.microsoft.com/office/drawing/2014/main" id="{A04EA8CC-B511-3363-D1ED-07D6A40827AA}"/>
              </a:ext>
            </a:extLst>
          </p:cNvPr>
          <p:cNvGrpSpPr/>
          <p:nvPr/>
        </p:nvGrpSpPr>
        <p:grpSpPr>
          <a:xfrm>
            <a:off x="2407200" y="1681060"/>
            <a:ext cx="6238800" cy="148320"/>
            <a:chOff x="2407200" y="1681060"/>
            <a:chExt cx="6238800" cy="148320"/>
          </a:xfrm>
        </p:grpSpPr>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0ACC1241-D243-517E-0B43-6BB67BE282EF}"/>
                    </a:ext>
                  </a:extLst>
                </p14:cNvPr>
                <p14:cNvContentPartPr/>
                <p14:nvPr/>
              </p14:nvContentPartPr>
              <p14:xfrm>
                <a:off x="2407200" y="1681060"/>
                <a:ext cx="3551040" cy="92160"/>
              </p14:xfrm>
            </p:contentPart>
          </mc:Choice>
          <mc:Fallback>
            <p:pic>
              <p:nvPicPr>
                <p:cNvPr id="9" name="Ink 8">
                  <a:extLst>
                    <a:ext uri="{FF2B5EF4-FFF2-40B4-BE49-F238E27FC236}">
                      <a16:creationId xmlns:a16="http://schemas.microsoft.com/office/drawing/2014/main" id="{0ACC1241-D243-517E-0B43-6BB67BE282EF}"/>
                    </a:ext>
                  </a:extLst>
                </p:cNvPr>
                <p:cNvPicPr/>
                <p:nvPr/>
              </p:nvPicPr>
              <p:blipFill>
                <a:blip r:embed="rId15"/>
                <a:stretch>
                  <a:fillRect/>
                </a:stretch>
              </p:blipFill>
              <p:spPr>
                <a:xfrm>
                  <a:off x="2389200" y="1663060"/>
                  <a:ext cx="3586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0BFDEA5A-FAF2-C5A7-EFCE-737C933B3655}"/>
                    </a:ext>
                  </a:extLst>
                </p14:cNvPr>
                <p14:cNvContentPartPr/>
                <p14:nvPr/>
              </p14:nvContentPartPr>
              <p14:xfrm>
                <a:off x="7620000" y="1802740"/>
                <a:ext cx="1026000" cy="26640"/>
              </p14:xfrm>
            </p:contentPart>
          </mc:Choice>
          <mc:Fallback>
            <p:pic>
              <p:nvPicPr>
                <p:cNvPr id="11" name="Ink 10">
                  <a:extLst>
                    <a:ext uri="{FF2B5EF4-FFF2-40B4-BE49-F238E27FC236}">
                      <a16:creationId xmlns:a16="http://schemas.microsoft.com/office/drawing/2014/main" id="{0BFDEA5A-FAF2-C5A7-EFCE-737C933B3655}"/>
                    </a:ext>
                  </a:extLst>
                </p:cNvPr>
                <p:cNvPicPr/>
                <p:nvPr/>
              </p:nvPicPr>
              <p:blipFill>
                <a:blip r:embed="rId17"/>
                <a:stretch>
                  <a:fillRect/>
                </a:stretch>
              </p:blipFill>
              <p:spPr>
                <a:xfrm>
                  <a:off x="7602000" y="1784740"/>
                  <a:ext cx="1061640" cy="6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1F1A571-C2CE-877D-74C6-5111156301A8}"/>
                  </a:ext>
                </a:extLst>
              </p14:cNvPr>
              <p14:cNvContentPartPr/>
              <p14:nvPr/>
            </p14:nvContentPartPr>
            <p14:xfrm>
              <a:off x="651840" y="2195860"/>
              <a:ext cx="1060560" cy="57240"/>
            </p14:xfrm>
          </p:contentPart>
        </mc:Choice>
        <mc:Fallback>
          <p:pic>
            <p:nvPicPr>
              <p:cNvPr id="13" name="Ink 12">
                <a:extLst>
                  <a:ext uri="{FF2B5EF4-FFF2-40B4-BE49-F238E27FC236}">
                    <a16:creationId xmlns:a16="http://schemas.microsoft.com/office/drawing/2014/main" id="{D1F1A571-C2CE-877D-74C6-5111156301A8}"/>
                  </a:ext>
                </a:extLst>
              </p:cNvPr>
              <p:cNvPicPr/>
              <p:nvPr/>
            </p:nvPicPr>
            <p:blipFill>
              <a:blip r:embed="rId19"/>
              <a:stretch>
                <a:fillRect/>
              </a:stretch>
            </p:blipFill>
            <p:spPr>
              <a:xfrm>
                <a:off x="634200" y="2178220"/>
                <a:ext cx="1096200" cy="92880"/>
              </a:xfrm>
              <a:prstGeom prst="rect">
                <a:avLst/>
              </a:prstGeom>
            </p:spPr>
          </p:pic>
        </mc:Fallback>
      </mc:AlternateContent>
    </p:spTree>
    <p:extLst>
      <p:ext uri="{BB962C8B-B14F-4D97-AF65-F5344CB8AC3E}">
        <p14:creationId xmlns:p14="http://schemas.microsoft.com/office/powerpoint/2010/main" val="2937818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19721</TotalTime>
  <Words>2600</Words>
  <Application>Microsoft Office PowerPoint</Application>
  <PresentationFormat>Widescreen</PresentationFormat>
  <Paragraphs>144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122</cp:revision>
  <dcterms:created xsi:type="dcterms:W3CDTF">2021-02-18T19:11:41Z</dcterms:created>
  <dcterms:modified xsi:type="dcterms:W3CDTF">2024-02-14T01:02:51Z</dcterms:modified>
</cp:coreProperties>
</file>