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ink/ink3.xml" ContentType="application/inkml+xml"/>
  <Override PartName="/ppt/notesSlides/notesSlide6.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9.xml" ContentType="application/vnd.openxmlformats-officedocument.presentationml.notesSlide+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notesSlides/notesSlide12.xml" ContentType="application/vnd.openxmlformats-officedocument.presentationml.notesSlide+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13.xml" ContentType="application/vnd.openxmlformats-officedocument.presentationml.notesSlide+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14.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notesSlides/notesSlide15.xml" ContentType="application/vnd.openxmlformats-officedocument.presentationml.notesSlide+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notesSlides/notesSlide16.xml" ContentType="application/vnd.openxmlformats-officedocument.presentationml.notesSlide+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1" r:id="rId2"/>
    <p:sldId id="265" r:id="rId3"/>
    <p:sldId id="268" r:id="rId4"/>
    <p:sldId id="282" r:id="rId5"/>
    <p:sldId id="283" r:id="rId6"/>
    <p:sldId id="284" r:id="rId7"/>
    <p:sldId id="272" r:id="rId8"/>
    <p:sldId id="270" r:id="rId9"/>
    <p:sldId id="285" r:id="rId10"/>
    <p:sldId id="271" r:id="rId11"/>
    <p:sldId id="286" r:id="rId12"/>
    <p:sldId id="287" r:id="rId13"/>
    <p:sldId id="288" r:id="rId14"/>
    <p:sldId id="289" r:id="rId15"/>
    <p:sldId id="290"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1403F-05F3-4038-9598-7ECD90B826B2}" v="5" dt="2024-02-29T02:47:01.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96"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EC21403F-05F3-4038-9598-7ECD90B826B2}"/>
    <pc:docChg chg="modSld">
      <pc:chgData name="Duane Miller" userId="086b8d4e5ca37aec" providerId="LiveId" clId="{EC21403F-05F3-4038-9598-7ECD90B826B2}" dt="2024-02-29T02:50:04.723" v="425" actId="6549"/>
      <pc:docMkLst>
        <pc:docMk/>
      </pc:docMkLst>
      <pc:sldChg chg="setBg">
        <pc:chgData name="Duane Miller" userId="086b8d4e5ca37aec" providerId="LiveId" clId="{EC21403F-05F3-4038-9598-7ECD90B826B2}" dt="2024-02-29T02:47:01.228" v="4"/>
        <pc:sldMkLst>
          <pc:docMk/>
          <pc:sldMk cId="2832398454" sldId="265"/>
        </pc:sldMkLst>
      </pc:sldChg>
      <pc:sldChg chg="modSp mod setBg">
        <pc:chgData name="Duane Miller" userId="086b8d4e5ca37aec" providerId="LiveId" clId="{EC21403F-05F3-4038-9598-7ECD90B826B2}" dt="2024-02-29T02:47:13.825" v="34" actId="207"/>
        <pc:sldMkLst>
          <pc:docMk/>
          <pc:sldMk cId="2153912712" sldId="268"/>
        </pc:sldMkLst>
        <pc:spChg chg="mod">
          <ac:chgData name="Duane Miller" userId="086b8d4e5ca37aec" providerId="LiveId" clId="{EC21403F-05F3-4038-9598-7ECD90B826B2}" dt="2024-02-29T02:47:13.825" v="34" actId="207"/>
          <ac:spMkLst>
            <pc:docMk/>
            <pc:sldMk cId="2153912712" sldId="268"/>
            <ac:spMk id="7" creationId="{4426F626-7A1A-43A8-B380-D11D76D34155}"/>
          </ac:spMkLst>
        </pc:spChg>
      </pc:sldChg>
      <pc:sldChg chg="modSp mod setBg modNotesTx">
        <pc:chgData name="Duane Miller" userId="086b8d4e5ca37aec" providerId="LiveId" clId="{EC21403F-05F3-4038-9598-7ECD90B826B2}" dt="2024-02-29T02:50:04.723" v="425" actId="6549"/>
        <pc:sldMkLst>
          <pc:docMk/>
          <pc:sldMk cId="906262494" sldId="270"/>
        </pc:sldMkLst>
        <pc:spChg chg="mod">
          <ac:chgData name="Duane Miller" userId="086b8d4e5ca37aec" providerId="LiveId" clId="{EC21403F-05F3-4038-9598-7ECD90B826B2}" dt="2024-02-29T02:48:17.306" v="175" actId="207"/>
          <ac:spMkLst>
            <pc:docMk/>
            <pc:sldMk cId="906262494" sldId="270"/>
            <ac:spMk id="6" creationId="{B2FD387F-92CC-4779-81C3-06BBC90B104F}"/>
          </ac:spMkLst>
        </pc:spChg>
      </pc:sldChg>
      <pc:sldChg chg="modSp mod setBg">
        <pc:chgData name="Duane Miller" userId="086b8d4e5ca37aec" providerId="LiveId" clId="{EC21403F-05F3-4038-9598-7ECD90B826B2}" dt="2024-02-29T02:48:45.864" v="241" actId="207"/>
        <pc:sldMkLst>
          <pc:docMk/>
          <pc:sldMk cId="1512310284" sldId="271"/>
        </pc:sldMkLst>
        <pc:spChg chg="mod">
          <ac:chgData name="Duane Miller" userId="086b8d4e5ca37aec" providerId="LiveId" clId="{EC21403F-05F3-4038-9598-7ECD90B826B2}" dt="2024-02-29T02:48:45.864" v="241" actId="207"/>
          <ac:spMkLst>
            <pc:docMk/>
            <pc:sldMk cId="1512310284" sldId="271"/>
            <ac:spMk id="7" creationId="{4426F626-7A1A-43A8-B380-D11D76D34155}"/>
          </ac:spMkLst>
        </pc:spChg>
      </pc:sldChg>
      <pc:sldChg chg="modSp mod setBg">
        <pc:chgData name="Duane Miller" userId="086b8d4e5ca37aec" providerId="LiveId" clId="{EC21403F-05F3-4038-9598-7ECD90B826B2}" dt="2024-02-29T02:47:57.827" v="128" actId="207"/>
        <pc:sldMkLst>
          <pc:docMk/>
          <pc:sldMk cId="2799131102" sldId="272"/>
        </pc:sldMkLst>
        <pc:spChg chg="mod">
          <ac:chgData name="Duane Miller" userId="086b8d4e5ca37aec" providerId="LiveId" clId="{EC21403F-05F3-4038-9598-7ECD90B826B2}" dt="2024-02-29T02:47:57.827" v="128" actId="207"/>
          <ac:spMkLst>
            <pc:docMk/>
            <pc:sldMk cId="2799131102" sldId="272"/>
            <ac:spMk id="7" creationId="{4426F626-7A1A-43A8-B380-D11D76D34155}"/>
          </ac:spMkLst>
        </pc:spChg>
      </pc:sldChg>
      <pc:sldChg chg="modSp mod setBg">
        <pc:chgData name="Duane Miller" userId="086b8d4e5ca37aec" providerId="LiveId" clId="{EC21403F-05F3-4038-9598-7ECD90B826B2}" dt="2024-02-29T02:47:26.087" v="59" actId="207"/>
        <pc:sldMkLst>
          <pc:docMk/>
          <pc:sldMk cId="2423625547" sldId="282"/>
        </pc:sldMkLst>
        <pc:spChg chg="mod">
          <ac:chgData name="Duane Miller" userId="086b8d4e5ca37aec" providerId="LiveId" clId="{EC21403F-05F3-4038-9598-7ECD90B826B2}" dt="2024-02-29T02:47:26.087" v="59" actId="207"/>
          <ac:spMkLst>
            <pc:docMk/>
            <pc:sldMk cId="2423625547" sldId="282"/>
            <ac:spMk id="6" creationId="{F176874D-252D-ACAD-8C84-D9D62FBF5B29}"/>
          </ac:spMkLst>
        </pc:spChg>
      </pc:sldChg>
      <pc:sldChg chg="modSp mod setBg">
        <pc:chgData name="Duane Miller" userId="086b8d4e5ca37aec" providerId="LiveId" clId="{EC21403F-05F3-4038-9598-7ECD90B826B2}" dt="2024-02-29T02:47:36.141" v="76" actId="207"/>
        <pc:sldMkLst>
          <pc:docMk/>
          <pc:sldMk cId="1489342507" sldId="283"/>
        </pc:sldMkLst>
        <pc:spChg chg="mod">
          <ac:chgData name="Duane Miller" userId="086b8d4e5ca37aec" providerId="LiveId" clId="{EC21403F-05F3-4038-9598-7ECD90B826B2}" dt="2024-02-29T02:47:36.141" v="76" actId="207"/>
          <ac:spMkLst>
            <pc:docMk/>
            <pc:sldMk cId="1489342507" sldId="283"/>
            <ac:spMk id="6" creationId="{ABBE4BD7-9F3F-FD8B-9051-834DFF37E045}"/>
          </ac:spMkLst>
        </pc:spChg>
      </pc:sldChg>
      <pc:sldChg chg="modSp mod setBg">
        <pc:chgData name="Duane Miller" userId="086b8d4e5ca37aec" providerId="LiveId" clId="{EC21403F-05F3-4038-9598-7ECD90B826B2}" dt="2024-02-29T02:47:48.706" v="103" actId="207"/>
        <pc:sldMkLst>
          <pc:docMk/>
          <pc:sldMk cId="4104386658" sldId="284"/>
        </pc:sldMkLst>
        <pc:spChg chg="mod">
          <ac:chgData name="Duane Miller" userId="086b8d4e5ca37aec" providerId="LiveId" clId="{EC21403F-05F3-4038-9598-7ECD90B826B2}" dt="2024-02-29T02:47:48.706" v="103" actId="207"/>
          <ac:spMkLst>
            <pc:docMk/>
            <pc:sldMk cId="4104386658" sldId="284"/>
            <ac:spMk id="6" creationId="{09A7BCAC-B525-0E3C-AAFA-F6304E4D09AA}"/>
          </ac:spMkLst>
        </pc:spChg>
      </pc:sldChg>
      <pc:sldChg chg="modSp mod setBg">
        <pc:chgData name="Duane Miller" userId="086b8d4e5ca37aec" providerId="LiveId" clId="{EC21403F-05F3-4038-9598-7ECD90B826B2}" dt="2024-02-29T02:48:33.531" v="214" actId="207"/>
        <pc:sldMkLst>
          <pc:docMk/>
          <pc:sldMk cId="3200504925" sldId="285"/>
        </pc:sldMkLst>
        <pc:spChg chg="mod">
          <ac:chgData name="Duane Miller" userId="086b8d4e5ca37aec" providerId="LiveId" clId="{EC21403F-05F3-4038-9598-7ECD90B826B2}" dt="2024-02-29T02:48:33.531" v="214" actId="207"/>
          <ac:spMkLst>
            <pc:docMk/>
            <pc:sldMk cId="3200504925" sldId="285"/>
            <ac:spMk id="6" creationId="{59BF4C1A-6325-4061-EE07-1AFB19839A6A}"/>
          </ac:spMkLst>
        </pc:spChg>
      </pc:sldChg>
      <pc:sldChg chg="modSp mod setBg">
        <pc:chgData name="Duane Miller" userId="086b8d4e5ca37aec" providerId="LiveId" clId="{EC21403F-05F3-4038-9598-7ECD90B826B2}" dt="2024-02-29T02:48:53.393" v="263" actId="207"/>
        <pc:sldMkLst>
          <pc:docMk/>
          <pc:sldMk cId="719895252" sldId="286"/>
        </pc:sldMkLst>
        <pc:spChg chg="mod">
          <ac:chgData name="Duane Miller" userId="086b8d4e5ca37aec" providerId="LiveId" clId="{EC21403F-05F3-4038-9598-7ECD90B826B2}" dt="2024-02-29T02:48:53.393" v="263" actId="207"/>
          <ac:spMkLst>
            <pc:docMk/>
            <pc:sldMk cId="719895252" sldId="286"/>
            <ac:spMk id="6" creationId="{4FFFF98D-2B01-60A3-04E4-A4B695038DB9}"/>
          </ac:spMkLst>
        </pc:spChg>
      </pc:sldChg>
      <pc:sldChg chg="modSp mod setBg">
        <pc:chgData name="Duane Miller" userId="086b8d4e5ca37aec" providerId="LiveId" clId="{EC21403F-05F3-4038-9598-7ECD90B826B2}" dt="2024-02-29T02:49:07.368" v="291" actId="207"/>
        <pc:sldMkLst>
          <pc:docMk/>
          <pc:sldMk cId="2525975295" sldId="287"/>
        </pc:sldMkLst>
        <pc:spChg chg="mod">
          <ac:chgData name="Duane Miller" userId="086b8d4e5ca37aec" providerId="LiveId" clId="{EC21403F-05F3-4038-9598-7ECD90B826B2}" dt="2024-02-29T02:49:07.368" v="291" actId="207"/>
          <ac:spMkLst>
            <pc:docMk/>
            <pc:sldMk cId="2525975295" sldId="287"/>
            <ac:spMk id="6" creationId="{8C9F2AE8-DC42-D2D1-9CC6-6EF28D665F69}"/>
          </ac:spMkLst>
        </pc:spChg>
      </pc:sldChg>
      <pc:sldChg chg="modSp mod setBg">
        <pc:chgData name="Duane Miller" userId="086b8d4e5ca37aec" providerId="LiveId" clId="{EC21403F-05F3-4038-9598-7ECD90B826B2}" dt="2024-02-29T02:49:17.438" v="316" actId="207"/>
        <pc:sldMkLst>
          <pc:docMk/>
          <pc:sldMk cId="1995068169" sldId="288"/>
        </pc:sldMkLst>
        <pc:spChg chg="mod">
          <ac:chgData name="Duane Miller" userId="086b8d4e5ca37aec" providerId="LiveId" clId="{EC21403F-05F3-4038-9598-7ECD90B826B2}" dt="2024-02-29T02:49:17.438" v="316" actId="207"/>
          <ac:spMkLst>
            <pc:docMk/>
            <pc:sldMk cId="1995068169" sldId="288"/>
            <ac:spMk id="6" creationId="{3A354F92-FBE9-22BC-92CE-4B1E902C0ACB}"/>
          </ac:spMkLst>
        </pc:spChg>
      </pc:sldChg>
      <pc:sldChg chg="modSp mod setBg">
        <pc:chgData name="Duane Miller" userId="086b8d4e5ca37aec" providerId="LiveId" clId="{EC21403F-05F3-4038-9598-7ECD90B826B2}" dt="2024-02-29T02:49:29.701" v="342" actId="207"/>
        <pc:sldMkLst>
          <pc:docMk/>
          <pc:sldMk cId="4097034546" sldId="289"/>
        </pc:sldMkLst>
        <pc:spChg chg="mod">
          <ac:chgData name="Duane Miller" userId="086b8d4e5ca37aec" providerId="LiveId" clId="{EC21403F-05F3-4038-9598-7ECD90B826B2}" dt="2024-02-29T02:49:29.701" v="342" actId="207"/>
          <ac:spMkLst>
            <pc:docMk/>
            <pc:sldMk cId="4097034546" sldId="289"/>
            <ac:spMk id="6" creationId="{ACCCD347-E531-A4E2-5FA0-D8C30D2E56F1}"/>
          </ac:spMkLst>
        </pc:spChg>
      </pc:sldChg>
      <pc:sldChg chg="modSp mod setBg">
        <pc:chgData name="Duane Miller" userId="086b8d4e5ca37aec" providerId="LiveId" clId="{EC21403F-05F3-4038-9598-7ECD90B826B2}" dt="2024-02-29T02:49:46.192" v="385" actId="207"/>
        <pc:sldMkLst>
          <pc:docMk/>
          <pc:sldMk cId="4290435428" sldId="290"/>
        </pc:sldMkLst>
        <pc:spChg chg="mod">
          <ac:chgData name="Duane Miller" userId="086b8d4e5ca37aec" providerId="LiveId" clId="{EC21403F-05F3-4038-9598-7ECD90B826B2}" dt="2024-02-29T02:49:46.192" v="385" actId="207"/>
          <ac:spMkLst>
            <pc:docMk/>
            <pc:sldMk cId="4290435428" sldId="290"/>
            <ac:spMk id="6" creationId="{2D0763ED-932B-CB4B-775C-CD76CE82C6DF}"/>
          </ac:spMkLst>
        </pc:spChg>
      </pc:sldChg>
      <pc:sldChg chg="modSp mod setBg">
        <pc:chgData name="Duane Miller" userId="086b8d4e5ca37aec" providerId="LiveId" clId="{EC21403F-05F3-4038-9598-7ECD90B826B2}" dt="2024-02-29T02:49:57.503" v="424" actId="207"/>
        <pc:sldMkLst>
          <pc:docMk/>
          <pc:sldMk cId="530894566" sldId="291"/>
        </pc:sldMkLst>
        <pc:spChg chg="mod">
          <ac:chgData name="Duane Miller" userId="086b8d4e5ca37aec" providerId="LiveId" clId="{EC21403F-05F3-4038-9598-7ECD90B826B2}" dt="2024-02-29T02:49:57.503" v="424" actId="207"/>
          <ac:spMkLst>
            <pc:docMk/>
            <pc:sldMk cId="530894566" sldId="291"/>
            <ac:spMk id="6" creationId="{143001B8-1091-0599-EF68-211555CB8D78}"/>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5:14.353"/>
    </inkml:context>
    <inkml:brush xml:id="br0">
      <inkml:brushProperty name="width" value="0.1" units="cm"/>
      <inkml:brushProperty name="height" value="0.1" units="cm"/>
      <inkml:brushProperty name="color" value="#E71224"/>
    </inkml:brush>
  </inkml:definitions>
  <inkml:trace contextRef="#ctx0" brushRef="#br0">0 151 2415 0 0,'5'-2'275'0'0,"1"0"0"0"0,-1 0-1 0 0,1 1 1 0 0,-1 0 0 0 0,1 0-1 0 0,0 0 1 0 0,9 0 0 0 0,42 5 1623 0 0,-20 1-1253 0 0,-19-1-193 0 0,35 0 1 0 0,104-10 1232 0 0,-121 4-1328 0 0,4 1 79 0 0,59 6 0 0 0,-33 0-248 0 0,86-5 0 0 0,-130-2-112 0 0,0 0 0 0 0,-1-2 0 0 0,35-9 0 0 0,-43 9 18 0 0,0 2 0 0 0,0 0-1 0 0,19-1 1 0 0,1 0-21 0 0,-12 4-74 0 0,-20 0 3 0 0,-12-3 8 0 0,-81-5 43 0 0,75 5-33 0 0,-33 0 0 0 0,3 0 4 0 0,6-4-24 0 0,0-3 0 0 0,1-1 0 0 0,-77-30 0 0 0,33 10 0 0 0,76 27 0 0 0,-1 0 0 0 0,-1 1 0 0 0,1-1 0 0 0,0 2 0 0 0,0 0 0 0 0,-1 0 0 0 0,1 0 0 0 0,-1 1 0 0 0,1 0 0 0 0,0 1 0 0 0,-19 4 0 0 0,21-3 0 0 0,-23 7 0 0 0,30-9 0 0 0,-1 0 0 0 0,0 1 0 0 0,0-1 0 0 0,0 1 0 0 0,0 0 0 0 0,0-1 0 0 0,0 1 0 0 0,1-1 0 0 0,-1 1 0 0 0,0 0 0 0 0,0 0 0 0 0,1-1 0 0 0,-1 1 0 0 0,1 0 0 0 0,-1 0 0 0 0,1 0 0 0 0,-1 0 0 0 0,1 0 0 0 0,-1 0 0 0 0,1 0 0 0 0,0 0 0 0 0,-1 0 0 0 0,1 0 0 0 0,0 1 0 0 0,0-1 0 0 0,0-1 0 0 0,0 1 0 0 0,0 0 0 0 0,0-1 0 0 0,0 0 0 0 0,1 1 0 0 0,-1-1 0 0 0,0 1 0 0 0,0-1 0 0 0,0 1 0 0 0,1-1 0 0 0,-1 1 0 0 0,0-1 0 0 0,0 1 0 0 0,1-1 0 0 0,-1 0 0 0 0,0 1 0 0 0,1-1 0 0 0,-1 0 0 0 0,1 1 0 0 0,-1-1 0 0 0,0 0 0 0 0,1 0 0 0 0,-1 1 0 0 0,1-1 0 0 0,-1 0 0 0 0,1 0 0 0 0,-1 0 0 0 0,1 1 0 0 0,0-1 0 0 0,16 1 0 0 0,-12-1 0 0 0,39 3 0 0 0,-15-1 0 0 0,54 9 0 0 0,-48-5 0 0 0,1-2 0 0 0,67 0 0 0 0,-38-7 25 0 0,118-21 0 0 0,-75 7-11 0 0,-94 15-14 0 0,25-4 0 0 0,45 0 0 0 0,-60 5 0 0 0,-88 4 67 0 0,-72 13-1 0 0,16-1-7 0 0,24-4-59 0 0,36-3 0 0 0,-61 0 0 0 0,78-8 16 0 0,0 1 0 0 0,1 2 0 0 0,-75 15 0 0 0,86-10-16 0 0,37-9 8 0 0,0 0-1 0 0,1 1 1 0 0,-1 0 0 0 0,0 0-1 0 0,11 2 1 0 0,11 0 10 0 0,175-6 110 0 0,-154 1-128 0 0,60-10 0 0 0,-51 5 0 0 0,266-34 0 0 0,-317 41 0 0 0,-6 1 0 0 0,-1 0 0 0 0,1 0 0 0 0,0 0 0 0 0,0 0 0 0 0,-1 0 0 0 0,1 0 0 0 0,0 0 0 0 0,0 0 0 0 0,-1 0 0 0 0,1-1 0 0 0,0 1 0 0 0,0 0 0 0 0,-1 0 0 0 0,1-1 0 0 0,0 1 0 0 0,-1-1 0 0 0,1 1 0 0 0,0-1 0 0 0,-1 1 0 0 0,1-1 0 0 0,-1 1 0 0 0,1-1 0 0 0,-1 1 0 0 0,1-1 0 0 0,0 0 0 0 0,-2 0 6 0 0,1 0-1 0 0,0 1 1 0 0,-1-1-1 0 0,1 0 1 0 0,-1 1-1 0 0,0-1 0 0 0,1 1 1 0 0,-1-1-1 0 0,1 1 1 0 0,-1-1-1 0 0,0 1 1 0 0,1-1-1 0 0,-1 1 1 0 0,0 0-1 0 0,1-1 0 0 0,-1 1 1 0 0,0 0-1 0 0,0 0 1 0 0,1-1-1 0 0,-1 1 1 0 0,0 0-1 0 0,-1 0 1 0 0,-20-6 135 0 0,-29 1-90 0 0,-67 1 0 0 0,63 4-36 0 0,7-1-10 0 0,-401 9 182 0 0,426-6-371 0 0,0 1 0 0 0,0 1 0 0 0,1 1 0 0 0,-41 15 0 0 0,30-5-864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08.513"/>
    </inkml:context>
    <inkml:brush xml:id="br0">
      <inkml:brushProperty name="width" value="0.1" units="cm"/>
      <inkml:brushProperty name="height" value="0.1" units="cm"/>
      <inkml:brushProperty name="color" value="#66CC00"/>
    </inkml:brush>
  </inkml:definitions>
  <inkml:trace contextRef="#ctx0" brushRef="#br0">15 181 1839 0 0,'-1'-1'179'0'0,"0"0"-1"0"0,0 0 0 0 0,-1 0 1 0 0,1 0-1 0 0,0-1 1 0 0,0 1-1 0 0,0 0 0 0 0,1-1 1 0 0,-1 1-1 0 0,0-1 0 0 0,0 1 1 0 0,1-1-1 0 0,-1 1 0 0 0,1-1 1 0 0,-1 1-1 0 0,1-1 0 0 0,0-2 1 0 0,0 1 369 0 0,1 1 1 0 0,-1-1-1 0 0,1 1 1 0 0,0-1-1 0 0,0 1 1 0 0,0-1 0 0 0,1 1-1 0 0,-1 0 1 0 0,3-4-1 0 0,-3 6-475 0 0,0-1 1 0 0,0 1-1 0 0,-1 0 0 0 0,1-1 0 0 0,0 1 0 0 0,0 0 0 0 0,0 0 0 0 0,-1-1 0 0 0,1 1 0 0 0,0 0 0 0 0,0 0 0 0 0,0 0 1 0 0,0 0-1 0 0,-1 0 0 0 0,1 0 0 0 0,0 1 0 0 0,0-1 0 0 0,0 0 0 0 0,-1 0 0 0 0,1 1 0 0 0,1-1 0 0 0,21 9 556 0 0,-20-8-511 0 0,40 21 699 0 0,-36-18-709 0 0,1 1 0 0 0,0-1 0 0 0,0 0 0 0 0,1-1 0 0 0,-1 0 0 0 0,1 0 0 0 0,10 1 0 0 0,63 3 745 0 0,32 6-120 0 0,-79-7-673 0 0,0-1 1 0 0,0-2 0 0 0,1-1-1 0 0,-1-2 1 0 0,53-6 0 0 0,55-5 415 0 0,-100 13-381 0 0,-1 3 1 0 0,62 13 0 0 0,-65-10-82 0 0,1-1 0 0 0,-1-2 0 0 0,53-1 1 0 0,54-12 113 0 0,67-2 104 0 0,-39 19-72 0 0,-7 0-80 0 0,-133-9-60 0 0,-1-2 0 0 0,0-1 0 0 0,36-8 0 0 0,45-20 20 0 0,-69 18 35 0 0,2 1 1 0 0,53-6-1 0 0,123 8 176 0 0,-82 8-206 0 0,106 2 27 0 0,-233 1-62 0 0,0-1-1 0 0,0 0 0 0 0,0-1 1 0 0,0 0-1 0 0,0-2 0 0 0,0 1 1 0 0,15-6-1 0 0,-10-2 83 0 0,-19 10-89 0 0,0-1-1 0 0,1 1 0 0 0,-1 0 0 0 0,0 0 1 0 0,0 0-1 0 0,0 0 0 0 0,0 0 0 0 0,0 0 1 0 0,0-1-1 0 0,1 1 0 0 0,-1 0 0 0 0,0 0 1 0 0,0 0-1 0 0,0 0 0 0 0,0-1 0 0 0,0 1 1 0 0,0 0-1 0 0,0 0 0 0 0,0 0 0 0 0,0-1 1 0 0,0 1-1 0 0,0 0 0 0 0,0 0 0 0 0,0 0 1 0 0,0-1-1 0 0,0 1 0 0 0,0 0 0 0 0,0 0 1 0 0,0 0-1 0 0,0 0 0 0 0,0-1 0 0 0,0 1 1 0 0,0 0-1 0 0,-12-5 78 0 0,-29-2-29 0 0,-1 3-1 0 0,0 1 0 0 0,-62 5 1 0 0,29-1-33 0 0,-712-34 172 0 0,365 8-116 0 0,69 3 144 0 0,90 4-58 0 0,-39 10-66 0 0,264 8-78 0 0,0 1 0 0 0,1 2 0 0 0,-53 11 0 0 0,84-13-73 0 0,2 1-1 0 0,-1 0 0 0 0,0 0 1 0 0,0 0-1 0 0,1 0 1 0 0,-1 1-1 0 0,1 0 1 0 0,-1 0-1 0 0,1 0 0 0 0,0 0 1 0 0,1 1-1 0 0,-1 0 1 0 0,-5 6-1 0 0,6-5-947 0 0,0-1-1 0 0,0 1 1 0 0,0 0-1 0 0,-2 7 1 0 0,-5 18-5082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32.373"/>
    </inkml:context>
    <inkml:brush xml:id="br0">
      <inkml:brushProperty name="width" value="0.1" units="cm"/>
      <inkml:brushProperty name="height" value="0.1" units="cm"/>
      <inkml:brushProperty name="color" value="#66CC00"/>
    </inkml:brush>
  </inkml:definitions>
  <inkml:trace contextRef="#ctx0" brushRef="#br0">2250 145 2759 0 0,'-104'-17'246'0'0,"-60"-12"3918"0"0,2-1-2367 0 0,-291-17 0 0 0,298 37-1558 0 0,9-1-113 0 0,-192 11-1 0 0,-98 24-115 0 0,239-11-220 0 0,102-3-44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48.178"/>
    </inkml:context>
    <inkml:brush xml:id="br0">
      <inkml:brushProperty name="width" value="0.1" units="cm"/>
      <inkml:brushProperty name="height" value="0.1" units="cm"/>
      <inkml:brushProperty name="color" value="#66CC00"/>
    </inkml:brush>
  </inkml:definitions>
  <inkml:trace contextRef="#ctx0" brushRef="#br0">1774 71 1839 0 0,'-9'-7'219'0'0,"-1"1"-1"0"0,1 0 1 0 0,-2 0-1 0 0,1 1 1 0 0,0 1-1 0 0,-1 0 1 0 0,0 0-1 0 0,-19-3 0 0 0,-8 0 459 0 0,-47-1-1 0 0,35 4-385 0 0,-315 2 3771 0 0,172 7-2990 0 0,-154 11 366 0 0,259-6-1141 0 0,-165 42 0 0 0,215-40-367 0 0,1 2 0 0 0,0 1-1 0 0,-50 29 1 0 0,43-18-161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49.325"/>
    </inkml:context>
    <inkml:brush xml:id="br0">
      <inkml:brushProperty name="width" value="0.1" units="cm"/>
      <inkml:brushProperty name="height" value="0.1" units="cm"/>
      <inkml:brushProperty name="color" value="#66CC00"/>
    </inkml:brush>
  </inkml:definitions>
  <inkml:trace contextRef="#ctx0" brushRef="#br0">1824 220 1839 0 0,'2'-15'392'0'0,"1"0"0"0"0,0 1 0 0 0,8-20 0 0 0,-10 30-248 0 0,0 0-1 0 0,0 0 1 0 0,0 0-1 0 0,0 0 0 0 0,0-1 1 0 0,-1 1-1 0 0,0 0 1 0 0,0 0-1 0 0,0 0 1 0 0,-1-1-1 0 0,1 1 0 0 0,-1 0 1 0 0,0 0-1 0 0,0 0 1 0 0,0 0-1 0 0,-1 0 0 0 0,1 0 1 0 0,-1 0-1 0 0,0 0 1 0 0,0 1-1 0 0,0-1 0 0 0,-1 1 1 0 0,1-1-1 0 0,-1 1 1 0 0,0 0-1 0 0,0 0 1 0 0,0 0-1 0 0,0 0 0 0 0,-1 1 1 0 0,1-1-1 0 0,-1 1 1 0 0,1 0-1 0 0,-8-3 0 0 0,-4 1 149 0 0,0 0 0 0 0,-1 1 0 0 0,0 1-1 0 0,0 0 1 0 0,-19 1 0 0 0,-84 8 494 0 0,70-3-559 0 0,-619 9 1157 0 0,29-5-821 0 0,503 0-1712 0 0,73-4-3121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50.260"/>
    </inkml:context>
    <inkml:brush xml:id="br0">
      <inkml:brushProperty name="width" value="0.1" units="cm"/>
      <inkml:brushProperty name="height" value="0.1" units="cm"/>
      <inkml:brushProperty name="color" value="#66CC00"/>
    </inkml:brush>
  </inkml:definitions>
  <inkml:trace contextRef="#ctx0" brushRef="#br0">1743 91 4143 0 0,'-4'-4'216'0'0,"3"3"-194"0"0,1 1 0 0 0,0-1 0 0 0,-1 1 0 0 0,1-1-1 0 0,0 1 1 0 0,-1-1 0 0 0,1 1 0 0 0,-1 0 0 0 0,1-1 0 0 0,-1 1 0 0 0,1-1 0 0 0,-1 1 0 0 0,0 0 0 0 0,1 0-1 0 0,-1-1 1 0 0,1 1 0 0 0,-1 0 0 0 0,0 0 0 0 0,1-1 0 0 0,-1 1 0 0 0,1 0 0 0 0,-1 0 0 0 0,0 0 0 0 0,1 0-1 0 0,-1 0 1 0 0,0 0 0 0 0,1 0 0 0 0,-2 1 0 0 0,-1-1 132 0 0,0 1 0 0 0,0-1-1 0 0,1 0 1 0 0,-1 0 0 0 0,0 0 0 0 0,0 0-1 0 0,0-1 1 0 0,-4 0 0 0 0,-10-1 1 0 0,-78 2 25 0 0,-34-1-112 0 0,-41-28 1039 0 0,-14-1 792 0 0,-104 20-711 0 0,109 5-796 0 0,96 4-400 0 0,0 3 0 0 0,-1 3-1 0 0,-141 29 1 0 0,149-17-897 0 0,-2-3-2861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51.410"/>
    </inkml:context>
    <inkml:brush xml:id="br0">
      <inkml:brushProperty name="width" value="0.1" units="cm"/>
      <inkml:brushProperty name="height" value="0.1" units="cm"/>
      <inkml:brushProperty name="color" value="#66CC00"/>
    </inkml:brush>
  </inkml:definitions>
  <inkml:trace contextRef="#ctx0" brushRef="#br0">1876 196 3079 0 0,'-76'-22'1330'0'0,"2"-1"-85"0"0,-1 4 0 0 0,-93-13-1 0 0,14 19-149 0 0,-98-13-38 0 0,158 10-812 0 0,-12-3 86 0 0,-142-6 0 0 0,-177 24-211 0 0,323 5-220 0 0,1 5-11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52.577"/>
    </inkml:context>
    <inkml:brush xml:id="br0">
      <inkml:brushProperty name="width" value="0.1" units="cm"/>
      <inkml:brushProperty name="height" value="0.1" units="cm"/>
      <inkml:brushProperty name="color" value="#66CC00"/>
    </inkml:brush>
  </inkml:definitions>
  <inkml:trace contextRef="#ctx0" brushRef="#br0">2058 443 455 0 0,'-3'-2'128'0'0,"0"-1"-1"0"0,0 1 0 0 0,0 0 0 0 0,0 0 0 0 0,-1 0 0 0 0,1 0 0 0 0,-1 1 0 0 0,1-1 0 0 0,-1 1 0 0 0,1 0 1 0 0,-7-1-1 0 0,-4 0 1701 0 0,-26-1 0 0 0,17 3-1859 0 0,-55-6 516 0 0,-126-26-1 0 0,56 1 818 0 0,-297-80 1403 0 0,390 92-2423 0 0,-391-125 1588 0 0,376 124-1772 0 0,-2 4-1 0 0,0 2 1 0 0,0 4-1 0 0,-117-3 1 0 0,106 13-217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53.498"/>
    </inkml:context>
    <inkml:brush xml:id="br0">
      <inkml:brushProperty name="width" value="0.1" units="cm"/>
      <inkml:brushProperty name="height" value="0.1" units="cm"/>
      <inkml:brushProperty name="color" value="#66CC00"/>
    </inkml:brush>
  </inkml:definitions>
  <inkml:trace contextRef="#ctx0" brushRef="#br0">3197 307 3223 0 0,'-10'-9'210'0'0,"0"0"-1"0"0,0 0 0 0 0,-1 1 0 0 0,0 0 0 0 0,0 1 0 0 0,-1 0 0 0 0,0 1 1 0 0,-19-7-1 0 0,-11-1 441 0 0,-53-12 0 0 0,48 16-346 0 0,-78-5 0 0 0,-49 8 409 0 0,-14-1 66 0 0,-55-21 313 0 0,-42-2 29 0 0,197 25-814 0 0,-216-18 518 0 0,-227-14 54 0 0,356 28-771 0 0,-71-2-17 0 0,-2 20-85 0 0,53 12-999 0 0,103-14-134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54.543"/>
    </inkml:context>
    <inkml:brush xml:id="br0">
      <inkml:brushProperty name="width" value="0.1" units="cm"/>
      <inkml:brushProperty name="height" value="0.1" units="cm"/>
      <inkml:brushProperty name="color" value="#66CC00"/>
    </inkml:brush>
  </inkml:definitions>
  <inkml:trace contextRef="#ctx0" brushRef="#br0">1567 112 4031 0 0,'-10'-8'597'0'0,"-1"0"0"0"0,0 1 0 0 0,0 0 0 0 0,-1 1 0 0 0,0 1-1 0 0,-22-8 1 0 0,24 9-439 0 0,-16-4 214 0 0,-1 2-1 0 0,0 0 0 0 0,0 2 1 0 0,0 1-1 0 0,-31 0 0 0 0,8 0-39 0 0,25 1-183 0 0,-306-16 1392 0 0,260 19-1260 0 0,-73 10 0 0 0,-68 20-85 0 0,88-11-220 0 0,-109 23-1234 0 0,159-25-3100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57.910"/>
    </inkml:context>
    <inkml:brush xml:id="br0">
      <inkml:brushProperty name="width" value="0.1" units="cm"/>
      <inkml:brushProperty name="height" value="0.1" units="cm"/>
      <inkml:brushProperty name="color" value="#66CC00"/>
    </inkml:brush>
  </inkml:definitions>
  <inkml:trace contextRef="#ctx0" brushRef="#br0">2625 48 2471 0 0,'-3'-2'33'0'0,"0"0"0"0"0,0 1 0 0 0,-1-1 0 0 0,1 1-1 0 0,-1 0 1 0 0,1-1 0 0 0,-1 1 0 0 0,1 1 0 0 0,-1-1-1 0 0,1 0 1 0 0,-1 1 0 0 0,0 0 0 0 0,1 0 0 0 0,-1 0-1 0 0,-5 1 1 0 0,-3-1 32 0 0,-247-18 2448 0 0,177 8-1459 0 0,-1 4 0 0 0,-90 6-1 0 0,-245 15 923 0 0,261-11-1424 0 0,-159 22 0 0 0,98-5-167 0 0,81-9-113 0 0,-137 29-1 0 0,-52 33-368 0 0,218-51-166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5:27.618"/>
    </inkml:context>
    <inkml:brush xml:id="br0">
      <inkml:brushProperty name="width" value="0.1" units="cm"/>
      <inkml:brushProperty name="height" value="0.1" units="cm"/>
      <inkml:brushProperty name="color" value="#E71224"/>
    </inkml:brush>
  </inkml:definitions>
  <inkml:trace contextRef="#ctx0" brushRef="#br0">1820 44 3079 0 0,'-82'-15'2002'0'0,"-28"6"-840"0"0,26-1 34 0 0,-1 3 1 0 0,-90 6-1 0 0,116 1-926 0 0,-80-1 216 0 0,-259 9 69 0 0,354-4-521 0 0,-340 19 146 0 0,212-16-432 0 0,84 1-70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59.405"/>
    </inkml:context>
    <inkml:brush xml:id="br0">
      <inkml:brushProperty name="width" value="0.1" units="cm"/>
      <inkml:brushProperty name="height" value="0.1" units="cm"/>
      <inkml:brushProperty name="color" value="#66CC00"/>
    </inkml:brush>
  </inkml:definitions>
  <inkml:trace contextRef="#ctx0" brushRef="#br0">2545 132 1839 0 0,'-7'-6'-282'0'0,"0"1"680"0"0,0 0 0 0 0,0 1 0 0 0,0-1-1 0 0,-1 1 1 0 0,1 1 0 0 0,-16-6 0 0 0,-12 0-337 0 0,12 3-50 0 0,0 0 1 0 0,1-2 0 0 0,-34-15 0 0 0,44 17 321 0 0,-1 0 0 0 0,0 1 0 0 0,0 0 1 0 0,0 1-1 0 0,0 0 0 0 0,-1 2 0 0 0,-26-4 0 0 0,18 6-11 0 0,0 0 1 0 0,-1 2-1 0 0,1 0 1 0 0,-26 7-1 0 0,23-4-142 0 0,-84 17 638 0 0,-134 11 0 0 0,-190-12 910 0 0,326-21-1250 0 0,-149-17 0 0 0,135 6-294 0 0,-28 6-281 0 0,-190 18 0 0 0,172-3-3467 0 0,71-6-586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2:15.992"/>
    </inkml:context>
    <inkml:brush xml:id="br0">
      <inkml:brushProperty name="width" value="0.1" units="cm"/>
      <inkml:brushProperty name="height" value="0.1" units="cm"/>
      <inkml:brushProperty name="color" value="#66CC00"/>
    </inkml:brush>
  </inkml:definitions>
  <inkml:trace contextRef="#ctx0" brushRef="#br0">783 232 919 0 0,'-6'-2'190'0'0,"-1"-1"-1"0"0,1 1 1 0 0,-1 0-1 0 0,0 0 1 0 0,1 1-1 0 0,-1 0 1 0 0,0 0-1 0 0,0 1 1 0 0,-10 0-1 0 0,-8 2 1107 0 0,-30 7 0 0 0,26-4-1795 0 0,11-2 593 0 0,-1-1 0 0 0,1-1 0 0 0,0-1 0 0 0,-22-1-1 0 0,31-1 75 0 0,-1 1-1 0 0,1-1 0 0 0,0-1 0 0 0,0 1 1 0 0,0-2-1 0 0,0 1 0 0 0,1-1 0 0 0,-1-1 0 0 0,-13-9 1 0 0,7 5 219 0 0,1 1 0 0 0,-1 1 0 0 0,-1 0 0 0 0,1 1 0 0 0,-29-7 0 0 0,27 9-43 0 0,0-2 0 0 0,0 0-1 0 0,0 0 1 0 0,-30-18 0 0 0,20 5 244 0 0,8 5 58 0 0,-1 2-1 0 0,-33-17 0 0 0,45 27-529 0 0,-6-2 35 0 0,13 4-146 0 0,1 0 0 0 0,0 0 0 0 0,0 0 0 0 0,-1 0 0 0 0,1 0 0 0 0,0 0 0 0 0,0 0 0 0 0,0 0 0 0 0,-1 0 0 0 0,1-1 0 0 0,0 1 0 0 0,0 0 0 0 0,-1 0 0 0 0,1 0 0 0 0,0 0 0 0 0,0-1-1 0 0,0 1 1 0 0,0 0 0 0 0,-1 0 0 0 0,1 0 0 0 0,0-1 0 0 0,0 1 0 0 0,0 0 0 0 0,0 0 0 0 0,0 0 0 0 0,0-1 0 0 0,0 1 0 0 0,0 0 0 0 0,0 0 0 0 0,0-1 0 0 0,-1 1 0 0 0,1 0 0 0 0,0 0 0 0 0,0-1 0 0 0,0 1 0 0 0,1 0 0 0 0,-1 0 0 0 0,0-1 0 0 0,0 1 0 0 0,0-1 0 0 0,5-1 216 0 0,1-1 0 0 0,-1 1-1 0 0,1 0 1 0 0,0 0 0 0 0,0 1 0 0 0,8-1 0 0 0,-8 2-151 0 0,-1 1 0 0 0,0 1 0 0 0,0-1 0 0 0,1 1 0 0 0,-1 0 0 0 0,0 0 0 0 0,4 3-1 0 0,21 7 166 0 0,63 8 521 0 0,-8-3-426 0 0,-60-11-246 0 0,44 3-1 0 0,6 1 137 0 0,64 7 470 0 0,-41-6-180 0 0,-45-3-335 0 0,-11-1-37 0 0,0-1 0 0 0,79-1 0 0 0,-87-7 1 0 0,0 1 0 0 0,1 2-1 0 0,-1 1 1 0 0,66 14 0 0 0,-84-13-95 0 0,0-1 0 0 0,23 1 1 0 0,-15-2-21 0 0,40 2 94 0 0,-24-2 30 0 0,47 9-1 0 0,-47-5-90 0 0,50 0-1 0 0,-54-4-3 0 0,-1 1 0 0 0,40 8 0 0 0,-10 2 153 0 0,-32-7-112 0 0,38 11 1 0 0,-61-13-65 0 0,0-2-1 0 0,0 1 1 0 0,10 0 0 0 0,23 3 93 0 0,-27-2-92 0 0,0-1 0 0 0,0-1 0 0 0,1-1 0 0 0,20-2 0 0 0,192 1 268 0 0,-111 3-190 0 0,-106-2-88 0 0,0 2 1 0 0,0 0-1 0 0,0 1 0 0 0,0 0 1 0 0,13 5-1 0 0,-112-43 551 0 0,70 28-555 0 0,0 1-1 0 0,0 1 1 0 0,0 0-1 0 0,0 2 1 0 0,-1 0-1 0 0,1 0 1 0 0,-1 2 0 0 0,0 0-1 0 0,0 2 1 0 0,0-1-1 0 0,-18 5 1 0 0,-80 2 39 0 0,24-2-59 0 0,68-4 3 0 0,1-2 0 0 0,-1 0 0 0 0,1-2 0 0 0,-23-5 0 0 0,-16-2 0 0 0,3 6 13 0 0,0 3 0 0 0,-61 6-1 0 0,-13-1 14 0 0,73-3-26 0 0,21 1 0 0 0,0-3 0 0 0,-51-6 0 0 0,-74-9 0 0 0,92 11 0 0 0,-130 2 0 0 0,120 4 0 0 0,-24-4 9 0 0,-56 1 46 0 0,123 9-55 0 0,31-5 0 0 0,-1-1 0 0 0,1 1 0 0 0,-10-1 0 0 0,37 1 0 0 0,-1 0 0 0 0,34 10 0 0 0,6 1 0 0 0,3-4 0 0 0,69 1 0 0 0,64-8 0 0 0,-133-2 0 0 0,28 1 0 0 0,145 19 0 0 0,-96-5 0 0 0,-57-7 0 0 0,62 5 27 0 0,200-7-1 0 0,-176-8-4 0 0,-50 11 32 0 0,-49-3-55 0 0,90-4 257 0 0,-52 3-210 0 0,51 5 36 0 0,55 12-18 0 0,-157-15 6 0 0,-33-3-73 0 0,32 0 0 0 0,-28-4 3 0 0,18-1 21 0 0,1 2 1 0 0,82 13-1 0 0,-99-10-21 0 0,-22-4 0 0 0,0 1 0 0 0,1 0 0 0 0,11 3 0 0 0,83 22 64 0 0,55 27-53 0 0,-56-30 106 0 0,-92-22-109 0 0,0 0-1 0 0,0 0 0 0 0,-1-1 1 0 0,1 0-1 0 0,0 0 1 0 0,0-1-1 0 0,14-3 1 0 0,2 1 49 0 0,-21 2-51 0 0,2 0 2 0 0,0 1 1 0 0,0-1 0 0 0,0 1-1 0 0,0 0 1 0 0,0 0 0 0 0,0 0-1 0 0,8 2 1 0 0,-11-4 23 0 0,-1 2-30 0 0,-1 0 0 0 0,0-1 1 0 0,0 1-1 0 0,0 0 0 0 0,0-1 1 0 0,1 1-1 0 0,-1 0 0 0 0,0-1 1 0 0,0 1-1 0 0,0 0 0 0 0,1 0 1 0 0,-1-1-1 0 0,0 1 0 0 0,0 0 1 0 0,1 0-1 0 0,-1 0 0 0 0,0 0 1 0 0,1-1-1 0 0,-1 1 0 0 0,0 0 1 0 0,1 0-1 0 0,-1 0 0 0 0,0 0 0 0 0,1 0 1 0 0,-1 0-1 0 0,0 0 0 0 0,1 0 1 0 0,-1 0-1 0 0,0 0 0 0 0,1 0 1 0 0,-1 0-1 0 0,0 0 0 0 0,1 0 1 0 0,-1 0-1 0 0,1 0 0 0 0,-1 0 1 0 0,0 0-1 0 0,0 0 0 0 0,1 1 1 0 0,-1-1-1 0 0,0 0 0 0 0,1 0 1 0 0,-1 0-1 0 0,1 1 0 0 0,8 6 185 0 0,13 8 799 0 0,-21-15-958 0 0,-1 0 1 0 0,1 1-1 0 0,0-1 1 0 0,0 0 0 0 0,0 1-1 0 0,0-1 1 0 0,0 0-1 0 0,0 0 1 0 0,-1 0-1 0 0,1 0 1 0 0,0 0-1 0 0,0 0 1 0 0,0 0-1 0 0,0 0 1 0 0,0 0-1 0 0,0 0 1 0 0,0 0-1 0 0,0-1 1 0 0,-1 1-1 0 0,1 0 1 0 0,0-1-1 0 0,0 1 1 0 0,1-1-1 0 0,12-7-719 0 0,2-1-315 0 0,-13 7 1006 0 0,-1 1 0 0 0,1 0 0 0 0,-1 0 0 0 0,1 0 0 0 0,-1 0 0 0 0,1 0 0 0 0,0 0 0 0 0,0 1 0 0 0,0-1 0 0 0,-1 1 0 0 0,5-1 0 0 0,11-2 0 0 0,-2 3 975 0 0,-15 0-883 0 0,1 1 1 0 0,-1-1 0 0 0,0 0 0 0 0,1 0 0 0 0,-1 0-1 0 0,0 0 1 0 0,1 0 0 0 0,-1-1 0 0 0,0 1 0 0 0,0 0-1 0 0,2-1 1 0 0,17 14-1241 0 0,-17-11 1097 0 0,-1 1-1 0 0,1 0 1 0 0,0-1-1 0 0,0 0 0 0 0,0 0 1 0 0,0 0-1 0 0,0 0 1 0 0,1 0-1 0 0,-1-1 1 0 0,1 0-1 0 0,-1 1 1 0 0,1-1-1 0 0,-1 0 1 0 0,1-1-1 0 0,-1 1 1 0 0,6 0-1 0 0,-2-2 19 0 0,-6 1 110 0 0,0-1 0 0 0,-1 1 0 0 0,1 0 0 0 0,0 0 0 0 0,0 0 0 0 0,-1 0-1 0 0,1 0 1 0 0,0 0 0 0 0,0 0 0 0 0,-1 0 0 0 0,1 0 0 0 0,0 0 0 0 0,0 0-1 0 0,-1 0 1 0 0,1 1 0 0 0,0-1 0 0 0,-1 0 0 0 0,1 1 0 0 0,0-1 0 0 0,1 1-1 0 0,-24-28-1705 0 0,18 20 1881 0 0,-1 0 0 0 0,0 0 1 0 0,-1 1-1 0 0,0 0 0 0 0,1 0 0 0 0,-13-9 0 0 0,11 12-169 0 0,0 0-1 0 0,-1 0 1 0 0,1 1 0 0 0,-13-2-1 0 0,4 0-60 0 0,-5-2-867 0 0,-23-11-1 0 0,30 11 1016 0 0,-1 1-1 0 0,0 0 0 0 0,0 1 1 0 0,-24-4-1 0 0,35 7-269 0 0,0 1 0 0 0,1 0 1 0 0,-1 0-1 0 0,0 1 0 0 0,0-1 0 0 0,0 1 0 0 0,1-1 1 0 0,-1 1-1 0 0,0 1 0 0 0,1-1 0 0 0,-1 0 0 0 0,1 1 1 0 0,0 0-1 0 0,-1-1 0 0 0,1 1 0 0 0,-5 4 0 0 0,2 0-487 0 0,0 0 0 0 0,0 1-1 0 0,0 0 1 0 0,1 0 0 0 0,0 0-1 0 0,-4 9 1 0 0,-6 9-6937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2:17.173"/>
    </inkml:context>
    <inkml:brush xml:id="br0">
      <inkml:brushProperty name="width" value="0.1" units="cm"/>
      <inkml:brushProperty name="height" value="0.1" units="cm"/>
      <inkml:brushProperty name="color" value="#66CC00"/>
    </inkml:brush>
  </inkml:definitions>
  <inkml:trace contextRef="#ctx0" brushRef="#br0">10 0 919 0 0,'-2'0'80'0'0,"-2"0"752"0"0,2 0-368 0 0,0 0-48 0 0,4 0-352 0 0,0 0-64 0 0,0 2 72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2:24.036"/>
    </inkml:context>
    <inkml:brush xml:id="br0">
      <inkml:brushProperty name="width" value="0.1" units="cm"/>
      <inkml:brushProperty name="height" value="0.1" units="cm"/>
      <inkml:brushProperty name="color" value="#66CC00"/>
    </inkml:brush>
  </inkml:definitions>
  <inkml:trace contextRef="#ctx0" brushRef="#br0">4699 1967 4375 0 0,'-1'-1'76'0'0,"-1"1"-1"0"0,0-1 1 0 0,0 1-1 0 0,1-1 0 0 0,-1 0 1 0 0,0 1-1 0 0,1-1 0 0 0,-1 0 1 0 0,1 0-1 0 0,-3-2 0 0 0,-3-2 595 0 0,-14-14 955 0 0,19 16-1423 0 0,-1 1 0 0 0,1-1 1 0 0,-1 1-1 0 0,0 0 0 0 0,1-1 0 0 0,-1 1 1 0 0,0 1-1 0 0,-3-3 0 0 0,4 3-47 0 0,0 0-1 0 0,0-1 0 0 0,1 1 0 0 0,-1-1 0 0 0,1 1 0 0 0,-1-1 1 0 0,1 0-1 0 0,0 1 0 0 0,0-1 0 0 0,-1 0 0 0 0,1 0 1 0 0,0 0-1 0 0,1 0 0 0 0,-1 0 0 0 0,0 0 0 0 0,1 0 0 0 0,-1 0 1 0 0,1 0-1 0 0,-1-1 0 0 0,1 1 0 0 0,0-4 0 0 0,0 6-64 0 0,0-1 0 0 0,0 1 0 0 0,0-1 0 0 0,1 1 0 0 0,-1-1 0 0 0,0 1 0 0 0,0-1 0 0 0,0 1-1 0 0,1-1 1 0 0,-1 1 0 0 0,0 0 0 0 0,0-1 0 0 0,1 1 0 0 0,-1-1 0 0 0,0 1 0 0 0,1 0 0 0 0,-1-1 0 0 0,1 1 0 0 0,-1 0-1 0 0,0 0 1 0 0,1-1 0 0 0,-1 1 0 0 0,1 0 0 0 0,-1 0 0 0 0,1-1 0 0 0,-1 1 0 0 0,1 0 0 0 0,-1 0 0 0 0,1 0-1 0 0,-1 0 1 0 0,1 0 0 0 0,-1 0 0 0 0,1 0 0 0 0,-1 0 0 0 0,1 0 0 0 0,29 2 540 0 0,-26-2-540 0 0,0 1 1 0 0,0-1-1 0 0,1 1 1 0 0,-1-1-1 0 0,0-1 1 0 0,6 0-1 0 0,-5 0 70 0 0,1 0-1 0 0,0 0 1 0 0,-1 1-1 0 0,1-1 1 0 0,-1 1-1 0 0,1 1 1 0 0,-1-1-1 0 0,1 1 0 0 0,0 0 1 0 0,7 2-1 0 0,29 3 211 0 0,49-1 397 0 0,-36-2-385 0 0,-34-1-148 0 0,33-2-1 0 0,159 1 924 0 0,-175 4-1119 0 0,-31-3-20 0 0,0-1-1 0 0,0 0 1 0 0,0 0-1 0 0,1-1 1 0 0,11 0-1 0 0,3-2 37 0 0,24 1 0 0 0,-28 2-13 0 0,-1-2 1 0 0,0 0-1 0 0,19-3 0 0 0,23-9 33 0 0,7-2 211 0 0,114-11-1 0 0,-127 26-184 0 0,77 9 0 0 0,-78-4 4 0 0,85-2 0 0 0,-30-1 24 0 0,14 7-128 0 0,-73-7 64 0 0,78 14 0 0 0,-26 9 40 0 0,-63-14-80 0 0,-9-4 0 0 0,69 22 172 0 0,-87-26-153 0 0,0 0-1 0 0,21 2 1 0 0,-20-3-2 0 0,-1 0 1 0 0,20 5-1 0 0,-25-5-29 0 0,0-1 1 0 0,1 1-1 0 0,-1-2 0 0 0,0 1 1 0 0,7 0-1 0 0,9 1-3 0 0,-18-2-1 0 0,0 1 0 0 0,0 0 0 0 0,0 1 1 0 0,0-1-1 0 0,0 0 0 0 0,3 3 0 0 0,17 7-12 0 0,13-4 863 0 0,-27-6-552 0 0,0 1 1 0 0,-1 0-1 0 0,11 3 0 0 0,-6-2-305 0 0,0 0 0 0 0,0 0-1 0 0,0-1 1 0 0,0-1 0 0 0,17 0 0 0 0,90 6-1941 0 0,-94-5 1939 0 0,1-2 0 0 0,-1 0 0 0 0,1-2 0 0 0,-1-1 0 0 0,33-8 0 0 0,-53 9 0 0 0,1 1 0 0 0,-1-1 0 0 0,1 2 0 0 0,-1-1 0 0 0,0 1 0 0 0,1 0 0 0 0,-1 0 0 0 0,10 2 0 0 0,0 2 0 0 0,-1 0 0 0 0,0 2 0 0 0,0-1 0 0 0,0 2 0 0 0,22 13 0 0 0,-32-17 0 0 0,0-1 0 0 0,1 1 0 0 0,-1-1 0 0 0,1-1 0 0 0,-1 1 0 0 0,1-1 0 0 0,11 1 0 0 0,42-2 0 0 0,-28-1 0 0 0,-28 1 7 0 0,0 1 0 0 0,0-1 0 0 0,0 1 0 0 0,0 0 0 0 0,0 0-1 0 0,0 0 1 0 0,4 2 0 0 0,-4-2-3 0 0,0 0 0 0 0,0 0 1 0 0,0 0-1 0 0,0 0 0 0 0,1 0 0 0 0,-1-1 0 0 0,4 1 0 0 0,4-1-15 0 0,-3 0 10 0 0,0 0 0 0 0,1 0 1 0 0,-1-1-1 0 0,0 0 0 0 0,9-2 0 0 0,24-3 1 0 0,-2 0 0 0 0,-22 2 0 0 0,0 1 0 0 0,0 1 0 0 0,1 0 0 0 0,-1 1 0 0 0,0 1 0 0 0,28 3 0 0 0,-38-3 0 0 0,0 0 0 0 0,0 0 0 0 0,-1-1 0 0 0,1 0 0 0 0,0 0 0 0 0,0-1 0 0 0,8-3 0 0 0,-7 3 0 0 0,0-1 0 0 0,1 1 0 0 0,-1 1 0 0 0,13-1 0 0 0,113-6 0 0 0,-63 2 0 0 0,-9 4 0 0 0,-30 2 0 0 0,57-8 0 0 0,44-5 0 0 0,-52 7 0 0 0,22 2 0 0 0,-59-1 21 0 0,-1-2 1 0 0,57-17-1 0 0,-77 17-21 0 0,1 2 0 0 0,41-4 0 0 0,-31 5 0 0 0,298-17 578 0 0,-239 18-1100 0 0,-30 0 522 0 0,71-11 0 0 0,-20-3 16 0 0,0 5 0 0 0,121 4 0 0 0,79-16-33 0 0,-54 2 18 0 0,-130 20-1 0 0,-58 2 0 0 0,0-2 0 0 0,115-20 0 0 0,215-28 1175 0 0,-375 48-559 0 0,409-12-2375 0 0,-301 17 1759 0 0,-7 12 0 0 0,-83-8 0 0 0,70 2 0 0 0,46-8 0 0 0,-85-3 0 0 0,36-2 0 0 0,84-2 0 0 0,14-5 0 0 0,-12 7 208 0 0,-118 3-208 0 0,75 2 0 0 0,-115 0 64 0 0,-25-1-64 0 0,27 3 0 0 0,2 4 0 0 0,-9-2 0 0 0,-1 1 0 0 0,33 11 0 0 0,-30-6 16 0 0,1-1 0 0 0,0-3 0 0 0,70 6 0 0 0,-40-4 31 0 0,-40-5-6 0 0,41 2-1 0 0,77-6 220 0 0,-51 6-120 0 0,-24-3-76 0 0,-62-2-41 0 0,1 0 0 0 0,-1 1 1 0 0,0 0-1 0 0,13 4 0 0 0,0 0 5 0 0,-12-4-16 0 0,-1 0-1 0 0,1-1 1 0 0,0 0 0 0 0,0-1-1 0 0,0 0 1 0 0,0-1 0 0 0,-1 0-1 0 0,1 0 1 0 0,0-1-1 0 0,15-5 1 0 0,-23 7-2 0 0,0-1-1 0 0,0 0 1 0 0,-1 1-1 0 0,1-1 1 0 0,0 0-1 0 0,0 0 1 0 0,0 0-1 0 0,-1 0 1 0 0,1-1-1 0 0,0 1 0 0 0,-1 0 1 0 0,1-1-1 0 0,-1 1 1 0 0,1-1-1 0 0,-1 0 1 0 0,2-2-1 0 0,-2 1 8 0 0,0 1 0 0 0,-1-1 0 0 0,1 0 0 0 0,0 0-1 0 0,-1 0 1 0 0,0 1 0 0 0,1-1 0 0 0,-1 0-1 0 0,0 0 1 0 0,-1 0 0 0 0,0-4 0 0 0,0-12 79 0 0,1 0 0 0 0,1 0 0 0 0,0 0 0 0 0,1 1 0 0 0,2-1 0 0 0,9-34 0 0 0,0-1-35 0 0,-6 22-4 0 0,-1 0 1 0 0,-2-1-1 0 0,-1 0 0 0 0,-2 1 1 0 0,-3-48-1 0 0,-7 10-37 0 0,-4-47 24 0 0,13 101-40 0 0,1 1-1 0 0,0-1 1 0 0,1 0 0 0 0,1 1-1 0 0,1-1 1 0 0,5-16 0 0 0,-2 10 9 0 0,5-36 0 0 0,-11 50-12 0 0,-1-1 0 0 0,0 1 1 0 0,0 0-1 0 0,0 0 1 0 0,-1 0-1 0 0,0 0 0 0 0,-1 0 1 0 0,-3-11-1 0 0,-2-2-1 0 0,1 6 0 0 0,1 1 0 0 0,1-1 0 0 0,1 0 0 0 0,0 0 0 0 0,-2-29 0 0 0,15-80 27 0 0,-1 19 15 0 0,-8 87-30 0 0,-2-1 0 0 0,0 1 0 0 0,-6-32 0 0 0,6 45-11 0 0,0 1 0 0 0,-1-1 0 0 0,1 0-1 0 0,-1 1 1 0 0,0 0 0 0 0,0-1 0 0 0,-1 1 0 0 0,1 0-1 0 0,-1 0 1 0 0,0 0 0 0 0,0 1 0 0 0,0-1-1 0 0,0 1 1 0 0,-4-4 0 0 0,1 4-1 0 0,1-1 0 0 0,0 1 0 0 0,-1 0 0 0 0,0 0 0 0 0,0 1 0 0 0,1 0-1 0 0,-1 0 1 0 0,-1 0 0 0 0,1 1 0 0 0,-8-1 0 0 0,-11-2 0 0 0,-205-26 0 0 0,157 26 0 0 0,-14-1 0 0 0,-76-16 0 0 0,-306-25 0 0 0,231 47 0 0 0,86 2 0 0 0,-119-11 0 0 0,139 3 0 0 0,-259 16 0 0 0,160 2 0 0 0,36 12 0 0 0,-97 5 0 0 0,106-22 0 0 0,97-2 0 0 0,39-2 0 0 0,-56-3 0 0 0,-2-4 0 0 0,-22-1 0 0 0,-85-2 0 0 0,40 2 0 0 0,-164 1 0 0 0,83 3 0 0 0,23-4 64 0 0,104 7-64 0 0,-158 23 0 0 0,43-3 0 0 0,-7 1 0 0 0,2 7 0 0 0,189-27 0 0 0,0-3 0 0 0,-92-9 0 0 0,92 4 0 0 0,-79 7 0 0 0,-57 16 0 0 0,123-11 0 0 0,-150-4 0 0 0,125-6 0 0 0,-102 8 0 0 0,2 1 0 0 0,-14-25 47 0 0,102 6-30 0 0,14 7-17 0 0,-142 13 0 0 0,220-7 0 0 0,-328-5 0 0 0,90-9 64 0 0,-303-20-64 0 0,348 27 0 0 0,176 6 0 0 0,-311-18 0 0 0,140 5 0 0 0,68 11-1 0 0,-108-10 77 0 0,127-9-27 0 0,67 11-15 0 0,-80-6 0 0 0,80 16-34 0 0,-85 12 0 0 0,46-2 0 0 0,-46-3 32 0 0,110-7-21 0 0,-1-2-1 0 0,-52-8 1 0 0,28 1-11 0 0,-85-1 0 0 0,52 5 0 0 0,31 3 0 0 0,-73 7 0 0 0,-1 1 0 0 0,103-7 0 0 0,1 0 0 0 0,-1-2 0 0 0,-28-6 0 0 0,-21-5 0 0 0,-119-6 0 0 0,135 15 0 0 0,44 4 0 0 0,-131-14 0 0 0,52 1 18 0 0,-79-13 28 0 0,46 6-46 0 0,81 10 0 0 0,-90-18 0 0 0,29 16 0 0 0,32 7 0 0 0,18 2 0 0 0,10-1 0 0 0,-132-8 0 0 0,78 19 0 0 0,34-1 0 0 0,-38 8 0 0 0,66-8 0 0 0,-55 3 0 0 0,76-7 0 0 0,0 1 0 0 0,1 0 0 0 0,-30 9 0 0 0,-23 4 0 0 0,0-2 0 0 0,43-7 0 0 0,-35 3 0 0 0,-100 12 0 0 0,136-18 0 0 0,1 1 0 0 0,-44 13 0 0 0,43-11 0 0 0,0-1 0 0 0,-45 3 0 0 0,55-7 0 0 0,-82 12 0 0 0,84-10 0 0 0,-1 0 0 0 0,1 1 0 0 0,0 1 0 0 0,-25 12 0 0 0,24-10 0 0 0,1 2 0 0 0,1 0 0 0 0,-1 0 0 0 0,1 1 0 0 0,-16 17 0 0 0,21-19 0 0 0,0 1 0 0 0,0-1 0 0 0,1 1 0 0 0,0 1 0 0 0,1-1 0 0 0,0 1 0 0 0,1 0 0 0 0,-7 18 0 0 0,0 7 0 0 0,7-24 0 0 0,0 0 0 0 0,1 0 0 0 0,1 1 0 0 0,-2 12 0 0 0,-16 129 0 0 0,16-99-3 0 0,2 1-1 0 0,8 80 0 0 0,3 16-35 0 0,-4-41 25 0 0,7 256 14 0 0,-12-328 0 0 0,1-1 0 0 0,12 68 0 0 0,8 30 0 0 0,-20-132 0 0 0,1 0 0 0 0,-1 1 0 0 0,1-1 0 0 0,-1 0 0 0 0,1 0 0 0 0,0 0 0 0 0,0 0 0 0 0,1 0 0 0 0,-1 0 0 0 0,0-1 0 0 0,5 4 0 0 0,31 24 0 0 0,-22-20 0 0 0,1-1 0 0 0,0-1 0 0 0,1-1 0 0 0,0 0 0 0 0,0-1 0 0 0,0-1 0 0 0,1 0 0 0 0,23 2 0 0 0,24-1 0 0 0,68-2 0 0 0,-61-3 0 0 0,-16-1 0 0 0,-1-2 0 0 0,82-15 0 0 0,108-36 0 0 0,-221 47 0 0 0,1 0 0 0 0,0 2 0 0 0,0 1 0 0 0,0 1 0 0 0,0 1 0 0 0,0 1 0 0 0,1 1 0 0 0,26 6 0 0 0,-46-6 0 0 0,0-1 0 0 0,0 1 0 0 0,-1-1 0 0 0,1 0 0 0 0,9-2 0 0 0,13 0 0 0 0,-28 2-18 0 0,0 0-1 0 0,-1 1 1 0 0,1-1-1 0 0,0 0 1 0 0,0 1-1 0 0,0-1 0 0 0,-1 0 1 0 0,1 1-1 0 0,0-1 1 0 0,-1 1-1 0 0,1-1 1 0 0,0 1-1 0 0,-1 0 1 0 0,1-1-1 0 0,-1 1 1 0 0,1 0-1 0 0,-1-1 1 0 0,1 1-1 0 0,-1 0 1 0 0,0 0-1 0 0,1-1 1 0 0,-1 1-1 0 0,0 0 1 0 0,1 0-1 0 0,-1 0 1 0 0,0 0-1 0 0,0 1 1 0 0,5 28-864 0 0,-5-24 698 0 0,7 51-1969 0 0,-5-24 426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0:43.020"/>
    </inkml:context>
    <inkml:brush xml:id="br0">
      <inkml:brushProperty name="width" value="0.1" units="cm"/>
      <inkml:brushProperty name="height" value="0.1" units="cm"/>
      <inkml:brushProperty name="color" value="#66CC00"/>
    </inkml:brush>
  </inkml:definitions>
  <inkml:trace contextRef="#ctx0" brushRef="#br0">2662 234 3567 0 0,'-46'-13'162'0'0,"0"3"-1"0"0,-76-7 0 0 0,-17-4 235 0 0,-90-29 30 0 0,-291-47 1060 0 0,-112 71 456 0 0,2 60-1468 0 0,435-12-486 0 0,92-4-48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0:44.297"/>
    </inkml:context>
    <inkml:brush xml:id="br0">
      <inkml:brushProperty name="width" value="0.1" units="cm"/>
      <inkml:brushProperty name="height" value="0.1" units="cm"/>
      <inkml:brushProperty name="color" value="#66CC00"/>
    </inkml:brush>
  </inkml:definitions>
  <inkml:trace contextRef="#ctx0" brushRef="#br0">1844 171 3367 0 0,'-109'-3'2332'0'0,"-161"-26"-1"0"0,-105-43 302 0 0,92 33-1708 0 0,202 30-828 0 0,-27-2-224 0 0,0 5 1 0 0,-1 4-1 0 0,1 6 1 0 0,-109 16 0 0 0,142-9-288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0:45.722"/>
    </inkml:context>
    <inkml:brush xml:id="br0">
      <inkml:brushProperty name="width" value="0.1" units="cm"/>
      <inkml:brushProperty name="height" value="0.1" units="cm"/>
      <inkml:brushProperty name="color" value="#66CC00"/>
    </inkml:brush>
  </inkml:definitions>
  <inkml:trace contextRef="#ctx0" brushRef="#br0">2044 30 455 0 0,'1'0'58'0'0,"-1"-1"-1"0"0,1 0 0 0 0,-1 1 1 0 0,0-1-1 0 0,1 1 0 0 0,-1-1 0 0 0,0 0 1 0 0,1 1-1 0 0,-1-1 0 0 0,0 0 0 0 0,0 1 1 0 0,0-1-1 0 0,0 0 0 0 0,0 0 1 0 0,0 1-1 0 0,1-1 0 0 0,-2 0 0 0 0,1 1 1 0 0,0-1-1 0 0,0 0 0 0 0,0 0 0 0 0,0 1 1 0 0,0-1-1 0 0,0 0 0 0 0,-1 1 1 0 0,1-1-1 0 0,0 0 0 0 0,-1 1 0 0 0,1-1 1 0 0,0 1-1 0 0,-1-1 0 0 0,1 0 0 0 0,-1 1 1 0 0,1-1-1 0 0,-1 1 0 0 0,1-1 1 0 0,-1 1-1 0 0,0 0 0 0 0,1-1 0 0 0,-1 0 1 0 0,-2 1 142 0 0,0-1 0 0 0,1 0 0 0 0,-1 1 0 0 0,1-1 0 0 0,-1 1 0 0 0,0 0 0 0 0,1 0-1 0 0,-1 0 1 0 0,0 0 0 0 0,-3 1 0 0 0,-14 3 602 0 0,-32 11 0 0 0,-6 2-59 0 0,19-9-388 0 0,-1-2 0 0 0,0-1 0 0 0,-41-1 0 0 0,-33-3 938 0 0,-127 17 1 0 0,78 8-882 0 0,-131 13 202 0 0,234-36-499 0 0,-275 24 393 0 0,-17 4-888 0 0,290-30-2661 0 0,6 0-1073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0:46.870"/>
    </inkml:context>
    <inkml:brush xml:id="br0">
      <inkml:brushProperty name="width" value="0.1" units="cm"/>
      <inkml:brushProperty name="height" value="0.1" units="cm"/>
      <inkml:brushProperty name="color" value="#66CC00"/>
    </inkml:brush>
  </inkml:definitions>
  <inkml:trace contextRef="#ctx0" brushRef="#br0">2234 49 3679 0 0,'-1'-2'102'0'0,"1"1"-1"0"0,0 0 0 0 0,-1-1 1 0 0,0 1-1 0 0,1-1 0 0 0,-1 1 1 0 0,0 0-1 0 0,0 0 0 0 0,1-1 0 0 0,-1 1 1 0 0,0 0-1 0 0,0 0 0 0 0,0 0 1 0 0,-1 0-1 0 0,1 0 0 0 0,0 0 0 0 0,0 0 1 0 0,0 0-1 0 0,-1 1 0 0 0,1-1 1 0 0,0 0-1 0 0,-1 1 0 0 0,1-1 1 0 0,-3 0-1 0 0,-4-2 48 0 0,0 1 0 0 0,0 0 0 0 0,-10-2-1 0 0,-38-2 368 0 0,-102 2 0 0 0,-57 17 747 0 0,-38 0-246 0 0,-187 7-161 0 0,30 10-706 0 0,260-16-217 0 0,-171 38 0 0 0,239-37-238 0 0,3-2-182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0:48.366"/>
    </inkml:context>
    <inkml:brush xml:id="br0">
      <inkml:brushProperty name="width" value="0.1" units="cm"/>
      <inkml:brushProperty name="height" value="0.1" units="cm"/>
      <inkml:brushProperty name="color" value="#66CC00"/>
    </inkml:brush>
  </inkml:definitions>
  <inkml:trace contextRef="#ctx0" brushRef="#br0">2387 1 919 0 0,'-45'3'1095'0'0,"1"1"0"0"0,-1 3 0 0 0,-44 12 0 0 0,-44 7-313 0 0,-66-1 881 0 0,-397-3 0 0 0,73-9-1239 0 0,271-1-186 0 0,148-11-1620 0 0,-188 29 0 0 0,227-18-1748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0:50.420"/>
    </inkml:context>
    <inkml:brush xml:id="br0">
      <inkml:brushProperty name="width" value="0.1" units="cm"/>
      <inkml:brushProperty name="height" value="0.1" units="cm"/>
      <inkml:brushProperty name="color" value="#66CC00"/>
    </inkml:brush>
  </inkml:definitions>
  <inkml:trace contextRef="#ctx0" brushRef="#br0">3807 18 1375 0 0,'-7'-2'213'0'0,"-1"0"-1"0"0,1 0 1 0 0,0 1-1 0 0,-1 0 1 0 0,1 1-1 0 0,0 0 1 0 0,-1 0-1 0 0,1 0 1 0 0,-1 1-1 0 0,1 0 1 0 0,-9 3-1 0 0,-17 1 182 0 0,-288 22 1737 0 0,137-13-870 0 0,-115-3-166 0 0,25-1-100 0 0,-461-5 1419 0 0,667-7-2208 0 0,-303-26 744 0 0,7-1-331 0 0,-28 7-346 0 0,268 16-600 0 0,-1 6-1 0 0,-150 18 1 0 0,131-5-875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5:30.275"/>
    </inkml:context>
    <inkml:brush xml:id="br0">
      <inkml:brushProperty name="width" value="0.1" units="cm"/>
      <inkml:brushProperty name="height" value="0.1" units="cm"/>
      <inkml:brushProperty name="color" value="#E71224"/>
    </inkml:brush>
  </inkml:definitions>
  <inkml:trace contextRef="#ctx0" brushRef="#br0">3909 16 1839 0 0,'3'-15'3112'0'0,"-11"19"-3056"0"0,-3 3 428 0 0,-2-1 0 0 0,-23 8-1 0 0,19-8-118 0 0,-42 18 957 0 0,-95 33 825 0 0,124-48-1974 0 0,0-2 0 0 0,0 0 0 0 0,-42 2-1 0 0,-152-5 444 0 0,8 0 66 0 0,-713 50 1115 0 0,-33-19-1254 0 0,272 18-562 0 0,406-6-4070 0 0,138-15-425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0:53.065"/>
    </inkml:context>
    <inkml:brush xml:id="br0">
      <inkml:brushProperty name="width" value="0.1" units="cm"/>
      <inkml:brushProperty name="height" value="0.1" units="cm"/>
      <inkml:brushProperty name="color" value="#66CC00"/>
    </inkml:brush>
  </inkml:definitions>
  <inkml:trace contextRef="#ctx0" brushRef="#br0">2325 205 5095 0 0,'-4'-10'70'0'0,"3"6"14"0"0,-1 0 0 0 0,1 0 0 0 0,-1 0 1 0 0,1 0-1 0 0,-1 1 0 0 0,0-1 0 0 0,0 1 0 0 0,-1-1 0 0 0,1 1 0 0 0,-1 0 0 0 0,0 0 1 0 0,1 0-1 0 0,-1 0 0 0 0,-1 1 0 0 0,1-1 0 0 0,0 1 0 0 0,-5-3 0 0 0,-3 1-78 0 0,0 0 0 0 0,0 1-1 0 0,0 0 1 0 0,-1 0-1 0 0,0 1 1 0 0,1 1 0 0 0,-13-1-1 0 0,-36-5 14 0 0,-100-24 1243 0 0,120 25-818 0 0,1 3-1 0 0,-44 1 0 0 0,-242 17 951 0 0,-102-34 17 0 0,174 0-1013 0 0,10 1-250 0 0,7-1-7 0 0,158 17-880 0 0,-82 7 1 0 0,94-1-3365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23.581"/>
    </inkml:context>
    <inkml:brush xml:id="br0">
      <inkml:brushProperty name="width" value="0.1" units="cm"/>
      <inkml:brushProperty name="height" value="0.1" units="cm"/>
      <inkml:brushProperty name="color" value="#66CC00"/>
    </inkml:brush>
  </inkml:definitions>
  <inkml:trace contextRef="#ctx0" brushRef="#br0">1365 187 1375 0 0,'-11'-5'93'0'0,"4"2"151"0"0,0-1 0 0 0,1 1 0 0 0,-1-1 0 0 0,1-1 1 0 0,-11-8-1 0 0,-63-56 2820 0 0,75 66-2875 0 0,0-1 0 0 0,-1 1 0 0 0,1 0 0 0 0,-1 0 0 0 0,0 0 0 0 0,0 1 0 0 0,-11-3 0 0 0,-48-8 709 0 0,56 12-730 0 0,-78-9 791 0 0,-97 2 0 0 0,-3 0-541 0 0,161 6-372 0 0,-142-10 232 0 0,122 11-201 0 0,-77 9 0 0 0,60 1-145 0 0,-91 26 1 0 0,98-19-60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24.472"/>
    </inkml:context>
    <inkml:brush xml:id="br0">
      <inkml:brushProperty name="width" value="0.1" units="cm"/>
      <inkml:brushProperty name="height" value="0.1" units="cm"/>
      <inkml:brushProperty name="color" value="#66CC00"/>
    </inkml:brush>
  </inkml:definitions>
  <inkml:trace contextRef="#ctx0" brushRef="#br0">1669 66 3367 0 0,'-1'-1'26'0'0,"0"1"-1"0"0,0-1 0 0 0,0 0 0 0 0,-1 0 0 0 0,1 1 0 0 0,0-1 0 0 0,-1 1 0 0 0,1-1 0 0 0,0 1 0 0 0,-1-1 0 0 0,1 1 0 0 0,-1 0 0 0 0,1 0 1 0 0,-2 0-1 0 0,-29-2-84 0 0,22 2 96 0 0,-266-31 3039 0 0,181 18-2177 0 0,32 6-495 0 0,-72 3 0 0 0,-64 11-35 0 0,-128-4 284 0 0,286-6-519 0 0,-28-3 131 0 0,0 3 0 0 0,-91 8-1 0 0,49 6-264 0 0,50-5-136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26.871"/>
    </inkml:context>
    <inkml:brush xml:id="br0">
      <inkml:brushProperty name="width" value="0.1" units="cm"/>
      <inkml:brushProperty name="height" value="0.1" units="cm"/>
      <inkml:brushProperty name="color" value="#66CC00"/>
    </inkml:brush>
  </inkml:definitions>
  <inkml:trace contextRef="#ctx0" brushRef="#br0">2079 85 5671 0 0,'-3'-3'75'0'0,"0"1"0"0"0,0 0-1 0 0,-1-1 1 0 0,1 2 0 0 0,-1-1-1 0 0,0 0 1 0 0,1 1-1 0 0,-1 0 1 0 0,0-1 0 0 0,0 1-1 0 0,-4 0 1 0 0,-45-4 519 0 0,-19 2 25 0 0,-226-17 2159 0 0,-154-6-990 0 0,210 17-1481 0 0,-385 15-195 0 0,427 1-786 0 0,112-3-218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29.315"/>
    </inkml:context>
    <inkml:brush xml:id="br0">
      <inkml:brushProperty name="width" value="0.1" units="cm"/>
      <inkml:brushProperty name="height" value="0.1" units="cm"/>
      <inkml:brushProperty name="color" value="#66CC00"/>
    </inkml:brush>
  </inkml:definitions>
  <inkml:trace contextRef="#ctx0" brushRef="#br0">3252 93 1375 0 0,'-16'-7'685'0'0,"0"1"0"0"0,-1 0 0 0 0,0 1 0 0 0,-29-5 0 0 0,-70-3 1832 0 0,106 13-2783 0 0,-404-1 1960 0 0,51 3-288 0 0,8-13-251 0 0,-12-1-306 0 0,-91-3-115 0 0,149 7-472 0 0,-183 20-752 0 0,364-5-2564 0 0,0-2-1066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43.047"/>
    </inkml:context>
    <inkml:brush xml:id="br0">
      <inkml:brushProperty name="width" value="0.1" units="cm"/>
      <inkml:brushProperty name="height" value="0.1" units="cm"/>
      <inkml:brushProperty name="color" value="#66CC00"/>
    </inkml:brush>
  </inkml:definitions>
  <inkml:trace contextRef="#ctx0" brushRef="#br0">1571 92 919 0 0,'-1'0'35'0'0,"-2"-2"64"0"0,0 1-1 0 0,0-1 1 0 0,0 1-1 0 0,0-1 1 0 0,0 0-1 0 0,0-1 1 0 0,0 1-1 0 0,1 0 1 0 0,-4-5-1 0 0,3 3 393 0 0,-1 0-1 0 0,1 0 1 0 0,-1 0-1 0 0,0 1 1 0 0,0-1-1 0 0,0 1 1 0 0,-1 0-1 0 0,1 0 1 0 0,-1 0-1 0 0,-6-2 1 0 0,-7-2-253 0 0,-27-8 0 0 0,38 13 112 0 0,2 0-246 0 0,0 2 1 0 0,0-1-1 0 0,0 0 1 0 0,0 1-1 0 0,0 0 1 0 0,0 0 0 0 0,0 1-1 0 0,0 0 1 0 0,0-1-1 0 0,-8 4 1 0 0,-7 2 80 0 0,-24 13 0 0 0,12-6-136 0 0,4-2 15 0 0,16-5-19 0 0,-2-1 0 0 0,1 0 0 0 0,0-1 0 0 0,-1 0 0 0 0,0-1 0 0 0,0 0 0 0 0,0-2 0 0 0,-18 1 0 0 0,-166-7 1903 0 0,-71-5-413 0 0,221 6-1223 0 0,-188-10 819 0 0,207 15-1128 0 0,0 1 0 0 0,0 1 0 0 0,1 2-1 0 0,-1 1 1 0 0,1 1 0 0 0,-33 13 0 0 0,11 1-877 0 0,-6 3-326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43.951"/>
    </inkml:context>
    <inkml:brush xml:id="br0">
      <inkml:brushProperty name="width" value="0.1" units="cm"/>
      <inkml:brushProperty name="height" value="0.1" units="cm"/>
      <inkml:brushProperty name="color" value="#66CC00"/>
    </inkml:brush>
  </inkml:definitions>
  <inkml:trace contextRef="#ctx0" brushRef="#br0">2358 133 2527 0 0,'-2'0'17'0'0,"1"1"-1"0"0,0-1 0 0 0,-1 0 0 0 0,1 0 0 0 0,-1 0 0 0 0,1 0 1 0 0,0 0-1 0 0,-1 0 0 0 0,1 0 0 0 0,-1 0 0 0 0,1 0 0 0 0,0-1 0 0 0,-1 1 1 0 0,-1-1-1 0 0,-11-2 5 0 0,4 2 42 0 0,1 0 0 0 0,0-1 0 0 0,0 0 1 0 0,1 0-1 0 0,-17-8 0 0 0,-3 0 22 0 0,-20-4 910 0 0,-1 2 0 0 0,-79-8-1 0 0,81 15-311 0 0,-249-12 2029 0 0,215 15-2405 0 0,-81 4 135 0 0,66 3-68 0 0,0-4 0 0 0,0-4 0 0 0,-102-17 0 0 0,124 12-136 0 0,0 2 0 0 0,0 4 0 0 0,-117 12 0 0 0,147-5-284 0 0,-338 41-660 0 0,295-28-262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2:44.981"/>
    </inkml:context>
    <inkml:brush xml:id="br0">
      <inkml:brushProperty name="width" value="0.1" units="cm"/>
      <inkml:brushProperty name="height" value="0.1" units="cm"/>
      <inkml:brushProperty name="color" value="#66CC00"/>
    </inkml:brush>
  </inkml:definitions>
  <inkml:trace contextRef="#ctx0" brushRef="#br0">2909 1392 455 0 0,'8'-14'3343'0'0,"-6"12"-3028"0"0,-1 0 0 0 0,0 1 0 0 0,1-1-1 0 0,-1 0 1 0 0,0 0 0 0 0,0 0 0 0 0,0 0-1 0 0,-1 0 1 0 0,1 0 0 0 0,0-1 0 0 0,-3-2 2183 0 0,1 5-2460 0 0,-6 5 775 0 0,-5 7-304 0 0,-2 6 139 0 0,8-10-409 0 0,-1 0-1 0 0,0 0 1 0 0,0 0 0 0 0,0-1 0 0 0,-17 12-1 0 0,19-16-43 0 0,1 0-1 0 0,-1 0 0 0 0,-1 0 0 0 0,1 0 0 0 0,0-1 1 0 0,0 0-1 0 0,-1 0 0 0 0,0 0 0 0 0,1-1 0 0 0,-1 0 1 0 0,0 0-1 0 0,1 0 0 0 0,-1-1 0 0 0,0 0 1 0 0,0 0-1 0 0,0 0 0 0 0,-10-3 0 0 0,6 2-15 0 0,-1 0 0 0 0,1 0 0 0 0,0 1 0 0 0,0 0 0 0 0,0 1 1 0 0,0 0-1 0 0,0 1 0 0 0,0 0 0 0 0,0 0 0 0 0,0 1 0 0 0,1 0 0 0 0,-1 1 0 0 0,-12 7 0 0 0,15-8-164 0 0,0 0 1 0 0,0-1-1 0 0,0 0 0 0 0,-14 3 1 0 0,0-1 72 0 0,17-3-55 0 0,1-1-1 0 0,-1 1 0 0 0,0-1 1 0 0,0 0-1 0 0,0 0 0 0 0,0 0 1 0 0,0-1-1 0 0,0 1 0 0 0,0-1 1 0 0,-6-2-1 0 0,-40-19 589 0 0,40 16-443 0 0,-1 1 0 0 0,0 1 0 0 0,-13-4-1 0 0,-7 2-7 0 0,0 1-1 0 0,-1 2 1 0 0,1 1 0 0 0,-62 4-1 0 0,45 0 6 0 0,-49-5-1 0 0,68 3-73 0 0,1 2 0 0 0,0 0-1 0 0,1 2 1 0 0,-33 9-1 0 0,-39 5 21 0 0,10-11 195 0 0,-24 4 196 0 0,89-7-460 0 0,-49 5 231 0 0,5-7-8 0 0,39-2-118 0 0,0 2 1 0 0,-47 7-1 0 0,30-1-22 0 0,0-2 0 0 0,-90 1 0 0 0,104-5 19 0 0,24-1-132 0 0,-1 0 1 0 0,1-1 0 0 0,-11 0 0 0 0,1-2 3 0 0,-3 0 57 0 0,-1-1 0 0 0,0-1 0 0 0,-23-8 0 0 0,26 7 2 0 0,-31-5 0 0 0,31 7-12 0 0,-30-8 1 0 0,21 4-15 0 0,22 6-37 0 0,1 0-1 0 0,-1-1 1 0 0,0 1 0 0 0,0-1 0 0 0,-6-4-1 0 0,-9-3-4 0 0,17 8-1 0 0,1 0 0 0 0,-1 0-1 0 0,1-1 1 0 0,-1 1 0 0 0,1-1 0 0 0,0 0 0 0 0,0 0-1 0 0,-4-4 1 0 0,3 3 12 0 0,0 0-1 0 0,-1-1 1 0 0,1 2-1 0 0,0-1 1 0 0,-6-2-1 0 0,-17-12 92 0 0,-2-4-37 0 0,21 16-39 0 0,1 0-1 0 0,0-1 1 0 0,1 1 0 0 0,-12-13 0 0 0,-3-7 81 0 0,2 2-13 0 0,0 0 0 0 0,2-2 0 0 0,-21-36 0 0 0,13 9 68 0 0,10 19 17 0 0,-37-59 1 0 0,38 68-161 0 0,1-2 0 0 0,0 0 0 0 0,2 0 0 0 0,1-1 0 0 0,-8-36 0 0 0,-2-4 0 0 0,-4 4-1 0 0,14 38-4 0 0,0-1 0 0 0,-9-48 0 0 0,13 29 7 0 0,1-75 1 0 0,-1-8 12 0 0,5 114-51 0 0,0 0 0 0 0,1 0 0 0 0,0-1 0 0 0,4-18 0 0 0,-3 25 0 0 0,1 1 0 0 0,0 0 0 0 0,0 0 0 0 0,0 0 0 0 0,1 1 0 0 0,0-1 0 0 0,0 1 0 0 0,1-1 0 0 0,0 1 0 0 0,7-8 0 0 0,5-5 0 0 0,-8 9 0 0 0,1 0 0 0 0,0 0 0 0 0,17-13 0 0 0,-20 19 0 0 0,0 0 0 0 0,1 1 0 0 0,-1-1 0 0 0,0 1 0 0 0,1 1 0 0 0,0-1 0 0 0,12-2 0 0 0,52-4 0 0 0,-31 5 0 0 0,-19 2-13 0 0,1 2-1 0 0,27 2 1 0 0,4 0-11 0 0,7-3 24 0 0,-13 0 0 0 0,1 2 0 0 0,88 12 0 0 0,-89-3 0 0 0,1-2 0 0 0,-1-2 0 0 0,1-2 0 0 0,66-3 0 0 0,-27-9 0 0 0,-22 1 0 0 0,74 3 0 0 0,-134 4 0 0 0,53 2 0 0 0,102 16 0 0 0,17 8 0 0 0,-139-24 0 0 0,70-5 0 0 0,-55 0 0 0 0,-10 1 0 0 0,-9 0 0 0 0,-1 1 0 0 0,41 5 0 0 0,-8 5 0 0 0,88 9 0 0 0,-117-16 0 0 0,0-1 0 0 0,43-5 0 0 0,-16-3 0 0 0,152-14 0 0 0,-146 17 0 0 0,76 6 0 0 0,122 20 0 0 0,-214-16 0 0 0,78 20 0 0 0,-74-7 0 0 0,-52-16 0 0 0,0-1 0 0 0,-1 1 0 0 0,1 0 0 0 0,-1 0 0 0 0,0 1 0 0 0,0 0 0 0 0,8 7 0 0 0,-10-7-3 0 0,-1 0-1 0 0,1 0 0 0 0,-1 0 1 0 0,0 0-1 0 0,0 1 1 0 0,-1-1-1 0 0,1 0 1 0 0,1 10-1 0 0,3 38-28 0 0,-4 145-32 0 0,0-116 64 0 0,-9 91 0 0 0,3-139 0 0 0,-1 0 0 0 0,-1 0 0 0 0,-2-1 0 0 0,-2 0 0 0 0,-20 49 0 0 0,13-41 0 0 0,-20 82 0 0 0,4-11 0 0 0,31-106-1 0 0,-1 0 0 0 0,1 1 1 0 0,-1-1-1 0 0,0 0 0 0 0,-1-1 0 0 0,1 1 0 0 0,-1-1 0 0 0,0 1 0 0 0,0-1 1 0 0,0 0-1 0 0,-8 5 0 0 0,12-8 0 0 0,-3 1-26 0 0,1 1-1 0 0,0-1 0 0 0,0 1 0 0 0,0 0 1 0 0,0-1-1 0 0,0 1 0 0 0,1 0 0 0 0,-1 1 0 0 0,1-1 1 0 0,0 0-1 0 0,0 0 0 0 0,0 0 0 0 0,0 4 1 0 0,-1 7-655 0 0,-1 26 0 0 0,2-27 192 0 0,0 29-2126 0 0,-1 5-6043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3:26.141"/>
    </inkml:context>
    <inkml:brush xml:id="br0">
      <inkml:brushProperty name="width" value="0.1" units="cm"/>
      <inkml:brushProperty name="height" value="0.1" units="cm"/>
      <inkml:brushProperty name="color" value="#F4F91B"/>
    </inkml:brush>
  </inkml:definitions>
  <inkml:trace contextRef="#ctx0" brushRef="#br0">2034 1482 4143 0 0,'-1'-1'190'0'0,"1"1"0"0"0,0-1 0 0 0,0 0 0 0 0,0 1 0 0 0,0-1 0 0 0,1 0 0 0 0,-1 1 0 0 0,0-1 0 0 0,0 0 0 0 0,0 0 0 0 0,0 1 0 0 0,1-1 1 0 0,-1 1-1 0 0,0-1 0 0 0,1 0 0 0 0,-1 1 0 0 0,0-1 0 0 0,1 1 0 0 0,-1-1 0 0 0,1 0 0 0 0,-1 1 0 0 0,1-1 0 0 0,-1 1 0 0 0,1 0 0 0 0,-1-1 0 0 0,1 1 0 0 0,1-1 0 0 0,11-1 3211 0 0,-2 3-4509 0 0,-6-1 1354 0 0,1 0 0 0 0,0 0 1 0 0,-1 0-1 0 0,1-1 0 0 0,0 0 0 0 0,-1 0 1 0 0,1 0-1 0 0,8-4 0 0 0,43-22 3686 0 0,-6 3-3268 0 0,-44 21-411 0 0,1-1 1 0 0,-1 0-1 0 0,9-6 1 0 0,-10 5-6 0 0,1 1 0 0 0,0 0 0 0 0,0 0 0 0 0,8-2 0 0 0,-12 5-200 0 0,0 0 0 0 0,-1-1 1 0 0,1 1-1 0 0,0-1 0 0 0,-1 1 0 0 0,0-1 0 0 0,1 0 0 0 0,-1 0 1 0 0,0 0-1 0 0,0 0 0 0 0,4-4 0 0 0,15-31 226 0 0,-18 30-121 0 0,1 0 0 0 0,0 1-1 0 0,0-1 1 0 0,1 1 0 0 0,4-6-1 0 0,-2 4-42 0 0,0 0 1 0 0,-1-1-1 0 0,-1 1 0 0 0,1-1 0 0 0,-1 0 0 0 0,6-16 1 0 0,18-60 636 0 0,-26 73-662 0 0,-1 0 0 0 0,-1 0 0 0 0,0 0 0 0 0,0-15 0 0 0,-1 13 55 0 0,1 0 1 0 0,3-22-1 0 0,22-61-57 0 0,-19 51-55 0 0,-7 34 40 0 0,2 1 0 0 0,0 0 0 0 0,0 0 1 0 0,1 0-1 0 0,0 0 0 0 0,6-13 0 0 0,-7 19-57 0 0,0 0-1 0 0,0 0 0 0 0,0 0 0 0 0,0 0 0 0 0,-1-1 0 0 0,0 1 1 0 0,0 0-1 0 0,-1-1 0 0 0,1 1 0 0 0,-1 0 0 0 0,-1-1 0 0 0,1 1 1 0 0,0 0-1 0 0,-1-1 0 0 0,-2-5 0 0 0,1-3 11 0 0,1 0-1 0 0,0-1 1 0 0,1 1 0 0 0,1-1-1 0 0,4-24 1 0 0,-5 29-11 0 0,0 0 1 0 0,-1 0-1 0 0,0 0 0 0 0,-1 0 0 0 0,0 1 1 0 0,-6-19-1 0 0,2 4-18 0 0,-5-12 135 0 0,-21-50-1 0 0,30 82-118 0 0,0 1 0 0 0,0-1 1 0 0,0 1-1 0 0,-1 0 0 0 0,1 0 0 0 0,-1 0 0 0 0,0 0 0 0 0,1 0 0 0 0,-1 0 0 0 0,-1 1 0 0 0,-5-5 0 0 0,-4 0 36 0 0,-26-11 0 0 0,26 13-38 0 0,1-1 0 0 0,-13-8 0 0 0,5 3 5 0 0,0 1 0 0 0,0 1 1 0 0,-1 1-1 0 0,0 0 0 0 0,-25-4 0 0 0,7 1-14 0 0,23 7 3 0 0,0 0 0 0 0,0 1 0 0 0,-1 0 0 0 0,1 2 0 0 0,-20 0 0 0 0,-152-9 0 0 0,159 9 0 0 0,0-2 0 0 0,-29-6 0 0 0,30 4 0 0 0,-6-1-13 0 0,-110-21 90 0 0,128 24-77 0 0,-1 0 0 0 0,1 2 0 0 0,-20 0 0 0 0,-11-1 0 0 0,-92-18 64 0 0,128 20-62 0 0,0 0 0 0 0,0 1 0 0 0,-13 2 0 0 0,15-1 6 0 0,0 0 0 0 0,0-2 0 0 0,0 1 0 0 0,0-1 0 0 0,0 0 0 0 0,-10-2 0 0 0,-90-15-8 0 0,77 14 0 0 0,-31 0 0 0 0,-2 0 0 0 0,-27 4 0 0 0,37 1 0 0 0,44-2 0 0 0,1 2 0 0 0,-1-1 0 0 0,-15 6 0 0 0,-10 1 0 0 0,8-3 0 0 0,-48 17 0 0 0,28-7 0 0 0,-37 13 0 0 0,75-23-9 0 0,0 0 0 0 0,1 0 1 0 0,-1 1-1 0 0,-10 8 0 0 0,12-7 6 0 0,0-1-1 0 0,-1-1 1 0 0,0 1 0 0 0,0-2-1 0 0,-12 6 1 0 0,7-5 3 0 0,1 1 0 0 0,0 1 0 0 0,-21 14 0 0 0,-14 8 0 0 0,41-27 0 0 0,1 1 0 0 0,0 1 0 0 0,0-1 0 0 0,1 1 0 0 0,-1 0 0 0 0,1 0 0 0 0,0 0 0 0 0,0 1 0 0 0,0 0 0 0 0,0 0 0 0 0,1 0 0 0 0,0 1 0 0 0,-4 5 0 0 0,2 1 0 0 0,0 0 0 0 0,1 0 0 0 0,0 0 0 0 0,1 1 0 0 0,0 0 0 0 0,1-1 0 0 0,-3 21 0 0 0,-6 16 68 0 0,2-11-72 0 0,9-27 10 0 0,-1-1 0 0 0,2 1 0 0 0,-1 0 0 0 0,2 0 0 0 0,1 19 0 0 0,17 53 65 0 0,-13-57-44 0 0,8 52-1 0 0,-12-64-19 0 0,1 1 1 0 0,1-1-1 0 0,0 0 1 0 0,1 0-1 0 0,8 17 0 0 0,10 28 13 0 0,-18-45-1 0 0,1 1 0 0 0,1-1 0 0 0,0-1 0 0 0,1 1-1 0 0,14 18 1 0 0,-3-6-4 0 0,-12-14-15 0 0,1 0 0 0 0,1-1 0 0 0,0 0 0 0 0,1 0 0 0 0,20 18 0 0 0,-18-20 23 0 0,0 0-1 0 0,1-1 1 0 0,0-1 0 0 0,0 1-1 0 0,1-2 1 0 0,-1 0 0 0 0,28 7-1 0 0,126 39 53 0 0,-91-41-11 0 0,124 33-64 0 0,7-14 117 0 0,1-11 18 0 0,-181-18-131 0 0,127-4 109 0 0,-99 0-36 0 0,65 4 0 0 0,-112 0 65 0 0,-1 0 1 0 0,0 0-1 0 0,0 1 0 0 0,-1 0 1 0 0,1 0-1 0 0,9 4 0 0 0,-14-5-272 0 0,0 0 0 0 0,0 0-1 0 0,0 0 1 0 0,0 1 0 0 0,-1-1 0 0 0,1 1-1 0 0,0-1 1 0 0,-1 1 0 0 0,1 0-1 0 0,1 2 1 0 0,-2-3-402 0 0,0 1 1 0 0,-1-1-1 0 0,1 1 0 0 0,0-1 1 0 0,-1 1-1 0 0,0-1 0 0 0,1 1 1 0 0,-1 0-1 0 0,0-1 1 0 0,0 1-1 0 0,1-1 0 0 0,-1 1 1 0 0,-1 0-1 0 0,1-1 0 0 0,0 1 1 0 0,-1 2-1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09.105"/>
    </inkml:context>
    <inkml:brush xml:id="br0">
      <inkml:brushProperty name="width" value="0.1" units="cm"/>
      <inkml:brushProperty name="height" value="0.1" units="cm"/>
      <inkml:brushProperty name="color" value="#F4F91B"/>
    </inkml:brush>
  </inkml:definitions>
  <inkml:trace contextRef="#ctx0" brushRef="#br0">820 8 919 0 0,'-6'-2'68'0'0,"0"1"0"0"0,0 0-1 0 0,0 0 1 0 0,0 1-1 0 0,0-1 1 0 0,0 1-1 0 0,0 0 1 0 0,-9 2-1 0 0,11-2 295 0 0,-1 1 0 0 0,0-1 0 0 0,1-1 0 0 0,-1 1-1 0 0,-5-2 1 0 0,-7 0-87 0 0,-277 3 2440 0 0,37 1-1540 0 0,220-2-1357 0 0,-49 7-1 0 0,53-3-2484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5:33.494"/>
    </inkml:context>
    <inkml:brush xml:id="br0">
      <inkml:brushProperty name="width" value="0.1" units="cm"/>
      <inkml:brushProperty name="height" value="0.1" units="cm"/>
      <inkml:brushProperty name="color" value="#E71224"/>
    </inkml:brush>
  </inkml:definitions>
  <inkml:trace contextRef="#ctx0" brushRef="#br0">2285 157 455 0 0,'1'-3'89'0'0,"0"-1"-1"0"0,0 1 0 0 0,1-1 1 0 0,-1 1-1 0 0,1-1 0 0 0,-1 1 0 0 0,1 0 1 0 0,0 0-1 0 0,0 0 0 0 0,0 0 1 0 0,1 0-1 0 0,-1 0 0 0 0,1 0 0 0 0,0 1 1 0 0,4-4-1 0 0,5-2 471 0 0,-1 1 0 0 0,25-11 0 0 0,-17 9-1050 0 0,-10 5 384 0 0,-7 3 43 0 0,0 0 1 0 0,0 1-1 0 0,-1-1 0 0 0,1 0 1 0 0,0 1-1 0 0,-1-1 0 0 0,1 0 1 0 0,0-1-1 0 0,-1 1 0 0 0,0 0 1 0 0,1 0-1 0 0,-1 0 0 0 0,1-1 1 0 0,-1 1-1 0 0,0-1 0 0 0,0 1 0 0 0,1-3 1 0 0,-2 3 56 0 0,0 0 0 0 0,0 1 1 0 0,-1-1-1 0 0,1 0 0 0 0,-1 1 1 0 0,1-1-1 0 0,0 0 0 0 0,-1 1 0 0 0,1-1 1 0 0,-1 1-1 0 0,1-1 0 0 0,-1 1 0 0 0,0-1 1 0 0,1 1-1 0 0,-1-1 0 0 0,1 1 1 0 0,-1 0-1 0 0,0-1 0 0 0,0 1 0 0 0,0-1 1 0 0,-15-6 144 0 0,3 3 366 0 0,1 0 0 0 0,-1 1 0 0 0,0 1 0 0 0,0 0 1 0 0,0 1-1 0 0,0 0 0 0 0,0 1 0 0 0,0 1 0 0 0,0 0 0 0 0,0 1 0 0 0,-15 3 0 0 0,-17 7 291 0 0,-77 30 0 0 0,87-29-746 0 0,0-1-6 0 0,-1-2 0 0 0,0-1 0 0 0,-45 5 0 0 0,-115 2 293 0 0,109-11-128 0 0,-42-1 439 0 0,-167-18 1 0 0,113 3-26 0 0,97 10-211 0 0,-141 15 0 0 0,-81 38-57 0 0,258-41-603 0 0,1 3 0 0 0,0 2-1 0 0,-51 25 1 0 0,12-1-4162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10.191"/>
    </inkml:context>
    <inkml:brush xml:id="br0">
      <inkml:brushProperty name="width" value="0.1" units="cm"/>
      <inkml:brushProperty name="height" value="0.1" units="cm"/>
      <inkml:brushProperty name="color" value="#F4F91B"/>
    </inkml:brush>
  </inkml:definitions>
  <inkml:trace contextRef="#ctx0" brushRef="#br0">1401 161 5351 0 0,'-7'-7'266'0'0,"4"4"-188"0"0,1 0 0 0 0,-1 1 0 0 0,1-1 0 0 0,-1 1 0 0 0,0 0 0 0 0,1 0 0 0 0,-1 0 0 0 0,0 0 0 0 0,-1 0 0 0 0,1 1 0 0 0,0 0 0 0 0,-5-2 0 0 0,-64-13 160 0 0,-85-8 0 0 0,-8-1 318 0 0,82 7 55 0 0,21 4 16 0 0,-1 2 0 0 0,-97-5 0 0 0,-130 35-54 0 0,155-6-576 0 0,6-3-3047 0 0,94-7-250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11.138"/>
    </inkml:context>
    <inkml:brush xml:id="br0">
      <inkml:brushProperty name="width" value="0.1" units="cm"/>
      <inkml:brushProperty name="height" value="0.1" units="cm"/>
      <inkml:brushProperty name="color" value="#F4F91B"/>
    </inkml:brush>
  </inkml:definitions>
  <inkml:trace contextRef="#ctx0" brushRef="#br0">2054 222 4143 0 0,'-1'-1'55'0'0,"0"0"-1"0"0,-1 0 0 0 0,1 0 0 0 0,0 1 0 0 0,0-1 0 0 0,0 0 0 0 0,0 1 0 0 0,-1-1 0 0 0,1 1 0 0 0,0-1 0 0 0,-1 1 1 0 0,1-1-1 0 0,0 1 0 0 0,-1 0 0 0 0,1 0 0 0 0,0 0 0 0 0,-1-1 0 0 0,1 1 0 0 0,-3 1 0 0 0,3-1 72 0 0,-62-1 365 0 0,-1-3 0 0 0,-104-21-1 0 0,103 15 1013 0 0,-123-3-1 0 0,-12-2-571 0 0,-49-42 104 0 0,166 35-571 0 0,-97-15 0 0 0,-134 10-55 0 0,237 25-438 0 0,0 4 1 0 0,-86 13 0 0 0,95-2-221 0 0,2 5-21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11.840"/>
    </inkml:context>
    <inkml:brush xml:id="br0">
      <inkml:brushProperty name="width" value="0.1" units="cm"/>
      <inkml:brushProperty name="height" value="0.1" units="cm"/>
      <inkml:brushProperty name="color" value="#F4F91B"/>
    </inkml:brush>
  </inkml:definitions>
  <inkml:trace contextRef="#ctx0" brushRef="#br0">1512 187 1839 0 0,'-5'-3'362'0'0,"0"-1"0"0"0,1 1-1 0 0,-2 0 1 0 0,1 0-1 0 0,-9-3 1 0 0,6 2 190 0 0,-16-7 304 0 0,0 1 0 0 0,-1 1 1 0 0,0 1-1 0 0,-32-5 0 0 0,-106-9 378 0 0,134 19-1127 0 0,-173-31 564 0 0,-26-2-160 0 0,-202 22-174 0 0,352 13-320 0 0,-11 1-801 0 0,-2 2-3136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13.364"/>
    </inkml:context>
    <inkml:brush xml:id="br0">
      <inkml:brushProperty name="width" value="0.1" units="cm"/>
      <inkml:brushProperty name="height" value="0.1" units="cm"/>
      <inkml:brushProperty name="color" value="#F4F91B"/>
    </inkml:brush>
  </inkml:definitions>
  <inkml:trace contextRef="#ctx0" brushRef="#br0">3456 135 455 0 0,'-1'0'38'0'0,"1"0"-1"0"0,-1-1 0 0 0,0 1 0 0 0,1 0 0 0 0,-1 0 0 0 0,0-1 0 0 0,0 1 0 0 0,1 0 0 0 0,-1 0 0 0 0,0 0 0 0 0,0 0 0 0 0,1 0 0 0 0,-1 0 0 0 0,0 0 0 0 0,1 1 1 0 0,-1-1-1 0 0,0 0 0 0 0,0 0 0 0 0,1 0 0 0 0,-1 1 0 0 0,0 0 0 0 0,-21 9 974 0 0,10-4-1103 0 0,9-6 248 0 0,0 1-1 0 0,0-1 0 0 0,1 1 1 0 0,-1-1-1 0 0,0 0 1 0 0,0 0-1 0 0,0 0 1 0 0,0 0-1 0 0,0-1 1 0 0,0 1-1 0 0,-4-2 1 0 0,-34-14 1610 0 0,9 3-1045 0 0,-11 3-40 0 0,0 1 0 0 0,-1 3 0 0 0,-67-2 0 0 0,-9-2 55 0 0,-202-20 783 0 0,0 25-1066 0 0,38 2-61 0 0,-228-22 450 0 0,222 15-390 0 0,-137 4 13 0 0,402 8-457 0 0,-328 15 127 0 0,297-15-254 0 0,0 4 1 0 0,-57 12 0 0 0,18 6-3465 0 0,17 1-861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15.403"/>
    </inkml:context>
    <inkml:brush xml:id="br0">
      <inkml:brushProperty name="width" value="0.1" units="cm"/>
      <inkml:brushProperty name="height" value="0.1" units="cm"/>
      <inkml:brushProperty name="color" value="#F4F91B"/>
    </inkml:brush>
  </inkml:definitions>
  <inkml:trace contextRef="#ctx0" brushRef="#br0">2608 135 1839 0 0,'-4'-1'431'0'0,"0"1"-1"0"0,0-1 1 0 0,0 0-1 0 0,0 0 0 0 0,0-1 1 0 0,-6-2-1 0 0,-21-6 412 0 0,-13-4-90 0 0,15 7-158 0 0,23 5-441 0 0,-1 0 1 0 0,1 0-1 0 0,0 1 0 0 0,-1 0 0 0 0,-6 0 0 0 0,-179-8 1539 0 0,94 3-1176 0 0,-270-2 817 0 0,-91-7 14 0 0,320 5-994 0 0,-540-26 446 0 0,581 37-1418 0 0,-190 30 0 0 0,184-14-3975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16.936"/>
    </inkml:context>
    <inkml:brush xml:id="br0">
      <inkml:brushProperty name="width" value="0.1" units="cm"/>
      <inkml:brushProperty name="height" value="0.1" units="cm"/>
      <inkml:brushProperty name="color" value="#F4F91B"/>
    </inkml:brush>
  </inkml:definitions>
  <inkml:trace contextRef="#ctx0" brushRef="#br0">1822 106 3223 0 0,'-1'-1'65'0'0,"0"0"-1"0"0,0-1 1 0 0,0 1-1 0 0,-1 0 0 0 0,1 0 1 0 0,0 0-1 0 0,-1 0 1 0 0,1 0-1 0 0,-1 0 1 0 0,1 1-1 0 0,-1-1 0 0 0,1 0 1 0 0,-1 1-1 0 0,1-1 1 0 0,-1 1-1 0 0,0-1 0 0 0,1 1 1 0 0,-3 0-1 0 0,-36 1 1377 0 0,18 0-1770 0 0,-97-2 1288 0 0,-64 0 1008 0 0,103-1-1016 0 0,-149-23 0 0 0,53 3 20 0 0,-394-19 860 0 0,523 40-1881 0 0,0 2 1 0 0,0 3 0 0 0,0 1-1 0 0,-75 19 1 0 0,59-7-174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17.838"/>
    </inkml:context>
    <inkml:brush xml:id="br0">
      <inkml:brushProperty name="width" value="0.1" units="cm"/>
      <inkml:brushProperty name="height" value="0.1" units="cm"/>
      <inkml:brushProperty name="color" value="#F4F91B"/>
    </inkml:brush>
  </inkml:definitions>
  <inkml:trace contextRef="#ctx0" brushRef="#br0">4 12 2071 0 0,'-2'-2'88'0'0,"2"-2"24"0"0,-2 0-112 0 0,2 3 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18.361"/>
    </inkml:context>
    <inkml:brush xml:id="br0">
      <inkml:brushProperty name="width" value="0.1" units="cm"/>
      <inkml:brushProperty name="height" value="0.1" units="cm"/>
      <inkml:brushProperty name="color" value="#F4F91B"/>
    </inkml:brush>
  </inkml:definitions>
  <inkml:trace contextRef="#ctx0" brushRef="#br0">1770 83 1839 0 0,'-130'1'3392'0'0,"-116"-2"-1689"0"0,5 15-664 0 0,45 0-268 0 0,161-14-577 0 0,1-1 0 0 0,0-2-1 0 0,-60-13 1 0 0,-20-20 280 0 0,-7-1-173 0 0,88 31-261 0 0,1 1-1 0 0,-1 1 1 0 0,-35 2-1 0 0,-98 9-84 0 0,51 0-331 0 0,37-6-64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4:02.940"/>
    </inkml:context>
    <inkml:brush xml:id="br0">
      <inkml:brushProperty name="width" value="0.1" units="cm"/>
      <inkml:brushProperty name="height" value="0.1" units="cm"/>
      <inkml:brushProperty name="color" value="#F4F91B"/>
    </inkml:brush>
  </inkml:definitions>
  <inkml:trace contextRef="#ctx0" brushRef="#br0">362 1544 3679 0 0,'1'-1'157'0'0,"-1"0"0"0"0,1 0 0 0 0,-1 0 0 0 0,1-1 0 0 0,-1 1-1 0 0,1 0 1 0 0,-1 0 0 0 0,1 1 0 0 0,0-1 0 0 0,0 0 0 0 0,-1 0 0 0 0,1 0-1 0 0,0 0 1 0 0,0 1 0 0 0,2-2 0 0 0,-2 2 25 0 0,0 0 1 0 0,1 1-1 0 0,-1-1 0 0 0,0 0 1 0 0,1 1-1 0 0,-1-1 0 0 0,0 1 1 0 0,0-1-1 0 0,1 1 1 0 0,-1 0-1 0 0,0 0 0 0 0,0-1 1 0 0,1 3-1 0 0,1-2-27 0 0,-1 2 1 0 0,1-1-1 0 0,-1 0 1 0 0,0 0-1 0 0,0 1 0 0 0,4 5 1 0 0,-5-6 86 0 0,1 1 1 0 0,0-1-1 0 0,0 0 1 0 0,0 1-1 0 0,0-1 1 0 0,5 3-1 0 0,24 20 1703 0 0,-25-19-1664 0 0,1-1 1 0 0,0 1-1 0 0,0-2 0 0 0,0 1 0 0 0,13 6 0 0 0,16 9 867 0 0,-29-15-905 0 0,1-1-1 0 0,-1 0 0 0 0,9 4 1 0 0,-14-7-161 0 0,1 0 1 0 0,-1-1 0 0 0,1 1-1 0 0,0-1 1 0 0,-1 1 0 0 0,1-1-1 0 0,-1 0 1 0 0,1 0 0 0 0,0 0-1 0 0,-1 0 1 0 0,1 0 0 0 0,0-1-1 0 0,-1 1 1 0 0,3-2 0 0 0,97-35 855 0 0,-20 15-400 0 0,-32 9-188 0 0,-29 9-14 0 0,-1 0 0 0 0,26 0 0 0 0,-22 1-296 0 0,-17 3-34 0 0,-2-1 12 0 0,-1 0 0 0 0,0 1 0 0 0,0-1 1 0 0,0 1-1 0 0,1 0 0 0 0,-1 0 1 0 0,0 1-1 0 0,0 0 0 0 0,0-1 1 0 0,1 1-1 0 0,-1 0 0 0 0,0 1 1 0 0,0-1-1 0 0,7 5 0 0 0,-5-3 5 0 0,1 0-1 0 0,0 0 1 0 0,0 0-1 0 0,0-1 1 0 0,0 0-1 0 0,1 0 1 0 0,-1-1-1 0 0,1 0 1 0 0,8 0-1 0 0,5 2 13 0 0,101 22 487 0 0,-62-10-440 0 0,-39-10 21 0 0,1-1 0 0 0,0-1 0 0 0,30 0 0 0 0,-29-3 1 0 0,-1-1 1 0 0,0-1-1 0 0,1-1 0 0 0,-1-1 0 0 0,0-1 0 0 0,31-11 0 0 0,5-1 99 0 0,-54 17-197 0 0,0 0 0 0 0,1-1 0 0 0,-1 2-1 0 0,1-1 1 0 0,-1 1 0 0 0,0-1 0 0 0,1 1 0 0 0,-1 0 0 0 0,7 3-1 0 0,0-1 1 0 0,-6-2 8 0 0,0 0 1 0 0,1-1-1 0 0,-1 1 1 0 0,1-1-1 0 0,-1-1 0 0 0,0 1 1 0 0,1-1-1 0 0,8-2 0 0 0,20-1 49 0 0,-24 4-27 0 0,-3 0-24 0 0,0 0 0 0 0,0 0 0 0 0,13-3 0 0 0,-18 3-3 0 0,0-1 0 0 0,0 1 0 0 0,-1-1 0 0 0,1 0-1 0 0,0 0 1 0 0,0 0 0 0 0,-1 0 0 0 0,1 0 0 0 0,-1 0 0 0 0,1 0-1 0 0,-1 0 1 0 0,1 0 0 0 0,-1-1 0 0 0,0 1 0 0 0,1-1 0 0 0,-1 1-1 0 0,0-1 1 0 0,2-2 0 0 0,-3 2-4 0 0,1 0 1 0 0,1 1-1 0 0,-1-1 0 0 0,0 1 1 0 0,0-1-1 0 0,0 1 0 0 0,1-1 1 0 0,-1 1-1 0 0,1 0 0 0 0,-1 0 1 0 0,1 0-1 0 0,0 0 0 0 0,-1 0 1 0 0,1 0-1 0 0,0 0 0 0 0,2 0 1 0 0,31-6-17 0 0,-11 4 15 0 0,-21 2 1 0 0,1-1-1 0 0,-1 1 1 0 0,0-1-1 0 0,0 1 1 0 0,0-1-1 0 0,0 0 0 0 0,0 0 1 0 0,0-1-1 0 0,-1 1 1 0 0,4-3-1 0 0,23-31 67 0 0,-20 25-63 0 0,12-25 36 0 0,-18 31-36 0 0,-1 0 1 0 0,1 0-1 0 0,0 0 1 0 0,0 0-1 0 0,0 1 0 0 0,1-1 1 0 0,-1 1-1 0 0,1 0 1 0 0,6-5-1 0 0,61-42-8 0 0,-58 41 41 0 0,0-1-1 0 0,16-17 0 0 0,-21 20-33 0 0,-5 3 7 0 0,0 0 0 0 0,-1 1 0 0 0,0-1 0 0 0,0 0 0 0 0,0-1 0 0 0,0 1 0 0 0,-1 0 0 0 0,0 0 0 0 0,0-1 0 0 0,0 1 0 0 0,-1-1 0 0 0,0-6-1 0 0,-5-37 64 0 0,1 23-15 0 0,3 12-17 0 0,1 0 1 0 0,2-25-1 0 0,1-5 27 0 0,-7 10-72 0 0,7 4 32 0 0,-2 26-24 0 0,0 0-1 0 0,0 0 1 0 0,-1 1-1 0 0,1-1 1 0 0,-1 0 0 0 0,0 0-1 0 0,-1 0 1 0 0,1 0 0 0 0,0 0-1 0 0,-1 0 1 0 0,0 0 0 0 0,0 1-1 0 0,-2-5 1 0 0,1 5 0 0 0,0-1 1 0 0,1 1-1 0 0,-1 0 1 0 0,1 0-1 0 0,0-1 1 0 0,0 1-1 0 0,0-1 1 0 0,0 1 0 0 0,0-1-1 0 0,1 0 1 0 0,0 1-1 0 0,0-1 1 0 0,0 0-1 0 0,0-5 1 0 0,10-38 119 0 0,3-26-75 0 0,-13 69-52 0 0,7-98 9 0 0,-7 94 1 0 0,1-1 1 0 0,0 1 0 0 0,1 0-1 0 0,3-10 1 0 0,-3 10-13 0 0,1 0 0 0 0,-2 0 0 0 0,1 0 0 0 0,-1-11 0 0 0,1-14 1 0 0,-1 20 0 0 0,-2-26 0 0 0,-3-12 0 0 0,2 20 0 0 0,-1-1 0 0 0,-10-42 0 0 0,10 66 0 0 0,1 1 0 0 0,-1-1 0 0 0,0 1 0 0 0,-1 0 0 0 0,-5-9 0 0 0,7 13 0 0 0,0 0 0 0 0,0 0 0 0 0,0 0 0 0 0,-1 0 0 0 0,1 1 0 0 0,-1-1 0 0 0,0 1 0 0 0,0 0 0 0 0,0 0 0 0 0,0 0 0 0 0,0 0 0 0 0,0 0 0 0 0,0 1 0 0 0,-4-2 0 0 0,-29-10 0 0 0,26 9 0 0 0,0 0 0 0 0,-18-4 0 0 0,-74-7 0 0 0,58 9 0 0 0,31 4 0 0 0,0 1 0 0 0,0-2 0 0 0,0 0 0 0 0,-13-5 0 0 0,-84-36 0 0 0,103 40 0 0 0,-1-1 0 0 0,1 1 0 0 0,-9-8 0 0 0,10 7 0 0 0,0 0 0 0 0,0 1 0 0 0,-1 0 0 0 0,-10-5 0 0 0,5 4-3 0 0,-1 1 0 0 0,1 1 0 0 0,-1-1 0 0 0,0 2 0 0 0,0 0 0 0 0,0 1 0 0 0,-18 0 0 0 0,-14 2 7 0 0,1 2 0 0 0,-1 3 0 0 0,-72 17 0 0 0,68-13-4 0 0,-75 5 0 0 0,74-10 0 0 0,-14 1 0 0 0,0-3 0 0 0,-78-6 0 0 0,37 2 0 0 0,56 1 0 0 0,30 2-11 0 0,0 0 0 0 0,0 1 1 0 0,0 0-1 0 0,-23 9 0 0 0,25-7-68 0 0,-36 15 10 0 0,39-14 63 0 0,-21 10-33 0 0,27-11 22 0 0,0-1 0 0 0,0 0 0 0 0,-1 0 0 0 0,1-1 0 0 0,-1 0 0 0 0,0 0 0 0 0,0-1 0 0 0,-12 1 0 0 0,8-3 17 0 0,9-1 0 0 0,0 1 0 0 0,0 0 0 0 0,0 0 0 0 0,1 0 0 0 0,-1 1 0 0 0,0-1 0 0 0,0 1 0 0 0,1 0 0 0 0,-1 0 0 0 0,-5 2 0 0 0,-54 30-64 0 0,59-30 64 0 0,-1-1 0 0 0,1 0 0 0 0,-1 0 0 0 0,1-1 0 0 0,-1 1 0 0 0,0-1 0 0 0,1 0 0 0 0,-1 0 0 0 0,-9 0 0 0 0,11-1 16 0 0,0 0-1 0 0,0 0 1 0 0,0 0-1 0 0,1 1 1 0 0,-1-1-1 0 0,0 1 1 0 0,0 0-1 0 0,1 0 1 0 0,-1 0-1 0 0,0 0 1 0 0,1 0-1 0 0,-1 0 1 0 0,1 1-1 0 0,0-1 1 0 0,-1 1-1 0 0,1 0 1 0 0,-4 3-1 0 0,2 0 51 0 0,0-1-1 0 0,0 1 1 0 0,0-1 0 0 0,0 1-1 0 0,1 1 1 0 0,-1-1-1 0 0,-2 7 1 0 0,1 2-169 0 0,1 0 0 0 0,1 1-1 0 0,0-1 1 0 0,-2 21 0 0 0,-5 25-305 0 0,-27 62 408 0 0,14-52 0 0 0,15-40 0 0 0,2 0 0 0 0,-4 51 0 0 0,9-65 0 0 0,-21 110 64 0 0,21-108-64 0 0,1 0 0 0 0,1 0 0 0 0,6 32 0 0 0,-3-22 0 0 0,-2-4 11 0 0,-1 0-1 0 0,0 0 1 0 0,-2 0 0 0 0,-1 0-1 0 0,-4 24 1 0 0,5-45-10 0 0,1-1 0 0 0,0 1 0 0 0,0 0 0 0 0,0-1 1 0 0,0 1-1 0 0,1 0 0 0 0,-1-1 0 0 0,1 1 0 0 0,-1-1 0 0 0,1 1 0 0 0,0-1 0 0 0,0 1 0 0 0,0-1 0 0 0,3 5 0 0 0,2 2 10 0 0,1 1-1 0 0,9 10 0 0 0,-10-14-6 0 0,0 1 0 0 0,-1 1 1 0 0,6 8-1 0 0,21 64 184 0 0,-9-52 160 0 0,-22-28-347 0 0,-1 1 0 0 0,0 0 0 0 0,1-1 0 0 0,-1 1 0 0 0,0 0 0 0 0,1 0 0 0 0,-1-1 0 0 0,0 1 0 0 0,0 0 0 0 0,0 0 0 0 0,0-1 0 0 0,0 1 0 0 0,0 0 0 0 0,0 0 0 0 0,0-1 0 0 0,0 1 0 0 0,0 0 0 0 0,-1-1 0 0 0,1 1 0 0 0,0 0 0 0 0,0 0 0 0 0,-1-1 0 0 0,1 1 0 0 0,0 0 0 0 0,-1 0 0 0 0,-15 12-703 0 0,5-6-1029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4:41.809"/>
    </inkml:context>
    <inkml:brush xml:id="br0">
      <inkml:brushProperty name="width" value="0.1" units="cm"/>
      <inkml:brushProperty name="height" value="0.1" units="cm"/>
      <inkml:brushProperty name="color" value="#F4F91B"/>
    </inkml:brush>
  </inkml:definitions>
  <inkml:trace contextRef="#ctx0" brushRef="#br0">24 1709 3079 0 0,'0'-2'102'0'0,"0"0"0"0"0,1 1 0 0 0,-1-1-1 0 0,1 0 1 0 0,-1 1 0 0 0,1-1 0 0 0,0 1-1 0 0,0-1 1 0 0,-1 1 0 0 0,1-1 0 0 0,0 1-1 0 0,1-1 1 0 0,-1 1 0 0 0,0 0 0 0 0,0 0-1 0 0,0 0 1 0 0,1 0 0 0 0,-1 0 0 0 0,1 0-1 0 0,-1 0 1 0 0,1 0 0 0 0,-1 0 0 0 0,1 1-1 0 0,-1-1 1 0 0,1 0 0 0 0,0 1 0 0 0,-1 0-1 0 0,4-1 1 0 0,-3 0 26 0 0,1 0 0 0 0,-1 0 0 0 0,1-1 0 0 0,-1 1 0 0 0,1 0 0 0 0,-1-1 0 0 0,0 0 0 0 0,0 1 0 0 0,0-1 1 0 0,0 0-1 0 0,0 0 0 0 0,3-5 0 0 0,-4 5 55 0 0,1 1 1 0 0,-1-1-1 0 0,1 0 1 0 0,0 0-1 0 0,0 0 1 0 0,-1 1-1 0 0,1-1 1 0 0,0 1 0 0 0,0 0-1 0 0,0-1 1 0 0,1 1-1 0 0,-1 0 1 0 0,0 0-1 0 0,0 0 1 0 0,4 0-1 0 0,-2 0-80 0 0,1 1-1 0 0,-1 1 1 0 0,0-1-1 0 0,0 1 1 0 0,0-1-1 0 0,0 1 1 0 0,0 0-1 0 0,5 2 1 0 0,-5-1-68 0 0,-1-1 0 0 0,0 0 0 0 0,0 0 0 0 0,1 0 0 0 0,-1-1 0 0 0,0 1 0 0 0,1-1 0 0 0,-1 0 0 0 0,1 0 0 0 0,-1 0 0 0 0,0 0 0 0 0,6-2 0 0 0,9 1 454 0 0,-4 1-108 0 0,2-2-222 0 0,-1 1-1 0 0,0 1 0 0 0,1 1 1 0 0,26 4-1 0 0,-6-4 69 0 0,-30-2-164 0 0,1 1-1 0 0,-1 0 0 0 0,0 1 0 0 0,0-1 0 0 0,0 1 0 0 0,0 0 1 0 0,1 1-1 0 0,7 3 0 0 0,7 5-47 0 0,-7-2 123 0 0,27 10 0 0 0,-9 0 16 0 0,-10-4-74 0 0,-10-8 1 0 0,1-1 0 0 0,0 0-1 0 0,0-1 1 0 0,1-1 0 0 0,19 4-1 0 0,-23-5 40 0 0,-1 0-1 0 0,15 7 1 0 0,0-1-59 0 0,-11-5-33 0 0,0 0 0 0 0,0-1 0 0 0,1-1 0 0 0,-1 0 0 0 0,0-1 0 0 0,1-1 0 0 0,20-3 0 0 0,-28 4 7 0 0,6-1-20 0 0,8-1 63 0 0,0 0-1 0 0,-1-2 1 0 0,22-5-1 0 0,-39 8-68 0 0,1 1-1 0 0,0-1 0 0 0,-1 1 1 0 0,1 0-1 0 0,0 0 0 0 0,-1 0 1 0 0,1 1-1 0 0,0-1 1 0 0,-1 1-1 0 0,4 0 0 0 0,16 2 55 0 0,18 3-10 0 0,151-5 150 0 0,-57 4 114 0 0,7 2-253 0 0,-52-13 96 0 0,0-1 14 0 0,78-6-46 0 0,-136 9-109 0 0,-9 0 14 0 0,1 1-1 0 0,0 1 1 0 0,27 2-1 0 0,-35 0 9 0 0,0 0 0 0 0,0-1-1 0 0,18-4 1 0 0,1 0-23 0 0,87-14 46 0 0,-112 17-53 0 0,1 0-1 0 0,-1-1 1 0 0,0-1-1 0 0,1 1 1 0 0,-2-1-1 0 0,1-1 1 0 0,0 0-1 0 0,-1 0 1 0 0,12-9-1 0 0,31-18 24 0 0,-39 24-18 0 0,0 1 1 0 0,0-2-1 0 0,-1 1 0 0 0,14-14 1 0 0,-12 10-5 0 0,1 1-1 0 0,15-11 1 0 0,-26 20-8 0 0,0 0 0 0 0,0 0-1 0 0,0 0 1 0 0,0-1-1 0 0,-1 1 1 0 0,1-1 0 0 0,-1 0-1 0 0,0 0 1 0 0,0 0 0 0 0,0 0-1 0 0,0 0 1 0 0,0 0 0 0 0,-1 0-1 0 0,1-1 1 0 0,-1 1 0 0 0,0 0-1 0 0,0-1 1 0 0,0 1 0 0 0,0-1-1 0 0,-1 0 1 0 0,1 1 0 0 0,-1-8-1 0 0,0 6 24 0 0,1 0-1 0 0,1 0 0 0 0,-1 0 1 0 0,1 0-1 0 0,-1 0 1 0 0,1 0-1 0 0,1 0 0 0 0,-1 1 1 0 0,1-1-1 0 0,-1 1 1 0 0,7-7-1 0 0,-5 5-22 0 0,0 0 0 0 0,0-1 0 0 0,0 0 1 0 0,4-10-1 0 0,-8 15 2 0 0,1-1 0 0 0,0 1-1 0 0,-1-1 1 0 0,0 1 0 0 0,1-1 0 0 0,-1 1 0 0 0,0-1 0 0 0,-1 1 0 0 0,1-1 0 0 0,0 1-1 0 0,-1-1 1 0 0,1 1 0 0 0,-1 0 0 0 0,1-1 0 0 0,-1 1 0 0 0,0 0 0 0 0,0-1 0 0 0,-2-1 0 0 0,-4-7 2 0 0,-1 0 0 0 0,0 1 1 0 0,-12-12-1 0 0,11 12 22 0 0,1 1 0 0 0,-13-20-1 0 0,18 25-27 0 0,1 0-1 0 0,0-1 1 0 0,0 1-1 0 0,0-1 0 0 0,1 0 1 0 0,-1 1-1 0 0,1-1 1 0 0,0 0-1 0 0,1 0 1 0 0,-1-9-1 0 0,3-20 45 0 0,0-14-27 0 0,-2 45-19 0 0,0-1 0 0 0,-1 0 0 0 0,1 0 0 0 0,-1 0 0 0 0,0 0 0 0 0,0 0 0 0 0,-1 0-1 0 0,1 1 1 0 0,-3-5 0 0 0,1 3 6 0 0,1 1-1 0 0,1 0 1 0 0,-1-1 0 0 0,0 0-1 0 0,1 1 1 0 0,0-1-1 0 0,0 0 1 0 0,0 1-1 0 0,1-1 1 0 0,0 0 0 0 0,0-6-1 0 0,1-7 58 0 0,8-31 0 0 0,-6 33-40 0 0,0 1 1 0 0,0-22 0 0 0,-2 18 112 0 0,1-1 0 0 0,5-24-1 0 0,2-8 88 0 0,-9 43-208 0 0,0 0 0 0 0,-1 0 1 0 0,0 0-1 0 0,0-1 1 0 0,-6-16-1 0 0,-2-21 23 0 0,7 24-26 0 0,2 14 5 0 0,-1 0 0 0 0,0 0 0 0 0,-2-11 0 0 0,2 17-13 0 0,0 0 0 0 0,0 0 0 0 0,0 0 0 0 0,0 1 0 0 0,-1-1 0 0 0,1 1-1 0 0,-1-1 1 0 0,0 1 0 0 0,1-1 0 0 0,-1 1 0 0 0,0 0 0 0 0,0 0 0 0 0,-1 0 0 0 0,-2-2 0 0 0,-9-6 1 0 0,-1 0 1 0 0,0 1-1 0 0,0 1 0 0 0,-1 1 1 0 0,0 0-1 0 0,0 1 0 0 0,-1 0 1 0 0,0 2-1 0 0,-18-4 0 0 0,14 4 2 0 0,0 0 0 0 0,0-2 1 0 0,0-1-1 0 0,1 0 0 0 0,0-2 0 0 0,0 0 0 0 0,1-1 0 0 0,-27-19 0 0 0,30 18 7 0 0,0 1 1 0 0,0 0-1 0 0,0 2 0 0 0,-1-1 0 0 0,-1 2 1 0 0,1 1-1 0 0,-1 0 0 0 0,-22-4 0 0 0,6 3-14 0 0,1-2 0 0 0,0-1 0 0 0,-40-18 0 0 0,49 17 0 0 0,0 2 0 0 0,0 1 0 0 0,-1 0 0 0 0,0 2 0 0 0,0 1 0 0 0,0 1 0 0 0,-41-1 0 0 0,27 4 0 0 0,-1-1 0 0 0,0-2 0 0 0,-52-13 0 0 0,56 11 0 0 0,0 1 0 0 0,-46 0 0 0 0,-33-3 0 0 0,-94-33 0 0 0,188 35 0 0 0,0 2 0 0 0,0 0 0 0 0,0 2 0 0 0,0 0 0 0 0,-1 1 0 0 0,1 1 0 0 0,-28 4 0 0 0,21-1 0 0 0,18-2 0 0 0,0 1 0 0 0,-1 0 0 0 0,-10 3 0 0 0,-24 7 0 0 0,32-9 0 0 0,1 1 0 0 0,-1 0 0 0 0,0 0 0 0 0,-13 8 0 0 0,-120 60 0 0 0,138-66 0 0 0,1 0 0 0 0,0 0 0 0 0,0 0 0 0 0,1 1 0 0 0,0 0 0 0 0,0 0 0 0 0,0 0 0 0 0,-5 11 0 0 0,-15 18 0 0 0,12-19-18 0 0,0 1 0 0 0,2 0 0 0 0,-14 25 0 0 0,15-21 18 0 0,3-9 0 0 0,2 1 0 0 0,-1-1 0 0 0,2 1 0 0 0,-5 18 0 0 0,6-17 0 0 0,-2-1 0 0 0,1 1 0 0 0,-2-1 0 0 0,-9 17 0 0 0,-5 8 0 0 0,18-32 0 0 0,-8 16 0 0 0,-12 39 0 0 0,20-55 0 0 0,2 0 0 0 0,-1 0 0 0 0,1 1 0 0 0,0-1 0 0 0,1 0 0 0 0,0 0 0 0 0,0 1 0 0 0,0-1 0 0 0,1 0 0 0 0,2 11 0 0 0,7 12 0 0 0,-7-23 0 0 0,0 1 0 0 0,-1 0 0 0 0,0 1 0 0 0,0-1 0 0 0,-1 0 0 0 0,1 9 0 0 0,-1 9 0 0 0,10 49 0 0 0,-3-26 0 0 0,11 47 0 0 0,-5-31 0 0 0,-9-44 0 0 0,1 0 0 0 0,1 0 0 0 0,0 0 0 0 0,2-1 0 0 0,0 0 0 0 0,20 31 0 0 0,-23-41 18 0 0,0 1 1 0 0,-1 0-1 0 0,0 0 0 0 0,-1 1 0 0 0,0-1 0 0 0,-1 1 0 0 0,0 0 1 0 0,-1 0-1 0 0,-1 0 0 0 0,1 22 0 0 0,-2-24-9 0 0,1 0 0 0 0,0-1 1 0 0,1 1-1 0 0,0 0 0 0 0,0-1 0 0 0,6 16 0 0 0,3 0 23 0 0,16 27 0 0 0,-19-37-339 0 0,8 26 0 0 0,-8-21-229 0 0,1 2-738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5:34.495"/>
    </inkml:context>
    <inkml:brush xml:id="br0">
      <inkml:brushProperty name="width" value="0.1" units="cm"/>
      <inkml:brushProperty name="height" value="0.1" units="cm"/>
      <inkml:brushProperty name="color" value="#E71224"/>
    </inkml:brush>
  </inkml:definitions>
  <inkml:trace contextRef="#ctx0" brushRef="#br0">1290 137 455 0 0,'-7'-8'407'0'0,"0"0"0"0"0,-1 0-1 0 0,1 1 1 0 0,-1 0 0 0 0,-1 1-1 0 0,0 0 1 0 0,1 0-1 0 0,-2 1 1 0 0,1 0 0 0 0,-1 0-1 0 0,-11-3 1 0 0,-15-3-341 0 0,-66-13 0 0 0,75 19 426 0 0,-17-2 306 0 0,-1 1 1 0 0,-86 2-1 0 0,-90 18 709 0 0,26 0-698 0 0,42-1-407 0 0,124-8-426 0 0,1 1 0 0 0,0 1 0 0 0,-35 14 1 0 0,26-5-223 0 0,0 3-30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5:20.662"/>
    </inkml:context>
    <inkml:brush xml:id="br0">
      <inkml:brushProperty name="width" value="0.1" units="cm"/>
      <inkml:brushProperty name="height" value="0.1" units="cm"/>
      <inkml:brushProperty name="color" value="#F4F91B"/>
    </inkml:brush>
  </inkml:definitions>
  <inkml:trace contextRef="#ctx0" brushRef="#br0">291 1642 455 0 0,'4'-6'193'0'0,"0"1"0"0"0,1-1-1 0 0,-1 1 1 0 0,1-1 0 0 0,0 1-1 0 0,1 1 1 0 0,-1-1 0 0 0,1 1-1 0 0,10-7 1 0 0,6-4 1395 0 0,-21 15-1507 0 0,0 0-1 0 0,-1-1 1 0 0,1 1-1 0 0,0 0 1 0 0,0 0 0 0 0,0 0-1 0 0,0 0 1 0 0,0 0-1 0 0,-1 0 1 0 0,1 0-1 0 0,0 0 1 0 0,0 0 0 0 0,0 0-1 0 0,0 0 1 0 0,0 0-1 0 0,-1 1 1 0 0,1-1-1 0 0,0 0 1 0 0,0 1 0 0 0,0-1-1 0 0,-1 0 1 0 0,1 1-1 0 0,0-1 1 0 0,0 1-1 0 0,-1-1 1 0 0,1 1 0 0 0,-1 0-1 0 0,1-1 1 0 0,0 1-1 0 0,-1 0 1 0 0,1-1-1 0 0,-1 1 1 0 0,1 1 0 0 0,17 24 602 0 0,-18-25-663 0 0,2 2 44 0 0,-1-1 1 0 0,1 1 0 0 0,0 0-1 0 0,0-1 1 0 0,0 1-1 0 0,0-1 1 0 0,0 1 0 0 0,1-1-1 0 0,-1 0 1 0 0,1 0-1 0 0,-1 0 1 0 0,1-1 0 0 0,0 1-1 0 0,-1 0 1 0 0,1-1 0 0 0,5 2-1 0 0,-2-2 211 0 0,1 0 0 0 0,0 0 0 0 0,0-1 0 0 0,0 0 1 0 0,-1 0-1 0 0,12-2 0 0 0,48-9 1145 0 0,-47 7-1005 0 0,0 0 1 0 0,35-1-1 0 0,-24 6 102 0 0,40 7-1 0 0,-59-6-451 0 0,27 2-51 0 0,26 5 506 0 0,-10 0-128 0 0,71 3 0 0 0,-102-11-317 0 0,161 3 409 0 0,-164-4-416 0 0,-1 0-15 0 0,0 1 1 0 0,0 1-1 0 0,25 6 0 0 0,0-2 45 0 0,-31-4-45 0 0,0-1-1 0 0,22 7 1 0 0,-23-3-20 0 0,-11-4-23 0 0,1 0 0 0 0,-1 0 0 0 0,1-1-1 0 0,0 1 1 0 0,0-1 0 0 0,-1 1 0 0 0,1-1 0 0 0,0 1 0 0 0,3-1 0 0 0,9 0 210 0 0,1 0-1 0 0,-1 1 0 0 0,1 1 1 0 0,-1 0-1 0 0,0 1 0 0 0,0 1 1 0 0,0 0-1 0 0,0 1 0 0 0,16 8 1 0 0,-19-9-371 0 0,0 1 0 0 0,1-2 0 0 0,-1 1 0 0 0,1-2 0 0 0,0 1 0 0 0,0-2 0 0 0,0 0 0 0 0,0 0 0 0 0,16-2 0 0 0,105 9 211 0 0,-110-6-56 0 0,174 16-4 0 0,-185-16 39 0 0,1-1 0 0 0,0-1 0 0 0,0 0 0 0 0,0-1 0 0 0,0 0 0 0 0,0-1 0 0 0,0 0 0 0 0,-1-1 0 0 0,25-9 0 0 0,9-6 153 0 0,-41 15-179 0 0,0 1 1 0 0,0-1 0 0 0,-1 0 0 0 0,1 0 0 0 0,-1-1 0 0 0,6-4 0 0 0,-8 5-6 0 0,0 1 1 0 0,0-1 0 0 0,-1 1 0 0 0,1-1-1 0 0,-1 0 1 0 0,1 0 0 0 0,-1 0 0 0 0,0 0-1 0 0,0 0 1 0 0,0 0 0 0 0,0 0-1 0 0,0-4 1 0 0,-1 0 9 0 0,1 1 0 0 0,-2-1 0 0 0,1 1 1 0 0,-1-1-1 0 0,0 1 0 0 0,0 0 0 0 0,0-1 0 0 0,-1 1 0 0 0,0 0 0 0 0,-1 0 0 0 0,1 0 0 0 0,-1 0 0 0 0,-5-7 1 0 0,3 2-11 0 0,0 0 0 0 0,0 0 1 0 0,1 0-1 0 0,1 0 0 0 0,0-1 1 0 0,-2-13-1 0 0,2-3 0 0 0,0-42 0 0 0,0 4-8 0 0,6 30 0 0 0,1-2 0 0 0,-2-73 0 0 0,-5 83 33 0 0,1 13-2 0 0,1 0 0 0 0,0-1 0 0 0,1 1 1 0 0,0 0-1 0 0,2-1 0 0 0,0 1 1 0 0,7-29-1 0 0,4 3 47 0 0,8-44 1 0 0,-17 65-19 0 0,-1 0 1 0 0,-1-1-1 0 0,-1 0 0 0 0,-3-26 1 0 0,2 20-55 0 0,0 22 4 0 0,0-1-1 0 0,0 0 0 0 0,0 1 1 0 0,-1-1-1 0 0,0 0 0 0 0,0 1 1 0 0,0-1-1 0 0,-1 1 0 0 0,1 0 1 0 0,-1-1-1 0 0,-1 1 0 0 0,-2-5 1 0 0,-26-47 11 0 0,28 51 4 0 0,1 0 1 0 0,0 0 0 0 0,0-1-1 0 0,0 1 1 0 0,1 0-1 0 0,0-1 1 0 0,-1-6 0 0 0,2 8-15 0 0,0-1 0 0 0,-1 1 0 0 0,0 0 0 0 0,0-1-1 0 0,-1 1 1 0 0,1 0 0 0 0,-1 0 0 0 0,0 0 0 0 0,0 0 0 0 0,-6-9 0 0 0,-46-58 107 0 0,52 69-117 0 0,0-1 0 0 0,1 0 0 0 0,-1-1 0 0 0,1 1 0 0 0,-1 0 0 0 0,1 0 0 0 0,1-1 0 0 0,-1 1 0 0 0,0-8 0 0 0,-3-17-1 0 0,-4-21 0 0 0,8 42 0 0 0,-1-1 0 0 0,-1 0 0 0 0,1 1 0 0 0,-1-1 0 0 0,-1 1 0 0 0,1-1 0 0 0,-2 1 0 0 0,1 0 0 0 0,-6-9 0 0 0,7 14 0 0 0,0 0 0 0 0,0 0 0 0 0,0 0 0 0 0,0 0 0 0 0,0 0 0 0 0,-1 1 0 0 0,1-1 0 0 0,-1 1 0 0 0,0 0 0 0 0,0-1 0 0 0,0 1 0 0 0,0 1 0 0 0,0-1 0 0 0,0 0 0 0 0,0 1 0 0 0,0-1 0 0 0,-1 1 0 0 0,1 0 0 0 0,-1 0 0 0 0,1 1 0 0 0,-1-1 0 0 0,1 1 0 0 0,-1-1 0 0 0,1 1 0 0 0,-7 1 0 0 0,-222-1 0 0 0,69-12 0 0 0,108 6 0 0 0,-86 1 0 0 0,8 16 0 0 0,70-4 0 0 0,-101-2 0 0 0,-87-27 0 0 0,62 7 0 0 0,117 8 0 0 0,-45-6 0 0 0,4-19 0 0 0,97 28 0 0 0,3 1 0 0 0,-1 1 0 0 0,1 0 0 0 0,-1 0 0 0 0,1 1 0 0 0,-15 2 0 0 0,-30 1 0 0 0,50-2 0 0 0,1 1 0 0 0,-1-1 0 0 0,-12-2 0 0 0,13 1 0 0 0,0 1 0 0 0,0 0 0 0 0,0 0 0 0 0,-13 2 0 0 0,16-2 0 0 0,0 1 0 0 0,-1 0 0 0 0,1 1 0 0 0,0-1 0 0 0,0 1 0 0 0,0-1 0 0 0,0 1 0 0 0,0 0 0 0 0,0 1 0 0 0,1-1 0 0 0,-1 1 0 0 0,-5 5 0 0 0,-69 66 0 0 0,74-71 0 0 0,-1 5 0 0 0,0-1 0 0 0,0 1 0 0 0,1 0 0 0 0,0 0 0 0 0,0 1 0 0 0,1-1 0 0 0,-3 11 0 0 0,-1-1 0 0 0,4-5 0 0 0,0 0 0 0 0,0 0 0 0 0,1 0 0 0 0,1 0 0 0 0,0 0 0 0 0,1 17 0 0 0,-1 22 0 0 0,0-45 0 0 0,-2 25 0 0 0,1 1 0 0 0,2 0 0 0 0,8 64 0 0 0,-6-70 0 0 0,-1-20 0 0 0,-1 0 0 0 0,1 0 0 0 0,0-1 0 0 0,3 8 0 0 0,2 9 0 0 0,-1 0 0 0 0,3 24 0 0 0,-6-29 0 0 0,1 0 0 0 0,1 0 0 0 0,1 0 0 0 0,10 26 0 0 0,-9-26 0 0 0,0 1 0 0 0,-1 0 0 0 0,0 1 0 0 0,-2-1 0 0 0,2 37 0 0 0,2 13 0 0 0,3 38 0 0 0,-5-34 0 0 0,-5-26-5 0 0,0-34 28 0 0,0 0 0 0 0,2 14 0 0 0,-2-25-13 0 0,0-1 0 0 0,0 1 0 0 0,0 0 0 0 0,0 0 0 0 0,-1 0 1 0 0,1 0-1 0 0,0 0 0 0 0,-1 0 0 0 0,1-1 0 0 0,-1 1 0 0 0,0 0 0 0 0,0 0 0 0 0,0-1 0 0 0,1 1 0 0 0,-3 2 0 0 0,-21 22-18 0 0,12-14-129 0 0,1 1 9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30:51.811"/>
    </inkml:context>
    <inkml:brush xml:id="br0">
      <inkml:brushProperty name="width" value="0.1" units="cm"/>
      <inkml:brushProperty name="height" value="0.1" units="cm"/>
      <inkml:brushProperty name="color" value="#E71224"/>
    </inkml:brush>
  </inkml:definitions>
  <inkml:trace contextRef="#ctx0" brushRef="#br0">287 1687 3623 0 0,'-1'10'379'0'0,"0"-1"-1"0"0,-1 1 1 0 0,-2 9-1 0 0,-2 7 644 0 0,1-11 1259 0 0,4-14-2093 0 0,0-1 0 0 0,1 1 0 0 0,-1 0 0 0 0,0 0 0 0 0,1 0 0 0 0,-1 1 0 0 0,1-1 0 0 0,0 0 0 0 0,-1 0 0 0 0,1 0 0 0 0,0 0 0 0 0,0 0 0 0 0,0 0 0 0 0,-1 1 0 0 0,1-1 0 0 0,0 0 0 0 0,1 0 0 0 0,-1 0 0 0 0,0 0 0 0 0,0 0 0 0 0,0 1 1 0 0,1-1-1 0 0,-1 0 0 0 0,0 0 0 0 0,2 1 0 0 0,25 3 3002 0 0,-19-7-2737 0 0,-8 2-431 0 0,1 0 0 0 0,-1 0 1 0 0,0 0-1 0 0,1 0 0 0 0,-1-1 1 0 0,1 1-1 0 0,-1 0 0 0 0,0 0 0 0 0,1 0 1 0 0,-1 0-1 0 0,1 0 0 0 0,-1 0 1 0 0,1 0-1 0 0,-1 0 0 0 0,0 0 0 0 0,1 1 1 0 0,-1-1-1 0 0,1 0 0 0 0,-1 0 1 0 0,0 0-1 0 0,1 0 0 0 0,-1 0 0 0 0,1 1 1 0 0,-1-1-1 0 0,1 1 0 0 0,0-1 33 0 0,0 0 0 0 0,0 1-1 0 0,0-1 1 0 0,0 0 0 0 0,0 0 0 0 0,0 1-1 0 0,0-1 1 0 0,1 0 0 0 0,-1 0 0 0 0,0 0-1 0 0,0 0 1 0 0,0 0 0 0 0,0-1 0 0 0,0 1-1 0 0,0 0 1 0 0,2-1 0 0 0,22-8 471 0 0,-18 6-383 0 0,33-17 432 0 0,-31 14-302 0 0,1 1-1 0 0,16-6 0 0 0,-23 11-253 0 0,-1-1 0 0 0,1 1 0 0 0,0 0 0 0 0,-1 0 0 0 0,1 0 0 0 0,0 1 0 0 0,0-1 0 0 0,-1 1 0 0 0,1-1 0 0 0,-1 1 0 0 0,1 0 0 0 0,0 0 0 0 0,2 2 0 0 0,-2-2 0 0 0,0 0 0 0 0,0 1 0 0 0,0-1 0 0 0,0-1 0 0 0,1 1 0 0 0,-1 0 0 0 0,0-1 0 0 0,1 0 0 0 0,5 1 0 0 0,5-3 105 0 0,0 1 1 0 0,0 1-1 0 0,0 0 0 0 0,17 3 0 0 0,21 1 185 0 0,-42-4-261 0 0,12-1 108 0 0,33 5 1 0 0,-36-3-9 0 0,1 0 1 0 0,-1-2-1 0 0,1 0 1 0 0,29-7-1 0 0,-35 6-53 0 0,72-11 321 0 0,-39 6-330 0 0,67-9 164 0 0,-40 12-250 0 0,-2 5 32 0 0,130 17 0 0 0,-159-12 27 0 0,79 1-1 0 0,27-9 318 0 0,-120 2-334 0 0,62 1 108 0 0,-78 0-145 0 0,-1-2-1 0 0,16-1 1 0 0,12-1-8 0 0,-32 2 10 0 0,0 0 1 0 0,0 0-1 0 0,8-3 0 0 0,-9 3 0 0 0,0-1 0 0 0,0 1 0 0 0,1 0 0 0 0,10 0 0 0 0,94 3 46 0 0,-80 0-42 0 0,-7-1-11 0 0,-1 2 0 0 0,28 6 0 0 0,-32-6 18 0 0,1 0 0 0 0,30 0 1 0 0,-22-1-10 0 0,113 11 55 0 0,9-9 71 0 0,-11 0-14 0 0,-99-3-81 0 0,46-6 0 0 0,4 1 8 0 0,36 11-48 0 0,-81-2 0 0 0,-40-3 0 0 0,1-1 0 0 0,0 0 0 0 0,0 0 0 0 0,0 0 0 0 0,-1-1 0 0 0,1 0 0 0 0,0-1 0 0 0,0 0 0 0 0,0 0 0 0 0,10-3 0 0 0,-14 3 2 0 0,0 1-1 0 0,0-1 1 0 0,0 0-1 0 0,0 1 1 0 0,0 0-1 0 0,-1 0 1 0 0,1 0 0 0 0,0 0-1 0 0,0 0 1 0 0,0 1-1 0 0,0-1 1 0 0,0 1-1 0 0,0-1 1 0 0,4 3-1 0 0,-3-2 3 0 0,-1 1 0 0 0,1-2 0 0 0,0 1-1 0 0,0 0 1 0 0,0-1 0 0 0,0 1 0 0 0,5-1-1 0 0,109-8 8 0 0,-38 5 0 0 0,-49 2 9 0 0,45 5-1 0 0,1 0-5 0 0,-39-3 8 0 0,20 0 20 0 0,-41-1-35 0 0,-1 0 1 0 0,0 1-1 0 0,1 1 0 0 0,20 6 0 0 0,-17-4 3 0 0,-1-1-1 0 0,29 1 0 0 0,36-9 16 0 0,-56 2-12 0 0,0 1 0 0 0,32 2 0 0 0,36 1 44 0 0,-67-3-54 0 0,55 6 1 0 0,2 2 66 0 0,9 2-76 0 0,-23-3 11 0 0,-56-5 7 0 0,0 1 0 0 0,0 0-1 0 0,0 1 1 0 0,29 8 0 0 0,-1 2-12 0 0,66 9 0 0 0,-110-21 0 0 0,68 9 0 0 0,-57-7 0 0 0,-1-1-1 0 0,1 0 1 0 0,0-1-1 0 0,20-2 1 0 0,3 1 55 0 0,117 4-44 0 0,-135-3 8 0 0,0-2 1 0 0,0 0-1 0 0,0 0 0 0 0,0-2 0 0 0,0 0 0 0 0,-1-1 1 0 0,1 0-1 0 0,-1-1 0 0 0,24-14 0 0 0,-33 16-7 0 0,0-1-1 0 0,0 0 0 0 0,0 0 1 0 0,0 0-1 0 0,-1-1 1 0 0,0 1-1 0 0,0-1 1 0 0,-1-1-1 0 0,8-12 1 0 0,-3-1 14 0 0,0-1 0 0 0,6-22 1 0 0,-12 34-18 0 0,28-77 71 0 0,-11 34-61 0 0,14-63-1 0 0,-20 42 14 0 0,4-103 0 0 0,-13 140-30 0 0,13-55 1 0 0,-5 33 68 0 0,-10 43-64 0 0,4-14 58 0 0,-3 0 0 0 0,2-32 0 0 0,-5 51-50 0 0,-2-1 0 0 0,1 0 1 0 0,-2 1-1 0 0,1-1 1 0 0,-1 1-1 0 0,-1 0 1 0 0,0 0-1 0 0,0 0 1 0 0,-8-14-1 0 0,4 7-15 0 0,0 0 0 0 0,-5-25 0 0 0,10 31 0 0 0,-1 1 0 0 0,0 0 0 0 0,-1-1 0 0 0,0 1 0 0 0,0 0 0 0 0,-1 0 0 0 0,0 1 0 0 0,-1 0 0 0 0,0 0 0 0 0,-7-9 0 0 0,-74-74 0 0 0,79 85 0 0 0,1 1 0 0 0,-1-1 0 0 0,0 2 0 0 0,0-1 0 0 0,-17-7 0 0 0,-47-15 0 0 0,11 5 0 0 0,-62-21 0 0 0,30 12 0 0 0,52 20 0 0 0,-2 2 0 0 0,-51-6 0 0 0,63 11 0 0 0,9 1 0 0 0,-170-32 0 0 0,42 4 0 0 0,111 25-281 0 0,-1 2 1 0 0,1 1-1 0 0,-54 2 0 0 0,-109-4 1388 0 0,20 16-1107 0 0,65-2 0 0 0,-107-8 0 0 0,33 4 0 0 0,148-5 0 0 0,-59-7 0 0 0,78 5 0 0 0,5 1 0 0 0,-174-14 0 0 0,-99 22 0 0 0,199-3 0 0 0,54-3 0 0 0,-52 8 0 0 0,62-6 13 0 0,0 0 0 0 0,-1-2-1 0 0,-46-6 1 0 0,10 1 0 0 0,-70 5-13 0 0,-3-1 0 0 0,-62-21 0 0 0,165 14 0 0 0,-44-16 0 0 0,25 6 0 0 0,25 9 0 0 0,0 2 0 0 0,-1 1 0 0 0,0 1 0 0 0,-55-1 0 0 0,-22 2 0 0 0,-38 0 0 0 0,-179 10 0 0 0,288-8 0 0 0,-51-9 0 0 0,57 7 0 0 0,-12-5 0 0 0,29 6 0 0 0,1 0 0 0 0,-1 1 0 0 0,-17-1 0 0 0,-87 0 0 0 0,62 2 0 0 0,31-1 0 0 0,1 2 0 0 0,-46 4 0 0 0,56 0 0 0 0,1 1 0 0 0,-1 0 0 0 0,1 1 0 0 0,-1 0 0 0 0,-21 16 0 0 0,27-18 0 0 0,5-1 0 0 0,0 0 0 0 0,0 0 0 0 0,0 0 0 0 0,0 0 0 0 0,1 0 0 0 0,-1 0 0 0 0,1 1 0 0 0,0-1 0 0 0,0 1 0 0 0,0 0 0 0 0,0 0 0 0 0,-1 4 0 0 0,-14 26 0 0 0,2-14 0 0 0,8-9 0 0 0,-1-1 0 0 0,-10 11 0 0 0,13-15 0 0 0,0 0 0 0 0,1 0 0 0 0,-7 11 0 0 0,8-11 0 0 0,-1-1 0 0 0,0 1 0 0 0,0 0 0 0 0,0-1 0 0 0,-6 5 0 0 0,-60 55 0 0 0,65-59 0 0 0,0 0 0 0 0,1 1 0 0 0,-1-1 0 0 0,2 1 0 0 0,-1 0 0 0 0,1 0 0 0 0,0 0 0 0 0,-4 15 0 0 0,1-6 0 0 0,2-6 0 0 0,1-3 0 0 0,0 0 0 0 0,1 0 0 0 0,0 0 0 0 0,0 0 0 0 0,0 0 0 0 0,1 1 0 0 0,0-1 0 0 0,0 0 0 0 0,1 14 0 0 0,1-14 0 0 0,-1-1 0 0 0,0 1 0 0 0,-1 0 0 0 0,0 7 0 0 0,0-7 0 0 0,0 1 0 0 0,0-1 0 0 0,2 11 0 0 0,3 10 0 0 0,12 39 0 0 0,-8-38 0 0 0,-4-17 0 0 0,0 0 0 0 0,1 0 0 0 0,1 0 0 0 0,9 15 0 0 0,12 24 0 0 0,41 105 0 0 0,-63-141 0 0 0,-1 0 0 0 0,-1 0 0 0 0,0 1 0 0 0,-1-1 0 0 0,0 32 0 0 0,-3-27 0 0 0,-1 0 0 0 0,-10 39 0 0 0,-1 14 0 0 0,12-52 0 0 0,1-1 0 0 0,1 0 0 0 0,6 34 0 0 0,-3-28 0 0 0,0 35 0 0 0,-5-51 0 0 0,0-1 0 0 0,0 0 0 0 0,-5 14 0 0 0,-2 19 0 0 0,7-26 8 0 0,0 0-1 0 0,-1-1 1 0 0,-1 1 0 0 0,-1-1-1 0 0,0 1 1 0 0,-10 22-1 0 0,13-37-2 0 0,0 1 0 0 0,0-1 0 0 0,0 1-1 0 0,-1-1 1 0 0,1 1 0 0 0,0-1 0 0 0,-1 0-1 0 0,1 0 1 0 0,-4 2 0 0 0,3-2-4 0 0,1 0-1 0 0,-1 0 1 0 0,1 0 0 0 0,-1 0 0 0 0,1 0 0 0 0,0 0 0 0 0,-1 1-1 0 0,1-1 1 0 0,0 0 0 0 0,0 1 0 0 0,0-1 0 0 0,0 1-1 0 0,0 0 1 0 0,0-1 0 0 0,0 1 0 0 0,0 3 0 0 0,-3 12-1120 0 0,-1 32 0 0 0,4-4-6718 0 0,1-15 517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2:37.332"/>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1443 348 2759 251669 56062,'3'-6'696'0'0,"3"-2"304"0"0,0-1-496 0 0,-1 2-504 0 0,0 0-184 0 0,1 2-496 0 0,1-1-648 0 0,2 1 648 0 0,-1-1 512 0 0,-1 2 104 0 0,-1-1 64 0 0,-2-1-80 0 0,-2 1 848 0 0,-2-2 160 0 0,-1 0 40 0 0,-2 0 8 0 0,0 1 8 0 0,-2 1 0 0 0,0 1 0 0 0,-2 1 0 0 0,1 2-344 0 0,-1 1-72 0 0,2 1-16 0 0,-1 3 0 0 0,0 0-272 0 0,0 2-56 0 0,0 1-16 0 0,0 0 104 0 0,0 2-224 0 0,0-2-8 0 0,1 0 0 0 0,0-2 0 0 0,2-1 0 0 0,-1-1 0 0 0,1-1 0 0 0,1-1 88 0 0,-1-2 24 0 0,1-1 0 0 0,0-1 0 0 0,0 0 88 0 0,-1-2 320 0 0,1-3-296 0 0,0-1 32 0 0,0 0 8 0 0,0-1 0 0 0,0 1 0 0 0,0 0-56 0 0,-1 1-16 0 0,-1 1 0 0 0,1 1 0 0 0,-1 1-80 0 0,0 1-8 0 0,1-1-8 0 0,-2 2 0 0 0,1 0-24 0 0,-1 1-8 0 0,1-1 0 0 0,-1 2 0 0 0,1-1 0 0 0,-2 0 0 0 0,1 0 0 0 0,-1 0 136 0 0,-2 0-144 0 0,0 1 0 0 0,0-1 0 0 0,0 1-16 0 0,-1-2 104 0 0,0 1-112 0 0,-1-1-16 0 0,2 0-8 0 0,-1 0 0 0 0,2 0 0 0 0,0 1-16 0 0,-1 0 0 0 0,2-1 0 0 0,-1 2 0 0 0,1-1-72 0 0,0 0 0 0 0,0 1 0 0 0,0-1 0 0 0,1 1 0 0 0,-1 0 64 0 0,0 0-64 0 0,0-1 0 0 0,1 1 0 0 0,-2 0 0 0 0,0 0 64 0 0,-2 0-64 0 0,0 1 0 0 0,-2-1 80 0 0,0 2-80 0 0,-1-1 80 0 0,0 1-80 0 0,0 0 0 0 0,-1 1 72 0 0,1-1-72 0 0,-1 1 96 0 0,0 0-24 0 0,1 0 0 0 0,-1 0 0 0 0,-1 0 16 0 0,0-1 0 0 0,0 1 0 0 0,-1-1 0 0 0,0-1-24 0 0,-1 1-64 0 0,1-1 96 0 0,0-2-32 0 0,0 1 24 0 0,0-1 0 0 0,1 0 0 0 0,0 1 0 0 0,0-1-16 0 0,0 0 0 0 0,-1 0 0 0 0,0 0 0 0 0,0-1 0 0 0,-4 0 72 0 0,0-1-72 0 0,0 1-8 0 0,2 0 0 0 0,1 0 0 0 0,1-1 0 0 0,1 2-64 0 0,1-1 64 0 0,1 1-64 0 0,1 0 64 0 0,0 0-64 0 0,1-1 0 0 0,0 1 72 0 0,1 0-72 0 0,-1-1 0 0 0,1 1 64 0 0,-1 0-64 0 0,1 0 0 0 0,0 1 0 0 0,0 0 72 0 0,0 1-72 0 0,0 0 0 0 0,1 1 0 0 0,-1 1 0 0 0,0 0 0 0 0,0 0 0 0 0,0 1 64 0 0,0 1-64 0 0,1 0 0 0 0,-1 0 0 0 0,1 0 0 0 0,-2 1 0 0 0,1 0 0 0 0,-1 0 0 0 0,0 1 0 0 0,0 0 64 0 0,0 2-64 0 0,0 0 0 0 0,1 1 72 0 0,0 1-72 0 0,0 1 0 0 0,0 0 72 0 0,0 2-72 0 0,1-1 0 0 0,-1 1 0 0 0,0 0 64 0 0,1-1-64 0 0,0-1 0 0 0,-1 0 0 0 0,1 1 0 0 0,-1-1 0 0 0,1 0 64 0 0,0 0-64 0 0,0 1 0 0 0,-1-1 72 0 0,1 1-72 0 0,0 0 80 0 0,0-1-80 0 0,0 1 88 0 0,0-1-88 0 0,0 0 96 0 0,0 1-96 0 0,-1 0 96 0 0,1 0-96 0 0,-1 1 96 0 0,0-2-96 0 0,1 1 88 0 0,1-2-88 0 0,0 1 80 0 0,2-2-80 0 0,0 0 96 0 0,2-1-32 0 0,1 1-64 0 0,0-1 96 0 0,2 1-24 0 0,0-1-8 0 0,1 1 0 0 0,0 1 0 0 0,1 0-64 0 0,0 0 0 0 0,1 0 0 0 0,-1 0 64 0 0,2 0-64 0 0,-1-1 64 0 0,1 1-64 0 0,-1-1 64 0 0,1 1-64 0 0,0 0 0 0 0,0 0 72 0 0,-1-1-72 0 0,1 1 0 0 0,-1 0 64 0 0,-1 0-64 0 0,1 0 0 0 0,0 1 0 0 0,0 0 72 0 0,0 1-72 0 0,0-1 0 0 0,0 1 88 0 0,1-1-88 0 0,-1 1 80 0 0,1 0-80 0 0,0 1 80 0 0,-1 0-80 0 0,0 0 80 0 0,0 1-80 0 0,0 1 64 0 0,0 4-64 0 0,0 2 72 0 0,1 2-72 0 0,0-1 0 0 0,1 0 0 0 0,-1-3 64 0 0,0-1-64 0 0,1-2 0 0 0,-1-1 72 0 0,1-1-72 0 0,-1 0 64 0 0,1-1-64 0 0,-1 1 64 0 0,1-1-64 0 0,-1-1 64 0 0,1 0-64 0 0,-1 1 64 0 0,1-2-64 0 0,0 1 72 0 0,1-2-72 0 0,-1 1 96 0 0,2-1-96 0 0,0 0 88 0 0,1 0-88 0 0,1-1 80 0 0,0-1-80 0 0,1 1 64 0 0,0 0-64 0 0,1-1 0 0 0,2 0 72 0 0,0 0-72 0 0,1 0 0 0 0,1 0 0 0 0,-1 0 0 0 0,0 0 64 0 0,0 0-64 0 0,0-1 0 0 0,-1-1 64 0 0,1 1-64 0 0,0 0 64 0 0,0-1-64 0 0,0 0 64 0 0,1 0-64 0 0,1-1 0 0 0,-1 0 0 0 0,0-1 64 0 0,1 0-64 0 0,0-1 64 0 0,1 0-64 0 0,0 1 64 0 0,1-1-64 0 0,0 0 64 0 0,1-1-64 0 0,0 0 64 0 0,0 0-64 0 0,-1 0 0 0 0,-1-1 0 0 0,0-1 64 0 0,-1 0-64 0 0,-1 0 0 0 0,-1-1 0 0 0,0-1 64 0 0,-1-1-64 0 0,3-1 72 0 0,2-1-72 0 0,-1 0 64 0 0,1-1 0 0 0,0 1-64 0 0,-1-1 64 0 0,-1 2-64 0 0,-1 1 64 0 0,0 0-64 0 0,-1 0 0 0 0,0 1 72 0 0,1-1-72 0 0,1 1 0 0 0,-1-1 0 0 0,0 1 0 0 0,-1 0 0 0 0,-1-1 0 0 0,1 0 64 0 0,-1 0-64 0 0,0 0 0 0 0,0-2 0 0 0,-1 0 64 0 0,-1 0-64 0 0,1-1 0 0 0,0 0 0 0 0,0 0 96 0 0,0 1-96 0 0,0-1 96 0 0,-1 1-96 0 0,0-1 64 0 0,0 1-64 0 0,0 0 0 0 0,0 0 0 0 0,0 0 0 0 0,0 0 64 0 0,1 0-64 0 0,-1 0 0 0 0,0 0 64 0 0,0-1-64 0 0,0-1 0 0 0,1-1 0 0 0,0 1 0 0 0,0-1 0 0 0,1-1 64 0 0,0 0-64 0 0,0-2 64 0 0,0 1-64 0 0,0-2 72 0 0,0 1-72 0 0,-1 0 72 0 0,0 1-72 0 0,0 0 64 0 0,-1 0-64 0 0,0-1 0 0 0,-1 1 64 0 0,-1-1-64 0 0,0 0 0 0 0,-1 0 0 0 0,-1 0 0 0 0,-1 0 64 0 0,0-1-64 0 0,-1 1 0 0 0,-1-1 0 0 0,-1-1 0 0 0,0-1 0 0 0,0 0 0 0 0,-1 0 64 0 0,0-1-64 0 0,-1 1 0 0 0,1-1 64 0 0,1 1-64 0 0,-1-1 64 0 0,0 0-64 0 0,0 0 0 0 0,0 0 0 0 0,0 0 64 0 0,0 1-64 0 0,-1-1 0 0 0,0 1 0 0 0,0-1 0 0 0,-1 1 64 0 0,0-1-64 0 0,-1 1 0 0 0,-1 1 0 0 0,-1 1 0 0 0,-1 0 0 0 0,-1-1 0 0 0,0 2 64 0 0,0-1-64 0 0,-1 1 0 0 0,-1-1 0 0 0,1 0 0 0 0,-1-1 0 0 0,1 0 0 0 0,0-1 0 0 0,0 1 0 0 0,0 0 0 0 0,1 1 0 0 0,-1 0 0 0 0,0 1 64 0 0,0 0-64 0 0,-1 0 0 0 0,1 1 0 0 0,0-1 0 0 0,0 1 0 0 0,0 0 0 0 0,0 0 0 0 0,1-1 0 0 0,0 0 0 0 0,0 1 0 0 0,-1-2 0 0 0,0 0 0 0 0,1 0 0 0 0,-1 1 0 0 0,1 1 0 0 0,-1 0 0 0 0,1 0 0 0 0,-1 0 0 0 0,0 1 0 0 0,-1 0 0 0 0,-1 0 0 0 0,-1 0 0 0 0,-1 1 0 0 0,-1-1 0 0 0,0 1 0 0 0,-1-1 0 0 0,0 1 0 0 0,0-1 0 0 0,0 1 0 0 0,1-1 0 0 0,1 0 0 0 0,-2-1 0 0 0,-1 0 0 0 0,0-1 0 0 0,0 2 0 0 0,0 1 0 0 0,0 0 0 0 0,1 1 0 0 0,0 0 0 0 0,0 1 0 0 0,0 0 0 0 0,-1 2 0 0 0,-2-1 0 0 0,-3 0 0 0 0,-1 0 0 0 0,1 1 0 0 0,-1 0 0 0 0,0 0 0 0 0,1 0 0 0 0,0 0 0 0 0,0 0 0 0 0,0 0 0 0 0,1-1 0 0 0,0-1 0 0 0,1 0 0 0 0,0 0 0 0 0,0 1 0 0 0,1-1 0 0 0,0 0 0 0 0,1 0 0 0 0,0-1 0 0 0,-1 1 0 0 0,0 0 0 0 0,0 1 0 0 0,-1 1 0 0 0,-1 1 0 0 0,-1 0 0 0 0,-1 1 0 0 0,0 0 0 0 0,-2 1 0 0 0,0 1 0 0 0,0-1 0 0 0,1 1 0 0 0,-1 0 0 0 0,1 0 0 0 0,-3 2 0 0 0,-1 0 0 0 0,1 1 0 0 0,1 1 0 0 0,0-1 0 0 0,2 1 0 0 0,2 0 0 0 0,0 2 0 0 0,0 0 0 0 0,1 1 0 0 0,-1 1-64 0 0,1 1 64 0 0,0 0 0 0 0,1 2 0 0 0,0 0 0 0 0,0 1 0 0 0,0 2 0 0 0,0 1 0 0 0,0 0 0 0 0,1 0 0 0 0,0 0 0 0 0,0 0 0 0 0,0 0 0 0 0,0 0 0 0 0,0 0 0 0 0,0-1 0 0 0,1-1 0 0 0,1 0 0 0 0,0 1 0 0 0,0 1 0 0 0,2 1-64 0 0,-1 1 64 0 0,2 2 0 0 0,0 2 0 0 0,2 0 0 0 0,0 3 0 0 0,2 2 0 0 0,0 12-520 0 0,1 19-680 0 0,0 25-15272 0 0,1 0 4961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2:44.865"/>
    </inkml:context>
    <inkml:brush xml:id="br0">
      <inkml:brushProperty name="width" value="0.35" units="cm"/>
      <inkml:brushProperty name="height" value="2.1" units="cm"/>
      <inkml:brushProperty name="color" value="#33CCFF"/>
      <inkml:brushProperty name="inkEffects" value="pencil"/>
    </inkml:brush>
  </inkml:definitions>
  <inkml:trace contextRef="#ctx0" brushRef="#br0">269 1516 919 265803 58481,'-3'-2'80'0'0,"-4"-2"-80"0"0,-2-1 424 0 0,1 1 72 0 0,1 0 16 0 0,-2 1 480 0 0,-2-1-512 0 0,-1 0 0 0 0,-4-1 632 0 0,-1 0-456 0 0,1-1 8 0 0,-1 1 608 0 0,1 1-664 0 0,2 1-8 0 0,1 2 0 0 0,3 0-64 0 0,1 3-16 0 0,1 0 0 0 0,2 3 0 0 0,0 0-64 0 0,1 1-8 0 0,1 0-8 0 0,0 1 0 0 0,1 0-104 0 0,1-1-16 0 0,1 0-8 0 0,-1-1 0 0 0,2 0-56 0 0,0-1 0 0 0,0-1-8 0 0,2-1 256 0 0,0 0 24 0 0,2-1-264 0 0,-1 0 56 0 0,1-1 0 0 0,2 1 8 0 0,-1-1 0 0 0,2 2-56 0 0,1-1-16 0 0,1 2 0 0 0,-1-1 0 0 0,2 2-64 0 0,1 0 168 0 0,1 1-184 0 0,1 1-16 0 0,-2-1-8 0 0,1 0 0 0 0,-1-1 0 0 0,-1-1 8 0 0,3 0 176 0 0,0 0-168 0 0,0-1 24 0 0,0-1 8 0 0,0-1 0 0 0,0 0 0 0 0,1 0-16 0 0,-1-1-8 0 0,1 0 0 0 0,0 0 0 0 0,1 1-40 0 0,0-1-8 0 0,0 1 0 0 0,1 0 0 0 0,-1 0-56 0 0,0-1-8 0 0,0 1-64 0 0,-1-2 96 0 0,1 1-16 0 0,0-1-8 0 0,-1-1 0 0 0,1 0 0 0 0,-1 0 24 0 0,1-1 8 0 0,0 0 0 0 0,0 0 0 0 0,-1 0 8 0 0,1 0 0 0 0,-1 0 0 0 0,1-1 0 0 0,-1 1 384 0 0,1 0 80 0 0,0 0 8 0 0,1 0-256 0 0,9-1-1800 0 0,1 0 1472 0 0,-1 0 0 0 0,-3 2 0 0 0,-3 0 0 0 0,-4 1 0 0 0,-1 0 0 0 0,0 1 0 0 0,-1-1 0 0 0,1 0 64 0 0,-1 0-64 0 0,1 1 0 0 0,-1 0 0 0 0,-1 0 72 0 0,1 0-72 0 0,-1 2 64 0 0,0-1-64 0 0,0 1 0 0 0,0 0 0 0 0,1-2 64 0 0,-1 0-64 0 0,1 0 0 0 0,0-1 0 0 0,0 0 0 0 0,-1 0 72 0 0,1 0-72 0 0,0-1 80 0 0,-1 0-80 0 0,0 0 72 0 0,0 0-72 0 0,-1 1 64 0 0,-1-2-64 0 0,0 2 88 0 0,-1-1-24 0 0,0 1-64 0 0,-1-1 96 0 0,1 0-96 0 0,-1 1 88 0 0,0 0-88 0 0,0 0 80 0 0,0 0-80 0 0,0 0 0 0 0,0 1 0 0 0,0 0 64 0 0,1 0-64 0 0,0 0 0 0 0,0 0 0 0 0,0 0 0 0 0,0 0 0 0 0,0 0 0 0 0,0 0 64 0 0,1 0-456 0 0,5-2-792 0 0,1-1 1680 0 0,0 0 32 0 0,-1 0 8 0 0,-1 1-400 0 0,-1-1-72 0 0,-2 1-64 0 0,-1 0 72 0 0,-2 1-72 0 0,0-1 0 0 0,0 1 0 0 0,-1-1 64 0 0,0 0-64 0 0,0 0 0 0 0,0 0 72 0 0,-1 0-72 0 0,1 0 0 0 0,-1 0 64 0 0,0 0-64 0 0,0 0 0 0 0,0-1 0 0 0,0 0 0 0 0,1-1 64 0 0,0 0-64 0 0,0-1 0 0 0,0 0 64 0 0,-1 0-64 0 0,1 0 64 0 0,0-1-64 0 0,1 0 64 0 0,1-1-64 0 0,0 0 0 0 0,0 0 72 0 0,1-1-72 0 0,0 0 0 0 0,0-1 80 0 0,0 1-80 0 0,-1 0 64 0 0,1 0-64 0 0,-2 1 0 0 0,0-1 0 0 0,0 1 64 0 0,0 1-64 0 0,-1-1 0 0 0,0 1 0 0 0,-1-1 0 0 0,-1 0 0 0 0,0 0 0 0 0,-2-1 0 0 0,0 0 0 0 0,0-1 64 0 0,-1 0-64 0 0,0 0 0 0 0,-1 0 0 0 0,1 0 64 0 0,0-1-64 0 0,-1 0 0 0 0,0 0 0 0 0,1-1 64 0 0,0 0-64 0 0,0 0 0 0 0,1 1 0 0 0,0 0 64 0 0,0 0-64 0 0,0 1 0 0 0,1-1 0 0 0,-1 0 0 0 0,1 0 0 0 0,1 0 0 0 0,0 0 0 0 0,0 1 0 0 0,0-1 0 0 0,-1 1 0 0 0,0 1 64 0 0,-1-2-64 0 0,-1 0 0 0 0,0 0 0 0 0,-2 1 0 0 0,0 0 0 0 0,-1 0 0 0 0,0 0 0 0 0,0-2 0 0 0,0-2 0 0 0,1-1 64 0 0,-1 0-64 0 0,1 0 0 0 0,-1 1 0 0 0,0 1 0 0 0,-1 1 64 0 0,0 1-64 0 0,-1 0 0 0 0,0 1 0 0 0,-1 0 0 0 0,-1 1 0 0 0,1-1 0 0 0,-1 0 64 0 0,-1-1-64 0 0,1 0 0 0 0,-2 0 0 0 0,1 0 0 0 0,-1-1 0 0 0,0 0 0 0 0,-1-5 0 0 0,-1-1 64 0 0,0-1-64 0 0,0 0 0 0 0,0 0 0 0 0,0 1 64 0 0,-1-1-64 0 0,-1-3 64 0 0,-2 0 0 0 0,0 2-64 0 0,0 2 0 0 0,0 1 0 0 0,1 3 64 0 0,1 0-64 0 0,1 2 0 0 0,1 0 0 0 0,0 1 0 0 0,1-1 0 0 0,0-1 0 0 0,1 0 64 0 0,-1 0-64 0 0,1 0 0 0 0,0 0 0 0 0,0 1 0 0 0,0 1 0 0 0,0 1 0 0 0,0 2 0 0 0,-1 0 0 0 0,-1 1 0 0 0,1 0 0 0 0,0 0 0 0 0,0 0 0 0 0,0 0 0 0 0,0 0 0 0 0,0 0 0 0 0,-1 0 0 0 0,0-1 0 0 0,0 1 0 0 0,-2-1 0 0 0,0 1 0 0 0,0-1 0 0 0,1 1 0 0 0,0 1 64 0 0,-1-1-64 0 0,1 2 0 0 0,-4 0 0 0 0,0 0 0 0 0,-1 2 0 0 0,0-1 0 0 0,1 2 0 0 0,0 0 0 0 0,1 0 0 0 0,0 1 0 0 0,0 1 0 0 0,0-1 0 0 0,0 2 0 0 0,0-1 0 0 0,0 1 0 0 0,0-1 0 0 0,0 1 0 0 0,-2 0 0 0 0,0 1 0 0 0,-1 0 0 0 0,1 0 0 0 0,0-1 0 0 0,0 1 0 0 0,1 0 0 0 0,-1-1 0 0 0,1 1 0 0 0,-1-1 0 0 0,0 2 0 0 0,-4-1 0 0 0,-1 2 0 0 0,-1 0 0 0 0,0-1 0 0 0,0 2 0 0 0,-1-1 0 0 0,2 1 0 0 0,-1 1 0 0 0,0 0 0 0 0,0 0 0 0 0,1-1 0 0 0,1 1 0 0 0,0 0 0 0 0,2-1 0 0 0,0 1 0 0 0,1 0 0 0 0,1-1 0 0 0,0 1 0 0 0,1-1 0 0 0,0 0 0 0 0,0 0 0 0 0,-1 0 0 0 0,1 0 0 0 0,0 0 0 0 0,0 1 0 0 0,-1 0 0 0 0,0 1 0 0 0,-1 1 0 0 0,0 0 0 0 0,0-1 0 0 0,0 0 0 0 0,0 1 0 0 0,-1-1 0 0 0,1 0 0 0 0,0 0 0 0 0,0 0 0 0 0,-1 0 0 0 0,2-2 0 0 0,0 1 0 0 0,1-2 0 0 0,1 1 0 0 0,1-2 0 0 0,2 1 0 0 0,0 0 0 0 0,0 0 0 0 0,2 0 0 0 0,-1 1 0 0 0,1 0 0 0 0,0 1 0 0 0,0 1 0 0 0,0 0 0 0 0,0 0 0 0 0,-1 1 0 0 0,0 0 0 0 0,0 1 0 0 0,0-1 0 0 0,0 1 0 0 0,1 0 0 0 0,-1 1 0 0 0,1 1 0 0 0,1 1 0 0 0,0 0 0 0 0,0 1 0 0 0,1-1 0 0 0,0 1 0 0 0,1 0 0 0 0,0 1 0 0 0,0 0 0 0 0,0 1 0 0 0,0 1 0 0 0,0 0 0 0 0,1 1 0 0 0,1 0 0 0 0,0-1 0 0 0,1 0 0 0 0,0 3 0 0 0,1-1 0 0 0,0 1-64 0 0,2 0 64 0 0,0-2 0 0 0,1 0 0 0 0,1 0 0 0 0,0-1 0 0 0,0 0 0 0 0,0 0 0 0 0,1-2 0 0 0,1 0 0 0 0,-1-1 0 0 0,1 0 0 0 0,1 0 0 0 0,-1 1 0 0 0,2 0 0 0 0,-1 0 0 0 0,1 2 0 0 0,0 0 0 0 0,1 2 0 0 0,-1 0 0 0 0,-1 0 0 0 0,2 3 0 0 0,-1 0 0 0 0,-1 0 0 0 0,0-1 0 0 0,-1-1 0 0 0,0-2 0 0 0,0 0 0 0 0,0-1 0 0 0,1 0 0 0 0,-1-1 0 0 0,2-1 0 0 0,-1-2 0 0 0,0-1 0 0 0,1 0 0 0 0,-1-1 0 0 0,1 0 0 0 0,-1 0 0 0 0,1 1 0 0 0,0 0 0 0 0,0-1 0 0 0,0 1 0 0 0,0 0 0 0 0,-1 0 0 0 0,1 0 0 0 0,-1-1 0 0 0,1 1 0 0 0,0 0 0 0 0,0-1 0 0 0,1 1 0 0 0,0 0 0 0 0,1-1 0 0 0,-1 0 0 0 0,2 0 0 0 0,-1-2 0 0 0,0 1 0 0 0,1-1 0 0 0,-1 0 0 0 0,0 1 0 0 0,1-1 0 0 0,-1 1 0 0 0,1 0 0 0 0,-1 1 0 0 0,1-1 0 0 0,0-1 0 0 0,0 0 64 0 0,1 0-64 0 0,0 0 0 0 0,0-1 0 0 0,0 0 0 0 0,0-1 0 0 0,0 0 0 0 0,0-1 0 0 0,2-1 0 0 0,-1 0 0 0 0,2-2 0 0 0,0 0 0 0 0,1 0 64 0 0,-1-1-64 0 0,1 0 0 0 0,0 0 0 0 0,0 0 0 0 0,0-1 64 0 0,1-1-64 0 0,0 1 0 0 0,0 0 0 0 0,-1 0 0 0 0,1-1 0 0 0,0 1 0 0 0,-1-1 64 0 0,2 0-64 0 0,0 0 0 0 0,5-1 0 0 0,1-1 0 0 0,1 0 0 0 0,-1 0 0 0 0,-2 0 64 0 0,-2-2-64 0 0,0 0 0 0 0,-2-1 0 0 0,-1-1 72 0 0,0 0-72 0 0,0-1 0 0 0,-1 0 72 0 0,2 0-72 0 0,0-1 0 0 0,2 1 64 0 0,0-1-64 0 0,0 0 0 0 0,1 1 0 0 0,-1 0 64 0 0,0 0-64 0 0,-1 1 0 0 0,0-1 0 0 0,-1 0 0 0 0,0 1 0 0 0,-1-2 0 0 0,-1 1 0 0 0,0-2 64 0 0,-1 0-64 0 0,0-1 0 0 0,0 0 0 0 0,-2-1 64 0 0,1-1-64 0 0,1-1 72 0 0,0 1-72 0 0,1-1 64 0 0,-2 0-64 0 0,0 1 0 0 0,1-1 72 0 0,0-1-72 0 0,-1 0 0 0 0,-1 0 64 0 0,-2-1-64 0 0,-2 1 0 0 0,-2 0 0 0 0,0-1 0 0 0,-2 2 64 0 0,1-2-64 0 0,-1 1 0 0 0,0 0 64 0 0,0-1-64 0 0,0 1 0 0 0,1-2 0 0 0,-1 0 64 0 0,1-1-64 0 0,-1 0 0 0 0,0 0 0 0 0,0 1 64 0 0,-1 0-64 0 0,0 1 0 0 0,1 0 0 0 0,-1 1 0 0 0,-1 1 0 0 0,1 0 0 0 0,-1 0 0 0 0,-1 1 0 0 0,0-2 0 0 0,-1 0 0 0 0,-2 0 0 0 0,0-1 0 0 0,0-1 0 0 0,-1 0 0 0 0,-1 0 0 0 0,-1-1 0 0 0,0 1 0 0 0,0-1 0 0 0,-1-1 64 0 0,0-1-64 0 0,-1 1 0 0 0,0-1 0 0 0,0 1 0 0 0,1 0 0 0 0,-1 1 0 0 0,1 1 0 0 0,0 0 0 0 0,-1 0 0 0 0,0 0 0 0 0,-1-1 0 0 0,-1 1 0 0 0,1 0 0 0 0,0 1 0 0 0,0 0 0 0 0,1 0 0 0 0,-1 1 0 0 0,0 0 0 0 0,-2 0 0 0 0,0 2 0 0 0,-2 0 0 0 0,0 1 0 0 0,-1 0 0 0 0,-1 2 0 0 0,-2 0 0 0 0,0 0 0 0 0,-2 1 0 0 0,0 1 0 0 0,0 0 0 0 0,1 1 0 0 0,-1 1 0 0 0,1 0 0 0 0,0 1 0 0 0,1 1 0 0 0,-1 1 0 0 0,-1 0 0 0 0,1 1 0 0 0,-2 0-64 0 0,-1 0 64 0 0,0 1 0 0 0,-1 0 0 0 0,0 1 0 0 0,0-1 0 0 0,1 1 0 0 0,-1 0 0 0 0,1 0 0 0 0,1-1 0 0 0,-1 1 0 0 0,0-1 0 0 0,-1 0 0 0 0,-2-1 0 0 0,-1 1 0 0 0,1-1 0 0 0,1 1 0 0 0,2 0 0 0 0,2 0 0 0 0,0 0 0 0 0,1 0 0 0 0,-1 0 0 0 0,0 0 0 0 0,-1 0 0 0 0,0 0 0 0 0,-1 1 0 0 0,0 1 0 0 0,-2-1 0 0 0,1 1 0 0 0,0 0 0 0 0,0 1 0 0 0,1-1 0 0 0,0 1 0 0 0,1 1 0 0 0,1 0 0 0 0,0 2 0 0 0,0 0 0 0 0,1 2 0 0 0,-1 0 0 0 0,1 2 0 0 0,2 0 0 0 0,0 1 0 0 0,1 0 0 0 0,0 2-64 0 0,1 0 64 0 0,1 1 0 0 0,-1 4 0 0 0,1 2-72 0 0,0 2 72 0 0,-2 6-600 0 0,-5 14-736 0 0,-7 20-14880 0 0,0 2 4897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2:59.966"/>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114 21 1151 256097 45669,'0'0'96'0'0,"-1"-1"-96"0"0,0-1 0 0 0,0 1 0 0 0,0-1 0 0 0,1 2 0 0 0,-1-1 0 0 0,0 1-80 0 0,1 0 16 0 0,-1 0 0 0 0,-1 0 0 0 0,1 0 64 0 0,-2 1 0 0 0,0-1 0 0 0,-1-1 0 0 0,0 1 80 0 0,1 0-80 0 0,0 0 80 0 0,1 0-80 0 0,0-1 80 0 0,0 0-80 0 0,1 0 432 0 0,1 0 40 0 0,-1-1 8 0 0,0 0 472 0 0,1 0-480 0 0,0 1 0 0 0,0 0 0 0 0,0 0-136 0 0,0 1-24 0 0,0 0-8 0 0,0 0 0 0 0,0 0-144 0 0,-1 0-24 0 0,1 1-8 0 0,-2 0 0 0 0,1 1-56 0 0,-1-1-8 0 0,-1 1-64 0 0,0 1 96 0 0,0-1 0 0 0,1-1-8 0 0,-2 1 0 0 0,1-1 0 0 0,0 0 176 0 0,0 1 40 0 0,0-1 8 0 0,0 0 0 0 0,1 0-48 0 0,0 0-8 0 0,0 0 0 0 0,2 0 0 0 0,0 0-96 0 0,0-1-32 0 0,1 1 0 0 0,-1 0 0 0 0,1-1 88 0 0,-1 0 8 0 0,1 1 8 0 0,0-1 304 0 0,-1 1-216 0 0,1-1 0 0 0,-2 1 0 0 0,0-1 56 0 0,0-1 8 0 0,-1 0 8 0 0,0 1 0 0 0,-1-1-112 0 0,0 1-24 0 0,0-1-8 0 0,1 1 0 0 0,0-1-32 0 0,0 1-8 0 0,1 1 0 0 0,0-1 0 0 0,0 0-80 0 0,1 1-8 0 0,-1-1-8 0 0,1 1 0 0 0,0 0-16 0 0,1 0 80 0 0,-1 0-88 0 0,0 0 32 0 0,-1 0 8 0 0,1 0 0 0 0,-1 1 0 0 0,-1-1 24 0 0,0 0 168 0 0,0 1-160 0 0,1 0-56 0 0,-1 0-8 0 0,2 0 0 0 0,-1 0 0 0 0,1 0-8 0 0,0 0-8 0 0,1 1 0 0 0,0-1 0 0 0,0 1 16 0 0,0-1 0 0 0,1-1 0 0 0,0 0 0 0 0,-1 0 8 0 0,1-1 8 0 0,0 1 0 0 0,-1-1 0 0 0,1 1 24 0 0,-1-1 8 0 0,0 0 0 0 0,1 1 0 0 0,-1-1-48 0 0,0-1 0 0 0,1 1-8 0 0,-1-1 0 0 0,1 0-24 0 0,0 1 64 0 0,0 0-64 0 0,1 0 16 0 0,0 1 0 0 0,0 1 0 0 0,0-1 0 0 0,0 1 8 0 0,0 1 0 0 0,1-1 0 0 0,-1 0 0 0 0,0 0 8 0 0,1-1 0 0 0,-1 1 0 0 0,0 0 0 0 0,-1-1 0 0 0,1 0 8 0 0,-1 0 0 0 0,1 0 96 0 0,0 0-8 0 0,-1 1-96 0 0,1-1-24 0 0,-1 1-8 0 0,0-1 0 0 0,0 1 0 0 0,0 0 0 0 0,0 0-64 0 0,0 0 64 0 0,0-1-64 0 0,0 1 64 0 0,1-1-64 0 0,1 0 64 0 0,-1 0-64 0 0,1 0 96 0 0,0-1-96 0 0,-1-1 96 0 0,0 1-32 0 0,1-1 0 0 0,-1 1 0 0 0,0-1 0 0 0,0 1 24 0 0,0 0 0 0 0,1 0 0 0 0,0 0 0 0 0,0 0-88 0 0,1-1 64 0 0,0 1-64 0 0,1-1 64 0 0,-1 1-64 0 0,2-1 64 0 0,0 1 0 0 0,0-1-64 0 0,0 1 0 0 0,0-1 0 0 0,0 1 0 0 0,-1 1 0 0 0,1-1 64 0 0,1 1-64 0 0,-1 0 0 0 0,1 0 0 0 0,-1 0 0 0 0,0-1 64 0 0,0 0-64 0 0,1 1 64 0 0,-1-2-64 0 0,0 1 64 0 0,1-2-64 0 0,0 0 96 0 0,0 0-96 0 0,0-1 96 0 0,-1 1-96 0 0,1-1 64 0 0,-1 1-64 0 0,1 1 64 0 0,0-1-64 0 0,0 1 0 0 0,-1 0 72 0 0,1 0-72 0 0,-1 0 0 0 0,0 1 0 0 0,0 1 0 0 0,-1 0 64 0 0,1 0-64 0 0,0 0 0 0 0,1 0 64 0 0,0 0-64 0 0,0 0 0 0 0,0-1 0 0 0,-1 0 64 0 0,0 0-64 0 0,1 0 72 0 0,0-1-72 0 0,1 0 80 0 0,1-1-80 0 0,0 0 64 0 0,2 0-64 0 0,-1-1 64 0 0,1 1-64 0 0,1 0 64 0 0,0 0 0 0 0,-1 0-64 0 0,-1 1 0 0 0,-2-1 72 0 0,0 2-72 0 0,-1-1 0 0 0,1 0 0 0 0,-1 1 0 0 0,1 0 64 0 0,0 0-64 0 0,1 0 0 0 0,-1 0 0 0 0,2 0 64 0 0,1-1-64 0 0,-1 1 0 0 0,0-1 0 0 0,0 0 0 0 0,-1 0 64 0 0,0 0-64 0 0,-1 1 0 0 0,0 0 0 0 0,2 0 0 0 0,1 1 64 0 0,0 0-64 0 0,0 0 0 0 0,0 0 0 0 0,-1 0 0 0 0,0 0 0 0 0,0-1 0 0 0,0 1 0 0 0,-1-1 64 0 0,1 1-64 0 0,-1 0 64 0 0,-1 0-64 0 0,2-1 64 0 0,0 1-64 0 0,1-1 64 0 0,-2 0-64 0 0,1-1 64 0 0,-2 1-64 0 0,0 0 80 0 0,1-1 0 0 0,0 0-80 0 0,0 0 80 0 0,0 1-80 0 0,-1 0 0 0 0,0-1 64 0 0,-1 1-64 0 0,-1 0 0 0 0,0 0 0 0 0,0 0 0 0 0,0 0 0 0 0,-1 0 0 0 0,2 0 0 0 0,-1 0 0 0 0,0 0 0 0 0,1-1 0 0 0,0 1 0 0 0,0 1 0 0 0,0-1 0 0 0,0 0 0 0 0,1 1 64 0 0,-1 0-64 0 0,-1 0 0 0 0,1 0 0 0 0,-1 0 0 0 0,1 0 64 0 0,-1-1-64 0 0,0 0 0 0 0,-1 0 0 0 0,1 1 64 0 0,0-1-64 0 0,0 0 0 0 0,0 1 0 0 0,1-1 64 0 0,-1 1-64 0 0,1-1 0 0 0,0 0 0 0 0,0 1 0 0 0,1-1 0 0 0,0 0 0 0 0,0 1 0 0 0,0-1 64 0 0,1 0-64 0 0,-1 0 0 0 0,0 1 0 0 0,0-2 0 0 0,0 1 0 0 0,0 0 0 0 0,1 1 0 0 0,-1-1 64 0 0,2 1-64 0 0,-1-1 0 0 0,0 0 0 0 0,-1 0 0 0 0,0-1 0 0 0,-1 1 0 0 0,0-1 72 0 0,0 0-72 0 0,1 0 64 0 0,-1 0-64 0 0,1 1 0 0 0,-1 0 0 0 0,1 0 64 0 0,-1 0-64 0 0,1 1 0 0 0,0 0 0 0 0,0 0 0 0 0,1-1 0 0 0,0 1 0 0 0,0 0 0 0 0,1 0 64 0 0,0 0-64 0 0,1 0 0 0 0,-1-1 0 0 0,1 1 0 0 0,0-1 0 0 0,0 1 0 0 0,0 0 64 0 0,1 0-64 0 0,0 0 0 0 0,0 0 0 0 0,1-1 0 0 0,0 1 0 0 0,-1-1 0 0 0,0 1 0 0 0,1 1 64 0 0,-1-1-64 0 0,1 1 0 0 0,-2 0 0 0 0,-1 1 0 0 0,-1-1 0 0 0,0 1 0 0 0,0-1 0 0 0,0 0 0 0 0,1-1 0 0 0,0 1 0 0 0,0-1 0 0 0,1 0 0 0 0,1 0 0 0 0,1 0 0 0 0,0-1 0 0 0,0 0 64 0 0,1 0-64 0 0,0-1 0 0 0,3-1 0 0 0,2 0 64 0 0,-1 0-64 0 0,0 0 0 0 0,0 1 0 0 0,-2 0 0 0 0,0 1 0 0 0,-1 0 0 0 0,-1 1 64 0 0,0 0-64 0 0,0 0 0 0 0,-1 0 0 0 0,0 0 0 0 0,-1 1 0 0 0,0 0 0 0 0,0 1 0 0 0,-1-1 0 0 0,0 0 0 0 0,1 0 0 0 0,0 0 0 0 0,0-1 0 0 0,1 1 0 0 0,2 0 0 0 0,0 0 0 0 0,0-1 64 0 0,1 1-64 0 0,0 0 0 0 0,4 0 0 0 0,0 0 0 0 0,-1-1 0 0 0,2 0 0 0 0,0 0 0 0 0,-2 1 0 0 0,-1-1 0 0 0,-3 0 0 0 0,0 0 0 0 0,-1 0 0 0 0,2 0 0 0 0,1 0 0 0 0,1 0 0 0 0,-1-1 0 0 0,0 1 0 0 0,-1-1 0 0 0,-1 1 0 0 0,1 0 0 0 0,-1-1 64 0 0,1-1-64 0 0,0 0 0 0 0,0-1 0 0 0,1-1 0 0 0,1 0 0 0 0,0 1 0 0 0,1-1 0 0 0,0 1 0 0 0,0 0 0 0 0,-2 0 0 0 0,0 1 0 0 0,0 0 0 0 0,-1 1 0 0 0,0 1 0 0 0,0-1 0 0 0,0 1 64 0 0,0 1-64 0 0,-1 0 0 0 0,0 1 0 0 0,1-1 0 0 0,1 0 0 0 0,2 0 0 0 0,-1 0 0 0 0,0 0 0 0 0,-2 0 0 0 0,1 1 0 0 0,-1-2 0 0 0,1 1 0 0 0,1 0 0 0 0,-1 0 0 0 0,-2-1 0 0 0,-1 0 0 0 0,-1 0 0 0 0,-1-1 64 0 0,-1 0-64 0 0,0-1 0 0 0,1 1 0 0 0,0-1 0 0 0,0 1 0 0 0,1 0 0 0 0,0 0 0 0 0,0 1 0 0 0,0-1 0 0 0,1 0 0 0 0,-1 0 0 0 0,0 0 0 0 0,0-1 0 0 0,0 0 0 0 0,3 0 0 0 0,1 0 0 0 0,0-1 0 0 0,-1 1 0 0 0,0 0 0 0 0,-1 0 0 0 0,0 1 0 0 0,-1 0 0 0 0,1 1 0 0 0,-2 0 0 0 0,0 0 0 0 0,0 0 0 0 0,-1 1 0 0 0,1 0 0 0 0,0-1 0 0 0,0 1 0 0 0,0 0 0 0 0,4 0 0 0 0,1 0 0 0 0,0 1 0 0 0,0-1 0 0 0,-1 0 0 0 0,-1 1 0 0 0,0-1 0 0 0,-1 1 0 0 0,1-1 0 0 0,2 1 0 0 0,0 1 0 0 0,1-1 0 0 0,-1 0 0 0 0,-2-1 0 0 0,2 1 0 0 0,1 1 0 0 0,-1-1 0 0 0,0 1 0 0 0,0 0 0 0 0,-1-1 0 0 0,0-1 0 0 0,-1 0 0 0 0,1 0 0 0 0,0-1 0 0 0,0 1 0 0 0,0-1 0 0 0,2 1 0 0 0,0 1 0 0 0,0 0 0 0 0,4 1-384 0 0,11 3-792 0 0,2 0 1648 0 0,-1-1 32 0 0,-4 0 8 0 0,-3-1-416 0 0,-4-1-96 0 0,-1-1 0 0 0,-2 0 0 0 0,-1 0 0 0 0,0-1 0 0 0,0 1 0 0 0,1 0 0 0 0,0 0 0 0 0,0 0 0 0 0,0 0 0 0 0,-1 0 0 0 0,0-1 0 0 0,-2 1 0 0 0,0-1 0 0 0,-1 0 0 0 0,0 0 0 0 0,1-1 0 0 0,-1 0 0 0 0,-1 0 0 0 0,1 0 0 0 0,0 0 0 0 0,0 0 0 0 0,0-1 0 0 0,0 0 0 0 0,1 0 0 0 0,0-1 0 0 0,0 0 0 0 0,0 0 0 0 0,0-1 0 0 0,0 0 0 0 0,-1 1 0 0 0,0 0 0 0 0,1-1 64 0 0,0 1-64 0 0,0 0 0 0 0,1 0 0 0 0,2 0 0 0 0,4 0 0 0 0,1 0 0 0 0,-1 1 0 0 0,-1-1 0 0 0,-3 1 0 0 0,2 1 64 0 0,-1-1-64 0 0,-1 0 0 0 0,-2 1 0 0 0,0 0 0 0 0,-1-1 0 0 0,0 1 0 0 0,-2-1 0 0 0,-1 1 0 0 0,-1-1 0 0 0,0 0 0 0 0,-1 0 0 0 0,0 1 0 0 0,0-1 0 0 0,0 0 0 0 0,2 0 0 0 0,3-1 0 0 0,-1 0 0 0 0,2 1 0 0 0,-1-1 0 0 0,-1-1 0 0 0,0 1 0 0 0,-1 0 0 0 0,1 0 0 0 0,-1 0 0 0 0,-1 1 0 0 0,0-1 0 0 0,0 0 0 0 0,0 1 0 0 0,0 0 0 0 0,1 0 0 0 0,0 0 0 0 0,0 0 0 0 0,-1-1 0 0 0,0 1 0 0 0,0 0 0 0 0,-1 0 0 0 0,2 0 0 0 0,0 0 0 0 0,1 0 0 0 0,1 0 0 0 0,1-1 0 0 0,0-1 0 0 0,1 1 0 0 0,0-1 0 0 0,1 2 0 0 0,0 0 0 0 0,-1 0 0 0 0,0 2 0 0 0,-1-1 0 0 0,-1 1 0 0 0,1 0 0 0 0,-2 1 0 0 0,0-1 0 0 0,-1 0 0 0 0,0 0 0 0 0,1-1 0 0 0,-1 0 0 0 0,2-2 0 0 0,-1 1 0 0 0,1 0 0 0 0,0-1 0 0 0,0 1 0 0 0,0 0 0 0 0,4-2 0 0 0,2 1 64 0 0,0 0-64 0 0,0 0 0 0 0,-2 0 0 0 0,-1 1 0 0 0,0-1 0 0 0,-2 1 0 0 0,0 1 0 514-8,-1 0 0-514 8,0 0 0 0 0,0 0 0 0 0,0-1 0 0 0,0 1 0 0 0,-1 0 0 0 0,0 0 0 0 0,0 0 0 0 0,0 1 0 0 0,1 0 0 0 0,0 0 0 0 0,1-1 0 0 0,-1 0 0 0 0,1 0 0 0 0,-1-1 0 0 0,1 0 0 0 0,-1-1 0 0 0,0 1 0 0 0,0-1 0 0 0,0 0 0 0 0,0 0 0 0 0,0-1 0 0 0,1 0 0 0 0,0 0 0 0 0,1 0 0 0 0,-1-1 0 0 0,0 1 0 0 0,0-1 0 0 0,1 0 0 0 0,0 1 0 0 0,1-1 0 0 0,0 0 0 0 0,1 0 64 0 0,-1-1-64 518 1,-1 2 0-518-1,1-1 0 0 0,-2 1 0 0 0,0 0 0 0 0,0 0 0 0 0,-1 1 0 0 0,-1-1 0 0 0,1 1 0 0 0,0 0 0 0 0,0 0 0 0 0,4 0 0 0 0,2 1 0 0 0,1-2 0 0 0,0 1 0 0 0,-1 0 0 0 0,0 0 0 0 0,-2 0 0 0 0,1 0 0 0 0,-1 0 0 0 0,0 0 0 0 0,1-1 0 0 0,-1 0 0 0 0,1 0 0 0 0,1 0 0 0 0,-1 0 0 0 0,1 0 0 0 0,-2 0 0 0 0,0-1 0 502 6,0 1 0-502-6,5-2 0 0 0,1 1 0 0 0,1 0 0 0 0,-1 0 0 0 0,-1 0 0 0 0,-1 0 0 0 0,-2 1 0 0 0,0 0 0 0 0,0 1 0 0 0,-1-1 0 0 0,0 1 0 0 0,1 0 0 0 0,0 0 0 0 0,0 1 0 0 0,1-1 0 0 0,0 0 0 0 0,-1 0 0 0 0,1-1 0 0 0,-2 0 0 0 0,0 0 0 0 0,-2-1 0 0 0,-1 1 0 0 0,-2-1 0 515-5,1-1 0-515 5,-2 1 0 0 0,1 0 0 0 0,-1-1 0 0 0,0 0 0 0 0,1 0 0 0 0,1-1 0 0 0,0 0 0 0 0,0 1 0 0 0,0 0 0 0 0,1 0 0 0 0,0 0 0 0 0,-1 1 0 0 0,1-1 0 0 0,-1 1 0 0 0,0 0 0 0 0,-1 0 0 0 0,-1 0 0 0 0,1 1 0 0 0,-1 0 0 0 0,0 1 0 509 2,-1 0 0-509-2,1 1 0 0 0,0 1 0 0 0,-1 1 0 0 0,1 0 0 0 0,0 0 0 0 0,0 1 0 0 0,2 1 0 0 0,2 1 0 0 0,0 0 0 0 0,-1-1 0 0 0,0 0 0 0 0,-2-1 0 0 0,1 0 0 0 0,-2-1 0 0 0,0 0 0 0 0,0 0 0 497-1,0 0 0-497 1,-1 0 0 0 0,2-1 0 0 0,-1 1 0 0 0,2 0 0 0 0,-1-1 0 0 0,1 1 0 0 0,1 0 0 0 0,1 0 0 0 0,0 0 0 516-2,0 1 0-516 2,0-1 0 0 0,-1 1 0 0 0,2 1 0 0 0,0 0 0 0 0,0 0 0 0 0,0 1 0 502 4,-1-1 0-502-4,-1-1 0 0 0,-2 1 0 0 0,-1 0 0 0 0,-1-1 0 0 0,-2 1 0 0 0,0 0 0 0 0,0-1 0 0 0,1 1 0 0 0,0-1 0 0 0,0 1 0 0 0,-1-1 0 0 0,-1 0 0 0 0,-2-1 0 0 0,0 0 0 0 0,-1 0 0 0 0,0-1 0 0 0,0 0 0 0 0,-1 0 0 0 0,1 0 0 0 0,0 0 0 0 0,1 1 0 0 0,-1 0 0 510 4,1 0 0-510-4,-1 1 0 0 0,0 0 0 0 0,-1 0 0 0 0,0 0 0 0 0,-1 0 0 0 0,0 1 0 0 0,-1-1 0 0 0,-1 1 0 0 0,-1 1 0 0 0,0-1 0 0 0,-1 0 0 0 0,-1 0 0 0 0,0 0 0 0 0,0-1 0 0 0,-1 0 0 0 0,1 0 0 0 0,0 0 0 0 0,0 1 0 0 0,-1 0 0 512-10,0 0 0-512 10,0 0 0 0 0,0 1 0 0 0,-1-1 0 0 0,-1 0 0 0 0,1 0 0 0 0,-1 0 0 0 0,1 0 0 0 0,-1 0 0 0 0,0-1 0 0 0,1 1 0 0 0,-1-1 0 0 0,0-1 0 0 0,1 0 0 0 0,-1 0 0 0 0,0 0 0 0 0,-1-1 0 0 0,0 1 0 0 0,0-1 0 0 0,0 1 0 0 0,0 0 0 0 0,-1 1 0 0 0,0-2 0 0 0,0 1 0 0 0,0-1 0 0 0,-1 0 0 0 0,1-1 0 0 0,-1 0 0 0 0,-1-1 0 516 9,1 1 0-516-9,0-1 0 0 0,-1 0 0 0 0,0 0 64 0 0,0 0-64 0 0,0 0 0 0 0,0 0 0 0 0,0 0 0 0 0,0 0 0 0 0,-1 0 0 0 0,1 0 0 0 0,-1-1 0 0 0,0 1 0 0 0,0 0-224 0 0,-3-2-216 0 0,-2-2-1040 0 0,-3-1-1512 0 0,1 1-19487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3:08.144"/>
    </inkml:context>
    <inkml:brush xml:id="br0">
      <inkml:brushProperty name="width" value="0.35" units="cm"/>
      <inkml:brushProperty name="height" value="2.1" units="cm"/>
      <inkml:brushProperty name="color" value="#33CCFF"/>
      <inkml:brushProperty name="inkEffects" value="pencil"/>
    </inkml:brush>
  </inkml:definitions>
  <inkml:trace contextRef="#ctx0" brushRef="#br0">4 51 1839 265097 48006,'-1'0'160'0'0,"1"-2"-160"0"0,-1 0 0 0 0,0 0 512 0 0,1 1 64 0 0,-1 0 8 0 0,1 0 8 0 0,1 1-280 0 0,-1 1-56 0 0,1 0-16 0 0,1 0 0 0 0,-1 1 16 0 0,1 0 256 0 0,0 1-256 0 0,-1-1 112 0 0,1 1 424 0 0,0 1-392 0 0,0-2 112 0 0,-1 1 32 0 0,0-1 0 0 0,-1-1 0 0 0,1 0 16 0 0,-2-1 8 0 0,1-1 0 0 0,0 0 0 0 0,0 0-152 0 0,1 0 344 0 0,1 0-384 0 0,1 1-136 0 0,1-1-24 0 0,0 2-8 0 0,0-1 0 0 0,1 0-24 0 0,-1 0-8 0 0,2 1 0 0 0,0-1 176 0 0,2 0-176 0 0,-1 1 0 0 0,-1-1 0 0 0,0 1-8 0 0,0 0 168 0 0,0 0-168 0 0,0 1-24 0 0,0-1-8 0 0,-1 0 0 0 0,0 0 0 0 0,1 0 16 0 0,0 0 0 0 0,0 0 0 0 0,0 0 0 0 0,1 0-16 0 0,1 1 136 0 0,2-1-8 0 0,3 2-8 0 0,0-1-128 0 0,-1 1 0 0 0,2 1 128 0 0,0 0-128 0 0,0 0-32 0 0,-1 0 0 0 0,0 0-8 0 0,0-1 0 0 0,-1 0-24 0 0,0-1 0 0 0,-1 0 0 0 0,0-1 0 0 0,-1 1 0 0 0,1 0 0 0 0,-1 1 0 0 0,0-1 0 0 0,1 1 0 0 0,-1-1-64 0 0,0 0 96 0 0,0 0-32 0 0,0 0 24 0 0,0-1 0 0 0,1 0 0 0 0,0 0 0 0 0,1-1-8 0 0,2 1 80 0 0,1-1-80 0 0,0 0 8 0 0,0 0 0 0 0,-2-1 0 0 0,0 1 0 0 0,0-1-24 0 0,-1 0-64 0 0,-1 0 96 0 0,2-1-32 0 0,0 0 8 0 0,1-1 0 0 0,0-1 0 0 0,-1 0 0 0 0,0 0 16 0 0,-1-2 0 0 0,0 0 0 0 0,0 0 0 0 0,0-2-8 0 0,0 1 0 0 0,0 1 0 0 0,0-1 0 0 0,-1 1-80 0 0,-1 0 80 0 0,1 1-80 0 0,-2 1 80 0 0,1 0-80 0 0,-1 1 0 0 0,0 0 0 0 0,0 1 64 0 0,-1 0-64 0 0,0 0 0 0 0,0 0 0 0 0,1 0 64 0 0,1 1-64 0 0,0-1 0 0 0,0 1 64 0 0,-2-1-64 0 0,1 0 0 0 0,-1 1 0 0 0,0-1 64 0 0,-1 0-64 0 0,1 0 0 0 0,0 0 72 0 0,0 0-72 0 0,0 0 0 0 0,0 0 64 0 0,1 0-64 0 0,-1 0 0 0 0,2 0 0 0 0,-1 0 0 0 0,1 0 0 0 0,0 1 64 0 0,1 0-64 0 0,-1 0 0 0 0,1 1 0 0 0,-1 1 0 0 0,0 0 0 0 0,-1-1 0 0 0,1 1 0 0 0,0-1 0 0 0,-1 0 0 0 0,0 1 0 0 0,-1-1 0 0 0,1-1 0 0 0,-1 2 0 0 0,0-1 0 0 0,1 1 0 0 0,-1-1 0 0 0,1 1 0 0 0,0 0 64 0 0,0-1-64 0 0,1 1 0 0 0,0-1 0 0 0,2 1 0 0 0,1-1 0 0 0,1 0 0 0 0,-1 0 0 0 0,-1 0 0 0 0,1-1 64 0 0,-1 1-64 0 0,0-1 0 0 0,0 0 64 0 0,0 0-64 0 0,-1 0 0 0 0,1 1 64 0 0,-1-1-64 0 0,0 0 0 0 0,-1 0 0 0 0,0 1 72 0 0,-1 0-72 0 0,0 1 0 0 0,-1-1 64 0 0,-1 0-64 0 0,0 0 0 0 0,-1 1 0 0 0,1-1 0 0 0,0 0 0 0 0,0-1 0 0 0,0 1 0 0 0,0 0 0 0 0,0 1 0 0 0,0-1 0 0 0,0 1 0 0 0,0 0 0 0 0,-1-1 0 0 0,1 0 0 0 0,-1 0 0 0 0,1 0 64 0 0,0 1-64 0 0,1 0 0 0 0,-1 0 0 0 0,0 1 64 0 0,0-1-64 0 0,0 1 0 0 0,0 0 0 0 0,-1 0 0 0 0,1 0 0 0 0,0 0 0 0 0,1 0 0 0 0,-1 0 0 0 0,0 0 0 0 0,1 0 0 0 0,0-1 0 0 0,0 0 0 0 0,0 0 0 0 0,-1 0 0 0 0,1 0 0 0 0,0 0 72 0 0,0 0-72 0 0,-1 0 0 0 0,1-1 72 0 0,0 0-72 0 0,0 1 0 0 0,0 0 72 0 0,0 0-72 0 0,2 1 0 0 0,-1 0 0 0 0,2 1 0 0 0,0-1 64 0 0,0 0-64 0 0,0 0 0 0 0,1 0 0 0 0,0-1 64 0 0,-1-1-64 0 0,0 1 0 0 0,0-1 64 0 0,0 0-64 0 0,-1-1 0 0 0,2 1 72 0 0,0 0-72 0 0,-1 1 64 0 0,1 0-64 0 0,-1 1 0 0 0,1 0 0 0 0,0 0 0 0 0,0 1 0 0 0,-1-1 0 0 0,1 1 0 0 0,-2 0 64 0 0,1 0-64 0 0,0 0 0 0 0,1-1 0 0 0,-1 0 456 0 0,1 0 64 0 0,1-1 16 0 0,2-1-264 0 0,7 1-1616 0 0,4 0 1344 0 0,1-1 64 0 0,-4 1-64 0 0,-2 0 0 0 0,-4 0 64 0 0,-2 0-64 0 0,-1 1 0 0 0,1 0 0 0 0,0 0 64 0 0,0 1-64 0 0,0-1 0 0 0,-1 0 0 0 0,-1-1 0 0 0,-1 0 0 0 0,1 0 64 0 0,-1-1-64 0 0,0 0 0 0 0,1 1 0 0 0,0-1 64 0 0,1-1-64 0 0,1 2 0 0 0,1-1 0 0 0,0 1 64 0 0,0 0-64 0 0,0 0 0 0 0,0 0 0 0 0,0 0 0 0 0,0 0 0 0 0,-1 1 64 0 0,-1-1-64 0 0,-1 0 0 0 0,0 0 64 0 0,-1-1-64 0 0,1 0 0 0 0,-1 0 64 0 0,1-1-64 0 0,1-1 0 0 0,0 1 64 0 0,1-1-64 0 0,0 0 64 0 0,1 0-64 0 0,-1-1 0 0 0,1 0 72 0 0,-1 0-72 0 0,-1 1 0 0 0,0-1 64 0 0,0 1-64 0 0,-1 0 0 0 0,0 0 0 0 0,-1 1 0 0 0,1-1 0 0 0,-1 2 0 0 0,0-1 0 0 0,-1 1 64 0 0,0 0-64 0 0,0 0 0 0 0,-1 0 0 0 0,0 0 0 0 0,0 1 0 0 0,-1 0 0 0 0,1-1 0 0 0,-1 1 0 0 0,0 0 0 0 0,0 0 64 0 0,1-1-64 0 0,0 1 0 0 0,0 0 0 0 0,1-1 0 0 0,1 1 0 0 0,-1 0 0 0 0,1 0 0 0 0,-2 0 0 0 0,1 1 0 0 0,-1 0 0 0 0,1 0 0 0 0,1 0 0 0 0,0 1 0 0 0,1 0 64 0 0,2 1-64 0 0,1 0 0 0 0,-2 0 0 0 0,1 0 0 0 0,-2-1 0 0 0,0-1 0 0 0,1 0 0 0 0,0 0 0 0 0,0-1 0 0 0,2 1 0 0 0,-1-1 64 0 0,1 1-64 0 0,-1-1 0 0 0,0 0 0 0 0,0 1 0 0 0,-1-1 0 0 0,1 1 0 0 0,0 1 0 0 0,1 0 64 0 0,0 1-64 0 0,1 0 0 0 0,0 0 0 0 0,-1 0 0 0 0,3 0 64 0 0,1 1-64 0 0,0-1 0 0 0,3-1 0 0 0,3 0-352 0 0,9 1-800 0 0,4 1 2144 0 0,-1 0-480 0 0,-5-1-392 0 0,-4 0-120 0 0,-3-2 0 0 0,-2 1 64 0 0,-3 0-64 0 0,0-1 0 0 0,1 1 0 0 0,-1-1 0 0 0,1 0 0 0 0,-1 1 0 0 0,0 0 0 0 0,1-1 64 0 0,0 1-64 0 0,1-1 0 0 0,-1 0 0 0 0,-1-1 64 0 0,0 0-64 0 0,-2 0 0 0 0,1-2 0 0 0,-1 1 64 0 0,1 0-64 0 0,-1 0 0 0 0,2 0 0 0 0,-1 0 0 0 0,1-1 0 0 0,0 1 64 0 0,0 0-64 0 0,1 0 0 0 0,1 1 0 0 0,0 0 0 0 0,0 0 0 0 0,0-1 0 0 0,0 1 0 0 0,0 0 64 0 0,1 0-64 0 0,4 0 0 0 0,0 1 0 0 0,0 0 0 0 0,-2 0 0 0 0,-1 0 0 0 0,-1 0 0 0 0,-1 0 0 0 0,0 0 64 504 0,-1 0-64-504 0,0-1 0 0 0,0 1 0 0 0,0-1 0 0 0,0 0 0 0 0,0 0 0 0 0,0 0 0 0 0,-1 0 64 0 0,0-1-64 0 0,-1 0 0 0 0,1 0 0 0 0,-2 0 64 0 0,1 1-64 0 0,0 0 0 0 0,0 0 0 515-2,3 0 0-515 2,3 1 0 0 0,-1-1 0 0 0,-1 1 0 0 0,-1 0 0 0 0,-2 0 0 0 0,-1 0 0 0 0,-2 1 0 0 0,1-1 0 0 0,-2-1 0 0 0,0 1 0 0 0,-1-1 64 0 0,-1 0-64 0 0,0-1 0 0 0,0 0 0 0 0,1 0 0 0 0,-1 0 0 0 0,1 0 0 0 0,1-1 0 0 0,0 1 0 0 0,0-1 0 0 0,0 1 0 0 0,0-1 0 0 0,0 0 64 514-3,0 1-64-514 3,-1-1 0 0 0,0 1 0 0 0,-1 0 0 0 0,0-1 0 0 0,0 1 0 0 0,1 1 0 0 0,-1-1 0 0 0,0 1 0 0 0,1-1 0 0 0,-2 0 0 0 0,1 0 64 490 3,-2-1-64-490-3,1 1 0 0 0,-1-1 0 0 0,-1 1 0 0 0,1-1 0 0 0,0 0 0 0 0,0 0 0 0 0,0 0 0 0 0,1 0 0 0 0,-2 1 0 0 0,1 0 0 0 0,0-1 0 0 0,0 1 0 0 0,0-1 0 0 0,0 1 0 0 0,0 0 0 0 0,1 0 0 0 0,1-1 0 0 0,0 0 0 0 0,0 0 0 0 0,0 1 0 0 0,-1-1 0 0 0,-1 1 0 0 0,1-1 0 501 1,1 1 0-501-1,1 0 0 0 0,2-1 0 0 0,0 2 0 0 0,-1-1 0 0 0,0 0 0 0 0,0 0 0 0 0,-1 0 0 0 0,1 0 0 0 0,0 0 0 0 0,0-1 64 0 0,0 1-64 0 0,1-1 0 0 0,-1 1 0 0 0,0-1 0 0 0,0 0 0 0 0,1 0 0 0 0,0 0 0 0 0,1-1 0 0 0,0 0 0 0 0,0-1 0 0 0,0 0 0 512 0,-1 1 0-512 0,0-1 0 0 0,-1-1 0 0 0,-1 1 0 0 0,0-1 64 0 0,0 1-64 0 0,0-1 0 0 0,1 0 0 0 0,-1 0 0 0 0,0 0 0 0 0,0 0 0 0 0,0 0 0 0 0,1 1 0 0 0,0-1 0 0 0,3 0 0 0 0,2 0 0 0 0,-1 0 0 0 0,-1 1 0 0 0,-1 0 0 0 0,-2 0 0 0 0,0 1 0 0 0,0 0 0 0 0,-1 1 0 0 0,-1 0 0 0 0,1 0 0 0 0,-1 0 0 0 0,1 0 0 0 0,0 0 0 0 0,0-1 0 0 0,0 1 0 0 0,0 1 0 0 0,1-1 0 512-3,-1 1 0-512 3,1 0 0 0 0,-1 0 0 0 0,2 0 0 0 0,-1 0 0 0 0,1 0 0 0 0,1-1 0 0 0,0 1 0 0 0,0-1 0 0 0,1 1 0 0 0,0 0 0 0 0,-1 0 0 0 0,0 0 0 511 5,-1 1 0-511-5,-1 0 0 0 0,-1 0 0 0 0,-1 1 0 0 0,1 0 0 0 0,0-1 0 0 0,1 1 0 0 0,1-1 0 0 0,2-1 0 0 0,-1 0 0 0 0,1 0 0 0 0,0 0 0 0 0,2 0 0 0 0,-1 0 0 0 0,0 0 0 0 0,1-1 0 0 0,0 2 0 0 0,0 0 0 0 0,0 0 0 0 0,1 0 0 0 0,-1 0 0 0 0,0 0 0 0 0,0 1 0 0 0,0 0 0 0 0,0-1 0 0 0,0 1 0 0 0,1 0 0 0 0,0-1 0 0 0,0 0 0 0 0,-1 1 0 0 0,1 0 0 0 0,-1 0 0 0 0,4 0 0 0 0,0 0 64 0 0,0-1-64 511 3,3-1 0-511-3,1-1 0 0 0,-1-1 0 0 0,-1 0 0 0 0,0-1 0 0 0,-1-1 0 0 0,-1 1 0 0 0,-1 0 0 0 0,-1 0 0 0 0,-1 0 0 0 0,1 2 0 0 0,-1 0 0 0 0,1 0 0 0 0,0 1 0 0 0,-1-1 0 0 0,0 1 0 0 0,-1-1 0 0 0,1 0 0 0 0,-2 1 0 0 0,0-1 0 0 0,0 0 0 0 0,0 0 0 0 0,-1 0 0 0 0,0 0 0 0 0,0 0 0 500 0,0 0 0-500 0,0-1 0 0 0,-1 1 0 0 0,-1 1 0 0 0,0-1 0 0 0,0 1 0 0 0,0 0 0 0 0,0 0 0 0 0,1 0 64 0 0,-1-1-64 0 0,0 0 0 0 0,0 0 0 0 0,-1 1 0 0 0,0-1 0 0 0,0 1 0 0 0,-1 0 0 0 0,1 1 0 0 0,0-1 0 0 0,1 0 0 0 0,0 0 0 511-2,1 0 0-511 2,0 0 0 0 0,0 0 0 0 0,1 0 0 0 0,3-1 0 0 0,2-1 0 0 0,0 0 0 0 0,-1 0 0 0 0,0 0 0 0 0,-2 1 0 0 0,-1-1 0 0 0,-1 1 0 0 0,1 1 0 511-4,-1-1 0-511 4,1 1 0 0 0,1 0 0 0 0,0 0 0 0 0,1-1 0 0 0,-1 1 0 0 0,1-1 0 0 0,0-1 0 0 0,-1 0 0 0 0,1 0 0 0 0,0 0 0 0 0,-1 0 0 0 0,-1 1 0 0 0,-1 0 0 0 0,-2 0 0 0 0,1 0 0 0 0,-2 0 0 0 0,1 0 0 0 0,-1 2 0 0 0,2 0 0 0 0,3 1 0 0 0,4 0 0 0 0,0 1 0 0 0,-1-1 0 0 0,-1 1 0 0 0,0-1 0 0 0,-2 0 0 0 0,-1 0 0 0 0,-2-1 0 0 0,0 0 0 511 3,-1-1 0-511-3,-1 1 0 0 0,1 0 0 0 0,-2 0 0 0 0,1 0 0 0 0,0 0 0 0 0,-1 1 0 0 0,0 0 0 0 0,0 0 0 0 0,4 1 0 0 0,1 0 0 0 0,-1 0 0 0 0,1 0 0 0 0,-2 0 0 0 0,-1 0 0 0 0,0-1 0 0 0,-1-1 0 0 0,-1 1 0 0 0,0-1 0 0 0,1 1 0 0 0,-1-1 0 0 0,0 0 0 0 0,1-1 0 501 2,-2 1 0-501-2,1 0 0 0 0,-1 0 0 0 0,0 0 0 0 0,0 1 0 0 0,3 0 0 0 0,1 0 0 512-1,1 0 0-512 1,0 0 0 0 0,-1-1 0 0 0,-1 1 0 0 0,1-1 0 0 0,-1 0 0 0 0,0 0 0 0 0,0 0 0 0 0,0-1 0 0 0,-1 1 0 0 0,-1 0 0 0 0,0 0 0 0 0,-2 1 0 0 0,3-1 0 0 0,0 1 0 0 0,-1-1 0 0 0,1 1 0 0 0,-2 0 0 0 0,1-1 0 0 0,1 1 0 0 0,-1 0 0 0 0,1-1 0 0 0,0 1 0 0 0,2 0 0 0 0,0 0 0 0 0,1 0 0 0 0,1 1 0 0 0,0 0 0 0 0,-1 1 0 513-3,0 0 0-513 3,1 0 0 0 0,0 0 0 0 0,0-1 0 0 0,0 0 0 0 0,-1 0 0 0 0,0 0 0 0 0,-2 0 0 0 0,0-1 0 0 0,-1 1 0 0 0,-1 0 0 0 0,1 0 0 0 0,-1-1 0 514 4,2 0 0-514-4,0 0 0 0 0,1-1 0 0 0,0 0 0 0 0,1 0 0 0 0,1 0 0 0 0,-1 0 0 0 0,0-1 0 0 0,0 0 0 0 0,-2 0 0 0 0,0-2 0 0 0,-1 1 0 0 0,0-1 0 0 0,-2 0 0 0 0,0 0 0 0 0,-1 0 0 0 0,-2-1 64 0 0,-1 0-64 0 0,-1 0 0 0 0,-2 1 0 0 0,-1 0 0 0 0,0 0 0 0 0,-2-1 0 0 0,0 0 0 502-7,-1 1 0-502 7,-1 0 0 0 0,-2 2-208 0 0,-3 4-1088 0 0,-5 7-1648 0 0,-5 4-6416 0 0,-1 0-4303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36:37.704"/>
    </inkml:context>
    <inkml:brush xml:id="br0">
      <inkml:brushProperty name="width" value="0.1" units="cm"/>
      <inkml:brushProperty name="height" value="0.1" units="cm"/>
      <inkml:brushProperty name="color" value="#E71224"/>
    </inkml:brush>
  </inkml:definitions>
  <inkml:trace contextRef="#ctx0" brushRef="#br0">0 173 1839 0 0,'3'-4'273'0'0,"0"-1"-1"0"0,1 1 0 0 0,-1 0 0 0 0,1 0 1 0 0,0 0-1 0 0,0 0 0 0 0,0 1 0 0 0,9-6 1 0 0,-2 1 11 0 0,1 1 1 0 0,18-7-1 0 0,-19 11-141 0 0,-1-1-1 0 0,1 2 0 0 0,0 0 1 0 0,0 0-1 0 0,0 1 0 0 0,1 0 0 0 0,-1 1 1 0 0,0 0-1 0 0,0 1 0 0 0,0 0 1 0 0,0 1-1 0 0,0 0 0 0 0,11 4 0 0 0,-15-5-40 0 0,-1 0 1 0 0,1 0-1 0 0,-1-1 0 0 0,1 0 0 0 0,0-1 0 0 0,-1 0 0 0 0,8-1 0 0 0,-5 1 60 0 0,-1-1 0 0 0,1 2-1 0 0,14 0 1 0 0,13 1 34 0 0,-26-1-90 0 0,1 0 0 0 0,-1 0 0 0 0,11 3 0 0 0,-7 0 91 0 0,27 0 0 0 0,-9-1-27 0 0,63-1 297 0 0,-50-2-395 0 0,-13-1-5 0 0,9 0-17 0 0,29 3 222 0 0,-38-1 952 0 0,0 0-1380 0 0,-17 1-253 0 0,0-1 0 0 0,27-3-1 0 0,146-23 464 0 0,-156 22-49 0 0,55 0 0 0 0,-57 4-1 0 0,0-1-1 0 0,37-7 1 0 0,98-20 60 0 0,-85 14-40 0 0,-57 9-18 0 0,0 1 0 0 0,1 0 0 0 0,0 2 0 0 0,30 1-1 0 0,-34 2-5 0 0,0 0 0 0 0,24-4 0 0 0,24 3 939 0 0,21 7-1503 0 0,-44-3 253 0 0,75 14 311 0 0,-93-13 22 0 0,0-2-1 0 0,42-1 0 0 0,16-8 107 0 0,-75 6-94 0 0,0-1 0 0 0,0-1 0 0 0,10-2-1 0 0,-9 1 2 0 0,-1 1-1 0 0,0 1 0 0 0,11-1 0 0 0,38-7 30 0 0,-20 0 54 0 0,-38 9-140 0 0,0 1 0 0 0,0-1 0 0 0,0 0 1 0 0,0 1-1 0 0,-1 0 0 0 0,1-1 0 0 0,0 1 0 0 0,0-1 1 0 0,-1 1-1 0 0,1 0 0 0 0,0 0 0 0 0,-1-1 1 0 0,1 1-1 0 0,-1 0 0 0 0,1 0 0 0 0,-1 0 0 0 0,1 1 1 0 0,1 3-217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36:45.248"/>
    </inkml:context>
    <inkml:brush xml:id="br0">
      <inkml:brushProperty name="width" value="0.1" units="cm"/>
      <inkml:brushProperty name="height" value="0.1" units="cm"/>
      <inkml:brushProperty name="color" value="#E71224"/>
    </inkml:brush>
  </inkml:definitions>
  <inkml:trace contextRef="#ctx0" brushRef="#br0">0 49 919 0 0,'12'-11'80'0'0,"-3"0"-80"0"0,-4 9 0 0 0,1 0 0 0 0,0 0 80 0 0,1 0 0 0 0,8-5 0 0 0,9-4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5:35.253"/>
    </inkml:context>
    <inkml:brush xml:id="br0">
      <inkml:brushProperty name="width" value="0.1" units="cm"/>
      <inkml:brushProperty name="height" value="0.1" units="cm"/>
      <inkml:brushProperty name="color" value="#E71224"/>
    </inkml:brush>
  </inkml:definitions>
  <inkml:trace contextRef="#ctx0" brushRef="#br0">1226 83 5551 0 0,'-9'-16'207'0'0,"7"12"-157"0"0,0-1 0 0 0,-1 0 0 0 0,0 1 1 0 0,0-1-1 0 0,0 1 0 0 0,-1 0 0 0 0,-6-6 0 0 0,5 7 104 0 0,-1 1 0 0 0,1 0 0 0 0,-1 0 0 0 0,1 0-1 0 0,-1 1 1 0 0,-10-2 0 0 0,1 1-93 0 0,-12-2-25 0 0,-1 1-1 0 0,0 2 1 0 0,-42 2 0 0 0,28 1-21 0 0,-79 1 14 0 0,-159-1 154 0 0,224-5-92 0 0,0 2 0 0 0,0 3 0 0 0,0 2 0 0 0,-93 19 0 0 0,74-3-616 0 0,-4 2-2169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36:50.422"/>
    </inkml:context>
    <inkml:brush xml:id="br0">
      <inkml:brushProperty name="width" value="0.1" units="cm"/>
      <inkml:brushProperty name="height" value="0.1" units="cm"/>
      <inkml:brushProperty name="color" value="#E71224"/>
    </inkml:brush>
  </inkml:definitions>
  <inkml:trace contextRef="#ctx0" brushRef="#br0">140 76 919 0 0,'10'0'306'0'0,"-1"-2"0"0"0,1 1 0 0 0,-1-2 0 0 0,1 1 0 0 0,10-5 0 0 0,6-2-214 0 0,26-8 152 0 0,17-5 171 0 0,-49 18-268 0 0,0 1-1 0 0,1 0 1 0 0,29 0 0 0 0,-42 4-105 0 0,-1 0 0 0 0,0 0 0 0 0,0 0 0 0 0,0 1 0 0 0,0 0 0 0 0,0 1 0 0 0,-1-1 0 0 0,9 6 0 0 0,-6-4 10 0 0,1 0 0 0 0,-1-1 0 0 0,15 4 0 0 0,13-6 28 0 0,-8-1-24 0 0,81 10 126 0 0,-73-7 84 0 0,1-2-1 0 0,73-6 1 0 0,-100 4-240 0 0,1 0 0 0 0,-1 1 1 0 0,1 1-1 0 0,11 2 0 0 0,24 0 40 0 0,34 4 81 0 0,-61-4-89 0 0,0-1-1 0 0,-1-1 1 0 0,1 0 0 0 0,23-4-1 0 0,-25 2 40 0 0,30 0 1 0 0,-25 1-76 0 0,24 3 65 0 0,47 7 0 0 0,-63-6-73 0 0,-30-4-13 0 0,11 1 33 0 0,-12-1-33 0 0,1 0 0 0 0,-1 0 0 0 0,0 0 0 0 0,1 0-1 0 0,-1 0 1 0 0,0 0 0 0 0,1 0 0 0 0,-1 0 0 0 0,0 0 0 0 0,1-1 0 0 0,-1 1-1 0 0,0 0 1 0 0,1 0 0 0 0,-1 0 0 0 0,0 0 0 0 0,1 0 0 0 0,-1-1 0 0 0,0 1 0 0 0,0 0-1 0 0,1 0 1 0 0,-1 0 0 0 0,0-1 0 0 0,1 1 0 0 0,-1 0 0 0 0,0 0 0 0 0,0-1-1 0 0,0 1 1 0 0,1 0 0 0 0,-1-1 0 0 0,0 1 0 0 0,0 0 0 0 0,0-1 0 0 0,0 1-1 0 0,-1-1 16 0 0,1 0-1 0 0,-1 1 0 0 0,0-1 1 0 0,0 1-1 0 0,0-1 1 0 0,0 1-1 0 0,0-1 0 0 0,0 1 1 0 0,0 0-1 0 0,0 0 0 0 0,0-1 1 0 0,0 1-1 0 0,-1 0 1 0 0,1 0-1 0 0,0 0 0 0 0,0 0 1 0 0,0 0-1 0 0,-1 0 0 0 0,-4 0 77 0 0,-1-2-42 0 0,-1 1 0 0 0,1 0-1 0 0,-1 0 1 0 0,0 0-1 0 0,1 1 1 0 0,-11 1 0 0 0,9 0-34 0 0,0-1-1 0 0,0-1 1 0 0,0 1 0 0 0,-10-3 0 0 0,-75-11 75 0 0,45 8-65 0 0,31 5-26 0 0,1 0 0 0 0,-22 2 0 0 0,3 0 0 0 0,-29-7 0 0 0,56 6 10 0 0,-1 0-1 0 0,-18 3 0 0 0,20-2-3 0 0,0 0 0 0 0,0 0 0 0 0,-1-1 0 0 0,1 0 0 0 0,-9-2 0 0 0,13 2-6 0 0,-16-4 0 0 0,0 1 0 0 0,-29-1 0 0 0,24 3 0 0 0,-24-4 0 0 0,25 2 0 0 0,-26-1 0 0 0,25 4 0 0 0,-4 0 0 0 0,1 0 0 0 0,-57 10 0 0 0,56-5 0 0 0,5 0 0 0 0,-27 8 0 0 0,30-7 0 0 0,-33 4 0 0 0,6-1 0 0 0,30-5 0 0 0,-12 4 0 0 0,1-2 0 0 0,-1-2 0 0 0,-41 2 0 0 0,46-7 0 0 0,1-2 0 0 0,-45-10 0 0 0,45 2 0 0 0,22 10 0 0 0,0-1 0 0 0,-1 1 0 0 0,1-1 0 0 0,-1 1 0 0 0,1 0 0 0 0,-1 0 0 0 0,0 1 0 0 0,1-1 0 0 0,-6 0 0 0 0,14 3-13 0 0,22 8-38 0 0,-2-9 51 0 0,0-1 0 0 0,1-2 0 0 0,-1-1 0 0 0,43-9 0 0 0,18-3 0 0 0,-53 11 0 0 0,128-13 0 0 0,-137 16 0 0 0,-1 0 0 0 0,1 1 0 0 0,0 1 0 0 0,-1 2 0 0 0,0 0 0 0 0,39 11 0 0 0,-43-8 0 0 0,1 0 0 0 0,-1-2 0 0 0,1 0 0 0 0,0-2 0 0 0,0 0 0 0 0,1-2 0 0 0,-1 0 0 0 0,0-1 0 0 0,0-1 0 0 0,41-9 0 0 0,-22 0 0 0 0,1 2 0 0 0,1 3 0 0 0,72-4 0 0 0,-66 9 0 0 0,-24 0 0 0 0,1 1 0 0 0,0 1 0 0 0,27 4 0 0 0,-51-4-2 0 0,0-1 0 0 0,0 0 0 0 0,0 1 0 0 0,-1-1 0 0 0,1 1 0 0 0,0 0 0 0 0,0-1 0 0 0,-1 1 0 0 0,1-1 0 0 0,0 1 0 0 0,-1 0 0 0 0,1 0 0 0 0,-1-1 0 0 0,1 1 0 0 0,-1 0 0 0 0,1 0 0 0 0,-1 0 0 0 0,0-1 0 0 0,1 1 0 0 0,-1 0 0 0 0,0 0 0 0 0,1 0 0 0 0,-1 0 0 0 0,0 0 0 0 0,0 0 0 0 0,0 0 0 0 0,0 0 0 0 0,0 0 0 0 0,0-1 0 0 0,0 1 0 0 0,-1 2 0 0 0,0-2 2 0 0,0 0 0 0 0,1 0 0 0 0,-1-1 0 0 0,0 1 0 0 0,0 0 0 0 0,-1-1 0 0 0,1 1 0 0 0,0 0 0 0 0,0-1 0 0 0,0 1 0 0 0,0-1 0 0 0,-3 1 0 0 0,-1 1 0 0 0,3-1-8 0 0,0 0 1 0 0,1 1-1 0 0,-1-1 0 0 0,1 0 0 0 0,-1 1 0 0 0,1-1 0 0 0,0 1 0 0 0,-1-1 0 0 0,1 1 0 0 0,0 0 1 0 0,0-1-1 0 0,-1 4 0 0 0,0 3-90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37:32.809"/>
    </inkml:context>
    <inkml:brush xml:id="br0">
      <inkml:brushProperty name="width" value="0.1" units="cm"/>
      <inkml:brushProperty name="height" value="0.1" units="cm"/>
      <inkml:brushProperty name="color" value="#E71224"/>
    </inkml:brush>
  </inkml:definitions>
  <inkml:trace contextRef="#ctx0" brushRef="#br0">9 8 3423 0 0,'-9'-8'736'0'0,"15"15"450"0"0,15 14-85 0 0,29 8 51 0 0,2-3-1 0 0,56 22 1 0 0,-91-40-920 0 0,0 0 0 0 0,18 13 0 0 0,-21-11-107 0 0,1-2-1 0 0,-1 0 1 0 0,26 10-1 0 0,-38-18-114 0 0,11 4 105 0 0,0 1 0 0 0,0 0 0 0 0,22 13 0 0 0,-31-15-92 0 0,-1-1 1 0 0,0 0 0 0 0,0 0 0 0 0,-1 1-1 0 0,1 0 1 0 0,0-1 0 0 0,-1 1 0 0 0,1 0-1 0 0,-1 0 1 0 0,0 1 0 0 0,0-1-1 0 0,0 0 1 0 0,-1 1 0 0 0,1-1 0 0 0,-1 1-1 0 0,0-1 1 0 0,0 1 0 0 0,0 0 0 0 0,0 4-1 0 0,1 22 358 0 0,-1 0 0 0 0,-7 56 0 0 0,2-50-68 0 0,4-27-259 0 0,0 1 1 0 0,1-1-1 0 0,0 1 0 0 0,0-1 0 0 0,1 0 0 0 0,0 0 0 0 0,1 0 1 0 0,0 0-1 0 0,0 0 0 0 0,1 0 0 0 0,0-1 0 0 0,9 14 0 0 0,-1 1 48 0 0,9 26 0 0 0,-11-22-87 0 0,0-7-5 0 0,0-1-1 0 0,16 22 1 0 0,-17-28-6 0 0,-1 0-1 0 0,0 1 1 0 0,0 0-1 0 0,-2 0 0 0 0,1 1 1 0 0,3 16-1 0 0,-5-15 27 0 0,0-1-1 0 0,1 1 1 0 0,8 14 0 0 0,-6-15 12 0 0,-1 1 0 0 0,8 27 1 0 0,-10-21 31 0 0,41 143 390 0 0,-10-35-400 0 0,-14-51 51 0 0,-15-50-38 0 0,2-1 1 0 0,0 1-1 0 0,18 34 0 0 0,-17-45-68 0 0,-4-7 13 0 0,0 0 0 0 0,7 19 0 0 0,-6-11 23 0 0,-3-8-43 0 0,-1-1-1 0 0,0 1 1 0 0,0 1 0 0 0,1 15-1 0 0,13 141 127 0 0,4-62-82 0 0,-10-61-28 0 0,9 34 46 0 0,-20-77-60 0 0,33 112 120 0 0,-23-83-102 0 0,5 35 0 0 0,-1-8-2 0 0,25 126 28 0 0,-36-168-42 0 0,11 85 87 0 0,2-33 8 0 0,5 27-10 0 0,-17-62-74 0 0,-2 0-1 0 0,-1 1 1 0 0,-1-1 0 0 0,-2 0 0 0 0,-1 0-1 0 0,-12 53 1 0 0,13-76 3 0 0,-10 42 40 0 0,-30 87 0 0 0,29-100 59 0 0,-15 71 0 0 0,13-46-30 0 0,9-43-66 0 0,-1 0 1 0 0,-2 0-1 0 0,0-1 1 0 0,-14 23-1 0 0,-57 92 52 0 0,58-98-32 0 0,11-18-6 0 0,-15 31 0 0 0,9-5-5 0 0,5-15 16 0 0,-15 30 0 0 0,22-51-46 0 0,2 0 0 0 0,-1 0 0 0 0,-1 10 0 0 0,2-10 12 0 0,0 0 0 0 0,0 0 0 0 0,-5 9 0 0 0,-13 29-16 0 0,16-35 16 0 0,0-1 0 0 0,0 0 0 0 0,-11 17 0 0 0,1-5-9 0 0,-20 39 0 0 0,33-60-4 0 0,0 4 16 0 0,-2 1 0 0 0,1-1 1 0 0,-1 0-1 0 0,1 0 0 0 0,-2-1 0 0 0,1 1 1 0 0,-8 7-1 0 0,-7 5 123 0 0,2 1-1 0 0,-20 25 1 0 0,-20 23 146 0 0,48-58-241 0 0,0 1 18 0 0,-1 0 0 0 0,0-1 0 0 0,-21 13 1 0 0,-80 39 194 0 0,100-54-251 0 0,0 1-1 0 0,1 0 0 0 0,0 1 1 0 0,0 0-1 0 0,1 0 1 0 0,1 1-1 0 0,-1 0 0 0 0,1 0 1 0 0,-6 12-1 0 0,14-21-113 0 0,-1 0 0 0 0,1-1 0 0 0,0 1 0 0 0,0 0 0 0 0,-1-1 1 0 0,1 1-1 0 0,0 0 0 0 0,0-1 0 0 0,0 1 0 0 0,0 0 0 0 0,0-1 0 0 0,0 1 0 0 0,0 0 0 0 0,0 0 0 0 0,0-1 0 0 0,0 1 0 0 0,0 0 0 0 0,0-1 0 0 0,1 1 0 0 0,-1 0 0 0 0,0-1 0 0 0,0 1 0 0 0,1 0 1 0 0,-1-1-1 0 0,1 1 0 0 0,-1-1 0 0 0,0 1 0 0 0,1-1 0 0 0,-1 1 0 0 0,1-1 0 0 0,-1 1 0 0 0,1-1 0 0 0,-1 1 0 0 0,1-1 0 0 0,0 1 0 0 0,-1-1 0 0 0,1 0 0 0 0,-1 1 0 0 0,1-1 0 0 0,0 0 0 0 0,0 0 1 0 0,-1 1-1 0 0,1-1 0 0 0,0 0 0 0 0,-1 0 0 0 0,1 0 0 0 0,0 0 0 0 0,-1 0 0 0 0,1 0 0 0 0,0 0 0 0 0,0 0 0 0 0,-1 0 0 0 0,1 0 0 0 0,0-1 0 0 0,-1 1 0 0 0,1 0 0 0 0,0 0 0 0 0,-1-1 0 0 0,1 1 1 0 0,-1 0-1 0 0,2-1 0 0 0,3-4-1695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37:43.858"/>
    </inkml:context>
    <inkml:brush xml:id="br0">
      <inkml:brushProperty name="width" value="0.1" units="cm"/>
      <inkml:brushProperty name="height" value="0.1" units="cm"/>
      <inkml:brushProperty name="color" value="#E71224"/>
    </inkml:brush>
  </inkml:definitions>
  <inkml:trace contextRef="#ctx0" brushRef="#br0">872 133 2759 0 0,'0'0'5'0'0,"0"0"-1"0"0,0 0 0 0 0,0 0 0 0 0,0 0 0 0 0,0-1 1 0 0,0 1-1 0 0,0 0 0 0 0,0 0 0 0 0,0 0 0 0 0,0 0 0 0 0,0 0 1 0 0,0-1-1 0 0,0 1 0 0 0,0 0 0 0 0,0 0 0 0 0,0 0 1 0 0,0 0-1 0 0,0-1 0 0 0,0 1 0 0 0,0 0 0 0 0,0 0 0 0 0,0 0 1 0 0,0 0-1 0 0,0 0 0 0 0,0 0 0 0 0,-1-1 0 0 0,1 1 0 0 0,0 0 1 0 0,0 0-1 0 0,0 0 0 0 0,0 0 0 0 0,0 0 0 0 0,0 0 1 0 0,-1 0-1 0 0,1 0 0 0 0,0 0 0 0 0,0 0 0 0 0,0 0 0 0 0,0 0 1 0 0,0 0-1 0 0,-1 0 0 0 0,1-1 0 0 0,0 1 0 0 0,0 0 1 0 0,0 0-1 0 0,-1 1 0 0 0,-7 3 356 0 0,-4 9 209 0 0,4-4-448 0 0,0 1 0 0 0,0-2 0 0 0,0 1 1 0 0,-17 11-1 0 0,-42 26 360 0 0,54-38-342 0 0,-133 72 851 0 0,47-29-388 0 0,29-5-290 0 0,68-45-306 0 0,1 1 0 0 0,-1-1 0 0 0,0 0 0 0 0,0-1-1 0 0,1 1 1 0 0,-1 0 0 0 0,0 0 0 0 0,0-1 0 0 0,0 1 0 0 0,-3 0-1 0 0,5-1-1 0 0,-1 0 0 0 0,1 0-1 0 0,0 0 1 0 0,-1 0-1 0 0,1 0 1 0 0,0 0 0 0 0,0-1-1 0 0,-1 1 1 0 0,1 0-1 0 0,0 0 1 0 0,0 0 0 0 0,-1 0-1 0 0,1 0 1 0 0,0 0-1 0 0,0-1 1 0 0,0 1 0 0 0,-1 0-1 0 0,1 0 1 0 0,0 0-1 0 0,0-1 1 0 0,0 1 0 0 0,0 0-1 0 0,-1 0 1 0 0,1-1-1 0 0,0 1 1 0 0,0 0 0 0 0,0-1-1 0 0,1-13 115 0 0,18-43 345 0 0,-12 40-228 0 0,7-30 0 0 0,-8 10 0 0 0,-2 0 0 0 0,-2 1-1 0 0,-1-1 1 0 0,-6-60 0 0 0,-6 38-65 0 0,12 60-164 0 0,1 0 0 0 0,-1 0 0 0 0,1 0 0 0 0,-1 0-1 0 0,1 0 1 0 0,-1 0 0 0 0,0 0 0 0 0,1 1 0 0 0,-1-1 0 0 0,1 3-1 0 0,11 18-5 0 0,-1 1 0 0 0,15 39 0 0 0,-6-12 0 0 0,-2-8 52 0 0,28 41-1 0 0,-34-63 102 0 0,0 0 0 0 0,2-2 0 0 0,31 33 0 0 0,-33-38 84 0 0,-1 2 1 0 0,20 29-1 0 0,-20-27-105 0 0,-7-10-55 0 0,0-1 0 0 0,1 1-1 0 0,-1-1 1 0 0,1 0 0 0 0,10 6 0 0 0,-15-10-62 0 0,0-1 0 0 0,1-1 0 0 0,0 1 0 0 0,-1 0 0 0 0,1 0 1 0 0,-1 0-1 0 0,1-1 0 0 0,0 1 0 0 0,-1-1 0 0 0,1 1 0 0 0,0-1 0 0 0,0 0 0 0 0,0 0 0 0 0,1 0 0 0 0,-2 0-8 0 0,1 0 0 0 0,-1-1 0 0 0,0 1 0 0 0,0-1 0 0 0,0 1 0 0 0,0-1-1 0 0,0 1 1 0 0,1-1 0 0 0,-1 0 0 0 0,0 0 0 0 0,-1 1 0 0 0,1-1 0 0 0,0 0-1 0 0,0 0 1 0 0,0 0 0 0 0,0 0 0 0 0,-1 0 0 0 0,1 0 0 0 0,0 0 0 0 0,-1 0-1 0 0,1 0 1 0 0,-1-1 0 0 0,1 0 0 0 0,0-1 1 0 0,0 0 0 0 0,-1 0 1 0 0,1 0-1 0 0,-1 0 0 0 0,0 0 0 0 0,0 0 0 0 0,0 0 0 0 0,0 0 1 0 0,-1 0-1 0 0,1 0 0 0 0,-1 0 0 0 0,0 0 0 0 0,1 0 1 0 0,-1 0-1 0 0,-1 0 0 0 0,1 0 0 0 0,0 0 0 0 0,-1 1 1 0 0,1-1-1 0 0,-1 1 0 0 0,0-1 0 0 0,-3-3 0 0 0,-6-6 29 0 0,0 0-1 0 0,-23-19 0 0 0,33 31-34 0 0,-7-8 7 0 0,-1 1 1 0 0,0 0-1 0 0,0 0 1 0 0,-1 1-1 0 0,0 1 1 0 0,0 0-1 0 0,0 0 0 0 0,-11-3 1 0 0,-7 0 14 0 0,0 2-1 0 0,-48-4 1 0 0,-57 4 67 0 0,59 5-72 0 0,45 1-19 0 0,0 2 0 0 0,-47 8 0 0 0,16-1 0 0 0,53-7-5 0 0,-1-1 0 0 0,1 1 0 0 0,-1 0 0 0 0,1 0 0 0 0,0 1-1 0 0,-12 7 1 0 0,16-9 3 0 0,0 1 1 0 0,0-1-1 0 0,1 1 0 0 0,-1 0 0 0 0,1 0 0 0 0,-1 0 0 0 0,1 1 0 0 0,0-1 0 0 0,0 0 0 0 0,0 1 0 0 0,0 0 1 0 0,0-1-1 0 0,0 1 0 0 0,1 0 0 0 0,0 0 0 0 0,-1 0 0 0 0,1 0 0 0 0,-1 6 0 0 0,2-7 2 0 0,0 0 0 0 0,1 0 0 0 0,-1 1 0 0 0,1-1 1 0 0,-1 0-1 0 0,1 0 0 0 0,0 0 0 0 0,0 0 0 0 0,0 0 0 0 0,0 0 0 0 0,0 0 0 0 0,0 0 0 0 0,1 0 0 0 0,-1 0 0 0 0,1-1 0 0 0,-1 1 0 0 0,1 0 0 0 0,0-1 0 0 0,0 0 0 0 0,3 3 0 0 0,5 3-4 0 0,0 0 1 0 0,16 7-1 0 0,-7-5 1 0 0,0-1 0 0 0,1-1 1 0 0,0-1-1 0 0,0-1 0 0 0,0-1 1 0 0,0 0-1 0 0,1-1 0 0 0,-1-2 1 0 0,1 0-1 0 0,0-1 0 0 0,-1-1 1 0 0,1-1-1 0 0,-1-1 0 0 0,1 0 1 0 0,19-8-1 0 0,-1-1 51 0 0,0-2 0 0 0,45-23 0 0 0,-45 19 49 0 0,-21 11-39 0 0,-15 6-43 0 0,0 0 0 0 0,0 1 0 0 0,0-1 1 0 0,0-1-1 0 0,-1 1 0 0 0,1 0 0 0 0,0-1 0 0 0,-1 1 0 0 0,1-1 0 0 0,-1 0 0 0 0,0 0 0 0 0,0 0 0 0 0,1 0 0 0 0,1-3 0 0 0,-4 5-11 0 0,0 0 1 0 0,0 0-1 0 0,0 0 0 0 0,0 0 0 0 0,0 0 0 0 0,0-1 0 0 0,0 1 1 0 0,0 0-1 0 0,1 0 0 0 0,-1 0 0 0 0,0 0 0 0 0,0-1 1 0 0,0 1-1 0 0,0 0 0 0 0,0 0 0 0 0,0 0 0 0 0,0 0 0 0 0,0-1 1 0 0,0 1-1 0 0,0 0 0 0 0,0 0 0 0 0,0 0 0 0 0,0 0 0 0 0,0-1 1 0 0,0 1-1 0 0,0 0 0 0 0,0 0 0 0 0,-1 0 0 0 0,1 0 0 0 0,0-1 1 0 0,0 1-1 0 0,0 0 0 0 0,0 0 0 0 0,0 0 0 0 0,0 0 0 0 0,0 0 1 0 0,0 0-1 0 0,-1-1 0 0 0,1 1 0 0 0,0 0 0 0 0,0 0 0 0 0,-10-2 120 0 0,-12 3 37 0 0,-12 5-10 0 0,1 2-1 0 0,-1 1 1 0 0,1 2-1 0 0,-47 22 1 0 0,-121 74-4370 0 0,172-90-79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37:47.605"/>
    </inkml:context>
    <inkml:brush xml:id="br0">
      <inkml:brushProperty name="width" value="0.1" units="cm"/>
      <inkml:brushProperty name="height" value="0.1" units="cm"/>
      <inkml:brushProperty name="color" value="#E71224"/>
    </inkml:brush>
  </inkml:definitions>
  <inkml:trace contextRef="#ctx0" brushRef="#br0">166 0 455 0 0,'-27'16'-2'0'0,"22"-12"110"0"0,0 0 1 0 0,-1-1-1 0 0,1 0 0 0 0,-1 0 1 0 0,0-1-1 0 0,0 0 0 0 0,-6 2 0 0 0,-18 5 482 0 0,23-7-404 0 0,1 1-1 0 0,-1-2 1 0 0,1 1 0 0 0,-1-1 0 0 0,-9 1-1 0 0,16-2-162 0 0,-1 0 0 0 0,1 0-1 0 0,0 0 1 0 0,-1 0 0 0 0,1 0-1 0 0,0 0 1 0 0,0 0 0 0 0,-1 0-1 0 0,1 0 1 0 0,0 0 0 0 0,-1 0-1 0 0,1 0 1 0 0,0 0 0 0 0,0 0-1 0 0,-1 0 1 0 0,1 0 0 0 0,0 0-1 0 0,-1 0 1 0 0,1 0 0 0 0,0 1-1 0 0,0-1 1 0 0,-1 0 0 0 0,1 0-1 0 0,0 0 1 0 0,0 0 0 0 0,0 1-1 0 0,-1-1 1 0 0,1 0 0 0 0,0 0-1 0 0,0 1 1 0 0,0-1-1 0 0,-1 0 1 0 0,7 7 622 0 0,15 6-78 0 0,-6-6-472 0 0,22 16 0 0 0,-28-17-66 0 0,0 0 0 0 0,1 0 0 0 0,0-1 0 0 0,0 0-1 0 0,0-1 1 0 0,13 4 0 0 0,-11-6 10 0 0,0 0-1 0 0,1-1 0 0 0,-1 0 0 0 0,0-1 0 0 0,23-2 0 0 0,60-16 357 0 0,-35 6-256 0 0,95-10 252 0 0,294-6-1 0 0,-396 30-323 0 0,-27-1 102 0 0,38-2 0 0 0,-55 0-113 0 0,-1-1 0 0 0,1 1 0 0 0,-1-1 0 0 0,0-1 0 0 0,1 1 0 0 0,-1-2 1 0 0,0 1-1 0 0,10-7 0 0 0,22-9 144 0 0,-38 18-133 0 0,-4 1-87 0 0,2 0 19 0 0,-4 1-99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37:48.715"/>
    </inkml:context>
    <inkml:brush xml:id="br0">
      <inkml:brushProperty name="width" value="0.1" units="cm"/>
      <inkml:brushProperty name="height" value="0.1" units="cm"/>
      <inkml:brushProperty name="color" value="#E71224"/>
    </inkml:brush>
  </inkml:definitions>
  <inkml:trace contextRef="#ctx0" brushRef="#br0">5 47 2959 0 0,'0'-1'53'0'0,"-1"0"-1"0"0,1 0 0 0 0,-1 0 0 0 0,1 0 0 0 0,-1 0 0 0 0,1 0 0 0 0,0 0 0 0 0,-1 0 0 0 0,1-1 0 0 0,0 1 0 0 0,0 0 0 0 0,0 0 1 0 0,0 0-1 0 0,0 0 0 0 0,0 0 0 0 0,0-1 0 0 0,0 1 0 0 0,1 0 0 0 0,-1 0 0 0 0,0 0 0 0 0,1 0 0 0 0,-1 0 0 0 0,1 0 0 0 0,-1 0 1 0 0,1 0-1 0 0,-1 0 0 0 0,1 0 0 0 0,0 0 0 0 0,0 0 0 0 0,-1 0 0 0 0,1 0 0 0 0,0 1 0 0 0,0-1 0 0 0,0 0 0 0 0,0 1 0 0 0,0-1 1 0 0,0 0-1 0 0,0 1 0 0 0,0-1 0 0 0,0 1 0 0 0,0 0 0 0 0,0-1 0 0 0,0 1 0 0 0,0 0 0 0 0,0 0 0 0 0,2-1 0 0 0,12 2 117 0 0,0 1 0 0 0,0 1 0 0 0,0 0 0 0 0,25 9 0 0 0,5 1-54 0 0,-1-4-25 0 0,0-1-1 0 0,1-3 0 0 0,47 0 0 0 0,-21-5 49 0 0,85-13-1 0 0,-62 6 153 0 0,119 7 0 0 0,-2-1-32 0 0,-20-22-162 0 0,-144 16-40 0 0,-15 0 9 0 0,-22 4-42 0 0,0 1 0 0 0,0 1 0 0 0,13-1 0 0 0,-23 2-19 0 0,1 0 0 0 0,-1 1 1 0 0,0-1-1 0 0,0 1 0 0 0,0-1 0 0 0,0 0 0 0 0,0 1 1 0 0,0-1-1 0 0,0 1 0 0 0,0-1 0 0 0,0 0 0 0 0,0 1 1 0 0,0-1-1 0 0,0 1 0 0 0,0-1 0 0 0,0 0 0 0 0,0 1 1 0 0,0-1-1 0 0,-1 1 0 0 0,1-1 0 0 0,0 0 0 0 0,0 1 1 0 0,0-1-1 0 0,-1 0 0 0 0,1 1 0 0 0,0-1 0 0 0,0 0 0 0 0,-1 1 1 0 0,-7 12-56 0 0,4-6-195 0 0,2-1-94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38:21.150"/>
    </inkml:context>
    <inkml:brush xml:id="br0">
      <inkml:brushProperty name="width" value="0.1" units="cm"/>
      <inkml:brushProperty name="height" value="0.1" units="cm"/>
      <inkml:brushProperty name="color" value="#F4F91B"/>
    </inkml:brush>
  </inkml:definitions>
  <inkml:trace contextRef="#ctx0" brushRef="#br0">0 77 1351 0 0,'5'-7'1230'0'0,"0"0"0"0"0,0 1 0 0 0,8-7 0 0 0,-5 6-611 0 0,0 2 0 0 0,0-1-1 0 0,1 1 1 0 0,14-7-1 0 0,-14 8-295 0 0,-7 3-265 0 0,1 0 0 0 0,0 1 0 0 0,-1-1 0 0 0,1 1 0 0 0,0-1 0 0 0,0 1 0 0 0,-1 0 0 0 0,1 0 0 0 0,0 0 0 0 0,0 0-1 0 0,-1 1 1 0 0,1-1 0 0 0,0 1 0 0 0,0-1 0 0 0,-1 1 0 0 0,4 1 0 0 0,23 4 221 0 0,75 3 633 0 0,-104-9-907 0 0,17 0 153 0 0,28 4-1 0 0,-39-3-144 0 0,-1 0 1 0 0,1 0 0 0 0,-1 1 0 0 0,1 0-1 0 0,-1 0 1 0 0,0 0 0 0 0,0 1-1 0 0,9 5 1 0 0,-9-5-3 0 0,1 0 1 0 0,0 0-1 0 0,0 0 1 0 0,0-1-1 0 0,1 0 1 0 0,-1 0-1 0 0,0-1 1 0 0,1 0-1 0 0,9 1 0 0 0,20 4 131 0 0,-23-4-79 0 0,0 0-1 0 0,0-1 1 0 0,0-1-1 0 0,0 0 1 0 0,25-4 0 0 0,18 0 52 0 0,9 0-30 0 0,-52 4-78 0 0,20-1 51 0 0,1 3 0 0 0,42 5 0 0 0,-33 0-11 0 0,0-3-1 0 0,53-1 0 0 0,-62-5 61 0 0,4 0-97 0 0,-26 3 1 0 0,0-1-1 0 0,18-2 0 0 0,5 0 34 0 0,-12 2 43 0 0,1-1 1 0 0,-1-2-1 0 0,26-4 0 0 0,-42 5-37 0 0,0 0 0 0 0,-1 1-1 0 0,1 0 1 0 0,0 1 0 0 0,0 0-1 0 0,-1 0 1 0 0,8 1 0 0 0,-13-1-57 0 0,0 1 0 0 0,0-1 0 0 0,0 1 0 0 0,0 0 0 0 0,0-1 0 0 0,0 1 0 0 0,0 0 0 0 0,-1 0 0 0 0,1-1 0 0 0,0 1 0 0 0,-1 0 0 0 0,1 0 0 0 0,-1 0 0 0 0,1 0 0 0 0,-1 0 0 0 0,1 0 0 0 0,-1 0 0 0 0,0 0 0 0 0,1 0 0 0 0,-1 0 1 0 0,0 0-1 0 0,0 3 0 0 0,1 8-271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38:22.570"/>
    </inkml:context>
    <inkml:brush xml:id="br0">
      <inkml:brushProperty name="width" value="0.1" units="cm"/>
      <inkml:brushProperty name="height" value="0.1" units="cm"/>
      <inkml:brushProperty name="color" value="#F4F91B"/>
    </inkml:brush>
  </inkml:definitions>
  <inkml:trace contextRef="#ctx0" brushRef="#br0">1 1 3511 0 0,'0'1'34'0'0,"0"0"-1"0"0,0 1 1 0 0,1-1-1 0 0,-1 0 1 0 0,1 0-1 0 0,-1 0 1 0 0,1 1-1 0 0,0-1 0 0 0,-1 0 1 0 0,1 0-1 0 0,0 0 1 0 0,0 0-1 0 0,0 0 1 0 0,0 0-1 0 0,0 0 1 0 0,0 0-1 0 0,0-1 0 0 0,0 1 1 0 0,0 0-1 0 0,0 0 1 0 0,0-1-1 0 0,0 1 1 0 0,1-1-1 0 0,-1 1 0 0 0,0-1 1 0 0,0 0-1 0 0,1 1 1 0 0,1-1-1 0 0,9 3 107 0 0,0-1-1 0 0,16 1 1 0 0,-6-1 241 0 0,109 10 1429 0 0,-96-10-1367 0 0,10-1-3 0 0,0-3 1 0 0,68-11-1 0 0,-44 1 36 0 0,-38 5 6 0 0,0 2 0 0 0,44-1 0 0 0,-65 6-122 0 0,37 0-788 0 0,62 8 0 0 0,-22-2 721 0 0,-56-5-104 0 0,47 8-1 0 0,90 16 938 0 0,-124-20-972 0 0,2 6 239 0 0,-15-3-28 0 0,-28-8-340 0 0,0 1 0 0 0,0-1 0 0 0,-1 1 0 0 0,1 0-1 0 0,0 0 1 0 0,-1 0 0 0 0,1 0 0 0 0,-1 0 0 0 0,1 1 0 0 0,3 2 0 0 0,-5-2-36 0 0,0-1-1 0 0,0 1 0 0 0,0-1 1 0 0,0 1-1 0 0,0-1 0 0 0,0 1 0 0 0,0 0 1 0 0,-1-1-1 0 0,1 1 0 0 0,-1 0 1 0 0,1 0-1 0 0,-1 0 0 0 0,0 0 0 0 0,0-1 1 0 0,0 1-1 0 0,0 0 0 0 0,0 2 1 0 0,1 7-300 0 0,0 0-16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38:24.074"/>
    </inkml:context>
    <inkml:brush xml:id="br0">
      <inkml:brushProperty name="width" value="0.1" units="cm"/>
      <inkml:brushProperty name="height" value="0.1" units="cm"/>
      <inkml:brushProperty name="color" value="#F4F91B"/>
    </inkml:brush>
  </inkml:definitions>
  <inkml:trace contextRef="#ctx0" brushRef="#br0">102 7 919 0 0,'-15'3'82'0'0,"14"-2"-37"0"0,0-1 1 0 0,0 1-1 0 0,0-1 0 0 0,0 0 1 0 0,0 1-1 0 0,0-1 0 0 0,0 0 1 0 0,0 0-1 0 0,0 0 0 0 0,0 0 1 0 0,0 0-1 0 0,0 0 0 0 0,-1 0 1 0 0,1 0-1 0 0,-1 0 0 0 0,-33-6 1715 0 0,34 6-1721 0 0,1 0-1 0 0,0 0 1 0 0,-1 0 0 0 0,1 0-1 0 0,-1 0 1 0 0,1 0 0 0 0,0 0-1 0 0,-1 0 1 0 0,1 0 0 0 0,-1 1-1 0 0,1-1 1 0 0,0 0 0 0 0,-1 0-1 0 0,1 0 1 0 0,-1 1 0 0 0,1-1-1 0 0,0 0 1 0 0,-1 0-1 0 0,1 1 1 0 0,0-1 0 0 0,0 0-1 0 0,-1 1 1 0 0,1-1 0 0 0,0 0-1 0 0,-1 1 1 0 0,-8 14 152 0 0,2-3-36 0 0,6-11-131 0 0,0-1 1 0 0,0 1-1 0 0,1 0 0 0 0,-1 0 1 0 0,1 0-1 0 0,-1 0 0 0 0,1 0 1 0 0,-1 0-1 0 0,1 0 1 0 0,0 0-1 0 0,-1 0 0 0 0,1 0 1 0 0,0 2-1 0 0,0-2 9 0 0,0-1 0 0 0,0 0 0 0 0,0 1 0 0 0,0-1 0 0 0,0 1 1 0 0,0-1-1 0 0,0 0 0 0 0,0 1 0 0 0,0-1 0 0 0,0 1 0 0 0,0-1 0 0 0,1 0 0 0 0,-1 1 0 0 0,0-1 0 0 0,0 0 0 0 0,0 1 0 0 0,1-1 0 0 0,-1 0 0 0 0,0 1 1 0 0,1-1-1 0 0,-1 0 0 0 0,0 0 0 0 0,0 1 0 0 0,1-1 0 0 0,-1 0 0 0 0,0 0 0 0 0,1 0 0 0 0,-1 1 0 0 0,1-1 0 0 0,-1 0 0 0 0,0 0 0 0 0,1 0 0 0 0,-1 0 1 0 0,0 0-1 0 0,1 0 0 0 0,-1 0 0 0 0,1 0 0 0 0,-1 0 0 0 0,0 0 0 0 0,1 0 0 0 0,13-1 542 0 0,1 0-1 0 0,15-4 1 0 0,-16 2-302 0 0,0 1 1 0 0,16 0-1 0 0,10-3 255 0 0,-33 3-440 0 0,0 1 0 0 0,0 0 0 0 0,0 0 1 0 0,0 1-1 0 0,7 0 0 0 0,-3 0-9 0 0,0 0 0 0 0,0-1-1 0 0,18-3 1 0 0,8-1 198 0 0,28-1 124 0 0,-37 2-166 0 0,0 2 1 0 0,43 2-1 0 0,-30 4-54 0 0,-28-2-111 0 0,1-1 0 0 0,0 0-1 0 0,0 0 1 0 0,0-2 0 0 0,17-2 0 0 0,-8-1-36 0 0,-1 0 11 0 0,0 0 1 0 0,32 0 0 0 0,-30 1-33 0 0,-20 2-14 0 0,0 0 1 0 0,0 0 0 0 0,0 1-1 0 0,1 0 1 0 0,4 0-1 0 0,86 4 1 0 0,6 0 0 0 0,-80-1 0 0 0,0 2 0 0 0,20 6 0 0 0,28 7 0 0 0,-46-16 143 0 0,-1 0 0 0 0,1-2 0 0 0,27-2 0 0 0,9 0 73 0 0,-55 2-197 0 0,1 0-1 0 0,0 0 1 0 0,0 1 0 0 0,0-1-1 0 0,0 1 1 0 0,-1 0-1 0 0,1 1 1 0 0,5 2 0 0 0,-8-3-57 0 0,0 0 0 0 0,0 0 1 0 0,0 0-1 0 0,0 0 0 0 0,-1 1 1 0 0,1-1-1 0 0,0 1 0 0 0,-1-1 0 0 0,1 1 1 0 0,-1 0-1 0 0,0 0 0 0 0,1 0 1 0 0,-1-1-1 0 0,0 1 0 0 0,0 0 1 0 0,0 0-1 0 0,-1 0 0 0 0,1 1 1 0 0,0-1-1 0 0,0 2 0 0 0,-1 11-838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38:42.613"/>
    </inkml:context>
    <inkml:brush xml:id="br0">
      <inkml:brushProperty name="width" value="0.1" units="cm"/>
      <inkml:brushProperty name="height" value="0.1" units="cm"/>
      <inkml:brushProperty name="color" value="#F4F91B"/>
    </inkml:brush>
  </inkml:definitions>
  <inkml:trace contextRef="#ctx0" brushRef="#br0">0 15 2327 0 0,'1'0'80'0'0,"-1"0"-1"0"0,0 0 1 0 0,1 0-1 0 0,-1 0 0 0 0,0 1 1 0 0,1-1-1 0 0,-1 0 1 0 0,0 0-1 0 0,1 1 0 0 0,-1-1 1 0 0,0 0-1 0 0,1 0 1 0 0,-1 1-1 0 0,0-1 0 0 0,0 0 1 0 0,1 1-1 0 0,-1-1 1 0 0,0 0-1 0 0,0 1 0 0 0,0-1 1 0 0,0 1-1 0 0,1-1 1 0 0,-1 0-1 0 0,0 1 0 0 0,0-1 1 0 0,0 0-1 0 0,0 1 1 0 0,0-1-1 0 0,0 1 0 0 0,0-1 1 0 0,0 0-1 0 0,0 1 1 0 0,0-1-1 0 0,3 5 1640 0 0,-1-4-1592 0 0,0 0 1 0 0,0 0-1 0 0,0 0 1 0 0,0-1-1 0 0,0 1 0 0 0,1 0 1 0 0,-1-1-1 0 0,4 1 0 0 0,-5-1-120 0 0,16 1 116 0 0,0 0 0 0 0,0 0 0 0 0,0-2 0 0 0,33-5 0 0 0,-24 2 322 0 0,28 1 1 0 0,-46 3-374 0 0,-1 1 1 0 0,1 0 0 0 0,0 1 0 0 0,0 0 0 0 0,7 3-1 0 0,25 5 174 0 0,21 3 96 0 0,-54-12-304 0 0,1 0 0 0 0,0 0 0 0 0,0 0 0 0 0,0-1 0 0 0,0 0 0 0 0,13-3 0 0 0,-17 3 39 0 0,0-1-1 0 0,1-1 1 0 0,-1 1 0 0 0,0-1-1 0 0,0 0 1 0 0,0 0-1 0 0,0 0 1 0 0,4-3-1 0 0,12-6 179 0 0,-19 11-241 0 0,0-1-1 0 0,0 1 0 0 0,0 0 1 0 0,0 0-1 0 0,0-1 0 0 0,1 1 1 0 0,-1 0-1 0 0,0 0 0 0 0,0 0 1 0 0,0 1-1 0 0,0-1 0 0 0,1 0 1 0 0,-1 0-1 0 0,0 0 0 0 0,0 1 1 0 0,0-1-1 0 0,0 1 0 0 0,0-1 1 0 0,0 1-1 0 0,0-1 0 0 0,0 1 1 0 0,0 0-1 0 0,0-1 0 0 0,0 1 1 0 0,-1 0-1 0 0,1 0 0 0 0,0 0 1 0 0,0-1-1 0 0,1 3 0 0 0,14-14 291 0 0,-14 11-289 0 0,0 0 1 0 0,0 0-1 0 0,0 1 0 0 0,0-1 0 0 0,0 1 0 0 0,0-1 0 0 0,0 1 0 0 0,3 2 0 0 0,20 4-7 0 0,-22-6 0 0 0,-1-1-1 0 0,1 0 0 0 0,-1 0 1 0 0,1 0-1 0 0,-1 0 1 0 0,1-1-1 0 0,-1 1 0 0 0,1-1 1 0 0,-1 1-1 0 0,1-1 1 0 0,-1 0-1 0 0,0 0 0 0 0,1 0 1 0 0,-1 0-1 0 0,0 0 0 0 0,0-1 1 0 0,0 1-1 0 0,0-1 1 0 0,0 1-1 0 0,0-1 0 0 0,0 0 1 0 0,0 0-1 0 0,-1 1 1 0 0,1-1-1 0 0,1-4 0 0 0,3-1 4 0 0,-8 5 32 0 0,2 2-32 0 0,0-1 0 0 0,-1 0 0 0 0,1 1 1 0 0,-1-1-1 0 0,1 0 0 0 0,-1 1 1 0 0,0-1-1 0 0,1 1 0 0 0,-1-1 0 0 0,1 1 1 0 0,-1 0-1 0 0,0-1 0 0 0,0 1 1 0 0,1 0-1 0 0,-1-1 0 0 0,0 1 0 0 0,1 0 1 0 0,-1 0-1 0 0,0 0 0 0 0,0-1 1 0 0,0 1-1 0 0,1 0 0 0 0,-1 0 0 0 0,0 0 1 0 0,0 0-1 0 0,1 0 0 0 0,-1 1 1 0 0,0-1-1 0 0,0 0 0 0 0,-1 1 0 0 0,2-1-201 0 0,-1 1 0 0 0,0 0 1 0 0,1 0-1 0 0,-1 0 0 0 0,0 0 0 0 0,1-1 0 0 0,-1 1 0 0 0,1 0 0 0 0,-1 0 0 0 0,1 0 0 0 0,0 0 0 0 0,-1 0 0 0 0,1 1 0 0 0,0-1 0 0 0,0 0 0 0 0,0 0 0 0 0,0 0 0 0 0,0 0 0 0 0,0 1 0 0 0,0 7-3798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5:36.051"/>
    </inkml:context>
    <inkml:brush xml:id="br0">
      <inkml:brushProperty name="width" value="0.1" units="cm"/>
      <inkml:brushProperty name="height" value="0.1" units="cm"/>
      <inkml:brushProperty name="color" value="#E71224"/>
    </inkml:brush>
  </inkml:definitions>
  <inkml:trace contextRef="#ctx0" brushRef="#br0">3191 225 1839 0 0,'-4'-10'138'0'0,"3"4"-73"0"0,-1 0-1 0 0,0 1 1 0 0,0-1-1 0 0,0 1 0 0 0,-1 0 1 0 0,0 0-1 0 0,0 0 0 0 0,-5-7 1 0 0,2 7 180 0 0,-1 1 1 0 0,0 0 0 0 0,0 0-1 0 0,0 0 1 0 0,0 1-1 0 0,-1 0 1 0 0,-9-3 0 0 0,-4-2-201 0 0,-64-28-66 0 0,51 19 672 0 0,0 3 0 0 0,-1 1 1 0 0,-50-12-1 0 0,48 19-366 0 0,0 1 0 0 0,0 2-1 0 0,-58 3 1 0 0,-112 20-98 0 0,-31 1 79 0 0,-47-29 508 0 0,68 0-148 0 0,-223 10 208 0 0,-116 45-613 0 0,382-25-196 0 0,-173 35-173 0 0,217-26 16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38:46.536"/>
    </inkml:context>
    <inkml:brush xml:id="br0">
      <inkml:brushProperty name="width" value="0.35" units="cm"/>
      <inkml:brushProperty name="height" value="2.1" units="cm"/>
      <inkml:brushProperty name="color" value="#33CCFF"/>
      <inkml:brushProperty name="inkEffects" value="pencil"/>
    </inkml:brush>
  </inkml:definitions>
  <inkml:trace contextRef="#ctx0" brushRef="#br0">96 7 3423 264045 43915,'-2'0'336'0'0,"-3"-1"-336"0"0,1 1 0 0 0,-1 0 304 0 0,2 0 24 0 0,-1 0 8 0 0,1 1 0 0 0,-1 0-16 0 0,-1 0-8 0 0,0 0 0 0 0,-2 0 0 0 0,1-1 88 0 0,-1 0 16 0 0,1 0 8 0 0,1 0 0 0 0,0-1 24 0 0,1 0 8 0 0,0-1 0 0 0,1 1 0 0 0,0 0-88 0 0,2-1-16 0 0,-1 1-8 0 0,1 0 0 0 0,0 1-160 0 0,1-1-32 0 0,0 1-8 0 0,0 1 0 0 0,1-1-64 0 0,1 1 48 0 0,0 0-64 0 0,1 0 32 0 0,0 1 0 0 0,1-1 0 0 0,0 1 0 0 0,-1-1 48 0 0,1 1 16 0 0,1 0 0 0 0,0 0 0 0 0,0 0-64 0 0,1 1 0 0 0,-1 0-8 0 0,1 1 0 0 0,0-1-8 0 0,3 1 80 0 0,0-1-80 0 0,1 0-8 0 0,2-1 72 0 0,0 0-72 0 0,-1 0 24 0 0,2-1 112 0 0,0 1-104 0 0,0-2 16 0 0,1 1 120 0 0,1 0-120 0 0,-2 0-16 0 0,1 0 0 0 0,-2-1 0 0 0,0 1 0 0 0,-1 0-40 0 0,-1 0 0 0 0,1 2-64 0 0,0-1 96 0 0,-1 2-24 0 0,0-1-8 0 0,0 1 0 0 0,0 0 0 0 0,1 0-64 0 0,-1 0 0 0 0,0 0 72 0 0,0 0-72 0 0,0 0 72 0 0,0-1-72 0 0,0 0 96 0 0,0 0-96 0 0,-1-1 104 0 0,1 0-32 0 0,-1-2-8 0 0,1 1 0 0 0,0-1 24 0 0,2-1 0 0 0,-1 0 0 0 0,2 0 0 0 0,0 0-24 0 0,1 0-64 0 0,0-1 96 0 0,0 2-32 0 0,0-1-64 0 0,0 1 0 0 0,-1 0 0 0 0,0 1 64 0 0,0 0 376 0 0,-1 0 72 0 0,0 0 8 0 0,1 1-280 0 0,7-1-1712 0 0,2 1 1472 0 0,-2-1 0 0 0,-1 0 80 0 0,-1-1-8 0 0,-3 1 0 0 0,0 0 0 0 0,0-1 0 0 0,0 0-72 0 0,0 0 96 0 0,2 1-96 0 0,0-1 96 0 0,1 0-96 0 0,1 0 96 0 0,2-1-96 0 0,-1-1 96 0 0,2 0-96 0 0,-1 0 0 0 0,-1 0 72 0 0,0 0-72 0 0,-2 0 64 0 0,0-1-64 0 0,-1-1 80 0 0,-1 1-80 0 0,0-1 64 0 0,0-1-64 0 0,-1 0 0 0 0,1 0 0 0 0,-1-1 64 0 0,0 0-64 0 0,-1 0 0 0 0,1 0 72 0 0,-2 0-72 0 0,0 1 0 0 0,-1 0 72 0 0,0 0-72 0 0,-1 1 0 0 0,-1 1 72 0 0,0 0-72 0 0,-1 1 0 0 0,0 0 0 0 0,-1 1 0 0 0,0 1 0 0 0,-1 0 0 0 0,0 0 0 0 0,-1 1 0 0 0,-1-1 0 0 0,-1 1 0 0 0,-1-1 0 0 0,-1 1 0 0 0,-1 0 0 0 0,0-1 64 0 0,-1 1-64 0 0,-1-1 0 0 0,1 1 0 0 0,-1-1 64 0 0,0 0-64 0 0,0 1 0 0 0,-1 0 0 0 0,1-1 64 0 0,0 1-64 0 0,-1 1 0 0 0,-1-1 0 0 0,0 1 0 0 0,0 0 0 0 0,-2-1 0 0 0,0 2 0 0 0,-1-1 0 0 0,-1 1 0 0 0,-2 0 0 0 0,-2 0 0 0 0,-1 0 0 0 0,-2 1 0 0 0,-1-1 64 0 0,-1-1-64 0 0,-2 0 0 0 0,-1 0 0 0 0,0 0 64 0 0,-1 0-64 0 0,0-1 0 0 0,0 0 0 0 0,1 0 0 0 0,-1 1 0 0 0,1-1 0 0 0,-1 0 0 0 0,1 0 0 0 0,-5 0 0 0 0,-2-1 0 0 0,-2 1 0 0 0,1 0 0 0 0,0-1 0 0 0,1 1 0 0 0,1-1 0 0 0,0 1 0 0 0,0 0 64 0 0,2-1-64 0 0,-1 1 0 0 0,-3-1 0 0 0,-1 1 0 0 0,1 0 0 0 0,0 1 0 0 0,1 0 0 0 0,2 0 0 0 0,0 1 0 0 0,-3 2 0 0 0,-3 0 0 0 0,1 0 0 0 0,2-1 0 0 0,2-1 0 0 0,2 0 0 0 0,2-1 0 0 0,2 0 0 0 0,1-1 0 0 0,1-1 0 0 0,1 0 0 0 0,0-1 0 0 0,2 0 0 0 0,-1-1 0 0 0,1 0 0 0 0,0 1 64 0 0,0-1-64 0 0,2 1 0 0 0,-1-1 0 0 0,2 0 64 0 0,-1 0-64 0 0,0 0 0 0 0,2-1 0 0 0,1 2 0 0 0,1-1 0 0 0,2 1 0 0 0,0 0 0 0 0,2 0 0 0 0,-1 0 0 0 0,2 1 0 0 0,1 0 0 0 0,0-1 0 0 0,2 1 0 0 0,0 0 0 0 0,2 1 0 0 0,0-1 0 0 0,1 0 0 0 0,3 0 0 0 0,1 1 0 0 0,2-1 0 0 0,4 0 0 0 0,3 1 64 0 0,3-1-64 0 0,2-1 0 0 0,3 1 80 0 0,3-1-80 0 0,2 0 64 0 0,2-1-64 0 0,2-1 0 0 0,2-1 0 0 0,1-1 64 0 0,0 0-64 0 0,1 0 0 0 0,4-2 0 0 0,1 1 0 0 0,-1 0 0 0 0,-2 2 0 0 0,-2 1 0 0 0,-1 2 0 0 0,-1 0 0 0 0,4 3 0 0 0,3 1 64 0 0,0 0-64 0 0,-2 0 0 0 0,-2-1 0 0 0,-3-1 0 0 0,-1 0 0 0 0,-1 0 64 0 0,-1-1-64 0 0,1-1 0 0 0,-1-1 0 0 0,0 0 64 0 0,1-1-64 0 0,-1 0 0 0 0,0 0 64 0 0,0 1-64 0 0,-2 0 0 0 0,4 3 64 0 0,0 0-64 0 0,-2 2 0 0 0,-4 1 0 0 0,-2 0 0 0 0,-4 0 0 0 0,-1 1 0 0 0,-2 0 0 0 0,-1 0 0 0 0,-2 0 0 0 0,-1-1 0 0 0,0-1 0 0 0,-3 0 0 0 0,-1-1 64 0 0,-1 0-64 0 0,-1 0 0 0 0,-1-1 64 0 0,-2-1-64 0 0,-2 0 0 0 0,0 0 64 0 0,-2-1 0 0 0,0-1 0 0 0,-2 1 0 0 0,0 0 0 0 0,-1 0 24 0 0,-2 0 0 0 0,-1-1 0 0 0,-1-1 0 0 0,-2-1-88 0 0,-2 0 96 0 0,-2 0-96 0 0,-3-1 96 0 0,-1 0-96 0 0,-7-1 0 0 0,-3 0 0 0 0,-2 1 0 0 0,-1 0 64 0 0,0 1-64 0 0,1 1 0 0 0,-1 0 0 0 0,-1 2 0 0 0,-2 0 64 0 0,-1 1-64 0 0,-2 1 0 0 0,-2 1 0 0 0,-1 0 0 0 0,-2 1 0 0 0,-1 0 0 0 0,0-1 0 0 0,-1 0 0 0 0,1-1 0 0 0,-1 0 0 0 0,1-1 0 0 0,0-1 0 0 0,0 1 64 0 0,1 0-64 0 0,1 0 0 0 0,2 0 0 0 0,2 2 0 0 0,0 0 0 0 0,0 0 0 0 0,0 2 0 0 0,0 0 0 0 0,0 0 0 0 0,1 1 0 0 0,1 0 0 0 0,1-1 0 0 0,1-2 0 0 0,1 0 0 0 0,2-1 0 0 0,1-1 0 0 0,2-1 64 0 0,2 0-64 0 0,2-1 64 0 0,1 0-64 0 0,2-1 0 0 0,2 0 0 0 0,0-1 0 0 0,1 1 0 0 0,1-1 0 0 0,2 1 0 0 0,0 0 0 0 0,2 1 0 0 0,1 0 0 0 0,0 0 64 0 0,2 0-64 0 0,0 0 0 0 0,3 1 0 0 0,0 0 0 0 0,2 0 0 0 0,1 1 0 0 0,2 1 0 0 0,2 0 0 0 0,0 1 0 0 0,3 0 0 0 0,2 0 0 0 0,2 1 0 0 0,3 1 0 0 0,1 0 0 0 0,3 0 0 0 0,1-1 0 0 0,2 1 0 0 0,0 0 0 0 0,2 0 0 0 0,1 0 0 0 0,2 0 0 0 0,1-1 0 0 0,3 0 0 0 0,0-1 0 0 0,2-1 0 0 0,1 0 0 0 0,1-1 0 0 0,1 0 0 0 0,0-1 0 0 0,0 1 0 0 0,0 1 0 0 0,1 0 0 0 0,0 2 0 0 0,1 1 0 0 0,1 0 0 0 0,1 1 0 0 0,1-1 0 0 0,0-1 0 0 0,0-1 0 0 0,-1-1 0 0 0,0-1 0 0 0,-1-2 0 0 0,-1-1 0 0 0,1-1 0 0 0,0-1 0 0 0,0 0 0 0 0,-1-1 0 0 0,-2 0 0 0 0,-1 0 0 0 0,-1 1 0 0 0,0 0 0 0 0,-1 1 0 0 0,-2 1 0 0 0,-1 0 0 0 0,-2 1 0 0 0,-2 1 0 0 0,-2 0 0 0 0,-3 0 0 0 0,-3 1 0 0 0,-3-1 0 0 0,-2 1 0 0 0,-3 0 0 0 0,-2 0 64 0 0,-3 0-64 0 0,-2 0 0 0 0,-2-1 80 0 0,-1 0-80 0 0,-3 0 96 0 0,-2-1-96 0 0,-2 0 80 0 0,-4-1-80 0 0,-3 0 64 0 0,-4 1-64 0 0,-2 1 0 0 0,-5 0 64 0 0,-3 2-64 0 0,-5 2 0 0 0,-6 2 0 0 0,-4 3 0 0 0,-6 3-112 0 0,-15 7-1064 0 0,-19 6-1480 0 0,3 1-14943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38:48.83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1558 105 919 260254 44214,'0'-1'80'0'0,"1"1"-80"0"0,1-1 0 0 0,-1 0 0 0 0,0 0 800 0 0,-1 1 136 0 0,0 0 32 0 0,-1 0 8 0 0,-1 0-432 0 0,-1-1-96 0 0,-2 0-8 0 0,-2 0-8 0 0,-3 0-16 0 0,-2 1-8 0 0,-2 1 0 0 0,-1 0 0 0 0,-2 0-88 0 0,-2 1-8 0 0,0 0-8 0 0,-2 1 0 0 0,-1 1-136 0 0,0 0-24 0 0,0 1-8 0 0,1 0 0 0 0,-1 1-48 0 0,1 0-16 0 0,-1 0 0 0 0,0 0 0 0 0,0-1 8 0 0,0-1 0 0 0,-1 1 0 0 0,0-2 0 0 0,-1 0 104 0 0,0 0 16 0 0,0-2 8 0 0,0 0 0 0 0,-1-1 24 0 0,0 0 8 0 0,0-1 0 0 0,-1 0 0 0 0,2-1-48 0 0,-1-1-16 0 0,1 0 0 0 0,-1-1 0 0 0,-1 0-32 0 0,0 0-8 0 0,-2-1 0 0 0,1 1 0 0 0,0 0-8 0 0,1-1-8 0 0,0 1 0 0 0,2-1 0 0 0,0 0-24 0 0,0 0-8 0 0,1-1 0 0 0,0 1 0 0 0,-1-1-24 0 0,0 1 0 0 0,-1 1 0 0 0,-1 1 0 0 0,-2 0 0 0 0,0 2-64 0 0,0 1 96 0 0,-2 0-32 0 0,1 1-64 0 0,0 0 64 0 0,0 0-64 0 0,1 1 64 0 0,2-1-64 0 0,2 1 0 0 0,3 0 0 0 0,2 1 64 0 0,2 0-64 0 0,1 0 0 0 0,1 1 0 0 0,0 0 64 0 0,1 1-64 0 0,1-1 0 0 0,1 1 0 0 0,1 1 0 0 0,1 1 0 0 0,3 0 0 0 0,3 0 0 0 0,2-1 0 0 0,2 0 0 0 0,3-1 0 0 0,2-1 0 0 0,2 0 0 0 0,3-1 0 0 0,1 0 0 0 0,1-1 64 0 0,2-1-64 0 0,3 0 0 0 0,2-1 0 0 0,3 0 0 0 0,2-1 64 0 0,3-1-64 0 0,2-1 64 0 0,2-1-64 0 0,1 0 64 0 0,2 0-64 0 0,0 0 64 0 0,0 0-64 0 0,0 1 0 0 0,-1-1 0 0 0,0 2 64 0 0,-1 0-64 0 0,0 0 0 0 0,0 1 0 0 0,1 0 0 0 0,-1 1 64 0 0,2 1-64 0 0,-1 0 0 0 0,1 0 0 0 0,0 1 0 0 0,0 1 0 0 0,-1-1 0 0 0,-1 0 0 0 0,-2 1 64 0 0,-1-1-64 0 0,-1 0 64 0 0,-1 0-64 0 0,0-1 64 0 0,-1-1-64 0 0,0 0 0 0 0,0 1 72 0 0,-1-1-72 0 0,0 0 0 0 0,0 0 64 0 0,-1-1-64 0 0,-1-1 0 0 0,-1 1 0 0 0,-2-1 64 0 0,-1 1-64 0 0,-3-1 0 0 0,0 0 0 0 0,-2 1 64 0 0,-2-1-64 0 0,-1-1 0 0 0,-2 1 80 0 0,-1 0-16 0 0,-3 0-64 0 0,-1 1 96 0 0,-2-1 16 0 0,-1 0 112 0 0,-2 0-112 0 0,-23-3 424 0 0,-12 0-456 0 0,-2 0-80 0 0,2 1 0 0 0,2 2 72 0 0,5 0-72 0 0,3 2 64 0 0,1 0-64 0 0,3 1 64 0 0,0 0-64 0 0,0-1 0 0 0,-1 1 0 0 0,1 0 0 0 0,-2 1 64 0 0,1-1-64 0 0,0 0 0 0 0,0 0 0 0 0,0-1 0 0 0,-1-1 0 0 0,-1 0 0 0 0,-1 0 0 0 0,-3-1 0 0 0,0 0 0 0 0,0 0 0 0 0,-1 1 0 0 0,-1 1 64 0 0,-1 0-64 0 0,-1 1 0 0 0,0 0 0 0 0,-2 2 0 0 0,-1-1 0 0 0,1 1 0 0 0,-1 0 0 0 0,2 0 64 0 0,0 0-64 0 0,3-1 0 0 0,1 1 0 0 0,2-1 0 0 0,2 0 0 0 0,2 0 0 0 0,3 0 0 0 0,1 1 0 0 0,3-1 0 0 0,2 1 0 0 0,0 0 0 0 0,2 0 0 0 0,1 0 0 0 0,0 0 0 0 0,0-2 0 0 0,1 0 0 0 0,0-1 0 0 0,2 0 0 0 0,-1-1 0 0 0,2 0 0 0 0,1 0 0 0 0,2 0 0 0 0,1 0 0 0 0,1 1 0 0 0,2-1 0 0 0,3 1 0 0 0,1 0 0 0 0,2 0 0 0 0,3 1 0 0 0,5 0 64 0 0,6 0-64 0 0,3 0 0 0 0,2 0 0 0 0,1-1 0 0 0,0-1 0 0 0,1 0 0 0 0,0-2 0 0 0,2 0 0 0 0,0-1 0 0 0,2 0 64 0 0,0 0-64 0 0,1 0 0 0 0,1 0 0 0 0,0 0 0 0 0,1 1 0 0 0,0 0 0 0 0,0-1 0 0 0,0 1 64 0 0,0 0-64 0 0,1 0 0 0 0,1 1 0 0 0,0 1 0 0 0,1 0 0 0 0,0 0 0 0 0,0 1 0 0 0,-2-1 0 0 0,-2 1 0 0 0,-1-1 0 0 0,-3 1 0 0 0,-1-1 0 0 0,-2 1 0 0 0,0-1 0 0 0,-2 0 0 0 0,-1 0 0 0 0,0-2 0 0 0,-1 0 64 0 0,1-1-64 0 0,2 0 0 0 0,1-1 0 0 0,-1 0 0 0 0,1 1 0 0 0,-2 0 64 0 0,-2 2-64 0 0,-3 1 0 0 0,-3 0 64 0 0,-4 1-64 0 0,-2 0 0 0 0,-3 0 0 0 0,-1 0 0 0 0,-2 0 0 0 0,0 0 0 0 0,0 1 0 0 0,-1-1 0 0 0,1 0 64 0 0,-2 1-64 0 0,0-1 64 0 0,0 0-64 0 0,-1 0 0 0 0,-1-1 72 0 0,0 1-72 0 0,-2-1 0 0 0,1 0 120 0 0,-1 0-32 0 0,-1-1-8 0 0,0 1 0 0 0,0 0 16 0 0,0-1 8 0 0,-1 0 0 0 0,0-1 0 0 0,-2 1-24 0 0,-3-1 64 0 0,-4 1-72 0 0,-1 0-72 0 0,-3 0 80 0 0,-1 1-80 0 0,-3 0 80 0 0,-1 0-80 0 0,-1 1 0 0 0,-2 0 0 0 0,-1 1 64 0 0,-1-1-64 0 0,-1 1 0 0 0,0-1 0 0 0,0 0 0 0 0,0 0 0 0 0,1-1 64 0 0,0 1-64 0 0,1-1 0 0 0,-1 0 0 0 0,-6 0 0 0 0,-2 0 0 0 0,1 1 0 0 0,0 1 0 0 0,3 1 0 0 0,2 1 0 0 0,2 0 0 0 0,2 1 0 0 0,-1 0 0 0 0,-1 2 0 0 0,1-1 0 0 0,-1 1 0 0 0,-1 0 0 0 0,0 0 0 0 0,1-1 0 0 0,0 0 0 0 0,1-1 0 0 0,2-1 0 0 0,1 0 0 0 0,1 0 0 0 0,3-1 0 0 0,2-1 0 0 0,2 0 0 0 0,2-1 64 0 0,2 0-64 0 0,1-2 0 0 0,2 0 0 0 0,2 0 0 0 0,2-1 0 0 0,2 1 0 0 0,1 0 0 0 0,1 0 64 0 0,1 0-64 0 0,1 0 0 0 0,0 0 0 0 0,1 0 0 0 0,0-1 64 0 0,1 0-64 0 0,1-1 0 0 0,1 0 0 0 0,1 0 0 0 0,2 0 0 0 0,1 1 0 0 0,2 0 0 0 0,2 0 0 0 0,1 1 0 0 0,3 0 0 0 0,0 0 0 0 0,2 0 0 0 0,0-1 0 0 0,2 0 0 0 0,2 0 0 0 0,2-2 0 0 0,0 1 0 0 0,1 1 0 0 0,1 0 0 0 0,-1 1 0 0 0,2 0 0 0 0,-1 1 0 0 0,1 0 0 0 0,-1 1 0 0 0,0 0 0 0 0,-1 0 0 0 0,1 0 0 0 0,1 1 0 0 0,1 0 0 0 0,1 1 0 0 0,0-1 0 0 0,1 1 0 0 0,0-1 0 0 0,-2 0 0 0 0,0 0 0 0 0,-1-1 0 0 0,-1 0 0 0 0,2 1 0 0 0,1 0 0 0 0,-1-2 0 0 0,-3 1 0 0 0,-2-1 0 0 0,-1-1 0 0 0,-2 2 0 0 0,-2-1 0 0 0,0 1 0 0 0,-2-1 0 0 0,-1 0 0 0 0,-1-1 64 0 0,0 1-64 0 0,-1 0 0 0 0,-1 1 64 0 0,-2-1-64 0 0,0 1 0 0 0,-2 0 64 0 0,-1 0-64 0 0,1 0 80 0 0,-2-1-80 0 0,1 0 80 0 0,0 0-16 0 0,-1 0-64 0 0,-1 0 96 0 0,0 1-32 0 0,-1-1-64 0 0,0 1 80 0 0,0-1-80 0 0,-1 1 80 0 0,-1-1-80 0 0,0-1 64 0 0,0 1-64 0 0,-1 0 64 0 0,-1 0-64 0 0,0 0 96 0 0,-2-1-96 0 0,1 1 96 0 0,-1 0-96 0 0,0 1 0 0 0,0 0 0 0 0,-1 1 64 0 0,-1 1-64 0 0,-1 4-80 0 0,-1 8-856 0 0,2 9-1248 0 0,0 1-15711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1:41.568"/>
    </inkml:context>
    <inkml:brush xml:id="br0">
      <inkml:brushProperty name="width" value="0.35" units="cm"/>
      <inkml:brushProperty name="height" value="2.1" units="cm"/>
      <inkml:brushProperty name="color" value="#33CCFF"/>
      <inkml:brushProperty name="inkEffects" value="pencil"/>
    </inkml:brush>
  </inkml:definitions>
  <inkml:trace contextRef="#ctx0" brushRef="#br0">320 11 455 271006 42446,'-1'-1'552'0'0,"-1"1"712"0"0,0 0-288 0 0,0 0-432 0 0,0 2-184 0 0,-2 1-296 0 0,1 0 0 0 0,-2 2 16 0 0,0 1-80 0 0,-1-1 64 0 0,1 0-64 0 0,0 0 72 0 0,1-1-72 0 0,-1 0 80 0 0,1-1-80 0 0,1 0 208 0 0,0-1-8 0 0,0 0 0 0 0,0 1 0 0 0,1-1 16 0 0,0-1 0 0 0,0 2 0 0 0,0-1 0 0 0,-1 0-72 0 0,0 1-16 0 0,0 1 0 0 0,0 0 0 0 0,-1 0-128 0 0,-1 1 80 0 0,0-1-16 0 0,0 1-64 0 0,0 0 72 0 0,-1 0 0 0 0,2-1-72 0 0,1-1 96 0 0,0-1-96 0 0,2-2 240 0 0,0 0-8 0 0,0 0 0 0 0,0-2 240 0 0,0 1-232 0 0,0-2 0 0 0,0 1 0 0 0,0 0-48 0 0,0 1 0 0 0,0-1-8 0 0,1 1 0 0 0,-1 0-56 0 0,1 0 0 0 0,1 1-8 0 0,1 0 0 0 0,0-1-24 0 0,1 0 0 0 0,0 0 0 0 0,1 0 0 0 0,0-2 56 0 0,1 0 8 0 0,0-2 0 0 0,1-1 224 0 0,0-1-152 0 0,0 0 8 0 0,0 0 0 0 0,0 0-64 0 0,0 2-16 0 0,0 1 0 0 0,0 0 0 0 0,0 0-64 0 0,0 1-8 0 0,1 0-8 0 0,-1 1 0 0 0,1 0-16 0 0,0 0-64 0 0,1 1 96 0 0,-1 1-32 0 0,1-1-64 0 0,-1 1 64 0 0,-1-1-64 0 0,1 1 64 0 0,-1 0-64 0 0,-1-1 64 0 0,1 1-64 0 0,-1 0 64 0 0,-1 0-64 0 0,1 0 96 0 0,0-1-96 0 0,1 1 96 0 0,0 0 0 0 0,1 0 8 0 0,1-1 0 0 0,2 1 0 0 0,-1-1 0 0 0,1 1 0 0 0,-1-1 0 0 0,2 1 80 0 0,0-1-112 0 0,1 1 0 0 0,-1-1 0 0 0,-1 1-72 0 0,0 0 64 0 0,-1 0-64 0 0,0 1 64 0 0,-1-1-64 0 0,0-1 0 0 0,1 1 0 0 0,-1-1 64 0 0,1 1-64 0 0,0 0 0 0 0,1-1 72 0 0,-1 1-72 0 0,1 0 72 0 0,0-1-72 0 0,0 1 96 0 0,0 0-96 0 0,-1-1 88 0 0,0 1-88 0 0,1 0 80 0 0,-1 0-80 0 0,1-1 64 0 0,0 1-64 0 0,0 1 0 0 0,0-1 0 0 0,0 1 64 0 0,0 0-64 0 0,-1 0 0 0 0,0 0 0 0 0,0 0 64 0 0,-1 0-64 0 0,0-1 0 0 0,0 1 0 0 0,0 0 0 0 0,0-1 64 0 0,1 1-64 0 0,0 0 0 0 0,0-1 64 0 0,1 0-64 0 0,0-1 88 0 0,1 1-88 0 0,2-1 72 0 0,0 0-72 0 0,1 0 0 0 0,0 1 72 0 0,1-1-72 0 0,0 0 64 0 0,1 0-64 0 0,0-1 64 0 0,0 0-64 0 0,0 1 0 0 0,1-1 72 0 0,0 1-72 0 0,1-1 64 0 0,0 1-64 0 0,-1-1 64 0 0,0 1-64 0 0,-1 1 0 0 0,-1 0 64 0 0,0 0-64 0 0,-2 1 0 0 0,1-1 0 0 0,0 1 0 0 0,0 0 0 0 0,1-1 0 0 0,-1 1 0 0 0,0 0 64 0 0,-1 0-64 0 0,0 0 0 0 0,-1 0 0 0 0,0 0 0 0 0,0 0 0 0 0,0 0 0 0 0,-1 0 0 0 0,0 0 72 0 0,0 0-72 0 0,0 0 0 0 0,-1-1 80 0 0,0 1-80 0 0,1-1 64 0 0,0 0-64 0 0,0 1 64 0 0,0-1-64 0 0,1 1 0 0 0,0 0 64 0 0,0 1-64 0 0,0 0 0 0 0,1 0 0 0 0,0-1 64 0 0,0 1-64 0 0,0-2 0 0 0,0 1 0 0 0,1-2 64 0 0,-1 1-64 0 0,1-1 0 0 0,-1 0 0 0 0,1-1 0 0 0,0 0 0 0 0,0 0 64 0 0,1 0-64 0 0,0 0 64 0 0,0 0-64 0 0,0 0 0 0 0,-1 1 0 0 0,1 0 0 0 0,-2 0 0 0 0,1 1 0 0 0,-2-1 0 0 0,1 1 0 0 0,-2 1 0 0 0,0-1 0 0 0,0 1 64 0 0,0 0-64 0 0,-1-1 0 0 0,-1 1 0 0 0,0-1 0 0 0,-1 1 64 0 0,-1-1-64 0 0,-1 0 0 0 0,-1-1 0 0 0,0 1 0 0 0,0-1 0 0 0,-1 0 0 0 0,0-1 0 0 0,0 1 64 0 0,-2-1-64 0 0,1 0 80 0 0,-2 1-80 0 0,0 0 80 0 0,0 1 368 0 0,-1 0 64 0 0,0 0 24 0 0,-2 0-288 0 0,-3 1-1776 0 0,-3 0 1528 0 0,-2-1 0 0 0,0 1 0 0 0,-1-1 0 0 0,0 0 0 0 0,-2 0 0 0 0,0 0 0 0 0,-1 0 64 0 0,-1 1-64 0 0,-2-1 0 0 0,-1 1 0 0 0,-1-1 0 0 0,0 1 0 0 0,-2 1 0 0 0,0 0 0 0 0,-1 0 64 0 0,0 1-64 0 0,-1 1 0 0 0,0 1 0 0 0,0-1 72 0 0,-1 0-72 0 0,0 0 64 0 0,-2-1-64 0 0,-1-1 0 0 0,0 0 0 0 0,-1 0 0 0 0,-1 1 0 0 0,-1-1 0 0 0,0 0 0 0 0,-1 1 0 0 0,-1 0 0 0 0,0 1 0 0 0,1 0 0 0 0,-1 1 0 0 0,0 0 0 0 0,0 1 0 0 0,0-1 0 0 0,0 1 0 0 0,-2 0 0 0 0,0-1 0 0 0,1 1 0 0 0,0-2 0 0 0,2 0 0 0 0,1-1 0 0 0,3 0 0 0 0,2 0 0 0 0,1-1 0 0 0,1-1 0 0 0,2 0 0 0 0,2 0 0 0 0,0-1 0 0 0,2-1 0 0 0,2-1 0 0 0,0 0 0 0 0,2 0 0 0 0,1 1 0 0 0,1-1 0 0 0,1 0 0 0 0,0-1 0 0 0,2 1 0 0 0,1-1 0 0 0,2 1 0 0 0,-1 0 0 0 0,2 0 0 0 0,0 1 0 0 0,1 0 0 0 0,0 0 0 0 0,0 0 0 0 0,1 1 0 0 0,0 0 0 0 0,1-1 0 0 0,0 1 0 0 0,1-1 0 0 0,0 1 0 0 0,0 0 0 0 0,2 0 0 0 0,2 0 0 0 0,1 0 0 0 0,2 0 0 0 0,2 0 0 0 0,0-1 0 0 0,1 1 0 0 0,2 0 0 0 0,0-1 0 0 0,1 1 0 0 0,1-1 0 0 0,1 0 0 0 0,1 1 0 0 0,1 0 0 0 0,2 1 0 0 0,1 0 0 0 0,0 1 0 0 0,0-2 0 0 0,1 1 0 0 0,-1-2 0 0 0,1 1 0 0 0,2-2 0 0 0,0 0 64 0 0,3-1-64 0 0,1-1 0 0 0,2 0 0 0 0,1 0 0 0 0,1-2 0 0 0,1 1 0 0 0,1 0 0 0 0,-1 0 0 0 0,0 1 0 0 0,-1 1 0 0 0,-2 0 0 0 0,5 0 0 0 0,0 1 0 0 0,-2 0 0 0 0,0 1 0 0 0,-2 1 0 0 0,-2 1 0 0 0,0-1 0 0 0,-2 1 0 0 0,1 0 0 0 0,-2 0 0 0 0,0 0 0 0 0,-1 1 0 0 0,-1-2 0 0 0,0 0 0 0 0,0-1 0 0 0,-1-1 0 0 0,1 0 0 0 0,0 0 0 0 0,0 0 0 0 0,0 1 0 0 0,0 0 0 0 0,0 0 0 0 0,1 0 0 0 0,0 1 0 0 0,0 0 0 0 0,0 1 0 0 0,-1-1 0 0 0,0 1 0 0 0,-1 0 0 0 0,0 1 0 0 0,-1-1 0 0 0,-1 0 0 0 0,-1 0 0 0 0,0 0 0 0 0,-2 0 0 0 0,0 0 0 0 0,0 0 0 0 0,-1 0 0 0 0,0 0 0 0 0,-1 0 0 0 0,0 0 0 0 0,-1-1 0 0 0,0 0 0 0 0,-2 0 64 0 0,-1 0-64 0 0,-1-1 0 0 0,-1 1 0 0 0,-2-1 0 0 0,-1 1 0 0 0,-1 0 0 0 0,-1 1 0 0 0,-2-1 0 0 0,-1 0 0 0 0,-1-1 0 0 0,-2 1 0 0 0,-2-1 0 0 0,-3 1 64 0 0,-2-1-64 0 0,-1 1 0 0 0,-1-1 0 0 0,-1 1 64 0 0,-2-1-64 0 0,-1-1 0 0 0,-2 0 0 0 0,-1 0 0 0 0,-1-1 0 0 0,-2-1 0 0 0,-1 1 0 0 0,-2 0 0 0 0,-2 0 64 0 0,0 1-64 0 0,-1 0 0 0 0,-1 0 0 0 0,-1 1 0 0 0,-1 1 0 0 0,-3-1 0 0 0,0 2 0 0 0,-1-1 0 0 0,-1 1 0 0 0,-1 0 0 0 0,1-1 0 0 0,-1 1 0 0 0,1 0 64 0 0,-1-1-64 0 0,-1-1 0 0 0,-2-1 0 0 0,-1 0 0 0 0,-3-2 0 0 0,-2 1 0 0 0,-2-1 0 0 0,-1 0 0 0 0,-1 1 0 0 0,0 1 0 0 0,-1 2 0 0 0,0 0 0 0 0,-1 2 0 0 0,2 2 64 0 0,-1 0-64 0 0,-5 1 64 0 0,-2-1-64 0 0,1 0 0 0 0,4-1-88 0 0,3-1 88 0 0,3-1 0 0 0,4-2 0 0 0,2 1 0 0 0,1-1 0 0 0,2 1 0 0 0,1 1 0 0 0,0 1 0 0 0,2 0 0 0 0,1 0 0 0 0,2-1 0 0 0,0 0 0 0 0,2-1 0 0 0,2 1 0 0 0,1 0 0 0 0,1-1 0 0 0,1 0 0 0 0,4-1 0 0 0,3-1 64 0 0,3-1-64 0 0,3 1 0 0 0,1-1 0 0 0,3 0 0 0 0,0 0 0 0 0,2 0 0 0 0,0 1 0 0 0,2-1 0 0 0,-1 0 0 0 0,2 1 0 0 0,-1 0 0 0 0,2 1 0 0 0,0 0 0 0 0,0 1 0 0 0,1 1 0 0 0,0 0 0 0 0,2-1 0 0 0,0 1 0 0 0,1 0 0 0 0,3 1 0 0 0,2 1 0 0 0,3 0 0 0 0,1 0 0 0 0,2 0 0 0 0,2 0 0 0 0,1-1 0 0 0,3 1 0 0 0,3-1 0 0 0,3-1 0 0 0,2-1 0 0 0,3 0 0 0 0,1-1 0 0 0,3-1 0 0 0,0 0 0 0 0,2 0 0 0 0,1 0 0 0 0,1 2 0 0 0,1 0 0 0 0,-1 2 0 0 0,1 0 0 0 0,-1 1 0 0 0,2 2 0 0 0,7 2 0 0 0,2 0 0 0 0,2 0 0 0 0,-1-2 64 0 0,0 0-64 0 0,-1-1 0 0 0,1-2 0 0 0,-1 0 0 0 0,0-1 0 0 0,0 0 0 0 0,-2-1 0 0 0,1 1 0 0 0,-2 0 0 0 0,9-2 0 0 0,2-1 0 0 0,-2-1 0 0 0,-2-2 0 0 0,-5-1 0 0 0,-3-1 0 0 0,-3-1 0 0 0,-4-1 0 0 0,-1 0 0 0 0,-4 0 0 0 0,-2 2 0 0 0,-4 0 64 0 0,-3 3-64 0 0,-4 2 0 0 0,-4 2-112 0 0,-5 3-56 0 0,-4 2-16 0 0,-4 4-10528 0 0,-4 2 3185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1:44.164"/>
    </inkml:context>
    <inkml:brush xml:id="br0">
      <inkml:brushProperty name="width" value="0.35" units="cm"/>
      <inkml:brushProperty name="height" value="2.1" units="cm"/>
      <inkml:brushProperty name="color" value="#33CCFF"/>
      <inkml:brushProperty name="inkEffects" value="pencil"/>
    </inkml:brush>
  </inkml:definitions>
  <inkml:trace contextRef="#ctx0" brushRef="#br0">290 112 2303 269767 41920,'-2'0'200'0'0,"-2"-1"-200"0"0,-3 0 0 0 0,-1 0 0 0 0,0 0 400 0 0,0 0 488 0 0,0 1-192 0 0,0 0-488 0 0,-1 0-8 0 0,0 1 0 0 0,1-1-40 0 0,2 0-16 0 0,1 0 0 0 0,2-1 0 0 0,1 0 104 0 0,3-1 16 0 0,1-2 8 0 0,2 0 0 0 0,2 0 80 0 0,2-2 376 0 0,1 0-360 0 0,2 0 8 0 0,-1 1 0 0 0,2 0 0 0 0,-1 2 0 0 0,1 0-104 0 0,0 2-16 0 0,0 0-8 0 0,0 2 0 0 0,1 0-120 0 0,0 0-32 0 0,0 1 0 0 0,1 1 0 0 0,0 0-24 0 0,1 0-8 0 0,1-1 0 0 0,1 1 0 0 0,0-1 16 0 0,1-1 0 0 0,0 0 0 0 0,0 0 0 0 0,1-1 48 0 0,0 1 16 0 0,0 0 0 0 0,-1 0 0 0 0,0 0 0 0 0,1 1 0 0 0,1 0 0 0 0,0 0 0 0 0,0 1-16 0 0,1 1-8 0 0,1 0 0 0 0,3 0 0 0 0,2 0-32 0 0,1 1-8 0 0,1-2 0 0 0,1 1 0 0 0,0-2-80 0 0,0 1 96 0 0,-1-2-96 0 0,0 0 96 0 0,0 0-96 0 0,0-1 64 0 0,2 0-64 0 0,1 0 64 0 0,0-1 24 0 0,0 0 0 0 0,1-1 0 0 0,-1 1 0 0 0,-1 0 24 0 0,1 1 8 0 0,0 0 0 0 0,0 2 0 0 0,0 0-120 0 0,0 1 88 0 0,-1 0-88 0 0,2 1 80 0 0,1-1-80 0 0,-1 1 64 0 0,1-1-64 0 0,0-1 64 0 0,-1-1-64 0 0,0 0 0 0 0,0-1 0 0 0,1-2 64 0 0,1 0-64 0 0,1-2 64 0 0,1 0-64 0 0,0-1 64 0 0,-1-1-64 0 0,0-1 0 0 0,-1 0 72 0 0,0 1-72 0 0,-2 0 80 0 0,-1 2-16 0 0,-1 0-64 0 0,-2 1 96 0 0,-1 1-32 0 0,5 1 24 0 0,1 0-88 0 0,0 0 72 0 0,-2 0-72 0 0,-2 0 0 0 0,-4-1 72 0 0,-2 0-72 0 0,-3 0 0 0 0,-2 1 0 0 0,-3-2 0 0 0,-2 1 0 0 0,1-1 0 0 0,-2 0 64 0 0,-2 0-64 0 0,0 0 0 0 0,-3 0 0 0 0,-1 0 64 0 0,-1 0-64 0 0,-1 0 0 0 0,-2 0 64 0 0,-1 1-64 0 0,-1-1 0 0 0,-1 1 72 0 0,-2 0-72 0 0,-1 0 0 0 0,-2 0 64 0 0,0 0-64 0 0,-3 1 0 0 0,0 0 0 0 0,-3 0 64 0 0,-1 1-64 0 0,-1 0 0 0 0,-2 0 0 0 0,-2 0 0 0 0,0 1 0 0 0,-1-1 0 0 0,-2 0 0 0 0,-1 0 0 0 0,-2-1 0 0 0,-2-1 0 0 0,-2 1 0 0 0,-1-1 0 0 0,-1 0 0 0 0,-3 1 0 0 0,-1 0 0 0 0,-2 0 0 0 0,-1 0 0 0 0,-2 0 0 0 0,0 1 0 0 0,0 1 64 0 0,0 1-64 0 0,1 1 0 0 0,-1 0 0 0 0,-1 1 0 0 0,0 1 0 0 0,0-1 0 0 0,0 0 0 0 0,2 0 0 0 0,-1-1 0 0 0,1-1 0 0 0,-1-1 0 0 0,0 0 0 0 0,-1-1 0 0 0,-8 0 0 0 0,-3 0 0 0 0,1 1 0 0 0,-1 1 0 0 0,3 0 0 0 0,1 1 0 0 0,2 1 0 0 0,1 0 0 0 0,2 0 0 0 0,1 0 0 0 0,2 0 0 0 0,1-1 0 0 0,1 0 0 0 0,1 0 0 0 0,0-1 0 0 0,0 0 64 0 0,1-2-64 0 0,0 0 0 0 0,0-1 0 0 0,1-1 0 0 0,1 1 0 0 0,0-1 0 0 0,2 0 0 0 0,2 0 0 0 0,1 1 0 0 0,1-1 0 0 0,3 1 0 0 0,2 0 0 0 0,1 0 0 0 0,1 0 0 0 0,1 0 0 0 0,2 0 0 0 0,2 0 0 0 0,1 1 0 0 0,2-1 0 0 0,2 0 0 0 0,1 0 0 0 0,3 1 0 0 0,2-1 0 0 0,0-1 64 0 0,3 1-64 0 0,0-1 0 0 0,2 0 0 0 0,2 0 0 0 0,1 0 0 0 0,1-1 0 0 0,3 1 0 0 0,1 0 0 0 0,3 0 0 0 0,1 0 0 0 0,3 0 0 0 0,2 0 0 0 0,1 1 0 0 0,2-1 0 0 0,1 0 0 0 0,2 0 0 0 0,0 0 0 0 0,2 1 0 0 0,1 0 0 0 0,2 0 0 0 0,0 0 0 0 0,2 1 0 0 0,2-1 0 0 0,1 2 0 0 0,2 0 0 0 0,0 1 0 0 0,1-1 0 0 0,0-1 0 0 0,0-1 0 0 0,0-1 0 0 0,2 1 0 0 0,0-2 64 0 0,0 1-64 0 0,1-1 0 0 0,1 0 0 0 0,-2 1 0 0 0,0 0 0 0 0,0 1 0 0 0,-2 1 0 0 0,-1 1 0 0 0,0 0 0 0 0,-1 0 0 0 0,0 2 0 0 0,0-1 0 0 0,0 1 0 0 0,-1 0 0 0 0,-1-1 0 0 0,-1-1 0 0 0,-1 0 0 0 0,1 0 0 0 0,-1 1 0 0 0,1 0 0 0 0,-1 0 0 0 0,6 0 0 0 0,2 1 0 0 0,-2-1 0 0 0,-1 0 0 0 0,-2 0 0 0 0,-2 0 0 0 0,-2 0 0 0 0,-1 1 0 0 0,-1-1 0 0 0,-1 0 64 0 0,-1 0-64 0 0,0-1 0 0 0,0 0 0 0 0,0-1 0 0 0,-1 0 0 0 0,-1 0 0 0 0,0-1 0 0 0,-1 0 0 0 0,-2 0 0 0 0,-2-1 88 0 0,-1-1-88 0 0,-2 0 96 0 0,-1-2-96 0 0,1-1 0 0 0,0 0 0 0 0,-1 0 0 0 0,-2 0 0 0 0,-1 2 0 0 0,-3 0 0 0 0,-2 0 0 0 0,-1 2 0 0 0,-3 0 0 0 0,-2 1 0 0 0,-2 1 0 0 0,-2 0 0 0 0,-1 0 0 0 0,-3 1 0 0 0,-3-1 0 0 0,-1 0 0 0 0,-4 1 0 0 0,-1-1 0 0 0,-3 1 0 0 0,-2 0 64 0 0,-2-1-64 0 0,-1 1 0 0 0,-3-1 0 0 0,0-1 0 0 0,-2 0 64 0 0,-2 0-64 0 0,-1 0 0 0 0,-3-1 96 0 0,-2 0-96 0 0,-3 0 96 0 0,-3 1-96 0 0,-3 0 96 0 0,-3 1-96 0 0,-3 1 96 0 0,-4 1-32 0 0,-2 1-64 0 0,-4 0 96 0 0,-5 0-32 0 0,-3 0-64 0 0,-6-2 80 0 0,-4-2-80 0 0,-6 1 80 0 0,-5 0-80 0 0,-4 1 64 0 0,-4 3-64 0 0,-3 0 64 0 0,-4 1-64 0 0,1-1 0 0 0,0 0 0 0 0,5 0 0 0 0,6 1 0 0 0,6 3 0 0 0,4 2 0 0 0,-6 7-448 0 0,-12 10-576 0 0,-10 9-8624 0 0,14-3 2937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2:02.275"/>
    </inkml:context>
    <inkml:brush xml:id="br0">
      <inkml:brushProperty name="width" value="0.35" units="cm"/>
      <inkml:brushProperty name="height" value="2.1" units="cm"/>
      <inkml:brushProperty name="color" value="#33CCFF"/>
      <inkml:brushProperty name="inkEffects" value="pencil"/>
    </inkml:brush>
  </inkml:definitions>
  <inkml:trace contextRef="#ctx0" brushRef="#br0">226 72 2879 267766 43408,'-4'-1'280'0'0,"-5"1"-280"0"0,-1-1 0 0 0,0 0 224 0 0,2 1 24 0 0,1 0 0 0 0,0 0 0 0 0,-1 1-112 0 0,-2-1-16 0 0,0 0-8 0 0,-4-1 96 0 0,-2 0-32 0 0,0 0-88 0 0,1-1 136 0 0,2 0 24 0 0,1-1 8 0 0,3 0 0 0 0,0 0 64 0 0,2 0 24 0 0,1 0 0 0 0,0 1 0 0 0,1 0-88 0 0,1 1-8 0 0,1 1-8 0 0,0 0 0 0 0,1 1-112 0 0,1 0-16 0 0,0 1-8 0 0,1 1 0 0 0,0-1-104 0 0,1 1 0 0 0,0-1 64 0 0,1 1-64 0 0,0-1 80 0 0,0 0-8 0 0,0-1 0 0 0,1 0 0 0 0,0-1 80 0 0,1 0 8 0 0,0 0 8 0 0,0-1 0 0 0,1 1-24 0 0,0 0-8 0 0,0-1 0 0 0,1 1 0 0 0,0 0-56 0 0,1-1-16 0 0,0 0 0 0 0,1 0 0 0 0,-1 0 16 0 0,1 0 0 0 0,-1 0 0 0 0,1 1 0 0 0,-1-1 24 0 0,1 0 8 0 0,0 0 0 0 0,1 0 96 0 0,1 0-112 0 0,1-1 0 0 0,-1 1 0 0 0,0-1-8 0 0,1-1 72 0 0,1 0-80 0 0,0 1-80 0 0,0-1 96 0 0,1 0-96 0 0,-1 1 96 0 0,0-1-96 0 0,1 1 64 0 0,-1 0-64 0 0,0 1 64 0 0,1-1 0 0 0,4 1 64 0 0,0 0-64 0 0,0-1-64 0 0,0 2 64 0 0,0-1-64 0 0,-1 1 64 0 0,-1 1-64 0 0,-1 0 0 0 0,0 0 0 0 0,0 0 64 0 0,-1 0-64 0 0,1-1 0 0 0,-1 0 0 0 0,0 0 64 0 0,1 0-64 0 0,0 0 64 0 0,-1 0-64 0 0,1-1 64 0 0,-1-1-64 0 0,-1 1 96 0 0,0 0-96 0 0,-2 0 96 0 0,1 0-32 0 0,0 1 32 0 0,0 0-32 0 0,0 1-64 0 0,0-1 64 0 0,-1 1-64 0 0,1 0 64 0 0,-1 0-64 0 0,0 0 0 0 0,1 0 0 0 0,1 0 0 0 0,-1 0 0 0 0,0 0 0 0 0,1 0 0 0 0,-2-1 64 0 0,1 0-64 0 0,0 0 0 0 0,0 0 0 0 0,1-2 0 0 0,0 0 0 0 0,0 0 96 0 0,0-1-96 0 0,0 1 96 0 0,1-1-32 0 0,0 1-64 0 0,0 0 96 0 0,0 1-32 0 0,0-1-64 0 0,-1 1 64 0 0,-1 0-64 0 0,0 0 64 0 0,0 1-64 0 0,0-1 0 0 0,-1 1 0 0 0,1 0 64 0 0,-1 1-64 0 0,-1 0 0 0 0,-1-1 0 0 0,1 1 64 0 0,0 0-64 0 0,0-1 0 0 0,0 0 0 0 0,-1 0 0 0 0,1 1 0 0 0,0-1 0 0 0,0 0 0 0 0,1 0 0 0 0,-1 0 0 0 0,1 0 0 0 0,0 0 0 0 0,1 0 64 0 0,1-1-64 0 0,0 1 0 0 0,1 0 0 0 0,1 0 64 0 0,-1 0-64 0 0,1 0 0 0 0,-1 1 0 0 0,1 1 64 0 0,0-1-64 0 0,0 1 0 0 0,0 0 0 0 0,1 0 0 0 0,0 0 0 0 0,-1-1 0 0 0,1 1 0 0 0,-1-2 0 0 0,0 1 0 0 0,-1 0 0 0 0,-1-1 0 0 0,0 0 0 0 0,0 0 0 0 0,0-1 0 0 0,0 0 0 0 0,1 0 0 0 0,-1 0 0 0 0,2-1 64 0 0,-1 1-64 0 0,0-1 0 0 0,1 2 0 0 0,-1 0 0 0 0,0 0 0 0 0,-1 1 0 0 0,0 0 0 0 0,-1 0 64 0 0,0 0-64 0 0,-1 0 0 0 0,0 0 0 0 0,0 0 0 0 0,0 1 0 0 0,1-1 0 0 0,-2 1 0 0 0,0-1 0 0 0,-1 1 0 0 0,-1 1 0 0 0,-1-1 0 0 0,-1-1 0 0 0,-2 1 0 0 0,0 0 0 0 0,-1 0 0 0 0,0-1 0 0 0,-1 1 0 0 0,0 0 0 0 0,-1 0 0 0 0,0-1 64 0 0,0 1-64 0 0,-1-1 0 0 0,-1 0 0 0 0,0-1 64 0 0,-1 1-64 0 0,-1-1 0 0 0,0 1 0 0 0,-2 0 64 0 0,-1 0-64 0 0,-1 1 0 0 0,-1 0 0 0 0,-1 0 64 0 0,-2 0-64 0 0,-1 1 0 0 0,-1 0 0 0 0,-1-1 0 0 0,-1 1 64 0 0,-2 1-64 0 0,0-1 0 0 0,-2 0 0 0 0,-1 1 0 0 0,-3-2 64 0 0,0 1-64 0 0,-1-1 64 0 0,-1-1-64 0 0,0 1 64 0 0,-2-1-64 0 0,-1-1 96 0 0,-1 0-96 0 0,-1 0 96 0 0,0-1-96 0 0,0 1 0 0 0,1-1 72 0 0,0 1-72 0 0,1-1 64 0 0,0 0-64 0 0,1 1 64 0 0,1 0-64 0 0,1 2 0 0 0,0-1 64 0 0,0 1-64 0 0,-1 1 0 0 0,-1 0 0 0 0,-1 0 0 0 0,0 1 0 0 0,-1 0 0 0 0,0-1 0 0 0,0 0 0 0 0,0-1 0 0 0,2-2 64 0 0,0 0-64 0 0,2 0 0 0 0,1-1 0 0 0,1-1 0 0 0,1 0 0 0 0,1 0 0 0 0,2 0 0 0 0,0 0 0 0 0,2-1 0 0 0,1 1 0 0 0,1-1 0 0 0,1 1 64 0 0,2 0-64 0 0,1 0 0 0 0,1 1 0 0 0,2 0 0 0 0,0 0 0 0 0,1 0 0 0 0,1 0 0 0 0,1 1 0 0 0,1 0 0 0 0,1 0 0 0 0,1 0 0 0 0,0 0 0 0 0,2-1 0 0 0,0 1 0 0 0,0 0 0 0 0,1 0 0 0 0,0 0 0 0 0,1 1 0 0 0,0 0 0 0 0,0 0 0 0 0,1 1 0 0 0,0-1 0 0 0,2 0 0 0 0,1 0 0 0 0,1 1 0 0 0,2-1 0 0 0,1 0 0 0 0,1 1 64 0 0,1-1-64 0 0,2 1 64 0 0,0 0-64 0 0,1-1 64 0 0,1 1-64 0 0,1 0 72 0 0,1 0-72 0 0,2 1 80 0 0,0-1-80 0 0,2 1 0 0 0,0-1 0 0 0,0 1 64 0 0,0-2-64 0 0,1 1 0 0 0,0 0 72 0 0,1-1-72 0 0,1 0 0 0 0,0 0 64 0 0,2 0-64 0 0,2-1 0 0 0,1-1 0 0 0,1 0 64 0 0,2-1-64 0 0,0 0 0 0 0,1-1 0 0 0,0 0 72 0 0,1 1-72 0 0,-1 0 0 0 0,1 1 80 0 0,1 0-80 0 0,-1 1 64 0 0,1 1-64 0 0,1 0 72 0 0,1 0-72 0 0,0 0 80 0 0,1 1-80 0 0,0-1 64 0 0,0 1-64 0 0,0-1 0 0 0,1-1 0 0 0,1 0 64 0 0,1 0-64 0 0,1-1 0 0 0,-1 1 0 0 0,1-1 0 0 0,0 2 0 0 0,-2 0 0 0 0,-1 0 0 0 0,0 2 64 0 0,-2 0-64 0 0,-1 0 0 0 0,-1 1 0 0 0,-1 1 0 0 0,0 1 64 0 0,-2-1-64 0 0,-2 0 0 0 0,-2 0 0 0 0,-2 0 0 0 0,-2-1 64 0 0,-1 0-64 0 0,-2-1 0 0 0,-2-1 0 0 0,0-1 0 0 0,-2-1 0 0 0,-2-1 0 0 0,0-1 0 0 0,-2-1 64 0 0,-2 0-64 0 0,-2-1 0 0 0,-3-1 64 0 0,-2-1-64 0 0,-3 1 0 0 0,-4-1 96 0 0,-6 0-32 0 0,-7 2 32 0 0,-6 1-208 0 0,-16 7-208 0 0,-1 2-16623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2:05.254"/>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1150 1 2759 271179 43784,'0'1'288'0'0,"0"0"-288"0"0,-1 0 0 0 0,0 1 128 0 0,-1-1 16 0 0,-1 1 0 0 0,0-1 0 0 0,-2 0 96 0 0,-1 0 16 0 0,-1 0 8 0 0,-2 1 0 0 0,-1 1-88 0 0,-1 0-16 0 0,-1 0-8 0 0,-2 1 0 0 0,-1 0-88 0 0,0 1-64 0 0,-1-1 96 0 0,0 1-96 0 0,0 0 120 0 0,0 0-32 0 0,-1-2-8 0 0,0 1 0 0 0,-2-1 64 0 0,0 0 16 0 0,-1 0 0 0 0,-1 0 0 0 0,-1 0 24 0 0,1 0 8 0 0,-1 0 0 0 0,-3-1 192 0 0,-2 2-192 0 0,0-1 0 0 0,1 0 0 0 0,0 0 8 0 0,2 1 8 0 0,2-1 0 0 0,1 0 0 0 0,1 0-80 0 0,-1 1-24 0 0,-1-1 0 0 0,-1 1 0 0 0,0-1-8 0 0,-2 0-8 0 0,1 0 0 0 0,-1 0 0 0 0,2 0-8 0 0,1-1 0 0 0,1 1 0 0 0,1-1 0 0 0,1 0 16 0 0,3 0 8 0 0,0-1 0 0 0,3-1 0 0 0,2 0 48 0 0,0-1 168 0 0,1 0-160 0 0,1 0-16 0 0,2 1 0 0 0,1 0 0 0 0,0 0 0 0 0,2 1-64 0 0,-1 0-16 0 0,1 1 0 0 0,1 1 0 0 0,-1 0-64 0 0,2 1 0 0 0,0-1 64 0 0,1 1 0 0 0,1-1 0 0 0,1 1 0 0 0,1 1 0 0 0,1-1 96 0 0,0 0 8 0 0,2 0 8 0 0,0 0 0 0 0,1 0-48 0 0,0 0-16 0 0,2-1 0 0 0,1 0 0 0 0,1-1-32 0 0,2 0-8 0 0,1-1 0 0 0,1 0 0 0 0,2-1-72 0 0,0 0 96 0 0,2 0-96 0 0,-1 0 96 0 0,2 0-96 0 0,-1 0 96 0 0,0 0-96 0 0,0 0 96 0 0,0 0-24 0 0,-1 0 0 0 0,0 1 0 0 0,0-2 0 0 0,-1 1 16 0 0,4 0 88 0 0,0 1-88 0 0,1 0-8 0 0,-1 1 0 0 0,1 0 0 0 0,-1 1 0 0 0,-1 1-80 0 0,0-1 0 0 0,0 1 0 0 0,1 0 0 0 0,-1 0 64 0 0,2 0-64 0 0,1-1 64 0 0,1 0-64 0 0,0-1 80 0 0,2 0-80 0 0,-1 0 96 0 0,1 0-96 0 0,1-1 88 0 0,-1 0-88 0 0,0 1 80 0 0,1-1-80 0 0,1 0 88 0 0,-1 0-88 0 0,2 0 96 0 0,0 0-96 0 0,1-1 88 0 0,-1 0-88 0 0,1 0 80 0 0,0 0-80 0 0,8 0 136 0 0,3 0-136 0 0,-1 0 64 0 0,2 0-64 0 0,-2 0 64 0 0,-3 0-64 0 0,0 0 64 0 0,-2 0 0 0 0,-3 0-64 0 0,-3-1 0 0 0,-3 1 0 0 0,-2 0 64 0 0,-1 0-64 0 0,-3 1 0 0 0,-1-1 0 0 0,-2 0 0 0 0,-1 0 0 0 0,-2 0 64 0 0,-1 1-64 0 0,-1-1 0 0 0,-1 1 0 0 0,-1-1 64 0 0,-1 0-64 0 0,-1 1 0 0 0,0-1 64 0 0,-1 0-64 0 0,-1 1 0 0 0,-1-1 64 0 0,-1 0-64 0 0,-1 0 0 0 0,-1 0 0 0 0,-1-1 64 0 0,-1 1 0 0 0,-1-1 0 0 0,-2 0 0 0 0,-1 0 0 0 0,-1 0 8 0 0,-3-1 0 0 0,-1-1 0 0 0,-1 0 0 0 0,-2 0-8 0 0,-4 0 32 0 0,-3 0-32 0 0,-3 0-64 0 0,0 0 0 0 0,0 0 0 0 0,1 0 0 0 0,-1 1 0 0 0,-1-1 0 0 0,-1 0 64 0 0,-1 0-64 0 0,-2 0 0 0 0,0 0 0 0 0,-2 0 0 0 0,0-1 64 0 0,-2 2-64 0 0,-5 0 0 0 0,-3 0 64 0 0,-2 0-64 0 0,-5 2 0 0 0,-1-1 64 0 0,2 1-64 0 0,3 1 0 0 0,5-1 0 0 0,4 0 0 0 0,2-1 0 0 0,1 1 64 0 0,1-2-64 0 0,1-1 0 0 0,-1 0 0 0 0,-4-1 0 0 0,-1-1 0 0 0,0 1 0 0 0,3 1 0 0 0,2-1 0 0 0,1 1 0 0 0,2-1 0 0 0,1 2 0 0 0,-1 0 0 0 0,0 1 0 0 0,0 1 0 0 0,0 1 64 0 0,1 1-64 0 0,-1 0 0 0 0,2 0 0 0 0,2 0 0 0 0,2 0 0 0 0,1 0 0 0 0,3 0 0 0 0,0 0 0 0 0,3 0 0 0 0,1 0 0 0 0,2-1 0 0 0,2 1 0 0 0,1-1 0 0 0,1 0 0 0 0,2 0 0 0 0,1-1 0 0 0,2 1 0 0 0,0-1 0 0 0,2 0 64 0 0,0 0-64 0 0,0 0 0 0 0,1 0 64 0 0,1 0 8 0 0,2-1 0 0 0,0 0 0 0 0,1 1 0 0 0,2-2-72 0 0,5 1 72 0 0,3-1-72 0 0,1 1 0 0 0,0-1 72 0 0,0 1-72 0 0,1-1 0 0 0,0 1 64 0 0,1 0-64 0 0,1 0 0 0 0,3-1 0 0 0,0 1 64 0 0,2 0-64 0 0,-1 0 0 0 0,0 0 0 0 0,0 1 64 0 0,0 0-64 0 0,1 0 0 0 0,-1 1 0 0 0,1 0 0 0 0,1 0 0 0 0,0 0 0 0 0,1 0 0 0 0,1 1 0 0 0,0-1 0 0 0,1 0 0 0 0,1-1 0 0 0,1-1 0 0 0,0 0 80 0 0,1-1-80 0 0,0-1 64 0 0,2 0-64 0 0,0 0 0 0 0,0 0 72 0 0,1 0-72 0 0,0 0 0 0 0,1 1 0 0 0,1 1 0 0 0,0 0 64 0 0,-1 1-64 0 0,-1-1 0 0 0,-1 1 0 0 0,0 0 64 0 0,-1 1-64 0 0,1-1 0 0 0,-1 1 0 0 0,1-1 0 0 0,0 1 0 0 0,0 0 0 0 0,1 0 0 0 0,4 0 0 0 0,3-1 0 0 0,-1 0 0 0 0,-2 0 0 0 0,0-1 0 0 0,-2 0 0 0 0,-1 0 0 0 0,-1-1 0 0 0,-1 1 0 0 0,-1 1 0 0 0,-1 0 0 0 0,-2 0 64 0 0,-2 0-64 0 0,-2 0 0 0 0,-1 0 0 0 0,-2 1 0 0 0,-2-1 0 0 0,0 0 0 0 0,-1 0 0 0 0,-3 0 0 0 0,-1-1 0 0 0,-1 1 0 0 0,-3-1 0 0 0,-2 1 0 0 0,-1-1 0 0 0,-1 1 0 0 0,-3 0 0 0 0,-1 0 0 0 0,-2 0 0 0 0,-1 0 64 0 0,-2 0-64 0 0,-2 0 0 0 0,-1 1 0 0 0,-3-1 64 0 0,-2 0-64 0 0,-3 0 0 0 0,-1 1 0 0 0,-3-1 0 0 0,-2 1 0 0 0,-2-1 0 0 0,0 1 0 0 0,-6-1 0 0 0,-4 0 64 0 0,0 1-64 0 0,-1-1 0 0 0,-1 1 0 0 0,-1 0 64 0 0,-2 0-64 0 0,0 0 0 0 0,-2 0 0 0 0,0 1 64 0 0,-2-2-64 0 0,0 1 0 0 0,1-1 0 0 0,0-1 0 0 0,0 1 0 0 0,-1-1 0 0 0,0 0 0 0 0,-2 0 0 0 0,0 1 0 0 0,0 0 0 0 0,0 2 0 0 0,1 1 0 0 0,0 1 0 0 0,-1 2 0 0 0,1 0 0 0 0,0 0 0 0 0,2 0 0 0 0,3 1 0 0 0,2-1 0 0 0,2-1 0 0 0,3 0 0 0 0,2-2 64 0 0,2 0-64 0 0,3 0 0 0 0,2-1 0 0 0,2 0 0 0 0,1 0 0 0 0,-1-1 0 0 0,0 0 0 0 0,1-1 0 0 0,0 1 0 0 0,2 0 0 0 0,2 0 0 0 0,2-1 0 0 0,1 1 0 0 0,2-1 0 0 0,1 1 0 0 0,1-1 0 0 0,2 0 0 0 0,1 1 0 0 0,1-1 0 0 0,1 0 0 0 0,0 0 0 0 0,1 0 0 0 0,0 0 0 0 0,1 0 0 0 0,2-1 0 0 0,0 1 0 0 0,1 0 0 0 0,1-1 0 0 0,1 1 64 0 0,1-1-64 0 0,2 0 0 0 0,1 1 0 0 0,1-1 0 0 0,1 1 0 0 0,2 0 0 0 0,0 0 0 0 0,1 0 0 0 0,0 1 0 0 0,5 0 0 0 0,2-1 64 0 0,0 0-64 0 0,0 0 0 0 0,0 1 0 0 0,-1-1 0 0 0,-1 1 0 0 0,-1-2 0 0 0,1 0 0 0 0,1 0 0 0 0,-1-1 0 0 0,1 0 0 0 0,1 0 0 0 0,0 0 0 0 0,0-1 0 0 0,-1 0 0 0 0,1 1 0 0 0,0-1 64 0 0,1-1-64 0 0,0 0 0 0 0,0 1 0 0 0,1-1 0 0 0,-1 1 0 0 0,1-1 0 0 0,1 1 0 0 0,0 0 0 0 0,0 1 0 0 0,1-1 0 0 0,-1 1 0 0 0,-1 1 0 0 0,-1 1 0 0 0,-1 1 0 0 0,-2 0 0 0 0,1 0 0 0 0,1 0 0 0 0,1 0 0 0 0,-1 1 0 0 0,1 0 0 0 0,-1-1 0 0 0,0 1 0 0 0,0-1 0 0 0,0 0 0 0 0,0-1 0 0 0,0 0 64 0 0,1-1-64 0 0,0 0 0 0 0,0-1 0 0 0,0 0 0 0 0,-1 0 0 0 0,0 0 0 0 0,0 0 0 0 0,2 0 0 0 0,-1 1 0 0 0,-2-1 0 0 0,-1 1 0 0 0,-3 1 0 0 0,-3-1 0 0 0,-1 1 0 0 0,-3 0 0 0 0,-2 1 0 0 0,-1-1 0 0 0,-2 1 0 0 0,0 0 0 0 0,-2 1 0 0 0,0-1 0 0 0,-2 0 0 0 0,0 1 0 0 0,-2-1 0 0 0,-1 0 64 0 0,-1 0-64 0 0,-3 0 0 0 0,-2 0 0 0 0,-1-1 0 0 0,-3 0 0 0 0,0-1 0 0 0,-2 1 64 0 0,-1-1-64 0 0,-2 0 0 0 0,-1 0 0 0 0,-1 0 0 0 0,-2 1 0 0 0,-1 0 0 0 0,-2 1 0 0 0,-2 0 64 0 0,-1 0-64 0 0,0 0 0 0 0,0 1 0 0 0,-1-1 0 0 0,-2 1 0 0 0,0-1 0 0 0,-2-1 0 0 0,-1-1 0 0 0,-2 0 0 0 0,0-1 64 0 0,-1-1-64 0 0,-2 0 0 0 0,-1 0 0 0 0,-2 1 0 0 0,-1 0 0 0 0,-2 1 64 0 0,-1 1-64 0 0,-2 1 0 0 0,0 1 0 0 0,-2 0 64 0 0,0 1-64 0 0,0 0 0 0 0,1-1 64 0 0,1 0-64 0 0,1-2 0 0 0,1 0 0 0 0,1 0 0 0 0,-8-2 0 0 0,-1 1 64 0 0,2 0-64 0 0,2 0 0 0 0,3 1 0 0 0,3 0 0 0 0,2 0 0 0 0,3 2 0 0 0,2 0 0 0 0,2 0 0 0 0,1 1 0 0 0,2 0 0 0 0,2 0 0 0 0,1 0 0 0 0,2 0 0 0 0,2 0 0 0 0,1 1 0 0 0,1 2 0 0 0,-2 2 0 0 0,-4 6-336 0 0,-9 10-448 0 0,-8 13-10312 0 0,4 2 3361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4:41.09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81 2303 263823 46453,'0'0'200'0'0,"1"-1"-200"0"0,0 0 0 0 0,0 1 0 0 0,1 0 528 0 0,-1 0 672 0 0,1 0-592 0 0,-1 0-296 0 0,1 0-56 0 0,0 1-16 0 0,-1 0 0 0 0,1 0-48 0 0,0 1-16 0 0,0-1 0 0 0,0 0 0 0 0,0 0 32 0 0,0 0 8 0 0,0-1 0 0 0,0 1 0 0 0,1-1 40 0 0,1-1 0 0 0,-1-1 8 0 0,1 1 0 0 0,0-2 32 0 0,0 1 8 0 0,0-1 0 0 0,1 1 0 0 0,0-1-136 0 0,0 1-24 0 0,0 1-8 0 0,0 0 0 0 0,1 1-40 0 0,-1 0-16 0 0,1 0 0 0 0,0-1 0 0 0,0 1 40 0 0,1-1 8 0 0,0 0 0 0 0,1 0 0 0 0,0-1 0 0 0,0 1 0 0 0,0 0 0 0 0,1-1 0 0 0,-1 1-32 0 0,1 0 0 0 0,0-1 0 0 0,0 1 0 0 0,1-1 16 0 0,-1 1 0 0 0,0-1 0 0 0,0 0 0 0 0,1 1 40 0 0,-1 0 8 0 0,0 0 0 0 0,0 0 0 0 0,-1 0-32 0 0,2 1-8 0 0,-1 0 0 0 0,0 2 0 0 0,-1-1-24 0 0,1 0 0 0 0,-1 0 0 0 0,0 1 0 0 0,0-1-32 0 0,0 0 0 0 0,0 0-64 0 0,1 0 96 0 0,0 0-24 0 0,1-1-8 0 0,0 1 0 0 0,0-1 0 0 0,0 0 8 0 0,0 0 0 0 0,0 0 0 0 0,-1 0 0 0 0,2 0-8 0 0,-1 0-64 0 0,1 0 96 0 0,-1 0-32 0 0,0 0 0 0 0,1 0 0 0 0,0-1 0 0 0,0 1 0 0 0,-1-1 0 0 0,3 1 32 0 0,1 1-32 0 0,-1-1 0 0 0,1 1 32 0 0,-1-1-32 0 0,1 1-64 0 0,-1 0 96 0 0,-2-1-96 0 0,1 0 96 0 0,-1 0-96 0 0,-1 0 80 0 0,1 0-80 0 0,0 0 80 0 0,0 0-80 0 0,3 0 64 0 0,2-1 0 0 0,0 0-64 0 0,0 0 80 0 0,0 0-80 0 0,-1 0 80 0 0,0 0-80 0 0,0 1 0 0 0,-1 0 0 0 0,-1 0 64 0 0,0 1-64 0 0,0-1 0 0 0,-1 0 0 0 0,0-1 0 0 0,0 0 0 0 0,-1 1 64 0 0,2 0-64 0 0,-1 0 0 0 0,1-1 0 0 0,0 1 0 0 0,-1 0 0 0 0,1 0 0 0 0,-1 0 0 0 0,1-1 0 0 0,-1 1 0 0 0,1-1 0 0 0,0 1 0 0 0,0-1 64 0 0,0 0-64 0 0,0 0 0 0 0,0 1 0 0 0,1 0 0 0 0,-1 0 0 0 0,1 1 0 0 0,0-1 0 0 0,0 1 0 0 0,1 1 0 0 0,0-1 0 0 0,0 1 0 0 0,0-1 0 0 0,0 1 0 0 0,0-1 0 0 0,1 0 0 0 0,-1 0 64 0 0,2 0-64 0 0,-1-1 0 0 0,1 1 64 0 0,1 0-64 0 0,1-1 0 0 0,0 0 64 0 0,0 0 24 0 0,0 0 0 0 0,2 0 0 0 0,-1-1 0 0 0,2 1-24 0 0,0-1 0 0 0,0 1 0 0 0,-1 0 0 0 0,-1 0 0 0 0,-1 1 0 0 0,-1-1 0 0 0,-1 1 0 0 0,0 0 352 0 0,-2 0 64 0 0,0-1 8 0 0,0 1 8 0 0,-1-1-392 0 0,0 1-104 0 0,0-2 0 0 0,3 0-344 0 0,7-2-1064 0 0,1-1 1408 0 0,-2 1 0 0 0,-2 0 0 0 0,-3 1 0 0 0,-3 0 72 0 0,-2 1-72 0 0,-2 0 0 0 0,-1 1 64 0 0,-1 1-64 0 0,0 0 0 0 0,-1 1 0 0 0,0-1 0 0 0,1 1 0 0 0,1-1 0 0 0,0 0 64 0 0,-2-1-64 0 0,0 1 0 0 0,-1-1 0 0 0,0 0 64 0 0,0 0-64 0 0,0-1 0 0 0,1 1 0 0 0,0-1 64 0 0,0 1-64 0 0,0-1 72 0 0,0 0-72 0 0,0 1 72 0 0,-1-1-72 0 0,0 0 64 0 0,1 1-64 0 0,-1 0 0 0 0,0 1 0 0 0,1-1 64 0 0,0 1-64 0 0,0 0 0 0 0,1 0 0 0 0,-1-1 0 0 0,-1 1 64 0 0,0-1-64 0 0,1 0 0 0 0,-1 0 0 0 0,0-1 64 0 0,-1-1-64 0 0,0 0 0 0 0,-1-1 0 0 0,1 0-336 0 0,0-3-664 0 0,-1-1 1544 0 0,0 1 40 0 0,-2 0 8 0 0,-2 1-456 0 0,0 0-136 0 0,-1 2 64 0 0,-2 2-64 0 0,-1 1 0 0 0,-2 4-128 0 0,-2 3 16 0 0,-2 3-7456 0 0,0 0-3743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4:46.111"/>
    </inkml:context>
    <inkml:brush xml:id="br0">
      <inkml:brushProperty name="width" value="0.1" units="cm"/>
      <inkml:brushProperty name="height" value="0.1" units="cm"/>
      <inkml:brushProperty name="color" value="#F4F91B"/>
    </inkml:brush>
  </inkml:definitions>
  <inkml:trace contextRef="#ctx0" brushRef="#br0">204 44 1007 0 0,'0'0'8'0'0,"-1"0"0"0"0,1 0 0 0 0,-1 0 0 0 0,0 0 0 0 0,1 0 0 0 0,-1 0 0 0 0,1 0 0 0 0,-1 0 0 0 0,0 0 0 0 0,1 0 0 0 0,-1 0 0 0 0,1 0 0 0 0,-1 0 0 0 0,0 0 0 0 0,1 0 0 0 0,-1-1 0 0 0,1 1 0 0 0,-1 0 0 0 0,1-1 0 0 0,-2 1 0 0 0,3-1 70 0 0,-1 0-1 0 0,0 0 0 0 0,0 0 0 0 0,0 0 0 0 0,0 0 0 0 0,0 0 0 0 0,-1 0 0 0 0,1 0 0 0 0,0 0 0 0 0,0 0 1 0 0,-1 0-1 0 0,1 0 0 0 0,-1 0 0 0 0,1 0 0 0 0,0 0 0 0 0,-1 0 0 0 0,0 0 0 0 0,1 0 0 0 0,-1 1 0 0 0,0-1 0 0 0,1 0 1 0 0,-1 0-1 0 0,0 1 0 0 0,0-1 0 0 0,1 0 0 0 0,-1 1 0 0 0,0-1 0 0 0,0 1 0 0 0,0-1 0 0 0,0 1 0 0 0,0 0 0 0 0,0-1 1 0 0,0 1-1 0 0,0 0 0 0 0,0 0 0 0 0,0-1 0 0 0,0 1 0 0 0,-1 0 0 0 0,-5 0 25 0 0,1 1 0 0 0,0 0 0 0 0,0 0 0 0 0,0 0 0 0 0,-1 0 0 0 0,1 1 0 0 0,1 0 0 0 0,-10 4 0 0 0,6-2-5 0 0,7-4-49 0 0,-31 10 444 0 0,32-10-404 0 0,0 1 1 0 0,0-1-1 0 0,0 0 1 0 0,0 0-1 0 0,0 0 1 0 0,0 0 0 0 0,0 0-1 0 0,0 0 1 0 0,0 0-1 0 0,0 0 1 0 0,0 0-1 0 0,0 0 1 0 0,0 0-1 0 0,-1-1 1 0 0,1 1-1 0 0,0-1 1 0 0,0 1-1 0 0,1 0 1 0 0,-1-1-1 0 0,0 0 1 0 0,0 1-1 0 0,0-1 1 0 0,0 0-1 0 0,0 1 1 0 0,0-1-1 0 0,1 0 1 0 0,-2-1-1 0 0,2 2-52 0 0,0 0 0 0 0,0 0 0 0 0,0-1-1 0 0,0 1 1 0 0,0 0 0 0 0,0 0-1 0 0,0 0 1 0 0,0-1 0 0 0,0 1 0 0 0,-1 0-1 0 0,1 0 1 0 0,0 0 0 0 0,0 0 0 0 0,0-1-1 0 0,0 1 1 0 0,0 0 0 0 0,-1 0-1 0 0,1 0 1 0 0,0 0 0 0 0,0 0 0 0 0,0-1-1 0 0,-1 1 1 0 0,1 0 0 0 0,0 0-1 0 0,0 0 1 0 0,0 0 0 0 0,-1 0 0 0 0,1 0-1 0 0,0 0 1 0 0,0 0 0 0 0,-1 0 0 0 0,1 0-1 0 0,0 0 1 0 0,0 0 0 0 0,0 0-1 0 0,-1 0 1 0 0,-8-2 410 0 0,5 1-177 0 0,3 0-185 0 0,1 1 1 0 0,-1 0-1 0 0,0 0 1 0 0,1 0-1 0 0,-1-1 0 0 0,1 1 1 0 0,-1 0-1 0 0,0-1 1 0 0,1 1-1 0 0,-1 0 1 0 0,1-1-1 0 0,-1 1 1 0 0,1-1-1 0 0,-1 1 0 0 0,1-1 1 0 0,-1 1-1 0 0,1-1 1 0 0,0 1-1 0 0,-1-1 1 0 0,1 0-1 0 0,0 1 1 0 0,-1-1-1 0 0,1 0 0 0 0,0 1 1 0 0,0-1-1 0 0,0 1 1 0 0,0-1-1 0 0,0-3 1562 0 0,0 4-1620 0 0,11-4 840 0 0,-8 3-781 0 0,0 0-1 0 0,0 0 1 0 0,1 1 0 0 0,-1 0-1 0 0,0-1 1 0 0,0 1 0 0 0,4 1-1 0 0,-1-1 30 0 0,1 0 0 0 0,-1 0 0 0 0,11-1-1 0 0,3 0 88 0 0,91 8 973 0 0,-27 1-908 0 0,5-3 178 0 0,-32 0-250 0 0,-38-4-111 0 0,0 0 1 0 0,27 7-1 0 0,-35-6-52 0 0,0-1 0 0 0,0 0-1 0 0,1 0 1 0 0,-1-1 0 0 0,20-3-1 0 0,-20 2 4 0 0,0 0-1 0 0,0 1 0 0 0,-1 0 0 0 0,1 0 0 0 0,0 1 0 0 0,16 4 0 0 0,-14-3-13 0 0,0 0 0 0 0,-1-1-1 0 0,1 0 1 0 0,0-1 0 0 0,0 0-1 0 0,0-1 1 0 0,-1-1 0 0 0,17-3-1 0 0,24-3 58 0 0,-34 6-64 0 0,66-3 48 0 0,134 7-61 0 0,-202-1 20 0 0,0 1 0 0 0,23 5 0 0 0,10 1-16 0 0,23-2-4 0 0,10 0 0 0 0,-17-2 0 0 0,-50-2 0 0 0,0 2 0 0 0,22 7 0 0 0,-26-7 0 0 0,0-1 0 0 0,0 1 0 0 0,0-2 0 0 0,0 0 0 0 0,14 1 0 0 0,125 8 0 0 0,-123-10 0 0 0,0 2 0 0 0,30 6 0 0 0,30 4 0 0 0,-37-11 62 0 0,-33-2-45 0 0,-1 0-1 0 0,1 2 1 0 0,34 6-1 0 0,2 6 6 0 0,1-4-1 0 0,68 6 0 0 0,-99-14 6 0 0,0-1-18 0 0,1 2 1 0 0,-1 0-1 0 0,38 11 0 0 0,-49-10-10 0 0,0-1 1 0 0,0-1-1 0 0,1 0 0 0 0,25 1 1 0 0,55-7 27 0 0,-67 2 13 0 0,124-14 24 0 0,-113 15-64 0 0,60 7 0 0 0,-53-3 0 0 0,-27-2 7 0 0,0-1-1 0 0,0-1 1 0 0,29-6-1 0 0,53-15 29 0 0,-73 15-32 0 0,4 0-3 0 0,1 3 0 0 0,0 0 0 0 0,0 2 0 0 0,0 1 0 0 0,0 2 0 0 0,50 8 0 0 0,-68-9 0 0 0,-1 1 0 0 0,0-2 0 0 0,16-1 0 0 0,17-1 0 0 0,-39 3 1 0 0,10 0 9 0 0,1 0 1 0 0,-1-1-1 0 0,1-1 1 0 0,-1 0 0 0 0,28-8-1 0 0,-35 8-10 0 0,1-1 0 0 0,-1 2 0 0 0,1-1 0 0 0,-1 2 0 0 0,19 0 0 0 0,-17 0 0 0 0,0 0 0 0 0,0 0 0 0 0,21-5 0 0 0,-17 2 0 0 0,-1 1 0 0 0,1 1 0 0 0,-1 0 0 0 0,24 3 0 0 0,29-2 0 0 0,-57-1 0 0 0,0 2 0 0 0,0-1 0 0 0,0 1 0 0 0,-1 1 0 0 0,1 0 0 0 0,0 1 0 0 0,14 5 0 0 0,30 7 0 0 0,-34-13 9 0 0,-1 0 0 0 0,1-2-1 0 0,-1 0 1 0 0,35-6 0 0 0,29 0 11 0 0,68-5-20 0 0,-111 7 0 0 0,-33 2 0 0 0,0 1 0 0 0,1 0 0 0 0,0 1 0 0 0,14 0 0 0 0,-15 1 0 0 0,-1 0 0 0 0,1 1 0 0 0,-1 0 0 0 0,1 0 0 0 0,-1 0 0 0 0,11 6 0 0 0,-6-1 0 0 0,-5-2 0 0 0,0 0 0 0 0,0-1 0 0 0,0 0 0 0 0,1 0 0 0 0,-1-1 0 0 0,1 0 0 0 0,0-1 0 0 0,0 1 0 0 0,15 1 0 0 0,-14-5 10 0 0,5 2 4 0 0,-14 0-18 0 0,1-1-1 0 0,-1 0 1 0 0,0 1-1 0 0,1-1 1 0 0,-1 1-1 0 0,0-1 0 0 0,0 1 1 0 0,0-1-1 0 0,1 0 1 0 0,-1 1-1 0 0,0-1 1 0 0,0 1-1 0 0,0-1 1 0 0,0 1-1 0 0,0-1 1 0 0,0 1-1 0 0,0-1 1 0 0,0 1-1 0 0,0 0 1 0 0,0-1-1 0 0,0 1 0 0 0,0-1 1 0 0,0 1-1 0 0,0-1 1 0 0,-1 0-1 0 0,1 1 1 0 0,0-1-1 0 0,0 1 1 0 0,-1 0-1 0 0,-10 22-1376 0 0,2-5 538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5:55.015"/>
    </inkml:context>
    <inkml:brush xml:id="br0">
      <inkml:brushProperty name="width" value="0.1" units="cm"/>
      <inkml:brushProperty name="height" value="0.1" units="cm"/>
      <inkml:brushProperty name="color" value="#E71224"/>
    </inkml:brush>
  </inkml:definitions>
  <inkml:trace contextRef="#ctx0" brushRef="#br0">78 8 2959 0 0,'-4'-2'191'0'0,"-1"1"-1"0"0,1-1 0 0 0,0 1 0 0 0,-1 1 0 0 0,1-1 0 0 0,-1 1 0 0 0,0-1 0 0 0,1 1 0 0 0,-1 0 0 0 0,1 1 0 0 0,-1-1 0 0 0,-5 3 0 0 0,-3 2 839 0 0,13-5-1008 0 0,0 1-1 0 0,0-1 1 0 0,0 0-1 0 0,0 0 1 0 0,0 0 0 0 0,0 0-1 0 0,0 0 1 0 0,0 0-1 0 0,-1 0 1 0 0,1 0-1 0 0,0 0 1 0 0,0 0-1 0 0,0 1 1 0 0,0-1-1 0 0,0 0 1 0 0,0 0 0 0 0,0 0-1 0 0,0 0 1 0 0,0 0-1 0 0,0 0 1 0 0,0 0-1 0 0,0 0 1 0 0,0 1-1 0 0,0-1 1 0 0,0 0-1 0 0,0 0 1 0 0,0 0-1 0 0,0 0 1 0 0,0 0 0 0 0,0 0-1 0 0,0 0 1 0 0,0 1-1 0 0,0-1 1 0 0,0 0-1 0 0,0 0 1 0 0,1 0-1 0 0,-1 0 1 0 0,0 0-1 0 0,0 0 1 0 0,0 0 0 0 0,0 0-1 0 0,0 0 1 0 0,0 0-1 0 0,0 1 1 0 0,0-1-1 0 0,0 0 1 0 0,1 0-1 0 0,19 6 1656 0 0,-3-2-798 0 0,-16-3-778 0 0,-1-1 0 0 0,1 1-1 0 0,-1-1 1 0 0,1 0 0 0 0,-1 1-1 0 0,1-1 1 0 0,0 0 0 0 0,-1 1-1 0 0,1-1 1 0 0,0 0 0 0 0,-1 0 0 0 0,1 0-1 0 0,0 1 1 0 0,-1-1 0 0 0,1 0-1 0 0,0 0 1 0 0,-1 0 0 0 0,1 0-1 0 0,0 0 1 0 0,-1 0 0 0 0,1 0-1 0 0,0-1 1 0 0,-1 1 0 0 0,1 0-1 0 0,0 0 1 0 0,-1 0 0 0 0,1-1-1 0 0,0 1 1 0 0,-1 0 0 0 0,2-2-1 0 0,3 0 267 0 0,-1 1-234 0 0,-1 1 0 0 0,1-1 0 0 0,-1 1-1 0 0,1 0 1 0 0,0 0 0 0 0,-1 0-1 0 0,1 1 1 0 0,-1-1 0 0 0,1 1 0 0 0,-1 0-1 0 0,1 0 1 0 0,6 3 0 0 0,11 2 70 0 0,55-2 1254 0 0,-63-1-1269 0 0,-10-2-152 0 0,0-1 1 0 0,0 1-1 0 0,0 0 0 0 0,0-1 0 0 0,0 0 0 0 0,0 1 1 0 0,0-1-1 0 0,5-1 0 0 0,-7 1-17 0 0,1 0 1 0 0,0 0 0 0 0,-1 0-1 0 0,1 0 1 0 0,-1 0-1 0 0,1 0 1 0 0,-1 1-1 0 0,1-1 1 0 0,2 1-1 0 0,-3 0 11 0 0,1-1 0 0 0,-1 1 0 0 0,0-1-1 0 0,1 0 1 0 0,-1 1 0 0 0,1-1 0 0 0,-1 0-1 0 0,0 0 1 0 0,1 0 0 0 0,-1 0 0 0 0,1 0-1 0 0,-1 0 1 0 0,1 0 0 0 0,-1-1-1 0 0,3 0 1 0 0,2-1 21 0 0,0-1 0 0 0,1 2 0 0 0,-1-1 0 0 0,1 1 1 0 0,0 0-1 0 0,0 0 0 0 0,-1 0 0 0 0,1 1 0 0 0,0 0 0 0 0,0 1 0 0 0,-1-1 0 0 0,9 3 0 0 0,6 0-2 0 0,5-2-8 0 0,39-2-1 0 0,-13-1 167 0 0,-49 2-186 0 0,0 1-1 0 0,0 0 0 0 0,1 0 0 0 0,-1 0 1 0 0,0 0-1 0 0,0 0 0 0 0,0 0 1 0 0,0 1-1 0 0,0 0 0 0 0,0-1 1 0 0,4 5-1 0 0,-4-4-18 0 0,0 0 1 0 0,-1 0-1 0 0,1 0 0 0 0,0 0 1 0 0,0-1-1 0 0,0 1 0 0 0,0-1 1 0 0,0 0-1 0 0,0 0 1 0 0,1 0-1 0 0,5 0 0 0 0,-3 0 11 0 0,-1 0-1 0 0,1 0 0 0 0,-1 1 1 0 0,1-1-1 0 0,-1 1 0 0 0,7 3 1 0 0,21 7 36 0 0,2-1-7 0 0,-28-8-27 0 0,1 0 1 0 0,-1-1 0 0 0,1 0-1 0 0,0-1 1 0 0,13 2-1 0 0,-3 3 79 0 0,-16-5-79 0 0,0 0 0 0 0,0 0 0 0 0,0-1-1 0 0,0 1 1 0 0,0 0 0 0 0,0-1 0 0 0,1 1 0 0 0,1-1 0 0 0,26-1 207 0 0,39-7 1 0 0,-32 3-120 0 0,68-3 90 0 0,-75 2-111 0 0,-20 3-72 0 0,0 1 0 0 0,1 0 0 0 0,16 0 0 0 0,6 6 47 0 0,-28-3-48 0 0,1 0 0 0 0,-1-1 0 0 0,0 1 0 0 0,1-1 0 0 0,-1 0 0 0 0,1 0 0 0 0,-1-1 0 0 0,9-1 0 0 0,7-4 31 0 0,38-5-1 0 0,-40 8-51 0 0,6 3 11 0 0,-22 1 7 0 0,-1-1 0 0 0,1 0 0 0 0,0 0 0 0 0,-1 0 0 0 0,1 0 0 0 0,-1 0 1 0 0,1 0-1 0 0,-1 0 0 0 0,1-1 0 0 0,-1 0 0 0 0,1 1 0 0 0,4-3 0 0 0,-4 2-5 0 0,0 0 0 0 0,0 0 0 0 0,1 0 0 0 0,-1 1 0 0 0,0-1 0 0 0,1 1 0 0 0,-1 0 0 0 0,0 0 0 0 0,1 0 0 0 0,3 1 0 0 0,20-1 0 0 0,23 0 0 0 0,2 5 0 0 0,-43-4 0 0 0,1 0 0 0 0,0 0 0 0 0,0 0 0 0 0,0-1 0 0 0,0-1 0 0 0,18-3 0 0 0,-11 1 0 0 0,1 0 0 0 0,19 0 0 0 0,-15 1 0 0 0,17-3 22 0 0,-23 2-1 0 0,27 0 0 0 0,89-3 107 0 0,-109 5-103 0 0,34-6 0 0 0,-22 2-11 0 0,-10 2 4 0 0,0 2 1 0 0,-1 0-1 0 0,1 2 0 0 0,0 1 1 0 0,-1 0-1 0 0,25 7 0 0 0,-39-8-18 0 0,0 0 0 0 0,0-1 0 0 0,-1 0 0 0 0,20-3 0 0 0,-14 1 0 0 0,8 1 7 0 0,29 2 0 0 0,-35 0 1 0 0,-1-1 0 0 0,0 0 0 0 0,1-1 0 0 0,16-3 0 0 0,46-11 130 0 0,-76 15-138 0 0,1 0 0 0 0,0 0 0 0 0,-1 0 0 0 0,1 0 0 0 0,0 1 0 0 0,4 1 0 0 0,-6-2 0 0 0,1 1 0 0 0,0-1 0 0 0,0 1 0 0 0,-1-1 0 0 0,1 0 0 0 0,0 0 0 0 0,0 0 0 0 0,-1 0 0 0 0,1 0 0 0 0,0-1 0 0 0,4-1 0 0 0,-4 2 7 0 0,-1-1-1 0 0,1 1 1 0 0,0 0-1 0 0,0 0 0 0 0,0 0 1 0 0,0 0-1 0 0,0 0 1 0 0,0 1-1 0 0,5 1 1 0 0,10 0-8 0 0,-11-1 1 0 0,0 0 0 0 0,0 0 0 0 0,1 0 0 0 0,-1 1 0 0 0,12 5 0 0 0,-6-2 0 0 0,-9-5 9 0 0,-1 1-1 0 0,1-1 0 0 0,-1 0 1 0 0,1 0-1 0 0,0 0 1 0 0,-1 0-1 0 0,5-1 0 0 0,9-1-11 0 0,55 4 67 0 0,-23-6-64 0 0,-33 6 85 0 0,1-1 38 0 0,-5 0-123 0 0,-11-1 0 0 0,0 1 0 0 0,-1-1 0 0 0,1 0 0 0 0,0 1 0 0 0,0-1 0 0 0,-1 0 0 0 0,1 0 0 0 0,0 0 0 0 0,0 0 0 0 0,0 0 0 0 0,-1 0 0 0 0,1 0 0 0 0,0 0 0 0 0,0 0 0 0 0,-1 0 0 0 0,1-1 0 0 0,0 1 0 0 0,1-1 0 0 0,-2 1 2 0 0,1 0 0 0 0,-1 0 0 0 0,0-1-1 0 0,1 1 1 0 0,-1 0 0 0 0,1 0 0 0 0,-1 0-1 0 0,1 0 1 0 0,-1 0 0 0 0,0 0 0 0 0,1 0-1 0 0,-1-1 1 0 0,1 1 0 0 0,-1 0 0 0 0,1 0 0 0 0,-1 1-1 0 0,1-1 1 0 0,-1 0 0 0 0,1 0 0 0 0,-1 0-1 0 0,0 0 1 0 0,1 0 0 0 0,-1 0 0 0 0,1 1 0 0 0,-1-1-1 0 0,1 0 1 0 0,-1 0 0 0 0,0 1 0 0 0,1-1-1 0 0,-1 0 1 0 0,0 0 0 0 0,1 1 0 0 0,-1-1 0 0 0,0 0-1 0 0,1 2 1 0 0,0-2 13 0 0,-1 0-13 0 0,0-1-1 0 0,0 1 0 0 0,0 0 0 0 0,0 0 0 0 0,0 0 0 0 0,0 0 0 0 0,0-1 0 0 0,0 1 1 0 0,1 0-1 0 0,-1 0 0 0 0,0 0 0 0 0,0 0 0 0 0,0-1 0 0 0,0 1 0 0 0,0 0 1 0 0,0 0-1 0 0,0 0 0 0 0,1 0 0 0 0,-1 0 0 0 0,0-1 0 0 0,0 1 0 0 0,0 0 0 0 0,0 0 1 0 0,1 0-1 0 0,-1 0 0 0 0,0 0 0 0 0,0 0 0 0 0,0 0 0 0 0,0 0 0 0 0,1 0 1 0 0,-1 0-1 0 0,0 0 0 0 0,0 0 0 0 0,0 0 0 0 0,1 0 0 0 0,-1 0 0 0 0,0 0 0 0 0,0 0 1 0 0,0 0-1 0 0,1 0 0 0 0,-1 0 0 0 0,0 0 0 0 0,2 0-1 0 0,0 2 0 0 0,9 9 0 0 0,-6-6 0 0 0,-3 0 0 0 0,-5-10 1 0 0,1 5-4 0 0,0 0 69 0 0,-20 27-2 0 0,24-16 305 0 0,-2-12-341 0 0,0-1-1 0 0,0 1 0 0 0,0 0 0 0 0,1-1 0 0 0,-1 1 0 0 0,1 0 0 0 0,-1-1 0 0 0,1 1 0 0 0,-1 0 0 0 0,1 0 0 0 0,0-1 0 0 0,-1 1 0 0 0,1 0 0 0 0,0 0 0 0 0,0 0 0 0 0,0 0 0 0 0,0 0 0 0 0,0 0 0 0 0,0 0 0 0 0,0 0 0 0 0,3 0 0 0 0,-4 0-30 0 0,1 1 0 0 0,0-1 0 0 0,0 1 0 0 0,0 0 0 0 0,-1 0-1 0 0,1 0 1 0 0,0-1 0 0 0,0 1 0 0 0,0 0 0 0 0,0 0 0 0 0,-1 0 0 0 0,1 0-1 0 0,0 0 1 0 0,0 1 0 0 0,0-1 0 0 0,0 0 0 0 0,-1 0 0 0 0,1 0 0 0 0,0 1 0 0 0,0-1-1 0 0,-1 0 1 0 0,1 1 0 0 0,0-1 0 0 0,0 1 0 0 0,-1-1 0 0 0,1 1 0 0 0,0-1-1 0 0,-1 1 1 0 0,1-1 0 0 0,-1 1 0 0 0,1 0 0 0 0,-1-1 0 0 0,1 1 0 0 0,-1 0-1 0 0,1 0 1 0 0,-1-1 0 0 0,0 1 0 0 0,1 0 0 0 0,-1 1 0 0 0,4 6-469 0 0,-1 0 0 0 0,-1 1 1 0 0,3 10-1 0 0,0 12-3611 0 0,-4-23 2226 0 0,3 21-4635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5:28.548"/>
    </inkml:context>
    <inkml:brush xml:id="br0">
      <inkml:brushProperty name="width" value="0.1" units="cm"/>
      <inkml:brushProperty name="height" value="0.1" units="cm"/>
      <inkml:brushProperty name="color" value="#F4F91B"/>
    </inkml:brush>
  </inkml:definitions>
  <inkml:trace contextRef="#ctx0" brushRef="#br0">1 158 2615 0 0,'0'-4'28'0'0,"1"5"40"0"0,-1-1-64 0 0,0 0 1 0 0,0 0-1 0 0,0 1 0 0 0,0-1 1 0 0,0 0-1 0 0,0 0 0 0 0,0 0 0 0 0,0 0 1 0 0,0 1-1 0 0,1-1 0 0 0,-1 0 1 0 0,0 0-1 0 0,0 0 0 0 0,0 0 0 0 0,0 0 1 0 0,0 1-1 0 0,1-1 0 0 0,-1 0 1 0 0,0 0-1 0 0,0 0 0 0 0,0 0 0 0 0,0 0 1 0 0,1 0-1 0 0,-1 0 0 0 0,0 0 0 0 0,0 0 1 0 0,0 0-1 0 0,0 1 0 0 0,1-1 1 0 0,-1 0-1 0 0,0 0 0 0 0,0 0 0 0 0,0 0 1 0 0,1 0-1 0 0,-1 0 0 0 0,0 0 1 0 0,0-1-1 0 0,0 1 0 0 0,1 0 0 0 0,-1 0 1 0 0,0 0-1 0 0,0 0 0 0 0,0 0 1 0 0,0 0-1 0 0,1 0 0 0 0,-1 0 0 0 0,0 0 1 0 0,0 0-1 0 0,0-1 0 0 0,0 1 1 0 0,0 0-1 0 0,1 0 0 0 0,38 2 3496 0 0,-35-2-3412 0 0,0 1 0 0 0,-1-1 0 0 0,1 1 0 0 0,0-1 1 0 0,-1 0-1 0 0,1 0 0 0 0,0-1 0 0 0,-1 1 0 0 0,1-1 0 0 0,-1 0 0 0 0,1 0 0 0 0,0 0 0 0 0,3-2 0 0 0,35-5 927 0 0,-24 3-843 0 0,1 0 0 0 0,-1 1 0 0 0,1 1 0 0 0,25-1 0 0 0,-14 1-103 0 0,-19 2-10 0 0,-1 0 0 0 0,1 1 0 0 0,0 1 0 0 0,-1-1 0 0 0,1 2 0 0 0,-1 0 0 0 0,1 0 0 0 0,-1 0 0 0 0,17 8 0 0 0,-10-5 286 0 0,1 0 0 0 0,1-1 1 0 0,20 2-1 0 0,44-2-1292 0 0,-65-2 1069 0 0,0-2 0 0 0,27-1 0 0 0,21 0 6 0 0,71 3 266 0 0,-31-2-10 0 0,-95 0-369 0 0,0 0 0 0 0,0-1 0 0 0,0 0 0 0 0,15-3 0 0 0,-12 1 3 0 0,0 1 0 0 0,14 0-1 0 0,-11 1 40 0 0,0-1 0 0 0,-1 0-1 0 0,17-5 1 0 0,-12 2 22 0 0,23-2-1 0 0,-7 5-32 0 0,-19 1 7 0 0,-1 0-1 0 0,1-1 1 0 0,28-7-1 0 0,-28 5-35 0 0,0 0 1 0 0,22-1-1 0 0,-11 1-5 0 0,-6 2 19 0 0,34 1 1 0 0,-35 1 0 0 0,38-4 1 0 0,122-17 170 0 0,-148 18-141 0 0,1 1-1 0 0,60 3 1 0 0,-20 2-55 0 0,-36-2 33 0 0,49 10 1 0 0,-48-6 68 0 0,49 2 0 0 0,115-21 208 0 0,-110 6-240 0 0,-64 7-55 0 0,0 2-1 0 0,47 6 0 0 0,30 2-10 0 0,-24-6 21 0 0,119 18 0 0 0,-84-11 13 0 0,-62-7-37 0 0,-33-2-8 0 0,-1 2 0 0 0,1 0 0 0 0,-1 2 0 0 0,0 0 0 0 0,0 2 0 0 0,30 12 0 0 0,-44-16 6 0 0,0 0-1 0 0,0 0 0 0 0,1-1 1 0 0,-1 0-1 0 0,0-1 0 0 0,1 0 1 0 0,-1 0-1 0 0,1 0 0 0 0,-1-2 1 0 0,1 1-1 0 0,12-3 0 0 0,5 0 63 0 0,0 1-1 0 0,-1 0 0 0 0,1 2 1 0 0,30 4-1 0 0,-20-1 37 0 0,44-3-1 0 0,-23-2-7 0 0,84 9 0 0 0,-115-4-88 0 0,49 5-8 0 0,47 2 0 0 0,-118-10 0 0 0,64 0 70 0 0,73 9-1 0 0,-139-9-65 0 0,194 18 99 0 0,-95-22-92 0 0,-66 1 2 0 0,1 1 0 0 0,-1 2 0 0 0,42 6 1 0 0,-20 4 0 0 0,-24-3-2 0 0,1-2 0 0 0,-1-1 0 0 0,1-2 0 0 0,53-2 0 0 0,-57-3 7 0 0,66-11 90 0 0,-71 10-98 0 0,0 1 0 0 0,0 2-1 0 0,0 0 1 0 0,-1 1 0 0 0,29 5-1 0 0,-26-2-10 0 0,68 3 0 0 0,-85-6 2 0 0,18 0 29 0 0,43-5 0 0 0,-57 4-31 0 0,0 0 0 0 0,0 1 0 0 0,22 3 0 0 0,-19-1 0 0 0,31-1 0 0 0,100-23 52 0 0,-104 14-26 0 0,1 1-1 0 0,56-1 0 0 0,31-1 39 0 0,1-1 0 0 0,-102 9-64 0 0,35-7 0 0 0,-36 4 0 0 0,36-1 0 0 0,120 3 0 0 0,-156 0 22 0 0,-1-1-1 0 0,59-15 0 0 0,-84 17-21 0 0,65-18 18 0 0,-34 9 5 0 0,59-9 0 0 0,19 1 37 0 0,12-1 8 0 0,2 6-68 0 0,16-4 0 0 0,-98 13-11 0 0,-3-1 49 0 0,71 1-1 0 0,-5 5-37 0 0,-55-1 0 0 0,71 8 0 0 0,1 5 0 0 0,-18-3 0 0 0,-55-6 25 0 0,78-4 0 0 0,-52-2-11 0 0,232 11-14 0 0,-230-8 29 0 0,84-9 0 0 0,-104 4-23 0 0,30 6-6 0 0,-25 1 0 0 0,-2-1 0 0 0,-30 0 0 0 0,41-4 0 0 0,-57 2 0 0 0,1 0 0 0 0,0 1 0 0 0,23 5 0 0 0,-23-3 0 0 0,0-1 0 0 0,0-1 0 0 0,25-1 0 0 0,177-19 0 0 0,-126 1 472 0 0,-70 12-287 0 0,0 1 1 0 0,1 1-1 0 0,32-1 1 0 0,-56 5-186 0 0,-1-1 1 0 0,0 1 0 0 0,1 0 0 0 0,-1 0 0 0 0,1 0-1 0 0,-1 0 1 0 0,1 0 0 0 0,-1 0 0 0 0,0 0 0 0 0,1 0-1 0 0,-1 0 1 0 0,1 1 0 0 0,-1-1 0 0 0,0 0 0 0 0,1 0-1 0 0,-1 0 1 0 0,1 0 0 0 0,-1 0 0 0 0,0 1 0 0 0,1-1 0 0 0,-1 0-1 0 0,0 0 1 0 0,1 1 0 0 0,-1-1 0 0 0,0 0 0 0 0,0 1-1 0 0,1-1 1 0 0,-1 1 0 0 0,-5 9-151 0 0,-18 7-4642 0 0,3-6-631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5:29.477"/>
    </inkml:context>
    <inkml:brush xml:id="br0">
      <inkml:brushProperty name="width" value="0.1" units="cm"/>
      <inkml:brushProperty name="height" value="0.1" units="cm"/>
      <inkml:brushProperty name="color" value="#F4F91B"/>
    </inkml:brush>
  </inkml:definitions>
  <inkml:trace contextRef="#ctx0" brushRef="#br0">192 39 919 0 0,'1'-2'66'0'0,"0"0"-1"0"0,0 0 0 0 0,0-1 0 0 0,0 1 1 0 0,-1 0-1 0 0,1-1 0 0 0,-1 1 0 0 0,1 0 1 0 0,-1-1-1 0 0,0 1 0 0 0,0 0 0 0 0,0-1 1 0 0,-8-5 3532 0 0,-15 9-2917 0 0,20 0-562 0 0,-1 0 0 0 0,1 0 0 0 0,-1 1 0 0 0,1-1 0 0 0,0 1 0 0 0,0 0 0 0 0,0 0 0 0 0,0 0 0 0 0,0 0 0 0 0,0 0 0 0 0,0 1 0 0 0,1-1 0 0 0,-1 1 0 0 0,1 0 0 0 0,-1 0 0 0 0,1 0 0 0 0,-3 5 0 0 0,-3 7 799 0 0,0 0 0 0 0,-8 22 0 0 0,2 3 98 0 0,3 1 1 0 0,-8 46-1 0 0,11-50-730 0 0,6-26-266 0 0,-20 104 425 0 0,20-95-365 0 0,0 0 0 0 0,2 0 0 0 0,2 37 0 0 0,-1-54-194 0 0,-1 1 0 0 0,1-1 0 0 0,0 1 0 0 0,0-1 0 0 0,0 1 0 0 0,3 5 0 0 0,-3-8 56 0 0,0 0 0 0 0,-1 0 0 0 0,1 0 0 0 0,0 0 0 0 0,-1 0 0 0 0,1 0 0 0 0,0 0 0 0 0,0-1 0 0 0,0 1 0 0 0,0 0 0 0 0,0 0 0 0 0,0-1 0 0 0,0 1 0 0 0,0 0 0 0 0,0-1 1 0 0,0 1-1 0 0,0-1 0 0 0,0 1 0 0 0,0-1 0 0 0,1 0 0 0 0,-1 0 0 0 0,0 1 0 0 0,2-1 0 0 0,4-1-1137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5:30.398"/>
    </inkml:context>
    <inkml:brush xml:id="br0">
      <inkml:brushProperty name="width" value="0.1" units="cm"/>
      <inkml:brushProperty name="height" value="0.1" units="cm"/>
      <inkml:brushProperty name="color" value="#F4F91B"/>
    </inkml:brush>
  </inkml:definitions>
  <inkml:trace contextRef="#ctx0" brushRef="#br0">984 193 1375 0 0,'-22'-28'697'0'0,"-1"2"-1"0"0,-1 0 0 0 0,-49-39 1 0 0,64 59-515 0 0,1 0 1 0 0,-1 1 0 0 0,1 0-1 0 0,-2 1 1 0 0,1 0 0 0 0,0 0-1 0 0,-1 1 1 0 0,1 0 0 0 0,-1 1-1 0 0,0 0 1 0 0,0 0-1 0 0,0 1 1 0 0,-14 0 0 0 0,-9 3 199 0 0,0 1 1 0 0,-55 11 0 0 0,37-4-415 0 0,23-6 187 0 0,1 2 0 0 0,1 1 0 0 0,-1 0 0 0 0,1 3 0 0 0,0 0 0 0 0,-41 23 0 0 0,42-15 299 0 0,0 2-1 0 0,-38 40 0 0 0,46-44-355 0 0,2 2-1 0 0,0 0 1 0 0,1 0-1 0 0,1 1 1 0 0,0 1-1 0 0,2 0 1 0 0,0 1-1 0 0,-13 37 0 0 0,20-43 29 0 0,-1 0 0 0 0,2 0 0 0 0,0 0 0 0 0,1 1 0 0 0,1-1-1 0 0,0 1 1 0 0,1-1 0 0 0,1 1 0 0 0,0-1 0 0 0,1 1-1 0 0,1-1 1 0 0,0 0 0 0 0,11 29 0 0 0,4-5 22 0 0,2 0 1 0 0,1-1 0 0 0,3-1-1 0 0,28 36 1 0 0,-43-61-105 0 0,0 0-1 0 0,0-1 1 0 0,1-1 0 0 0,1 0 0 0 0,0 0 0 0 0,0-1 0 0 0,1 0 0 0 0,0-1 0 0 0,0 0 0 0 0,1-1 0 0 0,0 0 0 0 0,0-1-1 0 0,0-1 1 0 0,24 6 0 0 0,-2-4 254 0 0,1-3 0 0 0,63 2 0 0 0,74-13 243 0 0,-110 3-416 0 0,-7 0 21 0 0,-1-2 0 0 0,0-3-1 0 0,84-24 1 0 0,-106 23-90 0 0,0-2-1 0 0,0-2 1 0 0,-2-1 0 0 0,0-1 0 0 0,0-2 0 0 0,50-38 0 0 0,-71 48-37 0 0,-1 0 0 0 0,0 0 1 0 0,0-1-1 0 0,-1-1 0 0 0,0 1 1 0 0,-1-1-1 0 0,0-1 0 0 0,0 1 1 0 0,-1-1-1 0 0,0 0 0 0 0,-1 0 1 0 0,0-1-1 0 0,-1 0 0 0 0,-1 0 1 0 0,0 0-1 0 0,0 0 0 0 0,-1 0 1 0 0,-1-1-1 0 0,1-20 0 0 0,-3 6 52 0 0,0-1-1 0 0,-2 1 0 0 0,-1 0 1 0 0,-13-49-1 0 0,11 53-13 0 0,-1 1-1 0 0,0 1 0 0 0,-2-1 1 0 0,0 1-1 0 0,-2 1 1 0 0,-18-29-1 0 0,15 30-48 0 0,-1 1 1 0 0,-1 1-1 0 0,0 1 0 0 0,-1 0 1 0 0,-1 1-1 0 0,-1 1 1 0 0,0 0-1 0 0,-30-15 0 0 0,32 20-8 0 0,-1 1-1 0 0,0 1 1 0 0,0 1-1 0 0,-1 1 1 0 0,1 0-1 0 0,-1 1 0 0 0,0 1 1 0 0,-1 1-1 0 0,1 1 1 0 0,-31 1-1 0 0,10 5 41 0 0,0 1 0 0 0,0 2 0 0 0,1 1 0 0 0,0 3 0 0 0,-44 18-1 0 0,-50 31-1036 0 0,5 7-3690 0 0,53-26-740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5:32.488"/>
    </inkml:context>
    <inkml:brush xml:id="br0">
      <inkml:brushProperty name="width" value="0.1" units="cm"/>
      <inkml:brushProperty name="height" value="0.1" units="cm"/>
      <inkml:brushProperty name="color" value="#F4F91B"/>
    </inkml:brush>
  </inkml:definitions>
  <inkml:trace contextRef="#ctx0" brushRef="#br0">7 158 3023 0 0,'-2'-7'131'0'0,"1"6"-92"0"0,1 0 0 0 0,-1 0-1 0 0,1 0 1 0 0,-1 0 0 0 0,1 0-1 0 0,0 0 1 0 0,0 0 0 0 0,-1 0-1 0 0,1 0 1 0 0,0 0 0 0 0,0 0-1 0 0,0 0 1 0 0,0 0 0 0 0,0 0-1 0 0,0 0 1 0 0,0 0-1 0 0,0 0 1 0 0,1-1 0 0 0,1 2 36 0 0,0 0 0 0 0,1-1 0 0 0,-1 1 0 0 0,1 0 0 0 0,-1 0 0 0 0,0 0-1 0 0,1 1 1 0 0,-1-1 0 0 0,5 2 0 0 0,17 0-35 0 0,-4-4 578 0 0,-9 1-225 0 0,0 0 0 0 0,0 0 1 0 0,18-6-1 0 0,-13 1-77 0 0,1 1 1 0 0,0 1-1 0 0,0 0 1 0 0,0 1-1 0 0,1 1 1 0 0,-1 1-1 0 0,21 1 1 0 0,170 12 467 0 0,-134-2-296 0 0,3 0-82 0 0,176-10 234 0 0,-198-6-452 0 0,0-2 0 0 0,96-27 0 0 0,38-7 347 0 0,-144 38-406 0 0,74 2 1 0 0,-17 2-5 0 0,51-15 97 0 0,43 0 335 0 0,-147 17-553 0 0,62 11 1 0 0,-84-9-4 0 0,89 7 53 0 0,167-5-1 0 0,-81-4 22 0 0,125-11 247 0 0,61-21-268 0 0,-308 28-49 0 0,129 15 0 0 0,-206-13-5 0 0,183 28 76 0 0,-40-4-24 0 0,-93-17-700 0 0,-43-5-96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5:33.709"/>
    </inkml:context>
    <inkml:brush xml:id="br0">
      <inkml:brushProperty name="width" value="0.1" units="cm"/>
      <inkml:brushProperty name="height" value="0.1" units="cm"/>
      <inkml:brushProperty name="color" value="#F4F91B"/>
    </inkml:brush>
  </inkml:definitions>
  <inkml:trace contextRef="#ctx0" brushRef="#br0">157 206 919 0 0,'-23'-16'2375'0'0,"15"11"-1890"0"0,1 0 0 0 0,0 0 0 0 0,0-1-1 0 0,-11-11 1 0 0,16 15-341 0 0,1-1 0 0 0,-1 0-1 0 0,0 1 1 0 0,1-1-1 0 0,-1 0 1 0 0,1 0 0 0 0,0 0-1 0 0,0 0 1 0 0,0 0-1 0 0,0 0 1 0 0,1 0 0 0 0,-1-1-1 0 0,1 1 1 0 0,0 0 0 0 0,0 0-1 0 0,0 0 1 0 0,0-5-1 0 0,1 1 132 0 0,-1 1 19 0 0,1 0 0 0 0,0 0 1 0 0,0 1-1 0 0,1-1 0 0 0,2-7 1 0 0,-3 11-260 0 0,0 0-1 0 0,0 0 1 0 0,0 0 0 0 0,1 0 0 0 0,-1 0 0 0 0,1 1-1 0 0,-1-1 1 0 0,1 1 0 0 0,-1-1 0 0 0,1 1-1 0 0,0 0 1 0 0,0-1 0 0 0,0 1 0 0 0,0 0 0 0 0,0 0-1 0 0,0 0 1 0 0,4-1 0 0 0,15-3 105 0 0,0 1 0 0 0,0 1 0 0 0,0 0 0 0 0,1 2 0 0 0,-1 1 0 0 0,0 0 0 0 0,41 7 0 0 0,-30-3-102 0 0,-1 2-1 0 0,44 14 1 0 0,-61-15-27 0 0,0 0 1 0 0,0 2-1 0 0,-1 0 1 0 0,1 0 0 0 0,-2 1-1 0 0,1 0 1 0 0,15 14-1 0 0,-24-18-1 0 0,0-1 1 0 0,0 1-1 0 0,0 0 0 0 0,0 0 0 0 0,-1 0 0 0 0,1 0 0 0 0,-1 1 0 0 0,0 0 1 0 0,0-1-1 0 0,-1 1 0 0 0,1 0 0 0 0,-1 0 0 0 0,0 0 0 0 0,-1 1 0 0 0,1-1 0 0 0,-1 0 1 0 0,0 1-1 0 0,0-1 0 0 0,-1 10 0 0 0,-1 8 53 0 0,-1-1 0 0 0,-2 0 0 0 0,0 0 0 0 0,-1 0 0 0 0,-2 0 0 0 0,0-1 0 0 0,-1 0-1 0 0,-1 0 1 0 0,-18 29 0 0 0,22-41-43 0 0,0 0-1 0 0,-1-1 1 0 0,0 0 0 0 0,0 0-1 0 0,-1-1 1 0 0,0 0-1 0 0,0 0 1 0 0,-1-1-1 0 0,0 1 1 0 0,0-2-1 0 0,-1 1 1 0 0,1-1 0 0 0,-1 0-1 0 0,0-1 1 0 0,0 0-1 0 0,-1-1 1 0 0,-11 3-1 0 0,-83 29 214 0 0,72-23-201 0 0,0-2 1 0 0,0-1-1 0 0,-39 6 1 0 0,14-11 48 0 0,52-4-72 0 0,0 0 0 0 0,0-1 0 0 0,0 1 0 0 0,0-1 0 0 0,1 0 0 0 0,-1 0 0 0 0,0-1 0 0 0,1 0 0 0 0,-9-3 0 0 0,11 3-6 0 0,0 1 0 0 0,0-1 1 0 0,0 0-1 0 0,0 0 1 0 0,0 0-1 0 0,0 0 0 0 0,0 0 1 0 0,1 0-1 0 0,-1 0 1 0 0,1 0-1 0 0,0 0 0 0 0,0-1 1 0 0,-1 1-1 0 0,2-1 0 0 0,-1 1 1 0 0,0-1-1 0 0,0 1 1 0 0,1-1-1 0 0,-1 1 0 0 0,1-1 1 0 0,0 0-1 0 0,0 1 1 0 0,0-1-1 0 0,0 0 0 0 0,0 1 1 0 0,1-1-1 0 0,0-3 0 0 0,0 3 0 0 0,0 0-1 0 0,0 0 1 0 0,0-1-1 0 0,0 1 1 0 0,1 0-1 0 0,-1 0 1 0 0,1 0-1 0 0,0 0 1 0 0,0 1-1 0 0,0-1 1 0 0,0 0-1 0 0,0 1 1 0 0,1 0-1 0 0,-1-1 1 0 0,1 1-1 0 0,0 0 1 0 0,0 0-1 0 0,-1 1 1 0 0,1-1-1 0 0,0 0 0 0 0,4 0 1 0 0,18-6 28 0 0,0 2 0 0 0,0 1 0 0 0,42-3 0 0 0,79 7-38 0 0,-127 2 63 0 0,0 1-1 0 0,0 1 0 0 0,1 0 0 0 0,-2 2 1 0 0,1 0-1 0 0,0 1 0 0 0,-1 1 0 0 0,0 0 1 0 0,-1 1-1 0 0,29 19 0 0 0,-44-25-129 0 0,0 0 0 0 0,0 0 0 0 0,0 0-1 0 0,0 0 1 0 0,0 0 0 0 0,0 0 0 0 0,-1 0-1 0 0,1 0 1 0 0,-1 1 0 0 0,1-1 0 0 0,-1 1-1 0 0,0-1 1 0 0,0 1 0 0 0,0-1 0 0 0,-1 1-1 0 0,1 0 1 0 0,-1-1 0 0 0,1 1 0 0 0,-1 0-1 0 0,0 0 1 0 0,0-1 0 0 0,0 1 0 0 0,0 0 0 0 0,-1 3-1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5:34.597"/>
    </inkml:context>
    <inkml:brush xml:id="br0">
      <inkml:brushProperty name="width" value="0.1" units="cm"/>
      <inkml:brushProperty name="height" value="0.1" units="cm"/>
      <inkml:brushProperty name="color" value="#F4F91B"/>
    </inkml:brush>
  </inkml:definitions>
  <inkml:trace contextRef="#ctx0" brushRef="#br0">1553 154 1375 0 0,'-1'-3'93'0'0,"-1"0"0"0"0,0 1 0 0 0,1-1-1 0 0,-1 1 1 0 0,0 0 0 0 0,0-1-1 0 0,0 1 1 0 0,0 0 0 0 0,-1 0-1 0 0,1 0 1 0 0,0 0 0 0 0,-1 1-1 0 0,1-1 1 0 0,-1 1 0 0 0,0 0-1 0 0,0-1 1 0 0,-4 0 0 0 0,-8-3 511 0 0,-33-7 0 0 0,40 10-523 0 0,-126-31 1925 0 0,71 15-1352 0 0,-82-11 0 0 0,42 18-454 0 0,-1 4 0 0 0,-164 11 0 0 0,224 1-26 0 0,1 2-1 0 0,1 3 0 0 0,-1 1 1 0 0,2 2-1 0 0,-63 28 0 0 0,89-34-105 0 0,0 1 0 0 0,1 0 0 0 0,-1 2 0 0 0,2-1 0 0 0,-1 2 0 0 0,1 0 0 0 0,-17 19 0 0 0,28-28-44 0 0,-28 30 522 0 0,-51 68 0 0 0,73-88-455 0 0,0 1 0 0 0,1-1-1 0 0,1 1 1 0 0,0 1 0 0 0,1-1 0 0 0,0 1 0 0 0,2 0 0 0 0,-1 1-1 0 0,-2 24 1 0 0,4-8 131 0 0,1-1-1 0 0,1 1 1 0 0,8 57-1 0 0,-5-71-165 0 0,1-1-1 0 0,0 0 0 0 0,1 0 1 0 0,1-1-1 0 0,1 0 0 0 0,0 0 1 0 0,1 0-1 0 0,18 25 0 0 0,-22-33-40 0 0,16 20 124 0 0,43 45 0 0 0,-54-64-100 0 0,-1-1 1 0 0,1 0-1 0 0,1 0 1 0 0,-1-1-1 0 0,1 0 1 0 0,0 0 0 0 0,1-1-1 0 0,-1-1 1 0 0,15 5-1 0 0,2-3 117 0 0,-1 0 1 0 0,1-2-1 0 0,0-1 0 0 0,36-1 0 0 0,110-12 301 0 0,83-22-247 0 0,-197 24-163 0 0,0-3 0 0 0,-1-2-1 0 0,-1-3 1 0 0,0-2 0 0 0,60-29-1 0 0,-85 31 72 0 0,0-1 0 0 0,-2-1 0 0 0,47-37-1 0 0,-60 41-29 0 0,-1 0 0 0 0,-1-1-1 0 0,0-1 1 0 0,-1-1-1 0 0,0 0 1 0 0,-1-1 0 0 0,11-22-1 0 0,-20 31-78 0 0,0 0 0 0 0,-1 0 1 0 0,0 0-1 0 0,0-1 0 0 0,-1 1 0 0 0,0-1 0 0 0,-1 0 0 0 0,0 1 0 0 0,-1-1 0 0 0,0 0 0 0 0,0 0 0 0 0,-1 1 1 0 0,-1-1-1 0 0,1 1 0 0 0,-1-1 0 0 0,-1 1 0 0 0,0-1 0 0 0,0 1 0 0 0,-1 0 0 0 0,0 0 0 0 0,-8-11 1 0 0,5 8-10 0 0,0 1 1 0 0,-1 0 0 0 0,0 0 0 0 0,-1 1-1 0 0,-1 0 1 0 0,1 1 0 0 0,-2 0 0 0 0,1 0 0 0 0,-1 1-1 0 0,0 0 1 0 0,-1 1 0 0 0,0 1 0 0 0,0 0-1 0 0,-24-9 1 0 0,3 7-179 0 0,1 0-1 0 0,-1 3 0 0 0,-1 1 1 0 0,-34-1-1 0 0,20 6-658 0 0,0 1 0 0 0,-59 10 0 0 0,56-3-4151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5:37.090"/>
    </inkml:context>
    <inkml:brush xml:id="br0">
      <inkml:brushProperty name="width" value="0.1" units="cm"/>
      <inkml:brushProperty name="height" value="0.1" units="cm"/>
      <inkml:brushProperty name="color" value="#F4F91B"/>
    </inkml:brush>
  </inkml:definitions>
  <inkml:trace contextRef="#ctx0" brushRef="#br0">1079 195 455 0 0,'-10'-9'380'0'0,"1"0"0"0"0,-1 0-1 0 0,-1 1 1 0 0,1 1 0 0 0,-16-9-1 0 0,18 12-384 0 0,-1 1 0 0 0,1 0-1 0 0,-1 0 1 0 0,1 1-1 0 0,-1 0 1 0 0,0 0 0 0 0,1 1-1 0 0,-1 0 1 0 0,-9 0-1 0 0,-166 11 1390 0 0,-88 5 710 0 0,174-7-1972 0 0,-69 0 518 0 0,146-7-408 0 0,1-1 0 0 0,-1-1 0 0 0,0-1 0 0 0,1 0 0 0 0,-1-2 0 0 0,-22-7 0 0 0,41 11-216 0 0,1 0-1 0 0,0-1 0 0 0,-1 0 0 0 0,1 1 1 0 0,0-1-1 0 0,-1 0 0 0 0,1 1 0 0 0,0-1 0 0 0,0 0 1 0 0,0 0-1 0 0,-2-2 0 0 0,3 3 5 0 0,0 0 1 0 0,-1-1-1 0 0,1 1 0 0 0,0-1 0 0 0,0 1 0 0 0,-1-1 1 0 0,1 1-1 0 0,0-1 0 0 0,0 1 0 0 0,0-1 0 0 0,0 1 0 0 0,0-1 1 0 0,0 1-1 0 0,0-1 0 0 0,0 0 0 0 0,0 1 0 0 0,0-1 1 0 0,0 1-1 0 0,0-1 0 0 0,0 1 0 0 0,0-1 0 0 0,1-1 14 0 0,0 0-1 0 0,0 1 0 0 0,0-1 1 0 0,0 1-1 0 0,1 0 0 0 0,-1-1 1 0 0,0 1-1 0 0,1 0 0 0 0,-1 0 0 0 0,0 0 1 0 0,1 0-1 0 0,-1 0 0 0 0,1 0 1 0 0,0 0-1 0 0,3-1 0 0 0,39-15 179 0 0,1 2-1 0 0,1 2 0 0 0,0 3 0 0 0,75-9 0 0 0,-51 10 48 0 0,-28 4 85 0 0,48-2 0 0 0,-60 8-299 0 0,1 1 0 0 0,-1 1 0 0 0,0 2 0 0 0,-1 1-1 0 0,34 11 1 0 0,-45-13-6 0 0,1 0 1 0 0,26 2-1 0 0,14 2 46 0 0,67 14 630 0 0,206 8-1 0 0,-293-29-594 0 0,1-2-1 0 0,-1-2 0 0 0,51-9 1 0 0,-76 10 5 0 0,-1 1 0 0 0,15 0 1 0 0,-27 1-89 0 0,-1 0-29 0 0,0 0 0 0 0,0 0 0 0 0,0 0-1 0 0,0 0 1 0 0,0 0 0 0 0,0 0 0 0 0,0 0-1 0 0,0 0 1 0 0,0 0 0 0 0,0 0 0 0 0,0 0-1 0 0,0 0 1 0 0,0 0 0 0 0,0 0 0 0 0,0 0-1 0 0,0 0 1 0 0,0 0 0 0 0,0 0 0 0 0,0 0-1 0 0,0 0 1 0 0,0 0 0 0 0,0-1 0 0 0,0 1-1 0 0,0 0 1 0 0,0 0 0 0 0,0 0 0 0 0,0 0-1 0 0,0 0 1 0 0,-6-4 180 0 0,5 3-181 0 0,0 1 0 0 0,0 0-1 0 0,0-1 1 0 0,0 1-1 0 0,0 0 1 0 0,0 0 0 0 0,0-1-1 0 0,0 1 1 0 0,-1 0 0 0 0,1 0-1 0 0,0 0 1 0 0,0 0 0 0 0,0 0-1 0 0,0 0 1 0 0,0 1-1 0 0,0-1 1 0 0,0 0 0 0 0,0 1-1 0 0,0-1 1 0 0,0 0 0 0 0,0 1-1 0 0,0-1 1 0 0,0 1 0 0 0,1-1-1 0 0,-1 1 1 0 0,0 0 0 0 0,0-1-1 0 0,0 1 1 0 0,1 0-1 0 0,-2 1 1 0 0,-2 2-34 0 0,0 0 0 0 0,1 0 0 0 0,-1 1 0 0 0,-2 5 0 0 0,-7 17-1577 0 0,7-10 625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5:39.302"/>
    </inkml:context>
    <inkml:brush xml:id="br0">
      <inkml:brushProperty name="width" value="0.1" units="cm"/>
      <inkml:brushProperty name="height" value="0.1" units="cm"/>
      <inkml:brushProperty name="color" value="#F4F91B"/>
    </inkml:brush>
  </inkml:definitions>
  <inkml:trace contextRef="#ctx0" brushRef="#br0">0 2 1839 0 0,'7'-1'3630'0'0,"6"8"-2754"0"0,-3-2-478 0 0,-3-4-158 0 0,0 0-1 0 0,0 0 1 0 0,10-1-1 0 0,-12 0-156 0 0,0 0-1 0 0,1 0 1 0 0,-1 1 0 0 0,0-1-1 0 0,1 1 1 0 0,-1 1-1 0 0,0-1 1 0 0,9 4 0 0 0,0 1 145 0 0,0-1 0 0 0,21 5 0 0 0,0 1 392 0 0,-15-7-361 0 0,0 0 0 0 0,0-1-1 0 0,0-1 1 0 0,0-1 0 0 0,36-2 0 0 0,-13 0-146 0 0,4-2 92 0 0,-33 1-90 0 0,0 1 0 0 0,23 1 0 0 0,-21 1-92 0 0,1-2 0 0 0,0 0 0 0 0,-1 0 0 0 0,1-2 0 0 0,18-5 0 0 0,-3 0 17 0 0,-19 3 29 0 0,0 2 0 0 0,1 0 0 0 0,0 0-1 0 0,21 0 1 0 0,63 5 241 0 0,-62-4-113 0 0,41-7 1 0 0,-51 5 16 0 0,1 1 0 0 0,-1 1-1 0 0,49 3 1 0 0,19 7-214 0 0,31 4 0 0 0,-103-9 0 0 0,0-2 0 0 0,41-3 0 0 0,-41 1 0 0 0,0 0 0 0 0,42 5 0 0 0,-28 3-625 0 0,41 13 0 0 0,-58-15-3981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5:41.358"/>
    </inkml:context>
    <inkml:brush xml:id="br0">
      <inkml:brushProperty name="width" value="0.1" units="cm"/>
      <inkml:brushProperty name="height" value="0.1" units="cm"/>
      <inkml:brushProperty name="color" value="#F4F91B"/>
    </inkml:brush>
  </inkml:definitions>
  <inkml:trace contextRef="#ctx0" brushRef="#br0">444 32 4775 0 0,'2'-31'554'0'0,"-4"36"-323"0"0,1 0 0 0 0,-1 0 0 0 0,0 0 0 0 0,0 0 0 0 0,0 0 1 0 0,-1-1-1 0 0,1 1 0 0 0,-1-1 0 0 0,-5 6 0 0 0,-6 8-51 0 0,-18 16-1 0 0,20-23 13 0 0,0-1 0 0 0,-1-1 0 0 0,-1 0 0 0 0,1 0 0 0 0,-1-1 0 0 0,-1-1 0 0 0,1-1 0 0 0,-1 0 0 0 0,-26 6 0 0 0,34-10-114 0 0,0 1 0 0 0,0 0 0 0 0,0 0 0 0 0,0 0 0 0 0,0 1 0 0 0,0 0 0 0 0,1 0 0 0 0,-7 7 0 0 0,12-11-77 0 0,1 1 1 0 0,0-1 0 0 0,0 0 0 0 0,0 1-1 0 0,0-1 1 0 0,0 1 0 0 0,0-1 0 0 0,0 0 0 0 0,0 1-1 0 0,0-1 1 0 0,0 1 0 0 0,0-1 0 0 0,1 0-1 0 0,-1 1 1 0 0,0-1 0 0 0,0 1 0 0 0,0-1-1 0 0,0 0 1 0 0,1 1 0 0 0,-1-1 0 0 0,0 0-1 0 0,0 1 1 0 0,1-1 0 0 0,-1 0 0 0 0,0 0 0 0 0,0 1-1 0 0,1-1 1 0 0,-1 0 0 0 0,0 0 0 0 0,1 1-1 0 0,-1-1 1 0 0,1 0 0 0 0,-1 0 0 0 0,0 0-1 0 0,1 0 1 0 0,-1 1 0 0 0,0-1 0 0 0,1 0-1 0 0,19 10 67 0 0,-17-9-66 0 0,4 3 20 0 0,2-1-1 0 0,-1 1 0 0 0,0-1 1 0 0,1-1-1 0 0,-1 0 0 0 0,1 0 1 0 0,0 0-1 0 0,12 0 0 0 0,52-4 19 0 0,49 2 48 0 0,-108 1-88 0 0,1 0-1 0 0,-1 1 0 0 0,0 1 0 0 0,0 0 1 0 0,0 1-1 0 0,-1 1 0 0 0,20 8 0 0 0,-27-10 5 0 0,0 0 0 0 0,0 1 0 0 0,-1-1 0 0 0,1 1 0 0 0,-1 0-1 0 0,0 1 1 0 0,0-1 0 0 0,-1 1 0 0 0,1 0 0 0 0,-1 0-1 0 0,0 1 1 0 0,0-1 0 0 0,-1 1 0 0 0,0 0 0 0 0,0 0 0 0 0,0 0-1 0 0,0 0 1 0 0,1 8 0 0 0,-3-9 31 0 0,-1 0 0 0 0,0 0-1 0 0,0 0 1 0 0,0 0 0 0 0,0 0 0 0 0,-1 0-1 0 0,0 0 1 0 0,0 0 0 0 0,0 0 0 0 0,0 0-1 0 0,-1-1 1 0 0,0 1 0 0 0,0 0 0 0 0,0-1 0 0 0,-1 1-1 0 0,-3 5 1 0 0,-7 7 90 0 0,0 1 0 0 0,-21 20-1 0 0,34-38-122 0 0,-8 8 105 0 0,0-1 1 0 0,0 0-1 0 0,0-1 1 0 0,-1 1 0 0 0,0-2-1 0 0,0 1 1 0 0,-15 6-1 0 0,5-5 167 0 0,1-1 1 0 0,-1 0-1 0 0,-22 3 0 0 0,34-9-249 0 0,0 2 0 0 0,0-1-1 0 0,1 1 1 0 0,-1 0 0 0 0,1 0 0 0 0,-1 1 0 0 0,1 0 0 0 0,0 0 0 0 0,0 0-1 0 0,-5 5 1 0 0,8-2 16 0 0,3-5-37 0 0,0 0 0 0 0,0-1 0 0 0,-1 1 0 0 0,1-1-1 0 0,0 1 1 0 0,0 0 0 0 0,0-1 0 0 0,-1 1-1 0 0,1-1 1 0 0,0 1 0 0 0,-1-1 0 0 0,1 1 0 0 0,0-1-1 0 0,-1 1 1 0 0,1-1 0 0 0,-1 1 0 0 0,1-1-1 0 0,-1 0 1 0 0,1 1 0 0 0,-1-1 0 0 0,1 0 0 0 0,-2 1-1 0 0,3-1-2 0 0,-1 0-1 0 0,0 0 1 0 0,0 0-1 0 0,0 0 1 0 0,0 0-1 0 0,0-1 1 0 0,0 1-1 0 0,0 0 0 0 0,0 0 1 0 0,0 0-1 0 0,0 0 1 0 0,0 0-1 0 0,0 0 1 0 0,0 0-1 0 0,0-1 1 0 0,0 1-1 0 0,0 0 1 0 0,0 0-1 0 0,0 0 1 0 0,0 0-1 0 0,0 0 0 0 0,0 0 1 0 0,0 0-1 0 0,0-1 1 0 0,0 1-1 0 0,0 0 1 0 0,0 0-1 0 0,0 0 1 0 0,0 0-1 0 0,0 0 1 0 0,0 0-1 0 0,-1 0 1 0 0,1 0-1 0 0,0-1 1 0 0,0 1-1 0 0,0 0 0 0 0,0 0 1 0 0,0 0-1 0 0,0 0 1 0 0,0 0-1 0 0,0 0 1 0 0,0 0-1 0 0,-1 0 1 0 0,1 0-1 0 0,0 0 1 0 0,0 0-1 0 0,0 0 1 0 0,0 0-1 0 0,0 0 0 0 0,0 0 1 0 0,0 0-1 0 0,-1 0 1 0 0,1 0-1 0 0,0 0 1 0 0,0 0-1 0 0,0 0 1 0 0,0 0-1 0 0,0 0 1 0 0,0 0-1 0 0,-1 0 1 0 0,1 0-1 0 0,0 0 0 0 0,0 0 1 0 0,0 0-1 0 0,0 0 1 0 0,0 0-1 0 0,0 0 1 0 0,0 0-1 0 0,0 0 2 0 0,0-1 0 0 0,0 1 0 0 0,1-1-1 0 0,-1 1 1 0 0,0-1 0 0 0,1 1 0 0 0,-1-1-1 0 0,0 1 1 0 0,1-1 0 0 0,-1 1 0 0 0,1-1 0 0 0,-1 1-1 0 0,1 0 1 0 0,-1-1 0 0 0,1 1 0 0 0,-1-1-1 0 0,1 1 1 0 0,4-1-2 0 0,0 1 0 0 0,-1-1 0 0 0,1 1 0 0 0,0 0 0 0 0,-1 1 0 0 0,1-1 0 0 0,0 1 0 0 0,6 2 0 0 0,12 1 0 0 0,94 9 0 0 0,-19-4 0 0 0,-90-8 0 0 0,0 1 0 0 0,-1-1 0 0 0,1 1 0 0 0,-1 0 0 0 0,14 6 0 0 0,-18-7 0 0 0,-1 0 0 0 0,0 1 0 0 0,1-1 0 0 0,-1 0 0 0 0,0 1 0 0 0,0-1 0 0 0,0 1 0 0 0,0 0 0 0 0,0 0 0 0 0,0 0 0 0 0,0 0 0 0 0,-1 0 0 0 0,1 0 0 0 0,-1 0 0 0 0,1 0 0 0 0,-1 1 0 0 0,0-1 0 0 0,0 0 0 0 0,0 1 0 0 0,1 3 0 0 0,-2-3 0 0 0,0 0 0 0 0,0-1 0 0 0,-1 1 0 0 0,1 0 0 0 0,-1-1 0 0 0,1 1 0 0 0,-1 0 0 0 0,0-1 0 0 0,0 1 0 0 0,0-1 0 0 0,0 1 0 0 0,0-1 0 0 0,-1 1 0 0 0,-2 2 0 0 0,0 1 0 0 0,0-1 0 0 0,0-1 0 0 0,-1 1 0 0 0,-9 8 0 0 0,-19 8 35 0 0,-1-2-1 0 0,0-1 0 0 0,-70 25 0 0 0,100-41-32 0 0,-206 75 144 0 0,184-68-121 0 0,12-4-280 0 0,-23 8 358 0 0,-59 28 1 0 0,82-33-2152 0 0,-24 18 1 0 0,19-10-2552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5:42.526"/>
    </inkml:context>
    <inkml:brush xml:id="br0">
      <inkml:brushProperty name="width" value="0.1" units="cm"/>
      <inkml:brushProperty name="height" value="0.1" units="cm"/>
      <inkml:brushProperty name="color" value="#F4F91B"/>
    </inkml:brush>
  </inkml:definitions>
  <inkml:trace contextRef="#ctx0" brushRef="#br0">887 165 1839 0 0,'-10'-23'-32'0'0,"-13"-32"2307"0"0,21 50-2161 0 0,-1-1 1 0 0,-1 1 0 0 0,1 0 0 0 0,-1 0-1 0 0,1 0 1 0 0,-1 1 0 0 0,-5-5-1 0 0,2 5-168 0 0,0 0 0 0 0,0 0-1 0 0,-1 1 1 0 0,1 0 0 0 0,-1 0-1 0 0,1 1 1 0 0,-11-2 0 0 0,1-1-13 0 0,2 2 200 0 0,-1 0 0 0 0,0 1 1 0 0,0 0-1 0 0,0 2 0 0 0,0 0 0 0 0,0 0 0 0 0,0 2 1 0 0,-31 6-1 0 0,19-1 222 0 0,0 1 1 0 0,0 1 0 0 0,-53 27-1 0 0,35-11-284 0 0,1 3 0 0 0,2 2 0 0 0,-63 54 0 0 0,90-69 4 0 0,0 0 0 0 0,1 1 0 0 0,1 1-1 0 0,0 1 1 0 0,1 0 0 0 0,-11 22 0 0 0,16-26 31 0 0,2 0 1 0 0,0 1-1 0 0,0 0 1 0 0,2 0-1 0 0,-1 0 0 0 0,2 0 1 0 0,0 1-1 0 0,1-1 1 0 0,0 23-1 0 0,3-10 60 0 0,1-1 1 0 0,2 0-1 0 0,0 1 0 0 0,2-1 0 0 0,1-1 0 0 0,1 1 0 0 0,1-1 0 0 0,2-1 0 0 0,0 0 1 0 0,2 0-1 0 0,0-1 0 0 0,2-1 0 0 0,1 0 0 0 0,0-1 0 0 0,2-1 0 0 0,38 36 0 0 0,-48-50-78 0 0,0-1-1 0 0,1 0 0 0 0,-1 0 1 0 0,1-1-1 0 0,0 0 0 0 0,1-1 0 0 0,-1 0 1 0 0,1 0-1 0 0,0-1 0 0 0,13 2 1 0 0,-8-2 71 0 0,-1-2 1 0 0,1 0 0 0 0,-1-1 0 0 0,1 0-1 0 0,0-1 1 0 0,25-6 0 0 0,7-3 133 0 0,0-2 1 0 0,-1-2-1 0 0,69-31 1 0 0,-83 29-259 0 0,-1-1 1 0 0,0-2 0 0 0,-2 0-1 0 0,0-2 1 0 0,40-39 0 0 0,66-81 85 0 0,-111 113-93 0 0,-2-1 1 0 0,-1-2-1 0 0,22-40 1 0 0,-37 60-16 0 0,-1-1 1 0 0,-1 0-1 0 0,0 0 1 0 0,0 0 0 0 0,-1 0-1 0 0,0-1 1 0 0,-1 1 0 0 0,-1-1-1 0 0,0 1 1 0 0,-1-16-1 0 0,-1 19 5 0 0,0 0-1 0 0,0 1 1 0 0,-1-1-1 0 0,0 0 1 0 0,0 1-1 0 0,-1-1 1 0 0,-1 1-1 0 0,1 0 1 0 0,-1 0-1 0 0,0 0 1 0 0,-1 0-1 0 0,0 1 1 0 0,0 0-1 0 0,-1 0 0 0 0,-8-8 1 0 0,1 3-9 0 0,0 1 0 0 0,-1 0 1 0 0,0 2-1 0 0,-1-1 0 0 0,0 2 0 0 0,-1 0 0 0 0,0 1 1 0 0,0 0-1 0 0,0 1 0 0 0,-19-4 0 0 0,13 6-10 0 0,0 0 0 0 0,-1 1 0 0 0,0 1 0 0 0,0 1 0 0 0,1 1 0 0 0,-1 1 0 0 0,-27 5 0 0 0,31-3 0 0 0,-4 1-156 0 0,-25 7-1 0 0,41-9 53 0 0,0 0-1 0 0,0 1 1 0 0,0 0-1 0 0,0 0 1 0 0,1 1-1 0 0,0-1 1 0 0,-11 10-1 0 0,-4 7-1099 0 0,1 0-334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5:22.064"/>
    </inkml:context>
    <inkml:brush xml:id="br0">
      <inkml:brushProperty name="width" value="0.1" units="cm"/>
      <inkml:brushProperty name="height" value="0.1" units="cm"/>
      <inkml:brushProperty name="color" value="#E71224"/>
    </inkml:brush>
  </inkml:definitions>
  <inkml:trace contextRef="#ctx0" brushRef="#br0">5 14 919 0 0,'0'-14'2273'0'0,"-2"22"-1163"0"0,2-6-1231 0 0,-1 0 127 0 0,1-1 0 0 0,0 0 0 0 0,-1 0 0 0 0,1 0 0 0 0,0 1 0 0 0,0-1 1 0 0,0 0-1 0 0,0 0 0 0 0,0 1 0 0 0,0-1 0 0 0,0 0 0 0 0,0 0 0 0 0,1 1 0 0 0,-1-1 1 0 0,0 0-1 0 0,1 0 0 0 0,-1 0 0 0 0,1 0 0 0 0,-1 1 0 0 0,1-1 0 0 0,0 0 0 0 0,-1 0 0 0 0,1 0 1 0 0,0 0-1 0 0,0 0 0 0 0,0 0 0 0 0,0-1 0 0 0,0 1 0 0 0,0 0 0 0 0,0 0 0 0 0,0-1 1 0 0,1 2-1 0 0,2-1 0 0 0,0 0 0 0 0,-1 0 0 0 0,1-1 1 0 0,0 1-1 0 0,-1-1 0 0 0,1 0 0 0 0,0 0 0 0 0,0 0 1 0 0,6-1-1 0 0,17-3-1240 0 0,-21 2-154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5:45.611"/>
    </inkml:context>
    <inkml:brush xml:id="br0">
      <inkml:brushProperty name="width" value="0.1" units="cm"/>
      <inkml:brushProperty name="height" value="0.1" units="cm"/>
      <inkml:brushProperty name="color" value="#F4F91B"/>
    </inkml:brush>
  </inkml:definitions>
  <inkml:trace contextRef="#ctx0" brushRef="#br0">1 150 455 0 0,'2'3'165'0'0,"0"-1"0"0"0,0 1 0 0 0,0-1 0 0 0,1 0-1 0 0,-1 1 1 0 0,1-1 0 0 0,-1-1 0 0 0,1 1 0 0 0,0 0-1 0 0,0-1 1 0 0,0 1 0 0 0,0-1 0 0 0,0 0 0 0 0,0 0-1 0 0,0 0 1 0 0,0 0 0 0 0,4 0 0 0 0,1 0-106 0 0,0 1 1 0 0,0-1 0 0 0,0-1-1 0 0,0 0 1 0 0,0 0 0 0 0,9-2-1 0 0,-1 0 67 0 0,10-2 250 0 0,-1-1 1 0 0,-1-2 0 0 0,28-9-1 0 0,-18 2 143 0 0,0 3-1 0 0,0 0 1 0 0,1 2-1 0 0,52-6 0 0 0,99-1-265 0 0,-142 13-112 0 0,-19 0 94 0 0,30-7-1 0 0,-36 5 303 0 0,1 2-1 0 0,37-3 0 0 0,3 8-332 0 0,-35 0-167 0 0,43-2 0 0 0,-57-1 8 0 0,1 0 0 0 0,0 1 0 0 0,0 0-1 0 0,0 1 1 0 0,-1 0 0 0 0,15 4 0 0 0,-17-3-29 0 0,0 0 0 0 0,0 0 0 0 0,0-1 0 0 0,1 0 0 0 0,-1 0 0 0 0,0-1 0 0 0,1-1 0 0 0,10-1 0 0 0,-6 0 22 0 0,-1 0-1 0 0,19 1 1 0 0,-2 0 25 0 0,8 1 46 0 0,0 1 0 0 0,45 7-1 0 0,-21-2-34 0 0,9 6-25 0 0,-51-8-19 0 0,0-1 0 0 0,32 2 0 0 0,13-6 317 0 0,103-15-1 0 0,-32 5 96 0 0,-30 4-382 0 0,-67 3-33 0 0,-1 1 1 0 0,1 2 0 0 0,0 2 0 0 0,48 8-1 0 0,-53-6-27 0 0,1-1 0 0 0,37-2 0 0 0,31 0 0 0 0,32 15 54 0 0,-30-14-20 0 0,-68-2-21 0 0,0 2 1 0 0,54 7-1 0 0,-43-2-2 0 0,-1-3 0 0 0,1-1-1 0 0,1-2 1 0 0,55-9 0 0 0,-2 1-6 0 0,115 7 0 0 0,-22-3 59 0 0,-117-5-64 0 0,23 17 0 0 0,-44-2 0 0 0,152 16 0 0 0,-16-1 64 0 0,-158-20-64 0 0,61-8 0 0 0,-43 3 0 0 0,-30 3 0 0 0,37 5 0 0 0,3 0 0 0 0,103-9 0 0 0,-160 5 0 0 0,0 1 0 0 0,1 0 0 0 0,-1 1 0 0 0,1-1 0 0 0,5 4 0 0 0,-4-3 0 0 0,-1 0 0 0 0,0 0 0 0 0,11 1 0 0 0,12-2 15 0 0,0-1 0 0 0,0-1 0 0 0,0-2 0 0 0,29-6 0 0 0,248-25 102 0 0,-141 16-117 0 0,-133 13 0 0 0,-8 2 0 0 0,0 1 0 0 0,34 0 0 0 0,-19 4 0 0 0,-7-1 0 0 0,42 8 0 0 0,-28-3 0 0 0,84 1 0 0 0,-50-4 0 0 0,-35-4 51 0 0,-1-1 0 0 0,1-3 0 0 0,52-12 0 0 0,-40 7-63 0 0,-14 4 56 0 0,74 2 1 0 0,-23 1-6 0 0,-81 3-28 0 0,-1 1-1 0 0,1 0 1 0 0,14 4-1 0 0,17 1 12 0 0,61-4-22 0 0,35 3 0 0 0,-120-3 9 0 0,1-2 0 0 0,0-1 0 0 0,-1 0 0 0 0,26-6 0 0 0,30-2 10 0 0,3 8-19 0 0,165 24 0 0 0,-211-23 14 0 0,-1-2 0 0 0,62-11 0 0 0,-57 7-3 0 0,65-3 0 0 0,-64 9-11 0 0,61 1 0 0 0,103-14 0 0 0,9-10 0 0 0,-179 24 0 0 0,1 0 0 0 0,-1 3 0 0 0,0 0 0 0 0,34 10 0 0 0,-32-7 0 0 0,70 6 0 0 0,-69-10 0 0 0,37 7 0 0 0,-19 2 85 0 0,0-3 0 0 0,1-2-1 0 0,95-1 1 0 0,-3-1 31 0 0,-74 0-115 0 0,73 14-1 0 0,-104-12 5 0 0,87 5 1 0 0,45-26 96 0 0,-117 8-87 0 0,3-3 11 0 0,16-1 12 0 0,-62 9-125 0 0,-3-1-360 0 0,1 2-1 0 0,18 0 1 0 0,-28 0 314 0 0,0 0 0 0 0,0 1 0 0 0,0-1-1 0 0,0 0 1 0 0,0 1 0 0 0,0-1 0 0 0,0 1-1 0 0,0 0 1 0 0,0 0 0 0 0,0 0 0 0 0,0 0 0 0 0,-1 0-1 0 0,1 0 1 0 0,0 0 0 0 0,-1 0 0 0 0,1 1-1 0 0,-1-1 1 0 0,1 1 0 0 0,-1-1 0 0 0,0 1 0 0 0,2 1-1 0 0,1 8-4442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6:45.019"/>
    </inkml:context>
    <inkml:brush xml:id="br0">
      <inkml:brushProperty name="width" value="0.1" units="cm"/>
      <inkml:brushProperty name="height" value="0.1" units="cm"/>
      <inkml:brushProperty name="color" value="#F4F91B"/>
    </inkml:brush>
  </inkml:definitions>
  <inkml:trace contextRef="#ctx0" brushRef="#br0">1 75 1375 0 0,'0'-1'80'0'0,"1"0"0"0"0,-1 1 0 0 0,0-1-1 0 0,1 0 1 0 0,-1 0 0 0 0,0 1 0 0 0,1-1-1 0 0,-1 0 1 0 0,0 0 0 0 0,0 1 0 0 0,0-1-1 0 0,0 0 1 0 0,0 0 0 0 0,0 1 0 0 0,0-1-1 0 0,0 0 1 0 0,0 0 0 0 0,0 0 0 0 0,0 1 0 0 0,0-1-1 0 0,-1 0 1 0 0,1 0 0 0 0,-1 0 0 0 0,1-11 1592 0 0,0 12-1644 0 0,1 1 0 0 0,-1-1 1 0 0,0 0-1 0 0,1 0 0 0 0,-1 0 0 0 0,1 0 0 0 0,-1 0 1 0 0,0 1-1 0 0,1-1 0 0 0,-1 0 0 0 0,0 0 0 0 0,1 1 1 0 0,-1-1-1 0 0,0 0 0 0 0,1 1 0 0 0,-1-1 0 0 0,0 0 0 0 0,0 1 1 0 0,1-1-1 0 0,-1 0 0 0 0,0 1 0 0 0,0-1 0 0 0,0 0 1 0 0,1 1-1 0 0,-1-1 0 0 0,0 1 0 0 0,0 0 0 0 0,6 9-7 0 0,-5-8-13 0 0,0-1 1 0 0,0 1-1 0 0,0-1 1 0 0,-1 0 0 0 0,1 1-1 0 0,0-1 1 0 0,1 0 0 0 0,-1 0-1 0 0,0 1 1 0 0,0-1-1 0 0,1 0 1 0 0,-1 0 0 0 0,0 0-1 0 0,1 0 1 0 0,-1-1 0 0 0,1 1-1 0 0,-1 0 1 0 0,1-1-1 0 0,-1 1 1 0 0,4 0 0 0 0,-1-1 65 0 0,-1 0-1 0 0,1 0 1 0 0,-1 0 0 0 0,0-1 0 0 0,1 1 0 0 0,-1-1-1 0 0,1 0 1 0 0,-1 0 0 0 0,0 0 0 0 0,0-1 0 0 0,0 1-1 0 0,4-3 1 0 0,15-5 104 0 0,-8 5-133 0 0,0-1 33 0 0,0 1-1 0 0,27-3 0 0 0,54 1 329 0 0,-83 4-334 0 0,0-1 1 0 0,0 0-1 0 0,17-8 1 0 0,-20 7-28 0 0,1 1 1 0 0,-1 0-1 0 0,1 0 1 0 0,0 1-1 0 0,0 0 0 0 0,13-1 1 0 0,-1 4-4 0 0,0 0 1 0 0,0 1 0 0 0,30 7-1 0 0,1-1-42 0 0,8 1 0 0 0,-45-6 0 0 0,-1-1 0 0 0,1-1 0 0 0,0-1 0 0 0,0 0 0 0 0,-1-1 0 0 0,1 0 0 0 0,24-7 0 0 0,-20 4 0 0 0,-9 1 0 0 0,1 1 0 0 0,0 0 0 0 0,0 1 0 0 0,1 0 0 0 0,15 1 0 0 0,48 6 0 0 0,-60-5 10 0 0,0 1-1 0 0,-1 1 0 0 0,1 0 0 0 0,-1 1 0 0 0,1 1 0 0 0,22 10 0 0 0,-26-10-9 0 0,0 0 0 0 0,0-1 0 0 0,1-1 0 0 0,22 3 0 0 0,-17-3 0 0 0,27 8 0 0 0,-33-7 0 0 0,1-2 0 0 0,22 3 0 0 0,14 3 0 0 0,-12 0 0 0 0,40 2 0 0 0,-69-10 4 0 0,-1 0 0 0 0,0-1 0 0 0,0 0 0 0 0,0 0 0 0 0,0-1 0 0 0,0 1 0 0 0,8-5 0 0 0,11-2 18 0 0,22-5 108 0 0,-29 7-14 0 0,39-6 0 0 0,-37 8-103 0 0,29-8-1 0 0,-35 7-4 0 0,0 1 0 0 0,0 1 0 0 0,1 0 0 0 0,19 0-1 0 0,-9 2-7 0 0,-19 0 0 0 0,0 0 0 0 0,0 1 0 0 0,0 0 0 0 0,8 1 0 0 0,144 22 0 0 0,-63 0 71 0 0,-70-16-73 0 0,0 0-1 0 0,43 4 1 0 0,31-2 2 0 0,7 7 0 0 0,-55-7 0 0 0,-26-4 0 0 0,32 11 0 0 0,-37-9 0 0 0,-1-1 0 0 0,0-2 0 0 0,23 3 0 0 0,99 1 0 0 0,-131-8 0 0 0,-9 0 0 0 0,-1 0 0 0 0,1 0 0 0 0,0 0 0 0 0,-1 0 0 0 0,1 1 0 0 0,-1-1 0 0 0,1 0 0 0 0,-1 1 0 0 0,1-1 0 0 0,1 2 0 0 0,0-2 0 0 0,-1 1 0 0 0,1-1 0 0 0,-1 0 0 0 0,0 0 0 0 0,1 1 0 0 0,-1-2 0 0 0,1 1 0 0 0,-1 0 0 0 0,0 0 0 0 0,1-1 0 0 0,-1 1 0 0 0,0-1 0 0 0,1 0 0 0 0,1-1 0 0 0,23-4 0 0 0,-9 1 0 0 0,-17 5 0 0 0,0-1 0 0 0,1 0 0 0 0,-1 1 0 0 0,1-1 0 0 0,-1 1 0 0 0,0 0 0 0 0,1-1 0 0 0,-1 1 0 0 0,1 0 0 0 0,-1 0 0 0 0,3 0 0 0 0,28 5 0 0 0,-15-1 0 0 0,0-1 0 0 0,1-1 0 0 0,-1-1 0 0 0,1 0 0 0 0,-1-2 0 0 0,1 0 0 0 0,21-4 0 0 0,39-19 0 0 0,-72 22 0 0 0,-1 0 0 0 0,1-1 0 0 0,-1 0 0 0 0,6-3 0 0 0,19-10 0 0 0,-6 5 38 0 0,10-5 60 0 0,-32 16-95 0 0,-1-1-1 0 0,0 1 1 0 0,1 0 0 0 0,-1-1-1 0 0,0 1 1 0 0,1 0 0 0 0,-1 0-1 0 0,1 0 1 0 0,-1 0 0 0 0,1 0-1 0 0,-1 0 1 0 0,0 0 0 0 0,1 1 0 0 0,-1-1-1 0 0,1 0 1 0 0,-1 1 0 0 0,0-1-1 0 0,1 1 1 0 0,-1 0 0 0 0,2 1-1 0 0,3 7-2556 0 0,-4-2-364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6:45.985"/>
    </inkml:context>
    <inkml:brush xml:id="br0">
      <inkml:brushProperty name="width" value="0.1" units="cm"/>
      <inkml:brushProperty name="height" value="0.1" units="cm"/>
      <inkml:brushProperty name="color" value="#F4F91B"/>
    </inkml:brush>
  </inkml:definitions>
  <inkml:trace contextRef="#ctx0" brushRef="#br0">1 0 455 0 0,'5'0'0'0'0,"-3"0"0"0"0,2 2 0 0 0,0-2 0 0 0,-3 0 0 0 0,1 0 0 0 0,0 0 64 0 0,2 0-64 0 0,-1 2 64 0 0,5-2-64 0 0,-1 2 0 0 0,3-2 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6:56.596"/>
    </inkml:context>
    <inkml:brush xml:id="br0">
      <inkml:brushProperty name="width" value="0.1" units="cm"/>
      <inkml:brushProperty name="height" value="0.1" units="cm"/>
      <inkml:brushProperty name="color" value="#F4F91B"/>
    </inkml:brush>
  </inkml:definitions>
  <inkml:trace contextRef="#ctx0" brushRef="#br0">6 15 367 0 0,'-2'-7'0'0'0,"0"1"0"0"0,2 4 0 0 0,-2 2 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6:53.420"/>
    </inkml:context>
    <inkml:brush xml:id="br0">
      <inkml:brushProperty name="width" value="0.1" units="cm"/>
      <inkml:brushProperty name="height" value="0.1" units="cm"/>
      <inkml:brushProperty name="color" value="#F4F91B"/>
    </inkml:brush>
  </inkml:definitions>
  <inkml:trace contextRef="#ctx0" brushRef="#br0">0 31 2815 0 0,'0'-26'366'0'0,"15"25"-148"0"0,-15 1-219 0 0,0 0 0 0 0,0 0 0 0 0,0 0 0 0 0,0 0 0 0 0,0 0-1 0 0,0 0 1 0 0,0 0 0 0 0,-1 0 0 0 0,1 0 0 0 0,0 0 0 0 0,0 0-1 0 0,0 0 1 0 0,0 0 0 0 0,0 0 0 0 0,0-1 0 0 0,0 1 0 0 0,0 0-1 0 0,0 0 1 0 0,0 0 0 0 0,0 0 0 0 0,0 0 0 0 0,0 0 0 0 0,0 0-1 0 0,0 0 1 0 0,0 0 0 0 0,0 0 0 0 0,0 0 0 0 0,0 0-1 0 0,0-1 1 0 0,0 1 0 0 0,0 0 0 0 0,0 0 0 0 0,0 0 0 0 0,0 0-1 0 0,0 0 1 0 0,0 0 0 0 0,0 0 0 0 0,0 0 0 0 0,0 0 0 0 0,0 0-1 0 0,0 0 1 0 0,0 0 0 0 0,0-1 0 0 0,0 1 0 0 0,0 0 0 0 0,0 0-1 0 0,1 0 1 0 0,-1 0 0 0 0,0 0 0 0 0,0 0 0 0 0,0 0 0 0 0,0 0-1 0 0,0 0 1 0 0,0 0 0 0 0,0 0 0 0 0,0 0 0 0 0,0 0-26 0 0,-2 0-56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6:55.102"/>
    </inkml:context>
    <inkml:brush xml:id="br0">
      <inkml:brushProperty name="width" value="0.1" units="cm"/>
      <inkml:brushProperty name="height" value="0.1" units="cm"/>
      <inkml:brushProperty name="color" value="#F4F91B"/>
    </inkml:brush>
  </inkml:definitions>
  <inkml:trace contextRef="#ctx0" brushRef="#br0">0 13 455 0 0,'6'-5'0'0'0,"-3"3"0"0"0,3-2 0 0 0,-2 2 0 0 0,-1 2 0 0 0,-1 0 0 0 0,2 0 368 0 0,0 0 32 0 0,5 2 8 0 0,0-2 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7:04.896"/>
    </inkml:context>
    <inkml:brush xml:id="br0">
      <inkml:brushProperty name="width" value="0.1" units="cm"/>
      <inkml:brushProperty name="height" value="0.1" units="cm"/>
      <inkml:brushProperty name="color" value="#F4F91B"/>
    </inkml:brush>
  </inkml:definitions>
  <inkml:trace contextRef="#ctx0" brushRef="#br0">1466 208 919 0 0,'-46'-2'965'0'0,"-26"2"826"0"0,35 2-1473 0 0,0-1 0 0 0,1-2-1 0 0,-1-2 1 0 0,-57-11-1 0 0,71 7-152 0 0,0-1 0 0 0,0-1 0 0 0,-26-14 0 0 0,-4-2 531 0 0,1-5 320 0 0,17 19-887 0 0,0 1-1 0 0,-73-10 1 0 0,69 14 21 0 0,20 2-26 0 0,0 1 0 0 0,-25 0 0 0 0,10 2-42 0 0,-1-2 0 0 0,0 0 0 0 0,-37-11 0 0 0,50 10-7 0 0,0 1 0 0 0,-38-1-1 0 0,52 4-67 0 0,-1 1 0 0 0,1 0 0 0 0,-1 0 0 0 0,1 1 0 0 0,0 0 0 0 0,0 0 0 0 0,-1 1 0 0 0,2 0 0 0 0,-15 7 0 0 0,9-2-8 0 0,0 1 0 0 0,0 0 0 0 0,1 1-1 0 0,-16 16 1 0 0,16-14 1 0 0,1 0 0 0 0,0 0 0 0 0,1 1 0 0 0,0 0 0 0 0,1 1 0 0 0,0 0 0 0 0,1 1 0 0 0,1-1 0 0 0,0 1 0 0 0,1 1 0 0 0,1 0 0 0 0,0-1 0 0 0,-3 23 0 0 0,4-10 0 0 0,2-14 0 0 0,-1 1 0 0 0,2-1 0 0 0,0 0 0 0 0,1 1 0 0 0,0-1 0 0 0,1 1 0 0 0,1-1 0 0 0,4 21 0 0 0,2-11 0 0 0,21 45 0 0 0,-1-5 1 0 0,2 7 9 0 0,-25-63 24 0 0,0 1 0 0 0,1-1 0 0 0,0 0 1 0 0,0 0-1 0 0,14 13 0 0 0,18 12 122 0 0,52 52 336 0 0,-83-79-469 0 0,0 1-1 0 0,0-2 1 0 0,1 1-1 0 0,0-1 1 0 0,0 0-1 0 0,0 0 0 0 0,17 6 1 0 0,66 18 251 0 0,-63-21-232 0 0,31 10 160 0 0,112 29 118 0 0,-137-40-231 0 0,1-1 1 0 0,0-2 0 0 0,37 0-1 0 0,-48-4-27 0 0,1-2 0 0 0,-1 0 0 0 0,1-2 0 0 0,46-12 0 0 0,-8-3 76 0 0,64-29 1 0 0,-112 41-113 0 0,134-63 138 0 0,-113 51-78 0 0,67-48 1 0 0,-84 53-64 0 0,-1-1 0 0 0,0 0 1 0 0,-1-2-1 0 0,23-28 1 0 0,-35 39-5 0 0,-1-1 0 0 0,0 1 0 0 0,0-1 0 0 0,0 0 0 0 0,-1 0 0 0 0,0-1 1 0 0,-1 1-1 0 0,1-1 0 0 0,-1 1 0 0 0,-1-1 0 0 0,0 0 0 0 0,0 0 0 0 0,0 0 0 0 0,-1 0 1 0 0,0 1-1 0 0,-1-1 0 0 0,-1-13 0 0 0,-3 0 44 0 0,0-1-1 0 0,-1 0 1 0 0,-1 1-1 0 0,-1 0 1 0 0,-1 1-1 0 0,-1 0 1 0 0,-1 0 0 0 0,-1 1-1 0 0,0 1 1 0 0,-1 0-1 0 0,-1 0 1 0 0,-1 2 0 0 0,0-1-1 0 0,-1 2 1 0 0,-1 0-1 0 0,-34-22 1 0 0,13 12-30 0 0,-9-6-2 0 0,-1 3 0 0 0,-53-24-1 0 0,85 46-155 0 0,0 1 0 0 0,0 1-1 0 0,-1 0 1 0 0,1 1 0 0 0,-1 1-1 0 0,1 0 1 0 0,-22 2 0 0 0,-3 3-377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7:00.408"/>
    </inkml:context>
    <inkml:brush xml:id="br0">
      <inkml:brushProperty name="width" value="0.1" units="cm"/>
      <inkml:brushProperty name="height" value="0.1" units="cm"/>
      <inkml:brushProperty name="color" value="#F4F91B"/>
    </inkml:brush>
  </inkml:definitions>
  <inkml:trace contextRef="#ctx0" brushRef="#br0">27 61 2183 0 0,'0'-1'36'0'0,"-1"-1"-1"0"0,0 1 0 0 0,1 0 0 0 0,-1-1 0 0 0,0 1 0 0 0,0 0 0 0 0,1 0 0 0 0,-1-1 1 0 0,0 1-1 0 0,-2-1 0 0 0,-6-9 274 0 0,3-8 703 0 0,5 14-316 0 0,3 12-380 0 0,-1-5-286 0 0,0 0-1 0 0,1 0 0 0 0,-1 0 1 0 0,0 0-1 0 0,1 0 0 0 0,-1 0 1 0 0,1 0-1 0 0,0 0 0 0 0,-1-1 1 0 0,1 1-1 0 0,0-1 0 0 0,0 0 1 0 0,0 1-1 0 0,0-1 0 0 0,0 0 1 0 0,0 0-1 0 0,1 0 0 0 0,-1 0 0 0 0,0-1 1 0 0,4 2-1 0 0,7 1 256 0 0,0-1 0 0 0,20 1 0 0 0,-18-1-204 0 0,63 7 236 0 0,28 4-170 0 0,-93-12-146 0 0,1 0 20 0 0,0 0 0 0 0,14-2-1 0 0,-24 1-1 0 0,-1-1-1 0 0,1 1 0 0 0,-1-1 0 0 0,0 1 0 0 0,0-1 0 0 0,1 0 1 0 0,-1-1-1 0 0,0 1 0 0 0,0 0 0 0 0,0-1 0 0 0,0 0 0 0 0,-1 0 1 0 0,6-4-1 0 0,-8 6-9 0 0,0 0 0 0 0,-1 0 0 0 0,1 0 0 0 0,0-1 0 0 0,0 1 0 0 0,-1 0 0 0 0,1 0 0 0 0,0 0 0 0 0,0 0 0 0 0,-1 0 0 0 0,1-1 0 0 0,0 1 0 0 0,0 0 0 0 0,-1 0-1 0 0,1 0 1 0 0,0 0 0 0 0,-1 0 0 0 0,1 0 0 0 0,0 0 0 0 0,0 0 0 0 0,-1 0 0 0 0,1 0 0 0 0,0 0 0 0 0,-1 0 0 0 0,1 0 0 0 0,0 0 0 0 0,0 0 0 0 0,-1 0 0 0 0,1 1 0 0 0,-1-1 0 0 0,-12 1 142 0 0,-37 7-10 0 0,38-6-132 0 0,-1-2 0 0 0,1 1 0 0 0,-1-2 0 0 0,1 0-1 0 0,-1 0 1 0 0,-21-6 0 0 0,21 5-7 0 0,-4 0 11 0 0,0 0 0 0 0,0 1 0 0 0,1 1 0 0 0,-29 3-1 0 0,42-3-12 0 0,0 0 0 0 0,0 0 0 0 0,1 0 0 0 0,-1 0 0 0 0,0 0 0 0 0,0-1 0 0 0,0 1 0 0 0,0-1 0 0 0,0 0 0 0 0,1 0 0 0 0,-1 0 0 0 0,-3-2 0 0 0,9 4 0 0 0,-1-1 0 0 0,1 1 0 0 0,0-1 0 0 0,0 0 0 0 0,0 0 0 0 0,0 0 0 0 0,4-1 0 0 0,10 0 0 0 0,-8 1 0 0 0,0 0 0 0 0,-1-1 0 0 0,1 0 0 0 0,9-2 0 0 0,18-3 0 0 0,58-3-1 0 0,20-2 149 0 0,6-2-136 0 0,-95 9-11 0 0,-13 2 2 0 0,-10 1 2 0 0,1 1 0 0 0,0-1-1 0 0,0 1 1 0 0,0-1-1 0 0,-1 1 1 0 0,1 0-1 0 0,0 0 1 0 0,0 0 0 0 0,0 1-1 0 0,5 0 1 0 0,-8-1-6 0 0,0 0 1 0 0,0 1 0 0 0,0-1-1 0 0,0 0 1 0 0,1 1 0 0 0,-1-1-1 0 0,0 0 1 0 0,0 0 0 0 0,0 1-1 0 0,0-1 1 0 0,0 0 0 0 0,0 1-1 0 0,0-1 1 0 0,0 0 0 0 0,0 1-1 0 0,0-1 1 0 0,0 0 0 0 0,0 0-1 0 0,0 1 1 0 0,0-1 0 0 0,0 0-1 0 0,0 1 1 0 0,0-1 0 0 0,0 0-1 0 0,0 1 1 0 0,0-1-1 0 0,-1 0 1 0 0,1 0 0 0 0,0 1-1 0 0,0-1 1 0 0,0 0 0 0 0,0 0-1 0 0,-1 1 1 0 0,1-1 0 0 0,0 0-1 0 0,0 0 1 0 0,-1 0 0 0 0,1 1-1 0 0,-4 3-119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7:01.790"/>
    </inkml:context>
    <inkml:brush xml:id="br0">
      <inkml:brushProperty name="width" value="0.1" units="cm"/>
      <inkml:brushProperty name="height" value="0.1" units="cm"/>
      <inkml:brushProperty name="color" value="#F4F91B"/>
    </inkml:brush>
  </inkml:definitions>
  <inkml:trace contextRef="#ctx0" brushRef="#br0">113 1 2071 0 0,'-2'1'73'0'0,"-1"0"0"0"0,0 0-1 0 0,0-1 1 0 0,0 1-1 0 0,0-1 1 0 0,0 1-1 0 0,0-1 1 0 0,0 0-1 0 0,0 0 1 0 0,-3-1-1 0 0,-5 1 90 0 0,28 14 1030 0 0,-6-10-948 0 0,1-1 0 0 0,0-1-1 0 0,-1 0 1 0 0,1-1-1 0 0,19 0 1 0 0,-18-1-179 0 0,0 0 0 0 0,0-1-1 0 0,-1-1 1 0 0,1 0 0 0 0,23-7 0 0 0,-34 8-42 0 0,-2 1-17 0 0,1 0 0 0 0,0 0 0 0 0,-1-1 1 0 0,1 1-1 0 0,0 0 0 0 0,-1 0 0 0 0,1-1 0 0 0,0 1 1 0 0,-1-1-1 0 0,1 1 0 0 0,0-1 0 0 0,-1 1 0 0 0,1-1 1 0 0,-1 1-1 0 0,1-1 0 0 0,0 0 0 0 0,-2 1 1 0 0,1 0 1 0 0,0-1-1 0 0,-1 1 0 0 0,1 0 1 0 0,0-1-1 0 0,0 1 0 0 0,-1 0 1 0 0,1 0-1 0 0,0-1 0 0 0,-1 1 1 0 0,1 0-1 0 0,-1 0 0 0 0,1 0 1 0 0,0 0-1 0 0,-1 0 0 0 0,1-1 1 0 0,-1 1-1 0 0,1 0 0 0 0,0 0 0 0 0,-1 0 1 0 0,1 0-1 0 0,-1 0 0 0 0,1 0 1 0 0,0 0-1 0 0,-1 0 0 0 0,0 1 1 0 0,-16-2 147 0 0,16 1-120 0 0,-16 2 92 0 0,1-1-1 0 0,0 2 1 0 0,-27 7-1 0 0,25-5-92 0 0,-1-1-1 0 0,-20 1 1 0 0,22-3-32 0 0,0 0 1 0 0,-1 0 0 0 0,-18 7-1 0 0,45-7-2 0 0,8 0 0 0 0,160-6 288 0 0,-153 3-232 0 0,-1 0-1 0 0,1-2 0 0 0,35-8 1 0 0,-56 10 17 0 0,-9 1-31 0 0,-12 2-16 0 0,-17 5-495 0 0,26-6-2145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7:03.119"/>
    </inkml:context>
    <inkml:brush xml:id="br0">
      <inkml:brushProperty name="width" value="0.1" units="cm"/>
      <inkml:brushProperty name="height" value="0.1" units="cm"/>
      <inkml:brushProperty name="color" value="#F4F91B"/>
    </inkml:brush>
  </inkml:definitions>
  <inkml:trace contextRef="#ctx0" brushRef="#br0">17 35 2615 0 0,'0'0'107'0'0,"8"11"346"0"0,-3-10-339 0 0,0 0 0 0 0,0 0 0 0 0,1-1 0 0 0,-1 1-1 0 0,0-1 1 0 0,1-1 0 0 0,-1 1 0 0 0,0-1 0 0 0,10-2-1 0 0,0 1 91 0 0,75-15 352 0 0,-53 9-193 0 0,43-4 0 0 0,-71 11-363 0 0,29-4 0 0 0,-94 8 64 0 0,4 2 32 0 0,-1 2 0 0 0,-88 24 0 0 0,135-29-96 0 0,1-1 0 0 0,1 0 0 0 0,-1 1 0 0 0,1-1 0 0 0,-1 1 0 0 0,1 0 0 0 0,-1 0 0 0 0,1 1 0 0 0,-6 4 0 0 0,10-7 0 0 0,-1 0 0 0 0,1 0 0 0 0,0 1 0 0 0,0-1 0 0 0,0 0 0 0 0,0 0 0 0 0,0 0 0 0 0,0 1 0 0 0,0-1 0 0 0,0 0 0 0 0,0 0 0 0 0,0 1 0 0 0,0-1 0 0 0,0 0 0 0 0,0 0 0 0 0,0 1 0 0 0,0-1 0 0 0,0 0-1 0 0,0 0 1 0 0,0 1 0 0 0,0-1 0 0 0,0 0 0 0 0,0 0 0 0 0,0 1 0 0 0,0-1 0 0 0,1 0 0 0 0,-1 0 0 0 0,0 0 0 0 0,0 1 0 0 0,0-1 0 0 0,0 0 0 0 0,1 0 0 0 0,-1 0 0 0 0,0 1 0 0 0,0-1 0 0 0,0 0 0 0 0,1 0 0 0 0,-1 0 0 0 0,0 0-1 0 0,0 0 1 0 0,0 0 0 0 0,1 0 0 0 0,-1 0 0 0 0,0 1 0 0 0,0-1 0 0 0,1 0 0 0 0,-1 0 0 0 0,0 0 0 0 0,0 0 0 0 0,1 0 0 0 0,-1 0 0 0 0,0 0 0 0 0,0 0 0 0 0,1 0 0 0 0,-1-1 0 0 0,16 4 13 0 0,175-14 744 0 0,-147 9-685 0 0,-31 2-72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5:22.752"/>
    </inkml:context>
    <inkml:brush xml:id="br0">
      <inkml:brushProperty name="width" value="0.1" units="cm"/>
      <inkml:brushProperty name="height" value="0.1" units="cm"/>
      <inkml:brushProperty name="color" value="#E71224"/>
    </inkml:brush>
  </inkml:definitions>
  <inkml:trace contextRef="#ctx0" brushRef="#br0">1874 24 3223 0 0,'0'-4'390'0'0,"2"-12"2047"0"0,-2 18-2437 0 0,0-1 0 0 0,0 0 0 0 0,0 1 0 0 0,0-1 0 0 0,0 1 0 0 0,0-1 0 0 0,0 0 0 0 0,0 1 0 0 0,0-1 0 0 0,-1 0 0 0 0,1 1 0 0 0,0-1 0 0 0,-1 0 0 0 0,1 1 0 0 0,-2 1 0 0 0,2-3 11 0 0,-1 1 0 0 0,1 0-1 0 0,0-1 1 0 0,-1 1 0 0 0,1 0 0 0 0,-1-1-1 0 0,1 1 1 0 0,-1 0 0 0 0,1-1 0 0 0,-1 1-1 0 0,0-1 1 0 0,1 1 0 0 0,-1-1 0 0 0,0 0-1 0 0,1 1 1 0 0,-1-1 0 0 0,0 1 0 0 0,1-1 0 0 0,-1 0-1 0 0,0 0 1 0 0,0 1 0 0 0,0-1 0 0 0,1 0-1 0 0,-1 0 1 0 0,0 0 0 0 0,0 0 0 0 0,-1 0-1 0 0,-8-1 499 0 0,0 0-1 0 0,-1 0 0 0 0,-17 2 1 0 0,-22 0 260 0 0,-13-1 44 0 0,46-1-484 0 0,-24 3 0 0 0,-18-1 157 0 0,23-4-110 0 0,-60-12 0 0 0,67 8-110 0 0,0 2 0 0 0,-1 0 0 0 0,-41 0 0 0 0,-147 23 116 0 0,92-4-244 0 0,-280 23 974 0 0,273-30-639 0 0,11-1-67 0 0,91-4-507 0 0,0 1 1 0 0,0 2-1 0 0,1 2 1 0 0,-48 15-1 0 0,45-9-3487 0 0,0 2-1280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7:16.087"/>
    </inkml:context>
    <inkml:brush xml:id="br0">
      <inkml:brushProperty name="width" value="0.1" units="cm"/>
      <inkml:brushProperty name="height" value="0.1" units="cm"/>
      <inkml:brushProperty name="color" value="#F4F91B"/>
    </inkml:brush>
  </inkml:definitions>
  <inkml:trace contextRef="#ctx0" brushRef="#br0">419 946 863 0 0,'-2'2'31'0'0,"-1"0"-1"0"0,0 0 0 0 0,0 0 0 0 0,0-1 0 0 0,1 1 1 0 0,-1-1-1 0 0,-1 1 0 0 0,1-1 0 0 0,-4 1 0 0 0,5-2 28 0 0,-1 1-1 0 0,1 0 0 0 0,-1 0 0 0 0,1 0 0 0 0,-1 0 1 0 0,1 0-1 0 0,0 0 0 0 0,-1 1 0 0 0,1-1 0 0 0,0 1 1 0 0,0-1-1 0 0,0 1 0 0 0,0 0 0 0 0,-2 2 0 0 0,4-3-53 0 0,-7 7-17 0 0,7-8 16 0 0,0 1 0 0 0,0-1 0 0 0,0 0 0 0 0,0 0 0 0 0,-1 0 0 0 0,1 0 1 0 0,0 0-1 0 0,0 0 0 0 0,0 0 0 0 0,-1 0 0 0 0,1 0 0 0 0,0 0 0 0 0,0 1 0 0 0,-1-1 0 0 0,1 0 1 0 0,0 0-1 0 0,0 0 0 0 0,0 0 0 0 0,-1 0 0 0 0,1-1 0 0 0,0 1 0 0 0,0 0 0 0 0,-1 0 0 0 0,1 0 1 0 0,0 0-1 0 0,0 0 0 0 0,0 0 0 0 0,-1 0 0 0 0,1 0 0 0 0,0 0 0 0 0,0-1 0 0 0,0 1 0 0 0,0 0 0 0 0,-1 0 1 0 0,1 0-1 0 0,0-1 0 0 0,0 1 2 0 0,0 0 1 0 0,0 0 0 0 0,0 0-1 0 0,-1 0 1 0 0,1 0-1 0 0,0 0 1 0 0,0 0 0 0 0,0 0-1 0 0,0 0 1 0 0,0 0-1 0 0,0 0 1 0 0,0 0 0 0 0,0 0-1 0 0,0 0 1 0 0,0 0 0 0 0,0 0-1 0 0,0-1 1 0 0,0 1-1 0 0,-1 0 1 0 0,1 0 0 0 0,0 0-1 0 0,0 0 1 0 0,0 0-1 0 0,0 0 1 0 0,0 0 0 0 0,0 0-1 0 0,0-1 1 0 0,0 1-1 0 0,0 0 1 0 0,0 0 0 0 0,0 0-1 0 0,0 0 1 0 0,0 0-1 0 0,0 0 1 0 0,0 0 0 0 0,0 0-1 0 0,0 0 1 0 0,0-1 0 0 0,0 1-1 0 0,1 0 1 0 0,-1 0-1 0 0,0 0 1 0 0,0 0 0 0 0,0 0-1 0 0,0 0 1 0 0,0 0-1 0 0,0 0 1 0 0,0 0 0 0 0,0 0-1 0 0,0-1 1 0 0,0 1-1 0 0,0 0 1 0 0,9 0 650 0 0,16 3 785 0 0,-18-2-1125 0 0,8 2-165 0 0,-14-3-138 0 0,0 1 0 0 0,-1-1-1 0 0,1 0 1 0 0,0 0 0 0 0,-1 0 0 0 0,1 1 0 0 0,0-1-1 0 0,0 0 1 0 0,-1 0 0 0 0,1 0 0 0 0,0 0 0 0 0,0 0 0 0 0,-1 0-1 0 0,1 0 1 0 0,0-1 0 0 0,0 1 0 0 0,-1 0 0 0 0,1 0-1 0 0,0-1 1 0 0,-1 1 0 0 0,1 0 0 0 0,0-1 0 0 0,11-5 121 0 0,0 1-1 0 0,1 0 1 0 0,-1 1 0 0 0,1 0 0 0 0,21-3-1 0 0,72-4 59 0 0,-100 10-186 0 0,0 0-1 0 0,0 1 0 0 0,0-1 0 0 0,0 1 0 0 0,0 1 0 0 0,0-1 0 0 0,0 1 1 0 0,0 0-1 0 0,0 1 0 0 0,-1-1 0 0 0,1 1 0 0 0,0 0 0 0 0,8 5 0 0 0,21 4-5 0 0,-29-8 7 0 0,1-1-1 0 0,0 0 0 0 0,-1-1 0 0 0,1 1 1 0 0,0-1-1 0 0,0 0 0 0 0,0-1 0 0 0,0 0 0 0 0,8 0 1 0 0,-7-1-6 0 0,4 2 27 0 0,1 0-1 0 0,-1 0 1 0 0,1 1-1 0 0,-1 0 1 0 0,0 1-1 0 0,16 6 0 0 0,3-1-27 0 0,-24-7 0 0 0,0 1 0 0 0,0 0 0 0 0,0 0 0 0 0,0 0 0 0 0,12 7 0 0 0,4 6-1 0 0,-19-11 7 0 0,-1-1-1 0 0,1-1 0 0 0,0 1 0 0 0,0-1 0 0 0,1 1 1 0 0,-1-1-1 0 0,0 0 0 0 0,1-1 0 0 0,0 1 1 0 0,-1-1-1 0 0,1 0 0 0 0,0 0 0 0 0,5 0 0 0 0,-5-1 41 0 0,-1 0-1 0 0,1 0 0 0 0,-1 0 1 0 0,1-1-1 0 0,7-2 0 0 0,-3 1 21 0 0,-8 2-66 0 0,0 0 0 0 0,0 0 0 0 0,0 0 0 0 0,0 0 0 0 0,1-1 0 0 0,-1 1 0 0 0,0-1-1 0 0,0 1 1 0 0,0-1 0 0 0,0 1 0 0 0,0-1 0 0 0,0 1 0 0 0,0-1 0 0 0,0 0 0 0 0,1-1-1 0 0,6-4 57 0 0,0 0-1 0 0,0 0 1 0 0,1 0-1 0 0,14-6 0 0 0,-1 0 74 0 0,-4 3-104 0 0,0-1 0 0 0,1 2 1 0 0,0 1-1 0 0,0 0 0 0 0,1 1 1 0 0,0 2-1 0 0,26-4 0 0 0,-35 6-10 0 0,0 0-1 0 0,19-8 0 0 0,5 0 15 0 0,-29 7 9 0 0,1 0 1 0 0,-1 0-1 0 0,0 0 0 0 0,-1-1 0 0 0,1 0 0 0 0,0 0 0 0 0,-1-1 0 0 0,0 1 0 0 0,0-1 1 0 0,4-6-1 0 0,1 1 92 0 0,9-8 52 0 0,14-16 49 0 0,-29 28-206 0 0,0 0-1 0 0,0 0 1 0 0,-1-1-1 0 0,0 1 1 0 0,0-1-1 0 0,-1 0 1 0 0,0 0-1 0 0,0 0 1 0 0,2-13-1 0 0,-2-5 111 0 0,1-36 0 0 0,-3 48-111 0 0,0-5 7 0 0,-1 0 0 0 0,0 0 1 0 0,-5-25-1 0 0,-5-35 96 0 0,2 8-1 0 0,4 49-86 0 0,-1 1 0 0 0,0 0 0 0 0,-2 0 0 0 0,0 1 0 0 0,-20-34 0 0 0,20 43-10 0 0,0 0-1 0 0,0 1 0 0 0,-1 0 1 0 0,-1 0-1 0 0,1 1 0 0 0,-1 0 1 0 0,-16-8-1 0 0,-5-7 8 0 0,17 14-32 0 0,0 0 0 0 0,-1 1-1 0 0,0 0 1 0 0,0 2-1 0 0,-17-6 1 0 0,-84-21 30 0 0,94 28-34 0 0,-22-3 19 0 0,0 1-1 0 0,-69 0 1 0 0,67 5-15 0 0,-20 0-5 0 0,26 1 0 0 0,1-1 0 0 0,-40-8 0 0 0,57 6 0 0 0,0 0 0 0 0,0 2 0 0 0,0 0 0 0 0,0 1 0 0 0,0 2 0 0 0,0 0 0 0 0,0 1 0 0 0,-44 11 0 0 0,-4 5 68 0 0,-137 41-64 0 0,194-53-4 0 0,0 0 0 0 0,1 0 0 0 0,0 1 0 0 0,0 0 0 0 0,0 1 0 0 0,1 1 0 0 0,0-1 0 0 0,1 2 0 0 0,0 0 0 0 0,-10 12 0 0 0,14-14 0 0 0,1 1 0 0 0,0-1 0 0 0,0 1-1 0 0,1 0 1 0 0,-7 18 0 0 0,-9 51-51 0 0,10-36 39 0 0,3-15-3 0 0,1 0 0 0 0,2 0 1 0 0,1 0-1 0 0,0 47 0 0 0,5-57 5 0 0,1 0 1 0 0,0 0 0 0 0,2 0 0 0 0,10 29 0 0 0,1 1 1 0 0,-8-26 1 0 0,0-1 0 0 0,1 0 0 0 0,1-1 0 0 0,1 0 0 0 0,0 0 0 0 0,2-2 0 0 0,0 1-1 0 0,27 27 1 0 0,-17-25 7 0 0,1 0 0 0 0,1-2 0 0 0,0-1 0 0 0,47 24 0 0 0,15 0-3932 0 0,-61-32 1736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7:17.226"/>
    </inkml:context>
    <inkml:brush xml:id="br0">
      <inkml:brushProperty name="width" value="0.1" units="cm"/>
      <inkml:brushProperty name="height" value="0.1" units="cm"/>
      <inkml:brushProperty name="color" value="#F4F91B"/>
    </inkml:brush>
  </inkml:definitions>
  <inkml:trace contextRef="#ctx0" brushRef="#br0">1 58 919 0 0,'39'-7'1570'0'0,"71"-5"-1"0"0,-25 3-1012 0 0,-10-2-143 0 0,-29 3-333 0 0,1 2 0 0 0,-1 2 1 0 0,79 4-1 0 0,-105 2-28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7:18.279"/>
    </inkml:context>
    <inkml:brush xml:id="br0">
      <inkml:brushProperty name="width" value="0.1" units="cm"/>
      <inkml:brushProperty name="height" value="0.1" units="cm"/>
      <inkml:brushProperty name="color" value="#F4F91B"/>
    </inkml:brush>
  </inkml:definitions>
  <inkml:trace contextRef="#ctx0" brushRef="#br0">1 20 1295 0 0,'145'-10'900'0'0,"3"0"8"0"0,-96 12-844 0 0,-39-2-64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7:18.839"/>
    </inkml:context>
    <inkml:brush xml:id="br0">
      <inkml:brushProperty name="width" value="0.1" units="cm"/>
      <inkml:brushProperty name="height" value="0.1" units="cm"/>
      <inkml:brushProperty name="color" value="#F4F91B"/>
    </inkml:brush>
  </inkml:definitions>
  <inkml:trace contextRef="#ctx0" brushRef="#br0">1 12 2759 0 0,'13'-6'120'0'0,"-4"6"32"0"0,0-2-152 0 0,-1 0 0 0 0,-3 1 0 0 0,1 1 0 0 0,-2 0 328 0 0,5 1 40 0 0,6-2 8 0 0,3 1 0 0 0,5 0-216 0 0,1 1-48 0 0,0 3-8 0 0,-4 0 0 0 0,-1 0-104 0 0,-4 1 0 0 0,-2 2 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7:40.264"/>
    </inkml:context>
    <inkml:brush xml:id="br0">
      <inkml:brushProperty name="width" value="0.1" units="cm"/>
      <inkml:brushProperty name="height" value="0.1" units="cm"/>
      <inkml:brushProperty name="color" value="#F4F91B"/>
    </inkml:brush>
  </inkml:definitions>
  <inkml:trace contextRef="#ctx0" brushRef="#br0">8 22 511 0 0,'-2'-7'0'0'0,"1"3"0"0"0,-1 1 0 0 0,2 1 0 0 0,0 0 0 0 0,0 0 0 0 0,-2 0 0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7:41.081"/>
    </inkml:context>
    <inkml:brush xml:id="br0">
      <inkml:brushProperty name="width" value="0.1" units="cm"/>
      <inkml:brushProperty name="height" value="0.1" units="cm"/>
      <inkml:brushProperty name="color" value="#F4F91B"/>
    </inkml:brush>
  </inkml:definitions>
  <inkml:trace contextRef="#ctx0" brushRef="#br0">0 3 1495 0 0,'2'0'144'0'0,"-2"-2"-144"0"0,0 4 0 0 0,2-1 0 0 0,-2 1 0 0 0,0 0 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8:03.871"/>
    </inkml:context>
    <inkml:brush xml:id="br0">
      <inkml:brushProperty name="width" value="0.1" units="cm"/>
      <inkml:brushProperty name="height" value="0.1" units="cm"/>
      <inkml:brushProperty name="color" value="#F4F91B"/>
    </inkml:brush>
  </inkml:definitions>
  <inkml:trace contextRef="#ctx0" brushRef="#br0">688 71 1583 0 0,'46'-3'197'0'0,"-30"1"-7"0"0,0 1-1 0 0,18 2 1 0 0,132 26 115 0 0,-88-12-256 0 0,189 27 426 0 0,-246-39-385 0 0,1 0 0 0 0,0-2 0 0 0,40-3 0 0 0,64-15 441 0 0,-64 7-433 0 0,-16 4-64 0 0,0 1 0 0 0,1 2 0 0 0,54 5 0 0 0,-56 3-24 0 0,-29-2-3 0 0,-1-1 0 0 0,0-1-1 0 0,1 0 1 0 0,-1-1 0 0 0,1-1 0 0 0,-1 0 0 0 0,18-4-1 0 0,6-2-6 0 0,0 1 0 0 0,0 2 0 0 0,71 2 0 0 0,-110 2 0 0 0,132-7 0 0 0,-80 3 0 0 0,83-12 0 0 0,32-7 64 0 0,-167 23-64 0 0,33-4 0 0 0,-31 4 0 0 0,0 0 0 0 0,0 0 0 0 0,-1 0 0 0 0,1 0 0 0 0,0 0 0 0 0,0 1 0 0 0,-1-1 0 0 0,1 0 0 0 0,0 1 0 0 0,-1-1 0 0 0,1 1 0 0 0,0 0 0 0 0,-1 0 0 0 0,1 0 0 0 0,2 1 0 0 0,-4-2 0 0 0,0 0 0 0 0,0 0 0 0 0,0 1 0 0 0,0-1 0 0 0,0 0 0 0 0,0 0 0 0 0,0 0 0 0 0,0 0 0 0 0,0 0 0 0 0,0 0 0 0 0,0 0 0 0 0,0 0 0 0 0,0 0 0 0 0,0 1 0 0 0,0-1 0 0 0,0 0 0 0 0,0 0 0 0 0,0 0 0 0 0,0 0 0 0 0,0 0 0 0 0,0 0 0 0 0,0 0 0 0 0,0 0 0 0 0,0 0 0 0 0,0 0 0 0 0,0 1 0 0 0,0-1 0 0 0,0 0 0 0 0,0 0 0 0 0,0 0 0 0 0,0 0 0 0 0,0 0 0 0 0,0 0 0 0 0,0 0 0 0 0,-1 0 0 0 0,1 0 0 0 0,0 0 0 0 0,0 0 0 0 0,0 0 0 0 0,0 0 0 0 0,0 0 0 0 0,0 1 0 0 0,0-1 0 0 0,0 0 0 0 0,0 0 0 0 0,0 0 0 0 0,0 0 0 0 0,-1 0 0 0 0,1 0 0 0 0,0 0 0 0 0,-9 2 0 0 0,-8-1 0 0 0,0-4 0 0 0,0 1 0 0 0,0 0 0 0 0,-29 2 0 0 0,-11-2 0 0 0,-24 3 40 0 0,8 0-8 0 0,-186-3-32 0 0,-56-1 0 0 0,199 0 21 0 0,-73-4 22 0 0,-96-10-43 0 0,117 6 0 0 0,-91-1 0 0 0,97 24 0 0 0,90-5 0 0 0,-115-3 0 0 0,111-8 0 0 0,-1 2 0 0 0,-148 18 0 0 0,196-12 0 0 0,18-4 0 0 0,0 2 0 0 0,1 0 0 0 0,-1 0 0 0 0,-12 4 0 0 0,23-6 0 0 0,0 0 0 0 0,-1 1 0 0 0,1-1 0 0 0,0 0 0 0 0,-1 0 0 0 0,1 0 0 0 0,0 0 0 0 0,0 0 0 0 0,-1 0 0 0 0,1 0 0 0 0,0 1 0 0 0,-1-1 0 0 0,1 0 0 0 0,0 0 0 0 0,0 0 0 0 0,-1 1 0 0 0,1-1 0 0 0,0 0 0 0 0,0 0 0 0 0,0 1 0 0 0,0-1 0 0 0,-1 0 0 0 0,1 1 0 0 0,0-1 0 0 0,0 0 0 0 0,0 0 0 0 0,0 1 0 0 0,6 4 0 0 0,13-1 0 0 0,65-4 0 0 0,-16-1 0 0 0,27 3 0 0 0,78 4 0 0 0,190 3 0 0 0,-264-10 0 0 0,136 10 66 0 0,53-1 368 0 0,252-9 72 0 0,-330 5-316 0 0,-164-4-174 0 0,92-14 0 0 0,-111 10 18 0 0,10-2-23 0 0,-16 2-11 0 0,38-1-1 0 0,-57 5 1 0 0,14 2 0 0 0,-16-2 2 0 0,0 1 0 0 0,0-1-1 0 0,0 0 1 0 0,0 0-1 0 0,0 0 1 0 0,0 1-1 0 0,0-1 1 0 0,0 0 0 0 0,0 0-1 0 0,0 0 1 0 0,0 1-1 0 0,0-1 1 0 0,0 0 0 0 0,0 0-1 0 0,0 0 1 0 0,0 1-1 0 0,0-1 1 0 0,0 0-1 0 0,0 0 1 0 0,0 0 0 0 0,0 1-1 0 0,0-1 1 0 0,0 0-1 0 0,0 0 1 0 0,0 0 0 0 0,-1 0-1 0 0,1 1 1 0 0,0-1-1 0 0,0 0 1 0 0,0 0-1 0 0,0 0 1 0 0,0 0 0 0 0,-1 0-1 0 0,1 1 1 0 0,0-1-1 0 0,0 0 1 0 0,0 0 0 0 0,-1 0-1 0 0,1 0 1 0 0,0 0-1 0 0,0 0 1 0 0,-1 0-1 0 0,-11 8-9 0 0,10-6 12 0 0,-5 3-4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8:13.059"/>
    </inkml:context>
    <inkml:brush xml:id="br0">
      <inkml:brushProperty name="width" value="0.1" units="cm"/>
      <inkml:brushProperty name="height" value="0.1" units="cm"/>
      <inkml:brushProperty name="color" value="#F4F91B"/>
    </inkml:brush>
  </inkml:definitions>
  <inkml:trace contextRef="#ctx0" brushRef="#br0">1 8 455 0 0,'11'5'334'0'0,"0"-1"-1"0"0,0-1 1 0 0,0 1-1 0 0,1-2 0 0 0,-1 1 1 0 0,1-2-1 0 0,21 1 0 0 0,87-8 450 0 0,-84 3-673 0 0,43 1 308 0 0,10-1 276 0 0,-84 2-664 0 0,1 2 0 0 0,-1-1 0 0 0,1 1 0 0 0,-1-1 0 0 0,9 4 0 0 0,22 1 78 0 0,136 3 28 0 0,-130-9-118 0 0,100 5 92 0 0,6 21-38 0 0,-121-23-59 0 0,0-1 0 0 0,33-2 0 0 0,27 0 12 0 0,25 5-23 0 0,64 6 60 0 0,117 4 14 0 0,-201-16 14 0 0,-37 0 12 0 0,0 3 0 0 0,62 8 0 0 0,-21 1-32 0 0,136-3-1 0 0,21-29 172 0 0,-198 15-221 0 0,12-2-11 0 0,70-6 36 0 0,-24 14-35 0 0,-6 2 22 0 0,155-17 0 0 0,128-2-32 0 0,-90 10 0 0 0,-273 6 24 0 0,317-9 88 0 0,-265 13-96 0 0,142 2 107 0 0,-95-10 45 0 0,49-1 136 0 0,-156 9-2373 0 0,-6 3-313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8:16.613"/>
    </inkml:context>
    <inkml:brush xml:id="br0">
      <inkml:brushProperty name="width" value="0.1" units="cm"/>
      <inkml:brushProperty name="height" value="0.1" units="cm"/>
      <inkml:brushProperty name="color" value="#F4F91B"/>
    </inkml:brush>
  </inkml:definitions>
  <inkml:trace contextRef="#ctx0" brushRef="#br0">0 1 455 0 0,'17'5'330'0'0,"79"24"736"0"0,-81-25-828 0 0,0-2-1 0 0,1 0 1 0 0,-1 0 0 0 0,24-2-1 0 0,95-18 1079 0 0,3 1-712 0 0,-115 15-538 0 0,1 1 0 0 0,-1 2 0 0 0,1 0 0 0 0,0 1-1 0 0,24 6 1 0 0,208 48 233 0 0,-241-53-217 0 0,0-2-1 0 0,0 1 1 0 0,0-1 0 0 0,0-1 0 0 0,28-4-1 0 0,-40 3-30 0 0,0 1-1 0 0,0-2 0 0 0,0 1 1 0 0,0 0-1 0 0,-1 0 0 0 0,1-1 0 0 0,0 1 1 0 0,0-1-1 0 0,-1 1 0 0 0,1-1 1 0 0,-1 0-1 0 0,1 1 0 0 0,-1-1 0 0 0,0 0 1 0 0,0 0-1 0 0,0 0 0 0 0,0 0 1 0 0,0 0-1 0 0,0 0 0 0 0,0-3 0 0 0,-1 4-48 0 0,1-3 161 0 0,3 6-289 0 0,1-1-97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8:22.970"/>
    </inkml:context>
    <inkml:brush xml:id="br0">
      <inkml:brushProperty name="width" value="0.1" units="cm"/>
      <inkml:brushProperty name="height" value="0.1" units="cm"/>
      <inkml:brushProperty name="color" value="#F4F91B"/>
    </inkml:brush>
  </inkml:definitions>
  <inkml:trace contextRef="#ctx0" brushRef="#br0">0 58 1839 0 0,'17'-24'160'0'0,"-6"9"-160"0"0,-4 4 0 0 0,1 4-784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5:23.479"/>
    </inkml:context>
    <inkml:brush xml:id="br0">
      <inkml:brushProperty name="width" value="0.1" units="cm"/>
      <inkml:brushProperty name="height" value="0.1" units="cm"/>
      <inkml:brushProperty name="color" value="#E71224"/>
    </inkml:brush>
  </inkml:definitions>
  <inkml:trace contextRef="#ctx0" brushRef="#br0">1364 103 919 0 0,'-2'-1'106'0'0,"1"0"0"0"0,0 0-1 0 0,-1 0 1 0 0,1 0-1 0 0,-1 0 1 0 0,1 1-1 0 0,-1-1 1 0 0,1 1 0 0 0,-1-1-1 0 0,1 1 1 0 0,-3-1-1 0 0,-14-5 535 0 0,12 3-304 0 0,-1-1 0 0 0,0 1 0 0 0,0 1-1 0 0,0 0 1 0 0,0 0 0 0 0,0 0 0 0 0,-12-1-1 0 0,-56 0 1024 0 0,9 1-293 0 0,-124-23 1447 0 0,-68-6-446 0 0,198 27-1821 0 0,1 3 0 0 0,-83 8 0 0 0,-212 39-1283 0 0,299-38-182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8:36.436"/>
    </inkml:context>
    <inkml:brush xml:id="br0">
      <inkml:brushProperty name="width" value="0.1" units="cm"/>
      <inkml:brushProperty name="height" value="0.1" units="cm"/>
      <inkml:brushProperty name="color" value="#F4F91B"/>
    </inkml:brush>
  </inkml:definitions>
  <inkml:trace contextRef="#ctx0" brushRef="#br0">0 100 455 0 0,'0'0'85'0'0,"0"-1"-1"0"0,1 1 0 0 0,-1-1 1 0 0,0 1-1 0 0,0 0 0 0 0,0-1 1 0 0,0 1-1 0 0,1-1 0 0 0,-1 1 0 0 0,0 0 1 0 0,0-1-1 0 0,1 1 0 0 0,-1 0 1 0 0,0 0-1 0 0,1-1 0 0 0,-1 1 1 0 0,0 0-1 0 0,1 0 0 0 0,-1-1 0 0 0,0 1 1 0 0,1 0-1 0 0,-1 0 0 0 0,1 0 1 0 0,-1-1-1 0 0,0 1 0 0 0,1 0 1 0 0,19-3 816 0 0,19 3-551 0 0,-10 4-278 0 0,-15-2 20 0 0,-1-1 0 0 0,1 0 0 0 0,0-1 0 0 0,-1 0 0 0 0,18-3 0 0 0,-5-1 229 0 0,92-21 468 0 0,-109 23-753 0 0,1 1 0 0 0,-1 0 1 0 0,16 0-1 0 0,15-2-35 0 0,-17 1 32 0 0,0 1-1 0 0,0 1 0 0 0,43 4 1 0 0,15 2-35 0 0,37-7 128 0 0,-66 0 83 0 0,80 9 0 0 0,-117-7-184 0 0,1-2-1 0 0,0 1 0 0 0,0-2 1 0 0,0 0-1 0 0,0-1 0 0 0,15-5 0 0 0,-5 1 141 0 0,116-17 108 0 0,-140 24-251 0 0,0-1-1 0 0,0 1 1 0 0,0-1-1 0 0,0 1 1 0 0,-1-1-1 0 0,1 0 1 0 0,0 0-1 0 0,-1 0 1 0 0,1 0-1 0 0,0 0 1 0 0,-1 0-1 0 0,1-1 0 0 0,-1 1 1 0 0,0 0-1 0 0,1-1 1 0 0,-1 1-1 0 0,0-1 1 0 0,0 0-1 0 0,1-2 1 0 0,-1 4-16 0 0,0 0 1 0 0,0 1-1 0 0,0-1 1 0 0,0 0-1 0 0,0 1 1 0 0,0-1-1 0 0,0 0 1 0 0,0 1-1 0 0,-1-1 1 0 0,1 1-1 0 0,0-1 1 0 0,0 1 0 0 0,0 0-1 0 0,-1-1 1 0 0,1 1-1 0 0,0 0 1 0 0,-1-1-1 0 0,2 3 1 0 0,2 0-162 0 0,1 0-60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8:47.486"/>
    </inkml:context>
    <inkml:brush xml:id="br0">
      <inkml:brushProperty name="width" value="0.1" units="cm"/>
      <inkml:brushProperty name="height" value="0.1" units="cm"/>
      <inkml:brushProperty name="color" value="#F4F91B"/>
    </inkml:brush>
  </inkml:definitions>
  <inkml:trace contextRef="#ctx0" brushRef="#br0">1018 3 863 0 0,'-1'0'15'0'0,"0"-1"0"0"0,0 1-1 0 0,0 0 1 0 0,0 0-1 0 0,1-1 1 0 0,-1 1-1 0 0,0 0 1 0 0,0 0-1 0 0,0 0 1 0 0,0 0-1 0 0,0 0 1 0 0,0 0-1 0 0,0 0 1 0 0,0 0-1 0 0,1 0 1 0 0,-1 1-1 0 0,0-1 1 0 0,0 0-1 0 0,0 0 1 0 0,0 1-1 0 0,0 0 1 0 0,-22 9 369 0 0,19-8-412 0 0,-3 2 292 0 0,-1-1-1 0 0,0 0 1 0 0,0-1-1 0 0,-1 0 0 0 0,1 0 1 0 0,-15 0-1 0 0,18-1-255 0 0,-14 1 123 0 0,1-1 0 0 0,-1 0-1 0 0,0-1 1 0 0,0-2 0 0 0,-24-3-1 0 0,25 2 58 0 0,-1 0-1 0 0,-21 1 1 0 0,-3 0 95 0 0,18 1-184 0 0,1 1 0 0 0,-28 4 1 0 0,28-1-92 0 0,-41 5-14 0 0,45-4 130 0 0,-1-2-1 0 0,1 0 1 0 0,-41-2-1 0 0,-10-9 49 0 0,37 4-21 0 0,1 1 0 0 0,-55 2-1 0 0,75 2-128 0 0,0 2-1 0 0,1-1 0 0 0,-1 2 1 0 0,1-1-1 0 0,-23 9 0 0 0,33-10-8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8:49.386"/>
    </inkml:context>
    <inkml:brush xml:id="br0">
      <inkml:brushProperty name="width" value="0.1" units="cm"/>
      <inkml:brushProperty name="height" value="0.1" units="cm"/>
      <inkml:brushProperty name="color" value="#F4F91B"/>
    </inkml:brush>
  </inkml:definitions>
  <inkml:trace contextRef="#ctx0" brushRef="#br0">937 51 455 0 0,'-66'1'1627'0'0,"39"1"-1409"0"0,0-1 1 0 0,0-2 0 0 0,0-1 0 0 0,-36-7-1 0 0,8-5 30 0 0,28 6-27 0 0,0 2 0 0 0,-1 1 0 0 0,1 0 0 0 0,-32 1-1 0 0,51 4-219 0 0,-282 4 126 0 0,261-3-146 0 0,1 2-1 0 0,1 1 0 0 0,-47 14 1 0 0,54-11-55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8:55.415"/>
    </inkml:context>
    <inkml:brush xml:id="br0">
      <inkml:brushProperty name="width" value="0.1" units="cm"/>
      <inkml:brushProperty name="height" value="0.1" units="cm"/>
      <inkml:brushProperty name="color" value="#F4F91B"/>
    </inkml:brush>
  </inkml:definitions>
  <inkml:trace contextRef="#ctx0" brushRef="#br0">1 22 1375 0 0,'135'-1'611'0'0,"92"0"-366"0"0,-42-8-156 0 0,-66 0 105 0 0,104 8-6 0 0,-107 2-152 0 0,188 5 177 0 0,-161 6-170 0 0,-31-2-14 0 0,73 2-29 0 0,151 7 0 0 0,-308-15 19 0 0,47 11-1 0 0,11 2 9 0 0,-35-9-27 0 0,21 2 14 0 0,-45-8 76 0 0,0-1 0 0 0,0-2 0 0 0,0-1 0 0 0,40-7 0 0 0,-49 6-64 0 0,-1 1-1 0 0,1 0 0 0 0,0 1 1 0 0,33 4-1 0 0,69 15 4 0 0,-104-15-30 0 0,27 1 29 0 0,-34-4-23 0 0,1 1 0 0 0,-1 0 0 0 0,0 0 0 0 0,17 6 0 0 0,-3 1-5 0 0,1-1 0 0 0,-1-1 0 0 0,35 4 0 0 0,-58-10 0 0 0,41 6 0 0 0,0-3 0 0 0,70-3 0 0 0,58-16 19 0 0,170-10 34 0 0,-220 26-53 0 0,25 5 0 0 0,-15-6 3 0 0,208 6 61 0 0,-313-5-23 0 0,-16 0-25 0 0,-1 0 1 0 0,0 0-1 0 0,0 1 1 0 0,0 0-1 0 0,0 0 1 0 0,0 0-1 0 0,0 1 1 0 0,-1 0-1 0 0,9 4 0 0 0,-6 0-16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9:01.451"/>
    </inkml:context>
    <inkml:brush xml:id="br0">
      <inkml:brushProperty name="width" value="0.1" units="cm"/>
      <inkml:brushProperty name="height" value="0.1" units="cm"/>
      <inkml:brushProperty name="color" value="#F4F91B"/>
    </inkml:brush>
  </inkml:definitions>
  <inkml:trace contextRef="#ctx0" brushRef="#br0">864 0 455 0 0,'1'0'24'0'0,"-1"0"-1"0"0,0 0 0 0 0,0 0 0 0 0,0 0 1 0 0,0 0-1 0 0,0 0 0 0 0,0 0 0 0 0,0 1 1 0 0,0-1-1 0 0,1 0 0 0 0,-1 0 0 0 0,0 0 1 0 0,0 0-1 0 0,0 0 0 0 0,0 0 0 0 0,0 0 1 0 0,0 0-1 0 0,0 0 0 0 0,0 0 0 0 0,0 0 1 0 0,0 0-1 0 0,1 0 0 0 0,-1 1 0 0 0,0-1 1 0 0,0 0-1 0 0,0 0 0 0 0,0 0 0 0 0,0 0 1 0 0,0 0-1 0 0,0 0 0 0 0,0 0 0 0 0,0 0 1 0 0,0 1-1 0 0,0-1 0 0 0,0 0 0 0 0,0 0 1 0 0,0 0-1 0 0,0 0 0 0 0,0 0 0 0 0,0 0 1 0 0,0 0-1 0 0,0 1 0 0 0,0-1 0 0 0,0 0 1 0 0,0 0-1 0 0,0 0 0 0 0,0 0 0 0 0,-8 4 639 0 0,-21 1-155 0 0,7-1-244 0 0,-61 14 3 0 0,49-13-141 0 0,25-3-73 0 0,-1-1 0 0 0,0 1 1 0 0,1 0-1 0 0,-14 5 0 0 0,-11 6 197 0 0,0-2-1 0 0,-72 14 0 0 0,-74-1 309 0 0,84-18-387 0 0,-49 0-23 0 0,110-6-70 0 0,50 12-13 0 0,-6-7-64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9:10.333"/>
    </inkml:context>
    <inkml:brush xml:id="br0">
      <inkml:brushProperty name="width" value="0.1" units="cm"/>
      <inkml:brushProperty name="height" value="0.1" units="cm"/>
      <inkml:brushProperty name="color" value="#F4F91B"/>
    </inkml:brush>
  </inkml:definitions>
  <inkml:trace contextRef="#ctx0" brushRef="#br0">0 173 2759 0 0,'8'-12'221'0'0,"-7"11"-202"0"0,-1 1 0 0 0,0-1 1 0 0,1 0-1 0 0,-1 1 1 0 0,1-1-1 0 0,-1 0 0 0 0,1 1 1 0 0,-1-1-1 0 0,1 1 1 0 0,-1-1-1 0 0,1 1 0 0 0,-1-1 1 0 0,1 1-1 0 0,0-1 1 0 0,-1 1-1 0 0,1 0 1 0 0,0-1-1 0 0,-1 1 0 0 0,1 0 1 0 0,0 0-1 0 0,-1-1 1 0 0,1 1-1 0 0,0 0 0 0 0,0 0 1 0 0,-1 0-1 0 0,1 0 1 0 0,0 0-1 0 0,0 0 1 0 0,-1 0-1 0 0,1 0 0 0 0,1 1 1 0 0,31 0 356 0 0,50 9 0 0 0,-49-4-165 0 0,51 1 0 0 0,260-14 376 0 0,-159 10-18 0 0,-148-1-493 0 0,-16 0 7 0 0,28 6 0 0 0,-27-3-62 0 0,25 0 0 0 0,64-1 29 0 0,52 3 36 0 0,-142-7-85 0 0,-1-1 0 0 0,1 0 0 0 0,32-7-1 0 0,-34 5 8 0 0,-8 1 7 0 0,50-8 4 0 0,94-2 0 0 0,-123 11-19 0 0,-20 0 0 0 0,0 1 0 0 0,0 0 0 0 0,1 1 0 0 0,-1 0 0 0 0,0 1 0 0 0,18 5 0 0 0,-4 1 0 0 0,1-1 0 0 0,0-1 0 0 0,0-2 0 0 0,0-1 0 0 0,40-1 0 0 0,140-16 0 0 0,-204 14 0 0 0,106-11 96 0 0,149 5 0 0 0,-153 15-17 0 0,34 0-86 0 0,147 8 7 0 0,-205-12 124 0 0,125-6-1 0 0,-192 0-87 0 0,153-16 192 0 0,-123 10-183 0 0,1 2-1 0 0,0 2 0 0 0,90 6 0 0 0,-82 1-21 0 0,61-3 0 0 0,-22-1-5 0 0,172-6-18 0 0,-157-5 46 0 0,53-1 36 0 0,-50 9-82 0 0,168-24 0 0 0,-134-4 113 0 0,23-3 9 0 0,49 10-55 0 0,-156 21-42 0 0,96 6 0 0 0,-116-2 32 0 0,77-7 0 0 0,-64 2-35 0 0,65-11 22 0 0,-74 8 68 0 0,70-3-1 0 0,-19 16-2 0 0,-30-1-101 0 0,29 2-10 0 0,49 1 76 0 0,-33-6-40 0 0,112-4 60 0 0,46 1-94 0 0,-123 4 0 0 0,15 4 0 0 0,-67-2 0 0 0,230 4 11 0 0,-141 9 38 0 0,-132-12-45 0 0,26 2 36 0 0,126-1 0 0 0,-39-1 301 0 0,-28 1-122 0 0,166 0 85 0 0,-135-5-165 0 0,-34-2 19 0 0,61-4 137 0 0,179-16 223 0 0,-253 15-472 0 0,-76 2-23 0 0,1 2 0 0 0,-1 1 0 0 0,55 8 0 0 0,-67-4-13 0 0,0-3 0 0 0,0 0 0 0 0,55-7-1 0 0,-44 2 4 0 0,50 3-1 0 0,-55 5-12 0 0,0 2 0 0 0,67 19 0 0 0,35 7 0 0 0,-73-25 0 0 0,122-3 0 0 0,-53-10 29 0 0,160 1 81 0 0,-127 12-51 0 0,195-18-1 0 0,-139 13-6 0 0,-135 1-40 0 0,212-18-12 0 0,-253 11 0 0 0,20-2 0 0 0,1 4 0 0 0,130 13 0 0 0,-144-4 0 0 0,1-3 0 0 0,84-4 0 0 0,-13-5 0 0 0,-76 1 0 0 0,1 2 0 0 0,-1 2 0 0 0,0 3 0 0 0,1 1 0 0 0,65 16 0 0 0,-89-14 3 0 0,1-2 1 0 0,-1-1-1 0 0,37-2 0 0 0,89-10 23 0 0,-96 4-13 0 0,119 4-1 0 0,-105 8-12 0 0,10 2 0 0 0,0-3 0 0 0,112-8 0 0 0,-125-5 0 0 0,77-5 0 0 0,-112 11 0 0 0,0 2 0 0 0,43 5 0 0 0,54 18 0 0 0,13 1 0 0 0,-111-21 0 0 0,1-1 0 0 0,43-3 0 0 0,12-3 0 0 0,92 10 0 0 0,88 24 0 0 0,-196-25 0 0 0,-1-3 0 0 0,109-10 0 0 0,32 1 0 0 0,72 24 0 0 0,-91-4 0 0 0,-186-13-84 0 0,0-1-1 0 0,0 1 0 0 0,14 4 1 0 0,-16-3-154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9:12.973"/>
    </inkml:context>
    <inkml:brush xml:id="br0">
      <inkml:brushProperty name="width" value="0.1" units="cm"/>
      <inkml:brushProperty name="height" value="0.1" units="cm"/>
      <inkml:brushProperty name="color" value="#F4F91B"/>
    </inkml:brush>
  </inkml:definitions>
  <inkml:trace contextRef="#ctx0" brushRef="#br0">0 9 1839 0 0,'27'2'1197'0'0,"0"0"-1"0"0,31 8 0 0 0,8 0-562 0 0,-51-8-520 0 0,24 3 92 0 0,1-1-1 0 0,65-3 1 0 0,75-14 204 0 0,104-9 396 0 0,-188 15-519 0 0,0 4 1 0 0,147 16-1 0 0,62 6 204 0 0,-86-12-302 0 0,-180-8-147 0 0,52-6 0 0 0,-6 0 2 0 0,-43 6-25 0 0,1 2-1 0 0,-1 2 0 0 0,0 2 0 0 0,0 1 1 0 0,0 2-1 0 0,80 27 0 0 0,-96-27-18 0 0,0-1 0 0 0,40 5 0 0 0,-33-7 0 0 0,21 2 0 0 0,83-1 0 0 0,-28-2 0 0 0,39 14 40 0 0,-40-3-16 0 0,53-2-9 0 0,-124-13 5 0 0,0 0 0 0 0,50-9 0 0 0,38-8 71 0 0,193-3-1 0 0,-177 25-90 0 0,74-3 0 0 0,-55-9 0 0 0,64 11 27 0 0,62-4 10 0 0,-123-19-35 0 0,1-1 47 0 0,-120 18-12 0 0,78 3 1 0 0,234 15 36 0 0,-258-19-52 0 0,-1 5-1 0 0,111 17 0 0 0,-118-8 11 0 0,0-3 0 0 0,1-5 0 0 0,166-14 0 0 0,-241 9-30 0 0,252-16 204 0 0,-126 20-165 0 0,95-2 46 0 0,-95-8-87 0 0,92-1 0 0 0,131 11 66 0 0,-11-1-4 0 0,11-22 242 0 0,-141 2-160 0 0,-51 14-84 0 0,79-5 62 0 0,118-9 27 0 0,87 48 32 0 0,-424-24-1327 0 0,0 3-1 0 0,49 17 0 0 0,-43-12-2541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9:15.382"/>
    </inkml:context>
    <inkml:brush xml:id="br0">
      <inkml:brushProperty name="width" value="0.1" units="cm"/>
      <inkml:brushProperty name="height" value="0.1" units="cm"/>
      <inkml:brushProperty name="color" value="#F4F91B"/>
    </inkml:brush>
  </inkml:definitions>
  <inkml:trace contextRef="#ctx0" brushRef="#br0">0 36 367 0 0,'22'13'0'0'0,"1"-1"0"0"0,0-1 0 0 0,0-1 0 0 0,1-1 0 0 0,0-1 0 0 0,41 8 0 0 0,-52-14 115 0 0,0-1-1 0 0,0 0 0 0 0,0-1 1 0 0,0 0-1 0 0,0-1 0 0 0,24-4 0 0 0,74-27 1607 0 0,-77 20-1210 0 0,51-10 0 0 0,-18 15-393 0 0,-1 2 1 0 0,0 3-1 0 0,67 7 0 0 0,-82-2-50 0 0,13 0 330 0 0,64-4 0 0 0,-92-1-273 0 0,29-3 70 0 0,99-10 165 0 0,73 2-56 0 0,-76 16 207 0 0,-43 1-238 0 0,23-11-226 0 0,-69 3-30 0 0,-30 2 46 0 0,-1 1 0 0 0,1 2 0 0 0,46 8 0 0 0,229 26 67 0 0,-307-35-120 0 0,26 1-1 0 0,0-2-1 0 0,66-11 1 0 0,-5 1 228 0 0,-44 10-50 0 0,0 2 0 0 0,74 12 0 0 0,26 1-91 0 0,8-12-43 0 0,-94-3-42 0 0,-11 1-7 0 0,425 20 128 0 0,-381-9-100 0 0,192-5 0 0 0,-34 2-32 0 0,-201-4 0 0 0,-22-3 22 0 0,47-6-1 0 0,-9 0 0 0 0,79-2 3 0 0,66 0 16 0 0,230-18 124 0 0,-370 18-66 0 0,57 2 2 0 0,147 12 0 0 0,-41-11-40 0 0,-125-1-46 0 0,40 8 22 0 0,-36 0 3 0 0,1 1 46 0 0,-56-1-37 0 0,75-6 0 0 0,-97-1-48 0 0,320-13 64 0 0,-163 33-64 0 0,178-19 64 0 0,-222 3-64 0 0,-55-1 18 0 0,87-6 28 0 0,121-14 18 0 0,19 25-2 0 0,-267-2-60 0 0,129-10-2 0 0,-30-1 0 0 0,168 19 0 0 0,-125-4-5 0 0,15 1 74 0 0,-47-3-35 0 0,-13-1-4 0 0,207 3-30 0 0,-250-6 0 0 0,209 4 64 0 0,-153-8-64 0 0,-96 0 0 0 0,96 8 0 0 0,64 27 0 0 0,-188-22-9 0 0,89 23-267 0 0,-109-25-127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9:44.663"/>
    </inkml:context>
    <inkml:brush xml:id="br0">
      <inkml:brushProperty name="width" value="0.1" units="cm"/>
      <inkml:brushProperty name="height" value="0.1" units="cm"/>
      <inkml:brushProperty name="color" value="#F4F91B"/>
    </inkml:brush>
  </inkml:definitions>
  <inkml:trace contextRef="#ctx0" brushRef="#br0">418 1 4431 0 0,'-2'0'300'0'0,"-1"0"0"0"0,1 1-1 0 0,-1-1 1 0 0,1 1-1 0 0,-1 0 1 0 0,1 0 0 0 0,-1-1-1 0 0,1 2 1 0 0,0-1 0 0 0,-1 0-1 0 0,1 0 1 0 0,0 1-1 0 0,-3 2 1 0 0,4-4-214 0 0,1 1-1 0 0,-1 0 1 0 0,0-1 0 0 0,1 1-1 0 0,-1 0 1 0 0,1 0 0 0 0,-1-1-1 0 0,1 1 1 0 0,0 0 0 0 0,-1 0-1 0 0,1 0 1 0 0,0-1 0 0 0,-1 1-1 0 0,1 0 1 0 0,0 0 0 0 0,0 0-1 0 0,0 0 1 0 0,0 1 0 0 0,0 0-33 0 0,1-1 0 0 0,-1 0 1 0 0,0 1-1 0 0,1-1 0 0 0,0 0 0 0 0,-1 0 1 0 0,1 1-1 0 0,0-1 0 0 0,-1 0 0 0 0,1 0 1 0 0,0 0-1 0 0,0 0 0 0 0,0 0 1 0 0,0 0-1 0 0,0 0 0 0 0,2 1 0 0 0,6 5 234 0 0,0 0 0 0 0,0 0 0 0 0,-1 1 0 0 0,0 1-1 0 0,0-1 1 0 0,-1 1 0 0 0,12 20 0 0 0,-13-19-232 0 0,-1 1 1 0 0,-1 0 0 0 0,0 0-1 0 0,-1 0 1 0 0,3 15-1 0 0,3 57 191 0 0,0-6 672 0 0,-3-40-506 0 0,1 1-163 0 0,-1 0 0 0 0,-2 0 0 0 0,-2 49 0 0 0,-2-64-206 0 0,0 0 0 0 0,2 0-1 0 0,0-1 1 0 0,2 1 0 0 0,0 0-1 0 0,1-1 1 0 0,2 0 0 0 0,9 23-1 0 0,-10-29-28 0 0,-1 1-1 0 0,0 0 1 0 0,-2 0-1 0 0,3 18 1 0 0,0 72 126 0 0,4 22 7 0 0,-5-84-120 0 0,0 78 0 0 0,-3-20-28 0 0,2-65 18 0 0,-2-28-7 0 0,-1 1-1 0 0,0 0 1 0 0,0 0-1 0 0,-3 19 0 0 0,-13 36 64 0 0,6-28-28 0 0,-4 22 11 0 0,-3-1 1 0 0,-41 98 0 0 0,31-94 7 0 0,-29 99 0 0 0,35-103-21 0 0,-3 0-1 0 0,-30 56 1 0 0,50-109-43 0 0,-55 92 37 0 0,39-68-20 0 0,-70 99-7 0 0,52-76-10 0 0,3-8 20 0 0,17-24 109 0 0,-25 42 0 0 0,7 8 196 0 0,32-64-307 0 0,0 1-1 0 0,1 0 1 0 0,0 1 0 0 0,0-1-1 0 0,1 0 1 0 0,0 1 0 0 0,0 11-1 0 0,1-19-9 0 0,0 0-1 0 0,-1-1 1 0 0,1 1 0 0 0,0 0-1 0 0,0-1 1 0 0,0 1-1 0 0,0 0 1 0 0,0-1 0 0 0,0 1-1 0 0,0-1 1 0 0,0 1-1 0 0,0 0 1 0 0,1-1 0 0 0,-1 1-1 0 0,0 0 1 0 0,0-1-1 0 0,1 1 1 0 0,-1-1 0 0 0,0 1-1 0 0,1-1 1 0 0,-1 1-1 0 0,0-1 1 0 0,1 1 0 0 0,0 0-1 0 0,13-11 215 0 0,-11 8-218 0 0,101-71 65 0 0,-53 39-74 0 0,-41 26 10 0 0,-1 1 1 0 0,0-2-1 0 0,0 1 0 0 0,-1-1 0 0 0,12-16 0 0 0,30-54 41 0 0,-24 35-59 0 0,-1-6 13 0 0,-18 35 0 0 0,13-22 0 0 0,5-13 0 0 0,-9 17 0 0 0,38-94 0 0 0,-29 62 11 0 0,108-265 42 0 0,-25 68-1534 0 0,-96 229-2852 0 0,-1-2-1421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49:46.236"/>
    </inkml:context>
    <inkml:brush xml:id="br0">
      <inkml:brushProperty name="width" value="0.1" units="cm"/>
      <inkml:brushProperty name="height" value="0.1" units="cm"/>
      <inkml:brushProperty name="color" value="#F4F91B"/>
    </inkml:brush>
  </inkml:definitions>
  <inkml:trace contextRef="#ctx0" brushRef="#br0">260 153 3767 0 0,'-10'-14'298'0'0,"-1"1"-1"0"0,-1 0 0 0 0,0 0 0 0 0,-1 2 0 0 0,0-1 0 0 0,-16-8 0 0 0,23 15-200 0 0,-14-7 434 0 0,-25-13-1 0 0,40 23-335 0 0,0 0-1 0 0,0 0 0 0 0,-1 0 0 0 0,1 0 1 0 0,-1 1-1 0 0,1 0 0 0 0,-1 0 0 0 0,1 0 1 0 0,-1 1-1 0 0,-9 0 0 0 0,14 0-150 0 0,0 0 0 0 0,0 1 0 0 0,0-1 0 0 0,0 0 0 0 0,0 0 0 0 0,1 1 0 0 0,-1-1 0 0 0,0 0 0 0 0,0 1 0 0 0,1-1 0 0 0,-1 1 0 0 0,0-1 0 0 0,0 1 0 0 0,1-1 0 0 0,-1 1 0 0 0,1 0 0 0 0,-1-1 0 0 0,0 1 0 0 0,1 0 0 0 0,-1-1 0 0 0,1 1 0 0 0,-1 1 0 0 0,0 0 13 0 0,1 0 1 0 0,-1 0-1 0 0,1 0 0 0 0,0 0 0 0 0,-1 0 0 0 0,1 0 0 0 0,0 0 1 0 0,0 0-1 0 0,1 3 0 0 0,0 5 120 0 0,2 0 1 0 0,-1 0-1 0 0,6 11 0 0 0,-5-12 67 0 0,59 208 1797 0 0,-6-17-1392 0 0,-41-144-306 0 0,-3 1 0 0 0,7 66 1 0 0,-11-55 11 0 0,19 67 1 0 0,-20-112-291 0 0,8 37 207 0 0,3-2-1 0 0,30 67 0 0 0,-38-101-179 0 0,-1 0 0 0 0,-1 0 0 0 0,-1 1 0 0 0,4 30 0 0 0,5 104 130 0 0,-15-138-208 0 0,-2-1-1 0 0,0 0 1 0 0,-8 39-1 0 0,-22 58 379 0 0,1-2 105 0 0,25-94-397 0 0,2 0 0 0 0,1 1 1 0 0,0 32-1 0 0,5-5 3 0 0,-1-16-91 0 0,-4 57 1 0 0,-5-36 48 0 0,3-26 9 0 0,-1 38-1 0 0,7-38-1839 0 0,4-16-199 0 0,-6-12 1896 0 0,1 0 0 0 0,-1 1 0 0 0,0-1 0 0 0,0 0 1 0 0,1 0-1 0 0,-1 0 0 0 0,0 0 0 0 0,1 0 0 0 0,-1 0 0 0 0,0 0 1 0 0,1 0-1 0 0,-1 1 0 0 0,0-1 0 0 0,1 0 0 0 0,-1-1 0 0 0,0 1 1 0 0,1 0-1 0 0,-1 0 0 0 0,0 0 0 0 0,1 0 0 0 0,-1 0 0 0 0,0 0 1 0 0,1 0-1 0 0,-1 0 0 0 0,0 0 0 0 0,1-1 0 0 0,-1 1 0 0 0,0 0 0 0 0,1 0 1 0 0,-1 0-1 0 0,0-1 0 0 0,0 1 0 0 0,1-1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5:24.505"/>
    </inkml:context>
    <inkml:brush xml:id="br0">
      <inkml:brushProperty name="width" value="0.1" units="cm"/>
      <inkml:brushProperty name="height" value="0.1" units="cm"/>
      <inkml:brushProperty name="color" value="#E71224"/>
    </inkml:brush>
  </inkml:definitions>
  <inkml:trace contextRef="#ctx0" brushRef="#br0">1993 174 919 0 0,'0'-1'45'0'0,"0"1"-1"0"0,0 0 1 0 0,1-1 0 0 0,-1 1-1 0 0,0-1 1 0 0,0 1-1 0 0,0 0 1 0 0,1-1-1 0 0,-1 1 1 0 0,0-1-1 0 0,0 1 1 0 0,0-1-1 0 0,0 1 1 0 0,0 0-1 0 0,0-1 1 0 0,0 1-1 0 0,0-1 1 0 0,0 1-1 0 0,0-1 1 0 0,0 1-1 0 0,0-1 1 0 0,0 1-1 0 0,0 0 1 0 0,0-1-1 0 0,0 1 1 0 0,0-1-1 0 0,-1 1 1 0 0,1 0-1 0 0,0-1 1 0 0,0 1-1 0 0,-1-1 1 0 0,1 0-1 0 0,-17-14 468 0 0,9 10-16 0 0,0 0-1 0 0,-17-7 0 0 0,20 11-329 0 0,0 0 0 0 0,0 0 0 0 0,0 0 0 0 0,0 1 0 0 0,0-1 0 0 0,0 2 0 0 0,0-1 0 0 0,0 0 0 0 0,0 1 0 0 0,0 0 0 0 0,-9 3 0 0 0,8-3-111 0 0,-1 1-1 0 0,0-1 1 0 0,0 0-1 0 0,0-1 0 0 0,-11 0 1 0 0,-54-9 969 0 0,19 2 39 0 0,-63-1 0 0 0,33 7-617 0 0,-1-4-1 0 0,-152-29 0 0 0,134 13-231 0 0,-1 4-1 0 0,-140-5 0 0 0,165 20-224 0 0,-184 0 228 0 0,175 5-564 0 0,-91 15 0 0 0,61 2-445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55:34.117"/>
    </inkml:context>
    <inkml:brush xml:id="br0">
      <inkml:brushProperty name="width" value="0.1" units="cm"/>
      <inkml:brushProperty name="height" value="0.1" units="cm"/>
      <inkml:brushProperty name="color" value="#F4F91B"/>
    </inkml:brush>
  </inkml:definitions>
  <inkml:trace contextRef="#ctx0" brushRef="#br0">107 22 223 0 0,'-22'4'661'0'0,"19"-3"-433"0"0,0 0 0 0 0,0-1 0 0 0,0 1 0 0 0,0-1 0 0 0,0 1 0 0 0,0-1 0 0 0,-3 0 0 0 0,5-1-191 0 0,0 1 0 0 0,1 0 0 0 0,-1 0 0 0 0,0-1 0 0 0,1 1 0 0 0,-1 0 0 0 0,1-1 0 0 0,-1 1 0 0 0,0-1 0 0 0,1 1 0 0 0,-1-1 0 0 0,1 1 0 0 0,-1-1 0 0 0,1 1 0 0 0,-1-1 0 0 0,1 1 0 0 0,-1-1 0 0 0,1 0-1 0 0,0 1 1 0 0,-1-1 0 0 0,1 0 0 0 0,0 1 0 0 0,0-1 0 0 0,-1 0 0 0 0,1 0 0 0 0,0 1 0 0 0,0-1 0 0 0,0 0 0 0 0,0 1 0 0 0,0-1 0 0 0,0 0 0 0 0,0 0 0 0 0,0-1 0 0 0,1-7 1735 0 0,-1 10-1750 0 0,0-1 0 0 0,0 0 0 0 0,0 0-1 0 0,0 1 1 0 0,0-1 0 0 0,0 0 0 0 0,0 0-1 0 0,0 0 1 0 0,0 1 0 0 0,0-1 0 0 0,-1 0-1 0 0,1 0 1 0 0,0 0 0 0 0,0 0 0 0 0,0 1-1 0 0,0-1 1 0 0,0 0 0 0 0,-1 0 0 0 0,1 0-1 0 0,0 0 1 0 0,0 0 0 0 0,0 0 0 0 0,0 1-1 0 0,-1-1 1 0 0,1 0 0 0 0,0 0 0 0 0,0 0-1 0 0,0 0 1 0 0,-1 0 0 0 0,1 0-1 0 0,0 0 1 0 0,0 0 0 0 0,-1 0 0 0 0,-1 1 224 0 0,1-1 0 0 0,-1 1 0 0 0,0 0 0 0 0,0-1 0 0 0,1 1 0 0 0,-1 0 0 0 0,0 0 0 0 0,1 0 0 0 0,-1 0 0 0 0,1 1 0 0 0,-3 1 0 0 0,-3 3 116 0 0,-4 2 632 0 0,11-7-962 0 0,0-1-1 0 0,0 0 1 0 0,0 0 0 0 0,1 0 0 0 0,-1 0 0 0 0,0 0 0 0 0,0 0 0 0 0,0 1 0 0 0,0-1 0 0 0,1 0-1 0 0,-1 0 1 0 0,0 0 0 0 0,0 0 0 0 0,0 0 0 0 0,1 0 0 0 0,-1 0 0 0 0,0 0 0 0 0,0 0-1 0 0,1 0 1 0 0,-1 0 0 0 0,0 0 0 0 0,0 0 0 0 0,0 0 0 0 0,1 0 0 0 0,-1 0 0 0 0,0 0 0 0 0,0 0-1 0 0,0 0 1 0 0,1 0 0 0 0,-1 0 0 0 0,0 0 0 0 0,0 0 0 0 0,0-1 0 0 0,1 1 0 0 0,-1 0 0 0 0,0 0-1 0 0,12-2 932 0 0,-11 3-900 0 0,0-1 0 0 0,0 1-1 0 0,0 0 1 0 0,0-1 0 0 0,0 1-1 0 0,0 0 1 0 0,0 0-1 0 0,0 0 1 0 0,0-1 0 0 0,0 1-1 0 0,-1 0 1 0 0,1 0 0 0 0,0 0-1 0 0,0 2 1 0 0,0-1-11 0 0,0-1 1 0 0,-1 0-1 0 0,1 0 1 0 0,0 1-1 0 0,0-1 1 0 0,0 0-1 0 0,0 0 1 0 0,0 0-1 0 0,0 0 1 0 0,0 0-1 0 0,0 0 1 0 0,1-1-1 0 0,-1 1 1 0 0,0 0-1 0 0,0 0 1 0 0,2 0-1 0 0,42 2 832 0 0,-34-1-755 0 0,1-1 0 0 0,-1-1 0 0 0,1 0-1 0 0,12-1 1 0 0,50-8 663 0 0,-56 6-618 0 0,-1 2 0 0 0,35 0-1 0 0,-35 1-96 0 0,1 0 0 0 0,-1-1 0 0 0,24-4 1 0 0,38-7 183 0 0,-41 7-153 0 0,-10 1 1 0 0,0 1 0 0 0,0 1 0 0 0,0 2 0 0 0,36 3 0 0 0,42 10-45 0 0,-66-9-30 0 0,18 2-4 0 0,-12-6 152 0 0,-27 2-130 0 0,-1 0 1 0 0,1-2 0 0 0,33-3-1 0 0,-31 1 52 0 0,38 2 1 0 0,-28 0-58 0 0,27-6-6 0 0,-46 4-21 0 0,0 0-1 0 0,1 1 1 0 0,-1 1-1 0 0,17 0 1 0 0,-26 0-8 0 0,1 0 0 0 0,0 0 0 0 0,-1 0 0 0 0,1-1 0 0 0,-1 0 0 0 0,7-2 0 0 0,20-2 33 0 0,-5 2 54 0 0,-21 2-86 0 0,0 0 0 0 0,1 0 0 0 0,-1 1 0 0 0,1 0 0 0 0,7 0 1 0 0,5 2-3 0 0,-12-2-11 0 0,0 1 0 0 0,1 0 0 0 0,-1 0-1 0 0,9 3 1 0 0,-12-4 4 0 0,1 0-1 0 0,-1 1 1 0 0,0-1 0 0 0,0 0-1 0 0,0 0 1 0 0,0 0 0 0 0,1 0-1 0 0,-1 0 1 0 0,0-1-1 0 0,3 0 1 0 0,-2 0 1 0 0,0 1-1 0 0,0-1 1 0 0,-1 1-1 0 0,1 0 1 0 0,0-1 0 0 0,5 2-1 0 0,-6-1 15 0 0,-1 0-14 0 0,0 0 1 0 0,-1 0 0 0 0,1 0-1 0 0,-1 0 1 0 0,1 0 0 0 0,0 0-1 0 0,-1 0 1 0 0,1 0 0 0 0,0 0 0 0 0,-1 0-1 0 0,1 1 1 0 0,-1-1 0 0 0,1 0-1 0 0,0 0 1 0 0,-1 1 0 0 0,1-1-1 0 0,-1 0 1 0 0,1 1 0 0 0,-1-1-1 0 0,1 1 1 0 0,-1-1 0 0 0,0 0 0 0 0,1 1-1 0 0,-1-1 1 0 0,1 1 0 0 0,-1-1-1 0 0,0 1 1 0 0,1 0 0 0 0,-1 0 0 0 0,1 0 18 0 0,-54 7 954 0 0,50-8-974 0 0,-1 1 0 0 0,1-1 0 0 0,0 1 0 0 0,-1 0 0 0 0,1 0 0 0 0,0 0 0 0 0,-1 0 0 0 0,1 0 0 0 0,0 1 0 0 0,0 0 0 0 0,0-1 0 0 0,0 1 0 0 0,-3 4 0 0 0,0-1-185 0 0,0 1-1 0 0,0-1 0 0 0,1 2 1 0 0,-9 11-1 0 0,-4 10-406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55:36.250"/>
    </inkml:context>
    <inkml:brush xml:id="br0">
      <inkml:brushProperty name="width" value="0.1" units="cm"/>
      <inkml:brushProperty name="height" value="0.1" units="cm"/>
      <inkml:brushProperty name="color" value="#F4F91B"/>
    </inkml:brush>
  </inkml:definitions>
  <inkml:trace contextRef="#ctx0" brushRef="#br0">54 17 1439 0 0,'3'-16'5783'0'0,"-3"18"-5603"0"0,-1 0 0 0 0,1 1 1 0 0,-1-1-1 0 0,0 0 0 0 0,0 0 0 0 0,0 0 0 0 0,0 0 1 0 0,0 1-1 0 0,-2 2 0 0 0,0-1-50 0 0,2-1-63 0 0,0 0 0 0 0,-1 0 0 0 0,0 0 0 0 0,0 0 1 0 0,1-1-1 0 0,-1 1 0 0 0,-1-1 0 0 0,1 1 0 0 0,0-1 0 0 0,-1 0 0 0 0,1 0 0 0 0,-1 0 0 0 0,0 0 1 0 0,-3 2-1 0 0,4-4 442 0 0,-4 1 1140 0 0,6-1-1638 0 0,0 0 0 0 0,0 1 1 0 0,0-1-1 0 0,0 0 0 0 0,0 0 0 0 0,0 0 0 0 0,0 0 0 0 0,0 1 0 0 0,0-1 0 0 0,0 0 0 0 0,0 0 0 0 0,0 0 0 0 0,0 0 1 0 0,0 1-1 0 0,0-1 0 0 0,1 0 0 0 0,-1 0 0 0 0,0 0 0 0 0,0 0 0 0 0,0 1 0 0 0,0-1 0 0 0,0 0 0 0 0,0 0 0 0 0,0 0 1 0 0,1 0-1 0 0,-1 0 0 0 0,0 0 0 0 0,0 0 0 0 0,0 1 0 0 0,0-1 0 0 0,1 0 0 0 0,-1 0 0 0 0,0 0 0 0 0,0 0 0 0 0,0 0 1 0 0,0 0-1 0 0,1 0 0 0 0,-1 0 0 0 0,0 0 0 0 0,0 0 0 0 0,0 0 0 0 0,0 0 0 0 0,1 0 0 0 0,4 1 124 0 0,1 0 0 0 0,-1 0 0 0 0,1 0 0 0 0,-1 0 0 0 0,1-1 0 0 0,-1 0 0 0 0,1-1-1 0 0,-1 1 1 0 0,1-1 0 0 0,-1 0 0 0 0,6-2 0 0 0,12 0 214 0 0,-6 0-244 0 0,0-1 0 0 0,0 0 0 0 0,20-9-1 0 0,25-6 325 0 0,-52 18-342 0 0,-1 0-1 0 0,1 0 1 0 0,0 1-1 0 0,13 1 1 0 0,-13 0-59 0 0,1-1 0 0 0,0 0-1 0 0,14-2 1 0 0,-6-2 41 0 0,-6 1 19 0 0,1 0-1 0 0,0 1 1 0 0,1 1 0 0 0,-1 0-1 0 0,0 1 1 0 0,18 2 0 0 0,9 2-30 0 0,-29-3-41 0 0,0 0 1 0 0,-1 1-1 0 0,21 5 1 0 0,-19-3 25 0 0,1 1-1 0 0,22 12 1 0 0,-32-15-13 0 0,1 0 0 0 0,-1-1 0 0 0,1 0 0 0 0,-1 0 0 0 0,1 0 0 0 0,0 0 0 0 0,-1-1 0 0 0,1 0 0 0 0,7 0 0 0 0,-9 0 1 0 0,1-1-1 0 0,-1 1 1 0 0,1 0 0 0 0,-1 0 0 0 0,1 1-1 0 0,-1-1 1 0 0,1 1 0 0 0,-1 0 0 0 0,1 0-1 0 0,-1 0 1 0 0,1 0 0 0 0,-1 0 0 0 0,0 1-1 0 0,0 0 1 0 0,6 3 0 0 0,-8-4-22 0 0,1 1 0 0 0,-1-1 0 0 0,0 0-1 0 0,1-1 1 0 0,-1 1 0 0 0,1 0 0 0 0,0 0 0 0 0,-1-1 0 0 0,1 1 0 0 0,-1 0 0 0 0,1-1 0 0 0,0 0-1 0 0,0 1 1 0 0,-1-1 0 0 0,1 0 0 0 0,0 0 0 0 0,-1 0 0 0 0,1 0 0 0 0,2-1 0 0 0,3 1 2 0 0,-7 0-42 0 0,1 1 1 0 0,-1-1-1 0 0,0 0 0 0 0,1 0 0 0 0,-1 0 0 0 0,0 1 0 0 0,1-1 0 0 0,-1 0 1 0 0,0 0-1 0 0,0 1 0 0 0,1-1 0 0 0,-1 0 0 0 0,0 1 0 0 0,0-1 1 0 0,1 0-1 0 0,-1 1 0 0 0,0-1 0 0 0,0 1 0 0 0,0-1 0 0 0,0 0 1 0 0,0 1-1 0 0,1-1 0 0 0,-1 1 0 0 0,0-1 0 0 0,0 0 0 0 0,0 1 0 0 0,0-1 1 0 0,0 1-1 0 0,0 0 0 0 0,0 16-2714 0 0,-1-12 1158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55:37.946"/>
    </inkml:context>
    <inkml:brush xml:id="br0">
      <inkml:brushProperty name="width" value="0.1" units="cm"/>
      <inkml:brushProperty name="height" value="0.1" units="cm"/>
      <inkml:brushProperty name="color" value="#F4F91B"/>
    </inkml:brush>
  </inkml:definitions>
  <inkml:trace contextRef="#ctx0" brushRef="#br0">6 19 2303 0 0,'-5'-19'4552'0'0,"6"24"-4250"0"0,1 0 0 0 0,0-1 0 0 0,0 0-1 0 0,0 1 1 0 0,1-1 0 0 0,3 5-1 0 0,-3-5-198 0 0,1 0 0 0 0,0 0 0 0 0,-1-1-1 0 0,2 1 1 0 0,-1-1 0 0 0,0 0-1 0 0,1 0 1 0 0,-1 0 0 0 0,6 2 0 0 0,46 15 940 0 0,-37-14-610 0 0,-12-4-299 0 0,1 0 0 0 0,0-1-1 0 0,0-1 1 0 0,0 1-1 0 0,0-1 1 0 0,0 0 0 0 0,0-1-1 0 0,-1 0 1 0 0,1 0-1 0 0,12-4 1 0 0,-7 2-24 0 0,0 1 0 0 0,23-1 0 0 0,-7 3-103 0 0,77-2 50 0 0,-60-6 2 0 0,-33 5-31 0 0,-1 1 1 0 0,24-2-1 0 0,-24 4 14 0 0,0-2 0 0 0,15-2-1 0 0,-15 1 3 0 0,0 2 0 0 0,17-2-1 0 0,-17 4-14 0 0,-1 0 0 0 0,0 1-1 0 0,0 0 1 0 0,20 6 0 0 0,7 2 19 0 0,-19-6 44 0 0,0-1-1 0 0,38 0 1 0 0,-54-3-72 0 0,-1-1 0 0 0,1 1 0 0 0,-1 0 0 0 0,1-1 0 0 0,-1 1 0 0 0,0-1 0 0 0,1 1 0 0 0,-1-1 0 0 0,0 0 0 0 0,0 0 0 0 0,1 0 0 0 0,-1-1 0 0 0,0 1 0 0 0,0 0 0 0 0,0-1 0 0 0,2-2 0 0 0,0-3 230 0 0,-11 6-130 0 0,-12 7-35 0 0,4 4-1286 0 0,8-4-1702 0 0,-4 2-1767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56:52.637"/>
    </inkml:context>
    <inkml:brush xml:id="br0">
      <inkml:brushProperty name="width" value="0.1" units="cm"/>
      <inkml:brushProperty name="height" value="0.1" units="cm"/>
      <inkml:brushProperty name="color" value="#F4F91B"/>
    </inkml:brush>
  </inkml:definitions>
  <inkml:trace contextRef="#ctx0" brushRef="#br0">108 135 2415 0 0,'-3'-5'105'0'0,"0"0"-1"0"0,-1 1 0 0 0,1-1 0 0 0,-1 1 0 0 0,0 0 0 0 0,0 0 0 0 0,-7-5 0 0 0,5 5 207 0 0,1-1-1 0 0,0 0 1 0 0,0 0-1 0 0,-7-9 1 0 0,-6-2 813 0 0,16 14-863 0 0,-1 0 0 0 0,1 1 0 0 0,0-1 1 0 0,0 0-1 0 0,0-1 0 0 0,0 1 0 0 0,-3-5 0 0 0,10 10-74 0 0,1-1 0 0 0,-1 0 0 0 0,1 0 0 0 0,0-1 0 0 0,-1 0 0 0 0,8 1 0 0 0,96 7 760 0 0,93 10 174 0 0,-156-15-894 0 0,86-5-1 0 0,46-15 209 0 0,-128 10-291 0 0,290-36 592 0 0,-310 39-659 0 0,-1 2 0 0 0,1 0-1 0 0,58 7 1 0 0,86 26 113 0 0,-173-32-188 0 0,10 3 18 0 0,23 4 133 0 0,59 5 0 0 0,-84-11-122 0 0,0-1 1 0 0,0 0-1 0 0,0-1 0 0 0,0 1 0 0 0,0-2 1 0 0,0 1-1 0 0,-1-2 0 0 0,1 1 1 0 0,0-1-1 0 0,-1 0 0 0 0,15-8 0 0 0,-21 9-8 0 0,1 1 0 0 0,-1 0 0 0 0,1-1 1 0 0,0 1-1 0 0,-1 0 0 0 0,1 1 0 0 0,0-1 0 0 0,-1 0 0 0 0,1 1 0 0 0,0-1 0 0 0,0 1 0 0 0,0 0 0 0 0,0 0 0 0 0,-1 0 0 0 0,1 0 0 0 0,0 1 0 0 0,0-1 0 0 0,0 1 0 0 0,3 1 0 0 0,-2-1-20 0 0,3-1-3 0 0,0 0 0 0 0,0 0 0 0 0,0-1 0 0 0,13-2 0 0 0,-7 1 0 0 0,15-2 20 0 0,-9 0 33 0 0,35-1 0 0 0,-486 15 381 0 0,84 1-434 0 0,200-8-3 0 0,-30 1 70 0 0,132-2-67 0 0,-129 6 0 0 0,157-8 0 0 0,14 1 0 0 0,-1-1 0 0 0,0 1 0 0 0,1-1 0 0 0,-1-1 0 0 0,0 1 0 0 0,1-1 0 0 0,-1 1 0 0 0,1-1 0 0 0,-5-2 0 0 0,8 3 0 0 0,1 0 0 0 0,0 0 0 0 0,0 0 0 0 0,0 0 0 0 0,0 0 0 0 0,-1 0 0 0 0,1 0 0 0 0,0-1 0 0 0,0 1 0 0 0,0 0 0 0 0,0 0 0 0 0,0 0 0 0 0,0 0 0 0 0,-1 0 0 0 0,1 0 0 0 0,0 0 0 0 0,0 0 0 0 0,0 0 0 0 0,0-1 0 0 0,0 1 0 0 0,0 0 0 0 0,0 0 0 0 0,0 0 0 0 0,0 0 0 0 0,0 0 0 0 0,-1-1 0 0 0,1 1 0 0 0,0 0 0 0 0,0 0 0 0 0,0 0 0 0 0,0 0 0 0 0,0 0 0 0 0,0-1 0 0 0,0 1 0 0 0,0 0 0 0 0,0 0 0 0 0,0 0 0 0 0,0 0 0 0 0,0 0 0 0 0,0-1 0 0 0,1 1 0 0 0,-1 0 0 0 0,0 0 0 0 0,0 0 0 0 0,0 0 0 0 0,0 0 0 0 0,0-1 0 0 0,0 1 0 0 0,0 0 0 0 0,0 0 0 0 0,11-6 0 0 0,11-1 0 0 0,15 3 0 0 0,-1 2 0 0 0,38 1 0 0 0,-5 1 0 0 0,262 3 81 0 0,-99 1-34 0 0,-115-5-34 0 0,152 4 49 0 0,-260-2-54 0 0,-2-1 4 0 0,0 0 0 0 0,0 1 0 0 0,0 0 0 0 0,14 4 1 0 0,-20-5-18 0 0,0 1 0 0 0,0-1 0 0 0,1 1 0 0 0,-1-1 0 0 0,0 1 1 0 0,0 0-1 0 0,0-1 0 0 0,0 1 0 0 0,0 0 0 0 0,0 0 1 0 0,0 0-1 0 0,0 0 0 0 0,0 0 0 0 0,0 0 0 0 0,-1 0 1 0 0,1 0-1 0 0,0 0 0 0 0,0 0 0 0 0,-1 0 0 0 0,1 0 1 0 0,-1 1-1 0 0,0-1 0 0 0,1 0 0 0 0,-1 0 0 0 0,0 1 1 0 0,1-1-1 0 0,-1 0 0 0 0,0 1 0 0 0,0-1 0 0 0,0 0 1 0 0,0 1-1 0 0,0-1 0 0 0,-1 2 0 0 0,0 2-544 0 0,-1 0 0 0 0,1 0 0 0 0,-1 0 0 0 0,0 0-1 0 0,-1 0 1 0 0,1 0 0 0 0,-6 6 0 0 0,-13 20-4246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56:57.454"/>
    </inkml:context>
    <inkml:brush xml:id="br0">
      <inkml:brushProperty name="width" value="0.1" units="cm"/>
      <inkml:brushProperty name="height" value="0.1" units="cm"/>
      <inkml:brushProperty name="color" value="#F4F91B"/>
    </inkml:brush>
  </inkml:definitions>
  <inkml:trace contextRef="#ctx0" brushRef="#br0">0 43 919 0 0,'3'-2'148'0'0,"0"0"-1"0"0,1 0 1 0 0,-1 1-1 0 0,0-1 0 0 0,1 1 1 0 0,-1-1-1 0 0,1 1 0 0 0,-1 0 1 0 0,1 1-1 0 0,-1-1 1 0 0,1 1-1 0 0,0-1 0 0 0,-1 1 1 0 0,6 0-1 0 0,3 1 46 0 0,-1-1 1 0 0,0 2-1 0 0,19 3 0 0 0,-11-1 89 0 0,1-1 0 0 0,0-1 0 0 0,37 0-1 0 0,-10-1 14 0 0,89 11 4 0 0,134 31 0 0 0,-8-1 272 0 0,-192-34-434 0 0,125-2-1 0 0,133-39 452 0 0,-117 9-249 0 0,-125 19-153 0 0,-50 3-138 0 0,0 0-1 0 0,0-2 1 0 0,65-17 0 0 0,-96 20-32 0 0,0-1 0 0 0,0 0 0 0 0,0 0 0 0 0,0 0 0 0 0,0-1 0 0 0,0 0 0 0 0,-1 0 0 0 0,1 0 0 0 0,-1 0 0 0 0,4-4 0 0 0,-8 6-13 0 0,1 1-1 0 0,-1 0 1 0 0,0-1-1 0 0,1 1 1 0 0,-1-1-1 0 0,0 1 1 0 0,0-1-1 0 0,0 1 1 0 0,1-1-1 0 0,-1 1 1 0 0,0-1-1 0 0,0 1 1 0 0,0-1-1 0 0,0 0 1 0 0,0 1-1 0 0,0-1 1 0 0,0 1-1 0 0,0-1 1 0 0,0 1-1 0 0,0-1 1 0 0,0 1-1 0 0,0-1 1 0 0,-1 1-1 0 0,1-1 1 0 0,0 1-1 0 0,-1-2 1 0 0,1 1 7 0 0,-1 0 1 0 0,0 0-1 0 0,0 0 1 0 0,0 0 0 0 0,0 0-1 0 0,0 0 1 0 0,-1 0 0 0 0,1 0-1 0 0,0 0 1 0 0,-2 0-1 0 0,1-1 5 0 0,-1 1-1 0 0,1 0 1 0 0,-1 0 0 0 0,0 0-1 0 0,1 0 1 0 0,-1 0-1 0 0,0 1 1 0 0,0-1-1 0 0,0 1 1 0 0,-4 0-1 0 0,6 0-22 0 0,-1 0 0 0 0,1 1 0 0 0,0-1 0 0 0,0 0-1 0 0,-1 1 1 0 0,1-1 0 0 0,0 1 0 0 0,0-1 0 0 0,0 1 0 0 0,0 0-1 0 0,0-1 1 0 0,0 1 0 0 0,0 0 0 0 0,0 0 0 0 0,0 0-1 0 0,0 0 1 0 0,0 0 0 0 0,0 0 0 0 0,1 0 0 0 0,-1 0 0 0 0,0 0-1 0 0,1 0 1 0 0,-1 0 0 0 0,1 0 0 0 0,-1 0 0 0 0,1 1-1 0 0,-1-1 1 0 0,1 0 0 0 0,0 0 0 0 0,0 1 0 0 0,0-1 0 0 0,-1 0-1 0 0,1 1 1 0 0,1-1 0 0 0,-1 0 0 0 0,0 2 0 0 0,2 4-354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56:59.879"/>
    </inkml:context>
    <inkml:brush xml:id="br0">
      <inkml:brushProperty name="width" value="0.1" units="cm"/>
      <inkml:brushProperty name="height" value="0.1" units="cm"/>
      <inkml:brushProperty name="color" value="#F4F91B"/>
    </inkml:brush>
  </inkml:definitions>
  <inkml:trace contextRef="#ctx0" brushRef="#br0">1 252 919 0 0,'4'-1'181'0'0,"0"-1"0"0"0,0 1 0 0 0,0 0 0 0 0,0 0 0 0 0,0 1 0 0 0,1-1 0 0 0,-1 1 0 0 0,0 0 0 0 0,0 0 0 0 0,0 0 0 0 0,6 1 0 0 0,16-1 103 0 0,-10-1 63 0 0,0 0-1 0 0,0-2 0 0 0,30-8 1 0 0,-32 8 46 0 0,-1 0 0 0 0,1 0 0 0 0,22 0 0 0 0,-2 0-119 0 0,6 0-18 0 0,0 2 0 0 0,45 5 0 0 0,53-2-125 0 0,-110-4-78 0 0,126-14 225 0 0,247-55 148 0 0,-51 44-74 0 0,-290 24-344 0 0,293 5 112 0 0,-305 0-94 0 0,86-8 0 0 0,-61 1-14 0 0,200-18 116 0 0,-213 20-114 0 0,95-3 44 0 0,-117 7-58 0 0,0 2 0 0 0,0 1 0 0 0,63 16 0 0 0,-62-12 0 0 0,0-2 0 0 0,0-2 0 0 0,0-1 0 0 0,1-2 0 0 0,-1-1 0 0 0,0-3 0 0 0,56-10 0 0 0,23-3 115 0 0,-1 5 0 0 0,174 7-1 0 0,-122-6-3 0 0,-44 1-10 0 0,157 13 29 0 0,54-3 8 0 0,-214-2-47 0 0,210 25 0 0 0,-253-18-70 0 0,0-2 0 0 0,131-12 1 0 0,-143 4 20 0 0,75 5 1 0 0,68 15 136 0 0,-180-15-151 0 0,0 0-1 0 0,1-2 1 0 0,-1-2 0 0 0,0-1 0 0 0,0-1 0 0 0,0-1 0 0 0,35-13-1 0 0,53-22 361 0 0,-111 39-407 0 0,-1 0 0 0 0,1 1 0 0 0,0-1-1 0 0,0 1 1 0 0,0 1 0 0 0,0-1 0 0 0,0 1-1 0 0,0 0 1 0 0,0 1 0 0 0,0 0 0 0 0,0 0-1 0 0,0 0 1 0 0,-1 1 0 0 0,1 0 0 0 0,0 0-1 0 0,-1 1 1 0 0,0 0 0 0 0,1 0 0 0 0,-1 1-1 0 0,0-1 1 0 0,-1 1 0 0 0,1 0 0 0 0,-1 1-1 0 0,9 8 1 0 0,1 4-364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57:07.365"/>
    </inkml:context>
    <inkml:brush xml:id="br0">
      <inkml:brushProperty name="width" value="0.1" units="cm"/>
      <inkml:brushProperty name="height" value="0.1" units="cm"/>
      <inkml:brushProperty name="color" value="#F4F91B"/>
    </inkml:brush>
  </inkml:definitions>
  <inkml:trace contextRef="#ctx0" brushRef="#br0">1 40 2415 0 0,'0'-1'44'0'0,"0"-1"0"0"0,0 1 0 0 0,0 0 0 0 0,0-1 0 0 0,0 1 0 0 0,0-1 0 0 0,1 1 0 0 0,-1 0 0 0 0,1-1 0 0 0,-1 1 0 0 0,1 0 0 0 0,-1-1 0 0 0,1 1 0 0 0,0 0 0 0 0,-1 0 0 0 0,1 0 0 0 0,0-1 0 0 0,0 1 0 0 0,0 0 0 0 0,0 0 0 0 0,0 0 0 0 0,0 0 0 0 0,0 1 0 0 0,0-1-1 0 0,1 0 1 0 0,-1 0 0 0 0,0 1 0 0 0,1-1 0 0 0,-1 1 0 0 0,0-1 0 0 0,1 1 0 0 0,-1-1 0 0 0,2 1 0 0 0,4-2 0 0 0,0 1 0 0 0,-1 0 0 0 0,1 0 0 0 0,0 1-1 0 0,0 0 1 0 0,0 0 0 0 0,0 1 0 0 0,10 2 0 0 0,6 2-63 0 0,26 11-1 0 0,9 1 97 0 0,42 2 331 0 0,-11 3-32 0 0,-20-10 8 0 0,1-2 0 0 0,99 0 0 0 0,6-19 138 0 0,54 3-233 0 0,428 10 116 0 0,-154 0 41 0 0,-400 1-412 0 0,61 3 14 0 0,141 4 94 0 0,378 3 196 0 0,-551-9-319 0 0,100 8 26 0 0,24 7 25 0 0,-192-19-42 0 0,0-3 1 0 0,66-10-1 0 0,636-75 1017 0 0,-680 78-1044 0 0,0 5-1 0 0,0 3 0 0 0,118 16 1 0 0,-132-5-155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57:05.446"/>
    </inkml:context>
    <inkml:brush xml:id="br0">
      <inkml:brushProperty name="width" value="0.1" units="cm"/>
      <inkml:brushProperty name="height" value="0.1" units="cm"/>
      <inkml:brushProperty name="color" value="#F4F91B"/>
    </inkml:brush>
  </inkml:definitions>
  <inkml:trace contextRef="#ctx0" brushRef="#br0">0 56 1439 0 0,'6'-15'64'0'0,"-1"2"8"0"0,3 2-72 0 0,-1 4 0 0 0,-1 1 0 0 0,-6 4 0 0 0,0 0 0 0 0,2 2 0 0 0,1 0 0 0 0,3 0 0 0 0,1 2 0 0 0,1 0 0 0 0,1 0 0 0 0,2 2 0 0 0,0-1-104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5:58.132"/>
    </inkml:context>
    <inkml:brush xml:id="br0">
      <inkml:brushProperty name="width" value="0.1" units="cm"/>
      <inkml:brushProperty name="height" value="0.1" units="cm"/>
      <inkml:brushProperty name="color" value="#E71224"/>
    </inkml:brush>
  </inkml:definitions>
  <inkml:trace contextRef="#ctx0" brushRef="#br0">0 280 2271 0 0,'9'-1'144'0'0,"0"0"1"0"0,0 0-1 0 0,0-1 0 0 0,0 0 0 0 0,0 0 0 0 0,-1-1 0 0 0,1-1 0 0 0,-1 1 0 0 0,0-1 0 0 0,0-1 0 0 0,14-9 0 0 0,-10 5 116 0 0,0-1 0 0 0,-1 0 1 0 0,0 0-1 0 0,0-2 0 0 0,-1 1 1 0 0,10-17-1 0 0,-17 24-146 0 0,-1 0 0 0 0,0-1-1 0 0,1 0 1 0 0,-2 1 0 0 0,1-1 0 0 0,-1 0 0 0 0,1 0-1 0 0,-1 0 1 0 0,-1 0 0 0 0,2-8 0 0 0,-2 10 3 0 0,0-1 1 0 0,0 1-1 0 0,-1 0 1 0 0,1-1-1 0 0,-1 1 1 0 0,0 0-1 0 0,1-1 1 0 0,-1 1-1 0 0,-1 0 1 0 0,1 0-1 0 0,0 0 1 0 0,-1 0-1 0 0,0 0 1 0 0,1 0-1 0 0,-1 0 1 0 0,-3-3-1 0 0,2 4-2 0 0,1-1-1 0 0,0 1 1 0 0,0-1-1 0 0,0 0 0 0 0,0 1 1 0 0,0-1-1 0 0,1 0 1 0 0,-1 0-1 0 0,-1-4 0 0 0,14 7 62 0 0,-11 2-166 0 0,1-1-1 0 0,0 0 0 0 0,-1 1 0 0 0,1-1 0 0 0,-1 1 1 0 0,1-1-1 0 0,-1 1 0 0 0,0-1 0 0 0,0 1 1 0 0,0-1-1 0 0,1 1 0 0 0,-1-1 0 0 0,-1 1 1 0 0,1-1-1 0 0,0 1 0 0 0,0-1 0 0 0,-1 3 0 0 0,0 8-3017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57:06.161"/>
    </inkml:context>
    <inkml:brush xml:id="br0">
      <inkml:brushProperty name="width" value="0.1" units="cm"/>
      <inkml:brushProperty name="height" value="0.1" units="cm"/>
      <inkml:brushProperty name="color" value="#F4F91B"/>
    </inkml:brush>
  </inkml:definitions>
  <inkml:trace contextRef="#ctx0" brushRef="#br0">1 123 4607 0 0,'27'-21'408'0'0,"-3"8"-328"0"0,-7 8-80 0 0,-8 5 0 0 0,-1 0-280 0 0,5-2-72 0 0,15-6-8 0 0,16-3-8 0 0,12 0 224 0 0</inkml:trace>
  <inkml:trace contextRef="#ctx0" brushRef="#br0" timeOffset="0.99">1965 22 3679 0 0,'3'-22'160'0'0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57:08.837"/>
    </inkml:context>
    <inkml:brush xml:id="br0">
      <inkml:brushProperty name="width" value="0.1" units="cm"/>
      <inkml:brushProperty name="height" value="0.1" units="cm"/>
      <inkml:brushProperty name="color" value="#F4F91B"/>
    </inkml:brush>
  </inkml:definitions>
  <inkml:trace contextRef="#ctx0" brushRef="#br0">4 155 1375 0 0,'-1'-2'98'0'0,"0"0"0"0"0,1-1 0 0 0,-1 1 0 0 0,1 0-1 0 0,0-1 1 0 0,0 1 0 0 0,0 0 0 0 0,0 0 0 0 0,0-1-1 0 0,1 1 1 0 0,-1 0 0 0 0,1 0 0 0 0,-1-1 0 0 0,1 1-1 0 0,0 0 1 0 0,0 0 0 0 0,0 0 0 0 0,0 0 0 0 0,0 0-1 0 0,0 0 1 0 0,0 0 0 0 0,3-2 0 0 0,-2 1-19 0 0,1 1 1 0 0,-1-1 0 0 0,1 1 0 0 0,0-1-1 0 0,0 1 1 0 0,0 0 0 0 0,0 0-1 0 0,0 1 1 0 0,0-1 0 0 0,1 1 0 0 0,-1-1-1 0 0,0 1 1 0 0,1 0 0 0 0,-1 0-1 0 0,7 0 1 0 0,5-1-124 0 0,1 1 0 0 0,21 1 0 0 0,-16 0 127 0 0,216 10 1003 0 0,46-1-229 0 0,-144-14-521 0 0,226 2 453 0 0,37-5-237 0 0,-331 4-568 0 0,97-3 16 0 0,168-16 0 0 0,-308 19 21 0 0,191-23 67 0 0,1 19-7 0 0,-118 12-59 0 0,188 4 30 0 0,158 12-52 0 0,-149-5 31 0 0,16 3 2 0 0,-175-4-33 0 0,177-4 0 0 0,-203-9 53 0 0,131 19 0 0 0,-54-3-19 0 0,-92-15 29 0 0,120-12-1 0 0,35-2 113 0 0,138-8 257 0 0,0 11-255 0 0,-137 9-114 0 0,-171-3-20 0 0,267 0-22 0 0,-299 6-18 0 0,340 2 58 0 0,-283-10-29 0 0,159 14 0 0 0,132-4-32 0 0,-38 0 0 0 0,-265-1 0 0 0,152-7 0 0 0,66 4 0 0 0,-215 7 0 0 0,215 6 0 0 0,11-8 0 0 0,-58-1 0 0 0,-16-24 671 0 0,-164 9-401 0 0,102 1 0 0 0,-108 10-547 0 0,166 11-401 0 0,-224-10 695 0 0,-11-2-24 0 0,0 2 0 0 0,0 0 0 0 0,0 0 0 0 0,15 5 0 0 0,-25-5-38 0 0,0-1 1 0 0,0 0-1 0 0,0 1 0 0 0,0-1 0 0 0,0 1 0 0 0,0 0 0 0 0,0 0 0 0 0,-1 0 0 0 0,1 0 1 0 0,-1 0-1 0 0,0 1 0 0 0,1-1 0 0 0,-1 1 0 0 0,0-1 0 0 0,-1 1 0 0 0,1 0 0 0 0,0 0 1 0 0,-1 0-1 0 0,1 0 0 0 0,-1 0 0 0 0,1 5 0 0 0,1 7-3334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6:00.429"/>
    </inkml:context>
    <inkml:brush xml:id="br0">
      <inkml:brushProperty name="width" value="0.1" units="cm"/>
      <inkml:brushProperty name="height" value="0.1" units="cm"/>
      <inkml:brushProperty name="color" value="#E71224"/>
    </inkml:brush>
  </inkml:definitions>
  <inkml:trace contextRef="#ctx0" brushRef="#br0">3716 1734 3967 0 0,'-3'-5'392'0'0,"5"8"-119"0"0,7 8-62 0 0,-9-11-186 0 0,1 1 0 0 0,0-1 0 0 0,0 1 0 0 0,-1-1 0 0 0,1 0 0 0 0,0 0 0 0 0,0 1 0 0 0,0-1 0 0 0,0 0 0 0 0,0 0 0 0 0,0 0 0 0 0,-1 0 0 0 0,1 0 0 0 0,0 0 0 0 0,0 0 0 0 0,0 0 0 0 0,0-1 0 0 0,0 1 0 0 0,0 0 0 0 0,-1 0 0 0 0,3-1 0 0 0,-1-1 143 0 0,0 1 1 0 0,0-1-1 0 0,0 1 1 0 0,0-1-1 0 0,0 1 1 0 0,0-1-1 0 0,2-3 1 0 0,0-1 359 0 0,0 1 1 0 0,0-1-1 0 0,-1 1 0 0 0,0-1 1 0 0,3-8-1 0 0,11-34 2408 0 0,-7 23-1780 0 0,10-41 0 0 0,9-33-41 0 0,-1-1 114 0 0,-18 59-831 0 0,-3-1 1 0 0,4-78-1 0 0,-12 104-299 0 0,-1 0 1 0 0,-1 1 0 0 0,0 0-1 0 0,-1-1 1 0 0,-12-28-1 0 0,9 26 51 0 0,1 0 0 0 0,1-1 0 0 0,-4-23 0 0 0,3-21 74 0 0,-11-66 250 0 0,12 102-250 0 0,-1 1-1 0 0,-17-47 0 0 0,23 73-219 0 0,-15-36 128 0 0,1 1 1 0 0,3-2-1 0 0,-12-59 0 0 0,20 85-129 0 0,0 0 0 0 0,0-1-1 0 0,-1 1 1 0 0,-7-14 0 0 0,5 12-5 0 0,-9-28 1 0 0,6-9 1 0 0,7 34 0 0 0,-1 0 0 0 0,-5-17 0 0 0,3 5 0 0 0,4 24 0 0 0,1 0 0 0 0,-1 0 0 0 0,0 0 0 0 0,0 0 0 0 0,0 1 0 0 0,0-1 0 0 0,-1 0 0 0 0,-1-4 0 0 0,-2 1 13 0 0,0 0 0 0 0,0 1 0 0 0,-1-1-1 0 0,0 1 1 0 0,0 0 0 0 0,0 0 0 0 0,-1 1 0 0 0,0 0-1 0 0,0 0 1 0 0,0 1 0 0 0,-1-1 0 0 0,0 2 0 0 0,1-1-1 0 0,-10-2 1 0 0,5 2 9 0 0,0 1-1 0 0,-1 0 0 0 0,1 1 1 0 0,-1 0-1 0 0,0 1 0 0 0,1 1 1 0 0,-1 0-1 0 0,-22 3 0 0 0,-139 12 47 0 0,12 0-8 0 0,64 1-7 0 0,54-8 0 0 0,-1-1-1 0 0,-53 0 1 0 0,17-10 33 0 0,-26 0-44 0 0,37 4 42 0 0,-34 2-51 0 0,8 3-23 0 0,-30 2 108 0 0,102-6-107 0 0,1-2-1 0 0,0-1 1 0 0,0-1 0 0 0,-30-5-1 0 0,22 2-4 0 0,-45-1-1 0 0,26 5 57 0 0,13 0-40 0 0,-1 2 0 0 0,-55 7 0 0 0,-208 22-22 0 0,261-30 0 0 0,-72-10 0 0 0,15 1 0 0 0,88 9 0 0 0,-301-6 64 0 0,289 7-64 0 0,-20 1 0 0 0,-52 9 0 0 0,39-2 0 0 0,0-3 0 0 0,-83-1 0 0 0,129-5 0 0 0,-32-1 0 0 0,-45 7 0 0 0,72-4 0 0 0,-1 1 0 0 0,1 0 0 0 0,0 0 0 0 0,0 2 0 0 0,0 0 0 0 0,0 0 0 0 0,-13 8 0 0 0,-19 10 0 0 0,32-18 0 0 0,0 1 0 0 0,0 1 0 0 0,-12 9 0 0 0,20-11 0 0 0,0 0 0 0 0,0 0 0 0 0,1 1 0 0 0,0 0 0 0 0,0 0 0 0 0,0 0 0 0 0,1 0 0 0 0,0 1 0 0 0,-3 8 0 0 0,-9 16 0 0 0,8-15 0 0 0,0 0 0 0 0,1 0 0 0 0,1 0 0 0 0,0 1 0 0 0,-3 28 0 0 0,0 7 0 0 0,3 1 0 0 0,2 92 0 0 0,8 30 0 0 0,-2-147 0 0 0,7 29 0 0 0,-5-35 0 0 0,-1 1 0 0 0,1 38 0 0 0,-12 122 0 0 0,10-141 0 0 0,1 0 0 0 0,18 73 0 0 0,-16-85 55 0 0,-5-23-20 0 0,0 1 1 0 0,0-1-1 0 0,1 0 1 0 0,0 1 0 0 0,0-1-1 0 0,1 0 1 0 0,0 0-1 0 0,0 0 1 0 0,1 0 0 0 0,0-1-1 0 0,0 0 1 0 0,8 11-1 0 0,-9-14-17 0 0,0-1 0 0 0,1 1 0 0 0,-1-1-1 0 0,0 0 1 0 0,1 0 0 0 0,-1 0-1 0 0,7 2 1 0 0,2 2 40 0 0,-11-6-60 0 0,-1 1-1 0 0,0-1 0 0 0,1 0 0 0 0,-1 1 1 0 0,0-1-1 0 0,1 0 0 0 0,-1 0 0 0 0,0 1 1 0 0,0-1-1 0 0,1 1 0 0 0,-1-1 0 0 0,0 0 1 0 0,0 1-1 0 0,0-1 0 0 0,1 0 0 0 0,-1 1 0 0 0,0-1 1 0 0,0 1-1 0 0,0-1 0 0 0,0 1 0 0 0,0-1 1 0 0,0 0-1 0 0,0 1 0 0 0,0-1 0 0 0,0 1 1 0 0,0-1-1 0 0,0 1 0 0 0,-6 16-580 0 0,-12 13-2795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6:06.518"/>
    </inkml:context>
    <inkml:brush xml:id="br0">
      <inkml:brushProperty name="width" value="0.1" units="cm"/>
      <inkml:brushProperty name="height" value="0.1" units="cm"/>
      <inkml:brushProperty name="color" value="#66CC00"/>
    </inkml:brush>
  </inkml:definitions>
  <inkml:trace contextRef="#ctx0" brushRef="#br0">13 16 455 0 0,'-2'0'0'0'0,"-2"-2"0"0"0,3 2 0 0 0,-1-2 256 0 0,2 0 288 0 0,-2-2-728 0 0,0 3-88 0 0,2-3-16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6:09.784"/>
    </inkml:context>
    <inkml:brush xml:id="br0">
      <inkml:brushProperty name="width" value="0.1" units="cm"/>
      <inkml:brushProperty name="height" value="0.1" units="cm"/>
      <inkml:brushProperty name="color" value="#66CC00"/>
    </inkml:brush>
  </inkml:definitions>
  <inkml:trace contextRef="#ctx0" brushRef="#br0">959 1070 1983 0 0,'0'-1'93'0'0,"1"0"-1"0"0,-1 1 0 0 0,0-1 0 0 0,0 0 0 0 0,1 0 0 0 0,-1 1 0 0 0,0-1 0 0 0,0 0 0 0 0,0 0 0 0 0,0 1 0 0 0,0-1 0 0 0,0 0 0 0 0,0 0 0 0 0,0 1 0 0 0,-1-1 0 0 0,1 0 0 0 0,0 0 0 0 0,0 1 0 0 0,-1-1 0 0 0,1 0 0 0 0,0 1 0 0 0,-1-1 0 0 0,1 0 0 0 0,-1 1 0 0 0,1-1 0 0 0,-1 1 1 0 0,1-1-1 0 0,-1 1 0 0 0,1-1 0 0 0,-1 1 0 0 0,1-1 0 0 0,-2 0 0 0 0,1 1-20 0 0,1 0 0 0 0,-1-1 0 0 0,0 1 1 0 0,1 0-1 0 0,-1-1 0 0 0,0 1 0 0 0,1 0 1 0 0,-1-1-1 0 0,1 1 0 0 0,-1-1 0 0 0,1 1 0 0 0,-1-1 1 0 0,1 1-1 0 0,-1-1 0 0 0,1 0 0 0 0,-1 1 0 0 0,1-1 1 0 0,0 1-1 0 0,-1-1 0 0 0,1 0 0 0 0,0 1 1 0 0,0-1-1 0 0,0 0 0 0 0,-1 1 0 0 0,1-1 0 0 0,0 0 1 0 0,0 0-1 0 0,0 0 0 0 0,0 0-22 0 0,0 1 0 0 0,0-1 0 0 0,0 1 0 0 0,0-1 0 0 0,0 1 0 0 0,0-1 1 0 0,0 0-1 0 0,-1 1 0 0 0,1-1 0 0 0,0 1 0 0 0,0-1 0 0 0,-1 1 0 0 0,1-1 0 0 0,0 1 0 0 0,0-1 0 0 0,-1 1 0 0 0,1 0 0 0 0,-1-1 0 0 0,1 1 0 0 0,0-1 0 0 0,-1 1 0 0 0,1 0 0 0 0,-1-1 0 0 0,1 1 1 0 0,-1 0-1 0 0,1 0 0 0 0,-1-1 0 0 0,-3 0 208 0 0,4 1-198 0 0,-1-1 0 0 0,1 1 0 0 0,-1 0 0 0 0,1 0 0 0 0,-1-1 0 0 0,1 1 0 0 0,-1 0 0 0 0,1 0 0 0 0,-1 0 0 0 0,0 0 0 0 0,1 0 0 0 0,-1 0 0 0 0,1 0 0 0 0,-1 0 0 0 0,1 0 0 0 0,-1 0 0 0 0,1 0 0 0 0,-1 0 0 0 0,1 1 0 0 0,-1-1 0 0 0,0 0 0 0 0,1 0-1 0 0,-1 0 1 0 0,1 1 0 0 0,0-1 0 0 0,-1 0 0 0 0,1 1 0 0 0,-1-1 0 0 0,1 0 0 0 0,-1 1 0 0 0,1-1 0 0 0,0 1 0 0 0,-1-1 0 0 0,1 1 0 0 0,-2-1-7 0 0,1 1 38 0 0,0-1-1 0 0,0 0 0 0 0,0 0 1 0 0,0-1-1 0 0,0 1 0 0 0,0 0 1 0 0,0 0-1 0 0,1 0 0 0 0,-1-1 1 0 0,0 1-1 0 0,0 0 1 0 0,0-1-1 0 0,0 1 0 0 0,0-1 1 0 0,0 1-1 0 0,1-1 0 0 0,-1 1 1 0 0,0-1-1 0 0,0 0 0 0 0,1 1 1 0 0,-1-1-1 0 0,1 0 0 0 0,-1 1 1 0 0,0-1-1 0 0,1 0 0 0 0,-1 0 1 0 0,1 0-1 0 0,0 0 1 0 0,-1 1-1 0 0,1-1 0 0 0,0 0 1 0 0,-1 0-1 0 0,1-1 0 0 0,0 2-87 0 0,0-1-1 0 0,0 1 1 0 0,0 0-1 0 0,0 0 0 0 0,0-1 1 0 0,0 1-1 0 0,0 0 1 0 0,-1 0-1 0 0,1-1 1 0 0,0 1-1 0 0,0 0 0 0 0,0 0 1 0 0,0-1-1 0 0,0 1 1 0 0,-1 0-1 0 0,1 0 1 0 0,0 0-1 0 0,0-1 0 0 0,0 1 1 0 0,-1 0-1 0 0,1 0 1 0 0,0 0-1 0 0,0 0 1 0 0,-1-1-1 0 0,1 1 0 0 0,0 0 1 0 0,0 0-1 0 0,-1 0 1 0 0,1 0-1 0 0,0 0 1 0 0,0 0-1 0 0,-1 0 0 0 0,1 0 43 0 0,0 0 0 0 0,-1 0 0 0 0,1 0 0 0 0,0 0 0 0 0,0 0-1 0 0,-1 0 1 0 0,1 0 0 0 0,0-1 0 0 0,0 1 0 0 0,0 0 0 0 0,-1 0-1 0 0,1 0 1 0 0,0 0 0 0 0,0 0 0 0 0,0 0 0 0 0,-1-1 0 0 0,1 1-1 0 0,0 0 1 0 0,0 0 0 0 0,0 0 0 0 0,0 0 0 0 0,0-1-1 0 0,-1 1 1 0 0,1 0 0 0 0,0 0 0 0 0,0 0 0 0 0,0-1 0 0 0,0 1-1 0 0,0 0 1 0 0,0 0 0 0 0,0-1 161 0 0,-15-1 365 0 0,14-11 43 0 0,2-9-187 0 0,-2-2-220 0 0,1 21-179 0 0,-1 0 0 0 0,1 0 0 0 0,0 0 0 0 0,0 1 0 0 0,0-1 0 0 0,0 0 1 0 0,1 0-1 0 0,-1 0 0 0 0,1 1 0 0 0,-1-1 0 0 0,2-3 0 0 0,1 3-25 0 0,-1 1 0 0 0,0-1 0 0 0,0 1-1 0 0,1 0 1 0 0,0 0 0 0 0,-1 0 0 0 0,1 0 0 0 0,0 1-1 0 0,0-1 1 0 0,0 1 0 0 0,0-1 0 0 0,0 1 0 0 0,0 0 0 0 0,4 0-1 0 0,-2-1 3 0 0,1 0-1 0 0,-1 0 0 0 0,0 0 1 0 0,6-4-1 0 0,2-5 15 0 0,-12 10-15 0 0,0-1-1 0 0,1 1 0 0 0,-1 0 0 0 0,0 0 0 0 0,1 0 1 0 0,-1 0-1 0 0,1 0 0 0 0,-1 0 0 0 0,1 0 0 0 0,-1 1 1 0 0,1-1-1 0 0,0 0 0 0 0,2 0 0 0 0,-2 1 5 0 0,-1 0 1 0 0,1-1-1 0 0,0 1 0 0 0,-1 0 0 0 0,1-1 0 0 0,-1 0 1 0 0,1 1-1 0 0,-1-1 0 0 0,1 0 0 0 0,-1 0 0 0 0,0 0 0 0 0,1 0 1 0 0,-1 0-1 0 0,0 0 0 0 0,0 0 0 0 0,0 0 0 0 0,0 0 1 0 0,0 0-1 0 0,0-1 0 0 0,0 1 0 0 0,0 0 0 0 0,1-4 1 0 0,-1 0 24 0 0,0 1 1 0 0,0-1 0 0 0,0 0-1 0 0,-1 0 1 0 0,0-1 0 0 0,0-4 0 0 0,0 5-27 0 0,4-14 74 0 0,-4 17-71 0 0,1 0-1 0 0,-1 0 1 0 0,1 0-1 0 0,-1-1 1 0 0,1 1-1 0 0,-1 0 1 0 0,0 0-1 0 0,0-1 1 0 0,-1-3-1 0 0,-1-16 14 0 0,2 18-17 0 0,0 0 0 0 0,-1 0-1 0 0,1 0 1 0 0,-1 1 0 0 0,0-1 0 0 0,-2-5 0 0 0,-1-1 7 0 0,2 7-5 0 0,1 1 0 0 0,0-1 0 0 0,0 0 1 0 0,0 0-1 0 0,0 0 0 0 0,0 1 0 0 0,1-1 1 0 0,-1 0-1 0 0,1 0 0 0 0,-1 0 0 0 0,1 0 1 0 0,0 0-1 0 0,1-5 0 0 0,-1 6-8 0 0,0-1 0 0 0,0 1 0 0 0,0 0 0 0 0,0 0 0 0 0,0-1 0 0 0,0 1 0 0 0,-1 0 0 0 0,1 0 0 0 0,-1-1 0 0 0,-1-2 0 0 0,-3-17 0 0 0,2 10 0 0 0,3 12 0 0 0,0-1 0 0 0,-1 1 0 0 0,1-1 0 0 0,0 1 0 0 0,0-1 0 0 0,0 1 0 0 0,-1-1 0 0 0,1 1 0 0 0,0-1 0 0 0,0 1 0 0 0,0-1 0 0 0,0 1 0 0 0,0-1 0 0 0,0 1 0 0 0,0-1 0 0 0,0 1 0 0 0,0-1 0 0 0,0 1 0 0 0,1-1 0 0 0,-1 1 0 0 0,0-1 0 0 0,0 1 0 0 0,0-1 0 0 0,1 1 0 0 0,-1-1 0 0 0,0 1 0 0 0,0 0 0 0 0,1-1 0 0 0,1-2 1 0 0,-1 0 0 0 0,0 1 0 0 0,0-1 0 0 0,0 0 0 0 0,0 0 0 0 0,0 0 0 0 0,-1 1-1 0 0,1-1 1 0 0,-1 0 0 0 0,0 0 0 0 0,0 0 0 0 0,0 0 0 0 0,0 0 0 0 0,-1 0 0 0 0,1 0 0 0 0,-1 0-1 0 0,1 0 1 0 0,-3-5 0 0 0,-2-3 11 0 0,0-1 0 0 0,0 1-1 0 0,-8-12 1 0 0,11 21-12 0 0,-1-1 0 0 0,1 0 0 0 0,-1 1 0 0 0,0-1 0 0 0,1 1 0 0 0,-1 0 0 0 0,0 0 0 0 0,0 0 0 0 0,-5-2 0 0 0,-8-6 0 0 0,15 9 0 0 0,1 1 0 0 0,-1-1 0 0 0,1 1 0 0 0,-1 0 0 0 0,1-1 0 0 0,0 1 0 0 0,-1-1 0 0 0,1 1 0 0 0,-1-1 0 0 0,1 1 0 0 0,0-1 0 0 0,-1 1 0 0 0,1-1 0 0 0,0 1 0 0 0,0-1 0 0 0,-1 1 0 0 0,1-1 0 0 0,0 0 0 0 0,0 1 0 0 0,0-1 0 0 0,0 1 0 0 0,0-1 0 0 0,0 0 0 0 0,0 1 0 0 0,0-1 0 0 0,0 1 0 0 0,0-1 0 0 0,0 0 0 0 0,0 1 0 0 0,0-1 0 0 0,0 1 0 0 0,1-1 0 0 0,-1 0 0 0 0,0 1 0 0 0,0-1 0 0 0,1 1 0 0 0,-1-1 0 0 0,0 1 0 0 0,1-1 0 0 0,-1 1 0 0 0,1-1 0 0 0,0 0 0 0 0,0 0 0 0 0,0 0 0 0 0,0-1 0 0 0,-1 1 0 0 0,1 0 0 0 0,0-1 0 0 0,-1 1 0 0 0,1-1 0 0 0,-1 1 0 0 0,1-1 0 0 0,-1 1 0 0 0,0-3 0 0 0,0 3 0 0 0,0 0 0 0 0,0 1 0 0 0,-1-1 0 0 0,1 1 0 0 0,0-1 0 0 0,-1 0 0 0 0,1 1 0 0 0,-1-1 0 0 0,1 1 0 0 0,-1-1 0 0 0,1 1 0 0 0,-1-1 0 0 0,1 1 0 0 0,-1-1 0 0 0,1 1 0 0 0,-1-1 0 0 0,0 1 0 0 0,1 0 0 0 0,-1 0 0 0 0,0-1 0 0 0,1 1 0 0 0,-1 0 0 0 0,0 0 0 0 0,1-1 0 0 0,-2 1 0 0 0,1 0 0 0 0,0 0 0 0 0,1 0 0 0 0,-1 0 0 0 0,0 0 0 0 0,0 0 0 0 0,1 0 0 0 0,-1-1 0 0 0,0 1 0 0 0,1 0 0 0 0,-1 0 0 0 0,0-1 0 0 0,1 1 0 0 0,-1-1 0 0 0,1 1 0 0 0,-1 0 0 0 0,1-1 0 0 0,-1 1 0 0 0,1-1 0 0 0,-1 1 0 0 0,1-1 0 0 0,-1 0 0 0 0,1 1 0 0 0,-1-1 0 0 0,1 1 0 0 0,0-1 0 0 0,-1 0 0 0 0,1 1 0 0 0,0-1 0 0 0,0 0 0 0 0,0 1 0 0 0,-1-1 0 0 0,1 0 0 0 0,0 1 0 0 0,0-1 0 0 0,0 0 0 0 0,0-1 0 0 0,1 0 2 0 0,0-1 0 0 0,-1 0-1 0 0,1 0 1 0 0,-1 0 0 0 0,0 0-1 0 0,0 0 1 0 0,0 0 0 0 0,0 0-1 0 0,0 0 1 0 0,-1 0 0 0 0,1 0-1 0 0,-1 0 1 0 0,0 0 0 0 0,0 0-1 0 0,0 0 1 0 0,0 1 0 0 0,0-1-1 0 0,-1 0 1 0 0,1 1 0 0 0,-1-1-1 0 0,0 1 1 0 0,0 0 0 0 0,0-1-1 0 0,0 1 1 0 0,0 0 0 0 0,0 0-1 0 0,-1 0 1 0 0,1 0 0 0 0,0 1-1 0 0,-1-1 1 0 0,-3-1 0 0 0,4 2 6 0 0,0 0 0 0 0,1-1 0 0 0,-1 1 1 0 0,1-1-1 0 0,-1 1 0 0 0,1-1 1 0 0,0 0-1 0 0,0 1 0 0 0,0-1 0 0 0,0 0 1 0 0,0 0-1 0 0,0 0 0 0 0,0 0 1 0 0,0 0-1 0 0,1 0 0 0 0,-2-3 0 0 0,2 2-7 0 0,-1 0-1 0 0,0 1 1 0 0,0-1-1 0 0,0 1 1 0 0,0-1-1 0 0,0 1 1 0 0,-1 0-1 0 0,1-1 1 0 0,-1 1-1 0 0,1 0 1 0 0,-3-2-1 0 0,-11-9 22 0 0,-12-9-1 0 0,-39-41 0 0 0,61 58-14 0 0,0 0-1 0 0,0 0 0 0 0,0 1 1 0 0,0-1-1 0 0,-1 1 1 0 0,0 1-1 0 0,0-1 0 0 0,0 1 1 0 0,-9-4-1 0 0,-41-7 194 0 0,50 13-200 0 0,1 1 0 0 0,-1 0 0 0 0,1 0 0 0 0,-1 0 0 0 0,1 1 0 0 0,0-1 0 0 0,-1 1 0 0 0,1 1 0 0 0,0-1 0 0 0,-6 3 0 0 0,-18 5 0 0 0,26-9 0 0 0,-1 1 0 0 0,0 0 0 0 0,1 0 0 0 0,-1 0 0 0 0,0 1 0 0 0,1-1 0 0 0,0 1 0 0 0,-5 3 0 0 0,7-5 0 0 0,0 1 0 0 0,0 0 0 0 0,0 0 0 0 0,0-1 0 0 0,0 1 0 0 0,0 0 0 0 0,0-1 0 0 0,0 1 0 0 0,0-1 0 0 0,-1 1 0 0 0,1-1 0 0 0,0 0 0 0 0,0 0 0 0 0,0 1 0 0 0,-1-1 0 0 0,1 0 0 0 0,0 0 0 0 0,0 0 0 0 0,-1 0 0 0 0,1 0 0 0 0,0-1 0 0 0,0 1 0 0 0,0 0 0 0 0,-1 0 0 0 0,1-1 0 0 0,0 1 0 0 0,0-1 0 0 0,0 1 0 0 0,0-1 0 0 0,0 1 0 0 0,0-1 0 0 0,0 0 0 0 0,0 0 0 0 0,0 1 0 0 0,-2-3 0 0 0,2 3 0 0 0,0 1 0 0 0,0-1 0 0 0,0 0 0 0 0,0 1 0 0 0,0-1 0 0 0,0 1 0 0 0,1-1 0 0 0,-1 1 0 0 0,0 0 0 0 0,0-1 0 0 0,0 1 0 0 0,-1 1 0 0 0,-1 1 0 0 0,0-2 0 0 0,-27 6 0 0 0,9 3 0 0 0,11-3 0 0 0,-46 16 0 0 0,55-22 0 0 0,0 0 0 0 0,1-1 0 0 0,-1 1 0 0 0,0 0 0 0 0,0 0 0 0 0,0 0 0 0 0,1 0 0 0 0,-1 0 0 0 0,0 0 0 0 0,1 0 0 0 0,-1 0 0 0 0,1 0 0 0 0,-1 0 0 0 0,1 0 0 0 0,0 0 0 0 0,-1 1 0 0 0,-4 23 0 0 0,2-7 0 0 0,0 1 0 0 0,3-17 0 0 0,-1 0 0 0 0,1 1 0 0 0,0-1 0 0 0,0 0 0 0 0,-1 0 0 0 0,1 0 0 0 0,-1 0 0 0 0,0 0 0 0 0,0 0 0 0 0,0 0 0 0 0,0 0 0 0 0,0 0 0 0 0,0-1 0 0 0,0 1 0 0 0,-3 3 0 0 0,-25 29-24 0 0,23-26 14 0 0,-1 1 1 0 0,0-2-1 0 0,0 1 1 0 0,-14 10-1 0 0,-1-3 10 0 0,14-11 0 0 0,1 1 0 0 0,1-1 0 0 0,-1 1 0 0 0,1 1 0 0 0,-10 10 0 0 0,12-11 0 0 0,1 0 0 0 0,0 1 0 0 0,1 0 0 0 0,-4 7 0 0 0,-3 9 0 0 0,-24 34 0 0 0,32-53-2 0 0,0 1 0 0 0,0 0 0 0 0,0-1 0 0 0,0 1 0 0 0,1 0 0 0 0,0 0 0 0 0,0-1 0 0 0,0 1 0 0 0,0 0 0 0 0,0 0 0 0 0,1 0 0 0 0,-1-1 0 0 0,1 1 0 0 0,0 0 0 0 0,0-1 0 0 0,3 7 0 0 0,-2-6-1 0 0,-1 0 1 0 0,1 0 0 0 0,-1 0 0 0 0,0 0-1 0 0,-1 0 1 0 0,1 1 0 0 0,-1-1 0 0 0,1 0-1 0 0,-1 1 1 0 0,0-1 0 0 0,-1 0-1 0 0,-1 8 1 0 0,-31 118 2 0 0,31-123 0 0 0,1 1 0 0 0,-1 0 0 0 0,2 0 0 0 0,-1 0 0 0 0,1 0 0 0 0,1 10 0 0 0,0 4 0 0 0,5 10 0 0 0,3 24 0 0 0,-9-54 0 0 0,1 1 0 0 0,-1 0 0 0 0,1 0 0 0 0,0 0 0 0 0,0-1 0 0 0,0 1 0 0 0,0 0 0 0 0,0-1 0 0 0,0 1 0 0 0,1-1 0 0 0,0 1 0 0 0,-1-1 0 0 0,1 0 0 0 0,0 1 0 0 0,0-1 0 0 0,0 0 0 0 0,0 0 0 0 0,0-1 0 0 0,4 3 0 0 0,-2 0 0 0 0,0-1 0 0 0,0 1 0 0 0,0 0 0 0 0,-1 0 0 0 0,5 6 0 0 0,-7-9 0 0 0,0 0 0 0 0,0 1 0 0 0,1-1 0 0 0,-1 0 0 0 0,0 0 0 0 0,1 0 0 0 0,-1-1 0 0 0,1 1 0 0 0,-1 0 0 0 0,1 0 0 0 0,0-1 0 0 0,-1 1 0 0 0,1-1 0 0 0,0 0 0 0 0,1 1 0 0 0,-1-1 0 0 0,0 0 0 0 0,-1 1 0 0 0,1-1 0 0 0,0 0 0 0 0,-1 1 0 0 0,1 0 0 0 0,-1-1 0 0 0,1 1 0 0 0,0 0 0 0 0,-1 0 0 0 0,0 0 0 0 0,1-1 0 0 0,-1 2 0 0 0,0-1 0 0 0,1 0 0 0 0,-1 0 0 0 0,2 2 0 0 0,-1 1 0 0 0,1 0 0 0 0,0 0 0 0 0,0-1 0 0 0,0 1 0 0 0,1-1 0 0 0,-1 0 0 0 0,1 0 0 0 0,0 0 0 0 0,0-1 0 0 0,0 1 0 0 0,0-1 0 0 0,5 2 0 0 0,-2-1 0 0 0,-1 1 0 0 0,0 0 0 0 0,0 0 0 0 0,9 8 0 0 0,3 0 0 0 0,-15-10 0 0 0,0-1 0 0 0,-1 1 0 0 0,1 0 0 0 0,0 0 0 0 0,-1 0 0 0 0,0 0 0 0 0,3 3 0 0 0,-2-2 6 0 0,0-1-1 0 0,0 1 0 0 0,1-1 0 0 0,-1 1 1 0 0,1-1-1 0 0,0 0 0 0 0,-1 0 1 0 0,1-1-1 0 0,0 1 0 0 0,0-1 0 0 0,0 0 1 0 0,0 0-1 0 0,0 0 0 0 0,7 0 1 0 0,-5 0 1 0 0,1 0-1 0 0,-1 0 1 0 0,0 1 0 0 0,0 0 0 0 0,0 0 0 0 0,6 4 0 0 0,-6-2 8 0 0,0-1 0 0 0,0 0 0 0 0,1 0 0 0 0,-1 0 0 0 0,1-1 1 0 0,0 1-1 0 0,-1-2 0 0 0,1 1 0 0 0,0-1 0 0 0,0 0 0 0 0,0 0 0 0 0,0-1 0 0 0,0 0 0 0 0,1 0 0 0 0,-1-1 0 0 0,11-2 0 0 0,-4 0 52 0 0,-6 1-49 0 0,0 1-1 0 0,1 0 1 0 0,-1 0-1 0 0,1 0 1 0 0,-1 1-1 0 0,11 1 1 0 0,2 9 60 0 0,-20-10-76 0 0,0 1 0 0 0,0 0 1 0 0,1 0-1 0 0,-1 0 0 0 0,0-1 1 0 0,0 1-1 0 0,1-1 0 0 0,-1 1 1 0 0,1-1-1 0 0,-1 0 0 0 0,0 1 1 0 0,1-1-1 0 0,-1 0 0 0 0,1 0 1 0 0,-1 0-1 0 0,1 0 0 0 0,-1 0 1 0 0,1 0-1 0 0,-1 0 0 0 0,0-1 1 0 0,1 1-1 0 0,-1 0 0 0 0,1-1 1 0 0,-1 1-1 0 0,2-2 0 0 0,10-6 14 0 0,2-1-223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6:21.552"/>
    </inkml:context>
    <inkml:brush xml:id="br0">
      <inkml:brushProperty name="width" value="0.1" units="cm"/>
      <inkml:brushProperty name="height" value="0.1" units="cm"/>
      <inkml:brushProperty name="color" value="#66CC00"/>
    </inkml:brush>
  </inkml:definitions>
  <inkml:trace contextRef="#ctx0" brushRef="#br0">872 1557 2815 0 0,'1'-2'38'0'0,"0"0"0"0"0,1 0-1 0 0,-1 0 1 0 0,1 1-1 0 0,-1-1 1 0 0,1 0 0 0 0,-1 1-1 0 0,4-2 1 0 0,12-14 1 0 0,-16 16 70 0 0,0 0 1 0 0,-1 0-1 0 0,1 0 1 0 0,0 0-1 0 0,0 1 1 0 0,0-1-1 0 0,0 0 0 0 0,0 0 1 0 0,0 1-1 0 0,0-1 1 0 0,0 1-1 0 0,0-1 1 0 0,0 1-1 0 0,0-1 1 0 0,0 1-1 0 0,0-1 1 0 0,0 1-1 0 0,2 0 0 0 0,22 0 893 0 0,-22 1-964 0 0,1-1 0 0 0,0 1 0 0 0,0-1 0 0 0,-1 0 0 0 0,1-1 0 0 0,0 1 0 0 0,5-2 0 0 0,-6 1 121 0 0,1 0-1 0 0,-1 0 1 0 0,0 0-1 0 0,0-1 1 0 0,0 1-1 0 0,0-1 1 0 0,0 0 0 0 0,0 0-1 0 0,0 0 1 0 0,-1 0-1 0 0,1-1 1 0 0,4-4-1 0 0,-6 6-56 0 0,0-1 0 0 0,0 1 0 0 0,0 0 0 0 0,0 1 0 0 0,0-1 0 0 0,0 0 0 0 0,0 0 0 0 0,1 0 0 0 0,-1 1 0 0 0,2-2 0 0 0,-2 2-77 0 0,0-1 1 0 0,0 1 0 0 0,0-1-1 0 0,0 1 1 0 0,0-1 0 0 0,0 1 0 0 0,0-1-1 0 0,0 0 1 0 0,0 0 0 0 0,0 1 0 0 0,0-1-1 0 0,-1 0 1 0 0,2-1 0 0 0,35-44 1444 0 0,-21 23-986 0 0,-12 17-404 0 0,0 0-1 0 0,0 0 0 0 0,0-1 1 0 0,-1 1-1 0 0,1-1 1 0 0,1-7-1 0 0,-2 6 7 0 0,-2 3 12 0 0,1 0 0 0 0,-1 0 0 0 0,0 0 0 0 0,-1 0 0 0 0,1-8 0 0 0,0-5 178 0 0,1 0 0 0 0,0 0 0 0 0,1 0 0 0 0,6-19 0 0 0,-7 27-197 0 0,0 0 0 0 0,-1 0 0 0 0,0 0 1 0 0,-1-16-1 0 0,0 16-49 0 0,0 6-29 0 0,0 1 0 0 0,1 0 0 0 0,0-1-1 0 0,0 1 1 0 0,0 0 0 0 0,0-1 0 0 0,0 1-1 0 0,1 0 1 0 0,3-6 0 0 0,0-1 45 0 0,-4-3-38 0 0,-1 12 0 0 0,0 0-1 0 0,0 0 1 0 0,0 0-1 0 0,0 0 1 0 0,0 0-1 0 0,0 0 1 0 0,0 0-1 0 0,0 0 0 0 0,0 0 1 0 0,0 0-1 0 0,1 0 1 0 0,-1 0-1 0 0,0 0 1 0 0,1 0-1 0 0,0-1 1 0 0,1-1 5 0 0,0 0 1 0 0,0-1 0 0 0,0 0 0 0 0,0 1 0 0 0,-1-1 0 0 0,1 0 0 0 0,-1 0 0 0 0,0 0-1 0 0,1-4 1 0 0,5-54 125 0 0,-7 55-106 0 0,0 0-1 0 0,0 0 1 0 0,1 0 0 0 0,0 0-1 0 0,0 0 1 0 0,1 0 0 0 0,0 0-1 0 0,0 0 1 0 0,0 1 0 0 0,1-1-1 0 0,5-8 1 0 0,-7 13-26 0 0,0-1 1 0 0,0 0-1 0 0,0 1 1 0 0,0-1 0 0 0,0 0-1 0 0,-1 0 1 0 0,0 1-1 0 0,1-1 1 0 0,-1 0-1 0 0,0 0 1 0 0,0 0-1 0 0,0 1 1 0 0,-1-1-1 0 0,1 0 1 0 0,-2-3-1 0 0,0-2 8 0 0,0-1 1 0 0,-1 1-1 0 0,-7-13 0 0 0,9 18-8 0 0,-1-1 0 0 0,0 1 1 0 0,0-1-1 0 0,-1 1 0 0 0,1 0 0 0 0,-1 0 0 0 0,0 0 0 0 0,-3-3 0 0 0,5 4-7 0 0,-1 0 0 0 0,1-1 0 0 0,0 1 0 0 0,-1-1 0 0 0,1 0 0 0 0,0 1 0 0 0,1-1 0 0 0,-1 0 0 0 0,1 0 0 0 0,-1 1 0 0 0,1-1 0 0 0,0 0 0 0 0,0 0 0 0 0,0 0 0 0 0,0 1 0 0 0,0-1 0 0 0,1 0 0 0 0,-1 0 0 0 0,2-5 0 0 0,1 4 0 0 0,-1 0 0 0 0,0 0 0 0 0,0-1 0 0 0,-1 1 0 0 0,1-1 0 0 0,-1 1 0 0 0,0-1 0 0 0,0 0 0 0 0,0-5 0 0 0,7-21 0 0 0,-5 23 0 0 0,6-47 0 0 0,-8 50 0 0 0,0 0 0 0 0,0 1 0 0 0,-1-1 0 0 0,1 0 0 0 0,-1 1 0 0 0,0-1 0 0 0,-2-8 0 0 0,2 8 0 0 0,0 1 0 0 0,-1 0 0 0 0,2-1 0 0 0,-1 1 0 0 0,1-6 0 0 0,2-10 0 0 0,-4 12 11 0 0,0 1-1 0 0,0-1 1 0 0,0 1 0 0 0,-1-1-1 0 0,-3-8 1 0 0,2 9-1 0 0,1 0 1 0 0,0-1 0 0 0,0 1 0 0 0,1-1-1 0 0,-1-9 1 0 0,2 15-11 0 0,1-1 4 0 0,-1 0 0 0 0,0 0 0 0 0,0-1 0 0 0,0 1 0 0 0,-1 0 0 0 0,1 0 0 0 0,-1 0 0 0 0,1 0 0 0 0,-1 0 0 0 0,0 0 0 0 0,0 0 0 0 0,-1 0 0 0 0,1 0 0 0 0,-1 0 0 0 0,-2-3 0 0 0,2 3 0 0 0,-1 0-1 0 0,0 0 1 0 0,1 0-1 0 0,0 0 1 0 0,0 0 0 0 0,0-1-1 0 0,0 1 1 0 0,0-1-1 0 0,1 1 1 0 0,-1-1-1 0 0,1 0 1 0 0,0 1-1 0 0,0-1 1 0 0,1 0 0 0 0,-1 0-1 0 0,1 0 1 0 0,-1-4-1 0 0,1 6 7 0 0,-1-1-1 0 0,0 0 1 0 0,0 1-1 0 0,-1 0 1 0 0,1-1 0 0 0,0 1-1 0 0,-1 0 1 0 0,0 0-1 0 0,1 0 1 0 0,-1 0-1 0 0,0 0 1 0 0,0 0 0 0 0,0 0-1 0 0,-5-2 1 0 0,-3-6 30 0 0,1 0 193 0 0,6 7-194 0 0,1 0 1 0 0,0 0-1 0 0,-1 1 1 0 0,0-1-1 0 0,-4-2 1 0 0,2 1 0 0 0,1 1 1 0 0,-1-1 0 0 0,1 0 0 0 0,-6-6 0 0 0,7 6-15 0 0,-1 0 1 0 0,0 0 0 0 0,0 1-1 0 0,0-1 1 0 0,0 1 0 0 0,-6-4-1 0 0,-3 1-7 0 0,7 2 6 0 0,-1 1 0 0 0,1 0 0 0 0,-1 0 0 0 0,0 0 0 0 0,0 1 0 0 0,0 0 0 0 0,-1 0-1 0 0,1 1 1 0 0,-13-1 0 0 0,-40-4-25 0 0,27 0 0 0 0,1 4 16 0 0,27 1-12 0 0,0 0 1 0 0,0 0-1 0 0,-1 1 1 0 0,1 0-1 0 0,0 1 0 0 0,-1-1 1 0 0,1 1-1 0 0,0 0 0 0 0,0 0 1 0 0,-7 2-1 0 0,5-1-4 0 0,1 0 0 0 0,-1-1 0 0 0,0 0 0 0 0,0 0 0 0 0,1 0 0 0 0,-10-1 0 0 0,7-1 0 0 0,0 2 0 0 0,0-1 0 0 0,-10 3 0 0 0,-24 5 0 0 0,38-8 0 0 0,-1-1 0 0 0,1 1 0 0 0,-1-1 0 0 0,1 0 0 0 0,-1 0 0 0 0,1 0 0 0 0,-1-1 0 0 0,-8-4 0 0 0,6 3 0 0 0,0 1 0 0 0,0-1 0 0 0,-8-1 0 0 0,-3 1 0 0 0,16 2 0 0 0,0 0 0 0 0,-1 1 0 0 0,1-1 0 0 0,0 1 0 0 0,-1-1 0 0 0,1 1 0 0 0,-1 0 0 0 0,1 0 0 0 0,-1 1 0 0 0,1-1 0 0 0,0 1 0 0 0,-1-1 0 0 0,1 1 0 0 0,-4 2 0 0 0,-5 1 0 0 0,0 0 0 0 0,-1 0 0 0 0,-22 3 0 0 0,30-6 19 0 0,0 1 0 0 0,0 0 0 0 0,0 0 1 0 0,0 0-1 0 0,0 0 0 0 0,1 1 0 0 0,-7 4 0 0 0,-20 10 284 0 0,25-14-328 0 0,1 0 1 0 0,0 0-1 0 0,0 0 0 0 0,1 1 0 0 0,-1 0 1 0 0,1 0-1 0 0,0 0 0 0 0,0 0 0 0 0,-6 9 0 0 0,-10 9-119 0 0,12-13 144 0 0,7-7 0 0 0,-1-1 0 0 0,0 1 0 0 0,1 0 0 0 0,-1-1 0 0 0,0 1 0 0 0,0-1 0 0 0,-4 3 0 0 0,2-1 0 0 0,0 1 0 0 0,0-1 0 0 0,0 1 0 0 0,1-1 0 0 0,0 1 0 0 0,0 0 0 0 0,0 1 0 0 0,0-1 0 0 0,0 0 0 0 0,1 1 0 0 0,0-1 0 0 0,0 1 0 0 0,0 0 0 0 0,-1 5 0 0 0,1-4 0 0 0,-1-1 0 0 0,0 1 0 0 0,0 0 0 0 0,0-1 0 0 0,-1 0 0 0 0,0 0 0 0 0,0 0 0 0 0,-8 8 0 0 0,7-8 0 0 0,-1 1 0 0 0,1 0 0 0 0,1 0 0 0 0,-1 0 0 0 0,-6 13 0 0 0,2 6-27 0 0,-10 40 0 0 0,11-35 17 0 0,-5 13 10 0 0,8-31 0 0 0,1 0 0 0 0,1 0 0 0 0,0 0 0 0 0,0 0 0 0 0,0 25 0 0 0,-1 2 0 0 0,3-32 0 0 0,0 1 0 0 0,0-1 0 0 0,1 0 0 0 0,0 0 0 0 0,0 1 0 0 0,1-1 0 0 0,0 0 0 0 0,0 0 0 0 0,0 0 0 0 0,3 8 0 0 0,1-2 0 0 0,0 1 0 0 0,3 21 0 0 0,4 12 0 0 0,10 27 0 0 0,-12-37 0 0 0,23 55 0 0 0,6 4 0 0 0,-3 16-394 0 0,-22-66 50 0 0,-11-34-720 0 0,-2 1-318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6:15.222"/>
    </inkml:context>
    <inkml:brush xml:id="br0">
      <inkml:brushProperty name="width" value="0.1" units="cm"/>
      <inkml:brushProperty name="height" value="0.1" units="cm"/>
      <inkml:brushProperty name="color" value="#66CC00"/>
    </inkml:brush>
  </inkml:definitions>
  <inkml:trace contextRef="#ctx0" brushRef="#br0">633 0 143 0 0,'-26'6'-45'0'0,"23"-5"133"0"0,1 0 0 0 0,-1 0 0 0 0,0-1 0 0 0,1 1 0 0 0,-1-1 0 0 0,0 1 0 0 0,0-1 0 0 0,-5 0 0 0 0,0-1 470 0 0,0 1 1 0 0,0 0-1 0 0,0 1 0 0 0,0 0 1 0 0,0 0-1 0 0,0 1 0 0 0,-8 3 1 0 0,6-3-335 0 0,-1 1 1 0 0,1-1 0 0 0,-19 1-1 0 0,18-3-44 0 0,9 0-99 0 0,-1 1 0 0 0,1-1 0 0 0,0 0 1 0 0,0 0-1 0 0,0-1 0 0 0,0 1 1 0 0,0 0-1 0 0,0-1 0 0 0,0 1 0 0 0,-4-3 1 0 0,-3 1 95 0 0,0-1-1 0 0,1 2 1 0 0,-1-1 0 0 0,0 1 0 0 0,0 0-1 0 0,0 1 1 0 0,0 0 0 0 0,0 0 0 0 0,-13 3 0 0 0,11-1-172 0 0,0-1 1 0 0,-1-1-1 0 0,1 0 1 0 0,-1-1-1 0 0,-11-1 1 0 0,6-2 15 0 0,0 2 0 0 0,0 0 0 0 0,0 1 0 0 0,0 1 0 0 0,0 1 0 0 0,0 0 0 0 0,0 1 0 0 0,0 1 0 0 0,0 0 0 0 0,-28 10 0 0 0,35-9-3383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6:17.367"/>
    </inkml:context>
    <inkml:brush xml:id="br0">
      <inkml:brushProperty name="width" value="0.1" units="cm"/>
      <inkml:brushProperty name="height" value="0.1" units="cm"/>
      <inkml:brushProperty name="color" value="#66CC00"/>
    </inkml:brush>
  </inkml:definitions>
  <inkml:trace contextRef="#ctx0" brushRef="#br0">0 80 1439 0 0,'0'0'12'0'0,"1"0"0"0"0,-1 0 0 0 0,0 0 0 0 0,0 0 0 0 0,0 0 0 0 0,0 0 0 0 0,1 0 0 0 0,-1 0 0 0 0,0 0-1 0 0,0 0 1 0 0,0 0 0 0 0,1 0 0 0 0,-1 0 0 0 0,0 0 0 0 0,0 0 0 0 0,0 1 0 0 0,0-1 0 0 0,1 0 0 0 0,-1 0 0 0 0,0 0-1 0 0,0 0 1 0 0,0 0 0 0 0,0 0 0 0 0,1 0 0 0 0,-1 1 0 0 0,0-1 0 0 0,0 0 0 0 0,0 0 0 0 0,0 0 0 0 0,0 0-1 0 0,0 1 1 0 0,0-1 0 0 0,0 0 0 0 0,1 0 0 0 0,-1 0 0 0 0,0 0 0 0 0,0 1 0 0 0,0-1 0 0 0,0 0-8 0 0,0 0 1 0 0,0 0 0 0 0,0 0 0 0 0,0 0 0 0 0,0 0 0 0 0,0 1-1 0 0,0-1 1 0 0,0 0 0 0 0,0 0 0 0 0,0 0 0 0 0,0 0 0 0 0,0 0-1 0 0,0 0 1 0 0,0 0 0 0 0,0 0 0 0 0,0 0 0 0 0,0 0-1 0 0,0 0 1 0 0,0 0 0 0 0,1 0 0 0 0,-1 0 0 0 0,0 0 0 0 0,0 0-1 0 0,0 0 1 0 0,0 0 0 0 0,0 1 0 0 0,0-1 0 0 0,0 0-1 0 0,0 0 1 0 0,0 0 0 0 0,0 0 0 0 0,0 0 0 0 0,0 0 0 0 0,0 0-1 0 0,1 0 1 0 0,-1 0 0 0 0,0 0 0 0 0,0 0 0 0 0,0 0-1 0 0,0 0 1 0 0,0 0 0 0 0,0 0 0 0 0,0-1 0 0 0,0 1 0 0 0,0 0-1 0 0,0 0 1 0 0,0 0 0 0 0,0 0 0 0 0,0 0 0 0 0,1 0 0 0 0,-1 0-1 0 0,0 0 1 0 0,0 0 0 0 0,0 0 0 0 0,0 0 0 0 0,0 0-1 0 0,0 0 1 0 0,0 0 0 0 0,0 0 0 0 0,0 0 0 0 0,0 0 0 0 0,0 0-1 0 0,0-1 1 0 0,0 1 0 0 0,0 0 0 0 0,0 0 0 0 0,0 0-1 0 0,10-3 1042 0 0,6-2-329 0 0,-10 2-463 0 0,0 0 0 0 0,1 0 0 0 0,-1 0 0 0 0,0 1 1 0 0,1 0-1 0 0,-1 0 0 0 0,10-1 0 0 0,0-1 166 0 0,-11 3-271 0 0,-1 1-1 0 0,0 0 0 0 0,1 0 1 0 0,-1 0-1 0 0,0 0 0 0 0,0 1 1 0 0,1 0-1 0 0,4 1 0 0 0,-4-1-124 0 0,0 1 1 0 0,-1-2-1 0 0,1 1 0 0 0,0-1 0 0 0,9 0 0 0 0,14 3-24 0 0,-6 0 0 0 0,9-9 272 0 0,-26 4-203 0 0,0 1 1 0 0,0 0-1 0 0,0 0 1 0 0,7 0-1 0 0,-9 1-38 0 0,83-4 394 0 0,-17-6-268 0 0,-56 10-90 0 0,-10 1-65 0 0,0-1 0 0 0,0 0 0 0 0,0 0 0 0 0,0 0 0 0 0,0 0 0 0 0,5-2-1 0 0,-6 2 22 0 0,0-1-1 0 0,0 1 0 0 0,0 0 0 0 0,0-1 0 0 0,0 1 1 0 0,0 0-1 0 0,1 0 0 0 0,-1 1 0 0 0,0-1 1 0 0,0 0-1 0 0,0 1 0 0 0,0-1 0 0 0,0 1 0 0 0,0-1 1 0 0,0 1-1 0 0,0 0 0 0 0,4 2 0 0 0,-4-2-21 0 0,0 0-1 0 0,1 0 1 0 0,-1-1-1 0 0,1 1 0 0 0,-1-1 1 0 0,1 0-1 0 0,0 0 0 0 0,-1 0 1 0 0,1 0-1 0 0,-1 0 1 0 0,1 0-1 0 0,-1-1 0 0 0,1 1 1 0 0,3-2-1 0 0,-2 1 21 0 0,0-1-1 0 0,0 1 1 0 0,-1-1 0 0 0,1 0 0 0 0,0 0-1 0 0,-1 0 1 0 0,0 0 0 0 0,6-5-1 0 0,-8 5 59 0 0,1 1 109 0 0,-1 0-1 0 0,0 0 0 0 0,0-1 0 0 0,1 1 0 0 0,-1 0 0 0 0,0-1 0 0 0,0 1 1 0 0,0-1-1 0 0,-1 1 0 0 0,1-1 0 0 0,0 1 0 0 0,0-3 0 0 0,-1 4-67 0 0,2 1-177 0 0,0 1-70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6:43.530"/>
    </inkml:context>
    <inkml:brush xml:id="br0">
      <inkml:brushProperty name="width" value="0.1" units="cm"/>
      <inkml:brushProperty name="height" value="0.1" units="cm"/>
      <inkml:brushProperty name="color" value="#66CC00"/>
    </inkml:brush>
  </inkml:definitions>
  <inkml:trace contextRef="#ctx0" brushRef="#br0">1256 46 2271 0 0,'-1'-1'45'0'0,"0"0"0"0"0,0 0 0 0 0,0 1 0 0 0,0-1 0 0 0,0 0 0 0 0,0 0 0 0 0,0 0 0 0 0,0-1 0 0 0,0 1 0 0 0,0 0 0 0 0,1 0 0 0 0,-2-2 0 0 0,2 2 123 0 0,-1 0-1 0 0,0-1 0 0 0,0 1 1 0 0,0 0-1 0 0,0-1 1 0 0,0 1-1 0 0,0 0 1 0 0,0 0-1 0 0,-1 0 1 0 0,-1-2-1 0 0,-1 1-4 0 0,0 1 1 0 0,0-1-1 0 0,-1 1 1 0 0,1 0-1 0 0,0 0 0 0 0,-1 0 1 0 0,1 0-1 0 0,-9 1 0 0 0,-37 3 456 0 0,49-3-608 0 0,-38 4 688 0 0,-1-2 0 0 0,-46-2 0 0 0,32-7 83 0 0,28 4-362 0 0,-30-1 0 0 0,43 4-346 0 0,-1 0 0 0 0,0 1 0 0 0,0 0 0 0 0,-25 7 0 0 0,31-7-60 0 0,0 1 0 0 0,1-1 0 0 0,-1-1 1 0 0,0 1-1 0 0,0-1 0 0 0,-11-2 0 0 0,-10 0 26 0 0,-18 1 234 0 0,-45 2 135 0 0,-12 7-217 0 0,66-5-127 0 0,24-2-44 0 0,1 0 0 0 0,-1 1 0 0 0,-22 6 0 0 0,-155 53 96 0 0,182-58-117 0 0,1 0 0 0 0,-1 1 0 0 0,1-1 0 0 0,-12 9 0 0 0,17-11 0 0 0,0 1 0 0 0,0 0 0 0 0,0 0 0 0 0,0 1 0 0 0,0-1 0 0 0,1 1 0 0 0,0-1 0 0 0,-1 1 0 0 0,1 0 0 0 0,0 0 0 0 0,0 0 0 0 0,0 0 0 0 0,1 0 0 0 0,-3 5 0 0 0,4-7 1 0 0,0-1-1 0 0,0 0 1 0 0,0 0-1 0 0,0 0 1 0 0,0 0-1 0 0,0 1 1 0 0,0-1-1 0 0,0 0 0 0 0,0 0 1 0 0,0 0-1 0 0,0 0 1 0 0,0 1-1 0 0,0-1 1 0 0,0 0-1 0 0,0 0 1 0 0,0 0-1 0 0,0 0 1 0 0,0 1-1 0 0,0-1 1 0 0,0 0-1 0 0,0 0 0 0 0,0 0 1 0 0,0 0-1 0 0,1 0 1 0 0,-1 1-1 0 0,0-1 1 0 0,0 0-1 0 0,0 0 1 0 0,0 0-1 0 0,0 0 1 0 0,0 0-1 0 0,1 0 1 0 0,-1 0-1 0 0,0 0 1 0 0,0 1-1 0 0,0-1 0 0 0,0 0 1 0 0,1 0-1 0 0,-1 0 1 0 0,0 0-1 0 0,11-1 47 0 0,11-5 71 0 0,-21 6-107 0 0,48-13 388 0 0,-35 10-329 0 0,-1 0 0 0 0,0-1 0 0 0,0 0 0 0 0,16-9 0 0 0,-6 1 33 0 0,1 2-1 0 0,0 0 0 0 0,1 1 1 0 0,0 1-1 0 0,0 2 0 0 0,1 0 1 0 0,34-2-1 0 0,-28 6-57 0 0,-1 2 0 0 0,0 2-1 0 0,40 6 1 0 0,90 26 39 0 0,-140-29-51 0 0,11 2 3 0 0,0-1 0 0 0,1-2 1 0 0,-1-1-1 0 0,1-1 0 0 0,0-2 0 0 0,33-4 0 0 0,-50 3 18 0 0,1 0 0 0 0,-1 2 0 0 0,0 0 0 0 0,28 5 0 0 0,62 22 180 0 0,-96-24-234 0 0,0 0 0 0 0,-1 0 0 0 0,1 1 0 0 0,-1 0 0 0 0,15 12 0 0 0,-4-1 0 0 0,20 22 0 0 0,-25-22 0 0 0,-1 1 0 0 0,15 25 0 0 0,4 4 0 0 0,-26-35 0 0 0,0 0 0 0 0,-1 1 0 0 0,0-1 0 0 0,7 21 0 0 0,-8-18 0 0 0,1 0 0 0 0,15 25 0 0 0,-5-17 0 0 0,-11-17 0 0 0,-1 1 0 0 0,0 0 0 0 0,0 0 0 0 0,0 0 0 0 0,3 10 0 0 0,3 9 38 0 0,-4-11 39 0 0,6 25 0 0 0,-5-13 27 0 0,-2 0 0 0 0,-1 1 0 0 0,0 39 0 0 0,-3-52-65 0 0,1-1 0 0 0,0 1 0 0 0,1 0-1 0 0,5 16 1 0 0,-5-20-5 0 0,0-1 0 0 0,0 1 1 0 0,-1 0-1 0 0,-1 0 0 0 0,0 1 0 0 0,0-1 0 0 0,-1 0 0 0 0,-2 21 1 0 0,-3-9 40 0 0,-2-1 0 0 0,-11 27 1 0 0,9-27 108 0 0,-11 43 0 0 0,19-55-164 0 0,-1 1 0 0 0,-1-1 1 0 0,0 0-1 0 0,0 0 0 0 0,-1 0 0 0 0,0-1 0 0 0,0 1 0 0 0,-1-1 0 0 0,0 0 0 0 0,0 0 0 0 0,-1-1 0 0 0,0 1 0 0 0,-11 9 1 0 0,-29 30 218 0 0,33-32-190 0 0,-21 18 0 0 0,14-16-10 0 0,14-11-29 0 0,0 0 0 0 0,-1 0 0 0 0,0-1-1 0 0,0 0 1 0 0,0-1 0 0 0,0 0 0 0 0,-14 6-1 0 0,-29 10 23 0 0,38-14-27 0 0,0-1 1 0 0,0 0-1 0 0,0-1 0 0 0,0-1 1 0 0,-1 0-1 0 0,1-1 1 0 0,-20 2-1 0 0,16-3 13 0 0,-1 0 0 0 0,1 1 0 0 0,-1 0 1 0 0,-22 8-1 0 0,-61 26 17 0 0,56-19-44 0 0,26-12 9 0 0,-2-1 0 0 0,1-1 0 0 0,0 0 0 0 0,0-2 0 0 0,-36-1 0 0 0,45 0 0 0 0,-107-6 42 0 0,0-1-20 0 0,57 9-22 0 0,37 0 0 0 0,0-2 0 0 0,0 0 0 0 0,0-2 0 0 0,-31-5 0 0 0,20-3 66 0 0,0-1 0 0 0,1-2-1 0 0,-58-32 1 0 0,49 24-41 0 0,39 19-374 0 0,0 1-1 0 0,-1 0 1 0 0,1 0 0 0 0,-1 0-1 0 0,0 0 1 0 0,1 0-1 0 0,-1 1 1 0 0,1 0-1 0 0,-1 0 1 0 0,0 0 0 0 0,1 0-1 0 0,-1 0 1 0 0,0 1-1 0 0,-6 1 1 0 0,-8 3-5130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38:40.285"/>
    </inkml:context>
    <inkml:brush xml:id="br0">
      <inkml:brushProperty name="width" value="0.1" units="cm"/>
      <inkml:brushProperty name="height" value="0.1" units="cm"/>
      <inkml:brushProperty name="color" value="#F4F91B"/>
    </inkml:brush>
  </inkml:definitions>
  <inkml:trace contextRef="#ctx0" brushRef="#br0">559 331 919 0 0,'2'-23'756'0'0,"0"0"0"0"0,2 0 0 0 0,12-43 0 0 0,2 8 20 0 0,-17 58-642 0 0,-1-1 0 0 0,-1 0 0 0 0,1 1 0 0 0,0-1 0 0 0,0 0 0 0 0,0 1 0 0 0,0-1-1 0 0,0 0 1 0 0,-1 1 0 0 0,1-1 0 0 0,0 0 0 0 0,0 1 0 0 0,-1-1 0 0 0,1 0 0 0 0,-1 1 0 0 0,1-1-1 0 0,0 1 1 0 0,-1-1 0 0 0,1 1 0 0 0,-1-1 0 0 0,0 1 0 0 0,1-1 0 0 0,-1 1 0 0 0,1 0-1 0 0,-1-1 1 0 0,1 1 0 0 0,-1 0 0 0 0,0-1 0 0 0,1 1 0 0 0,-1 0 0 0 0,0 0 0 0 0,1 0-1 0 0,-2-1 1 0 0,10 1 240 0 0,0 1-1 0 0,0-1 1 0 0,0 1 0 0 0,0 0-1 0 0,12 4 1 0 0,5 3 136 0 0,-7-2-232 0 0,1 0-1 0 0,0-1 1 0 0,0-1-1 0 0,0-1 1 0 0,25 1 0 0 0,45 0 418 0 0,-60-1-619 0 0,-1-2 0 0 0,1-1 0 0 0,-1-1 0 0 0,50-9 0 0 0,32-24 272 0 0,-79 23-131 0 0,0 1 1 0 0,65-11-1 0 0,185 4 175 0 0,-178 13-393 0 0,103-19 0 0 0,-132 14 0 0 0,-34 6 0 0 0,69 4 0 0 0,-108-1 0 0 0,159 18 68 0 0,-7 0-61 0 0,-133-17 43 0 0,1-1 0 0 0,0-1 1 0 0,0-1-1 0 0,-1-1 0 0 0,22-6 0 0 0,-15 4 211 0 0,30-2-1 0 0,-40 5 0 0 0,25-6 1 0 0,-24 4-172 0 0,-1 2 0 0 0,1 0 1 0 0,34 0-1 0 0,-98 6-642 0 0,21-5 576 0 0,-1 1 0 0 0,0 2 0 0 0,1 1 0 0 0,-26 6 0 0 0,-8 0 0 0 0,-30-2-3 0 0,-144-6 1 0 0,8-1 2 0 0,113 6-19 0 0,-252 5 46 0 0,160-6-39 0 0,78 0-12 0 0,-10 0 1 0 0,-118 0 0 0 0,-31-6 823 0 0,228 4-1009 0 0,1 3 1 0 0,0 2-1 0 0,-57 16 0 0 0,69-12 169 0 0,0-3-1 0 0,0-1 0 0 0,-1-3 1 0 0,-52 1-1 0 0,82-5 18 0 0,-6 0 0 0 0,36 0-16 0 0,1 0 1 0 0,25-2-1 0 0,1-1-1 0 0,52 1 17 0 0,126-20 0 0 0,3 4 0 0 0,0 17 0 0 0,-223 0 0 0 0,346-12 816 0 0,29 0-98 0 0,17 4-1642 0 0,-32-2 290 0 0,-237 9 634 0 0,0-6 0 0 0,176-32 0 0 0,-271 34 12 0 0,240-34 528 0 0,-267 39-532 0 0,0 0 0 0 0,1-1 0 0 0,-1 1-1 0 0,0 0 1 0 0,1 0 0 0 0,-1 0 0 0 0,0 0 0 0 0,1 1-1 0 0,-1-1 1 0 0,0 0 0 0 0,1 0 0 0 0,-1 1 0 0 0,0-1-1 0 0,1 1 1 0 0,-1-1 0 0 0,0 1 0 0 0,0 0-1 0 0,0-1 1 0 0,0 1 0 0 0,1 0 0 0 0,0 1 0 0 0,-1-1-18 0 0,-1 1 1 0 0,0-1-1 0 0,0 0 1 0 0,0 0 0 0 0,1 0-1 0 0,-1 0 1 0 0,0 1-1 0 0,0-1 1 0 0,-1 0-1 0 0,1 0 1 0 0,0 0 0 0 0,0 1-1 0 0,0-1 1 0 0,-1 0-1 0 0,1 0 1 0 0,-1 0 0 0 0,1 0-1 0 0,-1 0 1 0 0,1 0-1 0 0,-1 0 1 0 0,0 0-1 0 0,1 0 1 0 0,-3 2 0 0 0,-15 18-1695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7:06.794"/>
    </inkml:context>
    <inkml:brush xml:id="br0">
      <inkml:brushProperty name="width" value="0.1" units="cm"/>
      <inkml:brushProperty name="height" value="0.1" units="cm"/>
      <inkml:brushProperty name="color" value="#66CC00"/>
    </inkml:brush>
  </inkml:definitions>
  <inkml:trace contextRef="#ctx0" brushRef="#br0">2409 385 6823 0 0,'0'0'23'0'0,"-1"0"-1"0"0,0 0 0 0 0,1 0 0 0 0,-1 0 0 0 0,0 0 0 0 0,1 0 0 0 0,-1 0 0 0 0,0 0 1 0 0,1 0-1 0 0,-1 0 0 0 0,1-1 0 0 0,-1 1 0 0 0,0 0 0 0 0,1 0 0 0 0,-1 0 1 0 0,0-1-1 0 0,1 1 0 0 0,-1-1 0 0 0,1 1 0 0 0,-1 0 0 0 0,1-1 0 0 0,-1 1 0 0 0,1-1 1 0 0,-1 1-1 0 0,1-1 0 0 0,-1 1 0 0 0,1-1 0 0 0,0 0-25 0 0,0 0 0 0 0,-1 0 0 0 0,1 0 0 0 0,1 0 0 0 0,-1 0 1 0 0,0 0-1 0 0,0 0 0 0 0,0 0 0 0 0,0 0 0 0 0,1 0 0 0 0,-1 1 0 0 0,0-1 0 0 0,1 0 0 0 0,-1 0 0 0 0,1 0 0 0 0,0-1 0 0 0,3-4-1234 0 0,1 0 1 0 0,0 0-1 0 0,4-24 7804 0 0,-11 29-6208 0 0,2 0-117 0 0,-1 0 0 0 0,0 0 1 0 0,0 0-1 0 0,0 0 1 0 0,0 0-1 0 0,0 0 0 0 0,0 0 1 0 0,0 1-1 0 0,-1-1 1 0 0,1 0-1 0 0,0 1 0 0 0,0-1 1 0 0,0 0-1 0 0,-3 0 1 0 0,-2 2 66 0 0,-1-1 1 0 0,1-1-1 0 0,-1 1 1 0 0,1-1-1 0 0,-1 0 1 0 0,1-1-1 0 0,-1 1 1 0 0,1-1 0 0 0,0-1-1 0 0,0 1 1 0 0,-9-6-1 0 0,11 6-190 0 0,1 1 0 0 0,0 0-1 0 0,0 0 1 0 0,-1 1 0 0 0,1-1-1 0 0,0 1 1 0 0,-1-1 0 0 0,1 1-1 0 0,0 0 1 0 0,-1 0 0 0 0,1 1 0 0 0,-1-1-1 0 0,1 1 1 0 0,0 0 0 0 0,-5 1-1 0 0,5-1-81 0 0,0 0 0 0 0,0 0 0 0 0,-1-1 0 0 0,1 1-1 0 0,0-1 1 0 0,0 1 0 0 0,-1-1 0 0 0,1 0 0 0 0,0-1-1 0 0,-1 1 1 0 0,1 0 0 0 0,0-1 0 0 0,0 0 0 0 0,0 0-1 0 0,-5-1 1 0 0,1-2 164 0 0,-1 0-1 0 0,0 1 0 0 0,-14-4 1 0 0,-10-3 88 0 0,20 5 171 0 0,9 4-398 0 0,1 0 0 0 0,-1 0 0 0 0,0 0 0 0 0,1 0 0 0 0,-1-1 0 0 0,1 1 0 0 0,-1-1 0 0 0,1 0 0 0 0,-2-2 0 0 0,-4-2-12 0 0,1 0 1 0 0,0 1 0 0 0,-1-1-1 0 0,0 1 1 0 0,-1 1-1 0 0,1-1 1 0 0,-1 2 0 0 0,0-1-1 0 0,1 1 1 0 0,-2 0-1 0 0,1 1 1 0 0,-12-2-1 0 0,-5 1 109 0 0,-1 1 0 0 0,1 1 0 0 0,-30 3 0 0 0,-111 6 254 0 0,101-4 93 0 0,-124-10-1 0 0,136 0-313 0 0,36 3-101 0 0,1-1 0 0 0,0-1-1 0 0,0-1 1 0 0,0 0 0 0 0,-28-15 0 0 0,26 13-44 0 0,18 7-47 0 0,-18-8 80 0 0,-37-11 0 0 0,38 14-16 0 0,0-1-1 0 0,1-1 1 0 0,-18-10 0 0 0,-22-10 22 0 0,48 25-53 0 0,0 0 0 0 0,0 0 0 0 0,-1 1 0 0 0,1 0 0 0 0,-1 0 0 0 0,0 1 0 0 0,1 1 0 0 0,-20 1 0 0 0,1 2 79 0 0,-47 13 0 0 0,13-3-142 0 0,28-7 30 0 0,14-3 0 0 0,0 0 0 0 0,0 2 0 0 0,-23 8 0 0 0,23-6 0 0 0,-23 4 0 0 0,28-7 0 0 0,-22 4 2 0 0,16-4 29 0 0,-32 12 0 0 0,49-15-31 0 0,0 0 0 0 0,-1 0 0 0 0,1 0 0 0 0,0 0 0 0 0,-1 0 0 0 0,1-1 0 0 0,-1 0 0 0 0,1 0 0 0 0,0 0 0 0 0,-8-2 0 0 0,1 1 14 0 0,1 0 0 0 0,-1 0 0 0 0,1 1-1 0 0,-1 0 1 0 0,1 1 0 0 0,0 0 0 0 0,-16 4 0 0 0,17-3 14 0 0,7-2-26 0 0,-1 1 0 0 0,1-1 0 0 0,0 1 0 0 0,0 0 0 0 0,0 0 0 0 0,0 0 0 0 0,0 0 0 0 0,0 0 0 0 0,0 0 0 0 0,1 0 0 0 0,-1 1 0 0 0,0-1 0 0 0,1 1 1 0 0,-1-1-1 0 0,1 1 0 0 0,-1 0 0 0 0,-1 3 0 0 0,-2 4 10 0 0,1-1 0 0 0,0 1 1 0 0,-3 10-1 0 0,5-13-7 0 0,0 1 0 0 0,-1-1 1 0 0,0 1-1 0 0,0-1 0 0 0,-7 11 0 0 0,-9 3-7 0 0,9-9 6 0 0,1-1 1 0 0,-12 19-1 0 0,19-24 2 0 0,0 0-1 0 0,1 0 1 0 0,-1 0 0 0 0,1 0 0 0 0,0 0 0 0 0,1 0-1 0 0,-1 8 1 0 0,0 6 1 0 0,-1-6-7 0 0,2-8 0 0 0,-1 1 0 0 0,0 0 0 0 0,0-1 0 0 0,-1 1 0 0 0,-3 7 0 0 0,-1 3 8 0 0,0 0-1 0 0,1 1 1 0 0,-6 28 0 0 0,-1 58 25 0 0,12-97-33 0 0,-5 29 0 0 0,2-19 0 0 0,-7 40 0 0 0,5-3 0 0 0,5-39 0 0 0,1-1 0 0 0,2 19 0 0 0,1 13 0 0 0,-5-41 0 0 0,2 0 0 0 0,4 18 0 0 0,-1-5 0 0 0,12 62 0 0 0,-14-55 7 0 0,-1-15-2 0 0,-1-1 0 0 0,2 1 1 0 0,-1-1-1 0 0,1 0 0 0 0,0 0 0 0 0,1 0 0 0 0,0 0 1 0 0,0 0-1 0 0,1 0 0 0 0,7 11 0 0 0,22 42-5 0 0,-22-44 0 0 0,30 39 0 0 0,11 5 0 0 0,-45-52 0 0 0,4 4 0 0 0,0-1 0 0 0,14 13 0 0 0,-17-19 0 0 0,1 0 0 0 0,0 0 0 0 0,0-1 0 0 0,0 0 0 0 0,16 6 0 0 0,-13-7 0 0 0,0 0 0 0 0,0-1 0 0 0,25 3 0 0 0,-15-5 0 0 0,27-1 0 0 0,20-2 0 0 0,-1 4 0 0 0,5 2 0 0 0,2 0 0 0 0,-1 3 0 0 0,3-1 0 0 0,6 1 0 0 0,-1 4 0 0 0,-6 8 0 0 0,-3 5 0 0 0,-5-6 0 0 0,-11-5-11 0 0,-33-8-31 0 0,37 8 31 0 0,-38-10 11 0 0,25 1 0 0 0,29-3 0 0 0,0 6 0 0 0,1 5 0 0 0,-3 8 0 0 0,-51-14 0 0 0,29 4 0 0 0,22-6 0 0 0,-2-1 0 0 0,-6 2 0 0 0,0 0 0 0 0,4-5 0 0 0,3-7 0 0 0,-2-7 0 0 0,-6-3-11 0 0,-3-2-31 0 0,-1 2 31 0 0,6 3 11 0 0,-1 2 0 0 0,-4-3 0 0 0,-3-4 0 0 0,-5-4 0 0 0,-6-2 0 0 0,-40 19 0 0 0,-1 0 0 0 0,14-13 0 0 0,7-15 0 0 0,-11 0 0 0 0,-7 0 0 0 0,-6 6 0 0 0,-3 0 0 0 0,-1 5 0 0 0,-3 0 0 0 0,-7-26 0 0 0,4 35 0 0 0,-45-201 0 0 0,6 60 64 0 0,11 57 0 0 0,-3-23 53 0 0,32 106-87 0 0,0-1-1 0 0,0 1 0 0 0,-2 1 0 0 0,-12-26 0 0 0,11 29-14 0 0,-1-1 0 0 0,-1 1 1 0 0,0 0-1 0 0,-13-12 0 0 0,3 6 84 0 0,0 0 0 0 0,-1 1 1 0 0,-1 1-1 0 0,-1 0 0 0 0,0 2 0 0 0,0 1 1 0 0,-1 0-1 0 0,-32-9 0 0 0,13 5 16 0 0,-43-22-1 0 0,68 28-636 0 0,0 0 0 0 0,0 0 0 0 0,1-2 0 0 0,1 0-1 0 0,-15-15 1 0 0,8 4-894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7:15.263"/>
    </inkml:context>
    <inkml:brush xml:id="br0">
      <inkml:brushProperty name="width" value="0.1" units="cm"/>
      <inkml:brushProperty name="height" value="0.1" units="cm"/>
      <inkml:brushProperty name="color" value="#66CC00"/>
    </inkml:brush>
  </inkml:definitions>
  <inkml:trace contextRef="#ctx0" brushRef="#br0">2830 240 3623 0 0,'-14'1'285'0'0,"13"-2"-270"0"0,0 1 0 0 0,1 0-1 0 0,-1 0 1 0 0,0 0 0 0 0,0 0 0 0 0,0 0-1 0 0,0 0 1 0 0,0 0 0 0 0,0 0 0 0 0,1 0-1 0 0,-1 0 1 0 0,0 0 0 0 0,0 1 0 0 0,0-1 0 0 0,0 0-1 0 0,-3 3 1497 0 0,6-3-1482 0 0,0 0-1 0 0,-1 0 0 0 0,1-1 0 0 0,0 1 1 0 0,-1 0-1 0 0,1-1 0 0 0,0 1 0 0 0,-1-1 0 0 0,1 1 1 0 0,-1-1-1 0 0,1 0 0 0 0,-1 1 0 0 0,1-1 0 0 0,2-2 1 0 0,13-19 7534 0 0,-30 19-5367 0 0,-14-10-1211 0 0,23 11-337 0 0,-9-3 61 0 0,0 0-1 0 0,0 1 0 0 0,-16-4 0 0 0,-23-6 155 0 0,44 11-645 0 0,-1 0-1 0 0,1 1 1 0 0,0 0 0 0 0,-1 0-1 0 0,1 1 1 0 0,-1 0-1 0 0,1 0 1 0 0,-1 1 0 0 0,-14 2-1 0 0,12-1-69 0 0,-1 1-1 0 0,-15 6 0 0 0,19-6-92 0 0,0 0-1 0 0,-1 0 1 0 0,1 0 0 0 0,-1-1-1 0 0,1 0 1 0 0,-12-1-1 0 0,-1 0 14 0 0,-1 0 1 0 0,-26 5-1 0 0,10-2-73 0 0,12-2 117 0 0,-1-2 1 0 0,-45-6-1 0 0,25 1-29 0 0,-16 1 45 0 0,-50-7-120 0 0,96 11 43 0 0,1 0 0 0 0,-20 2 1 0 0,-23-2 123 0 0,5-8-167 0 0,39 5 18 0 0,0 1 0 0 0,-29-1 0 0 0,23 4 23 0 0,0-1 0 0 0,-1-1 0 0 0,1-1 0 0 0,-30-8 0 0 0,-35-11-49 0 0,36 11 0 0 0,15 1 78 0 0,26 6-38 0 0,-1 1 1 0 0,0 1-1 0 0,0-1 0 0 0,0 2 1 0 0,-14-2-1 0 0,15 2-40 0 0,1 0 0 0 0,0 0 0 0 0,0-1 0 0 0,-15-5 0 0 0,-21-3 0 0 0,-132-10 128 0 0,137 16-128 0 0,31 3 0 0 0,0 1 0 0 0,1 0 0 0 0,-1 1 0 0 0,0-1 0 0 0,-8 3 0 0 0,-22 1 0 0 0,-56 0 0 0 0,52 2 14 0 0,26-3-4 0 0,0-1 0 0 0,0 0 0 0 0,0-1 0 0 0,-18-2 0 0 0,25 1-4 0 0,0 1 0 0 0,0-1 0 0 0,0 1-1 0 0,0 1 1 0 0,0 0 0 0 0,0 0 0 0 0,-9 5 0 0 0,-24 4 11 0 0,3-7-3 0 0,30-4-6 0 0,1 0 0 0 0,0 1 0 0 0,-1 0 0 0 0,-10 4-1 0 0,15-4-5 0 0,0-1-1 0 0,0 1 0 0 0,-1-1 1 0 0,1 0-1 0 0,0 0 0 0 0,-1 0 1 0 0,1 0-1 0 0,0-1 0 0 0,0 1 1 0 0,-1-1-1 0 0,1-1 0 0 0,0 1 1 0 0,0 0-1 0 0,-5-3 0 0 0,-16-4 54 0 0,20 7-55 0 0,0 0 0 0 0,-1 1 0 0 0,1 0 0 0 0,-1 0 0 0 0,1 0 0 0 0,-8 2 0 0 0,-14 1 0 0 0,12-2 0 0 0,13-1 0 0 0,-3 5 0 0 0,3-4 0 0 0,-76 1 0 0 0,76-2 0 0 0,0 0 0 0 0,0 1 0 0 0,0-1 0 0 0,0 0 0 0 0,0 1 0 0 0,0-1 0 0 0,0 1 0 0 0,0 0 0 0 0,0 0 0 0 0,0 0 0 0 0,1 0 0 0 0,-3 1 0 0 0,-12 6 0 0 0,-15 5 0 0 0,28-12 0 0 0,1 0 0 0 0,0 0 0 0 0,0 0 0 0 0,0 1 0 0 0,1-1 0 0 0,-1 0 0 0 0,0 1 0 0 0,0 0 0 0 0,1-1 0 0 0,-1 1 0 0 0,1 0 0 0 0,0 0 0 0 0,-2 1 0 0 0,1 14 0 0 0,2-15 0 0 0,0-1 0 0 0,0 0 0 0 0,0 1 0 0 0,0-1 0 0 0,-1 1 0 0 0,1-1 0 0 0,0 0 0 0 0,-1 1 0 0 0,1-1 0 0 0,0 0 0 0 0,-1 1 0 0 0,0-1 0 0 0,1 0 0 0 0,-1 1 0 0 0,0-1 0 0 0,0 0 0 0 0,-1 2 0 0 0,0-2 0 0 0,1 0 0 0 0,0 0 0 0 0,-1 1 0 0 0,1-1 0 0 0,0 0 0 0 0,0 1 0 0 0,0-1 0 0 0,0 1 0 0 0,0-1 0 0 0,0 1 0 0 0,0 0 0 0 0,0-1 0 0 0,1 1 0 0 0,-1 0 0 0 0,1 0 0 0 0,-1-1 0 0 0,1 1 0 0 0,0 0 0 0 0,-1 0 0 0 0,1 0 0 0 0,0 0 0 0 0,0-1 0 0 0,0 1 0 0 0,1 0 0 0 0,-1 0 0 0 0,0 0 0 0 0,2 3 0 0 0,0 13 0 0 0,-3-16 0 0 0,1 0-1 0 0,0-1 1 0 0,-1 1 0 0 0,1 0-1 0 0,-1 0 1 0 0,0 0-1 0 0,1 0 1 0 0,-1 0 0 0 0,0-1-1 0 0,0 1 1 0 0,0 0-1 0 0,0-1 1 0 0,-2 2 0 0 0,2-1 5 0 0,-1 0 0 0 0,1-1 0 0 0,0 1-1 0 0,0 0 1 0 0,0 0 0 0 0,0-1 0 0 0,0 1 0 0 0,0 0 0 0 0,1 0 0 0 0,-1 0 0 0 0,1 0 0 0 0,-1 0 0 0 0,1 3 0 0 0,-1-1-1 0 0,0-1 0 0 0,0 1 0 0 0,0 0 0 0 0,-1-1 0 0 0,1 1 0 0 0,-1 0 0 0 0,0-1 0 0 0,1 0 0 0 0,-2 0 0 0 0,1 1 0 0 0,0-1 0 0 0,-1 0 0 0 0,1-1 0 0 0,-1 1 0 0 0,-4 3 0 0 0,7-5-4 0 0,-1 1 0 0 0,1 0 0 0 0,0-1 0 0 0,0 1 0 0 0,0-1 0 0 0,0 1 0 0 0,0 0 0 0 0,0-1 0 0 0,0 1 0 0 0,0 1 0 0 0,1 13 0 0 0,-4-8 6 0 0,0 1 1 0 0,0-1-1 0 0,-8 13 0 0 0,-7 17 33 0 0,17-36-39 0 0,1 1 0 0 0,0-1 0 0 0,0 0 0 0 0,0 1 0 0 0,0-1 0 0 0,0 0 0 0 0,1 1 0 0 0,-1-1 0 0 0,2 5 0 0 0,-1-5 0 0 0,0 0 0 0 0,0 1 0 0 0,-1-1 0 0 0,1 1 0 0 0,-1-1 0 0 0,0 1 0 0 0,0-1 0 0 0,0 1 0 0 0,0-1 0 0 0,0 1 0 0 0,-1 3 0 0 0,0-4 0 0 0,0 0 0 0 0,1 0 0 0 0,-1 0 0 0 0,1 0 0 0 0,0 0 0 0 0,0 0 0 0 0,0 0 0 0 0,0 0 0 0 0,0 0 0 0 0,0 3-1 0 0,1 15 13 0 0,3-6 30 0 0,15 51-31 0 0,-9-35-11 0 0,-6-19 0 0 0,0 0 0 0 0,-1-1 0 0 0,3 19 0 0 0,1 28 0 0 0,-5-33 0 0 0,8 36 0 0 0,-9-50 0 0 0,1-1 0 0 0,13 24 0 0 0,19 35 0 0 0,0-6 11 0 0,-22-37 31 0 0,17 34-31 0 0,-18-43-11 0 0,0 0 0 0 0,16 17 0 0 0,16 12-11 0 0,-27-26-31 0 0,18 36 31 0 0,-6 0 22 0 0,-17-35 31 0 0,24 27-31 0 0,15 11-11 0 0,8-5 0 0 0,-42-40 0 0 0,35 21 0 0 0,20-1 0 0 0,-12-9 11 0 0,-34-14 31 0 0,41 16-31 0 0,0-7 0 0 0,-43-15 31 0 0,28-1-31 0 0,13-1-11 0 0,-14-3 11 0 0,-32-1 31 0 0,22-2-20 0 0,0-2 31 0 0,-22 3 0 0 0,32-2-42 0 0,11 3 0 0 0,0-1 31 0 0,-4-1-31 0 0,-6-3-11 0 0,-6-1 0 0 0,28 1 11 0 0,-27 4 31 0 0,9 0-20 0 0,-1-1 20 0 0,0 1-31 0 0,7 7-11 0 0,-4-1 11 0 0,-9-4 42 0 0,-28 1 0 0 0,30 2-42 0 0,9-1 0 0 0,4 0 31 0 0,5-1-31 0 0,-2 3-11 0 0,-1 6 0 0 0,5 8 0 0 0,1-2 0 0 0,-19-6 12 0 0,-33-6 36 0 0,18-2-23 0 0,-28-1 39 0 0,1-1-8 0 0,27-4-34 0 0,-22 1 20 0 0,11-7-20 0 0,-14 5 20 0 0,14-10-20 0 0,-1-3 20 0 0,-11 6-20 0 0,-9 8 20 0 0,10-8-31 0 0,0-5-11 0 0,-4-2 11 0 0,-2 1 31 0 0,-2 1-31 0 0,-1 3 0 0 0,-3 9 31 0 0,4-9-20 0 0,-2 8 20 0 0,6-8-19 0 0,-5 7 25 0 0,10-10-36 0 0,5-2-12 0 0,0 2 0 0 0,0 1 0 0 0,-3 3 11 0 0,-11 7 31 0 0,7-8-31 0 0,-4-1-11 0 0,-5 0 11 0 0,3 0 31 0 0,0 1-34 0 0,-1-1-3 0 0,-1-2-7 0 0,-1 5 13 0 0,8-3 31 0 0,4-3-31 0 0,-2-5-11 0 0,-9 8 0 0 0,3 1 11 0 0,-1-2 31 0 0,1 1-19 0 0,24-33 90 0 0,-20 24-76 0 0,-1-1-1 0 0,0-1 0 0 0,-2 1 0 0 0,10-47 1 0 0,-16 59 16 0 0,15-38 16 0 0,-15 42-55 0 0,1 1 1 0 0,-2-1-1 0 0,0 0 1 0 0,0 0-1 0 0,-1-1 0 0 0,0 1 1 0 0,1-15-1 0 0,-2-18 8 0 0,-3-60 128 0 0,1 91-134 0 0,-1-1 1 0 0,-1 0 0 0 0,0 0 0 0 0,0 1-1 0 0,-10-24 1 0 0,3 15 18 0 0,-1 1 1 0 0,-1 0-1 0 0,-18-23 0 0 0,-46-74 107 0 0,59 89-380 0 0,-25-48-1934 0 0,16 29 875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7:19.867"/>
    </inkml:context>
    <inkml:brush xml:id="br0">
      <inkml:brushProperty name="width" value="0.1" units="cm"/>
      <inkml:brushProperty name="height" value="0.1" units="cm"/>
      <inkml:brushProperty name="color" value="#66CC00"/>
    </inkml:brush>
  </inkml:definitions>
  <inkml:trace contextRef="#ctx0" brushRef="#br0">2880 1683 3223 0 0,'-17'-6'6225'0'0,"10"0"-4388"0"0,6 6-1853 0 0,1 0 0 0 0,-1 0 0 0 0,0-1 1 0 0,1 1-1 0 0,-1 0 0 0 0,1 0 0 0 0,-1 0 1 0 0,0 0-1 0 0,1 0 0 0 0,-1 0 0 0 0,1 0 1 0 0,-1 0-1 0 0,0 0 0 0 0,1 0 0 0 0,-1 0 0 0 0,0 0 1 0 0,1 0-1 0 0,-1 1 0 0 0,1-1 0 0 0,-1 0 1 0 0,1 0-1 0 0,-1 1 0 0 0,1-1 0 0 0,-2 1 1 0 0,-12 13 81 0 0,12-12 297 0 0,0 1-1 0 0,0-1 1 0 0,0 0 0 0 0,0 0 0 0 0,0 0 0 0 0,-4 2 0 0 0,-5 9 860 0 0,10-12-1106 0 0,0 1-1 0 0,0-1 1 0 0,0 1 0 0 0,0-1 0 0 0,-1 1 0 0 0,1-1 0 0 0,0 0 0 0 0,0 1 0 0 0,-1-1 0 0 0,1 0-1 0 0,-1 0 1 0 0,-2 1 0 0 0,-1 0-117 0 0,1 1 0 0 0,-1-1 0 0 0,1 1 0 0 0,0 0 0 0 0,0 0 0 0 0,0 0 0 0 0,0 0 0 0 0,-6 7 0 0 0,5-5 0 0 0,-3 3-2 0 0,0 0-1 0 0,-1-1 0 0 0,0 0 1 0 0,-14 9-1 0 0,19-15-12 0 0,1 0 0 0 0,-1 0 0 0 0,0 0 0 0 0,0 0 0 0 0,1-1 0 0 0,-1 0 0 0 0,0 0 1 0 0,0 0-1 0 0,-7-1 0 0 0,-21 1 17 0 0,25 2 38 0 0,0 0 1 0 0,1 0-1 0 0,-1 0 0 0 0,0 1 0 0 0,1 0 1 0 0,0 0-1 0 0,0 1 0 0 0,0 0 0 0 0,0 0 0 0 0,1 0 1 0 0,-8 8-1 0 0,12-12 31 0 0,1 1-1 0 0,-1 0 1 0 0,0-1 0 0 0,1 1 0 0 0,-1-1-1 0 0,0 0 1 0 0,1 1 0 0 0,-1-1 0 0 0,0 0-1 0 0,1 1 1 0 0,-1-1 0 0 0,0 0 0 0 0,-4-2 2034 0 0,15-3-1241 0 0,30-12-144 0 0,-19 7-74 0 0,44-13 0 0 0,-58 22-622 0 0,1 0 0 0 0,-1 0-1 0 0,0 1 1 0 0,1 0 0 0 0,7 1-1 0 0,-7 0 80 0 0,-1-1 0 0 0,0 0 0 0 0,1 0 0 0 0,-1 0 0 0 0,8-2 0 0 0,18 2 521 0 0,-31-1-364 0 0,7-1-195 0 0,1 1-55 0 0,-4 0 9 0 0,0 0 0 0 0,0 0 0 0 0,-1 0 0 0 0,11-5-1 0 0,9-3 62 0 0,-10 4-13 0 0,18-6-3 0 0,-18 6-11 0 0,11-5-31 0 0,11-5 44 0 0,-31 13 1 0 0,1 0 0 0 0,19-7-43 0 0,-14 4 18 0 0,10-6-18 0 0,-16 8 682 0 0,4 4-638 0 0,34 4-44 0 0,-33-3 29 0 0,-2-4 0 0 0,28-3-31 0 0,-17 3 21 0 0,7-4-23 0 0,-6-1 45 0 0,-9 6-23 0 0,60 3 97 0 0,-36 2-78 0 0,-24-3-21 0 0,-1 1 0 0 0,20-1 0 0 0,17 0-17 0 0,-24-1 36 0 0,25-1 6 0 0,-27 0-12 0 0,22 0-30 0 0,-33 1 36 0 0,-1 0-5 0 0,43 3-43 0 0,12-2-11 0 0,-3-8 0 0 0,-14-5-68 0 0,-38 10-285 0 0,-2-1-126 0 0,26-8-29 0 0,-26 8 801 0 0,-1 0 214 0 0,1-1-348 0 0,-4 1-84 0 0,1 1-1 0 0,0 0 0 0 0,0 0 1 0 0,-1 0-1 0 0,8-1 0 0 0,24-8-44 0 0,-20 5 12 0 0,14-5-19 0 0,-28 10-19 0 0,1 1 1 0 0,-1-1-1 0 0,1 0 0 0 0,-1 0 1 0 0,0 0-1 0 0,0-1 0 0 0,1 1 1 0 0,-1 0-1 0 0,0-1 0 0 0,0 0 1 0 0,2-2-1 0 0,2-1 4 0 0,2-2 15 0 0,-1 1 1 0 0,0-1-1 0 0,-1 0 0 0 0,1-1 0 0 0,-1 1 0 0 0,-1-1 1 0 0,0 0-1 0 0,8-15 0 0 0,1-2 13 0 0,-2 9-14 0 0,7 1-44 0 0,-15 12-303 0 0,1-1-140 0 0,13-9-23 0 0,-13 9 129 0 0,0 0 570 0 0,-1 1-209 0 0,0 0 172 0 0,0 0-1 0 0,0 0 1 0 0,0-1-1 0 0,0 1 1 0 0,0-1-1 0 0,-1 0 1 0 0,0 0-1 0 0,4-6 1 0 0,-5 5-168 0 0,0 0 0 0 0,0 1 0 0 0,-1-1-1 0 0,0 0 1 0 0,0 0 0 0 0,0 0 0 0 0,0 0 0 0 0,-1 0 0 0 0,0 0 0 0 0,0 0 0 0 0,0 0 0 0 0,-1 0 0 0 0,1 0 0 0 0,-1 0 0 0 0,-2-5-1 0 0,-2-10 66 0 0,0 1-1 0 0,2-1 1 0 0,0 0-1 0 0,1 0 1 0 0,1 0 0 0 0,1 0-1 0 0,1 0 1 0 0,4-20-1 0 0,-3 28-69 0 0,-1 1 0 0 0,0-1 0 0 0,-1 1 0 0 0,0-1-1 0 0,-1 1 1 0 0,0-1 0 0 0,-5-20 0 0 0,1 12 32 0 0,-2 2 0 0 0,0-1 0 0 0,-16-29 0 0 0,14 28 57 0 0,-11-33 1 0 0,14 36-35 0 0,0 0 0 0 0,-1 1 0 0 0,-12-22 0 0 0,13 32-56 0 0,-1-1 0 0 0,1 1 0 0 0,-1 0 0 0 0,0 1 0 0 0,0-1 0 0 0,-1 1 0 0 0,1 1 0 0 0,-10-5 0 0 0,-8-5 0 0 0,-184-94 285 0 0,196 101-282 0 0,-65-25-3 0 0,0 3 0 0 0,-112-25 0 0 0,157 44 1 0 0,1-1-1 0 0,-52-27 1 0 0,32 13 50 0 0,-29-14-41 0 0,37 17 22 0 0,-61-22 1 0 0,45 25-22 0 0,-58-21 95 0 0,-218-60-95 0 0,262 86 46 0 0,-1 3 0 0 0,-82-1 0 0 0,-36-4 28 0 0,114 3-85 0 0,45 6 0 0 0,1 2 0 0 0,-45-1 0 0 0,33 7 0 0 0,1 2 0 0 0,-62 13 0 0 0,-83 33 0 0 0,111-30 0 0 0,-140 18 0 0 0,100-16 0 0 0,46-7 0 0 0,-3 5 0 0 0,16-3 0 0 0,24-9 4 0 0,-158 42 24 0 0,148-33-34 0 0,2 3 0 0 0,-48 26 0 0 0,34-16 8 0 0,43-20-10 0 0,1 0 0 0 0,-1 0 0 0 0,2 1 0 0 0,-1 1 0 0 0,1 0 0 0 0,1 1 0 0 0,-15 19 0 0 0,15-18 296 0 0,-1 1 0 0 0,2 1-1 0 0,0 0 1 0 0,1 0 0 0 0,-12 26 0 0 0,20-39-490 0 0,1 1-339 0 0,0-1 450 0 0,0 1 0 0 0,-1 0 0 0 0,1-1 0 0 0,-1 1 0 0 0,1 0 0 0 0,-1-1 0 0 0,-2 5 0 0 0,0 0-32 0 0,0 6-26 0 0,-4 8 197 0 0,2 1 474 0 0,4-19-425 0 0,1-1 0 0 0,-1 1 0 0 0,0 0 0 0 0,0-1 0 0 0,0 1 0 0 0,-1-1-1 0 0,-2 5 1 0 0,-8 16 67 0 0,11-21-614 0 0,-2 4-50 0 0,-1 5 213 0 0,-20 37-33 0 0,13-24 320 0 0,-1 6 0 0 0,2 13 0 0 0,2 6 0 0 0,-8 38 0 0 0,7-40 0 0 0,3-4 0 0 0,3 8 0 0 0,6 8 0 0 0,7 7 0 0 0,-2-3 0 0 0,3 1 0 0 0,-8-50 0 0 0,1 1 0 0 0,9 22 0 0 0,16 17-12 0 0,-23-44 29 0 0,1 1 314 0 0,19 31 145 0 0,-20-31 475 0 0,1 0-802 0 0,17 33-197 0 0,-17-33-289 0 0,3 2-646 0 0,34 37 540 0 0,-40-45 427 0 0,0-1-1 0 0,0 0 0 0 0,0 1 1 0 0,1-2-1 0 0,0 1 0 0 0,0 0 0 0 0,0-1 1 0 0,0 0-1 0 0,11 4 0 0 0,-7-3 19 0 0,62 24-2 0 0,-57-22 0 0 0,9-2 0 0 0,37 3 0 0 0,13-2 0 0 0,-3 4 0 0 0,-5-2 0 0 0,-5-10 0 0 0,1-4 0 0 0,-1-1 0 0 0,0 2 0 0 0,29-2 0 0 0,27 10 0 0 0,-74 2 0 0 0,19-2 0 0 0,12 4 0 0 0,0 2 0 0 0,-5 0 0 0 0,3 0 0 0 0,-4-2 0 0 0,4-2 0 0 0,-1-2 0 0 0,-50-2 0 0 0,-6 0 0 0 0,1 0 0 0 0,28-4 0 0 0,38-8 0 0 0,-6 3 11 0 0,-27 5 31 0 0,6-2-31 0 0,7 1-11 0 0,-2 2 0 0 0,0 0 0 0 0,7 9 0 0 0,6 2 0 0 0,1-1 0 0 0,-9-3 0 0 0,-31-2 0 0 0,29 5 0 0 0,-32-3-2 0 0,-16-2 6 0 0,0-1 1 0 0,22 0-1 0 0,40 1 113 0 0,-73-1-108 0 0,0-1 0 0 0,0 0 0 0 0,0-1 0 0 0,0 1 0 0 0,0 0 0 0 0,0-1 0 0 0,5-1 0 0 0,31-7 26 0 0,-4 4-185 0 0,-26 4-463 0 0,-2-3-175 0 0,24-14-1708 0 0,-8-3-6708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7:30.873"/>
    </inkml:context>
    <inkml:brush xml:id="br0">
      <inkml:brushProperty name="width" value="0.1" units="cm"/>
      <inkml:brushProperty name="height" value="0.1" units="cm"/>
      <inkml:brushProperty name="color" value="#66CC00"/>
    </inkml:brush>
  </inkml:definitions>
  <inkml:trace contextRef="#ctx0" brushRef="#br0">4194 239 6703 0 0,'-6'-5'189'0'0,"5"4"-155"0"0,1 1-1 0 0,-1-1 1 0 0,0 0 0 0 0,0 1 0 0 0,1-1 0 0 0,-1 0 0 0 0,0 0-1 0 0,1 0 1 0 0,-1 0 0 0 0,1 0 0 0 0,-1 1 0 0 0,1-1 0 0 0,-1 0 0 0 0,1-2-1 0 0,-2-2 38 0 0,0 0 0 0 0,1 0 0 0 0,0-1 0 0 0,0 1 0 0 0,1 0 0 0 0,-1-8-1 0 0,2 10-26 0 0,-1 0 0 0 0,-1 0-1 0 0,1 0 1 0 0,0 0-1 0 0,-1 0 1 0 0,1 0-1 0 0,-1 0 1 0 0,0 0-1 0 0,-2-3 1 0 0,3 5 165 0 0,-1 0 0 0 0,0 0-1 0 0,1 0 1 0 0,-1 0 0 0 0,0 0 0 0 0,0 0 0 0 0,0 1 0 0 0,0-1-1 0 0,0 0 1 0 0,0 0 0 0 0,0 1 0 0 0,0-1 0 0 0,0 1-1 0 0,0-1 1 0 0,0 1 0 0 0,0-1 0 0 0,-1 1 0 0 0,1 0-1 0 0,0-1 1 0 0,0 1 0 0 0,0 0 0 0 0,-1 0 0 0 0,1 0-1 0 0,-2 0 1 0 0,-21 2 2644 0 0,20-2-2659 0 0,-1 1 0 0 0,0-1 0 0 0,1 0 1 0 0,-1 0-1 0 0,0-1 0 0 0,1 1 0 0 0,-1-1 0 0 0,-6-2 0 0 0,-18-5 1185 0 0,-36-6 0 0 0,34 8-1193 0 0,-131-31 1455 0 0,124 29-693 0 0,0 1 0 0 0,-72-2-1 0 0,57 8 1425 0 0,-68-13-6457 0 0,26 6 4491 0 0,-15-2-375 0 0,81 7-3 0 0,0 2 0 0 0,-40 2 1 0 0,13 1 91 0 0,27-2-34 0 0,-139-3 191 0 0,-246 9 491 0 0,307-2-699 0 0,60-3-7 0 0,0 1 1 0 0,-67 13-1 0 0,48 0-62 0 0,17-2 0 0 0,-1-3 0 0 0,0-2 0 0 0,-65 2 0 0 0,-1-4 120 0 0,0 1-104 0 0,88-5-16 0 0,-32 5 0 0 0,38-4 0 0 0,0-1 0 0 0,0 0 0 0 0,-25-2 0 0 0,-85-4 299 0 0,126 3-296 0 0,0 1 0 0 0,0-1 1 0 0,1-1-1 0 0,-1 1 0 0 0,1-1 1 0 0,-1 0-1 0 0,1 0 0 0 0,-1-1 0 0 0,1 0 1 0 0,-9-6-1 0 0,9 5-1 0 0,-1 1 0 0 0,1 0 0 0 0,-1 0 0 0 0,0 0-1 0 0,0 1 1 0 0,0 0 0 0 0,0 0 0 0 0,-11-2 0 0 0,-5 2-2 0 0,-13-1 0 0 0,-58 1 0 0 0,41 3 0 0 0,32-1 0 0 0,0 0 0 0 0,-37 7 0 0 0,30-2 0 0 0,1 2 0 0 0,-51 21 0 0 0,59-21-7 0 0,1-2-1 0 0,-24 6 1 0 0,29-9 2 0 0,1 1 1 0 0,0 0-1 0 0,-1 1 0 0 0,1 0 1 0 0,0 0-1 0 0,1 1 0 0 0,-1 1 1 0 0,-10 7-1 0 0,-35 25-9 0 0,35-25-2 0 0,-22 18 0 0 0,37-25 14 0 0,-1-1 0 0 0,2 1-1 0 0,-1 1 1 0 0,1-1 0 0 0,0 1 0 0 0,0-1-1 0 0,-5 12 1 0 0,3-5 2 0 0,-1 0 0 0 0,-17 19 0 0 0,17-22 0 0 0,0 1 0 0 0,0 0 0 0 0,-9 19 0 0 0,-32 58 0 0 0,38-63 0 0 0,-11 40 0 0 0,17-51 0 0 0,4-12 0 0 0,0 0 0 0 0,0 1 0 0 0,0-1 0 0 0,0 1 0 0 0,1-1 0 0 0,-1 0 0 0 0,1 1 0 0 0,0 2 0 0 0,-2 22 0 0 0,-1 1 0 0 0,-1-1 0 0 0,-13 45 0 0 0,-5 30 0 0 0,17-80 0 0 0,-9 32 0 0 0,-5 16 0 0 0,5-4 0 0 0,9-43 0 0 0,0 0 0 0 0,1 0 0 0 0,-1 33 0 0 0,14 49 0 0 0,-7-87 0 0 0,-1-15 0 0 0,0 11 0 0 0,1 0 0 0 0,0 0 0 0 0,1-1 0 0 0,0 1 0 0 0,2 0 0 0 0,9 22 0 0 0,-7-23-8 0 0,1 0 0 0 0,-1 0 0 0 0,2-1 0 0 0,0-1 0 0 0,0 0 0 0 0,1 0 0 0 0,19 16 0 0 0,-6-10 36 0 0,1-2 0 0 0,0 0 1 0 0,49 20-1 0 0,-41-20-13 0 0,-18-10-10 0 0,-1 0 1 0 0,2 0-1 0 0,-1-1 0 0 0,0-1 1 0 0,25 2-1 0 0,73-1 27 0 0,-59-4-32 0 0,23 0 0 0 0,86 9 0 0 0,-111-2 0 0 0,6-1 0 0 0,68 18 0 0 0,-55-9 0 0 0,-48-11 30 0 0,-1 0-1 0 0,38 1 0 0 0,-3-1 22 0 0,-24 2-26 0 0,33 8 0 0 0,-44-8-22 0 0,-2-3 9 0 0,0 0 1 0 0,0-1-1 0 0,28-2 0 0 0,1 1 3 0 0,3 0-15 0 0,-29-1 0 0 0,1 1 0 0 0,40 7 0 0 0,-47-6 0 0 0,0 0 0 0 0,0-1 0 0 0,24-1 0 0 0,8 0 0 0 0,-20 0 0 0 0,43-6 0 0 0,-39 3 0 0 0,363-50 64 0 0,-345 44-45 0 0,0 3-1 0 0,0 1 1 0 0,75 4 0 0 0,-99 2-139 0 0,0-1 0 0 0,0-1 1 0 0,0-1-1 0 0,44-11 0 0 0,-51 11 211 0 0,1 0 1 0 0,-1 1-1 0 0,0 1 0 0 0,23 2 1 0 0,-15 0 125 0 0,32-2 1 0 0,18-3-218 0 0,79 7 0 0 0,-92 0 0 0 0,96-8 0 0 0,-129 3 0 0 0,11-2 0 0 0,-26 2 12 0 0,0 0 1 0 0,0 0-1 0 0,0 2 1 0 0,27 3-1 0 0,-30-2-10 0 0,-2-1-2 0 0,1-1 0 0 0,19-1 0 0 0,41-8 0 0 0,-15-5 0 0 0,-41 9 0 0 0,28-4 0 0 0,-31 6 0 0 0,-1 0 0 0 0,0-1 0 0 0,-1 0 0 0 0,22-11 0 0 0,-1 1 0 0 0,-25 11 13 0 0,1-1-1 0 0,-1-1 0 0 0,0 1 1 0 0,11-10-1 0 0,0 0-10 0 0,-15 11 0 0 0,0 1-1 0 0,0-1 0 0 0,0 0 1 0 0,-1 0-1 0 0,1 0 1 0 0,-1 0-1 0 0,0 0 0 0 0,1 0 1 0 0,-1 0-1 0 0,2-7 1 0 0,0-2 8 0 0,0 1-1 0 0,2-14 1 0 0,-4 15-5 0 0,1 0 0 0 0,0 1-1 0 0,5-14 1 0 0,40-55 59 0 0,-48 78-64 0 0,7-10 122 0 0,-1-1-1 0 0,0 0 0 0 0,0 0 1 0 0,-1 0-1 0 0,-1 0 1 0 0,0-1-1 0 0,0 0 1 0 0,-1 0-1 0 0,-1 0 1 0 0,0 0-1 0 0,1-14 0 0 0,-2-9-104 0 0,-1 12-265 0 0,2 0-1 0 0,0 0 1 0 0,1 0-1 0 0,11-37 1 0 0,-13 57 248 0 0,6-16 2 0 0,-1-1 0 0 0,0 1-1 0 0,-2-1 1 0 0,0 0 0 0 0,2-36 0 0 0,-6 33 23 0 0,3-108 166 0 0,-3 124-187 0 0,0 0 0 0 0,0 0 0 0 0,-1 0 0 0 0,0 0 0 0 0,-1 0-1 0 0,1 0 1 0 0,-1 0 0 0 0,-1 0 0 0 0,1 1 0 0 0,-1-1 0 0 0,0 1 0 0 0,-1 0 0 0 0,-5-9 0 0 0,-9-18 69 0 0,14 25-59 0 0,2 0 0 0 0,-1 0 0 0 0,1 0 0 0 0,0 0 1 0 0,1 0-1 0 0,0-1 0 0 0,0-13 0 0 0,1 12-13 0 0,0 1-1 0 0,-2-1 1 0 0,1 0 0 0 0,-1 0-1 0 0,-3-10 1 0 0,-2 5 34 0 0,0 0 1 0 0,0 1-1 0 0,-2 0 0 0 0,0 0 1 0 0,-19-22-1 0 0,5 10 71 0 0,-46-39 0 0 0,26 33-937 0 0,-54-31-1 0 0,86 56 672 0 0,-31-19-1223 0 0,-30-18-6501 0 0,33 18 382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7:47.789"/>
    </inkml:context>
    <inkml:brush xml:id="br0">
      <inkml:brushProperty name="width" value="0.1" units="cm"/>
      <inkml:brushProperty name="height" value="0.1" units="cm"/>
      <inkml:brushProperty name="color" value="#66CC00"/>
    </inkml:brush>
  </inkml:definitions>
  <inkml:trace contextRef="#ctx0" brushRef="#br0">1 3 455 0 0,'0'-2'0'0'0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7:49.545"/>
    </inkml:context>
    <inkml:brush xml:id="br0">
      <inkml:brushProperty name="width" value="0.1" units="cm"/>
      <inkml:brushProperty name="height" value="0.1" units="cm"/>
      <inkml:brushProperty name="color" value="#66CC00"/>
    </inkml:brush>
  </inkml:definitions>
  <inkml:trace contextRef="#ctx0" brushRef="#br0">1916 452 6335 0 0,'-14'-22'403'0'0,"11"16"-148"0"0,-1-1 1 0 0,0 1 0 0 0,0 0 0 0 0,0 0 0 0 0,-1 1-1 0 0,0-1 1 0 0,0 1 0 0 0,0 0 0 0 0,-1 1 0 0 0,1-1 0 0 0,-13-7-1 0 0,9 7-204 0 0,0 0 0 0 0,1-1 0 0 0,0 0-1 0 0,0 0 1 0 0,0-1 0 0 0,-7-8-1 0 0,-26-22 595 0 0,22 22-419 0 0,-40-26 1381 0 0,52 37-1471 0 0,0 1 0 0 0,0 0 0 0 0,0 0 0 0 0,0 0 0 0 0,0 1-1 0 0,-1 0 1 0 0,-8-2 0 0 0,12 4-79 0 0,-1 0 0 0 0,1-1-1 0 0,0 0 1 0 0,0 0 0 0 0,0 0-1 0 0,-1 0 1 0 0,1-1 0 0 0,1 1-1 0 0,-1-1 1 0 0,0 0 0 0 0,-5-4-1 0 0,7 5 5 0 0,0 0 0 0 0,0 0 0 0 0,0 0-1 0 0,0 0 1 0 0,0 0 0 0 0,-1 0 0 0 0,1 1-1 0 0,-3-1 1 0 0,3 0-43 0 0,0 1 1 0 0,1 0-1 0 0,-1-1 1 0 0,0 1-1 0 0,1-1 1 0 0,-1 0-1 0 0,0 1 1 0 0,1-1-1 0 0,-1 0 1 0 0,1 0-1 0 0,-1 0 1 0 0,1 0-1 0 0,0 0 1 0 0,-1 0-1 0 0,0-2 1 0 0,-4-2 10 0 0,1 0 0 0 0,-1 0 0 0 0,-1 1 0 0 0,1 0 0 0 0,0 0 0 0 0,-1 0-1 0 0,-13-5 1 0 0,1 1 93 0 0,-1-2 66 0 0,0 1 0 0 0,-1 0 0 0 0,0 2 0 0 0,-40-9 0 0 0,3 3-146 0 0,36 7-4 0 0,-31-4 0 0 0,19 6 55 0 0,-186-13 668 0 0,203 17-158 0 0,-24 0-274 0 0,0 1 1 0 0,-57 9 0 0 0,77-6-567 0 0,-1 0-1 0 0,1 1 1 0 0,0 1-1 0 0,0 1 1 0 0,1 1-1 0 0,-1 1 1 0 0,-21 14-1 0 0,-11 8 238 0 0,-1-2 0 0 0,-85 33 0 0 0,130-58 0 0 0,1 0 0 0 0,0 1 0 0 0,1-1 0 0 0,-1 2 0 0 0,1-1 0 0 0,0 1 0 0 0,0 0 0 0 0,1 0 0 0 0,0 1 0 0 0,0 0 0 0 0,0 0 0 0 0,-4 8 0 0 0,-6 11 0 0 0,2 0 0 0 0,-13 35 0 0 0,26-60 0 0 0,-50 138 1896 0 0,45-125-2019 0 0,2-1-1 0 0,0 1 0 0 0,0 0 1 0 0,-3 27-1 0 0,3 59-824 0 0,1-21 586 0 0,1-43 362 0 0,3 1 0 0 0,0-1 0 0 0,3 0 0 0 0,1-1 0 0 0,13 51 0 0 0,32 199 195 0 0,-43-233-182 0 0,-3-28 6 0 0,2 1 0 0 0,1-2 0 0 0,0 1 0 0 0,2-1 0 0 0,1 0 0 0 0,0 0 0 0 0,2-1 0 0 0,1-1 0 0 0,27 35 0 0 0,-18-30 72 0 0,37 31 1 0 0,2 2 15 0 0,-55-54-81 0 0,0 1 0 0 0,0-1-1 0 0,0 0 1 0 0,1-1 0 0 0,0 1-1 0 0,0-1 1 0 0,0-1 0 0 0,0 1-1 0 0,1-1 1 0 0,9 2 0 0 0,9 2 130 0 0,45 5 1 0 0,-67-12-155 0 0,24 2 94 0 0,51-2 0 0 0,-5-1 2 0 0,63 7 218 0 0,205 34 0 0 0,-338-39-311 0 0,210 34 177 0 0,-181-32-171 0 0,0-1-1 0 0,0-2 1 0 0,0-2 0 0 0,51-7-1 0 0,152-35 153 0 0,-206 38-56 0 0,11-2 34 0 0,-1-1 0 0 0,50-19 1 0 0,-23 3-71 0 0,0-4 1 0 0,90-54-1 0 0,-116 58-20 0 0,-21 14-26 0 0,0-1-1 0 0,-1 0 0 0 0,-1-2 0 0 0,0 0 0 0 0,26-28 0 0 0,-39 35-14 0 0,0 0-1 0 0,-1-1 0 0 0,0 0 1 0 0,0 0-1 0 0,-1 0 0 0 0,0 0 1 0 0,0-1-1 0 0,-1 1 1 0 0,0-1-1 0 0,0 0 0 0 0,-1 1 1 0 0,0-1-1 0 0,-1-14 0 0 0,-1-2 40 0 0,-1 0-1 0 0,-1 0 1 0 0,-10-38 0 0 0,-24-64 300 0 0,-73-167 0 0 0,86 234-275 0 0,-40-88 24 0 0,51 123-89 0 0,-1 1 0 0 0,-1 0 0 0 0,-32-39 0 0 0,-4 6 3 0 0,-61-52-1 0 0,81 83-1 0 0,-1 1 1 0 0,-1 1-1 0 0,-62-32 0 0 0,56 37-27 0 0,0 2 0 0 0,-50-15 1 0 0,65 26-10 0 0,0 0 0 0 0,0 1 0 0 0,0 2 0 0 0,0 0 0 0 0,-33 2-1 0 0,45 1-89 0 0,0 1-1 0 0,1 1 0 0 0,-1 0 0 0 0,1 1 0 0 0,-1 0 0 0 0,1 1 0 0 0,-21 10 0 0 0,21-8-1048 0 0,1 0 0 0 0,0 0 0 0 0,1 1-1 0 0,-15 13 1 0 0,-15 21-5315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1:49.593"/>
    </inkml:context>
    <inkml:brush xml:id="br0">
      <inkml:brushProperty name="width" value="0.35" units="cm"/>
      <inkml:brushProperty name="height" value="2.1" units="cm"/>
      <inkml:brushProperty name="color" value="#33CCFF"/>
      <inkml:brushProperty name="inkEffects" value="pencil"/>
    </inkml:brush>
  </inkml:definitions>
  <inkml:trace contextRef="#ctx0" brushRef="#br0">2611 426 4831 248198 67021,'-2'-8'504'0'0,"-2"-5"-504"0"0,0-1 232 0 0,1 2 24 0 0,0 1 0 0 0,0 1 0 0 0,2 1-56 0 0,-1-1-8 0 0,2-1 0 0 0,0-2 0 0 0,0-2 16 0 0,3-5 208 0 0,0-2-208 0 0,1-1 136 0 0,1 1 24 0 0,-2 1 8 0 0,0 1 0 0 0,-3 2 160 0 0,-1 3 32 0 0,-2 1 8 0 0,-2 2 600 0 0,-3 1-568 0 0,0 3 0 0 0,-2 2 0 0 0,1 1-128 0 0,-1 3-16 0 0,0 1-8 0 0,0 1 0 0 0,1 2-144 0 0,-2 1-32 0 0,0 0-8 0 0,0 2 0 0 0,0-1-136 0 0,1 2-24 0 0,0-1-8 0 0,0 0 0 0 0,1-1-16 0 0,0 1-8 0 0,0-1 0 0 0,1-1 0 0 0,-1 0 80 0 0,1-1 8 0 0,-1-1 8 0 0,0-1 0 0 0,-1 0 24 0 0,-3 0 216 0 0,-3 0-208 0 0,0 0-8 0 0,-1-1 0 0 0,-1 1 0 0 0,0-1 0 0 0,0 2 40 0 0,-1-1 8 0 0,-1 1 0 0 0,0 0 0 0 0,-1 1 0 0 0,0 0 0 0 0,0 0 0 0 0,-2 0 0 0 0,1 1-88 0 0,-1-1-8 0 0,0 1-8 0 0,0 0 0 0 0,0-1-64 0 0,0 1-16 0 0,0-1 0 0 0,-1 0 0 0 0,0 0-64 0 0,-1 0 64 0 0,-2-1-64 0 0,-2 0 64 0 0,0 0-64 0 0,0 0 64 0 0,0-2-64 0 0,1 0 64 0 0,0-1 32 0 0,0-1 8 0 0,2 0 0 0 0,0 0 0 0 0,2 0-16 0 0,-1 0-8 0 0,1 0 0 0 0,0 0 0 0 0,-1 1-80 0 0,0 0 80 0 0,-1 2-80 0 0,0-1 80 0 0,0 1-80 0 0,0 0 0 0 0,1-1 72 0 0,1 0-72 0 0,1-1 0 0 0,1 0 64 0 0,1 0-64 0 0,1 0 0 0 0,1 0 64 0 0,-1 1-64 0 0,0-1 64 0 0,-4 1-64 0 0,-2 1 72 0 0,1-1-72 0 0,0 1 0 0 0,2 0 0 0 0,2 1 0 0 0,1 0 0 0 0,2 0 0 0 0,1 0 0 0 0,1-1 0 0 0,0 0 0 0 0,1 0 0 0 0,-1 0 0 0 0,0 0 0 0 0,0 0 0 0 0,0 0 0 0 0,0 0 0 0 0,0 0 0 0 0,-1 1 0 0 0,1-1 0 0 0,-1 2 0 0 0,0-1 0 0 0,0 0 0 0 0,-1 2 0 0 0,0-1 0 0 0,-1 2 0 0 0,0-1 0 0 0,-1 2 0 0 0,-1-1 0 0 0,0 2 0 0 0,0-1 0 0 0,1 1 0 0 0,0 1 0 0 0,2 0 0 0 0,0 1 0 0 0,1 0 0 0 0,1 1 0 0 0,1 1 0 0 0,1 0 0 0 0,0 1 0 0 0,1 0 64 0 0,0 1-64 0 0,0 0 0 0 0,-1 2 0 0 0,0 0 0 0 0,-1 1 64 0 0,1 0-64 0 0,-1 0 0 0 0,0 2 64 0 0,1 0-64 0 0,0 0 0 0 0,1 0 0 0 0,1 0 0 0 0,0 0 0 0 0,1 0 0 0 0,0-1 0 0 0,1 1 72 0 0,0 0-72 0 0,0 0 0 0 0,1 0 72 0 0,0-1-72 0 0,0 2 0 0 0,1 0 72 0 0,0 0-72 0 0,1 1 0 0 0,0-1 72 0 0,1 0-72 0 0,0 1 0 0 0,1-1 64 0 0,0 0-64 0 0,0 1 0 0 0,0 0 0 0 0,0 2 72 0 0,-1 4-72 0 0,-1 2 72 0 0,0 1-72 0 0,0-1 0 0 0,-1 0 0 0 0,0 0 64 0 0,1-1-64 0 0,0-2 64 0 0,1-1-64 0 0,1-2 64 0 0,0 0 0 0 0,1-1 0 0 0,1 0 0 0 0,2-1 0 0 0,0 1 0 0 0,1-1 0 0 0,1 0 0 0 0,0 0 0 0 0,1-1 8 0 0,0 0 0 0 0,1 0 0 0 0,1 1 0 0 0,0 0-72 0 0,1 0 64 0 0,2-1-64 0 0,0 0 64 0 0,2-1-64 0 0,1-1 0 0 0,1-1 0 0 0,0-1 64 0 0,3 1-64 0 0,2-1 64 0 0,0-1-64 0 0,2 0 64 0 0,2-1-64 0 0,-1 1 64 0 0,0-1-64 0 0,0-1 64 0 0,0 0-64 0 0,1 0 0 0 0,1 0 72 0 0,0-1-72 0 0,1 0 0 0 0,4 2 64 0 0,7 1 0 0 0,0-1-64 0 0,-1 0 80 0 0,-2-2-80 0 0,-2-2 88 0 0,5 0 8 0 0,0 0-96 0 0,0-1 96 0 0,0-1-32 0 0,-1-1 0 0 0,6-1 8 0 0,1 1-72 0 0,0-2 0 0 0,-1 0 72 0 0,0-1-72 0 0,-2 0 0 0 0,-1-1 0 0 0,0 0 64 0 0,-1 0-64-498 2,4 0 0 498-2,6 1 0 0 0,1-1 64 0 0,-2 1-64 0 0,-4-1 0 0 0,-2 1 64 0 0,-2 0-64 0 0,-1-1 0 0 0,-1 0 64 0 0,0-1-64 0 0,0 0 64 0 0,0-2-64 0 0,0 0 64 0 0,1 0-64 0 0,1-1 64 0 0,0-1-64 0 0,2-1 64 0 0,0 0-64 0 0,0 0 64 0 0,0 1-64 0 0,-1 0 64 0 0,-1 0-64 0 0,-1 0 0 0 0,-1 1 0 0 0,-1 0 64 0 0,-2 0-64 0 0,-1 1 0 0 0,0 0 0 0 0,1 0 64 0 0,1-1-64 0 0,1 0 0 0 0,2-1 72 0 0,0-1-72 0 0,2 0 0 0 0,0 0 64 0 0,0-2-64 0 0,1 0 0 0 0,0 0 0 0 0,1-1 0 0 0,-1 1 0 0 0,-1 0 64 0 0,-1-1-64 0 0,0 1 0 0 0,1 0 0 0 0,0-1 0 0 0,-1 0 0 0 0,0-1 0 0 0,-1 0 0 0 0,0-2 0 0 0,-1 0 0 0 0,1-1 0 0 0,-2-1 0 0 0,-1 0 64 0 0,-2 0-64 0 0,0 0 64 0 0,-2-1-64 0 0,-2 0 64 0 0,-2-2-64 0 0,-1 0 72 0 0,-3-1-72 0 0,-3 0 80 0 0,-1 0-80 0 0,-3 1 96 0 0,-2 0-96 0 0,-2 0 96 0 0,-1-1-16 0 0,-2 1 0 0 0,-2-1 0 0 0,0 0 0 0 0,-2 0-8 0 0,0 1 0 0 0,-1 0 0 0 0,-1 1 0 0 0,0-1-72 0 0,-1 1 96 0 0,0-1-96 0 0,-1 0 96 0 0,-1 0-96 0 0,0-2 0 0 0,-1 1 72 0 0,-1-1-72 0 0,-1 0 0 0 0,-1-1 64 0 0,-1-1-64 0 0,-1 0 0 0 0,-3-1 0 0 0,0-1 64 0 0,-2 0-64 0 0,-1 0 0 0 0,-1 0 0 0 0,-2 1 0 0 0,0 0 0 0 0,-1 2 0 0 0,-1-1 0 0 0,-1 1 72 0 0,-2 0-72 0 0,0-1 0 0 0,-2 0 64 0 0,0-1-64 0 0,0 0 0 0 0,-1 0 0 0 0,0 0 0 0 0,-2 0 0 0 0,-1 1 0 0 0,-1 1 0 0 0,-2 0 64 0 0,0-1-64 0 0,-1 1 0 0 0,-1 0 0 0 0,0 1 0 0 0,0 0 0 0 0,0 1 0 0 0,0 0 0 0 0,-1 2 0 0 0,-2 0 0 0 0,1 3 0 0 0,-2 1 0 0 0,0 1 0 0 0,-1 1 0 0 0,0 1 0 0 0,-8 0 0 0 0,-3 1 0 0 0,-1-1 0 0 0,0 1 0 0 0,2 0 0 0 0,2 1 0 0 0,1 1 0 0 0,1 1 0 0 0,2 2 0 0 0,0 0 0 0 0,1 3 0 0 0,-8 1 0 0 0,-3 3 0 0 0,2 1 0 0 0,1 1 0 0 0,3 1 0 0 0,2 1 0 0 0,2 0 0 0 0,0 1 0 0 0,1 0 0 0 0,-1 1 0 0 0,0-1 0 0 0,0-1 0 0 0,0 0 0 0 0,0 1 0 0 0,2 1 0 0 0,-1 2 0 0 0,1 1 0 0 0,0 1 0 0 0,0 3-64 0 0,-7 6 64 0 0,0 4 0 0 0,2 2 0 0 0,4 0 0 0 0,3 0 0 0 0,4-1 0 0 0,3-1-64 0 0,3-1 64 0 0,1-1 0 0 0,2 0 0 0 0,1-1 0 0 0,1-1 0 0 0,1 0 0 0 0,2-1 0 0 0,1 1 0 0 0,1-1 0 0 0,3 0 0 0 0,-1 5 0 0 0,2 1 0 0 0,2 0 0 0 0,3 0 0 0 0,3-1-64 0 0,2-1 64 0 0,2-2 0 0 0,1 0 0 0 0,1 1 0 0 0,2-1-72 0 0,0 1 72 0 0,0 2 0 0 0,2 0 0 0 0,1 2 0 0 0,0 0 0 0 0,1 1 0 0 0,1-1 0 0 0,1-2 0 0 0,0 0 0 0 0,5 3 0 0 0,2 0 0 0 0,1 0 0 0 0,7 1 0 0 0,2-1 0 0 0,3-2 0 0 0,0-2 0 0 0,2-3 0 0 0,1-2-64 0 0,0 0 64 0 0,1-2 0 0 0,0 0 0 0 0,0-1 0 0 0,1 0 0 0 0,0-3 0 0 0,1 0 0 0 0,2-1 0 0 0,2-2 0 0 0,1 0 0 0 0,2 0 0 0 0,1 0 0 0 0,2 1 0 0 0,1-1 0 0 0,2 1 0 0 0,1-1 0 0 0,2 1 0 0 0,0-1 0 0 0,2 0 0 0 0,0-2 0 0 0,0-1 0 0 0,0-1 0 0 0,-2-2 0 0 0,0-1 0 0 0,0-2 0 0 0,2-1 0 0 0,1-1 0 0 0,3-2 0 0 0,1-1 0 0 0,3-2 0 0 0,1-1 0 0 0,1-2 0 0 0,1-3 0 0 0,0-1 0 0 0,-1-1 0 0 0,-2-3 0 0 0,-1 0 0 0 0,-2 0 0 0 0,-1 0 0 0 0,-1 0 0 0 0,-1 1 0 0 0,-3 1 0 0 0,0 0 0 0 0,-1 0 64 0 0,-1 0-64 0 0,1 0 0 0 0,0-2 64 0 0,0 0-64 0 0,-1-2 0 0 0,0-1 0 0 0,1-2 0 0 0,-1-1 64 0 0,0-1-64 0 0,-1-2 0 0 0,0 0 0 0 0,-1 0 64 0 0,-3-1-64 0 0,5-5 0 0 0,0-1 64 0 0,-3-1-64 0 0,-4 1 0 0 0,-4 3 0 0 0,-5 1 0 0 0,-3 3 64 0 0,-5 1 8 0 0,-2 1 0 0 0,-4 0 0 0 0,-2 0-72 0 0,-3 0 64 0 0,-2-1-64 0 0,-2 0 64 0 0,-3-1-64 0 0,-1-1 64 0 0,-2 0-64 0 0,-2-2 64 0 0,-1 0-64 0 0,-1-2 0 0 0,-3-2 0 0 0,-2-1 64 0 0,-2-1-64 0 0,-2-2 0 0 0,-2 1 72 0 0,-2-2-72 0 0,-2 2 0 0 0,-3-1 72 0 0,-2 1-72 0 0,-1 1 0 0 0,-2-1 72 0 0,-2 2-72 0 0,-2-1 0 0 0,-2 1 72 0 0,-1-1-72 0 0,-2 2 0 0 0,-2-1 0 0 0,-2 2 64 0 0,-1 0-64 0 0,-3 0 0 0 0,-2 3 0 0 0,-2 0 0 0 0,-2 3 0 0 0,-1 1 0 0 0,-2 0 0 0 0,-1-1 0 0 0,-2 1 0 0 0,0 0 0 0 0,1-1 0 0 0,0 1 0 0 0,1 0 0 0 0,0 1 0 0 0,-1 0 0 0 0,-2 1 0 0 0,-2 0 0 0 0,-11-1 0 0 0,-6 0 0 0 0,-1 2 0 0 0,-8 0 0 0 0,-1 2 0 0 0,3 3 0 0 0,4 3 0 0 0,7 3 0 0 0,4 3 0 0 0,3 2 0 0 0,1 3 0 0 0,0 1 0 0 0,0 3 0 0 0,0 2 0 0 0,2 2 0 0 0,1 1 0 0 0,4 2 0 0 0,2 3 0 0 0,3 1 0 0 0,3 1 0 0 0,2 3 0 0 0,1 2 0 0 0,2 1 0 0 0,1 2 0 0 0,2 2 0 0 0,2 2-64 0 0,3 2 64 0 0,1 0 0 0 0,3 2 0 0 0,1 0 0 0 0,2 1 0 0 0,2 1-72 0 0,2 1 72 0 0,2 1 0 0 0,2 1 0 0 0,3 0 0 0 0,1 0 0 0 0,3 1 0 0 0,1-1-64 0 0,2 1 64 0 0,3 0 0 0 0,1 0 0 0 0,2 1 0 0 0,2 1 0 0 0,2 0 0 0 0,1 1 0 0 0,3-2 0 0 0,1-1 0 0 0,2-2 0 0 0,1-1 0 0 0,1 0 0 0 0,2-1 0 0 0,1 1 0 0 0,2 0 0 0 0,0 0-64 0 0,2 0 64 0 0,1 0 0 0 0,1-1 0 0 0,2-2 0 0 0,0-2 0 0 0,1-1 0 0 0,2-2 0 0 0,1-1 0 0 0,2-1 0 0 0,3 0 0 0 0,2-1 0 0 0,1-1 0 0 0,2-1 0 0 0,1-1 0 0 0,2 0 0 0 0,0 0 0 0 0,1 0 0 0 0,9 3 0 0 0,5 0 0 0 0,2-2 0 0 0,0-2 0 0 0,0-4 0 0 0,-2-4 0 0 0,0-3 0 0 0,0-4 0 0 0,0-4 0 0 0,1 0 0 0 0,0-3 0 0 0,0 0 0 0 0,0-1 0 0 0,0 1 0 0 0,1 0 0 0 0,1 1 0 0 0,1-1 0 0 0,0 0 0 0 0,1-2 0 0 0,0-1 0 0 0,0-2 0 0 0,0 1 0 0 0,1-2 0 0 0,0 1 0 0 0,1-2 0 0 0,-1-1 0 0 0,-1-1 0 0 0,0-1 0 0 0,-1-3 0 0 0,0 0 0 0 0,-3-2 64 0 0,-2 0-64 0 0,-2 0 0 0 0,4-5 64 0 0,-1-3-64 0 0,-3 0 0 0 0,-4 0 64 0 0,-4 0-64 0 0,-4 0 0 0 0,-4 1 64 0 0,-2 0-64 0 0,-3 0 0 0 0,-3-1 72 0 0,-1 0-72 0 0,-2 0 0 0 0,-2-1 0 0 0,-3-1 0 0 0,-2 1 0 0 0,-2-1 64 0 0,-3 0-64 0 0,-1 0 0 0 0,-3 0 72 0 0,-2 1-72 0 0,-1 0 80 0 0,-3 1-80 0 0,-1-1 64 0 0,-1-1-64 0 0,-2 0 0 0 0,-1-1 72 0 0,-2 0-72 0 0,-2-2 0 0 0,-1 1 0 0 0,-3 0 64 0 0,-2 0-64 0 0,-2 0 0 0 0,-3 1 0 0 0,-4-1 0 0 0,-5-1 0 0 0,-4 0 0 0 0,-6 0 0 0 0,-5 0 64 0 0,-7 0-64 0 0,-4 2 0 0 0,-7 1 0 0 0,-6 1 0 0 0,-6 3 0 0 0,-3 1 0 0 0,-5 4 0 0 0,-5 3 0 0 0,-6 3 0 0 0,-7 5 0 0 0,-8 4 0 0 0,-6 5 0 0 0,-5 4 0 0 0,-1 4 0 0 0,-1 4 0 0 0,1 5 0 0 0,3 5-168 0 0,3 5 24 0 0,5 4 8 0 0,-18 24-12088 0 0,-2 16 5344 0 0,20-3-5223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33.618"/>
    </inkml:context>
    <inkml:brush xml:id="br0">
      <inkml:brushProperty name="width" value="0.1" units="cm"/>
      <inkml:brushProperty name="height" value="0.1" units="cm"/>
      <inkml:brushProperty name="color" value="#F4F91B"/>
    </inkml:brush>
  </inkml:definitions>
  <inkml:trace contextRef="#ctx0" brushRef="#br0">2172 64 287 0 0,'-33'-1'279'0'0,"1"-1"0"0"0,0-2 0 0 0,-38-9 0 0 0,9-5 1138 0 0,43 12-979 0 0,1 0-1 0 0,-1 2 1 0 0,-31-5-1 0 0,28 9-288 0 0,0 0 0 0 0,0 1 0 0 0,0 1-1 0 0,0 1 1 0 0,0 0 0 0 0,-29 10 0 0 0,-118 52 76 0 0,-2 0-199 0 0,-115-7-26 0 0,194-43 0 0 0,5 1-4 0 0,-177 24 72 0 0,110-27-68 0 0,-187 18 0 0 0,230-16 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42.889"/>
    </inkml:context>
    <inkml:brush xml:id="br0">
      <inkml:brushProperty name="width" value="0.1" units="cm"/>
      <inkml:brushProperty name="height" value="0.1" units="cm"/>
      <inkml:brushProperty name="color" value="#F4F91B"/>
    </inkml:brush>
  </inkml:definitions>
  <inkml:trace contextRef="#ctx0" brushRef="#br0">1998 1704 1927 0 0,'1'-1'13'0'0,"1"0"0"0"0,-1 0-1 0 0,0 0 1 0 0,1 0-1 0 0,-1 0 1 0 0,1 0 0 0 0,-1 1-1 0 0,1-1 1 0 0,-1 0-1 0 0,1 1 1 0 0,-1-1-1 0 0,1 1 1 0 0,0 0 0 0 0,-1-1-1 0 0,1 1 1 0 0,0 0-1 0 0,-1 0 1 0 0,1 0 0 0 0,2 1-1 0 0,17-4-16 0 0,-9-3 267 0 0,0 0 0 0 0,23-14-1 0 0,-23 12 378 0 0,1 1 0 0 0,22-11 0 0 0,-21 14-583 0 0,-1 0-1 0 0,1 1 1 0 0,0 0-1 0 0,0 1 1 0 0,0 1-1 0 0,0 0 1 0 0,21 2 0 0 0,101 17-46 0 0,-13 0 68 0 0,38-13 725 0 0,-73-4-363 0 0,78-8-2 0 0,-109 2-275 0 0,102-18 451 0 0,11-2 391 0 0,-110 24-659 0 0,1 3 0 0 0,64 11 0 0 0,-104-10-313 0 0,24-1 114 0 0,-1-1 0 0 0,64-8 0 0 0,-12 1 165 0 0,-13-3-12 0 0,-65 6-228 0 0,0 0 0 0 0,0 2 0 0 0,1 0 0 0 0,-1 1-1 0 0,0 0 1 0 0,22 4 0 0 0,-16 2-55 0 0,111 22 145 0 0,-87-18-163 0 0,27 3 0 0 0,57 8 207 0 0,-101-15-160 0 0,43 12 205 0 0,-41-9-116 0 0,44 5 1 0 0,-51-10-82 0 0,-17-2-19 0 0,0-1-1 0 0,0 0 1 0 0,10 0-1 0 0,17-3 87 0 0,1 0 57 0 0,1 1 0 0 0,-1 2 0 0 0,53 7 0 0 0,-45 1-120 0 0,75 11-68 0 0,-96-18 79 0 0,0 0 1 0 0,-1-2-1 0 0,30-3 1 0 0,222-32 941 0 0,-232 31-844 0 0,57 2 0 0 0,-70 2-106 0 0,-8-6 323 0 0,-19 5-343 0 0,-1 0 0 0 0,0 0 0 0 0,0 0 0 0 0,0 1 0 0 0,1-1 1 0 0,-1 1-1 0 0,0-1 0 0 0,1 1 0 0 0,-1 0 0 0 0,0 0 0 0 0,1 0 1 0 0,-1 0-1 0 0,5 1 0 0 0,9 5-11 0 0,-10-4-19 0 0,0 0-1 0 0,0-1 1 0 0,11 3-1 0 0,-6-4 12 0 0,1-1 0 0 0,-1 0 0 0 0,0 0 0 0 0,0-2 0 0 0,0 1 0 0 0,0-1 1 0 0,16-7-1 0 0,31-7 80 0 0,-39 14-53 0 0,-9 1-23 0 0,-1 0 1 0 0,18-6-1 0 0,-24 7-26 0 0,0 0 0 0 0,0-1 0 0 0,-1 1 1 0 0,1-1-1 0 0,0 0 0 0 0,0 0 0 0 0,-1 0 0 0 0,1 0 0 0 0,-1 0 0 0 0,0-1 1 0 0,0 1-1 0 0,3-4 0 0 0,1-2 57 0 0,0 1 0 0 0,1 0-1 0 0,0 1 1 0 0,1-1 0 0 0,-1 1 0 0 0,1 1 0 0 0,13-8-1 0 0,-19 12-42 0 0,9-6 44 0 0,-4 3 12 0 0,-1 0 1 0 0,1 0 0 0 0,9-10-1 0 0,-14 12-39 0 0,0 0-1 0 0,0-1 0 0 0,0 1 0 0 0,-1-1 1 0 0,1 1-1 0 0,-1-1 0 0 0,1 0 1 0 0,-1 1-1 0 0,0-1 0 0 0,0 0 1 0 0,0 0-1 0 0,1-6 0 0 0,-1-6 117 0 0,-1 0 0 0 0,-1 0-1 0 0,0 0 1 0 0,-1 0 0 0 0,0 0-1 0 0,-1 0 1 0 0,-6-14 0 0 0,-4-30 157 0 0,0-36-4 0 0,7 48-251 0 0,-16-69 0 0 0,17 99-23 0 0,-3-17-6 0 0,-3-1-1 0 0,0 2 0 0 0,-2-1 0 0 0,-24-43 0 0 0,27 60-11 0 0,2 0 0 0 0,0-1-1 0 0,1 0 1 0 0,1 0 0 0 0,1-1 0 0 0,-6-33-1 0 0,-4-121 57 0 0,13 134 12 0 0,1 24-50 0 0,0-4 15 0 0,0 1 1 0 0,-6-29-1 0 0,5 41-37 0 0,0 1 0 0 0,0-1 0 0 0,0 0 0 0 0,0 1 0 0 0,-1-1 0 0 0,0 1 0 0 0,0 0-1 0 0,-1 0 1 0 0,1 0 0 0 0,-1 0 0 0 0,-8-7 0 0 0,-9-6 17 0 0,-1 1 0 0 0,-1 2 0 0 0,0 0 0 0 0,-1 1 0 0 0,-1 2-1 0 0,0 0 1 0 0,-1 2 0 0 0,-29-9 0 0 0,-31-3 43 0 0,-101-13 0 0 0,185 35-64 0 0,-130-22 4 0 0,-188-28 30 0 0,220 39-23 0 0,-124 3 0 0 0,-275 21-12 0 0,451-11 0 0 0,-447 21 0 0 0,-279 46 64 0 0,502-29-81 0 0,11-2-14 0 0,-3-21 15 0 0,230-17 16 0 0,-389 15 0 0 0,308-8 0 0 0,-190-12 0 0 0,-167 6 0 0 0,356 0-124 0 0,-160-22 1 0 0,193 13 93 0 0,-40-14 24 0 0,31 4-52 0 0,85 17 52 0 0,0 0 0 0 0,0 0 1 0 0,0 1-1 0 0,-1 0 0 0 0,1 0 0 0 0,0 1 1 0 0,0-1-1 0 0,-1 2 0 0 0,1-1 0 0 0,0 1 1 0 0,0 0-1 0 0,-7 4 0 0 0,13-6 3 0 0,0 0-1 0 0,0 1 1 0 0,0 0-1 0 0,0-1 0 0 0,0 1 1 0 0,0-1-1 0 0,0 1 1 0 0,0 0-1 0 0,0 0 1 0 0,0 0-1 0 0,0-1 1 0 0,0 1-1 0 0,0 0 1 0 0,1 0-1 0 0,-2 2 1 0 0,2-1-8 0 0,-1 0 1 0 0,1 0 0 0 0,0 0 0 0 0,1-1 0 0 0,-1 1 0 0 0,0 0 0 0 0,0 0 0 0 0,1 0 0 0 0,0 2 0 0 0,0 0 13 0 0,2 5-25 0 0,1 0 0 0 0,0 0 0 0 0,0 0 0 0 0,9 12 0 0 0,6 13-55 0 0,-2 4 63 0 0,16 47-1 0 0,-27-65 6 0 0,-1 0 0 0 0,0 1 0 0 0,-2-1-1 0 0,1 31 1 0 0,-4-9 181 0 0,-6 51-1 0 0,-1-36-3510 0 0,4-37 803 0 0,-1 20-3684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27.223"/>
    </inkml:context>
    <inkml:brush xml:id="br0">
      <inkml:brushProperty name="width" value="0.1" units="cm"/>
      <inkml:brushProperty name="height" value="0.1" units="cm"/>
      <inkml:brushProperty name="color" value="#F4F91B"/>
    </inkml:brush>
  </inkml:definitions>
  <inkml:trace contextRef="#ctx0" brushRef="#br0">1861 35 1375 0 0,'-2'-1'227'0'0,"0"-1"0"0"0,0 1-1 0 0,0 0 1 0 0,0 0-1 0 0,-1 0 1 0 0,1 0 0 0 0,0 0-1 0 0,0 1 1 0 0,-1-1-1 0 0,1 1 1 0 0,0-1 0 0 0,-1 1-1 0 0,1 0 1 0 0,-1 0-1 0 0,1 0 1 0 0,-4 1 0 0 0,-48 8-306 0 0,27-4 521 0 0,-280 43 1581 0 0,258-40-1828 0 0,0-2 0 0 0,0-2 0 0 0,0-3 0 0 0,0-1-1 0 0,-80-12 1 0 0,-253-38 1205 0 0,-90 8-936 0 0,427 40-654 0 0,-64 5-1 0 0,61 1-276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47.732"/>
    </inkml:context>
    <inkml:brush xml:id="br0">
      <inkml:brushProperty name="width" value="0.1" units="cm"/>
      <inkml:brushProperty name="height" value="0.1" units="cm"/>
      <inkml:brushProperty name="color" value="#F4F91B"/>
    </inkml:brush>
  </inkml:definitions>
  <inkml:trace contextRef="#ctx0" brushRef="#br0">609 1673 455 0 0,'-2'-1'592'0'0,"0"-1"-1"0"0,0 1 0 0 0,-1 0 0 0 0,1-1 0 0 0,0 1 0 0 0,-1 0 0 0 0,-4-1 0 0 0,2 0-276 0 0,0 1-1 0 0,-1-1 1 0 0,1 1-1 0 0,-1 1 1 0 0,1-1-1 0 0,-1 1 1 0 0,1 0-1 0 0,-1 0 1 0 0,1 0-1 0 0,-1 1 1 0 0,-8 2-1 0 0,8 0-240 0 0,0 1 1 0 0,0 0-1 0 0,0 0 0 0 0,0 1 1 0 0,-5 4-1 0 0,-18 15-87 0 0,25-21 36 0 0,0-1 0 0 0,0 1 0 0 0,-1-1-1 0 0,1 0 1 0 0,-6 2 0 0 0,8-4 87 0 0,-1 0 1 0 0,1 0 0 0 0,0 1 0 0 0,-1-1-1 0 0,1 0 1 0 0,0-1 0 0 0,0 1 0 0 0,-1 0-1 0 0,1-1 1 0 0,0 1 0 0 0,0-1 0 0 0,-5-2-1 0 0,-3 1 686 0 0,7 3 679 0 0,12-1-1090 0 0,0 0 1 0 0,0-1-1 0 0,0 0 0 0 0,0-1 0 0 0,10-2 1 0 0,-3 0-127 0 0,134-22 915 0 0,-135 24-1124 0 0,1 0 0 0 0,-1 1 0 0 0,0 0 0 0 0,0 1 0 0 0,22 3 0 0 0,76 18 140 0 0,-37-5-32 0 0,101 7 365 0 0,-143-18-428 0 0,1-1-1 0 0,0-2 1 0 0,0-1 0 0 0,0-2-1 0 0,37-5 1 0 0,-36 3 114 0 0,0 1 1 0 0,54 5 0 0 0,-47 0-86 0 0,45-4 0 0 0,-55-2 20 0 0,0 2 0 0 0,1 1 0 0 0,61 7 0 0 0,-80-5-81 0 0,0-1 0 0 0,0-1 0 0 0,1-1-1 0 0,-1 0 1 0 0,0-1 0 0 0,0-1 0 0 0,26-7 0 0 0,-17 4 77 0 0,44-5 1 0 0,-24 7-32 0 0,0-1-1 0 0,43-12 1 0 0,-44 10 114 0 0,-33 6-184 0 0,0-1 0 0 0,0 1-1 0 0,0-2 1 0 0,-1 1 0 0 0,1-1-1 0 0,15-8 1 0 0,11-15 365 0 0,-28 18-257 0 0,1 2 0 0 0,14-10-1 0 0,-13 11-113 0 0,-1 0 0 0 0,-1-1 0 0 0,1 0 0 0 0,-1-1 0 0 0,0 0-1 0 0,0 0 1 0 0,-1 0 0 0 0,0-1 0 0 0,0 0 0 0 0,-1-1 0 0 0,0 0 0 0 0,-1 1 0 0 0,1-2 0 0 0,-2 1-1 0 0,1-1 1 0 0,-2 1 0 0 0,4-12 0 0 0,20-106 477 0 0,-13 49-276 0 0,13-23-73 0 0,5-27 217 0 0,-29 112-347 0 0,-1 0-1 0 0,-1-1 1 0 0,-1 1-1 0 0,0 0 0 0 0,-1-1 1 0 0,-3-17-1 0 0,-2 11 11 0 0,-1 0-1 0 0,0 0 1 0 0,-16-29 0 0 0,4 6-4 0 0,4 9 62 0 0,-28-50 0 0 0,35 73-72 0 0,-2 0 0 0 0,0 0 0 0 0,0 1 0 0 0,-1 0 0 0 0,-1 1 0 0 0,-14-12 0 0 0,-96-72 90 0 0,88 73-101 0 0,-1 1 0 0 0,0 2 0 0 0,-59-23 0 0 0,68 34 2 0 0,1 2 1 0 0,-1 1-1 0 0,0 0 0 0 0,-50-2 1 0 0,-24-5 17 0 0,73 7-24 0 0,-31-12 1 0 0,13 3 79 0 0,-67-21-81 0 0,-40-11-11 0 0,119 39 0 0 0,1 1 0 0 0,-62-4 0 0 0,24 8 0 0 0,0-3 0 0 0,-71-16 0 0 0,68 8 0 0 0,39 9 0 0 0,-45-13 0 0 0,59 12 0 0 0,0 0 0 0 0,-1 2 0 0 0,1 0 0 0 0,-40-1 0 0 0,50 5 0 0 0,-1 0 0 0 0,0 1 0 0 0,1 0 0 0 0,-1 1 0 0 0,1 0 0 0 0,0 0 0 0 0,-1 1 0 0 0,-18 9 0 0 0,0 1 13 0 0,-1 0-33 0 0,-42 26 1 0 0,63-34 15 0 0,0 1-1 0 0,1 1 1 0 0,0-1 0 0 0,0 1 0 0 0,1 1 0 0 0,0 0-1 0 0,0 0 1 0 0,-11 17 0 0 0,-47 76 4 0 0,28-51 0 0 0,19-26 0 0 0,1 0 0 0 0,0 1 0 0 0,-12 28 0 0 0,12-17 3 0 0,2-6-28 0 0,2 1 0 0 0,-16 54 0 0 0,-5 54 25 0 0,-22 97 0 0 0,54-226 0 0 0,0 1 0 0 0,0-1 0 0 0,1 1 0 0 0,0 0 0 0 0,0 0 0 0 0,2 12 0 0 0,12 66 0 0 0,-4-35 0 0 0,-6-25 41 0 0,2 0-1 0 0,1 0 1 0 0,1-1-1 0 0,15 38 1 0 0,-20-61-23 0 0,0-1 1 0 0,1 0 0 0 0,-1 0-1 0 0,1-1 1 0 0,0 1 0 0 0,0-1-1 0 0,1 1 1 0 0,-1-1 0 0 0,1 0-1 0 0,0 0 1 0 0,-1 0 0 0 0,9 3-1 0 0,-11-5-13 0 0,0 0-1 0 0,1 1 0 0 0,-1-1 0 0 0,0 0 1 0 0,0 0-1 0 0,0 1 0 0 0,0-1 0 0 0,0 1 0 0 0,0-1 1 0 0,0 1-1 0 0,0-1 0 0 0,-1 1 0 0 0,2 3 1 0 0,6 25-153 0 0,-7-25 14 0 0,11 43-4935 0 0,-9-28-2629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23.206"/>
    </inkml:context>
    <inkml:brush xml:id="br0">
      <inkml:brushProperty name="width" value="0.1" units="cm"/>
      <inkml:brushProperty name="height" value="0.1" units="cm"/>
      <inkml:brushProperty name="color" value="#F4F91B"/>
    </inkml:brush>
  </inkml:definitions>
  <inkml:trace contextRef="#ctx0" brushRef="#br0">2069 48 3623 0 0,'-2'-1'29'0'0,"1"0"-1"0"0,-1 0 0 0 0,1 0 1 0 0,-1 0-1 0 0,0 1 0 0 0,1-1 0 0 0,-1 0 1 0 0,0 1-1 0 0,0 0 0 0 0,1-1 1 0 0,-1 1-1 0 0,0 0 0 0 0,0 0 0 0 0,0 0 1 0 0,1 0-1 0 0,-4 0 0 0 0,1 1 15 0 0,-1 1 1 0 0,1-1-1 0 0,0 1 0 0 0,-8 4 0 0 0,-5 2-36 0 0,7-4 61 0 0,0-1-1 0 0,0 0 1 0 0,0-1-1 0 0,0 0 1 0 0,0 0-1 0 0,0-1 0 0 0,0-1 1 0 0,-16 0-1 0 0,-9-3 924 0 0,-39-9 0 0 0,55 9-660 0 0,-4-1 6 0 0,-252-40 1981 0 0,208 37-2056 0 0,0 3 0 0 0,-79 5-1 0 0,-273 9 811 0 0,345-9-781 0 0,-96 14 0 0 0,-71 26-129 0 0,54-14-703 0 0,166-24 118 0 0,-45 4-3717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24.883"/>
    </inkml:context>
    <inkml:brush xml:id="br0">
      <inkml:brushProperty name="width" value="0.1" units="cm"/>
      <inkml:brushProperty name="height" value="0.1" units="cm"/>
      <inkml:brushProperty name="color" value="#F4F91B"/>
    </inkml:brush>
  </inkml:definitions>
  <inkml:trace contextRef="#ctx0" brushRef="#br0">2484 23 919 0 0,'2'-18'672'0'0,"-2"17"-581"0"0,-1 1 0 0 0,1 0 0 0 0,0-1-1 0 0,-1 1 1 0 0,1 0 0 0 0,0-1 0 0 0,-1 1-1 0 0,1 0 1 0 0,0 0 0 0 0,-1 0 0 0 0,1-1-1 0 0,-1 1 1 0 0,1 0 0 0 0,0 0-1 0 0,-1 0 1 0 0,1 0 0 0 0,-1 0 0 0 0,1 0-1 0 0,0-1 1 0 0,-1 1 0 0 0,1 0 0 0 0,-1 0-1 0 0,1 0 1 0 0,-1 1 0 0 0,1-1 0 0 0,-1 0-1 0 0,1 0 1 0 0,0 0 0 0 0,-1 0 0 0 0,1 0-1 0 0,-1 0 1 0 0,0 1 0 0 0,-15 3 208 0 0,-28 11 314 0 0,-9 4-170 0 0,0-3-1 0 0,-65 11 0 0 0,-381 71 2588 0 0,432-85-2631 0 0,-85 5 0 0 0,-70-8 361 0 0,-17 1-52 0 0,-195 9-274 0 0,-30-3-701 0 0,460-17 256 0 0,-102 5-227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51.949"/>
    </inkml:context>
    <inkml:brush xml:id="br0">
      <inkml:brushProperty name="width" value="0.1" units="cm"/>
      <inkml:brushProperty name="height" value="0.1" units="cm"/>
      <inkml:brushProperty name="color" value="#F4F91B"/>
    </inkml:brush>
  </inkml:definitions>
  <inkml:trace contextRef="#ctx0" brushRef="#br0">1658 1926 5239 0 0,'-6'-4'179'0'0,"-1"-1"0"0"0,1 1 0 0 0,-1 1 0 0 0,1-1 0 0 0,-1 1 0 0 0,0 1 0 0 0,0-1 0 0 0,-1 1 0 0 0,1 0 0 0 0,-14-1 0 0 0,-18-6-26 0 0,20 2 125 0 0,1-1 0 0 0,-28-16 1 0 0,27 13 587 0 0,-35-13-1 0 0,36 19-637 0 0,-1 1-1 0 0,0 0 0 0 0,0 2 1 0 0,0 0-1 0 0,-27 2 0 0 0,-35-4 73 0 0,22-4 48 0 0,0 2 0 0 0,0 4 0 0 0,-77 5 0 0 0,38 0 562 0 0,77-4-645 0 0,1 1 1 0 0,-1 1-1 0 0,0 1 1 0 0,1 1-1 0 0,-1 0 1 0 0,-22 8-1 0 0,0 2-126 0 0,25-8 10 0 0,0 1-1 0 0,-18 9 0 0 0,22-11 21 0 0,13-4-134 0 0,0 0 0 0 0,0 0 0 0 0,1 0 1 0 0,-1 0-1 0 0,0 1 0 0 0,0-1 0 0 0,0 0 0 0 0,1 1 0 0 0,-1-1 1 0 0,0 0-1 0 0,0 1 0 0 0,1-1 0 0 0,-1 1 0 0 0,-1 0 0 0 0,34 16 1077 0 0,-20-11-996 0 0,0-1 0 0 0,0-1 0 0 0,0 0-1 0 0,0-1 1 0 0,1 0 0 0 0,20 2 0 0 0,-7-1 33 0 0,23 2 129 0 0,0-1 0 0 0,0-3 0 0 0,95-8 0 0 0,-101 3-151 0 0,0 2 1 0 0,0 2-1 0 0,0 2 0 0 0,61 12 0 0 0,100 23 61 0 0,-156-33-22 0 0,0-3 0 0 0,-1-1 0 0 0,89-11 0 0 0,-68 3 145 0 0,46 5-111 0 0,-13 1-71 0 0,-12-8 128 0 0,116-25-1 0 0,-170 29-53 0 0,40-2-1 0 0,-48 5-128 0 0,32-3 8 0 0,-1 3 0 0 0,1 2 0 0 0,75 10 0 0 0,-107-6-57 0 0,1-2 1 0 0,-1-1-1 0 0,1-1 0 0 0,0-1 0 0 0,-1-2 0 0 0,1 0 0 0 0,-1-2 1 0 0,51-16-1 0 0,40-12 191 0 0,-112 31-192 0 0,-1 0 0 0 0,1-1 0 0 0,-1 1 1 0 0,1-1-1 0 0,-1 0 0 0 0,0 0 0 0 0,0 0 0 0 0,0-1 1 0 0,0 0-1 0 0,-1 0 0 0 0,0 0 0 0 0,1-1 1 0 0,-2 1-1 0 0,1-1 0 0 0,0 0 0 0 0,-1 0 0 0 0,0 0 1 0 0,0-1-1 0 0,-1 1 0 0 0,1-1 0 0 0,-1 0 0 0 0,0 1 1 0 0,-1-1-1 0 0,2-11 0 0 0,14-54 328 0 0,-9 42-224 0 0,6-53 0 0 0,-7-14 267 0 0,-8-173-1 0 0,-1 252-352 0 0,-1 1 0 0 0,0-1-1 0 0,-1 1 1 0 0,-7-19-1 0 0,-30-60 87 0 0,1 3 59 0 0,32 69-131 0 0,2 0-1 0 0,0 0 0 0 0,1-1 1 0 0,-2-44-1 0 0,5 52-45 0 0,0 1-1 0 0,-1 0 1 0 0,-1 0-1 0 0,0 0 1 0 0,-1 0-1 0 0,-12-23 1 0 0,5 14 14 0 0,-2 0 0 0 0,-30-42 0 0 0,20 37 19 0 0,-1 1-1 0 0,-2 1 1 0 0,0 1 0 0 0,-2 2-1 0 0,-49-33 1 0 0,54 40-43 0 0,-2 1 0 0 0,0 1 0 0 0,-1 2 0 0 0,-47-17 0 0 0,-21 1 0 0 0,-101-15 0 0 0,-57 8 0 0 0,91 15 0 0 0,88 9 0 0 0,-2 0 0 0 0,-1 2 0 0 0,-125 1 0 0 0,43 12 0 0 0,-173-19 0 0 0,238 12 0 0 0,0 3 0 0 0,1 4 0 0 0,-119 20 0 0 0,12 14 0 0 0,181-32-9 0 0,2 2 1 0 0,-1 0-1 0 0,1 1 0 0 0,0 0 1 0 0,1 2-1 0 0,0 0 0 0 0,-16 13 1 0 0,19-12 11 0 0,0 1 0 0 0,2 0 1 0 0,-1 1-1 0 0,1 0 0 0 0,1 0 0 0 0,1 2 1 0 0,0-1-1 0 0,-7 16 0 0 0,11-19-4 0 0,1 0-1 0 0,0 1 1 0 0,0-1-1 0 0,2 0 1 0 0,-1 1-1 0 0,1 0 1 0 0,0 21-1 0 0,8 87-24 0 0,-1-55 11 0 0,38 301-87 0 0,-22-166-41 0 0,-9-60 52 0 0,-9-109 87 0 0,28 179-6 0 0,-23-175 11 0 0,1 0 0 0 0,2-1-1 0 0,29 64 1 0 0,-1-25-1 0 0,-18-37 0 0 0,26 66 0 0 0,-45-98 0 0 0,0 0 0 0 0,0-1 0 0 0,0 1 0 0 0,1-1 0 0 0,-1 0 0 0 0,1 0 0 0 0,0 1 0 0 0,0-2 0 0 0,0 1 0 0 0,0 0 0 0 0,0-1 0 0 0,1 1 0 0 0,-1-1 0 0 0,1 0 0 0 0,0 0 0 0 0,-1 0 0 0 0,1-1 0 0 0,0 1 0 0 0,0-1 0 0 0,0 0 0 0 0,0 0 0 0 0,0-1 0 0 0,0 1 0 0 0,1-1 0 0 0,-1 0 0 0 0,5 0 0 0 0,-8 0-13 0 0,0 0 0 0 0,0 1 1 0 0,-1-1-1 0 0,1 0 0 0 0,0 0 0 0 0,0 1 0 0 0,-1-1 0 0 0,1 0 1 0 0,0 1-1 0 0,-1-1 0 0 0,1 1 0 0 0,0-1 0 0 0,-1 1 0 0 0,1-1 1 0 0,-1 1-1 0 0,1-1 0 0 0,-1 1 0 0 0,1 0 0 0 0,-1-1 0 0 0,1 1 1 0 0,-1 0-1 0 0,0-1 0 0 0,1 1 0 0 0,-1 0 0 0 0,0 0 0 0 0,1-1 1 0 0,-1 1-1 0 0,0 0 0 0 0,0 0 0 0 0,0-1 0 0 0,0 1 0 0 0,0 0 1 0 0,0 0-1 0 0,0 0 0 0 0,0-1 0 0 0,0 1 0 0 0,0 0 0 0 0,-1 1 1 0 0,-5 35-2081 0 0,5-33 1666 0 0,-10 31-5497 0 0,-6 6-1796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5:43.097"/>
    </inkml:context>
    <inkml:brush xml:id="br0">
      <inkml:brushProperty name="width" value="0.1" units="cm"/>
      <inkml:brushProperty name="height" value="0.1" units="cm"/>
      <inkml:brushProperty name="color" value="#F4F91B"/>
    </inkml:brush>
  </inkml:definitions>
  <inkml:trace contextRef="#ctx0" brushRef="#br0">23 31 3911 0 0,'-6'-3'638'0'0,"6"3"-540"0"0,-1 0 0 0 0,0 0 0 0 0,1 0 0 0 0,-1 0 0 0 0,0 0 0 0 0,1 0 0 0 0,-1 0 0 0 0,0-1 0 0 0,1 1 0 0 0,-1 0 0 0 0,1 0 0 0 0,-1-1 0 0 0,0 1 0 0 0,1 0 0 0 0,-1-1 0 0 0,1 1 0 0 0,-1-1 0 0 0,1 1 0 0 0,-1-1 0 0 0,1 1 0 0 0,-1-1 0 0 0,1 1 0 0 0,0-1 0 0 0,-1 1 0 0 0,1-1 0 0 0,0 1 0 0 0,-1-1 0 0 0,1 0 0 0 0,0 1 0 0 0,0-1 0 0 0,-1 0 0 0 0,0-15 4847 0 0,10 23-1928 0 0,-7-5-2861 0 0,1 0 0 0 0,-1 0-1 0 0,0 0 1 0 0,1-1 0 0 0,-1 1-1 0 0,1-1 1 0 0,0 0 0 0 0,-1 0 0 0 0,1 0-1 0 0,0 0 1 0 0,0 0 0 0 0,0 0-1 0 0,0-1 1 0 0,0 0 0 0 0,-1 1-1 0 0,1-1 1 0 0,0 0 0 0 0,0 0-1 0 0,0-1 1 0 0,0 1 0 0 0,3-1 0 0 0,-3 0-25 0 0,0 1 0 0 0,-1 0 1 0 0,1 0-1 0 0,0 0 0 0 0,0 1 1 0 0,-1-1-1 0 0,4 2 0 0 0,-3-2-24 0 0,-1 1 0 0 0,1-1 0 0 0,0 1 0 0 0,0-1-1 0 0,-1 0 1 0 0,6-1 0 0 0,-4 1-18 0 0,0 0 0 0 0,-1 1 0 0 0,1-1 0 0 0,0 1 0 0 0,-1-1 0 0 0,1 1 1 0 0,-1 0-1 0 0,1 1 0 0 0,-1-1 0 0 0,6 3 0 0 0,12 4 256 0 0,5 0-68 0 0,-20-6-158 0 0,1 0 0 0 0,-1 0-1 0 0,0 0 1 0 0,1-1 0 0 0,0 0 0 0 0,-1-1-1 0 0,14 0 1 0 0,-9 0 143 0 0,0 0 0 0 0,17 2 0 0 0,-17 0 9 0 0,0-2-1 0 0,15 0 0 0 0,-13 0-224 0 0,0 0-1 0 0,1 1 0 0 0,18 3 0 0 0,26 2-226 0 0,196-16 987 0 0,-237 8-785 0 0,0 1 0 0 0,1 0 1 0 0,-1 1-1 0 0,31 5 0 0 0,-31-4-1 0 0,0 0-1 0 0,0-1 0 0 0,0 0 0 0 0,0-2 0 0 0,0 0 0 0 0,18-4 0 0 0,16-3 39 0 0,-11 8 49 0 0,-31 2-83 0 0,0-2 0 0 0,-1 1 0 0 0,12-2 0 0 0,-6-2 35 0 0,-12 3-32 0 0,0 1 0 0 0,1-1 1 0 0,-1 0-1 0 0,1 1 0 0 0,-1 0 0 0 0,1-1 0 0 0,-1 1 0 0 0,1 0 0 0 0,-1 1 0 0 0,5-1 0 0 0,6 1 59 0 0,-4 0 19 0 0,-9-1-112 0 0,0 1-1 0 0,1 0 1 0 0,-1 0 0 0 0,0 0 0 0 0,0 0 0 0 0,0-1 0 0 0,0 1 0 0 0,0 0-1 0 0,0 0 1 0 0,0 0 0 0 0,0 0 0 0 0,0 0 0 0 0,0-1 0 0 0,-1 1 0 0 0,1 2-1 0 0,-12 35-1558 0 0,2-9 611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5:48.176"/>
    </inkml:context>
    <inkml:brush xml:id="br0">
      <inkml:brushProperty name="width" value="0.35" units="cm"/>
      <inkml:brushProperty name="height" value="2.1" units="cm"/>
      <inkml:brushProperty name="color" value="#33CCFF"/>
      <inkml:brushProperty name="inkEffects" value="pencil"/>
    </inkml:brush>
  </inkml:definitions>
  <inkml:trace contextRef="#ctx0" brushRef="#br0">621 1846 3767 257943 53018,'-2'-3'368'0'0,"0"0"-368"0"0,0-1 0 0 0,1 0 200 0 0,-1 0 0 0 0,1 1 0 0 0,-1-1 0 0 0,0 0 176 0 0,0-1 32 0 0,0-1 8 0 0,0-1 0 0 0,-1-1 232 0 0,0 1 56 0 0,1 0 0 0 0,0 0 8 0 0,1 2-8 0 0,-1 0 0 0 0,2 1 0 0 0,-1 1 0 0 0,1 1-176 0 0,0 1-40 0 0,-1 2-8 0 0,1 1 280 0 0,0 0-528 0 0,-1 1-8 0 0,2 0 0 0 0,-1 0 88 0 0,0 0 8 0 0,1 0 8 0 0,-1 0 0 0 0,0 0-8 0 0,1-1-8 0 0,1 1 0 0 0,0 1 0 0 0,1-1-72 0 0,0 1-16 0 0,2 1 0 0 0,0-1 0 0 0,1 2-112 0 0,0-1-24 0 0,0 1-8 0 0,1 0 0 0 0,1 0 0 0 0,1 0 0 0 0,2-1 0 0 0,0 0 0 0 0,0-1 72 0 0,1-1 8 0 0,1 0 8 0 0,0-1 0 0 0,1 1 24 0 0,0-1 0 0 0,1-1 0 0 0,-1 0 0 0 0,1 0 8 0 0,-1 0 8 0 0,0 0 0 0 0,0-1 0 0 0,0 0-48 0 0,3 0 152 0 0,0 0-160 0 0,1 0-32 0 0,-1 0-8 0 0,-1 0 0 0 0,-2 0 0 0 0,0 0 24 0 0,-2-1 8 0 0,-1 0 0 0 0,0 0 0 0 0,0 0-40 0 0,0 0-8 0 0,1 0 0 0 0,0 1 0 0 0,1 1-96 0 0,1-1 72 0 0,0 2-72 0 0,0 0 64 0 0,1 0-64 0 0,0 1 0 0 0,-1 0 0 0 0,2-1 64 0 0,2 1-64 0 0,1 0 0 0 0,1-1 80 0 0,-2 0-80 0 0,0 0 80 0 0,-2-2 24 0 0,-1-1 8 0 0,-1 1 0 0 0,0-2 0 0 0,0 1-24 0 0,0 0-8 0 0,0 0 0 0 0,-1 0 0 0 0,1 0-16 0 0,-1 1-64 0 0,1 0 96 0 0,0 1-32 0 0,-1 0-64 0 0,1 0 0 0 0,0 0 72 0 0,0 1-72 0 0,0-1 0 0 0,0 1 72 0 0,-1-1-72 0 0,1-1 0 0 0,1 0 96 0 0,-1 0-32 0 0,1 0 0 0 0,0-1-64 0 0,0 0 128 0 0,1-1-32 0 0,0 1-8 0 0,0 0 0 0 0,-1 1-24 0 0,1 0 0 0 0,-2 0 0 0 0,0 0 0 0 0,-1 1-64 0 0,0 0 0 0 0,-1 0 72 0 0,0 0-72 0 0,0 0 64 0 0,-1 0-64 0 0,1-1 64 0 0,1 0-64 0 0,0-1 0 0 0,1-1 72 0 0,1 0-72 0 0,1-1 0 0 0,0 0 96 0 0,0 0-32 0 0,0 0 0 0 0,0 0-64 0 0,0 1 96 0 0,0-1-32 0 0,-1 1 0 0 0,0 0-64 0 0,-1 1 80 0 0,0 0-80 0 0,-1 0 64 0 0,-1 1-64 0 0,0 0 64 0 0,2-1-64 0 0,1 1 64 0 0,-1-1-64 0 0,0 0 64 0 0,-2 0-64 0 0,1-1 64 0 0,-1 0-64 0 0,0-1 80 0 0,-1 0-80 0 0,1 0 80 0 0,-1-1-80 0 0,1 0 96 0 0,-1 0-96 0 0,1 0 96 0 0,-1 0-96 0 0,1 0 96 0 0,-1 1-96 0 0,0-1 96 0 0,1 1-96 0 0,-1-1 64 0 0,0 0-64 0 0,1-1 64 0 0,-1 0-64 0 0,1 1 80 0 0,-2-1-80 0 0,1 0 80 0 0,0 1-80 0 0,0-1 64 0 0,0 1-64 0 0,-1-2 64 0 0,1 1-64 0 0,-1-1 96 0 0,0-1-96 0 0,-1 0 96 0 0,1-1-32 0 0,0-1 0 0 0,-1 0 0 0 0,1-1 0 0 0,0 0-64 0 0,0 0 80 0 0,-2 0-80 0 0,1 0 80 0 0,-1 0-80 0 0,-1 1 64 0 0,0 0-64 0 0,-1 1 64 0 0,0 0-64 0 0,0-2 80 0 0,0 0-80 0 0,0-1 80 0 0,1-1-80 0 0,1-3 96 0 0,1-1 0 0 0,0 0-32 0 0,-1-1-64 0 0,-1-1 96 0 0,1 1-32 0 0,0-4 16 0 0,8-14 72 0 0,1-9-88 0 0,0-1 0 0 0,-4 6-64 0 0,-3 7 0 0 0,-4 6 0 0 0,-3 6 0 0 0,-3 4 0 0 0,0 3 64 0 0,-1 1-64 0 0,-1-2 0 0 0,-1-2 64 0 0,-3-7-64 0 0,-5-6 0 0 0,-3-2 0 0 0,0 1 0 0 0,1 5 0 0 0,-2-3 64 0 0,2 2-64 0 0,2 3 0 0 0,2 2 0 0 0,2 0 0 0 0,0-2 64 0 0,0-7-64 0 0,-3-16 64 0 0,-1-3 0 0 0,1 5-64 0 0,1 6 0 0 0,1 8 0 0 0,1 7 0 0 0,0 4 0 0 0,0 4 0 0 0,0 2 0 0 0,-1 0 0 0 0,0 0 0 0 0,-1 0 64 0 0,0-1-64 0 0,0 1 0 0 0,-1-1 0 0 0,0 0 0 0 0,0 0 0 0 0,0 0 64 0 0,-1 0-64 0 0,-1 0 0 0 0,0 1 0 0 0,0-1 64 0 0,-1-1-64 0 0,-2-2 0 0 0,-3-2 0 0 0,1 0 0 0 0,0 1 0 0 0,-1 2 0 0 0,1 2 0 0 0,1 0 0 0 0,0 2 0 0 0,0 0 0 0 0,1 1 0 0 0,0 1 0 0 0,1-1 0 0 0,-1 1 0 0 0,0 0 0 0 0,-1-1 0 0 0,-1 1 0 0 0,-1-1 0 0 0,-2 1 0 0 0,-1 0 0 0 0,-2 0 0 0 0,-1 1 0 0 0,0 0 0 0 0,-1 0 0 0 0,1 1 0 0 0,0-1 0 0 0,-2 1 0 0 0,1 0 0 0 0,-1 1 0 0 0,1 1 0 0 0,0 1 0 0 0,1 0 0 0 0,2 1 0 0 0,-1 0 0 0 0,-1 1 0 0 0,0 0 0 0 0,0 1 0 0 0,-1 0 0 0 0,0 1 0 0 0,0 0 0 0 0,0 1 0 0 0,0 1 0 0 0,0 0 0 0 0,0 1 0 0 0,0 0 0 0 0,0 0 0 0 0,-1 0 0 0 0,-2 0 0 0 0,-1 0 0 0 0,0-1 0 0 0,-1 0 0 0 0,2 0 0 0 0,-1-1 0 0 0,1 0 0 0 0,0 0 0 0 0,0 0 0 0 0,-1 1 0 0 0,1 1 0 0 0,0 1 0 0 0,1 0 0 0 0,1 1 0 0 0,0 1 0 0 0,-4 1 0 0 0,-1 2 0 0 0,-2-1 0 0 0,2 0 0 0 0,0 0 0 0 0,2 0 0 0 0,1 1 0 0 0,1 1 0 0 0,2 1 0 0 0,0 0 0 0 0,3 2 0 0 0,0 1 0 0 0,2 0 0 0 0,0 1 0 0 0,0 1 0 0 0,-1 1 0 0 0,-1-1 0 0 0,0 0 0 0 0,-1 1 0 0 0,0 1 0 0 0,-1 1 0 0 0,1 0 0 0 0,0 1 0 0 0,1 0 0 0 0,1 1 0 0 0,0-1 0 0 0,2 1 0 0 0,1-1-64 0 0,2 0 64 0 0,2 0 0 0 0,0-1 0 0 0,2 1 0 0 0,0 0 0 0 0,1 0 0 0 0,-1 1 0 0 0,0 1 0 0 0,0-1 0 0 0,0 1 0 0 0,-1 1 0 0 0,-1 2 0 0 0,1 0 0 0 0,0 1 0 0 0,0-2 0 0 0,2 0 0 0 0,-1 0 0 0 0,1-1 0 0 0,1 2 0 0 0,0-1 0 0 0,1 1 0 0 0,1 0 0 0 0,1 1 0 0 0,1-2 0 0 0,1 0 0 0 0,0 0 0 0 0,2-1 0 0 0,0 1 0 0 0,2-2 0 0 0,0 1 0 0 0,1-2 0 0 0,0 0 0 0 0,2-1 0 0 0,0 0 0 0 0,0 0 0 0 0,1 0 0 0 0,0 0 0 0 0,1-1 0 0 0,-1 1 0 0 0,0 0 0 0 0,0 0 0 0 0,1 1 0 0 0,1 1 0 0 0,0 1 0 0 0,1 1 0 0 0,1 3 0 0 0,0 1 0 0 0,0 0 0 0 0,1 0 0 0 0,-1-2 0 0 0,1 0 0 0 0,1-2 0 0 0,0-1 0 0 0,1 0 0 0 0,1 0 0 0 0,1-1 0 0 0,3 3 0 0 0,1 0 0 0 0,1-1 0 0 0,0-1 0 0 0,0-2 0 0 0,-1-1 0 0 0,1-1 0 0 0,0-1 0 0 0,0-1 0 0 0,0 0 0 0 0,0-2 0 0 0,0 0 0 0 0,1-1 0 0 0,-1 0 0 0 0,0 0 0 0 0,0 1 0 0 0,0-2 0 0 0,0 1 0 0 0,1 0 0 0 0,-1-1 0 0 0,1 0 0 0 0,0 1 0 0 0,1-1 0 0 0,0 0 0 0 0,0 0 0 0 0,2-1 0 0 0,0 0 0 0 0,1-2 0 0 0,0 1 0 0 0,0-2 0 0 0,-1 1 0 0 0,1-2 0 0 0,0 1 0 0 0,-1-2 0 0 0,0 0 0 0 0,-1-1 0 0 0,0 0 0 0 0,-1 0 0 0 0,1-1 0 0 0,-1 1 0 0 0,0 0 0 0 0,1 0 0 0 0,-2 0 0 0 0,0 0 0 0 0,0-1 0 0 0,0 0 0 0 0,0 0 0 0 0,1-1 0 0 0,2-1 0 0 0,0 0 0 0 0,1-1 0 0 0,0 0 0 0 0,0-2 0 0 0,2-2 0 0 0,0-1 0 0 0,1-1 0 0 0,0-1 0 0 0,1 0 64 0 0,-1-2-64 0 0,5-2 0 0 0,0 0 0 0 0,0-1 0 0 0,-2 0 0 0 0,-1 1 0 0 0,0 0 0 0 0,0 0 0 0 0,5-2 0 0 0,3 0 64 0 0,0 0-64 0 0,0-1 0 0 0,-2 0 0 0 0,-1 1 0 0 0,-2 1 0 0 0,-2-1 0 0 0,0 0 0 0 0,0 1 0 0 0,-2-1 0 0 0,1-1 0 0 0,-1 0 0 0 0,-1-1 0 0 0,-1 1 0 0 0,1-1 0 0 0,-1-1 0 0 0,0-1 0 0 0,0-1 0 0 0,-1 0 0 0 0,-1 0 0 0 0,2-3 64 0 0,0-1-64 0 0,-1 1 0 0 0,-1 1 0 0 0,-2 0 0 0 0,-2 1 0 0 0,-1 0 0 0 0,-2 0 0 0 0,-1 2 0 0 0,-1 0 0 0 0,-1 1 0 0 0,-1 0 0 0 0,0 1 0 0 0,-2-2 0 0 0,0-1 0 0 0,-1-1 0 0 0,-1-1 0 0 0,-1-3 64 0 0,-2 0-64 0 0,0-2 0 0 0,-2-1 0 0 0,0-4 0 0 0,-1-2 0 0 0,-1 0 0 0 0,-1 2 0 0 0,-1 1 0 0 0,-1 2 64 0 0,-1 1-64 0 0,-3-1 0 0 0,-3 1 0 0 0,-2 0 0 0 0,-1 2 0 0 0,-1 0 0 0 0,-2 2 0 0 0,0 2 0 0 0,0 2 0 0 0,-1 0 0 0 0,-1 0 0 0 0,0-1 0 0 0,1 1 0 0 0,0-2 0 0 0,1 1 64 0 0,-1-1-64 0 0,1 1 0 0 0,0-1 0 0 0,0 0 0 0 0,0-1 0 0 0,0 1 0 0 0,-1-2 0 0 0,0-1 0 0 0,0 0 0 0 0,0 1 0 0 0,0 0 0 0 0,-1 1 0 0 0,1 1 0 0 0,0 1 0 0 0,-1 1 0 0 0,-1 1 0 0 0,-1 1 0 0 0,0 1 0 0 0,0 0 0 0 0,0 0 0 0 0,0 1 0 0 0,0 0 0 0 0,0 2 0 0 0,0 1 0 0 0,-2 0 0 0 0,-1 0 0 0 0,0 1 0 0 0,-1 0 0 0 0,1 1 0 0 0,-1 0 0 0 0,1 0 0 0 0,0 1 0 0 0,0-1 0 0 0,0 1 0 0 0,1 1 0 0 0,0 0 0 0 0,-1 1 0 0 0,-2 1 0 0 0,0 0 0 0 0,-1 2 0 0 0,-2 1 0 0 0,-1 2 0 0 0,-1 0 0 0 0,-1 2 0 0 0,-1 1 0 0 0,1 1 0 0 0,-1 0 0 0 0,-3 2-64 0 0,-1 2 64 0 0,3-1 0 0 0,0-1 0 0 0,3 1 0 0 0,-1-1 0 0 0,1 0 0 0 0,-1-1 0 0 0,0 1 0 0 0,0-1 0 0 0,1 1 0 0 0,1-1 0 0 0,3 2 0 0 0,-1 0 0 0 0,2 1 0 0 0,-2 2 0 0 0,0 2 0 0 0,-1 1 0 0 0,1 0 0 0 0,-1 1 0 0 0,2 0 0 0 0,-3 3 0 0 0,1 0 0 0 0,3-1 0 0 0,3 0 0 0 0,3-1 0 0 0,3 0 0 0 0,2-1 0 0 0,2 1 0 0 0,1 0 0 0 0,1 2-64 0 0,1 0 64 0 0,1 3 0 0 0,1 1 0 0 0,1 2 0 0 0,1 1 0 0 0,0 1 0 0 0,2 1 0 0 0,0 0-64 0 0,2 1 64 0 0,0 2 0 0 0,2 0 0 0 0,0 1 0 0 0,1 0 0 0 0,1 0 0 0 0,1 0 0 0 0,0 0 0 0 0,1-1 0 0 0,0 1 0 0 0,1 0 0 0 0,0 3 0 0 0,1 2 0 0 0,1 3 0 0 0,1 1 0 0 0,2 0 0 0 0,0-1 0 0 0,2-1 0 0 0,0 0 0 0 0,2-1 0 0 0,1-2 0 0 0,2 0 0 0 0,1-2 0 0 0,1-1 0 0 0,2-2 0 0 0,3 1 0 0 0,2-1 0 0 0,-2-3 0 0 0,0-2 0 0 0,-2-3 0 0 0,-1-2 0 0 0,-1-2 0 0 0,0-1 0 0 0,1-1 0 0 0,0 1 0 0 0,1-1 0 0 0,3 1 0 0 0,2-1 0 0 0,3 0 0 0 0,3-1 0 0 0,2 1 0 0 0,2-2 0 0 0,1 0 0 0 0,2-1 0 0 0,0-3 0 0 0,2-1 0 0 0,0-3 0 0 0,1-2 0 0 0,0-3 0 0 0,1-2 0 0 0,2-4 0 0 0,3-3 0 0 0,1-3 0 0 0,2-2 0 0 0,2-3 0 0 0,2-1 0 0 0,9-6 64 0 0,2-2-64 0 0,-2-2 0 0 0,-3-1 0 0 0,-3 0 0 0 0,-4-1 0 0 0,-2 1 0 0 0,-2 1 0 0 0,-4 1 0 0 0,-3 2 64 0 0,-1-1-64 0 0,-2 0 0 0 0,-2-1 0 0 0,-2 0 0 0 0,-3-1 0 0 0,-2-1 0 0 0,-3-1 0 0 0,-4 0 64 0 0,-3-2-64 0 0,-3-1 0 0 0,-3 0 0 0 0,-3-1 0 0 0,-3-1 0 0 0,-1-2 64 0 0,-1-1-64 0 0,-2-1 0 0 0,0-2 0 0 0,-2 1 0 0 0,-2-1 0 0 0,-3-6 64 0 0,-3-2-64 0 0,-2 1 0 0 0,-3 1 64 0 0,-2 3-64 0 0,-2 2 0 0 0,0 3 64 0 0,-2 1-64 0 0,-1 0 64 0 0,-3-2-64 0 0,-4-2 64 0 0,-3-1-64 0 0,-5-1 0 0 0,-4 1 64 0 0,-2 1-64 0 0,-3 3 0 0 0,-4 1 0 0 0,-16 1 64 0 0,-12 2-64 0 0,-6 4 0 0 0,-3 7 0 0 0,0 5 0 0 0,0 6 0 0 0,-1 4 0 0 0,-4 4 0 0 0,-2 5 0 0 0,-4 5 0 0 0,-2 5 0 0 0,-1 5-64 0 0,2 7 64 0 0,-10 11-1032 0 0,-10 16-1224 0 0,3 7-8928 0 0,20-6-5303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6:29.514"/>
    </inkml:context>
    <inkml:brush xml:id="br0">
      <inkml:brushProperty name="width" value="0.35" units="cm"/>
      <inkml:brushProperty name="height" value="2.1" units="cm"/>
      <inkml:brushProperty name="color" value="#33CCFF"/>
      <inkml:brushProperty name="inkEffects" value="pencil"/>
    </inkml:brush>
  </inkml:definitions>
  <inkml:trace contextRef="#ctx0" brushRef="#br0">2343 361 4631 229988 71092,'2'-1'480'0'0,"0"-1"-480"0"0,0 0 0 0 0,1-1 0 0 0,-1 0 96 0 0,0-2 0 0 0,0 0-8 0 0,1-1 0 0 0,0 0-88 0 0,0 0 80 0 0,1-1-80 0 0,-1 1 80 0 0,-1 0-80 0 0,1 1 0 0 0,-1 0 0 0 0,-1 1 0 0 0,1-1 192 0 0,-1 2 16 0 0,-1 0 8 0 0,0 0 0 0 0,-1 0 136 0 0,0 0 424 0 0,-1 0-384 0 0,0 0-104 0 0,0 0-32 0 0,0 0 0 0 0,0 0 0 0 0,0 0-128 0 0,-1 0-24 0 0,1 0-8 0 0,0 1 0 0 0,-1-1 72 0 0,0 1 16 0 0,-1 1 0 0 0,0-1 376 0 0,-2 1-144 0 0,1 0 0 0 0,0 0 8 0 0,-1-1 120 0 0,1 2 32 0 0,0 0 0 0 0,0 0 0 0 0,-1 0-128 0 0,0 0-32 0 0,-1 0 0 0 0,1-1 0 0 0,0 1 288 0 0,0 1 64 0 0,1-1 0 0 0,0-1 8 0 0,0 0-560 0 0,1 0-120 0 0,1-1-16 0 0,0 1-8 0 0,-1-2-8 0 0,0 1 32 0 0,-2-1 32 0 0,-2 0-32 0 0,-4-1-312 0 0,-6-1-776 0 0,-2 0 1168 0 0,1 0 16 0 0,2 1 8 0 0,3 0-56 0 0,1 1-16 0 0,1 0 0 0 0,0 0 0 0 0,1 1-32 0 0,0-1-16 0 0,-1 1 0 0 0,1 0 0 0 0,-1-1-80 0 0,0 1 96 0 0,0-1-96 0 0,0 1 96 0 0,0-1 16 0 0,1 1 8 0 0,1-1 0 0 0,1 1 0 0 0,0-1-24 0 0,0 0 0 0 0,0 0 0 0 0,1 0 0 0 0,-2 0 0 0 0,1 0-8 0 0,0 0 0 0 0,-1 1 0 0 0,-1 0 400 0 0,1 0 88 0 0,0 0 8 0 0,-2 1 8 0 0,1-1-352 0 0,-1 1-72 0 0,0 1-8 0 0,-2-1-280 0 0,-6 1-576 0 0,-2-1 1256 0 0,1 0 32 0 0,4-1 8 0 0,2 1-448 0 0,2-1-88 0 0,2 1-64 0 0,0-1 72 0 0,2 0-8 0 0,-1-1-64 0 0,0 1 96 0 0,-2-1-352 0 0,-7 0-968 0 0,-2 1 1224 0 0,1 0 72 0 0,2 1-8 0 0,2 0-64 0 0,2 1 96 0 0,2 0-96 0 0,1 0 96 0 0,0 1-96 0 0,1-1 0 0 0,-2 1 72 0 0,-1 0-72 0 0,-1 0 0 0 0,-1-1 72 0 0,0 1-72 0 0,0-2 0 0 0,-1 1 72 0 0,0-1-72 0 0,-1 1 0 0 0,-1 0 72 0 0,-1-1 0 0 0,0 1 0 0 0,1 0 0 0 0,0-1 0 0 0,2 1 8 0 0,0 0 0 0 0,1-1 0 0 0,1 0 0 0 0,0 0-80 0 0,0 0 0 0 0,1 0 72 0 0,1 0-72 0 0,0 0 0 0 0,1 0 64 0 0,-1 0-64 0 0,0 0 0 0 0,1 0 0 0 0,-1 0 0 0 0,-1 1 0 0 0,0-1 64 0 0,0 1-64 0 0,0 0 0 0 0,0 0 64 0 0,0 1-64 0 0,1-1 0 0 0,0 0 64 0 0,1 1-64 0 0,0-1 0 0 0,0 0 0 0 0,1 0 0 0 0,0 1 0 0 0,1-1 64 0 0,-1 0-64 0 0,1 1 0 0 0,1-1 0 0 0,-2 1 0 0 0,0 0 0 0 0,0 0 0 0 0,1 0 0 0 0,0 1 0 0 0,1 0 64 0 0,0 1-64 0 0,0-1 0 0 0,1 0 64 0 0,-1 0-64 0 0,1 0 80 0 0,-1 1-80 0 0,-1 0 64 0 0,-1 0-64 0 0,-2 2 72 0 0,-1 0-72 0 0,-4 1 64 0 0,-1 0 0 0 0,-1 0-64 0 0,0 0 0 0 0,1-1 72 0 0,1-1-72 0 0,0 0 64 0 0,1 0-64 0 0,0 0 64 0 0,0-1-64 0 0,-1 1 64 0 0,1-1-64 0 0,-1 0 80 0 0,1 0-80 0 0,-1 1 88 0 0,0-1-88 0 0,1 1 96 0 0,0-1-96 0 0,1 1 80 0 0,0-1-80 0 0,1 1 64 0 0,0 0-64 0 0,0 1 64 0 0,1-1-64 0 0,-1 0 0 0 0,1 1 64 0 0,0-1-64 0 0,0 1 0 0 0,0-1 0 0 0,1 1 64 0 0,-1 0-64 0 0,2 0 0 0 0,0 0 72 0 0,0 0-72 0 0,0 1 64 0 0,1 0-64 0 0,0 0 64 0 0,0 1-64 0 0,0 0 0 0 0,1-1 72 0 0,0 1-72 0 0,1 0 0 0 0,1 1 64 0 0,0-1-64 0 0,0 0 0 0 0,0 0 0 0 0,0 0 0 0 0,1-1 0 0 0,-1 0 0 0 0,1 0 0 0 0,-1 1 0 0 0,1-1 0 0 0,1 1 0 0 0,-1 1 0 0 0,0 0 88 0 0,0 2-8 0 0,0 1-80 0 0,1 1 0 0 0,0 1 64 0 0,1 1-64 0 0,1 0 0 0 0,1 0 0 0 0,-1 1 0 0 0,1 2 0 0 0,0-1 0 0 0,0 0 64 0 0,1 0-64 0 0,0-1 0 0 0,-1 0 0 0 0,1 0 0 0 0,0-1 64 0 0,0-1-64 0 0,1 0 0 0 0,0 0 0 0 0,0-2 64 0 0,0 1-64 0 0,1-1 0 0 0,0-1 64 0 0,0 1-64 0 0,0-1 0 0 0,1 1 64 0 0,0-1-64 0 0,0 1 0 0 0,1 3 64 0 0,0 1-64 0 0,0 0 0 0 0,0 0 72 0 0,0-1-72 0 0,0 0 0 0 0,1-1 0 0 0,0 1 64 0 0,0-1-64 0 0,1 0 0 0 0,-1 0 0 0 0,1 1 64 0 0,0-1-64 0 0,0 0 0 0 0,-1 0 0 0 0,0 2 64 0 0,1 2-64 0 0,0 1 0 0 0,-1-1 0 0 0,1-1 64 0 0,-1 0-64 0 0,1-1 0 0 0,0-1 64 0 0,-1 1-64 0 0,1-2 0 0 0,0 0 0 0 0,-1-1 64 0 0,1 0-64 0 0,1 1 0 0 0,0 0 72 0 0,1 0-72 0 0,1-1 0 0 0,0 0 0 0 0,0 0 0 0 0,1-2 0 0 0,-1 1 0 0 0,0-1 64 0 0,0 1-64 0 0,-1 0 0 0 0,0-1 0 0 0,1 1 64 0 0,-1 1-64 0 0,1-1 0 0 0,-1-1 0 0 0,1 1 72 0 0,0 0-72 0 0,1-1 0 0 0,0 1 64 0 0,0-1-64 0 0,0-1 0 0 0,0 0 0 0 0,1-1 64 0 0,-1 0-64 0 0,1-1 0 0 0,-1 0 0 0 0,0 0 0 0 0,1 2 0 0 0,2 0 0 0 0,0 0 0 0 0,1 0 0 0 0,1-1 0 0 0,0 1 0 0 0,0-1 0 0 0,-1-1 0 0 0,1 0 0 0 0,-1 0 72 0 0,0 0-72 0 0,1-1 0 0 0,0 0 72 0 0,-1 0-72 0 0,1 0 0 0 0,0 1 0 0 0,0-1 0 0 0,0 0 0 0 0,0 0 64 0 0,0-2-64 0 0,0 0 0 0 0,1 0 0 0 0,0 0 0 0 0,0-1 64 0 0,-1 0-64 0 0,0 1 0 0 0,-1-1 0 0 0,0 1 0 0 0,0-1 0 0 0,-1 0 0 0 0,0 0 0 0 0,0 0 64 0 0,0-1-64 0 0,0 0 0 0 0,-1-1 0 0 0,1 0 0 0 0,1 0 0 0 0,0 0 0 0 0,0-1 0 0 0,1-1 64 0 0,1 1-64 0 0,1-1 0 0 0,-1 0 0 0 0,1 0 0 0 0,-1 0 0 0 0,1 0 432 0 0,0 0 72 0 0,-1 0 8 0 0,2-1-296 0 0,7 0-1792 0 0,1-1 1576 0 0,-1 1 0 0 0,-4 0 0 0 0,-3 0 0 0 0,-2 1 0 0 0,-2 0 64 0 0,-1-1-64 0 0,-1 2 0 0 0,1-1 0 0 0,0 0 64 0 0,0 1-64 0 0,1-1 0 0 0,1 0 0 0 0,-1 0 0 0 0,1 0 0 0 0,-1 1 0 0 0,0 0 0 0 0,-1 1 0 0 0,0-1 0 0 0,0 0 0 0 0,0 0 0 0 0,-1 0 0 0 0,0 0 0 0 0,0 0 0 0 0,0 0 0 0 0,1 1 0 0 0,-1 0 0 0 0,1 0 0 0 0,-1 0 0 0 0,0 0 0 0 0,0 0 0 0 0,-1 0 0 0 0,1 1 0 0 0,0-1 0 0 0,0-1 0 0 0,0 1 0 0 0,0 0 0 0 0,1 0 0 0 0,-1 0 0 0 0,0 0 0 0 0,1-1 0 0 0,-1 0 0 0 0,1 0 0 0 0,0 0 0 0 0,1 0 0 0 0,0 0 0 0 0,1 0 0 0 0,-1 0 0 0 0,0 0 0 0 0,1 0 0 0 0,-1-1 0 0 0,0 1 64 0 0,1-1-64 0 0,-1 0 0 0 0,0 1 0 0 0,1-1 0 0 0,-1 1 0 0 0,0-1 0 0 0,0 0 0 0 0,-1 1 0 0 0,0-1 64 0 0,-1 1-64 0 0,-1 0 0 0 0,1 0 0 0 0,-1 0 0 0 0,0 0 0 0 0,0 1 0 0 0,0 0 0 0 0,2-1 0 0 0,1 1 0 0 0,0-1 0 0 0,-1 0 0 0 0,1 1 0 0 0,-2-1 0 0 0,1 0 0 0 0,-2 0 0 0 0,1-1 0 0 0,0 0 0 0 0,0 0 0 0 0,0 0 0 0 0,0 0 0 0 0,1 0 0 0 0,-1 1 0 0 0,-1 0 0 0 0,0 0 0 0 0,0 0 0 0 0,-1 0 0 0 0,1 0 0 0 0,1 1 0 0 0,0 0 0 0 0,-1-1 0 0 0,1 1 0 0 0,0-1 0 0 0,-1-1 0 0 0,0 0 0 0 0,0 0 0 0 0,-1-1 0 0 0,-1 1 0 0 0,1 0 0 0 0,-1-1 0 0 0,0 1 0 0 0,-1-2 0 0 0,0 1 0 0 0,0-1 0 0 0,-1 0 0 0 0,1 1 0 0 0,-2-1 0 0 0,1 0 0 0 0,0 0 0 0 0,0-1 0 0 0,0 1 64 0 0,1 0-64 0 0,0-1 0 0 0,0 1 0 0 0,1-1 0 0 0,0 1 0 0 0,0 0 0 0 0,0-1 0 0 0,0 0 0 0 0,1 1 0 0 0,0-2 0 0 0,-1 1 0 0 0,0-1 0 0 0,0 1 0 0 0,-1-1 0 0 0,0 0 0 0 0,2-2 0 0 0,0-1 0 0 0,0 0 0 0 0,0-1 0 0 0,-1 0 0 0 0,-1 1 0 0 0,0 0 0 0 0,0 0 0 0 0,-1 0 64 0 0,0 0-64 0 0,-1 1 0 0 0,-1 0 0 0 0,-1 1 0 0 0,-1-1 0 0 0,0-1 0 0 0,-1-1 0 0 0,1-1 0 0 0,-1 0 0 0 0,1 1 64 0 0,0 0-64 0 0,0 0 0 0 0,0 0 0 0 0,1 0 0 0 0,1 1 0 0 0,-1-1 0 0 0,0 0 0 0 0,0 0 0 0 0,1 0 0 0 0,-1 1 0 0 0,0 0 0 0 0,0 0 0 0 0,0-1 0 0 0,0 0 0 0 0,0-1 0 0 0,-1 0 0 0 0,0-1 0 0 0,0 0 0 0 0,0 0 0 0 0,0-1 0 0 0,1 1 0 0 0,0 0 0 0 0,0-1 0 0 0,0 1 0 0 0,0-1 0 0 0,1 0 0 0 0,-1 1 0 0 0,0-1 0 0 0,0 2 0 0 0,-1-1 0 0 0,1-2 64 0 0,-1 0-64 0 0,-1 0 0 0 0,0-1 0 0 0,-1 1 0 0 0,0 0 0 0 0,0 1 0 0 0,0 1 0 0 0,0 1 0 0 0,0 0 0 0 0,0 1 64 0 0,1 0-64 0 0,-1 0 0 0 0,0 0 0 0 0,-1 0 0 0 0,1 0 0 0 0,0 1 0 0 0,0 0 0 0 0,0 0 0 0 0,1-2 0 0 0,-1 1 0 0 0,0-1 0 0 0,0 1 0 0 0,0 0 0 0 0,-1 0 0 0 0,1 0 0 0 0,-1 0 0 0 0,0-1 0 0 0,0-1 0 0 0,0 0 0 0 0,0 0 0 0 0,0 0 0 0 0,0 0 0 0 0,0 0 0 0 0,1 0 0 0 0,0 0 0 0 0,-1 0 0 0 0,1 0 0 0 0,-1-1 0 0 0,-1 1 0 0 0,0 0 0 0 0,0 0 0 0 0,-2 0 0 0 0,0 1 0 0 0,0 0 64 0 0,-1 1-64 0 0,0 0 0 0 0,0 1 0 0 0,-1 0 0 0 0,0-1 0 0 0,0 1 0 0 0,-1 0 0 0 0,0 0 0 0 0,-1 0 0 0 0,1 1 0 0 0,-1 1 0 0 0,1 0 64 0 0,0-1-64 0 0,0 1 0 0 0,0-1 0 0 0,0 0 0 0 0,1 0 0 0 0,-1-1 0 0 0,0 0 464 0 0,-2-1 560 0 0,-1-1-504 0 0,-1 1-400 0 0,0-1-120 0 0,1 1 0 0 0,0 1 64 0 0,1 1-64 0 0,-1 0 0 0 0,0-1 0 0 0,-2 1-360 0 0,-6-3-1184 0 0,-2-1 1544 0 0,0 2 0 0 0,1 0 0 0 0,2 3 0 0 0,3 0 0 0 0,0 1 0 0 0,1 1 0 0 0,0-1 0 0 0,-1 0 0 0 0,0 0 0 0 0,0 0 0 0 0,1 0 0 0 0,-1 0 64 0 0,0 0-64 0 0,0 1 0 0 0,0 0 0 0 0,-1 0 0 0 0,0 0 0 0 0,0 0 0 0 0,0 0 0 0 0,-1-1 0 0 0,0 0 0 0 0,0 0 0 0 0,0 0 0 0 0,0-1 64 0 0,0 1-64 0 0,0 0 0 0 0,1 0 0 0 0,-2-2 0 0 0,-2 0 0 0 0,2 1 0 0 0,-3-1 0 0 0,-1 0 456 0 0,0 0 48 0 0,2 1 8 0 0,1 0 0 0 0,1 1-416 0 0,2 1-96 0 0,0 0 0 0 0,1 0 0 0 0,0 1 0 0 0,-1 0 0 0 0,0-1 0 0 0,-2 0-360 0 0,-7-3-1240 0 0,-1-2 1600 0 0,2 0 0 0 0,3 0 0 0 0,3 2 0 0 0,3 0 0 0 0,2 0 0 0 0,1 2 0 0 0,0 0 0 0 0,1 0 0 0 0,-1 0 0 0 0,0 1 0 0 0,-1-1 0 0 0,-1 1 0 0 0,1-1 0 0 0,-1 1 0 0 0,0 0 0 0 0,1 1 0 0 0,-1 0 0 0 0,0 1 0 0 0,1-1 0 505 5,-1 1 0-505-5,0-1 0 0 0,-1 1 0 0 0,1 0 0 0 0,-1 0 0 0 0,1 0 0 0 0,-1 1 0 0 0,0-1 0 0 0,0 1 0 0 0,0 0 0 0 0,1 1 0 0 0,1 0 0 0 0,0 0 0 0 0,0 0 0 0 0,1 1 0 0 0,0-1 0 0 0,1 1 0 0 0,-1-1 0 0 0,0 1 0 0 0,-1-1 0 0 0,0 0 0 0 0,-1 1 0 0 0,0 0 0 0 0,0-1 0 0 0,-1 1 0 0 0,0 0 0 0 0,0 0 0 0 0,0 0 0 0 0,1 0 0 0 0,1 0 0 0 0,0 0 0 0 0,0 0 0 0 0,0 1 0 0 0,-1-1 0 0 0,-2 2 0 0 0,-1-2 0 0 0,0 1 0 0 0,0 0 0 0 0,2 0 0 0 0,0 0 0 0 0,1 0 0 0 0,1-1 0 0 0,0 1 0 0 0,0 0 0 0 0,0 0 0 0 0,-1 0 0 0 0,1 1 0 0 0,0 0 0 0 0,0-1 0 0 0,0 1 0 0 0,-1 1 0 0 0,0-1 0 0 0,-1 1 0 0 0,1-1 0 0 0,0 0 0 0 0,0 1 0 0 0,1-1 0 0 0,0 0 0 0 0,1 0 0 0 0,-1 0 0 0 0,1-1 0 0 0,0 1 0 0 0,0-1 0 0 0,0 1 0 0 0,0-1 0 0 0,1 0 0 0 0,-1 0 0 0 0,1 1 0 0 0,0 0 0 0 0,0 0 0 0 0,0 2 0 0 0,-1-1 0 0 0,1 2 0 0 0,0-1 0 0 0,0 0 0 0 0,1-1 0 0 0,1 1 0 0 0,0 0 0 0 0,0-1 0 0 0,0 1 0 0 0,0-1 0 0 0,0 1 0 0 0,-1 1 0 0 0,0 1 0 0 0,-1 0 0 0 0,1 0 0 0 0,-1 1 0 0 0,0-1 0 0 0,0 1 0 0 0,0-1 0 0 0,-1 0 0 0 0,1-1 0 0 0,0 1 0 0 0,-1 0 0 0 0,1 1 0 0 0,0 0 0 0 0,1 1 0 0 0,0 0 0 0 0,0-1 0 0 0,1 0 0 0 0,-1 0 0 0 0,1 0 0 0 0,-1 0 0 0 0,1-1 0 0 0,0 0 0 0 0,1 0 0 0 0,-1 1 0 0 0,2-1 0 0 0,-1 1 0 0 0,1 0 0 0 0,0 0 0 0 0,0 2 0 0 0,-1-1 0 0 0,0 1 0 0 0,0-1 0 0 0,0 0 0 0 0,1 0 0 0 0,0 0 0 0 0,1 1 0 0 0,0 0 0 0 0,0 2 0 0 0,0-1 0 0 0,0 0 0 0 0,1-1 0 0 0,1 0 0 0 0,-1 1 0 0 0,1-1 0 0 0,1 1 0 0 0,1 1 0 0 0,-1 3 0 0 0,1 0 0 0 0,0 0 0 0 0,0 1 0 0 0,1-2 0 0 0,-1 1 0 0 0,1 0 0 0 0,-1-1 0 0 0,0 1 0 0 0,1-1 0 0 0,0 0 0 0 0,-1 1 0 0 0,1 0 0 0 0,-1 1 0 0 0,1 0 0 0 0,1 1 0 0 0,-1 0 0 0 0,1 0 0 0 0,0 0 0 0 0,1 0 0 0 0,0-1 0 0 0,0-1 0 0 0,0-1 0 0 0,0 0 0 0 0,1-1 0 0 0,-1 0 0 0 0,1-1 0 0 0,0 0 0 0 0,0 0 0 0 0,0 0 0 0 0,1-1 0 0 0,0 0 0 0 0,0 1 0 0 0,0 0 0 0 0,2 0-64 0 0,-1-1 64 0 0,1 0 0 0 0,0-1 0 0 0,1-1 0 0 0,-1 0 0 0 0,0 0 0 0 0,2 1 0 0 0,0 1 0 0 0,0 1 0 0 0,0-2 0 0 0,0 0 0 0 0,0-1 0 0 0,0 1 0 0 0,1-1 0 0 0,0 1 0 0 0,1 0 0 0 0,0 0 0 0 0,-1-2 0 0 0,0 0 0 0 0,0 0 0 0 0,0-1 0 0 0,0 2 0 0 0,2-1 0 0 0,3 4 0 0 0,1 0 0 0 0,2 0 0 0 0,0 0 0 0 0,0 0 0 0 0,0-1 0 0 0,-1 0 0 0 0,1 0 0 0 0,0 0 0 0 0,1-1 0 0 0,0 0 0 0 0,0-2 0 0 0,1 1 0 0 0,1-1 0 0 0,1-1 0 0 0,0 1 0 0 0,1-2 0 0 0,0 0 0 0 0,0-1 0 0 0,0 0 0 0 0,-1-1 0 0 0,0-1 0 0 0,-1-1-64 0 0,-2-1 64 0 0,0 0 0 0 0,-2 1-88 0 0,-1 0 88 0 0,1 1-688 0 0,1 2-752 0 0,2 1-1448 0 0,-3-1 448 0 0,-4 0-20375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6:56.325"/>
    </inkml:context>
    <inkml:brush xml:id="br0">
      <inkml:brushProperty name="width" value="0.35" units="cm"/>
      <inkml:brushProperty name="height" value="2.1" units="cm"/>
      <inkml:brushProperty name="color" value="#33CCFF"/>
      <inkml:brushProperty name="inkEffects" value="pencil"/>
    </inkml:brush>
  </inkml:definitions>
  <inkml:trace contextRef="#ctx0" brushRef="#br0">2633 572 7399 244369 65325,'0'-6'800'0'0,"2"-5"-800"0"0,0-1 304 0 0,1 0 48 0 0,1 2 0 0 0,0 1 8 0 0,2 1-184 0 0,1 0-40 0 0,1-1-8 0 0,2 0 0 0 0,-1 0-128 0 0,1 0 0 0 0,-1 0 0 0 0,1-1 0 0 0,-2 1-104 0 0,-1 0-56 0 0,-1-1 0 0 0,-1 0-8 0 0,-2-1 96 0 0,-1 0 72 0 0,-2 1-96 0 0,-2 1 96 0 0,-2 0 368 0 0,-1 1 128 0 0,-1 2 24 0 0,-1 1 8 0 0,0 1 72 0 0,0 1 8 0 0,0 1 8 0 0,0 0 0 0 0,1 1-200 0 0,-1 0 336 0 0,-1 0-384 0 0,0 0-80 0 0,0 0-24 0 0,-1 0 0 0 0,0 1 0 0 0,0 1-72 0 0,0 0-24 0 0,-1 0 0 0 0,0 1 0 0 0,-1-1-8 0 0,-3 0 160 0 0,-1-1-160 0 0,1 0 96 0 0,0-1 8 0 0,2-1 8 0 0,0 0 0 0 0,0-2 0 0 0,1 0 0 0 0,0 0 0 0 0,0-1 0 0 0,0 0-48 0 0,-1 0 0 0 0,1-1-8 0 0,0-1 0 0 0,-1 1-24 0 0,1 0-8 0 0,0-1 0 0 0,-2-1 160 0 0,-1-2-184 0 0,0 0 0 0 0,0 0 0 0 0,1 0 0 0 0,0 0 0 0 0,1 1 0 0 0,0 0 0 0 0,-1 2-32 0 0,1 0-16 0 0,-1 1 0 0 0,-1 1 0 0 0,0 1-32 0 0,0 0-8 0 0,-1 0 0 0 0,-1 1 0 0 0,0 0 808 0 0,0-1 160 0 0,0 1 32 0 0,-3-2-544 0 0,-8-1-3416 0 0,-2-1 2952 0 0,1-1 32 0 0,4 0 0 0 0,4 2 0 0 0,3 0 0 0 0,3 1 0 0 0,1 0 0 0 0,1 1-96 0 0,-2 0 88 0 0,-2-1-8 0 0,1 0-80 0 0,-1 1 0 0 0,0 1 0 0 0,-1 0 0 0 0,-1 1 0 0 0,-1 1 0 0 0,-1-1 0 0 0,-1 0 0 0 0,0 1 0 0 0,-2 0 64 0 0,0 0-64 0 0,-1 0 0 0 0,1 1 0 0 0,0 0 64 0 0,1 0-64 0 0,1 0 0 0 0,1 1 88 0 0,2 0-24 0 0,0 0-64 0 0,0 1 96 0 0,1 0-32 0 0,0 0-64 0 0,2 0 88 0 0,-1 0-88 0 0,1-1 80 0 0,0 1-80 0 0,0-1 64 0 0,-1 1-64 0 0,0 1 0 0 0,-2-1 64 0 0,-1 0-64 0 0,0-1 0 0 0,0 1 0 0 0,0-1 0 0 0,1 1 0 0 0,0 0 0 0 0,-1 0 64 0 0,2 0-64 0 0,0 0 0 0 0,2 1 0 0 0,-1 0 0 0 0,0 1 64 0 0,1 0-64 0 0,-2 0 0 0 0,0 2 0 0 0,-2 0 0 0 0,1 0 0 0 0,-1 0 0 0 0,1 0 0 0 0,0 0 0 0 0,-1-1 0 0 0,1 1 0 0 0,0-1 0 0 0,0 1 0 0 0,0-2 0 0 0,0 1 0 0 0,0 1 0 0 0,1 0 0 0 0,2 0 0 0 0,0 0 0 0 0,-1 1 0 0 0,0 1 0 0 0,0 1 0 0 0,2-1 0 0 0,0 0 0 0 0,1 0 0 0 0,1-1 0 0 0,0 0 0 0 0,0 0 0 0 0,0-1 0 0 0,0 0 0 0 0,0 1 0 0 0,0 0 0 0 0,0-1 0 0 0,1 1 0 0 0,0-1 0 0 0,0 1 0 0 0,0 1 0 0 0,0 0 0 0 0,-1 0 0 0 0,0 1 0 0 0,0 1 0 0 0,1 0 0 0 0,0 2 0 0 0,2 1 0 0 0,1 1 0 0 0,1-1 0 0 0,1 1 0 0 0,2 1 0 0 0,0 0 0 0 0,1 1 0 0 0,1 0 0 0 0,0-1 0 0 0,1 2 0 0 0,-1-2 0 0 0,1 1 0 0 0,-1 0 0 0 0,1-1 0 0 0,-1 0 0 0 0,1-2 0 0 0,0 1 0 0 0,-1 0 0 0 0,1 0 0 0 0,-1 1 0 0 0,1 1 0 0 0,0-1 0 0 0,0 0 0 0 0,0 1 0 0 0,0 1 0 0 0,1-1 0 0 0,1 1 0 0 0,-1 0 0 0 0,2 0 0 0 0,1 0 0 0 0,1 0 0 0 0,1 1 0 0 0,1 0 0 0 0,1 1 0 0 0,1-1 0 0 0,0 1 0 0 0,1-2 64 0 0,1-1-64 0 0,1-1 0 0 0,1 1 0 0 0,2-1 0 0 0,-1-1 0 0 0,0 0 0 0 0,-2-2 64 0 0,-1 0-64 0 0,0 1 0 0 0,-1 0 0 0 0,1 0 72 0 0,0 0-72 0 0,-1 0 0 0 0,2 2 72 0 0,1 1-72 0 0,0 1 64 0 0,1-1-64 0 0,-1 0 0 0 0,-1 0 0 0 0,0-2 80 0 0,0 0-80 0 0,0-2 64 0 0,1 0-64 0 0,1 1 64 0 0,0-1-64 0 0,0 0 0 0 0,1-2 64 0 0,0 0-64 0 0,1 0 96 0 0,1-2-96 0 0,1 0 96 0 0,0-1-96 0 0,1 0 64 0 0,-1 1-64 0 0,1 0 64 0 0,-1 2-64 0 0,0-1 0 0 0,0 2 0 0 0,0-1 64 0 0,0 0-64 0 0,0 0 0 0 0,1 0 0 0 0,0 1 0 0 0,0-1 0 0 0,0 1 0 0 0,-1-1 0 0 0,1-1 0 0 0,-1-1 0 0 0,-1 1 0 0 0,0-2 64 0 0,0 1-64 0 0,0-1 0 0 0,0 0 0 0 0,2 0 72 0 0,1 0-72 0 0,0-1 0 0 0,1 1 64 0 0,0 0-64 0 0,1-1 0 0 0,-1 1 0 0 0,2 0 64 0 0,-1 0-64 0 0,1 1 0 0 0,0-2 0 0 0,-1 1 0 0 0,2-1 0 0 0,-1 0 64 0 0,2-1-64 0 0,2 0 0 0 0,1-1 0 0 0,1-1 64 0 0,0 0-64 0 0,0-2 0 0 0,0 0 0 0 0,1 0 64 0 0,0-2-64 0 0,-1 1 0 0 0,0 0 0 0 0,-1 0 64 0 0,-2 1-64 0 0,0 0 0 0 0,-2 0 0 0 0,-2 1 0 0 0,0 0 0 0 0,0 0 0 0 0,0-1 0 0 0,0 1 0 0 0,1 0 0 0 0,-1 0 0 0 0,0 0 0 0 0,1 0 64 0 0,-1 0-64 0 0,0-1 0 0 0,0 1 0 0 0,1-2 0-507 3,-1 1 64 507-3,0-1-64 0 0,0 0 64 0 0,1 0-64 0 0,0 0 0 0 0,1 2 64 0 0,0 0-64 0 0,0 1 0 0 0,-1-1 0 0 0,1 1 64 0 0,-2 0-64 0 0,0 0 0 0 0,-1 0 0 0 0,-1-1 0 0 0,0 0 0 0 0,0-1 0 0 0,-1 0 0 0 0,1-1 0 0 0,-2-1 0 0 0,0-1 64 0 0,0-1-64 0 0,0-1 64 0 0,-1-1-64 0 0,-1 0 64 0 0,0-1-64 0 0,1 0 72 0 0,-1 0-72 0 0,1 1 80 0 0,0 0-80 0 0,1 0 0 0 0,0 1 72 0 0,1 0-72 0 0,0 1 0 0 0,-1 1 64 0 0,0-1-64 0 0,-2 2 0 0 0,1-2 0 0 0,-1 0 0 0 0,0 0 0 0 0,-1-2 64 0 0,1-1-64 0 0,0 0 0 0 0,0-2 0 0 0,-1-1 0 0 0,1-2 64 0 0,-1-2-64 0 0,-1-1 64 0 0,-1-1-64 0 0,0-2 64 0 0,0-1-64 0 0,0-1 80 0 0,0 0-80 0 0,1-1 104 0 0,-1 1-24 0 0,0 0-8 0 0,-1 1 0 0 0,-1 0-72 0 0,-1-1 80 0 0,-2 1-80 0 0,-1-1 80 0 0,-2 0-80 0 0,0 0 0 0 0,-3 0 72 0 0,0 0-72 0 0,-2 0 0 0 0,-1-1 72 0 0,-2-1-72 0 0,-1-1 0 0 0,-2 0 64 0 0,-2-1-64 0 0,-1-1 0 0 0,-1 1 0 0 0,-2 1 64 0 0,0-1-64 0 0,0 0 0 0 0,1 0 0 0 0,0 0 72 0 0,2 1-72 0 0,0-1 0 0 0,2 0 72 0 0,0 1-72 0 0,0 0 0 0 0,1 1 0 0 0,-2 0 0 0 0,1 0 0 0 0,-1 0 0 0 0,-1-1 64 0 0,-1 1-64 0 0,-1-1 0 0 0,0 1 0 0 0,0 1 0 0 0,-2 0 64 0 0,1 0-64 0 0,-5-4 0 0 0,-1-1 0 0 0,-1 0 0 0 0,-1 1 0 0 0,-1 1 0 0 0,-1 2 0 0 0,-1 2 0 0 0,1 0 0 0 0,0 2 64 0 0,0 2-64 0 0,0-1 0 0 0,0 2 0 0 0,2 0 0 0 0,-1 1 0 0 0,0 1 0 0 0,-3 1 0 0 0,-1 0 0 0 0,-1 0 0 0 0,-2 0 0 0 0,-2 1 0 0 0,-2-1 64 0 0,-1 0-64 0 0,0 0 0 0 0,0 1 0 0 0,1 0 0 0 0,-1 1 0 0 0,0 0 0 0 0,-2 1 0 0 0,-1 1 0 0 0,-2 2 0 0 0,0 1 0 0 0,-2 0 0 0 0,1 1 0 0 0,-1 1 0 0 0,0 0 0 0 0,0 1 0 0 0,-1 0 0 0 0,-1 0 0 0 0,0 0 0 0 0,0 1 0 0 0,1 1 0 0 0,0-1 0 0 0,1 0 0 0 0,0 1 0 0 0,-1 1 0 0 0,0 1 0 0 0,-1 2 0 0 0,-2 1 0 0 0,1 1 0 0 0,-1 1 0 0 0,2 0 0 0 0,0 1 0 0 0,1 1 0 0 0,-1 0 0 0 0,0 0 0 0 0,-1-1 0 0 0,1 0 0 0 0,0-1 0 0 0,1 1 0 0 0,1-1 0 0 0,1 1 0 0 0,2 1 0 0 0,1 1 0 0 0,2 1 0 0 0,3 0 0 0 0,1 2 0 0 0,0 1 0 0 0,0 1 0 0 0,0 1 0 0 0,0 1 0 0 0,0 1 0 0 0,1 1 0 0 0,1 0 0 0 0,-1 1 0 0 0,1 0 0 0 0,-6 5 0 0 0,-1 0 0 0 0,2 2 0 0 0,1-2 0 0 0,5-1 0 0 0,2-1 0 0 0,3 0-64 0 0,1 0 64 0 0,2 1 0 0 0,2 2 0 0 0,2 0 0 0 0,1 2 0 0 0,3 0 0 0 0,2 1 0 0 0,2 1-64 0 0,1-1 64 0 0,2 0 0 0 0,0 1 0 0 0,2-1 0 0 0,2 6 0 0 0,1 2 0 0 0,1 0 0 0 0,3 3 0 0 0,2 1 0 0 0,1-4 0 0 0,4 1 0 0 0,3-4 0 0 0,1-3 0 0 0,1-4 0 0 0,2-2 0 0 0,2-3 0 0 0,0-1 0 0 0,1-1 0 0 0,2-1 0 0 0,0 1 0 0 0,3-1 0 0 0,1 0 0 0 0,2 1 0 0 0,0-2 0 0 0,1-1 0 0 0,1 0 0 0 0,0-2 0 0 0,1-2 0 0 0,2-1 0 0 0,1-1 0 0 0,2-2 0 0 0,0-2 0 0 0,2 0 0 0 0,0-2 0 0 0,0 1 0 0 0,1-1 0 0 0,1 0 0 0 0,2-1 0 0 0,2-1 0 0 0,1-2 0 0 0,3-1 0 0 0,1-3 64 0 0,1-2-64 0 0,0-3 0 0 0,-1-1 0 0 0,1-1 64 0 0,0-1-64 0 0,1 0 0 0 0,-1 0 0 0 0,1 0 0 0 0,0-1 64 0 0,1 0-64 0 0,-1-1 0 0 0,2-1 0 0 0,-1-1 0 0 0,0-1 0 0 0,-1 1 0 0 0,-3 0 0 0 0,0-1 0 0 0,-2-1 64 0 0,0-1-64 0 0,1-1 0 0 0,0 0 0 0 0,-2-2 0 0 0,-1 1 0 0 0,-1 0 64 0 0,-3 0-64 0 0,-1 0 0 0 0,-2 1 0 0 0,0-1 0 0 0,-1 1 0 0 0,-2-1 0 0 0,-1 1 72 0 0,0-2-72 0 0,-1 0 80 0 0,-1-1-80 0 0,-2-1 64 0 0,-1 0-64 0 0,-3-1 0 0 0,-1 0 0 0 0,-2 0 64 0 0,-1 1-64 0 0,0-2 0 0 0,-1 1 0 0 0,-1 0 0 0 0,-1 1 0 0 0,-1 0 0 0 0,-1 1 0 0 0,-3 0 72 0 0,-2 0-72 0 0,-2 0 64 0 0,-2-1-64 0 0,-2 0 64 0 0,-2-1-64 0 0,-2 0 0 0 0,-2-2 64 0 0,-2-1-64 0 0,-1-2 0 0 0,-2-1 72 0 0,-2-1-72 0 0,-1-1 0 0 0,-1-1 0 0 0,-1 0 0 0 0,-1 0 0 0 0,-1 1 64 0 0,-1-1-64 0 0,-1 0 64 0 0,-1 0-64 0 0,-1 0 0 0 0,-2 1 72 0 0,0 1-72 0 0,-3 0 0 0 0,0 3 64 0 0,-2 1-64 0 0,-2 1 0 0 0,-2 0 0 0 0,-3 0 0 0 0,-1 0 0 0 0,-2 1 0 0 0,-2 0 0 0 0,0 2 0 0 0,-1 2 0 0 0,-1 1 0 0 0,0 1 0 0 0,1 3 0 0 0,-2 0 0 0 0,0 2 0 0 0,-2 2 0 0 0,0 1 0 0 0,-3 1 0 0 0,-1 4 0 0 0,-1 2 0 0 0,-1 2 0 0 0,-2 2 0 0 0,-1 3 0 0 0,0 1 0 0 0,-3 3 0 0 0,-9 3 0 0 0,-2 3 0 0 0,0 1 0 0 0,-4 4 0 0 0,-1 2 0 0 0,4 1 0 0 0,3 0 0 0 0,5 0 0 0 0,2 1 0 0 0,3 1 0 0 0,0 1 0 0 0,1-1 0 0 0,1 1 0 0 0,0-2 0 0 0,0-1 0 0 0,2-2-64 0 0,2 0 64 0 0,2-1 0 0 0,2 2 0 0 0,2 1 0 0 0,2 1 0 0 0,2 3 0 0 0,0 1 0 0 0,2 1 0 0 0,2 1 0 0 0,2 1 0 0 0,-2 8-64 0 0,2 2 64 0 0,4 0 0 0 0,4 0 0 0 0,6-3 0 0 0,5-2 0 0 0,4-1 0 0 0,5 0-72 0 0,3-1 72 0 0,4-1 0 0 0,4 1 0 0 0,2 0 0 0 0,4 0 0 0 0,2 0-64 0 0,3 0 64 0 0,3 1 0 0 0,3-2 0 0 0,1 1 0 0 0,4 1 0 0 0,2 0 0 0 0,4 2 0 0 0,3-1-64 0 0,3-2 64 0 0,3-1 0 0 0,1-4 0 0 0,10 3 0 0 0,5-2 0 0 0,0-3 0 0 0,8-1 0 0 0,2-3 0 0 0,-3-3 0 0 0,-2-4 0 0 0,-3-3 0 0 0,-2-3 0 0 0,-1-4 0 0 0,0-1 0 0 0,0-3 0 0 0,1-1 0 0 0,0-2 0 0 0,0-2 0 0 0,0-1 0 0 0,-3-2 0 0 0,-1-1 0 0 0,-1-1 0 0 0,-1-1 0 0 0,-1-1 0 0 0,-1-2 0 0 0,-2-1 64 0 0,-1 0-64 0 0,-1-2 0 0 0,-5 0 0 0 0,-2 0 0 0 0,-3-1 0 0 0,-1-1 0 0 0,-2-2 0 0 0,-1-2 64 0 0,-2-1-64 0 0,0-2 0 0 0,-1-2 0 0 0,0-3 64 0 0,0-1-64 0 0,0-3 0 0 0,-2-1 0 0 0,0-1 0 0 0,-2-1 0 0 0,-1 0 64 0 0,-2 0-64 0 0,-2 1 64 0 0,-3 1-64 0 0,-3 0 0 0 0,-2 2 0 0 0,-3-1 0 0 0,-3 0 64 0 0,-3-1-64 0 0,-4 1 64 0 0,-4 0-64 0 0,-3-1 64 0 0,-5 1-64 0 0,-4-3 80 0 0,-5-2-80 0 0,-5-1 72 0 0,-4 0-72 0 0,-4 0 64 0 0,-5 1-64 0 0,-5 1 64 0 0,-7 1-64 0 0,-5 4 0 0 0,-5 2 64 0 0,-8 3-64 0 0,-5 3 0 0 0,-6 3 72 0 0,-4 2-72 0 0,-4 3 0 0 0,-3 4 0 0 0,-4 3 0 0 0,-2 4 0 0 0,-3 6 0 0 0,-2 5 0 0 0,-2 5 0 0 0,-1 5 0 0 0,0 5 0 0 0,-1 5 0 0 0,-1 7-96 0 0,-19 20-672 0 0,-25 31-928 0 0,-25 45-15232 0 0,17 0 5137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7:34.599"/>
    </inkml:context>
    <inkml:brush xml:id="br0">
      <inkml:brushProperty name="width" value="0.35" units="cm"/>
      <inkml:brushProperty name="height" value="2.1" units="cm"/>
      <inkml:brushProperty name="color" value="#33CCFF"/>
      <inkml:brushProperty name="inkEffects" value="pencil"/>
    </inkml:brush>
  </inkml:definitions>
  <inkml:trace contextRef="#ctx0" brushRef="#br0">184 1303 1983 271435 46531,'-2'0'192'0'0,"-1"1"-192"0"0,-1-1 0 0 0,0 0 224 0 0,1 0 16 0 0,0-1 8 0 0,0 1 0 0 0,1 1 8 0 0,0 0 8 0 0,-1-1 0 0 0,0 1 0 0 0,1-1 56 0 0,-1 0 16 0 0,1 1 0 0 0,1-1 480 0 0,2 0-312 0 0,0-1 8 0 0,2 0 0 0 0,0-1 104 0 0,1 0 24 0 0,-1 0 8 0 0,1 0 0 0 0,0 0-128 0 0,0 0-24 0 0,0 1-8 0 0,0 0 0 0 0,-1 1-232 0 0,1 2-56 0 0,0 0-8 0 0,-1 1 0 0 0,1 1-32 0 0,0 0 0 0 0,1 1-8 0 0,0-1 0 0 0,1 2 48 0 0,2 0 232 0 0,1 0-216 0 0,0 0 24 0 0,1 1 256 0 0,0-1-248 0 0,-1 0 16 0 0,0-1 8 0 0,0 0 0 0 0,-1 0 0 0 0,1-1-40 0 0,0 1-8 0 0,-1 0 0 0 0,-1 0 0 0 0,0 0-24 0 0,-1 0-8 0 0,1 0 0 0 0,0 1 0 0 0,1-1-48 0 0,0 0-16 0 0,0-1 0 0 0,0 0 0 0 0,1 0 80 0 0,0-1 16 0 0,1 0 0 0 0,-1 0 0 0 0,1-2-8 0 0,1 0 0 0 0,0-1 0 0 0,0 1 0 0 0,1-1-16 0 0,1 0 0 0 0,0-1 0 0 0,1 0 0 0 0,2 0-24 0 0,2-1 160 0 0,0 1-168 0 0,1-1-40 0 0,0-1 96 0 0,0 0-112 0 0,-2 0 0 0 0,-1 0 0 0 0,-2 0 0 0 0,0 0 0 0 0,-1 0-16 0 0,0-1-8 0 0,-1 1 0 0 0,1 0 0 0 0,0 0-8 0 0,1 1 0 0 0,2 0 0 0 0,-1 0 0 0 0,2 1-16 0 0,0 1-64 0 0,0 1 96 0 0,0 0-32 0 0,0 1-64 0 0,0 1 0 0 0,-1 1 0 0 0,-2-1 0 0 0,0 1 0 0 0,-1 1 0 0 0,0-1 64 0 0,0 1-64 0 0,-1 0 0 0 0,0 0 64 0 0,0 0-64 0 0,-1-1 64 0 0,1 0 8 0 0,-1 0 0 0 0,0-1 0 0 0,0-1 0 0 0,-1 1 16 0 0,-1-1 0 0 0,1 0 0 0 0,0 1 0 0 0,0-1-88 0 0,0 0 96 0 0,0 0-96 0 0,1 1 96 0 0,0 0-96 0 0,0 0 0 0 0,1 1 0 0 0,-1 0 64 0 0,1 0-64 0 0,1 1 0 0 0,0 1 72 0 0,1-1-72 0 0,1 0 0 0 0,0 0 72 0 0,0 0-72 0 0,0-1 0 0 0,0 1 88 0 0,0-1-88 0 0,-2 0 80 0 0,1 0-80 0 0,-1-1 88 0 0,0 0-88 0 0,0-1 96 0 0,0-1-96 0 0,0 0 96 0 0,0 0-96 0 0,0 0 96 0 0,1-1-96 0 0,0 0 96 0 0,1 0-96 0 0,0 0 96 0 0,0 0-96 0 0,0 0 88 0 0,1 1-88 0 0,-1 0 80 0 0,0 1-80 0 0,1 0 0 0 0,0 1 64 0 0,0 0-64 0 0,-1 0 0 0 0,-1 0 0 0 0,1 1 0 0 0,1 0 0 0 0,-1-1 0 0 0,-1-1 0 0 0,0 0 0 0 0,-1-1 0 0 0,1 0 0 0 0,0 0 0 0 0,0-2 64 0 0,0 1-64 0 0,0-1 0 0 0,1 1 88 0 0,-1-1-88 0 0,1 0 80 0 0,0 0-80 0 0,0-1 80 0 0,1 1-80 0 0,0-1 80 0 0,1 0-80 0 0,0 0 80 0 0,-1-1-80 0 0,0 1 80 0 0,-1 0-80 0 0,0-1 80 0 0,-1 1-80 0 0,-1-1 80 0 0,0 1-80 0 0,-1-1 0 0 0,0 1 72 0 0,-1 0-72 0 0,-1 0 0 0 0,1 0 64 0 0,-1 0-64 0 0,0-1 0 0 0,0 1 0 0 0,0-1 0 0 0,0 0 0 0 0,1-1 64 0 0,0 0-64 0 0,1 0 0 0 0,0 0 64 0 0,1-1-64 0 0,0 0 72 0 0,1 0-72 0 0,-1-1 96 0 0,0 0-96 0 0,1-1 96 0 0,-1 1-96 0 0,1 0 96 0 0,-1 0-96 0 0,-1 0 80 0 0,1 0-80 0 0,-1-1 64 0 0,-1 1-64 0 0,1 1 0 0 0,-1-2 64 0 0,-1 1-64 0 0,0-1 0 0 0,0 2 0 0 0,0-1 64 0 0,1 0-64 0 0,0 1 0 0 0,-1 2 0 0 0,0 0 0 0 0,-1 0 0 0 0,0 1 0 0 0,-1 0 0 0 0,-1 0 0 0 0,1 0 0 0 0,0-1 0 0 0,1-1 0 0 0,-1 0 0 0 0,0-1 0 0 0,0 0 64 0 0,-1-1-64 0 0,0-1 0 0 0,-1-2 64 0 0,-1-2 0 0 0,1-5 64 0 0,0-3-64 0 0,-1-1 16 0 0,-1-1 0 0 0,0 1 0 0 0,-1 0 0 0 0,0 1-80 0 0,-1 0 96 0 0,0 0-96 0 0,0 0 96 0 0,-1 0-96 0 0,0-2 0 0 0,0-1 64 0 0,-1 1-64 0 0,-1 1 0 0 0,0 2 0 0 0,-1 2 0 0 0,-1 1 0 0 0,0 0 0 0 0,0 1 0 0 0,0 1 0 0 0,-1-1 0 0 0,0-1 0 0 0,0 1 0 0 0,0-1 0 0 0,-1 0 0 0 0,1 0 0 0 0,0 0 64 0 0,0 1-64 0 0,-1 0 0 0 0,-1 1 0 0 0,-1 0 0 0 0,-1 1 0 0 0,0 0 0 0 0,-1 0 0 0 0,-1 0 0 0 0,0 0 0 0 0,-1-2 0 0 0,-1-1 0 0 0,0-1 0 0 0,-2-1 0 0 0,-1 0 0 0 0,0-1 0 0 0,-3 0 64 0 0,0-1-64 0 0,-2 1 0 0 0,0-1 0 0 0,0 0 0 0 0,-1 1 0 0 0,2 0 0 0 0,0 2 0 0 0,0-1 0 0 0,1 2 0 0 0,1 0 0 0 0,0 1 0 0 0,1 1 0 0 0,1 0 0 0 0,0 1 0 0 0,0 1 0 0 0,1 1 0 0 0,0-1 0 0 0,-1 0 0 0 0,-2-1 0 0 0,-2-1 0 0 0,-1 0 0 0 0,1 0 0 0 0,0 2 0 0 0,0-1 0 0 0,1 0 0 0 0,-2 1 0 0 0,-1-1 0 0 0,-1 0 0 0 0,0 1 0 0 0,-2 0 0 0 0,0 0 0 0 0,-1 2 0 0 0,0 0 0 0 0,-6 0 0 0 0,-3 1 0 0 0,0 1 0 0 0,1 1 0 0 0,1 0 0 0 0,0 1 0 0 0,2 0 0 0 0,0 1 0 0 0,0-1 0 0 0,1 1 0 0 0,0 1 0 0 0,1-1 0 0 0,0 0 0 0 0,1 0 0 0 0,0-1 0 0 0,-1 0 0 0 0,0 0 0 0 0,0-2 0 0 0,0 1 0 0 0,-1-1 0 0 0,1 0 0 0 0,-1 0 0 0 0,1 1 0 0 0,0 1 0 0 0,0 0 0 0 0,1 1 0 0 0,2 1 0 0 0,0-1 0 0 0,1 0 64 0 0,-1 0-64 0 0,0 0 0 0 0,0 0 0 0 0,-1 1 0 0 0,1 1 0 0 0,-1 0 0 0 0,-4 1 0 0 0,-1 2 0 0 0,1 1 0 0 0,1 1 0 0 0,3-1 0 0 0,2 1 0 0 0,2 0 0 0 0,1 0 0 0 0,2 0 0 0 0,-1 1 0 0 0,1-1 0 0 0,0 1 0 0 0,1 1 0 0 0,-1-1 0 0 0,1 1 0 0 0,-1 0 0 0 0,0 1 0 0 0,0 2 0 0 0,0 1 0 0 0,-1 1 0 0 0,0 1 0 0 0,0 0 0 0 0,1 2 0 0 0,1 0 0 0 0,1-1 0 0 0,1 1 0 0 0,1-2-64 0 0,-1 1 64 0 0,2 0 0 0 0,0 0 0 0 0,1 0 0 0 0,0 1 0 0 0,2-1 0 0 0,0 1 0 0 0,1 0 0 0 0,1 1 0 0 0,0 1 0 0 0,0 0 0 0 0,2 0 0 0 0,0 2 0 0 0,1-1 0 0 0,0 1 0 0 0,1 1 0 0 0,1 1 0 0 0,0 0 0 0 0,0 1 0 0 0,1 1 0 0 0,0 1 0 0 0,0 1 0 0 0,2 0 0 0 0,-1 0 0 0 0,1-1 0 0 0,1 0 0 0 0,-1 1 0 0 0,1 0 0 0 0,1 0 0 0 0,0 0 0 0 0,1 1 0 0 0,1-1 0 0 0,1 0 0 0 0,0 1 0 0 0,1-1 0 0 0,0 1 0 0 0,-1-1 0 0 0,1 0 0 0 0,-1 0 0 0 0,-1-2 0 0 0,1 0 0 0 0,-1-2 0 0 0,0 0 0 0 0,-1 0 0 0 0,1 2 0 0 0,-1 0 0 0 0,0 2 0 0 0,0-1 0 0 0,0 1 0 0 0,1-1 0 0 0,0 0 0 0 0,0-1 0 0 0,0-1 0 0 0,0-3 0 0 0,-1 0 0 0 0,1-1 0 0 0,0 4 0 0 0,0 1 0 0 0,1 1 0 0 0,-1 3 0 0 0,1-1 0 0 0,0 0 0 0 0,0-2 0 0 0,0-1 0 0 0,0-3 0 0 0,0-2 0 0 0,1-2 0 0 0,0-1 0 0 0,0-1 0 0 0,1 0 0 0 0,1-1 0 0 0,0-1 0 0 0,2 1 0 0 0,0 0 0 0 0,0 1 0 0 0,0-1 0 0 0,1 0 0 0 0,0 1 0 0 0,2-1 0 0 0,-1 0 0 0 0,1-1 0 0 0,0-1 0 0 0,0 0 0 0 0,2-1 0 0 0,-1-1 0 0 0,2 1 0 0 0,0 0 0 0 0,0 0 0 0 0,1-1 0 0 0,1 1 0 0 0,0-1 0 0 0,1 0 0 0 0,2 0 0 0 0,0 0 0 0 0,1 0 0 0 0,0-1 0 0 0,0 0 0 0 0,1-1 0 0 0,-1-1 0 0 0,1-1 64 0 0,1-2-64 0 0,0 0 0 0 0,2-1 0 0 0,2-2 0 0 0,1 0 64 0 0,2-1-64 0 0,1-1 0 0 0,1-1 0 0 0,0-1 64 0 0,0 0-64 0 0,-1 0 0 0 0,1 0 72 0 0,0 0-72 0 0,1 0 0 0 0,0 0 72 0 0,2 0-72 0 0,0 0 0 0 0,1 0 72 0 0,2-1-72 0 0,0 0 0 0 0,1 0 72 0 0,-1-2-72 0 0,-1 0 64 0 0,0-1-64 0 0,0-1 64 0 0,1-2-64 0 0,1-1 0 0 0,1-2 72 0 0,0 0-72 0 0,0 0 0 0 0,-2 1 72 0 0,0 1-72 0 0,-1 1 0 0 0,-2 0 0 0 0,0 1 0 0 0,0-1 0 0 0,-1 0 0 0 0,-1-1 72 0 0,1-1-72 0 0,-1-1 0 0 0,0-1 72 0 0,-1 0-72 0 0,-1-2 0 0 0,-3 0 0 0 0,-1 0 0 0 0,-1-1 64 0 0,-2 0-64 0 0,-1 0 0 0 0,0 1 64 0 0,-2 0-64 0 0,0 0 0 0 0,-1 1 0 0 0,-2-1 0 0 0,-2 0 0 0 0,-1-1 0 0 0,-1 0 64 0 0,0-3-64 0 0,0-1 0 0 0,-2 0 0 0 0,-1 2 64 0 0,-2 1-64 0 0,-1-1 0 0 0,0 1 0 0 0,-2 1 0 0 0,-1 2 0 0 0,-1 0 0 0 0,-1 1 0 0 0,-1 0 0 0 0,-1 0 0 0 0,-1 0 0 0 0,-1 0 0 0 0,-2 1 0 0 0,-2 0 64 0 0,-1-1-64 0 0,-2 0 0 0 0,-1-2 0 0 0,-3-1 0 0 0,0 0 64 0 0,-3-2-64 0 0,0 0 0 0 0,-5-5 0 0 0,-3-3 64 0 0,-1 1-64 0 0,0 1 0 0 0,0 2 0 0 0,0 2 0 0 0,-1 2 0 0 0,0 1 0 0 0,-1 3 0 0 0,0 0 0 0 0,-3 3 0 0 0,-1 0 0 0 0,-1 1 0 0 0,-2-1 0 0 0,-1 2 0 0 0,-1-2 0 0 0,-2 2 0 0 0,0 0 0 0 0,-1 1 0 0 0,0 1 0 0 0,0 2 0 0 0,-1 2 0 0 0,-1 1 0 0 0,-1 1 0 0 0,-1 1 0 0 0,-3 1 0 0 0,0 0 0 0 0,-2 1 0 0 0,0-1 0 0 0,-2-1 0 0 0,0 0 0 0 0,-1-1 0 0 0,-1-1 0 0 0,-1-1 0 0 0,1 0 0 0 0,-8 0 0 0 0,-1 2 0 0 0,1 1 0 0 0,4 3 0 0 0,3 0 0 0 0,5 1 0 0 0,3 1 0 0 0,4 1 0 0 0,4 0 0 0 0,4 0 0 0 0,1 1 0 0 0,3 1 0 0 0,0 1 0 0 0,0 0 0 0 0,0 2-64 0 0,0 0 64 0 0,0 2 0 0 0,0 1 0 0 0,1 2 0 0 0,1 0 0 0 0,0 2 0 0 0,2 0 0 0 0,1 1 0 0 0,0 2 0 0 0,1 1 0 0 0,2 1 0 0 0,1 1-64 0 0,0 2 64 0 0,1 1 0 0 0,1 1 0 0 0,1 0 0 0 0,0 1 0 0 0,2 0 0 0 0,0 1 0 0 0,1 2-64 0 0,1 1 64 0 0,1 1 0 0 0,1 2 0 0 0,1 0 0 0 0,1 0 0 0 0,2 2 0 0 0,0-1 0 0 0,2 0 0 0 0,0 0 0 0 0,1 0 0 0 0,1-2 0 0 0,1-1 0 0 0,1-1 0 0 0,0-2 0 0 0,2-1 0 0 0,0-1 0 0 0,1-1 0 0 0,1-2 0 0 0,0 0 0 0 0,2-1 0 0 0,2 1 0 0 0,1 1 0 0 0,2 0 0 0 0,1 1 0 0 0,3 0 0 0 0,1 0 0 0 0,3 0 0 0 0,2-1-64 0 0,1-2 64 0 0,1-1 0 0 0,0 0 0 0 0,3 0 0 0 0,1-1 0 0 0,1 0 0 0 0,0-2 0 0 0,2-1 0 0 0,7 0 0 0 0,2 0 0 0 0,1 0 0 0 0,0-2 0 0 0,-2-1 0 0 0,-2-1 0 0 0,-1-1 0 0 0,4 0 0 0 0,2-1 0 0 0,0-1 0 0 0,6-1 0 0 0,8-2 0 0 0,1-1 0 0 0,-3-2 0 0 0,-5 0 0 0 0,-4-1 0 0 0,0-1 0 0 0,0-1 0 0 0,-2-1 0 0 0,-3-1 0 0 0,-1-3 0 0 0,5-4 0 0 0,1-3 0 0 0,-2-3 0 0 0,-1-1 0 0 0,-2 0 0 0 0,1-1 0 0 0,1 0 0 0 0,1 0 0 0 0,2 0 0 0 0,0 0 0 0 0,-1-1 0 0 0,-1-1 0 0 0,-3 1 0 0 0,-1 0 0 0 0,-1 1 64 0 0,-1 1-64 0 0,0 0 0 0 0,-1 0 0 0 0,-1 0 0 0 0,-1-1 0 0 0,-2-2 0 0 0,2-7 0 0 0,0-3 0 0 0,-2-1 0 0 0,-3 0 0 0 0,-2 1 0 0 0,-1 1 0 0 0,-3 1 0 0 0,-1 2 0 0 0,-2-1 0 0 0,-2 2 0 0 0,-3-1 0 0 0,-2 1 64 0 0,-4-2-64 0 0,-3 0 0 0 0,-3-1 0 0 0,-4-2 0 0 0,-3-1 64 0 0,-4-1-64 0 0,-4-2 0 0 0,-2-1 0 0 0,-5-2 0 0 0,-4 0 0 0 0,-4-2 0 0 0,-11-5 64 0 0,-6-1-64 0 0,-4 1 0 0 0,-3 3 0 0 0,-1 4 0 0 0,-3 3 0 0 0,-1 4 0 0 0,-2 4 0 0 0,-3 3 0 0 0,-15 2 0 0 0,-8 4 0 0 0,-2 2 0 0 0,-1 2 0 0 0,1 1-104 0 0,1 2 8 0 0,-1 3 8 0 0,-18 4-640 0 0,-26 9-808 0 0,-27 14-1360 0 0,-6 10 528 0 0,25 0-19743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8:33.264"/>
    </inkml:context>
    <inkml:brush xml:id="br0">
      <inkml:brushProperty name="width" value="0.35" units="cm"/>
      <inkml:brushProperty name="height" value="2.1" units="cm"/>
      <inkml:brushProperty name="color" value="#33CCFF"/>
      <inkml:brushProperty name="inkEffects" value="pencil"/>
    </inkml:brush>
  </inkml:definitions>
  <inkml:trace contextRef="#ctx0" brushRef="#br0">2660 287 3767 258617 53196,'1'-2'368'0'0,"0"0"-368"0"0,0-1 0 0 0,0-1 0 0 0,0 2 176 0 0,-1 0-8 0 0,1 1 0 0 0,-1-1 0 0 0,1 1-168 0 0,0 0 0 0 0,-1 1 0 0 0,1-1 0 0 0,-2 0 312 0 0,1 0 24 0 0,-1-1 8 0 0,0 0 0 0 0,0-1 160 0 0,0 0 32 0 0,0-1 8 0 0,1 1 0 0 0,-1-1-32 0 0,1 0 512 0 0,0 0-512 0 0,0 0 64 0 0,0 1 16 0 0,0 1 0 0 0,-1 1 512 0 0,0 0-616 0 0,0 2 0 0 0,-1 0 0 0 0,0 0-168 0 0,0 2-32 0 0,0-1 0 0 0,-1 0-8 0 0,-1 1-24 0 0,1-2 0 0 0,-2 2 0 0 0,1-1 0 0 0,-1-1-32 0 0,-1 0 0 0 0,0-1-8 0 0,-1 0 0 0 0,0 0-16 0 0,-1 0 200 0 0,-1-1-200 0 0,1 0-64 0 0,0 1-8 0 0,0-1-8 0 0,1-1 0 0 0,1 0 40 0 0,-1 0 192 0 0,-1 0-176 0 0,0-1 40 0 0,0 2 8 0 0,-1-1 0 0 0,0 1 0 0 0,-2 0 0 0 0,1 0 8 0 0,-1 1 0 0 0,0 0 0 0 0,0-1-40 0 0,0 0 160 0 0,-1-1-176 0 0,1-1-40 0 0,1 0-8 0 0,0-1 0 0 0,0 0 120 0 0,0-1-136 0 0,0 0 0 0 0,1 0 0 0 0,0 0 32 0 0,1 0 8 0 0,0 1 0 0 0,0 0 0 0 0,1 0-48 0 0,-2 0-8 0 0,1 0 0 0 0,-3 0 64 0 0,-3-1-72 0 0,-1 0-88 0 0,0 0 80 0 0,2 0-80 0 0,-1 0 64 0 0,2 1-64 0 0,0 1 64 0 0,1-1-64 0 0,0 1 64 0 0,-1 0-64 0 0,1 0 64 0 0,-1 1-64 0 0,-1 0 0 0 0,0 0 64 0 0,1 1-64 0 0,0-1 64 0 0,0 1-64 0 0,0 0 64 0 0,-1 0-64 0 0,0 0 96 0 0,0 1-96 0 0,-1 0 96 0 0,0 1-96 0 0,-1 0 96 0 0,0 0-96 0 0,0 0 96 0 0,0 1-96 0 0,1 0 80 0 0,0 0-80 0 0,-2 0 80 0 0,0 1-80 0 0,0-1 0 0 0,1 1 0 0 0,0-1 64 0 0,1 0-64 0 0,0-1 64 0 0,-1 0-64 0 0,1 0 88 0 0,-2 0-24 0 0,1 0-64 0 0,-1-1 96 0 0,0 0-16 0 0,1 1-8 0 0,-1-1 0 0 0,1 0 0 0 0,0 0 8 0 0,1-1 0 0 0,-1 1 0 0 0,1-1 0 0 0,-1 1-80 0 0,0 0 96 0 0,-1-1-96 0 0,1 1 96 0 0,-2-1-96 0 0,1 0 0 0 0,-1 1 0 0 0,0-1 64 0 0,0 2-64 0 0,1-2 0 0 0,0 1 0 0 0,1-1 0 0 0,0 0 0 0 0,0 0 64 0 0,0 0-64 0 0,0 0 0 0 0,-1-1 0 0 0,1 1 0 0 0,-1 0 0 0 0,1 0 0 0 0,1 1 72 0 0,1 1-72 0 0,-1-1 80 0 0,0 1-80 0 0,1 0 64 0 0,-2 0-64 0 0,0 0 0 0 0,1-1 0 0 0,-1 0 64 0 0,1 0-64 0 0,1 0 0 0 0,-1-1 0 0 0,1 1 64 0 0,0-1-64 0 0,1 0 0 0 0,-1-1 0 0 0,2 1 64 0 0,-1-1-64 0 0,1 0 0 0 0,0 0 0 0 0,0 0 64 0 0,0 0-64 0 0,0 1 0 0 0,-2-1 0 0 0,0 0 64 0 0,0 1-64 0 0,1-1 0 0 0,0 0 0 0 0,1 1 0 0 0,0 0 0 0 0,1 0 0 0 0,0 0 64 0 0,1 0-64 0 0,1-1 0 0 0,0 1 0 0 0,-1-1 0 0 0,1 0 64 0 0,-1 1-64 0 0,1-1 0 0 0,1 0 0 0 0,-2 0 64 0 0,1-1-64 0 0,-1 0 0 0 0,0-1 0 0 0,-1 1 64 0 0,1 0-64 0 0,0 0 0 0 0,0 0 0 0 0,1 0 0 0 0,-1 1 0 0 0,1-1 0 0 0,1 1 0 0 0,-1 0 64 0 0,0 0-64 0 0,0 0 0 0 0,0 0 0 0 0,-1 0 0 0 0,0 0 0 0 0,-1 0 0 0 0,-2 0 0 0 0,1 1 0 0 0,0 1 0 0 0,1 0 0 0 0,1 0 64 0 0,0-1-64 0 0,1 1 0 0 0,1-1 0 0 0,-1 1 0 0 0,1-1 0 0 0,0 0 0 0 0,0 1 0 0 0,-1-1 0 0 0,1 1 0 0 0,-2 1 0 0 0,0 0 0 0 0,1 0 0 0 0,0 1 0 0 0,0-1 0 0 0,0 1 0 0 0,-1 0 0 0 0,0 1 0 0 0,0 1 0 0 0,-1-1 0 0 0,0 0 0 0 0,0 0 0 0 0,0 1 0 0 0,1-1 0 0 0,0 1 0 0 0,1 0 0 0 0,0 0 0 0 0,2 0 0 0 0,-1 0 0 0 0,1 0 0 0 0,0 0 0 0 0,-1 1 0 0 0,1 0 0 0 0,-1 1 0 0 0,0 1 0 0 0,0 1 0 0 0,0 0 0 0 0,-1 0 0 0 0,0-1 0 0 0,-1 1 0 0 0,1-1 0 0 0,0 0 0 0 0,0-1 0 0 0,0 1 0 0 0,-1 1 0 0 0,1-1 0 0 0,-2 3 0 0 0,-1 2 0 0 0,0 0 0 0 0,1-1 0 0 0,0 1 0 0 0,1-1 0 0 0,0 0 0 0 0,2 0 0 0 0,0 0 0 0 0,1 0 0 0 0,0 0 0 0 0,1-1 0 0 0,0 2 0 0 0,0-2 0 0 0,1 1 0 0 0,0-1 0 0 0,-1 0 0 0 0,1 1 0 0 0,0-1 0 0 0,0 0 0 0 0,0-1 0 0 0,2 1 0 0 0,-1 1 64 0 0,1 0-64 0 0,-1 2 0 0 0,1 0 0 0 0,0 2 64 0 0,0-1-64 0 0,0-2 0 0 0,0 0 0 0 0,0-1 0 0 0,1-1 64 0 0,-1 0-64 0 0,1 1 0 0 0,-1 0 0 0 0,-1 1 0 0 0,1 0 0 0 0,-1 2 0 0 0,-1-1 64 0 0,1 0-64 0 0,0 0 0 0 0,-1-1 0 0 0,1-1 64 0 0,-1-1-64 0 0,1 0 0 0 0,0 0 72 0 0,0 1-8 0 0,1 0-64 0 0,0 0 0 0 0,0 1 64-502 0,0-1-64 502 0,0 0 0 0 0,1 0 0 0 0,-1-1 0 0 0,1 1 64 0 0,0 0-64 0 0,-1 0 0 0 0,0 1 0 0 0,1-1 0 0 0,-1-1 0 0 0,1 1 0 0 0,-1 0 64 0 0,0 1-64 0 0,0-1 0 0 0,0 0 0 0 0,0 1 0 0 0,1-1 0 0 0,0 0 0 0 0,1 1 0 0 0,0 1 0 0 0,1-1 0 0 0,0 0 0 0 0,0-1 0 0 0,1 1 0 0 0,-1 0 0 0 0,1-1 0 0 0,0 0 64 0 0,0 0-64 0 0,-1-1 0 0 0,1 0 0 0 0,-1-1 0 0 0,0-1 64 0 0,0 1-64 0 0,0-1 0 0 0,1 0 0 0 0,-1-1 0 0 0,1 1 0 0 0,1 1 0 0 0,0 0 0 0 0,0 1 0 0 0,0 1 0 0 0,1 0 64 0 0,-1 0-64 0 0,0 1 0 0 0,0-1 0 0 0,0-1 0 0 0,0 0 0-504-1,-1-2 0 504 1,0 0 0 0 0,-1 0 0 0 0,1 0 64 0 0,-1 0-64 0 0,1 1 0 0 0,0 0 0 0 0,-1 0 0 0 0,1 2 0 0 0,0 0 0 0 0,1 0 0 0 0,-1 0 64 0 0,1 0-64 0 0,0 0 0 0 0,0 0 0 0 0,0-1 0 0 0,1 0 0 0 0,-1-1 0 0 0,1 1 0 0 0,0 0 0 0 0,1-1 0 0 0,-1 0 0 0 0,0-1 64 0 0,-1 0-64 0 0,1-1 0 0 0,-1 0 0 0 0,1 0 0 0 0,-1 1 64 0 0,0 2-64 0 0,1 0 0 0 0,0 0 0 0 0,-1 0 0 0 0,0 0 0 0 0,1 0 0 0 0,-1-1 0 0 0,1-1 0-491-3,1 0 0 491 3,0-1 0 0 0,0 0 0 0 0,1-1 0 0 0,0 0 0 0 0,-1-1 0 0 0,1 0 64 0 0,0-1-64 0 0,-1 0 0 0 0,1-1 0 0 0,0 0 0 0 0,0 0 64 0 0,1 0-64 0 0,-1 0 0 0 0,1-1 0 0 0,0 1 64 0 0,0-1-64 0 0,1 0 0 0 0,0 0 0 0 0,0-1 0 0 0,1-1 64 0 0,0 0-64 0 0,2 0 64 0 0,-1-1-64 0 0,2 1 64 0 0,-1-1-64 0 0,1 0 0 0 0,1 0 64 0 0,-1-1-64 0 0,2 1 0 0 0,1 1 0 0 0,0-1 64 0 0,-1 0-64 0 0,1 0 0 0 0,-1 0 0 0 0,3 0 0 0 0,0 0 0 0 0,2 0 64 0 0,-1 0-64 0 0,-1 1 0 0 0,1-1 0 0 0,0 1 0 0 0,0 0 0 0 0,0 0 0 0 0,1 0 0 0 0,-1 0 0 0 0,1 0 0 0 0,-1 0 0 0 0,0 0 0 0 0,0 0 0 0 0,0 1 0 0 0,-2-1 0 0 0,3 1 0 0 0,0 1 0 0 0,0-1 0 0 0,-1 0 0 0 0,-1 0 0 0 0,0 0 0 0 0,0 0 0 0 0,0-1 0 0 0,0 0 0 0 0,1 0 0 0 0,0 0 0 0 0,0-1 0 0 0,0 0 0 0 0,1-1 0 0 0,0 0 0 0 0,4-1 64 0 0,-1 1-64 0 0,1 0 0 0 0,-2 1 0 0 0,0 0 0 0 0,-1 1 0 0 0,0 0 0 0 0,-2 0 0 0 0,-1 0 64 0 0,0 0-64 0 0,0 0 0 0 0,0 1 0 0 0,0 0 0 0 0,0 0 0 0 0,2 0 0 0 0,-1 0 0 0 0,0 0 0 0 0,1 0 0 0 0,-1 0 0 0 0,1 0 0 0 0,0 0 0 0 0,1 1 0 0 0,0 0 0 0 0,-1 0 0 0 0,0 0 0 0 0,-1 1 0 0 0,-1 0 0 0 0,-1 0 0 0 0,0-1 0 0 0,0 1 0 0 0,1-1 0 0 0,-1 0 0 0 0,2 0 0 0 0,0-1 0 0 0,2-1 0 0 0,0 1 0 0 0,1-1 0 0 0,0 0 0 0 0,1 0 0 0 0,0-1 0 0 0,1 1 0 0 0,0-1 0 0 0,-1 0 0 0 0,1 1 0 0 0,0 0 0 0 0,0 1 0 0 0,-1 0 0 0 0,-1 0 0 0 0,0 0 0 0 0,-1 2 0 0 0,1-1 0 0 0,-1 0 0 0 0,0 0 0 0 0,1 0 0 0 0,-1 1 0 0 0,0-1 0 0 0,0 0 0 0 0,0 0 0 0 0,-1 0 0 0 0,1 0 0 0 0,0 0 0 0 0,-1 0 0 0 0,0 0 0 0 0,0 0 0 0 0,-1 0 0 0 0,-1-1 0 0 0,0 0 0 0 0,-2 0 0 0 0,1-1 0 0 0,-1-1 0 0 0,0 1 0 0 0,3-1 64 0 0,0 0-64 0 0,-1 1 0 0 0,3-1 0 0 0,-1 0 0 0 0,0-1 0 0 0,2 0 0 0 0,0-1 0 0 0,0 0 0 0 0,-3 0 0 0 0,0 0 0 0 0,-2-1 0 0 0,-1 0 0 0 0,0-1 64 0 0,0-1-64 0 0,-1 0 0 0 0,-1 0 0 0 0,-1 0 0 0 0,-1 0 64 0 0,-2 0-64 0 0,0 0 0 0 0,0-1 72 0 0,0-1-72 0 0,0 0 0 0 0,-1 0 64 0 0,-1-1-64 0 0,-1 1 0 0 0,0-2 0 0 0,0 1 0 0 0,-1-1 0 0 0,-1 0 64 0 0,1 0-64 0 0,0-1 0 0 0,0 0 0 0 0,0 0 64 0 0,0-1-64 0 0,-1 0 0 0 0,0-1 0 0 0,-1 0 0 0 0,0-1 0 0 0,0-1 0 0 0,-1 0 0 0 0,0-1 64 0 0,0 1-64 0 0,0-1 0 0 0,0 1 0 0 0,-1 0 64 0 0,1-1-64 0 0,-1-1 0 0 0,0 0 0 0 0,0-1 0 0 0,1-1 0 0 0,-1 0 64 0 0,1 0-64 0 0,0-1 0 0 0,1 1 0 0 0,0-1 0 0 0,0 2 0 0 0,1 0 64 0 0,-1 0-64 0 0,1 1 0 0 0,-1 2 0 0 0,-1 0 0 0 0,0 0 0 0 0,0 1 0 0 0,0 1 0 0 0,-1 1 64 0 0,0-1-64 0 0,0 0 0 0 0,0 1 0 0 0,-1 0 0 0 0,0 0 0 0 0,0 1 0 0 0,0 0 0 0 0,0 0 0 0 0,-1 1 0 0 0,0 1 0 0 0,-1 0 0 0 0,0-1 0 0 0,0 1 0 0 0,-1-3 0 0 0,0-1 0 0 0,-1 0 0 0 0,0 1 0 0 0,1-1 0 0 0,-1 1 0 0 0,1 0 0 0 0,-1 1 0 0 0,1-1 0 0 0,-1 0 0 0 0,0 0 0 0 0,1 0 0 0 0,-1 0 0 0 0,0-2 0 0 0,1 1 0 0 0,-1-1 0 0 0,1 0 0 0 0,0-1 0 0 0,0 1 0 0 0,-1 1 0 0 0,2 1 0 0 0,-1 1 0 0 0,0 0 0 0 0,1 0 0 0 0,-1-1 0 0 0,1-1 0 0 0,-1 0 0 0 0,1-1 0 0 0,-1 2 0 0 0,-1 0 0 0 0,0 0 0 0 0,0 2 0 0 0,0 0 0 0 0,-1 1 0 0 0,-1 1 0 0 0,0-1 0 0 0,0 1 0 0 0,-1 0 0 0 0,1 0 0 0 0,0 0 0 0 0,-1 0 0 0 0,0 1 0 0 0,0-1 0 0 0,-2 0 0 0 0,-3-2 0 0 0,-2 1 0 0 0,-1 0 0 0 0,1 1 0 0 0,-2 1 0 0 0,1 0 0 0 0,0 1 0 0 0,-1-1 0 0 0,0 2 0 0 0,0-1 0 0 0,0 1 0 0 0,0-1 0 0 0,0 1 0 0 0,-1-1 0 0 0,0 0 0 0 0,0 1 0 0 0,0-2 0 0 0,-3 0 0 0 0,-3 0 0 0 0,1 0 0 0 0,0 1 0 0 0,2 0 0 0 0,0 1 0 0 0,1 0 0 0 0,0-1 0 0 0,-1 1 0 0 0,0-1 0 0 0,-1 1 0 0 0,0-1 0 0 0,1 1 0 0 0,-3-1 0 0 0,0 0 0 0 0,0 0 0 0 0,1 2 0 0 0,2-1 0 0 0,2 2 0 0 0,-1 0 0 0 0,2 0 0 0 0,-1 0 0 0 0,1-1 0 0 0,-1 1 0 0 0,1-1 0 0 0,-1 1 0 0 0,-1-1 0 0 0,1 1 0 0 0,-5-1 0 0 0,0 0 0 0 0,-1-1 0 0 0,2 0 0 0 0,0 1 0 0 0,-2-2 0 0 0,-1 1 0 0 0,1-1 0 0 0,1 1 0 0 0,2 0 0 0 0,2-1 0 0 0,1 1 0 0 0,1-1 0 0 0,2 1 0 0 0,-1 0 0 0 0,1 0 0 0 0,0 1 0 0 0,-1 1 0 0 0,0 1 0 0 0,0-1 0 0 0,-2 1 0 0 0,0 0 0 0 0,-3-1 0 0 0,-2 2 0 0 0,0-1 0 0 0,0 0 0 0 0,1 0 0 0 0,0 0 0 0 0,2 2 0 0 0,0 0 0 0 0,1 0 0 0 0,0 1 0 0 0,1 0 0 0 0,0-1 0 0 0,0 1 0 0 0,1 0 0 0 0,0 0 0 0 0,-2 1 0 0 0,-2-1 0 0 0,0 0 0 0 0,0 0 0 0 0,2 0 0 0 0,0-1 0 0 0,0 1 0 0 0,0-1 0 0 0,-1 1 0 0 0,0 0 0 0 0,0 0 0 0 0,0 2 0 0 0,0 0 0 0 0,1 0 0 0 0,1 2 0 0 0,1 0 0 0 0,2 1 0 0 0,-1 1 0 0 0,0 1 0 0 0,1 0 0 0 0,2-1 0 0 0,1 0 0 0 0,0-2 0 0 0,1 0 0 0 0,0-1 0 0 0,1-1 0 0 0,-1 1 0 0 0,1-1 0 0 0,-2 1 0 0 0,-2 1 0 0 0,1 0 0 0 0,-2 0 0 0 0,1-1 0 0 0,0 1 0 0 0,1 0 0 0 0,-1 1 0 0 0,0-1 0 0 0,1 1 0 0 0,0 0 0 0 0,-1 1 0 0 0,1 0 0 0 0,0 1 0 0 0,0 0 0 0 0,-2 1 0 0 0,0 1 0 0 0,0 1 0 0 0,0 0 0 0 0,1 0 0 0 0,0 0 0 0 0,1-1 0 0 0,1 1 0 0 0,1 0 0 0 0,1 0 0 0 0,1 1 0 0 0,1-1 0 0 0,0 1 0 0 0,0-1 0 0 0,2 0 0 0 0,-2 3 0 0 0,0 2 0 0 0,0-1 0 0 0,0-1 0 0 0,1 0 0 0 0,0-1 0 0 0,1-2 0 0 0,-1 1 0 0 0,1-2 0 0 0,1 1 0 0 0,-1-1 0 0 0,1 1 0 0 0,0-1 0 0 0,1 1 0 0 0,-1-1 0 0 0,1-1 0 0 0,0 1 0 0 0,1-1 0 0 0,-1 1 0 0 0,1-1 0 0 0,0 1 0 0 0,-1 0 0 0 0,1 1 0 0 0,0 0 0 0 0,0-1 0 0 0,0 2 0 0 0,1-1 0 0 0,-1 0 0 0 0,0 0 0 0 0,1 0 0 0 0,0-1 0 0 0,0 1 0 0 0,1 0 0 0 0,0 2 0 0 0,0 0 0 0 0,1 0 0 0 0,1 0 0 0 0,0 0 0 0 0,2 2 0 0 0,0 0 0 0 0,1 0 0 0 0,0-1 0 0 0,1 0 0 0 0,0-2-64 0 0,1 0 64 0 0,-1-2 0 0 0,1 1 0 0 0,0-2 0 0 0,1 1 0 0 0,0 0 0 0 0,0 1 0 0 0,-1 0 0 0 0,1-1 0 0 0,0 1 0 0 0,0-1 0 0 0,-1 2 0 0 0,1-1 0 0 0,-1 2 0 0 0,1-1 0 0 0,0 1 0 0 0,0-1 0 0 0,-1 0 0 0 0,0 0 0 0 0,0 0 0 0 0,0-1 0 0 0,0 1 0 0 0,0 0 0 0 0,0 0 0 0 0,0-1 0 0 0,-1-1 0 0 0,1 1 0 0 0,-2 0 0 0 0,1 0 0 0 0,-2 0 0 0 0,1-1 0 0 0,0 1 0 0 0,0 0 0 0 0,1 1 0 0 0,0-2 0 0 0,1 0 0 0 0,-1 0 0 0 0,1-1 0 0 0,1 0 0 0 0,0 0 0 0 0,0-1 0 0 0,1 1 0 0 0,1 0 0 0 0,-1-1 0 0 0,1-1 0 0 0,0 0 0 0 0,0-1 0 0 0,-1 1 0 0 0,1 0 0 0 0,0 0 0 0 0,-1 0 0 0 0,0 0 0 0 0,1-1 0 0 0,0 0 0 0 0,1-1 0 0 0,1 0 0 0 0,1-1 0 0 0,3 1 0 0 0,1-1 0 0 0,1 0 0 0 0,-1 0 0 0 0,0-1 0 0 0,0 0 0 0 0,0 0 0 0 0,0 1 0 0 0,0-1 0 0 0,0 0 0 0 0,-1 0 0 0 0,-1 0 0 0 0,-1-1 0 0 0,1 0 0 0 0,0 1 0 0 0,0-2 0 0 0,-1 1 0 0 0,2 0 0 0 0,-1 0 0 0 0,2 1 0 0 0,-1-1 0 0 0,1 1 0 0 0,0-1 0 0 0,1 0 0 0 0,0 1 0 0 0,1-1 0 0 0,1 1 0 0 0,2 0 0 0 0,0-1 0 0 0,0 1 0 0 0,0-1 0 0 0,0 1 0 0 0,1 0 0 0 0,-1 0 0 0 0,0 1 0 0 0,-1 0 0 0 0,0 0 0 0 0,0 0 0 0 0,-1 0 0 0 0,0 0 0 0 0,1 0 0 0 0,-2-1 0 0 0,2 0 0 0 0,-1 1 0 0 0,0-1 0 0 0,0 0 0 0 0,1 0 0 0 0,0 0 0 0 0,1 0 0 0 0,-1 0 0 0 0,0 1 0 0 0,1-1 0 0 0,-2 0 0 0 0,1 0 0 0 0,-2 1 0 0 0,0-1 0 0 0,0 1 0 0 0,0 0 0 0 0,-1 0 0 0 0,1-1 0 0 0,0 0 0 0 0,-1 1 0 0 0,0-2 0 0 0,1 0 0 0 0,-1 0 0 0 0,1-2 0 0 0,0 0 0 0 0,0-1 0 0 0,1 1 0 0 0,-1-1 64 0 0,0 1-64 0 0,1-1 0 0 0,0 0 0 0 0,0-1 0 0 0,-1 0 0 0 0,-1 0 0 0 0,0 1 0 0 0,-1-1 0 0 0,-1 1 0 0 0,-1 0 0 0 0,0 1 0 0 0,-1-1 0 0 0,1 1 0 0 0,-1 0 0 0 0,0-1 0 0 0,0 1 0 0 0,1-1 0 0 0,0 0 0 0 0,0 0 0 0 0,0-1 0 0 0,1-1 0 0 0,0 0 0 0 0,1 0 0 0 0,3 0 0 0 0,1-1 0 0 0,0 0 0 0 0,-2 1 0 0 0,0 0 0 0 0,-2 0 0 0 0,-1 0 0 0 0,-1 2 0 0 0,0-1 0 0 0,-1 1 0 0 0,-1-1 0 0 0,1 1 0 0 0,0-2 0 0 0,0 0 0 0 0,0-1 0 0 0,-1 0 0 0 0,1-1 0 0 0,-1-2 0 0 0,1 1 0 0 0,0-1 0 0 0,0 0 0 0 0,0 0 0 0 0,1 0 0 0 0,-1-1 64 0 0,1-1-64 0 0,0 1 0 0 0,0-2 0 0 0,0 0 0 0 0,0-1 0 0 0,0-1 64 0 0,0 1-64 0 0,0-2 0 0 0,0 1 0 0 0,0-1 0 0 0,0 1 0 0 0,-1 0 64 0 0,0 0-64 0 0,-1 1 0 0 0,0-1 0 0 0,-1-1 64 0 0,0-1-64 0 0,-1-1 0 0 0,0-1 0 0 0,0-1 64 0 0,0-1-64 0 0,0-1 0 0 0,-1-1 0 0 0,1 0 64 0 0,-2-1-64 0 0,1 0 0 0 0,-2 0 0 0 0,0-2 64 0 0,-1 1-64 0 0,0-4 64 0 0,0 0-64 0 0,-1 2 0 0 0,-2 1 64 0 0,0 3-64 0 0,-2 2 0 0 0,-1 2 0 0 0,-1 1 0 0 0,-1 0 0 0 0,-1 0 64 0 0,-1 0-64 0 0,0-1 0 0 0,0 0 0 0 0,-1 1 0 0 0,0-1 0 0 0,0 2 0 0 0,-1 1 0 0 0,0-1 0 0 0,0 1 0 0 0,-1-1 0 0 0,-1 0 0 0 0,0-1 0 0 0,0 0 0 0 0,0-1 0 0 0,-1 2 0 0 0,0 0 0 0 0,0 2 0 0 0,0 0 0 0 0,-1 2 0 0 0,-1-1 0 0 0,0 1 0 0 0,0 0 0 0 0,-1 0 0 0 0,-1-1 0 0 0,0 0 0 0 0,-2 0 0 0 0,1 1 0 0 0,-1 0 0 0 0,-1 0 0 0 0,0 1 0 0 0,-1 0 0 0 0,-2 1 0 0 0,1 0 0 0 0,0-1 0 0 0,-1 1 0 0 0,1-1 64 0 0,-1 0-64 0 0,0 1 0 0 0,0-1 0 0 0,0 0 0 0 0,-1 1 0 0 0,0 0 0 0 0,1 1 0 0 0,-1 1 0 0 0,-1 0 0 0 0,0 0 0 0 0,-2 0 0 0 0,-2-1 0 0 0,-1 0 0 0 0,-3 1 0 0 0,0-1 0 0 0,-2 1 0 0 0,0-1 0 0 0,-1 1 0 0 0,1 1 0 0 0,0 1 0 0 0,-1 0 0 0 0,-1 1 0 0 0,-1 1 0 0 0,0 1 0 0 0,-2 2 0 0 0,0 1 0 0 0,1 2 0 0 0,-1 1 0 0 0,0 4 0 0 0,-1 2 0 0 0,1 3 0 0 0,-10 9-560 0 0,-14 14-616 0 0,-16 19-1056 0 0,-13 20-1480 0 0,8-4-19567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1:39.141"/>
    </inkml:context>
    <inkml:brush xml:id="br0">
      <inkml:brushProperty name="width" value="0.1" units="cm"/>
      <inkml:brushProperty name="height" value="0.1" units="cm"/>
      <inkml:brushProperty name="color" value="#E71224"/>
    </inkml:brush>
  </inkml:definitions>
  <inkml:trace contextRef="#ctx0" brushRef="#br0">172 125 1375 0 0,'-4'-4'204'0'0,"0"0"0"0"0,0-1-1 0 0,0 1 1 0 0,0 1-1 0 0,-1-1 1 0 0,1 1 0 0 0,-1 0-1 0 0,-10-5 1 0 0,5 3 274 0 0,0 0 0 0 0,0 1 1 0 0,-18-4-1 0 0,24 8-280 0 0,0-1 0 0 0,1 2 0 0 0,-1-1 0 0 0,1 0 0 0 0,-1 1 1 0 0,1-1-1 0 0,-1 1 0 0 0,1 0 0 0 0,0 0 0 0 0,-1 1 0 0 0,1-1 0 0 0,0 1 1 0 0,0-1-1 0 0,0 1 0 0 0,0 0 0 0 0,0 0 0 0 0,-3 4 0 0 0,5-6-171 0 0,1 0-1 0 0,0 0 1 0 0,0 0-1 0 0,0 1 1 0 0,0-1-1 0 0,0 0 1 0 0,0 0-1 0 0,0 0 0 0 0,0 1 1 0 0,0-1-1 0 0,0 0 1 0 0,0 0-1 0 0,-1 0 1 0 0,1 1-1 0 0,0-1 1 0 0,0 0-1 0 0,1 0 1 0 0,-1 1-1 0 0,0-1 1 0 0,0 0-1 0 0,0 0 0 0 0,0 0 1 0 0,0 1-1 0 0,0-1 1 0 0,0 0-1 0 0,0 0 1 0 0,0 0-1 0 0,0 1 1 0 0,0-1-1 0 0,1 0 1 0 0,-1 0-1 0 0,0 0 0 0 0,0 0 1 0 0,0 1-1 0 0,0-1 1 0 0,1 0-1 0 0,-1 0 1 0 0,0 0-1 0 0,0 0 1 0 0,0 0-1 0 0,0 0 1 0 0,1 0-1 0 0,-1 0 1 0 0,0 1-1 0 0,0-1 0 0 0,1 0 1 0 0,-1 0-1 0 0,0 0 1 0 0,0 0-1 0 0,0 0 1 0 0,1 0-1 0 0,11 3 685 0 0,-2-4-377 0 0,-1-1 0 0 0,0 1 0 0 0,0-1 0 0 0,0-1 0 0 0,0 0 0 0 0,10-4 0 0 0,-5 1 82 0 0,24-5-1 0 0,59-9 337 0 0,-65 16-448 0 0,-1 1 0 0 0,50 2 0 0 0,147 9 350 0 0,-194-8-529 0 0,144 6 395 0 0,28 24-173 0 0,-152-25-222 0 0,75-3 0 0 0,51 0 14 0 0,-159-2-112 0 0,37 4 0 0 0,-11 1-28 0 0,111 4 65 0 0,-19-8 106 0 0,189-24-1 0 0,-242 14-109 0 0,1 3 1 0 0,111 8-1 0 0,-153 3-56 0 0,-26-2 16 0 0,0-1 0 0 0,28-1 0 0 0,-32-1-19 0 0,1 1 0 0 0,16 2 1 0 0,-16 0 18 0 0,-1-2 0 0 0,17 0 0 0 0,132-22 102 0 0,-139 16-116 0 0,201-18 99 0 0,-190 20-92 0 0,213-16 72 0 0,76 15 41 0 0,-233 4-135 0 0,77-5 74 0 0,55 0-66 0 0,-14 21 1 0 0,138-8 64 0 0,-40 6-64 0 0,-177-17 0 0 0,3 0 0 0 0,-77 5 22 0 0,-1-3-1 0 0,93-12 0 0 0,-43-10-21 0 0,-104 22-21 0 0,1 1 1 0 0,-1 0-1 0 0,0 0 0 0 0,1 0 0 0 0,-1 0 1 0 0,1 1-1 0 0,-1-1 0 0 0,0 0 0 0 0,1 1 1 0 0,-1 0-1 0 0,0 0 0 0 0,1-1 0 0 0,-1 2 1 0 0,0-1-1 0 0,0 0 0 0 0,0 0 0 0 0,0 0 1 0 0,0 1-1 0 0,0 0 0 0 0,0-1 0 0 0,0 1 1 0 0,1 2-1 0 0,11 17-5055 0 0,-6-2-723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11:52.427"/>
    </inkml:context>
    <inkml:brush xml:id="br0">
      <inkml:brushProperty name="width" value="0.1" units="cm"/>
      <inkml:brushProperty name="height" value="0.1" units="cm"/>
      <inkml:brushProperty name="color" value="#F4F91B"/>
    </inkml:brush>
  </inkml:definitions>
  <inkml:trace contextRef="#ctx0" brushRef="#br0">9034 110 9759 0 0,'0'0'1194'0'0,"-4"-3"-1052"0"0,-11-8 2 0 0,12 8-50 0 0,7-2-556 0 0,16-22 8046 0 0,-24 24-7394 0 0,-11-9 22 0 0,12 9 650 0 0,-22 1-478 0 0,20 2 280 0 0,0 0-517 0 0,-16-2-23 0 0,15 2 525 0 0,2-1-489 0 0,-15-4 0 0 0,15 4 1079 0 0,-1 0-1134 0 0,-14-1-10 0 0,15 1 930 0 0,-1 2-942 0 0,-1 2-47 0 0,-36 3 666 0 0,37-5-544 0 0,1-2-81 0 0,-15-1 3 0 0,14 1 176 0 0,-2 0-130 0 0,1 0 0 0 0,-1-1 0 0 0,0 0 0 0 0,-9-4 0 0 0,13 5-117 0 0,-1 0 440 0 0,0-1-380 0 0,-36-10 678 0 0,36 11-344 0 0,-1 0-326 0 0,-15-3 3 0 0,15 3 168 0 0,1 1-160 0 0,-16 0 0 0 0,15 0 64 0 0,0 0-88 0 0,-27 3 144 0 0,-2 2-27 0 0,10-1-95 0 0,19-3 47 0 0,-1 0-69 0 0,-1 1-38 0 0,4-1 11 0 0,0 0 1 0 0,-1 0-1 0 0,1 0 1 0 0,0-1-1 0 0,-1 1 1 0 0,-5-1-1 0 0,-28 2 192 0 0,11 0-143 0 0,19-1-12 0 0,1-1 1 0 0,-33 2 21 0 0,-31 2-20 0 0,37-3-4 0 0,26 0-62 0 0,-19-2 52 0 0,-8-3 10 0 0,-1 1 0 0 0,0 3-7 0 0,3-1-54 0 0,1 0 0 0 0,-61 3 159 0 0,58-1-147 0 0,-5 3 36 0 0,5 0-5 0 0,1 0-43 0 0,1 2-11 0 0,0 1 11 0 0,20-4 31 0 0,-84 8 44 0 0,83-9-44 0 0,-20 5-31 0 0,-6-2-11 0 0,-1-3 0 0 0,-1 0 0 0 0,6-1 0 0 0,-2 0 53 0 0,11 0-42 0 0,-8 0-11 0 0,-3 0 0 0 0,-6 1 53 0 0,11-1-42 0 0,-5 1-11 0 0,-3 1 0 0 0,0 0 0 0 0,-1 1 0 0 0,0 2 0 0 0,2-1 0 0 0,-6 3 53 0 0,12-3-42 0 0,-6 2-11 0 0,-2-1 0 0 0,1-2 0 0 0,-1 1 0 0 0,-7 2 53 0 0,15-2-42 0 0,-5 1-11 0 0,1 0 0 0 0,-1 2 0 0 0,-3-1 0 0 0,1 0 0 0 0,1-1 0 0 0,1 0 0 0 0,2-1 0 0 0,-1 1 0 0 0,-1-2 0 0 0,3 1 0 0 0,4 1 0 0 0,0 0 0 0 0,-7 2 0 0 0,1 0 0 0 0,-2-2 0 0 0,1 0 0 0 0,7-1 0 0 0,-2-2 0 0 0,0-1 0 0 0,2-1 0 0 0,-1 4 0 0 0,2-1 0 0 0,0-1 0 0 0,-3 1 0 0 0,-2-1 0 0 0,-2 0 0 0 0,-3-2 0 0 0,-4 2 0 0 0,0 0 0 0 0,-2 1 0 0 0,1-1 0 0 0,-2 1 0 0 0,-2 2 0 0 0,0 2 0 0 0,1-1 0 0 0,-86 8 0 0 0,101-11 0 0 0,-71 11 0 0 0,-133 22 0 0 0,201-31 0 0 0,-15 2 0 0 0,-1 0 0 0 0,-2 0 0 0 0,-2 0 0 0 0,0 1 0 0 0,-1-1 0 0 0,0 1 0 0 0,-221 26 0 0 0,240-33 0 0 0,-53 3 0 0 0,51-4 0 0 0,-285 18 0 0 0,44-1 0 0 0,87-12 32 0 0,-310-31 0 0 0,-88-28-32 0 0,173-3 49 0 0,392 52-45 0 0,-265-35 53 0 0,112 17-39 0 0,-18-14 3 0 0,101 17 0 0 0,-155-12 1 0 0,43 5 31 0 0,130 14-42 0 0,57 10-11 0 0,-10 0 0 0 0,3 1 0 0 0,2-2 0 0 0,3 1 0 0 0,1 1 0 0 0,-3 0 0 0 0,1-2 0 0 0,0 3 0 0 0,3 2 0 0 0,0 0 0 0 0,3-3 0 0 0,0-2 0 0 0,4 3-11 0 0,46-3-53 0 0,-25 2 11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10.037"/>
    </inkml:context>
    <inkml:brush xml:id="br0">
      <inkml:brushProperty name="width" value="0.1" units="cm"/>
      <inkml:brushProperty name="height" value="0.1" units="cm"/>
      <inkml:brushProperty name="color" value="#F4F91B"/>
    </inkml:brush>
  </inkml:definitions>
  <inkml:trace contextRef="#ctx0" brushRef="#br0">833 115 1007 0 0,'2'-2'60'0'0,"0"0"-1"0"0,0 0 0 0 0,0 0 0 0 0,-1 0 0 0 0,1 0 0 0 0,-1-1 0 0 0,1 1 1 0 0,-1 0-1 0 0,0-1 0 0 0,0 1 0 0 0,0-1 0 0 0,0 1 0 0 0,0-1 0 0 0,-1 0 0 0 0,1-5 1 0 0,-1 6 26 0 0,0 0 0 0 0,-1 0 0 0 0,1 0 0 0 0,-1 0 0 0 0,1 0 0 0 0,-1 0 0 0 0,0 0 1 0 0,0 0-1 0 0,0 0 0 0 0,0 0 0 0 0,0 0 0 0 0,0 0 0 0 0,0 0 0 0 0,-1 1 0 0 0,1-1 0 0 0,-1 1 1 0 0,1-1-1 0 0,-1 1 0 0 0,1-1 0 0 0,-5-1 0 0 0,0-1 202 0 0,-1 0 1 0 0,0 1-1 0 0,0 0 0 0 0,-1 0 1 0 0,1 1-1 0 0,-1 0 0 0 0,-14-2 0 0 0,-56-3 1027 0 0,-111 13 99 0 0,37-1-772 0 0,98-5-535 0 0,-71 1 235 0 0,104 1-294 0 0,0 0 0 0 0,0 2 0 0 0,-39 12-1 0 0,24-4-47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10.610"/>
    </inkml:context>
    <inkml:brush xml:id="br0">
      <inkml:brushProperty name="width" value="0.1" units="cm"/>
      <inkml:brushProperty name="height" value="0.1" units="cm"/>
      <inkml:brushProperty name="color" value="#F4F91B"/>
    </inkml:brush>
  </inkml:definitions>
  <inkml:trace contextRef="#ctx0" brushRef="#br0">1414 131 2303 0 0,'-232'-18'2317'0'0,"74"5"-1307"0"0,147 12-957 0 0,-105-7 834 0 0,-163-32 0 0 0,41-4 7 0 0,203 40-751 0 0,-1 2-1 0 0,-1 1 0 0 0,1 2 1 0 0,-61 10-1 0 0,29 3-158 0 0,-3 6-64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11.689"/>
    </inkml:context>
    <inkml:brush xml:id="br0">
      <inkml:brushProperty name="width" value="0.1" units="cm"/>
      <inkml:brushProperty name="height" value="0.1" units="cm"/>
      <inkml:brushProperty name="color" value="#F4F91B"/>
    </inkml:brush>
  </inkml:definitions>
  <inkml:trace contextRef="#ctx0" brushRef="#br0">1101 161 919 0 0,'5'-23'285'0'0,"-1"8"1143"0"0,3-26 0 0 0,-6 39-1375 0 0,-1-1 1 0 0,0 0-1 0 0,0 0 1 0 0,0 0-1 0 0,0 0 1 0 0,0 0 0 0 0,-1 0-1 0 0,1 0 1 0 0,-1 0-1 0 0,0 1 1 0 0,0-1 0 0 0,0 0-1 0 0,0 0 1 0 0,-3-4-1 0 0,2 4-19 0 0,-1 1-1 0 0,1 0 1 0 0,-1 0-1 0 0,1 0 0 0 0,-1 0 1 0 0,0 0-1 0 0,0 1 0 0 0,0-1 1 0 0,0 1-1 0 0,0 0 1 0 0,0-1-1 0 0,0 1 0 0 0,-4 0 1 0 0,-45-6 386 0 0,43 6-368 0 0,-49-2 692 0 0,-94 8 0 0 0,-59 20 52 0 0,-41 28-283 0 0,6 22-455 0 0,162-48-165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12.277"/>
    </inkml:context>
    <inkml:brush xml:id="br0">
      <inkml:brushProperty name="width" value="0.1" units="cm"/>
      <inkml:brushProperty name="height" value="0.1" units="cm"/>
      <inkml:brushProperty name="color" value="#F4F91B"/>
    </inkml:brush>
  </inkml:definitions>
  <inkml:trace contextRef="#ctx0" brushRef="#br0">975 106 1839 0 0,'-128'7'2497'0'0,"30"-2"-1118"0"0,-154-9 68 0 0,213 0-1178 0 0,-1-2 1 0 0,1-1-1 0 0,0-2 0 0 0,-50-19 1 0 0,59 15-135 0 0,-1 2 0 0 0,0 1-1 0 0,-1 2 1 0 0,-50-7 0 0 0,38 12-135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13.270"/>
    </inkml:context>
    <inkml:brush xml:id="br0">
      <inkml:brushProperty name="width" value="0.1" units="cm"/>
      <inkml:brushProperty name="height" value="0.1" units="cm"/>
      <inkml:brushProperty name="color" value="#F4F91B"/>
    </inkml:brush>
  </inkml:definitions>
  <inkml:trace contextRef="#ctx0" brushRef="#br0">1749 165 3223 0 0,'0'-4'150'0'0,"-1"0"-1"0"0,0 0 0 0 0,-1 1 1 0 0,1-1-1 0 0,-1 0 0 0 0,0 1 1 0 0,1-1-1 0 0,-2 1 0 0 0,1 0 1 0 0,0-1-1 0 0,-1 1 0 0 0,1 0 1 0 0,-1 1-1 0 0,0-1 0 0 0,0 0 1 0 0,0 1-1 0 0,0 0 0 0 0,-7-4 1 0 0,-2-1 230 0 0,-1 1 0 0 0,0 0 0 0 0,0 1 0 0 0,-15-4 0 0 0,-21-3-58 0 0,-80-10 0 0 0,-54 6-207 0 0,89 9-26 0 0,6 0-10 0 0,-1 3 1 0 0,-174 16-1 0 0,-372 96-297 0 0,542-89 60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14.169"/>
    </inkml:context>
    <inkml:brush xml:id="br0">
      <inkml:brushProperty name="width" value="0.1" units="cm"/>
      <inkml:brushProperty name="height" value="0.1" units="cm"/>
      <inkml:brushProperty name="color" value="#F4F91B"/>
    </inkml:brush>
  </inkml:definitions>
  <inkml:trace contextRef="#ctx0" brushRef="#br0">1705 97 4175 0 0,'0'-2'51'0'0,"-1"0"0"0"0,0 0 0 0 0,0 0-1 0 0,0 0 1 0 0,0 0 0 0 0,0 0 0 0 0,0 0-1 0 0,0 0 1 0 0,-1 1 0 0 0,1-1 0 0 0,-1 0-1 0 0,0 1 1 0 0,-1-3 0 0 0,-26-19 646 0 0,20 17-566 0 0,0 0 1 0 0,0 1-1 0 0,-1 0 0 0 0,0 1 0 0 0,0 0 0 0 0,0 0 0 0 0,-1 1 0 0 0,1 1 0 0 0,-1-1 0 0 0,0 2 0 0 0,-17-2 0 0 0,-10 3 127 0 0,-75 9 1 0 0,43-2-69 0 0,-57 0 72 0 0,-151 15-17 0 0,277-21-245 0 0,-378 43 197 0 0,351-43-197 0 0,-329 27-134 0 0,229-12 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16.468"/>
    </inkml:context>
    <inkml:brush xml:id="br0">
      <inkml:brushProperty name="width" value="0.1" units="cm"/>
      <inkml:brushProperty name="height" value="0.1" units="cm"/>
      <inkml:brushProperty name="color" value="#F4F91B"/>
    </inkml:brush>
  </inkml:definitions>
  <inkml:trace contextRef="#ctx0" brushRef="#br0">2186 175 1839 0 0,'-98'-12'1123'0'0,"-79"-14"546"0"0,-88-28-605 0 0,176 36-957 0 0,12 7-37 0 0,0 3-1 0 0,-102 3 1 0 0,-69-6 398 0 0,218 7-403 0 0,-209-18 404 0 0,172 19-332 0 0,-108 9 0 0 0,-61 23-27 0 0,88-9-76 0 0,68-11-34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18.026"/>
    </inkml:context>
    <inkml:brush xml:id="br0">
      <inkml:brushProperty name="width" value="0.1" units="cm"/>
      <inkml:brushProperty name="height" value="0.1" units="cm"/>
      <inkml:brushProperty name="color" value="#F4F91B"/>
    </inkml:brush>
  </inkml:definitions>
  <inkml:trace contextRef="#ctx0" brushRef="#br0">1926 111 2303 0 0,'-85'-45'3424'0'0,"54"29"-2889"0"0,18 8-461 0 0,0 2 0 0 0,0-1 0 0 0,0 2 0 0 0,-21-7-1 0 0,10 8-51 0 0,1 0-1 0 0,-1 2 0 0 0,-27 0 1 0 0,-72 8 38 0 0,25-1 250 0 0,-53 2 638 0 0,-154 26 0 0 0,222-22-654 0 0,0-4 0 0 0,-99-4 0 0 0,121-4-279 0 0,1 2 1 0 0,0 3-1 0 0,0 3 1 0 0,0 2-1 0 0,-71 21 1 0 0,60-9-2412 0 0,-2-1-847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19.163"/>
    </inkml:context>
    <inkml:brush xml:id="br0">
      <inkml:brushProperty name="width" value="0.1" units="cm"/>
      <inkml:brushProperty name="height" value="0.1" units="cm"/>
      <inkml:brushProperty name="color" value="#F4F91B"/>
    </inkml:brush>
  </inkml:definitions>
  <inkml:trace contextRef="#ctx0" brushRef="#br0">1952 200 1839 0 0,'1'-15'171'0'0,"0"13"-93"0"0,-1-1 0 0 0,1 0-1 0 0,-1 1 1 0 0,0-1 0 0 0,0 0 0 0 0,0 0-1 0 0,0 1 1 0 0,-1-1 0 0 0,1 0 0 0 0,-1 1 0 0 0,0-4-1 0 0,-1 5 60 0 0,0 0-1 0 0,1 0 1 0 0,-1 0-1 0 0,0 0 0 0 0,0 0 1 0 0,0 0-1 0 0,0 0 0 0 0,0 1 1 0 0,0-1-1 0 0,0 1 0 0 0,-3-1 1 0 0,-3 0-62 0 0,-18-5-2 0 0,-31-2 0 0 0,-1-1-19 0 0,-177-15 935 0 0,75 11-316 0 0,-7-11-20 0 0,-134-11 280 0 0,-169 17-301 0 0,413 17-679 0 0,0 2 1 0 0,0 3-1 0 0,1 2 0 0 0,-80 20 0 0 0,56-3-135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1:42.644"/>
    </inkml:context>
    <inkml:brush xml:id="br0">
      <inkml:brushProperty name="width" value="0.1" units="cm"/>
      <inkml:brushProperty name="height" value="0.1" units="cm"/>
      <inkml:brushProperty name="color" value="#E71224"/>
    </inkml:brush>
  </inkml:definitions>
  <inkml:trace contextRef="#ctx0" brushRef="#br0">37 74 4031 0 0,'-10'-8'279'0'0,"8"7"-192"0"0,0 0 1 0 0,1-1-1 0 0,-1 1 0 0 0,0 0 1 0 0,0 0-1 0 0,1 0 0 0 0,-1 0 1 0 0,0 0-1 0 0,-3 0 0 0 0,5 1-64 0 0,0 0 0 0 0,-1 1 0 0 0,1-1 0 0 0,0 0 0 0 0,-1 0 0 0 0,1 0 0 0 0,0 0-1 0 0,-1 1 1 0 0,1-1 0 0 0,0 0 0 0 0,0 0 0 0 0,-1 1 0 0 0,1-1 0 0 0,0 0-1 0 0,0 1 1 0 0,0-1 0 0 0,-1 0 0 0 0,1 1 0 0 0,0-1 0 0 0,0 0 0 0 0,0 1 0 0 0,0-1-1 0 0,0 0 1 0 0,0 1 0 0 0,0-1 0 0 0,0 1 0 0 0,-1-1-11 0 0,1 0 0 0 0,0 0 0 0 0,0 1 0 0 0,0-1 0 0 0,0 0 0 0 0,0 0 0 0 0,0 0 0 0 0,0 1 1 0 0,0-1-1 0 0,0 0 0 0 0,0 0 0 0 0,0 0 0 0 0,0 0 0 0 0,0 1 0 0 0,0-1 0 0 0,0 0 0 0 0,0 0 0 0 0,1 0 0 0 0,-1 0 0 0 0,0 1 0 0 0,0-1 0 0 0,0 0 0 0 0,0 0 1 0 0,0 0-1 0 0,0 0 0 0 0,0 1 0 0 0,0-1 0 0 0,1 0 0 0 0,-1 0 0 0 0,0 0 0 0 0,0 0 0 0 0,0 0 0 0 0,0 0 0 0 0,0 0 0 0 0,1 0 0 0 0,-1 1 0 0 0,0-1 1 0 0,0 0-1 0 0,0 0 0 0 0,0 0 0 0 0,1 0 0 0 0,-1 0 0 0 0,0 0 0 0 0,0 0 0 0 0,0 0 0 0 0,1 0 0 0 0,-1 0 0 0 0,0 0 0 0 0,0 0 0 0 0,0 0 0 0 0,0 0 1 0 0,1 0-1 0 0,-1 0 0 0 0,0-1 0 0 0,4 0 253 0 0,-1 0 0 0 0,1 0 0 0 0,0 0 0 0 0,-1 0 0 0 0,1 0 0 0 0,0 1 0 0 0,0 0 0 0 0,-1-1 1 0 0,1 1-1 0 0,0 1 0 0 0,0-1 0 0 0,-1 1 0 0 0,1-1 0 0 0,0 1 0 0 0,-1 0 0 0 0,7 2 0 0 0,115 36 1331 0 0,-98-30-1212 0 0,0-1-1 0 0,0-2 1 0 0,44 6-1 0 0,86 0 415 0 0,-133-11-714 0 0,19-1 186 0 0,74-9 1 0 0,-19 0 220 0 0,-69 8-415 0 0,1 0-1 0 0,-1 2 0 0 0,39 7 1 0 0,-43-4-64 0 0,160 24-23 0 0,-149-24 69 0 0,0-3-1 0 0,0-1 1 0 0,43-5 0 0 0,109-10 262 0 0,187-7 16 0 0,-296 20-333 0 0,85-5 183 0 0,-30-2-131 0 0,-46 4-57 0 0,109-5 18 0 0,-141 10 8 0 0,85 10 0 0 0,-109-7 8 0 0,1-2 0 0 0,-1-2 0 0 0,56-8 0 0 0,4-3 15 0 0,104-11 98 0 0,6 15-17 0 0,-71-5-37 0 0,-58 5-54 0 0,-12 1-22 0 0,71-5 34 0 0,135-7 90 0 0,-250 16-85 0 0,12-1 83 0 0,-28 4-133 0 0,0 0 0 0 0,0 0 0 0 0,1 0 0 0 0,-1 0 0 0 0,0 0 0 0 0,0 0 0 0 0,0 0 0 0 0,0 1-1 0 0,0-1 1 0 0,1 0 0 0 0,-1 1 0 0 0,0-1 0 0 0,0 1 0 0 0,0-1 0 0 0,0 1 0 0 0,0 0 0 0 0,0-1-1 0 0,0 1 1 0 0,1 1 0 0 0,-2-1-3 0 0,1 0 0 0 0,-1 0-1 0 0,0 0 1 0 0,1 1 0 0 0,-1-1-1 0 0,0 0 1 0 0,1 0-1 0 0,-1 0 1 0 0,0 1 0 0 0,0-1-1 0 0,0 0 1 0 0,0 0 0 0 0,0 0-1 0 0,-1 1 1 0 0,1-1 0 0 0,0 0-1 0 0,-1 2 1 0 0,-9 24 7 0 0,7-19-16 0 0,-11 27-1246 0 0,-5 9-4960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20.354"/>
    </inkml:context>
    <inkml:brush xml:id="br0">
      <inkml:brushProperty name="width" value="0.1" units="cm"/>
      <inkml:brushProperty name="height" value="0.1" units="cm"/>
      <inkml:brushProperty name="color" value="#F4F91B"/>
    </inkml:brush>
  </inkml:definitions>
  <inkml:trace contextRef="#ctx0" brushRef="#br0">1781 54 3079 0 0,'6'-23'296'0'0,"-7"22"-252"0"0,1 1 0 0 0,-1-1-1 0 0,1 1 1 0 0,-1-1-1 0 0,1 1 1 0 0,-1-1 0 0 0,1 1-1 0 0,-1 0 1 0 0,1-1-1 0 0,-1 1 1 0 0,1 0-1 0 0,-1 0 1 0 0,1-1 0 0 0,-1 1-1 0 0,0 0 1 0 0,1 0-1 0 0,-1 0 1 0 0,1 0-1 0 0,-1-1 1 0 0,0 1 0 0 0,1 0-1 0 0,-1 0 1 0 0,0 0-1 0 0,0 1 1 0 0,1-1-40 0 0,-7 0 31 0 0,1 1 0 0 0,-1 0 0 0 0,1 0 0 0 0,-8 3 0 0 0,-22 4 32 0 0,-113-3 1453 0 0,-138-3-235 0 0,44 1-949 0 0,167-6-195 0 0,-91-14 0 0 0,64 2-52 0 0,-1 5 1 0 0,-187 6-1 0 0,78 11-260 0 0,151-7 43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21.136"/>
    </inkml:context>
    <inkml:brush xml:id="br0">
      <inkml:brushProperty name="width" value="0.1" units="cm"/>
      <inkml:brushProperty name="height" value="0.1" units="cm"/>
      <inkml:brushProperty name="color" value="#F4F91B"/>
    </inkml:brush>
  </inkml:definitions>
  <inkml:trace contextRef="#ctx0" brushRef="#br0">1825 124 1375 0 0,'-3'-8'453'0'0,"-1"-1"0"0"0,1 2-1 0 0,-2-1 1 0 0,1 0 0 0 0,-10-11-1 0 0,12 17-319 0 0,0-1 0 0 0,0 1-1 0 0,-1 0 1 0 0,1 0-1 0 0,0 0 1 0 0,-1 0 0 0 0,0 1-1 0 0,1-1 1 0 0,-1 1-1 0 0,0-1 1 0 0,0 1 0 0 0,0 0-1 0 0,0 0 1 0 0,0 1-1 0 0,0-1 1 0 0,0 0 0 0 0,0 1-1 0 0,0 0 1 0 0,-6 0-1 0 0,-173 18-132 0 0,-130-23 66 0 0,1-29 39 0 0,206 24 181 0 0,-129 3 1 0 0,-105 26-3 0 0,170 6-272 0 0,89-7-12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22.598"/>
    </inkml:context>
    <inkml:brush xml:id="br0">
      <inkml:brushProperty name="width" value="0.1" units="cm"/>
      <inkml:brushProperty name="height" value="0.1" units="cm"/>
      <inkml:brushProperty name="color" value="#F4F91B"/>
    </inkml:brush>
  </inkml:definitions>
  <inkml:trace contextRef="#ctx0" brushRef="#br0">1629 13 1375 0 0,'0'0'20'0'0,"0"-1"0"0"0,0 1 0 0 0,1 0-1 0 0,-1 0 1 0 0,0-1 0 0 0,0 1-1 0 0,0 0 1 0 0,0-1 0 0 0,0 1 0 0 0,0 0-1 0 0,0 0 1 0 0,1-1 0 0 0,-1 1-1 0 0,0 0 1 0 0,0-1 0 0 0,0 1-1 0 0,0 0 1 0 0,0 0 0 0 0,0-1 0 0 0,-1 1-1 0 0,1 0 1 0 0,0-1 0 0 0,0 1-1 0 0,0 0 1 0 0,0 0 0 0 0,0-1 0 0 0,0 1-1 0 0,0 0 1 0 0,-1 0 0 0 0,1-1-1 0 0,0 1 1 0 0,0 0 0 0 0,0 0-1 0 0,0-1 1 0 0,-1 1 0 0 0,1 0 0 0 0,0 0-1 0 0,0 0 1 0 0,-1 0 0 0 0,1-1-1 0 0,0 1 1 0 0,-1 0 0 0 0,-17-1 177 0 0,-23 9-242 0 0,-15 9 61 0 0,-105 27 1536 0 0,104-33-1016 0 0,-2-3 0 0 0,1-3 0 0 0,-1-2 0 0 0,0-3 0 0 0,-114-14 0 0 0,-67-4 795 0 0,0 17-651 0 0,43 2-547 0 0,61 1-149 0 0,64 3-64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24.110"/>
    </inkml:context>
    <inkml:brush xml:id="br0">
      <inkml:brushProperty name="width" value="0.1" units="cm"/>
      <inkml:brushProperty name="height" value="0.1" units="cm"/>
      <inkml:brushProperty name="color" value="#F4F91B"/>
    </inkml:brush>
  </inkml:definitions>
  <inkml:trace contextRef="#ctx0" brushRef="#br0">1095 80 455 0 0,'-5'-3'175'0'0,"0"0"-1"0"0,-1 0 0 0 0,1 0 0 0 0,-1 1 0 0 0,0 0 0 0 0,0 0 0 0 0,1 0 0 0 0,-1 1 0 0 0,0 0 0 0 0,-9-1 1 0 0,-5-2-59 0 0,-49-12 743 0 0,27 5 62 0 0,-1 2 0 0 0,-84-6 0 0 0,67 15-687 0 0,-76 11-1 0 0,-60 18 296 0 0,94-12-427 0 0,-77 6-2060 0 0,130-14-284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24.623"/>
    </inkml:context>
    <inkml:brush xml:id="br0">
      <inkml:brushProperty name="width" value="0.1" units="cm"/>
      <inkml:brushProperty name="height" value="0.1" units="cm"/>
      <inkml:brushProperty name="color" value="#F4F91B"/>
    </inkml:brush>
  </inkml:definitions>
  <inkml:trace contextRef="#ctx0" brushRef="#br0">1052 80 919 0 0,'-2'-3'139'0'0,"0"0"-1"0"0,0 1 0 0 0,-1-1 0 0 0,1 1 0 0 0,-1-1 0 0 0,0 1 0 0 0,0 0 1 0 0,1 0-1 0 0,-1 0 0 0 0,-1 0 0 0 0,-5-2 0 0 0,-41-12 2466 0 0,37 12-2846 0 0,-19-4 406 0 0,0 2 1 0 0,0 0-1 0 0,-34 0 0 0 0,-100 4-92 0 0,66 3-1 0 0,28-3-54 0 0,-124 1 38 0 0,145 3-53 0 0,-93 17 0 0 0,85-6-2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25.199"/>
    </inkml:context>
    <inkml:brush xml:id="br0">
      <inkml:brushProperty name="width" value="0.1" units="cm"/>
      <inkml:brushProperty name="height" value="0.1" units="cm"/>
      <inkml:brushProperty name="color" value="#F4F91B"/>
    </inkml:brush>
  </inkml:definitions>
  <inkml:trace contextRef="#ctx0" brushRef="#br0">621 104 3511 0 0,'-17'-6'272'0'0,"-34"-6"-1"0"0,29 7 378 0 0,-97-25 739 0 0,70 16-1060 0 0,-1 2 1 0 0,0 2 0 0 0,-70-5 0 0 0,97 16-488 0 0,1 1 1 0 0,-39 7-1 0 0,24-2-2308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25.729"/>
    </inkml:context>
    <inkml:brush xml:id="br0">
      <inkml:brushProperty name="width" value="0.1" units="cm"/>
      <inkml:brushProperty name="height" value="0.1" units="cm"/>
      <inkml:brushProperty name="color" value="#F4F91B"/>
    </inkml:brush>
  </inkml:definitions>
  <inkml:trace contextRef="#ctx0" brushRef="#br0">682 69 3511 0 0,'-1'-2'69'0'0,"1"-1"-1"0"0,-1 1 0 0 0,0 0 0 0 0,1-1 0 0 0,-1 1 1 0 0,0 0-1 0 0,-1 0 0 0 0,1-1 0 0 0,0 1 0 0 0,-1 0 1 0 0,1 0-1 0 0,-1 0 0 0 0,1 1 0 0 0,-1-1 0 0 0,0 0 0 0 0,0 1 1 0 0,0-1-1 0 0,0 1 0 0 0,-4-3 0 0 0,-2 0 137 0 0,1 1 0 0 0,-1 0 1 0 0,0 1-1 0 0,-14-3 0 0 0,-2 1-83 0 0,-1 1 0 0 0,1 1 0 0 0,0 2 0 0 0,-44 3 0 0 0,-99 23-61 0 0,82-11-12 0 0,-34 2-123 0 0,58-10 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26.304"/>
    </inkml:context>
    <inkml:brush xml:id="br0">
      <inkml:brushProperty name="width" value="0.1" units="cm"/>
      <inkml:brushProperty name="height" value="0.1" units="cm"/>
      <inkml:brushProperty name="color" value="#F4F91B"/>
    </inkml:brush>
  </inkml:definitions>
  <inkml:trace contextRef="#ctx0" brushRef="#br0">1485 54 1839 0 0,'-2'-1'80'0'0,"1"0"0"0"0,0 0 0 0 0,0 0-1 0 0,-1 0 1 0 0,1 0 0 0 0,-1 0 0 0 0,1 1-1 0 0,-1-1 1 0 0,1 1 0 0 0,-1-1 0 0 0,1 1-1 0 0,-1 0 1 0 0,1-1 0 0 0,-1 1 0 0 0,0 0-1 0 0,1 0 1 0 0,-3 0 0 0 0,-9-2 294 0 0,-18-3-178 0 0,0 0 0 0 0,-59 1 0 0 0,37 2-108 0 0,-403-24 1114 0 0,221 28-506 0 0,86 1-441 0 0,79-3-182 0 0,-193 7 75 0 0,199-1-248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27.654"/>
    </inkml:context>
    <inkml:brush xml:id="br0">
      <inkml:brushProperty name="width" value="0.1" units="cm"/>
      <inkml:brushProperty name="height" value="0.1" units="cm"/>
      <inkml:brushProperty name="color" value="#F4F91B"/>
    </inkml:brush>
  </inkml:definitions>
  <inkml:trace contextRef="#ctx0" brushRef="#br0">1226 167 919 0 0,'-5'0'299'0'0,"1"-1"-1"0"0,-1 0 1 0 0,0-1-1 0 0,1 1 1 0 0,-1-1-1 0 0,1 0 1 0 0,0 0-1 0 0,-1 0 1 0 0,-6-5-1 0 0,-16-8 527 0 0,10 9-444 0 0,1 1 0 0 0,-1 0 0 0 0,0 2 0 0 0,-25-4 0 0 0,-71 2 268 0 0,69 4-451 0 0,-45-6 0 0 0,-144-41 322 0 0,168 34-584 0 0,0 2 0 0 0,-1 3 0 0 0,-1 3 0 0 0,1 3 0 0 0,-108 8 0 0 0,118 0-2752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28.518"/>
    </inkml:context>
    <inkml:brush xml:id="br0">
      <inkml:brushProperty name="width" value="0.1" units="cm"/>
      <inkml:brushProperty name="height" value="0.1" units="cm"/>
      <inkml:brushProperty name="color" value="#F4F91B"/>
    </inkml:brush>
  </inkml:definitions>
  <inkml:trace contextRef="#ctx0" brushRef="#br0">1266 44 799 0 0,'-28'-10'393'0'0,"0"2"-1"0"0,-1 1 1 0 0,1 1-1 0 0,-1 1 1 0 0,0 2-1 0 0,0 0 1 0 0,-1 2-1 0 0,-49 5 0 0 0,27 4-2 0 0,0-3-1 0 0,-1-2 0 0 0,-97-8 1 0 0,81-3-180 0 0,-1 3 0 0 0,0 3 0 0 0,0 3 0 0 0,1 3 0 0 0,-1 3 0 0 0,-76 19 0 0 0,103-16-699 0 0,1 0-1958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1:59.657"/>
    </inkml:context>
    <inkml:brush xml:id="br0">
      <inkml:brushProperty name="width" value="0.1" units="cm"/>
      <inkml:brushProperty name="height" value="0.1" units="cm"/>
      <inkml:brushProperty name="color" value="#E71224"/>
    </inkml:brush>
  </inkml:definitions>
  <inkml:trace contextRef="#ctx0" brushRef="#br0">1035 1961 3167 0 0,'0'-1'13'0'0,"0"0"-1"0"0,0 1 1 0 0,0-1-1 0 0,1 1 0 0 0,-1-1 1 0 0,0 1-1 0 0,0-1 0 0 0,0 1 1 0 0,1-1-1 0 0,-1 1 0 0 0,0-1 1 0 0,1 1-1 0 0,-1-1 0 0 0,1 1 1 0 0,-1-1-1 0 0,0 1 1 0 0,1 0-1 0 0,-1-1 0 0 0,1 1 1 0 0,-1 0-1 0 0,1-1 0 0 0,-1 1 1 0 0,1 0-1 0 0,-1-1 0 0 0,1 1 1 0 0,0 0-1 0 0,-1 0 1 0 0,1 0-1 0 0,22-4 100 0 0,-7 1 73 0 0,-1-1-123 0 0,-4 1 295 0 0,0 0 1 0 0,-1-1 0 0 0,1 0-1 0 0,-1-1 1 0 0,0 0 0 0 0,0-1-1 0 0,9-6 1 0 0,-16 9-116 0 0,1 1-1 0 0,-1-1 1 0 0,1 1-1 0 0,-1 0 1 0 0,1 0-1 0 0,0 1 1 0 0,0-1-1 0 0,0 1 1 0 0,0-1-1 0 0,0 1 1 0 0,0 1-1 0 0,5-2 1 0 0,-1 2-39 0 0,-1 1 1 0 0,1 0 0 0 0,-1 0-1 0 0,1 0 1 0 0,12 5-1 0 0,38 13 128 0 0,-45-13-158 0 0,0-1 1 0 0,1-1-1 0 0,-1 0 1 0 0,1-1-1 0 0,0 0 1 0 0,0-1-1 0 0,0-1 1 0 0,0 0-1 0 0,15-1 1 0 0,67-7 1135 0 0,128 8 0 0 0,-14-11-914 0 0,-144 3 60 0 0,96 4-1 0 0,-94 13-345 0 0,-49-6-99 0 0,0-1 1 0 0,25 0-1 0 0,73 0 327 0 0,117-6 112 0 0,-74 1-29 0 0,-92 2-336 0 0,39-4 47 0 0,-60 0-4 0 0,68 5 1 0 0,-64 0-67 0 0,1-2-1 0 0,92-14 0 0 0,-133 14-51 0 0,45-4 29 0 0,64 3 1 0 0,-72 3 12 0 0,7-1-23 0 0,0 3 0 0 0,57 10 1 0 0,20 4 10 0 0,-35-6-25 0 0,20-2 45 0 0,5 1 21 0 0,46 21 109 0 0,-74-19-127 0 0,-70-9-60 0 0,143 7 124 0 0,-58-5-60 0 0,-69-2-66 0 0,0 2 0 0 0,-1 1 0 0 0,50 16 0 0 0,-60-15 22 0 0,40 5 0 0 0,-11-3-2 0 0,-47-7-21 0 0,1-1-1 0 0,17 0 0 0 0,6-1 61 0 0,161 6-49 0 0,-157-8 73 0 0,68-12-1 0 0,-10 0 9 0 0,40-8-54 0 0,-88 12 9 0 0,60-3-1 0 0,-75 10-19 0 0,-1 0-1 0 0,1-2 1 0 0,-1-1 0 0 0,64-22-1 0 0,-72 20 38 0 0,45-8 0 0 0,-48 12-56 0 0,-1-1 1 0 0,1 0-1 0 0,27-13 0 0 0,-30 12 0 0 0,-1 0-1 0 0,1 1 1 0 0,0 0 0 0 0,1 2 0 0 0,34-2-1 0 0,-25 2 1 0 0,43-8-1 0 0,-31 3 19 0 0,68-5 1 0 0,-47 8-13 0 0,-38 2 9 0 0,0-1-1 0 0,37-11 0 0 0,160-58 147 0 0,-148 45-136 0 0,41-13 219 0 0,-97 37-196 0 0,-1-2 0 0 0,0 1 0 0 0,0-2 0 0 0,0 0 0 0 0,-1-1 1 0 0,0-1-1 0 0,-1 0 0 0 0,0-1 0 0 0,0 0 0 0 0,-1-1 0 0 0,22-24 0 0 0,-21 20 12 0 0,-1-2 0 0 0,-1 0 0 0 0,0 0 0 0 0,-1-1 0 0 0,-1-1 0 0 0,-1 0 0 0 0,0 0-1 0 0,-1 0 1 0 0,-2-1 0 0 0,9-37 0 0 0,0-58 112 0 0,4-20 18 0 0,-17 115-163 0 0,0 0-1 0 0,-2-1 0 0 0,0 1 1 0 0,-5-36-1 0 0,1 16-8 0 0,2 19-17 0 0,-1 1 0 0 0,-1-1 0 0 0,-11-34 0 0 0,11 43-4 0 0,-1 0 0 0 0,-1 1 0 0 0,1-1 0 0 0,-2 1 0 0 0,0 0 0 0 0,0 0 0 0 0,-12-12 0 0 0,6 7 6 0 0,1-1 0 0 0,0-1 0 0 0,2 0 0 0 0,0 0-1 0 0,-14-37 1 0 0,5 14-5 0 0,10 23-5 0 0,-1 1 0 0 0,-1 0 0 0 0,-1 1 0 0 0,0 0 0 0 0,-1 1 0 0 0,0 1 0 0 0,-2 0 0 0 0,-16-13 0 0 0,16 17 0 0 0,1 0 0 0 0,-2 2 0 0 0,1 0 0 0 0,-22-8 0 0 0,3 1 0 0 0,-4-3 0 0 0,0 2 0 0 0,-2 1 0 0 0,1 2 0 0 0,-2 2 0 0 0,-73-11 0 0 0,-40-6 0 0 0,109 17 0 0 0,-88-9 0 0 0,-73 17 0 0 0,2 0 0 0 0,46 1 0 0 0,-15-1 0 0 0,13-1 0 0 0,-17 0 0 0 0,154 2 0 0 0,-121-13 0 0 0,29 3 0 0 0,22 4 0 0 0,5 0 0 0 0,-115 6 0 0 0,17 1 0 0 0,-3-16 0 0 0,80 6 0 0 0,40 7 0 0 0,-1 2 0 0 0,1 4 0 0 0,-74 11 0 0 0,73-5 0 0 0,0-4 0 0 0,-107-6 0 0 0,-32-13 0 0 0,184 12 0 0 0,0 2 0 0 0,-35 2 0 0 0,40 0 0 0 0,-38-4 0 0 0,3 0 0 0 0,-78-7 0 0 0,-1 0 0 0 0,7 13 0 0 0,-64-1 0 0 0,1-2 0 0 0,5 1 0 0 0,161-2 0 0 0,-168-2 0 0 0,17 17 0 0 0,-24 2 0 0 0,190-16 0 0 0,-329 4 0 0 0,152 0 0 0 0,151-2 0 0 0,-4-1 0 0 0,-71-9 0 0 0,78 4 0 0 0,0 2 0 0 0,0 1 0 0 0,-53 5 0 0 0,-33 5 0 0 0,74-7 0 0 0,-62 11 0 0 0,75-5 0 0 0,0 1 0 0 0,0 2 0 0 0,-38 19 0 0 0,68-29 0 0 0,-74 30 0 0 0,41-18 0 0 0,2 1 0 0 0,-58 34 0 0 0,73-37-32 0 0,-26 24 0 0 0,12-7 32 0 0,-33 31 0 0 0,61-55 0 0 0,-18 17 0 0 0,2 1 0 0 0,0 1 0 0 0,1 1 0 0 0,-18 33 0 0 0,5 2 0 0 0,2 2 0 0 0,-25 80 0 0 0,49-120 0 0 0,1 0 0 0 0,1 1 0 0 0,-1 23 0 0 0,1-18 0 0 0,-5 32 0 0 0,6-51 0 0 0,1 0 0 0 0,1 1 0 0 0,-1-1 0 0 0,1 1 0 0 0,1-1 0 0 0,-1 1 0 0 0,4 10 0 0 0,17 60 0 0 0,-11-51 0 0 0,7 26 0 0 0,25 53 0 0 0,-37-97 0 0 0,1 0 0 0 0,12 17 0 0 0,8 10 0 0 0,-14-14 0 0 0,-5-7 0 0 0,1-1 0 0 0,1 0 0 0 0,0-1 0 0 0,1 0 0 0 0,0 0 0 0 0,1-1 0 0 0,23 21 0 0 0,-5-9 0 0 0,-14-12 0 0 0,28 20 0 0 0,-35-28 0 0 0,0 2 0 0 0,0-1 0 0 0,7 9 0 0 0,-7-7 0 0 0,0 0 0 0 0,13 9 0 0 0,-5-7 0 0 0,1-2 0 0 0,22 10 0 0 0,-21-11 0 0 0,-1 1 0 0 0,21 13 0 0 0,-25-12 0 0 0,0-1 0 0 0,1-1 0 0 0,0 0 0 0 0,1-1 0 0 0,-1-1 0 0 0,1 0 0 0 0,21 4 0 0 0,-6-2 0 0 0,33 13 0 0 0,1 1 0 0 0,-44-16 0 0 0,0-1 0 0 0,23 2 0 0 0,-14-4 3 0 0,-10 0 22 0 0,37-1 0 0 0,65-17-14 0 0,-89 11-11 0 0,-20 3 0 0 0,1 0 0 0 0,17-5 0 0 0,-22 3 0 0 0,0 1 0 0 0,-1-1 0 0 0,0 0 0 0 0,1 0 0 0 0,9-10 0 0 0,-16 14 4 0 0,-1 0 0 0 0,0-1 0 0 0,1 1 0 0 0,-1 0 0 0 0,0-1 0 0 0,0 1 0 0 0,1 0 0 0 0,-1 0 0 0 0,1-1 0 0 0,-1 1 0 0 0,0 0-1 0 0,1 0 1 0 0,-1 0 0 0 0,1 0 0 0 0,-1-1 0 0 0,0 1 0 0 0,1 0 0 0 0,-1 0 0 0 0,1 0 0 0 0,-1 0 0 0 0,1 0 0 0 0,-1 0 0 0 0,0 0 0 0 0,1 0 0 0 0,-1 0 0 0 0,1 0 0 0 0,-1 0 0 0 0,0 0-1 0 0,1 1 1 0 0,-1-1 0 0 0,1 0 0 0 0,-1 0 0 0 0,0 0 0 0 0,1 1 0 0 0,-1-1 0 0 0,1 1 0 0 0,0 0-24 0 0,-1 0 0 0 0,1 0 0 0 0,-1 1 1 0 0,1-1-1 0 0,-1 0 0 0 0,0 1 0 0 0,1-1 0 0 0,-1 0 0 0 0,0 1 0 0 0,0-1 1 0 0,0 3-1 0 0,-6 41-1548 0 0,-8 15-5202 0 0,6-24 280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29.333"/>
    </inkml:context>
    <inkml:brush xml:id="br0">
      <inkml:brushProperty name="width" value="0.1" units="cm"/>
      <inkml:brushProperty name="height" value="0.1" units="cm"/>
      <inkml:brushProperty name="color" value="#F4F91B"/>
    </inkml:brush>
  </inkml:definitions>
  <inkml:trace contextRef="#ctx0" brushRef="#br0">3117 34 1375 0 0,'-28'-3'244'0'0,"-1"0"0"0"0,1 2 0 0 0,0 1 0 0 0,-45 6 0 0 0,18-1-90 0 0,-38 0 618 0 0,-115-8 0 0 0,-336-10 276 0 0,121-4-740 0 0,327 10-227 0 0,-1 4 227 0 0,-108 12-1 0 0,51-1-22 0 0,110-6-219 0 0,-367 25 381 0 0,388-24-426 0 0,-397 49 38 0 0,338-46-75 0 0,7 3-64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55.200"/>
    </inkml:context>
    <inkml:brush xml:id="br0">
      <inkml:brushProperty name="width" value="0.1" units="cm"/>
      <inkml:brushProperty name="height" value="0.1" units="cm"/>
      <inkml:brushProperty name="color" value="#F4F91B"/>
    </inkml:brush>
  </inkml:definitions>
  <inkml:trace contextRef="#ctx0" brushRef="#br0">1013 1536 2303 0 0,'-1'-4'204'0'0,"0"0"0"0"0,-1 0 0 0 0,1 0 0 0 0,-1 0 0 0 0,0 1 0 0 0,0-1 0 0 0,0 1 0 0 0,-1-1 0 0 0,1 1 0 0 0,-1 0-1 0 0,-3-3 1 0 0,-4-2 359 0 0,0-1 0 0 0,-14-7 0 0 0,23 15-629 0 0,-9-6 123 0 0,9 6-35 0 0,0 0 0 0 0,0 0 0 0 0,0 0 1 0 0,0 0-1 0 0,0 0 0 0 0,-1 1 0 0 0,1-1 0 0 0,0 0 1 0 0,0 1-1 0 0,-1-1 0 0 0,1 1 0 0 0,0 0 1 0 0,-1-1-1 0 0,1 1 0 0 0,-1 0 0 0 0,-2 0 0 0 0,-24-3 436 0 0,24 2-334 0 0,-1 1-1 0 0,1-1 1 0 0,-1 1 0 0 0,1-1 0 0 0,0 1-1 0 0,-1 1 1 0 0,1-1 0 0 0,0 1-1 0 0,-1-1 1 0 0,1 1 0 0 0,0 1-1 0 0,0-1 1 0 0,-6 3 0 0 0,-15 4 329 0 0,13-5-194 0 0,-36 15 764 0 0,24-9-641 0 0,-47 12-1 0 0,23-15 199 0 0,-10 3-105 0 0,11 1-315 0 0,30-7-56 0 0,-1 1 0 0 0,0 1 1 0 0,-24 10-1 0 0,29-10-89 0 0,0-1-1 0 0,0-1 0 0 0,0 0 0 0 0,0 0 0 0 0,-1-2 1 0 0,1 1-1 0 0,-1-2 0 0 0,-17 0 0 0 0,28 0-14 0 0,2 0 4 0 0,0 0-1 0 0,0 0 0 0 0,0 0 0 0 0,0 1 0 0 0,0-1 1 0 0,0 0-1 0 0,0 1 0 0 0,0-1 0 0 0,0 1 0 0 0,1-1 0 0 0,-1 1 1 0 0,0 0-1 0 0,0-1 0 0 0,0 1 0 0 0,0 0 0 0 0,1-1 1 0 0,-1 1-1 0 0,0 0 0 0 0,0 1 0 0 0,1-2 49 0 0,0-1 1 0 0,-1 1-1 0 0,1-1 0 0 0,0 1 0 0 0,0-1 0 0 0,0 1 0 0 0,0-1 0 0 0,0 0 0 0 0,0 1 1 0 0,0-1-1 0 0,0 1 0 0 0,0-1 0 0 0,0 1 0 0 0,0-1 0 0 0,0 1 0 0 0,0-1 0 0 0,0 1 1 0 0,0-1-1 0 0,1 1 0 0 0,-1-1 0 0 0,0 1 0 0 0,0-1 0 0 0,0 1 0 0 0,1-1 1 0 0,-1 1-1 0 0,0-1 0 0 0,1 1 0 0 0,-1 0 0 0 0,1-1 0 0 0,-1 1 0 0 0,6-2 50 0 0,-1 0-1 0 0,0 1 1 0 0,1 0-1 0 0,-1 0 0 0 0,1 0 1 0 0,-1 1-1 0 0,1-1 1 0 0,8 2-1 0 0,21-2 62 0 0,19-2 339 0 0,-43 4-454 0 0,0-1 0 0 0,0-1 1 0 0,0 0-1 0 0,21-5 0 0 0,-17 2 46 0 0,1 1 1 0 0,-1 1-1 0 0,23 0 0 0 0,-20 1 7 0 0,36-7 0 0 0,-34 3 267 0 0,-1 2 0 0 0,1 0 1 0 0,0 0-1 0 0,0 2 0 0 0,0 1 1 0 0,28 2-1 0 0,-15 3-1437 0 0,-3 0 849 0 0,49 2 0 0 0,-63-6 323 0 0,0 1 0 0 0,0 0 0 0 0,0 1 0 0 0,17 6 0 0 0,15 3-15 0 0,-1-5-13 0 0,-29-5 149 0 0,31 8 1 0 0,-39-7-197 0 0,-1 0 0 0 0,2-1 1 0 0,-1 0-1 0 0,0 0 1 0 0,0-1-1 0 0,1-1 0 0 0,-1 0 1 0 0,0 0-1 0 0,1-1 1 0 0,-1 0-1 0 0,0-1 0 0 0,14-3 1 0 0,-15 3 28 0 0,1 0 1 0 0,0 0-1 0 0,0 1 1 0 0,0 0 0 0 0,0 1-1 0 0,0 0 1 0 0,0 1-1 0 0,18 3 1 0 0,-13-2-51 0 0,24-3 110 0 0,-13-1-30 0 0,2 1 72 0 0,-23 0-134 0 0,1 0 1 0 0,-1 1-1 0 0,1 0 0 0 0,-1 0 0 0 0,1 1 0 0 0,-1-1 0 0 0,0 1 1 0 0,1 1-1 0 0,-1-1 0 0 0,6 3 0 0 0,3 1-12 0 0,-1 0 0 0 0,1-1 0 0 0,0 0-1 0 0,18 1 1 0 0,215 26 459 0 0,-213-27-425 0 0,-20-2-4 0 0,-1-1 0 0 0,1 0 0 0 0,0 0 0 0 0,20-3 0 0 0,-11-1 14 0 0,-14 2-20 0 0,0 0-1 0 0,1 0 1 0 0,-1-1 0 0 0,0 0-1 0 0,10-5 1 0 0,-8 2 17 0 0,-1-1 1 0 0,0 0-1 0 0,12-10 1 0 0,-1 1 116 0 0,-19 13-162 0 0,-1 1 0 0 0,1 0 0 0 0,-1-1 0 0 0,1 1 0 0 0,-1-1 0 0 0,1 1 0 0 0,-1-1 0 0 0,0 0 0 0 0,0 0 0 0 0,0 1 0 0 0,0-1 0 0 0,0 0 0 0 0,-1 0 0 0 0,1 0 0 0 0,0 0 0 0 0,-1 0 0 0 0,1 0 0 0 0,-1-3 0 0 0,1-4 59 0 0,-1 0 0 0 0,0 1 0 0 0,-2-11-1 0 0,0-8 11 0 0,-1 4 8 0 0,2 19-68 0 0,0 1 0 0 0,1-1 0 0 0,-1 1-1 0 0,1-1 1 0 0,0 0 0 0 0,0-4 0 0 0,1 4 3 0 0,-1-1 1 0 0,-1 1 0 0 0,1-1-1 0 0,0 1 1 0 0,-1 0-1 0 0,0-1 1 0 0,-2-5 0 0 0,-1-7 61 0 0,-4-10 53 0 0,6 23-119 0 0,1 1 0 0 0,-1-1 0 0 0,1 1 0 0 0,0-1 0 0 0,1 0 0 0 0,-1 1 0 0 0,0-1 0 0 0,1 0 0 0 0,0 0 0 0 0,0-5-1 0 0,3-13 29 0 0,-3 14-21 0 0,1 0-1 0 0,0 0 1 0 0,4-12-1 0 0,-1 7-12 0 0,0 1-1 0 0,0-1 1 0 0,-1 0 0 0 0,-1 0-1 0 0,1-21 1 0 0,-2 23 6 0 0,0-1-1 0 0,1 1 0 0 0,1 0 1 0 0,-1 0-1 0 0,2 1 0 0 0,-1-1 1 0 0,10-18-1 0 0,-7 15-11 0 0,-3 8 381 0 0,-1-1-1 0 0,0 0 0 0 0,0 0 1 0 0,1-12-1 0 0,-2 0-1092 0 0,-2-35 0 0 0,0 34 551 0 0,1-31-1 0 0,0 44 170 0 0,0 0-1 0 0,-1 0 1 0 0,0 0-1 0 0,0 0 1 0 0,0 0-1 0 0,-1 0 1 0 0,-1 0-1 0 0,-4-11 1 0 0,3 9 8 0 0,1-1 0 0 0,0 1 0 0 0,-3-15 0 0 0,5 10 269 0 0,0-1-1 0 0,2 1 1 0 0,0 0-1 0 0,3-20 1 0 0,-1 14 139 0 0,0-25 1 0 0,-3 41-481 0 0,0 1-1 0 0,0 0 0 0 0,0 0 1 0 0,-1-1-1 0 0,0 1 1 0 0,0 0-1 0 0,0 0 1 0 0,0 0-1 0 0,0 0 1 0 0,0 0-1 0 0,-1 0 1 0 0,1 0-1 0 0,-5-5 0 0 0,1 2-220 0 0,-1 0 0 0 0,0 0-1 0 0,-14-9 1 0 0,1 0 91 0 0,16 12 181 0 0,0 0 0 0 0,1 0 0 0 0,-1-1 0 0 0,1 1 0 0 0,0-1 0 0 0,0 0 0 0 0,0 1 0 0 0,1-1 0 0 0,-1 0 0 0 0,1 0 0 0 0,0 0 0 0 0,0 0 0 0 0,0 0 0 0 0,0-8 0 0 0,-2-2 0 0 0,0 7 0 0 0,0 1 0 0 0,0 0 0 0 0,-1 0 0 0 0,0 0 0 0 0,0 1 0 0 0,-1-1 0 0 0,1 1 0 0 0,-11-9 0 0 0,11 10 0 0 0,-76-74 0 0 0,69 67 0 0 0,-1 1 0 0 0,1 0 0 0 0,-1 1 0 0 0,-1 0 0 0 0,0 1 0 0 0,0 0 0 0 0,-1 1 0 0 0,1 1 0 0 0,-24-8 0 0 0,-39-13 0 0 0,63 23 0 0 0,-4 0 0 0 0,-1 0 0 0 0,1 0 0 0 0,-29-1 0 0 0,17 4 0 0 0,22 0 0 0 0,0 0 0 0 0,-1 1 0 0 0,1 0 0 0 0,-13 2 0 0 0,-12 4 0 0 0,-1-1 0 0 0,0-2 0 0 0,-49-1 0 0 0,-8-2 0 0 0,-3 0 0 0 0,76-2 0 0 0,0-2 0 0 0,1 1 0 0 0,-31-13 0 0 0,28 9 0 0 0,-1 1 0 0 0,-23-4 0 0 0,-62-5 0 0 0,-27 2 0 0 0,84 4 533 0 0,35 5-229 0 0,-1 2 1 0 0,1 0 0 0 0,-1 0-1 0 0,-27 1 1 0 0,8 2-724 0 0,24-1 179 0 0,0 0 0 0 0,0 1 0 0 0,0 0 0 0 0,0 0 0 0 0,-13 4 0 0 0,13-3 465 0 0,0 0 0 0 0,0 0 0 0 0,-1-1-1 0 0,-10 0 1 0 0,-20 2-1318 0 0,-2 3 1036 0 0,-1-2-1 0 0,-52-3 1 0 0,85-1 148 0 0,-1 1-1 0 0,0 0 1 0 0,1 0 0 0 0,-1 1-1 0 0,1 1 1 0 0,-1-1 0 0 0,1 2-1 0 0,0-1 1 0 0,0 1 0 0 0,0 1-1 0 0,1 0 1 0 0,0 0 0 0 0,0 1-1 0 0,-16 13 1 0 0,18-14-22 0 0,1 1 1 0 0,0 0-1 0 0,1-1 0 0 0,-1 2 1 0 0,-5 7-1 0 0,10-11-59 0 0,-1 0 0 0 0,1 0 0 0 0,0 1 0 0 0,0-1 0 0 0,0 0 0 0 0,0 0 0 0 0,1 1 0 0 0,-1-1 0 0 0,1 0 0 0 0,0 1 0 0 0,0-1 0 0 0,0 1 0 0 0,0-1 0 0 0,0 0 0 0 0,2 6 0 0 0,2 7-445 0 0,1 0-1 0 0,12 25 1 0 0,1 4-235 0 0,-13-26 891 0 0,5 32 0 0 0,-7-35-368 0 0,0 1 0 0 0,11 31-1 0 0,-6-29 144 0 0,-2 0 0 0 0,0 1 0 0 0,-1 0 0 0 0,4 34 0 0 0,-8-44 4 0 0,-1 1 1 0 0,0 0-1 0 0,0 0 1 0 0,-1 0-1 0 0,-1-1 0 0 0,1 1 1 0 0,-2-1-1 0 0,1 1 0 0 0,-2-1 1 0 0,-7 17-1 0 0,4-14 22 0 0,-2 0 0 0 0,-18 23-1 0 0,19-27 27 0 0,1 0 0 0 0,0 0 0 0 0,1 1 0 0 0,0 0 0 0 0,0 0 0 0 0,-7 21 0 0 0,-9 39 436 0 0,-4-10 623 0 0,23-53-1186 0 0,1 1 0 0 0,0 0 0 0 0,1 0 0 0 0,-2 13-1 0 0,-3 22-431 0 0,-3-3-547 0 0,1 0-1 0 0,-3 59 0 0 0,8-21-2663 0 0,2-39-3353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59:56.704"/>
    </inkml:context>
    <inkml:brush xml:id="br0">
      <inkml:brushProperty name="width" value="0.1" units="cm"/>
      <inkml:brushProperty name="height" value="0.1" units="cm"/>
      <inkml:brushProperty name="color" value="#F4F91B"/>
    </inkml:brush>
  </inkml:definitions>
  <inkml:trace contextRef="#ctx0" brushRef="#br0">1734 150 2815 0 0,'-60'-19'3378'0'0,"48"17"-3046"0"0,1 1-1 0 0,0 0 1 0 0,-1 0 0 0 0,1 1 0 0 0,0 1-1 0 0,-1 0 1 0 0,1 0 0 0 0,-16 5 0 0 0,-18 1 64 0 0,11-5 189 0 0,0-1 0 0 0,-42-6 0 0 0,20 1 18 0 0,27 1-311 0 0,1-2 1 0 0,-1 0 0 0 0,1-2 0 0 0,-29-12 0 0 0,-56-13 533 0 0,87 27-606 0 0,1 1 0 0 0,-1 1 0 0 0,-48 1 0 0 0,-102 3 618 0 0,94-2-516 0 0,32-1 168 0 0,-67-12-1 0 0,-17-1 20 0 0,55 5-387 0 0,64 6-91 0 0,-1 2-1 0 0,0 0 1 0 0,0 1-1 0 0,0 0 1 0 0,0 1 0 0 0,-29 5-1 0 0,-33 19-30 0 0,63-25 65 0 0,15 1-64 0 0,0 0 0 0 0,0-1 0 0 0,0 1 0 0 0,0 0 0 0 0,0 0 0 0 0,0 0 0 0 0,0 0 0 0 0,0 0 0 0 0,0 0 0 0 0,0 0 0 0 0,0 0 0 0 0,-1 0 0 0 0,1 0 0 0 0,0 0 0 0 0,0 0 0 0 0,0 0-1 0 0,0-1 1 0 0,0 1 0 0 0,0 0 0 0 0,0 0 0 0 0,0 0 0 0 0,0 0 0 0 0,-1 0 0 0 0,1 0 0 0 0,0 0 0 0 0,0 0 0 0 0,0 0 0 0 0,0 0 0 0 0,0 0 0 0 0,0 0 0 0 0,0 0 0 0 0,-1 0 0 0 0,1 0 0 0 0,0 0 0 0 0,0 1 0 0 0,0-1 0 0 0,0 0 0 0 0,0 0-1 0 0,0 0 1 0 0,0 0 0 0 0,0 0 0 0 0,0 0 0 0 0,0 0 0 0 0,-1 0 0 0 0,1 0 0 0 0,0 0 0 0 0,0 0 0 0 0,0 0 0 0 0,0 0 0 0 0,0 1 0 0 0,0-1 0 0 0,0 0 0 0 0,0 0 0 0 0,0 0 0 0 0,0 0 0 0 0,0 0 0 0 0,0 0 0 0 0,0 0 0 0 0,0 0 0 0 0,0 1 0 0 0,0-1-1 0 0,0 0 1 0 0,0 0 0 0 0,0 0 0 0 0,0 0 0 0 0,13 60-2301 0 0,-9-31-3472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25.914"/>
    </inkml:context>
    <inkml:brush xml:id="br0">
      <inkml:brushProperty name="width" value="0.1" units="cm"/>
      <inkml:brushProperty name="height" value="0.1" units="cm"/>
      <inkml:brushProperty name="color" value="#F4F91B"/>
    </inkml:brush>
  </inkml:definitions>
  <inkml:trace contextRef="#ctx0" brushRef="#br0">1538 186 1375 0 0,'9'-13'1132'0'0,"-2"0"-1"0"0,9-18 0 0 0,-16 31-1025 0 0,0-1 0 0 0,1 0 0 0 0,-1 0 0 0 0,0 0 1 0 0,0 1-1 0 0,0-1 0 0 0,0 0 0 0 0,0 0 0 0 0,0 0 0 0 0,0 0 0 0 0,0 1 1 0 0,0-1-1 0 0,0 0 0 0 0,0 0 0 0 0,0 0 0 0 0,-1 0 0 0 0,1 1 0 0 0,0-1 1 0 0,-1 0-1 0 0,1 0 0 0 0,0 1 0 0 0,-1-1 0 0 0,1 0 0 0 0,-1 1 1 0 0,1-1-1 0 0,-1 0 0 0 0,0 1 0 0 0,1-1 0 0 0,-1 1 0 0 0,0-1 0 0 0,1 1 1 0 0,-1-1-1 0 0,0 1 0 0 0,0-1 0 0 0,1 1 0 0 0,-1 0 0 0 0,0-1 1 0 0,0 1-1 0 0,1 0 0 0 0,-1 0 0 0 0,0 0 0 0 0,-1-1 0 0 0,-7 0-39 0 0,1-1 1 0 0,-1 1-1 0 0,-12 0 0 0 0,10 1 538 0 0,-204-25 1406 0 0,46 5-1500 0 0,51 8-327 0 0,-375-27 1014 0 0,399 39-2542 0 0,0 4-1 0 0,-159 27 1 0 0,195-20-2991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27.589"/>
    </inkml:context>
    <inkml:brush xml:id="br0">
      <inkml:brushProperty name="width" value="0.1" units="cm"/>
      <inkml:brushProperty name="height" value="0.1" units="cm"/>
      <inkml:brushProperty name="color" value="#F4F91B"/>
    </inkml:brush>
  </inkml:definitions>
  <inkml:trace contextRef="#ctx0" brushRef="#br0">924 235 2879 0 0,'-1'-2'31'0'0,"1"0"0"0"0,0 1 0 0 0,-1-1 0 0 0,1 0 0 0 0,-1 1 0 0 0,0-1 0 0 0,0 1 0 0 0,0-1 0 0 0,1 1 0 0 0,-1-1 0 0 0,-1 1 0 0 0,1-1 0 0 0,0 1 0 0 0,-2-2 0 0 0,-22-18 498 0 0,18 15-289 0 0,-7-7 1004 0 0,0 0 1 0 0,-20-27 0 0 0,20 23-38 0 0,-18-18 0 0 0,26 29-928 0 0,-1 1 0 0 0,1 0 0 0 0,-1 0-1 0 0,0 1 1 0 0,0 0 0 0 0,-13-6 0 0 0,2 4-39 0 0,0 1 0 0 0,0 0 0 0 0,0 2 0 0 0,-1 0 0 0 0,1 1 0 0 0,-1 1 1 0 0,1 0-1 0 0,-31 4 0 0 0,-9 4-22 0 0,-80 22 0 0 0,85-14-664 0 0,0 3-1 0 0,-73 37 1 0 0,86-36-2322 0 0,-7 1-1832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28.363"/>
    </inkml:context>
    <inkml:brush xml:id="br0">
      <inkml:brushProperty name="width" value="0.1" units="cm"/>
      <inkml:brushProperty name="height" value="0.1" units="cm"/>
      <inkml:brushProperty name="color" value="#F4F91B"/>
    </inkml:brush>
  </inkml:definitions>
  <inkml:trace contextRef="#ctx0" brushRef="#br0">1293 82 4287 0 0,'4'-4'88'0'0,"-1"1"-1"0"0,1-1 0 0 0,0 1 1 0 0,0 0-1 0 0,0 0 0 0 0,1 1 1 0 0,-1-1-1 0 0,1 1 0 0 0,-1 0 1 0 0,1 0-1 0 0,0 1 0 0 0,-1-1 1 0 0,1 1-1 0 0,0 0 0 0 0,6 0 1 0 0,-286-21 3963 0 0,-1 0-2110 0 0,60 34-1265 0 0,32-1-392 0 0,78-8-349 0 0,-117 19 0 0 0,134-6-187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29.154"/>
    </inkml:context>
    <inkml:brush xml:id="br0">
      <inkml:brushProperty name="width" value="0.1" units="cm"/>
      <inkml:brushProperty name="height" value="0.1" units="cm"/>
      <inkml:brushProperty name="color" value="#F4F91B"/>
    </inkml:brush>
  </inkml:definitions>
  <inkml:trace contextRef="#ctx0" brushRef="#br0">2263 117 1375 0 0,'1'-2'208'0'0,"-1"-1"0"0"0,0 0-1 0 0,0 1 1 0 0,0-1 0 0 0,0 0-1 0 0,-1 0 1 0 0,1 1-1 0 0,-1-1 1 0 0,0 0 0 0 0,1 1-1 0 0,-1-1 1 0 0,0 1-1 0 0,-1-1 1 0 0,1 1 0 0 0,0 0-1 0 0,-1-1 1 0 0,1 1-1 0 0,-1 0 1 0 0,0 0 0 0 0,1 0-1 0 0,-1 0 1 0 0,0 0-1 0 0,-4-2 1 0 0,0 0-108 0 0,0 0 0 0 0,-1 1 0 0 0,1 0 0 0 0,0 0 0 0 0,-1 0 0 0 0,0 1 0 0 0,0 0 0 0 0,-13-2 0 0 0,-7 1 190 0 0,-28 0-1 0 0,29 2-5 0 0,-166-2 1173 0 0,-77-6 228 0 0,-185 0-9 0 0,169 10-1359 0 0,-131 7-147 0 0,82 10-1866 0 0,228-16 709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29.974"/>
    </inkml:context>
    <inkml:brush xml:id="br0">
      <inkml:brushProperty name="width" value="0.1" units="cm"/>
      <inkml:brushProperty name="height" value="0.1" units="cm"/>
      <inkml:brushProperty name="color" value="#F4F91B"/>
    </inkml:brush>
  </inkml:definitions>
  <inkml:trace contextRef="#ctx0" brushRef="#br0">1432 115 3623 0 0,'-53'0'378'0'0,"18"2"122"0"0,-68-8 0 0 0,43-5 1254 0 0,-108-36 1 0 0,117 31-1082 0 0,12 5-291 0 0,0 3 0 0 0,0 1 0 0 0,-1 1-1 0 0,-40 1 1 0 0,-161 10 199 0 0,61 1-503 0 0,11 5-440 0 0,96-1-2577 0 0,11 0-696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30.958"/>
    </inkml:context>
    <inkml:brush xml:id="br0">
      <inkml:brushProperty name="width" value="0.1" units="cm"/>
      <inkml:brushProperty name="height" value="0.1" units="cm"/>
      <inkml:brushProperty name="color" value="#F4F91B"/>
    </inkml:brush>
  </inkml:definitions>
  <inkml:trace contextRef="#ctx0" brushRef="#br0">1433 95 1375 0 0,'0'-23'143'0'0,"0"-5"191"0"0,0 10 3223 0 0,-28 19-495 0 0,-17 3-2867 0 0,-1-2 0 0 0,-82-7-1 0 0,-10-5 454 0 0,-107-7 735 0 0,180 16-861 0 0,-116 14 1 0 0,-307 71-408 0 0,420-69-226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32.066"/>
    </inkml:context>
    <inkml:brush xml:id="br0">
      <inkml:brushProperty name="width" value="0.1" units="cm"/>
      <inkml:brushProperty name="height" value="0.1" units="cm"/>
      <inkml:brushProperty name="color" value="#F4F91B"/>
    </inkml:brush>
  </inkml:definitions>
  <inkml:trace contextRef="#ctx0" brushRef="#br0">1799 24 5095 0 0,'-2'-2'39'0'0,"0"0"0"0"0,0 0-1 0 0,-1 0 1 0 0,0 0-1 0 0,1 0 1 0 0,-1 0-1 0 0,0 1 1 0 0,1-1 0 0 0,-1 1-1 0 0,0 0 1 0 0,0 0-1 0 0,-4-1 1 0 0,0 1 21 0 0,1 1 1 0 0,-1 0 0 0 0,1 0 0 0 0,-11 1-1 0 0,-1 1 95 0 0,-132 12-1 0 0,-105 5-38 0 0,75-23 1166 0 0,-101 1 1260 0 0,-166 18-1006 0 0,123-1-2784 0 0,261-10-2526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33.012"/>
    </inkml:context>
    <inkml:brush xml:id="br0">
      <inkml:brushProperty name="width" value="0.1" units="cm"/>
      <inkml:brushProperty name="height" value="0.1" units="cm"/>
      <inkml:brushProperty name="color" value="#F4F91B"/>
    </inkml:brush>
  </inkml:definitions>
  <inkml:trace contextRef="#ctx0" brushRef="#br0">922 138 5295 0 0,'-13'-9'329'0'0,"-1"1"-1"0"0,0 0 0 0 0,-1 1 0 0 0,0 1 0 0 0,0 0 1 0 0,-25-6-1 0 0,18 5-91 0 0,-46-14 434 0 0,-131-21 0 0 0,152 36-596 0 0,0 2-1 0 0,0 3 1 0 0,-88 7 0 0 0,-36 23-451 0 0,112-16-64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33.956"/>
    </inkml:context>
    <inkml:brush xml:id="br0">
      <inkml:brushProperty name="width" value="0.1" units="cm"/>
      <inkml:brushProperty name="height" value="0.1" units="cm"/>
      <inkml:brushProperty name="color" value="#F4F91B"/>
    </inkml:brush>
  </inkml:definitions>
  <inkml:trace contextRef="#ctx0" brushRef="#br0">1126 86 2815 0 0,'-5'-1'45'0'0,"0"1"0"0"0,-1-1-1 0 0,1 1 1 0 0,-1 0 0 0 0,1 0-1 0 0,-1 1 1 0 0,1 0 0 0 0,-1 0-1 0 0,-9 3 1 0 0,-17 2 92 0 0,8-4 169 0 0,-1-1 0 0 0,0-1 0 0 0,1-2 0 0 0,0 0 0 0 0,-36-8 0 0 0,-259-58 5033 0 0,251 59-5235 0 0,0 4-1 0 0,0 2 1 0 0,0 3 0 0 0,-131 18 0 0 0,142-10-358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35.650"/>
    </inkml:context>
    <inkml:brush xml:id="br0">
      <inkml:brushProperty name="width" value="0.1" units="cm"/>
      <inkml:brushProperty name="height" value="0.1" units="cm"/>
      <inkml:brushProperty name="color" value="#F4F91B"/>
    </inkml:brush>
  </inkml:definitions>
  <inkml:trace contextRef="#ctx0" brushRef="#br0">1065 141 3367 0 0,'-2'-1'8'0'0,"0"1"0"0"0,0-1-1 0 0,0 0 1 0 0,0 1 0 0 0,0 0-1 0 0,0-1 1 0 0,-1 1-1 0 0,1 0 1 0 0,0 0 0 0 0,0 0-1 0 0,0 1 1 0 0,0-1 0 0 0,-4 1-1 0 0,-32 13 148 0 0,2-2-73 0 0,32-11-27 0 0,1-1 0 0 0,-1 1-1 0 0,0-1 1 0 0,0 0-1 0 0,1 0 1 0 0,-1 0-1 0 0,0 0 1 0 0,0-1-1 0 0,1 0 1 0 0,-7-2-1 0 0,3 0 94 0 0,1 0-1 0 0,-1 0 0 0 0,1-1 0 0 0,-8-7 0 0 0,4 4 169 0 0,0 1 0 0 0,-1 0-1 0 0,1 1 1 0 0,-1 0-1 0 0,-20-6 1 0 0,-62-11 849 0 0,49 12-721 0 0,-252-45 750 0 0,239 49-1348 0 0,-1 2 0 0 0,0 3 0 0 0,-70 7 1 0 0,75 1-3121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38.417"/>
    </inkml:context>
    <inkml:brush xml:id="br0">
      <inkml:brushProperty name="width" value="0.1" units="cm"/>
      <inkml:brushProperty name="height" value="0.1" units="cm"/>
      <inkml:brushProperty name="color" value="#F4F91B"/>
    </inkml:brush>
  </inkml:definitions>
  <inkml:trace contextRef="#ctx0" brushRef="#br0">1061 254 4031 0 0,'-6'-7'108'0'0,"-1"-1"-1"0"0,1 1 1 0 0,-1 1-1 0 0,-1-1 1 0 0,1 1-1 0 0,-15-9 0 0 0,-90-33-1633 0 0,30 15 436 0 0,47 17 1753 0 0,-1 3-1 0 0,-1 1 0 0 0,0 1 1 0 0,-56-7-1 0 0,43 11-10 0 0,-1 3 1 0 0,-96 5 0 0 0,2 16-594 0 0,71-8-44 0 0,55-7 9 0 0,-29-3 0 0 0,16 0-8 0 0,110 11 320 0 0,42 8 463 0 0,-66-11-592 0 0,164 14 417 0 0,-172-20-566 0 0,-1-1-1 0 0,85-13 1 0 0,237-51 49 0 0,-247 49 48 0 0,1 4 1 0 0,124 5-1 0 0,-208 8-123 0 0,47 7 0 0 0,-83-9-33 0 0,-1 0 0 0 0,0 0 1 0 0,1 0-1 0 0,-1 0 0 0 0,0 0 0 0 0,1 0 0 0 0,-1 0 0 0 0,0 0 0 0 0,1 0 0 0 0,-1 0 0 0 0,1 0 0 0 0,-1 0 0 0 0,0 1 0 0 0,1-1 0 0 0,-1 0 0 0 0,0 0 0 0 0,0 0 0 0 0,1 0 0 0 0,-1 1 1 0 0,0-1-1 0 0,1 0 0 0 0,-1 0 0 0 0,0 1 0 0 0,0-1 0 0 0,1 0 0 0 0,-1 0 0 0 0,0 1 0 0 0,0-1 0 0 0,0 0 0 0 0,0 1 0 0 0,1-1 0 0 0,-9 8 96 0 0,-20 4 320 0 0,-85 3-260 0 0,-104 16 82 0 0,-298 26-237 0 0,328-42 0 0 0,118-11-3 0 0,-1-4 0 0 0,1-3 0 0 0,-118-20 0 0 0,176 21-41 0 0,0 0-1 0 0,1-1 0 0 0,-1 0 1 0 0,1-1-1 0 0,-12-5 0 0 0,16 6-21 0 0,1-1-1 0 0,-1 1 1 0 0,1-1 0 0 0,0 0-1 0 0,0 0 1 0 0,0-1-1 0 0,0 0 1 0 0,1 1 0 0 0,-7-11-1 0 0,-1-3-100 0 0,8 9 135 0 0,-1 2 0 0 0,-1-1-1 0 0,-8-9 1 0 0,14 17 31 0 0,0 0-1 0 0,0-1 0 0 0,0 1 1 0 0,0 0-1 0 0,-1 0 0 0 0,1 0 0 0 0,0 0 1 0 0,0-1-1 0 0,0 1 0 0 0,0 0 1 0 0,0 0-1 0 0,0 0 0 0 0,0-1 1 0 0,0 1-1 0 0,0 0 0 0 0,-1 0 1 0 0,1 0-1 0 0,0-1 0 0 0,0 1 0 0 0,0 0 1 0 0,0 0-1 0 0,0 0 0 0 0,0-1 1 0 0,0 1-1 0 0,1 0 0 0 0,-1 0 1 0 0,0 0-1 0 0,0-1 0 0 0,0 1 1 0 0,0 0-1 0 0,0 0 0 0 0,0 0 0 0 0,0-1 1 0 0,0 1-1 0 0,0 0 0 0 0,1 0 1 0 0,-1 0-1 0 0,0 0 0 0 0,0-1 1 0 0,0 1-1 0 0,0 0 0 0 0,0 0 1 0 0,1 0-1 0 0,-1 0 0 0 0,0 0 0 0 0,0 0 1 0 0,0 0-1 0 0,1-1 0 0 0,-1 1 1 0 0,0 0-1 0 0,0 0 0 0 0,0 0 1 0 0,1 0-1 0 0,-1 0 0 0 0,0 0 1 0 0,0 0-1 0 0,0 0 0 0 0,1 0 0 0 0,-1 0 1 0 0,0 0-1 0 0,0 0 0 0 0,1 0 1 0 0,13 0-21 0 0,71 12 50 0 0,196 22 144 0 0,306 14-22 0 0,-316-28-5 0 0,1-21-42 0 0,-187-1-87 0 0,133-5 236 0 0,-155 2 17 0 0,90-18-1 0 0,-135 18-234 0 0,27-4 80 0 0,-41 9-91 0 0,0-1 1 0 0,-1 1-1 0 0,1 0 0 0 0,0 0 1 0 0,0 1-1 0 0,-1-1 0 0 0,1 1 1 0 0,0-1-1 0 0,5 3 0 0 0,-8-3-21 0 0,-1 0 0 0 0,0 1-1 0 0,1-1 1 0 0,-1 0-1 0 0,1 0 1 0 0,-1 0-1 0 0,0 1 1 0 0,1-1 0 0 0,-1 0-1 0 0,1 0 1 0 0,-1 1-1 0 0,0-1 1 0 0,1 0 0 0 0,-1 0-1 0 0,0 1 1 0 0,1-1-1 0 0,-1 1 1 0 0,0-1 0 0 0,0 0-1 0 0,1 1 1 0 0,-1-1-1 0 0,0 1 1 0 0,0-1 0 0 0,0 1-1 0 0,-6 6 23 0 0,-19 0 72 0 0,-244-6 228 0 0,125-4-216 0 0,14 14-108 0 0,47-3 0 0 0,42-5-3 0 0,-151 7-66 0 0,153-11 46 0 0,1-1 0 0 0,-77-14 0 0 0,62 4 8 0 0,9 1 0 0 0,0 2 0 0 0,0 2 0 0 0,-58-2 0 0 0,42 10 15 0 0,28 1 0 0 0,-1-2 0 0 0,1-1 0 0 0,-57-10 0 0 0,52-2 0 0 0,31 10 0 0 0,1 1 0 0 0,-1 0 0 0 0,0 0 0 0 0,1 0 0 0 0,-1 1 0 0 0,0 0 0 0 0,0 0 0 0 0,0 0 0 0 0,0 1 0 0 0,-7 0 0 0 0,9 0-5 0 0,-10 1-30 0 0,12 1 18 0 0,7 2 10 0 0,8 1-15 0 0,0-1 0 0 0,0 0 0 0 0,0-1-1 0 0,23 3 1 0 0,-11-2 5 0 0,80 11-6 0 0,122 0 0 0 0,-50-5 5 0 0,-98-6 18 0 0,0-3 0 0 0,141-16 0 0 0,-184 12 0 0 0,-1 2 0 0 0,1 2 0 0 0,0 0 0 0 0,0 3 0 0 0,-1 1 0 0 0,0 2 0 0 0,47 14 0 0 0,-70-17 0 0 0,1 0 0 0 0,-1-1 0 0 0,1-1 0 0 0,-1 0 0 0 0,15 0 0 0 0,-63-4 65 0 0,-42-8 0 0 0,5 0-3 0 0,5 5-16 0 0,-95 6-1 0 0,-68 17 56 0 0,215-16-101 0 0,-94 6 0 0 0,-77 10 11 0 0,-100 25-11 0 0,257-38-53 0 0,-1-1-1 0 0,0-1 1 0 0,1-2 0 0 0,-61-5-1 0 0,87 3 54 0 0,1 1 0 0 0,-1 0 0 0 0,1-1 0 0 0,0 0 0 0 0,-1 1 0 0 0,1-1 0 0 0,-1 0 0 0 0,1-1 0 0 0,-5-2 0 0 0,8 4-2 0 0,0 0 0 0 0,0-1-1 0 0,0 1 1 0 0,0 0 0 0 0,1-1 0 0 0,-1 1-1 0 0,0 0 1 0 0,0-1 0 0 0,0 1-1 0 0,0 0 1 0 0,1-1 0 0 0,-1 1 0 0 0,0 0-1 0 0,0 0 1 0 0,1 0 0 0 0,-1-1-1 0 0,0 1 1 0 0,0 0 0 0 0,1 0 0 0 0,-1 0-1 0 0,0-1 1 0 0,1 1 0 0 0,-1 0-1 0 0,0 0 1 0 0,1 0 0 0 0,-1 0 0 0 0,0 0-1 0 0,1 0 1 0 0,-1 0 0 0 0,0 0-1 0 0,1 0 1 0 0,-1 0 0 0 0,0 0 0 0 0,2 0-1 0 0,14-3-109 0 0,151-6-134 0 0,26 0-20 0 0,99 27 266 0 0,-221-14-10 0 0,77-3-1 0 0,71-16-24 0 0,-94 5 27 0 0,12 7 171 0 0,-92 4-50 0 0,1-2 0 0 0,-1-3 1 0 0,67-12-1 0 0,-99 13-72 0 0,-9 1-23 0 0,1 1 1 0 0,0-1-1 0 0,0 1 0 0 0,0 0 0 0 0,0 0 0 0 0,0 1 0 0 0,0 0 0 0 0,0 0 0 0 0,0 0 0 0 0,10 2 0 0 0,-15-2-90 0 0,0 0-1 0 0,0 0 0 0 0,1 0 0 0 0,-1 0 1 0 0,0 0-1 0 0,0 0 0 0 0,0 0 0 0 0,1 0 1 0 0,-1 0-1 0 0,0 0 0 0 0,0 0 0 0 0,0 0 1 0 0,2 4-1456 0 0,-2-4 1455 0 0,0 0 1 0 0,0 1-1 0 0,0-1 0 0 0,0 0 0 0 0,0 0 1 0 0,0 0-1 0 0,0 1 0 0 0,0-1 1 0 0,0 0-1 0 0,0 1 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03.511"/>
    </inkml:context>
    <inkml:brush xml:id="br0">
      <inkml:brushProperty name="width" value="0.1" units="cm"/>
      <inkml:brushProperty name="height" value="0.1" units="cm"/>
      <inkml:brushProperty name="color" value="#F4F91B"/>
    </inkml:brush>
  </inkml:definitions>
  <inkml:trace contextRef="#ctx0" brushRef="#br0">1 2 943 0 0,'20'0'0'0'0,"4"-1"0"0"0,2 1 0 0 0,2 1 88 0 0,2-1-88 0 0,-4-1 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4:06.492"/>
    </inkml:context>
    <inkml:brush xml:id="br0">
      <inkml:brushProperty name="width" value="0.1" units="cm"/>
      <inkml:brushProperty name="height" value="0.1" units="cm"/>
      <inkml:brushProperty name="color" value="#F4F91B"/>
    </inkml:brush>
  </inkml:definitions>
  <inkml:trace contextRef="#ctx0" brushRef="#br0">438 1613 1375 0 0,'2'1'74'0'0,"-1"0"-1"0"0,1 0 0 0 0,0 0 1 0 0,0 0-1 0 0,0-1 0 0 0,0 1 1 0 0,0-1-1 0 0,0 1 0 0 0,0-1 1 0 0,0 0-1 0 0,3 0 0 0 0,5-2-52 0 0,8-2 266 0 0,0 1 0 0 0,1 0 0 0 0,-1 1 0 0 0,29 2 0 0 0,-14 2 414 0 0,-8-1-242 0 0,-1 1 1 0 0,33 8-1 0 0,-35-6-316 0 0,1-1 1 0 0,28 1-1 0 0,-13-1 8 0 0,-19-3-6 0 0,1 0-1 0 0,25-4 0 0 0,-18 1 11 0 0,36-5 212 0 0,-33 3-172 0 0,41 0 1 0 0,-2 1-132 0 0,-42 1-31 0 0,33 2 0 0 0,2 2 1 0 0,-33-1 8 0 0,40 5 0 0 0,113 13 800 0 0,-159-17-791 0 0,0 0 0 0 0,1-2 0 0 0,-1-1 0 0 0,0-1 0 0 0,28-6 0 0 0,24-4 211 0 0,24 7 322 0 0,146 16 440 0 0,-175-4-624 0 0,12-3-185 0 0,-51 0-93 0 0,0-2 0 0 0,36-3 1 0 0,-47 2-39 0 0,-9 0 14 0 0,-9-1-16 0 0,-5 0 32 0 0,-3 0-63 0 0,1 1 0 0 0,-1 0-1 0 0,1 0 1 0 0,-1 0 0 0 0,1 0-1 0 0,-7 2 1 0 0,-22 1 42 0 0,3-4-19 0 0,16 1-56 0 0,0-1-1 0 0,0 0 1 0 0,-20-5-1 0 0,1-2 5 0 0,1 1-1 0 0,-1 2 0 0 0,0 2 1 0 0,0 0-1 0 0,-46 4 0 0 0,53 0-21 0 0,0 2 0 0 0,1 0 0 0 0,-1 2 0 0 0,-42 13 0 0 0,52-16 0 0 0,15-2 0 0 0,0 0 0 0 0,1 0 0 0 0,-1 0 0 0 0,0 0 0 0 0,0 0 0 0 0,1 1 0 0 0,-1-1 0 0 0,0 0 0 0 0,1 1 0 0 0,-1 0 0 0 0,-1 0 0 0 0,35 4 0 0 0,54-3 0 0 0,76 8 0 0 0,153 11 0 0 0,-260-18 0 0 0,-34-3 0 0 0,0 2 0 0 0,21 3 0 0 0,-25-2 0 0 0,0-1 0 0 0,0-1 0 0 0,30-1 0 0 0,-17 0 0 0 0,40 6 0 0 0,-20-1 0 0 0,103 15-31 0 0,-94-11 11 0 0,65 3-1 0 0,-66-9 21 0 0,48-1 0 0 0,73-18 0 0 0,-87 5 0 0 0,116 3 0 0 0,-157 13 0 0 0,-34-3 0 0 0,-1 0 0 0 0,25-2 0 0 0,-5-2 3 0 0,29-3 28 0 0,116 7-1 0 0,-139 1-30 0 0,6 1 0 0 0,68 15 0 0 0,-12 10 0 0 0,-74-21 0 0 0,1-1 0 0 0,-1-2 0 0 0,49 3 0 0 0,-39-4 0 0 0,-35-3 5 0 0,0-1-1 0 0,0 0 1 0 0,1 0 0 0 0,-1 0-1 0 0,0 0 1 0 0,1-1-1 0 0,-1 0 1 0 0,0 0-1 0 0,0 0 1 0 0,0-1 0 0 0,0 0-1 0 0,0 0 1 0 0,7-4-1 0 0,-10 6 5 0 0,-1-1-1 0 0,1 0 0 0 0,-1 0 1 0 0,0 0-1 0 0,1 0 0 0 0,-1 0 0 0 0,0 0 1 0 0,0 0-1 0 0,0 0 0 0 0,1 0 1 0 0,-1-1-1 0 0,0 1 0 0 0,-1 0 1 0 0,1-1-1 0 0,0 1 0 0 0,0 0 1 0 0,-1-1-1 0 0,1 1 0 0 0,-1-1 1 0 0,1 0-1 0 0,-1 1 0 0 0,1-1 0 0 0,-1 1 1 0 0,0-1-1 0 0,0 0 0 0 0,0 1 1 0 0,0-1-1 0 0,0 1 0 0 0,0-3 1 0 0,0-9 225 0 0,1 1 0 0 0,5-20 1 0 0,-3 20 12 0 0,-1 0 1 0 0,0-20 0 0 0,-2-6 19 0 0,-2-1 0 0 0,-14-73-1 0 0,13 96-120 0 0,0 0 0 0 0,1 0 0 0 0,1 0 0 0 0,0 0-1 0 0,2 0 1 0 0,-1 0 0 0 0,5-23 0 0 0,7-7-26 0 0,-7 33-114 0 0,-2-1 0 0 0,3-14-1 0 0,1-92 457 0 0,-3 33 31 0 0,-3 51-442 0 0,-1-1-1 0 0,-2 1 1 0 0,-2-1 0 0 0,-13-56-1 0 0,15 75-39 0 0,0-1 0 0 0,1 0-1 0 0,1-25 1 0 0,1 19 17 0 0,-3-30 1 0 0,1 47-26 0 0,0 1 0 0 0,-1 0 0 0 0,1 0 0 0 0,-1 0 1 0 0,-1 0-1 0 0,1 0 0 0 0,-1 0 0 0 0,-6-9 0 0 0,4 9-3 0 0,0 0 0 0 0,-1 1 0 0 0,1 0 0 0 0,-1 0 0 0 0,-1 0 0 0 0,1 1 0 0 0,-1 0 0 0 0,-14-8 0 0 0,-5-1 0 0 0,-33-12 0 0 0,33 15 0 0 0,-108-43 0 0 0,-14 4 0 0 0,71 26 0 0 0,-8-1 59 0 0,-92-13 0 0 0,-28-13-118 0 0,128 29 62 0 0,-139-20-1 0 0,-4 25-2 0 0,27 7-9 0 0,-17 0-38 0 0,145 9 43 0 0,-80 11 0 0 0,36 5 4 0 0,35-4 0 0 0,0-2 0 0 0,-110-3 0 0 0,4-11 0 0 0,-199 21 0 0 0,80-16 0 0 0,233-2 0 0 0,-91-7 0 0 0,-178-32 0 0 0,254 28 0 0 0,0 3 0 0 0,-1 3 0 0 0,-120 6 0 0 0,123 10-284 0 0,-91 21 0 0 0,66-6-4657 0 0,41-8-542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16.442"/>
    </inkml:context>
    <inkml:brush xml:id="br0">
      <inkml:brushProperty name="width" value="0.1" units="cm"/>
      <inkml:brushProperty name="height" value="0.1" units="cm"/>
      <inkml:brushProperty name="color" value="#F4F91B"/>
    </inkml:brush>
  </inkml:definitions>
  <inkml:trace contextRef="#ctx0" brushRef="#br0">4921 21 2303 0 0,'3'-1'370'0'0,"0"0"0"0"0,0 0 0 0 0,1 0 0 0 0,-1 1 0 0 0,0-1 0 0 0,0 1 0 0 0,0-1 0 0 0,0 1 0 0 0,7 1-1 0 0,-1-1-246 0 0,4-6 1 0 0,-12 5-89 0 0,0 0 0 0 0,0 1 0 0 0,0-1 0 0 0,0 0 0 0 0,0 1 0 0 0,1-1 0 0 0,-1 1 0 0 0,0-1 0 0 0,0 1 0 0 0,0 0 0 0 0,1-1-1 0 0,0 1 1 0 0,35-2 2045 0 0,-39 17 2720 0 0,-9-3-3897 0 0,11-10-837 0 0,-1-1 1 0 0,0 0 0 0 0,1 0 0 0 0,-1 0 0 0 0,0 0-1 0 0,0 0 1 0 0,0 0 0 0 0,0 0 0 0 0,0 0 0 0 0,0-1-1 0 0,0 1 1 0 0,0 0 0 0 0,0 0 0 0 0,0-1 0 0 0,0 1-1 0 0,0-1 1 0 0,-1 1 0 0 0,1-1 0 0 0,0 1 0 0 0,-1-1-1 0 0,1 0 1 0 0,0 0 0 0 0,0 0 0 0 0,-1 1 0 0 0,1-1-1 0 0,0 0 1 0 0,-1-1 0 0 0,1 1 0 0 0,0 0 0 0 0,-1 0-1 0 0,-1-1 1 0 0,-2 1 85 0 0,0 0 0 0 0,0 0 0 0 0,0 0-1 0 0,0 1 1 0 0,0-1 0 0 0,0 1 0 0 0,0 1 0 0 0,1-1 0 0 0,-1 1-1 0 0,0-1 1 0 0,-8 6 0 0 0,-20 5 138 0 0,1-5-67 0 0,-1-1 0 0 0,1-2 0 0 0,-1-1 0 0 0,0-2 0 0 0,0-1 0 0 0,0-1 0 0 0,-36-7 0 0 0,-113-4 257 0 0,35 5-62 0 0,101 5-270 0 0,-1 2 1 0 0,-66 8 0 0 0,-29 1-74 0 0,-239-4 394 0 0,254 4-389 0 0,0-1 29 0 0,-71-15 41 0 0,165 5-161 0 0,-51 2 11 0 0,62-1 24 0 0,0 1 1 0 0,-24 3-1 0 0,14-1-33 0 0,-90 14 4 0 0,1-1 74 0 0,67-11-69 0 0,-67 0 0 0 0,100-6 16 0 0,0 0 0 0 0,0-1 0 0 0,-39-12 0 0 0,27 7 17 0 0,-1 1 0 0 0,-1 3 0 0 0,1 0-1 0 0,-57 3 1 0 0,7-1 3 0 0,-170-10 28 0 0,126-6-64 0 0,58 12 42 0 0,-43-1 44 0 0,-117 14-86 0 0,212-5-6 0 0,-35 2 68 0 0,-66-4-1 0 0,-10-2 153 0 0,93 2-156 0 0,-15 0 171 0 0,0-3-1 0 0,-54-9 1 0 0,87 9-154 0 0,0 0 0 0 0,0 1 0 0 0,0 1 0 0 0,0 0 1 0 0,0 2-1 0 0,-1 0 0 0 0,-26 5 0 0 0,9 2-47 0 0,-1-2 0 0 0,-73 4 0 0 0,85-12 79 0 0,-1-1 0 0 0,1-1 0 0 0,0-1 0 0 0,-27-10 0 0 0,4 2-2185 0 0,0 3-3905 0 0,25 7-1563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17.429"/>
    </inkml:context>
    <inkml:brush xml:id="br0">
      <inkml:brushProperty name="width" value="0.1" units="cm"/>
      <inkml:brushProperty name="height" value="0.1" units="cm"/>
      <inkml:brushProperty name="color" value="#F4F91B"/>
    </inkml:brush>
  </inkml:definitions>
  <inkml:trace contextRef="#ctx0" brushRef="#br0">1911 35 455 0 0,'-2'-2'352'0'0,"-1"0"-1"0"0,1 1 1 0 0,-1-1-1 0 0,1 1 0 0 0,-1-1 1 0 0,1 1-1 0 0,-1 0 0 0 0,0 0 1 0 0,1 0-1 0 0,-4 0 0 0 0,2 0-74 0 0,1 0-1 0 0,-1 0 1 0 0,1-1-1 0 0,0 1 1 0 0,0-1-1 0 0,-6-3 0 0 0,6 4-50 0 0,0 0-1 0 0,0 0 0 0 0,0 0 0 0 0,0 0 0 0 0,-1 1 0 0 0,1-1 0 0 0,0 1 0 0 0,-1 0 1 0 0,1 0-1 0 0,0 0 0 0 0,-1 0 0 0 0,1 1 0 0 0,0-1 0 0 0,-1 1 0 0 0,-3 1 0 0 0,-4 0 180 0 0,-185 15 2250 0 0,163-15-2117 0 0,-48 8 400 0 0,52-6-586 0 0,-43 2 0 0 0,-81-1 795 0 0,98-3-792 0 0,-8 0 13 0 0,-78 6 178 0 0,101-6-315 0 0,0-1 1 0 0,-51-6-1 0 0,25 2 187 0 0,-76-5-133 0 0,-138-1 324 0 0,240 11-903 0 0,1 3 0 0 0,-1 1 1 0 0,1 1-1 0 0,-57 20 0 0 0,48-11-1085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19.296"/>
    </inkml:context>
    <inkml:brush xml:id="br0">
      <inkml:brushProperty name="width" value="0.1" units="cm"/>
      <inkml:brushProperty name="height" value="0.1" units="cm"/>
      <inkml:brushProperty name="color" value="#F4F91B"/>
    </inkml:brush>
  </inkml:definitions>
  <inkml:trace contextRef="#ctx0" brushRef="#br0">3048 71 3911 0 0,'5'-8'111'0'0,"0"0"0"0"0,1 1 0 0 0,10-10 0 0 0,-6 8 1348 0 0,6-5-722 0 0,-16 14-722 0 0,0-1 0 0 0,0 1-1 0 0,0 0 1 0 0,0 0 0 0 0,0 0 0 0 0,0 0 0 0 0,0 0 0 0 0,0-1 0 0 0,0 1 0 0 0,0 0 0 0 0,0 0 0 0 0,0 0-1 0 0,0 0 1 0 0,0 0 0 0 0,0-1 0 0 0,0 1 0 0 0,0 0 0 0 0,0 0 0 0 0,0 0 0 0 0,0 0 0 0 0,0-1-1 0 0,0 1 1 0 0,0 0 0 0 0,0 0 0 0 0,0 0 0 0 0,0 0 0 0 0,0 0 0 0 0,0 0 0 0 0,0-1 0 0 0,0 1-1 0 0,-1 0 1 0 0,1 0 0 0 0,0 0 0 0 0,0 0 0 0 0,0 0 0 0 0,0 0 0 0 0,0 0 0 0 0,0 0 0 0 0,-1 0 0 0 0,-13-2 1373 0 0,5 3-1030 0 0,0 1 0 0 0,0 1 0 0 0,0-1 0 0 0,0 2 0 0 0,1-1 0 0 0,0 1 0 0 0,-1 0 0 0 0,-7 7 0 0 0,10-8-268 0 0,-27 14 31 0 0,0-2 0 0 0,0-1 1 0 0,-65 16-1 0 0,-111 14 1367 0 0,105-25-839 0 0,39-8-414 0 0,-1-3 1 0 0,-1-3 0 0 0,1-2 0 0 0,-118-12-1 0 0,40-2 407 0 0,-138-17 564 0 0,234 20-994 0 0,-65-11 397 0 0,-175-7 0 0 0,-19 27-311 0 0,201 0-332 0 0,0 4 1 0 0,-200 37-1 0 0,72 7-2143 0 0,128-27 879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22.542"/>
    </inkml:context>
    <inkml:brush xml:id="br0">
      <inkml:brushProperty name="width" value="0.1" units="cm"/>
      <inkml:brushProperty name="height" value="0.1" units="cm"/>
      <inkml:brushProperty name="color" value="#F4F91B"/>
    </inkml:brush>
  </inkml:definitions>
  <inkml:trace contextRef="#ctx0" brushRef="#br0">1937 111 1375 0 0,'-2'-9'129'0'0,"-7"-20"458"0"0,8 28-196 0 0,1-1 1 0 0,-1 1 0 0 0,0 0-1 0 0,0-1 1 0 0,0 1 0 0 0,-1 0-1 0 0,1 0 1 0 0,0-1 0 0 0,-2 0-1 0 0,-2 0-31 0 0,1 1-1 0 0,0 0 0 0 0,0 0 0 0 0,-1 1 0 0 0,1-1 1 0 0,0 1-1 0 0,-8 0 0 0 0,1 0-106 0 0,-64 2 705 0 0,52 0-636 0 0,-39-1-1 0 0,-262-13 1826 0 0,220 9-1716 0 0,-109-16-1 0 0,113 7 10 0 0,-105 3 0 0 0,24 6-93 0 0,-186 6-28 0 0,232 14-1458 0 0,64-4-3932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8T23:45:09.912"/>
    </inkml:context>
    <inkml:brush xml:id="br0">
      <inkml:brushProperty name="width" value="0.1" units="cm"/>
      <inkml:brushProperty name="height" value="0.1" units="cm"/>
      <inkml:brushProperty name="color" value="#E71224"/>
    </inkml:brush>
  </inkml:definitions>
  <inkml:trace contextRef="#ctx0" brushRef="#br0">27 48 3167 0 0,'0'-1'18'0'0,"-1"0"-1"0"0,1 0 1 0 0,-1 0-1 0 0,0 1 1 0 0,1-1-1 0 0,-1 0 1 0 0,0 0-1 0 0,0 0 1 0 0,1 1-1 0 0,-1-1 0 0 0,0 0 1 0 0,0 1-1 0 0,0-1 1 0 0,0 1-1 0 0,0-1 1 0 0,0 1-1 0 0,0-1 1 0 0,0 1-1 0 0,0 0 1 0 0,0-1-1 0 0,-2 1 0 0 0,3 0-10 0 0,0 0 0 0 0,-1 0-1 0 0,1 0 1 0 0,0 0 0 0 0,-1 0-1 0 0,1 0 1 0 0,0 0 0 0 0,0 0-1 0 0,-1 0 1 0 0,1 0 0 0 0,0 0 0 0 0,0 1-1 0 0,-1-1 1 0 0,1 0 0 0 0,0 0-1 0 0,0 0 1 0 0,-1 0 0 0 0,1 1-1 0 0,0-1 1 0 0,0 0 0 0 0,0 0-1 0 0,-1 0 1 0 0,1 1 0 0 0,0-1-1 0 0,0 0 1 0 0,0 0 0 0 0,0 1-1 0 0,-1-1 1 0 0,1 1 2 0 0,0 0 0 0 0,0 0 1 0 0,0 0-1 0 0,0-1 0 0 0,0 1 0 0 0,0 0 1 0 0,1 0-1 0 0,-1 0 0 0 0,0 0 0 0 0,0-1 0 0 0,0 1 1 0 0,1 0-1 0 0,-1 0 0 0 0,1 1 0 0 0,-1-2 12 0 0,1 0 0 0 0,-1 0-1 0 0,0 1 1 0 0,0-1 0 0 0,0 0-1 0 0,0 0 1 0 0,0 0 0 0 0,1 0-1 0 0,-1 1 1 0 0,0-1 0 0 0,0 0-1 0 0,0 0 1 0 0,0 0 0 0 0,1 0-1 0 0,-1 0 1 0 0,0 0-1 0 0,0 0 1 0 0,0 0 0 0 0,1 0-1 0 0,-1 1 1 0 0,0-1 0 0 0,0 0-1 0 0,0 0 1 0 0,1 0 0 0 0,-1 0-1 0 0,0 0 1 0 0,0 0 0 0 0,1 0-1 0 0,-1-1 1 0 0,0 1 0 0 0,0 0-1 0 0,0 0 1 0 0,1 0 0 0 0,-1 0-1 0 0,0 0 1 0 0,0 0-1 0 0,1 0 1 0 0,9-7 1311 0 0,-9 6-1238 0 0,-1 1 0 0 0,1-1-1 0 0,0 1 1 0 0,-1-1 0 0 0,1 1 0 0 0,0-1 0 0 0,-1 1 0 0 0,1 0 0 0 0,0-1 0 0 0,0 1 0 0 0,-1 0 0 0 0,1-1 0 0 0,0 1 0 0 0,0 0 0 0 0,0 0 0 0 0,1 0 0 0 0,1 1 58 0 0,1 0 0 0 0,0 0 0 0 0,0 0 0 0 0,0 0 0 0 0,0-1 0 0 0,7 1 0 0 0,14 1 169 0 0,19 4 56 0 0,-21-4-169 0 0,25 1 454 0 0,-36-3-481 0 0,-1 0 0 0 0,1 1 0 0 0,0 0 0 0 0,19 6 0 0 0,-13-1 35 0 0,31 17 1 0 0,-32-14-21 0 0,34 12 0 0 0,-24-14 67 0 0,0-2-1 0 0,0-1 0 0 0,54 1 0 0 0,-5 0 49 0 0,-18 5-252 0 0,-37-6-20 0 0,28 3-1 0 0,48 4 33 0 0,-68-6-27 0 0,0-2-1 0 0,0 0 1 0 0,50-3 0 0 0,-4-5 68 0 0,32-5 86 0 0,-53 2-83 0 0,1 2-1 0 0,108 3 0 0 0,-129 7-81 0 0,45 10 1 0 0,-46-7-9 0 0,46 3 0 0 0,17 5-25 0 0,22-16 0 0 0,-39-2 0 0 0,-31 3 16 0 0,53 1 32 0 0,-21 6-35 0 0,-43-2 0 0 0,1-2 0 0 0,0-2-1 0 0,50-4 1 0 0,-44-3-9 0 0,174-26 56 0 0,-181 27 15 0 0,61 0 0 0 0,-39 3-33 0 0,132 1 76 0 0,-51-10-31 0 0,50-2 28 0 0,48 29-35 0 0,-70-2-32 0 0,-106-14 42 0 0,78-10-1 0 0,-26 1-12 0 0,-56 5-50 0 0,79 1 74 0 0,33 19-40 0 0,-144-14-58 0 0,26 2 1 0 0,0-2-1 0 0,97-9 1 0 0,-100 1 23 0 0,52-12-1 0 0,-76 15-11 0 0,-1 0-1 0 0,0 2 1 0 0,1 1-1 0 0,34 4 1 0 0,-47-4-24 0 0,286 17 148 0 0,-279-17-108 0 0,-1-1 0 0 0,0-1-1 0 0,31-7 1 0 0,-4 1 27 0 0,61-11 122 0 0,-57 9-56 0 0,70-6 0 0 0,-63 12-45 0 0,-11 1 7 0 0,55 3 1 0 0,-34 1-3 0 0,-39-1-26 0 0,45 5 0 0 0,140 14 1 0 0,-167-16-54 0 0,258 3 220 0 0,-218-7-194 0 0,-37-1-13 0 0,64-11 0 0 0,25-3 10 0 0,297 14 228 0 0,-370 2-256 0 0,66-9 0 0 0,-26 1 11 0 0,30 6 37 0 0,-92 2-43 0 0,239 17-5 0 0,-245-15 11 0 0,1-2 0 0 0,-1-2 1 0 0,61-10-1 0 0,23-2 8 0 0,-52 9-19 0 0,-25 1 0 0 0,63 2 0 0 0,49 5 31 0 0,9 1 2 0 0,-141-4-33 0 0,1 0 0 0 0,33-6 0 0 0,-34 2 0 0 0,0 2 0 0 0,35 1 0 0 0,83 3 0 0 0,-5-1 0 0 0,-63-3 0 0 0,56 8 0 0 0,-96-4 0 0 0,9-1 18 0 0,-1-2-1 0 0,47-8 0 0 0,-24 2-5 0 0,4 2-12 0 0,44-4 0 0 0,-70 0 11 0 0,19-3 22 0 0,-54 11-30 0 0,-1 1-1 0 0,1-1 1 0 0,0 2-1 0 0,-1-1 1 0 0,1 1-1 0 0,-1 0 1 0 0,9 2-1 0 0,-14-3-56 0 0,0 1 1 0 0,1-1-1 0 0,-1 1 0 0 0,0-1 0 0 0,0 1 1 0 0,0 0-1 0 0,1-1 0 0 0,-1 1 0 0 0,0 0 0 0 0,0 0 1 0 0,0 0-1 0 0,0 0 0 0 0,0 0 0 0 0,0 0 1 0 0,0 0-1 0 0,-1 0 0 0 0,1 0 0 0 0,0 1 0 0 0,0-1 1 0 0,-1 0-1 0 0,1 1 0 0 0,-1-1 0 0 0,1 0 1 0 0,-1 1-1 0 0,0-1 0 0 0,1 2 0 0 0,0 15-742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24.218"/>
    </inkml:context>
    <inkml:brush xml:id="br0">
      <inkml:brushProperty name="width" value="0.1" units="cm"/>
      <inkml:brushProperty name="height" value="0.1" units="cm"/>
      <inkml:brushProperty name="color" value="#F4F91B"/>
    </inkml:brush>
  </inkml:definitions>
  <inkml:trace contextRef="#ctx0" brushRef="#br0">1674 110 3223 0 0,'-2'-1'94'0'0,"1"-1"-49"0"0,-1-1 0 0 0,1 1 0 0 0,-1 0 0 0 0,0 0-1 0 0,0 0 1 0 0,0 1 0 0 0,0-1 0 0 0,0 0 0 0 0,-1 1 0 0 0,1-1 0 0 0,0 1-1 0 0,-1 0 1 0 0,1 0 0 0 0,-4 0 1309 0 0,11 4-1058 0 0,6 2-466 0 0,-3-2-100 0 0,-1-1 0 0 0,1-1 0 0 0,0 1 0 0 0,0-1 0 0 0,0-1 1 0 0,14 0-1 0 0,-19 0 283 0 0,-1 0 1 0 0,1-1 0 0 0,-1 1-1 0 0,1-1 1 0 0,-1 1-1 0 0,0-1 1 0 0,1 0 0 0 0,-1 0-1 0 0,0 0 1 0 0,0 0 0 0 0,1-1-1 0 0,-1 1 1 0 0,0-1 0 0 0,0 1-1 0 0,0-1 1 0 0,-1 1-1 0 0,1-1 1 0 0,0 0 0 0 0,-1 0-1 0 0,1 0 1 0 0,-1 0 0 0 0,1 0-1 0 0,-1-1 1 0 0,0 1-1 0 0,1-4 1 0 0,1 0 574 0 0,6-23 1336 0 0,-8 27-1707 0 0,-1 1 1 0 0,1-1-1 0 0,-1 1 0 0 0,0-1 1 0 0,0 1-1 0 0,0-1 0 0 0,1 1 1 0 0,-2-1-1 0 0,1 1 0 0 0,0-1 1 0 0,0 1-1 0 0,0-1 0 0 0,-1 1 1 0 0,0-4-1 0 0,1 5-181 0 0,-1 0 0 0 0,1 0 0 0 0,0 0 1 0 0,-1 0-1 0 0,1 0 0 0 0,0-1 0 0 0,-1 1 0 0 0,1 0 0 0 0,0 0 0 0 0,-1 0 1 0 0,1 0-1 0 0,0 0 0 0 0,0 0 0 0 0,-1 0 0 0 0,1 0 0 0 0,0 0 0 0 0,-1 0 1 0 0,1 0-1 0 0,0 1 0 0 0,-1-1 0 0 0,1 0 0 0 0,0 0 0 0 0,-1 0 0 0 0,1 0 1 0 0,0 0-1 0 0,0 1 0 0 0,-1-1 0 0 0,1 0 0 0 0,-13 8 313 0 0,10-5-183 0 0,-25 15-28 0 0,-51 26 0 0 0,63-37-112 0 0,0-1-1 0 0,0-1 1 0 0,0 0 0 0 0,-1-1 0 0 0,-22 3-1 0 0,-131 4 241 0 0,160-11-252 0 0,-77 4 436 0 0,-160 3 252 0 0,-5-25 194 0 0,151 8-7 0 0,-200 7 1 0 0,238 8-1103 0 0,0 4 0 0 0,-116 31 0 0 0,118-20-687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03:24.732"/>
    </inkml:context>
    <inkml:brush xml:id="br0">
      <inkml:brushProperty name="width" value="0.1" units="cm"/>
      <inkml:brushProperty name="height" value="0.1" units="cm"/>
      <inkml:brushProperty name="color" value="#F4F91B"/>
    </inkml:brush>
  </inkml:definitions>
  <inkml:trace contextRef="#ctx0" brushRef="#br0">1803 142 8207 0 0,'-5'-11'218'0'0,"-13"-22"334"0"0,17 31-530 0 0,-1 0-1 0 0,1 0 0 0 0,-1 1 0 0 0,0-1 0 0 0,0 0 1 0 0,1 1-1 0 0,-1-1 0 0 0,0 1 0 0 0,0 0 0 0 0,0 0 0 0 0,-1 0 1 0 0,1 0-1 0 0,-4-2 0 0 0,-55-10 169 0 0,-1 3-1 0 0,-86-4 1 0 0,35 4-134 0 0,-490-18 3088 0 0,344 37-1974 0 0,201-3-1045 0 0,0 3 0 0 0,-82 23-1 0 0,-21 14-482 0 0,74-24 120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12:22.200"/>
    </inkml:context>
    <inkml:brush xml:id="br0">
      <inkml:brushProperty name="width" value="0.1" units="cm"/>
      <inkml:brushProperty name="height" value="0.1" units="cm"/>
      <inkml:brushProperty name="color" value="#F4F91B"/>
    </inkml:brush>
  </inkml:definitions>
  <inkml:trace contextRef="#ctx0" brushRef="#br0">19865 484 4143 0 0,'-8'-2'621'0'0,"-25"-8"-1162"0"0,19 0 2275 0 0,5-3 4292 0 0,7 7-5961 0 0,1 1 0 0 0,0-1 0 0 0,0 1 0 0 0,-1-8 0 0 0,0-4-14 0 0,2 15 43 0 0,-1 1 0 0 0,1-1 0 0 0,-1 1 0 0 0,0-1 1 0 0,1 1-1 0 0,-1 0 0 0 0,0 0 0 0 0,0-1 0 0 0,0 1 0 0 0,0 0 0 0 0,0 0 0 0 0,0 0 0 0 0,0 0 0 0 0,0 0 0 0 0,0 0 0 0 0,-1 0 0 0 0,-1-1 0 0 0,-30-13 3143 0 0,3 0-1197 0 0,24 10-1697 0 0,0-1 1 0 0,0 1 0 0 0,1-1 0 0 0,-8-12-1 0 0,9 12-221 0 0,0 0 0 0 0,0 1-1 0 0,-1 0 1 0 0,1 0 0 0 0,-1 0-1 0 0,-1 0 1 0 0,-6-4-1 0 0,-7-2 10 0 0,0 1-1 0 0,0 0 0 0 0,-1 2 0 0 0,-36-11 0 0 0,-198-39 1730 0 0,225 53-1661 0 0,6 0-18 0 0,-1 2 0 0 0,-35-2 1 0 0,-317-10 807 0 0,3 6-210 0 0,265 6-558 0 0,-195-29 0 0 0,177 13 147 0 0,-136-2 0 0 0,56 9-229 0 0,155 8-125 0 0,-64-4 157 0 0,-142 8 0 0 0,-79 12 65 0 0,-10 0-137 0 0,318-9-67 0 0,-90 6 124 0 0,-133-7 0 0 0,139-5-45 0 0,-1 6 0 0 0,-115 17 0 0 0,140-14-83 0 0,-127-8 0 0 0,125 0-20 0 0,-39 2 83 0 0,-143 20-1 0 0,35 3-73 0 0,-102 12 41 0 0,189-11-40 0 0,-136 15 28 0 0,64-26-35 0 0,-163 18 38 0 0,276-19-45 0 0,-39 6-4 0 0,-88 6 0 0 0,-104-24 0 0 0,119-16 64 0 0,80 5-43 0 0,-85-3 22 0 0,137 14-43 0 0,-101 1 0 0 0,85-6 46 0 0,48 0-28 0 0,-81-9 24 0 0,46 4-20 0 0,-112-2 125 0 0,161 10-118 0 0,-1-2 0 0 0,2-2 1 0 0,-76-19-1 0 0,49 10-29 0 0,-104-8 0 0 0,-211-29 76 0 0,193 30 65 0 0,134 17-97 0 0,-167-5 67 0 0,85 6 1054 0 0,70 1-1126 0 0,-207-7-579 0 0,185 11 282 0 0,-94 13 0 0 0,-104 8 353 0 0,146-14-75 0 0,77-4-29 0 0,-262 25 7 0 0,141-18 1267 0 0,-184-3-2410 0 0,210 10 1145 0 0,40-3 0 0 0,114-14 0 0 0,-474 26 0 0 0,281-26 0 0 0,-216-2 0 0 0,244 2 25 0 0,-65-2 14 0 0,-110-23-39 0 0,221 11 0 0 0,12 1 0 0 0,-477-23 0 0 0,431 39 0 0 0,16 0 0 0 0,63-5 0 0 0,-133-9 0 0 0,159 6 0 0 0,-72 5 0 0 0,37 2 0 0 0,-49-3 0 0 0,-218-2 0 0 0,284 4 0 0 0,0 4 0 0 0,-96 18 0 0 0,161-22 0 0 0,-303 38 0 0 0,60-12 0 0 0,78-3 0 0 0,57-5 0 0 0,30-4-64 0 0,-26-1 64 0 0,-67 7 0 0 0,-147-16 0 0 0,141-10 0 0 0,44-5 0 0 0,72 3 0 0 0,-7-3 0 0 0,-17 0 0 0 0,-50-4-64 0 0,133 12 64 0 0,0 0 1 0 0,0 0-1 0 0,-1 1 0 0 0,1 1 0 0 0,0-1 1 0 0,0 2-1 0 0,0-1 0 0 0,1 1 1 0 0,-1 1-1 0 0,0 0 0 0 0,-10 4 0 0 0,13-3-1 0 0,-1 0 0 0 0,1 0 0 0 0,0 1 0 0 0,0 0-1 0 0,1 0 1 0 0,-1 1 0 0 0,1 0 0 0 0,0 0 0 0 0,1 0-1 0 0,0 0 1 0 0,0 1 0 0 0,0 0 0 0 0,-7 14 0 0 0,4-4-23 0 0,1 0 0 0 0,1 1 0 0 0,0 0 0 0 0,-3 21 0 0 0,3-5 13 0 0,-1 19 11 0 0,3 8 0 0 0,2 2 0 0 0,3 1 0 0 0,5 6 0 0 0,5 13 0 0 0,5-4 0 0 0,6-2 0 0 0,8 10 0 0 0,7 0 0 0 0,-23-57 0 0 0,19 27 0 0 0,-17-33 0 0 0,31 36 0 0 0,-33-44 0 0 0,1-2 0 0 0,30 24 0 0 0,-27-26 0 0 0,0-1 0 0 0,30 14 0 0 0,42 12 0 0 0,-15-10 0 0 0,-2-3 0 0 0,16 3 0 0 0,0-7-11 0 0,-15-11-31 0 0,-6-6 31 0 0,-32-6 11 0 0,0 0 0 0 0,48-12 0 0 0,-50 8 0 0 0,0 2 0 0 0,19-2 0 0 0,21 3 0 0 0,0 5 0 0 0,-5 8 0 0 0,8 4 0 0 0,6 3 0 0 0,3 1 0 0 0,-2 5 0 0 0,1 1 0 0 0,3-2 0 0 0,-6-9 0 0 0,0-4 0 0 0,-7-4 0 0 0,-6-4 0 0 0,-1-1 0 0 0,-3 0 0 0 0,2 0 0 0 0,3 1 0 0 0,42-4 0 0 0,-7-5 0 0 0,-102 8 0 0 0,0 1 0 0 0,0-1 0 0 0,1 1 0 0 0,-1-1 0 0 0,0 0 0 0 0,5-2 0 0 0,-5 2 0 0 0,-1-1 0 0 0,1 2 0 0 0,0-1 0 0 0,0 0 0 0 0,-1 0 0 0 0,6 1 0 0 0,-8-1 0 0 0,0 1 0 0 0,1 0 0 0 0,-1 0 0 0 0,0-1 0 0 0,0 1 0 0 0,1 0 0 0 0,-1 0 0 0 0,0-1 0 0 0,1 1 0 0 0,-1 0 0 0 0,0-1 0 0 0,0 1 0 0 0,0 0 0 0 0,1-1 0 0 0,-1 1 0 0 0,0 0 0 0 0,0-1 0 0 0,0 1 0 0 0,0 0 0 0 0,0-1 0 0 0,0 1 0 0 0,1-1 0 0 0,-1 1 0 0 0,0 0 0 0 0,0-1 0 0 0,0 1 0 0 0,0 0 0 0 0,-1-1 0 0 0,1 1 0 0 0,0-1 0 0 0,0 1 0 0 0,0 0 0 0 0,0-1 0 0 0,0 1 0 0 0,0-1 0 0 0,-1 1 0 0 0,1 0 0 0 0,0-1 0 0 0,-1 0 0 0 0,1 0 0 0 0,0 0 0 0 0,0-1 0 0 0,0 1 0 0 0,-1 0 0 0 0,1 0 0 0 0,0 0 0 0 0,1 0 0 0 0,-1-1 0 0 0,0 1 0 0 0,0 0 0 0 0,0 0 0 0 0,1-2 0 0 0,0 3 0 0 0,-1 0 0 0 0,0 0 0 0 0,0-1 0 0 0,1 1 0 0 0,-1 0 0 0 0,0 0 0 0 0,0-1 0 0 0,0 1 0 0 0,1 0 0 0 0,-1-1 0 0 0,0 1 0 0 0,0 0 0 0 0,0-1 0 0 0,0 1 0 0 0,0 0 0 0 0,1-1 0 0 0,-1 1 0 0 0,0 0 0 0 0,0-1 0 0 0,0 1 0 0 0,0-1 0 0 0,0 1 0 0 0,0 0 0 0 0,0-1 0 0 0,0 1 0 0 0,-1 0 0 0 0,1-1 0 0 0,0 1 0 0 0,0 0 0 0 0,0-1 0 0 0,0 1 0 0 0,0 0 0 0 0,0-1 0 0 0,-1 1 0 0 0,1 0 0 0 0,0-1 0 0 0,0 1 0 0 0,-1 0 0 0 0,1 0 0 0 0,0-1 0 0 0,-1 1 0 0 0,0-2 0 0 0,2 2 0 0 0,0 2 0 0 0,0-2 0 0 0,-1-2 0 0 0,2 2 0 0 0,0-2 0 0 0,-2 2 0 0 0,1 0 0 0 0,-1-1 0 0 0,0 1 0 0 0,1 0 0 0 0,-1-1 0 0 0,0 1 0 0 0,1-1 0 0 0,-1 1 0 0 0,0 0 0 0 0,0-1 0 0 0,0 1 0 0 0,1-1 0 0 0,-1 1 0 0 0,0-1 0 0 0,0 1 0 0 0,0-1 0 0 0,0 1 0 0 0,0-1 0 0 0,0 1 0 0 0,0-1 0 0 0,0 1 0 0 0,0-1 0 0 0,0 1 0 0 0,0-1 0 0 0,0 1 0 0 0,0-1 0 0 0,0 1 0 0 0,0-1 0 0 0,0 1 0 0 0,-1 0 0 0 0,1-1 0 0 0,0 1 0 0 0,0-1 0 0 0,-1 1 0 0 0,1-1 0 0 0,0 1 0 0 0,0 0 0 0 0,-1-1 0 0 0,1 1 0 0 0,-1 0 0 0 0,1-1 0 0 0,-13-7 0 0 0,12 8 0 0 0,-43-8 0 0 0,37 7 0 0 0,-1 0 0 0 0,0 0 0 0 0,1-1 0 0 0,-1 0 0 0 0,-11-5 0 0 0,16 6 0 0 0,0 0 0 0 0,1-1 0 0 0,-1 1 0 0 0,0 1 0 0 0,0-1 0 0 0,-4 0 0 0 0,10 0-3 0 0,1-1 0 0 0,-1 1 0 0 0,1-1 0 0 0,-1 1-1 0 0,0-1 1 0 0,0 0 0 0 0,0 0 0 0 0,0 0 0 0 0,0-1 0 0 0,4-4 0 0 0,-2 3-2 0 0,0 0 0 0 0,0 0 0 0 0,0 0 0 0 0,0 1 0 0 0,10-5 0 0 0,-11 5 5 0 0,-1 1 0 0 0,20 1 0 0 0,45 0 0 0 0,-56 1 0 0 0,1 1 0 0 0,-1 1 0 0 0,25 6 0 0 0,-19-2 0 0 0,25 14 0 0 0,-37-17 0 0 0,-1-1 0 0 0,8 4 0 0 0,-1 0 0 0 0,20 14 0 0 0,-27-16 0 0 0,0 0 0 0 0,0 1 0 0 0,0 0 0 0 0,-1 0 0 0 0,0 1 0 0 0,7 10 0 0 0,6 25 0 0 0,0 2 0 0 0,-1-2 0 0 0,0 2 0 0 0,-5 2 0 0 0,-1 3 0 0 0,-7-34 10 0 0,2 19 33 0 0,-2 3-32 0 0,1 6 0 0 0,1-1 31 0 0,-1-1-31 0 0,-2 4-11 0 0,0 7 53 0 0,0-20-42 0 0,0 8-11 0 0,-1 0 0 0 0,1-5 0 0 0,0-4 0 0 0,0-2 0 0 0,0 55 64 0 0,-3-73-64 0 0,1 32 0 0 0,3-8 0 0 0,-3-22 9 0 0,0-8-3 0 0,0 0 1 0 0,1 0-1 0 0,-1 0 0 0 0,1 0 1 0 0,0-1-1 0 0,1 6 0 0 0,9 27 5 0 0,8 13-11 0 0,7-1 0 0 0,6-1 0 0 0,11 7 0 0 0,-33-43 0 0 0,1 0 0 0 0,22 18 0 0 0,-17-18 0 0 0,0-1 0 0 0,26 13 0 0 0,41 10 0 0 0,-3-8 0 0 0,-8-1 0 0 0,-4 2 0 0 0,5-3 0 0 0,7-2 0 0 0,15 0 0 0 0,-2-6 0 0 0,5-4 0 0 0,-2-1 0 0 0,-15 0 0 0 0,13 2 0 0 0,3-1 0 0 0,-20-4 0 0 0,2 0 0 0 0,24 2 0 0 0,10-2 0 0 0,-25-1 0 0 0,-8-3 0 0 0,-2 0 0 0 0,17-1 0 0 0,6 3 0 0 0,-2-1 0 0 0,4-1 0 0 0,5 0 0 0 0,-19-4 0 0 0,-5-5 0 0 0,-1-1 0 0 0,16-3 0 0 0,-17 4 0 0 0,1 3 0 0 0,21 2 0 0 0,-15 2 0 0 0,0 1 0 0 0,2 1 0 0 0,-2-1 0 0 0,-6-3 0 0 0,0-2 0 0 0,2-1 0 0 0,-1 0 0 0 0,-1-3 0 0 0,2-1 0 0 0,6 1 0 0 0,0 0 0 0 0,-6 3 0 0 0,-5 2 0 0 0,2 0 0 0 0,13 0 293 0 0,-27-1 343 0 0,-50 2-575 0 0,0 1-1 0 0,24-5 0 0 0,-18 1-125 0 0,12 0-223 0 0,-17 1 184 0 0,55-6-393 0 0,3 2 400 0 0,10 2 86 0 0,-8 2 11 0 0,-2 2 41 0 0,14 0 479 0 0,-28-1 40 0 0,-38 2-716 0 0,25-4 0 0 0,-26 2 56 0 0,10-1-218 0 0,51-6-89 0 0,12-1 338 0 0,-20 1 58 0 0,9 0 22 0 0,-5-1 31 0 0,0 0-31 0 0,2 0-11 0 0,3 0 0 0 0,26 0 0 0 0,2 2 0 0 0,-19 5 0 0 0,-8 2 0 0 0,-9 1 0 0 0,-4 0 0 0 0,4-1 0 0 0,17-2 0 0 0,6-2 0 0 0,-2 1 0 0 0,2 4 0 0 0,-8 7 0 0 0,-11 3 0 0 0,-7 3 0 0 0,-14-4 11 0 0,-36-5 31 0 0,38 4-31 0 0,20-3-11 0 0,14-2 0 0 0,3 0 0 0 0,-17 3 0 0 0,-7 1 0 0 0,-2 3 0 0 0,0 0 0 0 0,7-3 0 0 0,3-3 0 0 0,0-3 0 0 0,2 2 0 0 0,11-1 0 0 0,10 2 0 0 0,0 3 0 0 0,-4 0 0 0 0,-6-4 0 0 0,-14-2 0 0 0,16-3 0 0 0,6 2 0 0 0,8 0 0 0 0,-2 3 0 0 0,-8 1 0 0 0,-4 0 0 0 0,2-4 0 0 0,0 1 0 0 0,0 0 0 0 0,5 0 0 0 0,-15 4 11 0 0,-56-1 31 0 0,48 6-31 0 0,11 1-11 0 0,-17-4 0 0 0,-5 0 0 0 0,6 3 0 0 0,25 1 0 0 0,4-3 0 0 0,-22-4 0 0 0,-8-1 0 0 0,3-1 0 0 0,17-1 0 0 0,5-1 0 0 0,-2 1 0 0 0,-2 1 0 0 0,6 0 0 0 0,2-1 0 0 0,-17-5 0 0 0,7-4 0 0 0,3-1 0 0 0,1 0 0 0 0,-1 1 0 0 0,-1 1 0 0 0,6 2 0 0 0,3-3 0 0 0,-6 0 0 0 0,-5 0 0 0 0,-1-2 0 0 0,-2 0 0 0 0,0 2 0 0 0,0 2 0 0 0,7 4 0 0 0,2 3 0 0 0,-7-1 0 0 0,-5-6 0 0 0,3-5 0 0 0,-2-3 0 0 0,-2 0 0 0 0,14 1 0 0 0,2 9 0 0 0,-17 7 11 0 0,-7-3 31 0 0,5-1-31 0 0,0-6-11 0 0,1-5 0 0 0,3 3 0 0 0,-12 4 0 0 0,-37 2 0 0 0,41-4 0 0 0,5 1 0 0 0,-6 1 0 0 0,-3 3 0 0 0,5 1 0 0 0,10 0 0 0 0,-2-2 0 0 0,6-3 0 0 0,1-5 0 0 0,-6 3 0 0 0,-1 2 0 0 0,-3 1 0 0 0,0-2 0 0 0,-9 0 0 0 0,6-2 0 0 0,-10-3 11 0 0,-20 2 44 0 0,18 1-57 0 0,1 2 2 0 0,10 1 0 0 0,0-2 0 0 0,-5-1 0 0 0,-1-4 0 0 0,1 2 0 0 0,0 3 0 0 0,-39 2 0 0 0,59-7 0 0 0,-17 5 0 0 0,8 2 0 0 0,-18 3 11 0 0,-43 1 31 0 0,43-6-31 0 0,15-2-11 0 0,1 4 0 0 0,2 3 0 0 0,3 4 0 0 0,-14-1 0 0 0,-40 2 0 0 0,41 3 0 0 0,8-7 0 0 0,-8 3 0 0 0,1 1 0 0 0,-2 1 0 0 0,5 3 0 0 0,6 4 0 0 0,-56-7 0 0 0,67 12 0 0 0,-60-7 0 0 0,40 6 0 0 0,6 3 0 0 0,-1 5 0 0 0,-5 3 0 0 0,-5-2 0 0 0,8 0 0 0 0,5-2 0 0 0,-2-6 0 0 0,4-3 0 0 0,9 4 0 0 0,0 1 0 0 0,-8-1 0 0 0,-4-5 0 0 0,-1-5 0 0 0,3-4 0 0 0,-9 1 11 0 0,-45-2 31 0 0,58-2-31 0 0,9-2-11 0 0,-9-2 0 0 0,-6 3 0 0 0,-2-1 0 0 0,-11-1 11 0 0,-43 3 31 0 0,49-3-31 0 0,14-3-11 0 0,-3 1 0 0 0,5 4 0 0 0,-2 5 0 0 0,-13 0 0 0 0,6 0 0 0 0,-5-7 0 0 0,6-8 0 0 0,-4-3 0 0 0,1-1 0 0 0,-14 3 11 0 0,-44 7 31 0 0,36-15-31 0 0,-49 15-11 0 0,-1-1 0 0 0,24-15 0 0 0,-26 13 0 0 0,0 0 0 0 0,11-11 0 0 0,15-21 11 0 0,-2-7 31 0 0,-1-2-31 0 0,-8 7-11 0 0,0-3 0 0 0,2-8 0 0 0,-1-5 0 0 0,-1-1 0 0 0,-1-2 0 0 0,-1-1 0 0 0,-6 4 0 0 0,-8 17 0 0 0,-9 26 0 0 0,0 0 0 0 0,0-1 0 0 0,-1 1 0 0 0,-1-1 0 0 0,-1 1 0 0 0,-4-24 0 0 0,0 18 4 0 0,-2-1 0 0 0,0 1 0 0 0,-2 0 0 0 0,0 1 0 0 0,-1 0 0 0 0,-1 0 0 0 0,-17-22 0 0 0,9 17 2 0 0,0 1 1 0 0,-2 1-1 0 0,-1 1 1 0 0,-44-36-1 0 0,43 43-6 0 0,0 1 0 0 0,-1 1 0 0 0,0 0 0 0 0,-2 2 0 0 0,1 1 0 0 0,-1 1 0 0 0,-48-11 0 0 0,4 7 0 0 0,-129-11 0 0 0,-285 23 0 0 0,100 34 0 0 0,154-10 0 0 0,-74-7 0 0 0,-655-45 0 0 0,758 4 3 0 0,-24-2-17 0 0,51 18-5 0 0,-268-28-15 0 0,78-6 34 0 0,222 39 0 0 0,-101-9 0 0 0,236 13 0 0 0,0 0-1 0 0,1 0 1 0 0,-1-1 0 0 0,1 0-1 0 0,-1 0 1 0 0,1-1 0 0 0,-9-4-1 0 0,13 6 2 0 0,0 0-1 0 0,0-1 1 0 0,0 1-1 0 0,1 0 1 0 0,-1-1-1 0 0,1 1 1 0 0,-1-1-1 0 0,1 1 0 0 0,0-1 1 0 0,-1 1-1 0 0,1-1 1 0 0,0 0-1 0 0,0 0 1 0 0,0 0-1 0 0,0 0 1 0 0,1 0-1 0 0,-1 0 1 0 0,0 0-1 0 0,1 0 1 0 0,-1 0-1 0 0,1 0 0 0 0,0 0 1 0 0,0 0-1 0 0,0 0 1 0 0,0 0-1 0 0,0 0 1 0 0,0-1-1 0 0,1-1 1 0 0,4-20 6 0 0,12-72 24 0 0,-16 81-28 0 0,0 1 0 0 0,-1-1 0 0 0,-1 0 0 0 0,-3-25 0 0 0,-8-10 27 0 0,-23-60 1 0 0,-4-15 25 0 0,15 41-53 0 0,-3 0 0 0 0,-4 2-1 0 0,-54-100 1 0 0,66 146 8 0 0,-2 0-1 0 0,-40-51 1 0 0,46 69-6 0 0,-1 1-1 0 0,0 0 1 0 0,-1 1-1 0 0,-1 1 1 0 0,0 0-1 0 0,-22-12 1 0 0,-15-5-204 0 0,-1 3 0 0 0,-108-40 0 0 0,96 41-1915 0 0,24 6-5335 0 0,5 0-2071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0:34.952"/>
    </inkml:context>
    <inkml:brush xml:id="br0">
      <inkml:brushProperty name="width" value="0.1" units="cm"/>
      <inkml:brushProperty name="height" value="0.1" units="cm"/>
      <inkml:brushProperty name="color" value="#66CC00"/>
    </inkml:brush>
  </inkml:definitions>
  <inkml:trace contextRef="#ctx0" brushRef="#br0">1230 61 455 0 0,'-8'1'148'0'0,"7"0"-158"0"0,0-1 1 0 0,0 0-1 0 0,0 0 0 0 0,1 0 1 0 0,-1 0-1 0 0,0 0 0 0 0,0 0 1 0 0,1 0-1 0 0,-1 0 0 0 0,0 0 1 0 0,0-1-1 0 0,1 1 0 0 0,-1 0 1 0 0,0 0-1 0 0,0-1 0 0 0,1 1 1 0 0,-1 0-1 0 0,0-1 0 0 0,1 1 1 0 0,-1-1-1 0 0,-1 0 0 0 0,-22-21 1100 0 0,21 19-850 0 0,1 0 1 0 0,-1 0 0 0 0,0 0 0 0 0,0 1 0 0 0,0-1-1 0 0,-1 1 1 0 0,1 0 0 0 0,0 0 0 0 0,-1 0 0 0 0,1 0-1 0 0,-1 0 1 0 0,0 1 0 0 0,0 0 0 0 0,1 0-1 0 0,-1 0 1 0 0,0 0 0 0 0,0 0 0 0 0,0 1 0 0 0,-7 0-1 0 0,-5 2 135 0 0,-1 1 0 0 0,1 0 0 0 0,-16 7 0 0 0,-24 5 349 0 0,-15-3 78 0 0,-1-2 0 0 0,1-4-1 0 0,-135-5 1 0 0,83-8-301 0 0,-145 9 1 0 0,166 3-1470 0 0,49-3-3250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0:36.106"/>
    </inkml:context>
    <inkml:brush xml:id="br0">
      <inkml:brushProperty name="width" value="0.1" units="cm"/>
      <inkml:brushProperty name="height" value="0.1" units="cm"/>
      <inkml:brushProperty name="color" value="#66CC00"/>
    </inkml:brush>
  </inkml:definitions>
  <inkml:trace contextRef="#ctx0" brushRef="#br0">3523 121 1839 0 0,'-52'-7'2274'0'0,"-86"2"-1"0"0,43 3-1316 0 0,-29-5 148 0 0,-71-3 147 0 0,135 9-1145 0 0,-75 10-1 0 0,90-3-196 0 0</inkml:trace>
  <inkml:trace contextRef="#ctx0" brushRef="#br0" timeOffset="1">1446 85 1375 0 0,'-29'-10'1359'0'0,"0"1"0"0"0,-1 1 0 0 0,-45-6 0 0 0,-93-1-138 0 0,120 12-674 0 0,-389-21 1777 0 0,380 22-2116 0 0,0 2 0 0 0,-56 9 0 0 0,-112 28-94 0 0,138-20-184 0 0,-3 0 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0:37.582"/>
    </inkml:context>
    <inkml:brush xml:id="br0">
      <inkml:brushProperty name="width" value="0.1" units="cm"/>
      <inkml:brushProperty name="height" value="0.1" units="cm"/>
      <inkml:brushProperty name="color" value="#66CC00"/>
    </inkml:brush>
  </inkml:definitions>
  <inkml:trace contextRef="#ctx0" brushRef="#br0">1872 160 1375 0 0,'0'-2'165'0'0,"0"0"-1"0"0,0 1 1 0 0,0-1-1 0 0,0 0 1 0 0,-1 1-1 0 0,1-1 1 0 0,0 1-1 0 0,-1-1 1 0 0,1 0-1 0 0,-1 1 1 0 0,0-1-1 0 0,1 1 1 0 0,-1-1-1 0 0,0 1 1 0 0,-1-2-1 0 0,-1 1 45 0 0,1 0-1 0 0,0 0 0 0 0,-1 0 1 0 0,0 0-1 0 0,1 1 0 0 0,-1-1 1 0 0,-5-1-1 0 0,-37-15 952 0 0,0 3-1 0 0,-1 1 1 0 0,-89-14-1 0 0,64 20-270 0 0,-141 1 0 0 0,-212 1-213 0 0,6-9-335 0 0,219 9-286 0 0,36 7-291 0 0,83 4 77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0:38.757"/>
    </inkml:context>
    <inkml:brush xml:id="br0">
      <inkml:brushProperty name="width" value="0.1" units="cm"/>
      <inkml:brushProperty name="height" value="0.1" units="cm"/>
      <inkml:brushProperty name="color" value="#66CC00"/>
    </inkml:brush>
  </inkml:definitions>
  <inkml:trace contextRef="#ctx0" brushRef="#br0">2020 57 455 0 0,'-1'-1'69'0'0,"0"0"0"0"0,-1 0-1 0 0,1 0 1 0 0,-1 0-1 0 0,0 0 1 0 0,1 0-1 0 0,-1 0 1 0 0,0 1-1 0 0,1-1 1 0 0,-1 0-1 0 0,0 1 1 0 0,-2-1 0 0 0,2 1 164 0 0,0-1 1 0 0,0 1 0 0 0,0-1-1 0 0,0 0 1 0 0,0 1 0 0 0,0-1-1 0 0,1 0 1 0 0,-1 0 0 0 0,-3-2-1 0 0,-1-2 22 0 0,-1 1-1 0 0,0 0 0 0 0,0 0 0 0 0,0 1 0 0 0,0-1 0 0 0,0 2 1 0 0,-1-1-1 0 0,0 1 0 0 0,1 0 0 0 0,-1 1 0 0 0,0 0 0 0 0,0 0 0 0 0,1 1 1 0 0,-11 0-1 0 0,-15 2 356 0 0,1 1-1 0 0,-37 10 1 0 0,41-8-484 0 0,-15 3 115 0 0,-141 23 767 0 0,136-26-523 0 0,-93-1 1 0 0,-115-21 584 0 0,-46-3-237 0 0,109 11-586 0 0,-235 0-731 0 0,330 14-262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0:40.597"/>
    </inkml:context>
    <inkml:brush xml:id="br0">
      <inkml:brushProperty name="width" value="0.1" units="cm"/>
      <inkml:brushProperty name="height" value="0.1" units="cm"/>
      <inkml:brushProperty name="color" value="#66CC00"/>
    </inkml:brush>
  </inkml:definitions>
  <inkml:trace contextRef="#ctx0" brushRef="#br0">2517 284 2527 0 0,'-23'-24'386'0'0,"1"1"416"0"0,-30-24-1 0 0,44 41-541 0 0,-1 0 1 0 0,0 0-1 0 0,0 1 1 0 0,0 0-1 0 0,-1 1 1 0 0,1 0-1 0 0,-18-5 0 0 0,-10 2 261 0 0,0 2 0 0 0,-71-2-1 0 0,-18-1-130 0 0,30-5-58 0 0,-231-22 1512 0 0,292 34-1645 0 0,-388-28 1370 0 0,370 23-1406 0 0,-298-27 777 0 0,15 40-473 0 0,264 0-652 0 0,0 3-1 0 0,-113 31 1 0 0,114-18-141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0:41.949"/>
    </inkml:context>
    <inkml:brush xml:id="br0">
      <inkml:brushProperty name="width" value="0.1" units="cm"/>
      <inkml:brushProperty name="height" value="0.1" units="cm"/>
      <inkml:brushProperty name="color" value="#66CC00"/>
    </inkml:brush>
  </inkml:definitions>
  <inkml:trace contextRef="#ctx0" brushRef="#br0">1935 69 5927 0 0,'-1'-2'68'0'0,"0"-1"0"0"0,0 1 0 0 0,-1 0 0 0 0,1-1 1 0 0,0 1-1 0 0,-1 0 0 0 0,0 0 0 0 0,1 0 0 0 0,-1 0 0 0 0,0 1 0 0 0,0-1 0 0 0,0 0 0 0 0,0 1 0 0 0,-3-2 0 0 0,0 0-8 0 0,-1 1 0 0 0,1 0 0 0 0,-1 1 0 0 0,-10-2 0 0 0,5 0-117 0 0,4 2 34 0 0,-21-6 224 0 0,-1 1 1 0 0,0 1-1 0 0,0 2 1 0 0,0 1-1 0 0,-41 2 1 0 0,-95 30 1011 0 0,-6-1-596 0 0,-333 0 548 0 0,453-27-1034 0 0,-286-7 411 0 0,252 2-484 0 0,22 3-199 0 0,-120 14 0 0 0,104-2-65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9T00:21:06.613"/>
    </inkml:context>
    <inkml:brush xml:id="br0">
      <inkml:brushProperty name="width" value="0.1" units="cm"/>
      <inkml:brushProperty name="height" value="0.1" units="cm"/>
      <inkml:brushProperty name="color" value="#66CC00"/>
    </inkml:brush>
  </inkml:definitions>
  <inkml:trace contextRef="#ctx0" brushRef="#br0">1819 243 2879 0 0,'-3'-7'118'0'0,"-1"2"0"0"0,1-1-1 0 0,-1 0 1 0 0,0 0 0 0 0,-1 1-1 0 0,1 0 1 0 0,-1 0-1 0 0,-6-5 1 0 0,7 8-19 0 0,1-1 0 0 0,-1 1 0 0 0,1 0 0 0 0,-1 0 0 0 0,0 0 0 0 0,0 1 0 0 0,1-1 0 0 0,-1 1 0 0 0,-1 0 0 0 0,1 0 0 0 0,0 0 0 0 0,0 0 0 0 0,0 1 0 0 0,-7 0 0 0 0,-34 4 1299 0 0,-49 12-1 0 0,27-4-132 0 0,36-9-748 0 0,0-2 0 0 0,-53-3 0 0 0,62 1-328 0 0,-11-1 23 0 0,1-2-1 0 0,0-1 1 0 0,0-1 0 0 0,1-2-1 0 0,-1-1 1 0 0,2-1-1 0 0,-1-2 1 0 0,-32-18-1 0 0,35 17-74 0 0,-1 0 0 0 0,-1 2 0 0 0,1 2-1 0 0,-48-10 1 0 0,-126-8 515 0 0,-270 8-164 0 0,444 18-467 0 0,16 0 4 0 0,1 1 1 0 0,0 0-1 0 0,-1 1 1 0 0,1 0-1 0 0,0 1 0 0 0,0 0 1 0 0,-16 5-1 0 0,28-6-24 0 0,-1-1-1 0 0,1 0 1 0 0,-1 0 0 0 0,1 0-1 0 0,-1 1 1 0 0,1-1-1 0 0,0 0 1 0 0,-1 0 0 0 0,1 1-1 0 0,-1-1 1 0 0,1 0-1 0 0,0 1 1 0 0,-1-1 0 0 0,1 1-1 0 0,0-1 1 0 0,0 0-1 0 0,-1 1 1 0 0,1-1-1 0 0,0 1 1 0 0,0-1 0 0 0,-1 1-1 0 0,1-1 1 0 0,0 0-1 0 0,0 1 1 0 0,0-1 0 0 0,0 1-1 0 0,0-1 1 0 0,0 1-1 0 0,0 0 1 0 0,0 1-1 0 0,0-1-1 0 0,1 1 1 0 0,-1-1-1 0 0,1 1 1 0 0,-1-1-1 0 0,1 0 1 0 0,0 1 0 0 0,-1-1-1 0 0,3 3 1 0 0,1 0 20 0 0,-1 1 0 0 0,2-1 0 0 0,-1 0 0 0 0,5 4 0 0 0,1 0 27 0 0,1 0 1 0 0,-1-1 0 0 0,1 0 0 0 0,1-1-1 0 0,0 0 1 0 0,-1-1 0 0 0,2-1-1 0 0,-1 0 1 0 0,0 0 0 0 0,1-1 0 0 0,0-1-1 0 0,-1 0 1 0 0,1 0 0 0 0,15-1 0 0 0,109-12 98 0 0,-84 8-80 0 0,-1 2-1 0 0,1 2 0 0 0,84 13 1 0 0,7 9-34 0 0,99 10 410 0 0,-180-28-299 0 0,0 3 0 0 0,0 3-1 0 0,77 24 1 0 0,-60-13 5 0 0,92 13 0 0 0,-146-31 42 0 0,0-2 0 0 0,0 0 1 0 0,0-1-1 0 0,0-2 0 0 0,42-6 0 0 0,-82 2 164 0 0,0 1-1 0 0,-1 1 0 0 0,-16-3 1 0 0,-161-10-103 0 0,49 3 2 0 0,40 6 129 0 0,-187 10 1 0 0,-27 13-295 0 0,252-15-83 0 0,-107 14 1 0 0,156-14-1 0 0,3 0 45 0 0,13-1-50 0 0,0 0 0 0 0,-1 0 0 0 0,1 0 0 0 0,0 0 1 0 0,0-1-1 0 0,0 1 0 0 0,0 0 0 0 0,0 0 0 0 0,0 0 0 0 0,0 0 0 0 0,0 0 0 0 0,0 0 1 0 0,0 0-1 0 0,0 0 0 0 0,0 0 0 0 0,0 0 0 0 0,-1 0 0 0 0,1 0 0 0 0,0 0 0 0 0,0 0 1 0 0,0 0-1 0 0,0 0 0 0 0,0 0 0 0 0,0 0 0 0 0,0 0 0 0 0,0 0 0 0 0,0 0 0 0 0,0 0 0 0 0,0-1 1 0 0,0 1-1 0 0,0 0 0 0 0,0 0 0 0 0,0 0 0 0 0,0 0 0 0 0,0 0 0 0 0,0 0 0 0 0,0 0 1 0 0,0 0-1 0 0,0 0 0 0 0,0 0 0 0 0,0 0 0 0 0,0 0 0 0 0,0 0 0 0 0,0-1 0 0 0,0 1 1 0 0,0 0-1 0 0,0 0 0 0 0,0 0 0 0 0,0 0 0 0 0,0 0 0 0 0,0 0 0 0 0,0 0 0 0 0,0 0 1 0 0,0 0-1 0 0,0 0 0 0 0,0 0 0 0 0,0 0 0 0 0,1 0 0 0 0,-1 0 0 0 0,0 0 0 0 0,0 0 0 0 0,0-1 1 0 0,0 1-1 0 0,0 0 0 0 0,2-1-1 0 0,0 0 1 0 0,0 0-1 0 0,0 0 1 0 0,0 0-1 0 0,1 1 1 0 0,-1-1-1 0 0,0 0 1 0 0,3 1-1 0 0,28-5-20 0 0,1 3-1 0 0,-1 0 1 0 0,0 2-1 0 0,36 5 1 0 0,-7 4-1148 0 0,76 21 0 0 0,-21 0-5038 0 0,-58-16 547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153D3-5FCE-431B-742C-1745175E3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F9EEF-CC87-E906-4A96-20A236DBA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40E4C7-D5E4-64A8-3884-23D535D47078}"/>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315BC51-0BBE-6FA1-0241-F8459BB59541}"/>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763211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40CCB-7970-BF60-15D4-9BF2E9F48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A53B0-2C52-BB0F-21E0-9B7EE1109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0117D-037E-579B-19B7-AB34501D619F}"/>
              </a:ext>
            </a:extLst>
          </p:cNvPr>
          <p:cNvSpPr>
            <a:spLocks noGrp="1"/>
          </p:cNvSpPr>
          <p:nvPr>
            <p:ph type="body" idx="1"/>
          </p:nvPr>
        </p:nvSpPr>
        <p:spPr/>
        <p:txBody>
          <a:bodyPr/>
          <a:lstStyle/>
          <a:p>
            <a:pPr rtl="0">
              <a:spcBef>
                <a:spcPts val="0"/>
              </a:spcBef>
              <a:spcAft>
                <a:spcPts val="0"/>
              </a:spcAft>
            </a:pPr>
            <a:r>
              <a:rPr lang="en-US" sz="700" b="0" i="0" u="none" strike="noStrike">
                <a:solidFill>
                  <a:srgbClr val="000000"/>
                </a:solidFill>
                <a:effectLst/>
                <a:latin typeface="Arial" panose="020B0604020202020204" pitchFamily="34" charset="0"/>
              </a:rPr>
              <a:t>44:22 I have blotted out, as a thick cloud, thy transgressions, and as a cloud vanisheth away, all thy sins: return to my worship, for I have redeemed thee. </a:t>
            </a:r>
          </a:p>
          <a:p>
            <a:pPr rtl="0">
              <a:spcBef>
                <a:spcPts val="0"/>
              </a:spcBef>
              <a:spcAft>
                <a:spcPts val="0"/>
              </a:spcAft>
            </a:pPr>
            <a:endParaRPr lang="en-US" sz="700" b="0" i="0" u="none" strike="noStrike">
              <a:solidFill>
                <a:srgbClr val="000000"/>
              </a:solidFill>
              <a:effectLst/>
              <a:latin typeface="Arial" panose="020B0604020202020204" pitchFamily="34" charset="0"/>
            </a:endParaRPr>
          </a:p>
          <a:p>
            <a:pPr rtl="0">
              <a:spcBef>
                <a:spcPts val="0"/>
              </a:spcBef>
              <a:spcAft>
                <a:spcPts val="0"/>
              </a:spcAft>
            </a:pPr>
            <a:r>
              <a:rPr lang="en-US" sz="700" b="0" i="0" u="none" strike="noStrike">
                <a:solidFill>
                  <a:srgbClr val="000000"/>
                </a:solidFill>
                <a:effectLst/>
                <a:latin typeface="Arial" panose="020B0604020202020204" pitchFamily="34" charset="0"/>
              </a:rPr>
              <a:t>44:23 Sing, O ye heavens; for the Lord hath wrought redemption for His people: Let the foundations of the earth rejoice; rejoice, O mountains, in praise, O forest, and all the trees therein! for the Lord hath redeemed Jacob, and will glorify Himself in Israel.</a:t>
            </a:r>
          </a:p>
        </p:txBody>
      </p:sp>
      <p:sp>
        <p:nvSpPr>
          <p:cNvPr id="4" name="Slide Number Placeholder 3">
            <a:extLst>
              <a:ext uri="{FF2B5EF4-FFF2-40B4-BE49-F238E27FC236}">
                <a16:creationId xmlns:a16="http://schemas.microsoft.com/office/drawing/2014/main" id="{3449D4C0-A274-F531-D452-679312E75C17}"/>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17196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6E071-881F-FA44-A655-AE6E1A719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46E33-047D-8218-9B83-C2319B5D7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4DF036-2933-4E5C-5681-34878D872475}"/>
              </a:ext>
            </a:extLst>
          </p:cNvPr>
          <p:cNvSpPr>
            <a:spLocks noGrp="1"/>
          </p:cNvSpPr>
          <p:nvPr>
            <p:ph type="body" idx="1"/>
          </p:nvPr>
        </p:nvSpPr>
        <p:spPr/>
        <p:txBody>
          <a:bodyPr/>
          <a:lstStyle/>
          <a:p>
            <a:pPr rtl="0">
              <a:spcBef>
                <a:spcPts val="0"/>
              </a:spcBef>
              <a:spcAft>
                <a:spcPts val="0"/>
              </a:spcAft>
            </a:pPr>
            <a:r>
              <a:rPr lang="en-US" sz="700" b="0" i="0" u="none" strike="noStrike">
                <a:solidFill>
                  <a:srgbClr val="000000"/>
                </a:solidFill>
                <a:effectLst/>
                <a:latin typeface="Arial" panose="020B0604020202020204" pitchFamily="34" charset="0"/>
              </a:rPr>
              <a:t>44:24 Thus saith the Lord, who hath redeemed thee, and who hath prepared thee from the womb, I am the Lord that maketh all things, I have suspended the heavens by my WORD, I have laid the foundations of the earth by my strength; </a:t>
            </a:r>
          </a:p>
          <a:p>
            <a:pPr rtl="0">
              <a:spcBef>
                <a:spcPts val="0"/>
              </a:spcBef>
              <a:spcAft>
                <a:spcPts val="0"/>
              </a:spcAft>
            </a:pPr>
            <a:endParaRPr lang="en-US" sz="700" b="0" i="0" u="none" strike="noStrike">
              <a:solidFill>
                <a:srgbClr val="000000"/>
              </a:solidFill>
              <a:effectLst/>
              <a:latin typeface="Arial" panose="020B0604020202020204" pitchFamily="34" charset="0"/>
            </a:endParaRPr>
          </a:p>
          <a:p>
            <a:pPr rtl="0">
              <a:spcBef>
                <a:spcPts val="0"/>
              </a:spcBef>
              <a:spcAft>
                <a:spcPts val="0"/>
              </a:spcAft>
            </a:pPr>
            <a:r>
              <a:rPr lang="en-US" sz="700" b="0" i="0" u="none" strike="noStrike">
                <a:solidFill>
                  <a:srgbClr val="000000"/>
                </a:solidFill>
                <a:effectLst/>
                <a:latin typeface="Arial" panose="020B0604020202020204" pitchFamily="34" charset="0"/>
              </a:rPr>
              <a:t>44:25 That frustrateth the tokens of the liars, and maketh diviners mad; that turneth wise men backward, and bringeth their knowledge into contempt. </a:t>
            </a:r>
          </a:p>
        </p:txBody>
      </p:sp>
      <p:sp>
        <p:nvSpPr>
          <p:cNvPr id="4" name="Slide Number Placeholder 3">
            <a:extLst>
              <a:ext uri="{FF2B5EF4-FFF2-40B4-BE49-F238E27FC236}">
                <a16:creationId xmlns:a16="http://schemas.microsoft.com/office/drawing/2014/main" id="{1A3B9563-D499-ECDD-6904-CBC666C8D369}"/>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93658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EB300-A66C-BB3B-6F20-7EA2DEB1CB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AE471-4B76-377A-6B14-545FF4836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0B231-C68F-2417-2D8E-384C1C6F3B1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537B05C-5C18-159D-BB97-E23F1418A231}"/>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598261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88C1A-39C6-66F4-D988-D5623A27C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3CA98-E39C-AE33-8411-C0EDA4174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03E9F-4996-FB1F-3D4F-CB86D1771AFD}"/>
              </a:ext>
            </a:extLst>
          </p:cNvPr>
          <p:cNvSpPr>
            <a:spLocks noGrp="1"/>
          </p:cNvSpPr>
          <p:nvPr>
            <p:ph type="body" idx="1"/>
          </p:nvPr>
        </p:nvSpPr>
        <p:spPr/>
        <p:txBody>
          <a:bodyPr/>
          <a:lstStyle/>
          <a:p>
            <a:pPr rtl="0">
              <a:spcBef>
                <a:spcPts val="0"/>
              </a:spcBef>
              <a:spcAft>
                <a:spcPts val="0"/>
              </a:spcAft>
            </a:pPr>
            <a:r>
              <a:rPr lang="en-US" sz="700" b="0" i="0" u="none" strike="noStrike">
                <a:solidFill>
                  <a:srgbClr val="000000"/>
                </a:solidFill>
                <a:effectLst/>
                <a:latin typeface="Arial" panose="020B0604020202020204" pitchFamily="34" charset="0"/>
              </a:rPr>
              <a:t>44:26 That confirmeth the word of His righteous servants, and performeth the counsel of His messengers, that saith to Jerusalem, Thou shalt be inhabited; and concerning the cities of the house of Judah, They shall be built; and her desolated places I will raise up. </a:t>
            </a:r>
          </a:p>
          <a:p>
            <a:pPr rtl="0">
              <a:spcBef>
                <a:spcPts val="0"/>
              </a:spcBef>
              <a:spcAft>
                <a:spcPts val="0"/>
              </a:spcAft>
            </a:pPr>
            <a:endParaRPr lang="en-US" sz="700" b="0" i="0" u="none" strike="noStrike">
              <a:solidFill>
                <a:srgbClr val="000000"/>
              </a:solidFill>
              <a:effectLst/>
              <a:latin typeface="Arial" panose="020B0604020202020204" pitchFamily="34" charset="0"/>
            </a:endParaRPr>
          </a:p>
          <a:p>
            <a:pPr rtl="0">
              <a:spcBef>
                <a:spcPts val="0"/>
              </a:spcBef>
              <a:spcAft>
                <a:spcPts val="0"/>
              </a:spcAft>
            </a:pPr>
            <a:r>
              <a:rPr lang="en-US" sz="700" b="0" i="0" u="none" strike="noStrike">
                <a:solidFill>
                  <a:srgbClr val="000000"/>
                </a:solidFill>
                <a:effectLst/>
                <a:latin typeface="Arial" panose="020B0604020202020204" pitchFamily="34" charset="0"/>
              </a:rPr>
              <a:t>44:27 That saith to Babylon, Be desolate, and I will dry up thy rivers. </a:t>
            </a:r>
          </a:p>
          <a:p>
            <a:pPr rtl="0">
              <a:spcBef>
                <a:spcPts val="0"/>
              </a:spcBef>
              <a:spcAft>
                <a:spcPts val="0"/>
              </a:spcAft>
            </a:pPr>
            <a:endParaRPr lang="en-US" sz="700" b="0" i="0" u="none" strike="noStrike">
              <a:solidFill>
                <a:srgbClr val="000000"/>
              </a:solidFill>
              <a:effectLst/>
              <a:latin typeface="Arial" panose="020B0604020202020204" pitchFamily="34" charset="0"/>
            </a:endParaRPr>
          </a:p>
          <a:p>
            <a:pPr rtl="0">
              <a:spcBef>
                <a:spcPts val="0"/>
              </a:spcBef>
              <a:spcAft>
                <a:spcPts val="0"/>
              </a:spcAft>
            </a:pPr>
            <a:r>
              <a:rPr lang="en-US" sz="700" b="0" i="0" u="none" strike="noStrike">
                <a:solidFill>
                  <a:srgbClr val="000000"/>
                </a:solidFill>
                <a:effectLst/>
                <a:latin typeface="Arial" panose="020B0604020202020204" pitchFamily="34" charset="0"/>
              </a:rPr>
              <a:t>44:28 That promises Cyrus that He will give him a kingdom; and that he shall establish all my pleasure, even to him that saith to Jerusalem, Thou shalt be built, and the temple shall have its foundation laid. (TgJ)</a:t>
            </a:r>
          </a:p>
        </p:txBody>
      </p:sp>
      <p:sp>
        <p:nvSpPr>
          <p:cNvPr id="4" name="Slide Number Placeholder 3">
            <a:extLst>
              <a:ext uri="{FF2B5EF4-FFF2-40B4-BE49-F238E27FC236}">
                <a16:creationId xmlns:a16="http://schemas.microsoft.com/office/drawing/2014/main" id="{A68C87F7-7E56-CE9D-8854-A629AD2332C7}"/>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901156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31289-0C5D-EBCF-2ABA-42800037C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CE927-76C5-B8FC-5E7F-120347A5BD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BD5D0-6E08-CD6F-9E03-CC91939FB870}"/>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1BE4807-2CD3-69A1-58B7-C6E51515BA12}"/>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56734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7BFCB-642D-C590-A9ED-7419EA592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48772F-F74D-E7A1-A4C5-D5B8A4AC91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E1A4B-4109-9917-B068-8C8070D9E8E6}"/>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A104ADF-9A71-4F07-C772-5E87A2BFDF5C}"/>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14676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47364-041F-2A3E-803A-2660B3F57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EC7CC-8A4E-A588-4A41-7A72846D3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F3B1C7-ACFF-94FC-9BD0-C078A471113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E9DC0BC-F4CC-90A2-747D-4063F124CC44}"/>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92201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7E1A-4715-3F99-4103-B1F706B15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82EA6-88D6-BE43-1B1D-27043F81F3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7B58F-0BAA-BBAE-A4D1-0BF3852197A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4FE8B8F-9A43-F82A-90D1-690A4660F571}"/>
              </a:ext>
            </a:extLst>
          </p:cNvPr>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8328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C25D6-9CD2-997A-AF32-217BCD123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9F4E0-0D0B-9316-A443-AAD3CD1439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F4512-800A-7481-9F19-3F2AF1A6B6C4}"/>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4A98369-D106-BBA7-D2AE-628F904F4B69}"/>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45983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2/28/2024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2/28/2024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2/28/2024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2/28/2024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2/28/2024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2/28/2024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2/28/2024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2/28/2024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2/28/2024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2/28/2024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2/28/2024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2/28/2024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149.xml"/><Relationship Id="rId13" Type="http://schemas.openxmlformats.org/officeDocument/2006/relationships/image" Target="../media/image150.png"/><Relationship Id="rId3" Type="http://schemas.openxmlformats.org/officeDocument/2006/relationships/image" Target="../media/image3.png"/><Relationship Id="rId7" Type="http://schemas.openxmlformats.org/officeDocument/2006/relationships/image" Target="../media/image147.png"/><Relationship Id="rId12" Type="http://schemas.openxmlformats.org/officeDocument/2006/relationships/customXml" Target="../ink/ink15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48.xml"/><Relationship Id="rId11" Type="http://schemas.openxmlformats.org/officeDocument/2006/relationships/image" Target="../media/image149.png"/><Relationship Id="rId5" Type="http://schemas.openxmlformats.org/officeDocument/2006/relationships/image" Target="../media/image5.png"/><Relationship Id="rId10" Type="http://schemas.openxmlformats.org/officeDocument/2006/relationships/customXml" Target="../ink/ink150.xml"/><Relationship Id="rId4" Type="http://schemas.openxmlformats.org/officeDocument/2006/relationships/customXml" Target="../ink/ink147.xml"/><Relationship Id="rId9" Type="http://schemas.openxmlformats.org/officeDocument/2006/relationships/image" Target="../media/image148.png"/></Relationships>
</file>

<file path=ppt/slides/_rels/slide12.xml.rels><?xml version="1.0" encoding="UTF-8" standalone="yes"?>
<Relationships xmlns="http://schemas.openxmlformats.org/package/2006/relationships"><Relationship Id="rId8" Type="http://schemas.openxmlformats.org/officeDocument/2006/relationships/customXml" Target="../ink/ink154.xml"/><Relationship Id="rId13" Type="http://schemas.openxmlformats.org/officeDocument/2006/relationships/image" Target="../media/image154.png"/><Relationship Id="rId18" Type="http://schemas.openxmlformats.org/officeDocument/2006/relationships/customXml" Target="../ink/ink159.xml"/><Relationship Id="rId3" Type="http://schemas.openxmlformats.org/officeDocument/2006/relationships/image" Target="../media/image3.png"/><Relationship Id="rId21" Type="http://schemas.openxmlformats.org/officeDocument/2006/relationships/image" Target="../media/image158.png"/><Relationship Id="rId7" Type="http://schemas.openxmlformats.org/officeDocument/2006/relationships/image" Target="../media/image151.png"/><Relationship Id="rId12" Type="http://schemas.openxmlformats.org/officeDocument/2006/relationships/customXml" Target="../ink/ink156.xml"/><Relationship Id="rId17" Type="http://schemas.openxmlformats.org/officeDocument/2006/relationships/image" Target="../media/image156.png"/><Relationship Id="rId2" Type="http://schemas.openxmlformats.org/officeDocument/2006/relationships/notesSlide" Target="../notesSlides/notesSlide12.xml"/><Relationship Id="rId16" Type="http://schemas.openxmlformats.org/officeDocument/2006/relationships/customXml" Target="../ink/ink158.xml"/><Relationship Id="rId20" Type="http://schemas.openxmlformats.org/officeDocument/2006/relationships/customXml" Target="../ink/ink160.xml"/><Relationship Id="rId1" Type="http://schemas.openxmlformats.org/officeDocument/2006/relationships/slideLayout" Target="../slideLayouts/slideLayout1.xml"/><Relationship Id="rId6" Type="http://schemas.openxmlformats.org/officeDocument/2006/relationships/customXml" Target="../ink/ink153.xml"/><Relationship Id="rId11" Type="http://schemas.openxmlformats.org/officeDocument/2006/relationships/image" Target="../media/image153.png"/><Relationship Id="rId5" Type="http://schemas.openxmlformats.org/officeDocument/2006/relationships/image" Target="../media/image5.png"/><Relationship Id="rId15" Type="http://schemas.openxmlformats.org/officeDocument/2006/relationships/image" Target="../media/image155.png"/><Relationship Id="rId23" Type="http://schemas.openxmlformats.org/officeDocument/2006/relationships/image" Target="../media/image159.png"/><Relationship Id="rId10" Type="http://schemas.openxmlformats.org/officeDocument/2006/relationships/customXml" Target="../ink/ink155.xml"/><Relationship Id="rId19" Type="http://schemas.openxmlformats.org/officeDocument/2006/relationships/image" Target="../media/image157.png"/><Relationship Id="rId4" Type="http://schemas.openxmlformats.org/officeDocument/2006/relationships/customXml" Target="../ink/ink152.xml"/><Relationship Id="rId9" Type="http://schemas.openxmlformats.org/officeDocument/2006/relationships/image" Target="../media/image152.png"/><Relationship Id="rId14" Type="http://schemas.openxmlformats.org/officeDocument/2006/relationships/customXml" Target="../ink/ink157.xml"/><Relationship Id="rId22" Type="http://schemas.openxmlformats.org/officeDocument/2006/relationships/customXml" Target="../ink/ink161.xml"/></Relationships>
</file>

<file path=ppt/slides/_rels/slide13.xml.rels><?xml version="1.0" encoding="UTF-8" standalone="yes"?>
<Relationships xmlns="http://schemas.openxmlformats.org/package/2006/relationships"><Relationship Id="rId8" Type="http://schemas.openxmlformats.org/officeDocument/2006/relationships/customXml" Target="../ink/ink164.xml"/><Relationship Id="rId13" Type="http://schemas.openxmlformats.org/officeDocument/2006/relationships/image" Target="../media/image163.png"/><Relationship Id="rId3" Type="http://schemas.openxmlformats.org/officeDocument/2006/relationships/image" Target="../media/image3.png"/><Relationship Id="rId7" Type="http://schemas.openxmlformats.org/officeDocument/2006/relationships/image" Target="../media/image160.png"/><Relationship Id="rId12" Type="http://schemas.openxmlformats.org/officeDocument/2006/relationships/customXml" Target="../ink/ink16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163.xml"/><Relationship Id="rId11" Type="http://schemas.openxmlformats.org/officeDocument/2006/relationships/image" Target="../media/image162.png"/><Relationship Id="rId5" Type="http://schemas.openxmlformats.org/officeDocument/2006/relationships/image" Target="../media/image5.png"/><Relationship Id="rId10" Type="http://schemas.openxmlformats.org/officeDocument/2006/relationships/customXml" Target="../ink/ink165.xml"/><Relationship Id="rId4" Type="http://schemas.openxmlformats.org/officeDocument/2006/relationships/customXml" Target="../ink/ink162.xml"/><Relationship Id="rId9" Type="http://schemas.openxmlformats.org/officeDocument/2006/relationships/image" Target="../media/image161.png"/></Relationships>
</file>

<file path=ppt/slides/_rels/slide14.xml.rels><?xml version="1.0" encoding="UTF-8" standalone="yes"?>
<Relationships xmlns="http://schemas.openxmlformats.org/package/2006/relationships"><Relationship Id="rId26" Type="http://schemas.openxmlformats.org/officeDocument/2006/relationships/customXml" Target="../ink/ink178.xml"/><Relationship Id="rId21" Type="http://schemas.openxmlformats.org/officeDocument/2006/relationships/image" Target="../media/image171.png"/><Relationship Id="rId42" Type="http://schemas.openxmlformats.org/officeDocument/2006/relationships/customXml" Target="../ink/ink186.xml"/><Relationship Id="rId47" Type="http://schemas.openxmlformats.org/officeDocument/2006/relationships/image" Target="../media/image184.png"/><Relationship Id="rId63" Type="http://schemas.openxmlformats.org/officeDocument/2006/relationships/image" Target="../media/image192.png"/><Relationship Id="rId68" Type="http://schemas.openxmlformats.org/officeDocument/2006/relationships/customXml" Target="../ink/ink199.xml"/><Relationship Id="rId84" Type="http://schemas.openxmlformats.org/officeDocument/2006/relationships/customXml" Target="../ink/ink207.xml"/><Relationship Id="rId89" Type="http://schemas.openxmlformats.org/officeDocument/2006/relationships/image" Target="../media/image205.png"/><Relationship Id="rId16" Type="http://schemas.openxmlformats.org/officeDocument/2006/relationships/customXml" Target="../ink/ink173.xml"/><Relationship Id="rId11" Type="http://schemas.openxmlformats.org/officeDocument/2006/relationships/image" Target="../media/image166.png"/><Relationship Id="rId32" Type="http://schemas.openxmlformats.org/officeDocument/2006/relationships/customXml" Target="../ink/ink181.xml"/><Relationship Id="rId37" Type="http://schemas.openxmlformats.org/officeDocument/2006/relationships/image" Target="../media/image179.png"/><Relationship Id="rId53" Type="http://schemas.openxmlformats.org/officeDocument/2006/relationships/image" Target="../media/image187.png"/><Relationship Id="rId58" Type="http://schemas.openxmlformats.org/officeDocument/2006/relationships/customXml" Target="../ink/ink194.xml"/><Relationship Id="rId74" Type="http://schemas.openxmlformats.org/officeDocument/2006/relationships/customXml" Target="../ink/ink202.xml"/><Relationship Id="rId79" Type="http://schemas.openxmlformats.org/officeDocument/2006/relationships/image" Target="../media/image200.png"/><Relationship Id="rId5" Type="http://schemas.openxmlformats.org/officeDocument/2006/relationships/image" Target="../media/image5.png"/><Relationship Id="rId14" Type="http://schemas.openxmlformats.org/officeDocument/2006/relationships/customXml" Target="../ink/ink172.xml"/><Relationship Id="rId22" Type="http://schemas.openxmlformats.org/officeDocument/2006/relationships/customXml" Target="../ink/ink176.xml"/><Relationship Id="rId27" Type="http://schemas.openxmlformats.org/officeDocument/2006/relationships/image" Target="../media/image174.png"/><Relationship Id="rId30" Type="http://schemas.openxmlformats.org/officeDocument/2006/relationships/customXml" Target="../ink/ink180.xml"/><Relationship Id="rId35" Type="http://schemas.openxmlformats.org/officeDocument/2006/relationships/image" Target="../media/image178.png"/><Relationship Id="rId43" Type="http://schemas.openxmlformats.org/officeDocument/2006/relationships/image" Target="../media/image182.png"/><Relationship Id="rId48" Type="http://schemas.openxmlformats.org/officeDocument/2006/relationships/customXml" Target="../ink/ink189.xml"/><Relationship Id="rId56" Type="http://schemas.openxmlformats.org/officeDocument/2006/relationships/customXml" Target="../ink/ink193.xml"/><Relationship Id="rId64" Type="http://schemas.openxmlformats.org/officeDocument/2006/relationships/customXml" Target="../ink/ink197.xml"/><Relationship Id="rId69" Type="http://schemas.openxmlformats.org/officeDocument/2006/relationships/image" Target="../media/image195.png"/><Relationship Id="rId77" Type="http://schemas.openxmlformats.org/officeDocument/2006/relationships/image" Target="../media/image199.png"/><Relationship Id="rId8" Type="http://schemas.openxmlformats.org/officeDocument/2006/relationships/customXml" Target="../ink/ink169.xml"/><Relationship Id="rId51" Type="http://schemas.openxmlformats.org/officeDocument/2006/relationships/image" Target="../media/image186.png"/><Relationship Id="rId72" Type="http://schemas.openxmlformats.org/officeDocument/2006/relationships/customXml" Target="../ink/ink201.xml"/><Relationship Id="rId80" Type="http://schemas.openxmlformats.org/officeDocument/2006/relationships/customXml" Target="../ink/ink205.xml"/><Relationship Id="rId85" Type="http://schemas.openxmlformats.org/officeDocument/2006/relationships/image" Target="../media/image203.png"/><Relationship Id="rId3" Type="http://schemas.openxmlformats.org/officeDocument/2006/relationships/image" Target="../media/image3.png"/><Relationship Id="rId12" Type="http://schemas.openxmlformats.org/officeDocument/2006/relationships/customXml" Target="../ink/ink171.xml"/><Relationship Id="rId17" Type="http://schemas.openxmlformats.org/officeDocument/2006/relationships/image" Target="../media/image169.png"/><Relationship Id="rId25" Type="http://schemas.openxmlformats.org/officeDocument/2006/relationships/image" Target="../media/image173.png"/><Relationship Id="rId33" Type="http://schemas.openxmlformats.org/officeDocument/2006/relationships/image" Target="../media/image177.png"/><Relationship Id="rId38" Type="http://schemas.openxmlformats.org/officeDocument/2006/relationships/customXml" Target="../ink/ink184.xml"/><Relationship Id="rId46" Type="http://schemas.openxmlformats.org/officeDocument/2006/relationships/customXml" Target="../ink/ink188.xml"/><Relationship Id="rId59" Type="http://schemas.openxmlformats.org/officeDocument/2006/relationships/image" Target="../media/image190.png"/><Relationship Id="rId67" Type="http://schemas.openxmlformats.org/officeDocument/2006/relationships/image" Target="../media/image194.png"/><Relationship Id="rId20" Type="http://schemas.openxmlformats.org/officeDocument/2006/relationships/customXml" Target="../ink/ink175.xml"/><Relationship Id="rId41" Type="http://schemas.openxmlformats.org/officeDocument/2006/relationships/image" Target="../media/image181.png"/><Relationship Id="rId54" Type="http://schemas.openxmlformats.org/officeDocument/2006/relationships/customXml" Target="../ink/ink192.xml"/><Relationship Id="rId62" Type="http://schemas.openxmlformats.org/officeDocument/2006/relationships/customXml" Target="../ink/ink196.xml"/><Relationship Id="rId70" Type="http://schemas.openxmlformats.org/officeDocument/2006/relationships/customXml" Target="../ink/ink200.xml"/><Relationship Id="rId75" Type="http://schemas.openxmlformats.org/officeDocument/2006/relationships/image" Target="../media/image198.png"/><Relationship Id="rId83" Type="http://schemas.openxmlformats.org/officeDocument/2006/relationships/image" Target="../media/image202.png"/><Relationship Id="rId88" Type="http://schemas.openxmlformats.org/officeDocument/2006/relationships/customXml" Target="../ink/ink209.xml"/><Relationship Id="rId1" Type="http://schemas.openxmlformats.org/officeDocument/2006/relationships/slideLayout" Target="../slideLayouts/slideLayout1.xml"/><Relationship Id="rId6" Type="http://schemas.openxmlformats.org/officeDocument/2006/relationships/customXml" Target="../ink/ink168.xml"/><Relationship Id="rId15" Type="http://schemas.openxmlformats.org/officeDocument/2006/relationships/image" Target="../media/image168.png"/><Relationship Id="rId23" Type="http://schemas.openxmlformats.org/officeDocument/2006/relationships/image" Target="../media/image172.png"/><Relationship Id="rId28" Type="http://schemas.openxmlformats.org/officeDocument/2006/relationships/customXml" Target="../ink/ink179.xml"/><Relationship Id="rId36" Type="http://schemas.openxmlformats.org/officeDocument/2006/relationships/customXml" Target="../ink/ink183.xml"/><Relationship Id="rId49" Type="http://schemas.openxmlformats.org/officeDocument/2006/relationships/image" Target="../media/image185.png"/><Relationship Id="rId57" Type="http://schemas.openxmlformats.org/officeDocument/2006/relationships/image" Target="../media/image189.png"/><Relationship Id="rId10" Type="http://schemas.openxmlformats.org/officeDocument/2006/relationships/customXml" Target="../ink/ink170.xml"/><Relationship Id="rId31" Type="http://schemas.openxmlformats.org/officeDocument/2006/relationships/image" Target="../media/image176.png"/><Relationship Id="rId44" Type="http://schemas.openxmlformats.org/officeDocument/2006/relationships/customXml" Target="../ink/ink187.xml"/><Relationship Id="rId52" Type="http://schemas.openxmlformats.org/officeDocument/2006/relationships/customXml" Target="../ink/ink191.xml"/><Relationship Id="rId60" Type="http://schemas.openxmlformats.org/officeDocument/2006/relationships/customXml" Target="../ink/ink195.xml"/><Relationship Id="rId65" Type="http://schemas.openxmlformats.org/officeDocument/2006/relationships/image" Target="../media/image193.png"/><Relationship Id="rId73" Type="http://schemas.openxmlformats.org/officeDocument/2006/relationships/image" Target="../media/image197.png"/><Relationship Id="rId78" Type="http://schemas.openxmlformats.org/officeDocument/2006/relationships/customXml" Target="../ink/ink204.xml"/><Relationship Id="rId81" Type="http://schemas.openxmlformats.org/officeDocument/2006/relationships/image" Target="../media/image201.png"/><Relationship Id="rId86" Type="http://schemas.openxmlformats.org/officeDocument/2006/relationships/customXml" Target="../ink/ink208.xml"/><Relationship Id="rId4" Type="http://schemas.openxmlformats.org/officeDocument/2006/relationships/customXml" Target="../ink/ink167.xml"/><Relationship Id="rId9" Type="http://schemas.openxmlformats.org/officeDocument/2006/relationships/image" Target="../media/image165.png"/><Relationship Id="rId13" Type="http://schemas.openxmlformats.org/officeDocument/2006/relationships/image" Target="../media/image167.png"/><Relationship Id="rId18" Type="http://schemas.openxmlformats.org/officeDocument/2006/relationships/customXml" Target="../ink/ink174.xml"/><Relationship Id="rId39" Type="http://schemas.openxmlformats.org/officeDocument/2006/relationships/image" Target="../media/image180.png"/><Relationship Id="rId34" Type="http://schemas.openxmlformats.org/officeDocument/2006/relationships/customXml" Target="../ink/ink182.xml"/><Relationship Id="rId50" Type="http://schemas.openxmlformats.org/officeDocument/2006/relationships/customXml" Target="../ink/ink190.xml"/><Relationship Id="rId55" Type="http://schemas.openxmlformats.org/officeDocument/2006/relationships/image" Target="../media/image188.png"/><Relationship Id="rId76" Type="http://schemas.openxmlformats.org/officeDocument/2006/relationships/customXml" Target="../ink/ink203.xml"/><Relationship Id="rId7" Type="http://schemas.openxmlformats.org/officeDocument/2006/relationships/image" Target="../media/image164.png"/><Relationship Id="rId71" Type="http://schemas.openxmlformats.org/officeDocument/2006/relationships/image" Target="../media/image196.png"/><Relationship Id="rId2" Type="http://schemas.openxmlformats.org/officeDocument/2006/relationships/notesSlide" Target="../notesSlides/notesSlide14.xml"/><Relationship Id="rId29" Type="http://schemas.openxmlformats.org/officeDocument/2006/relationships/image" Target="../media/image175.png"/><Relationship Id="rId24" Type="http://schemas.openxmlformats.org/officeDocument/2006/relationships/customXml" Target="../ink/ink177.xml"/><Relationship Id="rId40" Type="http://schemas.openxmlformats.org/officeDocument/2006/relationships/customXml" Target="../ink/ink185.xml"/><Relationship Id="rId45" Type="http://schemas.openxmlformats.org/officeDocument/2006/relationships/image" Target="../media/image183.png"/><Relationship Id="rId66" Type="http://schemas.openxmlformats.org/officeDocument/2006/relationships/customXml" Target="../ink/ink198.xml"/><Relationship Id="rId87" Type="http://schemas.openxmlformats.org/officeDocument/2006/relationships/image" Target="../media/image204.png"/><Relationship Id="rId61" Type="http://schemas.openxmlformats.org/officeDocument/2006/relationships/image" Target="../media/image191.png"/><Relationship Id="rId82" Type="http://schemas.openxmlformats.org/officeDocument/2006/relationships/customXml" Target="../ink/ink206.xml"/><Relationship Id="rId19" Type="http://schemas.openxmlformats.org/officeDocument/2006/relationships/image" Target="../media/image170.png"/></Relationships>
</file>

<file path=ppt/slides/_rels/slide15.xml.rels><?xml version="1.0" encoding="UTF-8" standalone="yes"?>
<Relationships xmlns="http://schemas.openxmlformats.org/package/2006/relationships"><Relationship Id="rId8" Type="http://schemas.openxmlformats.org/officeDocument/2006/relationships/customXml" Target="../ink/ink212.xml"/><Relationship Id="rId3" Type="http://schemas.openxmlformats.org/officeDocument/2006/relationships/image" Target="../media/image3.png"/><Relationship Id="rId7" Type="http://schemas.openxmlformats.org/officeDocument/2006/relationships/image" Target="../media/image20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11.xml"/><Relationship Id="rId11" Type="http://schemas.openxmlformats.org/officeDocument/2006/relationships/image" Target="../media/image208.png"/><Relationship Id="rId5" Type="http://schemas.openxmlformats.org/officeDocument/2006/relationships/image" Target="../media/image5.png"/><Relationship Id="rId10" Type="http://schemas.openxmlformats.org/officeDocument/2006/relationships/customXml" Target="../ink/ink213.xml"/><Relationship Id="rId4" Type="http://schemas.openxmlformats.org/officeDocument/2006/relationships/customXml" Target="../ink/ink210.xml"/><Relationship Id="rId9" Type="http://schemas.openxmlformats.org/officeDocument/2006/relationships/image" Target="../media/image207.png"/></Relationships>
</file>

<file path=ppt/slides/_rels/slide16.xml.rels><?xml version="1.0" encoding="UTF-8" standalone="yes"?>
<Relationships xmlns="http://schemas.openxmlformats.org/package/2006/relationships"><Relationship Id="rId8" Type="http://schemas.openxmlformats.org/officeDocument/2006/relationships/customXml" Target="../ink/ink216.xml"/><Relationship Id="rId13" Type="http://schemas.openxmlformats.org/officeDocument/2006/relationships/image" Target="../media/image212.png"/><Relationship Id="rId18" Type="http://schemas.openxmlformats.org/officeDocument/2006/relationships/customXml" Target="../ink/ink221.xml"/><Relationship Id="rId3" Type="http://schemas.openxmlformats.org/officeDocument/2006/relationships/image" Target="../media/image3.png"/><Relationship Id="rId7" Type="http://schemas.openxmlformats.org/officeDocument/2006/relationships/image" Target="../media/image209.png"/><Relationship Id="rId12" Type="http://schemas.openxmlformats.org/officeDocument/2006/relationships/customXml" Target="../ink/ink218.xml"/><Relationship Id="rId17" Type="http://schemas.openxmlformats.org/officeDocument/2006/relationships/image" Target="../media/image214.png"/><Relationship Id="rId2" Type="http://schemas.openxmlformats.org/officeDocument/2006/relationships/notesSlide" Target="../notesSlides/notesSlide16.xml"/><Relationship Id="rId16" Type="http://schemas.openxmlformats.org/officeDocument/2006/relationships/customXml" Target="../ink/ink220.xml"/><Relationship Id="rId1" Type="http://schemas.openxmlformats.org/officeDocument/2006/relationships/slideLayout" Target="../slideLayouts/slideLayout1.xml"/><Relationship Id="rId6" Type="http://schemas.openxmlformats.org/officeDocument/2006/relationships/customXml" Target="../ink/ink215.xml"/><Relationship Id="rId11" Type="http://schemas.openxmlformats.org/officeDocument/2006/relationships/image" Target="../media/image211.png"/><Relationship Id="rId5" Type="http://schemas.openxmlformats.org/officeDocument/2006/relationships/image" Target="../media/image5.png"/><Relationship Id="rId15" Type="http://schemas.openxmlformats.org/officeDocument/2006/relationships/image" Target="../media/image213.png"/><Relationship Id="rId10" Type="http://schemas.openxmlformats.org/officeDocument/2006/relationships/customXml" Target="../ink/ink217.xml"/><Relationship Id="rId19" Type="http://schemas.openxmlformats.org/officeDocument/2006/relationships/image" Target="../media/image215.png"/><Relationship Id="rId4" Type="http://schemas.openxmlformats.org/officeDocument/2006/relationships/customXml" Target="../ink/ink214.xml"/><Relationship Id="rId9" Type="http://schemas.openxmlformats.org/officeDocument/2006/relationships/image" Target="../media/image210.png"/><Relationship Id="rId14" Type="http://schemas.openxmlformats.org/officeDocument/2006/relationships/customXml" Target="../ink/ink2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5.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5.xml"/><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671" Type="http://schemas.openxmlformats.org/officeDocument/2006/relationships/image" Target="../media/image136.png"/><Relationship Id="rId531" Type="http://schemas.openxmlformats.org/officeDocument/2006/relationships/image" Target="../media/image66.png"/><Relationship Id="rId573" Type="http://schemas.openxmlformats.org/officeDocument/2006/relationships/image" Target="../media/image87.png"/><Relationship Id="rId629" Type="http://schemas.openxmlformats.org/officeDocument/2006/relationships/image" Target="../media/image115.png"/><Relationship Id="rId433" Type="http://schemas.openxmlformats.org/officeDocument/2006/relationships/image" Target="../media/image17.png"/><Relationship Id="rId475" Type="http://schemas.openxmlformats.org/officeDocument/2006/relationships/image" Target="../media/image38.png"/><Relationship Id="rId640" Type="http://schemas.openxmlformats.org/officeDocument/2006/relationships/customXml" Target="../ink/ink120.xml"/><Relationship Id="rId682" Type="http://schemas.openxmlformats.org/officeDocument/2006/relationships/customXml" Target="../ink/ink141.xml"/><Relationship Id="rId500" Type="http://schemas.openxmlformats.org/officeDocument/2006/relationships/customXml" Target="../ink/ink50.xml"/><Relationship Id="rId521" Type="http://schemas.openxmlformats.org/officeDocument/2006/relationships/image" Target="../media/image61.png"/><Relationship Id="rId542" Type="http://schemas.openxmlformats.org/officeDocument/2006/relationships/customXml" Target="../ink/ink71.xml"/><Relationship Id="rId563" Type="http://schemas.openxmlformats.org/officeDocument/2006/relationships/image" Target="../media/image82.png"/><Relationship Id="rId584" Type="http://schemas.openxmlformats.org/officeDocument/2006/relationships/customXml" Target="../ink/ink92.xml"/><Relationship Id="rId619" Type="http://schemas.openxmlformats.org/officeDocument/2006/relationships/image" Target="../media/image110.png"/><Relationship Id="rId423" Type="http://schemas.openxmlformats.org/officeDocument/2006/relationships/image" Target="../media/image12.png"/><Relationship Id="rId444" Type="http://schemas.openxmlformats.org/officeDocument/2006/relationships/customXml" Target="../ink/ink22.xml"/><Relationship Id="rId465" Type="http://schemas.openxmlformats.org/officeDocument/2006/relationships/image" Target="../media/image33.png"/><Relationship Id="rId486" Type="http://schemas.openxmlformats.org/officeDocument/2006/relationships/customXml" Target="../ink/ink43.xml"/><Relationship Id="rId630" Type="http://schemas.openxmlformats.org/officeDocument/2006/relationships/customXml" Target="../ink/ink115.xml"/><Relationship Id="rId651" Type="http://schemas.openxmlformats.org/officeDocument/2006/relationships/image" Target="../media/image126.png"/><Relationship Id="rId672" Type="http://schemas.openxmlformats.org/officeDocument/2006/relationships/customXml" Target="../ink/ink136.xml"/><Relationship Id="rId511" Type="http://schemas.openxmlformats.org/officeDocument/2006/relationships/image" Target="../media/image56.png"/><Relationship Id="rId532" Type="http://schemas.openxmlformats.org/officeDocument/2006/relationships/customXml" Target="../ink/ink66.xml"/><Relationship Id="rId553" Type="http://schemas.openxmlformats.org/officeDocument/2006/relationships/image" Target="../media/image77.png"/><Relationship Id="rId574" Type="http://schemas.openxmlformats.org/officeDocument/2006/relationships/customXml" Target="../ink/ink87.xml"/><Relationship Id="rId609" Type="http://schemas.openxmlformats.org/officeDocument/2006/relationships/image" Target="../media/image105.png"/><Relationship Id="rId595" Type="http://schemas.openxmlformats.org/officeDocument/2006/relationships/image" Target="../media/image98.png"/><Relationship Id="rId434" Type="http://schemas.openxmlformats.org/officeDocument/2006/relationships/customXml" Target="../ink/ink17.xml"/><Relationship Id="rId455" Type="http://schemas.openxmlformats.org/officeDocument/2006/relationships/image" Target="../media/image28.png"/><Relationship Id="rId476" Type="http://schemas.openxmlformats.org/officeDocument/2006/relationships/customXml" Target="../ink/ink38.xml"/><Relationship Id="rId497" Type="http://schemas.openxmlformats.org/officeDocument/2006/relationships/image" Target="../media/image49.png"/><Relationship Id="rId620" Type="http://schemas.openxmlformats.org/officeDocument/2006/relationships/customXml" Target="../ink/ink110.xml"/><Relationship Id="rId641" Type="http://schemas.openxmlformats.org/officeDocument/2006/relationships/image" Target="../media/image121.png"/><Relationship Id="rId662" Type="http://schemas.openxmlformats.org/officeDocument/2006/relationships/customXml" Target="../ink/ink131.xml"/><Relationship Id="rId683" Type="http://schemas.openxmlformats.org/officeDocument/2006/relationships/image" Target="../media/image142.png"/><Relationship Id="rId501" Type="http://schemas.openxmlformats.org/officeDocument/2006/relationships/image" Target="../media/image51.png"/><Relationship Id="rId522" Type="http://schemas.openxmlformats.org/officeDocument/2006/relationships/customXml" Target="../ink/ink61.xml"/><Relationship Id="rId543" Type="http://schemas.openxmlformats.org/officeDocument/2006/relationships/image" Target="../media/image72.png"/><Relationship Id="rId564" Type="http://schemas.openxmlformats.org/officeDocument/2006/relationships/customXml" Target="../ink/ink82.xml"/><Relationship Id="rId585" Type="http://schemas.openxmlformats.org/officeDocument/2006/relationships/image" Target="../media/image93.png"/><Relationship Id="rId424" Type="http://schemas.openxmlformats.org/officeDocument/2006/relationships/customXml" Target="../ink/ink12.xml"/><Relationship Id="rId445" Type="http://schemas.openxmlformats.org/officeDocument/2006/relationships/image" Target="../media/image23.png"/><Relationship Id="rId466" Type="http://schemas.openxmlformats.org/officeDocument/2006/relationships/customXml" Target="../ink/ink33.xml"/><Relationship Id="rId487" Type="http://schemas.openxmlformats.org/officeDocument/2006/relationships/image" Target="../media/image44.png"/><Relationship Id="rId610" Type="http://schemas.openxmlformats.org/officeDocument/2006/relationships/customXml" Target="../ink/ink105.xml"/><Relationship Id="rId631" Type="http://schemas.openxmlformats.org/officeDocument/2006/relationships/image" Target="../media/image116.png"/><Relationship Id="rId652" Type="http://schemas.openxmlformats.org/officeDocument/2006/relationships/customXml" Target="../ink/ink126.xml"/><Relationship Id="rId673" Type="http://schemas.openxmlformats.org/officeDocument/2006/relationships/image" Target="../media/image137.png"/><Relationship Id="rId512" Type="http://schemas.openxmlformats.org/officeDocument/2006/relationships/customXml" Target="../ink/ink56.xml"/><Relationship Id="rId533" Type="http://schemas.openxmlformats.org/officeDocument/2006/relationships/image" Target="../media/image67.png"/><Relationship Id="rId554" Type="http://schemas.openxmlformats.org/officeDocument/2006/relationships/customXml" Target="../ink/ink77.xml"/><Relationship Id="rId575" Type="http://schemas.openxmlformats.org/officeDocument/2006/relationships/image" Target="../media/image88.png"/><Relationship Id="rId596" Type="http://schemas.openxmlformats.org/officeDocument/2006/relationships/customXml" Target="../ink/ink98.xml"/><Relationship Id="rId435" Type="http://schemas.openxmlformats.org/officeDocument/2006/relationships/image" Target="../media/image18.png"/><Relationship Id="rId456" Type="http://schemas.openxmlformats.org/officeDocument/2006/relationships/customXml" Target="../ink/ink28.xml"/><Relationship Id="rId477" Type="http://schemas.openxmlformats.org/officeDocument/2006/relationships/image" Target="../media/image39.png"/><Relationship Id="rId498" Type="http://schemas.openxmlformats.org/officeDocument/2006/relationships/customXml" Target="../ink/ink49.xml"/><Relationship Id="rId600" Type="http://schemas.openxmlformats.org/officeDocument/2006/relationships/customXml" Target="../ink/ink100.xml"/><Relationship Id="rId621" Type="http://schemas.openxmlformats.org/officeDocument/2006/relationships/image" Target="../media/image111.png"/><Relationship Id="rId642" Type="http://schemas.openxmlformats.org/officeDocument/2006/relationships/customXml" Target="../ink/ink121.xml"/><Relationship Id="rId663" Type="http://schemas.openxmlformats.org/officeDocument/2006/relationships/image" Target="../media/image132.png"/><Relationship Id="rId502" Type="http://schemas.openxmlformats.org/officeDocument/2006/relationships/customXml" Target="../ink/ink51.xml"/><Relationship Id="rId523" Type="http://schemas.openxmlformats.org/officeDocument/2006/relationships/image" Target="../media/image62.png"/><Relationship Id="rId544" Type="http://schemas.openxmlformats.org/officeDocument/2006/relationships/customXml" Target="../ink/ink72.xml"/><Relationship Id="rId565" Type="http://schemas.openxmlformats.org/officeDocument/2006/relationships/image" Target="../media/image83.png"/><Relationship Id="rId586" Type="http://schemas.openxmlformats.org/officeDocument/2006/relationships/customXml" Target="../ink/ink93.xml"/><Relationship Id="rId425" Type="http://schemas.openxmlformats.org/officeDocument/2006/relationships/image" Target="../media/image13.png"/><Relationship Id="rId446" Type="http://schemas.openxmlformats.org/officeDocument/2006/relationships/customXml" Target="../ink/ink23.xml"/><Relationship Id="rId467" Type="http://schemas.openxmlformats.org/officeDocument/2006/relationships/image" Target="../media/image34.png"/><Relationship Id="rId611" Type="http://schemas.openxmlformats.org/officeDocument/2006/relationships/image" Target="../media/image106.png"/><Relationship Id="rId632" Type="http://schemas.openxmlformats.org/officeDocument/2006/relationships/customXml" Target="../ink/ink116.xml"/><Relationship Id="rId653" Type="http://schemas.openxmlformats.org/officeDocument/2006/relationships/image" Target="../media/image127.png"/><Relationship Id="rId488" Type="http://schemas.openxmlformats.org/officeDocument/2006/relationships/customXml" Target="../ink/ink44.xml"/><Relationship Id="rId674" Type="http://schemas.openxmlformats.org/officeDocument/2006/relationships/customXml" Target="../ink/ink137.xml"/><Relationship Id="rId513" Type="http://schemas.openxmlformats.org/officeDocument/2006/relationships/image" Target="../media/image57.png"/><Relationship Id="rId534" Type="http://schemas.openxmlformats.org/officeDocument/2006/relationships/customXml" Target="../ink/ink67.xml"/><Relationship Id="rId555" Type="http://schemas.openxmlformats.org/officeDocument/2006/relationships/image" Target="../media/image78.png"/><Relationship Id="rId576" Type="http://schemas.openxmlformats.org/officeDocument/2006/relationships/customXml" Target="../ink/ink88.xml"/><Relationship Id="rId597" Type="http://schemas.openxmlformats.org/officeDocument/2006/relationships/image" Target="../media/image99.png"/><Relationship Id="rId436" Type="http://schemas.openxmlformats.org/officeDocument/2006/relationships/customXml" Target="../ink/ink18.xml"/><Relationship Id="rId457" Type="http://schemas.openxmlformats.org/officeDocument/2006/relationships/image" Target="../media/image29.png"/><Relationship Id="rId601" Type="http://schemas.openxmlformats.org/officeDocument/2006/relationships/image" Target="../media/image101.png"/><Relationship Id="rId622" Type="http://schemas.openxmlformats.org/officeDocument/2006/relationships/customXml" Target="../ink/ink111.xml"/><Relationship Id="rId643" Type="http://schemas.openxmlformats.org/officeDocument/2006/relationships/image" Target="../media/image122.png"/><Relationship Id="rId478" Type="http://schemas.openxmlformats.org/officeDocument/2006/relationships/customXml" Target="../ink/ink39.xml"/><Relationship Id="rId499" Type="http://schemas.openxmlformats.org/officeDocument/2006/relationships/image" Target="../media/image50.png"/><Relationship Id="rId664" Type="http://schemas.openxmlformats.org/officeDocument/2006/relationships/customXml" Target="../ink/ink132.xml"/><Relationship Id="rId503" Type="http://schemas.openxmlformats.org/officeDocument/2006/relationships/image" Target="../media/image52.png"/><Relationship Id="rId524" Type="http://schemas.openxmlformats.org/officeDocument/2006/relationships/customXml" Target="../ink/ink62.xml"/><Relationship Id="rId545" Type="http://schemas.openxmlformats.org/officeDocument/2006/relationships/image" Target="../media/image73.png"/><Relationship Id="rId566" Type="http://schemas.openxmlformats.org/officeDocument/2006/relationships/customXml" Target="../ink/ink83.xml"/><Relationship Id="rId587" Type="http://schemas.openxmlformats.org/officeDocument/2006/relationships/image" Target="../media/image94.png"/><Relationship Id="rId426" Type="http://schemas.openxmlformats.org/officeDocument/2006/relationships/customXml" Target="../ink/ink13.xml"/><Relationship Id="rId447" Type="http://schemas.openxmlformats.org/officeDocument/2006/relationships/image" Target="../media/image24.png"/><Relationship Id="rId612" Type="http://schemas.openxmlformats.org/officeDocument/2006/relationships/customXml" Target="../ink/ink106.xml"/><Relationship Id="rId633" Type="http://schemas.openxmlformats.org/officeDocument/2006/relationships/image" Target="../media/image117.png"/><Relationship Id="rId468" Type="http://schemas.openxmlformats.org/officeDocument/2006/relationships/customXml" Target="../ink/ink34.xml"/><Relationship Id="rId489" Type="http://schemas.openxmlformats.org/officeDocument/2006/relationships/image" Target="../media/image45.png"/><Relationship Id="rId654" Type="http://schemas.openxmlformats.org/officeDocument/2006/relationships/customXml" Target="../ink/ink127.xml"/><Relationship Id="rId675" Type="http://schemas.openxmlformats.org/officeDocument/2006/relationships/image" Target="../media/image138.png"/><Relationship Id="rId514" Type="http://schemas.openxmlformats.org/officeDocument/2006/relationships/customXml" Target="../ink/ink57.xml"/><Relationship Id="rId535" Type="http://schemas.openxmlformats.org/officeDocument/2006/relationships/image" Target="../media/image68.png"/><Relationship Id="rId556" Type="http://schemas.openxmlformats.org/officeDocument/2006/relationships/customXml" Target="../ink/ink78.xml"/><Relationship Id="rId577" Type="http://schemas.openxmlformats.org/officeDocument/2006/relationships/image" Target="../media/image89.png"/><Relationship Id="rId598" Type="http://schemas.openxmlformats.org/officeDocument/2006/relationships/customXml" Target="../ink/ink99.xml"/><Relationship Id="rId602" Type="http://schemas.openxmlformats.org/officeDocument/2006/relationships/customXml" Target="../ink/ink101.xml"/><Relationship Id="rId437" Type="http://schemas.openxmlformats.org/officeDocument/2006/relationships/image" Target="../media/image19.png"/><Relationship Id="rId458" Type="http://schemas.openxmlformats.org/officeDocument/2006/relationships/customXml" Target="../ink/ink29.xml"/><Relationship Id="rId479" Type="http://schemas.openxmlformats.org/officeDocument/2006/relationships/image" Target="../media/image40.png"/><Relationship Id="rId623" Type="http://schemas.openxmlformats.org/officeDocument/2006/relationships/image" Target="../media/image112.png"/><Relationship Id="rId644" Type="http://schemas.openxmlformats.org/officeDocument/2006/relationships/customXml" Target="../ink/ink122.xml"/><Relationship Id="rId665" Type="http://schemas.openxmlformats.org/officeDocument/2006/relationships/image" Target="../media/image133.png"/><Relationship Id="rId490" Type="http://schemas.openxmlformats.org/officeDocument/2006/relationships/customXml" Target="../ink/ink45.xml"/><Relationship Id="rId504" Type="http://schemas.openxmlformats.org/officeDocument/2006/relationships/customXml" Target="../ink/ink52.xml"/><Relationship Id="rId525" Type="http://schemas.openxmlformats.org/officeDocument/2006/relationships/image" Target="../media/image63.png"/><Relationship Id="rId546" Type="http://schemas.openxmlformats.org/officeDocument/2006/relationships/customXml" Target="../ink/ink73.xml"/><Relationship Id="rId567" Type="http://schemas.openxmlformats.org/officeDocument/2006/relationships/image" Target="../media/image84.png"/><Relationship Id="rId588" Type="http://schemas.openxmlformats.org/officeDocument/2006/relationships/customXml" Target="../ink/ink94.xml"/><Relationship Id="rId427" Type="http://schemas.openxmlformats.org/officeDocument/2006/relationships/image" Target="../media/image14.png"/><Relationship Id="rId448" Type="http://schemas.openxmlformats.org/officeDocument/2006/relationships/customXml" Target="../ink/ink24.xml"/><Relationship Id="rId469" Type="http://schemas.openxmlformats.org/officeDocument/2006/relationships/image" Target="../media/image35.png"/><Relationship Id="rId613" Type="http://schemas.openxmlformats.org/officeDocument/2006/relationships/image" Target="../media/image107.png"/><Relationship Id="rId634" Type="http://schemas.openxmlformats.org/officeDocument/2006/relationships/customXml" Target="../ink/ink117.xml"/><Relationship Id="rId655" Type="http://schemas.openxmlformats.org/officeDocument/2006/relationships/image" Target="../media/image128.png"/><Relationship Id="rId676" Type="http://schemas.openxmlformats.org/officeDocument/2006/relationships/customXml" Target="../ink/ink138.xml"/><Relationship Id="rId480" Type="http://schemas.openxmlformats.org/officeDocument/2006/relationships/customXml" Target="../ink/ink40.xml"/><Relationship Id="rId515" Type="http://schemas.openxmlformats.org/officeDocument/2006/relationships/image" Target="../media/image58.png"/><Relationship Id="rId536" Type="http://schemas.openxmlformats.org/officeDocument/2006/relationships/customXml" Target="../ink/ink68.xml"/><Relationship Id="rId557" Type="http://schemas.openxmlformats.org/officeDocument/2006/relationships/image" Target="../media/image79.png"/><Relationship Id="rId578" Type="http://schemas.openxmlformats.org/officeDocument/2006/relationships/customXml" Target="../ink/ink89.xml"/><Relationship Id="rId599" Type="http://schemas.openxmlformats.org/officeDocument/2006/relationships/image" Target="../media/image100.png"/><Relationship Id="rId417" Type="http://schemas.openxmlformats.org/officeDocument/2006/relationships/image" Target="../media/image227.png"/><Relationship Id="rId438" Type="http://schemas.openxmlformats.org/officeDocument/2006/relationships/customXml" Target="../ink/ink19.xml"/><Relationship Id="rId459" Type="http://schemas.openxmlformats.org/officeDocument/2006/relationships/image" Target="../media/image30.png"/><Relationship Id="rId603" Type="http://schemas.openxmlformats.org/officeDocument/2006/relationships/image" Target="../media/image102.png"/><Relationship Id="rId624" Type="http://schemas.openxmlformats.org/officeDocument/2006/relationships/customXml" Target="../ink/ink112.xml"/><Relationship Id="rId645" Type="http://schemas.openxmlformats.org/officeDocument/2006/relationships/image" Target="../media/image123.png"/><Relationship Id="rId666" Type="http://schemas.openxmlformats.org/officeDocument/2006/relationships/customXml" Target="../ink/ink133.xml"/><Relationship Id="rId470" Type="http://schemas.openxmlformats.org/officeDocument/2006/relationships/customXml" Target="../ink/ink35.xml"/><Relationship Id="rId491" Type="http://schemas.openxmlformats.org/officeDocument/2006/relationships/image" Target="../media/image46.png"/><Relationship Id="rId505" Type="http://schemas.openxmlformats.org/officeDocument/2006/relationships/image" Target="../media/image53.png"/><Relationship Id="rId526" Type="http://schemas.openxmlformats.org/officeDocument/2006/relationships/customXml" Target="../ink/ink63.xml"/><Relationship Id="rId547" Type="http://schemas.openxmlformats.org/officeDocument/2006/relationships/image" Target="../media/image74.png"/><Relationship Id="rId568" Type="http://schemas.openxmlformats.org/officeDocument/2006/relationships/customXml" Target="../ink/ink84.xml"/><Relationship Id="rId589" Type="http://schemas.openxmlformats.org/officeDocument/2006/relationships/image" Target="../media/image95.png"/><Relationship Id="rId428" Type="http://schemas.openxmlformats.org/officeDocument/2006/relationships/customXml" Target="../ink/ink14.xml"/><Relationship Id="rId449" Type="http://schemas.openxmlformats.org/officeDocument/2006/relationships/image" Target="../media/image25.png"/><Relationship Id="rId614" Type="http://schemas.openxmlformats.org/officeDocument/2006/relationships/customXml" Target="../ink/ink107.xml"/><Relationship Id="rId635" Type="http://schemas.openxmlformats.org/officeDocument/2006/relationships/image" Target="../media/image118.png"/><Relationship Id="rId656" Type="http://schemas.openxmlformats.org/officeDocument/2006/relationships/customXml" Target="../ink/ink128.xml"/><Relationship Id="rId677" Type="http://schemas.openxmlformats.org/officeDocument/2006/relationships/image" Target="../media/image139.png"/><Relationship Id="rId460" Type="http://schemas.openxmlformats.org/officeDocument/2006/relationships/customXml" Target="../ink/ink30.xml"/><Relationship Id="rId481" Type="http://schemas.openxmlformats.org/officeDocument/2006/relationships/image" Target="../media/image41.png"/><Relationship Id="rId516" Type="http://schemas.openxmlformats.org/officeDocument/2006/relationships/customXml" Target="../ink/ink58.xml"/><Relationship Id="rId537" Type="http://schemas.openxmlformats.org/officeDocument/2006/relationships/image" Target="../media/image69.png"/><Relationship Id="rId558" Type="http://schemas.openxmlformats.org/officeDocument/2006/relationships/customXml" Target="../ink/ink79.xml"/><Relationship Id="rId579" Type="http://schemas.openxmlformats.org/officeDocument/2006/relationships/image" Target="../media/image90.png"/><Relationship Id="rId418" Type="http://schemas.openxmlformats.org/officeDocument/2006/relationships/customXml" Target="../ink/ink9.xml"/><Relationship Id="rId439" Type="http://schemas.openxmlformats.org/officeDocument/2006/relationships/image" Target="../media/image20.png"/><Relationship Id="rId590" Type="http://schemas.openxmlformats.org/officeDocument/2006/relationships/customXml" Target="../ink/ink95.xml"/><Relationship Id="rId604" Type="http://schemas.openxmlformats.org/officeDocument/2006/relationships/customXml" Target="../ink/ink102.xml"/><Relationship Id="rId625" Type="http://schemas.openxmlformats.org/officeDocument/2006/relationships/image" Target="../media/image113.png"/><Relationship Id="rId646" Type="http://schemas.openxmlformats.org/officeDocument/2006/relationships/customXml" Target="../ink/ink123.xml"/><Relationship Id="rId450" Type="http://schemas.openxmlformats.org/officeDocument/2006/relationships/customXml" Target="../ink/ink25.xml"/><Relationship Id="rId471" Type="http://schemas.openxmlformats.org/officeDocument/2006/relationships/image" Target="../media/image36.png"/><Relationship Id="rId506" Type="http://schemas.openxmlformats.org/officeDocument/2006/relationships/customXml" Target="../ink/ink53.xml"/><Relationship Id="rId667" Type="http://schemas.openxmlformats.org/officeDocument/2006/relationships/image" Target="../media/image134.png"/><Relationship Id="rId492" Type="http://schemas.openxmlformats.org/officeDocument/2006/relationships/customXml" Target="../ink/ink46.xml"/><Relationship Id="rId527" Type="http://schemas.openxmlformats.org/officeDocument/2006/relationships/image" Target="../media/image64.png"/><Relationship Id="rId548" Type="http://schemas.openxmlformats.org/officeDocument/2006/relationships/customXml" Target="../ink/ink74.xml"/><Relationship Id="rId569" Type="http://schemas.openxmlformats.org/officeDocument/2006/relationships/image" Target="../media/image85.png"/><Relationship Id="rId429" Type="http://schemas.openxmlformats.org/officeDocument/2006/relationships/image" Target="../media/image15.png"/><Relationship Id="rId580" Type="http://schemas.openxmlformats.org/officeDocument/2006/relationships/customXml" Target="../ink/ink90.xml"/><Relationship Id="rId615" Type="http://schemas.openxmlformats.org/officeDocument/2006/relationships/image" Target="../media/image108.png"/><Relationship Id="rId636" Type="http://schemas.openxmlformats.org/officeDocument/2006/relationships/customXml" Target="../ink/ink118.xml"/><Relationship Id="rId1" Type="http://schemas.openxmlformats.org/officeDocument/2006/relationships/slideLayout" Target="../slideLayouts/slideLayout1.xml"/><Relationship Id="rId440" Type="http://schemas.openxmlformats.org/officeDocument/2006/relationships/customXml" Target="../ink/ink20.xml"/><Relationship Id="rId657" Type="http://schemas.openxmlformats.org/officeDocument/2006/relationships/image" Target="../media/image129.png"/><Relationship Id="rId678" Type="http://schemas.openxmlformats.org/officeDocument/2006/relationships/customXml" Target="../ink/ink139.xml"/><Relationship Id="rId461" Type="http://schemas.openxmlformats.org/officeDocument/2006/relationships/image" Target="../media/image31.png"/><Relationship Id="rId482" Type="http://schemas.openxmlformats.org/officeDocument/2006/relationships/customXml" Target="../ink/ink41.xml"/><Relationship Id="rId517" Type="http://schemas.openxmlformats.org/officeDocument/2006/relationships/image" Target="../media/image59.png"/><Relationship Id="rId538" Type="http://schemas.openxmlformats.org/officeDocument/2006/relationships/customXml" Target="../ink/ink69.xml"/><Relationship Id="rId559" Type="http://schemas.openxmlformats.org/officeDocument/2006/relationships/image" Target="../media/image80.png"/><Relationship Id="rId419" Type="http://schemas.openxmlformats.org/officeDocument/2006/relationships/image" Target="../media/image10.png"/><Relationship Id="rId570" Type="http://schemas.openxmlformats.org/officeDocument/2006/relationships/customXml" Target="../ink/ink85.xml"/><Relationship Id="rId591" Type="http://schemas.openxmlformats.org/officeDocument/2006/relationships/image" Target="../media/image96.png"/><Relationship Id="rId605" Type="http://schemas.openxmlformats.org/officeDocument/2006/relationships/image" Target="../media/image103.png"/><Relationship Id="rId626" Type="http://schemas.openxmlformats.org/officeDocument/2006/relationships/customXml" Target="../ink/ink113.xml"/><Relationship Id="rId430" Type="http://schemas.openxmlformats.org/officeDocument/2006/relationships/customXml" Target="../ink/ink15.xml"/><Relationship Id="rId647" Type="http://schemas.openxmlformats.org/officeDocument/2006/relationships/image" Target="../media/image124.png"/><Relationship Id="rId668" Type="http://schemas.openxmlformats.org/officeDocument/2006/relationships/customXml" Target="../ink/ink134.xml"/><Relationship Id="rId451" Type="http://schemas.openxmlformats.org/officeDocument/2006/relationships/image" Target="../media/image26.png"/><Relationship Id="rId472" Type="http://schemas.openxmlformats.org/officeDocument/2006/relationships/customXml" Target="../ink/ink36.xml"/><Relationship Id="rId493" Type="http://schemas.openxmlformats.org/officeDocument/2006/relationships/image" Target="../media/image47.png"/><Relationship Id="rId507" Type="http://schemas.openxmlformats.org/officeDocument/2006/relationships/image" Target="../media/image54.png"/><Relationship Id="rId528" Type="http://schemas.openxmlformats.org/officeDocument/2006/relationships/customXml" Target="../ink/ink64.xml"/><Relationship Id="rId549" Type="http://schemas.openxmlformats.org/officeDocument/2006/relationships/image" Target="../media/image75.png"/><Relationship Id="rId560" Type="http://schemas.openxmlformats.org/officeDocument/2006/relationships/customXml" Target="../ink/ink80.xml"/><Relationship Id="rId581" Type="http://schemas.openxmlformats.org/officeDocument/2006/relationships/image" Target="../media/image91.png"/><Relationship Id="rId420" Type="http://schemas.openxmlformats.org/officeDocument/2006/relationships/customXml" Target="../ink/ink10.xml"/><Relationship Id="rId616" Type="http://schemas.openxmlformats.org/officeDocument/2006/relationships/customXml" Target="../ink/ink108.xml"/><Relationship Id="rId637" Type="http://schemas.openxmlformats.org/officeDocument/2006/relationships/image" Target="../media/image119.png"/><Relationship Id="rId658" Type="http://schemas.openxmlformats.org/officeDocument/2006/relationships/customXml" Target="../ink/ink129.xml"/><Relationship Id="rId679" Type="http://schemas.openxmlformats.org/officeDocument/2006/relationships/image" Target="../media/image140.png"/><Relationship Id="rId2" Type="http://schemas.openxmlformats.org/officeDocument/2006/relationships/notesSlide" Target="../notesSlides/notesSlide8.xml"/><Relationship Id="rId441" Type="http://schemas.openxmlformats.org/officeDocument/2006/relationships/image" Target="../media/image21.png"/><Relationship Id="rId462" Type="http://schemas.openxmlformats.org/officeDocument/2006/relationships/customXml" Target="../ink/ink31.xml"/><Relationship Id="rId483" Type="http://schemas.openxmlformats.org/officeDocument/2006/relationships/image" Target="../media/image42.png"/><Relationship Id="rId518" Type="http://schemas.openxmlformats.org/officeDocument/2006/relationships/customXml" Target="../ink/ink59.xml"/><Relationship Id="rId539" Type="http://schemas.openxmlformats.org/officeDocument/2006/relationships/image" Target="../media/image70.png"/><Relationship Id="rId550" Type="http://schemas.openxmlformats.org/officeDocument/2006/relationships/customXml" Target="../ink/ink75.xml"/><Relationship Id="rId571" Type="http://schemas.openxmlformats.org/officeDocument/2006/relationships/image" Target="../media/image86.png"/><Relationship Id="rId592" Type="http://schemas.openxmlformats.org/officeDocument/2006/relationships/customXml" Target="../ink/ink96.xml"/><Relationship Id="rId606" Type="http://schemas.openxmlformats.org/officeDocument/2006/relationships/customXml" Target="../ink/ink103.xml"/><Relationship Id="rId627" Type="http://schemas.openxmlformats.org/officeDocument/2006/relationships/image" Target="../media/image114.png"/><Relationship Id="rId648" Type="http://schemas.openxmlformats.org/officeDocument/2006/relationships/customXml" Target="../ink/ink124.xml"/><Relationship Id="rId669" Type="http://schemas.openxmlformats.org/officeDocument/2006/relationships/image" Target="../media/image135.png"/><Relationship Id="rId431" Type="http://schemas.openxmlformats.org/officeDocument/2006/relationships/image" Target="../media/image16.png"/><Relationship Id="rId452" Type="http://schemas.openxmlformats.org/officeDocument/2006/relationships/customXml" Target="../ink/ink26.xml"/><Relationship Id="rId473" Type="http://schemas.openxmlformats.org/officeDocument/2006/relationships/image" Target="../media/image37.png"/><Relationship Id="rId494" Type="http://schemas.openxmlformats.org/officeDocument/2006/relationships/customXml" Target="../ink/ink47.xml"/><Relationship Id="rId508" Type="http://schemas.openxmlformats.org/officeDocument/2006/relationships/customXml" Target="../ink/ink54.xml"/><Relationship Id="rId529" Type="http://schemas.openxmlformats.org/officeDocument/2006/relationships/image" Target="../media/image65.png"/><Relationship Id="rId680" Type="http://schemas.openxmlformats.org/officeDocument/2006/relationships/customXml" Target="../ink/ink140.xml"/><Relationship Id="rId540" Type="http://schemas.openxmlformats.org/officeDocument/2006/relationships/customXml" Target="../ink/ink70.xml"/><Relationship Id="rId561" Type="http://schemas.openxmlformats.org/officeDocument/2006/relationships/image" Target="../media/image81.png"/><Relationship Id="rId582" Type="http://schemas.openxmlformats.org/officeDocument/2006/relationships/customXml" Target="../ink/ink91.xml"/><Relationship Id="rId617" Type="http://schemas.openxmlformats.org/officeDocument/2006/relationships/image" Target="../media/image109.png"/><Relationship Id="rId638" Type="http://schemas.openxmlformats.org/officeDocument/2006/relationships/customXml" Target="../ink/ink119.xml"/><Relationship Id="rId659" Type="http://schemas.openxmlformats.org/officeDocument/2006/relationships/image" Target="../media/image130.png"/><Relationship Id="rId3" Type="http://schemas.openxmlformats.org/officeDocument/2006/relationships/image" Target="../media/image3.png"/><Relationship Id="rId421" Type="http://schemas.openxmlformats.org/officeDocument/2006/relationships/image" Target="../media/image11.png"/><Relationship Id="rId442" Type="http://schemas.openxmlformats.org/officeDocument/2006/relationships/customXml" Target="../ink/ink21.xml"/><Relationship Id="rId463" Type="http://schemas.openxmlformats.org/officeDocument/2006/relationships/image" Target="../media/image32.png"/><Relationship Id="rId484" Type="http://schemas.openxmlformats.org/officeDocument/2006/relationships/customXml" Target="../ink/ink42.xml"/><Relationship Id="rId519" Type="http://schemas.openxmlformats.org/officeDocument/2006/relationships/image" Target="../media/image60.png"/><Relationship Id="rId670" Type="http://schemas.openxmlformats.org/officeDocument/2006/relationships/customXml" Target="../ink/ink135.xml"/><Relationship Id="rId530" Type="http://schemas.openxmlformats.org/officeDocument/2006/relationships/customXml" Target="../ink/ink65.xml"/><Relationship Id="rId551" Type="http://schemas.openxmlformats.org/officeDocument/2006/relationships/image" Target="../media/image76.png"/><Relationship Id="rId572" Type="http://schemas.openxmlformats.org/officeDocument/2006/relationships/customXml" Target="../ink/ink86.xml"/><Relationship Id="rId593" Type="http://schemas.openxmlformats.org/officeDocument/2006/relationships/image" Target="../media/image97.png"/><Relationship Id="rId607" Type="http://schemas.openxmlformats.org/officeDocument/2006/relationships/image" Target="../media/image104.png"/><Relationship Id="rId628" Type="http://schemas.openxmlformats.org/officeDocument/2006/relationships/customXml" Target="../ink/ink114.xml"/><Relationship Id="rId649" Type="http://schemas.openxmlformats.org/officeDocument/2006/relationships/image" Target="../media/image125.png"/><Relationship Id="rId432" Type="http://schemas.openxmlformats.org/officeDocument/2006/relationships/customXml" Target="../ink/ink16.xml"/><Relationship Id="rId453" Type="http://schemas.openxmlformats.org/officeDocument/2006/relationships/image" Target="../media/image27.png"/><Relationship Id="rId474" Type="http://schemas.openxmlformats.org/officeDocument/2006/relationships/customXml" Target="../ink/ink37.xml"/><Relationship Id="rId509" Type="http://schemas.openxmlformats.org/officeDocument/2006/relationships/image" Target="../media/image55.png"/><Relationship Id="rId660" Type="http://schemas.openxmlformats.org/officeDocument/2006/relationships/customXml" Target="../ink/ink130.xml"/><Relationship Id="rId495" Type="http://schemas.openxmlformats.org/officeDocument/2006/relationships/image" Target="../media/image48.png"/><Relationship Id="rId681" Type="http://schemas.openxmlformats.org/officeDocument/2006/relationships/image" Target="../media/image141.png"/><Relationship Id="rId520" Type="http://schemas.openxmlformats.org/officeDocument/2006/relationships/customXml" Target="../ink/ink60.xml"/><Relationship Id="rId541" Type="http://schemas.openxmlformats.org/officeDocument/2006/relationships/image" Target="../media/image71.png"/><Relationship Id="rId562" Type="http://schemas.openxmlformats.org/officeDocument/2006/relationships/customXml" Target="../ink/ink81.xml"/><Relationship Id="rId583" Type="http://schemas.openxmlformats.org/officeDocument/2006/relationships/image" Target="../media/image92.png"/><Relationship Id="rId618" Type="http://schemas.openxmlformats.org/officeDocument/2006/relationships/customXml" Target="../ink/ink109.xml"/><Relationship Id="rId639" Type="http://schemas.openxmlformats.org/officeDocument/2006/relationships/image" Target="../media/image120.png"/><Relationship Id="rId4" Type="http://schemas.openxmlformats.org/officeDocument/2006/relationships/customXml" Target="../ink/ink8.xml"/><Relationship Id="rId422" Type="http://schemas.openxmlformats.org/officeDocument/2006/relationships/customXml" Target="../ink/ink11.xml"/><Relationship Id="rId443" Type="http://schemas.openxmlformats.org/officeDocument/2006/relationships/image" Target="../media/image22.png"/><Relationship Id="rId464" Type="http://schemas.openxmlformats.org/officeDocument/2006/relationships/customXml" Target="../ink/ink32.xml"/><Relationship Id="rId650" Type="http://schemas.openxmlformats.org/officeDocument/2006/relationships/customXml" Target="../ink/ink125.xml"/><Relationship Id="rId485" Type="http://schemas.openxmlformats.org/officeDocument/2006/relationships/image" Target="../media/image43.png"/><Relationship Id="rId510" Type="http://schemas.openxmlformats.org/officeDocument/2006/relationships/customXml" Target="../ink/ink55.xml"/><Relationship Id="rId552" Type="http://schemas.openxmlformats.org/officeDocument/2006/relationships/customXml" Target="../ink/ink76.xml"/><Relationship Id="rId594" Type="http://schemas.openxmlformats.org/officeDocument/2006/relationships/customXml" Target="../ink/ink97.xml"/><Relationship Id="rId608" Type="http://schemas.openxmlformats.org/officeDocument/2006/relationships/customXml" Target="../ink/ink104.xml"/><Relationship Id="rId454" Type="http://schemas.openxmlformats.org/officeDocument/2006/relationships/customXml" Target="../ink/ink27.xml"/><Relationship Id="rId496" Type="http://schemas.openxmlformats.org/officeDocument/2006/relationships/customXml" Target="../ink/ink48.xml"/><Relationship Id="rId661" Type="http://schemas.openxmlformats.org/officeDocument/2006/relationships/image" Target="../media/image131.png"/></Relationships>
</file>

<file path=ppt/slides/_rels/slide9.xml.rels><?xml version="1.0" encoding="UTF-8" standalone="yes"?>
<Relationships xmlns="http://schemas.openxmlformats.org/package/2006/relationships"><Relationship Id="rId8" Type="http://schemas.openxmlformats.org/officeDocument/2006/relationships/customXml" Target="../ink/ink144.xml"/><Relationship Id="rId13" Type="http://schemas.openxmlformats.org/officeDocument/2006/relationships/image" Target="../media/image146.png"/><Relationship Id="rId3" Type="http://schemas.openxmlformats.org/officeDocument/2006/relationships/image" Target="../media/image3.png"/><Relationship Id="rId7" Type="http://schemas.openxmlformats.org/officeDocument/2006/relationships/image" Target="../media/image143.png"/><Relationship Id="rId12" Type="http://schemas.openxmlformats.org/officeDocument/2006/relationships/customXml" Target="../ink/ink14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43.xml"/><Relationship Id="rId11" Type="http://schemas.openxmlformats.org/officeDocument/2006/relationships/image" Target="../media/image145.png"/><Relationship Id="rId5" Type="http://schemas.openxmlformats.org/officeDocument/2006/relationships/image" Target="../media/image5.png"/><Relationship Id="rId10" Type="http://schemas.openxmlformats.org/officeDocument/2006/relationships/customXml" Target="../ink/ink145.xml"/><Relationship Id="rId4" Type="http://schemas.openxmlformats.org/officeDocument/2006/relationships/customXml" Target="../ink/ink142.xml"/><Relationship Id="rId9" Type="http://schemas.openxmlformats.org/officeDocument/2006/relationships/image" Target="../media/image1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מד:כב-כח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44:22-28</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8BEB508-8F64-BA39-0B46-5CA61EFCC39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FFFF98D-2B01-60A3-04E4-A4B695038DB9}"/>
              </a:ext>
            </a:extLst>
          </p:cNvPr>
          <p:cNvSpPr/>
          <p:nvPr/>
        </p:nvSpPr>
        <p:spPr>
          <a:xfrm>
            <a:off x="0" y="0"/>
            <a:ext cx="9715500" cy="645507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00F4FB5-E636-31D6-BB93-9952A4DAF31B}"/>
              </a:ext>
            </a:extLst>
          </p:cNvPr>
          <p:cNvSpPr txBox="1"/>
          <p:nvPr/>
        </p:nvSpPr>
        <p:spPr>
          <a:xfrm>
            <a:off x="349250" y="144048"/>
            <a:ext cx="9017000" cy="6017032"/>
          </a:xfrm>
          <a:prstGeom prst="rect">
            <a:avLst/>
          </a:prstGeom>
          <a:noFill/>
        </p:spPr>
        <p:txBody>
          <a:bodyPr wrap="square" rtlCol="0">
            <a:spAutoFit/>
          </a:bodyPr>
          <a:lstStyle/>
          <a:p>
            <a:r>
              <a:rPr lang="en-US" sz="2400" b="1">
                <a:solidFill>
                  <a:srgbClr val="FFC000"/>
                </a:solidFill>
                <a:cs typeface="+mj-cs"/>
              </a:rPr>
              <a:t>Targum Jonathan son of Uziel Isaiah 44:22-28</a:t>
            </a:r>
          </a:p>
          <a:p>
            <a:r>
              <a:rPr lang="en-US" sz="2100">
                <a:solidFill>
                  <a:srgbClr val="FFC000"/>
                </a:solidFill>
                <a:cs typeface="+mj-cs"/>
              </a:rPr>
              <a:t>44:22 I have blotted out, as a thick cloud, thy transgressions, and as a cloud vanisheth away, all thy sins: return to my worship, for I have redeemed thee. 44:23 Sing, O ye heavens; for the Lord hath wrought redemption for His people: Let the foundations of the earth rejoice; rejoice, O mountains, in praise, O forest, and all the trees therein! for the Lord hath redeemed Jacob, and will glorify Himself in Israel. </a:t>
            </a:r>
            <a:r>
              <a:rPr lang="en-US" sz="2100">
                <a:solidFill>
                  <a:srgbClr val="92D050"/>
                </a:solidFill>
                <a:cs typeface="+mj-cs"/>
              </a:rPr>
              <a:t>44:24 Thus saith the Lord, who hath redeemed thee, and who hath prepared thee from the womb, I am the Lord that maketh all things, I have suspended the heavens by my WORD, I have laid the foundations of the earth by my strength; 44:25 That frustrateth the tokens of the liars, and maketh diviners mad; that turneth wise men backward, and bringeth their knowledge into contempt. </a:t>
            </a:r>
            <a:r>
              <a:rPr lang="en-US" sz="2100">
                <a:solidFill>
                  <a:srgbClr val="00B0F0"/>
                </a:solidFill>
                <a:cs typeface="+mj-cs"/>
              </a:rPr>
              <a:t>44:26 That confirmeth the word of His righteous servants, and performeth the counsel of His messengers, that saith to Jerusalem, Thou shalt be inhabited; and concerning the cities of the house of Judah, They shall be built; and her desolated places I will raise up. 44:27 That saith to Babylon, Be desolate, and I will dry up thy rivers. 44:28 That promises Cyrus that He will give him a kingdom; and that he shall establish all my pleasure, even to him that saith to Jerusalem, Thou shalt be built, and the temple shall have its foundation laid. (TgJ)</a:t>
            </a:r>
          </a:p>
        </p:txBody>
      </p:sp>
      <p:sp>
        <p:nvSpPr>
          <p:cNvPr id="8" name="TextBox 7">
            <a:extLst>
              <a:ext uri="{FF2B5EF4-FFF2-40B4-BE49-F238E27FC236}">
                <a16:creationId xmlns:a16="http://schemas.microsoft.com/office/drawing/2014/main" id="{14A5A8F7-64EB-8BC1-439E-B59198C8335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9350E25A-B2C0-5888-407B-167D909FFC77}"/>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39FB98B2-BD36-A939-8357-269D0FE6F1FD}"/>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39FB98B2-BD36-A939-8357-269D0FE6F1FD}"/>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8429E85C-E3A8-899B-A55A-2B28DC77B97B}"/>
                  </a:ext>
                </a:extLst>
              </p14:cNvPr>
              <p14:cNvContentPartPr/>
              <p14:nvPr/>
            </p14:nvContentPartPr>
            <p14:xfrm>
              <a:off x="3307200" y="3139420"/>
              <a:ext cx="943200" cy="62280"/>
            </p14:xfrm>
          </p:contentPart>
        </mc:Choice>
        <mc:Fallback>
          <p:pic>
            <p:nvPicPr>
              <p:cNvPr id="2" name="Ink 1">
                <a:extLst>
                  <a:ext uri="{FF2B5EF4-FFF2-40B4-BE49-F238E27FC236}">
                    <a16:creationId xmlns:a16="http://schemas.microsoft.com/office/drawing/2014/main" id="{8429E85C-E3A8-899B-A55A-2B28DC77B97B}"/>
                  </a:ext>
                </a:extLst>
              </p:cNvPr>
              <p:cNvPicPr/>
              <p:nvPr/>
            </p:nvPicPr>
            <p:blipFill>
              <a:blip r:embed="rId7"/>
              <a:stretch>
                <a:fillRect/>
              </a:stretch>
            </p:blipFill>
            <p:spPr>
              <a:xfrm>
                <a:off x="3289200" y="3121780"/>
                <a:ext cx="978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4FAF8CF4-6421-9B4A-A8C0-D4BA947E9172}"/>
                  </a:ext>
                </a:extLst>
              </p14:cNvPr>
              <p14:cNvContentPartPr/>
              <p14:nvPr/>
            </p14:nvContentPartPr>
            <p14:xfrm>
              <a:off x="3853320" y="3778420"/>
              <a:ext cx="30240" cy="17640"/>
            </p14:xfrm>
          </p:contentPart>
        </mc:Choice>
        <mc:Fallback>
          <p:pic>
            <p:nvPicPr>
              <p:cNvPr id="4" name="Ink 3">
                <a:extLst>
                  <a:ext uri="{FF2B5EF4-FFF2-40B4-BE49-F238E27FC236}">
                    <a16:creationId xmlns:a16="http://schemas.microsoft.com/office/drawing/2014/main" id="{4FAF8CF4-6421-9B4A-A8C0-D4BA947E9172}"/>
                  </a:ext>
                </a:extLst>
              </p:cNvPr>
              <p:cNvPicPr/>
              <p:nvPr/>
            </p:nvPicPr>
            <p:blipFill>
              <a:blip r:embed="rId9"/>
              <a:stretch>
                <a:fillRect/>
              </a:stretch>
            </p:blipFill>
            <p:spPr>
              <a:xfrm>
                <a:off x="3835320" y="3760780"/>
                <a:ext cx="658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A357368B-344A-4AB8-4782-35C3F300D174}"/>
                  </a:ext>
                </a:extLst>
              </p14:cNvPr>
              <p14:cNvContentPartPr/>
              <p14:nvPr/>
            </p14:nvContentPartPr>
            <p14:xfrm>
              <a:off x="1897440" y="3435340"/>
              <a:ext cx="559080" cy="36720"/>
            </p14:xfrm>
          </p:contentPart>
        </mc:Choice>
        <mc:Fallback>
          <p:pic>
            <p:nvPicPr>
              <p:cNvPr id="5" name="Ink 4">
                <a:extLst>
                  <a:ext uri="{FF2B5EF4-FFF2-40B4-BE49-F238E27FC236}">
                    <a16:creationId xmlns:a16="http://schemas.microsoft.com/office/drawing/2014/main" id="{A357368B-344A-4AB8-4782-35C3F300D174}"/>
                  </a:ext>
                </a:extLst>
              </p:cNvPr>
              <p:cNvPicPr/>
              <p:nvPr/>
            </p:nvPicPr>
            <p:blipFill>
              <a:blip r:embed="rId11"/>
              <a:stretch>
                <a:fillRect/>
              </a:stretch>
            </p:blipFill>
            <p:spPr>
              <a:xfrm>
                <a:off x="1879800" y="3417340"/>
                <a:ext cx="594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AF08DDD2-C17A-5249-78A8-B57D56AA8316}"/>
                  </a:ext>
                </a:extLst>
              </p14:cNvPr>
              <p14:cNvContentPartPr/>
              <p14:nvPr/>
            </p14:nvContentPartPr>
            <p14:xfrm>
              <a:off x="8846880" y="479380"/>
              <a:ext cx="433440" cy="1744200"/>
            </p14:xfrm>
          </p:contentPart>
        </mc:Choice>
        <mc:Fallback>
          <p:pic>
            <p:nvPicPr>
              <p:cNvPr id="7" name="Ink 6">
                <a:extLst>
                  <a:ext uri="{FF2B5EF4-FFF2-40B4-BE49-F238E27FC236}">
                    <a16:creationId xmlns:a16="http://schemas.microsoft.com/office/drawing/2014/main" id="{AF08DDD2-C17A-5249-78A8-B57D56AA8316}"/>
                  </a:ext>
                </a:extLst>
              </p:cNvPr>
              <p:cNvPicPr/>
              <p:nvPr/>
            </p:nvPicPr>
            <p:blipFill>
              <a:blip r:embed="rId13"/>
              <a:stretch>
                <a:fillRect/>
              </a:stretch>
            </p:blipFill>
            <p:spPr>
              <a:xfrm>
                <a:off x="8828880" y="461380"/>
                <a:ext cx="469080" cy="1779840"/>
              </a:xfrm>
              <a:prstGeom prst="rect">
                <a:avLst/>
              </a:prstGeom>
            </p:spPr>
          </p:pic>
        </mc:Fallback>
      </mc:AlternateContent>
    </p:spTree>
    <p:extLst>
      <p:ext uri="{BB962C8B-B14F-4D97-AF65-F5344CB8AC3E}">
        <p14:creationId xmlns:p14="http://schemas.microsoft.com/office/powerpoint/2010/main" val="71989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AA3F8C5-73E6-635D-B632-6DBE7E17634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C9F2AE8-DC42-D2D1-9CC6-6EF28D665F69}"/>
              </a:ext>
            </a:extLst>
          </p:cNvPr>
          <p:cNvSpPr/>
          <p:nvPr/>
        </p:nvSpPr>
        <p:spPr>
          <a:xfrm>
            <a:off x="0" y="0"/>
            <a:ext cx="9715500" cy="645507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09DD73-05DF-0C59-F2D3-1AB34794890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4D665417-E784-60F7-1B79-9CDAB69AEF82}"/>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F09EC45-2A1B-9991-8532-FF5D623074FE}"/>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F09EC45-2A1B-9991-8532-FF5D623074FE}"/>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9" name="Table 8">
            <a:extLst>
              <a:ext uri="{FF2B5EF4-FFF2-40B4-BE49-F238E27FC236}">
                <a16:creationId xmlns:a16="http://schemas.microsoft.com/office/drawing/2014/main" id="{318DDF40-8C6F-3C92-AD75-B8C0AF091A9A}"/>
              </a:ext>
            </a:extLst>
          </p:cNvPr>
          <p:cNvGraphicFramePr>
            <a:graphicFrameLocks noGrp="1"/>
          </p:cNvGraphicFramePr>
          <p:nvPr>
            <p:extLst>
              <p:ext uri="{D42A27DB-BD31-4B8C-83A1-F6EECF244321}">
                <p14:modId xmlns:p14="http://schemas.microsoft.com/office/powerpoint/2010/main" val="1985322670"/>
              </p:ext>
            </p:extLst>
          </p:nvPr>
        </p:nvGraphicFramePr>
        <p:xfrm>
          <a:off x="704850" y="515131"/>
          <a:ext cx="8127999" cy="4114800"/>
        </p:xfrm>
        <a:graphic>
          <a:graphicData uri="http://schemas.openxmlformats.org/drawingml/2006/table">
            <a:tbl>
              <a:tblPr firstRow="1" bandRow="1">
                <a:tableStyleId>{2D5ABB26-0587-4C30-8999-92F81FD0307C}</a:tableStyleId>
              </a:tblPr>
              <a:tblGrid>
                <a:gridCol w="2709333">
                  <a:extLst>
                    <a:ext uri="{9D8B030D-6E8A-4147-A177-3AD203B41FA5}">
                      <a16:colId xmlns:a16="http://schemas.microsoft.com/office/drawing/2014/main" val="2739196304"/>
                    </a:ext>
                  </a:extLst>
                </a:gridCol>
                <a:gridCol w="2709333">
                  <a:extLst>
                    <a:ext uri="{9D8B030D-6E8A-4147-A177-3AD203B41FA5}">
                      <a16:colId xmlns:a16="http://schemas.microsoft.com/office/drawing/2014/main" val="2642339323"/>
                    </a:ext>
                  </a:extLst>
                </a:gridCol>
                <a:gridCol w="2709333">
                  <a:extLst>
                    <a:ext uri="{9D8B030D-6E8A-4147-A177-3AD203B41FA5}">
                      <a16:colId xmlns:a16="http://schemas.microsoft.com/office/drawing/2014/main" val="4223674537"/>
                    </a:ext>
                  </a:extLst>
                </a:gridCol>
              </a:tblGrid>
              <a:tr h="370840">
                <a:tc>
                  <a:txBody>
                    <a:bodyPr/>
                    <a:lstStyle/>
                    <a:p>
                      <a:pPr algn="r" rtl="1"/>
                      <a:r>
                        <a:rPr lang="he-IL" sz="2400" b="1" u="none" strike="noStrike" kern="1200">
                          <a:solidFill>
                            <a:srgbClr val="00B0F0"/>
                          </a:solidFill>
                          <a:effectLst/>
                          <a:cs typeface="+mj-cs"/>
                        </a:rPr>
                        <a:t>ספר ישעיהו פרק מד</a:t>
                      </a:r>
                      <a:endParaRPr lang="he-IL" sz="2400" b="0">
                        <a:solidFill>
                          <a:srgbClr val="00B0F0"/>
                        </a:solidFill>
                        <a:effectLst/>
                        <a:cs typeface="+mj-cs"/>
                      </a:endParaRPr>
                    </a:p>
                    <a:p>
                      <a:pPr algn="r" rtl="1"/>
                      <a:r>
                        <a:rPr lang="he-IL" sz="2400" b="0" u="none" strike="noStrike" kern="1200">
                          <a:solidFill>
                            <a:schemeClr val="lt1"/>
                          </a:solidFill>
                          <a:effectLst/>
                          <a:cs typeface="+mj-cs"/>
                        </a:rPr>
                        <a:t>﻿</a:t>
                      </a:r>
                      <a:r>
                        <a:rPr lang="he-IL" sz="2400" b="0" u="none" strike="noStrike" kern="1200">
                          <a:solidFill>
                            <a:srgbClr val="00B0F0"/>
                          </a:solidFill>
                          <a:effectLst/>
                          <a:cs typeface="+mj-cs"/>
                        </a:rPr>
                        <a:t>כב</a:t>
                      </a:r>
                      <a:r>
                        <a:rPr lang="he-IL" sz="2400" b="0" u="none" strike="noStrike" kern="1200">
                          <a:solidFill>
                            <a:schemeClr val="lt1"/>
                          </a:solidFill>
                          <a:effectLst/>
                          <a:cs typeface="+mj-cs"/>
                        </a:rPr>
                        <a:t>   </a:t>
                      </a:r>
                      <a:r>
                        <a:rPr lang="he-IL" sz="2400" b="0" u="none" strike="noStrike" kern="1200">
                          <a:solidFill>
                            <a:srgbClr val="FF0000"/>
                          </a:solidFill>
                          <a:effectLst/>
                          <a:cs typeface="+mj-cs"/>
                        </a:rPr>
                        <a:t>מָחִיתִי</a:t>
                      </a:r>
                      <a:r>
                        <a:rPr lang="he-IL" sz="2400" b="0" u="none" strike="noStrike" kern="1200">
                          <a:solidFill>
                            <a:schemeClr val="lt1"/>
                          </a:solidFill>
                          <a:effectLst/>
                          <a:cs typeface="+mj-cs"/>
                        </a:rPr>
                        <a:t> כָעָב פְּשָׁעֶיךָ וְכֶעָנָן חַטֹּאותֶיךָ שׁוּבָה אֵלַי כִּי גְאַלְתִּיךָ: </a:t>
                      </a:r>
                      <a:r>
                        <a:rPr lang="he-IL" sz="2400" b="0" u="none" strike="noStrike" kern="1200">
                          <a:solidFill>
                            <a:srgbClr val="00B0F0"/>
                          </a:solidFill>
                          <a:effectLst/>
                          <a:cs typeface="+mj-cs"/>
                        </a:rPr>
                        <a:t>כג</a:t>
                      </a:r>
                      <a:r>
                        <a:rPr lang="he-IL" sz="2400" b="0" u="none" strike="noStrike" kern="1200">
                          <a:solidFill>
                            <a:schemeClr val="lt1"/>
                          </a:solidFill>
                          <a:effectLst/>
                          <a:cs typeface="+mj-cs"/>
                        </a:rPr>
                        <a:t>   רָנּוּ שָׁמַיִם כִּי-עָשָֹה יְהֹוָה הָרִיעוּ תַּחְתִּיּוֹת אָרֶץ פִּצְחוּ הָרִים רִנָּה יַעַר וְכָל-עֵץ בּוֹ כִּי-גָאַל יְהֹוָה יַעֲקֹב וּבְיִשְֹרָאֵל יִתְפָּאָר:    </a:t>
                      </a:r>
                      <a:endParaRPr lang="he-IL" sz="2400" b="0">
                        <a:effectLst/>
                        <a:cs typeface="+mj-cs"/>
                      </a:endParaRPr>
                    </a:p>
                  </a:txBody>
                  <a:tcPr/>
                </a:tc>
                <a:tc>
                  <a:txBody>
                    <a:bodyPr/>
                    <a:lstStyle/>
                    <a:p>
                      <a:pPr algn="r" rtl="1"/>
                      <a:r>
                        <a:rPr lang="he-IL" sz="2400" b="1" u="none" strike="noStrike" kern="1200">
                          <a:solidFill>
                            <a:srgbClr val="00B0F0"/>
                          </a:solidFill>
                          <a:effectLst/>
                          <a:cs typeface="+mj-cs"/>
                        </a:rPr>
                        <a:t>לוגוס</a:t>
                      </a:r>
                      <a:endParaRPr lang="he-IL" sz="2400" b="0">
                        <a:solidFill>
                          <a:srgbClr val="00B0F0"/>
                        </a:solidFill>
                        <a:effectLst/>
                        <a:cs typeface="+mj-cs"/>
                      </a:endParaRPr>
                    </a:p>
                    <a:p>
                      <a:pPr algn="r" rtl="1"/>
                      <a:r>
                        <a:rPr lang="he-IL" sz="2400" b="0" u="none" strike="noStrike" kern="1200">
                          <a:solidFill>
                            <a:srgbClr val="00B0F0"/>
                          </a:solidFill>
                          <a:effectLst/>
                          <a:cs typeface="+mj-cs"/>
                        </a:rPr>
                        <a:t>כב</a:t>
                      </a:r>
                      <a:r>
                        <a:rPr lang="he-IL" sz="2400" b="0" u="none" strike="noStrike" kern="1200">
                          <a:solidFill>
                            <a:schemeClr val="lt1"/>
                          </a:solidFill>
                          <a:effectLst/>
                          <a:cs typeface="+mj-cs"/>
                        </a:rPr>
                        <a:t>     </a:t>
                      </a:r>
                      <a:r>
                        <a:rPr lang="he-IL" sz="2400" b="0" u="none" strike="noStrike" kern="1200">
                          <a:solidFill>
                            <a:srgbClr val="FF0000"/>
                          </a:solidFill>
                          <a:effectLst/>
                          <a:cs typeface="+mj-cs"/>
                        </a:rPr>
                        <a:t>מְחֵיתִי</a:t>
                      </a:r>
                      <a:r>
                        <a:rPr lang="he-IL" sz="2400" b="0" u="none" strike="noStrike" kern="1200">
                          <a:solidFill>
                            <a:schemeClr val="lt1"/>
                          </a:solidFill>
                          <a:effectLst/>
                          <a:cs typeface="+mj-cs"/>
                        </a:rPr>
                        <a:t> </a:t>
                      </a:r>
                      <a:r>
                        <a:rPr lang="he-IL" sz="2400" b="0" u="none" strike="noStrike" kern="1200">
                          <a:solidFill>
                            <a:srgbClr val="92D050"/>
                          </a:solidFill>
                          <a:effectLst/>
                          <a:cs typeface="+mj-cs"/>
                        </a:rPr>
                        <a:t>כְעֵיבָא</a:t>
                      </a:r>
                      <a:r>
                        <a:rPr lang="he-IL" sz="2400" b="0" u="none" strike="noStrike" kern="1200">
                          <a:solidFill>
                            <a:schemeClr val="lt1"/>
                          </a:solidFill>
                          <a:effectLst/>
                          <a:cs typeface="+mj-cs"/>
                        </a:rPr>
                        <a:t> חֹובָך וְכַעְנַן דְעָדֵי כָל חְטַאַך תוּב לְפֻלחָנִי אְרֵי פְרַקתָך׃ </a:t>
                      </a:r>
                      <a:r>
                        <a:rPr lang="he-IL" sz="2400" b="0" u="none" strike="noStrike" kern="1200">
                          <a:solidFill>
                            <a:srgbClr val="00B0F0"/>
                          </a:solidFill>
                          <a:effectLst/>
                          <a:cs typeface="+mj-cs"/>
                        </a:rPr>
                        <a:t>כג</a:t>
                      </a:r>
                      <a:r>
                        <a:rPr lang="he-IL" sz="2400" b="0" u="none" strike="noStrike" kern="1200">
                          <a:solidFill>
                            <a:schemeClr val="lt1"/>
                          </a:solidFill>
                          <a:effectLst/>
                          <a:cs typeface="+mj-cs"/>
                        </a:rPr>
                        <a:t>     שַבַחוּ שְמַיָא אְרֵי עְבַד יוי פוּרקַן לְעַמֵיה יַבַעוּ יְסֹודֵי אַרעָא בוּעוּ טוּרַיָא תֻשבְחָא חוּרשָא וְכָל אִילָנַיָא דְבֵיה אְרֵי פְרַק יוי יַעְקֹב וּביִשׂרָאֵל יִשתַבַח׃</a:t>
                      </a:r>
                      <a:endParaRPr lang="he-IL" sz="2400" b="0">
                        <a:effectLst/>
                        <a:cs typeface="+mj-cs"/>
                      </a:endParaRPr>
                    </a:p>
                  </a:txBody>
                  <a:tcPr/>
                </a:tc>
                <a:tc>
                  <a:txBody>
                    <a:bodyPr/>
                    <a:lstStyle/>
                    <a:p>
                      <a:pPr algn="r" rtl="1"/>
                      <a:r>
                        <a:rPr lang="he-IL" sz="2400" b="1" u="none" strike="noStrike" kern="1200">
                          <a:solidFill>
                            <a:srgbClr val="00B0F0"/>
                          </a:solidFill>
                          <a:effectLst/>
                          <a:cs typeface="+mj-cs"/>
                        </a:rPr>
                        <a:t>ספריה</a:t>
                      </a:r>
                      <a:endParaRPr lang="he-IL" sz="2400" b="0">
                        <a:solidFill>
                          <a:srgbClr val="00B0F0"/>
                        </a:solidFill>
                        <a:effectLst/>
                        <a:cs typeface="+mj-cs"/>
                      </a:endParaRPr>
                    </a:p>
                    <a:p>
                      <a:pPr algn="r" rtl="1"/>
                      <a:r>
                        <a:rPr lang="he-IL" sz="2400" b="0" u="none" strike="noStrike" kern="1200">
                          <a:solidFill>
                            <a:srgbClr val="00B0F0"/>
                          </a:solidFill>
                          <a:effectLst/>
                          <a:cs typeface="+mj-cs"/>
                        </a:rPr>
                        <a:t>כב</a:t>
                      </a:r>
                      <a:r>
                        <a:rPr lang="he-IL" sz="2400" b="0" u="none" strike="noStrike" kern="1200">
                          <a:solidFill>
                            <a:schemeClr val="lt1"/>
                          </a:solidFill>
                          <a:effectLst/>
                          <a:cs typeface="+mj-cs"/>
                        </a:rPr>
                        <a:t>  </a:t>
                      </a:r>
                      <a:r>
                        <a:rPr lang="he-IL" sz="2400" b="0" u="none" strike="noStrike" kern="1200">
                          <a:solidFill>
                            <a:srgbClr val="FF0000"/>
                          </a:solidFill>
                          <a:effectLst/>
                          <a:cs typeface="+mj-cs"/>
                        </a:rPr>
                        <a:t>מְחֵיתִי</a:t>
                      </a:r>
                      <a:r>
                        <a:rPr lang="he-IL" sz="2400" b="0" u="none" strike="noStrike" kern="1200">
                          <a:solidFill>
                            <a:schemeClr val="lt1"/>
                          </a:solidFill>
                          <a:effectLst/>
                          <a:cs typeface="+mj-cs"/>
                        </a:rPr>
                        <a:t> </a:t>
                      </a:r>
                      <a:r>
                        <a:rPr lang="he-IL" sz="2400" b="0" u="none" strike="noStrike" kern="1200">
                          <a:solidFill>
                            <a:srgbClr val="92D050"/>
                          </a:solidFill>
                          <a:effectLst/>
                          <a:cs typeface="+mj-cs"/>
                        </a:rPr>
                        <a:t>כְעֵיבָא</a:t>
                      </a:r>
                      <a:r>
                        <a:rPr lang="he-IL" sz="2400" b="0" u="none" strike="noStrike" kern="1200">
                          <a:solidFill>
                            <a:schemeClr val="lt1"/>
                          </a:solidFill>
                          <a:effectLst/>
                          <a:cs typeface="+mj-cs"/>
                        </a:rPr>
                        <a:t> חוֹבָךְ וְכַעֲנָן עֲדֵי כָּל חֶטְאָךְ תּוּב לְפוּלְחָנִי אֲרֵי פְרַקְתָּךְ: </a:t>
                      </a:r>
                      <a:r>
                        <a:rPr lang="he-IL" sz="2400" b="0" u="none" strike="noStrike" kern="1200">
                          <a:solidFill>
                            <a:srgbClr val="00B0F0"/>
                          </a:solidFill>
                          <a:effectLst/>
                          <a:cs typeface="+mj-cs"/>
                        </a:rPr>
                        <a:t>כג</a:t>
                      </a:r>
                      <a:r>
                        <a:rPr lang="he-IL" sz="2400" b="0" u="none" strike="noStrike" kern="1200">
                          <a:solidFill>
                            <a:schemeClr val="lt1"/>
                          </a:solidFill>
                          <a:effectLst/>
                          <a:cs typeface="+mj-cs"/>
                        </a:rPr>
                        <a:t>  שַׁבַּחוּ שְׁמַיָא אֲרֵי עֲבַד יְיָ פוּרְקַן לְעַמֵהּ יַבִּיבוּ יְסוֹדֵי אַרְעָא בּוּעוּ טוּרַיָא תּוּשְׁבַּחְתָּא חוּרְשָׁא וְכָל אִילָנַיָא דְבֵהּ אֲרֵי פְרַק יְיָ יַעֲקֹב וּבְיִשְׂרָאֵל יִשְׁתַּבַּח: </a:t>
                      </a:r>
                      <a:endParaRPr lang="he-IL" sz="2400" b="0">
                        <a:effectLst/>
                        <a:cs typeface="+mj-cs"/>
                      </a:endParaRPr>
                    </a:p>
                  </a:txBody>
                  <a:tcPr/>
                </a:tc>
                <a:extLst>
                  <a:ext uri="{0D108BD9-81ED-4DB2-BD59-A6C34878D82A}">
                    <a16:rowId xmlns:a16="http://schemas.microsoft.com/office/drawing/2014/main" val="2478487070"/>
                  </a:ext>
                </a:extLst>
              </a:tr>
            </a:tbl>
          </a:graphicData>
        </a:graphic>
      </p:graphicFrame>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DB5A4CD1-95ED-7908-D40A-A6A6ABE4217B}"/>
                  </a:ext>
                </a:extLst>
              </p14:cNvPr>
              <p14:cNvContentPartPr/>
              <p14:nvPr/>
            </p14:nvContentPartPr>
            <p14:xfrm>
              <a:off x="1816800" y="293260"/>
              <a:ext cx="314280" cy="208080"/>
            </p14:xfrm>
          </p:contentPart>
        </mc:Choice>
        <mc:Fallback>
          <p:pic>
            <p:nvPicPr>
              <p:cNvPr id="2" name="Ink 1">
                <a:extLst>
                  <a:ext uri="{FF2B5EF4-FFF2-40B4-BE49-F238E27FC236}">
                    <a16:creationId xmlns:a16="http://schemas.microsoft.com/office/drawing/2014/main" id="{DB5A4CD1-95ED-7908-D40A-A6A6ABE4217B}"/>
                  </a:ext>
                </a:extLst>
              </p:cNvPr>
              <p:cNvPicPr/>
              <p:nvPr/>
            </p:nvPicPr>
            <p:blipFill>
              <a:blip r:embed="rId7"/>
              <a:stretch>
                <a:fillRect/>
              </a:stretch>
            </p:blipFill>
            <p:spPr>
              <a:xfrm>
                <a:off x="1799160" y="275260"/>
                <a:ext cx="3499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2528D140-83B2-C473-9B2C-882E6AE24DF5}"/>
                  </a:ext>
                </a:extLst>
              </p14:cNvPr>
              <p14:cNvContentPartPr/>
              <p14:nvPr/>
            </p14:nvContentPartPr>
            <p14:xfrm>
              <a:off x="5491680" y="912820"/>
              <a:ext cx="462600" cy="57960"/>
            </p14:xfrm>
          </p:contentPart>
        </mc:Choice>
        <mc:Fallback>
          <p:pic>
            <p:nvPicPr>
              <p:cNvPr id="3" name="Ink 2">
                <a:extLst>
                  <a:ext uri="{FF2B5EF4-FFF2-40B4-BE49-F238E27FC236}">
                    <a16:creationId xmlns:a16="http://schemas.microsoft.com/office/drawing/2014/main" id="{2528D140-83B2-C473-9B2C-882E6AE24DF5}"/>
                  </a:ext>
                </a:extLst>
              </p:cNvPr>
              <p:cNvPicPr/>
              <p:nvPr/>
            </p:nvPicPr>
            <p:blipFill>
              <a:blip r:embed="rId9"/>
              <a:stretch>
                <a:fillRect/>
              </a:stretch>
            </p:blipFill>
            <p:spPr>
              <a:xfrm>
                <a:off x="5473680" y="894820"/>
                <a:ext cx="498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DDB01521-981F-4E8D-CE3A-B25D9CB4670B}"/>
                  </a:ext>
                </a:extLst>
              </p14:cNvPr>
              <p14:cNvContentPartPr/>
              <p14:nvPr/>
            </p14:nvContentPartPr>
            <p14:xfrm>
              <a:off x="8077560" y="959980"/>
              <a:ext cx="527400" cy="24480"/>
            </p14:xfrm>
          </p:contentPart>
        </mc:Choice>
        <mc:Fallback>
          <p:pic>
            <p:nvPicPr>
              <p:cNvPr id="4" name="Ink 3">
                <a:extLst>
                  <a:ext uri="{FF2B5EF4-FFF2-40B4-BE49-F238E27FC236}">
                    <a16:creationId xmlns:a16="http://schemas.microsoft.com/office/drawing/2014/main" id="{DDB01521-981F-4E8D-CE3A-B25D9CB4670B}"/>
                  </a:ext>
                </a:extLst>
              </p:cNvPr>
              <p:cNvPicPr/>
              <p:nvPr/>
            </p:nvPicPr>
            <p:blipFill>
              <a:blip r:embed="rId11"/>
              <a:stretch>
                <a:fillRect/>
              </a:stretch>
            </p:blipFill>
            <p:spPr>
              <a:xfrm>
                <a:off x="8059920" y="942340"/>
                <a:ext cx="563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0BE53F57-4226-21BB-6776-605737E499E7}"/>
                  </a:ext>
                </a:extLst>
              </p14:cNvPr>
              <p14:cNvContentPartPr/>
              <p14:nvPr/>
            </p14:nvContentPartPr>
            <p14:xfrm>
              <a:off x="7794960" y="1307740"/>
              <a:ext cx="511200" cy="36360"/>
            </p14:xfrm>
          </p:contentPart>
        </mc:Choice>
        <mc:Fallback>
          <p:pic>
            <p:nvPicPr>
              <p:cNvPr id="7" name="Ink 6">
                <a:extLst>
                  <a:ext uri="{FF2B5EF4-FFF2-40B4-BE49-F238E27FC236}">
                    <a16:creationId xmlns:a16="http://schemas.microsoft.com/office/drawing/2014/main" id="{0BE53F57-4226-21BB-6776-605737E499E7}"/>
                  </a:ext>
                </a:extLst>
              </p:cNvPr>
              <p:cNvPicPr/>
              <p:nvPr/>
            </p:nvPicPr>
            <p:blipFill>
              <a:blip r:embed="rId13"/>
              <a:stretch>
                <a:fillRect/>
              </a:stretch>
            </p:blipFill>
            <p:spPr>
              <a:xfrm>
                <a:off x="7776960" y="1290100"/>
                <a:ext cx="546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74432D7-7E3D-BD5B-202A-E18FF7779D97}"/>
                  </a:ext>
                </a:extLst>
              </p14:cNvPr>
              <p14:cNvContentPartPr/>
              <p14:nvPr/>
            </p14:nvContentPartPr>
            <p14:xfrm>
              <a:off x="4836840" y="1327900"/>
              <a:ext cx="494640" cy="53280"/>
            </p14:xfrm>
          </p:contentPart>
        </mc:Choice>
        <mc:Fallback>
          <p:pic>
            <p:nvPicPr>
              <p:cNvPr id="11" name="Ink 10">
                <a:extLst>
                  <a:ext uri="{FF2B5EF4-FFF2-40B4-BE49-F238E27FC236}">
                    <a16:creationId xmlns:a16="http://schemas.microsoft.com/office/drawing/2014/main" id="{874432D7-7E3D-BD5B-202A-E18FF7779D97}"/>
                  </a:ext>
                </a:extLst>
              </p:cNvPr>
              <p:cNvPicPr/>
              <p:nvPr/>
            </p:nvPicPr>
            <p:blipFill>
              <a:blip r:embed="rId15"/>
              <a:stretch>
                <a:fillRect/>
              </a:stretch>
            </p:blipFill>
            <p:spPr>
              <a:xfrm>
                <a:off x="4819200" y="1310260"/>
                <a:ext cx="530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39A6933-C0A4-F676-D028-D5952D1EF14C}"/>
                  </a:ext>
                </a:extLst>
              </p14:cNvPr>
              <p14:cNvContentPartPr/>
              <p14:nvPr/>
            </p14:nvContentPartPr>
            <p14:xfrm>
              <a:off x="2259600" y="1325740"/>
              <a:ext cx="513720" cy="38520"/>
            </p14:xfrm>
          </p:contentPart>
        </mc:Choice>
        <mc:Fallback>
          <p:pic>
            <p:nvPicPr>
              <p:cNvPr id="12" name="Ink 11">
                <a:extLst>
                  <a:ext uri="{FF2B5EF4-FFF2-40B4-BE49-F238E27FC236}">
                    <a16:creationId xmlns:a16="http://schemas.microsoft.com/office/drawing/2014/main" id="{B39A6933-C0A4-F676-D028-D5952D1EF14C}"/>
                  </a:ext>
                </a:extLst>
              </p:cNvPr>
              <p:cNvPicPr/>
              <p:nvPr/>
            </p:nvPicPr>
            <p:blipFill>
              <a:blip r:embed="rId17"/>
              <a:stretch>
                <a:fillRect/>
              </a:stretch>
            </p:blipFill>
            <p:spPr>
              <a:xfrm>
                <a:off x="2241960" y="1308100"/>
                <a:ext cx="549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80750D4-1454-2314-4EC8-9E49F0E0CB31}"/>
                  </a:ext>
                </a:extLst>
              </p14:cNvPr>
              <p14:cNvContentPartPr/>
              <p14:nvPr/>
            </p14:nvContentPartPr>
            <p14:xfrm>
              <a:off x="7022400" y="1308820"/>
              <a:ext cx="243360" cy="23040"/>
            </p14:xfrm>
          </p:contentPart>
        </mc:Choice>
        <mc:Fallback>
          <p:pic>
            <p:nvPicPr>
              <p:cNvPr id="13" name="Ink 12">
                <a:extLst>
                  <a:ext uri="{FF2B5EF4-FFF2-40B4-BE49-F238E27FC236}">
                    <a16:creationId xmlns:a16="http://schemas.microsoft.com/office/drawing/2014/main" id="{480750D4-1454-2314-4EC8-9E49F0E0CB31}"/>
                  </a:ext>
                </a:extLst>
              </p:cNvPr>
              <p:cNvPicPr/>
              <p:nvPr/>
            </p:nvPicPr>
            <p:blipFill>
              <a:blip r:embed="rId19"/>
              <a:stretch>
                <a:fillRect/>
              </a:stretch>
            </p:blipFill>
            <p:spPr>
              <a:xfrm>
                <a:off x="7004400" y="1290820"/>
                <a:ext cx="279000" cy="58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14" name="Ink 13">
                <a:extLst>
                  <a:ext uri="{FF2B5EF4-FFF2-40B4-BE49-F238E27FC236}">
                    <a16:creationId xmlns:a16="http://schemas.microsoft.com/office/drawing/2014/main" id="{0E372D60-7140-DE25-C729-5F8EE480CE96}"/>
                  </a:ext>
                </a:extLst>
              </p14:cNvPr>
              <p14:cNvContentPartPr/>
              <p14:nvPr/>
            </p14:nvContentPartPr>
            <p14:xfrm>
              <a:off x="6998640" y="1299100"/>
              <a:ext cx="616320" cy="48240"/>
            </p14:xfrm>
          </p:contentPart>
        </mc:Choice>
        <mc:Fallback>
          <p:pic>
            <p:nvPicPr>
              <p:cNvPr id="14" name="Ink 13">
                <a:extLst>
                  <a:ext uri="{FF2B5EF4-FFF2-40B4-BE49-F238E27FC236}">
                    <a16:creationId xmlns:a16="http://schemas.microsoft.com/office/drawing/2014/main" id="{0E372D60-7140-DE25-C729-5F8EE480CE96}"/>
                  </a:ext>
                </a:extLst>
              </p:cNvPr>
              <p:cNvPicPr/>
              <p:nvPr/>
            </p:nvPicPr>
            <p:blipFill>
              <a:blip r:embed="rId21"/>
              <a:stretch>
                <a:fillRect/>
              </a:stretch>
            </p:blipFill>
            <p:spPr>
              <a:xfrm>
                <a:off x="6967320" y="1267780"/>
                <a:ext cx="678960" cy="110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15" name="Ink 14">
                <a:extLst>
                  <a:ext uri="{FF2B5EF4-FFF2-40B4-BE49-F238E27FC236}">
                    <a16:creationId xmlns:a16="http://schemas.microsoft.com/office/drawing/2014/main" id="{845FB194-6395-4395-C6F7-843DCFB94F62}"/>
                  </a:ext>
                </a:extLst>
              </p14:cNvPr>
              <p14:cNvContentPartPr/>
              <p14:nvPr/>
            </p14:nvContentPartPr>
            <p14:xfrm>
              <a:off x="4058520" y="1303780"/>
              <a:ext cx="563040" cy="66600"/>
            </p14:xfrm>
          </p:contentPart>
        </mc:Choice>
        <mc:Fallback>
          <p:pic>
            <p:nvPicPr>
              <p:cNvPr id="15" name="Ink 14">
                <a:extLst>
                  <a:ext uri="{FF2B5EF4-FFF2-40B4-BE49-F238E27FC236}">
                    <a16:creationId xmlns:a16="http://schemas.microsoft.com/office/drawing/2014/main" id="{845FB194-6395-4395-C6F7-843DCFB94F62}"/>
                  </a:ext>
                </a:extLst>
              </p:cNvPr>
              <p:cNvPicPr/>
              <p:nvPr/>
            </p:nvPicPr>
            <p:blipFill>
              <a:blip r:embed="rId23"/>
              <a:stretch>
                <a:fillRect/>
              </a:stretch>
            </p:blipFill>
            <p:spPr>
              <a:xfrm>
                <a:off x="4027200" y="1272460"/>
                <a:ext cx="625680" cy="129240"/>
              </a:xfrm>
              <a:prstGeom prst="rect">
                <a:avLst/>
              </a:prstGeom>
            </p:spPr>
          </p:pic>
        </mc:Fallback>
      </mc:AlternateContent>
    </p:spTree>
    <p:extLst>
      <p:ext uri="{BB962C8B-B14F-4D97-AF65-F5344CB8AC3E}">
        <p14:creationId xmlns:p14="http://schemas.microsoft.com/office/powerpoint/2010/main" val="2525975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B191169-6D4D-B8EE-B647-02191BE5D3F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A354F92-FBE9-22BC-92CE-4B1E902C0ACB}"/>
              </a:ext>
            </a:extLst>
          </p:cNvPr>
          <p:cNvSpPr/>
          <p:nvPr/>
        </p:nvSpPr>
        <p:spPr>
          <a:xfrm>
            <a:off x="63500" y="0"/>
            <a:ext cx="12192000" cy="645507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0E0190-1E9F-8D11-B7F3-2C82BE719B9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8A33F800-9E3F-9F8A-2C67-322AD8D4DEEA}"/>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71BC4809-B3D0-7370-7849-17BF342F0778}"/>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71BC4809-B3D0-7370-7849-17BF342F0778}"/>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9" name="Table 8">
            <a:extLst>
              <a:ext uri="{FF2B5EF4-FFF2-40B4-BE49-F238E27FC236}">
                <a16:creationId xmlns:a16="http://schemas.microsoft.com/office/drawing/2014/main" id="{42A875A7-803D-7EC9-72F2-27E5421D1BE1}"/>
              </a:ext>
            </a:extLst>
          </p:cNvPr>
          <p:cNvGraphicFramePr>
            <a:graphicFrameLocks noGrp="1"/>
          </p:cNvGraphicFramePr>
          <p:nvPr>
            <p:extLst>
              <p:ext uri="{D42A27DB-BD31-4B8C-83A1-F6EECF244321}">
                <p14:modId xmlns:p14="http://schemas.microsoft.com/office/powerpoint/2010/main" val="2082261538"/>
              </p:ext>
            </p:extLst>
          </p:nvPr>
        </p:nvGraphicFramePr>
        <p:xfrm>
          <a:off x="254000" y="689669"/>
          <a:ext cx="7073900" cy="4114800"/>
        </p:xfrm>
        <a:graphic>
          <a:graphicData uri="http://schemas.openxmlformats.org/drawingml/2006/table">
            <a:tbl>
              <a:tblPr firstRow="1" bandRow="1">
                <a:tableStyleId>{2D5ABB26-0587-4C30-8999-92F81FD0307C}</a:tableStyleId>
              </a:tblPr>
              <a:tblGrid>
                <a:gridCol w="2324100">
                  <a:extLst>
                    <a:ext uri="{9D8B030D-6E8A-4147-A177-3AD203B41FA5}">
                      <a16:colId xmlns:a16="http://schemas.microsoft.com/office/drawing/2014/main" val="2739196304"/>
                    </a:ext>
                  </a:extLst>
                </a:gridCol>
                <a:gridCol w="2324100">
                  <a:extLst>
                    <a:ext uri="{9D8B030D-6E8A-4147-A177-3AD203B41FA5}">
                      <a16:colId xmlns:a16="http://schemas.microsoft.com/office/drawing/2014/main" val="2642339323"/>
                    </a:ext>
                  </a:extLst>
                </a:gridCol>
                <a:gridCol w="2425700">
                  <a:extLst>
                    <a:ext uri="{9D8B030D-6E8A-4147-A177-3AD203B41FA5}">
                      <a16:colId xmlns:a16="http://schemas.microsoft.com/office/drawing/2014/main" val="4223674537"/>
                    </a:ext>
                  </a:extLst>
                </a:gridCol>
              </a:tblGrid>
              <a:tr h="370840">
                <a:tc>
                  <a:txBody>
                    <a:bodyPr/>
                    <a:lstStyle/>
                    <a:p>
                      <a:pPr algn="r" rtl="1"/>
                      <a:r>
                        <a:rPr lang="he-IL" sz="2400" b="1" u="none" strike="noStrike" kern="1200">
                          <a:solidFill>
                            <a:srgbClr val="00B0F0"/>
                          </a:solidFill>
                          <a:effectLst/>
                          <a:cs typeface="+mj-cs"/>
                        </a:rPr>
                        <a:t>ספר ישעיהו פרק מד</a:t>
                      </a:r>
                      <a:endParaRPr lang="he-IL" sz="2400" b="0">
                        <a:solidFill>
                          <a:srgbClr val="00B0F0"/>
                        </a:solidFill>
                        <a:effectLst/>
                        <a:cs typeface="+mj-cs"/>
                      </a:endParaRPr>
                    </a:p>
                    <a:p>
                      <a:pPr algn="r" rtl="1"/>
                      <a:r>
                        <a:rPr lang="he-IL" sz="2400" b="0" u="none" strike="noStrike" kern="1200">
                          <a:solidFill>
                            <a:srgbClr val="00B0F0"/>
                          </a:solidFill>
                          <a:effectLst/>
                          <a:cs typeface="+mj-cs"/>
                        </a:rPr>
                        <a:t>כד</a:t>
                      </a:r>
                      <a:r>
                        <a:rPr lang="he-IL" sz="2400" b="0" u="none" strike="noStrike" kern="1200">
                          <a:solidFill>
                            <a:schemeClr val="lt1"/>
                          </a:solidFill>
                          <a:effectLst/>
                          <a:cs typeface="+mj-cs"/>
                        </a:rPr>
                        <a:t>   כֹּה-אָמַר יְהֹוָה גֹּאֲלֶךָ וְיֹצֶרְךָ מִבָּטֶן אָנֹכִי יְהֹוָה עֹשֶֹה כֹּל נֹטֶה שָׁמַיִם לְבַדִּי רֹקַע הָאָרֶץ מֵי אִתִּי [מֵאִתִּי]: </a:t>
                      </a:r>
                      <a:r>
                        <a:rPr lang="he-IL" sz="2400" b="0" u="none" strike="noStrike" kern="1200">
                          <a:solidFill>
                            <a:srgbClr val="00B0F0"/>
                          </a:solidFill>
                          <a:effectLst/>
                          <a:cs typeface="+mj-cs"/>
                        </a:rPr>
                        <a:t>כה</a:t>
                      </a:r>
                      <a:r>
                        <a:rPr lang="he-IL" sz="2400" b="0" u="none" strike="noStrike" kern="1200">
                          <a:solidFill>
                            <a:schemeClr val="lt1"/>
                          </a:solidFill>
                          <a:effectLst/>
                          <a:cs typeface="+mj-cs"/>
                        </a:rPr>
                        <a:t>   מֵפֵר אֹתוֹת בַּדִּים וְקֹסְמִים יְהוֹלֵל מֵשִׁיב חֲכָמִים אָחוֹר וְדַעְתָּם יְסַֹכֵּל: </a:t>
                      </a:r>
                    </a:p>
                  </a:txBody>
                  <a:tcPr/>
                </a:tc>
                <a:tc>
                  <a:txBody>
                    <a:bodyPr/>
                    <a:lstStyle/>
                    <a:p>
                      <a:pPr algn="r" rtl="1"/>
                      <a:r>
                        <a:rPr lang="he-IL" sz="2400" b="1" u="none" strike="noStrike" kern="1200">
                          <a:solidFill>
                            <a:srgbClr val="00B0F0"/>
                          </a:solidFill>
                          <a:effectLst/>
                          <a:cs typeface="+mj-cs"/>
                        </a:rPr>
                        <a:t>לוגוס</a:t>
                      </a:r>
                      <a:endParaRPr lang="he-IL" sz="2400" b="0">
                        <a:solidFill>
                          <a:srgbClr val="00B0F0"/>
                        </a:solidFill>
                        <a:effectLst/>
                        <a:cs typeface="+mj-cs"/>
                      </a:endParaRPr>
                    </a:p>
                    <a:p>
                      <a:pPr algn="r" rtl="1"/>
                      <a:r>
                        <a:rPr lang="he-IL" sz="2400" b="0" u="none" strike="noStrike" kern="1200">
                          <a:solidFill>
                            <a:srgbClr val="00B0F0"/>
                          </a:solidFill>
                          <a:effectLst/>
                          <a:cs typeface="+mj-cs"/>
                        </a:rPr>
                        <a:t>כד     </a:t>
                      </a:r>
                      <a:r>
                        <a:rPr lang="he-IL" sz="2400" b="0" u="none" strike="noStrike" kern="1200">
                          <a:solidFill>
                            <a:schemeClr val="bg1"/>
                          </a:solidFill>
                          <a:effectLst/>
                          <a:cs typeface="+mj-cs"/>
                        </a:rPr>
                        <a:t>כִדנָן אְמַר יוי דְפָרְקָך וּדאַתקְנָך מִמְעַיִין אְנָא יוי עָבֵיד כֹולָא תְלֵית שְמַיָא בְמֵימְרִי שַכלֵילִית אַרעָא בִגבוּרְתִי׃ </a:t>
                      </a:r>
                      <a:r>
                        <a:rPr lang="he-IL" sz="2400" b="0" u="none" strike="noStrike" kern="1200">
                          <a:solidFill>
                            <a:srgbClr val="00B0F0"/>
                          </a:solidFill>
                          <a:effectLst/>
                          <a:cs typeface="+mj-cs"/>
                        </a:rPr>
                        <a:t>כה</a:t>
                      </a:r>
                      <a:r>
                        <a:rPr lang="he-IL" sz="2400" b="0" u="none" strike="noStrike" kern="1200">
                          <a:solidFill>
                            <a:schemeClr val="bg1"/>
                          </a:solidFill>
                          <a:effectLst/>
                          <a:cs typeface="+mj-cs"/>
                        </a:rPr>
                        <a:t>     מְבַטֵיל אָתְוָת בִדִין וְקָסֹומִין מְשַגֵיש מְתִיב חַכִימַיָא לְאַחרָא וְדַעתְהֹון מְקַלקֵיל׃</a:t>
                      </a:r>
                      <a:endParaRPr lang="he-IL" sz="2400" b="0">
                        <a:solidFill>
                          <a:schemeClr val="bg1"/>
                        </a:solidFill>
                        <a:effectLst/>
                        <a:cs typeface="+mj-cs"/>
                      </a:endParaRPr>
                    </a:p>
                  </a:txBody>
                  <a:tcPr/>
                </a:tc>
                <a:tc>
                  <a:txBody>
                    <a:bodyPr/>
                    <a:lstStyle/>
                    <a:p>
                      <a:pPr algn="r" rtl="1"/>
                      <a:r>
                        <a:rPr lang="he-IL" sz="2400" b="1" u="none" strike="noStrike" kern="1200">
                          <a:solidFill>
                            <a:srgbClr val="00B0F0"/>
                          </a:solidFill>
                          <a:effectLst/>
                          <a:cs typeface="+mj-cs"/>
                        </a:rPr>
                        <a:t>ספריה</a:t>
                      </a:r>
                      <a:endParaRPr lang="he-IL" sz="2400" b="0">
                        <a:solidFill>
                          <a:srgbClr val="00B0F0"/>
                        </a:solidFill>
                        <a:effectLst/>
                        <a:cs typeface="+mj-cs"/>
                      </a:endParaRPr>
                    </a:p>
                    <a:p>
                      <a:pPr algn="r" rtl="1"/>
                      <a:r>
                        <a:rPr lang="he-IL" sz="2400" b="0" u="none" strike="noStrike" kern="1200">
                          <a:solidFill>
                            <a:srgbClr val="00B0F0"/>
                          </a:solidFill>
                          <a:effectLst/>
                          <a:cs typeface="+mj-cs"/>
                        </a:rPr>
                        <a:t>כד  </a:t>
                      </a:r>
                      <a:r>
                        <a:rPr lang="he-IL" sz="2400" b="0" u="none" strike="noStrike" kern="1200">
                          <a:solidFill>
                            <a:schemeClr val="bg1"/>
                          </a:solidFill>
                          <a:effectLst/>
                          <a:cs typeface="+mj-cs"/>
                        </a:rPr>
                        <a:t>כִּדְנַן אֲמַר יְיָ דְפַרְקָךְ וּדְאַתְקְנָךְ מִמְעַיִין אֲנָא יְיָ עָבֵיד כּוֹלָא תְּלֵית שְׁמַיָא בְּמֵימְרִי שַׁכְלְלֵית אַרְעָא בִּגְבוּרְתִּי: </a:t>
                      </a:r>
                      <a:r>
                        <a:rPr lang="he-IL" sz="2400" b="0" u="none" strike="noStrike" kern="1200">
                          <a:solidFill>
                            <a:srgbClr val="00B0F0"/>
                          </a:solidFill>
                          <a:effectLst/>
                          <a:cs typeface="+mj-cs"/>
                        </a:rPr>
                        <a:t>כה</a:t>
                      </a:r>
                      <a:r>
                        <a:rPr lang="he-IL" sz="2400" b="0" u="none" strike="noStrike" kern="1200">
                          <a:solidFill>
                            <a:schemeClr val="bg1"/>
                          </a:solidFill>
                          <a:effectLst/>
                          <a:cs typeface="+mj-cs"/>
                        </a:rPr>
                        <a:t>  מְבַטֵל אֶתְוָת בַּדִין וְקִסוּמִין מְשַׁגֵשׁ מַתִיב חַכִּימָא לַאֲחוֹרָא וְדַעְתְּהוֹן מְקַלְקֵל: </a:t>
                      </a:r>
                    </a:p>
                  </a:txBody>
                  <a:tcPr/>
                </a:tc>
                <a:extLst>
                  <a:ext uri="{0D108BD9-81ED-4DB2-BD59-A6C34878D82A}">
                    <a16:rowId xmlns:a16="http://schemas.microsoft.com/office/drawing/2014/main" val="2478487070"/>
                  </a:ext>
                </a:extLst>
              </a:tr>
            </a:tbl>
          </a:graphicData>
        </a:graphic>
      </p:graphicFrame>
      <p:sp>
        <p:nvSpPr>
          <p:cNvPr id="3" name="TextBox 2">
            <a:extLst>
              <a:ext uri="{FF2B5EF4-FFF2-40B4-BE49-F238E27FC236}">
                <a16:creationId xmlns:a16="http://schemas.microsoft.com/office/drawing/2014/main" id="{EC960878-658B-7231-5CA2-944DFBED6342}"/>
              </a:ext>
            </a:extLst>
          </p:cNvPr>
          <p:cNvSpPr txBox="1"/>
          <p:nvPr/>
        </p:nvSpPr>
        <p:spPr>
          <a:xfrm>
            <a:off x="7327900" y="93531"/>
            <a:ext cx="4610100" cy="5109091"/>
          </a:xfrm>
          <a:prstGeom prst="rect">
            <a:avLst/>
          </a:prstGeom>
          <a:noFill/>
        </p:spPr>
        <p:txBody>
          <a:bodyPr wrap="square">
            <a:spAutoFit/>
          </a:bodyPr>
          <a:lstStyle/>
          <a:p>
            <a:pPr rtl="0">
              <a:spcBef>
                <a:spcPts val="1200"/>
              </a:spcBef>
              <a:spcAft>
                <a:spcPts val="1200"/>
              </a:spcAft>
            </a:pPr>
            <a:r>
              <a:rPr lang="en-US" sz="1800" b="1" i="0" u="none" strike="noStrike">
                <a:solidFill>
                  <a:srgbClr val="FFC000"/>
                </a:solidFill>
                <a:effectLst/>
                <a:latin typeface="Arial" panose="020B0604020202020204" pitchFamily="34" charset="0"/>
              </a:rPr>
              <a:t>Breaking Down the Words in Isaiah 44:24 (Targum Jonathan)</a:t>
            </a:r>
            <a:r>
              <a:rPr lang="en-US" sz="1800" b="0" i="0" u="none" strike="noStrike">
                <a:solidFill>
                  <a:srgbClr val="FFC000"/>
                </a:solidFill>
                <a:effectLst/>
                <a:latin typeface="Arial" panose="020B0604020202020204" pitchFamily="34" charset="0"/>
              </a:rPr>
              <a:t>:</a:t>
            </a:r>
            <a:endParaRPr lang="en-US" b="0">
              <a:solidFill>
                <a:srgbClr val="FFC000"/>
              </a:solidFill>
              <a:effectLst/>
            </a:endParaRPr>
          </a:p>
          <a:p>
            <a:pPr marL="457200" rtl="0" fontAlgn="base">
              <a:spcBef>
                <a:spcPts val="1200"/>
              </a:spcBef>
              <a:spcAft>
                <a:spcPts val="0"/>
              </a:spcAft>
              <a:buFont typeface="Arial" panose="020B0604020202020204" pitchFamily="34" charset="0"/>
              <a:buChar char="•"/>
            </a:pPr>
            <a:r>
              <a:rPr lang="he-IL" sz="1800" b="1" i="0" u="none" strike="noStrike">
                <a:solidFill>
                  <a:srgbClr val="FFFF00"/>
                </a:solidFill>
                <a:effectLst/>
                <a:latin typeface="Arial" panose="020B0604020202020204" pitchFamily="34" charset="0"/>
              </a:rPr>
              <a:t>דְפַרְקָךְ</a:t>
            </a:r>
            <a:r>
              <a:rPr lang="he-IL" sz="1800" b="1"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 (d’far’ka)</a:t>
            </a:r>
            <a:r>
              <a:rPr lang="en-US" sz="1800" b="0" i="0" u="none" strike="noStrike">
                <a:solidFill>
                  <a:srgbClr val="FFC000"/>
                </a:solidFill>
                <a:effectLst/>
                <a:latin typeface="Arial" panose="020B0604020202020204" pitchFamily="34" charset="0"/>
              </a:rPr>
              <a:t>: I have formed you</a:t>
            </a:r>
          </a:p>
          <a:p>
            <a:pPr marL="457200" rtl="0" fontAlgn="base">
              <a:spcBef>
                <a:spcPts val="0"/>
              </a:spcBef>
              <a:spcAft>
                <a:spcPts val="0"/>
              </a:spcAft>
              <a:buFont typeface="Arial" panose="020B0604020202020204" pitchFamily="34" charset="0"/>
              <a:buChar char="•"/>
            </a:pPr>
            <a:r>
              <a:rPr lang="he-IL" sz="1800" b="1" i="0" u="none" strike="noStrike">
                <a:solidFill>
                  <a:srgbClr val="FFFF00"/>
                </a:solidFill>
                <a:effectLst/>
                <a:latin typeface="Arial" panose="020B0604020202020204" pitchFamily="34" charset="0"/>
              </a:rPr>
              <a:t>וּדְאַתְקְנָךְ</a:t>
            </a:r>
            <a:r>
              <a:rPr lang="he-IL" sz="1800" b="1"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 (u’d’at’kna)</a:t>
            </a:r>
            <a:r>
              <a:rPr lang="en-US" sz="1800" b="0" i="0" u="none" strike="noStrike">
                <a:solidFill>
                  <a:srgbClr val="FFC000"/>
                </a:solidFill>
                <a:effectLst/>
                <a:latin typeface="Arial" panose="020B0604020202020204" pitchFamily="34" charset="0"/>
              </a:rPr>
              <a:t>: and I have redeemed you</a:t>
            </a:r>
          </a:p>
          <a:p>
            <a:pPr marL="457200" rtl="0" fontAlgn="base">
              <a:spcBef>
                <a:spcPts val="0"/>
              </a:spcBef>
              <a:spcAft>
                <a:spcPts val="0"/>
              </a:spcAft>
              <a:buFont typeface="Arial" panose="020B0604020202020204" pitchFamily="34" charset="0"/>
              <a:buChar char="•"/>
            </a:pPr>
            <a:r>
              <a:rPr lang="he-IL" sz="1800" b="1" i="0" u="none" strike="noStrike">
                <a:solidFill>
                  <a:srgbClr val="FFFF00"/>
                </a:solidFill>
                <a:effectLst/>
                <a:latin typeface="Arial" panose="020B0604020202020204" pitchFamily="34" charset="0"/>
              </a:rPr>
              <a:t>מִמְעַיִין</a:t>
            </a:r>
            <a:r>
              <a:rPr lang="he-IL" sz="1800" b="1"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 (mim’ma’ayin)</a:t>
            </a:r>
            <a:r>
              <a:rPr lang="en-US" sz="1800" b="0" i="0" u="none" strike="noStrike">
                <a:solidFill>
                  <a:srgbClr val="FFC000"/>
                </a:solidFill>
                <a:effectLst/>
                <a:latin typeface="Arial" panose="020B0604020202020204" pitchFamily="34" charset="0"/>
              </a:rPr>
              <a:t>: from the womb</a:t>
            </a:r>
          </a:p>
          <a:p>
            <a:pPr marL="457200" rtl="0" fontAlgn="base">
              <a:spcBef>
                <a:spcPts val="0"/>
              </a:spcBef>
              <a:spcAft>
                <a:spcPts val="0"/>
              </a:spcAft>
              <a:buFont typeface="Arial" panose="020B0604020202020204" pitchFamily="34" charset="0"/>
              <a:buChar char="•"/>
            </a:pPr>
            <a:r>
              <a:rPr lang="he-IL" sz="1800" b="1" i="0" u="none" strike="noStrike">
                <a:solidFill>
                  <a:srgbClr val="FFFF00"/>
                </a:solidFill>
                <a:effectLst/>
                <a:latin typeface="Arial" panose="020B0604020202020204" pitchFamily="34" charset="0"/>
              </a:rPr>
              <a:t>אֲנָא יְיָ </a:t>
            </a:r>
            <a:r>
              <a:rPr lang="en-US" sz="1800" b="1" i="0" u="none" strike="noStrike">
                <a:solidFill>
                  <a:srgbClr val="FFFF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(ana Yahweh)</a:t>
            </a:r>
            <a:r>
              <a:rPr lang="en-US" sz="1800" b="0" i="0" u="none" strike="noStrike">
                <a:solidFill>
                  <a:srgbClr val="FFC000"/>
                </a:solidFill>
                <a:effectLst/>
                <a:latin typeface="Arial" panose="020B0604020202020204" pitchFamily="34" charset="0"/>
              </a:rPr>
              <a:t>: I am the LORD</a:t>
            </a:r>
          </a:p>
          <a:p>
            <a:pPr marL="457200" rtl="0" fontAlgn="base">
              <a:spcBef>
                <a:spcPts val="0"/>
              </a:spcBef>
              <a:spcAft>
                <a:spcPts val="0"/>
              </a:spcAft>
              <a:buFont typeface="Arial" panose="020B0604020202020204" pitchFamily="34" charset="0"/>
              <a:buChar char="•"/>
            </a:pPr>
            <a:r>
              <a:rPr lang="he-IL" sz="1800" b="1" i="0" u="none" strike="noStrike">
                <a:solidFill>
                  <a:srgbClr val="FFFF00"/>
                </a:solidFill>
                <a:effectLst/>
                <a:latin typeface="Arial" panose="020B0604020202020204" pitchFamily="34" charset="0"/>
              </a:rPr>
              <a:t>עָבֵיד</a:t>
            </a:r>
            <a:r>
              <a:rPr lang="he-IL" sz="1800" b="1"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 (avayd)</a:t>
            </a:r>
            <a:r>
              <a:rPr lang="en-US" sz="1800" b="0" i="0" u="none" strike="noStrike">
                <a:solidFill>
                  <a:srgbClr val="FFC000"/>
                </a:solidFill>
                <a:effectLst/>
                <a:latin typeface="Arial" panose="020B0604020202020204" pitchFamily="34" charset="0"/>
              </a:rPr>
              <a:t>: who makes</a:t>
            </a:r>
          </a:p>
          <a:p>
            <a:pPr marL="457200" rtl="0" fontAlgn="base">
              <a:spcBef>
                <a:spcPts val="0"/>
              </a:spcBef>
              <a:spcAft>
                <a:spcPts val="0"/>
              </a:spcAft>
              <a:buFont typeface="Arial" panose="020B0604020202020204" pitchFamily="34" charset="0"/>
              <a:buChar char="•"/>
            </a:pPr>
            <a:r>
              <a:rPr lang="he-IL" sz="1800" b="1" i="0" u="none" strike="noStrike">
                <a:solidFill>
                  <a:srgbClr val="FFFF00"/>
                </a:solidFill>
                <a:effectLst/>
                <a:latin typeface="Arial" panose="020B0604020202020204" pitchFamily="34" charset="0"/>
              </a:rPr>
              <a:t>כֹּלָא</a:t>
            </a:r>
            <a:r>
              <a:rPr lang="he-IL" sz="1800" b="1"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 (kol)</a:t>
            </a:r>
            <a:r>
              <a:rPr lang="en-US" sz="1800" b="0" i="0" u="none" strike="noStrike">
                <a:solidFill>
                  <a:srgbClr val="FFC000"/>
                </a:solidFill>
                <a:effectLst/>
                <a:latin typeface="Arial" panose="020B0604020202020204" pitchFamily="34" charset="0"/>
              </a:rPr>
              <a:t>: all things</a:t>
            </a:r>
          </a:p>
          <a:p>
            <a:pPr marL="457200" rtl="0" fontAlgn="base">
              <a:spcBef>
                <a:spcPts val="0"/>
              </a:spcBef>
              <a:spcAft>
                <a:spcPts val="0"/>
              </a:spcAft>
              <a:buFont typeface="Arial" panose="020B0604020202020204" pitchFamily="34" charset="0"/>
              <a:buChar char="•"/>
            </a:pPr>
            <a:r>
              <a:rPr lang="he-IL" sz="1800" b="1" i="0" u="none" strike="noStrike">
                <a:solidFill>
                  <a:srgbClr val="FFFF00"/>
                </a:solidFill>
                <a:effectLst/>
                <a:latin typeface="Arial" panose="020B0604020202020204" pitchFamily="34" charset="0"/>
              </a:rPr>
              <a:t>תְלֵית</a:t>
            </a:r>
            <a:r>
              <a:rPr lang="he-IL" sz="1800" b="1"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 (telit)</a:t>
            </a:r>
            <a:r>
              <a:rPr lang="en-US" sz="1800" b="0" i="0" u="none" strike="noStrike">
                <a:solidFill>
                  <a:srgbClr val="FFC000"/>
                </a:solidFill>
                <a:effectLst/>
                <a:latin typeface="Arial" panose="020B0604020202020204" pitchFamily="34" charset="0"/>
              </a:rPr>
              <a:t>: that stretches forth</a:t>
            </a:r>
          </a:p>
          <a:p>
            <a:pPr marL="457200" rtl="0" fontAlgn="base">
              <a:spcBef>
                <a:spcPts val="0"/>
              </a:spcBef>
              <a:spcAft>
                <a:spcPts val="0"/>
              </a:spcAft>
              <a:buFont typeface="Arial" panose="020B0604020202020204" pitchFamily="34" charset="0"/>
              <a:buChar char="•"/>
            </a:pPr>
            <a:r>
              <a:rPr lang="he-IL" sz="1800" b="1" i="0" u="none" strike="noStrike">
                <a:solidFill>
                  <a:srgbClr val="FFFF00"/>
                </a:solidFill>
                <a:effectLst/>
                <a:latin typeface="Arial" panose="020B0604020202020204" pitchFamily="34" charset="0"/>
              </a:rPr>
              <a:t>שָׁמַיִם</a:t>
            </a:r>
            <a:r>
              <a:rPr lang="he-IL" sz="1800" b="1"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 (sh’maya)</a:t>
            </a:r>
            <a:r>
              <a:rPr lang="en-US" sz="1800" b="0" i="0" u="none" strike="noStrike">
                <a:solidFill>
                  <a:srgbClr val="FFC000"/>
                </a:solidFill>
                <a:effectLst/>
                <a:latin typeface="Arial" panose="020B0604020202020204" pitchFamily="34" charset="0"/>
              </a:rPr>
              <a:t>: the heavens</a:t>
            </a:r>
          </a:p>
          <a:p>
            <a:pPr marL="457200" rtl="0" fontAlgn="base">
              <a:spcBef>
                <a:spcPts val="0"/>
              </a:spcBef>
              <a:spcAft>
                <a:spcPts val="0"/>
              </a:spcAft>
              <a:buFont typeface="Arial" panose="020B0604020202020204" pitchFamily="34" charset="0"/>
              <a:buChar char="•"/>
            </a:pPr>
            <a:r>
              <a:rPr lang="he-IL" sz="1800" b="1" i="0" u="none" strike="noStrike">
                <a:solidFill>
                  <a:srgbClr val="FFFF00"/>
                </a:solidFill>
                <a:effectLst/>
                <a:latin typeface="Arial" panose="020B0604020202020204" pitchFamily="34" charset="0"/>
              </a:rPr>
              <a:t>בְּמֵימְרִי</a:t>
            </a:r>
            <a:r>
              <a:rPr lang="he-IL" sz="1800" b="1"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 (b’meim’ri)</a:t>
            </a:r>
            <a:r>
              <a:rPr lang="en-US" sz="1800" b="0" i="0" u="none" strike="noStrike">
                <a:solidFill>
                  <a:srgbClr val="FFC000"/>
                </a:solidFill>
                <a:effectLst/>
                <a:latin typeface="Arial" panose="020B0604020202020204" pitchFamily="34" charset="0"/>
              </a:rPr>
              <a:t>: by My word</a:t>
            </a:r>
          </a:p>
          <a:p>
            <a:pPr marL="457200" rtl="0" fontAlgn="base">
              <a:spcBef>
                <a:spcPts val="0"/>
              </a:spcBef>
              <a:spcAft>
                <a:spcPts val="0"/>
              </a:spcAft>
              <a:buFont typeface="Arial" panose="020B0604020202020204" pitchFamily="34" charset="0"/>
              <a:buChar char="•"/>
            </a:pPr>
            <a:r>
              <a:rPr lang="he-IL" sz="1800" b="1" i="0" u="none" strike="noStrike">
                <a:solidFill>
                  <a:srgbClr val="FFFF00"/>
                </a:solidFill>
                <a:effectLst/>
                <a:latin typeface="Arial" panose="020B0604020202020204" pitchFamily="34" charset="0"/>
              </a:rPr>
              <a:t>שַכְלְלֵית</a:t>
            </a:r>
            <a:r>
              <a:rPr lang="he-IL" sz="1800" b="1"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 (shakh’lelit)</a:t>
            </a:r>
            <a:r>
              <a:rPr lang="en-US" sz="1800" b="0" i="0" u="none" strike="noStrike">
                <a:solidFill>
                  <a:srgbClr val="FFC000"/>
                </a:solidFill>
                <a:effectLst/>
                <a:latin typeface="Arial" panose="020B0604020202020204" pitchFamily="34" charset="0"/>
              </a:rPr>
              <a:t>: and spreads abroad</a:t>
            </a:r>
          </a:p>
          <a:p>
            <a:pPr marL="457200" rtl="0" fontAlgn="base">
              <a:spcBef>
                <a:spcPts val="0"/>
              </a:spcBef>
              <a:spcAft>
                <a:spcPts val="0"/>
              </a:spcAft>
              <a:buFont typeface="Arial" panose="020B0604020202020204" pitchFamily="34" charset="0"/>
              <a:buChar char="•"/>
            </a:pPr>
            <a:r>
              <a:rPr lang="he-IL" sz="1800" b="1" i="0" u="none" strike="noStrike">
                <a:solidFill>
                  <a:srgbClr val="FFFF00"/>
                </a:solidFill>
                <a:effectLst/>
                <a:latin typeface="Arial" panose="020B0604020202020204" pitchFamily="34" charset="0"/>
              </a:rPr>
              <a:t>אַרְעָא</a:t>
            </a:r>
            <a:r>
              <a:rPr lang="he-IL" sz="1800" b="1"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 (ar’a)</a:t>
            </a:r>
            <a:r>
              <a:rPr lang="en-US" sz="1800" b="0" i="0" u="none" strike="noStrike">
                <a:solidFill>
                  <a:srgbClr val="FFC000"/>
                </a:solidFill>
                <a:effectLst/>
                <a:latin typeface="Arial" panose="020B0604020202020204" pitchFamily="34" charset="0"/>
              </a:rPr>
              <a:t>: the earth</a:t>
            </a:r>
          </a:p>
          <a:p>
            <a:pPr marL="457200" rtl="0" fontAlgn="base">
              <a:spcBef>
                <a:spcPts val="0"/>
              </a:spcBef>
              <a:spcAft>
                <a:spcPts val="1200"/>
              </a:spcAft>
              <a:buFont typeface="Arial" panose="020B0604020202020204" pitchFamily="34" charset="0"/>
              <a:buChar char="•"/>
            </a:pPr>
            <a:r>
              <a:rPr lang="he-IL" sz="1800" b="1" i="0" u="none" strike="noStrike">
                <a:solidFill>
                  <a:srgbClr val="FFFF00"/>
                </a:solidFill>
                <a:effectLst/>
                <a:latin typeface="Arial" panose="020B0604020202020204" pitchFamily="34" charset="0"/>
              </a:rPr>
              <a:t>בִּגְבוּרְתִי</a:t>
            </a:r>
            <a:r>
              <a:rPr lang="he-IL" sz="1800" b="1" i="0" u="none" strike="noStrike">
                <a:solidFill>
                  <a:srgbClr val="FFC000"/>
                </a:solidFill>
                <a:effectLst/>
                <a:latin typeface="Arial" panose="020B0604020202020204" pitchFamily="34" charset="0"/>
              </a:rPr>
              <a:t> </a:t>
            </a:r>
            <a:r>
              <a:rPr lang="en-US" sz="1800" b="1" i="0" u="none" strike="noStrike">
                <a:solidFill>
                  <a:srgbClr val="FFC000"/>
                </a:solidFill>
                <a:effectLst/>
                <a:latin typeface="Arial" panose="020B0604020202020204" pitchFamily="34" charset="0"/>
              </a:rPr>
              <a:t> (big’vurti)</a:t>
            </a:r>
            <a:r>
              <a:rPr lang="en-US" sz="1800" b="0" i="0" u="none" strike="noStrike">
                <a:solidFill>
                  <a:srgbClr val="FFC000"/>
                </a:solidFill>
                <a:effectLst/>
                <a:latin typeface="Arial" panose="020B0604020202020204" pitchFamily="34" charset="0"/>
              </a:rPr>
              <a:t>: by My strength</a:t>
            </a:r>
          </a:p>
        </p:txBody>
      </p:sp>
      <mc:AlternateContent xmlns:mc="http://schemas.openxmlformats.org/markup-compatibility/2006">
        <mc:Choice xmlns:p14="http://schemas.microsoft.com/office/powerpoint/2010/main" xmlns:aink="http://schemas.microsoft.com/office/drawing/2016/ink" Requires="p14 aink">
          <p:contentPart p14:bwMode="auto" r:id="rId6">
            <p14:nvContentPartPr>
              <p14:cNvPr id="2" name="Ink 1">
                <a:extLst>
                  <a:ext uri="{FF2B5EF4-FFF2-40B4-BE49-F238E27FC236}">
                    <a16:creationId xmlns:a16="http://schemas.microsoft.com/office/drawing/2014/main" id="{86DA22F8-B0C0-84FD-993B-3A513CB3512A}"/>
                  </a:ext>
                </a:extLst>
              </p14:cNvPr>
              <p14:cNvContentPartPr/>
              <p14:nvPr/>
            </p14:nvContentPartPr>
            <p14:xfrm>
              <a:off x="7907640" y="1278940"/>
              <a:ext cx="809640" cy="49320"/>
            </p14:xfrm>
          </p:contentPart>
        </mc:Choice>
        <mc:Fallback>
          <p:pic>
            <p:nvPicPr>
              <p:cNvPr id="2" name="Ink 1">
                <a:extLst>
                  <a:ext uri="{FF2B5EF4-FFF2-40B4-BE49-F238E27FC236}">
                    <a16:creationId xmlns:a16="http://schemas.microsoft.com/office/drawing/2014/main" id="{86DA22F8-B0C0-84FD-993B-3A513CB3512A}"/>
                  </a:ext>
                </a:extLst>
              </p:cNvPr>
              <p:cNvPicPr/>
              <p:nvPr/>
            </p:nvPicPr>
            <p:blipFill>
              <a:blip r:embed="rId7"/>
              <a:stretch>
                <a:fillRect/>
              </a:stretch>
            </p:blipFill>
            <p:spPr>
              <a:xfrm>
                <a:off x="7876320" y="1247620"/>
                <a:ext cx="872280" cy="111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4" name="Ink 3">
                <a:extLst>
                  <a:ext uri="{FF2B5EF4-FFF2-40B4-BE49-F238E27FC236}">
                    <a16:creationId xmlns:a16="http://schemas.microsoft.com/office/drawing/2014/main" id="{689C9EF7-32BA-9DBD-BEF8-964EEFEC397B}"/>
                  </a:ext>
                </a:extLst>
              </p14:cNvPr>
              <p14:cNvContentPartPr/>
              <p14:nvPr/>
            </p14:nvContentPartPr>
            <p14:xfrm>
              <a:off x="7871640" y="1542820"/>
              <a:ext cx="929880" cy="64080"/>
            </p14:xfrm>
          </p:contentPart>
        </mc:Choice>
        <mc:Fallback>
          <p:pic>
            <p:nvPicPr>
              <p:cNvPr id="4" name="Ink 3">
                <a:extLst>
                  <a:ext uri="{FF2B5EF4-FFF2-40B4-BE49-F238E27FC236}">
                    <a16:creationId xmlns:a16="http://schemas.microsoft.com/office/drawing/2014/main" id="{689C9EF7-32BA-9DBD-BEF8-964EEFEC397B}"/>
                  </a:ext>
                </a:extLst>
              </p:cNvPr>
              <p:cNvPicPr/>
              <p:nvPr/>
            </p:nvPicPr>
            <p:blipFill>
              <a:blip r:embed="rId9"/>
              <a:stretch>
                <a:fillRect/>
              </a:stretch>
            </p:blipFill>
            <p:spPr>
              <a:xfrm>
                <a:off x="7840320" y="1511500"/>
                <a:ext cx="992520" cy="126720"/>
              </a:xfrm>
              <a:prstGeom prst="rect">
                <a:avLst/>
              </a:prstGeom>
            </p:spPr>
          </p:pic>
        </mc:Fallback>
      </mc:AlternateContent>
      <p:grpSp>
        <p:nvGrpSpPr>
          <p:cNvPr id="11" name="Group 10">
            <a:extLst>
              <a:ext uri="{FF2B5EF4-FFF2-40B4-BE49-F238E27FC236}">
                <a16:creationId xmlns:a16="http://schemas.microsoft.com/office/drawing/2014/main" id="{B7F66BDA-77F2-3AB9-44F8-D4D5CE1FD58E}"/>
              </a:ext>
            </a:extLst>
          </p:cNvPr>
          <p:cNvGrpSpPr/>
          <p:nvPr/>
        </p:nvGrpSpPr>
        <p:grpSpPr>
          <a:xfrm>
            <a:off x="6488880" y="2070220"/>
            <a:ext cx="2319120" cy="228600"/>
            <a:chOff x="6488880" y="2070220"/>
            <a:chExt cx="2319120" cy="228600"/>
          </a:xfrm>
        </p:grpSpPr>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5" name="Ink 4">
                  <a:extLst>
                    <a:ext uri="{FF2B5EF4-FFF2-40B4-BE49-F238E27FC236}">
                      <a16:creationId xmlns:a16="http://schemas.microsoft.com/office/drawing/2014/main" id="{2A39D093-C458-F685-8767-5C18742F4362}"/>
                    </a:ext>
                  </a:extLst>
                </p14:cNvPr>
                <p14:cNvContentPartPr/>
                <p14:nvPr/>
              </p14:nvContentPartPr>
              <p14:xfrm>
                <a:off x="7958040" y="2070220"/>
                <a:ext cx="849960" cy="69840"/>
              </p14:xfrm>
            </p:contentPart>
          </mc:Choice>
          <mc:Fallback>
            <p:pic>
              <p:nvPicPr>
                <p:cNvPr id="5" name="Ink 4">
                  <a:extLst>
                    <a:ext uri="{FF2B5EF4-FFF2-40B4-BE49-F238E27FC236}">
                      <a16:creationId xmlns:a16="http://schemas.microsoft.com/office/drawing/2014/main" id="{2A39D093-C458-F685-8767-5C18742F4362}"/>
                    </a:ext>
                  </a:extLst>
                </p:cNvPr>
                <p:cNvPicPr/>
                <p:nvPr/>
              </p:nvPicPr>
              <p:blipFill>
                <a:blip r:embed="rId11"/>
                <a:stretch>
                  <a:fillRect/>
                </a:stretch>
              </p:blipFill>
              <p:spPr>
                <a:xfrm>
                  <a:off x="7926720" y="2038900"/>
                  <a:ext cx="912600" cy="132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7" name="Ink 6">
                  <a:extLst>
                    <a:ext uri="{FF2B5EF4-FFF2-40B4-BE49-F238E27FC236}">
                      <a16:creationId xmlns:a16="http://schemas.microsoft.com/office/drawing/2014/main" id="{B579ADBE-1EDD-9167-C732-BE83D7C1060E}"/>
                    </a:ext>
                  </a:extLst>
                </p14:cNvPr>
                <p14:cNvContentPartPr/>
                <p14:nvPr/>
              </p14:nvContentPartPr>
              <p14:xfrm>
                <a:off x="6488880" y="2174620"/>
                <a:ext cx="811440" cy="124200"/>
              </p14:xfrm>
            </p:contentPart>
          </mc:Choice>
          <mc:Fallback>
            <p:pic>
              <p:nvPicPr>
                <p:cNvPr id="7" name="Ink 6">
                  <a:extLst>
                    <a:ext uri="{FF2B5EF4-FFF2-40B4-BE49-F238E27FC236}">
                      <a16:creationId xmlns:a16="http://schemas.microsoft.com/office/drawing/2014/main" id="{B579ADBE-1EDD-9167-C732-BE83D7C1060E}"/>
                    </a:ext>
                  </a:extLst>
                </p:cNvPr>
                <p:cNvPicPr/>
                <p:nvPr/>
              </p:nvPicPr>
              <p:blipFill>
                <a:blip r:embed="rId13"/>
                <a:stretch>
                  <a:fillRect/>
                </a:stretch>
              </p:blipFill>
              <p:spPr>
                <a:xfrm>
                  <a:off x="6457560" y="2143300"/>
                  <a:ext cx="874080" cy="186840"/>
                </a:xfrm>
                <a:prstGeom prst="rect">
                  <a:avLst/>
                </a:prstGeom>
              </p:spPr>
            </p:pic>
          </mc:Fallback>
        </mc:AlternateContent>
      </p:grpSp>
    </p:spTree>
    <p:extLst>
      <p:ext uri="{BB962C8B-B14F-4D97-AF65-F5344CB8AC3E}">
        <p14:creationId xmlns:p14="http://schemas.microsoft.com/office/powerpoint/2010/main" val="199506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3FFA723-B85F-7426-79E2-FACB0D1EB47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CCD347-E531-A4E2-5FA0-D8C30D2E56F1}"/>
              </a:ext>
            </a:extLst>
          </p:cNvPr>
          <p:cNvSpPr/>
          <p:nvPr/>
        </p:nvSpPr>
        <p:spPr>
          <a:xfrm>
            <a:off x="0" y="0"/>
            <a:ext cx="12192000" cy="645507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6E5273F-314E-52B8-5654-ACE8839911C3}"/>
              </a:ext>
            </a:extLst>
          </p:cNvPr>
          <p:cNvSpPr txBox="1"/>
          <p:nvPr/>
        </p:nvSpPr>
        <p:spPr>
          <a:xfrm>
            <a:off x="349250" y="144048"/>
            <a:ext cx="11760200" cy="6017032"/>
          </a:xfrm>
          <a:prstGeom prst="rect">
            <a:avLst/>
          </a:prstGeom>
          <a:noFill/>
        </p:spPr>
        <p:txBody>
          <a:bodyPr wrap="square" rtlCol="0">
            <a:spAutoFit/>
          </a:bodyPr>
          <a:lstStyle/>
          <a:p>
            <a:r>
              <a:rPr lang="en-US" sz="2400" b="1">
                <a:solidFill>
                  <a:srgbClr val="FFC000"/>
                </a:solidFill>
                <a:cs typeface="+mj-cs"/>
              </a:rPr>
              <a:t>Kol HaTor 1:11</a:t>
            </a:r>
          </a:p>
          <a:p>
            <a:r>
              <a:rPr lang="en-US" sz="1900">
                <a:solidFill>
                  <a:srgbClr val="FFC000"/>
                </a:solidFill>
                <a:cs typeface="+mj-cs"/>
              </a:rPr>
              <a:t>The general mission of Mashiach ben Yosef is three-fold: revelation of the mysteries in the Torah, ingathering of the exiles, and removal of the unclean spirit from the land. The ingathering of exiles encompasses three tasks: building Jerusalem, gathering in the exiles, and fulfilling the commandments dependent on the Land. All these are hinted at in the following sentences: </a:t>
            </a:r>
            <a:r>
              <a:rPr lang="he-IL" sz="1900">
                <a:solidFill>
                  <a:srgbClr val="FFFF00"/>
                </a:solidFill>
                <a:cs typeface="+mj-cs"/>
              </a:rPr>
              <a:t>מי יעלה בהר ה׳ </a:t>
            </a:r>
            <a:r>
              <a:rPr lang="he-IL" sz="1900">
                <a:solidFill>
                  <a:srgbClr val="FFC000"/>
                </a:solidFill>
                <a:cs typeface="+mj-cs"/>
              </a:rPr>
              <a:t>[</a:t>
            </a:r>
            <a:r>
              <a:rPr lang="en-US" sz="1900">
                <a:solidFill>
                  <a:srgbClr val="FFC000"/>
                </a:solidFill>
                <a:cs typeface="+mj-cs"/>
              </a:rPr>
              <a:t> </a:t>
            </a:r>
            <a:r>
              <a:rPr lang="en-US" sz="1900">
                <a:solidFill>
                  <a:srgbClr val="00B0F0"/>
                </a:solidFill>
                <a:cs typeface="+mj-cs"/>
              </a:rPr>
              <a:t>Ps. 24:3</a:t>
            </a:r>
            <a:r>
              <a:rPr lang="en-US" sz="1900">
                <a:solidFill>
                  <a:srgbClr val="FFC000"/>
                </a:solidFill>
                <a:cs typeface="+mj-cs"/>
              </a:rPr>
              <a:t>] </a:t>
            </a:r>
            <a:r>
              <a:rPr lang="en-US" sz="1900">
                <a:solidFill>
                  <a:srgbClr val="00B0F0"/>
                </a:solidFill>
                <a:cs typeface="+mj-cs"/>
              </a:rPr>
              <a:t>“who will ascend the mountain of the Lord, ” </a:t>
            </a:r>
            <a:r>
              <a:rPr lang="en-US" sz="1900">
                <a:solidFill>
                  <a:srgbClr val="FFC000"/>
                </a:solidFill>
                <a:cs typeface="+mj-cs"/>
              </a:rPr>
              <a:t>referring to the ingathering of exiles [initial letters — </a:t>
            </a:r>
            <a:r>
              <a:rPr lang="he-IL" sz="1900">
                <a:solidFill>
                  <a:srgbClr val="FFFF00"/>
                </a:solidFill>
                <a:cs typeface="+mj-cs"/>
              </a:rPr>
              <a:t>מ ב י</a:t>
            </a:r>
            <a:r>
              <a:rPr lang="he-IL" sz="1900">
                <a:solidFill>
                  <a:srgbClr val="FFC000"/>
                </a:solidFill>
                <a:cs typeface="+mj-cs"/>
              </a:rPr>
              <a:t> — </a:t>
            </a:r>
            <a:r>
              <a:rPr lang="en-US" sz="1900">
                <a:solidFill>
                  <a:srgbClr val="FFC000"/>
                </a:solidFill>
                <a:cs typeface="+mj-cs"/>
              </a:rPr>
              <a:t> are initials of Mashiach ben Yosef]. [</a:t>
            </a:r>
            <a:r>
              <a:rPr lang="en-US" sz="1900">
                <a:solidFill>
                  <a:srgbClr val="00B0F0"/>
                </a:solidFill>
                <a:cs typeface="+mj-cs"/>
              </a:rPr>
              <a:t>Ps. 24:3</a:t>
            </a:r>
            <a:r>
              <a:rPr lang="en-US" sz="1900">
                <a:solidFill>
                  <a:srgbClr val="FFC000"/>
                </a:solidFill>
                <a:cs typeface="+mj-cs"/>
              </a:rPr>
              <a:t>] </a:t>
            </a:r>
            <a:r>
              <a:rPr lang="en-US" sz="1900">
                <a:solidFill>
                  <a:srgbClr val="00B0F0"/>
                </a:solidFill>
                <a:cs typeface="+mj-cs"/>
              </a:rPr>
              <a:t>“who will stand up in the place of his sanctuary”</a:t>
            </a:r>
            <a:r>
              <a:rPr lang="en-US" sz="1900">
                <a:solidFill>
                  <a:srgbClr val="FFC000"/>
                </a:solidFill>
                <a:cs typeface="+mj-cs"/>
              </a:rPr>
              <a:t> referring to the building [initial letters — </a:t>
            </a:r>
            <a:r>
              <a:rPr lang="he-IL" sz="1900">
                <a:solidFill>
                  <a:srgbClr val="FFFF00"/>
                </a:solidFill>
                <a:cs typeface="+mj-cs"/>
              </a:rPr>
              <a:t>מ ב י </a:t>
            </a:r>
            <a:r>
              <a:rPr lang="he-IL" sz="1900">
                <a:solidFill>
                  <a:srgbClr val="FFC000"/>
                </a:solidFill>
                <a:cs typeface="+mj-cs"/>
              </a:rPr>
              <a:t>— </a:t>
            </a:r>
            <a:r>
              <a:rPr lang="en-US" sz="1900">
                <a:solidFill>
                  <a:srgbClr val="FFC000"/>
                </a:solidFill>
                <a:cs typeface="+mj-cs"/>
              </a:rPr>
              <a:t> are initials of Mashiach ben Yosef]. Wherever the word </a:t>
            </a:r>
            <a:r>
              <a:rPr lang="en-US" sz="1900">
                <a:solidFill>
                  <a:srgbClr val="00B0F0"/>
                </a:solidFill>
                <a:cs typeface="+mj-cs"/>
              </a:rPr>
              <a:t>“to stand up” </a:t>
            </a:r>
            <a:r>
              <a:rPr lang="en-US" sz="1900">
                <a:solidFill>
                  <a:srgbClr val="FFC000"/>
                </a:solidFill>
                <a:cs typeface="+mj-cs"/>
              </a:rPr>
              <a:t>is mentioned, it refers to the line of Mashiach ben Yosef, as in the phrase [</a:t>
            </a:r>
            <a:r>
              <a:rPr lang="en-US" sz="1900">
                <a:solidFill>
                  <a:srgbClr val="00B0F0"/>
                </a:solidFill>
                <a:cs typeface="+mj-cs"/>
              </a:rPr>
              <a:t>Gen. 37:7</a:t>
            </a:r>
            <a:r>
              <a:rPr lang="en-US" sz="1900">
                <a:solidFill>
                  <a:srgbClr val="FFC000"/>
                </a:solidFill>
                <a:cs typeface="+mj-cs"/>
              </a:rPr>
              <a:t>] </a:t>
            </a:r>
            <a:r>
              <a:rPr lang="en-US" sz="1900">
                <a:solidFill>
                  <a:srgbClr val="00B0F0"/>
                </a:solidFill>
                <a:cs typeface="+mj-cs"/>
              </a:rPr>
              <a:t>“my sheaf rose”</a:t>
            </a:r>
            <a:r>
              <a:rPr lang="en-US" sz="1900">
                <a:solidFill>
                  <a:srgbClr val="FFC000"/>
                </a:solidFill>
                <a:cs typeface="+mj-cs"/>
              </a:rPr>
              <a:t> [</a:t>
            </a:r>
            <a:r>
              <a:rPr lang="en-US" sz="1900">
                <a:solidFill>
                  <a:srgbClr val="00B0F0"/>
                </a:solidFill>
                <a:cs typeface="+mj-cs"/>
              </a:rPr>
              <a:t>Ps. 24:5</a:t>
            </a:r>
            <a:r>
              <a:rPr lang="en-US" sz="1900">
                <a:solidFill>
                  <a:srgbClr val="FFC000"/>
                </a:solidFill>
                <a:cs typeface="+mj-cs"/>
              </a:rPr>
              <a:t>] </a:t>
            </a:r>
            <a:r>
              <a:rPr lang="en-US" sz="1900">
                <a:solidFill>
                  <a:srgbClr val="00B0F0"/>
                </a:solidFill>
                <a:cs typeface="+mj-cs"/>
              </a:rPr>
              <a:t>“he will receive a blessing from the Lord” </a:t>
            </a:r>
            <a:r>
              <a:rPr lang="en-US" sz="1900">
                <a:solidFill>
                  <a:srgbClr val="FFC000"/>
                </a:solidFill>
                <a:cs typeface="+mj-cs"/>
              </a:rPr>
              <a:t>refers to something that carries with it a blessing, such as planting [the initial letters are the initials of Mashiach ben Yosef, though in reverse order — </a:t>
            </a:r>
            <a:r>
              <a:rPr lang="he-IL" sz="1900">
                <a:solidFill>
                  <a:srgbClr val="FFFF00"/>
                </a:solidFill>
                <a:cs typeface="+mj-cs"/>
              </a:rPr>
              <a:t>מ ב י </a:t>
            </a:r>
            <a:r>
              <a:rPr lang="he-IL" sz="1900">
                <a:solidFill>
                  <a:srgbClr val="FFC000"/>
                </a:solidFill>
                <a:cs typeface="+mj-cs"/>
              </a:rPr>
              <a:t>. </a:t>
            </a:r>
            <a:r>
              <a:rPr lang="en-US" sz="1900">
                <a:solidFill>
                  <a:srgbClr val="FFC000"/>
                </a:solidFill>
                <a:cs typeface="+mj-cs"/>
              </a:rPr>
              <a:t> And in the sentences [</a:t>
            </a:r>
            <a:r>
              <a:rPr lang="en-US" sz="1900">
                <a:solidFill>
                  <a:srgbClr val="00B0F0"/>
                </a:solidFill>
                <a:cs typeface="+mj-cs"/>
              </a:rPr>
              <a:t>Jer 31:20</a:t>
            </a:r>
            <a:r>
              <a:rPr lang="en-US" sz="1900">
                <a:solidFill>
                  <a:srgbClr val="FFC000"/>
                </a:solidFill>
                <a:cs typeface="+mj-cs"/>
              </a:rPr>
              <a:t>] </a:t>
            </a:r>
            <a:r>
              <a:rPr lang="en-US" sz="1900">
                <a:solidFill>
                  <a:srgbClr val="00B0F0"/>
                </a:solidFill>
                <a:cs typeface="+mj-cs"/>
              </a:rPr>
              <a:t>“return to your cities, ” “build Jerusalem, ” </a:t>
            </a:r>
            <a:r>
              <a:rPr lang="en-US" sz="1900">
                <a:solidFill>
                  <a:srgbClr val="FFC000"/>
                </a:solidFill>
                <a:cs typeface="+mj-cs"/>
              </a:rPr>
              <a:t>[</a:t>
            </a:r>
            <a:r>
              <a:rPr lang="en-US" sz="1900">
                <a:solidFill>
                  <a:srgbClr val="00B0F0"/>
                </a:solidFill>
                <a:cs typeface="+mj-cs"/>
              </a:rPr>
              <a:t>Ps. 102:14</a:t>
            </a:r>
            <a:r>
              <a:rPr lang="en-US" sz="1900">
                <a:solidFill>
                  <a:srgbClr val="FFC000"/>
                </a:solidFill>
                <a:cs typeface="+mj-cs"/>
              </a:rPr>
              <a:t>] </a:t>
            </a:r>
            <a:r>
              <a:rPr lang="en-US" sz="1900">
                <a:solidFill>
                  <a:srgbClr val="00B0F0"/>
                </a:solidFill>
                <a:cs typeface="+mj-cs"/>
              </a:rPr>
              <a:t>“it is the time to favor her.” </a:t>
            </a:r>
            <a:r>
              <a:rPr lang="en-US" sz="1900">
                <a:solidFill>
                  <a:srgbClr val="FFC000"/>
                </a:solidFill>
                <a:cs typeface="+mj-cs"/>
              </a:rPr>
              <a:t>‘To favor’ refers to planting as it states, </a:t>
            </a:r>
            <a:r>
              <a:rPr lang="en-US" sz="1900">
                <a:solidFill>
                  <a:srgbClr val="00B0F0"/>
                </a:solidFill>
                <a:cs typeface="+mj-cs"/>
              </a:rPr>
              <a:t>“he will favor its dirt.” </a:t>
            </a:r>
            <a:r>
              <a:rPr lang="en-US" sz="1900">
                <a:solidFill>
                  <a:srgbClr val="FFC000"/>
                </a:solidFill>
                <a:cs typeface="+mj-cs"/>
              </a:rPr>
              <a:t>Each one of them accords with the gematria of </a:t>
            </a:r>
            <a:r>
              <a:rPr lang="en-US" sz="1900">
                <a:solidFill>
                  <a:srgbClr val="00B0F0"/>
                </a:solidFill>
                <a:cs typeface="+mj-cs"/>
              </a:rPr>
              <a:t>“testimony in Yosef”</a:t>
            </a:r>
            <a:r>
              <a:rPr lang="en-US" sz="1900">
                <a:solidFill>
                  <a:srgbClr val="FFC000"/>
                </a:solidFill>
                <a:cs typeface="+mj-cs"/>
              </a:rPr>
              <a:t> that refers to Mashiach ben Yosef.Also, these three tasks were given to Cyrus as it states: </a:t>
            </a:r>
            <a:r>
              <a:rPr lang="en-US" sz="1900">
                <a:solidFill>
                  <a:srgbClr val="00B0F0"/>
                </a:solidFill>
                <a:cs typeface="+mj-cs"/>
              </a:rPr>
              <a:t>“I am the Lord Who confirms the word of His servant, and fulfills the counsel of his messengers; Who says of Jerusalem: ‘It will be settled’... Who says</a:t>
            </a:r>
            <a:r>
              <a:rPr lang="en-US" sz="1900">
                <a:solidFill>
                  <a:srgbClr val="FFC000"/>
                </a:solidFill>
                <a:cs typeface="+mj-cs"/>
              </a:rPr>
              <a:t> </a:t>
            </a:r>
            <a:r>
              <a:rPr lang="he-IL" sz="1900">
                <a:solidFill>
                  <a:srgbClr val="FFFF00"/>
                </a:solidFill>
                <a:cs typeface="+mj-cs"/>
              </a:rPr>
              <a:t>לצולה</a:t>
            </a:r>
            <a:r>
              <a:rPr lang="he-IL" sz="1900">
                <a:solidFill>
                  <a:srgbClr val="FFC000"/>
                </a:solidFill>
                <a:cs typeface="+mj-cs"/>
              </a:rPr>
              <a:t> </a:t>
            </a:r>
            <a:r>
              <a:rPr lang="en-US" sz="1900">
                <a:solidFill>
                  <a:srgbClr val="FFC000"/>
                </a:solidFill>
                <a:cs typeface="+mj-cs"/>
              </a:rPr>
              <a:t> </a:t>
            </a:r>
            <a:r>
              <a:rPr lang="en-US" sz="1900">
                <a:solidFill>
                  <a:srgbClr val="00B0F0"/>
                </a:solidFill>
                <a:cs typeface="+mj-cs"/>
              </a:rPr>
              <a:t>to the depths, ‘Dry up, and I will dry out your rivers’. Who says of Cyrus, ‘my shepherd’; he will fulfill all my desire, ”</a:t>
            </a:r>
            <a:r>
              <a:rPr lang="en-US" sz="1900">
                <a:solidFill>
                  <a:srgbClr val="FFC000"/>
                </a:solidFill>
                <a:cs typeface="+mj-cs"/>
              </a:rPr>
              <a:t> etc. [</a:t>
            </a:r>
            <a:r>
              <a:rPr lang="en-US" sz="1900">
                <a:solidFill>
                  <a:srgbClr val="00B0F0"/>
                </a:solidFill>
                <a:cs typeface="+mj-cs"/>
              </a:rPr>
              <a:t>Isa. 44:24-28</a:t>
            </a:r>
            <a:r>
              <a:rPr lang="en-US" sz="1900">
                <a:solidFill>
                  <a:srgbClr val="FFC000"/>
                </a:solidFill>
                <a:cs typeface="+mj-cs"/>
              </a:rPr>
              <a:t>]. According to the explanation of the Gaon, the word </a:t>
            </a:r>
            <a:r>
              <a:rPr lang="he-IL" sz="1900">
                <a:solidFill>
                  <a:srgbClr val="FFFF00"/>
                </a:solidFill>
                <a:cs typeface="+mj-cs"/>
              </a:rPr>
              <a:t>צולה</a:t>
            </a:r>
            <a:r>
              <a:rPr lang="he-IL" sz="1900">
                <a:solidFill>
                  <a:srgbClr val="FFC000"/>
                </a:solidFill>
                <a:cs typeface="+mj-cs"/>
              </a:rPr>
              <a:t> </a:t>
            </a:r>
            <a:r>
              <a:rPr lang="en-US" sz="1900">
                <a:solidFill>
                  <a:srgbClr val="FFC000"/>
                </a:solidFill>
                <a:cs typeface="+mj-cs"/>
              </a:rPr>
              <a:t> in Gematria equals Samael [</a:t>
            </a:r>
            <a:r>
              <a:rPr lang="he-IL" sz="1900">
                <a:solidFill>
                  <a:srgbClr val="FFFF00"/>
                </a:solidFill>
                <a:cs typeface="+mj-cs"/>
              </a:rPr>
              <a:t>סמאל</a:t>
            </a:r>
            <a:r>
              <a:rPr lang="he-IL" sz="1900">
                <a:solidFill>
                  <a:srgbClr val="FFC000"/>
                </a:solidFill>
                <a:cs typeface="+mj-cs"/>
              </a:rPr>
              <a:t> =131] </a:t>
            </a:r>
            <a:r>
              <a:rPr lang="en-US" sz="1900">
                <a:solidFill>
                  <a:srgbClr val="FFC000"/>
                </a:solidFill>
                <a:cs typeface="+mj-cs"/>
              </a:rPr>
              <a:t> because the purpose of building Eretz Israel is to drive out </a:t>
            </a:r>
            <a:r>
              <a:rPr lang="he-IL" sz="1900">
                <a:solidFill>
                  <a:srgbClr val="FFFF00"/>
                </a:solidFill>
                <a:cs typeface="+mj-cs"/>
              </a:rPr>
              <a:t>סמאל</a:t>
            </a:r>
            <a:r>
              <a:rPr lang="he-IL" sz="1900">
                <a:solidFill>
                  <a:srgbClr val="FFC000"/>
                </a:solidFill>
                <a:cs typeface="+mj-cs"/>
              </a:rPr>
              <a:t> </a:t>
            </a:r>
            <a:r>
              <a:rPr lang="en-US" sz="1900">
                <a:solidFill>
                  <a:srgbClr val="FFC000"/>
                </a:solidFill>
                <a:cs typeface="+mj-cs"/>
              </a:rPr>
              <a:t> from the gates of Jerusalem. And therefore this is the mission of Cyrus as part of the mission of Mashiach ben Yosef from the left side, which means the quality of Din. The might of Mashiach ben Yosef lies in the miraculous assistance he can offer in connection with the ingathering of exiles that will come about when the awakening comes from below.</a:t>
            </a:r>
          </a:p>
        </p:txBody>
      </p:sp>
      <p:sp>
        <p:nvSpPr>
          <p:cNvPr id="8" name="TextBox 7">
            <a:extLst>
              <a:ext uri="{FF2B5EF4-FFF2-40B4-BE49-F238E27FC236}">
                <a16:creationId xmlns:a16="http://schemas.microsoft.com/office/drawing/2014/main" id="{913F5B7B-A001-8CB0-302D-C56964674FA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A3354D8B-2C56-211E-CFBD-27E514FB9F0F}"/>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54BBD48E-766D-69F7-0E49-4FA337A751F0}"/>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54BBD48E-766D-69F7-0E49-4FA337A751F0}"/>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2" name="Ink 1">
                <a:extLst>
                  <a:ext uri="{FF2B5EF4-FFF2-40B4-BE49-F238E27FC236}">
                    <a16:creationId xmlns:a16="http://schemas.microsoft.com/office/drawing/2014/main" id="{F6C542AD-2ABC-DD76-C835-AE878523BC7B}"/>
                  </a:ext>
                </a:extLst>
              </p14:cNvPr>
              <p14:cNvContentPartPr/>
              <p14:nvPr/>
            </p14:nvContentPartPr>
            <p14:xfrm>
              <a:off x="2698800" y="826780"/>
              <a:ext cx="815040" cy="32040"/>
            </p14:xfrm>
          </p:contentPart>
        </mc:Choice>
        <mc:Fallback>
          <p:pic>
            <p:nvPicPr>
              <p:cNvPr id="2" name="Ink 1">
                <a:extLst>
                  <a:ext uri="{FF2B5EF4-FFF2-40B4-BE49-F238E27FC236}">
                    <a16:creationId xmlns:a16="http://schemas.microsoft.com/office/drawing/2014/main" id="{F6C542AD-2ABC-DD76-C835-AE878523BC7B}"/>
                  </a:ext>
                </a:extLst>
              </p:cNvPr>
              <p:cNvPicPr/>
              <p:nvPr/>
            </p:nvPicPr>
            <p:blipFill>
              <a:blip r:embed="rId7"/>
              <a:stretch>
                <a:fillRect/>
              </a:stretch>
            </p:blipFill>
            <p:spPr>
              <a:xfrm>
                <a:off x="2667480" y="795460"/>
                <a:ext cx="877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AC39906F-21A7-0068-8E7D-687CE31EFC17}"/>
                  </a:ext>
                </a:extLst>
              </p14:cNvPr>
              <p14:cNvContentPartPr/>
              <p14:nvPr/>
            </p14:nvContentPartPr>
            <p14:xfrm>
              <a:off x="2754960" y="802300"/>
              <a:ext cx="1817280" cy="89280"/>
            </p14:xfrm>
          </p:contentPart>
        </mc:Choice>
        <mc:Fallback>
          <p:pic>
            <p:nvPicPr>
              <p:cNvPr id="4" name="Ink 3">
                <a:extLst>
                  <a:ext uri="{FF2B5EF4-FFF2-40B4-BE49-F238E27FC236}">
                    <a16:creationId xmlns:a16="http://schemas.microsoft.com/office/drawing/2014/main" id="{AC39906F-21A7-0068-8E7D-687CE31EFC17}"/>
                  </a:ext>
                </a:extLst>
              </p:cNvPr>
              <p:cNvPicPr/>
              <p:nvPr/>
            </p:nvPicPr>
            <p:blipFill>
              <a:blip r:embed="rId9"/>
              <a:stretch>
                <a:fillRect/>
              </a:stretch>
            </p:blipFill>
            <p:spPr>
              <a:xfrm>
                <a:off x="2737320" y="784660"/>
                <a:ext cx="1852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F57E4424-2E0A-139E-8078-2047A159A4EF}"/>
                  </a:ext>
                </a:extLst>
              </p14:cNvPr>
              <p14:cNvContentPartPr/>
              <p14:nvPr/>
            </p14:nvContentPartPr>
            <p14:xfrm>
              <a:off x="6017280" y="813100"/>
              <a:ext cx="3738240" cy="92160"/>
            </p14:xfrm>
          </p:contentPart>
        </mc:Choice>
        <mc:Fallback>
          <p:pic>
            <p:nvPicPr>
              <p:cNvPr id="5" name="Ink 4">
                <a:extLst>
                  <a:ext uri="{FF2B5EF4-FFF2-40B4-BE49-F238E27FC236}">
                    <a16:creationId xmlns:a16="http://schemas.microsoft.com/office/drawing/2014/main" id="{F57E4424-2E0A-139E-8078-2047A159A4EF}"/>
                  </a:ext>
                </a:extLst>
              </p:cNvPr>
              <p:cNvPicPr/>
              <p:nvPr/>
            </p:nvPicPr>
            <p:blipFill>
              <a:blip r:embed="rId11"/>
              <a:stretch>
                <a:fillRect/>
              </a:stretch>
            </p:blipFill>
            <p:spPr>
              <a:xfrm>
                <a:off x="5999640" y="795100"/>
                <a:ext cx="3773880" cy="127800"/>
              </a:xfrm>
              <a:prstGeom prst="rect">
                <a:avLst/>
              </a:prstGeom>
            </p:spPr>
          </p:pic>
        </mc:Fallback>
      </mc:AlternateContent>
      <p:grpSp>
        <p:nvGrpSpPr>
          <p:cNvPr id="11" name="Group 10">
            <a:extLst>
              <a:ext uri="{FF2B5EF4-FFF2-40B4-BE49-F238E27FC236}">
                <a16:creationId xmlns:a16="http://schemas.microsoft.com/office/drawing/2014/main" id="{DC570569-5AA5-4C3F-E209-75B2136854BE}"/>
              </a:ext>
            </a:extLst>
          </p:cNvPr>
          <p:cNvGrpSpPr/>
          <p:nvPr/>
        </p:nvGrpSpPr>
        <p:grpSpPr>
          <a:xfrm>
            <a:off x="5926920" y="132340"/>
            <a:ext cx="523080" cy="371880"/>
            <a:chOff x="5926920" y="132340"/>
            <a:chExt cx="523080" cy="371880"/>
          </a:xfrm>
        </p:grpSpPr>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BD8D6330-925A-EBD3-F345-92FEB2777704}"/>
                    </a:ext>
                  </a:extLst>
                </p14:cNvPr>
                <p14:cNvContentPartPr/>
                <p14:nvPr/>
              </p14:nvContentPartPr>
              <p14:xfrm>
                <a:off x="6138600" y="232420"/>
                <a:ext cx="71640" cy="218160"/>
              </p14:xfrm>
            </p:contentPart>
          </mc:Choice>
          <mc:Fallback>
            <p:pic>
              <p:nvPicPr>
                <p:cNvPr id="7" name="Ink 6">
                  <a:extLst>
                    <a:ext uri="{FF2B5EF4-FFF2-40B4-BE49-F238E27FC236}">
                      <a16:creationId xmlns:a16="http://schemas.microsoft.com/office/drawing/2014/main" id="{BD8D6330-925A-EBD3-F345-92FEB2777704}"/>
                    </a:ext>
                  </a:extLst>
                </p:cNvPr>
                <p:cNvPicPr/>
                <p:nvPr/>
              </p:nvPicPr>
              <p:blipFill>
                <a:blip r:embed="rId13"/>
                <a:stretch>
                  <a:fillRect/>
                </a:stretch>
              </p:blipFill>
              <p:spPr>
                <a:xfrm>
                  <a:off x="6120960" y="214780"/>
                  <a:ext cx="1072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240FA9A0-6490-D50A-132B-6DB8A7C2BF9B}"/>
                    </a:ext>
                  </a:extLst>
                </p14:cNvPr>
                <p14:cNvContentPartPr/>
                <p14:nvPr/>
              </p14:nvContentPartPr>
              <p14:xfrm>
                <a:off x="5926920" y="132340"/>
                <a:ext cx="523080" cy="371880"/>
              </p14:xfrm>
            </p:contentPart>
          </mc:Choice>
          <mc:Fallback>
            <p:pic>
              <p:nvPicPr>
                <p:cNvPr id="9" name="Ink 8">
                  <a:extLst>
                    <a:ext uri="{FF2B5EF4-FFF2-40B4-BE49-F238E27FC236}">
                      <a16:creationId xmlns:a16="http://schemas.microsoft.com/office/drawing/2014/main" id="{240FA9A0-6490-D50A-132B-6DB8A7C2BF9B}"/>
                    </a:ext>
                  </a:extLst>
                </p:cNvPr>
                <p:cNvPicPr/>
                <p:nvPr/>
              </p:nvPicPr>
              <p:blipFill>
                <a:blip r:embed="rId15"/>
                <a:stretch>
                  <a:fillRect/>
                </a:stretch>
              </p:blipFill>
              <p:spPr>
                <a:xfrm>
                  <a:off x="5908920" y="114340"/>
                  <a:ext cx="558720" cy="40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C6371CF-85C9-1F24-0CF5-4D109A0B8E01}"/>
                  </a:ext>
                </a:extLst>
              </p14:cNvPr>
              <p14:cNvContentPartPr/>
              <p14:nvPr/>
            </p14:nvContentPartPr>
            <p14:xfrm>
              <a:off x="10003200" y="825340"/>
              <a:ext cx="1497600" cy="56880"/>
            </p14:xfrm>
          </p:contentPart>
        </mc:Choice>
        <mc:Fallback>
          <p:pic>
            <p:nvPicPr>
              <p:cNvPr id="12" name="Ink 11">
                <a:extLst>
                  <a:ext uri="{FF2B5EF4-FFF2-40B4-BE49-F238E27FC236}">
                    <a16:creationId xmlns:a16="http://schemas.microsoft.com/office/drawing/2014/main" id="{6C6371CF-85C9-1F24-0CF5-4D109A0B8E01}"/>
                  </a:ext>
                </a:extLst>
              </p:cNvPr>
              <p:cNvPicPr/>
              <p:nvPr/>
            </p:nvPicPr>
            <p:blipFill>
              <a:blip r:embed="rId17"/>
              <a:stretch>
                <a:fillRect/>
              </a:stretch>
            </p:blipFill>
            <p:spPr>
              <a:xfrm>
                <a:off x="9985560" y="807340"/>
                <a:ext cx="1533240" cy="92520"/>
              </a:xfrm>
              <a:prstGeom prst="rect">
                <a:avLst/>
              </a:prstGeom>
            </p:spPr>
          </p:pic>
        </mc:Fallback>
      </mc:AlternateContent>
      <p:grpSp>
        <p:nvGrpSpPr>
          <p:cNvPr id="15" name="Group 14">
            <a:extLst>
              <a:ext uri="{FF2B5EF4-FFF2-40B4-BE49-F238E27FC236}">
                <a16:creationId xmlns:a16="http://schemas.microsoft.com/office/drawing/2014/main" id="{33A0C78B-474B-D51A-344B-80C6A1590EBB}"/>
              </a:ext>
            </a:extLst>
          </p:cNvPr>
          <p:cNvGrpSpPr/>
          <p:nvPr/>
        </p:nvGrpSpPr>
        <p:grpSpPr>
          <a:xfrm>
            <a:off x="9908160" y="108940"/>
            <a:ext cx="578160" cy="365760"/>
            <a:chOff x="9908160" y="108940"/>
            <a:chExt cx="578160" cy="36576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65CEDEF-394A-44EB-5568-F02B9C53EF4A}"/>
                    </a:ext>
                  </a:extLst>
                </p14:cNvPr>
                <p14:cNvContentPartPr/>
                <p14:nvPr/>
              </p14:nvContentPartPr>
              <p14:xfrm>
                <a:off x="10070160" y="148900"/>
                <a:ext cx="228960" cy="235800"/>
              </p14:xfrm>
            </p:contentPart>
          </mc:Choice>
          <mc:Fallback>
            <p:pic>
              <p:nvPicPr>
                <p:cNvPr id="13" name="Ink 12">
                  <a:extLst>
                    <a:ext uri="{FF2B5EF4-FFF2-40B4-BE49-F238E27FC236}">
                      <a16:creationId xmlns:a16="http://schemas.microsoft.com/office/drawing/2014/main" id="{C65CEDEF-394A-44EB-5568-F02B9C53EF4A}"/>
                    </a:ext>
                  </a:extLst>
                </p:cNvPr>
                <p:cNvPicPr/>
                <p:nvPr/>
              </p:nvPicPr>
              <p:blipFill>
                <a:blip r:embed="rId19"/>
                <a:stretch>
                  <a:fillRect/>
                </a:stretch>
              </p:blipFill>
              <p:spPr>
                <a:xfrm>
                  <a:off x="10052520" y="131260"/>
                  <a:ext cx="2646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DDFFEA1D-1C26-7E6D-BA0B-E9F5A77E7791}"/>
                    </a:ext>
                  </a:extLst>
                </p14:cNvPr>
                <p14:cNvContentPartPr/>
                <p14:nvPr/>
              </p14:nvContentPartPr>
              <p14:xfrm>
                <a:off x="9908160" y="108940"/>
                <a:ext cx="578160" cy="365760"/>
              </p14:xfrm>
            </p:contentPart>
          </mc:Choice>
          <mc:Fallback>
            <p:pic>
              <p:nvPicPr>
                <p:cNvPr id="14" name="Ink 13">
                  <a:extLst>
                    <a:ext uri="{FF2B5EF4-FFF2-40B4-BE49-F238E27FC236}">
                      <a16:creationId xmlns:a16="http://schemas.microsoft.com/office/drawing/2014/main" id="{DDFFEA1D-1C26-7E6D-BA0B-E9F5A77E7791}"/>
                    </a:ext>
                  </a:extLst>
                </p:cNvPr>
                <p:cNvPicPr/>
                <p:nvPr/>
              </p:nvPicPr>
              <p:blipFill>
                <a:blip r:embed="rId21"/>
                <a:stretch>
                  <a:fillRect/>
                </a:stretch>
              </p:blipFill>
              <p:spPr>
                <a:xfrm>
                  <a:off x="9890520" y="90940"/>
                  <a:ext cx="613800" cy="401400"/>
                </a:xfrm>
                <a:prstGeom prst="rect">
                  <a:avLst/>
                </a:prstGeom>
              </p:spPr>
            </p:pic>
          </mc:Fallback>
        </mc:AlternateContent>
      </p:grpSp>
      <p:grpSp>
        <p:nvGrpSpPr>
          <p:cNvPr id="23" name="Group 22">
            <a:extLst>
              <a:ext uri="{FF2B5EF4-FFF2-40B4-BE49-F238E27FC236}">
                <a16:creationId xmlns:a16="http://schemas.microsoft.com/office/drawing/2014/main" id="{EA78D150-F0DD-ADBC-B1EF-B6B67BF3934B}"/>
              </a:ext>
            </a:extLst>
          </p:cNvPr>
          <p:cNvGrpSpPr/>
          <p:nvPr/>
        </p:nvGrpSpPr>
        <p:grpSpPr>
          <a:xfrm>
            <a:off x="375000" y="773140"/>
            <a:ext cx="5314680" cy="451800"/>
            <a:chOff x="375000" y="773140"/>
            <a:chExt cx="5314680" cy="45180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116BF744-A881-CEEA-B83F-366C1B1CED8C}"/>
                    </a:ext>
                  </a:extLst>
                </p14:cNvPr>
                <p14:cNvContentPartPr/>
                <p14:nvPr/>
              </p14:nvContentPartPr>
              <p14:xfrm>
                <a:off x="375000" y="1154380"/>
                <a:ext cx="578520" cy="70560"/>
              </p14:xfrm>
            </p:contentPart>
          </mc:Choice>
          <mc:Fallback>
            <p:pic>
              <p:nvPicPr>
                <p:cNvPr id="16" name="Ink 15">
                  <a:extLst>
                    <a:ext uri="{FF2B5EF4-FFF2-40B4-BE49-F238E27FC236}">
                      <a16:creationId xmlns:a16="http://schemas.microsoft.com/office/drawing/2014/main" id="{116BF744-A881-CEEA-B83F-366C1B1CED8C}"/>
                    </a:ext>
                  </a:extLst>
                </p:cNvPr>
                <p:cNvPicPr/>
                <p:nvPr/>
              </p:nvPicPr>
              <p:blipFill>
                <a:blip r:embed="rId23"/>
                <a:stretch>
                  <a:fillRect/>
                </a:stretch>
              </p:blipFill>
              <p:spPr>
                <a:xfrm>
                  <a:off x="357360" y="1136380"/>
                  <a:ext cx="614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89B07BEA-06D9-47DF-39B6-567BFDA4148D}"/>
                    </a:ext>
                  </a:extLst>
                </p14:cNvPr>
                <p14:cNvContentPartPr/>
                <p14:nvPr/>
              </p14:nvContentPartPr>
              <p14:xfrm>
                <a:off x="1221360" y="1153300"/>
                <a:ext cx="613440" cy="25920"/>
              </p14:xfrm>
            </p:contentPart>
          </mc:Choice>
          <mc:Fallback>
            <p:pic>
              <p:nvPicPr>
                <p:cNvPr id="17" name="Ink 16">
                  <a:extLst>
                    <a:ext uri="{FF2B5EF4-FFF2-40B4-BE49-F238E27FC236}">
                      <a16:creationId xmlns:a16="http://schemas.microsoft.com/office/drawing/2014/main" id="{89B07BEA-06D9-47DF-39B6-567BFDA4148D}"/>
                    </a:ext>
                  </a:extLst>
                </p:cNvPr>
                <p:cNvPicPr/>
                <p:nvPr/>
              </p:nvPicPr>
              <p:blipFill>
                <a:blip r:embed="rId25"/>
                <a:stretch>
                  <a:fillRect/>
                </a:stretch>
              </p:blipFill>
              <p:spPr>
                <a:xfrm>
                  <a:off x="1203360" y="1135660"/>
                  <a:ext cx="6490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117BC68F-975C-CDF7-6704-C5BCA5226A3D}"/>
                    </a:ext>
                  </a:extLst>
                </p14:cNvPr>
                <p14:cNvContentPartPr/>
                <p14:nvPr/>
              </p14:nvContentPartPr>
              <p14:xfrm>
                <a:off x="988800" y="773140"/>
                <a:ext cx="255240" cy="414000"/>
              </p14:xfrm>
            </p:contentPart>
          </mc:Choice>
          <mc:Fallback>
            <p:pic>
              <p:nvPicPr>
                <p:cNvPr id="19" name="Ink 18">
                  <a:extLst>
                    <a:ext uri="{FF2B5EF4-FFF2-40B4-BE49-F238E27FC236}">
                      <a16:creationId xmlns:a16="http://schemas.microsoft.com/office/drawing/2014/main" id="{117BC68F-975C-CDF7-6704-C5BCA5226A3D}"/>
                    </a:ext>
                  </a:extLst>
                </p:cNvPr>
                <p:cNvPicPr/>
                <p:nvPr/>
              </p:nvPicPr>
              <p:blipFill>
                <a:blip r:embed="rId27"/>
                <a:stretch>
                  <a:fillRect/>
                </a:stretch>
              </p:blipFill>
              <p:spPr>
                <a:xfrm>
                  <a:off x="971160" y="755500"/>
                  <a:ext cx="29088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411A7608-3585-9410-8DE7-D429F42F175E}"/>
                    </a:ext>
                  </a:extLst>
                </p14:cNvPr>
                <p14:cNvContentPartPr/>
                <p14:nvPr/>
              </p14:nvContentPartPr>
              <p14:xfrm>
                <a:off x="922200" y="815980"/>
                <a:ext cx="434160" cy="385200"/>
              </p14:xfrm>
            </p:contentPart>
          </mc:Choice>
          <mc:Fallback>
            <p:pic>
              <p:nvPicPr>
                <p:cNvPr id="21" name="Ink 20">
                  <a:extLst>
                    <a:ext uri="{FF2B5EF4-FFF2-40B4-BE49-F238E27FC236}">
                      <a16:creationId xmlns:a16="http://schemas.microsoft.com/office/drawing/2014/main" id="{411A7608-3585-9410-8DE7-D429F42F175E}"/>
                    </a:ext>
                  </a:extLst>
                </p:cNvPr>
                <p:cNvPicPr/>
                <p:nvPr/>
              </p:nvPicPr>
              <p:blipFill>
                <a:blip r:embed="rId29"/>
                <a:stretch>
                  <a:fillRect/>
                </a:stretch>
              </p:blipFill>
              <p:spPr>
                <a:xfrm>
                  <a:off x="904200" y="798340"/>
                  <a:ext cx="46980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238E4076-5E70-F008-4458-E85408010BF6}"/>
                    </a:ext>
                  </a:extLst>
                </p14:cNvPr>
                <p14:cNvContentPartPr/>
                <p14:nvPr/>
              </p14:nvContentPartPr>
              <p14:xfrm>
                <a:off x="1952160" y="1128460"/>
                <a:ext cx="3737520" cy="66960"/>
              </p14:xfrm>
            </p:contentPart>
          </mc:Choice>
          <mc:Fallback>
            <p:pic>
              <p:nvPicPr>
                <p:cNvPr id="22" name="Ink 21">
                  <a:extLst>
                    <a:ext uri="{FF2B5EF4-FFF2-40B4-BE49-F238E27FC236}">
                      <a16:creationId xmlns:a16="http://schemas.microsoft.com/office/drawing/2014/main" id="{238E4076-5E70-F008-4458-E85408010BF6}"/>
                    </a:ext>
                  </a:extLst>
                </p:cNvPr>
                <p:cNvPicPr/>
                <p:nvPr/>
              </p:nvPicPr>
              <p:blipFill>
                <a:blip r:embed="rId31"/>
                <a:stretch>
                  <a:fillRect/>
                </a:stretch>
              </p:blipFill>
              <p:spPr>
                <a:xfrm>
                  <a:off x="1934520" y="1110460"/>
                  <a:ext cx="377316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54E529CC-C7DB-BADF-BC13-A4ED3245E2E1}"/>
                  </a:ext>
                </a:extLst>
              </p14:cNvPr>
              <p14:cNvContentPartPr/>
              <p14:nvPr/>
            </p14:nvContentPartPr>
            <p14:xfrm>
              <a:off x="3038640" y="1697260"/>
              <a:ext cx="1254960" cy="73080"/>
            </p14:xfrm>
          </p:contentPart>
        </mc:Choice>
        <mc:Fallback>
          <p:pic>
            <p:nvPicPr>
              <p:cNvPr id="24" name="Ink 23">
                <a:extLst>
                  <a:ext uri="{FF2B5EF4-FFF2-40B4-BE49-F238E27FC236}">
                    <a16:creationId xmlns:a16="http://schemas.microsoft.com/office/drawing/2014/main" id="{54E529CC-C7DB-BADF-BC13-A4ED3245E2E1}"/>
                  </a:ext>
                </a:extLst>
              </p:cNvPr>
              <p:cNvPicPr/>
              <p:nvPr/>
            </p:nvPicPr>
            <p:blipFill>
              <a:blip r:embed="rId33"/>
              <a:stretch>
                <a:fillRect/>
              </a:stretch>
            </p:blipFill>
            <p:spPr>
              <a:xfrm>
                <a:off x="3021000" y="1679260"/>
                <a:ext cx="1290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28563D9F-DFD2-DD26-87D3-EC593B6037B6}"/>
                  </a:ext>
                </a:extLst>
              </p14:cNvPr>
              <p14:cNvContentPartPr/>
              <p14:nvPr/>
            </p14:nvContentPartPr>
            <p14:xfrm>
              <a:off x="6003960" y="1730740"/>
              <a:ext cx="19080" cy="2520"/>
            </p14:xfrm>
          </p:contentPart>
        </mc:Choice>
        <mc:Fallback>
          <p:pic>
            <p:nvPicPr>
              <p:cNvPr id="25" name="Ink 24">
                <a:extLst>
                  <a:ext uri="{FF2B5EF4-FFF2-40B4-BE49-F238E27FC236}">
                    <a16:creationId xmlns:a16="http://schemas.microsoft.com/office/drawing/2014/main" id="{28563D9F-DFD2-DD26-87D3-EC593B6037B6}"/>
                  </a:ext>
                </a:extLst>
              </p:cNvPr>
              <p:cNvPicPr/>
              <p:nvPr/>
            </p:nvPicPr>
            <p:blipFill>
              <a:blip r:embed="rId35"/>
              <a:stretch>
                <a:fillRect/>
              </a:stretch>
            </p:blipFill>
            <p:spPr>
              <a:xfrm>
                <a:off x="5986320" y="1712740"/>
                <a:ext cx="54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2ABE2A82-242B-A268-8278-858007783891}"/>
                  </a:ext>
                </a:extLst>
              </p14:cNvPr>
              <p14:cNvContentPartPr/>
              <p14:nvPr/>
            </p14:nvContentPartPr>
            <p14:xfrm>
              <a:off x="8011320" y="1991740"/>
              <a:ext cx="2520" cy="5760"/>
            </p14:xfrm>
          </p:contentPart>
        </mc:Choice>
        <mc:Fallback>
          <p:pic>
            <p:nvPicPr>
              <p:cNvPr id="29" name="Ink 28">
                <a:extLst>
                  <a:ext uri="{FF2B5EF4-FFF2-40B4-BE49-F238E27FC236}">
                    <a16:creationId xmlns:a16="http://schemas.microsoft.com/office/drawing/2014/main" id="{2ABE2A82-242B-A268-8278-858007783891}"/>
                  </a:ext>
                </a:extLst>
              </p:cNvPr>
              <p:cNvPicPr/>
              <p:nvPr/>
            </p:nvPicPr>
            <p:blipFill>
              <a:blip r:embed="rId37"/>
              <a:stretch>
                <a:fillRect/>
              </a:stretch>
            </p:blipFill>
            <p:spPr>
              <a:xfrm>
                <a:off x="7993320" y="1973740"/>
                <a:ext cx="38160" cy="41400"/>
              </a:xfrm>
              <a:prstGeom prst="rect">
                <a:avLst/>
              </a:prstGeom>
            </p:spPr>
          </p:pic>
        </mc:Fallback>
      </mc:AlternateContent>
      <p:grpSp>
        <p:nvGrpSpPr>
          <p:cNvPr id="35" name="Group 34">
            <a:extLst>
              <a:ext uri="{FF2B5EF4-FFF2-40B4-BE49-F238E27FC236}">
                <a16:creationId xmlns:a16="http://schemas.microsoft.com/office/drawing/2014/main" id="{5E43AFB5-ADAC-E9D0-A47C-B0CCE1A74000}"/>
              </a:ext>
            </a:extLst>
          </p:cNvPr>
          <p:cNvGrpSpPr/>
          <p:nvPr/>
        </p:nvGrpSpPr>
        <p:grpSpPr>
          <a:xfrm>
            <a:off x="4328520" y="1675300"/>
            <a:ext cx="873360" cy="383760"/>
            <a:chOff x="4328520" y="1675300"/>
            <a:chExt cx="873360" cy="383760"/>
          </a:xfrm>
        </p:grpSpPr>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F3F0CF6C-FF86-373E-7E4F-E9A3C6FF46F4}"/>
                    </a:ext>
                  </a:extLst>
                </p14:cNvPr>
                <p14:cNvContentPartPr/>
                <p14:nvPr/>
              </p14:nvContentPartPr>
              <p14:xfrm>
                <a:off x="4760160" y="2016940"/>
                <a:ext cx="5760" cy="11160"/>
              </p14:xfrm>
            </p:contentPart>
          </mc:Choice>
          <mc:Fallback>
            <p:pic>
              <p:nvPicPr>
                <p:cNvPr id="26" name="Ink 25">
                  <a:extLst>
                    <a:ext uri="{FF2B5EF4-FFF2-40B4-BE49-F238E27FC236}">
                      <a16:creationId xmlns:a16="http://schemas.microsoft.com/office/drawing/2014/main" id="{F3F0CF6C-FF86-373E-7E4F-E9A3C6FF46F4}"/>
                    </a:ext>
                  </a:extLst>
                </p:cNvPr>
                <p:cNvPicPr/>
                <p:nvPr/>
              </p:nvPicPr>
              <p:blipFill>
                <a:blip r:embed="rId39"/>
                <a:stretch>
                  <a:fillRect/>
                </a:stretch>
              </p:blipFill>
              <p:spPr>
                <a:xfrm>
                  <a:off x="4742160" y="1999300"/>
                  <a:ext cx="41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FFF8CB3C-D881-D9F8-933B-16FB354824A2}"/>
                    </a:ext>
                  </a:extLst>
                </p14:cNvPr>
                <p14:cNvContentPartPr/>
                <p14:nvPr/>
              </p14:nvContentPartPr>
              <p14:xfrm>
                <a:off x="5183520" y="1955020"/>
                <a:ext cx="18360" cy="5040"/>
              </p14:xfrm>
            </p:contentPart>
          </mc:Choice>
          <mc:Fallback>
            <p:pic>
              <p:nvPicPr>
                <p:cNvPr id="27" name="Ink 26">
                  <a:extLst>
                    <a:ext uri="{FF2B5EF4-FFF2-40B4-BE49-F238E27FC236}">
                      <a16:creationId xmlns:a16="http://schemas.microsoft.com/office/drawing/2014/main" id="{FFF8CB3C-D881-D9F8-933B-16FB354824A2}"/>
                    </a:ext>
                  </a:extLst>
                </p:cNvPr>
                <p:cNvPicPr/>
                <p:nvPr/>
              </p:nvPicPr>
              <p:blipFill>
                <a:blip r:embed="rId41"/>
                <a:stretch>
                  <a:fillRect/>
                </a:stretch>
              </p:blipFill>
              <p:spPr>
                <a:xfrm>
                  <a:off x="5165520" y="1937020"/>
                  <a:ext cx="54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Ink 33">
                  <a:extLst>
                    <a:ext uri="{FF2B5EF4-FFF2-40B4-BE49-F238E27FC236}">
                      <a16:creationId xmlns:a16="http://schemas.microsoft.com/office/drawing/2014/main" id="{2239D370-280F-589B-C1FB-4DE691DF9D83}"/>
                    </a:ext>
                  </a:extLst>
                </p14:cNvPr>
                <p14:cNvContentPartPr/>
                <p14:nvPr/>
              </p14:nvContentPartPr>
              <p14:xfrm>
                <a:off x="4328520" y="1675300"/>
                <a:ext cx="610560" cy="383760"/>
              </p14:xfrm>
            </p:contentPart>
          </mc:Choice>
          <mc:Fallback>
            <p:pic>
              <p:nvPicPr>
                <p:cNvPr id="34" name="Ink 33">
                  <a:extLst>
                    <a:ext uri="{FF2B5EF4-FFF2-40B4-BE49-F238E27FC236}">
                      <a16:creationId xmlns:a16="http://schemas.microsoft.com/office/drawing/2014/main" id="{2239D370-280F-589B-C1FB-4DE691DF9D83}"/>
                    </a:ext>
                  </a:extLst>
                </p:cNvPr>
                <p:cNvPicPr/>
                <p:nvPr/>
              </p:nvPicPr>
              <p:blipFill>
                <a:blip r:embed="rId43"/>
                <a:stretch>
                  <a:fillRect/>
                </a:stretch>
              </p:blipFill>
              <p:spPr>
                <a:xfrm>
                  <a:off x="4310880" y="1657300"/>
                  <a:ext cx="646200" cy="419400"/>
                </a:xfrm>
                <a:prstGeom prst="rect">
                  <a:avLst/>
                </a:prstGeom>
              </p:spPr>
            </p:pic>
          </mc:Fallback>
        </mc:AlternateContent>
      </p:grpSp>
      <p:grpSp>
        <p:nvGrpSpPr>
          <p:cNvPr id="38" name="Group 37">
            <a:extLst>
              <a:ext uri="{FF2B5EF4-FFF2-40B4-BE49-F238E27FC236}">
                <a16:creationId xmlns:a16="http://schemas.microsoft.com/office/drawing/2014/main" id="{6D88CE9E-C4F7-FEE2-BF5F-5534FF996E05}"/>
              </a:ext>
            </a:extLst>
          </p:cNvPr>
          <p:cNvGrpSpPr/>
          <p:nvPr/>
        </p:nvGrpSpPr>
        <p:grpSpPr>
          <a:xfrm>
            <a:off x="6213480" y="1929820"/>
            <a:ext cx="1513440" cy="392760"/>
            <a:chOff x="6213480" y="1929820"/>
            <a:chExt cx="1513440" cy="392760"/>
          </a:xfrm>
        </p:grpSpPr>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15BEA09A-5AC2-CBC8-15A0-E5C4CD530E8B}"/>
                    </a:ext>
                  </a:extLst>
                </p14:cNvPr>
                <p14:cNvContentPartPr/>
                <p14:nvPr/>
              </p14:nvContentPartPr>
              <p14:xfrm>
                <a:off x="6213480" y="2017300"/>
                <a:ext cx="219600" cy="30960"/>
              </p14:xfrm>
            </p:contentPart>
          </mc:Choice>
          <mc:Fallback>
            <p:pic>
              <p:nvPicPr>
                <p:cNvPr id="30" name="Ink 29">
                  <a:extLst>
                    <a:ext uri="{FF2B5EF4-FFF2-40B4-BE49-F238E27FC236}">
                      <a16:creationId xmlns:a16="http://schemas.microsoft.com/office/drawing/2014/main" id="{15BEA09A-5AC2-CBC8-15A0-E5C4CD530E8B}"/>
                    </a:ext>
                  </a:extLst>
                </p:cNvPr>
                <p:cNvPicPr/>
                <p:nvPr/>
              </p:nvPicPr>
              <p:blipFill>
                <a:blip r:embed="rId45"/>
                <a:stretch>
                  <a:fillRect/>
                </a:stretch>
              </p:blipFill>
              <p:spPr>
                <a:xfrm>
                  <a:off x="6195840" y="1999300"/>
                  <a:ext cx="2552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6E2D4744-2EFC-D30B-0F07-A30B96B3633C}"/>
                    </a:ext>
                  </a:extLst>
                </p14:cNvPr>
                <p14:cNvContentPartPr/>
                <p14:nvPr/>
              </p14:nvContentPartPr>
              <p14:xfrm>
                <a:off x="7164600" y="1998220"/>
                <a:ext cx="121680" cy="19800"/>
              </p14:xfrm>
            </p:contentPart>
          </mc:Choice>
          <mc:Fallback>
            <p:pic>
              <p:nvPicPr>
                <p:cNvPr id="31" name="Ink 30">
                  <a:extLst>
                    <a:ext uri="{FF2B5EF4-FFF2-40B4-BE49-F238E27FC236}">
                      <a16:creationId xmlns:a16="http://schemas.microsoft.com/office/drawing/2014/main" id="{6E2D4744-2EFC-D30B-0F07-A30B96B3633C}"/>
                    </a:ext>
                  </a:extLst>
                </p:cNvPr>
                <p:cNvPicPr/>
                <p:nvPr/>
              </p:nvPicPr>
              <p:blipFill>
                <a:blip r:embed="rId47"/>
                <a:stretch>
                  <a:fillRect/>
                </a:stretch>
              </p:blipFill>
              <p:spPr>
                <a:xfrm>
                  <a:off x="7146960" y="1980580"/>
                  <a:ext cx="157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Ink 32">
                  <a:extLst>
                    <a:ext uri="{FF2B5EF4-FFF2-40B4-BE49-F238E27FC236}">
                      <a16:creationId xmlns:a16="http://schemas.microsoft.com/office/drawing/2014/main" id="{5CAF9500-543E-272A-4DB2-BAD0D29D0992}"/>
                    </a:ext>
                  </a:extLst>
                </p14:cNvPr>
                <p14:cNvContentPartPr/>
                <p14:nvPr/>
              </p14:nvContentPartPr>
              <p14:xfrm>
                <a:off x="7598760" y="2007220"/>
                <a:ext cx="128160" cy="28800"/>
              </p14:xfrm>
            </p:contentPart>
          </mc:Choice>
          <mc:Fallback>
            <p:pic>
              <p:nvPicPr>
                <p:cNvPr id="33" name="Ink 32">
                  <a:extLst>
                    <a:ext uri="{FF2B5EF4-FFF2-40B4-BE49-F238E27FC236}">
                      <a16:creationId xmlns:a16="http://schemas.microsoft.com/office/drawing/2014/main" id="{5CAF9500-543E-272A-4DB2-BAD0D29D0992}"/>
                    </a:ext>
                  </a:extLst>
                </p:cNvPr>
                <p:cNvPicPr/>
                <p:nvPr/>
              </p:nvPicPr>
              <p:blipFill>
                <a:blip r:embed="rId49"/>
                <a:stretch>
                  <a:fillRect/>
                </a:stretch>
              </p:blipFill>
              <p:spPr>
                <a:xfrm>
                  <a:off x="7581120" y="1989220"/>
                  <a:ext cx="163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BACA22F3-3F68-219C-86FF-B49FCD7923E6}"/>
                    </a:ext>
                  </a:extLst>
                </p14:cNvPr>
                <p14:cNvContentPartPr/>
                <p14:nvPr/>
              </p14:nvContentPartPr>
              <p14:xfrm>
                <a:off x="6968400" y="1929820"/>
                <a:ext cx="600120" cy="392760"/>
              </p14:xfrm>
            </p:contentPart>
          </mc:Choice>
          <mc:Fallback>
            <p:pic>
              <p:nvPicPr>
                <p:cNvPr id="37" name="Ink 36">
                  <a:extLst>
                    <a:ext uri="{FF2B5EF4-FFF2-40B4-BE49-F238E27FC236}">
                      <a16:creationId xmlns:a16="http://schemas.microsoft.com/office/drawing/2014/main" id="{BACA22F3-3F68-219C-86FF-B49FCD7923E6}"/>
                    </a:ext>
                  </a:extLst>
                </p:cNvPr>
                <p:cNvPicPr/>
                <p:nvPr/>
              </p:nvPicPr>
              <p:blipFill>
                <a:blip r:embed="rId51"/>
                <a:stretch>
                  <a:fillRect/>
                </a:stretch>
              </p:blipFill>
              <p:spPr>
                <a:xfrm>
                  <a:off x="6950400" y="1911820"/>
                  <a:ext cx="635760" cy="42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F575BB7E-5CC1-95A5-9CEE-841DA8AFF932}"/>
                  </a:ext>
                </a:extLst>
              </p14:cNvPr>
              <p14:cNvContentPartPr/>
              <p14:nvPr/>
            </p14:nvContentPartPr>
            <p14:xfrm>
              <a:off x="8885760" y="2269300"/>
              <a:ext cx="214200" cy="20880"/>
            </p14:xfrm>
          </p:contentPart>
        </mc:Choice>
        <mc:Fallback>
          <p:pic>
            <p:nvPicPr>
              <p:cNvPr id="39" name="Ink 38">
                <a:extLst>
                  <a:ext uri="{FF2B5EF4-FFF2-40B4-BE49-F238E27FC236}">
                    <a16:creationId xmlns:a16="http://schemas.microsoft.com/office/drawing/2014/main" id="{F575BB7E-5CC1-95A5-9CEE-841DA8AFF932}"/>
                  </a:ext>
                </a:extLst>
              </p:cNvPr>
              <p:cNvPicPr/>
              <p:nvPr/>
            </p:nvPicPr>
            <p:blipFill>
              <a:blip r:embed="rId53"/>
              <a:stretch>
                <a:fillRect/>
              </a:stretch>
            </p:blipFill>
            <p:spPr>
              <a:xfrm>
                <a:off x="8868120" y="2251660"/>
                <a:ext cx="249840" cy="56520"/>
              </a:xfrm>
              <a:prstGeom prst="rect">
                <a:avLst/>
              </a:prstGeom>
            </p:spPr>
          </p:pic>
        </mc:Fallback>
      </mc:AlternateContent>
      <p:grpSp>
        <p:nvGrpSpPr>
          <p:cNvPr id="42" name="Group 41">
            <a:extLst>
              <a:ext uri="{FF2B5EF4-FFF2-40B4-BE49-F238E27FC236}">
                <a16:creationId xmlns:a16="http://schemas.microsoft.com/office/drawing/2014/main" id="{245CBF67-7534-12F5-98F3-B2A2CF549F65}"/>
              </a:ext>
            </a:extLst>
          </p:cNvPr>
          <p:cNvGrpSpPr/>
          <p:nvPr/>
        </p:nvGrpSpPr>
        <p:grpSpPr>
          <a:xfrm>
            <a:off x="9877920" y="2308180"/>
            <a:ext cx="493920" cy="23760"/>
            <a:chOff x="9877920" y="2308180"/>
            <a:chExt cx="493920" cy="23760"/>
          </a:xfrm>
        </p:grpSpPr>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010BB887-29F0-7781-3A12-0E390287BB1B}"/>
                    </a:ext>
                  </a:extLst>
                </p14:cNvPr>
                <p14:cNvContentPartPr/>
                <p14:nvPr/>
              </p14:nvContentPartPr>
              <p14:xfrm>
                <a:off x="9877920" y="2324380"/>
                <a:ext cx="129240" cy="7560"/>
              </p14:xfrm>
            </p:contentPart>
          </mc:Choice>
          <mc:Fallback>
            <p:pic>
              <p:nvPicPr>
                <p:cNvPr id="40" name="Ink 39">
                  <a:extLst>
                    <a:ext uri="{FF2B5EF4-FFF2-40B4-BE49-F238E27FC236}">
                      <a16:creationId xmlns:a16="http://schemas.microsoft.com/office/drawing/2014/main" id="{010BB887-29F0-7781-3A12-0E390287BB1B}"/>
                    </a:ext>
                  </a:extLst>
                </p:cNvPr>
                <p:cNvPicPr/>
                <p:nvPr/>
              </p:nvPicPr>
              <p:blipFill>
                <a:blip r:embed="rId55"/>
                <a:stretch>
                  <a:fillRect/>
                </a:stretch>
              </p:blipFill>
              <p:spPr>
                <a:xfrm>
                  <a:off x="9860280" y="2306380"/>
                  <a:ext cx="164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6469E323-3576-664F-F7CA-9EED8A6EBD9F}"/>
                    </a:ext>
                  </a:extLst>
                </p14:cNvPr>
                <p14:cNvContentPartPr/>
                <p14:nvPr/>
              </p14:nvContentPartPr>
              <p14:xfrm>
                <a:off x="10287240" y="2308180"/>
                <a:ext cx="84600" cy="9720"/>
              </p14:xfrm>
            </p:contentPart>
          </mc:Choice>
          <mc:Fallback>
            <p:pic>
              <p:nvPicPr>
                <p:cNvPr id="41" name="Ink 40">
                  <a:extLst>
                    <a:ext uri="{FF2B5EF4-FFF2-40B4-BE49-F238E27FC236}">
                      <a16:creationId xmlns:a16="http://schemas.microsoft.com/office/drawing/2014/main" id="{6469E323-3576-664F-F7CA-9EED8A6EBD9F}"/>
                    </a:ext>
                  </a:extLst>
                </p:cNvPr>
                <p:cNvPicPr/>
                <p:nvPr/>
              </p:nvPicPr>
              <p:blipFill>
                <a:blip r:embed="rId57"/>
                <a:stretch>
                  <a:fillRect/>
                </a:stretch>
              </p:blipFill>
              <p:spPr>
                <a:xfrm>
                  <a:off x="10269600" y="2290540"/>
                  <a:ext cx="120240" cy="45360"/>
                </a:xfrm>
                <a:prstGeom prst="rect">
                  <a:avLst/>
                </a:prstGeom>
              </p:spPr>
            </p:pic>
          </mc:Fallback>
        </mc:AlternateContent>
      </p:grpSp>
      <p:grpSp>
        <p:nvGrpSpPr>
          <p:cNvPr id="45" name="Group 44">
            <a:extLst>
              <a:ext uri="{FF2B5EF4-FFF2-40B4-BE49-F238E27FC236}">
                <a16:creationId xmlns:a16="http://schemas.microsoft.com/office/drawing/2014/main" id="{A08BB704-5C0F-A213-B499-EE2D87D75C83}"/>
              </a:ext>
            </a:extLst>
          </p:cNvPr>
          <p:cNvGrpSpPr/>
          <p:nvPr/>
        </p:nvGrpSpPr>
        <p:grpSpPr>
          <a:xfrm>
            <a:off x="10057200" y="3208900"/>
            <a:ext cx="233640" cy="24480"/>
            <a:chOff x="10057200" y="3208900"/>
            <a:chExt cx="233640" cy="24480"/>
          </a:xfrm>
        </p:grpSpPr>
        <mc:AlternateContent xmlns:mc="http://schemas.openxmlformats.org/markup-compatibility/2006">
          <mc:Choice xmlns:p14="http://schemas.microsoft.com/office/powerpoint/2010/main" Requires="p14">
            <p:contentPart p14:bwMode="auto" r:id="rId58">
              <p14:nvContentPartPr>
                <p14:cNvPr id="43" name="Ink 42">
                  <a:extLst>
                    <a:ext uri="{FF2B5EF4-FFF2-40B4-BE49-F238E27FC236}">
                      <a16:creationId xmlns:a16="http://schemas.microsoft.com/office/drawing/2014/main" id="{FAD83500-BED6-1EF4-3ED7-51F3FEEBB9FB}"/>
                    </a:ext>
                  </a:extLst>
                </p14:cNvPr>
                <p14:cNvContentPartPr/>
                <p14:nvPr/>
              </p14:nvContentPartPr>
              <p14:xfrm>
                <a:off x="10287960" y="3225100"/>
                <a:ext cx="2880" cy="8280"/>
              </p14:xfrm>
            </p:contentPart>
          </mc:Choice>
          <mc:Fallback>
            <p:pic>
              <p:nvPicPr>
                <p:cNvPr id="43" name="Ink 42">
                  <a:extLst>
                    <a:ext uri="{FF2B5EF4-FFF2-40B4-BE49-F238E27FC236}">
                      <a16:creationId xmlns:a16="http://schemas.microsoft.com/office/drawing/2014/main" id="{FAD83500-BED6-1EF4-3ED7-51F3FEEBB9FB}"/>
                    </a:ext>
                  </a:extLst>
                </p:cNvPr>
                <p:cNvPicPr/>
                <p:nvPr/>
              </p:nvPicPr>
              <p:blipFill>
                <a:blip r:embed="rId59"/>
                <a:stretch>
                  <a:fillRect/>
                </a:stretch>
              </p:blipFill>
              <p:spPr>
                <a:xfrm>
                  <a:off x="10270320" y="3207100"/>
                  <a:ext cx="38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71B4C77B-EC20-5659-9050-37F3515A484B}"/>
                    </a:ext>
                  </a:extLst>
                </p14:cNvPr>
                <p14:cNvContentPartPr/>
                <p14:nvPr/>
              </p14:nvContentPartPr>
              <p14:xfrm>
                <a:off x="10057200" y="3208900"/>
                <a:ext cx="1800" cy="2880"/>
              </p14:xfrm>
            </p:contentPart>
          </mc:Choice>
          <mc:Fallback>
            <p:pic>
              <p:nvPicPr>
                <p:cNvPr id="44" name="Ink 43">
                  <a:extLst>
                    <a:ext uri="{FF2B5EF4-FFF2-40B4-BE49-F238E27FC236}">
                      <a16:creationId xmlns:a16="http://schemas.microsoft.com/office/drawing/2014/main" id="{71B4C77B-EC20-5659-9050-37F3515A484B}"/>
                    </a:ext>
                  </a:extLst>
                </p:cNvPr>
                <p:cNvPicPr/>
                <p:nvPr/>
              </p:nvPicPr>
              <p:blipFill>
                <a:blip r:embed="rId61"/>
                <a:stretch>
                  <a:fillRect/>
                </a:stretch>
              </p:blipFill>
              <p:spPr>
                <a:xfrm>
                  <a:off x="10039200" y="3191260"/>
                  <a:ext cx="37440" cy="3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46" name="Ink 45">
                <a:extLst>
                  <a:ext uri="{FF2B5EF4-FFF2-40B4-BE49-F238E27FC236}">
                    <a16:creationId xmlns:a16="http://schemas.microsoft.com/office/drawing/2014/main" id="{8697E490-5F39-0BA6-F6DF-40CEFDB20A16}"/>
                  </a:ext>
                </a:extLst>
              </p14:cNvPr>
              <p14:cNvContentPartPr/>
              <p14:nvPr/>
            </p14:nvContentPartPr>
            <p14:xfrm>
              <a:off x="8804760" y="3748540"/>
              <a:ext cx="1018440" cy="56520"/>
            </p14:xfrm>
          </p:contentPart>
        </mc:Choice>
        <mc:Fallback>
          <p:pic>
            <p:nvPicPr>
              <p:cNvPr id="46" name="Ink 45">
                <a:extLst>
                  <a:ext uri="{FF2B5EF4-FFF2-40B4-BE49-F238E27FC236}">
                    <a16:creationId xmlns:a16="http://schemas.microsoft.com/office/drawing/2014/main" id="{8697E490-5F39-0BA6-F6DF-40CEFDB20A16}"/>
                  </a:ext>
                </a:extLst>
              </p:cNvPr>
              <p:cNvPicPr/>
              <p:nvPr/>
            </p:nvPicPr>
            <p:blipFill>
              <a:blip r:embed="rId63"/>
              <a:stretch>
                <a:fillRect/>
              </a:stretch>
            </p:blipFill>
            <p:spPr>
              <a:xfrm>
                <a:off x="8787120" y="3730900"/>
                <a:ext cx="1054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Ink 46">
                <a:extLst>
                  <a:ext uri="{FF2B5EF4-FFF2-40B4-BE49-F238E27FC236}">
                    <a16:creationId xmlns:a16="http://schemas.microsoft.com/office/drawing/2014/main" id="{E85827F6-650E-A8CF-3B79-99AB72B359CC}"/>
                  </a:ext>
                </a:extLst>
              </p14:cNvPr>
              <p14:cNvContentPartPr/>
              <p14:nvPr/>
            </p14:nvContentPartPr>
            <p14:xfrm>
              <a:off x="2404320" y="4014220"/>
              <a:ext cx="1848600" cy="41760"/>
            </p14:xfrm>
          </p:contentPart>
        </mc:Choice>
        <mc:Fallback>
          <p:pic>
            <p:nvPicPr>
              <p:cNvPr id="47" name="Ink 46">
                <a:extLst>
                  <a:ext uri="{FF2B5EF4-FFF2-40B4-BE49-F238E27FC236}">
                    <a16:creationId xmlns:a16="http://schemas.microsoft.com/office/drawing/2014/main" id="{E85827F6-650E-A8CF-3B79-99AB72B359CC}"/>
                  </a:ext>
                </a:extLst>
              </p:cNvPr>
              <p:cNvPicPr/>
              <p:nvPr/>
            </p:nvPicPr>
            <p:blipFill>
              <a:blip r:embed="rId65"/>
              <a:stretch>
                <a:fillRect/>
              </a:stretch>
            </p:blipFill>
            <p:spPr>
              <a:xfrm>
                <a:off x="2386680" y="3996580"/>
                <a:ext cx="1884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A8228186-E205-5C42-2C50-AA08A8A4DE57}"/>
                  </a:ext>
                </a:extLst>
              </p14:cNvPr>
              <p14:cNvContentPartPr/>
              <p14:nvPr/>
            </p14:nvContentPartPr>
            <p14:xfrm>
              <a:off x="8108160" y="4026820"/>
              <a:ext cx="379080" cy="29520"/>
            </p14:xfrm>
          </p:contentPart>
        </mc:Choice>
        <mc:Fallback>
          <p:pic>
            <p:nvPicPr>
              <p:cNvPr id="48" name="Ink 47">
                <a:extLst>
                  <a:ext uri="{FF2B5EF4-FFF2-40B4-BE49-F238E27FC236}">
                    <a16:creationId xmlns:a16="http://schemas.microsoft.com/office/drawing/2014/main" id="{A8228186-E205-5C42-2C50-AA08A8A4DE57}"/>
                  </a:ext>
                </a:extLst>
              </p:cNvPr>
              <p:cNvPicPr/>
              <p:nvPr/>
            </p:nvPicPr>
            <p:blipFill>
              <a:blip r:embed="rId67"/>
              <a:stretch>
                <a:fillRect/>
              </a:stretch>
            </p:blipFill>
            <p:spPr>
              <a:xfrm>
                <a:off x="8090160" y="4009180"/>
                <a:ext cx="414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Ink 48">
                <a:extLst>
                  <a:ext uri="{FF2B5EF4-FFF2-40B4-BE49-F238E27FC236}">
                    <a16:creationId xmlns:a16="http://schemas.microsoft.com/office/drawing/2014/main" id="{D9F4F0F8-F379-55BE-27BD-DF613A9C686F}"/>
                  </a:ext>
                </a:extLst>
              </p14:cNvPr>
              <p14:cNvContentPartPr/>
              <p14:nvPr/>
            </p14:nvContentPartPr>
            <p14:xfrm>
              <a:off x="11022720" y="4446220"/>
              <a:ext cx="15840" cy="20880"/>
            </p14:xfrm>
          </p:contentPart>
        </mc:Choice>
        <mc:Fallback>
          <p:pic>
            <p:nvPicPr>
              <p:cNvPr id="49" name="Ink 48">
                <a:extLst>
                  <a:ext uri="{FF2B5EF4-FFF2-40B4-BE49-F238E27FC236}">
                    <a16:creationId xmlns:a16="http://schemas.microsoft.com/office/drawing/2014/main" id="{D9F4F0F8-F379-55BE-27BD-DF613A9C686F}"/>
                  </a:ext>
                </a:extLst>
              </p:cNvPr>
              <p:cNvPicPr/>
              <p:nvPr/>
            </p:nvPicPr>
            <p:blipFill>
              <a:blip r:embed="rId69"/>
              <a:stretch>
                <a:fillRect/>
              </a:stretch>
            </p:blipFill>
            <p:spPr>
              <a:xfrm>
                <a:off x="11004720" y="4428580"/>
                <a:ext cx="514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Ink 49">
                <a:extLst>
                  <a:ext uri="{FF2B5EF4-FFF2-40B4-BE49-F238E27FC236}">
                    <a16:creationId xmlns:a16="http://schemas.microsoft.com/office/drawing/2014/main" id="{24124F2A-BFE5-2C82-A949-BD79E1A3F593}"/>
                  </a:ext>
                </a:extLst>
              </p14:cNvPr>
              <p14:cNvContentPartPr/>
              <p14:nvPr/>
            </p14:nvContentPartPr>
            <p14:xfrm>
              <a:off x="8364480" y="4891180"/>
              <a:ext cx="469080" cy="36360"/>
            </p14:xfrm>
          </p:contentPart>
        </mc:Choice>
        <mc:Fallback>
          <p:pic>
            <p:nvPicPr>
              <p:cNvPr id="50" name="Ink 49">
                <a:extLst>
                  <a:ext uri="{FF2B5EF4-FFF2-40B4-BE49-F238E27FC236}">
                    <a16:creationId xmlns:a16="http://schemas.microsoft.com/office/drawing/2014/main" id="{24124F2A-BFE5-2C82-A949-BD79E1A3F593}"/>
                  </a:ext>
                </a:extLst>
              </p:cNvPr>
              <p:cNvPicPr/>
              <p:nvPr/>
            </p:nvPicPr>
            <p:blipFill>
              <a:blip r:embed="rId71"/>
              <a:stretch>
                <a:fillRect/>
              </a:stretch>
            </p:blipFill>
            <p:spPr>
              <a:xfrm>
                <a:off x="8346480" y="4873180"/>
                <a:ext cx="5047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Ink 50">
                <a:extLst>
                  <a:ext uri="{FF2B5EF4-FFF2-40B4-BE49-F238E27FC236}">
                    <a16:creationId xmlns:a16="http://schemas.microsoft.com/office/drawing/2014/main" id="{1417F0C2-387F-C8D1-2E11-7D4B1B54D9FE}"/>
                  </a:ext>
                </a:extLst>
              </p14:cNvPr>
              <p14:cNvContentPartPr/>
              <p14:nvPr/>
            </p14:nvContentPartPr>
            <p14:xfrm>
              <a:off x="2672520" y="5164420"/>
              <a:ext cx="366840" cy="15840"/>
            </p14:xfrm>
          </p:contentPart>
        </mc:Choice>
        <mc:Fallback>
          <p:pic>
            <p:nvPicPr>
              <p:cNvPr id="51" name="Ink 50">
                <a:extLst>
                  <a:ext uri="{FF2B5EF4-FFF2-40B4-BE49-F238E27FC236}">
                    <a16:creationId xmlns:a16="http://schemas.microsoft.com/office/drawing/2014/main" id="{1417F0C2-387F-C8D1-2E11-7D4B1B54D9FE}"/>
                  </a:ext>
                </a:extLst>
              </p:cNvPr>
              <p:cNvPicPr/>
              <p:nvPr/>
            </p:nvPicPr>
            <p:blipFill>
              <a:blip r:embed="rId73"/>
              <a:stretch>
                <a:fillRect/>
              </a:stretch>
            </p:blipFill>
            <p:spPr>
              <a:xfrm>
                <a:off x="2654520" y="5146780"/>
                <a:ext cx="402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Ink 51">
                <a:extLst>
                  <a:ext uri="{FF2B5EF4-FFF2-40B4-BE49-F238E27FC236}">
                    <a16:creationId xmlns:a16="http://schemas.microsoft.com/office/drawing/2014/main" id="{0B9BEE50-5891-5478-8089-5D61C1FB0670}"/>
                  </a:ext>
                </a:extLst>
              </p14:cNvPr>
              <p14:cNvContentPartPr/>
              <p14:nvPr/>
            </p14:nvContentPartPr>
            <p14:xfrm>
              <a:off x="9002040" y="5182060"/>
              <a:ext cx="337680" cy="19800"/>
            </p14:xfrm>
          </p:contentPart>
        </mc:Choice>
        <mc:Fallback>
          <p:pic>
            <p:nvPicPr>
              <p:cNvPr id="52" name="Ink 51">
                <a:extLst>
                  <a:ext uri="{FF2B5EF4-FFF2-40B4-BE49-F238E27FC236}">
                    <a16:creationId xmlns:a16="http://schemas.microsoft.com/office/drawing/2014/main" id="{0B9BEE50-5891-5478-8089-5D61C1FB0670}"/>
                  </a:ext>
                </a:extLst>
              </p:cNvPr>
              <p:cNvPicPr/>
              <p:nvPr/>
            </p:nvPicPr>
            <p:blipFill>
              <a:blip r:embed="rId75"/>
              <a:stretch>
                <a:fillRect/>
              </a:stretch>
            </p:blipFill>
            <p:spPr>
              <a:xfrm>
                <a:off x="8984400" y="5164420"/>
                <a:ext cx="373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Ink 52">
                <a:extLst>
                  <a:ext uri="{FF2B5EF4-FFF2-40B4-BE49-F238E27FC236}">
                    <a16:creationId xmlns:a16="http://schemas.microsoft.com/office/drawing/2014/main" id="{C5B2DB59-82B4-0A13-EDAB-35EDAB727307}"/>
                  </a:ext>
                </a:extLst>
              </p14:cNvPr>
              <p14:cNvContentPartPr/>
              <p14:nvPr/>
            </p14:nvContentPartPr>
            <p14:xfrm>
              <a:off x="8113200" y="5474020"/>
              <a:ext cx="1658160" cy="63720"/>
            </p14:xfrm>
          </p:contentPart>
        </mc:Choice>
        <mc:Fallback>
          <p:pic>
            <p:nvPicPr>
              <p:cNvPr id="53" name="Ink 52">
                <a:extLst>
                  <a:ext uri="{FF2B5EF4-FFF2-40B4-BE49-F238E27FC236}">
                    <a16:creationId xmlns:a16="http://schemas.microsoft.com/office/drawing/2014/main" id="{C5B2DB59-82B4-0A13-EDAB-35EDAB727307}"/>
                  </a:ext>
                </a:extLst>
              </p:cNvPr>
              <p:cNvPicPr/>
              <p:nvPr/>
            </p:nvPicPr>
            <p:blipFill>
              <a:blip r:embed="rId77"/>
              <a:stretch>
                <a:fillRect/>
              </a:stretch>
            </p:blipFill>
            <p:spPr>
              <a:xfrm>
                <a:off x="8095560" y="5456380"/>
                <a:ext cx="1693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4" name="Ink 53">
                <a:extLst>
                  <a:ext uri="{FF2B5EF4-FFF2-40B4-BE49-F238E27FC236}">
                    <a16:creationId xmlns:a16="http://schemas.microsoft.com/office/drawing/2014/main" id="{DC63F00B-98FB-6CD3-35B8-C7A6E7700A2F}"/>
                  </a:ext>
                </a:extLst>
              </p14:cNvPr>
              <p14:cNvContentPartPr/>
              <p14:nvPr/>
            </p14:nvContentPartPr>
            <p14:xfrm>
              <a:off x="3165720" y="5762380"/>
              <a:ext cx="312480" cy="56520"/>
            </p14:xfrm>
          </p:contentPart>
        </mc:Choice>
        <mc:Fallback>
          <p:pic>
            <p:nvPicPr>
              <p:cNvPr id="54" name="Ink 53">
                <a:extLst>
                  <a:ext uri="{FF2B5EF4-FFF2-40B4-BE49-F238E27FC236}">
                    <a16:creationId xmlns:a16="http://schemas.microsoft.com/office/drawing/2014/main" id="{DC63F00B-98FB-6CD3-35B8-C7A6E7700A2F}"/>
                  </a:ext>
                </a:extLst>
              </p:cNvPr>
              <p:cNvPicPr/>
              <p:nvPr/>
            </p:nvPicPr>
            <p:blipFill>
              <a:blip r:embed="rId79"/>
              <a:stretch>
                <a:fillRect/>
              </a:stretch>
            </p:blipFill>
            <p:spPr>
              <a:xfrm>
                <a:off x="3147720" y="5744380"/>
                <a:ext cx="348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Ink 54">
                <a:extLst>
                  <a:ext uri="{FF2B5EF4-FFF2-40B4-BE49-F238E27FC236}">
                    <a16:creationId xmlns:a16="http://schemas.microsoft.com/office/drawing/2014/main" id="{AA7D16AF-1573-7D87-4B68-2EF407A43CCB}"/>
                  </a:ext>
                </a:extLst>
              </p14:cNvPr>
              <p14:cNvContentPartPr/>
              <p14:nvPr/>
            </p14:nvContentPartPr>
            <p14:xfrm>
              <a:off x="5022600" y="5753740"/>
              <a:ext cx="6242760" cy="105840"/>
            </p14:xfrm>
          </p:contentPart>
        </mc:Choice>
        <mc:Fallback>
          <p:pic>
            <p:nvPicPr>
              <p:cNvPr id="55" name="Ink 54">
                <a:extLst>
                  <a:ext uri="{FF2B5EF4-FFF2-40B4-BE49-F238E27FC236}">
                    <a16:creationId xmlns:a16="http://schemas.microsoft.com/office/drawing/2014/main" id="{AA7D16AF-1573-7D87-4B68-2EF407A43CCB}"/>
                  </a:ext>
                </a:extLst>
              </p:cNvPr>
              <p:cNvPicPr/>
              <p:nvPr/>
            </p:nvPicPr>
            <p:blipFill>
              <a:blip r:embed="rId81"/>
              <a:stretch>
                <a:fillRect/>
              </a:stretch>
            </p:blipFill>
            <p:spPr>
              <a:xfrm>
                <a:off x="5004600" y="5735740"/>
                <a:ext cx="6278400" cy="141480"/>
              </a:xfrm>
              <a:prstGeom prst="rect">
                <a:avLst/>
              </a:prstGeom>
            </p:spPr>
          </p:pic>
        </mc:Fallback>
      </mc:AlternateContent>
      <p:grpSp>
        <p:nvGrpSpPr>
          <p:cNvPr id="58" name="Group 57">
            <a:extLst>
              <a:ext uri="{FF2B5EF4-FFF2-40B4-BE49-F238E27FC236}">
                <a16:creationId xmlns:a16="http://schemas.microsoft.com/office/drawing/2014/main" id="{500D8C9D-D50D-A10B-DCCE-1453029FD7F9}"/>
              </a:ext>
            </a:extLst>
          </p:cNvPr>
          <p:cNvGrpSpPr/>
          <p:nvPr/>
        </p:nvGrpSpPr>
        <p:grpSpPr>
          <a:xfrm>
            <a:off x="737160" y="6030940"/>
            <a:ext cx="9386640" cy="114480"/>
            <a:chOff x="737160" y="6030940"/>
            <a:chExt cx="9386640" cy="114480"/>
          </a:xfrm>
        </p:grpSpPr>
        <mc:AlternateContent xmlns:mc="http://schemas.openxmlformats.org/markup-compatibility/2006">
          <mc:Choice xmlns:p14="http://schemas.microsoft.com/office/powerpoint/2010/main" Requires="p14">
            <p:contentPart p14:bwMode="auto" r:id="rId82">
              <p14:nvContentPartPr>
                <p14:cNvPr id="56" name="Ink 55">
                  <a:extLst>
                    <a:ext uri="{FF2B5EF4-FFF2-40B4-BE49-F238E27FC236}">
                      <a16:creationId xmlns:a16="http://schemas.microsoft.com/office/drawing/2014/main" id="{8EAFC7DD-6832-0C47-F9C6-BE1DA6E4434D}"/>
                    </a:ext>
                  </a:extLst>
                </p14:cNvPr>
                <p14:cNvContentPartPr/>
                <p14:nvPr/>
              </p14:nvContentPartPr>
              <p14:xfrm>
                <a:off x="737160" y="6030940"/>
                <a:ext cx="3763440" cy="63720"/>
              </p14:xfrm>
            </p:contentPart>
          </mc:Choice>
          <mc:Fallback>
            <p:pic>
              <p:nvPicPr>
                <p:cNvPr id="56" name="Ink 55">
                  <a:extLst>
                    <a:ext uri="{FF2B5EF4-FFF2-40B4-BE49-F238E27FC236}">
                      <a16:creationId xmlns:a16="http://schemas.microsoft.com/office/drawing/2014/main" id="{8EAFC7DD-6832-0C47-F9C6-BE1DA6E4434D}"/>
                    </a:ext>
                  </a:extLst>
                </p:cNvPr>
                <p:cNvPicPr/>
                <p:nvPr/>
              </p:nvPicPr>
              <p:blipFill>
                <a:blip r:embed="rId83"/>
                <a:stretch>
                  <a:fillRect/>
                </a:stretch>
              </p:blipFill>
              <p:spPr>
                <a:xfrm>
                  <a:off x="719160" y="6012940"/>
                  <a:ext cx="3799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Ink 56">
                  <a:extLst>
                    <a:ext uri="{FF2B5EF4-FFF2-40B4-BE49-F238E27FC236}">
                      <a16:creationId xmlns:a16="http://schemas.microsoft.com/office/drawing/2014/main" id="{88603364-2F18-B564-A1E3-E49E1B955436}"/>
                    </a:ext>
                  </a:extLst>
                </p14:cNvPr>
                <p14:cNvContentPartPr/>
                <p14:nvPr/>
              </p14:nvContentPartPr>
              <p14:xfrm>
                <a:off x="5634240" y="6102220"/>
                <a:ext cx="4489560" cy="43200"/>
              </p14:xfrm>
            </p:contentPart>
          </mc:Choice>
          <mc:Fallback>
            <p:pic>
              <p:nvPicPr>
                <p:cNvPr id="57" name="Ink 56">
                  <a:extLst>
                    <a:ext uri="{FF2B5EF4-FFF2-40B4-BE49-F238E27FC236}">
                      <a16:creationId xmlns:a16="http://schemas.microsoft.com/office/drawing/2014/main" id="{88603364-2F18-B564-A1E3-E49E1B955436}"/>
                    </a:ext>
                  </a:extLst>
                </p:cNvPr>
                <p:cNvPicPr/>
                <p:nvPr/>
              </p:nvPicPr>
              <p:blipFill>
                <a:blip r:embed="rId85"/>
                <a:stretch>
                  <a:fillRect/>
                </a:stretch>
              </p:blipFill>
              <p:spPr>
                <a:xfrm>
                  <a:off x="5616240" y="6084220"/>
                  <a:ext cx="4525200" cy="78840"/>
                </a:xfrm>
                <a:prstGeom prst="rect">
                  <a:avLst/>
                </a:prstGeom>
              </p:spPr>
            </p:pic>
          </mc:Fallback>
        </mc:AlternateContent>
      </p:grpSp>
      <p:grpSp>
        <p:nvGrpSpPr>
          <p:cNvPr id="61" name="Group 60">
            <a:extLst>
              <a:ext uri="{FF2B5EF4-FFF2-40B4-BE49-F238E27FC236}">
                <a16:creationId xmlns:a16="http://schemas.microsoft.com/office/drawing/2014/main" id="{8BAD6475-7157-276F-B65B-180F72FD1E79}"/>
              </a:ext>
            </a:extLst>
          </p:cNvPr>
          <p:cNvGrpSpPr/>
          <p:nvPr/>
        </p:nvGrpSpPr>
        <p:grpSpPr>
          <a:xfrm>
            <a:off x="11616000" y="4766620"/>
            <a:ext cx="271800" cy="1137600"/>
            <a:chOff x="11616000" y="4766620"/>
            <a:chExt cx="271800" cy="1137600"/>
          </a:xfrm>
        </p:grpSpPr>
        <mc:AlternateContent xmlns:mc="http://schemas.openxmlformats.org/markup-compatibility/2006">
          <mc:Choice xmlns:p14="http://schemas.microsoft.com/office/powerpoint/2010/main" Requires="p14">
            <p:contentPart p14:bwMode="auto" r:id="rId86">
              <p14:nvContentPartPr>
                <p14:cNvPr id="59" name="Ink 58">
                  <a:extLst>
                    <a:ext uri="{FF2B5EF4-FFF2-40B4-BE49-F238E27FC236}">
                      <a16:creationId xmlns:a16="http://schemas.microsoft.com/office/drawing/2014/main" id="{00F3B1CD-EF29-446B-0434-2028680AE726}"/>
                    </a:ext>
                  </a:extLst>
                </p14:cNvPr>
                <p14:cNvContentPartPr/>
                <p14:nvPr/>
              </p14:nvContentPartPr>
              <p14:xfrm>
                <a:off x="11616000" y="4821340"/>
                <a:ext cx="271800" cy="1082880"/>
              </p14:xfrm>
            </p:contentPart>
          </mc:Choice>
          <mc:Fallback>
            <p:pic>
              <p:nvPicPr>
                <p:cNvPr id="59" name="Ink 58">
                  <a:extLst>
                    <a:ext uri="{FF2B5EF4-FFF2-40B4-BE49-F238E27FC236}">
                      <a16:creationId xmlns:a16="http://schemas.microsoft.com/office/drawing/2014/main" id="{00F3B1CD-EF29-446B-0434-2028680AE726}"/>
                    </a:ext>
                  </a:extLst>
                </p:cNvPr>
                <p:cNvPicPr/>
                <p:nvPr/>
              </p:nvPicPr>
              <p:blipFill>
                <a:blip r:embed="rId87"/>
                <a:stretch>
                  <a:fillRect/>
                </a:stretch>
              </p:blipFill>
              <p:spPr>
                <a:xfrm>
                  <a:off x="11598000" y="4803700"/>
                  <a:ext cx="307440" cy="1118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0" name="Ink 59">
                  <a:extLst>
                    <a:ext uri="{FF2B5EF4-FFF2-40B4-BE49-F238E27FC236}">
                      <a16:creationId xmlns:a16="http://schemas.microsoft.com/office/drawing/2014/main" id="{882DF420-F54C-B1A6-8AF6-D7BDE8A8D2A0}"/>
                    </a:ext>
                  </a:extLst>
                </p14:cNvPr>
                <p14:cNvContentPartPr/>
                <p14:nvPr/>
              </p14:nvContentPartPr>
              <p14:xfrm>
                <a:off x="11676840" y="4766620"/>
                <a:ext cx="132480" cy="849960"/>
              </p14:xfrm>
            </p:contentPart>
          </mc:Choice>
          <mc:Fallback>
            <p:pic>
              <p:nvPicPr>
                <p:cNvPr id="60" name="Ink 59">
                  <a:extLst>
                    <a:ext uri="{FF2B5EF4-FFF2-40B4-BE49-F238E27FC236}">
                      <a16:creationId xmlns:a16="http://schemas.microsoft.com/office/drawing/2014/main" id="{882DF420-F54C-B1A6-8AF6-D7BDE8A8D2A0}"/>
                    </a:ext>
                  </a:extLst>
                </p:cNvPr>
                <p:cNvPicPr/>
                <p:nvPr/>
              </p:nvPicPr>
              <p:blipFill>
                <a:blip r:embed="rId89"/>
                <a:stretch>
                  <a:fillRect/>
                </a:stretch>
              </p:blipFill>
              <p:spPr>
                <a:xfrm>
                  <a:off x="11658840" y="4748980"/>
                  <a:ext cx="168120" cy="885600"/>
                </a:xfrm>
                <a:prstGeom prst="rect">
                  <a:avLst/>
                </a:prstGeom>
              </p:spPr>
            </p:pic>
          </mc:Fallback>
        </mc:AlternateContent>
      </p:grpSp>
    </p:spTree>
    <p:extLst>
      <p:ext uri="{BB962C8B-B14F-4D97-AF65-F5344CB8AC3E}">
        <p14:creationId xmlns:p14="http://schemas.microsoft.com/office/powerpoint/2010/main" val="409703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AE47E36-A926-F838-90A1-6C1E8A6476F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0763ED-932B-CB4B-775C-CD76CE82C6DF}"/>
              </a:ext>
            </a:extLst>
          </p:cNvPr>
          <p:cNvSpPr/>
          <p:nvPr/>
        </p:nvSpPr>
        <p:spPr>
          <a:xfrm>
            <a:off x="0" y="0"/>
            <a:ext cx="9715500" cy="6455070"/>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EED076C-DEA8-2027-0C49-06CE62515ED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8A9846D5-046D-3DCE-3768-5D60523E460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74DD0D16-89E0-E671-8BEF-3B8ABD039C05}"/>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74DD0D16-89E0-E671-8BEF-3B8ABD039C05}"/>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9" name="Table 8">
            <a:extLst>
              <a:ext uri="{FF2B5EF4-FFF2-40B4-BE49-F238E27FC236}">
                <a16:creationId xmlns:a16="http://schemas.microsoft.com/office/drawing/2014/main" id="{ED800CCA-0B9B-B2F6-A0F3-EC4988DE94C4}"/>
              </a:ext>
            </a:extLst>
          </p:cNvPr>
          <p:cNvGraphicFramePr>
            <a:graphicFrameLocks noGrp="1"/>
          </p:cNvGraphicFramePr>
          <p:nvPr>
            <p:extLst>
              <p:ext uri="{D42A27DB-BD31-4B8C-83A1-F6EECF244321}">
                <p14:modId xmlns:p14="http://schemas.microsoft.com/office/powerpoint/2010/main" val="3030052309"/>
              </p:ext>
            </p:extLst>
          </p:nvPr>
        </p:nvGraphicFramePr>
        <p:xfrm>
          <a:off x="704850" y="515131"/>
          <a:ext cx="8127999" cy="5212080"/>
        </p:xfrm>
        <a:graphic>
          <a:graphicData uri="http://schemas.openxmlformats.org/drawingml/2006/table">
            <a:tbl>
              <a:tblPr firstRow="1" bandRow="1">
                <a:tableStyleId>{2D5ABB26-0587-4C30-8999-92F81FD0307C}</a:tableStyleId>
              </a:tblPr>
              <a:tblGrid>
                <a:gridCol w="2709333">
                  <a:extLst>
                    <a:ext uri="{9D8B030D-6E8A-4147-A177-3AD203B41FA5}">
                      <a16:colId xmlns:a16="http://schemas.microsoft.com/office/drawing/2014/main" val="2739196304"/>
                    </a:ext>
                  </a:extLst>
                </a:gridCol>
                <a:gridCol w="2709333">
                  <a:extLst>
                    <a:ext uri="{9D8B030D-6E8A-4147-A177-3AD203B41FA5}">
                      <a16:colId xmlns:a16="http://schemas.microsoft.com/office/drawing/2014/main" val="2642339323"/>
                    </a:ext>
                  </a:extLst>
                </a:gridCol>
                <a:gridCol w="2709333">
                  <a:extLst>
                    <a:ext uri="{9D8B030D-6E8A-4147-A177-3AD203B41FA5}">
                      <a16:colId xmlns:a16="http://schemas.microsoft.com/office/drawing/2014/main" val="4223674537"/>
                    </a:ext>
                  </a:extLst>
                </a:gridCol>
              </a:tblGrid>
              <a:tr h="370840">
                <a:tc>
                  <a:txBody>
                    <a:bodyPr/>
                    <a:lstStyle/>
                    <a:p>
                      <a:pPr algn="r" rtl="1"/>
                      <a:r>
                        <a:rPr lang="he-IL" sz="2400" b="1" u="none" strike="noStrike" kern="1200">
                          <a:solidFill>
                            <a:srgbClr val="00B0F0"/>
                          </a:solidFill>
                          <a:effectLst/>
                          <a:cs typeface="+mj-cs"/>
                        </a:rPr>
                        <a:t>ספר ישעיהו פרק מד</a:t>
                      </a:r>
                      <a:endParaRPr lang="he-IL" sz="2400" b="0">
                        <a:solidFill>
                          <a:srgbClr val="00B0F0"/>
                        </a:solidFill>
                        <a:effectLst/>
                        <a:cs typeface="+mj-cs"/>
                      </a:endParaRPr>
                    </a:p>
                    <a:p>
                      <a:pPr algn="r" rtl="1"/>
                      <a:r>
                        <a:rPr lang="he-IL" sz="2400" b="0" u="none" strike="noStrike" kern="1200">
                          <a:solidFill>
                            <a:srgbClr val="00B0F0"/>
                          </a:solidFill>
                          <a:effectLst/>
                          <a:cs typeface="+mj-cs"/>
                        </a:rPr>
                        <a:t>כו</a:t>
                      </a:r>
                      <a:r>
                        <a:rPr lang="he-IL" sz="2400" b="0" u="none" strike="noStrike" kern="1200">
                          <a:solidFill>
                            <a:schemeClr val="lt1"/>
                          </a:solidFill>
                          <a:effectLst/>
                          <a:cs typeface="+mj-cs"/>
                        </a:rPr>
                        <a:t>   מֵקִים דְּבַר עַבְדּוֹ וַעֲצַת מַלְאָכָיו יַשְׁלִים הָאֹמֵר לִירוּשָׁלַם תּוּשָׁב וּלְעָרֵי יְהוּדָה תִּבָּנֶינָה וְחָרְבוֹתֶיהָ אֲקוֹמֵם: </a:t>
                      </a:r>
                      <a:r>
                        <a:rPr lang="he-IL" sz="2400" b="0" u="none" strike="noStrike" kern="1200">
                          <a:solidFill>
                            <a:srgbClr val="00B0F0"/>
                          </a:solidFill>
                          <a:effectLst/>
                          <a:cs typeface="+mj-cs"/>
                        </a:rPr>
                        <a:t>כז</a:t>
                      </a:r>
                      <a:r>
                        <a:rPr lang="he-IL" sz="2400" b="0" u="none" strike="noStrike" kern="1200">
                          <a:solidFill>
                            <a:schemeClr val="lt1"/>
                          </a:solidFill>
                          <a:effectLst/>
                          <a:cs typeface="+mj-cs"/>
                        </a:rPr>
                        <a:t>   הָאֹמֵר </a:t>
                      </a:r>
                      <a:r>
                        <a:rPr lang="he-IL" sz="2400" b="0" u="none" strike="noStrike" kern="1200">
                          <a:solidFill>
                            <a:srgbClr val="92D050"/>
                          </a:solidFill>
                          <a:effectLst/>
                          <a:cs typeface="+mj-cs"/>
                        </a:rPr>
                        <a:t>לַצּוּלָה</a:t>
                      </a:r>
                      <a:r>
                        <a:rPr lang="he-IL" sz="2400" b="0" u="none" strike="noStrike" kern="1200">
                          <a:solidFill>
                            <a:schemeClr val="lt1"/>
                          </a:solidFill>
                          <a:effectLst/>
                          <a:cs typeface="+mj-cs"/>
                        </a:rPr>
                        <a:t> חֳרָבִי וְנַהֲרֹתַיִךְ אוֹבִישׁ: </a:t>
                      </a:r>
                      <a:r>
                        <a:rPr lang="he-IL" sz="2400" b="0" u="none" strike="noStrike" kern="1200">
                          <a:solidFill>
                            <a:srgbClr val="00B0F0"/>
                          </a:solidFill>
                          <a:effectLst/>
                          <a:cs typeface="+mj-cs"/>
                        </a:rPr>
                        <a:t>כח</a:t>
                      </a:r>
                      <a:r>
                        <a:rPr lang="he-IL" sz="2400" b="0" u="none" strike="noStrike" kern="1200">
                          <a:solidFill>
                            <a:schemeClr val="lt1"/>
                          </a:solidFill>
                          <a:effectLst/>
                          <a:cs typeface="+mj-cs"/>
                        </a:rPr>
                        <a:t>   הָאֹמֵר לְכוֹרֶשׁ רֹעִי וְכָל-חֶפְצִי יַשְׁלִם וְלֵאמֹר לִירוּשָׁלַם תִּבָּנֶה וְהֵיכָל תִּוָּסֵד: </a:t>
                      </a:r>
                      <a:endParaRPr lang="he-IL" sz="2400" b="0">
                        <a:effectLst/>
                        <a:cs typeface="+mj-cs"/>
                      </a:endParaRPr>
                    </a:p>
                  </a:txBody>
                  <a:tcPr/>
                </a:tc>
                <a:tc>
                  <a:txBody>
                    <a:bodyPr/>
                    <a:lstStyle/>
                    <a:p>
                      <a:pPr algn="r" rtl="1"/>
                      <a:r>
                        <a:rPr lang="he-IL" sz="2400" b="1" u="none" strike="noStrike" kern="1200">
                          <a:solidFill>
                            <a:srgbClr val="00B0F0"/>
                          </a:solidFill>
                          <a:effectLst/>
                          <a:cs typeface="+mj-cs"/>
                        </a:rPr>
                        <a:t>לוגוס</a:t>
                      </a:r>
                      <a:endParaRPr lang="he-IL" sz="2400" b="0">
                        <a:solidFill>
                          <a:srgbClr val="00B0F0"/>
                        </a:solidFill>
                        <a:effectLst/>
                        <a:cs typeface="+mj-cs"/>
                      </a:endParaRPr>
                    </a:p>
                    <a:p>
                      <a:pPr algn="r" rtl="1"/>
                      <a:r>
                        <a:rPr lang="he-IL" sz="2400" b="0" u="none" strike="noStrike" kern="1200">
                          <a:solidFill>
                            <a:srgbClr val="00B0F0"/>
                          </a:solidFill>
                          <a:effectLst/>
                          <a:cs typeface="+mj-cs"/>
                        </a:rPr>
                        <a:t>כו</a:t>
                      </a:r>
                      <a:r>
                        <a:rPr lang="he-IL" sz="2400" b="0" u="none" strike="noStrike" kern="1200">
                          <a:solidFill>
                            <a:schemeClr val="bg1"/>
                          </a:solidFill>
                          <a:effectLst/>
                          <a:cs typeface="+mj-cs"/>
                        </a:rPr>
                        <a:t>     מְקִים פִתגָם עַבדֹוהִי צַדִיקַיָא וּמֵילַך שְלִיחֹוהִי מַשלֵים דַאְמַר לִירוּשלַם תִתיַתַב וּלקִרוַיָא דְבֵית יְהוּדָה יִתבַניָן וְחָרבָתַהָא אְקָמֵים׃ </a:t>
                      </a:r>
                      <a:r>
                        <a:rPr lang="he-IL" sz="2400" b="0" u="none" strike="noStrike" kern="1200">
                          <a:solidFill>
                            <a:srgbClr val="00B0F0"/>
                          </a:solidFill>
                          <a:effectLst/>
                          <a:cs typeface="+mj-cs"/>
                        </a:rPr>
                        <a:t>כז</a:t>
                      </a:r>
                      <a:r>
                        <a:rPr lang="he-IL" sz="2400" b="0" u="none" strike="noStrike" kern="1200">
                          <a:solidFill>
                            <a:schemeClr val="bg1"/>
                          </a:solidFill>
                          <a:effectLst/>
                          <a:cs typeface="+mj-cs"/>
                        </a:rPr>
                        <a:t>     דְאָמַר עַל </a:t>
                      </a:r>
                      <a:r>
                        <a:rPr lang="he-IL" sz="2400" b="0" u="none" strike="noStrike" kern="1200">
                          <a:solidFill>
                            <a:srgbClr val="92D050"/>
                          </a:solidFill>
                          <a:effectLst/>
                          <a:cs typeface="+mj-cs"/>
                        </a:rPr>
                        <a:t>בָבַל</a:t>
                      </a:r>
                      <a:r>
                        <a:rPr lang="he-IL" sz="2400" b="0" u="none" strike="noStrike" kern="1200">
                          <a:solidFill>
                            <a:schemeClr val="bg1"/>
                          </a:solidFill>
                          <a:effectLst/>
                          <a:cs typeface="+mj-cs"/>
                        </a:rPr>
                        <a:t> תִחרוּב וְנַהרַהָא אְיַבֵיש׃ </a:t>
                      </a:r>
                      <a:r>
                        <a:rPr lang="he-IL" sz="2400" b="0" u="none" strike="noStrike" kern="1200">
                          <a:solidFill>
                            <a:srgbClr val="00B0F0"/>
                          </a:solidFill>
                          <a:effectLst/>
                          <a:cs typeface="+mj-cs"/>
                        </a:rPr>
                        <a:t>כח</a:t>
                      </a:r>
                      <a:r>
                        <a:rPr lang="he-IL" sz="2400" b="0" u="none" strike="noStrike" kern="1200">
                          <a:solidFill>
                            <a:schemeClr val="bg1"/>
                          </a:solidFill>
                          <a:effectLst/>
                          <a:cs typeface="+mj-cs"/>
                        </a:rPr>
                        <a:t>     דַאְמַר עַל כֹורַש לְמִיתַן לֵיה מַלכוּ וְכָל רְעוּתִי יְקַיֵים וּלדַאְמַר לִירוּשלַם תִתבְנֵי וְהֵיכְלָא יִשתַכלַל׃</a:t>
                      </a:r>
                    </a:p>
                  </a:txBody>
                  <a:tcPr/>
                </a:tc>
                <a:tc>
                  <a:txBody>
                    <a:bodyPr/>
                    <a:lstStyle/>
                    <a:p>
                      <a:pPr algn="r" rtl="1"/>
                      <a:r>
                        <a:rPr lang="he-IL" sz="2400" b="1" u="none" strike="noStrike" kern="1200">
                          <a:solidFill>
                            <a:srgbClr val="00B0F0"/>
                          </a:solidFill>
                          <a:effectLst/>
                          <a:cs typeface="+mj-cs"/>
                        </a:rPr>
                        <a:t>ספריה</a:t>
                      </a:r>
                      <a:endParaRPr lang="he-IL" sz="2400" b="0">
                        <a:solidFill>
                          <a:srgbClr val="00B0F0"/>
                        </a:solidFill>
                        <a:effectLst/>
                        <a:cs typeface="+mj-cs"/>
                      </a:endParaRPr>
                    </a:p>
                    <a:p>
                      <a:pPr algn="r" rtl="1"/>
                      <a:r>
                        <a:rPr lang="he-IL" sz="2400" b="0" u="none" strike="noStrike" kern="1200">
                          <a:solidFill>
                            <a:srgbClr val="00B0F0"/>
                          </a:solidFill>
                          <a:effectLst/>
                          <a:cs typeface="+mj-cs"/>
                        </a:rPr>
                        <a:t>כו</a:t>
                      </a:r>
                      <a:r>
                        <a:rPr lang="he-IL" sz="2400" b="0" u="none" strike="noStrike" kern="1200">
                          <a:solidFill>
                            <a:schemeClr val="bg1"/>
                          </a:solidFill>
                          <a:effectLst/>
                          <a:cs typeface="+mj-cs"/>
                        </a:rPr>
                        <a:t>  מְקַיֵם פִּתְגָמֵי עַבְדוֹהִי צַדִיקַיָא וּמְלַךְ שְׁלוּחוֹהִי מַשְׁלִים דַאֲמַר לִירוּשְׁלָם תִּתּוֹתַב וּלְקִרְוַיָא דְבֵית יְהוּדָה יִתְבַּנְיָן וְחָרְבָתָהָא אֲקוֹמֵם: </a:t>
                      </a:r>
                      <a:r>
                        <a:rPr lang="he-IL" sz="2400" b="0" u="none" strike="noStrike" kern="1200">
                          <a:solidFill>
                            <a:srgbClr val="00B0F0"/>
                          </a:solidFill>
                          <a:effectLst/>
                          <a:cs typeface="+mj-cs"/>
                        </a:rPr>
                        <a:t>כז</a:t>
                      </a:r>
                      <a:r>
                        <a:rPr lang="he-IL" sz="2400" b="0" u="none" strike="noStrike" kern="1200">
                          <a:solidFill>
                            <a:schemeClr val="bg1"/>
                          </a:solidFill>
                          <a:effectLst/>
                          <a:cs typeface="+mj-cs"/>
                        </a:rPr>
                        <a:t>  דַּאֲמַר עַל </a:t>
                      </a:r>
                      <a:r>
                        <a:rPr lang="he-IL" sz="2400" b="0" u="none" strike="noStrike" kern="1200">
                          <a:solidFill>
                            <a:srgbClr val="92D050"/>
                          </a:solidFill>
                          <a:effectLst/>
                          <a:cs typeface="+mj-cs"/>
                        </a:rPr>
                        <a:t>בָּבֶל</a:t>
                      </a:r>
                      <a:r>
                        <a:rPr lang="he-IL" sz="2400" b="0" u="none" strike="noStrike" kern="1200">
                          <a:solidFill>
                            <a:schemeClr val="bg1"/>
                          </a:solidFill>
                          <a:effectLst/>
                          <a:cs typeface="+mj-cs"/>
                        </a:rPr>
                        <a:t> תֶּחְרוֹב וְנַהֲרָתָא אֲיַבֵּשׁ: </a:t>
                      </a:r>
                      <a:r>
                        <a:rPr lang="he-IL" sz="2400" b="0" u="none" strike="noStrike" kern="1200">
                          <a:solidFill>
                            <a:srgbClr val="00B0F0"/>
                          </a:solidFill>
                          <a:effectLst/>
                          <a:cs typeface="+mj-cs"/>
                        </a:rPr>
                        <a:t>כח</a:t>
                      </a:r>
                      <a:r>
                        <a:rPr lang="he-IL" sz="2400" b="0" u="none" strike="noStrike" kern="1200">
                          <a:solidFill>
                            <a:schemeClr val="bg1"/>
                          </a:solidFill>
                          <a:effectLst/>
                          <a:cs typeface="+mj-cs"/>
                        </a:rPr>
                        <a:t>  דַאֲמַר עַל כּוֹרֶשׁ לְמִתַּן לֵיהּ מַלְכוּ וְכָל רְעוּתִי יְקַיֵם וְלִדְאֲמַר לִירוּשְׁלֶם תִּתְבְּנֵי וְהֵיכְלָא יִשְׁתַּכְלֵל:</a:t>
                      </a:r>
                      <a:endParaRPr lang="he-IL" sz="2400" b="0">
                        <a:solidFill>
                          <a:schemeClr val="bg1"/>
                        </a:solidFill>
                        <a:effectLst/>
                        <a:cs typeface="+mj-cs"/>
                      </a:endParaRPr>
                    </a:p>
                  </a:txBody>
                  <a:tcPr/>
                </a:tc>
                <a:extLst>
                  <a:ext uri="{0D108BD9-81ED-4DB2-BD59-A6C34878D82A}">
                    <a16:rowId xmlns:a16="http://schemas.microsoft.com/office/drawing/2014/main" val="2478487070"/>
                  </a:ext>
                </a:extLst>
              </a:tr>
            </a:tbl>
          </a:graphicData>
        </a:graphic>
      </p:graphicFrame>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F41A0604-A8A7-212A-C4FD-5CBB41D8FE2B}"/>
                  </a:ext>
                </a:extLst>
              </p14:cNvPr>
              <p14:cNvContentPartPr/>
              <p14:nvPr/>
            </p14:nvContentPartPr>
            <p14:xfrm>
              <a:off x="2081760" y="3145180"/>
              <a:ext cx="562680" cy="48240"/>
            </p14:xfrm>
          </p:contentPart>
        </mc:Choice>
        <mc:Fallback>
          <p:pic>
            <p:nvPicPr>
              <p:cNvPr id="2" name="Ink 1">
                <a:extLst>
                  <a:ext uri="{FF2B5EF4-FFF2-40B4-BE49-F238E27FC236}">
                    <a16:creationId xmlns:a16="http://schemas.microsoft.com/office/drawing/2014/main" id="{F41A0604-A8A7-212A-C4FD-5CBB41D8FE2B}"/>
                  </a:ext>
                </a:extLst>
              </p:cNvPr>
              <p:cNvPicPr/>
              <p:nvPr/>
            </p:nvPicPr>
            <p:blipFill>
              <a:blip r:embed="rId7"/>
              <a:stretch>
                <a:fillRect/>
              </a:stretch>
            </p:blipFill>
            <p:spPr>
              <a:xfrm>
                <a:off x="2064120" y="3127180"/>
                <a:ext cx="598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30DB6F69-6F9E-5C83-B8CE-4D2C527A4C0F}"/>
                  </a:ext>
                </a:extLst>
              </p14:cNvPr>
              <p14:cNvContentPartPr/>
              <p14:nvPr/>
            </p14:nvContentPartPr>
            <p14:xfrm>
              <a:off x="4100640" y="3513460"/>
              <a:ext cx="300600" cy="43920"/>
            </p14:xfrm>
          </p:contentPart>
        </mc:Choice>
        <mc:Fallback>
          <p:pic>
            <p:nvPicPr>
              <p:cNvPr id="3" name="Ink 2">
                <a:extLst>
                  <a:ext uri="{FF2B5EF4-FFF2-40B4-BE49-F238E27FC236}">
                    <a16:creationId xmlns:a16="http://schemas.microsoft.com/office/drawing/2014/main" id="{30DB6F69-6F9E-5C83-B8CE-4D2C527A4C0F}"/>
                  </a:ext>
                </a:extLst>
              </p:cNvPr>
              <p:cNvPicPr/>
              <p:nvPr/>
            </p:nvPicPr>
            <p:blipFill>
              <a:blip r:embed="rId9"/>
              <a:stretch>
                <a:fillRect/>
              </a:stretch>
            </p:blipFill>
            <p:spPr>
              <a:xfrm>
                <a:off x="4083000" y="3495820"/>
                <a:ext cx="336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A375FC23-B16B-25A3-6830-A6C196AA01E6}"/>
                  </a:ext>
                </a:extLst>
              </p14:cNvPr>
              <p14:cNvContentPartPr/>
              <p14:nvPr/>
            </p14:nvContentPartPr>
            <p14:xfrm>
              <a:off x="8381040" y="3517420"/>
              <a:ext cx="324360" cy="37800"/>
            </p14:xfrm>
          </p:contentPart>
        </mc:Choice>
        <mc:Fallback>
          <p:pic>
            <p:nvPicPr>
              <p:cNvPr id="4" name="Ink 3">
                <a:extLst>
                  <a:ext uri="{FF2B5EF4-FFF2-40B4-BE49-F238E27FC236}">
                    <a16:creationId xmlns:a16="http://schemas.microsoft.com/office/drawing/2014/main" id="{A375FC23-B16B-25A3-6830-A6C196AA01E6}"/>
                  </a:ext>
                </a:extLst>
              </p:cNvPr>
              <p:cNvPicPr/>
              <p:nvPr/>
            </p:nvPicPr>
            <p:blipFill>
              <a:blip r:embed="rId11"/>
              <a:stretch>
                <a:fillRect/>
              </a:stretch>
            </p:blipFill>
            <p:spPr>
              <a:xfrm>
                <a:off x="8363400" y="3499420"/>
                <a:ext cx="360000" cy="73440"/>
              </a:xfrm>
              <a:prstGeom prst="rect">
                <a:avLst/>
              </a:prstGeom>
            </p:spPr>
          </p:pic>
        </mc:Fallback>
      </mc:AlternateContent>
    </p:spTree>
    <p:extLst>
      <p:ext uri="{BB962C8B-B14F-4D97-AF65-F5344CB8AC3E}">
        <p14:creationId xmlns:p14="http://schemas.microsoft.com/office/powerpoint/2010/main" val="4290435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7D0F886-09B5-B35D-1042-E1C8F197793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43001B8-1091-0599-EF68-211555CB8D78}"/>
              </a:ext>
            </a:extLst>
          </p:cNvPr>
          <p:cNvSpPr/>
          <p:nvPr/>
        </p:nvSpPr>
        <p:spPr>
          <a:xfrm>
            <a:off x="0" y="0"/>
            <a:ext cx="9715500" cy="52514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E6DFFE1-B893-9D60-A994-7B446B09993A}"/>
              </a:ext>
            </a:extLst>
          </p:cNvPr>
          <p:cNvSpPr txBox="1"/>
          <p:nvPr/>
        </p:nvSpPr>
        <p:spPr>
          <a:xfrm>
            <a:off x="349250" y="451755"/>
            <a:ext cx="9017000" cy="3970318"/>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Rashi on Isaiah 44:27 Parts 1-2</a:t>
            </a:r>
            <a:endParaRPr lang="en-US" sz="3600" b="0">
              <a:solidFill>
                <a:srgbClr val="FFC000"/>
              </a:solidFill>
              <a:effectLst/>
            </a:endParaRPr>
          </a:p>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האומר לצולה חרבי.</a:t>
            </a:r>
            <a:r>
              <a:rPr lang="he-IL" sz="2800" b="0" i="0" u="none" strike="noStrike">
                <a:solidFill>
                  <a:srgbClr val="FFFF00"/>
                </a:solidFill>
                <a:effectLst/>
                <a:latin typeface="Arial" panose="020B0604020202020204" pitchFamily="34" charset="0"/>
                <a:cs typeface="+mj-cs"/>
              </a:rPr>
              <a:t> האומר לבבל התיבשי:</a:t>
            </a:r>
            <a:endParaRPr lang="he-IL" sz="3600" b="0">
              <a:solidFill>
                <a:srgbClr val="FFFF00"/>
              </a:solidFill>
              <a:effectLst/>
              <a:cs typeface="+mj-cs"/>
            </a:endParaRPr>
          </a:p>
          <a:p>
            <a:pPr rtl="0">
              <a:spcBef>
                <a:spcPts val="0"/>
              </a:spcBef>
              <a:spcAft>
                <a:spcPts val="0"/>
              </a:spcAft>
            </a:pPr>
            <a:r>
              <a:rPr lang="en-US" sz="2800" b="1" i="0" u="none" strike="noStrike">
                <a:solidFill>
                  <a:srgbClr val="FFC000"/>
                </a:solidFill>
                <a:effectLst/>
                <a:latin typeface="Arial" panose="020B0604020202020204" pitchFamily="34" charset="0"/>
              </a:rPr>
              <a:t>Who says to the deep, “Be dry”</a:t>
            </a:r>
            <a:r>
              <a:rPr lang="en-US" sz="2800" b="0" i="0" u="none" strike="noStrike">
                <a:solidFill>
                  <a:srgbClr val="FFC000"/>
                </a:solidFill>
                <a:effectLst/>
                <a:latin typeface="Arial" panose="020B0604020202020204" pitchFamily="34" charset="0"/>
              </a:rPr>
              <a:t> Who says to Babylon, “Be dry.”</a:t>
            </a:r>
            <a:endParaRPr lang="en-US" sz="3600" b="0">
              <a:solidFill>
                <a:srgbClr val="FFC000"/>
              </a:solidFill>
              <a:effectLst/>
            </a:endParaRPr>
          </a:p>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ונהרותיך אוביש.</a:t>
            </a:r>
            <a:r>
              <a:rPr lang="he-IL" sz="2800" b="0" i="0" u="none" strike="noStrike">
                <a:solidFill>
                  <a:srgbClr val="FFFF00"/>
                </a:solidFill>
                <a:effectLst/>
                <a:latin typeface="Arial" panose="020B0604020202020204" pitchFamily="34" charset="0"/>
                <a:cs typeface="+mj-cs"/>
              </a:rPr>
              <a:t> לפי שהיא יושבת על נהרות מדמה הריגת אוכלוסיה ליובש נהרות:</a:t>
            </a:r>
            <a:endParaRPr lang="he-IL" sz="3600" b="0">
              <a:solidFill>
                <a:srgbClr val="FFFF00"/>
              </a:solidFill>
              <a:effectLst/>
              <a:cs typeface="+mj-cs"/>
            </a:endParaRPr>
          </a:p>
          <a:p>
            <a:pPr rtl="0">
              <a:spcBef>
                <a:spcPts val="0"/>
              </a:spcBef>
              <a:spcAft>
                <a:spcPts val="0"/>
              </a:spcAft>
            </a:pPr>
            <a:r>
              <a:rPr lang="en-US" sz="2800" b="1" i="0" u="none" strike="noStrike">
                <a:solidFill>
                  <a:srgbClr val="FFC000"/>
                </a:solidFill>
                <a:effectLst/>
                <a:latin typeface="Arial" panose="020B0604020202020204" pitchFamily="34" charset="0"/>
              </a:rPr>
              <a:t>and I will dry up your rivers</a:t>
            </a:r>
            <a:r>
              <a:rPr lang="en-US" sz="2800" b="0" i="0" u="none" strike="noStrike">
                <a:solidFill>
                  <a:srgbClr val="FFC000"/>
                </a:solidFill>
                <a:effectLst/>
                <a:latin typeface="Arial" panose="020B0604020202020204" pitchFamily="34" charset="0"/>
              </a:rPr>
              <a:t> Since it is situated on rivers, he compares the slaying of its population to the drying up of rivers.</a:t>
            </a:r>
            <a:endParaRPr lang="en-US" sz="3600" b="0">
              <a:solidFill>
                <a:srgbClr val="FFC000"/>
              </a:solidFill>
              <a:effectLst/>
            </a:endParaRPr>
          </a:p>
        </p:txBody>
      </p:sp>
      <p:sp>
        <p:nvSpPr>
          <p:cNvPr id="8" name="TextBox 7">
            <a:extLst>
              <a:ext uri="{FF2B5EF4-FFF2-40B4-BE49-F238E27FC236}">
                <a16:creationId xmlns:a16="http://schemas.microsoft.com/office/drawing/2014/main" id="{F19ED14B-A7C2-3DC3-2FEE-8EC05D0A3B7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2D99B82E-D57D-2A5D-B226-0B0DA011C2B3}"/>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C3AD4564-FC10-BB12-113A-EB66ABC9A010}"/>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C3AD4564-FC10-BB12-113A-EB66ABC9A010}"/>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D032B855-239B-468A-3183-54FAF93DB505}"/>
                  </a:ext>
                </a:extLst>
              </p14:cNvPr>
              <p14:cNvContentPartPr/>
              <p14:nvPr/>
            </p14:nvContentPartPr>
            <p14:xfrm>
              <a:off x="3183000" y="943780"/>
              <a:ext cx="698040" cy="53640"/>
            </p14:xfrm>
          </p:contentPart>
        </mc:Choice>
        <mc:Fallback>
          <p:pic>
            <p:nvPicPr>
              <p:cNvPr id="2" name="Ink 1">
                <a:extLst>
                  <a:ext uri="{FF2B5EF4-FFF2-40B4-BE49-F238E27FC236}">
                    <a16:creationId xmlns:a16="http://schemas.microsoft.com/office/drawing/2014/main" id="{D032B855-239B-468A-3183-54FAF93DB505}"/>
                  </a:ext>
                </a:extLst>
              </p:cNvPr>
              <p:cNvPicPr/>
              <p:nvPr/>
            </p:nvPicPr>
            <p:blipFill>
              <a:blip r:embed="rId7"/>
              <a:stretch>
                <a:fillRect/>
              </a:stretch>
            </p:blipFill>
            <p:spPr>
              <a:xfrm>
                <a:off x="3165360" y="925780"/>
                <a:ext cx="733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63FB8545-FBB8-F835-190B-7BD6B459B923}"/>
                  </a:ext>
                </a:extLst>
              </p14:cNvPr>
              <p14:cNvContentPartPr/>
              <p14:nvPr/>
            </p14:nvContentPartPr>
            <p14:xfrm>
              <a:off x="4493040" y="1733260"/>
              <a:ext cx="759960" cy="56880"/>
            </p14:xfrm>
          </p:contentPart>
        </mc:Choice>
        <mc:Fallback>
          <p:pic>
            <p:nvPicPr>
              <p:cNvPr id="4" name="Ink 3">
                <a:extLst>
                  <a:ext uri="{FF2B5EF4-FFF2-40B4-BE49-F238E27FC236}">
                    <a16:creationId xmlns:a16="http://schemas.microsoft.com/office/drawing/2014/main" id="{63FB8545-FBB8-F835-190B-7BD6B459B923}"/>
                  </a:ext>
                </a:extLst>
              </p:cNvPr>
              <p:cNvPicPr/>
              <p:nvPr/>
            </p:nvPicPr>
            <p:blipFill>
              <a:blip r:embed="rId9"/>
              <a:stretch>
                <a:fillRect/>
              </a:stretch>
            </p:blipFill>
            <p:spPr>
              <a:xfrm>
                <a:off x="4475040" y="1715620"/>
                <a:ext cx="795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89536C4D-8FC2-51FF-A455-9BEF87D3FA01}"/>
                  </a:ext>
                </a:extLst>
              </p14:cNvPr>
              <p14:cNvContentPartPr/>
              <p14:nvPr/>
            </p14:nvContentPartPr>
            <p14:xfrm>
              <a:off x="582720" y="2154100"/>
              <a:ext cx="2347920" cy="91080"/>
            </p14:xfrm>
          </p:contentPart>
        </mc:Choice>
        <mc:Fallback>
          <p:pic>
            <p:nvPicPr>
              <p:cNvPr id="5" name="Ink 4">
                <a:extLst>
                  <a:ext uri="{FF2B5EF4-FFF2-40B4-BE49-F238E27FC236}">
                    <a16:creationId xmlns:a16="http://schemas.microsoft.com/office/drawing/2014/main" id="{89536C4D-8FC2-51FF-A455-9BEF87D3FA01}"/>
                  </a:ext>
                </a:extLst>
              </p:cNvPr>
              <p:cNvPicPr/>
              <p:nvPr/>
            </p:nvPicPr>
            <p:blipFill>
              <a:blip r:embed="rId11"/>
              <a:stretch>
                <a:fillRect/>
              </a:stretch>
            </p:blipFill>
            <p:spPr>
              <a:xfrm>
                <a:off x="565080" y="2136100"/>
                <a:ext cx="2383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D960386-896E-94E9-B76D-9491CFE5577A}"/>
                  </a:ext>
                </a:extLst>
              </p14:cNvPr>
              <p14:cNvContentPartPr/>
              <p14:nvPr/>
            </p14:nvContentPartPr>
            <p14:xfrm>
              <a:off x="702240" y="4382500"/>
              <a:ext cx="2061000" cy="69120"/>
            </p14:xfrm>
          </p:contentPart>
        </mc:Choice>
        <mc:Fallback>
          <p:pic>
            <p:nvPicPr>
              <p:cNvPr id="11" name="Ink 10">
                <a:extLst>
                  <a:ext uri="{FF2B5EF4-FFF2-40B4-BE49-F238E27FC236}">
                    <a16:creationId xmlns:a16="http://schemas.microsoft.com/office/drawing/2014/main" id="{5D960386-896E-94E9-B76D-9491CFE5577A}"/>
                  </a:ext>
                </a:extLst>
              </p:cNvPr>
              <p:cNvPicPr/>
              <p:nvPr/>
            </p:nvPicPr>
            <p:blipFill>
              <a:blip r:embed="rId13"/>
              <a:stretch>
                <a:fillRect/>
              </a:stretch>
            </p:blipFill>
            <p:spPr>
              <a:xfrm>
                <a:off x="684600" y="4364500"/>
                <a:ext cx="2096640" cy="104760"/>
              </a:xfrm>
              <a:prstGeom prst="rect">
                <a:avLst/>
              </a:prstGeom>
            </p:spPr>
          </p:pic>
        </mc:Fallback>
      </mc:AlternateContent>
      <p:grpSp>
        <p:nvGrpSpPr>
          <p:cNvPr id="13" name="Group 12">
            <a:extLst>
              <a:ext uri="{FF2B5EF4-FFF2-40B4-BE49-F238E27FC236}">
                <a16:creationId xmlns:a16="http://schemas.microsoft.com/office/drawing/2014/main" id="{D8756750-F723-9ED3-B46E-688D1796397B}"/>
              </a:ext>
            </a:extLst>
          </p:cNvPr>
          <p:cNvGrpSpPr/>
          <p:nvPr/>
        </p:nvGrpSpPr>
        <p:grpSpPr>
          <a:xfrm>
            <a:off x="4463160" y="3965980"/>
            <a:ext cx="4764960" cy="148320"/>
            <a:chOff x="4463160" y="3965980"/>
            <a:chExt cx="4764960" cy="148320"/>
          </a:xfrm>
        </p:grpSpPr>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86777AD7-3195-E48C-F4D4-28584A1DDB03}"/>
                    </a:ext>
                  </a:extLst>
                </p14:cNvPr>
                <p14:cNvContentPartPr/>
                <p14:nvPr/>
              </p14:nvContentPartPr>
              <p14:xfrm>
                <a:off x="7229400" y="4093780"/>
                <a:ext cx="32400" cy="20520"/>
              </p14:xfrm>
            </p:contentPart>
          </mc:Choice>
          <mc:Fallback>
            <p:pic>
              <p:nvPicPr>
                <p:cNvPr id="7" name="Ink 6">
                  <a:extLst>
                    <a:ext uri="{FF2B5EF4-FFF2-40B4-BE49-F238E27FC236}">
                      <a16:creationId xmlns:a16="http://schemas.microsoft.com/office/drawing/2014/main" id="{86777AD7-3195-E48C-F4D4-28584A1DDB03}"/>
                    </a:ext>
                  </a:extLst>
                </p:cNvPr>
                <p:cNvPicPr/>
                <p:nvPr/>
              </p:nvPicPr>
              <p:blipFill>
                <a:blip r:embed="rId15"/>
                <a:stretch>
                  <a:fillRect/>
                </a:stretch>
              </p:blipFill>
              <p:spPr>
                <a:xfrm>
                  <a:off x="7211400" y="4075780"/>
                  <a:ext cx="68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4BEF46F3-B114-7006-F548-0EB3D041F791}"/>
                    </a:ext>
                  </a:extLst>
                </p14:cNvPr>
                <p14:cNvContentPartPr/>
                <p14:nvPr/>
              </p14:nvContentPartPr>
              <p14:xfrm>
                <a:off x="8519280" y="4043740"/>
                <a:ext cx="708840" cy="44280"/>
              </p14:xfrm>
            </p:contentPart>
          </mc:Choice>
          <mc:Fallback>
            <p:pic>
              <p:nvPicPr>
                <p:cNvPr id="9" name="Ink 8">
                  <a:extLst>
                    <a:ext uri="{FF2B5EF4-FFF2-40B4-BE49-F238E27FC236}">
                      <a16:creationId xmlns:a16="http://schemas.microsoft.com/office/drawing/2014/main" id="{4BEF46F3-B114-7006-F548-0EB3D041F791}"/>
                    </a:ext>
                  </a:extLst>
                </p:cNvPr>
                <p:cNvPicPr/>
                <p:nvPr/>
              </p:nvPicPr>
              <p:blipFill>
                <a:blip r:embed="rId17"/>
                <a:stretch>
                  <a:fillRect/>
                </a:stretch>
              </p:blipFill>
              <p:spPr>
                <a:xfrm>
                  <a:off x="8501640" y="4025740"/>
                  <a:ext cx="744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83F3E0A-7761-09B1-F0A8-B8153FB8C36F}"/>
                    </a:ext>
                  </a:extLst>
                </p14:cNvPr>
                <p14:cNvContentPartPr/>
                <p14:nvPr/>
              </p14:nvContentPartPr>
              <p14:xfrm>
                <a:off x="4463160" y="3965980"/>
                <a:ext cx="4105800" cy="68400"/>
              </p14:xfrm>
            </p:contentPart>
          </mc:Choice>
          <mc:Fallback>
            <p:pic>
              <p:nvPicPr>
                <p:cNvPr id="12" name="Ink 11">
                  <a:extLst>
                    <a:ext uri="{FF2B5EF4-FFF2-40B4-BE49-F238E27FC236}">
                      <a16:creationId xmlns:a16="http://schemas.microsoft.com/office/drawing/2014/main" id="{683F3E0A-7761-09B1-F0A8-B8153FB8C36F}"/>
                    </a:ext>
                  </a:extLst>
                </p:cNvPr>
                <p:cNvPicPr/>
                <p:nvPr/>
              </p:nvPicPr>
              <p:blipFill>
                <a:blip r:embed="rId19"/>
                <a:stretch>
                  <a:fillRect/>
                </a:stretch>
              </p:blipFill>
              <p:spPr>
                <a:xfrm>
                  <a:off x="4445520" y="3948340"/>
                  <a:ext cx="4141440" cy="104040"/>
                </a:xfrm>
                <a:prstGeom prst="rect">
                  <a:avLst/>
                </a:prstGeom>
              </p:spPr>
            </p:pic>
          </mc:Fallback>
        </mc:AlternateContent>
      </p:grpSp>
    </p:spTree>
    <p:extLst>
      <p:ext uri="{BB962C8B-B14F-4D97-AF65-F5344CB8AC3E}">
        <p14:creationId xmlns:p14="http://schemas.microsoft.com/office/powerpoint/2010/main" val="53089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153218" y="482600"/>
            <a:ext cx="10086281"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44:22-28</a:t>
            </a:r>
          </a:p>
          <a:p>
            <a:pPr algn="ctr"/>
            <a:r>
              <a:rPr lang="he-IL" sz="8800" b="1">
                <a:ln w="15875">
                  <a:solidFill>
                    <a:schemeClr val="tx1"/>
                  </a:solidFill>
                  <a:prstDash val="solid"/>
                </a:ln>
                <a:solidFill>
                  <a:srgbClr val="FFFF00"/>
                </a:solidFill>
                <a:cs typeface="+mj-cs"/>
              </a:rPr>
              <a:t>ישעיהו מד:כב-כח</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153219" y="4569977"/>
            <a:ext cx="10240303" cy="1200329"/>
          </a:xfrm>
          <a:prstGeom prst="rect">
            <a:avLst/>
          </a:prstGeom>
          <a:noFill/>
        </p:spPr>
        <p:txBody>
          <a:bodyPr wrap="none" rtlCol="0">
            <a:spAutoFit/>
          </a:bodyPr>
          <a:lstStyle/>
          <a:p>
            <a:pPr algn="ctr"/>
            <a:r>
              <a:rPr lang="en-US" sz="3600">
                <a:solidFill>
                  <a:srgbClr val="FFFF00"/>
                </a:solidFill>
              </a:rPr>
              <a:t>Not Knowing the Torah Confuses the Order of Events, </a:t>
            </a:r>
          </a:p>
          <a:p>
            <a:pPr algn="ctr"/>
            <a:r>
              <a:rPr lang="en-US" sz="3600">
                <a:solidFill>
                  <a:srgbClr val="FFFF00"/>
                </a:solidFill>
              </a:rPr>
              <a:t>How One Enters into the Covenant Relationship</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DE5A37B-08AC-BDB8-8A98-BA78FE59CAC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176874D-252D-ACAD-8C84-D9D62FBF5B29}"/>
              </a:ext>
            </a:extLst>
          </p:cNvPr>
          <p:cNvSpPr/>
          <p:nvPr/>
        </p:nvSpPr>
        <p:spPr>
          <a:xfrm>
            <a:off x="0" y="0"/>
            <a:ext cx="9715500" cy="54927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B0397F0-5158-28C1-33C8-62252F11F338}"/>
              </a:ext>
            </a:extLst>
          </p:cNvPr>
          <p:cNvSpPr txBox="1"/>
          <p:nvPr/>
        </p:nvSpPr>
        <p:spPr>
          <a:xfrm>
            <a:off x="349250" y="291401"/>
            <a:ext cx="8727979" cy="4462760"/>
          </a:xfrm>
          <a:prstGeom prst="rect">
            <a:avLst/>
          </a:prstGeom>
          <a:noFill/>
        </p:spPr>
        <p:txBody>
          <a:bodyPr wrap="square" rtlCol="0">
            <a:spAutoFit/>
          </a:bodyPr>
          <a:lstStyle/>
          <a:p>
            <a:pPr algn="r"/>
            <a:r>
              <a:rPr lang="he-IL" sz="3600" b="1">
                <a:solidFill>
                  <a:srgbClr val="FFFF00"/>
                </a:solidFill>
                <a:cs typeface="+mj-cs"/>
              </a:rPr>
              <a:t>ספר ישעיה פרק מד</a:t>
            </a:r>
          </a:p>
          <a:p>
            <a:pPr algn="r"/>
            <a:r>
              <a:rPr lang="he-IL" sz="3600">
                <a:solidFill>
                  <a:srgbClr val="FFFF00"/>
                </a:solidFill>
                <a:cs typeface="+mj-cs"/>
              </a:rPr>
              <a:t>﻿ז   וּמִי-כָמוֹנִי יִקְרָא וְיַגִּידֶהָ וְיַעְרְכֶהָ לִי מִשּׂוּמִי עַם-עוֹלָם וְאֹתִיּוֹת וַאֲשֶׁר תָּבֹאנָה יַגִּידוּ לָמוֹ:</a:t>
            </a:r>
          </a:p>
          <a:p>
            <a:pPr algn="r"/>
            <a:endParaRPr lang="he-IL" sz="3600">
              <a:solidFill>
                <a:schemeClr val="bg1"/>
              </a:solidFill>
              <a:cs typeface="+mj-cs"/>
            </a:endParaRPr>
          </a:p>
          <a:p>
            <a:r>
              <a:rPr lang="en-US" sz="2800" b="1">
                <a:solidFill>
                  <a:srgbClr val="FFC000"/>
                </a:solidFill>
                <a:cs typeface="+mj-cs"/>
              </a:rPr>
              <a:t>Isaiah 44:7  </a:t>
            </a:r>
          </a:p>
          <a:p>
            <a:r>
              <a:rPr lang="en-US" sz="2800">
                <a:solidFill>
                  <a:srgbClr val="FFC000"/>
                </a:solidFill>
                <a:cs typeface="+mj-cs"/>
              </a:rPr>
              <a:t>44:7 And who, as I, shall call, And shall declare it, and set it in order for me, Since I appointed the ancient people? And the things that are coming, and shall come, let them shew unto them. (KJV)</a:t>
            </a:r>
          </a:p>
        </p:txBody>
      </p:sp>
      <p:sp>
        <p:nvSpPr>
          <p:cNvPr id="8" name="TextBox 7">
            <a:extLst>
              <a:ext uri="{FF2B5EF4-FFF2-40B4-BE49-F238E27FC236}">
                <a16:creationId xmlns:a16="http://schemas.microsoft.com/office/drawing/2014/main" id="{7F457235-D8CE-EB7E-4FAE-A009B4299C4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AD9F80C-2E90-A9E0-D71B-872D2C4B5807}"/>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3C7C3788-E024-EA5C-DFE7-FFF6FD3BC339}"/>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3C7C3788-E024-EA5C-DFE7-FFF6FD3BC339}"/>
                  </a:ext>
                </a:extLst>
              </p:cNvPr>
              <p:cNvPicPr/>
              <p:nvPr/>
            </p:nvPicPr>
            <p:blipFill>
              <a:blip r:embed="rId5"/>
              <a:stretch>
                <a:fillRect/>
              </a:stretch>
            </p:blipFill>
            <p:spPr>
              <a:xfrm>
                <a:off x="-649200" y="5725300"/>
                <a:ext cx="64440" cy="65520"/>
              </a:xfrm>
              <a:prstGeom prst="rect">
                <a:avLst/>
              </a:prstGeom>
            </p:spPr>
          </p:pic>
        </mc:Fallback>
      </mc:AlternateContent>
    </p:spTree>
    <p:extLst>
      <p:ext uri="{BB962C8B-B14F-4D97-AF65-F5344CB8AC3E}">
        <p14:creationId xmlns:p14="http://schemas.microsoft.com/office/powerpoint/2010/main" val="2423625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388F22A-D21B-D19A-6A31-E38F26790BF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BBE4BD7-9F3F-FD8B-9051-834DFF37E045}"/>
              </a:ext>
            </a:extLst>
          </p:cNvPr>
          <p:cNvSpPr/>
          <p:nvPr/>
        </p:nvSpPr>
        <p:spPr>
          <a:xfrm>
            <a:off x="0" y="0"/>
            <a:ext cx="9715500" cy="6048670"/>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3B153CC-7136-9228-7419-7B39DF00C56F}"/>
              </a:ext>
            </a:extLst>
          </p:cNvPr>
          <p:cNvSpPr txBox="1"/>
          <p:nvPr/>
        </p:nvSpPr>
        <p:spPr>
          <a:xfrm>
            <a:off x="349250" y="291401"/>
            <a:ext cx="8727979" cy="5447645"/>
          </a:xfrm>
          <a:prstGeom prst="rect">
            <a:avLst/>
          </a:prstGeom>
          <a:noFill/>
        </p:spPr>
        <p:txBody>
          <a:bodyPr wrap="square" rtlCol="0">
            <a:spAutoFit/>
          </a:bodyPr>
          <a:lstStyle/>
          <a:p>
            <a:pPr algn="r"/>
            <a:r>
              <a:rPr lang="he-IL" sz="3600" b="1">
                <a:solidFill>
                  <a:srgbClr val="FFFF00"/>
                </a:solidFill>
                <a:cs typeface="+mj-cs"/>
              </a:rPr>
              <a:t>ספר ישעיה פרק מד</a:t>
            </a:r>
          </a:p>
          <a:p>
            <a:pPr algn="r"/>
            <a:r>
              <a:rPr lang="he-IL" sz="3600">
                <a:solidFill>
                  <a:srgbClr val="FFFF00"/>
                </a:solidFill>
                <a:cs typeface="+mj-cs"/>
              </a:rPr>
              <a:t>א   וְעַתָּה שְׁמַע יַעֲקֹב עַבְדִּי וְיִשְֹרָאֵל בָּחַרְתִּי בוֹ: </a:t>
            </a:r>
            <a:r>
              <a:rPr lang="he-IL" sz="3600">
                <a:solidFill>
                  <a:srgbClr val="92D050"/>
                </a:solidFill>
                <a:cs typeface="+mj-cs"/>
              </a:rPr>
              <a:t>ב   כֹּה-אָמַר יְהֹוָה עֹשֶֹךָ וְיֹצֶרְךָ מִבֶּטֶן יַעְזְרֶךָּ אַל-תִּירָא עַבְדִּי יַעֲקֹב וִישֻׁרוּן בָּחַרְתִּי בוֹ: </a:t>
            </a:r>
          </a:p>
          <a:p>
            <a:pPr algn="r"/>
            <a:endParaRPr lang="he-IL" sz="3600" b="1">
              <a:solidFill>
                <a:srgbClr val="FFFF00"/>
              </a:solidFill>
              <a:cs typeface="+mj-cs"/>
            </a:endParaRPr>
          </a:p>
          <a:p>
            <a:r>
              <a:rPr lang="en-US" sz="2800" b="1">
                <a:solidFill>
                  <a:srgbClr val="FFC000"/>
                </a:solidFill>
                <a:cs typeface="+mj-cs"/>
              </a:rPr>
              <a:t>Isaiah 44:1–2  </a:t>
            </a:r>
          </a:p>
          <a:p>
            <a:r>
              <a:rPr lang="en-US" sz="2800">
                <a:solidFill>
                  <a:srgbClr val="FFC000"/>
                </a:solidFill>
                <a:cs typeface="+mj-cs"/>
              </a:rPr>
              <a:t>44:1 Yet now hear, O Jacob my servant; And Israel, whom I have chosen: 44:2 Thus saith the LORD that made thee, And formed thee from the womb, which will help thee; Fear not, O Jacob, my servant; And thou, Jesurun, whom I have chosen. (KJV)</a:t>
            </a:r>
          </a:p>
        </p:txBody>
      </p:sp>
      <p:sp>
        <p:nvSpPr>
          <p:cNvPr id="8" name="TextBox 7">
            <a:extLst>
              <a:ext uri="{FF2B5EF4-FFF2-40B4-BE49-F238E27FC236}">
                <a16:creationId xmlns:a16="http://schemas.microsoft.com/office/drawing/2014/main" id="{34CDADB6-B0E7-70E3-0C86-B212FDA5029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B5F6848F-1CC1-9E14-9159-2D6CEBDD1023}"/>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D908933D-3435-ECC2-21F7-A2723B8C4C2F}"/>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D908933D-3435-ECC2-21F7-A2723B8C4C2F}"/>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53E158BD-2D84-A9D7-9B52-B23E4D725F0C}"/>
                  </a:ext>
                </a:extLst>
              </p14:cNvPr>
              <p14:cNvContentPartPr/>
              <p14:nvPr/>
            </p14:nvContentPartPr>
            <p14:xfrm>
              <a:off x="7832760" y="2619220"/>
              <a:ext cx="1159200" cy="119520"/>
            </p14:xfrm>
          </p:contentPart>
        </mc:Choice>
        <mc:Fallback>
          <p:pic>
            <p:nvPicPr>
              <p:cNvPr id="2" name="Ink 1">
                <a:extLst>
                  <a:ext uri="{FF2B5EF4-FFF2-40B4-BE49-F238E27FC236}">
                    <a16:creationId xmlns:a16="http://schemas.microsoft.com/office/drawing/2014/main" id="{53E158BD-2D84-A9D7-9B52-B23E4D725F0C}"/>
                  </a:ext>
                </a:extLst>
              </p:cNvPr>
              <p:cNvPicPr/>
              <p:nvPr/>
            </p:nvPicPr>
            <p:blipFill>
              <a:blip r:embed="rId7"/>
              <a:stretch>
                <a:fillRect/>
              </a:stretch>
            </p:blipFill>
            <p:spPr>
              <a:xfrm>
                <a:off x="7815120" y="2601220"/>
                <a:ext cx="1194840" cy="155160"/>
              </a:xfrm>
              <a:prstGeom prst="rect">
                <a:avLst/>
              </a:prstGeom>
            </p:spPr>
          </p:pic>
        </mc:Fallback>
      </mc:AlternateContent>
    </p:spTree>
    <p:extLst>
      <p:ext uri="{BB962C8B-B14F-4D97-AF65-F5344CB8AC3E}">
        <p14:creationId xmlns:p14="http://schemas.microsoft.com/office/powerpoint/2010/main" val="148934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A13AC36-01E2-3FF3-A882-1501309DD5C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9A7BCAC-B525-0E3C-AAFA-F6304E4D09AA}"/>
              </a:ext>
            </a:extLst>
          </p:cNvPr>
          <p:cNvSpPr/>
          <p:nvPr/>
        </p:nvSpPr>
        <p:spPr>
          <a:xfrm>
            <a:off x="0" y="0"/>
            <a:ext cx="9715500" cy="6343518"/>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BDC541-DB2A-31A6-725F-63CAE8641EC9}"/>
              </a:ext>
            </a:extLst>
          </p:cNvPr>
          <p:cNvSpPr txBox="1"/>
          <p:nvPr/>
        </p:nvSpPr>
        <p:spPr>
          <a:xfrm>
            <a:off x="419100" y="49937"/>
            <a:ext cx="8727979" cy="6001643"/>
          </a:xfrm>
          <a:prstGeom prst="rect">
            <a:avLst/>
          </a:prstGeom>
          <a:noFill/>
        </p:spPr>
        <p:txBody>
          <a:bodyPr wrap="square" rtlCol="0">
            <a:spAutoFit/>
          </a:bodyPr>
          <a:lstStyle/>
          <a:p>
            <a:pPr algn="r"/>
            <a:r>
              <a:rPr lang="he-IL" sz="3600" b="1">
                <a:solidFill>
                  <a:srgbClr val="FFFF00"/>
                </a:solidFill>
                <a:cs typeface="+mj-cs"/>
              </a:rPr>
              <a:t>ספר ירמיה פרק כט</a:t>
            </a:r>
          </a:p>
          <a:p>
            <a:pPr algn="r"/>
            <a:r>
              <a:rPr lang="he-IL" sz="3600">
                <a:solidFill>
                  <a:srgbClr val="FFFF00"/>
                </a:solidFill>
                <a:cs typeface="+mj-cs"/>
              </a:rPr>
              <a:t>יא   כִּי אָנֹכִי יָדַעְתִּי אֶת-הַמַּחֲשָׁבֹת אֲשֶׁר אָנֹכִי חשֵׁב עֲלֵיכֶם נְאֻם-יְהֹוָה מַחְשְׁבוֹת שָׁלוֹם וְלֹא לְרָעָה לָתֵת לָכֶם אַחֲרִית וְתִקְוָה: </a:t>
            </a:r>
            <a:r>
              <a:rPr lang="he-IL" sz="3600">
                <a:solidFill>
                  <a:srgbClr val="92D050"/>
                </a:solidFill>
                <a:cs typeface="+mj-cs"/>
              </a:rPr>
              <a:t>יב   וּקְרָאתֶם אֹתִי וַהֲלַכְתֶּם וְהִתְפַּלַּלְתֶּם אֵלָי וְשָׁמַעְתִּי אֲלֵיכֶם:</a:t>
            </a:r>
          </a:p>
          <a:p>
            <a:pPr algn="r"/>
            <a:endParaRPr lang="he-IL" sz="3600" b="1">
              <a:solidFill>
                <a:srgbClr val="FFFF00"/>
              </a:solidFill>
              <a:cs typeface="+mj-cs"/>
            </a:endParaRPr>
          </a:p>
          <a:p>
            <a:r>
              <a:rPr lang="en-US" sz="2800">
                <a:solidFill>
                  <a:srgbClr val="FFC000"/>
                </a:solidFill>
                <a:cs typeface="+mj-cs"/>
              </a:rPr>
              <a:t>Jeremiah 29:11–12  </a:t>
            </a:r>
          </a:p>
          <a:p>
            <a:r>
              <a:rPr lang="en-US" sz="2800">
                <a:solidFill>
                  <a:srgbClr val="FFC000"/>
                </a:solidFill>
                <a:cs typeface="+mj-cs"/>
              </a:rPr>
              <a:t>29:11 For I know the thoughts that I think toward you, saith the LORD, thoughts of peace, and not of evil, to give you an expected end. 29:12 Then shall ye call upon me, and ye shall go and pray unto me, and I will hearken unto you. (KJV)</a:t>
            </a:r>
          </a:p>
        </p:txBody>
      </p:sp>
      <p:sp>
        <p:nvSpPr>
          <p:cNvPr id="8" name="TextBox 7">
            <a:extLst>
              <a:ext uri="{FF2B5EF4-FFF2-40B4-BE49-F238E27FC236}">
                <a16:creationId xmlns:a16="http://schemas.microsoft.com/office/drawing/2014/main" id="{326A6379-DC63-39C7-8C3C-AAD9A26D1E8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84907762-CC20-7A49-47E8-2B636124267E}"/>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72514EBF-CAC0-53FB-E7CF-8FAF746DB01D}"/>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72514EBF-CAC0-53FB-E7CF-8FAF746DB01D}"/>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BFC0C28E-BD6F-16A0-239A-108161179687}"/>
                  </a:ext>
                </a:extLst>
              </p14:cNvPr>
              <p14:cNvContentPartPr/>
              <p14:nvPr/>
            </p14:nvContentPartPr>
            <p14:xfrm>
              <a:off x="5357400" y="1753780"/>
              <a:ext cx="2107800" cy="45000"/>
            </p14:xfrm>
          </p:contentPart>
        </mc:Choice>
        <mc:Fallback>
          <p:pic>
            <p:nvPicPr>
              <p:cNvPr id="2" name="Ink 1">
                <a:extLst>
                  <a:ext uri="{FF2B5EF4-FFF2-40B4-BE49-F238E27FC236}">
                    <a16:creationId xmlns:a16="http://schemas.microsoft.com/office/drawing/2014/main" id="{BFC0C28E-BD6F-16A0-239A-108161179687}"/>
                  </a:ext>
                </a:extLst>
              </p:cNvPr>
              <p:cNvPicPr/>
              <p:nvPr/>
            </p:nvPicPr>
            <p:blipFill>
              <a:blip r:embed="rId7"/>
              <a:stretch>
                <a:fillRect/>
              </a:stretch>
            </p:blipFill>
            <p:spPr>
              <a:xfrm>
                <a:off x="5339400" y="1736140"/>
                <a:ext cx="2143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7621C40E-FA46-9576-0B84-2750595C3C71}"/>
                  </a:ext>
                </a:extLst>
              </p14:cNvPr>
              <p14:cNvContentPartPr/>
              <p14:nvPr/>
            </p14:nvContentPartPr>
            <p14:xfrm>
              <a:off x="3637680" y="1803100"/>
              <a:ext cx="1504080" cy="65520"/>
            </p14:xfrm>
          </p:contentPart>
        </mc:Choice>
        <mc:Fallback>
          <p:pic>
            <p:nvPicPr>
              <p:cNvPr id="4" name="Ink 3">
                <a:extLst>
                  <a:ext uri="{FF2B5EF4-FFF2-40B4-BE49-F238E27FC236}">
                    <a16:creationId xmlns:a16="http://schemas.microsoft.com/office/drawing/2014/main" id="{7621C40E-FA46-9576-0B84-2750595C3C71}"/>
                  </a:ext>
                </a:extLst>
              </p:cNvPr>
              <p:cNvPicPr/>
              <p:nvPr/>
            </p:nvPicPr>
            <p:blipFill>
              <a:blip r:embed="rId9"/>
              <a:stretch>
                <a:fillRect/>
              </a:stretch>
            </p:blipFill>
            <p:spPr>
              <a:xfrm>
                <a:off x="3619680" y="1785460"/>
                <a:ext cx="1539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19B90103-AB76-6586-93CC-00BB8A219233}"/>
                  </a:ext>
                </a:extLst>
              </p14:cNvPr>
              <p14:cNvContentPartPr/>
              <p14:nvPr/>
            </p14:nvContentPartPr>
            <p14:xfrm>
              <a:off x="6439560" y="2287660"/>
              <a:ext cx="2868120" cy="753480"/>
            </p14:xfrm>
          </p:contentPart>
        </mc:Choice>
        <mc:Fallback>
          <p:pic>
            <p:nvPicPr>
              <p:cNvPr id="5" name="Ink 4">
                <a:extLst>
                  <a:ext uri="{FF2B5EF4-FFF2-40B4-BE49-F238E27FC236}">
                    <a16:creationId xmlns:a16="http://schemas.microsoft.com/office/drawing/2014/main" id="{19B90103-AB76-6586-93CC-00BB8A219233}"/>
                  </a:ext>
                </a:extLst>
              </p:cNvPr>
              <p:cNvPicPr/>
              <p:nvPr/>
            </p:nvPicPr>
            <p:blipFill>
              <a:blip r:embed="rId11"/>
              <a:stretch>
                <a:fillRect/>
              </a:stretch>
            </p:blipFill>
            <p:spPr>
              <a:xfrm>
                <a:off x="6421560" y="2269660"/>
                <a:ext cx="2903760" cy="789120"/>
              </a:xfrm>
              <a:prstGeom prst="rect">
                <a:avLst/>
              </a:prstGeom>
            </p:spPr>
          </p:pic>
        </mc:Fallback>
      </mc:AlternateContent>
    </p:spTree>
    <p:extLst>
      <p:ext uri="{BB962C8B-B14F-4D97-AF65-F5344CB8AC3E}">
        <p14:creationId xmlns:p14="http://schemas.microsoft.com/office/powerpoint/2010/main" val="4104386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6155531"/>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מד</a:t>
            </a:r>
          </a:p>
          <a:p>
            <a:pPr algn="r"/>
            <a:r>
              <a:rPr lang="he-IL" sz="3500">
                <a:solidFill>
                  <a:srgbClr val="FFFF00"/>
                </a:solidFill>
                <a:cs typeface="+mj-cs"/>
              </a:rPr>
              <a:t>כב   מָחִיתִי כָעָב פְּשָׁעֶיךָ וְכֶעָנָן חַטֹּאותֶיךָ שׁוּבָה אֵלַי כִּי גְאַלְתִּיךָ: </a:t>
            </a:r>
            <a:r>
              <a:rPr lang="he-IL" sz="3500">
                <a:solidFill>
                  <a:srgbClr val="FFC000"/>
                </a:solidFill>
                <a:cs typeface="+mj-cs"/>
              </a:rPr>
              <a:t>כג   רָנּוּ שָׁמַיִם כִּי-עָשָֹה יְהֹוָה הָרִיעוּ תַּחְתִּיּוֹת אָרֶץ פִּצְחוּ הָרִים רִנָּה יַעַר וְכָל-עֵץ בּוֹ כִּי-גָאַל יְהֹוָה יַעֲקֹב וּבְיִשְֹרָאֵל יִתְפָּאָר:       </a:t>
            </a:r>
            <a:r>
              <a:rPr lang="he-IL" sz="3500">
                <a:solidFill>
                  <a:srgbClr val="92D050"/>
                </a:solidFill>
                <a:cs typeface="+mj-cs"/>
              </a:rPr>
              <a:t>כד   כֹּה-אָמַר יְהֹוָה גֹּאֲלֶךָ וְיֹצֶרְךָ מִבָּטֶן אָנֹכִי יְהֹוָה עֹשֶֹה כֹּל נֹטֶה שָׁמַיִם לְבַדִּי רֹקַע הָאָרֶץ מֵי אִתִּי [מֵאִתִּי]: כה   מֵפֵר אֹתוֹת בַּדִּים וְקֹסְמִים יְהוֹלֵל מֵשִׁיב חֲכָמִים אָחוֹר וְדַעְתָּם יְסַֹכֵּל: </a:t>
            </a:r>
            <a:r>
              <a:rPr lang="he-IL" sz="3500">
                <a:solidFill>
                  <a:srgbClr val="00B0F0"/>
                </a:solidFill>
                <a:cs typeface="+mj-cs"/>
              </a:rPr>
              <a:t>כו   מֵקִים דְּבַר עַבְדּוֹ וַעֲצַת מַלְאָכָיו יַשְׁלִים הָאֹמֵר לִירוּשָׁלַם תּוּשָׁב וּלְעָרֵי יְהוּדָה תִּבָּנֶינָה וְחָרְבוֹתֶיהָ אֲקוֹמֵם: כז   הָאֹמֵר לַצּוּלָה חֳרָבִי וְנַהֲרֹתַיִךְ אוֹבִישׁ: כח   הָאֹמֵר לְכוֹרֶשׁ רֹעִי וְכָל-חֶפְצִי יַשְׁלִם וְלֵאמֹר לִירוּשָׁלַם תִּבָּנֶה וְהֵיכָל תִּוָּסֵד: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417"/>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 name="Ink 1">
                <a:extLst>
                  <a:ext uri="{FF2B5EF4-FFF2-40B4-BE49-F238E27FC236}">
                    <a16:creationId xmlns:a16="http://schemas.microsoft.com/office/drawing/2014/main" id="{21ADA0C4-913E-0E24-4E0F-FB2934C0213D}"/>
                  </a:ext>
                </a:extLst>
              </p14:cNvPr>
              <p14:cNvContentPartPr/>
              <p14:nvPr/>
            </p14:nvContentPartPr>
            <p14:xfrm>
              <a:off x="5431560" y="678460"/>
              <a:ext cx="3787200" cy="82440"/>
            </p14:xfrm>
          </p:contentPart>
        </mc:Choice>
        <mc:Fallback>
          <p:pic>
            <p:nvPicPr>
              <p:cNvPr id="2" name="Ink 1">
                <a:extLst>
                  <a:ext uri="{FF2B5EF4-FFF2-40B4-BE49-F238E27FC236}">
                    <a16:creationId xmlns:a16="http://schemas.microsoft.com/office/drawing/2014/main" id="{21ADA0C4-913E-0E24-4E0F-FB2934C0213D}"/>
                  </a:ext>
                </a:extLst>
              </p:cNvPr>
              <p:cNvPicPr/>
              <p:nvPr/>
            </p:nvPicPr>
            <p:blipFill>
              <a:blip r:embed="rId419"/>
              <a:stretch>
                <a:fillRect/>
              </a:stretch>
            </p:blipFill>
            <p:spPr>
              <a:xfrm>
                <a:off x="5413560" y="660460"/>
                <a:ext cx="3822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 name="Ink 3">
                <a:extLst>
                  <a:ext uri="{FF2B5EF4-FFF2-40B4-BE49-F238E27FC236}">
                    <a16:creationId xmlns:a16="http://schemas.microsoft.com/office/drawing/2014/main" id="{35B9DF24-0657-C6CE-C8BC-A9F1B2BEE94F}"/>
                  </a:ext>
                </a:extLst>
              </p14:cNvPr>
              <p14:cNvContentPartPr/>
              <p14:nvPr/>
            </p14:nvContentPartPr>
            <p14:xfrm>
              <a:off x="8774520" y="1245100"/>
              <a:ext cx="423000" cy="57240"/>
            </p14:xfrm>
          </p:contentPart>
        </mc:Choice>
        <mc:Fallback>
          <p:pic>
            <p:nvPicPr>
              <p:cNvPr id="4" name="Ink 3">
                <a:extLst>
                  <a:ext uri="{FF2B5EF4-FFF2-40B4-BE49-F238E27FC236}">
                    <a16:creationId xmlns:a16="http://schemas.microsoft.com/office/drawing/2014/main" id="{35B9DF24-0657-C6CE-C8BC-A9F1B2BEE94F}"/>
                  </a:ext>
                </a:extLst>
              </p:cNvPr>
              <p:cNvPicPr/>
              <p:nvPr/>
            </p:nvPicPr>
            <p:blipFill>
              <a:blip r:embed="rId421"/>
              <a:stretch>
                <a:fillRect/>
              </a:stretch>
            </p:blipFill>
            <p:spPr>
              <a:xfrm>
                <a:off x="8756520" y="1227100"/>
                <a:ext cx="458640" cy="92880"/>
              </a:xfrm>
              <a:prstGeom prst="rect">
                <a:avLst/>
              </a:prstGeom>
            </p:spPr>
          </p:pic>
        </mc:Fallback>
      </mc:AlternateContent>
      <p:grpSp>
        <p:nvGrpSpPr>
          <p:cNvPr id="16" name="Group 15">
            <a:extLst>
              <a:ext uri="{FF2B5EF4-FFF2-40B4-BE49-F238E27FC236}">
                <a16:creationId xmlns:a16="http://schemas.microsoft.com/office/drawing/2014/main" id="{2A2DEE9D-8D9C-A290-8AF2-69B1D36F3B2B}"/>
              </a:ext>
            </a:extLst>
          </p:cNvPr>
          <p:cNvGrpSpPr/>
          <p:nvPr/>
        </p:nvGrpSpPr>
        <p:grpSpPr>
          <a:xfrm>
            <a:off x="3391800" y="1284340"/>
            <a:ext cx="2309760" cy="163440"/>
            <a:chOff x="3391800" y="1284340"/>
            <a:chExt cx="2309760" cy="163440"/>
          </a:xfrm>
        </p:grpSpPr>
        <mc:AlternateContent xmlns:mc="http://schemas.openxmlformats.org/markup-compatibility/2006">
          <mc:Choice xmlns:p14="http://schemas.microsoft.com/office/powerpoint/2010/main" Requires="p14">
            <p:contentPart p14:bwMode="auto" r:id="rId422">
              <p14:nvContentPartPr>
                <p14:cNvPr id="14" name="Ink 13">
                  <a:extLst>
                    <a:ext uri="{FF2B5EF4-FFF2-40B4-BE49-F238E27FC236}">
                      <a16:creationId xmlns:a16="http://schemas.microsoft.com/office/drawing/2014/main" id="{26516663-0FE2-B38A-BA30-E07374110780}"/>
                    </a:ext>
                  </a:extLst>
                </p14:cNvPr>
                <p14:cNvContentPartPr/>
                <p14:nvPr/>
              </p14:nvContentPartPr>
              <p14:xfrm>
                <a:off x="5046000" y="1284340"/>
                <a:ext cx="655560" cy="18720"/>
              </p14:xfrm>
            </p:contentPart>
          </mc:Choice>
          <mc:Fallback>
            <p:pic>
              <p:nvPicPr>
                <p:cNvPr id="14" name="Ink 13">
                  <a:extLst>
                    <a:ext uri="{FF2B5EF4-FFF2-40B4-BE49-F238E27FC236}">
                      <a16:creationId xmlns:a16="http://schemas.microsoft.com/office/drawing/2014/main" id="{26516663-0FE2-B38A-BA30-E07374110780}"/>
                    </a:ext>
                  </a:extLst>
                </p:cNvPr>
                <p:cNvPicPr/>
                <p:nvPr/>
              </p:nvPicPr>
              <p:blipFill>
                <a:blip r:embed="rId423"/>
                <a:stretch>
                  <a:fillRect/>
                </a:stretch>
              </p:blipFill>
              <p:spPr>
                <a:xfrm>
                  <a:off x="5028000" y="1266700"/>
                  <a:ext cx="6912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5" name="Ink 14">
                  <a:extLst>
                    <a:ext uri="{FF2B5EF4-FFF2-40B4-BE49-F238E27FC236}">
                      <a16:creationId xmlns:a16="http://schemas.microsoft.com/office/drawing/2014/main" id="{B2DE8DDF-485F-362C-7E9A-41A2151359A5}"/>
                    </a:ext>
                  </a:extLst>
                </p14:cNvPr>
                <p14:cNvContentPartPr/>
                <p14:nvPr/>
              </p14:nvContentPartPr>
              <p14:xfrm>
                <a:off x="3391800" y="1310980"/>
                <a:ext cx="1408320" cy="136800"/>
              </p14:xfrm>
            </p:contentPart>
          </mc:Choice>
          <mc:Fallback>
            <p:pic>
              <p:nvPicPr>
                <p:cNvPr id="15" name="Ink 14">
                  <a:extLst>
                    <a:ext uri="{FF2B5EF4-FFF2-40B4-BE49-F238E27FC236}">
                      <a16:creationId xmlns:a16="http://schemas.microsoft.com/office/drawing/2014/main" id="{B2DE8DDF-485F-362C-7E9A-41A2151359A5}"/>
                    </a:ext>
                  </a:extLst>
                </p:cNvPr>
                <p:cNvPicPr/>
                <p:nvPr/>
              </p:nvPicPr>
              <p:blipFill>
                <a:blip r:embed="rId425"/>
                <a:stretch>
                  <a:fillRect/>
                </a:stretch>
              </p:blipFill>
              <p:spPr>
                <a:xfrm>
                  <a:off x="3374160" y="1293340"/>
                  <a:ext cx="1443960" cy="172440"/>
                </a:xfrm>
                <a:prstGeom prst="rect">
                  <a:avLst/>
                </a:prstGeom>
              </p:spPr>
            </p:pic>
          </mc:Fallback>
        </mc:AlternateContent>
      </p:grpSp>
      <p:grpSp>
        <p:nvGrpSpPr>
          <p:cNvPr id="22" name="Group 21">
            <a:extLst>
              <a:ext uri="{FF2B5EF4-FFF2-40B4-BE49-F238E27FC236}">
                <a16:creationId xmlns:a16="http://schemas.microsoft.com/office/drawing/2014/main" id="{475D995B-A90F-C762-3EDD-D437E8E627E3}"/>
              </a:ext>
            </a:extLst>
          </p:cNvPr>
          <p:cNvGrpSpPr/>
          <p:nvPr/>
        </p:nvGrpSpPr>
        <p:grpSpPr>
          <a:xfrm>
            <a:off x="1432320" y="1208020"/>
            <a:ext cx="1992600" cy="146160"/>
            <a:chOff x="1432320" y="1208020"/>
            <a:chExt cx="1992600" cy="146160"/>
          </a:xfrm>
        </p:grpSpPr>
        <mc:AlternateContent xmlns:mc="http://schemas.openxmlformats.org/markup-compatibility/2006">
          <mc:Choice xmlns:p14="http://schemas.microsoft.com/office/powerpoint/2010/main" Requires="p14">
            <p:contentPart p14:bwMode="auto" r:id="rId426">
              <p14:nvContentPartPr>
                <p14:cNvPr id="17" name="Ink 16">
                  <a:extLst>
                    <a:ext uri="{FF2B5EF4-FFF2-40B4-BE49-F238E27FC236}">
                      <a16:creationId xmlns:a16="http://schemas.microsoft.com/office/drawing/2014/main" id="{62DA8F30-C839-581B-40D9-F71847448265}"/>
                    </a:ext>
                  </a:extLst>
                </p14:cNvPr>
                <p14:cNvContentPartPr/>
                <p14:nvPr/>
              </p14:nvContentPartPr>
              <p14:xfrm>
                <a:off x="2547960" y="1208020"/>
                <a:ext cx="876960" cy="110880"/>
              </p14:xfrm>
            </p:contentPart>
          </mc:Choice>
          <mc:Fallback>
            <p:pic>
              <p:nvPicPr>
                <p:cNvPr id="17" name="Ink 16">
                  <a:extLst>
                    <a:ext uri="{FF2B5EF4-FFF2-40B4-BE49-F238E27FC236}">
                      <a16:creationId xmlns:a16="http://schemas.microsoft.com/office/drawing/2014/main" id="{62DA8F30-C839-581B-40D9-F71847448265}"/>
                    </a:ext>
                  </a:extLst>
                </p:cNvPr>
                <p:cNvPicPr/>
                <p:nvPr/>
              </p:nvPicPr>
              <p:blipFill>
                <a:blip r:embed="rId427"/>
                <a:stretch>
                  <a:fillRect/>
                </a:stretch>
              </p:blipFill>
              <p:spPr>
                <a:xfrm>
                  <a:off x="2529960" y="1190020"/>
                  <a:ext cx="9126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8" name="Ink 17">
                  <a:extLst>
                    <a:ext uri="{FF2B5EF4-FFF2-40B4-BE49-F238E27FC236}">
                      <a16:creationId xmlns:a16="http://schemas.microsoft.com/office/drawing/2014/main" id="{AEB8C234-BBD4-A29D-8DA2-8BF335B2813A}"/>
                    </a:ext>
                  </a:extLst>
                </p14:cNvPr>
                <p14:cNvContentPartPr/>
                <p14:nvPr/>
              </p14:nvContentPartPr>
              <p14:xfrm>
                <a:off x="2045040" y="1287580"/>
                <a:ext cx="464400" cy="49320"/>
              </p14:xfrm>
            </p:contentPart>
          </mc:Choice>
          <mc:Fallback>
            <p:pic>
              <p:nvPicPr>
                <p:cNvPr id="18" name="Ink 17">
                  <a:extLst>
                    <a:ext uri="{FF2B5EF4-FFF2-40B4-BE49-F238E27FC236}">
                      <a16:creationId xmlns:a16="http://schemas.microsoft.com/office/drawing/2014/main" id="{AEB8C234-BBD4-A29D-8DA2-8BF335B2813A}"/>
                    </a:ext>
                  </a:extLst>
                </p:cNvPr>
                <p:cNvPicPr/>
                <p:nvPr/>
              </p:nvPicPr>
              <p:blipFill>
                <a:blip r:embed="rId429"/>
                <a:stretch>
                  <a:fillRect/>
                </a:stretch>
              </p:blipFill>
              <p:spPr>
                <a:xfrm>
                  <a:off x="2027400" y="1269940"/>
                  <a:ext cx="500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0" name="Ink 19">
                  <a:extLst>
                    <a:ext uri="{FF2B5EF4-FFF2-40B4-BE49-F238E27FC236}">
                      <a16:creationId xmlns:a16="http://schemas.microsoft.com/office/drawing/2014/main" id="{BF34F6FD-3369-5821-ECB6-486A2B233A25}"/>
                    </a:ext>
                  </a:extLst>
                </p14:cNvPr>
                <p14:cNvContentPartPr/>
                <p14:nvPr/>
              </p14:nvContentPartPr>
              <p14:xfrm>
                <a:off x="1432320" y="1324300"/>
                <a:ext cx="441720" cy="29880"/>
              </p14:xfrm>
            </p:contentPart>
          </mc:Choice>
          <mc:Fallback>
            <p:pic>
              <p:nvPicPr>
                <p:cNvPr id="20" name="Ink 19">
                  <a:extLst>
                    <a:ext uri="{FF2B5EF4-FFF2-40B4-BE49-F238E27FC236}">
                      <a16:creationId xmlns:a16="http://schemas.microsoft.com/office/drawing/2014/main" id="{BF34F6FD-3369-5821-ECB6-486A2B233A25}"/>
                    </a:ext>
                  </a:extLst>
                </p:cNvPr>
                <p:cNvPicPr/>
                <p:nvPr/>
              </p:nvPicPr>
              <p:blipFill>
                <a:blip r:embed="rId431"/>
                <a:stretch>
                  <a:fillRect/>
                </a:stretch>
              </p:blipFill>
              <p:spPr>
                <a:xfrm>
                  <a:off x="1414320" y="1306660"/>
                  <a:ext cx="477360" cy="6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2">
            <p14:nvContentPartPr>
              <p14:cNvPr id="21" name="Ink 20">
                <a:extLst>
                  <a:ext uri="{FF2B5EF4-FFF2-40B4-BE49-F238E27FC236}">
                    <a16:creationId xmlns:a16="http://schemas.microsoft.com/office/drawing/2014/main" id="{8040A7B1-6AFE-D201-D2FB-F2A54C0224AC}"/>
                  </a:ext>
                </a:extLst>
              </p14:cNvPr>
              <p14:cNvContentPartPr/>
              <p14:nvPr/>
            </p14:nvContentPartPr>
            <p14:xfrm>
              <a:off x="8243520" y="1791940"/>
              <a:ext cx="1148760" cy="81360"/>
            </p14:xfrm>
          </p:contentPart>
        </mc:Choice>
        <mc:Fallback>
          <p:pic>
            <p:nvPicPr>
              <p:cNvPr id="21" name="Ink 20">
                <a:extLst>
                  <a:ext uri="{FF2B5EF4-FFF2-40B4-BE49-F238E27FC236}">
                    <a16:creationId xmlns:a16="http://schemas.microsoft.com/office/drawing/2014/main" id="{8040A7B1-6AFE-D201-D2FB-F2A54C0224AC}"/>
                  </a:ext>
                </a:extLst>
              </p:cNvPr>
              <p:cNvPicPr/>
              <p:nvPr/>
            </p:nvPicPr>
            <p:blipFill>
              <a:blip r:embed="rId433"/>
              <a:stretch>
                <a:fillRect/>
              </a:stretch>
            </p:blipFill>
            <p:spPr>
              <a:xfrm>
                <a:off x="8225880" y="1773940"/>
                <a:ext cx="1184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3" name="Ink 22">
                <a:extLst>
                  <a:ext uri="{FF2B5EF4-FFF2-40B4-BE49-F238E27FC236}">
                    <a16:creationId xmlns:a16="http://schemas.microsoft.com/office/drawing/2014/main" id="{AC8124FD-6D94-AEE7-848A-52E8AC451DE2}"/>
                  </a:ext>
                </a:extLst>
              </p14:cNvPr>
              <p14:cNvContentPartPr/>
              <p14:nvPr/>
            </p14:nvContentPartPr>
            <p14:xfrm>
              <a:off x="8171520" y="1836220"/>
              <a:ext cx="1140840" cy="74520"/>
            </p14:xfrm>
          </p:contentPart>
        </mc:Choice>
        <mc:Fallback>
          <p:pic>
            <p:nvPicPr>
              <p:cNvPr id="23" name="Ink 22">
                <a:extLst>
                  <a:ext uri="{FF2B5EF4-FFF2-40B4-BE49-F238E27FC236}">
                    <a16:creationId xmlns:a16="http://schemas.microsoft.com/office/drawing/2014/main" id="{AC8124FD-6D94-AEE7-848A-52E8AC451DE2}"/>
                  </a:ext>
                </a:extLst>
              </p:cNvPr>
              <p:cNvPicPr/>
              <p:nvPr/>
            </p:nvPicPr>
            <p:blipFill>
              <a:blip r:embed="rId435"/>
              <a:stretch>
                <a:fillRect/>
              </a:stretch>
            </p:blipFill>
            <p:spPr>
              <a:xfrm>
                <a:off x="8153520" y="1818220"/>
                <a:ext cx="1176480" cy="110160"/>
              </a:xfrm>
              <a:prstGeom prst="rect">
                <a:avLst/>
              </a:prstGeom>
            </p:spPr>
          </p:pic>
        </mc:Fallback>
      </mc:AlternateContent>
      <p:grpSp>
        <p:nvGrpSpPr>
          <p:cNvPr id="26" name="Group 25">
            <a:extLst>
              <a:ext uri="{FF2B5EF4-FFF2-40B4-BE49-F238E27FC236}">
                <a16:creationId xmlns:a16="http://schemas.microsoft.com/office/drawing/2014/main" id="{35815573-2F4C-4178-8E5E-63FE1993BCD4}"/>
              </a:ext>
            </a:extLst>
          </p:cNvPr>
          <p:cNvGrpSpPr/>
          <p:nvPr/>
        </p:nvGrpSpPr>
        <p:grpSpPr>
          <a:xfrm>
            <a:off x="6092160" y="1237900"/>
            <a:ext cx="3276360" cy="691560"/>
            <a:chOff x="6092160" y="1237900"/>
            <a:chExt cx="3276360" cy="691560"/>
          </a:xfrm>
        </p:grpSpPr>
        <mc:AlternateContent xmlns:mc="http://schemas.openxmlformats.org/markup-compatibility/2006">
          <mc:Choice xmlns:p14="http://schemas.microsoft.com/office/powerpoint/2010/main" Requires="p14">
            <p:contentPart p14:bwMode="auto" r:id="rId436">
              <p14:nvContentPartPr>
                <p14:cNvPr id="5" name="Ink 4">
                  <a:extLst>
                    <a:ext uri="{FF2B5EF4-FFF2-40B4-BE49-F238E27FC236}">
                      <a16:creationId xmlns:a16="http://schemas.microsoft.com/office/drawing/2014/main" id="{B5088636-1569-9369-A5CA-A33640B994B4}"/>
                    </a:ext>
                  </a:extLst>
                </p14:cNvPr>
                <p14:cNvContentPartPr/>
                <p14:nvPr/>
              </p14:nvContentPartPr>
              <p14:xfrm>
                <a:off x="8450880" y="1255540"/>
                <a:ext cx="33840" cy="18720"/>
              </p14:xfrm>
            </p:contentPart>
          </mc:Choice>
          <mc:Fallback>
            <p:pic>
              <p:nvPicPr>
                <p:cNvPr id="5" name="Ink 4">
                  <a:extLst>
                    <a:ext uri="{FF2B5EF4-FFF2-40B4-BE49-F238E27FC236}">
                      <a16:creationId xmlns:a16="http://schemas.microsoft.com/office/drawing/2014/main" id="{B5088636-1569-9369-A5CA-A33640B994B4}"/>
                    </a:ext>
                  </a:extLst>
                </p:cNvPr>
                <p:cNvPicPr/>
                <p:nvPr/>
              </p:nvPicPr>
              <p:blipFill>
                <a:blip r:embed="rId437"/>
                <a:stretch>
                  <a:fillRect/>
                </a:stretch>
              </p:blipFill>
              <p:spPr>
                <a:xfrm>
                  <a:off x="8433240" y="1237540"/>
                  <a:ext cx="694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7" name="Ink 6">
                  <a:extLst>
                    <a:ext uri="{FF2B5EF4-FFF2-40B4-BE49-F238E27FC236}">
                      <a16:creationId xmlns:a16="http://schemas.microsoft.com/office/drawing/2014/main" id="{6C84ABBF-2ADA-8099-0E0B-B4EEF680AA60}"/>
                    </a:ext>
                  </a:extLst>
                </p14:cNvPr>
                <p14:cNvContentPartPr/>
                <p14:nvPr/>
              </p14:nvContentPartPr>
              <p14:xfrm>
                <a:off x="7883520" y="1237900"/>
                <a:ext cx="675720" cy="53640"/>
              </p14:xfrm>
            </p:contentPart>
          </mc:Choice>
          <mc:Fallback>
            <p:pic>
              <p:nvPicPr>
                <p:cNvPr id="7" name="Ink 6">
                  <a:extLst>
                    <a:ext uri="{FF2B5EF4-FFF2-40B4-BE49-F238E27FC236}">
                      <a16:creationId xmlns:a16="http://schemas.microsoft.com/office/drawing/2014/main" id="{6C84ABBF-2ADA-8099-0E0B-B4EEF680AA60}"/>
                    </a:ext>
                  </a:extLst>
                </p:cNvPr>
                <p:cNvPicPr/>
                <p:nvPr/>
              </p:nvPicPr>
              <p:blipFill>
                <a:blip r:embed="rId439"/>
                <a:stretch>
                  <a:fillRect/>
                </a:stretch>
              </p:blipFill>
              <p:spPr>
                <a:xfrm>
                  <a:off x="7865880" y="1219900"/>
                  <a:ext cx="7113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9" name="Ink 8">
                  <a:extLst>
                    <a:ext uri="{FF2B5EF4-FFF2-40B4-BE49-F238E27FC236}">
                      <a16:creationId xmlns:a16="http://schemas.microsoft.com/office/drawing/2014/main" id="{B79FE78A-3B11-2F7A-E28B-F757F56D0615}"/>
                    </a:ext>
                  </a:extLst>
                </p14:cNvPr>
                <p14:cNvContentPartPr/>
                <p14:nvPr/>
              </p14:nvContentPartPr>
              <p14:xfrm>
                <a:off x="7031040" y="1301260"/>
                <a:ext cx="491040" cy="37080"/>
              </p14:xfrm>
            </p:contentPart>
          </mc:Choice>
          <mc:Fallback>
            <p:pic>
              <p:nvPicPr>
                <p:cNvPr id="9" name="Ink 8">
                  <a:extLst>
                    <a:ext uri="{FF2B5EF4-FFF2-40B4-BE49-F238E27FC236}">
                      <a16:creationId xmlns:a16="http://schemas.microsoft.com/office/drawing/2014/main" id="{B79FE78A-3B11-2F7A-E28B-F757F56D0615}"/>
                    </a:ext>
                  </a:extLst>
                </p:cNvPr>
                <p:cNvPicPr/>
                <p:nvPr/>
              </p:nvPicPr>
              <p:blipFill>
                <a:blip r:embed="rId441"/>
                <a:stretch>
                  <a:fillRect/>
                </a:stretch>
              </p:blipFill>
              <p:spPr>
                <a:xfrm>
                  <a:off x="7013040" y="1283620"/>
                  <a:ext cx="5266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2" name="Ink 11">
                  <a:extLst>
                    <a:ext uri="{FF2B5EF4-FFF2-40B4-BE49-F238E27FC236}">
                      <a16:creationId xmlns:a16="http://schemas.microsoft.com/office/drawing/2014/main" id="{5E9F223A-EBF7-E10C-E6CD-4D7ABC7E6135}"/>
                    </a:ext>
                  </a:extLst>
                </p14:cNvPr>
                <p14:cNvContentPartPr/>
                <p14:nvPr/>
              </p14:nvContentPartPr>
              <p14:xfrm>
                <a:off x="6092160" y="1307740"/>
                <a:ext cx="718560" cy="62640"/>
              </p14:xfrm>
            </p:contentPart>
          </mc:Choice>
          <mc:Fallback>
            <p:pic>
              <p:nvPicPr>
                <p:cNvPr id="12" name="Ink 11">
                  <a:extLst>
                    <a:ext uri="{FF2B5EF4-FFF2-40B4-BE49-F238E27FC236}">
                      <a16:creationId xmlns:a16="http://schemas.microsoft.com/office/drawing/2014/main" id="{5E9F223A-EBF7-E10C-E6CD-4D7ABC7E6135}"/>
                    </a:ext>
                  </a:extLst>
                </p:cNvPr>
                <p:cNvPicPr/>
                <p:nvPr/>
              </p:nvPicPr>
              <p:blipFill>
                <a:blip r:embed="rId443"/>
                <a:stretch>
                  <a:fillRect/>
                </a:stretch>
              </p:blipFill>
              <p:spPr>
                <a:xfrm>
                  <a:off x="6074160" y="1290100"/>
                  <a:ext cx="754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4" name="Ink 23">
                  <a:extLst>
                    <a:ext uri="{FF2B5EF4-FFF2-40B4-BE49-F238E27FC236}">
                      <a16:creationId xmlns:a16="http://schemas.microsoft.com/office/drawing/2014/main" id="{756469F8-DCBC-3E5C-E1B1-DF204CDAF02D}"/>
                    </a:ext>
                  </a:extLst>
                </p14:cNvPr>
                <p14:cNvContentPartPr/>
                <p14:nvPr/>
              </p14:nvContentPartPr>
              <p14:xfrm>
                <a:off x="9243240" y="1828300"/>
                <a:ext cx="80640" cy="101160"/>
              </p14:xfrm>
            </p:contentPart>
          </mc:Choice>
          <mc:Fallback>
            <p:pic>
              <p:nvPicPr>
                <p:cNvPr id="24" name="Ink 23">
                  <a:extLst>
                    <a:ext uri="{FF2B5EF4-FFF2-40B4-BE49-F238E27FC236}">
                      <a16:creationId xmlns:a16="http://schemas.microsoft.com/office/drawing/2014/main" id="{756469F8-DCBC-3E5C-E1B1-DF204CDAF02D}"/>
                    </a:ext>
                  </a:extLst>
                </p:cNvPr>
                <p:cNvPicPr/>
                <p:nvPr/>
              </p:nvPicPr>
              <p:blipFill>
                <a:blip r:embed="rId445"/>
                <a:stretch>
                  <a:fillRect/>
                </a:stretch>
              </p:blipFill>
              <p:spPr>
                <a:xfrm>
                  <a:off x="9225240" y="1810300"/>
                  <a:ext cx="116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 name="Ink 24">
                  <a:extLst>
                    <a:ext uri="{FF2B5EF4-FFF2-40B4-BE49-F238E27FC236}">
                      <a16:creationId xmlns:a16="http://schemas.microsoft.com/office/drawing/2014/main" id="{67088186-6446-265D-B64E-023C235BA60F}"/>
                    </a:ext>
                  </a:extLst>
                </p14:cNvPr>
                <p14:cNvContentPartPr/>
                <p14:nvPr/>
              </p14:nvContentPartPr>
              <p14:xfrm>
                <a:off x="7957680" y="1244740"/>
                <a:ext cx="1410840" cy="628560"/>
              </p14:xfrm>
            </p:contentPart>
          </mc:Choice>
          <mc:Fallback>
            <p:pic>
              <p:nvPicPr>
                <p:cNvPr id="25" name="Ink 24">
                  <a:extLst>
                    <a:ext uri="{FF2B5EF4-FFF2-40B4-BE49-F238E27FC236}">
                      <a16:creationId xmlns:a16="http://schemas.microsoft.com/office/drawing/2014/main" id="{67088186-6446-265D-B64E-023C235BA60F}"/>
                    </a:ext>
                  </a:extLst>
                </p:cNvPr>
                <p:cNvPicPr/>
                <p:nvPr/>
              </p:nvPicPr>
              <p:blipFill>
                <a:blip r:embed="rId447"/>
                <a:stretch>
                  <a:fillRect/>
                </a:stretch>
              </p:blipFill>
              <p:spPr>
                <a:xfrm>
                  <a:off x="7939680" y="1227100"/>
                  <a:ext cx="1446480" cy="66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8">
            <p14:nvContentPartPr>
              <p14:cNvPr id="27" name="Ink 26">
                <a:extLst>
                  <a:ext uri="{FF2B5EF4-FFF2-40B4-BE49-F238E27FC236}">
                    <a16:creationId xmlns:a16="http://schemas.microsoft.com/office/drawing/2014/main" id="{4AD87D85-9824-898C-3997-57E4D2AF19B6}"/>
                  </a:ext>
                </a:extLst>
              </p14:cNvPr>
              <p14:cNvContentPartPr/>
              <p14:nvPr/>
            </p14:nvContentPartPr>
            <p14:xfrm>
              <a:off x="8710440" y="1745860"/>
              <a:ext cx="5040" cy="5760"/>
            </p14:xfrm>
          </p:contentPart>
        </mc:Choice>
        <mc:Fallback>
          <p:pic>
            <p:nvPicPr>
              <p:cNvPr id="27" name="Ink 26">
                <a:extLst>
                  <a:ext uri="{FF2B5EF4-FFF2-40B4-BE49-F238E27FC236}">
                    <a16:creationId xmlns:a16="http://schemas.microsoft.com/office/drawing/2014/main" id="{4AD87D85-9824-898C-3997-57E4D2AF19B6}"/>
                  </a:ext>
                </a:extLst>
              </p:cNvPr>
              <p:cNvPicPr/>
              <p:nvPr/>
            </p:nvPicPr>
            <p:blipFill>
              <a:blip r:embed="rId449"/>
              <a:stretch>
                <a:fillRect/>
              </a:stretch>
            </p:blipFill>
            <p:spPr>
              <a:xfrm>
                <a:off x="8692440" y="1728220"/>
                <a:ext cx="406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 name="Ink 27">
                <a:extLst>
                  <a:ext uri="{FF2B5EF4-FFF2-40B4-BE49-F238E27FC236}">
                    <a16:creationId xmlns:a16="http://schemas.microsoft.com/office/drawing/2014/main" id="{B992B87F-222F-354C-14F8-2559243C6B96}"/>
                  </a:ext>
                </a:extLst>
              </p14:cNvPr>
              <p14:cNvContentPartPr/>
              <p14:nvPr/>
            </p14:nvContentPartPr>
            <p14:xfrm>
              <a:off x="8369160" y="1361740"/>
              <a:ext cx="366120" cy="422280"/>
            </p14:xfrm>
          </p:contentPart>
        </mc:Choice>
        <mc:Fallback>
          <p:pic>
            <p:nvPicPr>
              <p:cNvPr id="28" name="Ink 27">
                <a:extLst>
                  <a:ext uri="{FF2B5EF4-FFF2-40B4-BE49-F238E27FC236}">
                    <a16:creationId xmlns:a16="http://schemas.microsoft.com/office/drawing/2014/main" id="{B992B87F-222F-354C-14F8-2559243C6B96}"/>
                  </a:ext>
                </a:extLst>
              </p:cNvPr>
              <p:cNvPicPr/>
              <p:nvPr/>
            </p:nvPicPr>
            <p:blipFill>
              <a:blip r:embed="rId451"/>
              <a:stretch>
                <a:fillRect/>
              </a:stretch>
            </p:blipFill>
            <p:spPr>
              <a:xfrm>
                <a:off x="8351160" y="1344100"/>
                <a:ext cx="40176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2" name="Ink 31">
                <a:extLst>
                  <a:ext uri="{FF2B5EF4-FFF2-40B4-BE49-F238E27FC236}">
                    <a16:creationId xmlns:a16="http://schemas.microsoft.com/office/drawing/2014/main" id="{550A64B7-1DC0-699E-52B9-7AF318FB3D97}"/>
                  </a:ext>
                </a:extLst>
              </p14:cNvPr>
              <p14:cNvContentPartPr/>
              <p14:nvPr/>
            </p14:nvContentPartPr>
            <p14:xfrm>
              <a:off x="7955880" y="1343380"/>
              <a:ext cx="447840" cy="560520"/>
            </p14:xfrm>
          </p:contentPart>
        </mc:Choice>
        <mc:Fallback>
          <p:pic>
            <p:nvPicPr>
              <p:cNvPr id="32" name="Ink 31">
                <a:extLst>
                  <a:ext uri="{FF2B5EF4-FFF2-40B4-BE49-F238E27FC236}">
                    <a16:creationId xmlns:a16="http://schemas.microsoft.com/office/drawing/2014/main" id="{550A64B7-1DC0-699E-52B9-7AF318FB3D97}"/>
                  </a:ext>
                </a:extLst>
              </p:cNvPr>
              <p:cNvPicPr/>
              <p:nvPr/>
            </p:nvPicPr>
            <p:blipFill>
              <a:blip r:embed="rId453"/>
              <a:stretch>
                <a:fillRect/>
              </a:stretch>
            </p:blipFill>
            <p:spPr>
              <a:xfrm>
                <a:off x="7938240" y="1325380"/>
                <a:ext cx="483480" cy="596160"/>
              </a:xfrm>
              <a:prstGeom prst="rect">
                <a:avLst/>
              </a:prstGeom>
            </p:spPr>
          </p:pic>
        </mc:Fallback>
      </mc:AlternateContent>
      <p:grpSp>
        <p:nvGrpSpPr>
          <p:cNvPr id="35" name="Group 34">
            <a:extLst>
              <a:ext uri="{FF2B5EF4-FFF2-40B4-BE49-F238E27FC236}">
                <a16:creationId xmlns:a16="http://schemas.microsoft.com/office/drawing/2014/main" id="{D64CF652-6D76-A4BC-4758-B44D8C147901}"/>
              </a:ext>
            </a:extLst>
          </p:cNvPr>
          <p:cNvGrpSpPr/>
          <p:nvPr/>
        </p:nvGrpSpPr>
        <p:grpSpPr>
          <a:xfrm>
            <a:off x="8056680" y="1288300"/>
            <a:ext cx="1255680" cy="595440"/>
            <a:chOff x="8056680" y="1288300"/>
            <a:chExt cx="1255680" cy="595440"/>
          </a:xfrm>
        </p:grpSpPr>
        <mc:AlternateContent xmlns:mc="http://schemas.openxmlformats.org/markup-compatibility/2006">
          <mc:Choice xmlns:p14="http://schemas.microsoft.com/office/powerpoint/2010/main" Requires="p14">
            <p:contentPart p14:bwMode="auto" r:id="rId454">
              <p14:nvContentPartPr>
                <p14:cNvPr id="29" name="Ink 28">
                  <a:extLst>
                    <a:ext uri="{FF2B5EF4-FFF2-40B4-BE49-F238E27FC236}">
                      <a16:creationId xmlns:a16="http://schemas.microsoft.com/office/drawing/2014/main" id="{6E563CAC-3AB6-7352-FC75-2B11031EE6E1}"/>
                    </a:ext>
                  </a:extLst>
                </p14:cNvPr>
                <p14:cNvContentPartPr/>
                <p14:nvPr/>
              </p14:nvContentPartPr>
              <p14:xfrm>
                <a:off x="8056680" y="1841620"/>
                <a:ext cx="227880" cy="13680"/>
              </p14:xfrm>
            </p:contentPart>
          </mc:Choice>
          <mc:Fallback>
            <p:pic>
              <p:nvPicPr>
                <p:cNvPr id="29" name="Ink 28">
                  <a:extLst>
                    <a:ext uri="{FF2B5EF4-FFF2-40B4-BE49-F238E27FC236}">
                      <a16:creationId xmlns:a16="http://schemas.microsoft.com/office/drawing/2014/main" id="{6E563CAC-3AB6-7352-FC75-2B11031EE6E1}"/>
                    </a:ext>
                  </a:extLst>
                </p:cNvPr>
                <p:cNvPicPr/>
                <p:nvPr/>
              </p:nvPicPr>
              <p:blipFill>
                <a:blip r:embed="rId455"/>
                <a:stretch>
                  <a:fillRect/>
                </a:stretch>
              </p:blipFill>
              <p:spPr>
                <a:xfrm>
                  <a:off x="8038680" y="1823620"/>
                  <a:ext cx="2635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0" name="Ink 29">
                  <a:extLst>
                    <a:ext uri="{FF2B5EF4-FFF2-40B4-BE49-F238E27FC236}">
                      <a16:creationId xmlns:a16="http://schemas.microsoft.com/office/drawing/2014/main" id="{F8358C16-4485-CF94-FD15-D30A3E7BDC7D}"/>
                    </a:ext>
                  </a:extLst>
                </p14:cNvPr>
                <p14:cNvContentPartPr/>
                <p14:nvPr/>
              </p14:nvContentPartPr>
              <p14:xfrm>
                <a:off x="8075400" y="1852780"/>
                <a:ext cx="231480" cy="30960"/>
              </p14:xfrm>
            </p:contentPart>
          </mc:Choice>
          <mc:Fallback>
            <p:pic>
              <p:nvPicPr>
                <p:cNvPr id="30" name="Ink 29">
                  <a:extLst>
                    <a:ext uri="{FF2B5EF4-FFF2-40B4-BE49-F238E27FC236}">
                      <a16:creationId xmlns:a16="http://schemas.microsoft.com/office/drawing/2014/main" id="{F8358C16-4485-CF94-FD15-D30A3E7BDC7D}"/>
                    </a:ext>
                  </a:extLst>
                </p:cNvPr>
                <p:cNvPicPr/>
                <p:nvPr/>
              </p:nvPicPr>
              <p:blipFill>
                <a:blip r:embed="rId457"/>
                <a:stretch>
                  <a:fillRect/>
                </a:stretch>
              </p:blipFill>
              <p:spPr>
                <a:xfrm>
                  <a:off x="8057400" y="1835140"/>
                  <a:ext cx="267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4" name="Ink 33">
                  <a:extLst>
                    <a:ext uri="{FF2B5EF4-FFF2-40B4-BE49-F238E27FC236}">
                      <a16:creationId xmlns:a16="http://schemas.microsoft.com/office/drawing/2014/main" id="{9143DB50-FD9B-412E-9DED-ECA890C215E1}"/>
                    </a:ext>
                  </a:extLst>
                </p14:cNvPr>
                <p14:cNvContentPartPr/>
                <p14:nvPr/>
              </p14:nvContentPartPr>
              <p14:xfrm>
                <a:off x="8721600" y="1288300"/>
                <a:ext cx="590760" cy="574920"/>
              </p14:xfrm>
            </p:contentPart>
          </mc:Choice>
          <mc:Fallback>
            <p:pic>
              <p:nvPicPr>
                <p:cNvPr id="34" name="Ink 33">
                  <a:extLst>
                    <a:ext uri="{FF2B5EF4-FFF2-40B4-BE49-F238E27FC236}">
                      <a16:creationId xmlns:a16="http://schemas.microsoft.com/office/drawing/2014/main" id="{9143DB50-FD9B-412E-9DED-ECA890C215E1}"/>
                    </a:ext>
                  </a:extLst>
                </p:cNvPr>
                <p:cNvPicPr/>
                <p:nvPr/>
              </p:nvPicPr>
              <p:blipFill>
                <a:blip r:embed="rId459"/>
                <a:stretch>
                  <a:fillRect/>
                </a:stretch>
              </p:blipFill>
              <p:spPr>
                <a:xfrm>
                  <a:off x="8703960" y="1270660"/>
                  <a:ext cx="626400" cy="61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0">
            <p14:nvContentPartPr>
              <p14:cNvPr id="36" name="Ink 35">
                <a:extLst>
                  <a:ext uri="{FF2B5EF4-FFF2-40B4-BE49-F238E27FC236}">
                    <a16:creationId xmlns:a16="http://schemas.microsoft.com/office/drawing/2014/main" id="{A6119D1E-223C-3382-4D9F-FEB648551995}"/>
                  </a:ext>
                </a:extLst>
              </p14:cNvPr>
              <p14:cNvContentPartPr/>
              <p14:nvPr/>
            </p14:nvContentPartPr>
            <p14:xfrm>
              <a:off x="7560600" y="734260"/>
              <a:ext cx="1095840" cy="602280"/>
            </p14:xfrm>
          </p:contentPart>
        </mc:Choice>
        <mc:Fallback>
          <p:pic>
            <p:nvPicPr>
              <p:cNvPr id="36" name="Ink 35">
                <a:extLst>
                  <a:ext uri="{FF2B5EF4-FFF2-40B4-BE49-F238E27FC236}">
                    <a16:creationId xmlns:a16="http://schemas.microsoft.com/office/drawing/2014/main" id="{A6119D1E-223C-3382-4D9F-FEB648551995}"/>
                  </a:ext>
                </a:extLst>
              </p:cNvPr>
              <p:cNvPicPr/>
              <p:nvPr/>
            </p:nvPicPr>
            <p:blipFill>
              <a:blip r:embed="rId461"/>
              <a:stretch>
                <a:fillRect/>
              </a:stretch>
            </p:blipFill>
            <p:spPr>
              <a:xfrm>
                <a:off x="7542600" y="716620"/>
                <a:ext cx="1131480" cy="6379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7" name="Ink 36">
                <a:extLst>
                  <a:ext uri="{FF2B5EF4-FFF2-40B4-BE49-F238E27FC236}">
                    <a16:creationId xmlns:a16="http://schemas.microsoft.com/office/drawing/2014/main" id="{0657987A-B41B-17EE-75B4-4E8DD1B966C6}"/>
                  </a:ext>
                </a:extLst>
              </p14:cNvPr>
              <p14:cNvContentPartPr/>
              <p14:nvPr/>
            </p14:nvContentPartPr>
            <p14:xfrm>
              <a:off x="5725320" y="752980"/>
              <a:ext cx="1174680" cy="619560"/>
            </p14:xfrm>
          </p:contentPart>
        </mc:Choice>
        <mc:Fallback>
          <p:pic>
            <p:nvPicPr>
              <p:cNvPr id="37" name="Ink 36">
                <a:extLst>
                  <a:ext uri="{FF2B5EF4-FFF2-40B4-BE49-F238E27FC236}">
                    <a16:creationId xmlns:a16="http://schemas.microsoft.com/office/drawing/2014/main" id="{0657987A-B41B-17EE-75B4-4E8DD1B966C6}"/>
                  </a:ext>
                </a:extLst>
              </p:cNvPr>
              <p:cNvPicPr/>
              <p:nvPr/>
            </p:nvPicPr>
            <p:blipFill>
              <a:blip r:embed="rId463"/>
              <a:stretch>
                <a:fillRect/>
              </a:stretch>
            </p:blipFill>
            <p:spPr>
              <a:xfrm>
                <a:off x="5707680" y="734980"/>
                <a:ext cx="1210320" cy="6552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8" name="Ink 37">
                <a:extLst>
                  <a:ext uri="{FF2B5EF4-FFF2-40B4-BE49-F238E27FC236}">
                    <a16:creationId xmlns:a16="http://schemas.microsoft.com/office/drawing/2014/main" id="{AC81A6D7-B164-CD3C-4756-60461B2E2791}"/>
                  </a:ext>
                </a:extLst>
              </p14:cNvPr>
              <p14:cNvContentPartPr/>
              <p14:nvPr/>
            </p14:nvContentPartPr>
            <p14:xfrm>
              <a:off x="3421680" y="678100"/>
              <a:ext cx="1539720" cy="673920"/>
            </p14:xfrm>
          </p:contentPart>
        </mc:Choice>
        <mc:Fallback>
          <p:pic>
            <p:nvPicPr>
              <p:cNvPr id="38" name="Ink 37">
                <a:extLst>
                  <a:ext uri="{FF2B5EF4-FFF2-40B4-BE49-F238E27FC236}">
                    <a16:creationId xmlns:a16="http://schemas.microsoft.com/office/drawing/2014/main" id="{AC81A6D7-B164-CD3C-4756-60461B2E2791}"/>
                  </a:ext>
                </a:extLst>
              </p:cNvPr>
              <p:cNvPicPr/>
              <p:nvPr/>
            </p:nvPicPr>
            <p:blipFill>
              <a:blip r:embed="rId465"/>
              <a:stretch>
                <a:fillRect/>
              </a:stretch>
            </p:blipFill>
            <p:spPr>
              <a:xfrm>
                <a:off x="3404040" y="660460"/>
                <a:ext cx="1575360" cy="7095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9" name="Ink 38">
                <a:extLst>
                  <a:ext uri="{FF2B5EF4-FFF2-40B4-BE49-F238E27FC236}">
                    <a16:creationId xmlns:a16="http://schemas.microsoft.com/office/drawing/2014/main" id="{8F4D20D1-0546-1889-1B21-6FBC8D64B9DE}"/>
                  </a:ext>
                </a:extLst>
              </p14:cNvPr>
              <p14:cNvContentPartPr/>
              <p14:nvPr/>
            </p14:nvContentPartPr>
            <p14:xfrm>
              <a:off x="1878360" y="668020"/>
              <a:ext cx="1553400" cy="666000"/>
            </p14:xfrm>
          </p:contentPart>
        </mc:Choice>
        <mc:Fallback>
          <p:pic>
            <p:nvPicPr>
              <p:cNvPr id="39" name="Ink 38">
                <a:extLst>
                  <a:ext uri="{FF2B5EF4-FFF2-40B4-BE49-F238E27FC236}">
                    <a16:creationId xmlns:a16="http://schemas.microsoft.com/office/drawing/2014/main" id="{8F4D20D1-0546-1889-1B21-6FBC8D64B9DE}"/>
                  </a:ext>
                </a:extLst>
              </p:cNvPr>
              <p:cNvPicPr/>
              <p:nvPr/>
            </p:nvPicPr>
            <p:blipFill>
              <a:blip r:embed="rId467"/>
              <a:stretch>
                <a:fillRect/>
              </a:stretch>
            </p:blipFill>
            <p:spPr>
              <a:xfrm>
                <a:off x="1860360" y="650380"/>
                <a:ext cx="1589040" cy="701640"/>
              </a:xfrm>
              <a:prstGeom prst="rect">
                <a:avLst/>
              </a:prstGeom>
            </p:spPr>
          </p:pic>
        </mc:Fallback>
      </mc:AlternateContent>
      <p:grpSp>
        <p:nvGrpSpPr>
          <p:cNvPr id="42" name="Group 41">
            <a:extLst>
              <a:ext uri="{FF2B5EF4-FFF2-40B4-BE49-F238E27FC236}">
                <a16:creationId xmlns:a16="http://schemas.microsoft.com/office/drawing/2014/main" id="{C41B7D70-6063-D02D-6130-A393BADDB2CD}"/>
              </a:ext>
            </a:extLst>
          </p:cNvPr>
          <p:cNvGrpSpPr/>
          <p:nvPr/>
        </p:nvGrpSpPr>
        <p:grpSpPr>
          <a:xfrm>
            <a:off x="4794360" y="704020"/>
            <a:ext cx="926280" cy="711000"/>
            <a:chOff x="4794360" y="704020"/>
            <a:chExt cx="926280" cy="711000"/>
          </a:xfrm>
        </p:grpSpPr>
        <mc:AlternateContent xmlns:mc="http://schemas.openxmlformats.org/markup-compatibility/2006">
          <mc:Choice xmlns:p14="http://schemas.microsoft.com/office/powerpoint/2010/main" Requires="p14">
            <p:contentPart p14:bwMode="auto" r:id="rId468">
              <p14:nvContentPartPr>
                <p14:cNvPr id="40" name="Ink 39">
                  <a:extLst>
                    <a:ext uri="{FF2B5EF4-FFF2-40B4-BE49-F238E27FC236}">
                      <a16:creationId xmlns:a16="http://schemas.microsoft.com/office/drawing/2014/main" id="{D879403E-AC46-D2A0-0F51-A2070BD7B251}"/>
                    </a:ext>
                  </a:extLst>
                </p14:cNvPr>
                <p14:cNvContentPartPr/>
                <p14:nvPr/>
              </p14:nvContentPartPr>
              <p14:xfrm>
                <a:off x="5511840" y="831100"/>
                <a:ext cx="360" cy="1080"/>
              </p14:xfrm>
            </p:contentPart>
          </mc:Choice>
          <mc:Fallback>
            <p:pic>
              <p:nvPicPr>
                <p:cNvPr id="40" name="Ink 39">
                  <a:extLst>
                    <a:ext uri="{FF2B5EF4-FFF2-40B4-BE49-F238E27FC236}">
                      <a16:creationId xmlns:a16="http://schemas.microsoft.com/office/drawing/2014/main" id="{D879403E-AC46-D2A0-0F51-A2070BD7B251}"/>
                    </a:ext>
                  </a:extLst>
                </p:cNvPr>
                <p:cNvPicPr/>
                <p:nvPr/>
              </p:nvPicPr>
              <p:blipFill>
                <a:blip r:embed="rId469"/>
                <a:stretch>
                  <a:fillRect/>
                </a:stretch>
              </p:blipFill>
              <p:spPr>
                <a:xfrm>
                  <a:off x="5494200" y="813460"/>
                  <a:ext cx="36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1" name="Ink 40">
                  <a:extLst>
                    <a:ext uri="{FF2B5EF4-FFF2-40B4-BE49-F238E27FC236}">
                      <a16:creationId xmlns:a16="http://schemas.microsoft.com/office/drawing/2014/main" id="{A9649335-3509-45AE-5AC2-F81F7DB991E8}"/>
                    </a:ext>
                  </a:extLst>
                </p14:cNvPr>
                <p14:cNvContentPartPr/>
                <p14:nvPr/>
              </p14:nvContentPartPr>
              <p14:xfrm>
                <a:off x="4794360" y="704020"/>
                <a:ext cx="926280" cy="711000"/>
              </p14:xfrm>
            </p:contentPart>
          </mc:Choice>
          <mc:Fallback>
            <p:pic>
              <p:nvPicPr>
                <p:cNvPr id="41" name="Ink 40">
                  <a:extLst>
                    <a:ext uri="{FF2B5EF4-FFF2-40B4-BE49-F238E27FC236}">
                      <a16:creationId xmlns:a16="http://schemas.microsoft.com/office/drawing/2014/main" id="{A9649335-3509-45AE-5AC2-F81F7DB991E8}"/>
                    </a:ext>
                  </a:extLst>
                </p:cNvPr>
                <p:cNvPicPr/>
                <p:nvPr/>
              </p:nvPicPr>
              <p:blipFill>
                <a:blip r:embed="rId471"/>
                <a:stretch>
                  <a:fillRect/>
                </a:stretch>
              </p:blipFill>
              <p:spPr>
                <a:xfrm>
                  <a:off x="4776360" y="686380"/>
                  <a:ext cx="961920" cy="7466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72">
            <p14:nvContentPartPr>
              <p14:cNvPr id="43" name="Ink 42">
                <a:extLst>
                  <a:ext uri="{FF2B5EF4-FFF2-40B4-BE49-F238E27FC236}">
                    <a16:creationId xmlns:a16="http://schemas.microsoft.com/office/drawing/2014/main" id="{7C23C2D2-55E2-1014-770B-604937E9870B}"/>
                  </a:ext>
                </a:extLst>
              </p14:cNvPr>
              <p14:cNvContentPartPr/>
              <p14:nvPr/>
            </p14:nvContentPartPr>
            <p14:xfrm>
              <a:off x="7554120" y="664060"/>
              <a:ext cx="1197000" cy="722160"/>
            </p14:xfrm>
          </p:contentPart>
        </mc:Choice>
        <mc:Fallback>
          <p:pic>
            <p:nvPicPr>
              <p:cNvPr id="43" name="Ink 42">
                <a:extLst>
                  <a:ext uri="{FF2B5EF4-FFF2-40B4-BE49-F238E27FC236}">
                    <a16:creationId xmlns:a16="http://schemas.microsoft.com/office/drawing/2014/main" id="{7C23C2D2-55E2-1014-770B-604937E9870B}"/>
                  </a:ext>
                </a:extLst>
              </p:cNvPr>
              <p:cNvPicPr/>
              <p:nvPr/>
            </p:nvPicPr>
            <p:blipFill>
              <a:blip r:embed="rId473"/>
              <a:stretch>
                <a:fillRect/>
              </a:stretch>
            </p:blipFill>
            <p:spPr>
              <a:xfrm>
                <a:off x="7522800" y="632740"/>
                <a:ext cx="1259640" cy="7848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4" name="Ink 263">
                <a:extLst>
                  <a:ext uri="{FF2B5EF4-FFF2-40B4-BE49-F238E27FC236}">
                    <a16:creationId xmlns:a16="http://schemas.microsoft.com/office/drawing/2014/main" id="{DF4F2A17-1A3A-4E6B-832E-190C09505AE4}"/>
                  </a:ext>
                </a:extLst>
              </p14:cNvPr>
              <p14:cNvContentPartPr/>
              <p14:nvPr/>
            </p14:nvContentPartPr>
            <p14:xfrm>
              <a:off x="8498040" y="2823340"/>
              <a:ext cx="782280" cy="122760"/>
            </p14:xfrm>
          </p:contentPart>
        </mc:Choice>
        <mc:Fallback>
          <p:pic>
            <p:nvPicPr>
              <p:cNvPr id="264" name="Ink 263">
                <a:extLst>
                  <a:ext uri="{FF2B5EF4-FFF2-40B4-BE49-F238E27FC236}">
                    <a16:creationId xmlns:a16="http://schemas.microsoft.com/office/drawing/2014/main" id="{DF4F2A17-1A3A-4E6B-832E-190C09505AE4}"/>
                  </a:ext>
                </a:extLst>
              </p:cNvPr>
              <p:cNvPicPr/>
              <p:nvPr/>
            </p:nvPicPr>
            <p:blipFill>
              <a:blip r:embed="rId475"/>
              <a:stretch>
                <a:fillRect/>
              </a:stretch>
            </p:blipFill>
            <p:spPr>
              <a:xfrm>
                <a:off x="8480040" y="2805700"/>
                <a:ext cx="8179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94" name="Ink 293">
                <a:extLst>
                  <a:ext uri="{FF2B5EF4-FFF2-40B4-BE49-F238E27FC236}">
                    <a16:creationId xmlns:a16="http://schemas.microsoft.com/office/drawing/2014/main" id="{05EC7FB0-721C-DF8F-72CA-CF73D721C5EA}"/>
                  </a:ext>
                </a:extLst>
              </p14:cNvPr>
              <p14:cNvContentPartPr/>
              <p14:nvPr/>
            </p14:nvContentPartPr>
            <p14:xfrm>
              <a:off x="1651200" y="2817940"/>
              <a:ext cx="2284200" cy="632520"/>
            </p14:xfrm>
          </p:contentPart>
        </mc:Choice>
        <mc:Fallback>
          <p:pic>
            <p:nvPicPr>
              <p:cNvPr id="294" name="Ink 293">
                <a:extLst>
                  <a:ext uri="{FF2B5EF4-FFF2-40B4-BE49-F238E27FC236}">
                    <a16:creationId xmlns:a16="http://schemas.microsoft.com/office/drawing/2014/main" id="{05EC7FB0-721C-DF8F-72CA-CF73D721C5EA}"/>
                  </a:ext>
                </a:extLst>
              </p:cNvPr>
              <p:cNvPicPr/>
              <p:nvPr/>
            </p:nvPicPr>
            <p:blipFill>
              <a:blip r:embed="rId477"/>
              <a:stretch>
                <a:fillRect/>
              </a:stretch>
            </p:blipFill>
            <p:spPr>
              <a:xfrm>
                <a:off x="1633200" y="2799940"/>
                <a:ext cx="2319840" cy="6681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17" name="Ink 316">
                <a:extLst>
                  <a:ext uri="{FF2B5EF4-FFF2-40B4-BE49-F238E27FC236}">
                    <a16:creationId xmlns:a16="http://schemas.microsoft.com/office/drawing/2014/main" id="{3EA18DA4-F04E-C738-155E-9A7761E58CC5}"/>
                  </a:ext>
                </a:extLst>
              </p14:cNvPr>
              <p14:cNvContentPartPr/>
              <p14:nvPr/>
            </p14:nvContentPartPr>
            <p14:xfrm>
              <a:off x="8570040" y="4482580"/>
              <a:ext cx="669960" cy="38520"/>
            </p14:xfrm>
          </p:contentPart>
        </mc:Choice>
        <mc:Fallback>
          <p:pic>
            <p:nvPicPr>
              <p:cNvPr id="317" name="Ink 316">
                <a:extLst>
                  <a:ext uri="{FF2B5EF4-FFF2-40B4-BE49-F238E27FC236}">
                    <a16:creationId xmlns:a16="http://schemas.microsoft.com/office/drawing/2014/main" id="{3EA18DA4-F04E-C738-155E-9A7761E58CC5}"/>
                  </a:ext>
                </a:extLst>
              </p:cNvPr>
              <p:cNvPicPr/>
              <p:nvPr/>
            </p:nvPicPr>
            <p:blipFill>
              <a:blip r:embed="rId479"/>
              <a:stretch>
                <a:fillRect/>
              </a:stretch>
            </p:blipFill>
            <p:spPr>
              <a:xfrm>
                <a:off x="8552040" y="4464580"/>
                <a:ext cx="7056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18" name="Ink 317">
                <a:extLst>
                  <a:ext uri="{FF2B5EF4-FFF2-40B4-BE49-F238E27FC236}">
                    <a16:creationId xmlns:a16="http://schemas.microsoft.com/office/drawing/2014/main" id="{1A02245B-7E88-2DEE-1D0A-40843F0F9114}"/>
                  </a:ext>
                </a:extLst>
              </p14:cNvPr>
              <p14:cNvContentPartPr/>
              <p14:nvPr/>
            </p14:nvContentPartPr>
            <p14:xfrm>
              <a:off x="8367720" y="3863380"/>
              <a:ext cx="955440" cy="631440"/>
            </p14:xfrm>
          </p:contentPart>
        </mc:Choice>
        <mc:Fallback>
          <p:pic>
            <p:nvPicPr>
              <p:cNvPr id="318" name="Ink 317">
                <a:extLst>
                  <a:ext uri="{FF2B5EF4-FFF2-40B4-BE49-F238E27FC236}">
                    <a16:creationId xmlns:a16="http://schemas.microsoft.com/office/drawing/2014/main" id="{1A02245B-7E88-2DEE-1D0A-40843F0F9114}"/>
                  </a:ext>
                </a:extLst>
              </p:cNvPr>
              <p:cNvPicPr/>
              <p:nvPr/>
            </p:nvPicPr>
            <p:blipFill>
              <a:blip r:embed="rId481"/>
              <a:stretch>
                <a:fillRect/>
              </a:stretch>
            </p:blipFill>
            <p:spPr>
              <a:xfrm>
                <a:off x="8349720" y="3845380"/>
                <a:ext cx="991080" cy="6670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14" name="Ink 313">
                <a:extLst>
                  <a:ext uri="{FF2B5EF4-FFF2-40B4-BE49-F238E27FC236}">
                    <a16:creationId xmlns:a16="http://schemas.microsoft.com/office/drawing/2014/main" id="{0351EB15-E006-8C9E-33D3-6348CC6627CE}"/>
                  </a:ext>
                </a:extLst>
              </p14:cNvPr>
              <p14:cNvContentPartPr/>
              <p14:nvPr/>
            </p14:nvContentPartPr>
            <p14:xfrm>
              <a:off x="1862160" y="3995860"/>
              <a:ext cx="744840" cy="38160"/>
            </p14:xfrm>
          </p:contentPart>
        </mc:Choice>
        <mc:Fallback>
          <p:pic>
            <p:nvPicPr>
              <p:cNvPr id="314" name="Ink 313">
                <a:extLst>
                  <a:ext uri="{FF2B5EF4-FFF2-40B4-BE49-F238E27FC236}">
                    <a16:creationId xmlns:a16="http://schemas.microsoft.com/office/drawing/2014/main" id="{0351EB15-E006-8C9E-33D3-6348CC6627CE}"/>
                  </a:ext>
                </a:extLst>
              </p:cNvPr>
              <p:cNvPicPr/>
              <p:nvPr/>
            </p:nvPicPr>
            <p:blipFill>
              <a:blip r:embed="rId483"/>
              <a:stretch>
                <a:fillRect/>
              </a:stretch>
            </p:blipFill>
            <p:spPr>
              <a:xfrm>
                <a:off x="1844520" y="3977860"/>
                <a:ext cx="780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15" name="Ink 314">
                <a:extLst>
                  <a:ext uri="{FF2B5EF4-FFF2-40B4-BE49-F238E27FC236}">
                    <a16:creationId xmlns:a16="http://schemas.microsoft.com/office/drawing/2014/main" id="{04D35540-A897-215C-AC0C-962673E4377A}"/>
                  </a:ext>
                </a:extLst>
              </p14:cNvPr>
              <p14:cNvContentPartPr/>
              <p14:nvPr/>
            </p14:nvContentPartPr>
            <p14:xfrm>
              <a:off x="846600" y="3965980"/>
              <a:ext cx="894960" cy="99360"/>
            </p14:xfrm>
          </p:contentPart>
        </mc:Choice>
        <mc:Fallback>
          <p:pic>
            <p:nvPicPr>
              <p:cNvPr id="315" name="Ink 314">
                <a:extLst>
                  <a:ext uri="{FF2B5EF4-FFF2-40B4-BE49-F238E27FC236}">
                    <a16:creationId xmlns:a16="http://schemas.microsoft.com/office/drawing/2014/main" id="{04D35540-A897-215C-AC0C-962673E4377A}"/>
                  </a:ext>
                </a:extLst>
              </p:cNvPr>
              <p:cNvPicPr/>
              <p:nvPr/>
            </p:nvPicPr>
            <p:blipFill>
              <a:blip r:embed="rId485"/>
              <a:stretch>
                <a:fillRect/>
              </a:stretch>
            </p:blipFill>
            <p:spPr>
              <a:xfrm>
                <a:off x="828960" y="3947980"/>
                <a:ext cx="930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20" name="Ink 319">
                <a:extLst>
                  <a:ext uri="{FF2B5EF4-FFF2-40B4-BE49-F238E27FC236}">
                    <a16:creationId xmlns:a16="http://schemas.microsoft.com/office/drawing/2014/main" id="{2723AA45-39F1-DC20-FC4F-D6FC527C17AD}"/>
                  </a:ext>
                </a:extLst>
              </p14:cNvPr>
              <p14:cNvContentPartPr/>
              <p14:nvPr/>
            </p14:nvContentPartPr>
            <p14:xfrm>
              <a:off x="685320" y="3332380"/>
              <a:ext cx="1163880" cy="766800"/>
            </p14:xfrm>
          </p:contentPart>
        </mc:Choice>
        <mc:Fallback>
          <p:pic>
            <p:nvPicPr>
              <p:cNvPr id="320" name="Ink 319">
                <a:extLst>
                  <a:ext uri="{FF2B5EF4-FFF2-40B4-BE49-F238E27FC236}">
                    <a16:creationId xmlns:a16="http://schemas.microsoft.com/office/drawing/2014/main" id="{2723AA45-39F1-DC20-FC4F-D6FC527C17AD}"/>
                  </a:ext>
                </a:extLst>
              </p:cNvPr>
              <p:cNvPicPr/>
              <p:nvPr/>
            </p:nvPicPr>
            <p:blipFill>
              <a:blip r:embed="rId487"/>
              <a:stretch>
                <a:fillRect/>
              </a:stretch>
            </p:blipFill>
            <p:spPr>
              <a:xfrm>
                <a:off x="667320" y="3314740"/>
                <a:ext cx="1199520" cy="8024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22" name="Ink 321">
                <a:extLst>
                  <a:ext uri="{FF2B5EF4-FFF2-40B4-BE49-F238E27FC236}">
                    <a16:creationId xmlns:a16="http://schemas.microsoft.com/office/drawing/2014/main" id="{CDFC1499-BAAC-B8D2-1963-CC54841E2874}"/>
                  </a:ext>
                </a:extLst>
              </p14:cNvPr>
              <p14:cNvContentPartPr/>
              <p14:nvPr/>
            </p14:nvContentPartPr>
            <p14:xfrm>
              <a:off x="3891120" y="2912260"/>
              <a:ext cx="439200" cy="46080"/>
            </p14:xfrm>
          </p:contentPart>
        </mc:Choice>
        <mc:Fallback>
          <p:pic>
            <p:nvPicPr>
              <p:cNvPr id="322" name="Ink 321">
                <a:extLst>
                  <a:ext uri="{FF2B5EF4-FFF2-40B4-BE49-F238E27FC236}">
                    <a16:creationId xmlns:a16="http://schemas.microsoft.com/office/drawing/2014/main" id="{CDFC1499-BAAC-B8D2-1963-CC54841E2874}"/>
                  </a:ext>
                </a:extLst>
              </p:cNvPr>
              <p:cNvPicPr/>
              <p:nvPr/>
            </p:nvPicPr>
            <p:blipFill>
              <a:blip r:embed="rId489"/>
              <a:stretch>
                <a:fillRect/>
              </a:stretch>
            </p:blipFill>
            <p:spPr>
              <a:xfrm>
                <a:off x="3873120" y="2894260"/>
                <a:ext cx="474840" cy="81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90">
            <p14:nvContentPartPr>
              <p14:cNvPr id="324" name="Ink 323">
                <a:extLst>
                  <a:ext uri="{FF2B5EF4-FFF2-40B4-BE49-F238E27FC236}">
                    <a16:creationId xmlns:a16="http://schemas.microsoft.com/office/drawing/2014/main" id="{D3BE162C-27A7-CC2D-94D8-C6780978421E}"/>
                  </a:ext>
                </a:extLst>
              </p14:cNvPr>
              <p14:cNvContentPartPr/>
              <p14:nvPr/>
            </p14:nvContentPartPr>
            <p14:xfrm>
              <a:off x="3748920" y="2222860"/>
              <a:ext cx="981000" cy="786600"/>
            </p14:xfrm>
          </p:contentPart>
        </mc:Choice>
        <mc:Fallback>
          <p:pic>
            <p:nvPicPr>
              <p:cNvPr id="324" name="Ink 323">
                <a:extLst>
                  <a:ext uri="{FF2B5EF4-FFF2-40B4-BE49-F238E27FC236}">
                    <a16:creationId xmlns:a16="http://schemas.microsoft.com/office/drawing/2014/main" id="{D3BE162C-27A7-CC2D-94D8-C6780978421E}"/>
                  </a:ext>
                </a:extLst>
              </p:cNvPr>
              <p:cNvPicPr/>
              <p:nvPr/>
            </p:nvPicPr>
            <p:blipFill>
              <a:blip r:embed="rId491"/>
              <a:stretch>
                <a:fillRect/>
              </a:stretch>
            </p:blipFill>
            <p:spPr>
              <a:xfrm>
                <a:off x="3717600" y="2191540"/>
                <a:ext cx="1043640" cy="849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92">
            <p14:nvContentPartPr>
              <p14:cNvPr id="325" name="Ink 324">
                <a:extLst>
                  <a:ext uri="{FF2B5EF4-FFF2-40B4-BE49-F238E27FC236}">
                    <a16:creationId xmlns:a16="http://schemas.microsoft.com/office/drawing/2014/main" id="{6909D39B-7FED-8F79-EEDF-D435A62CB336}"/>
                  </a:ext>
                </a:extLst>
              </p14:cNvPr>
              <p14:cNvContentPartPr/>
              <p14:nvPr/>
            </p14:nvContentPartPr>
            <p14:xfrm>
              <a:off x="2808960" y="2348860"/>
              <a:ext cx="945360" cy="592560"/>
            </p14:xfrm>
          </p:contentPart>
        </mc:Choice>
        <mc:Fallback>
          <p:pic>
            <p:nvPicPr>
              <p:cNvPr id="325" name="Ink 324">
                <a:extLst>
                  <a:ext uri="{FF2B5EF4-FFF2-40B4-BE49-F238E27FC236}">
                    <a16:creationId xmlns:a16="http://schemas.microsoft.com/office/drawing/2014/main" id="{6909D39B-7FED-8F79-EEDF-D435A62CB336}"/>
                  </a:ext>
                </a:extLst>
              </p:cNvPr>
              <p:cNvPicPr/>
              <p:nvPr/>
            </p:nvPicPr>
            <p:blipFill>
              <a:blip r:embed="rId493"/>
              <a:stretch>
                <a:fillRect/>
              </a:stretch>
            </p:blipFill>
            <p:spPr>
              <a:xfrm>
                <a:off x="2777640" y="2317540"/>
                <a:ext cx="1008000" cy="655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94">
            <p14:nvContentPartPr>
              <p14:cNvPr id="326" name="Ink 325">
                <a:extLst>
                  <a:ext uri="{FF2B5EF4-FFF2-40B4-BE49-F238E27FC236}">
                    <a16:creationId xmlns:a16="http://schemas.microsoft.com/office/drawing/2014/main" id="{BF62BB7D-84A3-52D4-4B70-AB8CD961CE00}"/>
                  </a:ext>
                </a:extLst>
              </p14:cNvPr>
              <p14:cNvContentPartPr/>
              <p14:nvPr/>
            </p14:nvContentPartPr>
            <p14:xfrm>
              <a:off x="1581000" y="2823700"/>
              <a:ext cx="1151280" cy="650880"/>
            </p14:xfrm>
          </p:contentPart>
        </mc:Choice>
        <mc:Fallback>
          <p:pic>
            <p:nvPicPr>
              <p:cNvPr id="326" name="Ink 325">
                <a:extLst>
                  <a:ext uri="{FF2B5EF4-FFF2-40B4-BE49-F238E27FC236}">
                    <a16:creationId xmlns:a16="http://schemas.microsoft.com/office/drawing/2014/main" id="{BF62BB7D-84A3-52D4-4B70-AB8CD961CE00}"/>
                  </a:ext>
                </a:extLst>
              </p:cNvPr>
              <p:cNvPicPr/>
              <p:nvPr/>
            </p:nvPicPr>
            <p:blipFill>
              <a:blip r:embed="rId495"/>
              <a:stretch>
                <a:fillRect/>
              </a:stretch>
            </p:blipFill>
            <p:spPr>
              <a:xfrm>
                <a:off x="1549680" y="2792380"/>
                <a:ext cx="1213920" cy="713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96">
            <p14:nvContentPartPr>
              <p14:cNvPr id="327" name="Ink 326">
                <a:extLst>
                  <a:ext uri="{FF2B5EF4-FFF2-40B4-BE49-F238E27FC236}">
                    <a16:creationId xmlns:a16="http://schemas.microsoft.com/office/drawing/2014/main" id="{059ED410-C87C-104C-FB22-7BAB90D9C92F}"/>
                  </a:ext>
                </a:extLst>
              </p14:cNvPr>
              <p14:cNvContentPartPr/>
              <p14:nvPr/>
            </p14:nvContentPartPr>
            <p14:xfrm>
              <a:off x="7697400" y="3359020"/>
              <a:ext cx="952200" cy="637920"/>
            </p14:xfrm>
          </p:contentPart>
        </mc:Choice>
        <mc:Fallback>
          <p:pic>
            <p:nvPicPr>
              <p:cNvPr id="327" name="Ink 326">
                <a:extLst>
                  <a:ext uri="{FF2B5EF4-FFF2-40B4-BE49-F238E27FC236}">
                    <a16:creationId xmlns:a16="http://schemas.microsoft.com/office/drawing/2014/main" id="{059ED410-C87C-104C-FB22-7BAB90D9C92F}"/>
                  </a:ext>
                </a:extLst>
              </p:cNvPr>
              <p:cNvPicPr/>
              <p:nvPr/>
            </p:nvPicPr>
            <p:blipFill>
              <a:blip r:embed="rId497"/>
              <a:stretch>
                <a:fillRect/>
              </a:stretch>
            </p:blipFill>
            <p:spPr>
              <a:xfrm>
                <a:off x="7666080" y="3327700"/>
                <a:ext cx="1014840" cy="700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98">
            <p14:nvContentPartPr>
              <p14:cNvPr id="328" name="Ink 327">
                <a:extLst>
                  <a:ext uri="{FF2B5EF4-FFF2-40B4-BE49-F238E27FC236}">
                    <a16:creationId xmlns:a16="http://schemas.microsoft.com/office/drawing/2014/main" id="{F67D044B-80AB-DB81-470A-E22CCD07CCC5}"/>
                  </a:ext>
                </a:extLst>
              </p14:cNvPr>
              <p14:cNvContentPartPr/>
              <p14:nvPr/>
            </p14:nvContentPartPr>
            <p14:xfrm>
              <a:off x="4619760" y="3380260"/>
              <a:ext cx="1052640" cy="617400"/>
            </p14:xfrm>
          </p:contentPart>
        </mc:Choice>
        <mc:Fallback>
          <p:pic>
            <p:nvPicPr>
              <p:cNvPr id="328" name="Ink 327">
                <a:extLst>
                  <a:ext uri="{FF2B5EF4-FFF2-40B4-BE49-F238E27FC236}">
                    <a16:creationId xmlns:a16="http://schemas.microsoft.com/office/drawing/2014/main" id="{F67D044B-80AB-DB81-470A-E22CCD07CCC5}"/>
                  </a:ext>
                </a:extLst>
              </p:cNvPr>
              <p:cNvPicPr/>
              <p:nvPr/>
            </p:nvPicPr>
            <p:blipFill>
              <a:blip r:embed="rId499"/>
              <a:stretch>
                <a:fillRect/>
              </a:stretch>
            </p:blipFill>
            <p:spPr>
              <a:xfrm>
                <a:off x="4588440" y="3348940"/>
                <a:ext cx="1115280" cy="6800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29" name="Ink 328">
                <a:extLst>
                  <a:ext uri="{FF2B5EF4-FFF2-40B4-BE49-F238E27FC236}">
                    <a16:creationId xmlns:a16="http://schemas.microsoft.com/office/drawing/2014/main" id="{E9460EFB-0D67-6D1D-FD64-37602C83A6B3}"/>
                  </a:ext>
                </a:extLst>
              </p14:cNvPr>
              <p14:cNvContentPartPr/>
              <p14:nvPr/>
            </p14:nvContentPartPr>
            <p14:xfrm>
              <a:off x="6138600" y="2875900"/>
              <a:ext cx="3252960" cy="202320"/>
            </p14:xfrm>
          </p:contentPart>
        </mc:Choice>
        <mc:Fallback>
          <p:pic>
            <p:nvPicPr>
              <p:cNvPr id="329" name="Ink 328">
                <a:extLst>
                  <a:ext uri="{FF2B5EF4-FFF2-40B4-BE49-F238E27FC236}">
                    <a16:creationId xmlns:a16="http://schemas.microsoft.com/office/drawing/2014/main" id="{E9460EFB-0D67-6D1D-FD64-37602C83A6B3}"/>
                  </a:ext>
                </a:extLst>
              </p:cNvPr>
              <p:cNvPicPr/>
              <p:nvPr/>
            </p:nvPicPr>
            <p:blipFill>
              <a:blip r:embed="rId501"/>
              <a:stretch>
                <a:fillRect/>
              </a:stretch>
            </p:blipFill>
            <p:spPr>
              <a:xfrm>
                <a:off x="6120960" y="2857900"/>
                <a:ext cx="3288600" cy="237960"/>
              </a:xfrm>
              <a:prstGeom prst="rect">
                <a:avLst/>
              </a:prstGeom>
            </p:spPr>
          </p:pic>
        </mc:Fallback>
      </mc:AlternateContent>
      <p:grpSp>
        <p:nvGrpSpPr>
          <p:cNvPr id="334" name="Group 333">
            <a:extLst>
              <a:ext uri="{FF2B5EF4-FFF2-40B4-BE49-F238E27FC236}">
                <a16:creationId xmlns:a16="http://schemas.microsoft.com/office/drawing/2014/main" id="{C261C6D1-0B17-4551-5621-803B8F633E15}"/>
              </a:ext>
            </a:extLst>
          </p:cNvPr>
          <p:cNvGrpSpPr/>
          <p:nvPr/>
        </p:nvGrpSpPr>
        <p:grpSpPr>
          <a:xfrm>
            <a:off x="398040" y="1776460"/>
            <a:ext cx="9046800" cy="1747440"/>
            <a:chOff x="398040" y="1776460"/>
            <a:chExt cx="9046800" cy="1747440"/>
          </a:xfrm>
        </p:grpSpPr>
        <mc:AlternateContent xmlns:mc="http://schemas.openxmlformats.org/markup-compatibility/2006">
          <mc:Choice xmlns:p14="http://schemas.microsoft.com/office/powerpoint/2010/main" Requires="p14">
            <p:contentPart p14:bwMode="auto" r:id="rId502">
              <p14:nvContentPartPr>
                <p14:cNvPr id="44" name="Ink 43">
                  <a:extLst>
                    <a:ext uri="{FF2B5EF4-FFF2-40B4-BE49-F238E27FC236}">
                      <a16:creationId xmlns:a16="http://schemas.microsoft.com/office/drawing/2014/main" id="{B9387F6E-9EBF-DEAA-FBDE-909ED51F9743}"/>
                    </a:ext>
                  </a:extLst>
                </p14:cNvPr>
                <p14:cNvContentPartPr/>
                <p14:nvPr/>
              </p14:nvContentPartPr>
              <p14:xfrm>
                <a:off x="6970920" y="1841620"/>
                <a:ext cx="307800" cy="41760"/>
              </p14:xfrm>
            </p:contentPart>
          </mc:Choice>
          <mc:Fallback>
            <p:pic>
              <p:nvPicPr>
                <p:cNvPr id="44" name="Ink 43">
                  <a:extLst>
                    <a:ext uri="{FF2B5EF4-FFF2-40B4-BE49-F238E27FC236}">
                      <a16:creationId xmlns:a16="http://schemas.microsoft.com/office/drawing/2014/main" id="{B9387F6E-9EBF-DEAA-FBDE-909ED51F9743}"/>
                    </a:ext>
                  </a:extLst>
                </p:cNvPr>
                <p:cNvPicPr/>
                <p:nvPr/>
              </p:nvPicPr>
              <p:blipFill>
                <a:blip r:embed="rId503"/>
                <a:stretch>
                  <a:fillRect/>
                </a:stretch>
              </p:blipFill>
              <p:spPr>
                <a:xfrm>
                  <a:off x="6952920" y="1823620"/>
                  <a:ext cx="3434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5" name="Ink 44">
                  <a:extLst>
                    <a:ext uri="{FF2B5EF4-FFF2-40B4-BE49-F238E27FC236}">
                      <a16:creationId xmlns:a16="http://schemas.microsoft.com/office/drawing/2014/main" id="{7074070D-D7B0-D946-CD41-62CF15CBF6C5}"/>
                    </a:ext>
                  </a:extLst>
                </p14:cNvPr>
                <p14:cNvContentPartPr/>
                <p14:nvPr/>
              </p14:nvContentPartPr>
              <p14:xfrm>
                <a:off x="6046800" y="1839820"/>
                <a:ext cx="509040" cy="47520"/>
              </p14:xfrm>
            </p:contentPart>
          </mc:Choice>
          <mc:Fallback>
            <p:pic>
              <p:nvPicPr>
                <p:cNvPr id="45" name="Ink 44">
                  <a:extLst>
                    <a:ext uri="{FF2B5EF4-FFF2-40B4-BE49-F238E27FC236}">
                      <a16:creationId xmlns:a16="http://schemas.microsoft.com/office/drawing/2014/main" id="{7074070D-D7B0-D946-CD41-62CF15CBF6C5}"/>
                    </a:ext>
                  </a:extLst>
                </p:cNvPr>
                <p:cNvPicPr/>
                <p:nvPr/>
              </p:nvPicPr>
              <p:blipFill>
                <a:blip r:embed="rId505"/>
                <a:stretch>
                  <a:fillRect/>
                </a:stretch>
              </p:blipFill>
              <p:spPr>
                <a:xfrm>
                  <a:off x="6028800" y="1821820"/>
                  <a:ext cx="544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46" name="Ink 45">
                  <a:extLst>
                    <a:ext uri="{FF2B5EF4-FFF2-40B4-BE49-F238E27FC236}">
                      <a16:creationId xmlns:a16="http://schemas.microsoft.com/office/drawing/2014/main" id="{AD51B8D5-9E04-D264-A776-516A14F8E44D}"/>
                    </a:ext>
                  </a:extLst>
                </p14:cNvPr>
                <p14:cNvContentPartPr/>
                <p14:nvPr/>
              </p14:nvContentPartPr>
              <p14:xfrm>
                <a:off x="5456400" y="1776460"/>
                <a:ext cx="402840" cy="66600"/>
              </p14:xfrm>
            </p:contentPart>
          </mc:Choice>
          <mc:Fallback>
            <p:pic>
              <p:nvPicPr>
                <p:cNvPr id="46" name="Ink 45">
                  <a:extLst>
                    <a:ext uri="{FF2B5EF4-FFF2-40B4-BE49-F238E27FC236}">
                      <a16:creationId xmlns:a16="http://schemas.microsoft.com/office/drawing/2014/main" id="{AD51B8D5-9E04-D264-A776-516A14F8E44D}"/>
                    </a:ext>
                  </a:extLst>
                </p:cNvPr>
                <p:cNvPicPr/>
                <p:nvPr/>
              </p:nvPicPr>
              <p:blipFill>
                <a:blip r:embed="rId507"/>
                <a:stretch>
                  <a:fillRect/>
                </a:stretch>
              </p:blipFill>
              <p:spPr>
                <a:xfrm>
                  <a:off x="5438760" y="1758460"/>
                  <a:ext cx="438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47" name="Ink 46">
                  <a:extLst>
                    <a:ext uri="{FF2B5EF4-FFF2-40B4-BE49-F238E27FC236}">
                      <a16:creationId xmlns:a16="http://schemas.microsoft.com/office/drawing/2014/main" id="{4D7F298A-AA77-9948-6F5F-CAFFC5835FF3}"/>
                    </a:ext>
                  </a:extLst>
                </p14:cNvPr>
                <p14:cNvContentPartPr/>
                <p14:nvPr/>
              </p14:nvContentPartPr>
              <p14:xfrm>
                <a:off x="4771320" y="1862860"/>
                <a:ext cx="351000" cy="42840"/>
              </p14:xfrm>
            </p:contentPart>
          </mc:Choice>
          <mc:Fallback>
            <p:pic>
              <p:nvPicPr>
                <p:cNvPr id="47" name="Ink 46">
                  <a:extLst>
                    <a:ext uri="{FF2B5EF4-FFF2-40B4-BE49-F238E27FC236}">
                      <a16:creationId xmlns:a16="http://schemas.microsoft.com/office/drawing/2014/main" id="{4D7F298A-AA77-9948-6F5F-CAFFC5835FF3}"/>
                    </a:ext>
                  </a:extLst>
                </p:cNvPr>
                <p:cNvPicPr/>
                <p:nvPr/>
              </p:nvPicPr>
              <p:blipFill>
                <a:blip r:embed="rId509"/>
                <a:stretch>
                  <a:fillRect/>
                </a:stretch>
              </p:blipFill>
              <p:spPr>
                <a:xfrm>
                  <a:off x="4753680" y="1844860"/>
                  <a:ext cx="386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49" name="Ink 48">
                  <a:extLst>
                    <a:ext uri="{FF2B5EF4-FFF2-40B4-BE49-F238E27FC236}">
                      <a16:creationId xmlns:a16="http://schemas.microsoft.com/office/drawing/2014/main" id="{604B196C-4884-9C87-1711-BAB914C08512}"/>
                    </a:ext>
                  </a:extLst>
                </p14:cNvPr>
                <p14:cNvContentPartPr/>
                <p14:nvPr/>
              </p14:nvContentPartPr>
              <p14:xfrm>
                <a:off x="3964200" y="1778980"/>
                <a:ext cx="630000" cy="59760"/>
              </p14:xfrm>
            </p:contentPart>
          </mc:Choice>
          <mc:Fallback>
            <p:pic>
              <p:nvPicPr>
                <p:cNvPr id="49" name="Ink 48">
                  <a:extLst>
                    <a:ext uri="{FF2B5EF4-FFF2-40B4-BE49-F238E27FC236}">
                      <a16:creationId xmlns:a16="http://schemas.microsoft.com/office/drawing/2014/main" id="{604B196C-4884-9C87-1711-BAB914C08512}"/>
                    </a:ext>
                  </a:extLst>
                </p:cNvPr>
                <p:cNvPicPr/>
                <p:nvPr/>
              </p:nvPicPr>
              <p:blipFill>
                <a:blip r:embed="rId511"/>
                <a:stretch>
                  <a:fillRect/>
                </a:stretch>
              </p:blipFill>
              <p:spPr>
                <a:xfrm>
                  <a:off x="3946200" y="1760980"/>
                  <a:ext cx="665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50" name="Ink 49">
                  <a:extLst>
                    <a:ext uri="{FF2B5EF4-FFF2-40B4-BE49-F238E27FC236}">
                      <a16:creationId xmlns:a16="http://schemas.microsoft.com/office/drawing/2014/main" id="{9D8FC8F8-8340-B721-81E2-3A6588ABE552}"/>
                    </a:ext>
                  </a:extLst>
                </p14:cNvPr>
                <p14:cNvContentPartPr/>
                <p14:nvPr/>
              </p14:nvContentPartPr>
              <p14:xfrm>
                <a:off x="3087960" y="1855300"/>
                <a:ext cx="614160" cy="48600"/>
              </p14:xfrm>
            </p:contentPart>
          </mc:Choice>
          <mc:Fallback>
            <p:pic>
              <p:nvPicPr>
                <p:cNvPr id="50" name="Ink 49">
                  <a:extLst>
                    <a:ext uri="{FF2B5EF4-FFF2-40B4-BE49-F238E27FC236}">
                      <a16:creationId xmlns:a16="http://schemas.microsoft.com/office/drawing/2014/main" id="{9D8FC8F8-8340-B721-81E2-3A6588ABE552}"/>
                    </a:ext>
                  </a:extLst>
                </p:cNvPr>
                <p:cNvPicPr/>
                <p:nvPr/>
              </p:nvPicPr>
              <p:blipFill>
                <a:blip r:embed="rId513"/>
                <a:stretch>
                  <a:fillRect/>
                </a:stretch>
              </p:blipFill>
              <p:spPr>
                <a:xfrm>
                  <a:off x="3070320" y="1837300"/>
                  <a:ext cx="649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52" name="Ink 51">
                  <a:extLst>
                    <a:ext uri="{FF2B5EF4-FFF2-40B4-BE49-F238E27FC236}">
                      <a16:creationId xmlns:a16="http://schemas.microsoft.com/office/drawing/2014/main" id="{05BF5524-ED86-8F98-0EEC-6E992FEA000D}"/>
                    </a:ext>
                  </a:extLst>
                </p14:cNvPr>
                <p14:cNvContentPartPr/>
                <p14:nvPr/>
              </p14:nvContentPartPr>
              <p14:xfrm>
                <a:off x="1846680" y="1816780"/>
                <a:ext cx="786960" cy="63000"/>
              </p14:xfrm>
            </p:contentPart>
          </mc:Choice>
          <mc:Fallback>
            <p:pic>
              <p:nvPicPr>
                <p:cNvPr id="52" name="Ink 51">
                  <a:extLst>
                    <a:ext uri="{FF2B5EF4-FFF2-40B4-BE49-F238E27FC236}">
                      <a16:creationId xmlns:a16="http://schemas.microsoft.com/office/drawing/2014/main" id="{05BF5524-ED86-8F98-0EEC-6E992FEA000D}"/>
                    </a:ext>
                  </a:extLst>
                </p:cNvPr>
                <p:cNvPicPr/>
                <p:nvPr/>
              </p:nvPicPr>
              <p:blipFill>
                <a:blip r:embed="rId515"/>
                <a:stretch>
                  <a:fillRect/>
                </a:stretch>
              </p:blipFill>
              <p:spPr>
                <a:xfrm>
                  <a:off x="1829040" y="1799140"/>
                  <a:ext cx="822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54" name="Ink 53">
                  <a:extLst>
                    <a:ext uri="{FF2B5EF4-FFF2-40B4-BE49-F238E27FC236}">
                      <a16:creationId xmlns:a16="http://schemas.microsoft.com/office/drawing/2014/main" id="{EF46C8CD-488B-056A-EFC3-4D3F1AC2B4B1}"/>
                    </a:ext>
                  </a:extLst>
                </p14:cNvPr>
                <p14:cNvContentPartPr/>
                <p14:nvPr/>
              </p14:nvContentPartPr>
              <p14:xfrm>
                <a:off x="854520" y="1796980"/>
                <a:ext cx="693360" cy="59040"/>
              </p14:xfrm>
            </p:contentPart>
          </mc:Choice>
          <mc:Fallback>
            <p:pic>
              <p:nvPicPr>
                <p:cNvPr id="54" name="Ink 53">
                  <a:extLst>
                    <a:ext uri="{FF2B5EF4-FFF2-40B4-BE49-F238E27FC236}">
                      <a16:creationId xmlns:a16="http://schemas.microsoft.com/office/drawing/2014/main" id="{EF46C8CD-488B-056A-EFC3-4D3F1AC2B4B1}"/>
                    </a:ext>
                  </a:extLst>
                </p:cNvPr>
                <p:cNvPicPr/>
                <p:nvPr/>
              </p:nvPicPr>
              <p:blipFill>
                <a:blip r:embed="rId517"/>
                <a:stretch>
                  <a:fillRect/>
                </a:stretch>
              </p:blipFill>
              <p:spPr>
                <a:xfrm>
                  <a:off x="836880" y="1778980"/>
                  <a:ext cx="729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55" name="Ink 54">
                  <a:extLst>
                    <a:ext uri="{FF2B5EF4-FFF2-40B4-BE49-F238E27FC236}">
                      <a16:creationId xmlns:a16="http://schemas.microsoft.com/office/drawing/2014/main" id="{18E5D648-2C32-8B95-2186-64AA8395C640}"/>
                    </a:ext>
                  </a:extLst>
                </p14:cNvPr>
                <p14:cNvContentPartPr/>
                <p14:nvPr/>
              </p14:nvContentPartPr>
              <p14:xfrm>
                <a:off x="8519280" y="2363260"/>
                <a:ext cx="703800" cy="72000"/>
              </p14:xfrm>
            </p:contentPart>
          </mc:Choice>
          <mc:Fallback>
            <p:pic>
              <p:nvPicPr>
                <p:cNvPr id="55" name="Ink 54">
                  <a:extLst>
                    <a:ext uri="{FF2B5EF4-FFF2-40B4-BE49-F238E27FC236}">
                      <a16:creationId xmlns:a16="http://schemas.microsoft.com/office/drawing/2014/main" id="{18E5D648-2C32-8B95-2186-64AA8395C640}"/>
                    </a:ext>
                  </a:extLst>
                </p:cNvPr>
                <p:cNvPicPr/>
                <p:nvPr/>
              </p:nvPicPr>
              <p:blipFill>
                <a:blip r:embed="rId519"/>
                <a:stretch>
                  <a:fillRect/>
                </a:stretch>
              </p:blipFill>
              <p:spPr>
                <a:xfrm>
                  <a:off x="8501640" y="2345620"/>
                  <a:ext cx="739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57" name="Ink 56">
                  <a:extLst>
                    <a:ext uri="{FF2B5EF4-FFF2-40B4-BE49-F238E27FC236}">
                      <a16:creationId xmlns:a16="http://schemas.microsoft.com/office/drawing/2014/main" id="{606ADB07-17A9-75EC-7037-0C52B6F3E8C5}"/>
                    </a:ext>
                  </a:extLst>
                </p14:cNvPr>
                <p14:cNvContentPartPr/>
                <p14:nvPr/>
              </p14:nvContentPartPr>
              <p14:xfrm>
                <a:off x="7874880" y="2372260"/>
                <a:ext cx="643320" cy="19800"/>
              </p14:xfrm>
            </p:contentPart>
          </mc:Choice>
          <mc:Fallback>
            <p:pic>
              <p:nvPicPr>
                <p:cNvPr id="57" name="Ink 56">
                  <a:extLst>
                    <a:ext uri="{FF2B5EF4-FFF2-40B4-BE49-F238E27FC236}">
                      <a16:creationId xmlns:a16="http://schemas.microsoft.com/office/drawing/2014/main" id="{606ADB07-17A9-75EC-7037-0C52B6F3E8C5}"/>
                    </a:ext>
                  </a:extLst>
                </p:cNvPr>
                <p:cNvPicPr/>
                <p:nvPr/>
              </p:nvPicPr>
              <p:blipFill>
                <a:blip r:embed="rId521"/>
                <a:stretch>
                  <a:fillRect/>
                </a:stretch>
              </p:blipFill>
              <p:spPr>
                <a:xfrm>
                  <a:off x="7857240" y="2354620"/>
                  <a:ext cx="6789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58" name="Ink 57">
                  <a:extLst>
                    <a:ext uri="{FF2B5EF4-FFF2-40B4-BE49-F238E27FC236}">
                      <a16:creationId xmlns:a16="http://schemas.microsoft.com/office/drawing/2014/main" id="{A21F4D70-3931-022C-9C84-D394894FAD16}"/>
                    </a:ext>
                  </a:extLst>
                </p14:cNvPr>
                <p14:cNvContentPartPr/>
                <p14:nvPr/>
              </p14:nvContentPartPr>
              <p14:xfrm>
                <a:off x="6949680" y="2335900"/>
                <a:ext cx="657360" cy="44640"/>
              </p14:xfrm>
            </p:contentPart>
          </mc:Choice>
          <mc:Fallback>
            <p:pic>
              <p:nvPicPr>
                <p:cNvPr id="58" name="Ink 57">
                  <a:extLst>
                    <a:ext uri="{FF2B5EF4-FFF2-40B4-BE49-F238E27FC236}">
                      <a16:creationId xmlns:a16="http://schemas.microsoft.com/office/drawing/2014/main" id="{A21F4D70-3931-022C-9C84-D394894FAD16}"/>
                    </a:ext>
                  </a:extLst>
                </p:cNvPr>
                <p:cNvPicPr/>
                <p:nvPr/>
              </p:nvPicPr>
              <p:blipFill>
                <a:blip r:embed="rId523"/>
                <a:stretch>
                  <a:fillRect/>
                </a:stretch>
              </p:blipFill>
              <p:spPr>
                <a:xfrm>
                  <a:off x="6931680" y="2318260"/>
                  <a:ext cx="693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60" name="Ink 59">
                  <a:extLst>
                    <a:ext uri="{FF2B5EF4-FFF2-40B4-BE49-F238E27FC236}">
                      <a16:creationId xmlns:a16="http://schemas.microsoft.com/office/drawing/2014/main" id="{1ACB8080-F9D3-AC97-62DC-FA7AAEF148EB}"/>
                    </a:ext>
                  </a:extLst>
                </p14:cNvPr>
                <p14:cNvContentPartPr/>
                <p14:nvPr/>
              </p14:nvContentPartPr>
              <p14:xfrm>
                <a:off x="6423360" y="2330500"/>
                <a:ext cx="587160" cy="34920"/>
              </p14:xfrm>
            </p:contentPart>
          </mc:Choice>
          <mc:Fallback>
            <p:pic>
              <p:nvPicPr>
                <p:cNvPr id="60" name="Ink 59">
                  <a:extLst>
                    <a:ext uri="{FF2B5EF4-FFF2-40B4-BE49-F238E27FC236}">
                      <a16:creationId xmlns:a16="http://schemas.microsoft.com/office/drawing/2014/main" id="{1ACB8080-F9D3-AC97-62DC-FA7AAEF148EB}"/>
                    </a:ext>
                  </a:extLst>
                </p:cNvPr>
                <p:cNvPicPr/>
                <p:nvPr/>
              </p:nvPicPr>
              <p:blipFill>
                <a:blip r:embed="rId525"/>
                <a:stretch>
                  <a:fillRect/>
                </a:stretch>
              </p:blipFill>
              <p:spPr>
                <a:xfrm>
                  <a:off x="6405360" y="2312860"/>
                  <a:ext cx="622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62" name="Ink 61">
                  <a:extLst>
                    <a:ext uri="{FF2B5EF4-FFF2-40B4-BE49-F238E27FC236}">
                      <a16:creationId xmlns:a16="http://schemas.microsoft.com/office/drawing/2014/main" id="{1934DED6-C375-7440-74D5-826504182A30}"/>
                    </a:ext>
                  </a:extLst>
                </p14:cNvPr>
                <p14:cNvContentPartPr/>
                <p14:nvPr/>
              </p14:nvContentPartPr>
              <p14:xfrm>
                <a:off x="5921160" y="2390260"/>
                <a:ext cx="394200" cy="32400"/>
              </p14:xfrm>
            </p:contentPart>
          </mc:Choice>
          <mc:Fallback>
            <p:pic>
              <p:nvPicPr>
                <p:cNvPr id="62" name="Ink 61">
                  <a:extLst>
                    <a:ext uri="{FF2B5EF4-FFF2-40B4-BE49-F238E27FC236}">
                      <a16:creationId xmlns:a16="http://schemas.microsoft.com/office/drawing/2014/main" id="{1934DED6-C375-7440-74D5-826504182A30}"/>
                    </a:ext>
                  </a:extLst>
                </p:cNvPr>
                <p:cNvPicPr/>
                <p:nvPr/>
              </p:nvPicPr>
              <p:blipFill>
                <a:blip r:embed="rId527"/>
                <a:stretch>
                  <a:fillRect/>
                </a:stretch>
              </p:blipFill>
              <p:spPr>
                <a:xfrm>
                  <a:off x="5903520" y="2372620"/>
                  <a:ext cx="429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63" name="Ink 62">
                  <a:extLst>
                    <a:ext uri="{FF2B5EF4-FFF2-40B4-BE49-F238E27FC236}">
                      <a16:creationId xmlns:a16="http://schemas.microsoft.com/office/drawing/2014/main" id="{28D5DAE2-401C-1CD8-50B6-2D32EF59B27B}"/>
                    </a:ext>
                  </a:extLst>
                </p14:cNvPr>
                <p14:cNvContentPartPr/>
                <p14:nvPr/>
              </p14:nvContentPartPr>
              <p14:xfrm>
                <a:off x="5268840" y="2391700"/>
                <a:ext cx="379080" cy="29160"/>
              </p14:xfrm>
            </p:contentPart>
          </mc:Choice>
          <mc:Fallback>
            <p:pic>
              <p:nvPicPr>
                <p:cNvPr id="63" name="Ink 62">
                  <a:extLst>
                    <a:ext uri="{FF2B5EF4-FFF2-40B4-BE49-F238E27FC236}">
                      <a16:creationId xmlns:a16="http://schemas.microsoft.com/office/drawing/2014/main" id="{28D5DAE2-401C-1CD8-50B6-2D32EF59B27B}"/>
                    </a:ext>
                  </a:extLst>
                </p:cNvPr>
                <p:cNvPicPr/>
                <p:nvPr/>
              </p:nvPicPr>
              <p:blipFill>
                <a:blip r:embed="rId529"/>
                <a:stretch>
                  <a:fillRect/>
                </a:stretch>
              </p:blipFill>
              <p:spPr>
                <a:xfrm>
                  <a:off x="5251200" y="2373700"/>
                  <a:ext cx="4147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56" name="Ink 255">
                  <a:extLst>
                    <a:ext uri="{FF2B5EF4-FFF2-40B4-BE49-F238E27FC236}">
                      <a16:creationId xmlns:a16="http://schemas.microsoft.com/office/drawing/2014/main" id="{AFBB2EA7-6BD6-EA04-F310-5547C82B6FF7}"/>
                    </a:ext>
                  </a:extLst>
                </p14:cNvPr>
                <p14:cNvContentPartPr/>
                <p14:nvPr/>
              </p14:nvContentPartPr>
              <p14:xfrm>
                <a:off x="4797600" y="2393140"/>
                <a:ext cx="223920" cy="37800"/>
              </p14:xfrm>
            </p:contentPart>
          </mc:Choice>
          <mc:Fallback>
            <p:pic>
              <p:nvPicPr>
                <p:cNvPr id="256" name="Ink 255">
                  <a:extLst>
                    <a:ext uri="{FF2B5EF4-FFF2-40B4-BE49-F238E27FC236}">
                      <a16:creationId xmlns:a16="http://schemas.microsoft.com/office/drawing/2014/main" id="{AFBB2EA7-6BD6-EA04-F310-5547C82B6FF7}"/>
                    </a:ext>
                  </a:extLst>
                </p:cNvPr>
                <p:cNvPicPr/>
                <p:nvPr/>
              </p:nvPicPr>
              <p:blipFill>
                <a:blip r:embed="rId531"/>
                <a:stretch>
                  <a:fillRect/>
                </a:stretch>
              </p:blipFill>
              <p:spPr>
                <a:xfrm>
                  <a:off x="4779600" y="2375140"/>
                  <a:ext cx="2595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57" name="Ink 256">
                  <a:extLst>
                    <a:ext uri="{FF2B5EF4-FFF2-40B4-BE49-F238E27FC236}">
                      <a16:creationId xmlns:a16="http://schemas.microsoft.com/office/drawing/2014/main" id="{99273043-8680-E429-E05A-6DC257ED813E}"/>
                    </a:ext>
                  </a:extLst>
                </p14:cNvPr>
                <p14:cNvContentPartPr/>
                <p14:nvPr/>
              </p14:nvContentPartPr>
              <p14:xfrm>
                <a:off x="4365960" y="2354260"/>
                <a:ext cx="245520" cy="25200"/>
              </p14:xfrm>
            </p:contentPart>
          </mc:Choice>
          <mc:Fallback>
            <p:pic>
              <p:nvPicPr>
                <p:cNvPr id="257" name="Ink 256">
                  <a:extLst>
                    <a:ext uri="{FF2B5EF4-FFF2-40B4-BE49-F238E27FC236}">
                      <a16:creationId xmlns:a16="http://schemas.microsoft.com/office/drawing/2014/main" id="{99273043-8680-E429-E05A-6DC257ED813E}"/>
                    </a:ext>
                  </a:extLst>
                </p:cNvPr>
                <p:cNvPicPr/>
                <p:nvPr/>
              </p:nvPicPr>
              <p:blipFill>
                <a:blip r:embed="rId533"/>
                <a:stretch>
                  <a:fillRect/>
                </a:stretch>
              </p:blipFill>
              <p:spPr>
                <a:xfrm>
                  <a:off x="4348320" y="2336620"/>
                  <a:ext cx="281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58" name="Ink 257">
                  <a:extLst>
                    <a:ext uri="{FF2B5EF4-FFF2-40B4-BE49-F238E27FC236}">
                      <a16:creationId xmlns:a16="http://schemas.microsoft.com/office/drawing/2014/main" id="{CBAED554-C9BA-81B4-2A0C-64C225641AC9}"/>
                    </a:ext>
                  </a:extLst>
                </p14:cNvPr>
                <p14:cNvContentPartPr/>
                <p14:nvPr/>
              </p14:nvContentPartPr>
              <p14:xfrm>
                <a:off x="3713640" y="2321140"/>
                <a:ext cx="534600" cy="19440"/>
              </p14:xfrm>
            </p:contentPart>
          </mc:Choice>
          <mc:Fallback>
            <p:pic>
              <p:nvPicPr>
                <p:cNvPr id="258" name="Ink 257">
                  <a:extLst>
                    <a:ext uri="{FF2B5EF4-FFF2-40B4-BE49-F238E27FC236}">
                      <a16:creationId xmlns:a16="http://schemas.microsoft.com/office/drawing/2014/main" id="{CBAED554-C9BA-81B4-2A0C-64C225641AC9}"/>
                    </a:ext>
                  </a:extLst>
                </p:cNvPr>
                <p:cNvPicPr/>
                <p:nvPr/>
              </p:nvPicPr>
              <p:blipFill>
                <a:blip r:embed="rId535"/>
                <a:stretch>
                  <a:fillRect/>
                </a:stretch>
              </p:blipFill>
              <p:spPr>
                <a:xfrm>
                  <a:off x="3696000" y="2303140"/>
                  <a:ext cx="5702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60" name="Ink 259">
                  <a:extLst>
                    <a:ext uri="{FF2B5EF4-FFF2-40B4-BE49-F238E27FC236}">
                      <a16:creationId xmlns:a16="http://schemas.microsoft.com/office/drawing/2014/main" id="{D7A78DC2-CC9D-207B-83BF-765EC780187F}"/>
                    </a:ext>
                  </a:extLst>
                </p14:cNvPr>
                <p14:cNvContentPartPr/>
                <p14:nvPr/>
              </p14:nvContentPartPr>
              <p14:xfrm>
                <a:off x="3041520" y="2295580"/>
                <a:ext cx="441720" cy="60120"/>
              </p14:xfrm>
            </p:contentPart>
          </mc:Choice>
          <mc:Fallback>
            <p:pic>
              <p:nvPicPr>
                <p:cNvPr id="260" name="Ink 259">
                  <a:extLst>
                    <a:ext uri="{FF2B5EF4-FFF2-40B4-BE49-F238E27FC236}">
                      <a16:creationId xmlns:a16="http://schemas.microsoft.com/office/drawing/2014/main" id="{D7A78DC2-CC9D-207B-83BF-765EC780187F}"/>
                    </a:ext>
                  </a:extLst>
                </p:cNvPr>
                <p:cNvPicPr/>
                <p:nvPr/>
              </p:nvPicPr>
              <p:blipFill>
                <a:blip r:embed="rId537"/>
                <a:stretch>
                  <a:fillRect/>
                </a:stretch>
              </p:blipFill>
              <p:spPr>
                <a:xfrm>
                  <a:off x="3023520" y="2277940"/>
                  <a:ext cx="477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61" name="Ink 260">
                  <a:extLst>
                    <a:ext uri="{FF2B5EF4-FFF2-40B4-BE49-F238E27FC236}">
                      <a16:creationId xmlns:a16="http://schemas.microsoft.com/office/drawing/2014/main" id="{2F3B6F2E-7A3A-A0D7-2B48-99C94FA55C11}"/>
                    </a:ext>
                  </a:extLst>
                </p14:cNvPr>
                <p14:cNvContentPartPr/>
                <p14:nvPr/>
              </p14:nvContentPartPr>
              <p14:xfrm>
                <a:off x="2211360" y="2332660"/>
                <a:ext cx="455760" cy="21240"/>
              </p14:xfrm>
            </p:contentPart>
          </mc:Choice>
          <mc:Fallback>
            <p:pic>
              <p:nvPicPr>
                <p:cNvPr id="261" name="Ink 260">
                  <a:extLst>
                    <a:ext uri="{FF2B5EF4-FFF2-40B4-BE49-F238E27FC236}">
                      <a16:creationId xmlns:a16="http://schemas.microsoft.com/office/drawing/2014/main" id="{2F3B6F2E-7A3A-A0D7-2B48-99C94FA55C11}"/>
                    </a:ext>
                  </a:extLst>
                </p:cNvPr>
                <p:cNvPicPr/>
                <p:nvPr/>
              </p:nvPicPr>
              <p:blipFill>
                <a:blip r:embed="rId539"/>
                <a:stretch>
                  <a:fillRect/>
                </a:stretch>
              </p:blipFill>
              <p:spPr>
                <a:xfrm>
                  <a:off x="2193720" y="2315020"/>
                  <a:ext cx="4914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62" name="Ink 261">
                  <a:extLst>
                    <a:ext uri="{FF2B5EF4-FFF2-40B4-BE49-F238E27FC236}">
                      <a16:creationId xmlns:a16="http://schemas.microsoft.com/office/drawing/2014/main" id="{1FB2EC3D-E699-4B99-EDA9-AB265DB8F883}"/>
                    </a:ext>
                  </a:extLst>
                </p14:cNvPr>
                <p14:cNvContentPartPr/>
                <p14:nvPr/>
              </p14:nvContentPartPr>
              <p14:xfrm>
                <a:off x="730320" y="2334100"/>
                <a:ext cx="1122120" cy="41760"/>
              </p14:xfrm>
            </p:contentPart>
          </mc:Choice>
          <mc:Fallback>
            <p:pic>
              <p:nvPicPr>
                <p:cNvPr id="262" name="Ink 261">
                  <a:extLst>
                    <a:ext uri="{FF2B5EF4-FFF2-40B4-BE49-F238E27FC236}">
                      <a16:creationId xmlns:a16="http://schemas.microsoft.com/office/drawing/2014/main" id="{1FB2EC3D-E699-4B99-EDA9-AB265DB8F883}"/>
                    </a:ext>
                  </a:extLst>
                </p:cNvPr>
                <p:cNvPicPr/>
                <p:nvPr/>
              </p:nvPicPr>
              <p:blipFill>
                <a:blip r:embed="rId541"/>
                <a:stretch>
                  <a:fillRect/>
                </a:stretch>
              </p:blipFill>
              <p:spPr>
                <a:xfrm>
                  <a:off x="712680" y="2316100"/>
                  <a:ext cx="1157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65" name="Ink 264">
                  <a:extLst>
                    <a:ext uri="{FF2B5EF4-FFF2-40B4-BE49-F238E27FC236}">
                      <a16:creationId xmlns:a16="http://schemas.microsoft.com/office/drawing/2014/main" id="{2812B2A1-2D94-2F52-BB21-AE4C71A6A84F}"/>
                    </a:ext>
                  </a:extLst>
                </p14:cNvPr>
                <p14:cNvContentPartPr/>
                <p14:nvPr/>
              </p14:nvContentPartPr>
              <p14:xfrm>
                <a:off x="3426000" y="1805620"/>
                <a:ext cx="822960" cy="595080"/>
              </p14:xfrm>
            </p:contentPart>
          </mc:Choice>
          <mc:Fallback>
            <p:pic>
              <p:nvPicPr>
                <p:cNvPr id="265" name="Ink 264">
                  <a:extLst>
                    <a:ext uri="{FF2B5EF4-FFF2-40B4-BE49-F238E27FC236}">
                      <a16:creationId xmlns:a16="http://schemas.microsoft.com/office/drawing/2014/main" id="{2812B2A1-2D94-2F52-BB21-AE4C71A6A84F}"/>
                    </a:ext>
                  </a:extLst>
                </p:cNvPr>
                <p:cNvPicPr/>
                <p:nvPr/>
              </p:nvPicPr>
              <p:blipFill>
                <a:blip r:embed="rId543"/>
                <a:stretch>
                  <a:fillRect/>
                </a:stretch>
              </p:blipFill>
              <p:spPr>
                <a:xfrm>
                  <a:off x="3408000" y="1787620"/>
                  <a:ext cx="858600" cy="6307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67" name="Ink 266">
                  <a:extLst>
                    <a:ext uri="{FF2B5EF4-FFF2-40B4-BE49-F238E27FC236}">
                      <a16:creationId xmlns:a16="http://schemas.microsoft.com/office/drawing/2014/main" id="{0FDBA647-696D-25F5-0CF0-CA75F58BC4BF}"/>
                    </a:ext>
                  </a:extLst>
                </p14:cNvPr>
                <p14:cNvContentPartPr/>
                <p14:nvPr/>
              </p14:nvContentPartPr>
              <p14:xfrm>
                <a:off x="2047560" y="2276500"/>
                <a:ext cx="624240" cy="54000"/>
              </p14:xfrm>
            </p:contentPart>
          </mc:Choice>
          <mc:Fallback>
            <p:pic>
              <p:nvPicPr>
                <p:cNvPr id="267" name="Ink 266">
                  <a:extLst>
                    <a:ext uri="{FF2B5EF4-FFF2-40B4-BE49-F238E27FC236}">
                      <a16:creationId xmlns:a16="http://schemas.microsoft.com/office/drawing/2014/main" id="{0FDBA647-696D-25F5-0CF0-CA75F58BC4BF}"/>
                    </a:ext>
                  </a:extLst>
                </p:cNvPr>
                <p:cNvPicPr/>
                <p:nvPr/>
              </p:nvPicPr>
              <p:blipFill>
                <a:blip r:embed="rId545"/>
                <a:stretch>
                  <a:fillRect/>
                </a:stretch>
              </p:blipFill>
              <p:spPr>
                <a:xfrm>
                  <a:off x="2029920" y="2258500"/>
                  <a:ext cx="659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78" name="Ink 277">
                  <a:extLst>
                    <a:ext uri="{FF2B5EF4-FFF2-40B4-BE49-F238E27FC236}">
                      <a16:creationId xmlns:a16="http://schemas.microsoft.com/office/drawing/2014/main" id="{FAF2A7C3-87A4-D7DA-E4A4-11BC8A35AD10}"/>
                    </a:ext>
                  </a:extLst>
                </p14:cNvPr>
                <p14:cNvContentPartPr/>
                <p14:nvPr/>
              </p14:nvContentPartPr>
              <p14:xfrm>
                <a:off x="8706840" y="3329140"/>
                <a:ext cx="565920" cy="66960"/>
              </p14:xfrm>
            </p:contentPart>
          </mc:Choice>
          <mc:Fallback>
            <p:pic>
              <p:nvPicPr>
                <p:cNvPr id="278" name="Ink 277">
                  <a:extLst>
                    <a:ext uri="{FF2B5EF4-FFF2-40B4-BE49-F238E27FC236}">
                      <a16:creationId xmlns:a16="http://schemas.microsoft.com/office/drawing/2014/main" id="{FAF2A7C3-87A4-D7DA-E4A4-11BC8A35AD10}"/>
                    </a:ext>
                  </a:extLst>
                </p:cNvPr>
                <p:cNvPicPr/>
                <p:nvPr/>
              </p:nvPicPr>
              <p:blipFill>
                <a:blip r:embed="rId547"/>
                <a:stretch>
                  <a:fillRect/>
                </a:stretch>
              </p:blipFill>
              <p:spPr>
                <a:xfrm>
                  <a:off x="8689200" y="3311500"/>
                  <a:ext cx="601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79" name="Ink 278">
                  <a:extLst>
                    <a:ext uri="{FF2B5EF4-FFF2-40B4-BE49-F238E27FC236}">
                      <a16:creationId xmlns:a16="http://schemas.microsoft.com/office/drawing/2014/main" id="{0B64F910-E6FD-9F2D-C8E7-DA84D48876CE}"/>
                    </a:ext>
                  </a:extLst>
                </p14:cNvPr>
                <p14:cNvContentPartPr/>
                <p14:nvPr/>
              </p14:nvContentPartPr>
              <p14:xfrm>
                <a:off x="8199600" y="3380980"/>
                <a:ext cx="333000" cy="84960"/>
              </p14:xfrm>
            </p:contentPart>
          </mc:Choice>
          <mc:Fallback>
            <p:pic>
              <p:nvPicPr>
                <p:cNvPr id="279" name="Ink 278">
                  <a:extLst>
                    <a:ext uri="{FF2B5EF4-FFF2-40B4-BE49-F238E27FC236}">
                      <a16:creationId xmlns:a16="http://schemas.microsoft.com/office/drawing/2014/main" id="{0B64F910-E6FD-9F2D-C8E7-DA84D48876CE}"/>
                    </a:ext>
                  </a:extLst>
                </p:cNvPr>
                <p:cNvPicPr/>
                <p:nvPr/>
              </p:nvPicPr>
              <p:blipFill>
                <a:blip r:embed="rId549"/>
                <a:stretch>
                  <a:fillRect/>
                </a:stretch>
              </p:blipFill>
              <p:spPr>
                <a:xfrm>
                  <a:off x="8181600" y="3362980"/>
                  <a:ext cx="368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80" name="Ink 279">
                  <a:extLst>
                    <a:ext uri="{FF2B5EF4-FFF2-40B4-BE49-F238E27FC236}">
                      <a16:creationId xmlns:a16="http://schemas.microsoft.com/office/drawing/2014/main" id="{F2CE1E88-6368-93EE-97F8-84B9355368E6}"/>
                    </a:ext>
                  </a:extLst>
                </p14:cNvPr>
                <p14:cNvContentPartPr/>
                <p14:nvPr/>
              </p14:nvContentPartPr>
              <p14:xfrm>
                <a:off x="7471680" y="3432100"/>
                <a:ext cx="493200" cy="29520"/>
              </p14:xfrm>
            </p:contentPart>
          </mc:Choice>
          <mc:Fallback>
            <p:pic>
              <p:nvPicPr>
                <p:cNvPr id="280" name="Ink 279">
                  <a:extLst>
                    <a:ext uri="{FF2B5EF4-FFF2-40B4-BE49-F238E27FC236}">
                      <a16:creationId xmlns:a16="http://schemas.microsoft.com/office/drawing/2014/main" id="{F2CE1E88-6368-93EE-97F8-84B9355368E6}"/>
                    </a:ext>
                  </a:extLst>
                </p:cNvPr>
                <p:cNvPicPr/>
                <p:nvPr/>
              </p:nvPicPr>
              <p:blipFill>
                <a:blip r:embed="rId551"/>
                <a:stretch>
                  <a:fillRect/>
                </a:stretch>
              </p:blipFill>
              <p:spPr>
                <a:xfrm>
                  <a:off x="7453680" y="3414460"/>
                  <a:ext cx="528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81" name="Ink 280">
                  <a:extLst>
                    <a:ext uri="{FF2B5EF4-FFF2-40B4-BE49-F238E27FC236}">
                      <a16:creationId xmlns:a16="http://schemas.microsoft.com/office/drawing/2014/main" id="{67F557AB-4771-132C-B084-C927DA9B4B67}"/>
                    </a:ext>
                  </a:extLst>
                </p14:cNvPr>
                <p14:cNvContentPartPr/>
                <p14:nvPr/>
              </p14:nvContentPartPr>
              <p14:xfrm>
                <a:off x="6487440" y="3425260"/>
                <a:ext cx="815040" cy="42480"/>
              </p14:xfrm>
            </p:contentPart>
          </mc:Choice>
          <mc:Fallback>
            <p:pic>
              <p:nvPicPr>
                <p:cNvPr id="281" name="Ink 280">
                  <a:extLst>
                    <a:ext uri="{FF2B5EF4-FFF2-40B4-BE49-F238E27FC236}">
                      <a16:creationId xmlns:a16="http://schemas.microsoft.com/office/drawing/2014/main" id="{67F557AB-4771-132C-B084-C927DA9B4B67}"/>
                    </a:ext>
                  </a:extLst>
                </p:cNvPr>
                <p:cNvPicPr/>
                <p:nvPr/>
              </p:nvPicPr>
              <p:blipFill>
                <a:blip r:embed="rId553"/>
                <a:stretch>
                  <a:fillRect/>
                </a:stretch>
              </p:blipFill>
              <p:spPr>
                <a:xfrm>
                  <a:off x="6469800" y="3407620"/>
                  <a:ext cx="850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82" name="Ink 281">
                  <a:extLst>
                    <a:ext uri="{FF2B5EF4-FFF2-40B4-BE49-F238E27FC236}">
                      <a16:creationId xmlns:a16="http://schemas.microsoft.com/office/drawing/2014/main" id="{9D5533FD-79F3-C93F-3AD6-F10F6C5E129B}"/>
                    </a:ext>
                  </a:extLst>
                </p14:cNvPr>
                <p14:cNvContentPartPr/>
                <p14:nvPr/>
              </p14:nvContentPartPr>
              <p14:xfrm>
                <a:off x="5869320" y="3457660"/>
                <a:ext cx="515880" cy="42120"/>
              </p14:xfrm>
            </p:contentPart>
          </mc:Choice>
          <mc:Fallback>
            <p:pic>
              <p:nvPicPr>
                <p:cNvPr id="282" name="Ink 281">
                  <a:extLst>
                    <a:ext uri="{FF2B5EF4-FFF2-40B4-BE49-F238E27FC236}">
                      <a16:creationId xmlns:a16="http://schemas.microsoft.com/office/drawing/2014/main" id="{9D5533FD-79F3-C93F-3AD6-F10F6C5E129B}"/>
                    </a:ext>
                  </a:extLst>
                </p:cNvPr>
                <p:cNvPicPr/>
                <p:nvPr/>
              </p:nvPicPr>
              <p:blipFill>
                <a:blip r:embed="rId555"/>
                <a:stretch>
                  <a:fillRect/>
                </a:stretch>
              </p:blipFill>
              <p:spPr>
                <a:xfrm>
                  <a:off x="5851320" y="3439660"/>
                  <a:ext cx="551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84" name="Ink 283">
                  <a:extLst>
                    <a:ext uri="{FF2B5EF4-FFF2-40B4-BE49-F238E27FC236}">
                      <a16:creationId xmlns:a16="http://schemas.microsoft.com/office/drawing/2014/main" id="{F5467E2A-E36A-C9A5-D802-E2A9A6AE8E23}"/>
                    </a:ext>
                  </a:extLst>
                </p14:cNvPr>
                <p14:cNvContentPartPr/>
                <p14:nvPr/>
              </p14:nvContentPartPr>
              <p14:xfrm>
                <a:off x="5087760" y="3437860"/>
                <a:ext cx="515880" cy="40680"/>
              </p14:xfrm>
            </p:contentPart>
          </mc:Choice>
          <mc:Fallback>
            <p:pic>
              <p:nvPicPr>
                <p:cNvPr id="284" name="Ink 283">
                  <a:extLst>
                    <a:ext uri="{FF2B5EF4-FFF2-40B4-BE49-F238E27FC236}">
                      <a16:creationId xmlns:a16="http://schemas.microsoft.com/office/drawing/2014/main" id="{F5467E2A-E36A-C9A5-D802-E2A9A6AE8E23}"/>
                    </a:ext>
                  </a:extLst>
                </p:cNvPr>
                <p:cNvPicPr/>
                <p:nvPr/>
              </p:nvPicPr>
              <p:blipFill>
                <a:blip r:embed="rId557"/>
                <a:stretch>
                  <a:fillRect/>
                </a:stretch>
              </p:blipFill>
              <p:spPr>
                <a:xfrm>
                  <a:off x="5070120" y="3419860"/>
                  <a:ext cx="551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85" name="Ink 284">
                  <a:extLst>
                    <a:ext uri="{FF2B5EF4-FFF2-40B4-BE49-F238E27FC236}">
                      <a16:creationId xmlns:a16="http://schemas.microsoft.com/office/drawing/2014/main" id="{CD5D6ADA-5904-38BB-6FB0-5F325B14E468}"/>
                    </a:ext>
                  </a:extLst>
                </p14:cNvPr>
                <p14:cNvContentPartPr/>
                <p14:nvPr/>
              </p14:nvContentPartPr>
              <p14:xfrm>
                <a:off x="4162560" y="3500860"/>
                <a:ext cx="648000" cy="23040"/>
              </p14:xfrm>
            </p:contentPart>
          </mc:Choice>
          <mc:Fallback>
            <p:pic>
              <p:nvPicPr>
                <p:cNvPr id="285" name="Ink 284">
                  <a:extLst>
                    <a:ext uri="{FF2B5EF4-FFF2-40B4-BE49-F238E27FC236}">
                      <a16:creationId xmlns:a16="http://schemas.microsoft.com/office/drawing/2014/main" id="{CD5D6ADA-5904-38BB-6FB0-5F325B14E468}"/>
                    </a:ext>
                  </a:extLst>
                </p:cNvPr>
                <p:cNvPicPr/>
                <p:nvPr/>
              </p:nvPicPr>
              <p:blipFill>
                <a:blip r:embed="rId559"/>
                <a:stretch>
                  <a:fillRect/>
                </a:stretch>
              </p:blipFill>
              <p:spPr>
                <a:xfrm>
                  <a:off x="4144560" y="3483220"/>
                  <a:ext cx="683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87" name="Ink 286">
                  <a:extLst>
                    <a:ext uri="{FF2B5EF4-FFF2-40B4-BE49-F238E27FC236}">
                      <a16:creationId xmlns:a16="http://schemas.microsoft.com/office/drawing/2014/main" id="{97C384E6-5965-4C6A-D3FB-16B1B32062C7}"/>
                    </a:ext>
                  </a:extLst>
                </p14:cNvPr>
                <p14:cNvContentPartPr/>
                <p14:nvPr/>
              </p14:nvContentPartPr>
              <p14:xfrm>
                <a:off x="3576840" y="3445780"/>
                <a:ext cx="332280" cy="50040"/>
              </p14:xfrm>
            </p:contentPart>
          </mc:Choice>
          <mc:Fallback>
            <p:pic>
              <p:nvPicPr>
                <p:cNvPr id="287" name="Ink 286">
                  <a:extLst>
                    <a:ext uri="{FF2B5EF4-FFF2-40B4-BE49-F238E27FC236}">
                      <a16:creationId xmlns:a16="http://schemas.microsoft.com/office/drawing/2014/main" id="{97C384E6-5965-4C6A-D3FB-16B1B32062C7}"/>
                    </a:ext>
                  </a:extLst>
                </p:cNvPr>
                <p:cNvPicPr/>
                <p:nvPr/>
              </p:nvPicPr>
              <p:blipFill>
                <a:blip r:embed="rId561"/>
                <a:stretch>
                  <a:fillRect/>
                </a:stretch>
              </p:blipFill>
              <p:spPr>
                <a:xfrm>
                  <a:off x="3559200" y="3428140"/>
                  <a:ext cx="367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88" name="Ink 287">
                  <a:extLst>
                    <a:ext uri="{FF2B5EF4-FFF2-40B4-BE49-F238E27FC236}">
                      <a16:creationId xmlns:a16="http://schemas.microsoft.com/office/drawing/2014/main" id="{FBE5F525-C3A7-F758-2063-1E257D3510E4}"/>
                    </a:ext>
                  </a:extLst>
                </p14:cNvPr>
                <p14:cNvContentPartPr/>
                <p14:nvPr/>
              </p14:nvContentPartPr>
              <p14:xfrm>
                <a:off x="2983920" y="3410500"/>
                <a:ext cx="405720" cy="36000"/>
              </p14:xfrm>
            </p:contentPart>
          </mc:Choice>
          <mc:Fallback>
            <p:pic>
              <p:nvPicPr>
                <p:cNvPr id="288" name="Ink 287">
                  <a:extLst>
                    <a:ext uri="{FF2B5EF4-FFF2-40B4-BE49-F238E27FC236}">
                      <a16:creationId xmlns:a16="http://schemas.microsoft.com/office/drawing/2014/main" id="{FBE5F525-C3A7-F758-2063-1E257D3510E4}"/>
                    </a:ext>
                  </a:extLst>
                </p:cNvPr>
                <p:cNvPicPr/>
                <p:nvPr/>
              </p:nvPicPr>
              <p:blipFill>
                <a:blip r:embed="rId563"/>
                <a:stretch>
                  <a:fillRect/>
                </a:stretch>
              </p:blipFill>
              <p:spPr>
                <a:xfrm>
                  <a:off x="2966280" y="3392860"/>
                  <a:ext cx="441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90" name="Ink 289">
                  <a:extLst>
                    <a:ext uri="{FF2B5EF4-FFF2-40B4-BE49-F238E27FC236}">
                      <a16:creationId xmlns:a16="http://schemas.microsoft.com/office/drawing/2014/main" id="{F42AEEC6-01C7-E33F-3399-82E19D9C184D}"/>
                    </a:ext>
                  </a:extLst>
                </p14:cNvPr>
                <p14:cNvContentPartPr/>
                <p14:nvPr/>
              </p14:nvContentPartPr>
              <p14:xfrm>
                <a:off x="2082480" y="3377380"/>
                <a:ext cx="383760" cy="60480"/>
              </p14:xfrm>
            </p:contentPart>
          </mc:Choice>
          <mc:Fallback>
            <p:pic>
              <p:nvPicPr>
                <p:cNvPr id="290" name="Ink 289">
                  <a:extLst>
                    <a:ext uri="{FF2B5EF4-FFF2-40B4-BE49-F238E27FC236}">
                      <a16:creationId xmlns:a16="http://schemas.microsoft.com/office/drawing/2014/main" id="{F42AEEC6-01C7-E33F-3399-82E19D9C184D}"/>
                    </a:ext>
                  </a:extLst>
                </p:cNvPr>
                <p:cNvPicPr/>
                <p:nvPr/>
              </p:nvPicPr>
              <p:blipFill>
                <a:blip r:embed="rId565"/>
                <a:stretch>
                  <a:fillRect/>
                </a:stretch>
              </p:blipFill>
              <p:spPr>
                <a:xfrm>
                  <a:off x="2064840" y="3359380"/>
                  <a:ext cx="419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92" name="Ink 291">
                  <a:extLst>
                    <a:ext uri="{FF2B5EF4-FFF2-40B4-BE49-F238E27FC236}">
                      <a16:creationId xmlns:a16="http://schemas.microsoft.com/office/drawing/2014/main" id="{4C333C34-5739-20A2-FE11-5A36EC0D4F4A}"/>
                    </a:ext>
                  </a:extLst>
                </p14:cNvPr>
                <p14:cNvContentPartPr/>
                <p14:nvPr/>
              </p14:nvContentPartPr>
              <p14:xfrm>
                <a:off x="1782240" y="3376660"/>
                <a:ext cx="787680" cy="91800"/>
              </p14:xfrm>
            </p:contentPart>
          </mc:Choice>
          <mc:Fallback>
            <p:pic>
              <p:nvPicPr>
                <p:cNvPr id="292" name="Ink 291">
                  <a:extLst>
                    <a:ext uri="{FF2B5EF4-FFF2-40B4-BE49-F238E27FC236}">
                      <a16:creationId xmlns:a16="http://schemas.microsoft.com/office/drawing/2014/main" id="{4C333C34-5739-20A2-FE11-5A36EC0D4F4A}"/>
                    </a:ext>
                  </a:extLst>
                </p:cNvPr>
                <p:cNvPicPr/>
                <p:nvPr/>
              </p:nvPicPr>
              <p:blipFill>
                <a:blip r:embed="rId567"/>
                <a:stretch>
                  <a:fillRect/>
                </a:stretch>
              </p:blipFill>
              <p:spPr>
                <a:xfrm>
                  <a:off x="1764240" y="3359020"/>
                  <a:ext cx="823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96" name="Ink 295">
                  <a:extLst>
                    <a:ext uri="{FF2B5EF4-FFF2-40B4-BE49-F238E27FC236}">
                      <a16:creationId xmlns:a16="http://schemas.microsoft.com/office/drawing/2014/main" id="{F47FA029-1B8A-B706-2CE0-8D6ECD76AE0B}"/>
                    </a:ext>
                  </a:extLst>
                </p14:cNvPr>
                <p14:cNvContentPartPr/>
                <p14:nvPr/>
              </p14:nvContentPartPr>
              <p14:xfrm>
                <a:off x="2422320" y="3494740"/>
                <a:ext cx="55800" cy="1080"/>
              </p14:xfrm>
            </p:contentPart>
          </mc:Choice>
          <mc:Fallback>
            <p:pic>
              <p:nvPicPr>
                <p:cNvPr id="296" name="Ink 295">
                  <a:extLst>
                    <a:ext uri="{FF2B5EF4-FFF2-40B4-BE49-F238E27FC236}">
                      <a16:creationId xmlns:a16="http://schemas.microsoft.com/office/drawing/2014/main" id="{F47FA029-1B8A-B706-2CE0-8D6ECD76AE0B}"/>
                    </a:ext>
                  </a:extLst>
                </p:cNvPr>
                <p:cNvPicPr/>
                <p:nvPr/>
              </p:nvPicPr>
              <p:blipFill>
                <a:blip r:embed="rId569"/>
                <a:stretch>
                  <a:fillRect/>
                </a:stretch>
              </p:blipFill>
              <p:spPr>
                <a:xfrm>
                  <a:off x="2404680" y="3476740"/>
                  <a:ext cx="91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98" name="Ink 297">
                  <a:extLst>
                    <a:ext uri="{FF2B5EF4-FFF2-40B4-BE49-F238E27FC236}">
                      <a16:creationId xmlns:a16="http://schemas.microsoft.com/office/drawing/2014/main" id="{47B933D4-E410-ABB6-ADB1-FC111F1E3E14}"/>
                    </a:ext>
                  </a:extLst>
                </p14:cNvPr>
                <p14:cNvContentPartPr/>
                <p14:nvPr/>
              </p14:nvContentPartPr>
              <p14:xfrm>
                <a:off x="2126760" y="2860060"/>
                <a:ext cx="1765440" cy="643680"/>
              </p14:xfrm>
            </p:contentPart>
          </mc:Choice>
          <mc:Fallback>
            <p:pic>
              <p:nvPicPr>
                <p:cNvPr id="298" name="Ink 297">
                  <a:extLst>
                    <a:ext uri="{FF2B5EF4-FFF2-40B4-BE49-F238E27FC236}">
                      <a16:creationId xmlns:a16="http://schemas.microsoft.com/office/drawing/2014/main" id="{47B933D4-E410-ABB6-ADB1-FC111F1E3E14}"/>
                    </a:ext>
                  </a:extLst>
                </p:cNvPr>
                <p:cNvPicPr/>
                <p:nvPr/>
              </p:nvPicPr>
              <p:blipFill>
                <a:blip r:embed="rId571"/>
                <a:stretch>
                  <a:fillRect/>
                </a:stretch>
              </p:blipFill>
              <p:spPr>
                <a:xfrm>
                  <a:off x="2108760" y="2842060"/>
                  <a:ext cx="1801080" cy="6793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69" name="Ink 268">
                  <a:extLst>
                    <a:ext uri="{FF2B5EF4-FFF2-40B4-BE49-F238E27FC236}">
                      <a16:creationId xmlns:a16="http://schemas.microsoft.com/office/drawing/2014/main" id="{3FDE4063-B73E-2BAE-7A92-CB71C9C75E21}"/>
                    </a:ext>
                  </a:extLst>
                </p14:cNvPr>
                <p14:cNvContentPartPr/>
                <p14:nvPr/>
              </p14:nvContentPartPr>
              <p14:xfrm>
                <a:off x="4845480" y="2871580"/>
                <a:ext cx="1812600" cy="48600"/>
              </p14:xfrm>
            </p:contentPart>
          </mc:Choice>
          <mc:Fallback>
            <p:pic>
              <p:nvPicPr>
                <p:cNvPr id="269" name="Ink 268">
                  <a:extLst>
                    <a:ext uri="{FF2B5EF4-FFF2-40B4-BE49-F238E27FC236}">
                      <a16:creationId xmlns:a16="http://schemas.microsoft.com/office/drawing/2014/main" id="{3FDE4063-B73E-2BAE-7A92-CB71C9C75E21}"/>
                    </a:ext>
                  </a:extLst>
                </p:cNvPr>
                <p:cNvPicPr/>
                <p:nvPr/>
              </p:nvPicPr>
              <p:blipFill>
                <a:blip r:embed="rId573"/>
                <a:stretch>
                  <a:fillRect/>
                </a:stretch>
              </p:blipFill>
              <p:spPr>
                <a:xfrm>
                  <a:off x="4827840" y="2853940"/>
                  <a:ext cx="1848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70" name="Ink 269">
                  <a:extLst>
                    <a:ext uri="{FF2B5EF4-FFF2-40B4-BE49-F238E27FC236}">
                      <a16:creationId xmlns:a16="http://schemas.microsoft.com/office/drawing/2014/main" id="{8D22E511-E609-37AC-FBDC-BB6D13BE54AF}"/>
                    </a:ext>
                  </a:extLst>
                </p14:cNvPr>
                <p14:cNvContentPartPr/>
                <p14:nvPr/>
              </p14:nvContentPartPr>
              <p14:xfrm>
                <a:off x="3927480" y="2891380"/>
                <a:ext cx="687960" cy="37440"/>
              </p14:xfrm>
            </p:contentPart>
          </mc:Choice>
          <mc:Fallback>
            <p:pic>
              <p:nvPicPr>
                <p:cNvPr id="270" name="Ink 269">
                  <a:extLst>
                    <a:ext uri="{FF2B5EF4-FFF2-40B4-BE49-F238E27FC236}">
                      <a16:creationId xmlns:a16="http://schemas.microsoft.com/office/drawing/2014/main" id="{8D22E511-E609-37AC-FBDC-BB6D13BE54AF}"/>
                    </a:ext>
                  </a:extLst>
                </p:cNvPr>
                <p:cNvPicPr/>
                <p:nvPr/>
              </p:nvPicPr>
              <p:blipFill>
                <a:blip r:embed="rId575"/>
                <a:stretch>
                  <a:fillRect/>
                </a:stretch>
              </p:blipFill>
              <p:spPr>
                <a:xfrm>
                  <a:off x="3909480" y="2873740"/>
                  <a:ext cx="7236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72" name="Ink 271">
                  <a:extLst>
                    <a:ext uri="{FF2B5EF4-FFF2-40B4-BE49-F238E27FC236}">
                      <a16:creationId xmlns:a16="http://schemas.microsoft.com/office/drawing/2014/main" id="{49759182-0F7F-4253-785C-3D7E3303B266}"/>
                    </a:ext>
                  </a:extLst>
                </p14:cNvPr>
                <p14:cNvContentPartPr/>
                <p14:nvPr/>
              </p14:nvContentPartPr>
              <p14:xfrm>
                <a:off x="2681520" y="2919820"/>
                <a:ext cx="1118520" cy="80640"/>
              </p14:xfrm>
            </p:contentPart>
          </mc:Choice>
          <mc:Fallback>
            <p:pic>
              <p:nvPicPr>
                <p:cNvPr id="272" name="Ink 271">
                  <a:extLst>
                    <a:ext uri="{FF2B5EF4-FFF2-40B4-BE49-F238E27FC236}">
                      <a16:creationId xmlns:a16="http://schemas.microsoft.com/office/drawing/2014/main" id="{49759182-0F7F-4253-785C-3D7E3303B266}"/>
                    </a:ext>
                  </a:extLst>
                </p:cNvPr>
                <p:cNvPicPr/>
                <p:nvPr/>
              </p:nvPicPr>
              <p:blipFill>
                <a:blip r:embed="rId577"/>
                <a:stretch>
                  <a:fillRect/>
                </a:stretch>
              </p:blipFill>
              <p:spPr>
                <a:xfrm>
                  <a:off x="2663520" y="2902180"/>
                  <a:ext cx="1154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74" name="Ink 273">
                  <a:extLst>
                    <a:ext uri="{FF2B5EF4-FFF2-40B4-BE49-F238E27FC236}">
                      <a16:creationId xmlns:a16="http://schemas.microsoft.com/office/drawing/2014/main" id="{7B4D4F46-834C-7331-2B38-53E4A78C0269}"/>
                    </a:ext>
                  </a:extLst>
                </p14:cNvPr>
                <p14:cNvContentPartPr/>
                <p14:nvPr/>
              </p14:nvContentPartPr>
              <p14:xfrm>
                <a:off x="2002920" y="2906860"/>
                <a:ext cx="697320" cy="39960"/>
              </p14:xfrm>
            </p:contentPart>
          </mc:Choice>
          <mc:Fallback>
            <p:pic>
              <p:nvPicPr>
                <p:cNvPr id="274" name="Ink 273">
                  <a:extLst>
                    <a:ext uri="{FF2B5EF4-FFF2-40B4-BE49-F238E27FC236}">
                      <a16:creationId xmlns:a16="http://schemas.microsoft.com/office/drawing/2014/main" id="{7B4D4F46-834C-7331-2B38-53E4A78C0269}"/>
                    </a:ext>
                  </a:extLst>
                </p:cNvPr>
                <p:cNvPicPr/>
                <p:nvPr/>
              </p:nvPicPr>
              <p:blipFill>
                <a:blip r:embed="rId579"/>
                <a:stretch>
                  <a:fillRect/>
                </a:stretch>
              </p:blipFill>
              <p:spPr>
                <a:xfrm>
                  <a:off x="1985280" y="2888860"/>
                  <a:ext cx="732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75" name="Ink 274">
                  <a:extLst>
                    <a:ext uri="{FF2B5EF4-FFF2-40B4-BE49-F238E27FC236}">
                      <a16:creationId xmlns:a16="http://schemas.microsoft.com/office/drawing/2014/main" id="{423E4B1A-129A-E198-9433-4E9A8D9FBF7C}"/>
                    </a:ext>
                  </a:extLst>
                </p14:cNvPr>
                <p14:cNvContentPartPr/>
                <p14:nvPr/>
              </p14:nvContentPartPr>
              <p14:xfrm>
                <a:off x="1300560" y="2852860"/>
                <a:ext cx="644400" cy="62640"/>
              </p14:xfrm>
            </p:contentPart>
          </mc:Choice>
          <mc:Fallback>
            <p:pic>
              <p:nvPicPr>
                <p:cNvPr id="275" name="Ink 274">
                  <a:extLst>
                    <a:ext uri="{FF2B5EF4-FFF2-40B4-BE49-F238E27FC236}">
                      <a16:creationId xmlns:a16="http://schemas.microsoft.com/office/drawing/2014/main" id="{423E4B1A-129A-E198-9433-4E9A8D9FBF7C}"/>
                    </a:ext>
                  </a:extLst>
                </p:cNvPr>
                <p:cNvPicPr/>
                <p:nvPr/>
              </p:nvPicPr>
              <p:blipFill>
                <a:blip r:embed="rId581"/>
                <a:stretch>
                  <a:fillRect/>
                </a:stretch>
              </p:blipFill>
              <p:spPr>
                <a:xfrm>
                  <a:off x="1282920" y="2834860"/>
                  <a:ext cx="680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76" name="Ink 275">
                  <a:extLst>
                    <a:ext uri="{FF2B5EF4-FFF2-40B4-BE49-F238E27FC236}">
                      <a16:creationId xmlns:a16="http://schemas.microsoft.com/office/drawing/2014/main" id="{84BE7918-4E56-6147-DABD-BCD4B7F2C507}"/>
                    </a:ext>
                  </a:extLst>
                </p14:cNvPr>
                <p14:cNvContentPartPr/>
                <p14:nvPr/>
              </p14:nvContentPartPr>
              <p14:xfrm>
                <a:off x="548160" y="2873020"/>
                <a:ext cx="649440" cy="51120"/>
              </p14:xfrm>
            </p:contentPart>
          </mc:Choice>
          <mc:Fallback>
            <p:pic>
              <p:nvPicPr>
                <p:cNvPr id="276" name="Ink 275">
                  <a:extLst>
                    <a:ext uri="{FF2B5EF4-FFF2-40B4-BE49-F238E27FC236}">
                      <a16:creationId xmlns:a16="http://schemas.microsoft.com/office/drawing/2014/main" id="{84BE7918-4E56-6147-DABD-BCD4B7F2C507}"/>
                    </a:ext>
                  </a:extLst>
                </p:cNvPr>
                <p:cNvPicPr/>
                <p:nvPr/>
              </p:nvPicPr>
              <p:blipFill>
                <a:blip r:embed="rId583"/>
                <a:stretch>
                  <a:fillRect/>
                </a:stretch>
              </p:blipFill>
              <p:spPr>
                <a:xfrm>
                  <a:off x="530160" y="2855380"/>
                  <a:ext cx="685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33" name="Ink 332">
                  <a:extLst>
                    <a:ext uri="{FF2B5EF4-FFF2-40B4-BE49-F238E27FC236}">
                      <a16:creationId xmlns:a16="http://schemas.microsoft.com/office/drawing/2014/main" id="{0A5E6348-014A-3B4B-6C40-0DD1FD15DD29}"/>
                    </a:ext>
                  </a:extLst>
                </p14:cNvPr>
                <p14:cNvContentPartPr/>
                <p14:nvPr/>
              </p14:nvContentPartPr>
              <p14:xfrm>
                <a:off x="398040" y="2330500"/>
                <a:ext cx="9046800" cy="1188720"/>
              </p14:xfrm>
            </p:contentPart>
          </mc:Choice>
          <mc:Fallback>
            <p:pic>
              <p:nvPicPr>
                <p:cNvPr id="333" name="Ink 332">
                  <a:extLst>
                    <a:ext uri="{FF2B5EF4-FFF2-40B4-BE49-F238E27FC236}">
                      <a16:creationId xmlns:a16="http://schemas.microsoft.com/office/drawing/2014/main" id="{0A5E6348-014A-3B4B-6C40-0DD1FD15DD29}"/>
                    </a:ext>
                  </a:extLst>
                </p:cNvPr>
                <p:cNvPicPr/>
                <p:nvPr/>
              </p:nvPicPr>
              <p:blipFill>
                <a:blip r:embed="rId585"/>
                <a:stretch>
                  <a:fillRect/>
                </a:stretch>
              </p:blipFill>
              <p:spPr>
                <a:xfrm>
                  <a:off x="380040" y="2312860"/>
                  <a:ext cx="9082440" cy="1224360"/>
                </a:xfrm>
                <a:prstGeom prst="rect">
                  <a:avLst/>
                </a:prstGeom>
              </p:spPr>
            </p:pic>
          </mc:Fallback>
        </mc:AlternateContent>
      </p:grpSp>
      <p:grpSp>
        <p:nvGrpSpPr>
          <p:cNvPr id="358" name="Group 357">
            <a:extLst>
              <a:ext uri="{FF2B5EF4-FFF2-40B4-BE49-F238E27FC236}">
                <a16:creationId xmlns:a16="http://schemas.microsoft.com/office/drawing/2014/main" id="{09FB6B76-3ECC-AF3C-E84A-EE0529866C50}"/>
              </a:ext>
            </a:extLst>
          </p:cNvPr>
          <p:cNvGrpSpPr/>
          <p:nvPr/>
        </p:nvGrpSpPr>
        <p:grpSpPr>
          <a:xfrm>
            <a:off x="1357080" y="4423180"/>
            <a:ext cx="6216480" cy="156240"/>
            <a:chOff x="1357080" y="4423180"/>
            <a:chExt cx="6216480" cy="156240"/>
          </a:xfrm>
        </p:grpSpPr>
        <mc:AlternateContent xmlns:mc="http://schemas.openxmlformats.org/markup-compatibility/2006">
          <mc:Choice xmlns:p14="http://schemas.microsoft.com/office/powerpoint/2010/main" Requires="p14">
            <p:contentPart p14:bwMode="auto" r:id="rId586">
              <p14:nvContentPartPr>
                <p14:cNvPr id="335" name="Ink 334">
                  <a:extLst>
                    <a:ext uri="{FF2B5EF4-FFF2-40B4-BE49-F238E27FC236}">
                      <a16:creationId xmlns:a16="http://schemas.microsoft.com/office/drawing/2014/main" id="{154BA0DB-30BA-2407-B5B1-3DCDBF7EAEA1}"/>
                    </a:ext>
                  </a:extLst>
                </p14:cNvPr>
                <p14:cNvContentPartPr/>
                <p14:nvPr/>
              </p14:nvContentPartPr>
              <p14:xfrm>
                <a:off x="7130400" y="4493740"/>
                <a:ext cx="443160" cy="23760"/>
              </p14:xfrm>
            </p:contentPart>
          </mc:Choice>
          <mc:Fallback>
            <p:pic>
              <p:nvPicPr>
                <p:cNvPr id="335" name="Ink 334">
                  <a:extLst>
                    <a:ext uri="{FF2B5EF4-FFF2-40B4-BE49-F238E27FC236}">
                      <a16:creationId xmlns:a16="http://schemas.microsoft.com/office/drawing/2014/main" id="{154BA0DB-30BA-2407-B5B1-3DCDBF7EAEA1}"/>
                    </a:ext>
                  </a:extLst>
                </p:cNvPr>
                <p:cNvPicPr/>
                <p:nvPr/>
              </p:nvPicPr>
              <p:blipFill>
                <a:blip r:embed="rId587"/>
                <a:stretch>
                  <a:fillRect/>
                </a:stretch>
              </p:blipFill>
              <p:spPr>
                <a:xfrm>
                  <a:off x="7112760" y="4476100"/>
                  <a:ext cx="4788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36" name="Ink 335">
                  <a:extLst>
                    <a:ext uri="{FF2B5EF4-FFF2-40B4-BE49-F238E27FC236}">
                      <a16:creationId xmlns:a16="http://schemas.microsoft.com/office/drawing/2014/main" id="{2CD25E95-96AD-5CCE-1666-B79F72886313}"/>
                    </a:ext>
                  </a:extLst>
                </p14:cNvPr>
                <p14:cNvContentPartPr/>
                <p14:nvPr/>
              </p14:nvContentPartPr>
              <p14:xfrm>
                <a:off x="5436960" y="4499860"/>
                <a:ext cx="1268280" cy="43920"/>
              </p14:xfrm>
            </p:contentPart>
          </mc:Choice>
          <mc:Fallback>
            <p:pic>
              <p:nvPicPr>
                <p:cNvPr id="336" name="Ink 335">
                  <a:extLst>
                    <a:ext uri="{FF2B5EF4-FFF2-40B4-BE49-F238E27FC236}">
                      <a16:creationId xmlns:a16="http://schemas.microsoft.com/office/drawing/2014/main" id="{2CD25E95-96AD-5CCE-1666-B79F72886313}"/>
                    </a:ext>
                  </a:extLst>
                </p:cNvPr>
                <p:cNvPicPr/>
                <p:nvPr/>
              </p:nvPicPr>
              <p:blipFill>
                <a:blip r:embed="rId589"/>
                <a:stretch>
                  <a:fillRect/>
                </a:stretch>
              </p:blipFill>
              <p:spPr>
                <a:xfrm>
                  <a:off x="5419320" y="4481860"/>
                  <a:ext cx="1303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38" name="Ink 337">
                  <a:extLst>
                    <a:ext uri="{FF2B5EF4-FFF2-40B4-BE49-F238E27FC236}">
                      <a16:creationId xmlns:a16="http://schemas.microsoft.com/office/drawing/2014/main" id="{BB728510-2FBA-16E5-D137-EB96E27BC70C}"/>
                    </a:ext>
                  </a:extLst>
                </p14:cNvPr>
                <p14:cNvContentPartPr/>
                <p14:nvPr/>
              </p14:nvContentPartPr>
              <p14:xfrm>
                <a:off x="4539120" y="4485100"/>
                <a:ext cx="674280" cy="57600"/>
              </p14:xfrm>
            </p:contentPart>
          </mc:Choice>
          <mc:Fallback>
            <p:pic>
              <p:nvPicPr>
                <p:cNvPr id="338" name="Ink 337">
                  <a:extLst>
                    <a:ext uri="{FF2B5EF4-FFF2-40B4-BE49-F238E27FC236}">
                      <a16:creationId xmlns:a16="http://schemas.microsoft.com/office/drawing/2014/main" id="{BB728510-2FBA-16E5-D137-EB96E27BC70C}"/>
                    </a:ext>
                  </a:extLst>
                </p:cNvPr>
                <p:cNvPicPr/>
                <p:nvPr/>
              </p:nvPicPr>
              <p:blipFill>
                <a:blip r:embed="rId591"/>
                <a:stretch>
                  <a:fillRect/>
                </a:stretch>
              </p:blipFill>
              <p:spPr>
                <a:xfrm>
                  <a:off x="4521120" y="4467100"/>
                  <a:ext cx="709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40" name="Ink 339">
                  <a:extLst>
                    <a:ext uri="{FF2B5EF4-FFF2-40B4-BE49-F238E27FC236}">
                      <a16:creationId xmlns:a16="http://schemas.microsoft.com/office/drawing/2014/main" id="{200C2C6E-9BD8-95E8-CAB3-DFAAB8143866}"/>
                    </a:ext>
                  </a:extLst>
                </p14:cNvPr>
                <p14:cNvContentPartPr/>
                <p14:nvPr/>
              </p14:nvContentPartPr>
              <p14:xfrm>
                <a:off x="3623640" y="4523980"/>
                <a:ext cx="727560" cy="25920"/>
              </p14:xfrm>
            </p:contentPart>
          </mc:Choice>
          <mc:Fallback>
            <p:pic>
              <p:nvPicPr>
                <p:cNvPr id="340" name="Ink 339">
                  <a:extLst>
                    <a:ext uri="{FF2B5EF4-FFF2-40B4-BE49-F238E27FC236}">
                      <a16:creationId xmlns:a16="http://schemas.microsoft.com/office/drawing/2014/main" id="{200C2C6E-9BD8-95E8-CAB3-DFAAB8143866}"/>
                    </a:ext>
                  </a:extLst>
                </p:cNvPr>
                <p:cNvPicPr/>
                <p:nvPr/>
              </p:nvPicPr>
              <p:blipFill>
                <a:blip r:embed="rId593"/>
                <a:stretch>
                  <a:fillRect/>
                </a:stretch>
              </p:blipFill>
              <p:spPr>
                <a:xfrm>
                  <a:off x="3605640" y="4506340"/>
                  <a:ext cx="7632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42" name="Ink 341">
                  <a:extLst>
                    <a:ext uri="{FF2B5EF4-FFF2-40B4-BE49-F238E27FC236}">
                      <a16:creationId xmlns:a16="http://schemas.microsoft.com/office/drawing/2014/main" id="{D291A8A6-B344-CD97-DE3B-069F444524C9}"/>
                    </a:ext>
                  </a:extLst>
                </p14:cNvPr>
                <p14:cNvContentPartPr/>
                <p14:nvPr/>
              </p14:nvContentPartPr>
              <p14:xfrm>
                <a:off x="2285520" y="4477180"/>
                <a:ext cx="906480" cy="102240"/>
              </p14:xfrm>
            </p:contentPart>
          </mc:Choice>
          <mc:Fallback>
            <p:pic>
              <p:nvPicPr>
                <p:cNvPr id="342" name="Ink 341">
                  <a:extLst>
                    <a:ext uri="{FF2B5EF4-FFF2-40B4-BE49-F238E27FC236}">
                      <a16:creationId xmlns:a16="http://schemas.microsoft.com/office/drawing/2014/main" id="{D291A8A6-B344-CD97-DE3B-069F444524C9}"/>
                    </a:ext>
                  </a:extLst>
                </p:cNvPr>
                <p:cNvPicPr/>
                <p:nvPr/>
              </p:nvPicPr>
              <p:blipFill>
                <a:blip r:embed="rId595"/>
                <a:stretch>
                  <a:fillRect/>
                </a:stretch>
              </p:blipFill>
              <p:spPr>
                <a:xfrm>
                  <a:off x="2267880" y="4459540"/>
                  <a:ext cx="942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44" name="Ink 343">
                  <a:extLst>
                    <a:ext uri="{FF2B5EF4-FFF2-40B4-BE49-F238E27FC236}">
                      <a16:creationId xmlns:a16="http://schemas.microsoft.com/office/drawing/2014/main" id="{45C0AD38-12E9-6D6C-9F1D-5E5C1C634527}"/>
                    </a:ext>
                  </a:extLst>
                </p14:cNvPr>
                <p14:cNvContentPartPr/>
                <p14:nvPr/>
              </p14:nvContentPartPr>
              <p14:xfrm>
                <a:off x="1454280" y="4493020"/>
                <a:ext cx="696960" cy="39240"/>
              </p14:xfrm>
            </p:contentPart>
          </mc:Choice>
          <mc:Fallback>
            <p:pic>
              <p:nvPicPr>
                <p:cNvPr id="344" name="Ink 343">
                  <a:extLst>
                    <a:ext uri="{FF2B5EF4-FFF2-40B4-BE49-F238E27FC236}">
                      <a16:creationId xmlns:a16="http://schemas.microsoft.com/office/drawing/2014/main" id="{45C0AD38-12E9-6D6C-9F1D-5E5C1C634527}"/>
                    </a:ext>
                  </a:extLst>
                </p:cNvPr>
                <p:cNvPicPr/>
                <p:nvPr/>
              </p:nvPicPr>
              <p:blipFill>
                <a:blip r:embed="rId597"/>
                <a:stretch>
                  <a:fillRect/>
                </a:stretch>
              </p:blipFill>
              <p:spPr>
                <a:xfrm>
                  <a:off x="1436280" y="4475020"/>
                  <a:ext cx="732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57" name="Ink 356">
                  <a:extLst>
                    <a:ext uri="{FF2B5EF4-FFF2-40B4-BE49-F238E27FC236}">
                      <a16:creationId xmlns:a16="http://schemas.microsoft.com/office/drawing/2014/main" id="{BD31D56A-D1CF-E4B8-FD08-1AFD4076A1AC}"/>
                    </a:ext>
                  </a:extLst>
                </p14:cNvPr>
                <p14:cNvContentPartPr/>
                <p14:nvPr/>
              </p14:nvContentPartPr>
              <p14:xfrm>
                <a:off x="1357080" y="4423180"/>
                <a:ext cx="657000" cy="129960"/>
              </p14:xfrm>
            </p:contentPart>
          </mc:Choice>
          <mc:Fallback>
            <p:pic>
              <p:nvPicPr>
                <p:cNvPr id="357" name="Ink 356">
                  <a:extLst>
                    <a:ext uri="{FF2B5EF4-FFF2-40B4-BE49-F238E27FC236}">
                      <a16:creationId xmlns:a16="http://schemas.microsoft.com/office/drawing/2014/main" id="{BD31D56A-D1CF-E4B8-FD08-1AFD4076A1AC}"/>
                    </a:ext>
                  </a:extLst>
                </p:cNvPr>
                <p:cNvPicPr/>
                <p:nvPr/>
              </p:nvPicPr>
              <p:blipFill>
                <a:blip r:embed="rId599"/>
                <a:stretch>
                  <a:fillRect/>
                </a:stretch>
              </p:blipFill>
              <p:spPr>
                <a:xfrm>
                  <a:off x="1339440" y="4405540"/>
                  <a:ext cx="692640" cy="16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0">
            <p14:nvContentPartPr>
              <p14:cNvPr id="359" name="Ink 358">
                <a:extLst>
                  <a:ext uri="{FF2B5EF4-FFF2-40B4-BE49-F238E27FC236}">
                    <a16:creationId xmlns:a16="http://schemas.microsoft.com/office/drawing/2014/main" id="{39AE60EE-D574-5911-FE80-6B1DF1E6B502}"/>
                  </a:ext>
                </a:extLst>
              </p14:cNvPr>
              <p14:cNvContentPartPr/>
              <p14:nvPr/>
            </p14:nvContentPartPr>
            <p14:xfrm>
              <a:off x="8055960" y="4943380"/>
              <a:ext cx="1121040" cy="91800"/>
            </p14:xfrm>
          </p:contentPart>
        </mc:Choice>
        <mc:Fallback>
          <p:pic>
            <p:nvPicPr>
              <p:cNvPr id="359" name="Ink 358">
                <a:extLst>
                  <a:ext uri="{FF2B5EF4-FFF2-40B4-BE49-F238E27FC236}">
                    <a16:creationId xmlns:a16="http://schemas.microsoft.com/office/drawing/2014/main" id="{39AE60EE-D574-5911-FE80-6B1DF1E6B502}"/>
                  </a:ext>
                </a:extLst>
              </p:cNvPr>
              <p:cNvPicPr/>
              <p:nvPr/>
            </p:nvPicPr>
            <p:blipFill>
              <a:blip r:embed="rId601"/>
              <a:stretch>
                <a:fillRect/>
              </a:stretch>
            </p:blipFill>
            <p:spPr>
              <a:xfrm>
                <a:off x="8038320" y="4925740"/>
                <a:ext cx="1156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8" name="Ink 367">
                <a:extLst>
                  <a:ext uri="{FF2B5EF4-FFF2-40B4-BE49-F238E27FC236}">
                    <a16:creationId xmlns:a16="http://schemas.microsoft.com/office/drawing/2014/main" id="{1F8345E1-41CF-1D39-536F-0300C7E59863}"/>
                  </a:ext>
                </a:extLst>
              </p14:cNvPr>
              <p14:cNvContentPartPr/>
              <p14:nvPr/>
            </p14:nvContentPartPr>
            <p14:xfrm>
              <a:off x="4198560" y="5556820"/>
              <a:ext cx="810360" cy="52200"/>
            </p14:xfrm>
          </p:contentPart>
        </mc:Choice>
        <mc:Fallback>
          <p:pic>
            <p:nvPicPr>
              <p:cNvPr id="368" name="Ink 367">
                <a:extLst>
                  <a:ext uri="{FF2B5EF4-FFF2-40B4-BE49-F238E27FC236}">
                    <a16:creationId xmlns:a16="http://schemas.microsoft.com/office/drawing/2014/main" id="{1F8345E1-41CF-1D39-536F-0300C7E59863}"/>
                  </a:ext>
                </a:extLst>
              </p:cNvPr>
              <p:cNvPicPr/>
              <p:nvPr/>
            </p:nvPicPr>
            <p:blipFill>
              <a:blip r:embed="rId603"/>
              <a:stretch>
                <a:fillRect/>
              </a:stretch>
            </p:blipFill>
            <p:spPr>
              <a:xfrm>
                <a:off x="4180560" y="5539180"/>
                <a:ext cx="8460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72" name="Ink 371">
                <a:extLst>
                  <a:ext uri="{FF2B5EF4-FFF2-40B4-BE49-F238E27FC236}">
                    <a16:creationId xmlns:a16="http://schemas.microsoft.com/office/drawing/2014/main" id="{77D4D0E6-0226-5B43-5A9B-E52456435D34}"/>
                  </a:ext>
                </a:extLst>
              </p14:cNvPr>
              <p14:cNvContentPartPr/>
              <p14:nvPr/>
            </p14:nvContentPartPr>
            <p14:xfrm>
              <a:off x="421800" y="5524780"/>
              <a:ext cx="638640" cy="70200"/>
            </p14:xfrm>
          </p:contentPart>
        </mc:Choice>
        <mc:Fallback>
          <p:pic>
            <p:nvPicPr>
              <p:cNvPr id="372" name="Ink 371">
                <a:extLst>
                  <a:ext uri="{FF2B5EF4-FFF2-40B4-BE49-F238E27FC236}">
                    <a16:creationId xmlns:a16="http://schemas.microsoft.com/office/drawing/2014/main" id="{77D4D0E6-0226-5B43-5A9B-E52456435D34}"/>
                  </a:ext>
                </a:extLst>
              </p:cNvPr>
              <p:cNvPicPr/>
              <p:nvPr/>
            </p:nvPicPr>
            <p:blipFill>
              <a:blip r:embed="rId605"/>
              <a:stretch>
                <a:fillRect/>
              </a:stretch>
            </p:blipFill>
            <p:spPr>
              <a:xfrm>
                <a:off x="404160" y="5507140"/>
                <a:ext cx="674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73" name="Ink 372">
                <a:extLst>
                  <a:ext uri="{FF2B5EF4-FFF2-40B4-BE49-F238E27FC236}">
                    <a16:creationId xmlns:a16="http://schemas.microsoft.com/office/drawing/2014/main" id="{25ADBF67-83D9-63B0-1102-3182F8005485}"/>
                  </a:ext>
                </a:extLst>
              </p14:cNvPr>
              <p14:cNvContentPartPr/>
              <p14:nvPr/>
            </p14:nvContentPartPr>
            <p14:xfrm>
              <a:off x="8605320" y="6008620"/>
              <a:ext cx="665640" cy="79200"/>
            </p14:xfrm>
          </p:contentPart>
        </mc:Choice>
        <mc:Fallback>
          <p:pic>
            <p:nvPicPr>
              <p:cNvPr id="373" name="Ink 372">
                <a:extLst>
                  <a:ext uri="{FF2B5EF4-FFF2-40B4-BE49-F238E27FC236}">
                    <a16:creationId xmlns:a16="http://schemas.microsoft.com/office/drawing/2014/main" id="{25ADBF67-83D9-63B0-1102-3182F8005485}"/>
                  </a:ext>
                </a:extLst>
              </p:cNvPr>
              <p:cNvPicPr/>
              <p:nvPr/>
            </p:nvPicPr>
            <p:blipFill>
              <a:blip r:embed="rId607"/>
              <a:stretch>
                <a:fillRect/>
              </a:stretch>
            </p:blipFill>
            <p:spPr>
              <a:xfrm>
                <a:off x="8587680" y="5990980"/>
                <a:ext cx="701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74" name="Ink 373">
                <a:extLst>
                  <a:ext uri="{FF2B5EF4-FFF2-40B4-BE49-F238E27FC236}">
                    <a16:creationId xmlns:a16="http://schemas.microsoft.com/office/drawing/2014/main" id="{2EDD52AB-3F8B-DC17-A98A-8ED1273413BD}"/>
                  </a:ext>
                </a:extLst>
              </p14:cNvPr>
              <p14:cNvContentPartPr/>
              <p14:nvPr/>
            </p14:nvContentPartPr>
            <p14:xfrm>
              <a:off x="7928880" y="6098980"/>
              <a:ext cx="627480" cy="32760"/>
            </p14:xfrm>
          </p:contentPart>
        </mc:Choice>
        <mc:Fallback>
          <p:pic>
            <p:nvPicPr>
              <p:cNvPr id="374" name="Ink 373">
                <a:extLst>
                  <a:ext uri="{FF2B5EF4-FFF2-40B4-BE49-F238E27FC236}">
                    <a16:creationId xmlns:a16="http://schemas.microsoft.com/office/drawing/2014/main" id="{2EDD52AB-3F8B-DC17-A98A-8ED1273413BD}"/>
                  </a:ext>
                </a:extLst>
              </p:cNvPr>
              <p:cNvPicPr/>
              <p:nvPr/>
            </p:nvPicPr>
            <p:blipFill>
              <a:blip r:embed="rId609"/>
              <a:stretch>
                <a:fillRect/>
              </a:stretch>
            </p:blipFill>
            <p:spPr>
              <a:xfrm>
                <a:off x="7911240" y="6081340"/>
                <a:ext cx="663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76" name="Ink 375">
                <a:extLst>
                  <a:ext uri="{FF2B5EF4-FFF2-40B4-BE49-F238E27FC236}">
                    <a16:creationId xmlns:a16="http://schemas.microsoft.com/office/drawing/2014/main" id="{4BE8B811-6F5B-11B9-ADE7-500C220F4FD5}"/>
                  </a:ext>
                </a:extLst>
              </p14:cNvPr>
              <p14:cNvContentPartPr/>
              <p14:nvPr/>
            </p14:nvContentPartPr>
            <p14:xfrm>
              <a:off x="6978120" y="6124540"/>
              <a:ext cx="675360" cy="70920"/>
            </p14:xfrm>
          </p:contentPart>
        </mc:Choice>
        <mc:Fallback>
          <p:pic>
            <p:nvPicPr>
              <p:cNvPr id="376" name="Ink 375">
                <a:extLst>
                  <a:ext uri="{FF2B5EF4-FFF2-40B4-BE49-F238E27FC236}">
                    <a16:creationId xmlns:a16="http://schemas.microsoft.com/office/drawing/2014/main" id="{4BE8B811-6F5B-11B9-ADE7-500C220F4FD5}"/>
                  </a:ext>
                </a:extLst>
              </p:cNvPr>
              <p:cNvPicPr/>
              <p:nvPr/>
            </p:nvPicPr>
            <p:blipFill>
              <a:blip r:embed="rId611"/>
              <a:stretch>
                <a:fillRect/>
              </a:stretch>
            </p:blipFill>
            <p:spPr>
              <a:xfrm>
                <a:off x="6960480" y="6106540"/>
                <a:ext cx="711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78" name="Ink 377">
                <a:extLst>
                  <a:ext uri="{FF2B5EF4-FFF2-40B4-BE49-F238E27FC236}">
                    <a16:creationId xmlns:a16="http://schemas.microsoft.com/office/drawing/2014/main" id="{E307A38D-1529-4E46-2991-E192D670AEC2}"/>
                  </a:ext>
                </a:extLst>
              </p14:cNvPr>
              <p14:cNvContentPartPr/>
              <p14:nvPr/>
            </p14:nvContentPartPr>
            <p14:xfrm>
              <a:off x="6104760" y="6044260"/>
              <a:ext cx="740880" cy="159840"/>
            </p14:xfrm>
          </p:contentPart>
        </mc:Choice>
        <mc:Fallback>
          <p:pic>
            <p:nvPicPr>
              <p:cNvPr id="378" name="Ink 377">
                <a:extLst>
                  <a:ext uri="{FF2B5EF4-FFF2-40B4-BE49-F238E27FC236}">
                    <a16:creationId xmlns:a16="http://schemas.microsoft.com/office/drawing/2014/main" id="{E307A38D-1529-4E46-2991-E192D670AEC2}"/>
                  </a:ext>
                </a:extLst>
              </p:cNvPr>
              <p:cNvPicPr/>
              <p:nvPr/>
            </p:nvPicPr>
            <p:blipFill>
              <a:blip r:embed="rId613"/>
              <a:stretch>
                <a:fillRect/>
              </a:stretch>
            </p:blipFill>
            <p:spPr>
              <a:xfrm>
                <a:off x="6087120" y="6026260"/>
                <a:ext cx="7765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79" name="Ink 378">
                <a:extLst>
                  <a:ext uri="{FF2B5EF4-FFF2-40B4-BE49-F238E27FC236}">
                    <a16:creationId xmlns:a16="http://schemas.microsoft.com/office/drawing/2014/main" id="{9C93E57E-2C15-AEE9-161F-7A8A81C58E06}"/>
                  </a:ext>
                </a:extLst>
              </p14:cNvPr>
              <p14:cNvContentPartPr/>
              <p14:nvPr/>
            </p14:nvContentPartPr>
            <p14:xfrm>
              <a:off x="4605000" y="6079180"/>
              <a:ext cx="1150920" cy="110880"/>
            </p14:xfrm>
          </p:contentPart>
        </mc:Choice>
        <mc:Fallback>
          <p:pic>
            <p:nvPicPr>
              <p:cNvPr id="379" name="Ink 378">
                <a:extLst>
                  <a:ext uri="{FF2B5EF4-FFF2-40B4-BE49-F238E27FC236}">
                    <a16:creationId xmlns:a16="http://schemas.microsoft.com/office/drawing/2014/main" id="{9C93E57E-2C15-AEE9-161F-7A8A81C58E06}"/>
                  </a:ext>
                </a:extLst>
              </p:cNvPr>
              <p:cNvPicPr/>
              <p:nvPr/>
            </p:nvPicPr>
            <p:blipFill>
              <a:blip r:embed="rId615"/>
              <a:stretch>
                <a:fillRect/>
              </a:stretch>
            </p:blipFill>
            <p:spPr>
              <a:xfrm>
                <a:off x="4587360" y="6061540"/>
                <a:ext cx="1186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81" name="Ink 380">
                <a:extLst>
                  <a:ext uri="{FF2B5EF4-FFF2-40B4-BE49-F238E27FC236}">
                    <a16:creationId xmlns:a16="http://schemas.microsoft.com/office/drawing/2014/main" id="{84391CE1-AB1C-720E-28F2-D4FF2F764128}"/>
                  </a:ext>
                </a:extLst>
              </p14:cNvPr>
              <p14:cNvContentPartPr/>
              <p14:nvPr/>
            </p14:nvContentPartPr>
            <p14:xfrm>
              <a:off x="3707880" y="6078820"/>
              <a:ext cx="564480" cy="45000"/>
            </p14:xfrm>
          </p:contentPart>
        </mc:Choice>
        <mc:Fallback>
          <p:pic>
            <p:nvPicPr>
              <p:cNvPr id="381" name="Ink 380">
                <a:extLst>
                  <a:ext uri="{FF2B5EF4-FFF2-40B4-BE49-F238E27FC236}">
                    <a16:creationId xmlns:a16="http://schemas.microsoft.com/office/drawing/2014/main" id="{84391CE1-AB1C-720E-28F2-D4FF2F764128}"/>
                  </a:ext>
                </a:extLst>
              </p:cNvPr>
              <p:cNvPicPr/>
              <p:nvPr/>
            </p:nvPicPr>
            <p:blipFill>
              <a:blip r:embed="rId617"/>
              <a:stretch>
                <a:fillRect/>
              </a:stretch>
            </p:blipFill>
            <p:spPr>
              <a:xfrm>
                <a:off x="3689880" y="6061180"/>
                <a:ext cx="600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83" name="Ink 382">
                <a:extLst>
                  <a:ext uri="{FF2B5EF4-FFF2-40B4-BE49-F238E27FC236}">
                    <a16:creationId xmlns:a16="http://schemas.microsoft.com/office/drawing/2014/main" id="{B776D21D-AC51-C278-22DC-B9EBB9CFE2C2}"/>
                  </a:ext>
                </a:extLst>
              </p14:cNvPr>
              <p14:cNvContentPartPr/>
              <p14:nvPr/>
            </p14:nvContentPartPr>
            <p14:xfrm>
              <a:off x="2418360" y="6131740"/>
              <a:ext cx="945000" cy="78120"/>
            </p14:xfrm>
          </p:contentPart>
        </mc:Choice>
        <mc:Fallback>
          <p:pic>
            <p:nvPicPr>
              <p:cNvPr id="383" name="Ink 382">
                <a:extLst>
                  <a:ext uri="{FF2B5EF4-FFF2-40B4-BE49-F238E27FC236}">
                    <a16:creationId xmlns:a16="http://schemas.microsoft.com/office/drawing/2014/main" id="{B776D21D-AC51-C278-22DC-B9EBB9CFE2C2}"/>
                  </a:ext>
                </a:extLst>
              </p:cNvPr>
              <p:cNvPicPr/>
              <p:nvPr/>
            </p:nvPicPr>
            <p:blipFill>
              <a:blip r:embed="rId619"/>
              <a:stretch>
                <a:fillRect/>
              </a:stretch>
            </p:blipFill>
            <p:spPr>
              <a:xfrm>
                <a:off x="2400720" y="6114100"/>
                <a:ext cx="980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84" name="Ink 383">
                <a:extLst>
                  <a:ext uri="{FF2B5EF4-FFF2-40B4-BE49-F238E27FC236}">
                    <a16:creationId xmlns:a16="http://schemas.microsoft.com/office/drawing/2014/main" id="{99248ED5-4C79-0A56-4828-1EC1412C3029}"/>
                  </a:ext>
                </a:extLst>
              </p14:cNvPr>
              <p14:cNvContentPartPr/>
              <p14:nvPr/>
            </p14:nvContentPartPr>
            <p14:xfrm>
              <a:off x="1565160" y="6113740"/>
              <a:ext cx="916560" cy="47520"/>
            </p14:xfrm>
          </p:contentPart>
        </mc:Choice>
        <mc:Fallback>
          <p:pic>
            <p:nvPicPr>
              <p:cNvPr id="384" name="Ink 383">
                <a:extLst>
                  <a:ext uri="{FF2B5EF4-FFF2-40B4-BE49-F238E27FC236}">
                    <a16:creationId xmlns:a16="http://schemas.microsoft.com/office/drawing/2014/main" id="{99248ED5-4C79-0A56-4828-1EC1412C3029}"/>
                  </a:ext>
                </a:extLst>
              </p:cNvPr>
              <p:cNvPicPr/>
              <p:nvPr/>
            </p:nvPicPr>
            <p:blipFill>
              <a:blip r:embed="rId621"/>
              <a:stretch>
                <a:fillRect/>
              </a:stretch>
            </p:blipFill>
            <p:spPr>
              <a:xfrm>
                <a:off x="1547160" y="6096100"/>
                <a:ext cx="952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86" name="Ink 385">
                <a:extLst>
                  <a:ext uri="{FF2B5EF4-FFF2-40B4-BE49-F238E27FC236}">
                    <a16:creationId xmlns:a16="http://schemas.microsoft.com/office/drawing/2014/main" id="{819C76A9-73C9-42FF-66EE-B359BAB1003F}"/>
                  </a:ext>
                </a:extLst>
              </p14:cNvPr>
              <p14:cNvContentPartPr/>
              <p14:nvPr/>
            </p14:nvContentPartPr>
            <p14:xfrm>
              <a:off x="1742640" y="6000700"/>
              <a:ext cx="1515960" cy="184680"/>
            </p14:xfrm>
          </p:contentPart>
        </mc:Choice>
        <mc:Fallback>
          <p:pic>
            <p:nvPicPr>
              <p:cNvPr id="386" name="Ink 385">
                <a:extLst>
                  <a:ext uri="{FF2B5EF4-FFF2-40B4-BE49-F238E27FC236}">
                    <a16:creationId xmlns:a16="http://schemas.microsoft.com/office/drawing/2014/main" id="{819C76A9-73C9-42FF-66EE-B359BAB1003F}"/>
                  </a:ext>
                </a:extLst>
              </p:cNvPr>
              <p:cNvPicPr/>
              <p:nvPr/>
            </p:nvPicPr>
            <p:blipFill>
              <a:blip r:embed="rId623"/>
              <a:stretch>
                <a:fillRect/>
              </a:stretch>
            </p:blipFill>
            <p:spPr>
              <a:xfrm>
                <a:off x="1724640" y="5983060"/>
                <a:ext cx="15516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87" name="Ink 386">
                <a:extLst>
                  <a:ext uri="{FF2B5EF4-FFF2-40B4-BE49-F238E27FC236}">
                    <a16:creationId xmlns:a16="http://schemas.microsoft.com/office/drawing/2014/main" id="{07017A91-68D6-C3ED-9B27-A3FCF82F937E}"/>
                  </a:ext>
                </a:extLst>
              </p14:cNvPr>
              <p14:cNvContentPartPr/>
              <p14:nvPr/>
            </p14:nvContentPartPr>
            <p14:xfrm>
              <a:off x="3122880" y="6145060"/>
              <a:ext cx="3600" cy="1080"/>
            </p14:xfrm>
          </p:contentPart>
        </mc:Choice>
        <mc:Fallback>
          <p:pic>
            <p:nvPicPr>
              <p:cNvPr id="387" name="Ink 386">
                <a:extLst>
                  <a:ext uri="{FF2B5EF4-FFF2-40B4-BE49-F238E27FC236}">
                    <a16:creationId xmlns:a16="http://schemas.microsoft.com/office/drawing/2014/main" id="{07017A91-68D6-C3ED-9B27-A3FCF82F937E}"/>
                  </a:ext>
                </a:extLst>
              </p:cNvPr>
              <p:cNvPicPr/>
              <p:nvPr/>
            </p:nvPicPr>
            <p:blipFill>
              <a:blip r:embed="rId625"/>
              <a:stretch>
                <a:fillRect/>
              </a:stretch>
            </p:blipFill>
            <p:spPr>
              <a:xfrm>
                <a:off x="3104880" y="6127060"/>
                <a:ext cx="39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88" name="Ink 387">
                <a:extLst>
                  <a:ext uri="{FF2B5EF4-FFF2-40B4-BE49-F238E27FC236}">
                    <a16:creationId xmlns:a16="http://schemas.microsoft.com/office/drawing/2014/main" id="{8D0292AF-0B7C-BBA7-411E-5E75BBBC8069}"/>
                  </a:ext>
                </a:extLst>
              </p14:cNvPr>
              <p14:cNvContentPartPr/>
              <p14:nvPr/>
            </p14:nvContentPartPr>
            <p14:xfrm>
              <a:off x="1389840" y="5461780"/>
              <a:ext cx="5479560" cy="753120"/>
            </p14:xfrm>
          </p:contentPart>
        </mc:Choice>
        <mc:Fallback>
          <p:pic>
            <p:nvPicPr>
              <p:cNvPr id="388" name="Ink 387">
                <a:extLst>
                  <a:ext uri="{FF2B5EF4-FFF2-40B4-BE49-F238E27FC236}">
                    <a16:creationId xmlns:a16="http://schemas.microsoft.com/office/drawing/2014/main" id="{8D0292AF-0B7C-BBA7-411E-5E75BBBC8069}"/>
                  </a:ext>
                </a:extLst>
              </p:cNvPr>
              <p:cNvPicPr/>
              <p:nvPr/>
            </p:nvPicPr>
            <p:blipFill>
              <a:blip r:embed="rId627"/>
              <a:stretch>
                <a:fillRect/>
              </a:stretch>
            </p:blipFill>
            <p:spPr>
              <a:xfrm>
                <a:off x="1372200" y="5444140"/>
                <a:ext cx="5515200" cy="788760"/>
              </a:xfrm>
              <a:prstGeom prst="rect">
                <a:avLst/>
              </a:prstGeom>
            </p:spPr>
          </p:pic>
        </mc:Fallback>
      </mc:AlternateContent>
      <p:grpSp>
        <p:nvGrpSpPr>
          <p:cNvPr id="391" name="Group 390">
            <a:extLst>
              <a:ext uri="{FF2B5EF4-FFF2-40B4-BE49-F238E27FC236}">
                <a16:creationId xmlns:a16="http://schemas.microsoft.com/office/drawing/2014/main" id="{08C75406-FCC2-719F-2A81-934DD2BDA08C}"/>
              </a:ext>
            </a:extLst>
          </p:cNvPr>
          <p:cNvGrpSpPr/>
          <p:nvPr/>
        </p:nvGrpSpPr>
        <p:grpSpPr>
          <a:xfrm>
            <a:off x="1064760" y="4972540"/>
            <a:ext cx="8084880" cy="655200"/>
            <a:chOff x="1064760" y="4972540"/>
            <a:chExt cx="8084880" cy="655200"/>
          </a:xfrm>
        </p:grpSpPr>
        <mc:AlternateContent xmlns:mc="http://schemas.openxmlformats.org/markup-compatibility/2006">
          <mc:Choice xmlns:p14="http://schemas.microsoft.com/office/powerpoint/2010/main" Requires="p14">
            <p:contentPart p14:bwMode="auto" r:id="rId628">
              <p14:nvContentPartPr>
                <p14:cNvPr id="346" name="Ink 345">
                  <a:extLst>
                    <a:ext uri="{FF2B5EF4-FFF2-40B4-BE49-F238E27FC236}">
                      <a16:creationId xmlns:a16="http://schemas.microsoft.com/office/drawing/2014/main" id="{FC597CE9-B6DD-FC35-CFB1-0737707B9A44}"/>
                    </a:ext>
                  </a:extLst>
                </p14:cNvPr>
                <p14:cNvContentPartPr/>
                <p14:nvPr/>
              </p14:nvContentPartPr>
              <p14:xfrm>
                <a:off x="8190960" y="4973980"/>
                <a:ext cx="958680" cy="84240"/>
              </p14:xfrm>
            </p:contentPart>
          </mc:Choice>
          <mc:Fallback>
            <p:pic>
              <p:nvPicPr>
                <p:cNvPr id="346" name="Ink 345">
                  <a:extLst>
                    <a:ext uri="{FF2B5EF4-FFF2-40B4-BE49-F238E27FC236}">
                      <a16:creationId xmlns:a16="http://schemas.microsoft.com/office/drawing/2014/main" id="{FC597CE9-B6DD-FC35-CFB1-0737707B9A44}"/>
                    </a:ext>
                  </a:extLst>
                </p:cNvPr>
                <p:cNvPicPr/>
                <p:nvPr/>
              </p:nvPicPr>
              <p:blipFill>
                <a:blip r:embed="rId629"/>
                <a:stretch>
                  <a:fillRect/>
                </a:stretch>
              </p:blipFill>
              <p:spPr>
                <a:xfrm>
                  <a:off x="8172960" y="4955980"/>
                  <a:ext cx="994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47" name="Ink 346">
                  <a:extLst>
                    <a:ext uri="{FF2B5EF4-FFF2-40B4-BE49-F238E27FC236}">
                      <a16:creationId xmlns:a16="http://schemas.microsoft.com/office/drawing/2014/main" id="{0C515B3B-F1E5-2CF8-99F8-AB744C0EF56C}"/>
                    </a:ext>
                  </a:extLst>
                </p14:cNvPr>
                <p14:cNvContentPartPr/>
                <p14:nvPr/>
              </p14:nvContentPartPr>
              <p14:xfrm>
                <a:off x="7163160" y="4972540"/>
                <a:ext cx="664200" cy="61560"/>
              </p14:xfrm>
            </p:contentPart>
          </mc:Choice>
          <mc:Fallback>
            <p:pic>
              <p:nvPicPr>
                <p:cNvPr id="347" name="Ink 346">
                  <a:extLst>
                    <a:ext uri="{FF2B5EF4-FFF2-40B4-BE49-F238E27FC236}">
                      <a16:creationId xmlns:a16="http://schemas.microsoft.com/office/drawing/2014/main" id="{0C515B3B-F1E5-2CF8-99F8-AB744C0EF56C}"/>
                    </a:ext>
                  </a:extLst>
                </p:cNvPr>
                <p:cNvPicPr/>
                <p:nvPr/>
              </p:nvPicPr>
              <p:blipFill>
                <a:blip r:embed="rId631"/>
                <a:stretch>
                  <a:fillRect/>
                </a:stretch>
              </p:blipFill>
              <p:spPr>
                <a:xfrm>
                  <a:off x="7145520" y="4954540"/>
                  <a:ext cx="699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48" name="Ink 347">
                  <a:extLst>
                    <a:ext uri="{FF2B5EF4-FFF2-40B4-BE49-F238E27FC236}">
                      <a16:creationId xmlns:a16="http://schemas.microsoft.com/office/drawing/2014/main" id="{D690E18F-7745-C88B-FD64-B6D7D824745C}"/>
                    </a:ext>
                  </a:extLst>
                </p14:cNvPr>
                <p14:cNvContentPartPr/>
                <p14:nvPr/>
              </p14:nvContentPartPr>
              <p14:xfrm>
                <a:off x="6199080" y="5007820"/>
                <a:ext cx="737640" cy="74880"/>
              </p14:xfrm>
            </p:contentPart>
          </mc:Choice>
          <mc:Fallback>
            <p:pic>
              <p:nvPicPr>
                <p:cNvPr id="348" name="Ink 347">
                  <a:extLst>
                    <a:ext uri="{FF2B5EF4-FFF2-40B4-BE49-F238E27FC236}">
                      <a16:creationId xmlns:a16="http://schemas.microsoft.com/office/drawing/2014/main" id="{D690E18F-7745-C88B-FD64-B6D7D824745C}"/>
                    </a:ext>
                  </a:extLst>
                </p:cNvPr>
                <p:cNvPicPr/>
                <p:nvPr/>
              </p:nvPicPr>
              <p:blipFill>
                <a:blip r:embed="rId633"/>
                <a:stretch>
                  <a:fillRect/>
                </a:stretch>
              </p:blipFill>
              <p:spPr>
                <a:xfrm>
                  <a:off x="6181080" y="4990180"/>
                  <a:ext cx="7732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49" name="Ink 348">
                  <a:extLst>
                    <a:ext uri="{FF2B5EF4-FFF2-40B4-BE49-F238E27FC236}">
                      <a16:creationId xmlns:a16="http://schemas.microsoft.com/office/drawing/2014/main" id="{753CC0A7-26C3-6D8B-4127-13C71D1E464A}"/>
                    </a:ext>
                  </a:extLst>
                </p14:cNvPr>
                <p14:cNvContentPartPr/>
                <p14:nvPr/>
              </p14:nvContentPartPr>
              <p14:xfrm>
                <a:off x="5167320" y="5029780"/>
                <a:ext cx="804240" cy="61560"/>
              </p14:xfrm>
            </p:contentPart>
          </mc:Choice>
          <mc:Fallback>
            <p:pic>
              <p:nvPicPr>
                <p:cNvPr id="349" name="Ink 348">
                  <a:extLst>
                    <a:ext uri="{FF2B5EF4-FFF2-40B4-BE49-F238E27FC236}">
                      <a16:creationId xmlns:a16="http://schemas.microsoft.com/office/drawing/2014/main" id="{753CC0A7-26C3-6D8B-4127-13C71D1E464A}"/>
                    </a:ext>
                  </a:extLst>
                </p:cNvPr>
                <p:cNvPicPr/>
                <p:nvPr/>
              </p:nvPicPr>
              <p:blipFill>
                <a:blip r:embed="rId635"/>
                <a:stretch>
                  <a:fillRect/>
                </a:stretch>
              </p:blipFill>
              <p:spPr>
                <a:xfrm>
                  <a:off x="5149680" y="5012140"/>
                  <a:ext cx="839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51" name="Ink 350">
                  <a:extLst>
                    <a:ext uri="{FF2B5EF4-FFF2-40B4-BE49-F238E27FC236}">
                      <a16:creationId xmlns:a16="http://schemas.microsoft.com/office/drawing/2014/main" id="{7809ACF4-ABFF-E42B-152E-8161219EFECD}"/>
                    </a:ext>
                  </a:extLst>
                </p14:cNvPr>
                <p14:cNvContentPartPr/>
                <p14:nvPr/>
              </p14:nvContentPartPr>
              <p14:xfrm>
                <a:off x="4171920" y="5065060"/>
                <a:ext cx="859680" cy="63000"/>
              </p14:xfrm>
            </p:contentPart>
          </mc:Choice>
          <mc:Fallback>
            <p:pic>
              <p:nvPicPr>
                <p:cNvPr id="351" name="Ink 350">
                  <a:extLst>
                    <a:ext uri="{FF2B5EF4-FFF2-40B4-BE49-F238E27FC236}">
                      <a16:creationId xmlns:a16="http://schemas.microsoft.com/office/drawing/2014/main" id="{7809ACF4-ABFF-E42B-152E-8161219EFECD}"/>
                    </a:ext>
                  </a:extLst>
                </p:cNvPr>
                <p:cNvPicPr/>
                <p:nvPr/>
              </p:nvPicPr>
              <p:blipFill>
                <a:blip r:embed="rId637"/>
                <a:stretch>
                  <a:fillRect/>
                </a:stretch>
              </p:blipFill>
              <p:spPr>
                <a:xfrm>
                  <a:off x="4153920" y="5047420"/>
                  <a:ext cx="895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53" name="Ink 352">
                  <a:extLst>
                    <a:ext uri="{FF2B5EF4-FFF2-40B4-BE49-F238E27FC236}">
                      <a16:creationId xmlns:a16="http://schemas.microsoft.com/office/drawing/2014/main" id="{AB4033DD-D3DE-245B-32CE-599CF7A77AE6}"/>
                    </a:ext>
                  </a:extLst>
                </p14:cNvPr>
                <p14:cNvContentPartPr/>
                <p14:nvPr/>
              </p14:nvContentPartPr>
              <p14:xfrm>
                <a:off x="2445000" y="5088460"/>
                <a:ext cx="1370520" cy="31680"/>
              </p14:xfrm>
            </p:contentPart>
          </mc:Choice>
          <mc:Fallback>
            <p:pic>
              <p:nvPicPr>
                <p:cNvPr id="353" name="Ink 352">
                  <a:extLst>
                    <a:ext uri="{FF2B5EF4-FFF2-40B4-BE49-F238E27FC236}">
                      <a16:creationId xmlns:a16="http://schemas.microsoft.com/office/drawing/2014/main" id="{AB4033DD-D3DE-245B-32CE-599CF7A77AE6}"/>
                    </a:ext>
                  </a:extLst>
                </p:cNvPr>
                <p:cNvPicPr/>
                <p:nvPr/>
              </p:nvPicPr>
              <p:blipFill>
                <a:blip r:embed="rId639"/>
                <a:stretch>
                  <a:fillRect/>
                </a:stretch>
              </p:blipFill>
              <p:spPr>
                <a:xfrm>
                  <a:off x="2427360" y="5070820"/>
                  <a:ext cx="1406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55" name="Ink 354">
                  <a:extLst>
                    <a:ext uri="{FF2B5EF4-FFF2-40B4-BE49-F238E27FC236}">
                      <a16:creationId xmlns:a16="http://schemas.microsoft.com/office/drawing/2014/main" id="{E5A97C68-E0FE-7C2D-0546-E01E7E5A965C}"/>
                    </a:ext>
                  </a:extLst>
                </p14:cNvPr>
                <p14:cNvContentPartPr/>
                <p14:nvPr/>
              </p14:nvContentPartPr>
              <p14:xfrm>
                <a:off x="1438800" y="5059660"/>
                <a:ext cx="837000" cy="73800"/>
              </p14:xfrm>
            </p:contentPart>
          </mc:Choice>
          <mc:Fallback>
            <p:pic>
              <p:nvPicPr>
                <p:cNvPr id="355" name="Ink 354">
                  <a:extLst>
                    <a:ext uri="{FF2B5EF4-FFF2-40B4-BE49-F238E27FC236}">
                      <a16:creationId xmlns:a16="http://schemas.microsoft.com/office/drawing/2014/main" id="{E5A97C68-E0FE-7C2D-0546-E01E7E5A965C}"/>
                    </a:ext>
                  </a:extLst>
                </p:cNvPr>
                <p:cNvPicPr/>
                <p:nvPr/>
              </p:nvPicPr>
              <p:blipFill>
                <a:blip r:embed="rId641"/>
                <a:stretch>
                  <a:fillRect/>
                </a:stretch>
              </p:blipFill>
              <p:spPr>
                <a:xfrm>
                  <a:off x="1421160" y="5042020"/>
                  <a:ext cx="872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61" name="Ink 360">
                  <a:extLst>
                    <a:ext uri="{FF2B5EF4-FFF2-40B4-BE49-F238E27FC236}">
                      <a16:creationId xmlns:a16="http://schemas.microsoft.com/office/drawing/2014/main" id="{8E845C44-F868-BFE5-7682-1608ECF160A3}"/>
                    </a:ext>
                  </a:extLst>
                </p14:cNvPr>
                <p14:cNvContentPartPr/>
                <p14:nvPr/>
              </p14:nvContentPartPr>
              <p14:xfrm>
                <a:off x="8471400" y="5548900"/>
                <a:ext cx="491760" cy="67680"/>
              </p14:xfrm>
            </p:contentPart>
          </mc:Choice>
          <mc:Fallback>
            <p:pic>
              <p:nvPicPr>
                <p:cNvPr id="361" name="Ink 360">
                  <a:extLst>
                    <a:ext uri="{FF2B5EF4-FFF2-40B4-BE49-F238E27FC236}">
                      <a16:creationId xmlns:a16="http://schemas.microsoft.com/office/drawing/2014/main" id="{8E845C44-F868-BFE5-7682-1608ECF160A3}"/>
                    </a:ext>
                  </a:extLst>
                </p:cNvPr>
                <p:cNvPicPr/>
                <p:nvPr/>
              </p:nvPicPr>
              <p:blipFill>
                <a:blip r:embed="rId643"/>
                <a:stretch>
                  <a:fillRect/>
                </a:stretch>
              </p:blipFill>
              <p:spPr>
                <a:xfrm>
                  <a:off x="8453400" y="5530900"/>
                  <a:ext cx="527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62" name="Ink 361">
                  <a:extLst>
                    <a:ext uri="{FF2B5EF4-FFF2-40B4-BE49-F238E27FC236}">
                      <a16:creationId xmlns:a16="http://schemas.microsoft.com/office/drawing/2014/main" id="{FB0EF219-7B05-9ADE-DAD2-C8DB4344D099}"/>
                    </a:ext>
                  </a:extLst>
                </p14:cNvPr>
                <p14:cNvContentPartPr/>
                <p14:nvPr/>
              </p14:nvContentPartPr>
              <p14:xfrm>
                <a:off x="7670760" y="5577700"/>
                <a:ext cx="601200" cy="24120"/>
              </p14:xfrm>
            </p:contentPart>
          </mc:Choice>
          <mc:Fallback>
            <p:pic>
              <p:nvPicPr>
                <p:cNvPr id="362" name="Ink 361">
                  <a:extLst>
                    <a:ext uri="{FF2B5EF4-FFF2-40B4-BE49-F238E27FC236}">
                      <a16:creationId xmlns:a16="http://schemas.microsoft.com/office/drawing/2014/main" id="{FB0EF219-7B05-9ADE-DAD2-C8DB4344D099}"/>
                    </a:ext>
                  </a:extLst>
                </p:cNvPr>
                <p:cNvPicPr/>
                <p:nvPr/>
              </p:nvPicPr>
              <p:blipFill>
                <a:blip r:embed="rId645"/>
                <a:stretch>
                  <a:fillRect/>
                </a:stretch>
              </p:blipFill>
              <p:spPr>
                <a:xfrm>
                  <a:off x="7652760" y="5559700"/>
                  <a:ext cx="6368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64" name="Ink 363">
                  <a:extLst>
                    <a:ext uri="{FF2B5EF4-FFF2-40B4-BE49-F238E27FC236}">
                      <a16:creationId xmlns:a16="http://schemas.microsoft.com/office/drawing/2014/main" id="{43E3C1F9-D961-167E-1AE3-E311C046DDFE}"/>
                    </a:ext>
                  </a:extLst>
                </p14:cNvPr>
                <p14:cNvContentPartPr/>
                <p14:nvPr/>
              </p14:nvContentPartPr>
              <p14:xfrm>
                <a:off x="6452160" y="5561140"/>
                <a:ext cx="748800" cy="30600"/>
              </p14:xfrm>
            </p:contentPart>
          </mc:Choice>
          <mc:Fallback>
            <p:pic>
              <p:nvPicPr>
                <p:cNvPr id="364" name="Ink 363">
                  <a:extLst>
                    <a:ext uri="{FF2B5EF4-FFF2-40B4-BE49-F238E27FC236}">
                      <a16:creationId xmlns:a16="http://schemas.microsoft.com/office/drawing/2014/main" id="{43E3C1F9-D961-167E-1AE3-E311C046DDFE}"/>
                    </a:ext>
                  </a:extLst>
                </p:cNvPr>
                <p:cNvPicPr/>
                <p:nvPr/>
              </p:nvPicPr>
              <p:blipFill>
                <a:blip r:embed="rId647"/>
                <a:stretch>
                  <a:fillRect/>
                </a:stretch>
              </p:blipFill>
              <p:spPr>
                <a:xfrm>
                  <a:off x="6434160" y="5543500"/>
                  <a:ext cx="7844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66" name="Ink 365">
                  <a:extLst>
                    <a:ext uri="{FF2B5EF4-FFF2-40B4-BE49-F238E27FC236}">
                      <a16:creationId xmlns:a16="http://schemas.microsoft.com/office/drawing/2014/main" id="{429E2265-9CA7-697D-FF02-CAA8799059E9}"/>
                    </a:ext>
                  </a:extLst>
                </p14:cNvPr>
                <p14:cNvContentPartPr/>
                <p14:nvPr/>
              </p14:nvContentPartPr>
              <p14:xfrm>
                <a:off x="5154720" y="5549980"/>
                <a:ext cx="1170720" cy="33480"/>
              </p14:xfrm>
            </p:contentPart>
          </mc:Choice>
          <mc:Fallback>
            <p:pic>
              <p:nvPicPr>
                <p:cNvPr id="366" name="Ink 365">
                  <a:extLst>
                    <a:ext uri="{FF2B5EF4-FFF2-40B4-BE49-F238E27FC236}">
                      <a16:creationId xmlns:a16="http://schemas.microsoft.com/office/drawing/2014/main" id="{429E2265-9CA7-697D-FF02-CAA8799059E9}"/>
                    </a:ext>
                  </a:extLst>
                </p:cNvPr>
                <p:cNvPicPr/>
                <p:nvPr/>
              </p:nvPicPr>
              <p:blipFill>
                <a:blip r:embed="rId649"/>
                <a:stretch>
                  <a:fillRect/>
                </a:stretch>
              </p:blipFill>
              <p:spPr>
                <a:xfrm>
                  <a:off x="5136720" y="5532340"/>
                  <a:ext cx="1206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69" name="Ink 368">
                  <a:extLst>
                    <a:ext uri="{FF2B5EF4-FFF2-40B4-BE49-F238E27FC236}">
                      <a16:creationId xmlns:a16="http://schemas.microsoft.com/office/drawing/2014/main" id="{6E6E4143-A229-E267-829B-D4869C14DD7D}"/>
                    </a:ext>
                  </a:extLst>
                </p14:cNvPr>
                <p14:cNvContentPartPr/>
                <p14:nvPr/>
              </p14:nvContentPartPr>
              <p14:xfrm>
                <a:off x="2530680" y="5508940"/>
                <a:ext cx="565920" cy="52200"/>
              </p14:xfrm>
            </p:contentPart>
          </mc:Choice>
          <mc:Fallback>
            <p:pic>
              <p:nvPicPr>
                <p:cNvPr id="369" name="Ink 368">
                  <a:extLst>
                    <a:ext uri="{FF2B5EF4-FFF2-40B4-BE49-F238E27FC236}">
                      <a16:creationId xmlns:a16="http://schemas.microsoft.com/office/drawing/2014/main" id="{6E6E4143-A229-E267-829B-D4869C14DD7D}"/>
                    </a:ext>
                  </a:extLst>
                </p:cNvPr>
                <p:cNvPicPr/>
                <p:nvPr/>
              </p:nvPicPr>
              <p:blipFill>
                <a:blip r:embed="rId651"/>
                <a:stretch>
                  <a:fillRect/>
                </a:stretch>
              </p:blipFill>
              <p:spPr>
                <a:xfrm>
                  <a:off x="2512680" y="5490940"/>
                  <a:ext cx="601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70" name="Ink 369">
                  <a:extLst>
                    <a:ext uri="{FF2B5EF4-FFF2-40B4-BE49-F238E27FC236}">
                      <a16:creationId xmlns:a16="http://schemas.microsoft.com/office/drawing/2014/main" id="{A253C67F-0BB0-EB0C-54B2-CCA10E4FA6EC}"/>
                    </a:ext>
                  </a:extLst>
                </p14:cNvPr>
                <p14:cNvContentPartPr/>
                <p14:nvPr/>
              </p14:nvContentPartPr>
              <p14:xfrm>
                <a:off x="1251960" y="5579140"/>
                <a:ext cx="848880" cy="48600"/>
              </p14:xfrm>
            </p:contentPart>
          </mc:Choice>
          <mc:Fallback>
            <p:pic>
              <p:nvPicPr>
                <p:cNvPr id="370" name="Ink 369">
                  <a:extLst>
                    <a:ext uri="{FF2B5EF4-FFF2-40B4-BE49-F238E27FC236}">
                      <a16:creationId xmlns:a16="http://schemas.microsoft.com/office/drawing/2014/main" id="{A253C67F-0BB0-EB0C-54B2-CCA10E4FA6EC}"/>
                    </a:ext>
                  </a:extLst>
                </p:cNvPr>
                <p:cNvPicPr/>
                <p:nvPr/>
              </p:nvPicPr>
              <p:blipFill>
                <a:blip r:embed="rId653"/>
                <a:stretch>
                  <a:fillRect/>
                </a:stretch>
              </p:blipFill>
              <p:spPr>
                <a:xfrm>
                  <a:off x="1233960" y="5561140"/>
                  <a:ext cx="884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90" name="Ink 389">
                  <a:extLst>
                    <a:ext uri="{FF2B5EF4-FFF2-40B4-BE49-F238E27FC236}">
                      <a16:creationId xmlns:a16="http://schemas.microsoft.com/office/drawing/2014/main" id="{0A132511-F347-013A-0AF2-0EEDE76AAC25}"/>
                    </a:ext>
                  </a:extLst>
                </p14:cNvPr>
                <p14:cNvContentPartPr/>
                <p14:nvPr/>
              </p14:nvContentPartPr>
              <p14:xfrm>
                <a:off x="1064760" y="4995580"/>
                <a:ext cx="1282320" cy="560880"/>
              </p14:xfrm>
            </p:contentPart>
          </mc:Choice>
          <mc:Fallback>
            <p:pic>
              <p:nvPicPr>
                <p:cNvPr id="390" name="Ink 389">
                  <a:extLst>
                    <a:ext uri="{FF2B5EF4-FFF2-40B4-BE49-F238E27FC236}">
                      <a16:creationId xmlns:a16="http://schemas.microsoft.com/office/drawing/2014/main" id="{0A132511-F347-013A-0AF2-0EEDE76AAC25}"/>
                    </a:ext>
                  </a:extLst>
                </p:cNvPr>
                <p:cNvPicPr/>
                <p:nvPr/>
              </p:nvPicPr>
              <p:blipFill>
                <a:blip r:embed="rId655"/>
                <a:stretch>
                  <a:fillRect/>
                </a:stretch>
              </p:blipFill>
              <p:spPr>
                <a:xfrm>
                  <a:off x="1047120" y="4977940"/>
                  <a:ext cx="1317960" cy="59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6">
            <p14:nvContentPartPr>
              <p14:cNvPr id="393" name="Ink 392">
                <a:extLst>
                  <a:ext uri="{FF2B5EF4-FFF2-40B4-BE49-F238E27FC236}">
                    <a16:creationId xmlns:a16="http://schemas.microsoft.com/office/drawing/2014/main" id="{D1B9C071-0FFC-D0BC-5990-4D0AA287946B}"/>
                  </a:ext>
                </a:extLst>
              </p14:cNvPr>
              <p14:cNvContentPartPr/>
              <p14:nvPr/>
            </p14:nvContentPartPr>
            <p14:xfrm>
              <a:off x="6812520" y="3960940"/>
              <a:ext cx="919440" cy="533880"/>
            </p14:xfrm>
          </p:contentPart>
        </mc:Choice>
        <mc:Fallback>
          <p:pic>
            <p:nvPicPr>
              <p:cNvPr id="393" name="Ink 392">
                <a:extLst>
                  <a:ext uri="{FF2B5EF4-FFF2-40B4-BE49-F238E27FC236}">
                    <a16:creationId xmlns:a16="http://schemas.microsoft.com/office/drawing/2014/main" id="{D1B9C071-0FFC-D0BC-5990-4D0AA287946B}"/>
                  </a:ext>
                </a:extLst>
              </p:cNvPr>
              <p:cNvPicPr/>
              <p:nvPr/>
            </p:nvPicPr>
            <p:blipFill>
              <a:blip r:embed="rId657"/>
              <a:stretch>
                <a:fillRect/>
              </a:stretch>
            </p:blipFill>
            <p:spPr>
              <a:xfrm>
                <a:off x="6794520" y="3942940"/>
                <a:ext cx="955080" cy="569520"/>
              </a:xfrm>
              <a:prstGeom prst="rect">
                <a:avLst/>
              </a:prstGeom>
            </p:spPr>
          </p:pic>
        </mc:Fallback>
      </mc:AlternateContent>
      <p:grpSp>
        <p:nvGrpSpPr>
          <p:cNvPr id="396" name="Group 395">
            <a:extLst>
              <a:ext uri="{FF2B5EF4-FFF2-40B4-BE49-F238E27FC236}">
                <a16:creationId xmlns:a16="http://schemas.microsoft.com/office/drawing/2014/main" id="{3F78BC1E-DDE6-ED2C-AC92-E5078B732F66}"/>
              </a:ext>
            </a:extLst>
          </p:cNvPr>
          <p:cNvGrpSpPr/>
          <p:nvPr/>
        </p:nvGrpSpPr>
        <p:grpSpPr>
          <a:xfrm>
            <a:off x="2998680" y="3909100"/>
            <a:ext cx="6194160" cy="641520"/>
            <a:chOff x="2998680" y="3909100"/>
            <a:chExt cx="6194160" cy="641520"/>
          </a:xfrm>
        </p:grpSpPr>
        <mc:AlternateContent xmlns:mc="http://schemas.openxmlformats.org/markup-compatibility/2006">
          <mc:Choice xmlns:p14="http://schemas.microsoft.com/office/powerpoint/2010/main" Requires="p14">
            <p:contentPart p14:bwMode="auto" r:id="rId658">
              <p14:nvContentPartPr>
                <p14:cNvPr id="300" name="Ink 299">
                  <a:extLst>
                    <a:ext uri="{FF2B5EF4-FFF2-40B4-BE49-F238E27FC236}">
                      <a16:creationId xmlns:a16="http://schemas.microsoft.com/office/drawing/2014/main" id="{4F77A8AA-E8B9-7AAE-D320-D31D2163DE44}"/>
                    </a:ext>
                  </a:extLst>
                </p14:cNvPr>
                <p14:cNvContentPartPr/>
                <p14:nvPr/>
              </p14:nvContentPartPr>
              <p14:xfrm>
                <a:off x="8897280" y="3972100"/>
                <a:ext cx="295560" cy="5040"/>
              </p14:xfrm>
            </p:contentPart>
          </mc:Choice>
          <mc:Fallback>
            <p:pic>
              <p:nvPicPr>
                <p:cNvPr id="300" name="Ink 299">
                  <a:extLst>
                    <a:ext uri="{FF2B5EF4-FFF2-40B4-BE49-F238E27FC236}">
                      <a16:creationId xmlns:a16="http://schemas.microsoft.com/office/drawing/2014/main" id="{4F77A8AA-E8B9-7AAE-D320-D31D2163DE44}"/>
                    </a:ext>
                  </a:extLst>
                </p:cNvPr>
                <p:cNvPicPr/>
                <p:nvPr/>
              </p:nvPicPr>
              <p:blipFill>
                <a:blip r:embed="rId659"/>
                <a:stretch>
                  <a:fillRect/>
                </a:stretch>
              </p:blipFill>
              <p:spPr>
                <a:xfrm>
                  <a:off x="8879280" y="3954100"/>
                  <a:ext cx="331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01" name="Ink 300">
                  <a:extLst>
                    <a:ext uri="{FF2B5EF4-FFF2-40B4-BE49-F238E27FC236}">
                      <a16:creationId xmlns:a16="http://schemas.microsoft.com/office/drawing/2014/main" id="{561B1AD1-EF08-4C43-129B-E232C5E55AC9}"/>
                    </a:ext>
                  </a:extLst>
                </p14:cNvPr>
                <p14:cNvContentPartPr/>
                <p14:nvPr/>
              </p14:nvContentPartPr>
              <p14:xfrm>
                <a:off x="8650680" y="3947620"/>
                <a:ext cx="504360" cy="58320"/>
              </p14:xfrm>
            </p:contentPart>
          </mc:Choice>
          <mc:Fallback>
            <p:pic>
              <p:nvPicPr>
                <p:cNvPr id="301" name="Ink 300">
                  <a:extLst>
                    <a:ext uri="{FF2B5EF4-FFF2-40B4-BE49-F238E27FC236}">
                      <a16:creationId xmlns:a16="http://schemas.microsoft.com/office/drawing/2014/main" id="{561B1AD1-EF08-4C43-129B-E232C5E55AC9}"/>
                    </a:ext>
                  </a:extLst>
                </p:cNvPr>
                <p:cNvPicPr/>
                <p:nvPr/>
              </p:nvPicPr>
              <p:blipFill>
                <a:blip r:embed="rId661"/>
                <a:stretch>
                  <a:fillRect/>
                </a:stretch>
              </p:blipFill>
              <p:spPr>
                <a:xfrm>
                  <a:off x="8633040" y="3929620"/>
                  <a:ext cx="540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03" name="Ink 302">
                  <a:extLst>
                    <a:ext uri="{FF2B5EF4-FFF2-40B4-BE49-F238E27FC236}">
                      <a16:creationId xmlns:a16="http://schemas.microsoft.com/office/drawing/2014/main" id="{B7ACC848-FF8A-4B99-76EF-0892926D983B}"/>
                    </a:ext>
                  </a:extLst>
                </p14:cNvPr>
                <p14:cNvContentPartPr/>
                <p14:nvPr/>
              </p14:nvContentPartPr>
              <p14:xfrm>
                <a:off x="7748160" y="3909100"/>
                <a:ext cx="739440" cy="80280"/>
              </p14:xfrm>
            </p:contentPart>
          </mc:Choice>
          <mc:Fallback>
            <p:pic>
              <p:nvPicPr>
                <p:cNvPr id="303" name="Ink 302">
                  <a:extLst>
                    <a:ext uri="{FF2B5EF4-FFF2-40B4-BE49-F238E27FC236}">
                      <a16:creationId xmlns:a16="http://schemas.microsoft.com/office/drawing/2014/main" id="{B7ACC848-FF8A-4B99-76EF-0892926D983B}"/>
                    </a:ext>
                  </a:extLst>
                </p:cNvPr>
                <p:cNvPicPr/>
                <p:nvPr/>
              </p:nvPicPr>
              <p:blipFill>
                <a:blip r:embed="rId663"/>
                <a:stretch>
                  <a:fillRect/>
                </a:stretch>
              </p:blipFill>
              <p:spPr>
                <a:xfrm>
                  <a:off x="7730160" y="3891100"/>
                  <a:ext cx="775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04" name="Ink 303">
                  <a:extLst>
                    <a:ext uri="{FF2B5EF4-FFF2-40B4-BE49-F238E27FC236}">
                      <a16:creationId xmlns:a16="http://schemas.microsoft.com/office/drawing/2014/main" id="{5B91E873-04D0-73F8-CDDC-C9D6C17454FB}"/>
                    </a:ext>
                  </a:extLst>
                </p14:cNvPr>
                <p14:cNvContentPartPr/>
                <p14:nvPr/>
              </p14:nvContentPartPr>
              <p14:xfrm>
                <a:off x="7013040" y="3924220"/>
                <a:ext cx="544680" cy="67680"/>
              </p14:xfrm>
            </p:contentPart>
          </mc:Choice>
          <mc:Fallback>
            <p:pic>
              <p:nvPicPr>
                <p:cNvPr id="304" name="Ink 303">
                  <a:extLst>
                    <a:ext uri="{FF2B5EF4-FFF2-40B4-BE49-F238E27FC236}">
                      <a16:creationId xmlns:a16="http://schemas.microsoft.com/office/drawing/2014/main" id="{5B91E873-04D0-73F8-CDDC-C9D6C17454FB}"/>
                    </a:ext>
                  </a:extLst>
                </p:cNvPr>
                <p:cNvPicPr/>
                <p:nvPr/>
              </p:nvPicPr>
              <p:blipFill>
                <a:blip r:embed="rId665"/>
                <a:stretch>
                  <a:fillRect/>
                </a:stretch>
              </p:blipFill>
              <p:spPr>
                <a:xfrm>
                  <a:off x="6995040" y="3906220"/>
                  <a:ext cx="580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06" name="Ink 305">
                  <a:extLst>
                    <a:ext uri="{FF2B5EF4-FFF2-40B4-BE49-F238E27FC236}">
                      <a16:creationId xmlns:a16="http://schemas.microsoft.com/office/drawing/2014/main" id="{96D3E58E-A4D6-D698-22F5-C34AA1B5C949}"/>
                    </a:ext>
                  </a:extLst>
                </p14:cNvPr>
                <p14:cNvContentPartPr/>
                <p14:nvPr/>
              </p14:nvContentPartPr>
              <p14:xfrm>
                <a:off x="5531280" y="3953740"/>
                <a:ext cx="1244160" cy="55800"/>
              </p14:xfrm>
            </p:contentPart>
          </mc:Choice>
          <mc:Fallback>
            <p:pic>
              <p:nvPicPr>
                <p:cNvPr id="306" name="Ink 305">
                  <a:extLst>
                    <a:ext uri="{FF2B5EF4-FFF2-40B4-BE49-F238E27FC236}">
                      <a16:creationId xmlns:a16="http://schemas.microsoft.com/office/drawing/2014/main" id="{96D3E58E-A4D6-D698-22F5-C34AA1B5C949}"/>
                    </a:ext>
                  </a:extLst>
                </p:cNvPr>
                <p:cNvPicPr/>
                <p:nvPr/>
              </p:nvPicPr>
              <p:blipFill>
                <a:blip r:embed="rId667"/>
                <a:stretch>
                  <a:fillRect/>
                </a:stretch>
              </p:blipFill>
              <p:spPr>
                <a:xfrm>
                  <a:off x="5513280" y="3935740"/>
                  <a:ext cx="1279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08" name="Ink 307">
                  <a:extLst>
                    <a:ext uri="{FF2B5EF4-FFF2-40B4-BE49-F238E27FC236}">
                      <a16:creationId xmlns:a16="http://schemas.microsoft.com/office/drawing/2014/main" id="{8DBB23D8-9918-30CF-0CCE-31F108D4EE69}"/>
                    </a:ext>
                  </a:extLst>
                </p14:cNvPr>
                <p14:cNvContentPartPr/>
                <p14:nvPr/>
              </p14:nvContentPartPr>
              <p14:xfrm>
                <a:off x="4657920" y="3917740"/>
                <a:ext cx="939240" cy="48600"/>
              </p14:xfrm>
            </p:contentPart>
          </mc:Choice>
          <mc:Fallback>
            <p:pic>
              <p:nvPicPr>
                <p:cNvPr id="308" name="Ink 307">
                  <a:extLst>
                    <a:ext uri="{FF2B5EF4-FFF2-40B4-BE49-F238E27FC236}">
                      <a16:creationId xmlns:a16="http://schemas.microsoft.com/office/drawing/2014/main" id="{8DBB23D8-9918-30CF-0CCE-31F108D4EE69}"/>
                    </a:ext>
                  </a:extLst>
                </p:cNvPr>
                <p:cNvPicPr/>
                <p:nvPr/>
              </p:nvPicPr>
              <p:blipFill>
                <a:blip r:embed="rId669"/>
                <a:stretch>
                  <a:fillRect/>
                </a:stretch>
              </p:blipFill>
              <p:spPr>
                <a:xfrm>
                  <a:off x="4639920" y="3900100"/>
                  <a:ext cx="9748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10" name="Ink 309">
                  <a:extLst>
                    <a:ext uri="{FF2B5EF4-FFF2-40B4-BE49-F238E27FC236}">
                      <a16:creationId xmlns:a16="http://schemas.microsoft.com/office/drawing/2014/main" id="{970C1E00-78FC-F294-DCD2-7BFAE6C15EB4}"/>
                    </a:ext>
                  </a:extLst>
                </p14:cNvPr>
                <p14:cNvContentPartPr/>
                <p14:nvPr/>
              </p14:nvContentPartPr>
              <p14:xfrm>
                <a:off x="3893280" y="3950140"/>
                <a:ext cx="655920" cy="38520"/>
              </p14:xfrm>
            </p:contentPart>
          </mc:Choice>
          <mc:Fallback>
            <p:pic>
              <p:nvPicPr>
                <p:cNvPr id="310" name="Ink 309">
                  <a:extLst>
                    <a:ext uri="{FF2B5EF4-FFF2-40B4-BE49-F238E27FC236}">
                      <a16:creationId xmlns:a16="http://schemas.microsoft.com/office/drawing/2014/main" id="{970C1E00-78FC-F294-DCD2-7BFAE6C15EB4}"/>
                    </a:ext>
                  </a:extLst>
                </p:cNvPr>
                <p:cNvPicPr/>
                <p:nvPr/>
              </p:nvPicPr>
              <p:blipFill>
                <a:blip r:embed="rId671"/>
                <a:stretch>
                  <a:fillRect/>
                </a:stretch>
              </p:blipFill>
              <p:spPr>
                <a:xfrm>
                  <a:off x="3875640" y="3932140"/>
                  <a:ext cx="691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11" name="Ink 310">
                  <a:extLst>
                    <a:ext uri="{FF2B5EF4-FFF2-40B4-BE49-F238E27FC236}">
                      <a16:creationId xmlns:a16="http://schemas.microsoft.com/office/drawing/2014/main" id="{01549675-3B84-0C10-9474-B5FBAB1607F1}"/>
                    </a:ext>
                  </a:extLst>
                </p14:cNvPr>
                <p14:cNvContentPartPr/>
                <p14:nvPr/>
              </p14:nvContentPartPr>
              <p14:xfrm>
                <a:off x="3674400" y="4014220"/>
                <a:ext cx="1800" cy="4320"/>
              </p14:xfrm>
            </p:contentPart>
          </mc:Choice>
          <mc:Fallback>
            <p:pic>
              <p:nvPicPr>
                <p:cNvPr id="311" name="Ink 310">
                  <a:extLst>
                    <a:ext uri="{FF2B5EF4-FFF2-40B4-BE49-F238E27FC236}">
                      <a16:creationId xmlns:a16="http://schemas.microsoft.com/office/drawing/2014/main" id="{01549675-3B84-0C10-9474-B5FBAB1607F1}"/>
                    </a:ext>
                  </a:extLst>
                </p:cNvPr>
                <p:cNvPicPr/>
                <p:nvPr/>
              </p:nvPicPr>
              <p:blipFill>
                <a:blip r:embed="rId673"/>
                <a:stretch>
                  <a:fillRect/>
                </a:stretch>
              </p:blipFill>
              <p:spPr>
                <a:xfrm>
                  <a:off x="3656400" y="3996580"/>
                  <a:ext cx="374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12" name="Ink 311">
                  <a:extLst>
                    <a:ext uri="{FF2B5EF4-FFF2-40B4-BE49-F238E27FC236}">
                      <a16:creationId xmlns:a16="http://schemas.microsoft.com/office/drawing/2014/main" id="{B69AF584-FEE6-BEC7-AD09-305E09614DCF}"/>
                    </a:ext>
                  </a:extLst>
                </p14:cNvPr>
                <p14:cNvContentPartPr/>
                <p14:nvPr/>
              </p14:nvContentPartPr>
              <p14:xfrm>
                <a:off x="2998680" y="3987940"/>
                <a:ext cx="637200" cy="39960"/>
              </p14:xfrm>
            </p:contentPart>
          </mc:Choice>
          <mc:Fallback>
            <p:pic>
              <p:nvPicPr>
                <p:cNvPr id="312" name="Ink 311">
                  <a:extLst>
                    <a:ext uri="{FF2B5EF4-FFF2-40B4-BE49-F238E27FC236}">
                      <a16:creationId xmlns:a16="http://schemas.microsoft.com/office/drawing/2014/main" id="{B69AF584-FEE6-BEC7-AD09-305E09614DCF}"/>
                    </a:ext>
                  </a:extLst>
                </p:cNvPr>
                <p:cNvPicPr/>
                <p:nvPr/>
              </p:nvPicPr>
              <p:blipFill>
                <a:blip r:embed="rId675"/>
                <a:stretch>
                  <a:fillRect/>
                </a:stretch>
              </p:blipFill>
              <p:spPr>
                <a:xfrm>
                  <a:off x="2980680" y="3970300"/>
                  <a:ext cx="672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95" name="Ink 394">
                  <a:extLst>
                    <a:ext uri="{FF2B5EF4-FFF2-40B4-BE49-F238E27FC236}">
                      <a16:creationId xmlns:a16="http://schemas.microsoft.com/office/drawing/2014/main" id="{127B011E-259B-311A-8955-717FFF513CF2}"/>
                    </a:ext>
                  </a:extLst>
                </p14:cNvPr>
                <p14:cNvContentPartPr/>
                <p14:nvPr/>
              </p14:nvContentPartPr>
              <p14:xfrm>
                <a:off x="5263440" y="3944020"/>
                <a:ext cx="840240" cy="606600"/>
              </p14:xfrm>
            </p:contentPart>
          </mc:Choice>
          <mc:Fallback>
            <p:pic>
              <p:nvPicPr>
                <p:cNvPr id="395" name="Ink 394">
                  <a:extLst>
                    <a:ext uri="{FF2B5EF4-FFF2-40B4-BE49-F238E27FC236}">
                      <a16:creationId xmlns:a16="http://schemas.microsoft.com/office/drawing/2014/main" id="{127B011E-259B-311A-8955-717FFF513CF2}"/>
                    </a:ext>
                  </a:extLst>
                </p:cNvPr>
                <p:cNvPicPr/>
                <p:nvPr/>
              </p:nvPicPr>
              <p:blipFill>
                <a:blip r:embed="rId677"/>
                <a:stretch>
                  <a:fillRect/>
                </a:stretch>
              </p:blipFill>
              <p:spPr>
                <a:xfrm>
                  <a:off x="5245440" y="3926380"/>
                  <a:ext cx="875880" cy="64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8">
            <p14:nvContentPartPr>
              <p14:cNvPr id="397" name="Ink 396">
                <a:extLst>
                  <a:ext uri="{FF2B5EF4-FFF2-40B4-BE49-F238E27FC236}">
                    <a16:creationId xmlns:a16="http://schemas.microsoft.com/office/drawing/2014/main" id="{6508CAF4-3F02-6FAE-D784-1C99BBC61867}"/>
                  </a:ext>
                </a:extLst>
              </p14:cNvPr>
              <p14:cNvContentPartPr/>
              <p14:nvPr/>
            </p14:nvContentPartPr>
            <p14:xfrm>
              <a:off x="5991720" y="4406260"/>
              <a:ext cx="955800" cy="640800"/>
            </p14:xfrm>
          </p:contentPart>
        </mc:Choice>
        <mc:Fallback>
          <p:pic>
            <p:nvPicPr>
              <p:cNvPr id="397" name="Ink 396">
                <a:extLst>
                  <a:ext uri="{FF2B5EF4-FFF2-40B4-BE49-F238E27FC236}">
                    <a16:creationId xmlns:a16="http://schemas.microsoft.com/office/drawing/2014/main" id="{6508CAF4-3F02-6FAE-D784-1C99BBC61867}"/>
                  </a:ext>
                </a:extLst>
              </p:cNvPr>
              <p:cNvPicPr/>
              <p:nvPr/>
            </p:nvPicPr>
            <p:blipFill>
              <a:blip r:embed="rId679"/>
              <a:stretch>
                <a:fillRect/>
              </a:stretch>
            </p:blipFill>
            <p:spPr>
              <a:xfrm>
                <a:off x="5974080" y="4388260"/>
                <a:ext cx="991440" cy="6764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98" name="Ink 397">
                <a:extLst>
                  <a:ext uri="{FF2B5EF4-FFF2-40B4-BE49-F238E27FC236}">
                    <a16:creationId xmlns:a16="http://schemas.microsoft.com/office/drawing/2014/main" id="{95DF1ED7-2D76-DEC8-AB61-0E6FBC1330EF}"/>
                  </a:ext>
                </a:extLst>
              </p14:cNvPr>
              <p14:cNvContentPartPr/>
              <p14:nvPr/>
            </p14:nvContentPartPr>
            <p14:xfrm>
              <a:off x="7790280" y="5543860"/>
              <a:ext cx="876240" cy="648000"/>
            </p14:xfrm>
          </p:contentPart>
        </mc:Choice>
        <mc:Fallback>
          <p:pic>
            <p:nvPicPr>
              <p:cNvPr id="398" name="Ink 397">
                <a:extLst>
                  <a:ext uri="{FF2B5EF4-FFF2-40B4-BE49-F238E27FC236}">
                    <a16:creationId xmlns:a16="http://schemas.microsoft.com/office/drawing/2014/main" id="{95DF1ED7-2D76-DEC8-AB61-0E6FBC1330EF}"/>
                  </a:ext>
                </a:extLst>
              </p:cNvPr>
              <p:cNvPicPr/>
              <p:nvPr/>
            </p:nvPicPr>
            <p:blipFill>
              <a:blip r:embed="rId681"/>
              <a:stretch>
                <a:fillRect/>
              </a:stretch>
            </p:blipFill>
            <p:spPr>
              <a:xfrm>
                <a:off x="7772280" y="5525860"/>
                <a:ext cx="911880" cy="6836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99" name="Ink 398">
                <a:extLst>
                  <a:ext uri="{FF2B5EF4-FFF2-40B4-BE49-F238E27FC236}">
                    <a16:creationId xmlns:a16="http://schemas.microsoft.com/office/drawing/2014/main" id="{744F9603-A5A3-93A3-88E8-EC7B2C708747}"/>
                  </a:ext>
                </a:extLst>
              </p14:cNvPr>
              <p14:cNvContentPartPr/>
              <p14:nvPr/>
            </p14:nvContentPartPr>
            <p14:xfrm>
              <a:off x="7262520" y="4906660"/>
              <a:ext cx="2100240" cy="689760"/>
            </p14:xfrm>
          </p:contentPart>
        </mc:Choice>
        <mc:Fallback>
          <p:pic>
            <p:nvPicPr>
              <p:cNvPr id="399" name="Ink 398">
                <a:extLst>
                  <a:ext uri="{FF2B5EF4-FFF2-40B4-BE49-F238E27FC236}">
                    <a16:creationId xmlns:a16="http://schemas.microsoft.com/office/drawing/2014/main" id="{744F9603-A5A3-93A3-88E8-EC7B2C708747}"/>
                  </a:ext>
                </a:extLst>
              </p:cNvPr>
              <p:cNvPicPr/>
              <p:nvPr/>
            </p:nvPicPr>
            <p:blipFill>
              <a:blip r:embed="rId683"/>
              <a:stretch>
                <a:fillRect/>
              </a:stretch>
            </p:blipFill>
            <p:spPr>
              <a:xfrm>
                <a:off x="7244520" y="4889020"/>
                <a:ext cx="2135880" cy="72540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111092E-251C-30EC-695B-BA4EF816C32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9BF4C1A-6325-4061-EE07-1AFB19839A6A}"/>
              </a:ext>
            </a:extLst>
          </p:cNvPr>
          <p:cNvSpPr/>
          <p:nvPr/>
        </p:nvSpPr>
        <p:spPr>
          <a:xfrm>
            <a:off x="0" y="0"/>
            <a:ext cx="9715500" cy="5632450"/>
          </a:xfrm>
          <a:prstGeom prst="roundRect">
            <a:avLst/>
          </a:prstGeom>
          <a:solidFill>
            <a:schemeClr val="tx1">
              <a:alpha val="7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859E7A3-6619-5D51-1A2A-E96F4190473F}"/>
              </a:ext>
            </a:extLst>
          </p:cNvPr>
          <p:cNvSpPr txBox="1"/>
          <p:nvPr/>
        </p:nvSpPr>
        <p:spPr>
          <a:xfrm>
            <a:off x="425450" y="367437"/>
            <a:ext cx="8727979" cy="4401205"/>
          </a:xfrm>
          <a:prstGeom prst="rect">
            <a:avLst/>
          </a:prstGeom>
          <a:noFill/>
        </p:spPr>
        <p:txBody>
          <a:bodyPr wrap="square" rtlCol="0">
            <a:spAutoFit/>
          </a:bodyPr>
          <a:lstStyle/>
          <a:p>
            <a:r>
              <a:rPr lang="en-US" sz="2800" b="1">
                <a:solidFill>
                  <a:srgbClr val="FFC000"/>
                </a:solidFill>
                <a:cs typeface="+mj-cs"/>
              </a:rPr>
              <a:t>Tehillim / Psalm 51:1  </a:t>
            </a:r>
          </a:p>
          <a:p>
            <a:r>
              <a:rPr lang="en-US" sz="2800">
                <a:solidFill>
                  <a:srgbClr val="FFC000"/>
                </a:solidFill>
                <a:cs typeface="+mj-cs"/>
              </a:rPr>
              <a:t>51:1 Have mercy upon me, O God, according to thy lovingkindness: According unto the multitude of thy tender mercies blot out my transgressions. (KJV </a:t>
            </a:r>
            <a:r>
              <a:rPr lang="he-IL" sz="2800">
                <a:solidFill>
                  <a:srgbClr val="FFFF00"/>
                </a:solidFill>
                <a:cs typeface="+mj-cs"/>
              </a:rPr>
              <a:t>חָנֵּ֣נִי אֱלֹהִ֣ים כְּחַסְדֶּ֑ךָ כְּרֹ֥ב רַ֝חֲמֶ֗יךָ מְחֵ֣ה פְשָׁעָֽי׃</a:t>
            </a:r>
            <a:r>
              <a:rPr lang="he-IL" sz="2800">
                <a:solidFill>
                  <a:srgbClr val="FFC000"/>
                </a:solidFill>
                <a:cs typeface="+mj-cs"/>
              </a:rPr>
              <a:t>)</a:t>
            </a:r>
          </a:p>
          <a:p>
            <a:endParaRPr lang="he-IL" sz="2800">
              <a:solidFill>
                <a:srgbClr val="FFC000"/>
              </a:solidFill>
              <a:cs typeface="+mj-cs"/>
            </a:endParaRPr>
          </a:p>
          <a:p>
            <a:r>
              <a:rPr lang="en-US" sz="2800" b="1">
                <a:solidFill>
                  <a:srgbClr val="FFC000"/>
                </a:solidFill>
                <a:cs typeface="+mj-cs"/>
              </a:rPr>
              <a:t>Isaiah 43:25  </a:t>
            </a:r>
          </a:p>
          <a:p>
            <a:r>
              <a:rPr lang="en-US" sz="2800">
                <a:solidFill>
                  <a:srgbClr val="FFC000"/>
                </a:solidFill>
                <a:cs typeface="+mj-cs"/>
              </a:rPr>
              <a:t>43:25 I, even I, am he that blotteth out thy transgressions for mine own sake, And will not remember thy sins. (KJV </a:t>
            </a:r>
            <a:r>
              <a:rPr lang="he-IL" sz="2800">
                <a:solidFill>
                  <a:srgbClr val="FFFF00"/>
                </a:solidFill>
                <a:cs typeface="+mj-cs"/>
              </a:rPr>
              <a:t>אָנֹכִ֨י אָנֹכִ֥י ה֛וּא מֹחֶ֥ה פְשָׁעֶ֖יךָ לְמַעֲנִ֑י וְחַטֹּאתֶ֖יךָ לֹ֥א אֶזְכֹּֽר׃</a:t>
            </a:r>
            <a:r>
              <a:rPr lang="he-IL" sz="2800">
                <a:solidFill>
                  <a:srgbClr val="FFC000"/>
                </a:solidFill>
                <a:cs typeface="+mj-cs"/>
              </a:rPr>
              <a:t>)</a:t>
            </a:r>
          </a:p>
        </p:txBody>
      </p:sp>
      <p:sp>
        <p:nvSpPr>
          <p:cNvPr id="8" name="TextBox 7">
            <a:extLst>
              <a:ext uri="{FF2B5EF4-FFF2-40B4-BE49-F238E27FC236}">
                <a16:creationId xmlns:a16="http://schemas.microsoft.com/office/drawing/2014/main" id="{23E5AA1E-2C4E-F075-9703-145D473DFF25}"/>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E6FABFE-9BF9-D242-42EC-8FE349AF2641}"/>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2CC38DF2-601F-9D64-15F8-BBA44802228E}"/>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2CC38DF2-601F-9D64-15F8-BBA44802228E}"/>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2" name="Ink 1">
                <a:extLst>
                  <a:ext uri="{FF2B5EF4-FFF2-40B4-BE49-F238E27FC236}">
                    <a16:creationId xmlns:a16="http://schemas.microsoft.com/office/drawing/2014/main" id="{26DF55D1-1B7A-5B92-05CB-C3507B911384}"/>
                  </a:ext>
                </a:extLst>
              </p14:cNvPr>
              <p14:cNvContentPartPr/>
              <p14:nvPr/>
            </p14:nvContentPartPr>
            <p14:xfrm>
              <a:off x="1375440" y="2129620"/>
              <a:ext cx="590040" cy="518760"/>
            </p14:xfrm>
          </p:contentPart>
        </mc:Choice>
        <mc:Fallback>
          <p:pic>
            <p:nvPicPr>
              <p:cNvPr id="2" name="Ink 1">
                <a:extLst>
                  <a:ext uri="{FF2B5EF4-FFF2-40B4-BE49-F238E27FC236}">
                    <a16:creationId xmlns:a16="http://schemas.microsoft.com/office/drawing/2014/main" id="{26DF55D1-1B7A-5B92-05CB-C3507B911384}"/>
                  </a:ext>
                </a:extLst>
              </p:cNvPr>
              <p:cNvPicPr/>
              <p:nvPr/>
            </p:nvPicPr>
            <p:blipFill>
              <a:blip r:embed="rId7"/>
              <a:stretch>
                <a:fillRect/>
              </a:stretch>
            </p:blipFill>
            <p:spPr>
              <a:xfrm>
                <a:off x="1344120" y="2098300"/>
                <a:ext cx="652680" cy="581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4" name="Ink 3">
                <a:extLst>
                  <a:ext uri="{FF2B5EF4-FFF2-40B4-BE49-F238E27FC236}">
                    <a16:creationId xmlns:a16="http://schemas.microsoft.com/office/drawing/2014/main" id="{6224CC25-88E9-0EEB-050D-C5F76720F298}"/>
                  </a:ext>
                </a:extLst>
              </p14:cNvPr>
              <p14:cNvContentPartPr/>
              <p14:nvPr/>
            </p14:nvContentPartPr>
            <p14:xfrm>
              <a:off x="4586640" y="4219780"/>
              <a:ext cx="647280" cy="570960"/>
            </p14:xfrm>
          </p:contentPart>
        </mc:Choice>
        <mc:Fallback>
          <p:pic>
            <p:nvPicPr>
              <p:cNvPr id="4" name="Ink 3">
                <a:extLst>
                  <a:ext uri="{FF2B5EF4-FFF2-40B4-BE49-F238E27FC236}">
                    <a16:creationId xmlns:a16="http://schemas.microsoft.com/office/drawing/2014/main" id="{6224CC25-88E9-0EEB-050D-C5F76720F298}"/>
                  </a:ext>
                </a:extLst>
              </p:cNvPr>
              <p:cNvPicPr/>
              <p:nvPr/>
            </p:nvPicPr>
            <p:blipFill>
              <a:blip r:embed="rId9"/>
              <a:stretch>
                <a:fillRect/>
              </a:stretch>
            </p:blipFill>
            <p:spPr>
              <a:xfrm>
                <a:off x="4555320" y="4188460"/>
                <a:ext cx="709920" cy="633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5" name="Ink 4">
                <a:extLst>
                  <a:ext uri="{FF2B5EF4-FFF2-40B4-BE49-F238E27FC236}">
                    <a16:creationId xmlns:a16="http://schemas.microsoft.com/office/drawing/2014/main" id="{0E684A67-8BFE-EE9A-15C9-0AD014A2A76A}"/>
                  </a:ext>
                </a:extLst>
              </p14:cNvPr>
              <p14:cNvContentPartPr/>
              <p14:nvPr/>
            </p14:nvContentPartPr>
            <p14:xfrm>
              <a:off x="1813200" y="2062300"/>
              <a:ext cx="3687120" cy="150120"/>
            </p14:xfrm>
          </p:contentPart>
        </mc:Choice>
        <mc:Fallback>
          <p:pic>
            <p:nvPicPr>
              <p:cNvPr id="5" name="Ink 4">
                <a:extLst>
                  <a:ext uri="{FF2B5EF4-FFF2-40B4-BE49-F238E27FC236}">
                    <a16:creationId xmlns:a16="http://schemas.microsoft.com/office/drawing/2014/main" id="{0E684A67-8BFE-EE9A-15C9-0AD014A2A76A}"/>
                  </a:ext>
                </a:extLst>
              </p:cNvPr>
              <p:cNvPicPr/>
              <p:nvPr/>
            </p:nvPicPr>
            <p:blipFill>
              <a:blip r:embed="rId11"/>
              <a:stretch>
                <a:fillRect/>
              </a:stretch>
            </p:blipFill>
            <p:spPr>
              <a:xfrm>
                <a:off x="1781880" y="2030980"/>
                <a:ext cx="3749760" cy="212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7" name="Ink 6">
                <a:extLst>
                  <a:ext uri="{FF2B5EF4-FFF2-40B4-BE49-F238E27FC236}">
                    <a16:creationId xmlns:a16="http://schemas.microsoft.com/office/drawing/2014/main" id="{2BA727C2-DF2C-7D8A-8B8E-7A8BD8FFF034}"/>
                  </a:ext>
                </a:extLst>
              </p14:cNvPr>
              <p14:cNvContentPartPr/>
              <p14:nvPr/>
            </p14:nvContentPartPr>
            <p14:xfrm>
              <a:off x="4518600" y="3783100"/>
              <a:ext cx="4109760" cy="115920"/>
            </p14:xfrm>
          </p:contentPart>
        </mc:Choice>
        <mc:Fallback>
          <p:pic>
            <p:nvPicPr>
              <p:cNvPr id="7" name="Ink 6">
                <a:extLst>
                  <a:ext uri="{FF2B5EF4-FFF2-40B4-BE49-F238E27FC236}">
                    <a16:creationId xmlns:a16="http://schemas.microsoft.com/office/drawing/2014/main" id="{2BA727C2-DF2C-7D8A-8B8E-7A8BD8FFF034}"/>
                  </a:ext>
                </a:extLst>
              </p:cNvPr>
              <p:cNvPicPr/>
              <p:nvPr/>
            </p:nvPicPr>
            <p:blipFill>
              <a:blip r:embed="rId13"/>
              <a:stretch>
                <a:fillRect/>
              </a:stretch>
            </p:blipFill>
            <p:spPr>
              <a:xfrm>
                <a:off x="4487280" y="3751780"/>
                <a:ext cx="4172400" cy="178560"/>
              </a:xfrm>
              <a:prstGeom prst="rect">
                <a:avLst/>
              </a:prstGeom>
            </p:spPr>
          </p:pic>
        </mc:Fallback>
      </mc:AlternateContent>
    </p:spTree>
    <p:extLst>
      <p:ext uri="{BB962C8B-B14F-4D97-AF65-F5344CB8AC3E}">
        <p14:creationId xmlns:p14="http://schemas.microsoft.com/office/powerpoint/2010/main" val="3200504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19699</TotalTime>
  <Words>2311</Words>
  <Application>Microsoft Office PowerPoint</Application>
  <PresentationFormat>Widescreen</PresentationFormat>
  <Paragraphs>145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123</cp:revision>
  <dcterms:created xsi:type="dcterms:W3CDTF">2021-02-18T19:11:41Z</dcterms:created>
  <dcterms:modified xsi:type="dcterms:W3CDTF">2024-02-29T02:50:12Z</dcterms:modified>
</cp:coreProperties>
</file>