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6.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7.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notesSlides/notesSlide10.xml" ContentType="application/vnd.openxmlformats-officedocument.presentationml.notesSlide+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11.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2.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notesSlides/notesSlide13.xml" ContentType="application/vnd.openxmlformats-officedocument.presentationml.notesSlide+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4.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17.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notesSlides/notesSlide18.xml" ContentType="application/vnd.openxmlformats-officedocument.presentationml.notesSlide+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notesSlides/notesSlide19.xml" ContentType="application/vnd.openxmlformats-officedocument.presentationml.notesSlide+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20.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notesSlides/notesSlide21.xml" ContentType="application/vnd.openxmlformats-officedocument.presentationml.notesSlide+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65" r:id="rId3"/>
    <p:sldId id="268" r:id="rId4"/>
    <p:sldId id="270" r:id="rId5"/>
    <p:sldId id="283" r:id="rId6"/>
    <p:sldId id="284" r:id="rId7"/>
    <p:sldId id="285" r:id="rId8"/>
    <p:sldId id="272" r:id="rId9"/>
    <p:sldId id="282" r:id="rId10"/>
    <p:sldId id="286" r:id="rId11"/>
    <p:sldId id="287" r:id="rId12"/>
    <p:sldId id="288" r:id="rId13"/>
    <p:sldId id="289" r:id="rId14"/>
    <p:sldId id="290" r:id="rId15"/>
    <p:sldId id="271" r:id="rId16"/>
    <p:sldId id="291" r:id="rId17"/>
    <p:sldId id="292" r:id="rId18"/>
    <p:sldId id="293" r:id="rId19"/>
    <p:sldId id="294"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DBBD6-D353-46E2-806F-566DD263EC27}" v="3" dt="2024-02-22T02:39:11.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96"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6CDBBD6-D353-46E2-806F-566DD263EC27}"/>
    <pc:docChg chg="modSld">
      <pc:chgData name="Duane Miller" userId="086b8d4e5ca37aec" providerId="LiveId" clId="{D6CDBBD6-D353-46E2-806F-566DD263EC27}" dt="2024-02-22T02:41:51.146" v="549" actId="207"/>
      <pc:docMkLst>
        <pc:docMk/>
      </pc:docMkLst>
      <pc:sldChg chg="setBg">
        <pc:chgData name="Duane Miller" userId="086b8d4e5ca37aec" providerId="LiveId" clId="{D6CDBBD6-D353-46E2-806F-566DD263EC27}" dt="2024-02-22T02:39:11.175" v="2"/>
        <pc:sldMkLst>
          <pc:docMk/>
          <pc:sldMk cId="2832398454" sldId="265"/>
        </pc:sldMkLst>
      </pc:sldChg>
      <pc:sldChg chg="modSp mod setBg">
        <pc:chgData name="Duane Miller" userId="086b8d4e5ca37aec" providerId="LiveId" clId="{D6CDBBD6-D353-46E2-806F-566DD263EC27}" dt="2024-02-22T02:39:24.321" v="34" actId="207"/>
        <pc:sldMkLst>
          <pc:docMk/>
          <pc:sldMk cId="2153912712" sldId="268"/>
        </pc:sldMkLst>
        <pc:spChg chg="mod">
          <ac:chgData name="Duane Miller" userId="086b8d4e5ca37aec" providerId="LiveId" clId="{D6CDBBD6-D353-46E2-806F-566DD263EC27}" dt="2024-02-22T02:39:24.321" v="34" actId="207"/>
          <ac:spMkLst>
            <pc:docMk/>
            <pc:sldMk cId="2153912712" sldId="268"/>
            <ac:spMk id="7" creationId="{4426F626-7A1A-43A8-B380-D11D76D34155}"/>
          </ac:spMkLst>
        </pc:spChg>
      </pc:sldChg>
      <pc:sldChg chg="modSp mod setBg">
        <pc:chgData name="Duane Miller" userId="086b8d4e5ca37aec" providerId="LiveId" clId="{D6CDBBD6-D353-46E2-806F-566DD263EC27}" dt="2024-02-22T02:39:30.456" v="63" actId="207"/>
        <pc:sldMkLst>
          <pc:docMk/>
          <pc:sldMk cId="906262494" sldId="270"/>
        </pc:sldMkLst>
        <pc:spChg chg="mod">
          <ac:chgData name="Duane Miller" userId="086b8d4e5ca37aec" providerId="LiveId" clId="{D6CDBBD6-D353-46E2-806F-566DD263EC27}" dt="2024-02-22T02:39:30.456" v="63" actId="207"/>
          <ac:spMkLst>
            <pc:docMk/>
            <pc:sldMk cId="906262494" sldId="270"/>
            <ac:spMk id="6" creationId="{B2FD387F-92CC-4779-81C3-06BBC90B104F}"/>
          </ac:spMkLst>
        </pc:spChg>
      </pc:sldChg>
      <pc:sldChg chg="modSp mod setBg">
        <pc:chgData name="Duane Miller" userId="086b8d4e5ca37aec" providerId="LiveId" clId="{D6CDBBD6-D353-46E2-806F-566DD263EC27}" dt="2024-02-22T02:41:00.059" v="360" actId="207"/>
        <pc:sldMkLst>
          <pc:docMk/>
          <pc:sldMk cId="1512310284" sldId="271"/>
        </pc:sldMkLst>
        <pc:spChg chg="mod">
          <ac:chgData name="Duane Miller" userId="086b8d4e5ca37aec" providerId="LiveId" clId="{D6CDBBD6-D353-46E2-806F-566DD263EC27}" dt="2024-02-22T02:41:00.059" v="360" actId="207"/>
          <ac:spMkLst>
            <pc:docMk/>
            <pc:sldMk cId="1512310284" sldId="271"/>
            <ac:spMk id="7" creationId="{4426F626-7A1A-43A8-B380-D11D76D34155}"/>
          </ac:spMkLst>
        </pc:spChg>
      </pc:sldChg>
      <pc:sldChg chg="modSp mod setBg">
        <pc:chgData name="Duane Miller" userId="086b8d4e5ca37aec" providerId="LiveId" clId="{D6CDBBD6-D353-46E2-806F-566DD263EC27}" dt="2024-02-22T02:40:02.214" v="175" actId="207"/>
        <pc:sldMkLst>
          <pc:docMk/>
          <pc:sldMk cId="2799131102" sldId="272"/>
        </pc:sldMkLst>
        <pc:spChg chg="mod">
          <ac:chgData name="Duane Miller" userId="086b8d4e5ca37aec" providerId="LiveId" clId="{D6CDBBD6-D353-46E2-806F-566DD263EC27}" dt="2024-02-22T02:40:02.214" v="175" actId="207"/>
          <ac:spMkLst>
            <pc:docMk/>
            <pc:sldMk cId="2799131102" sldId="272"/>
            <ac:spMk id="7" creationId="{4426F626-7A1A-43A8-B380-D11D76D34155}"/>
          </ac:spMkLst>
        </pc:spChg>
      </pc:sldChg>
      <pc:sldChg chg="modSp mod setBg modNotesTx">
        <pc:chgData name="Duane Miller" userId="086b8d4e5ca37aec" providerId="LiveId" clId="{D6CDBBD6-D353-46E2-806F-566DD263EC27}" dt="2024-02-22T02:40:37.553" v="279" actId="6549"/>
        <pc:sldMkLst>
          <pc:docMk/>
          <pc:sldMk cId="823640620" sldId="282"/>
        </pc:sldMkLst>
        <pc:spChg chg="mod">
          <ac:chgData name="Duane Miller" userId="086b8d4e5ca37aec" providerId="LiveId" clId="{D6CDBBD6-D353-46E2-806F-566DD263EC27}" dt="2024-02-22T02:40:08.140" v="200" actId="207"/>
          <ac:spMkLst>
            <pc:docMk/>
            <pc:sldMk cId="823640620" sldId="282"/>
            <ac:spMk id="6" creationId="{86DF2287-45F3-A519-EFE4-B4F0AE2283EA}"/>
          </ac:spMkLst>
        </pc:spChg>
      </pc:sldChg>
      <pc:sldChg chg="modSp mod setBg">
        <pc:chgData name="Duane Miller" userId="086b8d4e5ca37aec" providerId="LiveId" clId="{D6CDBBD6-D353-46E2-806F-566DD263EC27}" dt="2024-02-22T02:39:37.841" v="94" actId="207"/>
        <pc:sldMkLst>
          <pc:docMk/>
          <pc:sldMk cId="3957395893" sldId="283"/>
        </pc:sldMkLst>
        <pc:spChg chg="mod">
          <ac:chgData name="Duane Miller" userId="086b8d4e5ca37aec" providerId="LiveId" clId="{D6CDBBD6-D353-46E2-806F-566DD263EC27}" dt="2024-02-22T02:39:37.841" v="94" actId="207"/>
          <ac:spMkLst>
            <pc:docMk/>
            <pc:sldMk cId="3957395893" sldId="283"/>
            <ac:spMk id="6" creationId="{37EA19F6-FFDD-E22B-447F-B73E40C58C4E}"/>
          </ac:spMkLst>
        </pc:spChg>
      </pc:sldChg>
      <pc:sldChg chg="modSp mod setBg">
        <pc:chgData name="Duane Miller" userId="086b8d4e5ca37aec" providerId="LiveId" clId="{D6CDBBD6-D353-46E2-806F-566DD263EC27}" dt="2024-02-22T02:39:46.933" v="120" actId="207"/>
        <pc:sldMkLst>
          <pc:docMk/>
          <pc:sldMk cId="1107544625" sldId="284"/>
        </pc:sldMkLst>
        <pc:spChg chg="mod">
          <ac:chgData name="Duane Miller" userId="086b8d4e5ca37aec" providerId="LiveId" clId="{D6CDBBD6-D353-46E2-806F-566DD263EC27}" dt="2024-02-22T02:39:46.933" v="120" actId="207"/>
          <ac:spMkLst>
            <pc:docMk/>
            <pc:sldMk cId="1107544625" sldId="284"/>
            <ac:spMk id="6" creationId="{945792DB-673C-6AD6-E549-C1530ACA2EBB}"/>
          </ac:spMkLst>
        </pc:spChg>
      </pc:sldChg>
      <pc:sldChg chg="modSp mod setBg">
        <pc:chgData name="Duane Miller" userId="086b8d4e5ca37aec" providerId="LiveId" clId="{D6CDBBD6-D353-46E2-806F-566DD263EC27}" dt="2024-02-22T02:39:55.180" v="148" actId="207"/>
        <pc:sldMkLst>
          <pc:docMk/>
          <pc:sldMk cId="3049919062" sldId="285"/>
        </pc:sldMkLst>
        <pc:spChg chg="mod">
          <ac:chgData name="Duane Miller" userId="086b8d4e5ca37aec" providerId="LiveId" clId="{D6CDBBD6-D353-46E2-806F-566DD263EC27}" dt="2024-02-22T02:39:55.180" v="148" actId="207"/>
          <ac:spMkLst>
            <pc:docMk/>
            <pc:sldMk cId="3049919062" sldId="285"/>
            <ac:spMk id="6" creationId="{C7A6198F-5DFB-AFB5-424E-5F6F1B6FDD15}"/>
          </ac:spMkLst>
        </pc:spChg>
      </pc:sldChg>
      <pc:sldChg chg="modSp mod setBg">
        <pc:chgData name="Duane Miller" userId="086b8d4e5ca37aec" providerId="LiveId" clId="{D6CDBBD6-D353-46E2-806F-566DD263EC27}" dt="2024-02-22T02:40:16.972" v="224" actId="207"/>
        <pc:sldMkLst>
          <pc:docMk/>
          <pc:sldMk cId="1312727280" sldId="286"/>
        </pc:sldMkLst>
        <pc:spChg chg="mod">
          <ac:chgData name="Duane Miller" userId="086b8d4e5ca37aec" providerId="LiveId" clId="{D6CDBBD6-D353-46E2-806F-566DD263EC27}" dt="2024-02-22T02:40:16.972" v="224" actId="207"/>
          <ac:spMkLst>
            <pc:docMk/>
            <pc:sldMk cId="1312727280" sldId="286"/>
            <ac:spMk id="6" creationId="{0BEF21CC-A3D8-231E-5C0D-C5A27D445E0C}"/>
          </ac:spMkLst>
        </pc:spChg>
      </pc:sldChg>
      <pc:sldChg chg="modSp mod setBg">
        <pc:chgData name="Duane Miller" userId="086b8d4e5ca37aec" providerId="LiveId" clId="{D6CDBBD6-D353-46E2-806F-566DD263EC27}" dt="2024-02-22T02:40:22.347" v="252" actId="207"/>
        <pc:sldMkLst>
          <pc:docMk/>
          <pc:sldMk cId="3898569413" sldId="287"/>
        </pc:sldMkLst>
        <pc:spChg chg="mod">
          <ac:chgData name="Duane Miller" userId="086b8d4e5ca37aec" providerId="LiveId" clId="{D6CDBBD6-D353-46E2-806F-566DD263EC27}" dt="2024-02-22T02:40:22.347" v="252" actId="207"/>
          <ac:spMkLst>
            <pc:docMk/>
            <pc:sldMk cId="3898569413" sldId="287"/>
            <ac:spMk id="6" creationId="{B86C740D-FE43-1F9D-9D7D-11DDED48DC1F}"/>
          </ac:spMkLst>
        </pc:spChg>
      </pc:sldChg>
      <pc:sldChg chg="modSp mod setBg">
        <pc:chgData name="Duane Miller" userId="086b8d4e5ca37aec" providerId="LiveId" clId="{D6CDBBD6-D353-46E2-806F-566DD263EC27}" dt="2024-02-22T02:40:31.339" v="278" actId="207"/>
        <pc:sldMkLst>
          <pc:docMk/>
          <pc:sldMk cId="795266838" sldId="288"/>
        </pc:sldMkLst>
        <pc:spChg chg="mod">
          <ac:chgData name="Duane Miller" userId="086b8d4e5ca37aec" providerId="LiveId" clId="{D6CDBBD6-D353-46E2-806F-566DD263EC27}" dt="2024-02-22T02:40:31.339" v="278" actId="207"/>
          <ac:spMkLst>
            <pc:docMk/>
            <pc:sldMk cId="795266838" sldId="288"/>
            <ac:spMk id="6" creationId="{D99EF134-28C6-5AB4-4E78-A23ECE22260C}"/>
          </ac:spMkLst>
        </pc:spChg>
      </pc:sldChg>
      <pc:sldChg chg="modSp mod setBg">
        <pc:chgData name="Duane Miller" userId="086b8d4e5ca37aec" providerId="LiveId" clId="{D6CDBBD6-D353-46E2-806F-566DD263EC27}" dt="2024-02-22T02:40:44.816" v="307" actId="207"/>
        <pc:sldMkLst>
          <pc:docMk/>
          <pc:sldMk cId="1448871759" sldId="289"/>
        </pc:sldMkLst>
        <pc:spChg chg="mod">
          <ac:chgData name="Duane Miller" userId="086b8d4e5ca37aec" providerId="LiveId" clId="{D6CDBBD6-D353-46E2-806F-566DD263EC27}" dt="2024-02-22T02:40:44.816" v="307" actId="207"/>
          <ac:spMkLst>
            <pc:docMk/>
            <pc:sldMk cId="1448871759" sldId="289"/>
            <ac:spMk id="6" creationId="{542A1EBE-625A-6BD1-49F9-D60D0635E124}"/>
          </ac:spMkLst>
        </pc:spChg>
      </pc:sldChg>
      <pc:sldChg chg="modSp mod setBg">
        <pc:chgData name="Duane Miller" userId="086b8d4e5ca37aec" providerId="LiveId" clId="{D6CDBBD6-D353-46E2-806F-566DD263EC27}" dt="2024-02-22T02:40:54.638" v="335" actId="207"/>
        <pc:sldMkLst>
          <pc:docMk/>
          <pc:sldMk cId="2811402118" sldId="290"/>
        </pc:sldMkLst>
        <pc:spChg chg="mod">
          <ac:chgData name="Duane Miller" userId="086b8d4e5ca37aec" providerId="LiveId" clId="{D6CDBBD6-D353-46E2-806F-566DD263EC27}" dt="2024-02-22T02:40:54.638" v="335" actId="207"/>
          <ac:spMkLst>
            <pc:docMk/>
            <pc:sldMk cId="2811402118" sldId="290"/>
            <ac:spMk id="6" creationId="{7EA59FF0-22AE-2A9D-C6BE-F9DF1F27A82A}"/>
          </ac:spMkLst>
        </pc:spChg>
      </pc:sldChg>
      <pc:sldChg chg="modSp mod setBg">
        <pc:chgData name="Duane Miller" userId="086b8d4e5ca37aec" providerId="LiveId" clId="{D6CDBBD6-D353-46E2-806F-566DD263EC27}" dt="2024-02-22T02:41:09.354" v="385" actId="207"/>
        <pc:sldMkLst>
          <pc:docMk/>
          <pc:sldMk cId="1419867287" sldId="291"/>
        </pc:sldMkLst>
        <pc:spChg chg="mod">
          <ac:chgData name="Duane Miller" userId="086b8d4e5ca37aec" providerId="LiveId" clId="{D6CDBBD6-D353-46E2-806F-566DD263EC27}" dt="2024-02-22T02:41:09.354" v="385" actId="207"/>
          <ac:spMkLst>
            <pc:docMk/>
            <pc:sldMk cId="1419867287" sldId="291"/>
            <ac:spMk id="6" creationId="{DC308F87-C9E9-EE2A-7AAC-7F9B215F7070}"/>
          </ac:spMkLst>
        </pc:spChg>
      </pc:sldChg>
      <pc:sldChg chg="modSp mod setBg">
        <pc:chgData name="Duane Miller" userId="086b8d4e5ca37aec" providerId="LiveId" clId="{D6CDBBD6-D353-46E2-806F-566DD263EC27}" dt="2024-02-22T02:41:16.969" v="415" actId="207"/>
        <pc:sldMkLst>
          <pc:docMk/>
          <pc:sldMk cId="808065706" sldId="292"/>
        </pc:sldMkLst>
        <pc:spChg chg="mod">
          <ac:chgData name="Duane Miller" userId="086b8d4e5ca37aec" providerId="LiveId" clId="{D6CDBBD6-D353-46E2-806F-566DD263EC27}" dt="2024-02-22T02:41:16.969" v="415" actId="207"/>
          <ac:spMkLst>
            <pc:docMk/>
            <pc:sldMk cId="808065706" sldId="292"/>
            <ac:spMk id="6" creationId="{01581522-E6D5-83B9-F51A-E8A669B611AC}"/>
          </ac:spMkLst>
        </pc:spChg>
      </pc:sldChg>
      <pc:sldChg chg="modSp mod setBg">
        <pc:chgData name="Duane Miller" userId="086b8d4e5ca37aec" providerId="LiveId" clId="{D6CDBBD6-D353-46E2-806F-566DD263EC27}" dt="2024-02-22T02:41:31.547" v="489" actId="207"/>
        <pc:sldMkLst>
          <pc:docMk/>
          <pc:sldMk cId="1321077714" sldId="293"/>
        </pc:sldMkLst>
        <pc:spChg chg="mod">
          <ac:chgData name="Duane Miller" userId="086b8d4e5ca37aec" providerId="LiveId" clId="{D6CDBBD6-D353-46E2-806F-566DD263EC27}" dt="2024-02-22T02:41:31.547" v="489" actId="207"/>
          <ac:spMkLst>
            <pc:docMk/>
            <pc:sldMk cId="1321077714" sldId="293"/>
            <ac:spMk id="6" creationId="{F83A50AF-0883-334C-742A-223DEEA5CAFE}"/>
          </ac:spMkLst>
        </pc:spChg>
      </pc:sldChg>
      <pc:sldChg chg="modSp mod setBg">
        <pc:chgData name="Duane Miller" userId="086b8d4e5ca37aec" providerId="LiveId" clId="{D6CDBBD6-D353-46E2-806F-566DD263EC27}" dt="2024-02-22T02:41:24.088" v="442" actId="207"/>
        <pc:sldMkLst>
          <pc:docMk/>
          <pc:sldMk cId="3965036367" sldId="294"/>
        </pc:sldMkLst>
        <pc:spChg chg="mod">
          <ac:chgData name="Duane Miller" userId="086b8d4e5ca37aec" providerId="LiveId" clId="{D6CDBBD6-D353-46E2-806F-566DD263EC27}" dt="2024-02-22T02:41:24.088" v="442" actId="207"/>
          <ac:spMkLst>
            <pc:docMk/>
            <pc:sldMk cId="3965036367" sldId="294"/>
            <ac:spMk id="6" creationId="{8E0190B2-11A2-4108-060E-70310E659CE3}"/>
          </ac:spMkLst>
        </pc:spChg>
      </pc:sldChg>
      <pc:sldChg chg="modSp mod setBg">
        <pc:chgData name="Duane Miller" userId="086b8d4e5ca37aec" providerId="LiveId" clId="{D6CDBBD6-D353-46E2-806F-566DD263EC27}" dt="2024-02-22T02:41:42.606" v="521" actId="207"/>
        <pc:sldMkLst>
          <pc:docMk/>
          <pc:sldMk cId="2098932995" sldId="295"/>
        </pc:sldMkLst>
        <pc:spChg chg="mod">
          <ac:chgData name="Duane Miller" userId="086b8d4e5ca37aec" providerId="LiveId" clId="{D6CDBBD6-D353-46E2-806F-566DD263EC27}" dt="2024-02-22T02:41:42.606" v="521" actId="207"/>
          <ac:spMkLst>
            <pc:docMk/>
            <pc:sldMk cId="2098932995" sldId="295"/>
            <ac:spMk id="6" creationId="{787944EE-64DA-EDB1-92DA-B1216F7950F6}"/>
          </ac:spMkLst>
        </pc:spChg>
      </pc:sldChg>
      <pc:sldChg chg="modSp mod setBg">
        <pc:chgData name="Duane Miller" userId="086b8d4e5ca37aec" providerId="LiveId" clId="{D6CDBBD6-D353-46E2-806F-566DD263EC27}" dt="2024-02-22T02:41:51.146" v="549" actId="207"/>
        <pc:sldMkLst>
          <pc:docMk/>
          <pc:sldMk cId="2562337085" sldId="296"/>
        </pc:sldMkLst>
        <pc:spChg chg="mod">
          <ac:chgData name="Duane Miller" userId="086b8d4e5ca37aec" providerId="LiveId" clId="{D6CDBBD6-D353-46E2-806F-566DD263EC27}" dt="2024-02-22T02:41:51.146" v="549" actId="207"/>
          <ac:spMkLst>
            <pc:docMk/>
            <pc:sldMk cId="2562337085" sldId="296"/>
            <ac:spMk id="6" creationId="{92CADAE3-0F80-8CA4-11E9-BE91379631B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35:52.205"/>
    </inkml:context>
    <inkml:brush xml:id="br0">
      <inkml:brushProperty name="width" value="0.1" units="cm"/>
      <inkml:brushProperty name="height" value="0.1" units="cm"/>
      <inkml:brushProperty name="color" value="#E71224"/>
    </inkml:brush>
  </inkml:definitions>
  <inkml:trace contextRef="#ctx0" brushRef="#br0">1 1 1839 0 0,'3'0'161'0'0,"-1"1"0"0"0,1-1 0 0 0,0 1 0 0 0,0 0-1 0 0,0 0 1 0 0,0 0 0 0 0,4 3 0 0 0,-4-3 79 0 0,0 1 0 0 0,0-1 0 0 0,0 0 1 0 0,1 0-1 0 0,-1 0 0 0 0,0 0 0 0 0,0-1 0 0 0,4 1 0 0 0,-1-3 860 0 0,-6 2-1072 0 0,1 0 0 0 0,-1-1 0 0 0,0 1 0 0 0,1 0 0 0 0,-1 0 1 0 0,1-1-1 0 0,-1 1 0 0 0,1 0 0 0 0,-1 0 0 0 0,1 0 0 0 0,-1 0 1 0 0,0 0-1 0 0,1 0 0 0 0,-1 0 0 0 0,1 0 0 0 0,-1 0 0 0 0,1 0 0 0 0,-1 0 1 0 0,1 0-1 0 0,-1 0 0 0 0,1 0 0 0 0,-1 0 0 0 0,1 0 0 0 0,-1 0 0 0 0,0 1 1 0 0,1-1-1 0 0,-1 0 0 0 0,1 0 0 0 0,-1 0 0 0 0,0 1 0 0 0,1-1 0 0 0,3 2 33 0 0,-1-1 0 0 0,0 0-1 0 0,1 1 1 0 0,-1-1 0 0 0,1-1-1 0 0,-1 1 1 0 0,1-1 0 0 0,-1 1-1 0 0,1-1 1 0 0,0 0-1 0 0,6-1 1 0 0,-3 1 35 0 0,199 9 1030 0 0,-80-2-780 0 0,107 6 222 0 0,126 3-152 0 0,-7 13-213 0 0,-304-29-75 0 0,-48 0-85 0 0,0 1-37 0 0,0 0 1 0 0,0 0 0 0 0,0 0 0 0 0,1 0 0 0 0,-1 0-1 0 0,0 0 1 0 0,0 0 0 0 0,1 0 0 0 0,-1 0 0 0 0,1 0-1 0 0,-1 0 1 0 0,0 0 0 0 0,1 0 0 0 0,0 0 0 0 0,-1 0-1 0 0,1-1 1 0 0,0 1 0 0 0,-1 0 0 0 0,1 0 0 0 0,0-1-1 0 0,0 1 1 0 0,0 0 0 0 0,8 8-3111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43.015"/>
    </inkml:context>
    <inkml:brush xml:id="br0">
      <inkml:brushProperty name="width" value="0.1" units="cm"/>
      <inkml:brushProperty name="height" value="0.1" units="cm"/>
      <inkml:brushProperty name="color" value="#E71224"/>
    </inkml:brush>
  </inkml:definitions>
  <inkml:trace contextRef="#ctx0" brushRef="#br0">2181 43 919 0 0,'0'-2'150'0'0,"0"1"-1"0"0,0-1 0 0 0,0 1 1 0 0,0 0-1 0 0,0-1 0 0 0,0 1 1 0 0,-1-1-1 0 0,1 1 0 0 0,-1 0 1 0 0,1 0-1 0 0,-1-1 0 0 0,1 1 1 0 0,-1 0-1 0 0,0 0 0 0 0,0-1 1 0 0,0 1-1 0 0,0 0 0 0 0,1 0 1 0 0,-1 0-1 0 0,-2-1 0 0 0,0 0 100 0 0,0 1 0 0 0,0-1 0 0 0,1 1-1 0 0,-1 0 1 0 0,0 0 0 0 0,0 0 0 0 0,0 0-1 0 0,-6 0 1 0 0,-15-2 3 0 0,-1 2 0 0 0,-28 2 0 0 0,-16-1 520 0 0,-273 11 2631 0 0,-317 65-1369 0 0,173-16-1423 0 0,99-19-1751 0 0,295-33-3439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10.608"/>
    </inkml:context>
    <inkml:brush xml:id="br0">
      <inkml:brushProperty name="width" value="0.1" units="cm"/>
      <inkml:brushProperty name="height" value="0.1" units="cm"/>
      <inkml:brushProperty name="color" value="#E71224"/>
    </inkml:brush>
  </inkml:definitions>
  <inkml:trace contextRef="#ctx0" brushRef="#br0">1325 28 1375 0 0,'-3'-6'-429'0'0,"2"4"757"0"0,0 0 0 0 0,1 0 0 0 0,-1 0 0 0 0,0 0 0 0 0,-1 1 0 0 0,1-1 0 0 0,0 0 0 0 0,-3-2 0 0 0,4 4-245 0 0,-1 0 0 0 0,0-1 0 0 0,0 1 0 0 0,0 0 0 0 0,1-1 1 0 0,-1 1-1 0 0,0 0 0 0 0,0 0 0 0 0,0 0 0 0 0,0 0 0 0 0,0 0 1 0 0,0 0-1 0 0,1 0 0 0 0,-1 0 0 0 0,0 0 0 0 0,0 0 0 0 0,0 0 1 0 0,0 0-1 0 0,0 1 0 0 0,1-1 0 0 0,-1 0 0 0 0,0 1 0 0 0,0-1 1 0 0,-1 2-1 0 0,-4 0 11 0 0,0 0 0 0 0,0 0 0 0 0,0-1-1 0 0,0 0 1 0 0,0 0 0 0 0,0 0 0 0 0,0-1 0 0 0,-1 0 0 0 0,1 0 0 0 0,-7-1 0 0 0,6 0 103 0 0,-1 1 1 0 0,1 0-1 0 0,0 0 0 0 0,-1 1 1 0 0,1 0-1 0 0,-12 3 0 0 0,-85 35 166 0 0,60-27 196 0 0,0-1 1 0 0,0-2-1 0 0,-65 3 0 0 0,84-12-349 0 0,0-1 0 0 0,0-1 0 0 0,-27-7-1 0 0,12 3 48 0 0,-77-15 648 0 0,-40-4 394 0 0,120 23-1492 0 0,1 2 0 0 0,-1 1 0 0 0,1 3 0 0 0,-1 0 0 0 0,1 2-1 0 0,-69 22 1 0 0,65-16-4491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11.432"/>
    </inkml:context>
    <inkml:brush xml:id="br0">
      <inkml:brushProperty name="width" value="0.1" units="cm"/>
      <inkml:brushProperty name="height" value="0.1" units="cm"/>
      <inkml:brushProperty name="color" value="#E71224"/>
    </inkml:brush>
  </inkml:definitions>
  <inkml:trace contextRef="#ctx0" brushRef="#br0">1805 66 1375 0 0,'-20'-21'296'0'0,"18"20"26"0"0,1 1-1 0 0,-1-1 1 0 0,0 1-1 0 0,1 0 0 0 0,-1 0 1 0 0,0 0-1 0 0,1 0 0 0 0,-1 0 1 0 0,0 0-1 0 0,1 1 0 0 0,-1-1 1 0 0,0 0-1 0 0,-2 2 0 0 0,-4-1-210 0 0,-22 4-13 0 0,21-4-92 0 0,-1 1 0 0 0,1-1 0 0 0,0-1 0 0 0,-1 0 0 0 0,-11-1 0 0 0,-35-4 1013 0 0,0 1-1 0 0,0 4 0 0 0,-96 10 1 0 0,75-4-675 0 0,-142-8 1 0 0,-74-27 905 0 0,70 5-537 0 0,166 20-824 0 0,-1 2 1 0 0,1 2-1 0 0,0 3 1 0 0,-1 3-1 0 0,-103 23 1 0 0,89-11-961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12.630"/>
    </inkml:context>
    <inkml:brush xml:id="br0">
      <inkml:brushProperty name="width" value="0.1" units="cm"/>
      <inkml:brushProperty name="height" value="0.1" units="cm"/>
      <inkml:brushProperty name="color" value="#E71224"/>
    </inkml:brush>
  </inkml:definitions>
  <inkml:trace contextRef="#ctx0" brushRef="#br0">1423 87 4575 0 0,'1'-1'80'0'0,"0"0"0"0"0,0-1 0 0 0,0 1 0 0 0,0-1 0 0 0,0 1 0 0 0,-1-1 1 0 0,1 1-1 0 0,-1-1 0 0 0,1 0 0 0 0,-1 1 0 0 0,1-1 0 0 0,-1 0 0 0 0,0 1 0 0 0,0-1 0 0 0,0 0 0 0 0,0 1 0 0 0,0-1 0 0 0,0 0 0 0 0,-1 0 0 0 0,0-2 0 0 0,0 2-24 0 0,0 1 1 0 0,0-1-1 0 0,0 0 0 0 0,0 1 1 0 0,0-1-1 0 0,-1 1 1 0 0,1-1-1 0 0,-1 1 1 0 0,1-1-1 0 0,-1 1 0 0 0,0 0 1 0 0,1 0-1 0 0,-1 0 1 0 0,0 0-1 0 0,0 0 1 0 0,0 0-1 0 0,-2 0 0 0 0,-17-6 253 0 0,0 2 0 0 0,0 0 0 0 0,0 1 0 0 0,0 1-1 0 0,-1 1 1 0 0,1 1 0 0 0,-38 3 0 0 0,-9 6 255 0 0,-73 19 0 0 0,12-3-309 0 0,32-12-57 0 0,-1-4 0 0 0,-101-5 0 0 0,178-3-146 0 0,-62-3 80 0 0,1 4 0 0 0,-84 12 0 0 0,92 1-1053 0 0,39-6-102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13.089"/>
    </inkml:context>
    <inkml:brush xml:id="br0">
      <inkml:brushProperty name="width" value="0.1" units="cm"/>
      <inkml:brushProperty name="height" value="0.1" units="cm"/>
      <inkml:brushProperty name="color" value="#E71224"/>
    </inkml:brush>
  </inkml:definitions>
  <inkml:trace contextRef="#ctx0" brushRef="#br0">1317 180 2303 0 0,'-13'-4'653'0'0,"0"2"-1"0"0,0 0 0 0 0,-22-1 1 0 0,4 1-296 0 0,-209-35 1742 0 0,204 28-1749 0 0,-186-38 1561 0 0,55 9-1182 0 0,-76 7-68 0 0,186 28-634 0 0,0 2-1 0 0,-75 8 0 0 0,74 1-118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50.697"/>
    </inkml:context>
    <inkml:brush xml:id="br0">
      <inkml:brushProperty name="width" value="0.1" units="cm"/>
      <inkml:brushProperty name="height" value="0.1" units="cm"/>
      <inkml:brushProperty name="color" value="#E71224"/>
    </inkml:brush>
  </inkml:definitions>
  <inkml:trace contextRef="#ctx0" brushRef="#br0">423 16 575 0 0,'-2'-2'3'0'0,"0"0"0"0"0,-1 1 0 0 0,1-1 0 0 0,0 1 0 0 0,-1 0 0 0 0,0-1 0 0 0,1 1 0 0 0,-1 0 0 0 0,1 1 0 0 0,-1-1 0 0 0,0 0 0 0 0,0 1 0 0 0,0-1 0 0 0,1 1 0 0 0,-1 0 0 0 0,0 0 0 0 0,0 0 0 0 0,-3 1 0 0 0,-8 1 27 0 0,0 1-1 0 0,-20 6 0 0 0,8-1-14 0 0,-115 27 256 0 0,130-32-176 0 0,0 0 0 0 0,0 1 0 0 0,0 0 0 0 0,1 1 0 0 0,-19 12-1 0 0,18-11-138 0 0,1 0 0 0 0,-16 5-1 0 0,15-7-110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53.527"/>
    </inkml:context>
    <inkml:brush xml:id="br0">
      <inkml:brushProperty name="width" value="0.1" units="cm"/>
      <inkml:brushProperty name="height" value="0.1" units="cm"/>
      <inkml:brushProperty name="color" value="#E71224"/>
    </inkml:brush>
  </inkml:definitions>
  <inkml:trace contextRef="#ctx0" brushRef="#br0">6439 1717 455 0 0,'-2'-1'165'0'0,"1"0"-1"0"0,0 0 1 0 0,0 0-1 0 0,0 0 1 0 0,0 0-1 0 0,0-1 1 0 0,0 1-1 0 0,0 0 1 0 0,0-1-1 0 0,1 1 1 0 0,-1-1-1 0 0,0 1 0 0 0,1-1 1 0 0,-1 1-1 0 0,1-1 1 0 0,0 1-1 0 0,-1-3 1 0 0,1 0 236 0 0,0 0 1 0 0,-1 0-1 0 0,2 0 1 0 0,-1 0-1 0 0,1-6 1 0 0,1 8-274 0 0,0 1 1 0 0,0-1-1 0 0,1 1 0 0 0,-1 0 1 0 0,0 0-1 0 0,0 0 0 0 0,1 0 1 0 0,-1 0-1 0 0,3 0 1 0 0,4-3 57 0 0,-7 3-109 0 0,0 0 0 0 0,0-1 0 0 0,-1 1 0 0 0,1-1 0 0 0,0 1 0 0 0,-1-1 0 0 0,1 1 0 0 0,-1-1 0 0 0,0 0-1 0 0,1 0 1 0 0,-1 0 0 0 0,0 0 0 0 0,1-2 0 0 0,4-6 813 0 0,-6 10-827 0 0,1-1 0 0 0,0 1 0 0 0,-1-1 0 0 0,1 1 0 0 0,0-1 0 0 0,0 1-1 0 0,-1 0 1 0 0,1-1 0 0 0,0 1 0 0 0,0 0 0 0 0,-1 0 0 0 0,1 0 0 0 0,0-1 0 0 0,0 1 0 0 0,0 0 0 0 0,-1 0 0 0 0,1 0 0 0 0,0 0-1 0 0,0 0 1 0 0,0 1 0 0 0,-1-1 0 0 0,1 0 0 0 0,0 0 0 0 0,0 0 0 0 0,-1 1 0 0 0,1-1 0 0 0,0 0 0 0 0,0 1 0 0 0,0 0 0 0 0,29 16 222 0 0,-20-11-97 0 0,-1-2 17 0 0,0 0-1 0 0,-1-1 1 0 0,2 0-1 0 0,-1 0 1 0 0,0-1-1 0 0,0 0 0 0 0,1-1 1 0 0,-1 0-1 0 0,1-1 1 0 0,16-1-1 0 0,-19 1-93 0 0,60 1 526 0 0,158-6 782 0 0,-154 3-1100 0 0,-42 3-47 0 0,55-8 1 0 0,28-10 615 0 0,-49 9-468 0 0,75-20 0 0 0,-125 24-345 0 0,-1 0-1 0 0,-1-1 0 0 0,1-1 1 0 0,-1 0-1 0 0,0 0 0 0 0,11-9 1 0 0,-4 1 203 0 0,0-1 1 0 0,23-25-1 0 0,-29 26-131 0 0,-1 0 0 0 0,0-1-1 0 0,-1-1 1 0 0,-1 0 0 0 0,0 0-1 0 0,7-20 1 0 0,-6 8 97 0 0,0 1 0 0 0,-3-1 0 0 0,6-35 0 0 0,-3-21 256 0 0,-4-148 1 0 0,-6 174-400 0 0,-1 17-62 0 0,0-1-1 0 0,-12-61 1 0 0,9 84-27 0 0,-1 0 0 0 0,-1 0 0 0 0,0 1-1 0 0,-1-1 1 0 0,-1 2 0 0 0,-1-1 0 0 0,-17-25 0 0 0,11 24-12 0 0,-1 0 0 0 0,-1 1 0 0 0,0 1 0 0 0,-1 0 0 0 0,-1 2 0 0 0,-1 0 0 0 0,0 1 0 0 0,-1 1 0 0 0,0 0 0 0 0,-24-9 0 0 0,-2 0 0 0 0,8 2 0 0 0,0 3 0 0 0,-78-24 0 0 0,49 24 0 0 0,0 3 0 0 0,-98-7 0 0 0,148 20 0 0 0,-457-44 0 0 0,373 28 0 0 0,0 5 0 0 0,-106 0 0 0 0,-26 3 0 0 0,110 2 0 0 0,-51-1 0 0 0,-319-10 0 0 0,393 15 10 0 0,-205 0 44 0 0,219 6-54 0 0,-93-1 0 0 0,-235 10 0 0 0,254 3 0 0 0,70-5 0 0 0,-43 5 0 0 0,-96 8 0 0 0,142-18 4 0 0,-238 10 45 0 0,-67-6-38 0 0,336-6-11 0 0,0 3 0 0 0,-79 17 0 0 0,32-3 0 0 0,-26-7 0 0 0,15-2 0 0 0,-39 4 0 0 0,-61 7 0 0 0,203-21 0 0 0,-93 10 0 0 0,-142-4 0 0 0,202-6 12 0 0,0 1-1 0 0,-53 11 1 0 0,80-11 17 0 0,-121 15-29 0 0,126-17 0 0 0,1 0 0 0 0,-16-2 0 0 0,19 1 1 0 0,-1 0 1 0 0,0 0 0 0 0,0 1 0 0 0,1 1 0 0 0,-13 1 0 0 0,-18 6 51 0 0,0 4-53 0 0,10-3 0 0 0,-35 7 0 0 0,27-4 0 0 0,31-9 0 0 0,0-1 0 0 0,0 1 0 0 0,-12 1 0 0 0,-69 14 0 0 0,71-16 0 0 0,-2 0 0 0 0,1 1 0 0 0,-28 7 0 0 0,23-3 0 0 0,0-1 0 0 0,-29 4 0 0 0,49-10 0 0 0,-1 1 0 0 0,1-1 0 0 0,-1 1 0 0 0,1 0 0 0 0,0 0 0 0 0,-1 1 0 0 0,1-1 0 0 0,0 1 0 0 0,0-1 0 0 0,0 1 0 0 0,0 0 0 0 0,0 0 0 0 0,0 0 0 0 0,1 1 0 0 0,-1-1 0 0 0,1 1 0 0 0,-1-1 0 0 0,1 1 0 0 0,-3 4 0 0 0,2 0 0 0 0,0 0 0 0 0,0 0 0 0 0,0 1 0 0 0,1-1 0 0 0,0 1 0 0 0,1-1 0 0 0,-2 14 0 0 0,-2 54-34 0 0,-3 19 4 0 0,-4 24 30 0 0,5-84 0 0 0,2 0 0 0 0,2 0 0 0 0,1 0 0 0 0,1 1 0 0 0,7 54 0 0 0,0-45 0 0 0,1 58 0 0 0,-7-88 0 0 0,0 1 0 0 0,2 0 0 0 0,0-1 0 0 0,5 23 0 0 0,-4-29 0 0 0,0 0 0 0 0,0 0 0 0 0,0-1 0 0 0,1 1 0 0 0,0-1 0 0 0,1 0 0 0 0,-1 0 0 0 0,1 0 0 0 0,10 9 0 0 0,-6-7 0 0 0,0 0 0 0 0,1-1 0 0 0,0-1 0 0 0,0 1 0 0 0,1-1 0 0 0,-1-1 0 0 0,2 0 0 0 0,-1-1 0 0 0,1 0 0 0 0,15 5 0 0 0,49 15 77 0 0,23 5-26 0 0,-19-15 33 0 0,131 6 0 0 0,-128-15-60 0 0,20 2 6 0 0,130 15 76 0 0,197 42 33 0 0,-383-60-104 0 0,257 27 100 0 0,-96-4-66 0 0,-25-1-55 0 0,40-1 51 0 0,-108-11-66 0 0,238 18 104 0 0,-31-4-14 0 0,289 5 78 0 0,-428-28-131 0 0,332-6 89 0 0,-437-2-133 0 0,179 3 33 0 0,69-2 14 0 0,135-22 36 0 0,-345 17-33 0 0,10-1-47 0 0,204-14 51 0 0,-3-24-12 0 0,-186 11-6 0 0,84-13 8 0 0,-186 41-37 0 0,-19 2-1 0 0,0 1 1 0 0,0 2-1 0 0,0-1 0 0 0,0 2 0 0 0,21 3 0 0 0,-39-3-21 0 0,0 0 0 0 0,0 1 0 0 0,0-1 0 0 0,-1 1-1 0 0,1 0 1 0 0,0 0 0 0 0,0-1 0 0 0,0 1 0 0 0,-1 0 0 0 0,1 1 0 0 0,0-1 0 0 0,-1 0-1 0 0,1 0 1 0 0,-1 1 0 0 0,1-1 0 0 0,-1 1 0 0 0,0-1 0 0 0,0 1 0 0 0,1-1-1 0 0,0 4 1 0 0,0-1-228 0 0,-1 0 1 0 0,0 0-1 0 0,0-1 0 0 0,0 1 0 0 0,0 0 0 0 0,-1 0 0 0 0,1 0 0 0 0,-1 0 0 0 0,-1 7 0 0 0,-2 19-1286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16.916"/>
    </inkml:context>
    <inkml:brush xml:id="br0">
      <inkml:brushProperty name="width" value="0.1" units="cm"/>
      <inkml:brushProperty name="height" value="0.1" units="cm"/>
      <inkml:brushProperty name="color" value="#E71224"/>
    </inkml:brush>
  </inkml:definitions>
  <inkml:trace contextRef="#ctx0" brushRef="#br0">3348 88 919 0 0,'1'-2'234'0'0,"0"-1"-1"0"0,-1 1 0 0 0,1 0 0 0 0,-1-1 0 0 0,0 1 1 0 0,1 0-1 0 0,-1-1 0 0 0,0 1 0 0 0,0-1 0 0 0,0 1 0 0 0,-1 0 1 0 0,1-1-1 0 0,-1 1 0 0 0,1 0 0 0 0,-1-1 0 0 0,0 1 0 0 0,0 0 1 0 0,0 0-1 0 0,-2-4 0 0 0,2 3-42 0 0,-1 1-1 0 0,1-1 1 0 0,-1 1-1 0 0,0 0 1 0 0,0-1-1 0 0,0 1 1 0 0,0 0-1 0 0,0 0 1 0 0,0 1-1 0 0,0-1 1 0 0,-1 0-1 0 0,1 1 1 0 0,-1-1-1 0 0,1 1 1 0 0,-1 0 0 0 0,-3-1-1 0 0,-7 0 47 0 0,0 0-1 0 0,0 2 1 0 0,0 0-1 0 0,0 0 1 0 0,0 1-1 0 0,0 1 1 0 0,-18 4-1 0 0,-39 4 521 0 0,8-4-151 0 0,-64 15-1 0 0,23-3-288 0 0,-29-4 102 0 0,-14 3 322 0 0,39-5-181 0 0,-149-1-1 0 0,145-9-322 0 0,-236 17 489 0 0,258-22-205 0 0,-136-20 0 0 0,71 4-55 0 0,-184-14 160 0 0,190 15-530 0 0,67 7-28 0 0,-89 0 0 0 0,119 12-261 0 0,0 3 0 0 0,-80 16 0 0 0,-97 41-1166 0 0,172-44-287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18.503"/>
    </inkml:context>
    <inkml:brush xml:id="br0">
      <inkml:brushProperty name="width" value="0.1" units="cm"/>
      <inkml:brushProperty name="height" value="0.1" units="cm"/>
      <inkml:brushProperty name="color" value="#E71224"/>
    </inkml:brush>
  </inkml:definitions>
  <inkml:trace contextRef="#ctx0" brushRef="#br0">1308 58 455 0 0,'-1'-1'37'0'0,"1"1"0"0"0,0-1 0 0 0,-1 0-1 0 0,1 1 1 0 0,-1-1 0 0 0,1 1-1 0 0,-1-1 1 0 0,1 1 0 0 0,-1-1-1 0 0,1 1 1 0 0,-1-1 0 0 0,1 1-1 0 0,-1-1 1 0 0,0 1 0 0 0,1 0-1 0 0,-1 0 1 0 0,0-1 0 0 0,1 1-1 0 0,-1 0 1 0 0,0 0 0 0 0,0-1-1 0 0,1 1 1 0 0,-1 0 0 0 0,0 0-1 0 0,0 0 1 0 0,1 0 0 0 0,-1 0-1 0 0,-1 1 1 0 0,-26 4 1414 0 0,17-3-1862 0 0,3-1 624 0 0,1-1-1 0 0,-1 0 0 0 0,1 0 1 0 0,-1 0-1 0 0,1-1 0 0 0,-15-4 0 0 0,13 3 235 0 0,0 0 0 0 0,0 1 0 0 0,0 0 0 0 0,-12 1-1 0 0,-13 4 571 0 0,-45 10 0 0 0,45-6-341 0 0,-46 3 0 0 0,34-9 448 0 0,-91-9-1 0 0,-45-19 664 0 0,10 1-917 0 0,137 22-796 0 0,-212-17 41 0 0,205 19-1180 0 0,4-1-3853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19.455"/>
    </inkml:context>
    <inkml:brush xml:id="br0">
      <inkml:brushProperty name="width" value="0.1" units="cm"/>
      <inkml:brushProperty name="height" value="0.1" units="cm"/>
      <inkml:brushProperty name="color" value="#E71224"/>
    </inkml:brush>
  </inkml:definitions>
  <inkml:trace contextRef="#ctx0" brushRef="#br0">1974 181 5039 0 0,'-2'-1'46'0'0,"0"0"0"0"0,0 1 0 0 0,0-1-1 0 0,0 0 1 0 0,0 1 0 0 0,0-1-1 0 0,0 1 1 0 0,0 0 0 0 0,0 0-1 0 0,0 0 1 0 0,0 0 0 0 0,-2 0 0 0 0,-29 2 110 0 0,32-2-131 0 0,-54 5 463 0 0,-1-2 0 0 0,-72-6-1 0 0,-136-24 3148 0 0,-266-61 1 0 0,401 64-3217 0 0,-1 7 1 0 0,-135-2-1 0 0,208 16-371 0 0,11 0-419 0 0,0 2 0 0 0,0 1 0 0 0,-71 11 0 0 0,74-3-4801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38:11.771"/>
    </inkml:context>
    <inkml:brush xml:id="br0">
      <inkml:brushProperty name="width" value="0.1" units="cm"/>
      <inkml:brushProperty name="height" value="0.1" units="cm"/>
      <inkml:brushProperty name="color" value="#E71224"/>
    </inkml:brush>
  </inkml:definitions>
  <inkml:trace contextRef="#ctx0" brushRef="#br0">770 129 3679 0 0,'-2'-2'200'0'0,"-20"-22"-116"0"0,21 23 34 0 0,0 0 0 0 0,0 0 1 0 0,0 0-1 0 0,0 0 0 0 0,0 0 1 0 0,-1 1-1 0 0,1-1 1 0 0,0 0-1 0 0,0 1 0 0 0,0-1 1 0 0,-1 1-1 0 0,1-1 1 0 0,0 1-1 0 0,-1 0 0 0 0,1-1 1 0 0,0 1-1 0 0,-1 0 1 0 0,1 0-1 0 0,0 0 0 0 0,-3 0 1 0 0,4 1-4 0 0,-1 0 1 0 0,0 0-1 0 0,0 0 1 0 0,0 0-1 0 0,0 0 0 0 0,1 0 1 0 0,-1 0-1 0 0,0 0 1 0 0,1 0-1 0 0,-1 0 1 0 0,1 0-1 0 0,-1 1 1 0 0,1-1-1 0 0,0 0 1 0 0,0 0-1 0 0,-1 0 1 0 0,1 3-1 0 0,-3 22-268 0 0,3-26 194 0 0,-1 7-70 0 0,0-1 0 0 0,0 1-1 0 0,0-1 1 0 0,-1 1-1 0 0,0-1 1 0 0,0 0-1 0 0,-1 0 1 0 0,0 0 0 0 0,0 0-1 0 0,0 0 1 0 0,-1-1-1 0 0,0 1 1 0 0,0-1-1 0 0,-5 5 1 0 0,-6 5 399 0 0,-1-1 0 0 0,0-1-1 0 0,-21 12 1 0 0,18-13 416 0 0,1 2-1 0 0,-22 19 1 0 0,12-6-42 0 0,10-10-306 0 0,-25 30 0 0 0,38-40-406 0 0,0 0 1 0 0,0 0 0 0 0,1 0 0 0 0,0 1 0 0 0,0 0-1 0 0,1-1 1 0 0,0 1 0 0 0,-2 13 0 0 0,4-19-30 0 0,1 1 0 0 0,0-1 0 0 0,-1 1-1 0 0,1-1 1 0 0,1 1 0 0 0,-1-1 0 0 0,0 1 0 0 0,1-1 0 0 0,-1 1 0 0 0,1-1 0 0 0,-1 0 0 0 0,1 1 0 0 0,2 3 0 0 0,-2-5 2 0 0,-1 0-1 0 0,1 0 1 0 0,-1-1-1 0 0,1 1 1 0 0,0 0-1 0 0,-1-1 1 0 0,1 1-1 0 0,0 0 1 0 0,-1-1-1 0 0,1 1 1 0 0,0-1-1 0 0,0 1 1 0 0,-1-1-1 0 0,1 1 1 0 0,0-1-1 0 0,0 0 1 0 0,0 1-1 0 0,0-1 1 0 0,-1 0-1 0 0,1 0 1 0 0,0 0-1 0 0,0 0 1 0 0,0 0 0 0 0,0 0-1 0 0,0 0 1 0 0,0 0-1 0 0,0 0 1 0 0,0 0-1 0 0,-1 0 1 0 0,1 0-1 0 0,0-1 1 0 0,0 1-1 0 0,0 0 1 0 0,0-1-1 0 0,0 1 1 0 0,-1 0-1 0 0,1-1 1 0 0,0 1-1 0 0,0-1 1 0 0,0 0-1 0 0,9-7 42 0 0,-1 1 0 0 0,-1-1 0 0 0,1-1 0 0 0,-1 1-1 0 0,-1-2 1 0 0,0 1 0 0 0,0-1 0 0 0,-1 0 0 0 0,0 0 0 0 0,-1 0-1 0 0,5-13 1 0 0,3-12 123 0 0,-1 0 0 0 0,8-43-1 0 0,-14 50-146 0 0,-1 0-1 0 0,0-32 0 0 0,-4 46-10 0 0,-1-1 0 0 0,-1 0-1 0 0,0 1 1 0 0,-1-1 0 0 0,-8-26-1 0 0,8 35 1 0 0,-1-1 0 0 0,0 0-1 0 0,-1 1 1 0 0,-4-7 0 0 0,-8-15 53 0 0,16 27-64 0 0,0 1 0 0 0,0 0 1 0 0,-1-1-1 0 0,1 1 0 0 0,0 0 1 0 0,0-1-1 0 0,0 1 0 0 0,0 0 1 0 0,0-1-1 0 0,-1 1 0 0 0,1 0 1 0 0,0-1-1 0 0,0 1 0 0 0,-1 0 1 0 0,1-1-1 0 0,0 1 0 0 0,0 0 1 0 0,-1 0-1 0 0,1-1 0 0 0,0 1 1 0 0,-1 0-1 0 0,1 0 1 0 0,0 0-1 0 0,-1-1 0 0 0,1 1 1 0 0,0 0-1 0 0,-1 0 0 0 0,1 0 1 0 0,0 0-1 0 0,-2 0 0 0 0,-4 9 3 0 0,-1 20-6 0 0,7-15 82 0 0,0 0-1 0 0,1 0 1 0 0,1 0-1 0 0,0 0 0 0 0,1 0 1 0 0,9 25-1 0 0,36 76 553 0 0,-13-44-442 0 0,-12-26 29 0 0,-2 0 1 0 0,23 73-1 0 0,-43-113-198 0 0,1 1 0 0 0,-1 0-1 0 0,-1 0 1 0 0,1 0 0 0 0,-1-1-1 0 0,0 1 1 0 0,0 0 0 0 0,-1 0-1 0 0,0 0 1 0 0,-1 7 0 0 0,1-11-14 0 0,0 0 1 0 0,1 0 0 0 0,-1-1 0 0 0,0 1 0 0 0,0 0-1 0 0,0 0 1 0 0,0-1 0 0 0,0 1 0 0 0,0-1 0 0 0,0 1-1 0 0,0-1 1 0 0,-1 1 0 0 0,1-1 0 0 0,-1 0 0 0 0,1 0 0 0 0,-1 1-1 0 0,1-1 1 0 0,-1 0 0 0 0,0-1 0 0 0,0 1 0 0 0,1 0-1 0 0,-1 0 1 0 0,0-1 0 0 0,0 1 0 0 0,0-1 0 0 0,0 0-1 0 0,0 1 1 0 0,0-1 0 0 0,0 0 0 0 0,1 0 0 0 0,-1 0 0 0 0,0 0-1 0 0,0 0 1 0 0,-3-1 0 0 0,-6-2 15 0 0,-1 0 0 0 0,1 0 1 0 0,0-1-1 0 0,0 0 0 0 0,0-1 1 0 0,-20-12-1 0 0,-57-46 156 0 0,68 47-167 0 0,-50-42-11 0 0,-13-11 0 0 0,69 59 0 0 0,0 1 0 0 0,-1 0 0 0 0,0 1 0 0 0,-22-8 0 0 0,18 9-4 0 0,-1-1-16 0 0,-27-7 1 0 0,42 14 16 0 0,0 0 0 0 0,0 0 1 0 0,-1 1-1 0 0,1-1 1 0 0,0 1-1 0 0,0 0 1 0 0,0 0-1 0 0,0 1 0 0 0,0-1 1 0 0,-10 4-1 0 0,13-4 0 0 0,1 1 1 0 0,0 0-1 0 0,-1-1 0 0 0,1 1 0 0 0,-1 0 0 0 0,1 0 1 0 0,0 0-1 0 0,0 0 0 0 0,0 0 0 0 0,0 0 1 0 0,-1 0-1 0 0,1 0 0 0 0,1 0 0 0 0,-1 1 0 0 0,0-1 1 0 0,0 0-1 0 0,0 1 0 0 0,1-1 0 0 0,-1 0 0 0 0,0 1 1 0 0,1-1-1 0 0,0 1 0 0 0,-1-1 0 0 0,1 1 0 0 0,0-1 1 0 0,0 1-1 0 0,0 0 0 0 0,0-1 0 0 0,0 1 0 0 0,0-1 1 0 0,0 1-1 0 0,0-1 0 0 0,1 1 0 0 0,-1-1 0 0 0,1 3 1 0 0,1 0-3 0 0,-1 1 0 0 0,1 0 0 0 0,0-1 0 0 0,0 1 0 0 0,1-1 0 0 0,-1 0 0 0 0,1 0 0 0 0,0 0 0 0 0,0 0 0 0 0,4 3 1 0 0,5 3-3 0 0,0 0 0 0 0,1-1 0 0 0,0-1 0 0 0,0-1 0 0 0,1 1 0 0 0,0-2 0 0 0,0 0 0 0 0,16 4 0 0 0,7 0 38 0 0,77 12 1 0 0,-77-19 18 0 0,-1-1 1 0 0,1-2-1 0 0,0-1 1 0 0,-1-2-1 0 0,1-1 1 0 0,64-17-1 0 0,-33 1 4 0 0,-1-3 0 0 0,100-49-1 0 0,-151 64-61 0 0,-8 5 19 0 0,0-1-1 0 0,0 1 0 0 0,0-2 1 0 0,-1 1-1 0 0,0-1 0 0 0,0 0 1 0 0,8-7-1 0 0,-15 11-9 0 0,0 1 1 0 0,0 0 0 0 0,1 0-1 0 0,-1 0 1 0 0,0 0-1 0 0,0-1 1 0 0,0 1 0 0 0,0 0-1 0 0,0 0 1 0 0,1 0-1 0 0,-1-1 1 0 0,0 1 0 0 0,0 0-1 0 0,0 0 1 0 0,0-1-1 0 0,0 1 1 0 0,0 0 0 0 0,0 0-1 0 0,0-1 1 0 0,0 1-1 0 0,0 0 1 0 0,0 0-1 0 0,0-1 1 0 0,0 1 0 0 0,0 0-1 0 0,0 0 1 0 0,0-1-1 0 0,0 1 1 0 0,0 0 0 0 0,0 0-1 0 0,0-1 1 0 0,0 1-1 0 0,-1 0 1 0 0,-8-4 44 0 0,-16 4 27 0 0,22 0-62 0 0,-407 54 423 0 0,302-35-111 0 0,69-13-132 0 0,1 2 0 0 0,0 2 0 0 0,0 1 0 0 0,1 2-1 0 0,1 2 1 0 0,-51 28 0 0 0,77-37-301 0 0,0 0-1 0 0,1 1 1 0 0,0 0-1 0 0,0 1 0 0 0,1 0 1 0 0,0 0-1 0 0,0 1 1 0 0,1 0-1 0 0,0 0 1 0 0,0 1-1 0 0,-7 15 1 0 0,-3 21-700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20.057"/>
    </inkml:context>
    <inkml:brush xml:id="br0">
      <inkml:brushProperty name="width" value="0.1" units="cm"/>
      <inkml:brushProperty name="height" value="0.1" units="cm"/>
      <inkml:brushProperty name="color" value="#E71224"/>
    </inkml:brush>
  </inkml:definitions>
  <inkml:trace contextRef="#ctx0" brushRef="#br0">49 15 4951 0 0,'-13'-7'216'0'0,"6"3"48"0"0,-1 2-264 0 0,3 2 0 0 0,1-2 0 0 0,2 2 0 0 0,-2 2 0 0 0,-1 0-88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20.550"/>
    </inkml:context>
    <inkml:brush xml:id="br0">
      <inkml:brushProperty name="width" value="0.1" units="cm"/>
      <inkml:brushProperty name="height" value="0.1" units="cm"/>
      <inkml:brushProperty name="color" value="#E71224"/>
    </inkml:brush>
  </inkml:definitions>
  <inkml:trace contextRef="#ctx0" brushRef="#br0">2298 32 4607 0 0,'0'-2'211'0'0,"-1"1"-1"0"0,0-1 1 0 0,0 0 0 0 0,0 0-1 0 0,0 1 1 0 0,-1-1-1 0 0,1 1 1 0 0,0-1-1 0 0,-1 1 1 0 0,1-1-1 0 0,-1 1 1 0 0,1 0-1 0 0,-1 0 1 0 0,1 0-1 0 0,-1 0 1 0 0,0 0-1 0 0,0 0 1 0 0,0 0-1 0 0,1 0 1 0 0,-1 1 0 0 0,0-1-1 0 0,0 1 1 0 0,0-1-1 0 0,-3 1 1 0 0,-1-1-93 0 0,0 0 1 0 0,0 1-1 0 0,0 0 1 0 0,0 0 0 0 0,1 0-1 0 0,-1 1 1 0 0,-9 2-1 0 0,-57 20-60 0 0,43-13-51 0 0,-1-1 0 0 0,0-1 0 0 0,0-1 0 0 0,-56 4-1 0 0,-89-16 842 0 0,-23 1 306 0 0,0 22-460 0 0,-80 1-198 0 0,191-20-358 0 0,-186-11 388 0 0,-196-8-118 0 0,417 23-744 0 0,-94 15-1 0 0,97-8-46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22.683"/>
    </inkml:context>
    <inkml:brush xml:id="br0">
      <inkml:brushProperty name="width" value="0.1" units="cm"/>
      <inkml:brushProperty name="height" value="0.1" units="cm"/>
      <inkml:brushProperty name="color" value="#E71224"/>
    </inkml:brush>
  </inkml:definitions>
  <inkml:trace contextRef="#ctx0" brushRef="#br0">2492 141 455 0 0,'-10'-3'2750'0'0,"4"-9"-705"0"0,6 11-1975 0 0,0 0 0 0 0,0 1 1 0 0,0-1-1 0 0,-1 0 0 0 0,1 0 0 0 0,0 1 1 0 0,0-1-1 0 0,-1 0 0 0 0,1 1 1 0 0,-1-1-1 0 0,1 0 0 0 0,-1 1 0 0 0,1-1 1 0 0,-1 0-1 0 0,1 1 0 0 0,-1-1 1 0 0,1 1-1 0 0,-1-1 0 0 0,0 1 0 0 0,1-1 1 0 0,-1 1-1 0 0,0 0 0 0 0,1-1 1 0 0,-1 1-1 0 0,0 0 0 0 0,0-1 0 0 0,1 1 1 0 0,-1 0-1 0 0,0 0 0 0 0,0 0 1 0 0,0 0-1 0 0,1 0 0 0 0,-3 0 0 0 0,-65-1 2393 0 0,-9 6-1524 0 0,0-3-1 0 0,-99-12 1 0 0,130 5-493 0 0,1 3 0 0 0,-89 6-1 0 0,99-2-265 0 0,-21 4 8 0 0,-176 35 12 0 0,226-40-200 0 0,-34 4 184 0 0,1-2-1 0 0,-1-2 1 0 0,0-1 0 0 0,-61-9-1 0 0,-156-39 968 0 0,220 39-1108 0 0,-60-12 272 0 0,-225-44 236 0 0,278 60-518 0 0,-1 2 1 0 0,0 1 0 0 0,-61 6-1 0 0,41 4-1073 0 0,-107 27 0 0 0,119-22-552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23.577"/>
    </inkml:context>
    <inkml:brush xml:id="br0">
      <inkml:brushProperty name="width" value="0.1" units="cm"/>
      <inkml:brushProperty name="height" value="0.1" units="cm"/>
      <inkml:brushProperty name="color" value="#E71224"/>
    </inkml:brush>
  </inkml:definitions>
  <inkml:trace contextRef="#ctx0" brushRef="#br0">1146 198 2303 0 0,'-15'-8'1171'0'0,"-1"1"-1"0"0,-1 1 0 0 0,-31-9 0 0 0,24 8-1300 0 0,-148-53 1913 0 0,-25-8 1340 0 0,167 61-2751 0 0,0 0 1 0 0,0 2-1 0 0,0 1 0 0 0,-56 0 1 0 0,51 6-398 0 0,0 1 0 0 0,0 2 0 0 0,0 1 1 0 0,1 2-1 0 0,0 1 0 0 0,1 2 0 0 0,0 1 0 0 0,1 2 0 0 0,0 1 0 0 0,-42 26 1 0 0,35-13-430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53.239"/>
    </inkml:context>
    <inkml:brush xml:id="br0">
      <inkml:brushProperty name="width" value="0.1" units="cm"/>
      <inkml:brushProperty name="height" value="0.1" units="cm"/>
      <inkml:brushProperty name="color" value="#E71224"/>
    </inkml:brush>
  </inkml:definitions>
  <inkml:trace contextRef="#ctx0" brushRef="#br0">5090 374 2303 0 0,'-2'-24'224'0'0,"-2"-5"134"0"0,0 10 3014 0 0,3 18-3145 0 0,1 0 0 0 0,0 0 1 0 0,0-1-1 0 0,0 1 1 0 0,0 0-1 0 0,0 0 0 0 0,1 0 1 0 0,-1 0-1 0 0,0 0 0 0 0,0 0 1 0 0,1 0-1 0 0,-1 0 1 0 0,0 0-1 0 0,1 0 0 0 0,-1 0 1 0 0,1 0-1 0 0,1-1 0 0 0,16-20 439 0 0,-2 2 454 0 0,-14 16-931 0 0,-1 2 5 0 0,0 0 1 0 0,1 0-1 0 0,-1 0 1 0 0,0 0-1 0 0,0 0 1 0 0,0-1 0 0 0,0 1-1 0 0,0 0 1 0 0,-1-1-1 0 0,1 1 1 0 0,-1-1-1 0 0,0 1 1 0 0,1-4-1 0 0,-36 12 932 0 0,5-6-159 0 0,1-2 1 0 0,-37-5-1 0 0,38 3-745 0 0,-1 2-1 0 0,1 1 0 0 0,-33 4 1 0 0,-6-1 200 0 0,-123-6 232 0 0,-107 2 540 0 0,213 6-1010 0 0,-204 2 187 0 0,234-6-228 0 0,1 3 0 0 0,-79 14 0 0 0,77-12-115 0 0,0-1 0 0 0,-93-7 0 0 0,-42 8 154 0 0,45 0-104 0 0,124-5-51 0 0,-1 0 1 0 0,1-2-1 0 0,0-1 0 0 0,-39-10 0 0 0,19 1 42 0 0,0 2 1 0 0,-62-7-1 0 0,-123-14 64 0 0,82 10-66 0 0,-151 2 136 0 0,-18 10-86 0 0,-47 11 11 0 0,166-14-76 0 0,124 5-14 0 0,-113 3 0 0 0,35 4 5 0 0,55-3-22 0 0,79 2 5 0 0,-1 0 0 0 0,1-1 0 0 0,0 0 0 0 0,0-1 0 0 0,0-1 0 0 0,-25-10-1 0 0,21 6 15 0 0,-1 1-1 0 0,0 1 0 0 0,-23-4 1 0 0,40 10-30 0 0,-1 0-1 0 0,1 0 1 0 0,0-1 0 0 0,-1 1 0 0 0,1-1-1 0 0,0 0 1 0 0,-1 0 0 0 0,1 0 0 0 0,0 0 0 0 0,0 0-1 0 0,-3-2 1 0 0,4 2-10 0 0,1 1 0 0 0,0-1 0 0 0,-1 1 0 0 0,1 0 0 0 0,0-1 0 0 0,0 1 0 0 0,0 0 0 0 0,-1-1 0 0 0,1 1 0 0 0,0 0 0 0 0,-1 0 0 0 0,1-1 0 0 0,0 1 0 0 0,-1 0 0 0 0,1 0 0 0 0,0-1 0 0 0,-1 1 0 0 0,1 0 0 0 0,0 0 0 0 0,-1 0 0 0 0,1 0 0 0 0,-1 0 0 0 0,1 0 0 0 0,0-1 0 0 0,-1 1 0 0 0,1 0 0 0 0,-1 0 0 0 0,1 0 0 0 0,-1 0 0 0 0,1 0 0 0 0,0 1 0 0 0,-1-1 0 0 0,0 0 0 0 0,0 1 0 0 0,0-1 0 0 0,-1 1 0 0 0,1 0 0 0 0,-1-1 0 0 0,1 1 0 0 0,-1-1 0 0 0,1 1 0 0 0,0-1 0 0 0,-1 0 0 0 0,0 0 0 0 0,1 0 0 0 0,-1 0 0 0 0,1 0 0 0 0,-1 0 0 0 0,-1 0 0 0 0,-21 2 0 0 0,7 2 0 0 0,-9-2 0 0 0,23-2 0 0 0,0 0 0 0 0,0 0 0 0 0,0 0 0 0 0,0 1 0 0 0,0-1 0 0 0,-5 3 0 0 0,-4 2-13 0 0,0 1 0 0 0,-15 11 0 0 0,-10 5 455 0 0,24-14-491 0 0,-1 0 1 0 0,2 2 0 0 0,-1 0 0 0 0,1 0-1 0 0,1 1 1 0 0,0 0 0 0 0,0 1-1 0 0,-15 22 1 0 0,15-18 48 0 0,5-9 0 0 0,1 0 0 0 0,0 0 0 0 0,1 1 0 0 0,0-1 0 0 0,-5 12 0 0 0,5-5 0 0 0,0 1 0 0 0,-2 17 0 0 0,-2 5 0 0 0,7-29 9 0 0,0-1 0 0 0,1 1 1 0 0,-1-1-1 0 0,2 1 0 0 0,-1 0 0 0 0,2 9 0 0 0,-1-10 0 0 0,0 1 0 0 0,0-1 1 0 0,-1 1-1 0 0,0-1 0 0 0,-1 1 0 0 0,-1 9 0 0 0,-9 23-9 0 0,6-24 0 0 0,0 1 0 0 0,2 0 0 0 0,0 0 0 0 0,-2 28 0 0 0,6-7 0 0 0,0-14 0 0 0,-2 1 0 0 0,0-1 0 0 0,-6 35 0 0 0,2-40 0 0 0,2 0 0 0 0,0 0 0 0 0,2 0 0 0 0,0 0 0 0 0,0 0 0 0 0,2 0 0 0 0,1 0 0 0 0,5 28 0 0 0,-1-21 0 0 0,-1 1 0 0 0,-2-1 0 0 0,0 1 0 0 0,-2 0 0 0 0,-4 48 0 0 0,0-41 0 0 0,1 47 0 0 0,3-66 0 0 0,0 0 0 0 0,1 0 0 0 0,1-1 0 0 0,0 1 0 0 0,9 23 0 0 0,-9-30 9 0 0,0-1 1 0 0,1 1-1 0 0,0-1 0 0 0,1 0 1 0 0,-1 0-1 0 0,1-1 0 0 0,1 1 1 0 0,-1-1-1 0 0,11 9 0 0 0,-7-9 7 0 0,0 1 0 0 0,0-1-1 0 0,1-1 1 0 0,0 0 0 0 0,0 0-1 0 0,17 5 1 0 0,54 19 43 0 0,50 16-1 0 0,35-11-28 0 0,-49-11 4 0 0,-45-12-12 0 0,0-2-1 0 0,90-2 1 0 0,-149-6-23 0 0,328 23 125 0 0,-119-13-111 0 0,52 6-14 0 0,219 18 65 0 0,-207-18-12 0 0,-191-10-40 0 0,88 14-12 0 0,-48-5 0 0 0,3 1 0 0 0,44 4 11 0 0,94 7 66 0 0,-67-5-37 0 0,5 1-40 0 0,158 11 0 0 0,-196-40 49 0 0,-123 1-25 0 0,-1 2-1 0 0,0 2 1 0 0,66 10 0 0 0,-72-2-15 0 0,0-3 0 0 0,1-1 1 0 0,-1-2-1 0 0,1-2 0 0 0,-1-2 0 0 0,79-15 0 0 0,-73 3 12 0 0,0-2-1 0 0,50-24 1 0 0,-63 24-19 0 0,-25 11-12 0 0,1-2 0 0 0,-1 0 0 0 0,0-1 1 0 0,0 0-1 0 0,-1-1 0 0 0,13-12 0 0 0,-20 16-108 0 0,0-1 0 0 0,-1 0 0 0 0,1 0 0 0 0,-1 0 0 0 0,-1-1 0 0 0,1 0 0 0 0,-1 0 0 0 0,0 0-1 0 0,-1 0 1 0 0,0-1 0 0 0,0 0 0 0 0,-1 1 0 0 0,1-1 0 0 0,0-8 0 0 0,-1-11 492 0 0,-1 0-1 0 0,-2 0 0 0 0,0-1 1 0 0,-2 1-1 0 0,-7-28 1 0 0,-1-21-331 0 0,2-7-20 0 0,-24-179 138 0 0,24 214-134 0 0,-3-1 0 0 0,-1 1 0 0 0,-25-58 0 0 0,35 98-158 0 0,-1 1 0 0 0,1 0 0 0 0,-1 0 0 0 0,-1 1-1 0 0,1-1 1 0 0,-1 1 0 0 0,-9-10 0 0 0,11 13-78 0 0,0 1 1 0 0,-1-1-1 0 0,1 1 1 0 0,0 0-1 0 0,-1 0 0 0 0,1 0 1 0 0,-1 1-1 0 0,0-1 1 0 0,0 1-1 0 0,0 0 0 0 0,1 0 1 0 0,-1 0-1 0 0,0 1 1 0 0,0-1-1 0 0,0 1 0 0 0,0 0 1 0 0,-4 0-1 0 0,-25 3-8011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54.730"/>
    </inkml:context>
    <inkml:brush xml:id="br0">
      <inkml:brushProperty name="width" value="0.1" units="cm"/>
      <inkml:brushProperty name="height" value="0.1" units="cm"/>
      <inkml:brushProperty name="color" value="#E71224"/>
    </inkml:brush>
  </inkml:definitions>
  <inkml:trace contextRef="#ctx0" brushRef="#br0">1873 203 7367 0 0,'-3'-7'437'0'0,"2"4"-392"0"0,0 1 0 0 0,0-1 1 0 0,0 1-1 0 0,-1 0 0 0 0,1-1 0 0 0,-1 1 0 0 0,1 0 0 0 0,-1 0 0 0 0,-3-3 0 0 0,-9 12 1277 0 0,9-5-945 0 0,1 1 0 0 0,0-1 1 0 0,-1 0-1 0 0,-8 2 0 0 0,0-5-299 0 0,-1 1-1 0 0,1-2 1 0 0,0 0-1 0 0,-1 0 1 0 0,1-2-1 0 0,-22-7 0 0 0,-9-3 200 0 0,13 7 533 0 0,-1 0-1 0 0,-49-3 1 0 0,62 9-576 0 0,1 1 0 0 0,-1 1-1 0 0,0 1 1 0 0,1 0 0 0 0,-35 10 0 0 0,7 1-177 0 0,0-2 1 0 0,-1-2-1 0 0,-50 2 0 0 0,73-9 85 0 0,0-2 1 0 0,-1 0-1 0 0,1-2 0 0 0,0-1 0 0 0,0-1 0 0 0,0-1 0 0 0,-43-14 1 0 0,-52-21 757 0 0,-8-3-182 0 0,-32-20-18 0 0,152 60-665 0 0,-1 1 0 0 0,1-1 0 0 0,-1 2 0 0 0,0-1-1 0 0,0 1 1 0 0,0 1 0 0 0,0-1 0 0 0,0 1 0 0 0,0 1 0 0 0,0-1 0 0 0,1 1-1 0 0,-1 1 1 0 0,0 0 0 0 0,0 0 0 0 0,1 0 0 0 0,-1 1 0 0 0,1 0 0 0 0,0 0-1 0 0,0 1 1 0 0,-8 5 0 0 0,3-1 2 0 0,2 0-10 0 0,-1 0-1 0 0,1 1 1 0 0,0-1-1 0 0,1 2 1 0 0,-9 10-1 0 0,12-11-17 0 0,0 0 1 0 0,1 1-1 0 0,0-1 0 0 0,0 1 0 0 0,1 0 0 0 0,-3 12 1 0 0,-12 65 93 0 0,9-38-79 0 0,-5 50 109 0 0,8-46-70 0 0,-3 21 84 0 0,-11 61 109 0 0,16-114-230 0 0,0 0 1 0 0,-2-1-1 0 0,0 0 0 0 0,-16 29 1 0 0,9-24 89 0 0,1 0 1 0 0,-13 39 0 0 0,23-53-89 0 0,0 0 0 0 0,1 0 1 0 0,0 1-1 0 0,0-1 1 0 0,1 1-1 0 0,1-1 0 0 0,0 1 1 0 0,3 22-1 0 0,-1-26-23 0 0,0 1-1 0 0,1-1 1 0 0,0 1-1 0 0,1-1 1 0 0,0 0-1 0 0,0 0 1 0 0,0 0 0 0 0,1 0-1 0 0,0-1 1 0 0,1 0-1 0 0,-1 0 1 0 0,2 0-1 0 0,7 6 1 0 0,11 9 16 0 0,1-2 1 0 0,35 21-1 0 0,-60-41-21 0 0,282 165 136 0 0,-277-162-136 0 0,156 74 59 0 0,-134-65-41 0 0,1-2 0 0 0,0-1 1 0 0,56 10-1 0 0,-69-18 9 0 0,1 0 0 0 0,-1-1 0 0 0,0 0 0 0 0,1-1 0 0 0,-1-1 0 0 0,30-8-1 0 0,0-3 89 0 0,45-21-1 0 0,-34 12-60 0 0,2-4 33 0 0,0-3 1 0 0,66-44-1 0 0,-74 43-40 0 0,-36 21-29 0 0,0-1-1 0 0,-1 0 0 0 0,0-1 1 0 0,-1 0-1 0 0,0-1 1 0 0,-1-1-1 0 0,17-21 0 0 0,-22 24-1 0 0,-1 0-1 0 0,0 0 1 0 0,-1-1-1 0 0,0 0 0 0 0,0 0 1 0 0,-1 0-1 0 0,-1-1 1 0 0,0 1-1 0 0,0-1 0 0 0,-1 0 1 0 0,0-22-1 0 0,-2 6 27 0 0,-1 0 0 0 0,-1 0 0 0 0,-7-30 0 0 0,5 39-28 0 0,0 0 0 0 0,-2 1 0 0 0,0-1 0 0 0,-2 1 0 0 0,-11-22 0 0 0,18 38-61 0 0,0 0-1 0 0,0 0 1 0 0,-1 0-1 0 0,1 0 1 0 0,-1 0-1 0 0,1 0 1 0 0,-1 1-1 0 0,0-1 1 0 0,0 0-1 0 0,1 1 1 0 0,-1-1-1 0 0,0 1 1 0 0,-1 0-1 0 0,1 0 1 0 0,0 0 0 0 0,0 0-1 0 0,0 0 1 0 0,-1 0-1 0 0,-3 0 1 0 0,4 1-196 0 0,0 0 1 0 0,-1 0 0 0 0,1 0 0 0 0,0 0-1 0 0,-1 0 1 0 0,1 1 0 0 0,0-1-1 0 0,0 1 1 0 0,-1 0 0 0 0,1-1 0 0 0,0 1-1 0 0,0 0 1 0 0,-3 2 0 0 0,-13 11-7001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58.647"/>
    </inkml:context>
    <inkml:brush xml:id="br0">
      <inkml:brushProperty name="width" value="0.1" units="cm"/>
      <inkml:brushProperty name="height" value="0.1" units="cm"/>
      <inkml:brushProperty name="color" value="#E71224"/>
    </inkml:brush>
  </inkml:definitions>
  <inkml:trace contextRef="#ctx0" brushRef="#br0">7859 590 6911 0 0,'10'-22'636'0'0,"-10"21"-570"0"0,1 0 1 0 0,0 0-1 0 0,-1 1 0 0 0,1-1 1 0 0,0 0-1 0 0,0 1 0 0 0,0-1 0 0 0,-1 1 1 0 0,1-1-1 0 0,0 1 0 0 0,0-1 1 0 0,0 1-1 0 0,0 0 0 0 0,0-1 1 0 0,0 1-1 0 0,0 0 0 0 0,0 0 0 0 0,0 0 1 0 0,-1 0-1 0 0,3 0 0 0 0,-17 27 554 0 0,12-25-588 0 0,0 1 0 0 0,0-1 0 0 0,1 0-1 0 0,-2 0 1 0 0,1 0 0 0 0,0 0 0 0 0,0-1-1 0 0,-1 1 1 0 0,1 0 0 0 0,0-1-1 0 0,-1 0 1 0 0,0 0 0 0 0,1 0 0 0 0,-1 0-1 0 0,0 0 1 0 0,0 0 0 0 0,1 0 0 0 0,-1-1-1 0 0,0 0 1 0 0,0 1 0 0 0,0-1 0 0 0,0 0-1 0 0,0-1 1 0 0,1 1 0 0 0,-1 0 0 0 0,0-1-1 0 0,0 1 1 0 0,0-1 0 0 0,-4-2-1 0 0,-7-3 592 0 0,0 0 0 0 0,0-1 0 0 0,1-1 0 0 0,-18-14-1 0 0,1 3 719 0 0,20 13-1047 0 0,-1 1 0 0 0,1 0 0 0 0,-1 1 0 0 0,0 0 0 0 0,-1 1 0 0 0,1 0 0 0 0,-20-2 0 0 0,-6 2-133 0 0,-41 2-1 0 0,-10 0-106 0 0,68-1 28 0 0,0 0 0 0 0,1-2 0 0 0,-1 0 0 0 0,1-1 1 0 0,-1-1-1 0 0,1-1 0 0 0,1-1 0 0 0,0-1 1 0 0,0 0-1 0 0,0-1 0 0 0,-23-18 0 0 0,-24-17 606 0 0,-111-59-1 0 0,125 76-582 0 0,31 18-92 0 0,-1 1 0 0 0,0 0 0 0 0,-1 2 0 0 0,0 0 0 0 0,0 1 0 0 0,0 2-1 0 0,-37-4 1 0 0,-15 5 75 0 0,-75 6 0 0 0,-8-1-31 0 0,-175-18 399 0 0,125 18 102 0 0,187-1-529 0 0,-1 0 1 0 0,1-1-1 0 0,0-2 1 0 0,0 0 0 0 0,0-1-1 0 0,1-1 1 0 0,-1 0 0 0 0,-27-11-1 0 0,15 3-5 0 0,0 3 0 0 0,-66-12 0 0 0,66 20-12 0 0,31 1-9 0 0,0 0 0 0 0,0 0 0 0 0,1 0 0 0 0,-1 0 0 0 0,0 0 0 0 0,0 0 1 0 0,0 0-1 0 0,0 1 0 0 0,1-1 0 0 0,-1 0 0 0 0,0 1 0 0 0,0-1 0 0 0,1 0 0 0 0,-1 1 0 0 0,0-1 1 0 0,1 1-1 0 0,-1-1 0 0 0,0 1 0 0 0,1-1 0 0 0,-1 1 0 0 0,1 0 0 0 0,-1-1 0 0 0,1 1 0 0 0,-1 0 1 0 0,1-1-1 0 0,-1 1 0 0 0,1 0 0 0 0,0 0 0 0 0,-1-1 0 0 0,1 1 0 0 0,0 0 0 0 0,0 0 0 0 0,-1 1 1 0 0,2-1 5 0 0,-1-1 1 0 0,0 1 0 0 0,0-1 0 0 0,1 1 0 0 0,-1-1 0 0 0,0 0-1 0 0,1 1 1 0 0,-1-1 0 0 0,1 1 0 0 0,-1-1 0 0 0,1 0 0 0 0,-1 1-1 0 0,1-1 1 0 0,-1 0 0 0 0,1 1 0 0 0,-1-1 0 0 0,1 0 0 0 0,-1 0-1 0 0,1 0 1 0 0,-1 1 0 0 0,1-1 0 0 0,-1 0 0 0 0,1 0 0 0 0,0 0-1 0 0,-1 0 1 0 0,1 0 0 0 0,0 0 0 0 0,6-1 228 0 0,-11-4-6 0 0,2 5-207 0 0,-1 0 0 0 0,1 0 0 0 0,0 0 0 0 0,0 1 0 0 0,-1-1 0 0 0,1 0 0 0 0,0 1 0 0 0,0 0 0 0 0,0-1 0 0 0,-1 1 1 0 0,1 0-1 0 0,0 0 0 0 0,0 0 0 0 0,0 1 0 0 0,-3 2 0 0 0,1-2-29 0 0,0 0 1 0 0,0 0 0 0 0,0 0-1 0 0,-1 0 1 0 0,1 0 0 0 0,-6 0-1 0 0,-17 3 20 0 0,-45 13 0 0 0,45-11 0 0 0,-48 8 0 0 0,-65 10 14 0 0,-16 0 4 0 0,101-22-13 0 0,0-2 1 0 0,0-3-1 0 0,0-2 0 0 0,1-3 1 0 0,-71-17-1 0 0,81 16-5 0 0,-1 2 0 0 0,-88 0 0 0 0,24 2 0 0 0,-154-31-16 0 0,166 22 53 0 0,-4 2 81 0 0,37 5-76 0 0,-21-9 128 0 0,-29-2 79 0 0,89 14-247 0 0,0-2-1 0 0,-1-1 1 0 0,2 0 0 0 0,-30-13-1 0 0,-36-10 23 0 0,81 28-40 0 0,0 0 0 0 0,1 0 0 0 0,-1 1 0 0 0,0 0 0 0 0,0 0 0 0 0,1 1 0 0 0,-1 0 0 0 0,1 1 0 0 0,-1 0 0 0 0,1 0 0 0 0,-1 1 0 0 0,1 0 0 0 0,0 1 0 0 0,0-1 0 0 0,-11 8 0 0 0,2-2 0 0 0,1-2 0 0 0,-32 10 0 0 0,36-13 0 0 0,-6 4 0 0 0,16-8 0 0 0,1 1 1 0 0,-1-1-1 0 0,0 0 0 0 0,1 1 0 0 0,-1-1 0 0 0,0 0 0 0 0,1 0 1 0 0,-1 0-1 0 0,0 0 0 0 0,1 0 0 0 0,-1-1 0 0 0,0 1 1 0 0,1 0-1 0 0,-1-1 0 0 0,1 1 0 0 0,-3-2 0 0 0,-27-14 68 0 0,19 10-15 0 0,5 2-51 0 0,-1 1 0 0 0,1 1-1 0 0,-1-1 1 0 0,0 1 0 0 0,0 0-1 0 0,-14 0 1 0 0,-50 1-1 0 0,56 2-1 0 0,0 0 0 0 0,-1-2-1 0 0,1 0 1 0 0,-30-6 0 0 0,-63-15 0 0 0,91 19 67 0 0,0 1 0 0 0,-1 1-1 0 0,1 1 1 0 0,-1 0 0 0 0,1 1 0 0 0,-25 5-1 0 0,26-4 414 0 0,-146 15-1355 0 0,82-10 875 0 0,-42 1 0 0 0,102-8 0 0 0,0-1 0 0 0,0-1 0 0 0,-39-8 0 0 0,21 1 0 0 0,-1 1 0 0 0,1 2 0 0 0,-73-1 0 0 0,-29 17 0 0 0,-1 1 0 0 0,-13-5 0 0 0,76-2 0 0 0,-92-8 0 0 0,140 2 0 0 0,-140-11 0 0 0,135 12 0 0 0,-1 1 0 0 0,-59 10 0 0 0,78-8 0 0 0,4-1 0 0 0,0 1 0 0 0,-23 6 0 0 0,28-4-10 0 0,0 1 0 0 0,0 1-1 0 0,0-1 1 0 0,1 1 0 0 0,0 1-1 0 0,0-1 1 0 0,-8 10 0 0 0,0-1 20 0 0,-3 2-10 0 0,-9 8 0 0 0,-33 38 0 0 0,53-54 0 0 0,0 1 0 0 0,1 0 0 0 0,1 0 0 0 0,0 0 0 0 0,0 1 0 0 0,1 0 0 0 0,0 1 0 0 0,-4 14 0 0 0,-3 24-21 0 0,1 0-1 0 0,-6 81 1 0 0,18-22 21 0 0,1-36 0 0 0,-3 224 0 0 0,8-96 16 0 0,-4-172-6 0 0,1-1 0 0 0,2 0-1 0 0,1 0 1 0 0,0 0 0 0 0,13 26 0 0 0,-8-30 26 0 0,0-2 0 0 0,2 0 0 0 0,0 0 1 0 0,2-1-1 0 0,0-1 0 0 0,25 23 0 0 0,-27-30 0 0 0,1 0 0 0 0,0-2 0 0 0,1 0 0 0 0,0-1-1 0 0,1 0 1 0 0,0-2 0 0 0,0 0 0 0 0,1 0 0 0 0,0-2 0 0 0,28 7 0 0 0,2-4 47 0 0,0-1 1 0 0,95 2-1 0 0,-56-8-64 0 0,328 24 101 0 0,-96-3-120 0 0,-239-20 0 0 0,93 1 96 0 0,241-26 0 0 0,-50 12-52 0 0,-108 8-13 0 0,333-16 86 0 0,-397 13-66 0 0,262 2-38 0 0,30 9-13 0 0,-299-8 0 0 0,203-6 0 0 0,101 1 64 0 0,-257 8-64 0 0,85 6 0 0 0,-83 2 56 0 0,-168-7-48 0 0,283-17-8 0 0,-294 11 0 0 0,16-2 21 0 0,0-3 1 0 0,85-23-1 0 0,-115 19 13 0 0,-2-2 0 0 0,56-29 1 0 0,-26 11-10 0 0,-18 7 53 0 0,79-54 0 0 0,-89 52-53 0 0,-15 9 40 0 0,-1-1 0 0 0,37-40 0 0 0,-47 45-57 0 0,4-4 32 0 0,0-2-1 0 0,19-27 1 0 0,-30 37-21 0 0,-2 0 0 0 0,1-1 0 0 0,-2 0 1 0 0,1 0-1 0 0,-2 0 0 0 0,7-24 0 0 0,16-118 119 0 0,3-15 75 0 0,-19 124-112 0 0,-1 0 0 0 0,-3 0 0 0 0,-2-1 0 0 0,-1-84 0 0 0,-5 111-80 0 0,-2-38 61 0 0,-2 0 0 0 0,-22-95 0 0 0,26 145-95 0 0,-1 0 0 0 0,0 0-1 0 0,-1 1 1 0 0,0-1 0 0 0,0 1 0 0 0,0-1 0 0 0,-1 1-1 0 0,0 0 1 0 0,0 0 0 0 0,0 1 0 0 0,-1-1 0 0 0,0 1-1 0 0,0 0 1 0 0,0 0 0 0 0,-1 1 0 0 0,1-1 0 0 0,-1 1-1 0 0,0 0 1 0 0,-1 1 0 0 0,1 0 0 0 0,-1 0 0 0 0,1 0-1 0 0,-1 1 1 0 0,0-1 0 0 0,0 2 0 0 0,0-1 0 0 0,0 1-1 0 0,0 0 1 0 0,0 0 0 0 0,-10 1 0 0 0,-10 1-391 0 0,-1 1-1 0 0,-47 10 1 0 0,-55 22-1329 0 0,118-31 1492 0 0,-90 26-1507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6:17.414"/>
    </inkml:context>
    <inkml:brush xml:id="br0">
      <inkml:brushProperty name="width" value="0.1" units="cm"/>
      <inkml:brushProperty name="height" value="0.1" units="cm"/>
      <inkml:brushProperty name="color" value="#66CC00"/>
    </inkml:brush>
  </inkml:definitions>
  <inkml:trace contextRef="#ctx0" brushRef="#br0">8777 1445 455 0 0,'-22'-4'1947'0'0,"0"1"0"0"0,0 1-1 0 0,-32 1 1 0 0,2 0-1343 0 0,22-1-70 0 0,-7 1 748 0 0,-39-7-1 0 0,39 3-286 0 0,-1 2 1 0 0,-51 3-1 0 0,-4 0 19 0 0,54-2-591 0 0,0 1 585 0 0,-69-11 1 0 0,87 10-736 0 0,0 0 0 0 0,-1 1-1 0 0,1 1 1 0 0,-31 5 0 0 0,1-2-22 0 0,15 0 0 0 0,0 1 1 0 0,0 2-1 0 0,0 2 1 0 0,-56 18-1 0 0,81-21-138 0 0,4-2 28 0 0,0-1-1 0 0,0 1 0 0 0,0-1 0 0 0,0-1 1 0 0,-10 2 404 0 0,19-2-438 0 0,0 0 0 0 0,0 0 0 0 0,0 0 0 0 0,1-1 0 0 0,-1 1 0 0 0,0 0 0 0 0,0-1 0 0 0,0 0 0 0 0,1 1 0 0 0,1-1 0 0 0,2 1 4 0 0,-3-1-85 0 0,18 6 111 0 0,-1-2 1 0 0,1-1-1 0 0,0-1 0 0 0,32 0 0 0 0,-31-1-17 0 0,0 0 1 0 0,0 1-1 0 0,0 1 0 0 0,36 11 0 0 0,17 1 98 0 0,53-5 69 0 0,-92-9-160 0 0,0 1 1 0 0,55 11-1 0 0,-44-2-47 0 0,0-3 0 0 0,1-1 0 0 0,1-3 0 0 0,94-3 0 0 0,9-3 238 0 0,-101 3-225 0 0,1-2 0 0 0,52-8 0 0 0,-100 9-91 0 0,180-24 218 0 0,-144 24-134 0 0,65 7 1 0 0,9 1-26 0 0,-13-1-47 0 0,-2-1-17 0 0,-61-7 40 0 0,62-9 1 0 0,-15 3 55 0 0,-44 5-69 0 0,42 1 43 0 0,-55 1-25 0 0,1 0-1 0 0,39-7 1 0 0,-24 5 43 0 0,-36 2-62 0 0,0 0 0 0 0,0 0 0 0 0,0-1 0 0 0,15-3 0 0 0,-12 1 15 0 0,-1-1 1 0 0,18-7-1 0 0,-24 9-28 0 0,-1 0 0 0 0,0 0 0 0 0,0 0 0 0 0,0 0 0 0 0,-1 0 0 0 0,1-1 0 0 0,0 1 0 0 0,-1-1 0 0 0,0 1 0 0 0,1-1 0 0 0,-1 0 0 0 0,2-5 0 0 0,-2 4 3 0 0,-1-1 0 0 0,0 1 0 0 0,0-1 0 0 0,-1 1 0 0 0,1-1 0 0 0,-1 0 0 0 0,0 1 0 0 0,-1-1 0 0 0,0-8 0 0 0,0-22 140 0 0,7-64 12 0 0,0 3 51 0 0,4 26-64 0 0,4-39-1 0 0,-13 91-128 0 0,0-1 0 0 0,-2 0 0 0 0,-4-32 0 0 0,1 34-13 0 0,-2 0 0 0 0,0 0 0 0 0,0 1-1 0 0,-2 0 1 0 0,0 0 0 0 0,-19-26 0 0 0,17 27-3 0 0,1 0 1 0 0,0-1-1 0 0,1 1 0 0 0,0-2 1 0 0,2 1-1 0 0,0-1 1 0 0,-4-18-1 0 0,3-32 72 0 0,5 47-35 0 0,0 0 0 0 0,-1-1 1 0 0,-9-31-1 0 0,-36-132-44 0 0,40 151 0 0 0,5 24 0 0 0,0-1 0 0 0,0 1 0 0 0,-1 1 0 0 0,0-1 0 0 0,-1 0 0 0 0,0 1 0 0 0,0 0 0 0 0,-1 0 0 0 0,0 1 0 0 0,0-1 0 0 0,0 1 0 0 0,-1 1 0 0 0,-1-1 0 0 0,1 1 0 0 0,-14-9 0 0 0,8 8 0 0 0,1 0 0 0 0,-1 0 0 0 0,-1 2 0 0 0,1-1 0 0 0,-1 2 0 0 0,0-1 0 0 0,0 2 0 0 0,0 0 0 0 0,-27-2 0 0 0,-112 10 0 0 0,109-2 0 0 0,0-2 0 0 0,-69-6 0 0 0,58 0 0 0 0,1 2 0 0 0,-1 3 0 0 0,0 1 0 0 0,-79 14 0 0 0,-65 9 0 0 0,-51-24 0 0 0,209-2 0 0 0,-342 4 0 0 0,181-1 0 0 0,-143 9 0 0 0,226 1 0 0 0,-280 15 0 0 0,178-24 0 0 0,32 4 0 0 0,-42-23 0 0 0,188 12 0 0 0,-24 0 0 0 0,-122 9 0 0 0,44 1 0 0 0,34-6 0 0 0,-82 1 0 0 0,77 8 0 0 0,-58 1 0 0 0,-155-2 64 0 0,198-11-32 0 0,-1 1 0 0 0,-31 6-32 0 0,-143 10 0 0 0,238-7 18 0 0,0-3 0 0 0,-102-8-1 0 0,-24-2-6 0 0,2 7-11 0 0,43 8 0 0 0,-41-2 0 0 0,148-8 0 0 0,-35-2 0 0 0,1 3 0 0 0,-100 12 0 0 0,11 1 7 0 0,104-9 22 0 0,-65 10-1 0 0,-244 18-28 0 0,360-30 0 0 0,-70 4 0 0 0,39-1 0 0 0,-2-3 0 0 0,-60-4 0 0 0,-39-25 0 0 0,102 18 0 0 0,0 2 0 0 0,-59-5 0 0 0,79 12 0 0 0,0 0 0 0 0,-35 2 0 0 0,24 0 0 0 0,1-2 0 0 0,-1 0 1 0 0,0-2-1 0 0,-54-13 0 0 0,8 1 63 0 0,11 4-63 0 0,-35-5 0 0 0,-39-9 0 0 0,85 13 0 0 0,22 7 0 0 0,0 2 0 0 0,-48 1 0 0 0,-21-2 0 0 0,42-2 0 0 0,-67-15 0 0 0,36 5 0 0 0,26 6 0 0 0,65 10 0 0 0,-19-4 0 0 0,0 0 0 0 0,0 2 0 0 0,0 0 0 0 0,0 1 0 0 0,-29 3 0 0 0,45-1 0 0 0,-1 0 0 0 0,1 0 0 0 0,0 0 0 0 0,0 0 0 0 0,-1 1 0 0 0,1-1 0 0 0,0 1 0 0 0,0 0 0 0 0,0 0 0 0 0,1 0 0 0 0,-1 0 0 0 0,0 1 0 0 0,1-1 0 0 0,0 1 0 0 0,-1-1 0 0 0,1 1 0 0 0,0 0 0 0 0,0 0 0 0 0,1 0 0 0 0,-1 0 0 0 0,0 0 0 0 0,1 1 0 0 0,0-1 0 0 0,0 0 0 0 0,-1 5 0 0 0,-1 12 0 0 0,-1-1 0 0 0,-1-1 0 0 0,-14 34 0 0 0,-4 17 0 0 0,16-42-2 0 0,-13 26-1 0 0,12-35-8 0 0,2-1-1 0 0,0 1 0 0 0,1 1 0 0 0,-4 24 0 0 0,7-5 12 0 0,5 73 0 0 0,0-73 0 0 0,-2-1 0 0 0,-4 40 0 0 0,-4-3 0 0 0,2 0 0 0 0,4 1 0 0 0,4-1 0 0 0,12 85 0 0 0,-7-97 0 0 0,-6-38 0 0 0,1 0 0 0 0,1-1 0 0 0,13 43 0 0 0,-14-60 0 0 0,0 0 0 0 0,0 1 0 0 0,1-1 0 0 0,0 0 0 0 0,0 0 0 0 0,0-1 0 0 0,1 1 0 0 0,-1-1 0 0 0,1 0 0 0 0,9 7 0 0 0,-6-6 0 0 0,0 0 0 0 0,0 0 0 0 0,1-1 0 0 0,0 0 0 0 0,-1-1 0 0 0,14 5 0 0 0,60 15 0 0 0,-35-11 0 0 0,-5-2 0 0 0,-1-3 0 0 0,1-1 0 0 0,1-2 0 0 0,-1-1 0 0 0,80-5 0 0 0,-73-1 0 0 0,228-3 0 0 0,-213 8 21 0 0,1-4 1 0 0,115-15-1 0 0,-60 2-21 0 0,-36 6 0 0 0,1 3 0 0 0,93 8 0 0 0,-26 12 0 0 0,-32-1 0 0 0,133-7 0 0 0,-133-7 0 0 0,124 18 0 0 0,-125 2 0 0 0,65 8 0 0 0,115-19 0 0 0,-115-6 0 0 0,205-7 0 0 0,37-15 0 0 0,-119 5 0 0 0,-201 7 0 0 0,40-2 0 0 0,162-8 0 0 0,-182 8 0 0 0,120-10 0 0 0,12 16 0 0 0,-196 2 0 0 0,75-6 0 0 0,138-9 0 0 0,-215 14 0 0 0,54 4 0 0 0,121 17 0 0 0,-108-7 0 0 0,56-5 0 0 0,-12-1 0 0 0,330 0 0 0 0,-196-8 0 0 0,-32 2 0 0 0,-266 0-27 0 0,7-1 40 0 0,0 1 0 0 0,-1 0 0 0 0,1 1 0 0 0,17 3 1 0 0,-29-3-46 0 0,1-1 1 0 0,0 1 0 0 0,0 0 0 0 0,-1 0 0 0 0,1 0 0 0 0,-1 0 0 0 0,1 0 0 0 0,-1 1 0 0 0,1-1 0 0 0,-1 1 0 0 0,0-1-1 0 0,0 1 1 0 0,0 0 0 0 0,0 0 0 0 0,0 0 0 0 0,0 0 0 0 0,0 1 0 0 0,-1-1 0 0 0,1 0 0 0 0,-1 1 0 0 0,1-1 0 0 0,-1 1 0 0 0,0-1-1 0 0,0 1 1 0 0,0-1 0 0 0,-1 1 0 0 0,2 3 0 0 0,0 10-1459 0 0,-1 1 0 0 0,-1-1 0 0 0,-2 27 0 0 0,-1-11-7158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2:54.45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1259 428 2303 248514 54852,'-4'-6'224'0'0,"-3"-4"-224"0"0,-6-3 0 0 0,-2-2 0 0 0,2 2 1400 0 0,1 2 1960 0 0,3 3-1640 0 0,1 2-1336 0 0,-1 1-192 0 0,-1 2-128 0 0,0-1-64 0 0,-1 1 0 0 0,1-1 0 0 0,1 1 0 0 0,-1-2 0 0 0,2-1 0 0 0,-1-1 256 0 0,0-5 472 0 0,-1-3 288 0 0,0-1-312 0 0,-1 0 0 0 0,-2 1 520 0 0,-2 2-304 0 0,-2 1-464 0 0,1 3-176 0 0,1 2-40 0 0,1 3-8 0 0,1 2 0 0 0,0 0 336 0 0,0 2 64 0 0,1-1 8 0 0,-1 0 8 0 0,0-1-440 0 0,-1 0-88 0 0,0-1-24 0 0,-5 0-280 0 0,-4-2-544 0 0,-6-1 472 0 0,-2 0 472 0 0,2 1 16 0 0,1-1 8 0 0,3 2-40 0 0,2 0-8 0 0,2 1 0 0 0,0 1 0 0 0,1 1-96 0 0,-3 0 56 0 0,0 1-80 0 0,1 2-72 0 0,0 0 0 0 0,2 0 72 0 0,1 1-72 0 0,1-1 0 0 0,-4 1 64 0 0,1-1-64 0 0,0 1 80 0 0,3-1-16 0 0,1 1-64 0 0,1 0 232 0 0,-1 1-88 0 0,1 1 0 0 0,0 1 0 0 0,2 2-56 0 0,0 2-16 0 0,0 2 0 0 0,1 1 0 0 0,0 3-72 0 0,1 1 0 0 0,0 0 0 0 0,1 0 64 0 0,1 2 360 0 0,-1 0 72 0 0,2 2 16 0 0,-1 0 0 0 0,1 0-416 0 0,0 1-96 0 0,1-1 0 0 0,-1 4-368 0 0,-2 4-576 0 0,1 2 456 0 0,-1-1 488 0 0,2-1 0 0 0,1-2 0 0 0,1-2 80 0 0,0 0 0 0 0,2 0 0 0 0,-1-1 0 0 0,2-1 0 0 0,-1 1 392 0 0,1 0 72 0 0,0 1 24 0 0,1 3-256 0 0,0 11-1656 0 0,2 2 1344 0 0,0-3 120 0 0,2-4-24 0 0,1-4-8 0 0,0-5 0 0 0,2-2 0 0 0,0-1 0 0 0,1 0-88 0 0,1 1 96 0 0,0 1-96 0 0,1 2 96 0 0,2 1-96 0 0,0 1 0 0 0,1 0 0 0 0,1-2 64 0 0,0 0-64 0 0,1-1 0 0 0,-1-1 0 0 0,0 0 0 0 0,0-1 0 0 0,-1-1 64 0 0,0 0-64 0 0,0-2 64 0 0,1 0 8 0 0,0 0 0 0 0,1-1 0 0 0,1 1 0 0 0,1-1 16 0 0,2 0 0 0 0,0 0 0 0 0,2-2 0 0 0,-1 1 392 0 0,2-2 72 0 0,-1 1 24 0 0,4 1-280 0 0,10 6-1768 0 0,4-1 1472 0 0,-2-3 0 0 0,-3-6 80 0 0,-3-5 0 0 0,-3-5 0 0 0,-2-5 0 0 0,0-3 0 0 0,-1-3 0 0 0,1-2 0 0 0,1-1 0 0 0,1-3 0 0 0,1 0 24 0 0,1-1 8 0 0,2 1 0 0 0,1-1 0 0 0,2 0-32 0 0,7-1 64 0 0,10-3-72 0 0,3-2-8 0 0,-1 0-64 0 0,-3-1 64 0 0,-3 1-64 0 0,-2 0 0 0 0,-2 0 0 0 0,-1-3 64 0 0,-2 0-64 0 0,-2-1 0 0 0,-2 0 0 0 0,-1-1 0 0 0,-1-1 64 0 0,-1-1-64 0 0,-1-2 64 0 0,0 0-64 0 0,-3 0 88 0 0,-2 0-24 0 0,-2 0-64 0 0,-1 1 96 0 0,-3 1-96 0 0,-1-4 64 0 0,-2 0-64 0 0,-4 1 72 0 0,-2-3-8 0 0,-3 0-64 0 0,-4 2 64 0 0,-3 0-64 0 0,-2 2 64 0 0,-3 1-64 0 0,-2 1 0 0 0,-1 2 64 0 0,-2 0-64 0 0,-2 0 0 0 0,-1 0 0 0 0,-2 0 64 0 0,0 1-64 0 0,-1 1 0 0 0,1 1 96 0 0,0 2-32 0 0,0 0 0 0 0,-3-3 0 0 0,0-2-64 0 0,-1-1 72 0 0,1 0-72 0 0,1 1 0 0 0,0 1 0 0 0,1 2 0 0 0,-1 0 64 0 0,0 0-64 0 0,-1 0 0 0 0,-1-1 0 0 0,1-1 0 0 0,-1 0 0 0 0,-1-1 0 0 0,0 2 0 0 0,0 1 0 0 0,-2 1 0 0 0,0 3 0 0 0,-2 1 0 0 0,0 3 0 0 0,0 1 0 0 0,0 3 0 0 0,0 1 0 0 0,1 2-64 0 0,-1 2 64 0 0,0 1 0 0 0,0 1 0 0 0,-1 2-64 0 0,-1 1 64 0 0,-6 2 0 0 0,-1 1 0 0 0,1 2 0 0 0,1 1 0 0 0,2 1 0 0 0,1 1-64 0 0,3 1 64 0 0,1 2 0 0 0,0 1 0 0 0,0 1 0 0 0,0 2 0 0 0,0 1 0 0 0,-1 3 0 0 0,-1 1-64 0 0,0 0 64 0 0,0 2 0 0 0,0 0 0 0 0,-1 1 0 0 0,1 0 0 0 0,-1 1 0 0 0,2 2 0 0 0,0 2-64 0 0,2 2 64 0 0,2-1 0 0 0,2 2 0 0 0,1-1 0 0 0,1 2 0 0 0,2 0 0 0 0,1 1 0 0 0,0 1 0 0 0,1 1 0 0 0,0 1 0 0 0,-1 0 0 0 0,-1 1 0 0 0,-1-1 0 0 0,1-1 0 0 0,0 0 0 0 0,2-1 0 0 0,0 0 0 0 0,2-1 0 0 0,2 0 0 0 0,1-2 0 0 0,2 1 0 0 0,1 0 0 0 0,2 1 0 0 0,2 0 0 0 0,1-1 0 0 0,2 0 0 0 0,1 0 0 0 0,1-1 0 0 0,2 0 0 0 0,2-1 0 0 0,1-1 0 0 0,1 0 0 0 0,3-1 0 0 0,1-1 0 0 0,2-1 0 0 0,1-1 0 0 0,1 0 0 0 0,-1-3 0 0 0,2 0 0 0 0,0-2 0 0 0,0-1 0 0 0,1-3 0 0 0,1-1 0 0 0,1-1 64 0 0,1 0-64 0 0,2-2 0 0 0,3 0 0 0 0,1-1 64 0 0,2-1-64 0 0,0-1 0 0 0,1-2 0 0 0,1-2 64 0 0,1-3-64 0 0,0-3 64 0 0,1-3-64 0 0,-1-1 64 0 0,0-3-64 0 0,-2-2 0 0 0,0-1 64 0 0,0-3-64 0 0,0 0 0 0 0,0-1 72 0 0,1-1-72 0 0,-1 0 0 0 0,1-1 88 0 0,-1 0-88 0 0,0 0 80 0 0,-1-1-80 0 0,-1 0 64 0 0,0-3-64 0 0,0-1 0 0 0,-1-3 72 0 0,0-3-72 0 0,-1-1 0 0 0,-1-2 72 0 0,-1-1-72 0 0,-2-1 0 0 0,-2 0 0 0 0,-1-1 0 0 0,-2-1 64 0 0,-1 0-64 0 0,-2 0 0 0 0,-1 0 0 0 0,-2-1 64 0 0,-2 0-64 0 0,-2-1 0 0 0,-2-2 64 0 0,-2 0-64 0 0,-2 1 0 0 0,-1 1 0 0 0,-3 0 0 0 0,-1 0 64 0 0,-2 2-64 0 0,-1 1 0 0 0,-3 0 0 0 0,-1 0 64 0 0,-2 1-64 0 0,-2-1 0 0 0,-1-1 0 0 0,-1 1 0 0 0,-2-1 0 0 0,-1 0 0 0 0,-1 0 0 0 0,-2 0 0 0 0,0 0 0 0 0,-3 1 0 0 0,-1 0 0 0 0,-1 0 0 0 0,-3 2 0 0 0,0 1 0 0 0,-2 2 0 0 0,0 3 0 0 0,-1 1 0 0 0,0 3 0 0 0,-1 2 0 0 0,-1 2 0 0 0,-3 1 0 0 0,-10-1 0 0 0,-6 1 0 0 0,-2 3 0 0 0,0 2 0 0 0,0 3 0 0 0,-1 2 0 0 0,-1 4 0 0 0,0 1 0 0 0,1 4 0 0 0,0 3-64 0 0,1 4 0 0 0,2 6 0 0 0,1 5 0 0 0,-8 18-1232 0 0,-14 32-1672 0 0,7 4-20943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3:00.29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1737 199 1839 249245 48845,'0'-5'176'0'0,"-1"-6"-176"0"0,1-2 0 0 0,0 1 960 0 0,0 1 176 0 0,0 2 32 0 0,0 1 536 0 0,-1-1-928 0 0,-2-2-152 0 0,-3 0-176 0 0,-3 2-224 0 0,-1 1 8 0 0,-4 4 232 0 0,-5 1 80 0 0,-2 3-224 0 0,-1 1 8 0 0,-1 0 320 0 0,-2 1-8 0 0,-2-1 0 0 0,1 0-328 0 0,3 0 0 0 0,3-2 0 0 0,1 1-24 0 0,3-1-8 0 0,1 0 0 0 0,0 0 0 0 0,1 1-48 0 0,-1-1-8 0 0,0 1 0 0 0,-1 0 0 0 0,0 0-72 0 0,-5 0 104 0 0,-1 0-128 0 0,0 0-56 0 0,-3 0-8 0 0,0 1 32 0 0,1-1-96 0 0,1 1 88 0 0,2-1-88 0 0,1 1 80 0 0,1 0-16 0 0,1-1-64 0 0,-2 0 96 0 0,0 1-32 0 0,-1-1 16 0 0,0 0 0 0 0,0-1 0 0 0,-5 2 104 0 0,-1-1-72 0 0,-2 1 0 0 0,0 1 0 0 0,2-1 16 0 0,1 1 8 0 0,2 0 0 0 0,2 1 0 0 0,0 1-40 0 0,2 2-16 0 0,1 0 0 0 0,1 1 0 0 0,1 0-80 0 0,1 1 0 0 0,-1 1 72 0 0,1-1-72 0 0,0 1 112 0 0,0 0-16 0 0,-1 0 0 0 0,-1 2 128 0 0,0 0-88 0 0,1 1 0 0 0,2 0 0 0 0,2 1-40 0 0,-1 2 88 0 0,1 3-96 0 0,0 1-88 0 0,1-1 0 0 0,1 2 72 0 0,0-1-72 0 0,1 1 0 0 0,0 1 64 0 0,1-1-64 0 0,1 1 0 0 0,0-1 0 0 0,2 1 0 0 0,-1 0 0 0 0,2 0 64 0 0,0 1-64 0 0,1-1 64 0 0,1 0-64 0 0,0 1 64 0 0,1 0-64 0 0,1 0 0 0 0,0-1 64 0 0,0 0-64 0 0,1 0 72 0 0,1 0-72 0 0,0 0 96 0 0,1 0-96 0 0,0 0 80 0 0,2 3-16 0 0,0 0-64 0 0,1 0 72 0 0,1-1-72 0 0,0-1 80 0 0,1-1-80 0 0,0-2 96 0 0,0 0-32 0 0,2-2-64 0 0,0 1 96 0 0,2-1-16 0 0,0 1-8 0 0,1-1 0 0 0,0 2 0 0 0,0-2-8 0 0,1 0 0 0 0,1 0 0 0 0,1-2 0 0 0,0 0 0 0 0,1-1-64 0 0,1 0 96 0 0,1 0-32 0 0,0 1 0 0 0,0-1-64 0 0,1 1 96 0 0,-1-1-32 0 0,1 1-64 0 0,0-1 0 0 0,1-2 72 0 0,0 0-72 0 0,1-2 64 0 0,-1-1-64 0 0,1-2 64 0 0,1-1-64 0 0,0-1 72 0 0,0-1-72 0 0,0 0 96 0 0,2-2-16 0 0,1-1-80 0 0,-2 0 64 0 0,3-2 16 0 0,1-1-80 0 0,-2 0 96 0 0,-2 0-96 0 0,0-1 72 0 0,0-1-72 0 0,-1 0 0 0 0,1-1 72 0 0,0-2-72 0 0,2 0 64 0 0,0-1-64 0 0,2-1 64 0 0,0-2-64 0 0,0-1 0 0 0,0-1 0 0 0,4-2 64 0 0,1-1 0 0 0,-1 1-64 0 0,-2 2 64 0 0,-2 1-64 0 0,1-1 80 0 0,-1 0 0 0 0,-2 1-80 0 0,-1 1 0 0 0,-4 0 0 0 0,-1 0 64 0 0,-1 1-64 0 0,-2-1 64 0 0,-1-2-64 0 0,0-1 64 0 0,-1-2-64 0 0,-1 0 64 0 0,-1 0-64 0 0,0-1 64 0 0,-1 0-64 0 0,1 0 64 0 0,1-1-64 0 0,0-2 64 0 0,0 0-64 0 0,0 0 80 0 0,-1-1-80 0 0,-1 1 80 0 0,-1 0-80 0 0,-2 1 0 0 0,-2 1 72 0 0,-3 1-72 0 0,-1 1 64 0 0,-3 1-64 0 0,-1 1 64 0 0,-2 0-64 0 0,-1 0 0 0 0,-2 0 0 0 0,-2-1 0 0 0,-2 0 64 0 0,-2-2-64 0 0,-1 0 0 0 0,-2 0 0 0 0,-1 0 0 0 0,1-1 0 0 0,-1 2 64 0 0,1-1-64 0 0,1 0 0 0 0,-1 0 0 0 0,0-1 0 0 0,0 1 0 0 0,0-1 0 0 0,0 0 0 0 0,-1 0 0 0 0,-1-1 0 0 0,0 0 0 0 0,-1 0 0 0 0,0-1 0 0 0,0 1 0 0 0,0 1 0 0 0,-1 1 0 0 0,0 1 0 0 0,-1 1 0 0 0,0 2 0 0 0,-2 1 0 0 0,0 2 0 0 0,-2 1 0 0 0,0 0 0 0 0,-2 2 0 0 0,-6 0 0 0 0,-2 0 0 0 0,0 1 0 0 0,1 2 0 0 0,0 1 0 0 0,2 2 0 0 0,2 0 0 0 0,0 1 0 0 0,0 1 0 0 0,1 1 0 0 0,0-1 0 0 0,0-1 0 0 0,0 2 0 0 0,0-1 0 0 0,-1 3 0 0 0,0 0 0 0 0,1 1 0 0 0,-1 1 0 0 0,2 2 0 0 0,-1 1 0 0 0,1 2 0 0 0,-4 4 0 0 0,-2 4 0 0 0,2 1 0 0 0,1 1 0 0 0,2 0 0 0 0,3 1 0 0 0,0-1 0 0 0,3 1 0 0 0,2 1 0 0 0,2-1 0 0 0,1 1 0 0 0,2 0 0 0 0,0-1 0 0 0,0 0 0 0 0,2 0 0 0 0,1-1 0 0 0,1-1 0 0 0,2 0 0 0 0,2 1 0 0 0,1 0-64 0 0,2-1 64 0 0,1 0 0 0 0,2 0 0 0 0,1-1 0 0 0,2 0 0 0 0,0-1-64 0 0,2 0 64 0 0,1 1 0 0 0,1-1 0 0 0,1 1 0 0 0,1 0 0 0 0,1 0 0 0 0,1 0 0 0 0,1-1 0 0 0,0 1 0 0 0,0-1 0 0 0,2 1 0 0 0,-1 1 0 0 0,1 0 0 0 0,-1 0 0 0 0,2 0 0 0 0,0 2 0 0 0,1-1 0 0 0,3 0 0 0 0,0-1 0 0 0,2 0 0 0 0,1 0 0 0 0,2 1 0 0 0,0-1 0 0 0,1 0 0 0 0,1-1 0 0 0,1-1 0 0 0,2-1 0 0 0,0-1 0 0 0,1-3 0 0 0,1 0 0 0 0,1-2 0 0 0,1-1 0 0 0,0 0 0 0 0,2 0 0 0 0,0-1 0 0 0,0 0 0 0 0,-1-1 0 0 0,0-1 64 0 0,-1-2-64 0 0,0-1 0 0 0,0-2 0 0 0,0-3 0 0 0,0-2 72 0 0,0-2-72 0 0,0-1 96 0 0,1-1-96 0 0,0-2 72 0 0,1-1-72 0 0,1 0 0 0 0,0 0 72 0 0,-1-1-72 0 0,-1-1 64 0 0,-1 0-64 0 0,0-1 64 0 0,0-2-64 0 0,-1 0 0 0 0,0-1 72 0 0,-1-1-72 0 0,-3 0 0 0 0,-1-1 72 0 0,-3 0-72 0 0,-2-1 0 0 0,-2-1 72 0 0,-2-2-72 0 0,-2-1 0 0 0,-1-1 72 0 0,-2-2-72 0 0,-1-1 0 0 0,-1 0 72 0 0,-2 0-72 0 0,0-1 0 0 0,-2-5 72 0 0,-1-1-72 0 0,-3 0 64 0 0,-1 1-64 0 0,-3 1 0 0 0,-1 1 0 0 0,-1 0 64 0 0,-2 2-64 0 0,-1-1 0 0 0,0 1 0 0 0,-1 1 0 0 0,-2-1 0 0 0,-1 2 64 0 0,-1-1-64 0 0,-2 1 0 0 0,-2 0 0 0 0,-3-1 0 0 0,-3 0 0 0 0,-1-2 0 0 0,-2 0 0 0 0,-1 0 0 0 0,0-1 0 0 0,-1 1 64 0 0,0 0-64 0 0,1 1 0 0 0,-1 2 0 0 0,1 2 0 0 0,-1 2 0 0 0,1 2 0 0 0,-1 3 0 0 0,-1 2 0 0 0,-1 2 0 0 0,0 2 0 0 0,-1 3 0 0 0,-1 1 0 0 0,0 1 0 0 0,0 2 0 0 0,0 2 0 0 0,1 0 64 0 0,-1 1-64 0 0,-1 2 0 0 0,-1-1 0 0 0,0 2 0 0 0,-2 1 0 0 0,0 0 64 0 0,-1 1-64 0 0,0 2 0 0 0,1 1 0 0 0,-2 2 0 0 0,0 3 0 0 0,0 3 0 0 0,-1 3 0 0 0,0 2 0 0 0,-1 5 0 0 0,-1 2 0 0 0,0 5 0 0 0,1 2 0 0 0,1 4 0 0 0,1 1 0 0 0,2 2 0 0 0,2 1 0 0 0,-2 7 0 0 0,1 2 0 0 0,2 0 0 0 0,5-3 0 0 0,3-3 0 0 0,5-1-72 0 0,4-2 72 0 0,3 6-624 0 0,4 4-80 0 0,4-2-24 0 0,5 11-1720 0 0,5 8 528 0 0,1-8-17143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3:13.29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1460 229 2759 257375 48886,'-1'0'248'0'0,"1"0"-248"0"0,-1 0 0 0 0,0-1 0 0 0,-1 0 880 0 0,1 1 128 0 0,0-1 24 0 0,-1 0 8 0 0,0-1-344 0 0,0 1-72 0 0,-1-2-16 0 0,0 0 0 0 0,-1 0-232 0 0,0-1-56 0 0,1 0 0 0 0,-1 1-8 0 0,0-1-112 0 0,1 2-16 0 0,-1-2-8 0 0,-2 0 136 0 0,0 1-184 0 0,-1-1 0 0 0,1 0 0 0 0,-2 1 16 0 0,1 1 0 0 0,-1 0 0 0 0,0 0 0 0 0,0 1 56 0 0,-2-1 16 0 0,-1 1 0 0 0,-1 0 0 0 0,0 0 0 0 0,-1-1 0 0 0,-1 0 0 0 0,0-1 0 0 0,-2-1 8 0 0,1 1 0 0 0,0 0 0 0 0,-1-1 0 0 0,0 1 0 0 0,-4-1 224 0 0,-1 1-224 0 0,-2 0-24 0 0,-4 2 200 0 0,-2 1-200 0 0,1 1-80 0 0,1 1-24 0 0,1 0 0 0 0,3 0 0 0 0,0 0-32 0 0,1 0 0 0 0,1 0-64 0 0,-1-1 96 0 0,0 0-32 0 0,-1-1 0 0 0,0 0-64 0 0,0 0 96 0 0,1-2 8 0 0,-1 1 0 0 0,-1 0 0 0 0,1 0 0 0 0,-1 0 16 0 0,0 1 0 0 0,-1 0 0 0 0,1 1 0 0 0,-1-1-32 0 0,0 2-8 0 0,1 0 0 0 0,-1 1 0 0 0,0 1-80 0 0,0 0 80 0 0,0 2-80 0 0,0 0 80 0 0,2 2-80 0 0,0 1 0 0 0,0 0 72 0 0,1 1-72 0 0,0 0 64 0 0,1 2-64 0 0,1-1 80 0 0,1 1-80 0 0,1 0 96 0 0,1 1-24 0 0,2 0-8 0 0,0 1 0 0 0,2 1 0 0 0,1 0 0 0 0,1 1 0 0 0,1 0 0 0 0,1 1-64 0 0,1 0 64 0 0,0 0-64 0 0,0 1 64 0 0,1 0 8 0 0,-1 0 0 0 0,1 1 0 0 0,1-1 0 0 0,0 1-72 0 0,-1 3 80 0 0,2 2 0 0 0,1-2 24 0 0,2-1 8 0 0,1-1 0 0 0,1 1 0 0 0,2-1-8 0 0,1 1 0 0 0,1 0 0 0 0,1 0 0 0 0,1 1-32 0 0,2-1-8 0 0,0 0 0 0 0,1 0 0 0 0,0 0-64 0 0,1 0 96 0 0,1 1-96 0 0,-1 0 96 0 0,1 0-96 0 0,-1-1 80 0 0,1 1-80 0 0,-1 0 80 0 0,1-1-80 0 0,0-1 96 0 0,0-1-96 0 0,1-2 96 0 0,0 0-96 0 0,1 0 96 0 0,0-1-96 0 0,2 0 96 0 0,1 1-32 0 0,1-1 0 0 0,1-1 0 0 0,0 0 0 0 0,2-2 24 0 0,1 0 0 0 0,2-1 0 0 0,0-1 0 0 0,2-1 0 0 0,0-1 0 0 0,1-1 0 0 0,0-1 0 0 0,1 1 8 0 0,0-1 0 0 0,0 0 0 0 0,0-1 0 0 0,0 1-32 0 0,1 1-64 0 0,1 0 96 0 0,0 0-32 0 0,0 1-64 0 0,0 0 64 0 0,0-1-64 0 0,0 0 64 0 0,0-1-64 0 0,-1-1 64 0 0,0-2-64 0 0,0-1 64 0 0,0-3-64 0 0,6-3 96 0 0,2-5 0 0 0,0-3-24 0 0,-1-3 0 0 0,-1-3 0 0 0,-1-1 0 0 0,-2-2 24 0 0,-1 0 0 0 0,-3 0 0 0 0,-1 0 0 0 0,-2 1-8 0 0,-2 1 0 0 0,-2 1 0 0 0,0 0 0 0 0,-2 2-88 0 0,-2 2 96 0 0,0 0-96 0 0,-2 0 96 0 0,-1 0-96 0 0,0 0 0 0 0,0 0 0 0 0,1-5 64 0 0,0-3-64 0 0,-1-2 0 0 0,-1-2 64 0 0,-2 0-64 0 0,0 0 0 0 0,-2-2 0 0 0,0 0 64 0 0,0-2-64 0 0,-1-1 0 0 0,-1-1 0 0 0,1-1 0 0 0,-1 0 0 0 0,0-1 0 0 0,0-1 64 0 0,0-1-64 0 0,0 1 0 0 0,-1 0 0 0 0,-1 1 0 0 0,0 0 0 0 0,-2 2 0 0 0,0 0 0 0 0,-2 1 0 0 0,-2 1 0 0 0,-1 2 0 0 0,-2 2 0 0 0,-3 2 0 0 0,0 1 0 0 0,-3 2 64 0 0,-2 0-64 0 0,-2 1 0 0 0,-2 1 64 0 0,-1 2-64 0 0,-1 0 0 0 0,-3 2 0 0 0,0 1 0 0 0,-1 1 0 0 0,-1 0 0 0 0,-1 1 0 0 0,-1 0 0 0 0,0-1 0 0 0,-1 1 0 0 0,-1-1 0 0 0,-2 1 0 0 0,-1 0 0 0 0,-2 1 0 0 0,0 1 0 0 0,-2 1 0 0 0,0 3 0 0 0,1 1 0 0 0,-1 1 0 0 0,1 3 0 0 0,1 0 0 0 0,1 1 0 0 0,0 0 0 0 0,0 1 0 0 0,1-1 0 0 0,-1 0 0 0 0,1 1 0 0 0,-1 1 0 0 0,0-1 0 0 0,1 1 0 0 0,0 2 0 0 0,1 0 0 0 0,1 2 0 0 0,0 2 0 0 0,0 2 0 0 0,0 2 0 0 0,-2 1 0 0 0,1 3 0 0 0,0 1-72 0 0,0 1 72 0 0,1 2 0 0 0,1 2 0 0 0,2 2 0 0 0,2 1 0 0 0,1 0 0 0 0,1 1 0 0 0,3 0 0 0 0,2 0 0 0 0,1-1 0 0 0,0 5-64 0 0,1 1 64 0 0,1 0 0 0 0,1 2 0 0 0,1 0 0 0 0,1 1 0 0 0,0 1 0 0 0,1-2 0 0 0,0 0 0 0 0,1 0 0 0 0,0 0 0 0 0,0 0 0 0 0,0 1 0 0 0,0 0 0 0 0,1 1 0 0 0,-1-1-64 0 0,2 0 64 0 0,0-1 0 0 0,2-1 0 0 0,1-3 0 0 0,2 0 0 0 0,2-3 0 0 0,1 0 0 0 0,3-2 0 0 0,1-1 0 0 0,2-2 0 0 0,2 0 0 0 0,3-1 0 0 0,1 1 0 0 0,1-1 0 0 0,0 0 0 0 0,2 0 0 0 0,1-2 0 0 0,0 0 0 0 0,1-2 0 0 0,0-1 0 0 0,2-2 0 0 0,1-1 0 0 0,2-2 0 0 0,2 0 0 0 0,1-1 0 0 0,2 0 0 0 0,0-2 0 0 0,1 0 0 0 0,1-3 0 0 0,0 0 0 0 0,0-2 64 0 0,-2-2-64 0 0,0-1 0 0 0,-2-3 0 0 0,0-1 80 0 0,0-2-80 0 0,-1-1 80 0 0,0-1-80 0 0,1-2 96 0 0,1-1-32 0 0,1-1-64 0 0,1-1 96 0 0,2-1-96 0 0,0-2 72 0 0,0 0-72 0 0,0-1 64 0 0,-2 0-64 0 0,0-1 0 0 0,-1 0 0 0 0,-1-1 64 0 0,2-1-64 0 0,1 1 0 0 0,0-2 72 0 0,1 0-72 0 0,1-1 0 0 0,0-1 0 0 0,0 0 0 0 0,-1-1 64 0 0,0-1-64 0 0,-1 0 0 0 0,-2 1 0 0 0,-1 0 64 0 0,-3-1-64 0 0,-2 0 0 0 0,-2 1 0 0 0,-1-1 64 0 0,-3 1-64 0 0,-2-2 0 0 0,0 0 64 0 0,-2-1-64 0 0,-1-2 0 0 0,-1 0 72 0 0,0-2-72 0 0,-1-3 0 0 0,-1-1 64 0 0,-1-1-64 0 0,-1 0 0 0 0,-2 1 0 0 0,-2 1 0 0 0,-1 1 0 0 0,-2 1 0 0 0,-2 1 0 0 0,-3 2 64 0 0,-2 1-64 0 0,-1 2 0 0 0,-2 0 0 0 0,-2 2 0 0 0,-2 1 0 0 0,0 2 0 0 0,-6-3 64 0 0,-2 2-64 0 0,0 1 0 0 0,-2 3 0 0 0,1 1 0 0 0,-2 2 0 0 0,1 1 0 0 0,-1 1 0 0 0,0 2 0 0 0,-1 0 0 0 0,-1 1 0 0 0,-1 1 0 0 0,-1 2 0 0 0,-1 2 0 0 0,-1 1 0 0 0,0 2 0 0 0,-1 2 0 0 0,0 1 0 0 0,2 1 0 0 0,1 0 0 0 0,0 2 0 0 0,0 1 0 0 0,0 0 0 0 0,-2 0 0 0 0,0 1 0 0 0,0 1 0 0 0,-1 1 0 0 0,-3 2 0 0 0,-5 6-64 0 0,0 2 64 0 0,2 3 0 0 0,3 1 0 0 0,4 1 0 0 0,3 1 0 0 0,1 2 0 0 0,2 0 0 0 0,1 2 0 0 0,0 1 0 0 0,2 0 0 0 0,1 1-72 0 0,1 0 72 0 0,0 0 0 0 0,2 1 0 0 0,0 1 0 0 0,2 0 0 0 0,2 1-64 0 0,2-1 64 0 0,2 0 0 0 0,1 1 0 0 0,2 1 0 0 0,2 2 0 0 0,0 5 0 0 0,2 4-64 0 0,1-1 64 0 0,1 3 0 0 0,1-1 0 0 0,1-4 0 0 0,1-6 0 0 0,2-4 0 0 0,-1-4 0 0 0,2-4 0 0 0,0-1 0 0 0,2-1 0 0 0,1 0 0 0 0,2-2 0 0 0,1 0 0 0 0,2-2 0 0 0,2 0 0 0 0,1-1 0 0 0,3 0 0 0 0,2-1 0 0 0,1 0 0 0 0,2 0 0 0 0,3 0 0 0 0,1-2 0 0 0,1 0 0 0 0,1 0 0 0 0,2-2 0 0 0,0-1 0 0 0,2-1 0 0 0,1-1 0 0 0,2-3 0 0 0,0 0 0 0 0,1-3 0 0 0,2-1 0 0 0,0-2 0 0 0,1-2 0 0 0,-1-2 0 0 0,-1-3 0 0 0,-1 0 0 0 0,0-2 0 0 0,-1-2 64 0 0,0-1-64 0 0,-1-1 0 0 0,-1 0 0 0 0,0-2 64 0 0,-1 0-64 0 0,0 0 0 0 0,-2-1 0 0 0,-1 0 0 0 0,-3 0 0 0 0,-2 0 64 0 0,-2 0-64 0 0,-4-2 0 0 0,-2-2 0 0 0,-3-1 0 0 0,-2-2 0 0 0,-3-1 64 0 0,-2-2-64 0 0,-3-2 0 0 0,-1-1 64 0 0,-3-2-64 0 0,-1-1 0 0 0,-2-3 72 0 0,-2-1-72 0 0,-2-4 0 0 0,-3-3 64 0 0,-2-3-64 0 0,-1-4 0 0 0,-2-6 0 0 0,-1-3 0 0 0,-1-3 0 0 0,-2-1 64 0 0,0 0-64 0 0,-1 2 0 0 0,1 6 0 0 0,1 6 0 0 0,0 6 0 0 0,1 8 0 0 0,1 8 0 0 0,1 7-64 0 0,-2 13-736 0 0,-2 13-104 0 0,-2 13-24 0 0,-8 26-13632 0 0,1 6 4465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4:17.081"/>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2597 751 919 259221 55626,'1'-5'80'0'0,"-1"-3"-80"0"0,1-1 0 0 0,-1 0 0 0 0,1 2 832 0 0,0 1 144 0 0,0 2 32 0 0,-1 0 256 0 0,2 0-1104 0 0,-1-1-160 0 0,0-1 128 0 0,-1 1-32 0 0,0 1-8 0 0,0-2 304 0 0,-1 1-40 0 0,-1-1 0 0 0,-1 0 8 0 0,1 0 144 0 0,0 0 24 0 0,-1-2 8 0 0,0 1 0 0 0,1-1-112 0 0,-1-1-16 0 0,1 1-8 0 0,0 0 0 0 0,-1 1-40 0 0,1 0-8 0 0,-1 1 0 0 0,-2 0 224 0 0,0-1-376 0 0,0 2-8 0 0,-1-1 0 0 0,0 2 48 0 0,0-1 8 0 0,0 0 0 0 0,1 0 0 0 0,1-1 64 0 0,-1 0 8 0 0,0 0 8 0 0,-1-1 0 0 0,-1-1-24 0 0,-2-1 288 0 0,-1-1-296 0 0,-1 0-72 0 0,0 0-8 0 0,-1 1-8 0 0,0 1 0 0 0,-1 1-80 0 0,0 0-8 0 0,-1 2-8 0 0,0 0 0 0 0,0 2-112 0 0,-2-1 88 0 0,0 0-88 0 0,-1 0 80 0 0,-1-2-8 0 0,-1 1 0 0 0,-1-1 0 0 0,-1-1 0 0 0,0 0 88 0 0,0-1 24 0 0,0 0 0 0 0,1 0 0 0 0,-1 0-8 0 0,1 0 0 0 0,-1 1 0 0 0,-1 1 0 0 0,0 0-32 0 0,-1 1-8 0 0,2-1 0 0 0,-5 0 112 0 0,1 0-144 0 0,-1 0 0 0 0,2 0 0 0 0,0-1-40 0 0,-2 1 24 0 0,-1-1-88 0 0,0 0 120 0 0,-1 0-32 0 0,1 1-8 0 0,1-1 0 0 0,0 1 48 0 0,2 0 0 0 0,1 0 8 0 0,0 0 0 0 0,0 1-16 0 0,0-1-8 0 0,-1 2 0 0 0,1-1 0 0 0,-1 2-112 0 0,-1-1 88 0 0,1 1-88 0 0,0 1 80 0 0,0-1-80 0 0,-1 0 64 0 0,-1 1-64 0 0,-1 0 64 0 0,-2 0-64 0 0,0 0 0 0 0,-2 0 0 0 0,0 0 0 0 0,1 1 0 0 0,0 1 64 0 0,-1 0-64 0 0,-1 1 0 0 0,-2 2 64 0 0,-1 1-64 0 0,-3 1 64 0 0,-1 1-64 0 0,1 0 128 0 0,-1 2-8 0 0,1 0-8 0 0,1 1 0 0 0,0 2-32 0 0,2 0-8 0 0,1 2 0 0 0,2 0 0 0 0,1 1-72 0 0,-1 0 96 0 0,1 1-96 0 0,0 2 96 0 0,0 0-96 0 0,1 1 0 0 0,1 1 0 0 0,1 0 0 0 0,2 0 64 0 0,-3 4 0 0 0,0 2-64 0 0,0-1 96 0 0,1 1-16 0 0,1-2-8 0 0,2-1 0 0 0,2 0 0 0 0,1 0 0 0 0,2-1 0 0 0,1-1 0 0 0,1 0-8 0 0,2 0-64 0 0,1 0 96 0 0,2-1-32 0 0,1 0-64 0 0,1-1 0 0 0,1 2 0 0 0,1 0 64 0 0,1 0-64 0 0,1 0 0 0 0,1 0 0 0 0,2-1 0 0 0,1 0 64 0 0,0-1-64 0 0,2 2 0 0 0,1 0 64 0 0,1 2-64 0 0,0 0 96 0 0,2 1-96 0 0,0 1 96 0 0,1-1-96 0 0,0 0 96 0 0,2-1-96 0 0,0 1 96 0 0,0 0-96 0 0,2 1 80 0 0,0 0-80 0 0,0 0 80 0 0,2-1-80 0 0,0 0 80 0 0,0-1-80 0 0,2 0 80 0 0,0-1-16 0 0,2 2 32 0 0,2 0-32 0 0,2-2 0 0 0,0-2-64 0 0,0-3 96 0 0,1-2-32 0 0,0 0 8 0 0,3 1 72 0 0,2 1-72 0 0,1-1-8 0 0,-1 0-64 0 0,-1-1 96 0 0,-1 0-32 0 0,-1 0-64 0 0,0 0 64 0 0,1 0-64 0 0,-1 0 64 0 0,3 1-64 0 0,1-1 64 0 0,1 0-64 0 0,1-1 64 0 0,0-1-64 0 0,0-1 64 0 0,1-1-64 0 0,1-1 64 0 0,2 0-64 0 0,1-2 96 0 0,-1 0-96 0 0,0-2 96 0 0,-2 0-96 0 0,0-2 80 0 0,1 0-80 0 0,1-2 80 0 0,2-1-80 0 0,1 0 80 0 0,1-2-80 0 0,2-1 80 0 0,0 0-80 0 0,0-1 64 0 0,2 0-64 0 0,0-1 64 0 0,1-1-64 0 0,5 0 72 0 0,0-1-72 0 0,-2 0 0 0 0,-2 1 72 0 0,0-2-72 0 0,-1 0 0 0 0,-1-1 64 0 0,1 0-64 0 0,1-1 0 0 0,0 1 0 0 0,0-1 64 0 0,1-1-64 0 0,-1 1 0 0 0,0-1 0 0 0,-1 1 64 0 0,0-1-64 0 0,-1-1 0 0 0,1 0 0 0 0,-2 0 64 0 0,-1 0-64 0 0,-1 0 0 0 0,-2-1 0 0 0,-1 0 72 0 0,-2 0-72 0 0,-1-2 0 0 0,-2 0 72 0 0,-1 0-72 0 0,-3 0 0 0 0,0-2 0 0 0,-2 0 64 0 0,-1-2-64 0 0,-1 0 0 0 0,-1-1 72 0 0,0-2-72 0 0,-1 0 64 0 0,0-3-64 0 0,0 0 80 0 0,-2-3-80 0 0,0 0 88 0 0,-2-3-88 0 0,1-1 96 0 0,-2-3-96 0 0,0-1 80 0 0,-3-1-80 0 0,-1 0 64 0 0,-2 0-64 0 0,-3 1 64 0 0,-1 2-64 0 0,-3 2 0 0 0,-1 2 64 0 0,-3 1-64 0 0,-1 1 0 0 0,-2 1 0 0 0,-1 1 0 0 0,-1 2 0 0 0,0 0 64 0 0,1 1-64 0 0,-1 1 0 0 0,0-1 0 0 0,0 0 0 0 0,-1 0 0 0 0,-1-1 0 0 0,0-1 0 0 0,0 1 0 0 0,0 2 0 0 0,1 0 0 0 0,-1 1 0 0 0,0 1 0 0 0,-1 0 0 0 0,0 0 0 0 0,-2 0 0 0 0,0 0 0 0 0,-2 1 0 0 0,-1 0 0 0 0,-2-1 0 0 0,-2 1 0 0 0,-2 1 0 0 0,-2 0 0 0 0,-1 1 0 0 0,-2 1 0 0 0,-1 2 64 0 0,-2 1-64 0 0,-2 1 0 0 0,-2 0 0 0 0,-2 1 0 0 0,-3 0 0 0 0,1 1 0 0 0,-2 2 0 0 0,1 1 0 0 0,-2 0 0 0 0,0 2 0 0 0,-1 0 0 0 0,-2 0 0 0 0,-1 2 0 0 0,-3-1 0 0 0,-10 1 0 0 0,-16 0 0 0 0,-2 1 0 0 0,2-1 0 0 0,6 1 0 0 0,5 1 0 0 0,6 2 0 0 0,3 2 0 0 0,3 2 0 0 0,2 2 0 0 0,2 4 0 0 0,1 3 0 0 0,0 2 0 0 0,-1 4 0 0 0,0 1 0 0 0,1 1 0 0 0,1 0 0 0 0,2 1-64 0 0,1 1 64 0 0,2 1 0 0 0,4 1 0 0 0,2 0 0 0 0,4 0 0 0 0,2 1 0 0 0,2 1 0 0 0,2 1 0 0 0,1 2 0 0 0,3 0 0 0 0,2 1 0 0 0,2-1-64 0 0,2 1 64 0 0,2 0 0 0 0,2-1 0 0 0,2 1 0 0 0,2-2 0 0 0,2 1 0 0 0,3 2 0 0 0,3 2 0 0 0,3 0 0 0 0,1-2 0 0 0,2 0 0 0 0,2-1 0 0 0,0 0 0 0 0,1 1 0 0 0,1 1 0 0 0,0 1 0 0 0,1-1 0 0 0,2 1 0 0 0,1 0 0 0 0,2-1 0 0 0,0-1 0 0 0,3 0 0 0 0,1-2 0 0 0,7 4 0 0 0,10 5 0 0 0,4 0 0 0 0,0-4 0 0 0,0-4 0 0 0,-3-5 0 0 0,-1-3 0 0 0,-1-4 0 0 0,0-3 0 0 0,0-2 0 0 0,3 0 0 0 0,1-1 0 0 0,2-1 64 0 0,2-2-64 0 0,0 0 0 0 0,-1 0 0 0 0,1-2 64 0 0,0-1-64 0 0,0-1 0 0 0,0-1 72 0 0,2-1-72 0 0,0-2 0 0 0,0-1 72 0 0,1-2-72 0 0,1-1 0 0 0,-1-2 80 0 0,-1-1-80 0 0,-1 0 64 0 0,1-1-64 0 0,-1 0 0 0 0,-1-1 64 0 0,1 0-64 0 0,-1 0 0 0 0,-1-1 0 0 0,1-1 0 0 0,0-1 64 0 0,1-1-64 0 0,-2 0 0 0 0,-1-2 0 0 0,-1-1 0 0 0,-2-2 64 0 0,-3-2-64 0 0,-1 0 0 0 0,-2-1 72 0 0,-3 0-72 0 0,-1 0 0 0 0,-2 0 72 0 0,-3 1-72 0 0,-1-1 0 0 0,-2-1 72 0 0,-1-2-72 0 0,-2 1 0 0 0,-1 1 72 0 0,-1-2-72 0 0,-2 0 0 0 0,-2-2 0 0 0,-1-2 64 0 0,-2-1-64 0 0,-2-1 0 0 0,-1-2 0 0 0,-1-3 64 0 0,-1-3-64 0 0,-1-4 0 0 0,-1-1 0 0 0,-2-2 64 0 0,-3 0-64 0 0,-2 0 0 0 0,-2 1 0 0 0,-2-1 64 0 0,0 3-64 0 0,-2 2 0 0 0,-1 2 0 0 0,-2 2 0 0 0,-3 1 0 0 0,-4-3 0 0 0,-3 0 0 0 0,-1 0 0 0 0,-1 2 0 0 0,-1 2 64 0 0,-1 2-64 0 0,0 2 0 0 0,-3 1 0 0 0,-2 2 0 0 0,-1 1 0 0 0,0 1 0 0 0,1 0 0 0 0,0 2 0 0 0,0 0 0 0 0,0 2 0 0 0,0 0 0 0 0,-2 1 0 0 0,-1 1 0 0 0,1 2 0 0 0,-1 2 0 0 0,0 0 0 0 0,-1 2 0 0 0,-1 1 0 0 0,-2 1 0 0 0,-2 3 0 0 0,-1 2 0 0 0,-3 2 0 0 0,0 2 0 0 0,-2 2 0 0 0,-8 2-64 0 0,-3 2 64 0 0,0 1 0 0 0,1 0 0 0 0,2 2 0 0 0,3 1 0 0 0,1 1 0 0 0,2 1 0 0 0,1 1 0 0 0,1 2 0 0 0,0 1 0 0 0,0 2 0 0 0,1 2-72 0 0,0 3 72 0 0,0 2 0 0 0,1 2 0 0 0,2 2 0 0 0,3 2 0 0 0,2 1 0 0 0,3 1 0 0 0,2-1 0 0 0,2 1-64 0 0,3 0 64 0 0,0 5 0 0 0,3 2 0 0 0,3-2 0 0 0,5-1 0 0 0,5-2-64 0 0,4-2 64 0 0,3 0 0 0 0,5 1 0 0 0,2 1 0 0 0,3 3 0 0 0,3 1 0 0 0,2 2 0 0 0,2 1 0 0 0,3-1 0 0 0,1 0 0 0 0,3 1 0 0 0,4 0 0 0 0,1 0 0 0 0,4 0 0 0 0,1-2 0 0 0,2-2 0 0 0,2-3 0 0 0,1-4 0 0 0,1-3 0 0 0,3-3 0 0 0,1-3 0 0 0,1-4 0 0 0,2-3 0 0 0,1-3 0 0 0,0-3 0 0 0,1-2 0 0 0,1-3 0 0 0,0-2 0 0 0,-1-1 64 0 0,-1-1-64 0 0,-2 0 0 0 0,-4 1 0 0 0,-3 1 0 0 0,-5 1 0 0 0,-4 3-768 0 0,-6 7-1000 0 0,-12 10-14256 0 0,-6 1 4889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4:39.65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1900 388 1839 262728 53248,'1'-5'176'0'0,"2"-5"-176"0"0,0-2 0 0 0,1 2 712 0 0,-1 2 120 0 0,1 2 32 0 0,0 2 0 0 0,0 2-672 0 0,1 0-192 0 0,2 0 72 0 0,1 0-72 0 0,1 1 0 0 0,2-1 0 0 0,-1 0 0 0 0,0-1 304 0 0,-1-1 24 0 0,-2-1 8 0 0,-1-1 0 0 0,-2 0 216 0 0,1-1 48 0 0,-1-1 8 0 0,-1 0 0 0 0,0-1-56 0 0,0 0-8 0 0,-1 0 0 0 0,-1 0 0 0 0,0 0-32 0 0,-1 1 0 0 0,-1 0-8 0 0,-1 1 0 0 0,-1 1-80 0 0,-1 0-8 0 0,-1 2-8 0 0,0 2 0 0 0,-1 0-184 0 0,1 0-32 0 0,-1 1 0 0 0,-1 0-8 0 0,0 0-48 0 0,0 1-8 0 0,0-1 0 0 0,-1 0 0 0 0,0-1 16 0 0,-1 0 0 0 0,0 1 0 0 0,-2-2 200 0 0,-2 1-128 0 0,-1 0 0 0 0,-1 0 0 0 0,0 0 40 0 0,-1 0 16 0 0,-1 0 0 0 0,-4 1 208 0 0,-1-1-288 0 0,-1 1 0 0 0,0 1 0 0 0,0-1-56 0 0,1 2-8 0 0,1-1-8 0 0,0 1 0 0 0,1-1-24 0 0,-1 1-8 0 0,0 0 0 0 0,-1 0 0 0 0,0 0 0 0 0,-1-1 0 0 0,1 0 0 0 0,0-1 0 0 0,1 1 48 0 0,-1 0 16 0 0,1 0 0 0 0,-1-1 0 0 0,-1 1-40 0 0,1 0-8 0 0,-1 0 0 0 0,0-1 0 0 0,1 2-104 0 0,0 0 88 0 0,1 1-88 0 0,0 0 80 0 0,2 1-80 0 0,0-1 0 0 0,1-1 72 0 0,0 0-72 0 0,1 0 64 0 0,-1 0-64 0 0,-1-1 64 0 0,0 1-64 0 0,-1-1 496 0 0,0 1 64 0 0,-1 0 16 0 0,-3 1-256 0 0,-10 2-1632 0 0,-3 0 1312 0 0,4 1 0 0 0,4 0 0 0 0,5-1 0 0 0,4 0 64 0 0,2 0-64 0 0,3-2 0 0 0,2 0 0 0 0,0-1 0 0 0,1-1 0 0 0,0 0 0 0 0,0-1 72 0 0,1 0-72 0 0,-1-1 96 0 0,0 0-96 0 0,0 1 88 0 0,-1-1-88 0 0,0 1 80 0 0,0-1-80 0 0,-1 1 72 0 0,0 1-72 0 0,0-1 64 0 0,0 1-64 0 0,1 1 0 0 0,-1-1 64 0 0,0 1-64 0 0,1 0 0 0 0,0 0 0 0 0,-1 0 0 0 0,1-1 0 0 0,0 1 0 0 0,-1-1 0 0 0,0-1 64 0 0,0 1-64 0 0,0-1 0 0 0,0 0 64 0 0,1 0-64 0 0,-1 1 0 0 0,-1 0 64 0 0,1 0-64 0 0,0 1 80 0 0,0 1-80 0 0,2 1 80 0 0,-1 0-80 0 0,1 1 0 0 0,2 1 72 0 0,0 1-72 0 0,0 0 0 0 0,1 1 0 0 0,-1 1 0 0 0,1-1 0 0 0,0-1 0 0 0,0 0 0 0 0,1-1 0 0 0,-1 0 0 0 0,1 0 0 0 0,-1 0 0 0 0,1 0 64 0 0,-1 0-64 0 0,0 0 0 0 0,0 1 0 0 0,2 1 0 0 0,-1 1 0 0 0,1 1 0 0 0,0 0 0 0 0,0 2 0 0 0,0 1 0 0 0,1-1 64 0 0,1 2-64 0 0,1 0 0 0 0,0 0 0 0 0,0 2 0 0 0,-1 0 0 0 0,2 0 0 0 0,-1 1 0 0 0,0 0 0 0 0,1-1 0 0 0,0 1 64 0 0,0 1-64 0 0,1-1 0 0 0,0 1 0 0 0,0 0 0 0 0,0 1 64 0 0,1-1-64 0 0,1 1 64 0 0,0-1-64 0 0,0-1 64 0 0,2 1-64 0 0,0-1 64 0 0,1 2-64 0 0,1-1 0 0 0,0 0 72 0 0,0-1-72 0 0,1 0 0 0 0,0-1 64 0 0,-1 1-64 0 0,1-1 0 0 0,0 0 0 0 0,-1 0 0 0 0,1 0 0 0 0,-1 0 64 0 0,0-1-64 0 0,1-1 0 0 0,-1 1 64 0 0,2-1-64 0 0,-1 1 0 0 0,1 0 80 0 0,0 0-80 0 0,0 1 64 0 0,-1 0-64 0 0,1 0 0 0 0,1 3 64 0 0,0 3-64 0 0,1 0 0 0 0,-1 0 0 0 0,1-2 64 0 0,0 0-64 0 0,-1-1 0 0 0,1-2 0 0 0,-1 0 0 0 0,0-2 0 0 0,0 0 472 0 0,1 0 48 0 0,1-1 16 0 0,3 3-280 0 0,9 8-1312 0 0,4 1 1552 0 0,0-1 32 0 0,3-1-264 0 0,7 1-1632 0 0,3-1 1368 0 0,-4-3 0 0 0,1-4 72 0 0,-2-4-72 0 0,-4-3 96 0 0,-3-2-96 0 0,-2-2 88 0 0,-2-1-88 0 0,-1 0 80 0 0,0-1-80 0 0,-1 1 72 0 0,0-1-72 0 0,2 0 64 0 0,0 0-64 0 0,1 0 64 0 0,0-1-64 0 0,2 0 64 0 0,-1 0-64 0 0,1 0 64 0 0,-1-1-64 0 0,2-1 64 0 0,-1 0-64 0 0,2 0 64 0 0,1-1-64 0 0,2-1 64 0 0,1 1-64 0 0,2-1 72 0 0,0-1-72 0 0,1-1 80 0 0,7-1-8 0 0,2-1-72 0 0,0 0 64 0 0,-2-1-64 0 0,-2 0 64 0 0,-3-1-64 0 0,-3 1 64 0 0,-1-1-64 0 0,-1 0 72 0 0,-1-1-72 0 0,1 0 80 0 0,-1 0-80 0 0,0 0 80 0 0,1 1-80 0 0,-1 0 80 0 0,0 0-80 0 0,-1 1 64 0 0,-1-1-64 0 0,-1-1 0 0 0,-1-1 0 0 0,-1-1 0 0 0,-2-1 64 0 0,-1 0-64 0 0,-1-1 0 0 0,-1 0 0 0 0,-1 0 0 0 0,0 0 64 0 0,-1 0-64 0 0,-1 0 0 0 0,1 1 0 0 0,-1-1 64 0 0,1 1-64 0 0,-1 1 0 0 0,0 0 0 0 0,-1 0 64 0 0,0 0-64 0 0,0 0 0 0 0,-2-1 0 0 0,0 1 0 0 0,-1-1 0 0 0,0-2 0 0 0,-1 0 64 0 0,0-1-64 0 0,-1-1 0 0 0,1 1 0 0 0,-1 0 0 0 0,1 0 0 0 0,-1 0 0 0 0,0 1 64 0 0,-1-1-64 0 0,0 0 0 0 0,-1 0 0 0 0,-2 1 0 0 0,-1-1 0 0 0,-1 0 0 0 0,-1-2 0 0 0,-1 0 64 0 0,-2 0-64 0 0,-1 0 0 0 0,-1 1 0 0 0,-1-1 64 0 0,-2 0-64 0 0,-1-1 0 0 0,-2 0 0 0 0,-1-2 64 0 0,-2 1-64 0 0,0-1 0 0 0,-1 0 0 0 0,-2-1 0 0 0,1 1 64 0 0,-1-2-64 0 0,0 1 0 0 0,-1-1 0 0 0,1 0 0 0 0,0 1 0 0 0,-1 0 0 0 0,-1 0 0 0 0,-1-1 0 0 0,-1 0 0 0 0,-2 0 0 0 0,-1 0 0 0 0,-2 0 64 0 0,-1 1-64 0 0,-2 1 0 0 0,0 0 0 0 0,-2 1 0 0 0,0 1 0 0 0,-1 1 0 0 0,0 2 0 0 0,0 0 0 0 0,-1 2 0 0 0,1 1 0 0 0,-1 1 0 0 0,-1 1 0 0 0,1-1 0 0 0,-1 1 0 0 0,1 0 0 0 0,-1 0 0 0 0,-1 1 0 0 0,-1-1 0 0 0,0 0 0 0 0,-5 0 0 0 0,-1-1 0 0 0,-1 2 0 0 0,2 0 0 0 0,0 2 0 0 0,0 0 0 0 0,2 0 0 0 0,1 1 0 0 0,1 1 0 0 0,0-1 0 0 0,2 2 0 0 0,0 0 0 0 0,0 1 0 0 0,0-1 0 0 0,0 2 0 0 0,0 0 0 0 0,-1 1 0 0 0,-1 2 0 0 0,0 0 0 0 0,-1 1 0 0 0,0 2 0 0 0,2 1 0 0 0,1 1 0 0 0,1 1 0 0 0,1 2 0 0 0,0 0 0 0 0,-1 2 0 0 0,0 1 0 0 0,0 0 0 0 0,-1 1 0 0 0,1 1 0 0 0,0 1 0 0 0,1 0 0 0 0,1 0 0 0 0,1 0 0 0 0,0-1-64 0 0,0 0 64 0 0,1 0 0 0 0,1 0 0 0 0,1 0 0 0 0,1 1 0 0 0,1 1 0 0 0,-1 1 0 0 0,2 2 0 0 0,0 1 0 0 0,1 1 0 0 0,1-1 0 0 0,2 0-64 0 0,2 1 64 0 0,2 0 0 0 0,2 1 0 0 0,1 1 0 0 0,2-1 0 0 0,1 2 0 0 0,1-1 0 0 0,2 2-64 0 0,0 1 64 0 0,1 0 0 0 0,1 1 0 0 0,2 1 0 0 0,1 1 0 0 0,2-1 0 0 0,1 0 0 0 0,0 0 0 0 0,2 0 0 0 0,-1 1 0 0 0,2 0 0 0 0,0-1 0 0 0,0 0 0 0 0,2-1 0 0 0,0-2 0 0 0,1-1 0 0 0,1-1 0 0 0,0 0 0 0 0,2-1 0 0 0,0 1 0 0 0,2 1 0 0 0,0 0 0 0 0,1-1 0 0 0,-1 0 0 0 0,1 1 0 0 0,1-1 0 0 0,-1-1 0 0 0,1 1 0 0 0,0-1 0 0 0,1-1 0 0 0,1-1 0 0 0,1-2 0 0 0,0 0 0 0 0,2-1 0 0 0,0 0 0 0 0,1-1 0 0 0,0 0 0 0 0,2 0 0 0 0,1 1 0 0 0,1-1 0 0 0,1 0 0 0 0,2-1 0 0 0,0 0 0 0 0,0-1 0 0 0,1-1 0 0 0,1-2 0 0 0,-1-1 0 0 0,2-2 64 0 0,0-1-64 0 0,1-2 0 0 0,1-1 0 0 0,0-2 0 0 0,1-1 0 0 0,1-2 0 0 0,1-1 64 0 0,0 0-64 0 0,0-1 0 0 0,0-1 0 0 0,0 1 64 0 0,0-1-64 0 0,0 1 0 0 0,0-2 0 0 0,-1 1 0 0 0,1 0 64 0 0,-2-2-64 0 0,-1 0 0 0 0,0 0 0 0 0,0-2 0 0 0,0-1 0 0 0,0-1 0 0 0,1-2 64 0 0,-1-1-64 0 0,2-2 0 0 0,-1-1 0 0 0,-1-1 64 0 0,-1 1-64 0 0,-1 0 0 0 0,0 0 0 0 0,-2 0 72 0 0,0 1-72 0 0,1 0 64 0 0,-1-1-64 0 0,1-1 0 0 0,-1-1 64 0 0,0-1-64 0 0,-2-1 0 0 0,-1 0 0 0 0,-3 0 0 0 0,-1 0 64 0 0,-3 1-64 0 0,-1-2 0 0 0,-2-1 0 0 0,0 0 0 0 0,-2 1 64 0 0,-2-1-64 0 0,-1-1 0 0 0,-1-2 72 0 0,-2 0-72 0 0,-1 0 0 0 0,-1 1 72 0 0,-3-1-72 0 0,0 0 0 0 0,-2 1 64 0 0,0 0-64 0 0,-1 0 0 0 0,-1 1 0 0 0,0-1 64 0 0,-1 1-64 0 0,-1-2 0 0 0,0 0 0 0 0,-1-1 0 0 0,-2 0 0 0 0,0 1 0 0 0,-2-1 0 0 0,-2-1 0 0 0,-2 1 0 0 0,-1-1 0 0 0,-3 1 0 0 0,-3 0 64 0 0,-2 2-64 0 0,-1 2 0 0 0,-1 0 0 0 0,-2 1 0 0 0,-2 1 0 0 0,-2 0 0 0 0,-3 0 0 0 0,-2 0 0 0 0,-1 0 0 0 0,-2 1 0 0 0,-1 1 0 0 0,-1 1 0 0 0,-1 0 0 0 0,0 2 0 0 0,-2 1 0 0 0,1 1 0 0 0,0 1 0 0 0,0 2 0 0 0,1 1 0 0 0,0 1 0 0 0,-7 0 0 0 0,0 0 0 0 0,0 0 0 0 0,-4 1 0 0 0,0 1 0 0 0,2 3 0 0 0,4 1 0 0 0,1 1 0 0 0,2 2 0 0 0,1 2 0 0 0,-1 0 0 0 0,0 1 0 0 0,-1 1 0 0 0,0 1 0 0 0,-2 1 0 0 0,1 1 0 0 0,0 1 0 0 0,0 0 0 0 0,1 0 0 0 0,1-1 0 0 0,1 0 0 0 0,3-1 0 0 0,1 1 0 0 0,2-1-64 0 0,1 1 64 0 0,1 0 0 0 0,1 1 0 0 0,1-1 0 0 0,0 1 0 0 0,2 1 0 0 0,1 2 0 0 0,0 0 0 0 0,1 3 0 0 0,0 0 0 0 0,0 1 0 0 0,2 1-64 0 0,1 0 64 0 0,0 2 0 0 0,2 0 0 0 0,-1 3 0 0 0,2 0 0 0 0,0 2 0 0 0,0 2 0 0 0,1 0 0 0 0,1 1 0 0 0,2 0 0 0 0,-1 1 0 0 0,2-1-64 0 0,0 1 64 0 0,1 1 0 0 0,1 0 0 0 0,0 0 0 0 0,2 0 0 0 0,1-1 0 0 0,2 1 0 0 0,2 0 0 0 0,1 0 0 0 0,1-2 0 0 0,2 0 0 0 0,2 0 0 0 0,0 0 0 0 0,2-1 0 0 0,2 0 0 0 0,1-1 0 0 0,1 1 0 0 0,2-1 0 0 0,1 0 0 0 0,1 0 0 0 0,1-1 0 0 0,1 1 0 0 0,2-1 0 0 0,2 0 0 0 0,2 0 0 0 0,1-2 0 0 0,1-2 0 0 0,1-1 0 0 0,2-2 0 0 0,1-1 0 0 0,0-1 0 0 0,3 0 0 0 0,0-1 0 0 0,2-1 0 0 0,2 0 0 0 0,1-1 0 0 0,2-2 0 0 0,1 0 0 0 0,1-1 0 0 0,2-2 0 0 0,-1-1 0 0 0,0-2 0 0 0,0-2 0 0 0,0-1 0 0 0,0-3 0 0 0,1-1 0 0 0,2-1 0 0 0,0-2 0 0 0,1-1 0 0 0,2-2 0 0 0,10-3 0 0 0,5-2 0 0 0,1 0 0 0 0,0-1 0 0 0,-2 0 0 0 0,-2 0 0 0 0,-2 0 0 0 0,-3-1 0 0 0,-1 1 0 0 0,-1-1 0 0 0,-2 1 0 0 0,-1-2 0 0 0,-1 0 0 0 0,-1 0 0 0 0,-3 1 64 0 0,-2 0-64 0 0,-3 1 0 0 0,-2 0 0 0 0,-1 1 0 0 0,0 0 0 0 0,-2 0 0 0 0,0 2 0 0 0,-1-1 0 0 0,0 0 0 0 0,0-1 0 0 0,-1 0 0 0 0,-1-2 0 0 0,-2 0 0 0 0,-1-2 0 0 0,-3-2 0 0 0,0 0 64 0 0,-1-2-64 0 0,0-2 0 0 0,-1-2 0 0 0,-1-1 0 0 0,-1-1 0 0 0,-2-2 0 0 0,-2-3 0 0 0,-3 0 64 0 0,-2-1-64 0 0,-5-2 0 0 0,-4-3 0 0 0,-5-3 0 0 0,-6-4 64 0 0,-6-1-64 0 0,-6-1 0 0 0,-7 1 0 0 0,-7-1 0 0 0,-8 2 0 0 0,-9 2 0 0 0,-8 4 0 0 0,-10 4 0 0 0,-10 7-80 0 0,-35 8-944 0 0,-45 14-1352 0 0,-16 13-7896 0 0,22 4-4831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5:31.884"/>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2954 637 8551 270412 52149,'-1'-2'928'0'0,"-1"-2"-928"0"0,0-1 232 0 0,2 1 304 0 0,1 2-264 0 0,2 2-272 0 0,1 2 0 0 0,0 0 0 0 0,1 1 0 0 0,-1 0-72 0 0,-1-1 72 0 0,-1 0 0 0 0,-1-2 0 0 0,0-2 88 0 0,-2 0-8 0 0,0-2 440 0 0,-2-3 512 0 0,0 0-504 0 0,-1 0 0 0 0,0 0 0 0 0,0 1 0 0 0,0 1 0 0 0,0 1-232 0 0,-2 1 200 0 0,-1 0-256 0 0,0 0-48 0 0,0 1 0 0 0,-1-1-8 0 0,-3 1 216 0 0,0-1-176 0 0,0 0 0 0 0,-2-1 192 0 0,-1-2-48 0 0,-2-1-24 0 0,1 0-184 0 0,1-1 0 0 0,1 0 0 0 0,1 1 8 0 0,1 0 0 0 0,-1 0 0 0 0,2 1 0 0 0,-2 0-24 0 0,-1 1 128 0 0,-2 0-136 0 0,0 1 32 0 0,0 1 8 0 0,0 1 0 0 0,0 0 128 0 0,1 1-176 0 0,0 0-8 0 0,2 0 0 0 0,1 1-40 0 0,1-1-8 0 0,0 0 0 0 0,-2 0 80 0 0,-1 0-72 0 0,1-1 0 0 0,-2 0 0 0 0,2-1 112 0 0,-3 0 232 0 0,1-1-208 0 0,0 0-16 0 0,-1 0 0 0 0,1 0 0 0 0,-1 1 0 0 0,0-1-104 0 0,0 1-16 0 0,-1-1-8 0 0,1 1 0 0 0,-1 0-72 0 0,1 0 80 0 0,0-1-80 0 0,-4-1 144 0 0,-1-1-80 0 0,0 0 0 0 0,1-1 0 0 0,0-1 16 0 0,1 1 0 0 0,0-1 0 0 0,1 1 0 0 0,0 0-80 0 0,1 1 80 0 0,1-1-80 0 0,-1 1 80 0 0,1 0-80 0 0,-1-1 0 0 0,1 0 72 0 0,-1 1-72 0 0,0-1 0 0 0,0 1 64 0 0,0 0-64 0 0,-1-1 0 0 0,0 1 0 0 0,-2 0 64 0 0,0 0-64 0 0,-1 1 0 0 0,0 0 64 0 0,-1 1-64 0 0,2 0 64 0 0,0 0-64 0 0,2 1 0 0 0,-1 1 72 0 0,1-1-72 0 0,-4 0 64 0 0,-1 0-64 0 0,0 1 0 0 0,0 0 0 0 0,2-1 0 0 0,1 1 0 0 0,1 0 64 0 0,1 0-64 0 0,1-2 0 0 0,-3 0 64 0 0,0-2-64 0 0,0 0 96 0 0,0-1-96 0 0,1 0 96 0 0,0 1-96 0 0,1 1 104 0 0,0 1-32 0 0,0-1-8 0 0,0 1 0 0 0,-1-1-64 0 0,0 1 96 0 0,-1 0-96 0 0,1 0 96 0 0,-1 1-96 0 0,0 0 0 0 0,1 0 0 0 0,-4 0 64 0 0,-1 0-64 0 0,0 0 0 0 0,1 0 0 0 0,0 1 0 0 0,1 0 0 0 0,0 0 64 0 0,2 1-64 0 0,-1 0 0 0 0,0-1 0 0 0,-1 0 0 0 0,-3 0 80 0 0,-2 0-80 0 0,1 1 96 0 0,0 0-24 0 0,1 2-72 0 0,2 1 0 0 0,1 1 72 0 0,2 2-72 0 0,1 1 0 0 0,-1 0 0 0 0,-1 1 0 0 0,0 0 0 0 0,-2 0 0 0 0,0 0 0 0 0,-4 2 0 0 0,-2 0 0 0 0,0 1 0 0 0,2 1 0 0 0,1-1 0 0 0,2 0 64 0 0,1 0-64 0 0,2-1 0 0 0,2 1 0 0 0,1-1 64 0 0,2 0-64 0 0,1 1 0 0 0,1-1 0 0 0,0 1 64 0 0,0 0-64 0 0,0-1 0 0 0,-1 1 0 0 0,0 0 64 0 0,0 0-64 0 0,-1-1 0 0 0,1 0 0 0 0,-1 1 0 0 0,1 0 64 0 0,0 0-64 0 0,-1 0 0 0 0,1 1 0 0 0,0-1 0 0 0,1 0 0 0 0,0 0 0 0 0,1-1 0 0 0,0 0 72 0 0,1 0-72 0 0,1 1 0 0 0,1 0 72 0 0,0 1-72 0 0,0 0 0 0 0,0 0 64 0 0,1 1-64 0 0,-1 2 0 0 0,0 0 0 0 0,1 1 0 0 0,-2 3 0 0 0,-2 6 0 0 0,-1 5 0 0 0,-1 0 0 0 0,1-1 64 0 0,1-2-64 0 0,2-2 0 0 0,1-1 0 0 0,1-2 0 0 0,2-1 0 0 0,0-1 64 0 0,1-1-64 0 0,0 0 0 0 0,0 1 64 0 0,2-1-64 0 0,0 5 72 0 0,1 2-72 0 0,1 0 0 0 0,1 0 72 0 0,1-2-72 0 0,1-1 0 0 0,0-1 72 0 0,1-1-72 0 0,1 0 0 0 0,0 0 64 0 0,1-1-64 0 0,-1-1 0 0 0,1-1 0 0 0,2 0 72 0 0,1-1-72 0 0,1 0 88 0 0,1-2-88 0 0,1-1 80 0 0,1 0-80 0 0,-1-1 88 0 0,0-1-88 0 0,-1-1 96 0 0,1 0-96 0 0,-1-1 80 0 0,1 1-80 0 0,1 1 64 0 0,0 0-64 0 0,1 2 64 0 0,1 1-64 0 0,1 0 64 0 0,1 1-64 0 0,0 0 0 0 0,0 0 64 0 0,1 0-64 0 0,0-1 0 0 0,0 1 0 0 0,-1-1 0 0 0,1 0 64-489 1,-1 0-64 489-1,0-1 0 0 0,3 2 0 0 0,0 0 64 0 0,-1-1-64 0 0,0-1 0 0 0,-1-1 72 0 0,0 0-72 0 0,-1-1 64 0 0,-1-1-64 0 0,1 0 64 0 0,1-1-64 0 0,0 1 0 0 0,5 1 64 0 0,3 0-64 0 0,1 0 0 0 0,1 0 64 0 0,-2-1-64 0 0,0 0 0 0 0,0-1 0 0 0,1 0 64 0 0,-1 0-64 0 0,1-1 0 0 0,1-1 0 0 0,1-1 64 0 0,1 1-64 0 0,2-1 0 0 0,0-1 64 0 0,1-1-64 0 0,1 0 64 0 0,0-2-64 0 0,-1 0 0 0 0,1 0 72 0 0,-2-1-72 0 0,-2 1 0 0 0,0-1 80 0 0,-1 1-80 0 0,0-2 64 0 0,2 1-64 0 0,0 1 64 0 0,2-1-64 0 0,1 0 64 0 0,3-1-64 0 0,0 0 0 0 0,1-1 64 0 0,1 0-64 0 0,0-1 0 0 0,1 0 0 0 0,0-1 64 0 0,1-1-64 0 0,-1 0 0 0 0,-1 0 0 0 0,0-1 64 0 0,0 1-64 0 0,-2-1 0 0 0,-2 1 64 0 0,-1-1-64 0 0,-1 1 0 0 0,-2 0 64 0 0,-2 0-64 0 0,1 1 0 0 0,-1 0 0 0 0,0 0 0 0 0,0 0 0 0 0,1 0 0 0 0,-1 0 0 0 0,1-2 0 0 0,1 0 0 0 0,-1-1 0 0 0,1 0 64 0 0,-1-1-64 0 0,0 0 0 0 0,-1 0 0 0 0,1 0 0 0 0,0-1 64 0 0,0 1-64 0 0,0 1 0 0 0,0 0 0 0 0,0 1 64 0 0,1 0-64 0 0,-1 0 0 0 0,-1 0 0 0 0,-2 1 64 0 0,-1-2-64 0 0,-2 0 0 0 0,0 0 0 0 0,4-2 0 0 0,2-1 0 0 0,0-1 72 0 0,0-2-72 0 0,-1 0 0 0 0,0-2 0 0 0,-1-2 0 0 0,0 1 64 0 0,-1-1-64 0 0,-2 1 64 0 0,-1-1-64 0 0,0 1 64 0 0,-1 0-64 0 0,-1 0 0 0 0,-1 1 0 0 0,-1 1 64 0 0,-2 0-64 0 0,-2 0 0 0 0,-1-2 0 0 0,-1 0 64 0 0,-1 0-64 0 0,-1-2 0 0 0,-2 0 0 0 0,-1 0 0 0 0,-1-1 0 0 0,-3-1 64 0 0,0 0-64 0 0,-2-2 0 0 0,-1-1 0 0 0,-1-1 64 0 0,-1 0-64 0 0,-1-2 0 0 0,-1 0 0 0 0,-2-5 64 0 0,-2-2-64 0 0,-2 1 0 0 0,0 1 0 0 0,-1 0 0 0 0,-1-1 0 0 0,-2 1 0 0 0,-1-1 0 0 0,-1 1 0 0 0,-6-5 64 0 0,-3-1-64 0 0,-1 1 0 0 0,-2 1 0 0 0,0 2 0 0 0,-1 2 0 0 0,-2 1 0 0 0,0 3 0 0 0,-1 2 0 0 0,-1 2 0 0 0,1 2 0 0 0,-1 2 0 0 0,1 1 0 0 0,1 0 0 0 0,0 1 0 0 0,-1 0 0 0 0,0 0 0 0 0,-1 0 0 0 0,-2 1 0 0 0,-7-1 0 0 0,-9-1 0 0 0,-8-3 0 0 0,-3 0 0 0 0,3 1 0 0 0,-3-2 0 0 0,2 2 0 0 0,4 1 0 0 0,4 2 0 0 0,6 2 0 0 0,4 1 0 0 0,3 0 0 0 0,0 2 0 0 0,1 0 0 0 0,-1 0 0 0 0,-2-1 0 0 0,-1 0 0 0 0,-2 0 0 0 0,-1 0 0 0 0,0 1 0 0 0,-1 0 0 0 0,-1 1 0 0 0,0 1 0 0 0,-1 2 0 0 0,1 1 0 0 0,0 1 0 0 0,0 0 0 0 0,2 1 0 0 0,1 0 0 0 0,2 2 0 0 0,1 0 0 0 0,1 0 0 0 0,-6 2 0 0 0,-3 1 0 0 0,0 1 0 0 0,0 2 0 0 0,3 0 0 0 0,2 1 0 0 0,2 2 0 0 0,1 2 0 0 0,0 2 0 0 0,0 2 0 0 0,1 2 0 0 0,1 1-64 0 0,1 1 64 0 0,1 2 0 0 0,4 0 0 0 0,3 2 0 0 0,2 0 0 0 0,2 1 0 0 0,2 0 0 0 0,2 1 0 0 0,0 0 0 0 0,1-1 0 0 0,0 1 0 0 0,1 1-64 0 0,1 0 64 0 0,1 1 0 0 0,2-1 0 0 0,1 0 0 0 0,2 0 0 0 0,1 0 0 0 0,0 1 0 0 0,2 0 0 0 0,1 2 0 0 0,0 1-64 0 0,1 1 64 0 0,1 1 0 0 0,2 1 0 0 0,1 2 0 0 0,2 0 0 0 0,2 5 0 0 0,3 2 0 0 0,2-1 0 0 0,2-1 0 0 0,2-1 0 0 0,1-3 0 0 0,1-3 0 0 0,1-1 0 0 0,2-1 0 0 0,0 0 0 0 0,0-1 0 0 0,2-2 0 0 0,-1 0 0 0 0,2 0 0 0 0,0-1 0 0 0,0 0 0 0 0,2 0 0 0 0,-1 0 0 0 0,1 0 0 0 0,1 0 0 0 0,1-1 0 0 0,0 0 0 0 0,1 0 0 0 0,2-1 0 0 0,1 2 0 0 0,2-1 0 0 0,1 1 0 0 0,0 0 0 0 0,2-1 0 0 0,8 2 0 0 0,3 1 0 0 0,2-2 0 0 0,-1-1 0 0 0,1-2 0 0 0,0-2 0 0 0,0-1 0 0 0,8 1 0 0 0,3-2 0 0 0,-1-1 0 0 0,5-2 0 0 0,9-1 0 0 0,1-3 0 0 0,-1-2 0 0 0,-4-3 0 0 0,-4-1 0 0 0,-4-2 0 0 0,-2-1 0 0 0,-1-1 0 0 0,0 0 0 0 0,8-3 0 0 0,1-1 0 0 0,-1-1 0 0 0,-4-1 0 0 0,-2-1 0 0 0,-3 0 0 0 0,-2-1 0 0 0,-3 0 0 0 0,0-1 0 0 0,-2-1 64 0 0,0-1-64 0 0,-1-1 0 0 0,-1-1 0 0 0,0-2 0 0 0,0 1 0 0 0,-2-2 0 0 0,-1 0 0 0 0,-1 0 0 0 0,-3-1 0 0 0,-2-2 0 0 0,-2 0 0 0 0,4-6 64 0 0,1-3-64 0 0,0-1 0 0 0,-3-1 0 0 0,-3 1 0 0 0,-2 1 0 0 0,-2 2 0 0 0,-2 1 0 0 0,-2 0 0 0 0,-2-1 64 0 0,-2 0-64 0 0,-1-2 0 0 0,-3 1 0 0 0,-2 0 64 0 0,-3 1-64 0 0,-3 0 0 0 0,-2-1 0 0 0,-3 1 0 0 0,-1 1 0 0 0,-2 1 64 0 0,0 0-64 0 0,-2-1 0 0 0,-1-1 0 0 0,-2-2 64 0 0,-1 0-64 0 0,-1-1 0 0 0,-2-2 0 0 0,-2-2 0 0 0,-1-2 0 0 0,-3-2 0 0 0,-1-1 0 0 0,-3 1 0 0 0,-1-1 0 0 0,-3 2 0 0 0,-1-1 0 0 0,0 2 0 0 0,-2 0 0 0 0,0 2 0 0 0,-1 0 0 0 0,-7-5 0 0 0,-9-7 0 0 0,-13-7 64 0 0,-6-1-64 0 0,-2 3 0 0 0,-1 5 0 0 0,-3 5 0 0 0,-6 4 0 0 0,-8 3 0 0 0,-8 3 0 0 0,-5 3 0 0 0,-6 3 0 0 0,-5 3 0 0 0,-7 4 0 0 0,-4 6 0 0 0,-1 4 0 0 0,0 8 0 0 0,-18 12-480 0 0,-32 24-592 0 0,-35 32-928 0 0,-28 35-1320 0 0,25-1-20575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5:34.7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3385 544 5527 270406 49259,'-2'-9'600'0'0,"-1"-9"-600"0"0,-1-3 0 0 0,0 2 1192 0 0,1 3 232 0 0,0 3 48 0 0,1 4 0 0 0,0 2-1008 0 0,0 0-208 0 0,-2-1-32 0 0,0-1-16 0 0,-2-1-128 0 0,-2 0-80 0 0,-1 0 96 0 0,-3 0-96 0 0,-1 0 200 0 0,-4-1 176 0 0,-2-1-192 0 0,-1 1 240 0 0,-1 0 56 0 0,-1 1 0 0 0,0 1 8 0 0,-1-1 16 0 0,-4 0 504 0 0,-8 2-248 0 0,-3 1-560 0 0,0 2-8 0 0,2 3 0 0 0,1 2-112 0 0,2 1-80 0 0,1 1 96 0 0,1 0-96 0 0,0 0 104 0 0,1-1-32 0 0,0 0-8 0 0,-6-1 144 0 0,0-1-48 0 0,0 0 0 0 0,1-2 0 0 0,2 0 48 0 0,1-1 16 0 0,0 1 0 0 0,-1-1 0 0 0,1-1 16 0 0,-7-1 256 0 0,-1-1-248 0 0,0 1-104 0 0,2 0-16 0 0,2 1-8 0 0,2 0 0 0 0,0 0-120 0 0,0 1 72 0 0,0-1-72 0 0,0-1 64 0 0,0 0-64 0 0,-5-1 72 0 0,-9-3-8 0 0,-2 0-64 0 0,2 0 64 0 0,1 0-64 0 0,4 1 96 0 0,2 2-24 0 0,1 1 0 0 0,1 1 0 0 0,1 0 16 0 0,-7 1 88 0 0,-1-1-88 0 0,-1 1-88 0 0,1 1 0 0 0,0 0 72 0 0,-1 3-72 0 0,0 0 0 0 0,0 2 0 0 0,1 1 0 0 0,1 1 0 0 0,0 2 0 0 0,-1 1 0 0 0,0 0 0 0 0,-2 1 0 0 0,1 0 0 0 0,-1 1 0 0 0,2 1 0 0 0,0 0 0 0 0,2 1 0 0 0,0-2 0 0 0,1 2 0 0 0,0-1 0 0 0,1 1 64 0 0,-1 0-64 0 0,2 2 80 0 0,2 0-80 0 0,2 2 72 0 0,1 0-72 0 0,2 1 64 0 0,1 0-64 0 0,1 1 64 0 0,1 0-64 0 0,2 1 0 0 0,2 0 64 0 0,2 1-64 0 0,3-1 80 0 0,2 0-80 0 0,2-1 80 0 0,2 0-16 0 0,3 0-64 0 0,1 0 96 0 0,3-1-32 0 0,0 1 8 0 0,3 0 0 0 0,0 1 0 0 0,1 1 0 0 0,2-1 0 0 0,0-1 0 0 0,0 1 0 0 0,3 1 0 0 0,0-1-72 0 0,0 1 96 0 0,2 0-96 0 0,1 0 96 0 0,0 1-32 0 0,2 0-64 0 0,-1 0 96 0 0,2 1-32 0 0,1 1-64 0 0,1 0 96 0 0,1 1-96 0 0,2 5 96 0 0,1 3 0 0 0,1 2-96 0 0,0-1 96 0 0,0 1-96 0 0,-1-1 0 0 0,0 0 72 0 0,0-1-72 0 0,-1 0 0 0 0,1-1 64 0 0,1 0-64 0 0,0-1 0 0 0,2 0 0 0 0,1-2 72 0 0,0 0-72 0 0,2-2 0 0 0,1-1 88 0 0,2-2-88 0 0,1-1 80 0 0,1 0-80 0 0,1-1 96 0 0,2 0-32 0 0,1 0-64 0 0,1 1 96 0 0,3 0-32 0 0,3 0 0 0 0,2 0-64 0 0,2 0 96 0 0,3-1 0 0 0,9 1 80 0 0,4 0-88 0 0,3-2 32 0 0,0-3 8 0 0,1-1 0 0 0,0-1 0 0 0,-1-2-40 0 0,1 0-8 0 0,-1-1 0 0 0,3 0 0 0 0,1 0-16 0 0,1-2-64 0 0,-1 0 96 0 0,-2 0-32 0 0,-1-2-64 0 0,-2-2 96 0 0,-2 0-96 0 0,1-2 96 0 0,0-2-32 0 0,1 0-64 0 0,1-3 96 0 0,1 0-32 0 0,1-3 48 0 0,0 0 8 0 0,-1-2 0 0 0,1-1 0 0 0,-2-1-24 0 0,-1-2 0 0 0,-1 0 0 0 0,0-2 0 0 0,-2-1-32 0 0,-1 0 0 0 0,1 0-64 0 0,-1-1 96 0 0,0 1-96 0 0,0-1 64 0 0,-1 1-64 0 0,1-1 0 0 0,-2 0 64 0 0,0 0-64 0 0,-2-1 0 0 0,3-4 72 0 0,0-2-72 0 0,-4-2 0 0 0,-3 0 0 0 0,-2-1 64 0 0,-4 0-64 0 0,-2 0 64 0 0,-1 0-64 0 0,-1-2 64 0 0,-1 1-64 0 0,-2-1 0 0 0,-2 0 64 0 0,-3 1-64 0 0,-1-1 0 0 0,-3-1 0 0 0,-2 0 64 0 0,-2-1-64 0 0,-3-1 0 0 0,-2 0 72 0 0,-4-2-72 0 0,-2 0 0 0 0,-5-5 72 0 0,-3-3-72 0 0,-5 0 64 0 0,-4 2-64 0 0,-2 2 0 0 0,-8-2 0 0 0,-5 0 0 0 0,-4 1 0 0 0,-1 5 0 0 0,-1 3 0 0 0,1 4 0 0 0,-1 2 0 0 0,-7-1 0 0 0,-3-1 0 0 0,-1 1 0 0 0,0 1 0 0 0,1 0 0 0 0,2 2 0 0 0,2 1 0 0 0,1 1 0 0 0,0 0 0 0 0,-2-1 0 0 0,-1 0 0 0 0,-11-3 0 0 0,-4-1 0 0 0,-1 1 0 0 0,-9-3 0 0 0,-2 2 0 0 0,0 3 0 0 0,3 2 0 0 0,3 4 0 0 0,2 2 0 0 0,3 2 0 0 0,1 2 0 0 0,1 1 0 0 0,-1 1 0 0 0,0 1 0 0 0,-2 1 0 0 0,1 1 0 0 0,-2 1 0 0 0,0 0 0 0 0,-2 0 0 0 0,-2 2 0 0 0,-8 1 0 0 0,-4 0 0 0 0,1 0 0 0 0,3 1 0 0 0,3 1 0 0 0,2-1 0 0 0,2 2 0 0 0,0 1 0 0 0,1 0 0 0 0,0 1 0 0 0,0 1 0 0 0,0 2 0 0 0,2 0 0 0 0,1 1 0 0 0,2 1 0 0 0,1 1 0 0 0,0 1 0 0 0,1 1 0 0 0,2 1 0 0 0,2 1 0 0 0,1 1 0 0 0,1 1 0 0 0,2 2 0 0 0,0 0 0 0 0,2 3 0 0 0,1 0 0 0 0,2 2 0 0 0,3 0 0 0 0,4 0 0 0 0,4 1 0 0 0,3 1 0 0 0,4 0-72 0 0,4 0 72 0 0,4 1 0 0 0,3-1 0 0 0,2 0 0 0 0,3-1 0 0 0,3 0-64 0 0,1 1 64 0 0,2 0 0 0 0,3 1 0 0 0,1 0 0 0 0,1 0 0 0 0,1 0 0 0 0,3 0 0 0 0,1 0 0 0 0,2 0 0 0 0,3 1 0 0 0,2 0 0 0 0,2-1 0 0 0,2-1 0 0 0,1 0 0 0 0,4-1 0 0 0,2 0 0 0 0,2 0 0 0 0,3 1 0 0 0,2-2 0 0 0,2 0 0 0 0,2-1 0 0 0,2 1 0 0 0,1-1 0 0 0,2 0 0 0 0,0-1 0 0 0,1 0 0 0 0,1 0 0 0 0,0-1 0 0 0,0 0 0 0 0,0-1 0 0 0,-1-1 0 0 0,1 0 0 0 0,1-3 0 0 0,3 0 0 0 0,2-2 0 0 0,1-1 64 0 0,1 0-64 0 0,1 0 0 0 0,1 0 0 0 0,0-1 0 0 0,2-1 0 0 0,2 0 0 0 0,2-2 0 0 0,1-1 0 0 0,-1-2 0 0 0,-1-2 0 0 0,-1-1 0 0 0,-1 0 64 0 0,0-3-64 0 0,2-1 0 0 0,3-1 0 0 0,14-1 64 0 0,4-1-64 0 0,-1 0 0 0 0,-6 0 0 0 0,-6-1 0 0 0,-4 0 0 0 0,-4-1 0 0 0,-2-1 0 0 0,0-1 0 0 0,-2-1 64 0 0,1-1-64 0 0,-1-1 0 0 0,0-1 0 0 0,0 0 0 0 0,-2-1 0 0 0,6-6 64 0 0,0-2-64 0 0,-3-1 64 0 0,-5-2-64 0 0,-2 0 64 0 0,-4-1-64 0 0,-1-2 64 0 0,-1-1-64 0 0,-2 0 0 0 0,-1 0 64 0 0,-3 1-64 0 0,-3 1 0 0 0,-3 0 0 0 0,-2 0 64 0 0,-4 1-64 0 0,-2 1 0 0 0,-3 1 0 0 0,-1-2 0 0 0,-3 0 0 0 0,-2-1 64 0 0,-2 0-64 0 0,-3-1 0 0 0,-1 0 0 0 0,-3 0 64 0 0,0 0-64 0 0,-2 0 0 0 0,-2-1 0 0 0,-2 1 64 0 0,-1-2-64 0 0,-1 1 0 0 0,-2 0 0 0 0,-2 0 0 0 0,-2 1 0 0 0,-2 1 0 0 0,-2-1 0 0 0,-1 0 0 0 0,-2 1 0 0 0,-2 0 0 0 0,-2 0 0 0 0,-3 1 64 0 0,0 1-64 0 0,-3-1 0 0 0,0 2 0 0 0,-2 0 0 0 0,-2 2 0 0 0,-2 0 0 0 0,-2 0 0 0 0,-3 1 0 0 0,-4-1 0 0 0,-4 0 0 0 0,-3 0 0 0 0,-4-1 0 0 0,-2 1 0 0 0,-4 0 0 0 0,-4-1 0 0 0,-2 1 0 0 0,-4 1 0 0 0,-19 0 0 0 0,-9 1 0 0 0,-5 2 0 0 0,1 3 0 0 0,0 2 0 0 0,2 2 0 0 0,1 1 0 0 0,2 0 0 0 0,0 3 0 0 0,1 1 0 0 0,2 3 0 0 0,2 3 0 0 0,3 1 0 0 0,3 2 0 0 0,3 2 0 0 0,2 2 0 0 0,1 3 0 0 0,-15 11-400 0 0,-21 19-384 0 0,-21 25-832 0 0,-18 32-1184 0 0,-9 34-11928 0 0,22-6 4577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6:01.53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1229 206 5671 244356 58309,'-5'-10'616'0'0,"-3"-8"-616"0"0,-1-3 368 0 0,1 2 64 0 0,2 4 16 0 0,2 2 0 0 0,2 1-320 0 0,1 1-64 0 0,2 1-64 0 0,-1 1 88 0 0,1 1-88 0 0,-1 0 96 0 0,-2 2 0 0 0,-1 0 248 0 0,-3 2 48 0 0,-1 1 16 0 0,-4 0 472 0 0,-2 1-400 0 0,-2 1 8 0 0,-1-1 0 0 0,0 0 32 0 0,-3 1 536 0 0,-2-2-528 0 0,2 1-112 0 0,0 0-32 0 0,1 1 0 0 0,2 0 0 0 0,-1-1-72 0 0,1 2-24 0 0,1-1 0 0 0,-1 0 0 0 0,-1 1-24 0 0,-1 1-8 0 0,-1 1 0 0 0,-5 2 208 0 0,-2 2-272 0 0,-2 3 0 0 0,-1 1 0 0 0,0 2-88 0 0,-2 1-16 0 0,-2 2-8 0 0,-1 1 0 0 0,-3 2 48 0 0,-7 5 136 0 0,-2 1-128 0 0,-1 2 32 0 0,3 0 8 0 0,3 1 0 0 0,4 0 0 0 0,2 1-40 0 0,2 0-8 0 0,1 2 0 0 0,3 2 0 0 0,0 0-32 0 0,2 1-16 0 0,1 0 0 0 0,3 0 0 0 0,1-1 16 0 0,2 5 96 0 0,3 3-96 0 0,2 1-96 0 0,4-1 96 0 0,2-3-96 0 0,3-3 96 0 0,3-2-32 0 0,1 0 0 0 0,4 0 0 0 0,1-1 0 0 0,4 0 16 0 0,5 4 80 0 0,4 1-80 0 0,3-1 8 0 0,3-2 0 0 0,3-3 0 0 0,1-2 0 0 0,2-2-8 0 0,1-2 0 0 0,0-2 0 0 0,1-1 0 0 0,1-1-16 0 0,0-2 0 0 0,0-1 0 0 0,1-2 0 0 0,2-2-64 0 0,1-2 80 0 0,0-2-80 0 0,0-4 80 0 0,-1-3-16 0 0,0-4-64 0 0,0-2 96 0 0,-2-4-32 0 0,0-3 48 0 0,-2-4 8 0 0,-1-1 0 0 0,-1-2 0 0 0,-1 0 24 0 0,2-2 160 0 0,1-1-152 0 0,-2 1-56 0 0,-2 2-16 0 0,-3 1 0 0 0,0 0 0 0 0,-3 0-16 0 0,-3 1-64 0 0,-3 0 64 0 0,-2 0-64 0 0,-4-2 0 0 0,-1 0 72 0 0,-3-1-72 0 0,0-2 0 0 0,-2-2 72 0 0,-1-2-72 0 0,0-1 0 0 0,-1-3 64 0 0,-1-1-64 0 0,0-1 0 0 0,-1-2 0 0 0,-1-1 64 0 0,-1 1-64 0 0,-1 1 0 0 0,-2 0 0 0 0,-2 3 0 0 0,-3 1 0 0 0,-2 3 64 0 0,-2 1-64 0 0,-3 1 0 0 0,-3 1 0 0 0,-2 1 0 0 0,-3 1 0 0 0,-1 1 64 0 0,-1 2-64 0 0,-1 2 0 0 0,-1 2 0 0 0,0 1 0 0 0,-7-1 0 0 0,0 2 0 0 0,0 1 0 0 0,4 3 0 0 0,3 3 0 0 0,3 2 0 0 0,2 3 0 0 0,1 3 0 0 0,2 3 0 0 0,-1 3-72 0 0,1 2 72 0 0,0 3 0 0 0,0 2 0 0 0,1 3-64 0 0,0 3 64 0 0,2 3 0 0 0,1 1 0 0 0,2 2 0 0 0,2 0 0 0 0,3 0 0 0 0,1 0 0 0 0,3 1-64 0 0,2 2 456 0 0,3 1 96 0 0,2 1 24 0 0,4 8-312 0 0,4 4-1176 0 0,3 0 464 0 0,3-4 416 0 0,3-3 96 0 0,5-4 0 0 0,4-2 0 0 0,4-2 0 0 0,6-2 0 0 0,3-3 0 0 0,3-3 0 0 0,2-2 0 0 0,3-3 0 0 0,0-2 0 0 0,1-4 0 0 0,1-3 0 0 0,-1-4 0 0 0,0-4 0 0 0,1-4 0 0 0,1-4 72 0 0,1-6-72 0 0,2-4 0 0 0,3-6 72 0 0,2-6-72 0 0,4-5 96 0 0,1-5-96 0 0,12-11 96 0 0,1-6-32 0 0,-3-2-64 0 0,-7 1 64 0 0,-7 1-64 0 0,-8 4 80 0 0,-7 4-80 0 0,-3-4 80 0 0,-6 1-80 0 0,-7 4 0 0 0,-5 4 64 0 0,-7 3-64 0 0,-5 1 0 0 0,-5 2 72 0 0,-5 0-72 0 0,-5 2 0 0 0,-3-1 64 0 0,-5 1-64 0 0,-9-3 0 0 0,-7-1 0 0 0,-4 2 0 0 0,-5 5 0 0 0,-2 6 0 0 0,-4 4 0 0 0,-2 5 0 0 0,-4 6 0 0 0,-3 4 0 0 0,-3 3 0 0 0,-1 4 0 0 0,-1 3 0 0 0,1 3 0 0 0,0 3 0 0 0,2 6 0 0 0,2 4 0 0 0,-1 6 0 0 0,1 4 0 0 0,1 4-72 0 0,2 2 72 0 0,2 3 0 0 0,-5 8-72 0 0,3 5 72 0 0,3 2 0 0 0,8-1 0 0 0,6-2-64 0 0,8-2 64 0 0,5-3 0 0 0,6-1 0 0 0,4 0 0 0 0,4 0 0 0 0,2 0 0 0 0,3-2 0 0 0,2-1 0 0 0,2-2 0 0 0,2 1 0 0 0,3 0 0 0 0,2 0 0 0 0,3-1 0 0 0,3-2 0 0 0,3-2 0 0 0,2-2 0 0 0,4-4 0 0 0,2-3 0 0 0,2-3 0 0 0,2-3 0 0 0,1-3 0 0 0,1-4 0 0 0,2-4 0 0 0,1-4 0 0 0,2-5 0 0 0,2-4 88 0 0,0-3-88 0 0,0-4 96 0 0,1-5-96 0 0,0-3 80 0 0,1-5-80 0 0,2-5 64 0 0,1-5-64 0 0,1-5 72 0 0,0-5-72 0 0,0-3 80 0 0,-2-4-80 0 0,-4-3 64 0 0,-4-1-64 0 0,-6-1 0 0 0,-5 0 72 0 0,-7 1-72 0 0,-5 2 0 0 0,-6 2 72 0 0,-5 2-72 0 0,-5 2 0 0 0,-5 3 0 0 0,-6 3 0 0 0,-4 3 64 0 0,-5 4-64 0 0,-5 3 0 0 0,-6 5 0 0 0,-4 4 0 0 0,-4 4 0 0 0,-6 6 0 0 0,-1 4 0 0 0,-1 6-64 0 0,-1 4 64 0 0,1 5 0 0 0,0 4 0 0 0,1 4 0 0 0,0 6 0 0 0,0 5-80 0 0,-1 8 80 0 0,-1 6 0 0 0,-1 7-64 0 0,2 6 64 0 0,2 3 0 0 0,2 3 0 0 0,3 0-72 0 0,4 2 72 0 0,3 0 0 0 0,4 0-72 0 0,6 0 72 0 0,5-3 0 0 0,5-3 0 0 0,6-4 0 0 0,6-5 0 0 0,4-6 0 0 0,5-6 0 0 0,6-6 0 0 0,4-6 0 0 0,6-6 0 0 0,4-7 0 0 0,7-8 64 0 0,3-7 32 0 0,5-7 0 0 0,5-8 8 0 0,2-8 0 0 0,3-6 8 0 0,-1-6 0 0 0,0-6 0 0 0,-1-5 0 0 0,-1-6-48 0 0,-4-4-64 0 0,-4-4 88 0 0,-5-1-88 0 0,-6 1 80 0 0,-8 2-80 0 0,-7 5 64 0 0,-8 4-64 0 0,-8 4 0 0 0,-7 6 0 0 0,-5 6 0 0 0,-10 5-544 0 0,-13 12-720 0 0,-12 20-13856 0 0,2 10 4585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9:44.666"/>
    </inkml:context>
    <inkml:brush xml:id="br0">
      <inkml:brushProperty name="width" value="0.1" units="cm"/>
      <inkml:brushProperty name="height" value="0.1" units="cm"/>
      <inkml:brushProperty name="color" value="#F4F91B"/>
    </inkml:brush>
  </inkml:definitions>
  <inkml:trace contextRef="#ctx0" brushRef="#br0">873 36 455 0 0,'42'-19'1378'0'0,"-41"19"-1190"0"0,0 0 0 0 0,-1 0 0 0 0,1 0 1 0 0,0 0-1 0 0,0 0 0 0 0,0 0 0 0 0,0 0 0 0 0,-1 0 0 0 0,1 1 1 0 0,0-1-1 0 0,0 0 0 0 0,0 0 0 0 0,-1 1 0 0 0,1-1 0 0 0,0 1 1 0 0,0-1-1 0 0,0 2 0 0 0,0-2-161 0 0,-1 0 0 0 0,0 0 0 0 0,0 0 0 0 0,0 1 0 0 0,1-1 1 0 0,-1 0-1 0 0,0 0 0 0 0,0 1 0 0 0,0-1 0 0 0,0 0 0 0 0,0 0 0 0 0,0 1 0 0 0,0-1 0 0 0,1 0 0 0 0,-1 0 0 0 0,0 1 1 0 0,0-1-1 0 0,0 0 0 0 0,0 0 0 0 0,0 1 0 0 0,0-1 0 0 0,0 0 0 0 0,0 0 0 0 0,0 1 0 0 0,0-1 0 0 0,-1 0 0 0 0,1 0 1 0 0,0 1-1 0 0,0-1 0 0 0,0 0 0 0 0,0 0 0 0 0,0 1 0 0 0,0-1 0 0 0,-1 0 0 0 0,1 0 0 0 0,0 0 0 0 0,0 1 1 0 0,0-1-1 0 0,0 0 0 0 0,-1 0 0 0 0,1 0 0 0 0,0 0 0 0 0,0 0 0 0 0,0 1 0 0 0,-1-1 0 0 0,1 0 0 0 0,0 0 0 0 0,0 0 1 0 0,-1 0-1 0 0,1 0 0 0 0,0 0 0 0 0,0 0 0 0 0,-1 0 0 0 0,1 0 0 0 0,0 0 0 0 0,0 0 0 0 0,-1 0 0 0 0,-1 1 138 0 0,0-1-1 0 0,0 1 0 0 0,0-1 0 0 0,0 0 1 0 0,0 0-1 0 0,0 0 0 0 0,-1 0 0 0 0,1 0 0 0 0,0 0 1 0 0,0-1-1 0 0,0 1 0 0 0,0-1 0 0 0,-3-1 1 0 0,-26-14 1282 0 0,15 7-672 0 0,10 8-571 0 0,1 0 0 0 0,0 0 1 0 0,-1 0-1 0 0,1 0 0 0 0,-1 1 1 0 0,1 0-1 0 0,-8 1 0 0 0,-2 0 132 0 0,7-1-117 0 0,0 1 1 0 0,-1 1-1 0 0,1 0 0 0 0,-13 4 0 0 0,-10 2 217 0 0,-13 2 364 0 0,-90 5 0 0 0,131-15-779 0 0,-33 1 359 0 0,-1-1-1 0 0,-54-7 1 0 0,50 0 149 0 0,-81-3 1 0 0,104 11-773 0 0,0 0 1 0 0,-28 6-1 0 0,34-5-729 0 0,0 2-1 0 0,0-1 1 0 0,1 2-1 0 0,-19 8 0 0 0,2 5-4631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9:45.352"/>
    </inkml:context>
    <inkml:brush xml:id="br0">
      <inkml:brushProperty name="width" value="0.1" units="cm"/>
      <inkml:brushProperty name="height" value="0.1" units="cm"/>
      <inkml:brushProperty name="color" value="#F4F91B"/>
    </inkml:brush>
  </inkml:definitions>
  <inkml:trace contextRef="#ctx0" brushRef="#br0">1813 19 1839 0 0,'-1'-19'3297'0'0,"-6"31"-3044"0"0,3-9-252 0 0,0 1 0 0 0,0-1 0 0 0,0 0-1 0 0,-1 0 1 0 0,1-1 0 0 0,-1 1 0 0 0,0-1 0 0 0,1 0 0 0 0,-1-1 0 0 0,0 1 0 0 0,0-1 0 0 0,-9 2 0 0 0,-6-1 209 0 0,1-1 1 0 0,-23-2-1 0 0,-5 1 709 0 0,-2 2 210 0 0,23-2-648 0 0,0 1 0 0 0,0 1 1 0 0,0 1-1 0 0,-34 10 0 0 0,1 5 13 0 0,-2 1 241 0 0,-79 16-1 0 0,113-33-416 0 0,0 0 0 0 0,1-1 0 0 0,-1-2 0 0 0,0-1 0 0 0,1-1 0 0 0,0-1 0 0 0,-1-1 0 0 0,1-1 0 0 0,-35-14 0 0 0,22 5-18 0 0,-144-48 1154 0 0,158 57-1356 0 0,1 1-1 0 0,-1 1 0 0 0,0 1 1 0 0,0 1-1 0 0,-45 3 0 0 0,31 4-73 0 0,1 1-1 0 0,-46 13 0 0 0,-72 31-2211 0 0,99-31 0 0 0,12-3-2938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9:45.975"/>
    </inkml:context>
    <inkml:brush xml:id="br0">
      <inkml:brushProperty name="width" value="0.1" units="cm"/>
      <inkml:brushProperty name="height" value="0.1" units="cm"/>
      <inkml:brushProperty name="color" value="#F4F91B"/>
    </inkml:brush>
  </inkml:definitions>
  <inkml:trace contextRef="#ctx0" brushRef="#br0">1536 73 2815 0 0,'-37'-17'2222'0'0,"-43"-14"0"0"0,67 26-1718 0 0,-1 0-1 0 0,0 1 1 0 0,0 1 0 0 0,-1 0-1 0 0,1 1 1 0 0,0 0-1 0 0,-1 1 1 0 0,-17 1-1 0 0,-126 16 1296 0 0,-119-7-445 0 0,63-5-647 0 0,-218 37-583 0 0,304-14-1645 0 0,63-10-62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9:47.214"/>
    </inkml:context>
    <inkml:brush xml:id="br0">
      <inkml:brushProperty name="width" value="0.1" units="cm"/>
      <inkml:brushProperty name="height" value="0.1" units="cm"/>
      <inkml:brushProperty name="color" value="#F4F91B"/>
    </inkml:brush>
  </inkml:definitions>
  <inkml:trace contextRef="#ctx0" brushRef="#br0">2015 74 1839 0 0,'-9'-3'142'0'0,"9"3"-76"0"0,0-1 1 0 0,-1 1 0 0 0,1 0 0 0 0,-1 0 0 0 0,1-1 0 0 0,0 1 0 0 0,-1 0 0 0 0,1 0 0 0 0,-1 0 0 0 0,1-1 0 0 0,-1 1-1 0 0,1 0 1 0 0,-1 0 0 0 0,1 0 0 0 0,0 0 0 0 0,-1 0 0 0 0,1 0 0 0 0,-1 0 0 0 0,1 0 0 0 0,-1 0 0 0 0,1 0 0 0 0,-2 0-1 0 0,-12 2 316 0 0,0-1 0 0 0,0-1 0 0 0,0 0 0 0 0,0-1 0 0 0,0 0 0 0 0,-24-6-1 0 0,20 4-10 0 0,-18-4 268 0 0,-58-6 846 0 0,-27 8-309 0 0,-126 12 0 0 0,162-6-865 0 0,0-3-1 0 0,-106-16 0 0 0,-72-4 783 0 0,109 24-579 0 0,-174 24-1 0 0,260-16-743 0 0,-68 19 0 0 0,89-16-65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4:33.567"/>
    </inkml:context>
    <inkml:brush xml:id="br0">
      <inkml:brushProperty name="width" value="0.1" units="cm"/>
      <inkml:brushProperty name="height" value="0.1" units="cm"/>
      <inkml:brushProperty name="color" value="#E71224"/>
    </inkml:brush>
  </inkml:definitions>
  <inkml:trace contextRef="#ctx0" brushRef="#br0">816 180 1375 0 0,'11'-9'-209'0'0,"28"-20"2994"0"0,-36 27-2557 0 0,0 0 0 0 0,0 0 0 0 0,0 0 0 0 0,0 1 0 0 0,0 0 0 0 0,1-1 0 0 0,-1 1 0 0 0,1 0 0 0 0,-1 1 0 0 0,6-2 0 0 0,-9 3-204 0 0,1-1 0 0 0,-1 0-1 0 0,0 0 1 0 0,0 0 0 0 0,1 0-1 0 0,-1 0 1 0 0,0 0 0 0 0,1 1-1 0 0,-1-1 1 0 0,0 0 0 0 0,0 0-1 0 0,1 0 1 0 0,-1 1-1 0 0,0-1 1 0 0,0 0 0 0 0,0 0-1 0 0,1 0 1 0 0,-1 1 0 0 0,0-1-1 0 0,0 0 1 0 0,0 1 0 0 0,0-1-1 0 0,0 0 1 0 0,1 0 0 0 0,-1 1-1 0 0,0-1 1 0 0,0 0-1 0 0,0 1 1 0 0,0-1 0 0 0,0 0-1 0 0,0 1 1 0 0,0-1 0 0 0,0 0-1 0 0,0 1 1 0 0,0-1 0 0 0,0 0-1 0 0,0 1 1 0 0,-1-1 0 0 0,1 0-1 0 0,0 0 1 0 0,0 1 0 0 0,0-1-1 0 0,0 0 1 0 0,0 1-1 0 0,0-1 1 0 0,-1 0 0 0 0,1 0-1 0 0,0 1 1 0 0,0-1 0 0 0,-1 0-1 0 0,-10 20 674 0 0,10-17-568 0 0,-18 26 539 0 0,-1 0 0 0 0,-1-2 0 0 0,-35 36-1 0 0,-83 68 90 0 0,67-66-335 0 0,5-7 18 0 0,-91 58 0 0 0,87-65-180 0 0,56-38-173 0 0,-16 9 101 0 0,30-21-169 0 0,-1 0 0 0 0,0 0 0 0 0,1 0-1 0 0,-1-1 1 0 0,0 1 0 0 0,1 0 0 0 0,-1-1-1 0 0,0 0 1 0 0,0 1 0 0 0,0-1 0 0 0,1 0-1 0 0,-1 0 1 0 0,0 0 0 0 0,0 0 0 0 0,0 0-1 0 0,1-1 1 0 0,-3 0 0 0 0,2 1 7 0 0,1-1 0 0 0,-1 0 0 0 0,1 0 0 0 0,0 0 0 0 0,0 1 0 0 0,0-1 0 0 0,-1 0 0 0 0,1-1 0 0 0,0 1 0 0 0,0 0 0 0 0,0 0 0 0 0,0 0 0 0 0,1-1 0 0 0,-1 1 0 0 0,0 0 0 0 0,0-1 1 0 0,1 1-1 0 0,-1-1 0 0 0,1 1 0 0 0,-1-1 0 0 0,1-2 0 0 0,-4-35 269 0 0,4 30-220 0 0,0-34 106 0 0,2 1 1 0 0,2 0-1 0 0,10-44 1 0 0,-6 38-43 0 0,5-89 0 0 0,-20 13-59 0 0,1 40-82 0 0,5 76 38 0 0,1-1-1 0 0,0 1 1 0 0,1 0-1 0 0,0-1 1 0 0,0 1 0 0 0,0 0-1 0 0,1-1 1 0 0,4-7-1 0 0,-6 16-33 0 0,0-1 0 0 0,0 1-1 0 0,0 0 1 0 0,1-1 0 0 0,-1 1 0 0 0,0 0-1 0 0,0-1 1 0 0,1 1 0 0 0,-1 0 0 0 0,0-1-1 0 0,1 1 1 0 0,-1 0 0 0 0,0 0 0 0 0,1 0-1 0 0,-1-1 1 0 0,0 1 0 0 0,1 0 0 0 0,-1 0-1 0 0,1 0 1 0 0,-1 0 0 0 0,0 0 0 0 0,1 0-1 0 0,-1 0 1 0 0,1-1 0 0 0,-1 1 0 0 0,0 0-1 0 0,1 0 1 0 0,-1 1 0 0 0,1-1 0 0 0,-1 0-1 0 0,0 0 1 0 0,1 0 0 0 0,-1 0-1 0 0,1 0 1 0 0,-1 0 0 0 0,0 0 0 0 0,1 1-1 0 0,-1-1 1 0 0,0 0 0 0 0,1 0 0 0 0,-1 1-1 0 0,0-1 1 0 0,1 0 0 0 0,-1 0 0 0 0,0 1-1 0 0,0-1 1 0 0,1 0 0 0 0,-1 1 0 0 0,17 20 82 0 0,-15-18-78 0 0,88 107-6 0 0,-54-55 0 0 0,48 95 0 0 0,-63-111 114 0 0,1-2-1 0 0,39 50 1 0 0,-42-64-42 0 0,0-1 0 0 0,2 0 0 0 0,0-2 0 0 0,37 27 1 0 0,-21-25 36 0 0,-34-21-91 0 0,0 0 0 0 0,0 0 0 0 0,0 1 0 0 0,0-2 0 0 0,0 1-1 0 0,0 0 1 0 0,1-1 0 0 0,-1 1 0 0 0,0-1 0 0 0,6 0 0 0 0,-8-1-4 0 0,1 1 0 0 0,-1-1-1 0 0,0 1 1 0 0,0-1 0 0 0,0 0 0 0 0,1 0-1 0 0,-1 1 1 0 0,0-1 0 0 0,0 0 0 0 0,0 0-1 0 0,0 0 1 0 0,0 0 0 0 0,-1 0-1 0 0,1-1 1 0 0,0 1 0 0 0,0 0 0 0 0,-1 0-1 0 0,1 0 1 0 0,-1-1 0 0 0,1 1 0 0 0,-1 0-1 0 0,1-1 1 0 0,-1 1 0 0 0,0 0-1 0 0,0-1 1 0 0,1 1 0 0 0,-1-1 0 0 0,0 0-1 0 0,0-3 17 0 0,0 0 0 0 0,0 0 0 0 0,0 0 0 0 0,0 0 0 0 0,-1 0 0 0 0,-2-9 0 0 0,-1 4-16 0 0,0-1 0 0 0,-1 1 0 0 0,-1 0-1 0 0,0 0 1 0 0,0 1 0 0 0,-1 0 0 0 0,0 0 0 0 0,0 0 0 0 0,-1 1-1 0 0,-12-10 1 0 0,-6-3 29 0 0,-1 2 0 0 0,-36-20-1 0 0,53 33-42 0 0,0 1 0 0 0,0 0 0 0 0,0 0 0 0 0,-1 1 0 0 0,1 1 0 0 0,-1 0 0 0 0,0 0 0 0 0,0 1 0 0 0,0 0 0 0 0,0 1 0 0 0,0 0 0 0 0,-1 1 0 0 0,1 1 0 0 0,0-1 0 0 0,0 2 0 0 0,0-1 0 0 0,0 2 0 0 0,0-1 0 0 0,0 2 0 0 0,1-1 0 0 0,-19 10 0 0 0,-15 9-16 0 0,-59 39 0 0 0,81-46 10 0 0,1 1-1 0 0,1 1 1 0 0,0 1 0 0 0,-23 28-1 0 0,39-40 7 0 0,0-1 0 0 0,0 0 0 0 0,1 1 0 0 0,-1 0 0 0 0,2 0 0 0 0,-5 10 0 0 0,6-14 0 0 0,1 1 0 0 0,-1 0 0 0 0,0-1 0 0 0,1 1 0 0 0,0 0 0 0 0,-1 0 0 0 0,1-1 0 0 0,0 1 0 0 0,0 0 0 0 0,1 0 0 0 0,-1-1 0 0 0,0 1 0 0 0,1 0 0 0 0,0 0 0 0 0,0-1 0 0 0,0 1 0 0 0,1 3 0 0 0,-1-6 0 0 0,-1 0 0 0 0,0 1 0 0 0,1-1 0 0 0,-1 0 0 0 0,0 0 0 0 0,1 1 0 0 0,-1-1 0 0 0,1 0 0 0 0,-1 0 0 0 0,1 0 0 0 0,-1 0 0 0 0,1 1 0 0 0,-1-1 0 0 0,1 0 0 0 0,-1 0 0 0 0,1 0 0 0 0,-1 0 0 0 0,0 0 0 0 0,1 0 0 0 0,-1 0 0 0 0,1 0 0 0 0,-1-1 0 0 0,1 1 0 0 0,-1 0 0 0 0,1 0 0 0 0,-1 0 0 0 0,1 0 0 0 0,-1-1 0 0 0,0 1 0 0 0,1 0 0 0 0,-1 0 0 0 0,1-1 0 0 0,-1 0 0 0 0,18-12 0 0 0,-14 10 0 0 0,170-126 64 0 0,-107 83-64 0 0,-18 17-2 0 0,-32 19 8 0 0,30-22 1 0 0,22-31 28 0 0,-62 55-33 0 0,1 0 1 0 0,-2 0 0 0 0,1-1-1 0 0,-1 0 1 0 0,0-1 0 0 0,6-13-1 0 0,-11 19-1 0 0,-3 4 0 0 0,-8 9 0 0 0,-9 13-14 0 0,4 4-31 0 0,-14 26 0 0 0,15-25 29 0 0,-18 26 0 0 0,-57 69 14 0 0,-16 21 13 0 0,-95 135-1888 0 0,159-226-4107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9:48.018"/>
    </inkml:context>
    <inkml:brush xml:id="br0">
      <inkml:brushProperty name="width" value="0.1" units="cm"/>
      <inkml:brushProperty name="height" value="0.1" units="cm"/>
      <inkml:brushProperty name="color" value="#F4F91B"/>
    </inkml:brush>
  </inkml:definitions>
  <inkml:trace contextRef="#ctx0" brushRef="#br0">932 150 1375 0 0,'-2'-1'171'0'0,"1"0"0"0"0,-1 0-1 0 0,1-1 1 0 0,-1 1 0 0 0,0 0-1 0 0,0 1 1 0 0,1-1 0 0 0,-1 0-1 0 0,0 0 1 0 0,0 1 0 0 0,0-1-1 0 0,0 1 1 0 0,0 0 0 0 0,0-1-1 0 0,0 1 1 0 0,1 0 0 0 0,-1 0-1 0 0,0 0 1 0 0,0 0 0 0 0,0 1-1 0 0,-3 0 1 0 0,-7 0 666 0 0,-15 0-410 0 0,-1 0 0 0 0,1-2 0 0 0,-1-1 0 0 0,1-2-1 0 0,0 0 1 0 0,0-2 0 0 0,0 0 0 0 0,-38-16 0 0 0,31 8-12 0 0,-22-10 496 0 0,-63-17 0 0 0,100 36-804 0 0,-1 0 1 0 0,1 2 0 0 0,-1 0 0 0 0,1 2 0 0 0,-1 0 0 0 0,0 1 0 0 0,-28 3 0 0 0,19 2-187 0 0,-41 12 0 0 0,7 6-3455 0 0,26-3-428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9:48.591"/>
    </inkml:context>
    <inkml:brush xml:id="br0">
      <inkml:brushProperty name="width" value="0.1" units="cm"/>
      <inkml:brushProperty name="height" value="0.1" units="cm"/>
      <inkml:brushProperty name="color" value="#F4F91B"/>
    </inkml:brush>
  </inkml:definitions>
  <inkml:trace contextRef="#ctx0" brushRef="#br0">1325 82 1839 0 0,'-4'-4'160'0'0,"0"1"-1"0"0,-1-1 0 0 0,1 1 0 0 0,-1 0 0 0 0,1 1 0 0 0,-1-1 0 0 0,0 1 1 0 0,0-1-1 0 0,0 1 0 0 0,-8-1 0 0 0,-4-1 1045 0 0,-34-2 0 0 0,23 4-1460 0 0,-224-13 2354 0 0,76 7-331 0 0,137 6-1428 0 0,-177-11 1352 0 0,1 19-702 0 0,191-2-1014 0 0,0 1-1 0 0,1 0 1 0 0,-1 2 0 0 0,1 0-1 0 0,1 2 1 0 0,-1 1 0 0 0,1 0-1 0 0,-29 20 1 0 0,16-9-206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9:49.520"/>
    </inkml:context>
    <inkml:brush xml:id="br0">
      <inkml:brushProperty name="width" value="0.1" units="cm"/>
      <inkml:brushProperty name="height" value="0.1" units="cm"/>
      <inkml:brushProperty name="color" value="#F4F91B"/>
    </inkml:brush>
  </inkml:definitions>
  <inkml:trace contextRef="#ctx0" brushRef="#br0">2191 11 4575 0 0,'-1'-1'31'0'0,"1"1"0"0"0,-1-1-1 0 0,0 0 1 0 0,0 0 0 0 0,1 1 0 0 0,-1-1-1 0 0,0 0 1 0 0,0 1 0 0 0,0-1-1 0 0,0 1 1 0 0,0-1 0 0 0,0 1-1 0 0,0-1 1 0 0,0 1 0 0 0,0 0-1 0 0,0-1 1 0 0,0 1 0 0 0,0 0-1 0 0,0 0 1 0 0,0 0 0 0 0,0 0 0 0 0,0 0-1 0 0,0 0 1 0 0,0 0 0 0 0,-2 1-1 0 0,-28 9 601 0 0,17-5-630 0 0,3-1 22 0 0,-22 7 74 0 0,0-1-1 0 0,-1-1 1 0 0,0-2 0 0 0,-57 4-1 0 0,-61-10 1339 0 0,-93 5 2580 0 0,1 6-4027 0 0,177-12 325 0 0,-109-16-1 0 0,104 5-81 0 0,-50-9 172 0 0,-159-4 0 0 0,144 20-438 0 0,-56 0 160 0 0,65 10-3908 0 0,61 1-488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9:51.391"/>
    </inkml:context>
    <inkml:brush xml:id="br0">
      <inkml:brushProperty name="width" value="0.1" units="cm"/>
      <inkml:brushProperty name="height" value="0.1" units="cm"/>
      <inkml:brushProperty name="color" value="#F4F91B"/>
    </inkml:brush>
  </inkml:definitions>
  <inkml:trace contextRef="#ctx0" brushRef="#br0">2834 141 919 0 0,'23'-10'108'0'0,"-19"8"77"0"0,1-1 0 0 0,0 1 0 0 0,0 0 0 0 0,9-2-1 0 0,-13 4-174 0 0,0-1-1 0 0,0 1 0 0 0,0-1 0 0 0,0 1 0 0 0,-1-1 0 0 0,1 0 0 0 0,0 1 0 0 0,0-1 0 0 0,0 0 0 0 0,-1 0 0 0 0,1 1 0 0 0,0-1 0 0 0,-1 0 0 0 0,1 0 1 0 0,-1 0-1 0 0,1 0 0 0 0,-1 0 0 0 0,0 0 0 0 0,1 0 0 0 0,-1 0 0 0 0,1-2 0 0 0,2-24 181 0 0,-3 24-67 0 0,0 0 0 0 0,-1 0 1 0 0,1 1-1 0 0,-1-1 0 0 0,0 0 1 0 0,0 0-1 0 0,0 1 1 0 0,0-1-1 0 0,0 1 0 0 0,-1-1 1 0 0,1 1-1 0 0,-1-1 0 0 0,1 1 1 0 0,-1 0-1 0 0,0 0 0 0 0,-4-4 1 0 0,3 3 47 0 0,-1 1 1 0 0,0-1 0 0 0,0 1 0 0 0,0 0 0 0 0,0 0-1 0 0,-1 0 1 0 0,1 1 0 0 0,0 0 0 0 0,-8-2 0 0 0,-2 1 141 0 0,0 1 1 0 0,0 0 0 0 0,-1 1 0 0 0,1 1-1 0 0,-24 3 1 0 0,-96 21 452 0 0,-36 6-363 0 0,78-23 540 0 0,-148-5 0 0 0,45-3 171 0 0,-83 2-160 0 0,-97 5-460 0 0,-41-12-144 0 0,176-5-277 0 0,1 20-53 0 0,-38 38-1368 0 0,268-46 1167 0 0,-54 11-4365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9:52.535"/>
    </inkml:context>
    <inkml:brush xml:id="br0">
      <inkml:brushProperty name="width" value="0.1" units="cm"/>
      <inkml:brushProperty name="height" value="0.1" units="cm"/>
      <inkml:brushProperty name="color" value="#F4F91B"/>
    </inkml:brush>
  </inkml:definitions>
  <inkml:trace contextRef="#ctx0" brushRef="#br0">3009 75 919 0 0,'2'-1'64'0'0,"-1"0"0"0"0,0 0 0 0 0,1-1 0 0 0,-1 1 0 0 0,0 0-1 0 0,0 0 1 0 0,1-1 0 0 0,-1 1 0 0 0,0-1 0 0 0,0 1-1 0 0,-1-1 1 0 0,1 0 0 0 0,0 1 0 0 0,0-1 0 0 0,-1 0-1 0 0,1 1 1 0 0,-1-1 0 0 0,0 0 0 0 0,1 0 0 0 0,-1 1-1 0 0,0-1 1 0 0,0 0 0 0 0,0 0 0 0 0,0 0 0 0 0,-1-2 0 0 0,1 3 41 0 0,0 0 1 0 0,0-1-1 0 0,0 1 1 0 0,-1-1-1 0 0,1 1 1 0 0,-1 0-1 0 0,1-1 1 0 0,-1 1-1 0 0,1 0 1 0 0,-1-1-1 0 0,0 1 1 0 0,0 0-1 0 0,0 0 1 0 0,1 0-1 0 0,-1-1 1 0 0,0 1-1 0 0,0 0 1 0 0,-1 0-1 0 0,1 0 1 0 0,0 1-1 0 0,0-1 1 0 0,0 0 0 0 0,-1 0-1 0 0,1 1 1 0 0,0-1-1 0 0,0 1 1 0 0,-1-1-1 0 0,1 1 1 0 0,-1-1-1 0 0,1 1 1 0 0,-1 0-1 0 0,-2 0 1 0 0,-8 1 181 0 0,0 0-1 0 0,0 1 1 0 0,0 1 0 0 0,0 0 0 0 0,-19 8 0 0 0,-11 3 106 0 0,-27 2 58 0 0,0-3 0 0 0,-79 4-1 0 0,-100-14 84 0 0,131-5-52 0 0,83 4-228 0 0,-52 9 0 0 0,11-1-36 0 0,16-4-75 0 0,1-3 1 0 0,-1-3-1 0 0,1-2 1 0 0,-103-18-1 0 0,117 13 152 0 0,-1 1 0 0 0,-51 1-1 0 0,-90 9 297 0 0,-42-1-253 0 0,129-8-238 0 0,-284-2 142 0 0,199 17-53 0 0,17-2-731 0 0,56 0-3028 0 0,35 0-825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9:54.048"/>
    </inkml:context>
    <inkml:brush xml:id="br0">
      <inkml:brushProperty name="width" value="0.1" units="cm"/>
      <inkml:brushProperty name="height" value="0.1" units="cm"/>
      <inkml:brushProperty name="color" value="#F4F91B"/>
    </inkml:brush>
  </inkml:definitions>
  <inkml:trace contextRef="#ctx0" brushRef="#br0">2484 75 1839 0 0,'-1'-1'89'0'0,"-1"1"-1"0"0,1-1 0 0 0,-1 0 1 0 0,1 1-1 0 0,-1 0 0 0 0,1-1 1 0 0,-1 1-1 0 0,1 0 0 0 0,-1 0 1 0 0,0 0-1 0 0,1 0 0 0 0,-1 0 1 0 0,1 0-1 0 0,-1 0 0 0 0,0 0 1 0 0,1 1-1 0 0,-1-1 0 0 0,1 1 1 0 0,-3 0-1 0 0,-10 2 231 0 0,-10-1-270 0 0,0 0 1 0 0,-1-2 0 0 0,1 0-1 0 0,-1-2 1 0 0,1-1 0 0 0,0-1-1 0 0,-29-8 1 0 0,-10-9 335 0 0,43 13-24 0 0,0 1 1 0 0,0 1-1 0 0,-1 1 1 0 0,1 0-1 0 0,-1 2 0 0 0,-23-1 1 0 0,-9 7 86 0 0,1 2 1 0 0,-1 2 0 0 0,-57 16-1 0 0,39-6-202 0 0,0-4 0 0 0,-123 8 0 0 0,-250-5 1154 0 0,183-33-512 0 0,180 8-533 0 0,-155 3 0 0 0,52 26-469 0 0,86-8-3196 0 0,22-4-698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0:39.248"/>
    </inkml:context>
    <inkml:brush xml:id="br0">
      <inkml:brushProperty name="width" value="0.1" units="cm"/>
      <inkml:brushProperty name="height" value="0.1" units="cm"/>
      <inkml:brushProperty name="color" value="#F4F91B"/>
    </inkml:brush>
  </inkml:definitions>
  <inkml:trace contextRef="#ctx0" brushRef="#br0">1467 193 5671 0 0,'1'-3'93'0'0,"-1"-1"0"0"0,0 1-1 0 0,1 0 1 0 0,0-1-1 0 0,-1 1 1 0 0,1 0 0 0 0,1-1-1 0 0,-1 1 1 0 0,0 0-1 0 0,1 0 1 0 0,0 0 0 0 0,2-3-1 0 0,6-12-128 0 0,-10 18 53 0 0,0 0 0 0 0,0-1 0 0 0,1 1-1 0 0,-1 0 1 0 0,0-1 0 0 0,0 1-1 0 0,0-1 1 0 0,0 1 0 0 0,0 0 0 0 0,0-1-1 0 0,0 1 1 0 0,0-1 0 0 0,0 1-1 0 0,0 0 1 0 0,0-1 0 0 0,0 1 0 0 0,0-1-1 0 0,0 1 1 0 0,0 0 0 0 0,0-1-1 0 0,0 1 1 0 0,0 0 0 0 0,-1-1 0 0 0,1 1-1 0 0,0-1 1 0 0,0 1 0 0 0,0 0-1 0 0,-1-1 1 0 0,1 1 0 0 0,0 0-1 0 0,0 0 1 0 0,-1-1 0 0 0,-15-5 1737 0 0,10 5-1156 0 0,1 1 0 0 0,0 0 0 0 0,-1 0-1 0 0,-7 1 1 0 0,-4 6-196 0 0,15-6-280 0 0,1 0-1 0 0,-1-1 1 0 0,1 1 0 0 0,-1 0-1 0 0,1 0 1 0 0,-1-1 0 0 0,0 1 0 0 0,1-1-1 0 0,-1 1 1 0 0,1-1 0 0 0,-1 0-1 0 0,0 0 1 0 0,1 0 0 0 0,-1 0 0 0 0,0 0-1 0 0,0 0 1 0 0,1 0 0 0 0,-1 0-1 0 0,0-1 1 0 0,1 1 0 0 0,-1-1 0 0 0,-1 0-1 0 0,2 0-16 0 0,0 1 1 0 0,-1 0-1 0 0,1 0 0 0 0,0-1 0 0 0,0 1 1 0 0,0 0-1 0 0,0 0 0 0 0,0 0 0 0 0,0 0 0 0 0,-1 0 1 0 0,1 0-1 0 0,0 1 0 0 0,0-1 0 0 0,0 0 0 0 0,-1 1 1 0 0,-22 7 704 0 0,12-3-272 0 0,-2-2 82 0 0,0-1-1 0 0,-20 2 1 0 0,-12 2 1886 0 0,29-4-1831 0 0,-33 1 0 0 0,35-3-474 0 0,0 1 0 0 0,0 0 0 0 0,-16 4 0 0 0,-3 4 188 0 0,-7 2 333 0 0,-53 6 0 0 0,78-15-539 0 0,-1-1 1 0 0,0-1-1 0 0,1 0 0 0 0,-1-1 1 0 0,0-1-1 0 0,1-1 0 0 0,-23-6 1 0 0,23 5-55 0 0,-25-2-1 0 0,27 4-22 0 0,0 0-1 0 0,-20-6 0 0 0,26 6-55 0 0,0 0 0 0 0,0 1 0 0 0,0 0 1 0 0,-11 1-1 0 0,-6-2-10 0 0,12 2-3 0 0,1 0 1 0 0,-21 3-1 0 0,-10 0 85 0 0,18-1-55 0 0,1 1 0 0 0,-1 1-1 0 0,-47 15 1 0 0,58-15-49 0 0,0 1 1 0 0,1 1-1 0 0,-1 1 0 0 0,1 0 0 0 0,0 0 1 0 0,-11 10-1 0 0,20-14-16 0 0,-1-1 12 0 0,1 1 0 0 0,0 0 0 0 0,0 1 0 0 0,0-1 0 0 0,1 1 0 0 0,-1 0 0 0 0,1-1 0 0 0,-4 7 0 0 0,-19 39 9 0 0,17-31 3 0 0,-19 28 0 0 0,16-28 5 0 0,0 0 0 0 0,0 0 0 0 0,2 1-1 0 0,0 1 1 0 0,2 0 0 0 0,0 0 0 0 0,1 1 0 0 0,1 0 0 0 0,-5 32 0 0 0,7-7 33 0 0,3 0 0 0 0,1-1 0 0 0,9 58 0 0 0,-2 6 128 0 0,-6-99-184 0 0,0-1 0 0 0,0 1 0 0 0,1 0 0 0 0,5 12 0 0 0,3 21 16 0 0,-5-5-24 0 0,-2-8 0 0 0,13 49 0 0 0,-11-54 0 0 0,-4-20 0 0 0,-1 0 0 0 0,1 0 0 0 0,0 0 0 0 0,1 0 0 0 0,-1 0 0 0 0,4 5 0 0 0,0-2 0 0 0,1-1 0 0 0,0 1 0 0 0,1-2 0 0 0,0 1 0 0 0,15 11 0 0 0,10 9 0 0 0,-29-24 0 0 0,1 0 0 0 0,-1 0 0 0 0,1-1 0 0 0,0 1 0 0 0,-1-1 0 0 0,1 0 0 0 0,0 0 0 0 0,1-1 0 0 0,-1 1 0 0 0,7 1 0 0 0,3 0 0 0 0,29 2 0 0 0,10 2 0 0 0,-33-4 12 0 0,-1 0 0 0 0,1-1 0 0 0,21-1 0 0 0,7 1 4 0 0,90 7-16 0 0,-34 5 0 0 0,-69-7 0 0 0,68 2 0 0 0,-81-8 0 0 0,39 7 0 0 0,-39-4 0 0 0,39 2 0 0 0,-43-5 9 0 0,0 1 0 0 0,-1 0 0 0 0,30 9 0 0 0,-15-3 8 0 0,7-1-11 0 0,46 3-1 0 0,-55-3-4 0 0,-27-6 5 0 0,1 0-1 0 0,0 0 1 0 0,0 0 0 0 0,-1 0 0 0 0,1 0-1 0 0,0-1 1 0 0,0 0 0 0 0,0 0 0 0 0,-1 0-1 0 0,5 0 1 0 0,-2-2 0 0 0,-1 1 0 0 0,0-1-1 0 0,0 0 1 0 0,0-1 0 0 0,-1 1 0 0 0,1-1 0 0 0,-1 0 0 0 0,1 0-1 0 0,-1 0 1 0 0,0-1 0 0 0,5-5 0 0 0,5-3 41 0 0,-4 3-42 0 0,0 0 0 0 0,0-1 0 0 0,-1-1 0 0 0,0 1 0 0 0,-1-2 0 0 0,0 1 0 0 0,-1-1 0 0 0,0 0 0 0 0,-1 0 0 0 0,0-1 0 0 0,-1 0 0 0 0,0 0 0 0 0,-1 0 0 0 0,4-24 0 0 0,-3 4 0 0 0,-2 15 7 0 0,0 0-1 0 0,1 1 1 0 0,1-1 0 0 0,0 1-1 0 0,14-28 1 0 0,-6 20 0 0 0,-3 7-4 0 0,0 0 0 0 0,-1 0 0 0 0,-1-1 1 0 0,7-26-1 0 0,-11 29-2 0 0,0-1 0 0 0,-1 1-1 0 0,-1-1 1 0 0,-1 0 0 0 0,0 0 0 0 0,-1 0 0 0 0,-1 0 0 0 0,-1 0-1 0 0,0 1 1 0 0,-8-30 0 0 0,3 20 22 0 0,-7-47 1 0 0,10 51-11 0 0,0-1-1 0 0,-1 1 1 0 0,-10-24 0 0 0,6 21 2 0 0,-2 1 0 0 0,-1 1-1 0 0,0-1 1 0 0,-2 2 0 0 0,-1 0 0 0 0,-25-29 0 0 0,-47-34 86 0 0,52 54-36 0 0,-32-39-1 0 0,57 57-416 0 0,1-1 1 0 0,1 0-1 0 0,0 0 1 0 0,1-1-1 0 0,1 0 1 0 0,0-1-1 0 0,-4-18 1 0 0,6 22-818 0 0,-8-19-8932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31.815"/>
    </inkml:context>
    <inkml:brush xml:id="br0">
      <inkml:brushProperty name="width" value="0.1" units="cm"/>
      <inkml:brushProperty name="height" value="0.1" units="cm"/>
      <inkml:brushProperty name="color" value="#F4F91B"/>
    </inkml:brush>
  </inkml:definitions>
  <inkml:trace contextRef="#ctx0" brushRef="#br0">3595 165 3223 0 0,'0'-4'-28'0'0,"-1"-1"0"0"0,1 1 0 0 0,0 0 0 0 0,0 0-1 0 0,0 0 1 0 0,0 0 0 0 0,1-1 0 0 0,0 1-1 0 0,0 0 1 0 0,0 0 0 0 0,2-5 0 0 0,4-22-730 0 0,-6 25 1116 0 0,-1 1-1 0 0,0-1 1 0 0,0 0-1 0 0,0 0 0 0 0,-1 0 1 0 0,0 0-1 0 0,-1-6 1 0 0,1 10-219 0 0,1 1 0 0 0,-1 0 0 0 0,1-1 0 0 0,-1 1-1 0 0,1 0 1 0 0,-1-1 0 0 0,0 1 0 0 0,0 0 0 0 0,0 0 0 0 0,1 0 0 0 0,-1 0 0 0 0,0 0 0 0 0,0 0 0 0 0,-1 0 0 0 0,1 0 0 0 0,0 0 0 0 0,0 0 0 0 0,0 1 0 0 0,-1-1 0 0 0,1 0 0 0 0,0 1 0 0 0,-1-1 0 0 0,1 1 0 0 0,0-1 0 0 0,-1 1 0 0 0,1 0 0 0 0,-1 0 0 0 0,1 0 0 0 0,-1-1 0 0 0,1 1-1 0 0,0 0 1 0 0,-1 1 0 0 0,-1-1 0 0 0,-50 12 649 0 0,39-8-738 0 0,-1-1-1 0 0,-20 2 0 0 0,-65-2 599 0 0,65-4-195 0 0,0 2-1 0 0,-61 10 1 0 0,63-4-316 0 0,0-2-71 0 0,1 3 0 0 0,-57 20 1 0 0,45-12 20 0 0,-1-2 0 0 0,-71 13 0 0 0,109-26-76 0 0,-106 14 406 0 0,37-7-120 0 0,-72 21 116 0 0,63-12-318 0 0,65-14 14 0 0,-1-2-1 0 0,1 0 1 0 0,-1-1 0 0 0,-33-5-1 0 0,28 2 104 0 0,0 1 1 0 0,-31 2-1 0 0,-313 39 75 0 0,232-21-16 0 0,95-9-159 0 0,-72 27 0 0 0,74-21-38 0 0,-79 16 1 0 0,78-24-19 0 0,-42 8 303 0 0,-94 3-1 0 0,131-16-210 0 0,-221-1 540 0 0,-61-3-420 0 0,291 5-391 0 0,-1 1 0 0 0,1 2-1 0 0,-58 17 1 0 0,8 7-5233 0 0,46-14-83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32.539"/>
    </inkml:context>
    <inkml:brush xml:id="br0">
      <inkml:brushProperty name="width" value="0.1" units="cm"/>
      <inkml:brushProperty name="height" value="0.1" units="cm"/>
      <inkml:brushProperty name="color" value="#F4F91B"/>
    </inkml:brush>
  </inkml:definitions>
  <inkml:trace contextRef="#ctx0" brushRef="#br0">1051 116 1375 0 0,'0'-3'179'0'0,"1"1"-1"0"0,-1-1 0 0 0,0 1 0 0 0,0-1 0 0 0,0 1 0 0 0,0-1 0 0 0,0 1 0 0 0,-1 0 1 0 0,1-1-1 0 0,-1 1 0 0 0,0-1 0 0 0,1 1 0 0 0,-1 0 0 0 0,0-1 0 0 0,0 1 0 0 0,-1 0 0 0 0,1 0 1 0 0,0 0-1 0 0,-1 0 0 0 0,1 0 0 0 0,-1 0 0 0 0,0 0 0 0 0,1 1 0 0 0,-1-1 0 0 0,-4-2 0 0 0,2 1 327 0 0,-1 1-1 0 0,1 0 0 0 0,-1 0 0 0 0,1 0 0 0 0,-1 0 1 0 0,-7-1-1 0 0,-17-1-1153 0 0,-55-1 1743 0 0,-60-8 1260 0 0,96 5-1547 0 0,-1 3-1 0 0,-55 1 0 0 0,30 5-480 0 0,-97 13 0 0 0,134-8-568 0 0,0 1-1 0 0,0 2 1 0 0,1 1-1 0 0,-54 25 1 0 0,44-13-897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33.068"/>
    </inkml:context>
    <inkml:brush xml:id="br0">
      <inkml:brushProperty name="width" value="0.1" units="cm"/>
      <inkml:brushProperty name="height" value="0.1" units="cm"/>
      <inkml:brushProperty name="color" value="#F4F91B"/>
    </inkml:brush>
  </inkml:definitions>
  <inkml:trace contextRef="#ctx0" brushRef="#br0">1416 38 5527 0 0,'-4'-6'213'0'0,"2"3"-140"0"0,0 0-1 0 0,0 0 0 0 0,0 0 0 0 0,-1 0 0 0 0,1 0 0 0 0,-1 0 1 0 0,1 1-1 0 0,-1-1 0 0 0,-4-2 0 0 0,5 5 63 0 0,0 0 0 0 0,-1 1 0 0 0,1-1 0 0 0,0 1 0 0 0,0-1 0 0 0,0 1 0 0 0,-1 0 0 0 0,1 0 0 0 0,-3 1 0 0 0,-4 2-30 0 0,-11 3-70 0 0,-1-1 0 0 0,0-2 0 0 0,0 0 0 0 0,0-1 0 0 0,-27 1 0 0 0,-19-7 470 0 0,-104-18-1 0 0,148 17-298 0 0,-33-2 510 0 0,0 2 0 0 0,-1 2 0 0 0,1 3 0 0 0,-1 3 0 0 0,-79 14 0 0 0,-116 9-587 0 0,78-11-927 0 0,128-10 186 0 0,-1 3-26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4:58.457"/>
    </inkml:context>
    <inkml:brush xml:id="br0">
      <inkml:brushProperty name="width" value="0.1" units="cm"/>
      <inkml:brushProperty name="height" value="0.1" units="cm"/>
      <inkml:brushProperty name="color" value="#E71224"/>
    </inkml:brush>
  </inkml:definitions>
  <inkml:trace contextRef="#ctx0" brushRef="#br0">1004 94 1375 0 0,'4'-4'146'0'0,"2"0"0"0"0,-1 0 0 0 0,0 0 0 0 0,1 1 0 0 0,-1 0 0 0 0,9-3 0 0 0,-1-1 740 0 0,-12 7-618 0 0,-20 8 1294 0 0,14-4-1210 0 0,-12 10 275 0 0,0 0 1 0 0,1 2 0 0 0,-25 31-1 0 0,16-16-474 0 0,0-1-1 0 0,-51 45 0 0 0,-67 43-17 0 0,21-18 9 0 0,-13 12 38 0 0,98-78-113 0 0,26-24-42 0 0,0 0-1 0 0,-16 12 1 0 0,27-22-25 0 0,-1 1 0 0 0,1-1 0 0 0,-1 0 0 0 0,1 0 0 0 0,0 1 0 0 0,-1-1 0 0 0,1 0 0 0 0,-1 0 0 0 0,1 1-1 0 0,-1-1 1 0 0,1 0 0 0 0,-1 0 0 0 0,1 0 0 0 0,-1 0 0 0 0,1 0 0 0 0,-1 0 0 0 0,1 0 0 0 0,0 0 0 0 0,-1 0 0 0 0,1 0 0 0 0,-1 0 0 0 0,1 0 0 0 0,-1 0 0 0 0,1 0 0 0 0,-1 0 0 0 0,1-1 0 0 0,-1 1 0 0 0,1 0-1 0 0,-1 0 1 0 0,0-1 0 0 0,1 0 3 0 0,-1 0 0 0 0,0 1 0 0 0,1-1 0 0 0,-1 0 0 0 0,1 0 0 0 0,-1 0 0 0 0,1 0-1 0 0,-1 0 1 0 0,1 0 0 0 0,0-1 0 0 0,-1 1 0 0 0,1-1 0 0 0,-1-33 124 0 0,4 15 39 0 0,1 0 0 0 0,0 1 0 0 0,2-1-1 0 0,11-26 1 0 0,-1 3 96 0 0,-8 16-143 0 0,-1 1 0 0 0,-1-1 0 0 0,-1 0 0 0 0,2-48 0 0 0,-7 55-55 0 0,0-1-1 0 0,-2 1 1 0 0,0 0-1 0 0,-1 0 1 0 0,-1 0-1 0 0,-1 1 1 0 0,-9-23-1 0 0,9 32-7 0 0,0 1 0 0 0,0-1-1 0 0,-1 1 1 0 0,-10-12-1 0 0,8 11 66 0 0,1-1 0 0 0,-9-14-1 0 0,12 12-71 0 0,8 8 30 0 0,-3 5-73 0 0,0 0 0 0 0,1 0-1 0 0,-1 0 1 0 0,0 0 0 0 0,0 0 0 0 0,1 0-1 0 0,-1 1 1 0 0,0-1 0 0 0,0 0-1 0 0,0 1 1 0 0,1-1 0 0 0,-1 1 0 0 0,1 0-1 0 0,11 5-7 0 0,-1 1 0 0 0,0 0 0 0 0,0 1 0 0 0,-1 0 0 0 0,19 17 0 0 0,-4-1 202 0 0,2-2 0 0 0,39 24 0 0 0,-57-39-176 0 0,90 64 508 0 0,-86-59-491 0 0,0 1 0 0 0,0 0 0 0 0,-1 1 0 0 0,16 23 1 0 0,-25-31-48 0 0,21 31 69 0 0,21 39-1 0 0,-40-66-45 0 0,-1 1-1 0 0,0 1 1 0 0,-1-1 0 0 0,0 0-1 0 0,-1 1 1 0 0,0 0 0 0 0,-1 0-1 0 0,2 22 1 0 0,-4-32-12 0 0,-2 20 118 0 0,-4-17-29 0 0,-5-10 12 0 0,3-3-79 0 0,0 0-1 0 0,1 0 1 0 0,-1 0 0 0 0,2-1 0 0 0,-1 0-1 0 0,1-1 1 0 0,1 0 0 0 0,-1 0 0 0 0,-5-16-1 0 0,-1-10 165 0 0,-12-55 0 0 0,10 31-125 0 0,-43-171-4 0 0,56 230-67 0 0,1 0 1 0 0,0 0-1 0 0,0 1 0 0 0,0-1 0 0 0,0 0 0 0 0,0 0 0 0 0,-1 1 1 0 0,1-1-1 0 0,0 0 0 0 0,-1 1 0 0 0,1-1 0 0 0,0 0 0 0 0,-1 1 1 0 0,1-1-1 0 0,-1 0 0 0 0,1 1 0 0 0,-1-1 0 0 0,1 1 0 0 0,-1-1 1 0 0,0 1-1 0 0,1-1 0 0 0,-1 1 0 0 0,0-1 0 0 0,0 1 1 0 0,0 0-1 0 0,1 0 1 0 0,-1 1-1 0 0,1-1 1 0 0,-1 0-1 0 0,0 0 1 0 0,1 1-1 0 0,-1-1 1 0 0,1 0-1 0 0,-1 1 1 0 0,1-1-1 0 0,-1 1 1 0 0,1-1-1 0 0,-1 0 0 0 0,1 1 1 0 0,-1-1-1 0 0,1 1 1 0 0,0-1-1 0 0,-1 1 1 0 0,1 0-1 0 0,0-1 1 0 0,0 1-1 0 0,-1-1 1 0 0,1 1-1 0 0,0-1 1 0 0,0 2-1 0 0,-46 94-141 0 0,37-77 140 0 0,0 0-1 0 0,1 0 1 0 0,1 0-1 0 0,1 1 0 0 0,1 0 1 0 0,-5 32-1 0 0,9-37 2 0 0,0-1 0 0 0,0 1 1 0 0,2-1-1 0 0,0 1 0 0 0,0 0 0 0 0,1-1 0 0 0,1 0 0 0 0,1 1 0 0 0,0-1 0 0 0,6 15 0 0 0,-3-14 3 0 0,0 0 0 0 0,1 0 0 0 0,0 0 0 0 0,1-1 0 0 0,1-1 0 0 0,0 1 0 0 0,1-1 0 0 0,0-1 0 0 0,1 0 0 0 0,14 10 0 0 0,-21-18 8 0 0,1-1 0 0 0,0 0 1 0 0,0 0-1 0 0,0 0 0 0 0,0-1 0 0 0,0 0 0 0 0,0 0 0 0 0,14 1 0 0 0,-1-1 48 0 0,33-1 0 0 0,-29-2-38 0 0,-14 2 9 0 0,1-1 31 0 0,-10 0-56 0 0,0 0-1 0 0,0-1 0 0 0,0 1 0 0 0,0-1 0 0 0,0 1 0 0 0,0-1 0 0 0,0 1 0 0 0,0 0 0 0 0,0-1 0 0 0,0 1 1 0 0,0-1-1 0 0,-1 1 0 0 0,1-1 0 0 0,0 1 0 0 0,0 0 0 0 0,-1-1 0 0 0,1 1 0 0 0,0 0 0 0 0,0-1 0 0 0,-1 1 0 0 0,1 0 1 0 0,0-1-1 0 0,-1 1 0 0 0,1 0 0 0 0,0 0 0 0 0,-1-1 0 0 0,1 1 0 0 0,-1 0 0 0 0,-4-4 4 0 0,0 0-1 0 0,0 0 1 0 0,0 1 0 0 0,0 0-1 0 0,0 0 1 0 0,-1 0-1 0 0,1 1 1 0 0,-10-3-1 0 0,-50-11 62 0 0,49 13-55 0 0,-60-13-9 0 0,0 4 1 0 0,0 3 0 0 0,-110 1-1 0 0,161 9-10 0 0,0 2 0 0 0,0 0 0 0 0,-41 12 0 0 0,53-11 5 0 0,-1 0-1 0 0,1 1 1 0 0,0 1-1 0 0,0 0 0 0 0,1 1 1 0 0,0 0-1 0 0,0 1 1 0 0,-11 10-1 0 0,22-17 3 0 0,0-1 1 0 0,0 1-1 0 0,0-1 0 0 0,1 1 0 0 0,-1 0 1 0 0,0-1-1 0 0,1 1 0 0 0,-1 0 0 0 0,0 0 0 0 0,1 0 1 0 0,-1-1-1 0 0,1 1 0 0 0,-1 0 0 0 0,1 0 1 0 0,0 0-1 0 0,-1 0 0 0 0,1 0 0 0 0,0 0 0 0 0,0 0 1 0 0,-1 0-1 0 0,1 1 0 0 0,1-1-1 0 0,-1 0 0 0 0,0-1 1 0 0,1 1-1 0 0,-1 0 0 0 0,1-1 0 0 0,-1 1 0 0 0,1-1 1 0 0,-1 1-1 0 0,1-1 0 0 0,-1 1 0 0 0,1-1 0 0 0,0 1 0 0 0,-1-1 1 0 0,1 1-1 0 0,0-1 0 0 0,-1 0 0 0 0,1 0 0 0 0,0 1 1 0 0,-1-1-1 0 0,1 0 0 0 0,1 0 0 0 0,6 2-17 0 0,0-1-1 0 0,1 0 0 0 0,13-1 1 0 0,-19 0 16 0 0,17-1-4 0 0,1-2 1 0 0,0-1 0 0 0,0 0-1 0 0,-1-2 1 0 0,31-12 0 0 0,-17 6 44 0 0,-12 5-18 0 0,46-15 120 0 0,122-58 1 0 0,-180 75-138 0 0,121-70 131 0 0,-112 62-112 0 0,1 0-1 0 0,-2-2 1 0 0,0-1 0 0 0,20-21-1 0 0,-35 34-14 0 0,-1 0-1 0 0,0 0 0 0 0,0 0 1 0 0,0 0-1 0 0,0 0 1 0 0,0 0-1 0 0,-1 0 0 0 0,1-1 1 0 0,-1 1-1 0 0,0-1 1 0 0,0 1-1 0 0,0-1 0 0 0,-1 1 1 0 0,1-7-1 0 0,-1 7-2 0 0,0 1 0 0 0,-1 0-1 0 0,1 0 1 0 0,0 0 0 0 0,-1 0-1 0 0,0 0 1 0 0,0 0 0 0 0,1 0-1 0 0,-1 0 1 0 0,0 0 0 0 0,0 0 0 0 0,-1 0-1 0 0,1 0 1 0 0,0 1 0 0 0,-1-1-1 0 0,1 0 1 0 0,-1 1 0 0 0,1-1-1 0 0,-1 1 1 0 0,0 0 0 0 0,0 0-1 0 0,1-1 1 0 0,-1 1 0 0 0,0 0 0 0 0,-4-1-1 0 0,0 0-7 0 0,0-1 0 0 0,-1 1 0 0 0,1 1 0 0 0,-1-1 0 0 0,0 1 0 0 0,1 0 0 0 0,-1 1 0 0 0,0-1 0 0 0,0 2 0 0 0,0-1 0 0 0,1 1 0 0 0,-1-1 0 0 0,0 2 0 0 0,0-1 0 0 0,1 1 0 0 0,-1 0 0 0 0,1 0 0 0 0,-8 5 0 0 0,5-2-2 0 0,1 0 0 0 0,0 0-1 0 0,0 1 1 0 0,0 0 0 0 0,0 1-1 0 0,1-1 1 0 0,0 2 0 0 0,1-1-1 0 0,0 1 1 0 0,0 0 0 0 0,-10 16-1 0 0,-35 88-56 0 0,-11 18-18 0 0,33-78 69 0 0,13-23-5 0 0,-1 0 0 0 0,-33 44-1 0 0,19-39 9 0 0,12-12 49 0 0,-24 33 0 0 0,38-46-54 0 0,0 0 0 0 0,0 0 0 0 0,0 0-1 0 0,1 1 1 0 0,1-1 0 0 0,-1 1 0 0 0,-2 18 0 0 0,3-4-648 0 0,0 29 0 0 0,3-11-4436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8:25.596"/>
    </inkml:context>
    <inkml:brush xml:id="br0">
      <inkml:brushProperty name="width" value="0.1" units="cm"/>
      <inkml:brushProperty name="height" value="0.1" units="cm"/>
      <inkml:brushProperty name="color" value="#F4F91B"/>
    </inkml:brush>
  </inkml:definitions>
  <inkml:trace contextRef="#ctx0" brushRef="#br0">0 25 367 0 0,'125'-7'-128'0'0,"-1"1"0"0"0,-69 4 473 0 0,55 4 742 0 0,-24 7-510 0 0,-4 0 606 0 0,105-2-1 0 0,-93-18-788 0 0,-44 4-298 0 0,-2 0 51 0 0,-28 3-113 0 0,0 1-1 0 0,0 1 0 0 0,0 0 1 0 0,0 2-1 0 0,28 3 0 0 0,-38-3-140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8:29.012"/>
    </inkml:context>
    <inkml:brush xml:id="br0">
      <inkml:brushProperty name="width" value="0.1" units="cm"/>
      <inkml:brushProperty name="height" value="0.1" units="cm"/>
      <inkml:brushProperty name="color" value="#F4F91B"/>
    </inkml:brush>
  </inkml:definitions>
  <inkml:trace contextRef="#ctx0" brushRef="#br0">1214 1698 2759 0 0,'-20'-6'266'0'0,"8"3"160"0"0,-1-1 0 0 0,-20-2 0 0 0,-5 3 122 0 0,-52 3 0 0 0,32-1-523 0 0,37 0-5 0 0,-37 3-1 0 0,-5 4 538 0 0,0-3 0 0 0,0-3 0 0 0,-79-9 0 0 0,44 2-13 0 0,-56-8-194 0 0,88 14-99 0 0,41 2-174 0 0,1-1 1 0 0,0-2-1 0 0,-1 0 1 0 0,-37-9-1 0 0,41 3-57 0 0,17 6 32 0 0,0 0-1 0 0,0 1 1 0 0,0-1-1 0 0,0 1 1 0 0,0 0-1 0 0,0 0 1 0 0,-8 0-1 0 0,111-1 1275 0 0,-71 3-1233 0 0,7-1-56 0 0,-1-1 1 0 0,35-6-1 0 0,-2-1 128 0 0,73 1-1 0 0,-83 6-120 0 0,4-1-44 0 0,62-4 0 0 0,37-5 64 0 0,-70 9-64 0 0,147 15 0 0 0,-195-12 6 0 0,71-5 0 0 0,26 1 100 0 0,-13 5 224 0 0,-144-11 45 0 0,-19-5 7 0 0,0 1 0 0 0,-54-10-1 0 0,48 16-276 0 0,-1 1 0 0 0,-82 1-1 0 0,-88 16-35 0 0,40 0-52 0 0,109-8-17 0 0,-70-1 0 0 0,104-1 0 0 0,1 1 0 0 0,0 1 0 0 0,-37 8 0 0 0,37-2 0 0 0,24-6 0 0 0,0-1 0 0 0,0-1 0 0 0,0 1 0 0 0,0-1 0 0 0,-12 1 0 0 0,11-4 0 0 0,11-2 1 0 0,8-3 52 0 0,4 5-13 0 0,-1 0 1 0 0,1 1 0 0 0,-1 1 0 0 0,1 1 0 0 0,-1 0 0 0 0,1 1-1 0 0,21 5 1 0 0,25 2 102 0 0,9-1 86 0 0,90 4 339 0 0,97-21-16 0 0,67-6 254 0 0,-138 4-530 0 0,179-13 314 0 0,-116 11-68 0 0,-24 2-268 0 0,-115 8-7 0 0,193 19 0 0 0,-81 8-29 0 0,341 7 686 0 0,-221-36-286 0 0,-84-1-193 0 0,87 13-192 0 0,-223-3-181 0 0,252-3 183 0 0,-165-3 85 0 0,149-17 207 0 0,-334 17-521 0 0,142-12 183 0 0,115 23 46 0 0,-221-5-187 0 0,-46-3-17 0 0,5 1 36 0 0,0-2-1 0 0,34-2 1 0 0,-37 0 51 0 0,-5 1-37 0 0,1-1-1 0 0,22-6 0 0 0,-32 7-60 0 0,1 0-1 0 0,0-1 1 0 0,0 0-1 0 0,-1 0 1 0 0,1 0-1 0 0,-1 0 0 0 0,0-1 1 0 0,1 1-1 0 0,-1-1 1 0 0,0 0-1 0 0,0 1 0 0 0,4-8 1 0 0,31-33 329 0 0,-30 35-291 0 0,0-1 0 0 0,0 0 0 0 0,-1 0 0 0 0,0-1 0 0 0,6-11 0 0 0,-4 0 49 0 0,-1-1 1 0 0,0 0-1 0 0,-2 0 0 0 0,0-1 0 0 0,-2 1 1 0 0,3-43-1 0 0,-3-71 128 0 0,-4 126-206 0 0,11-163 333 0 0,-10 148-324 0 0,6-34-1 0 0,-3 34-5 0 0,0-35 0 0 0,8-169 96 0 0,-10 209-115 0 0,-1 0 0 0 0,-1 0 0 0 0,0 0 0 0 0,-5-29 0 0 0,3 38 0 0 0,0-1 0 0 0,-1 1 0 0 0,-1-1 0 0 0,0 1 0 0 0,0 0 0 0 0,-1 1-1 0 0,-1-1 1 0 0,-11-16 0 0 0,-2 1 3 0 0,-2 1-1 0 0,-32-31 0 0 0,38 43-10 0 0,1 0 0 0 0,-2 2-1 0 0,0-1 1 0 0,0 2 0 0 0,-23-11 0 0 0,18 13-5 0 0,0 0 0 0 0,0 2 0 0 0,-1 0 0 0 0,1 2 0 0 0,-24-2 0 0 0,-110-3 0 0 0,155 9 0 0 0,-41-1 0 0 0,-432 1 0 0 0,314 10 0 0 0,-41 3 0 0 0,5-11 14 0 0,-252 11 36 0 0,205 6-50 0 0,-196 14 0 0 0,168-8 0 0 0,35-2 0 0 0,70-7 0 0 0,-116 3 0 0 0,193-17 0 0 0,-59-2 0 0 0,18-2 0 0 0,-132 15 0 0 0,233-12 8 0 0,-1-1 0 0 0,1-1 0 0 0,0-2 0 0 0,0-1 0 0 0,0-1 0 0 0,0-1 0 0 0,-27-11 0 0 0,-60-21 1 0 0,-80-24 25 0 0,149 50-27 0 0,-2 2 0 0 0,-58-5 0 0 0,-176 7-7 0 0,53 3 0 0 0,163 1 0 0 0,55 3-4 0 0,0 1 1 0 0,0 0-1 0 0,0 1 0 0 0,0 0 0 0 0,0 0 1 0 0,0 1-1 0 0,1 0 0 0 0,-1 1 0 0 0,1 1 0 0 0,-1-1 1 0 0,1 2-1 0 0,1-1 0 0 0,-1 1 0 0 0,0 1 1 0 0,1 0-1 0 0,-11 9 0 0 0,15-11 4 0 0,0 0-1 0 0,1 0 0 0 0,0 0 1 0 0,0 0-1 0 0,0 0 0 0 0,0 1 0 0 0,1-1 0 0 0,-1 1 0 0 0,1 0 0 0 0,0 0 0 0 0,1 0 0 0 0,-4 8 0 0 0,-15 62-22 0 0,3 0-1 0 0,3 2 1 0 0,4 0 0 0 0,-3 123-1 0 0,16-120 7 0 0,3 1 0 0 0,17 83-1 0 0,-5-39 6 0 0,-10-53 12 0 0,-2 122 0 0 0,-6-185 0 0 0,1 100 0 0 0,1-98 0 0 0,0 1 0 0 0,1-1 0 0 0,0 0 0 0 0,1 0 0 0 0,0 0 0 0 0,0 0 0 0 0,9 15 0 0 0,7-2 0 0 0,-17-22 0 0 0,0 0 0 0 0,0 0 0 0 0,0 0 0 0 0,0 0 0 0 0,0 0 0 0 0,-1 0 0 0 0,1 0 0 0 0,-1 1 0 0 0,0-1 0 0 0,1 1 0 0 0,-1-1 0 0 0,0 1 0 0 0,-1-1 0 0 0,1 1 0 0 0,0-1 0 0 0,-1 1 0 0 0,1 0 0 0 0,-1 2 0 0 0,-1 6-94 0 0,0-1 1 0 0,0 0-1 0 0,-1 0 0 0 0,0 0 0 0 0,-8 19 1 0 0,-24 48-2266 0 0,22-52 899 0 0,-13 29-6535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34.423"/>
    </inkml:context>
    <inkml:brush xml:id="br0">
      <inkml:brushProperty name="width" value="0.1" units="cm"/>
      <inkml:brushProperty name="height" value="0.1" units="cm"/>
      <inkml:brushProperty name="color" value="#F4F91B"/>
    </inkml:brush>
  </inkml:definitions>
  <inkml:trace contextRef="#ctx0" brushRef="#br0">3161 159 3223 0 0,'-1'-3'164'0'0,"0"0"-1"0"0,0 0 0 0 0,0 0 1 0 0,0 0-1 0 0,-1 0 0 0 0,0 0 1 0 0,1 1-1 0 0,-1-1 0 0 0,0 1 1 0 0,0-1-1 0 0,0 1 0 0 0,-1 0 1 0 0,1 0-1 0 0,-5-4 0 0 0,-11-9-389 0 0,14 10 252 0 0,0 0 0 0 0,1 0 0 0 0,-1 0 0 0 0,1-1 0 0 0,-4-9 0 0 0,5 9 234 0 0,-1 0 1 0 0,0 0-1 0 0,-1 0 1 0 0,-7-10-1 0 0,10 15-173 0 0,-1-1 1 0 0,1 1-1 0 0,-1 0 1 0 0,0-1-1 0 0,1 1 1 0 0,-1 0-1 0 0,0 0 1 0 0,0 0-1 0 0,1 0 1 0 0,-1 1-1 0 0,0-1 1 0 0,0 0-1 0 0,0 1 1 0 0,0-1-1 0 0,0 1 1 0 0,0 0-1 0 0,0 0 1 0 0,0 0-1 0 0,0 0 1 0 0,-3 0-1 0 0,-70 12 568 0 0,47-7-587 0 0,-36 3 0 0 0,-177-7 1285 0 0,91-5-645 0 0,-90-5-7 0 0,-46-8 57 0 0,-8 18-524 0 0,120 4-54 0 0,-263 19 648 0 0,235-12-667 0 0,191-12-150 0 0,-221-6 175 0 0,54 0-58 0 0,97 6-543 0 0,1 4 0 0 0,-106 19 1 0 0,122-11-964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35.494"/>
    </inkml:context>
    <inkml:brush xml:id="br0">
      <inkml:brushProperty name="width" value="0.1" units="cm"/>
      <inkml:brushProperty name="height" value="0.1" units="cm"/>
      <inkml:brushProperty name="color" value="#F4F91B"/>
    </inkml:brush>
  </inkml:definitions>
  <inkml:trace contextRef="#ctx0" brushRef="#br0">3706 126 4631 0 0,'2'-4'116'0'0,"0"0"0"0"0,0 1-1 0 0,0-1 1 0 0,0 1-1 0 0,1-1 1 0 0,-1 1-1 0 0,1 0 1 0 0,0-1-1 0 0,0 2 1 0 0,0-1 0 0 0,7-5-1 0 0,-9 8-112 0 0,-1 0-1 0 0,0 0 1 0 0,1 0-1 0 0,-1-1 1 0 0,1 1-1 0 0,-1 0 1 0 0,1 0-1 0 0,-1-1 1 0 0,0 1-1 0 0,1 0 1 0 0,-1-1-1 0 0,0 1 1 0 0,1-1-1 0 0,-1 1 1 0 0,0 0 0 0 0,1-1-1 0 0,-1 1 1 0 0,0-1-1 0 0,0 1 1 0 0,0-1-1 0 0,1 1 1 0 0,-1-1-1 0 0,0 1 1 0 0,0-1-1 0 0,0 1 1 0 0,0-1-1 0 0,0 0 1 0 0,0 0 21 0 0,-1 0 0 0 0,1 1 0 0 0,-1-1 0 0 0,1 0 1 0 0,-1 1-1 0 0,1-1 0 0 0,-1 0 0 0 0,1 1 0 0 0,-1-1 0 0 0,1 1 1 0 0,-1-1-1 0 0,0 1 0 0 0,0-1 0 0 0,1 1 0 0 0,-2-1 0 0 0,-37-13 1253 0 0,30 11-791 0 0,1 0-254 0 0,-1 1 0 0 0,1 0 0 0 0,-1 0 0 0 0,1 1 0 0 0,-1 1 1 0 0,-9-1-1 0 0,-53 7 256 0 0,2-1-184 0 0,-11-5 46 0 0,-115-2 548 0 0,-4-17 93 0 0,-64-3-15 0 0,219 24-924 0 0,1 1 1 0 0,-1 2-1 0 0,-55 15 0 0 0,-22 2-33 0 0,-66 4 34 0 0,14 10-53 0 0,96-18 0 0 0,-123 13 0 0 0,28-14 0 0 0,-81 3 0 0 0,148-21 18 0 0,0-5 0 0 0,-154-29 0 0 0,122 18 98 0 0,-146 2 0 0 0,155 10-82 0 0,65 2-469 0 0,-1 3-1 0 0,-78 8 1 0 0,94 0-4299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36.914"/>
    </inkml:context>
    <inkml:brush xml:id="br0">
      <inkml:brushProperty name="width" value="0.1" units="cm"/>
      <inkml:brushProperty name="height" value="0.1" units="cm"/>
      <inkml:brushProperty name="color" value="#F4F91B"/>
    </inkml:brush>
  </inkml:definitions>
  <inkml:trace contextRef="#ctx0" brushRef="#br0">1061 49 455 0 0,'-2'-4'271'0'0,"0"1"0"0"0,0 0-1 0 0,-1 0 1 0 0,0 0-1 0 0,1 0 1 0 0,-1 0-1 0 0,0 0 1 0 0,0 1-1 0 0,-1-1 1 0 0,1 1-1 0 0,-1 0 1 0 0,1 0-1 0 0,-1 0 1 0 0,0 1-1 0 0,1-1 1 0 0,-1 1 0 0 0,0 0-1 0 0,0 0 1 0 0,0 0-1 0 0,-8 0 1 0 0,-8-1-187 0 0,0 2 0 0 0,-1 0 0 0 0,-20 3 0 0 0,17-1 429 0 0,-370-2 2233 0 0,165-5-1711 0 0,90 14-939 0 0,80-1-3041 0 0,22-1-454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37.505"/>
    </inkml:context>
    <inkml:brush xml:id="br0">
      <inkml:brushProperty name="width" value="0.1" units="cm"/>
      <inkml:brushProperty name="height" value="0.1" units="cm"/>
      <inkml:brushProperty name="color" value="#F4F91B"/>
    </inkml:brush>
  </inkml:definitions>
  <inkml:trace contextRef="#ctx0" brushRef="#br0">1522 25 1783 0 0,'-33'8'401'0'0,"1"-1"0"0"0,-1-2 0 0 0,-62 3 0 0 0,47-5 118 0 0,-15 0 623 0 0,-84-6 1 0 0,-62-19 809 0 0,-31-1-364 0 0,-227 13-800 0 0,435 11-1141 0 0,-42 8 0 0 0,26-1-3181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40.143"/>
    </inkml:context>
    <inkml:brush xml:id="br0">
      <inkml:brushProperty name="width" value="0.1" units="cm"/>
      <inkml:brushProperty name="height" value="0.1" units="cm"/>
      <inkml:brushProperty name="color" value="#F4F91B"/>
    </inkml:brush>
  </inkml:definitions>
  <inkml:trace contextRef="#ctx0" brushRef="#br0">2835 51 2127 0 0,'-2'-2'77'0'0,"0"-1"0"0"0,0 0 0 0 0,0 0 0 0 0,0 1 0 0 0,0-1 0 0 0,-1 1 0 0 0,1 0 0 0 0,-1-1 0 0 0,-4-1 0 0 0,4 1 67 0 0,0 0 1 0 0,-1 1 0 0 0,1 0 0 0 0,-1 0-1 0 0,1 0 1 0 0,-1 0 0 0 0,0 0-1 0 0,0 1 1 0 0,0 0 0 0 0,0 0-1 0 0,0 0 1 0 0,0 0 0 0 0,0 1 0 0 0,-1-1-1 0 0,1 1 1 0 0,0 0 0 0 0,0 0-1 0 0,0 1 1 0 0,0-1 0 0 0,-7 3-1 0 0,-12 2 357 0 0,0-1-1 0 0,0-1 1 0 0,0-1-1 0 0,-24 0 0 0 0,-30 2 229 0 0,-141 9-128 0 0,-142-8 128 0 0,1 25-156 0 0,322-26-557 0 0,-249 25 234 0 0,-176 1 390 0 0,143-24-321 0 0,4-1-871 0 0,243 3-2315 0 0,-3 1-953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41.326"/>
    </inkml:context>
    <inkml:brush xml:id="br0">
      <inkml:brushProperty name="width" value="0.1" units="cm"/>
      <inkml:brushProperty name="height" value="0.1" units="cm"/>
      <inkml:brushProperty name="color" value="#F4F91B"/>
    </inkml:brush>
  </inkml:definitions>
  <inkml:trace contextRef="#ctx0" brushRef="#br0">1517 159 1375 0 0,'-7'-4'255'0'0,"0"1"0"0"0,0 0 0 0 0,0 0 0 0 0,-1 1 0 0 0,-11-3 0 0 0,-10-3-49 0 0,-61-25-140 0 0,34 11 911 0 0,0 3 0 0 0,-99-20-1 0 0,81 30 31 0 0,-100 0-1 0 0,-74 15-62 0 0,128-1-787 0 0,-169 13 22 0 0,167-1-2801 0 0,73-8-293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42.500"/>
    </inkml:context>
    <inkml:brush xml:id="br0">
      <inkml:brushProperty name="width" value="0.1" units="cm"/>
      <inkml:brushProperty name="height" value="0.1" units="cm"/>
      <inkml:brushProperty name="color" value="#F4F91B"/>
    </inkml:brush>
  </inkml:definitions>
  <inkml:trace contextRef="#ctx0" brushRef="#br0">1258 126 2471 0 0,'-48'-14'2002'0'0,"-53"-23"1"0"0,67 22-1226 0 0,0 2 0 0 0,-2 2 0 0 0,-66-13 1 0 0,26 16-524 0 0,-1 5 1 0 0,-112 7 0 0 0,-153 35 339 0 0,177-12-3687 0 0,112-14-278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43.313"/>
    </inkml:context>
    <inkml:brush xml:id="br0">
      <inkml:brushProperty name="width" value="0.1" units="cm"/>
      <inkml:brushProperty name="height" value="0.1" units="cm"/>
      <inkml:brushProperty name="color" value="#F4F91B"/>
    </inkml:brush>
  </inkml:definitions>
  <inkml:trace contextRef="#ctx0" brushRef="#br0">1330 248 4111 0 0,'-2'-1'34'0'0,"-1"0"-1"0"0,1-1 0 0 0,-1 1 1 0 0,1 1-1 0 0,-1-1 0 0 0,0 0 1 0 0,1 1-1 0 0,-1-1 0 0 0,-4 1 0 0 0,-8-3 66 0 0,-14-5 203 0 0,1-2-1 0 0,1 0 0 0 0,-32-18 1 0 0,-133-59 2603 0 0,140 67-2653 0 0,-1 3 0 0 0,-1 2 0 0 0,0 2-1 0 0,-1 2 1 0 0,0 3 0 0 0,0 3 0 0 0,-1 2 0 0 0,0 2 0 0 0,-63 7 0 0 0,-166 41-1398 0 0,229-33 614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5:08.822"/>
    </inkml:context>
    <inkml:brush xml:id="br0">
      <inkml:brushProperty name="width" value="0.1" units="cm"/>
      <inkml:brushProperty name="height" value="0.1" units="cm"/>
      <inkml:brushProperty name="color" value="#E71224"/>
    </inkml:brush>
  </inkml:definitions>
  <inkml:trace contextRef="#ctx0" brushRef="#br0">0 72 919 0 0,'156'-28'3126'0'0,"-47"10"-1420"0"0,-61 8-725 0 0,1 3 0 0 0,63-2 0 0 0,413 16 1073 0 0,-453-5-1979 0 0,-32-1-68 0 0,-3-2 0 0 0,1 3 0 0 0,-1 1 0 0 0,60 12 0 0 0,-77-6-938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43.912"/>
    </inkml:context>
    <inkml:brush xml:id="br0">
      <inkml:brushProperty name="width" value="0.1" units="cm"/>
      <inkml:brushProperty name="height" value="0.1" units="cm"/>
      <inkml:brushProperty name="color" value="#F4F91B"/>
    </inkml:brush>
  </inkml:definitions>
  <inkml:trace contextRef="#ctx0" brushRef="#br0">1909 124 455 0 0,'-291'-20'5704'0'0,"159"9"-4420"0"0,47 5-485 0 0,-96-20 0 0 0,78 9-134 0 0,-146-4 0 0 0,150 14-459 0 0,84 6-201 0 0,-243-14 23 0 0,0 22-31 0 0,99 8-415 0 0,81-8-44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45.189"/>
    </inkml:context>
    <inkml:brush xml:id="br0">
      <inkml:brushProperty name="width" value="0.1" units="cm"/>
      <inkml:brushProperty name="height" value="0.1" units="cm"/>
      <inkml:brushProperty name="color" value="#F4F91B"/>
    </inkml:brush>
  </inkml:definitions>
  <inkml:trace contextRef="#ctx0" brushRef="#br0">1147 1 455 0 0,'-134'7'4767'0'0,"85"-7"-4153"0"0,-217 4 2238 0 0,192 1-2051 0 0,-116 22 0 0 0,67-2-612 0 0,-28 5-188 0 0,51-7-2836 0 0,40-9-451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46.408"/>
    </inkml:context>
    <inkml:brush xml:id="br0">
      <inkml:brushProperty name="width" value="0.1" units="cm"/>
      <inkml:brushProperty name="height" value="0.1" units="cm"/>
      <inkml:brushProperty name="color" value="#F4F91B"/>
    </inkml:brush>
  </inkml:definitions>
  <inkml:trace contextRef="#ctx0" brushRef="#br0">1850 63 919 0 0,'-5'-4'462'0'0,"0"0"-1"0"0,1 1 1 0 0,-1-1-1 0 0,-1 1 0 0 0,1 0 1 0 0,0 1-1 0 0,-1-1 0 0 0,1 1 1 0 0,-9-2-1 0 0,-9-2-207 0 0,-25-2 0 0 0,31 6 128 0 0,-175-13 682 0 0,-110 18-121 0 0,1 0-7 0 0,-343-2-151 0 0,445-1-987 0 0,135-1-108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47.264"/>
    </inkml:context>
    <inkml:brush xml:id="br0">
      <inkml:brushProperty name="width" value="0.1" units="cm"/>
      <inkml:brushProperty name="height" value="0.1" units="cm"/>
      <inkml:brushProperty name="color" value="#F4F91B"/>
    </inkml:brush>
  </inkml:definitions>
  <inkml:trace contextRef="#ctx0" brushRef="#br0">1186 152 919 0 0,'-1'-2'147'0'0,"1"0"-1"0"0,0 0 0 0 0,0 0 1 0 0,-1 1-1 0 0,1-1 0 0 0,-1 0 1 0 0,0 0-1 0 0,1 1 0 0 0,-1-1 1 0 0,0 0-1 0 0,0 1 0 0 0,0-1 1 0 0,0 1-1 0 0,0-1 0 0 0,0 1 1 0 0,-1 0-1 0 0,1-1 0 0 0,0 1 1 0 0,-1 0-1 0 0,1 0 0 0 0,-1 0 1 0 0,1 0-1 0 0,-1 0 0 0 0,1 0 1 0 0,-1 0-1 0 0,0 1 0 0 0,-2-2 1 0 0,-52-20 362 0 0,0 2-1 0 0,-1 2 1 0 0,-1 3 0 0 0,0 3 0 0 0,-1 2 0 0 0,-1 2 0 0 0,-93 1-1 0 0,-215 33-148 0 0,192 7-3025 0 0,123-18-254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47.881"/>
    </inkml:context>
    <inkml:brush xml:id="br0">
      <inkml:brushProperty name="width" value="0.1" units="cm"/>
      <inkml:brushProperty name="height" value="0.1" units="cm"/>
      <inkml:brushProperty name="color" value="#F4F91B"/>
    </inkml:brush>
  </inkml:definitions>
  <inkml:trace contextRef="#ctx0" brushRef="#br0">1799 160 4175 0 0,'-179'-36'1450'0'0,"-23"-6"970"0"0,-349-27 0 0 0,169 56-2031 0 0,-3 30-308 0 0,285-6-161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49.546"/>
    </inkml:context>
    <inkml:brush xml:id="br0">
      <inkml:brushProperty name="width" value="0.1" units="cm"/>
      <inkml:brushProperty name="height" value="0.1" units="cm"/>
      <inkml:brushProperty name="color" value="#F4F91B"/>
    </inkml:brush>
  </inkml:definitions>
  <inkml:trace contextRef="#ctx0" brushRef="#br0">1497 201 3711 0 0,'-29'-2'195'0'0,"-32"-5"0"0"0,4 0 267 0 0,-24-2 505 0 0,0-3 0 0 0,0-5-1 0 0,-83-27 1 0 0,81 18-615 0 0,0 4-1 0 0,-2 3 1 0 0,0 4 0 0 0,-130-6 0 0 0,-13 23-489 0 0,131 5-2602 0 0,30 1-407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50.594"/>
    </inkml:context>
    <inkml:brush xml:id="br0">
      <inkml:brushProperty name="width" value="0.1" units="cm"/>
      <inkml:brushProperty name="height" value="0.1" units="cm"/>
      <inkml:brushProperty name="color" value="#F4F91B"/>
    </inkml:brush>
  </inkml:definitions>
  <inkml:trace contextRef="#ctx0" brushRef="#br0">1566 95 2759 0 0,'0'-2'92'0'0,"0"-1"0"0"0,-1 1 0 0 0,0 0 0 0 0,1-1 0 0 0,-1 1 0 0 0,0 0 0 0 0,0 0 0 0 0,-1 0 0 0 0,1 0 0 0 0,0 0-1 0 0,-1 0 1 0 0,1 0 0 0 0,-1 0 0 0 0,1 0 0 0 0,-1 0 0 0 0,0 1 0 0 0,0-1 0 0 0,0 1 0 0 0,0 0 0 0 0,0-1 0 0 0,0 1 0 0 0,0 0-1 0 0,0 0 1 0 0,-1 0 0 0 0,1 0 0 0 0,0 1 0 0 0,0-1 0 0 0,-1 1 0 0 0,1-1 0 0 0,-3 1 0 0 0,-253-37 2409 0 0,-47 27-795 0 0,269 10-1619 0 0,-170 3 245 0 0,-219 30 0 0 0,215 4-518 0 0,137-24-108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51.402"/>
    </inkml:context>
    <inkml:brush xml:id="br0">
      <inkml:brushProperty name="width" value="0.1" units="cm"/>
      <inkml:brushProperty name="height" value="0.1" units="cm"/>
      <inkml:brushProperty name="color" value="#F4F91B"/>
    </inkml:brush>
  </inkml:definitions>
  <inkml:trace contextRef="#ctx0" brushRef="#br0">1501 123 1375 0 0,'-5'-1'147'0'0,"-1"-1"-1"0"0,1 1 1 0 0,-1 0-1 0 0,0 0 1 0 0,1 1-1 0 0,-1-1 0 0 0,0 1 1 0 0,1 1-1 0 0,-9 0 1 0 0,-17 0 124 0 0,-263-37 2993 0 0,103 8-1402 0 0,51 11-814 0 0,-322-20-294 0 0,224 41-3554 0 0,158 1-320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52.747"/>
    </inkml:context>
    <inkml:brush xml:id="br0">
      <inkml:brushProperty name="width" value="0.1" units="cm"/>
      <inkml:brushProperty name="height" value="0.1" units="cm"/>
      <inkml:brushProperty name="color" value="#F4F91B"/>
    </inkml:brush>
  </inkml:definitions>
  <inkml:trace contextRef="#ctx0" brushRef="#br0">2803 0 919 0 0,'-3'3'91'0'0,"-1"0"-1"0"0,1 0 1 0 0,-1 0-1 0 0,0 0 0 0 0,0-1 1 0 0,0 0-1 0 0,0 0 1 0 0,0 0-1 0 0,-1 0 0 0 0,1 0 1 0 0,-1-1-1 0 0,1 0 0 0 0,-1 0 1 0 0,1 0-1 0 0,-7-1 1 0 0,-4 0 542 0 0,-1 0 0 0 0,1-2 0 0 0,-20-4 1 0 0,16 3 116 0 0,-34-2 0 0 0,-175 18 389 0 0,54-2-726 0 0,-94 1 217 0 0,-358 2 516 0 0,-531-6-971 0 0,1033-5-406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56.387"/>
    </inkml:context>
    <inkml:brush xml:id="br0">
      <inkml:brushProperty name="width" value="0.1" units="cm"/>
      <inkml:brushProperty name="height" value="0.1" units="cm"/>
      <inkml:brushProperty name="color" value="#F4F91B"/>
    </inkml:brush>
  </inkml:definitions>
  <inkml:trace contextRef="#ctx0" brushRef="#br0">2189 66 919 0 0,'0'-2'70'0'0,"0"1"0"0"0,-1 0-1 0 0,1 0 1 0 0,0 0-1 0 0,-1 0 1 0 0,1 0-1 0 0,0 0 1 0 0,-1 0-1 0 0,1 0 1 0 0,-1 0-1 0 0,0 0 1 0 0,1 0-1 0 0,-1 0 1 0 0,0 0-1 0 0,0 0 1 0 0,1 0-1 0 0,-1 1 1 0 0,0-1-1 0 0,0 0 1 0 0,0 1-1 0 0,0-1 1 0 0,0 0-1 0 0,0 1 1 0 0,0-1 0 0 0,0 1-1 0 0,-2-1 1 0 0,-35-7 2676 0 0,28 6-3214 0 0,-110-14 1520 0 0,-229 1 0 0 0,-19 38-292 0 0,65-1-478 0 0,-106-30 408 0 0,56-6-459 0 0,203 15-2776 0 0,81 2-285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5:10.405"/>
    </inkml:context>
    <inkml:brush xml:id="br0">
      <inkml:brushProperty name="width" value="0.1" units="cm"/>
      <inkml:brushProperty name="height" value="0.1" units="cm"/>
      <inkml:brushProperty name="color" value="#E71224"/>
    </inkml:brush>
  </inkml:definitions>
  <inkml:trace contextRef="#ctx0" brushRef="#br0">0 11 2183 0 0,'6'-4'290'0'0,"20"-1"6"0"0,-11 3 648 0 0,-10 3-648 0 0,0 0 0 0 0,0 0 0 0 0,-1 1 1 0 0,1-1-1 0 0,0 1 0 0 0,5 3 0 0 0,-1 0-166 0 0,0-1 0 0 0,0 0 0 0 0,1 0 0 0 0,-1-1 0 0 0,1 0 0 0 0,0-1-1 0 0,0 0 1 0 0,20 1 0 0 0,-1-3 197 0 0,51-7 0 0 0,-38 3 143 0 0,3 2 95 0 0,60 5-1 0 0,-55 0-421 0 0,-22-3-99 0 0,-13 0-18 0 0,0 0 0 0 0,0 1-1 0 0,0 1 1 0 0,0 0 0 0 0,0 1 0 0 0,18 7-1 0 0,-15-4-64 0 0,-13-4 74 0 0,0-1-1 0 0,0 1 1 0 0,0 0-1 0 0,-1 1 1 0 0,7 3-1 0 0,-10-5-74 0 0,1 0 0 0 0,-1 0 0 0 0,0 1 0 0 0,0-1 0 0 0,0 0 0 0 0,0 1 0 0 0,0-1 0 0 0,0 0 0 0 0,0 1 0 0 0,0 0 0 0 0,0-1 0 0 0,-1 1 0 0 0,1-1 0 0 0,-1 1 0 0 0,1 0 0 0 0,-1-1 0 0 0,0 1 0 0 0,1 0 0 0 0,-1 0 0 0 0,0 2 0 0 0,0 8-3160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57.628"/>
    </inkml:context>
    <inkml:brush xml:id="br0">
      <inkml:brushProperty name="width" value="0.1" units="cm"/>
      <inkml:brushProperty name="height" value="0.1" units="cm"/>
      <inkml:brushProperty name="color" value="#F4F91B"/>
    </inkml:brush>
  </inkml:definitions>
  <inkml:trace contextRef="#ctx0" brushRef="#br0">1507 121 455 0 0,'1'-2'99'0'0,"0"1"-1"0"0,0 0 1 0 0,-1-1-1 0 0,1 1 1 0 0,0-1-1 0 0,-1 1 1 0 0,1-1-1 0 0,-1 0 1 0 0,1 1-1 0 0,-1-1 1 0 0,0 0-1 0 0,1 1 1 0 0,-1-1 0 0 0,0 0-1 0 0,0 1 1 0 0,0-1-1 0 0,-1 0 1 0 0,1 1-1 0 0,0-1 1 0 0,-1 0-1 0 0,1 1 1 0 0,-1-1-1 0 0,1 1 1 0 0,-2-3-1 0 0,0 0 13 0 0,1 1 0 0 0,-1 0 0 0 0,1 0 0 0 0,-1 0 1 0 0,0 0-1 0 0,0 0 0 0 0,-1 1 0 0 0,1-1 0 0 0,0 1 0 0 0,-1-1 0 0 0,-3-1 0 0 0,-5-2 208 0 0,-1 0-1 0 0,1 1 1 0 0,-1 0-1 0 0,-1 1 1 0 0,1 0-1 0 0,-1 1 1 0 0,0 0-1 0 0,-15 0 0 0 0,-13 0 607 0 0,-51 3-1 0 0,-97 15 111 0 0,-53 0-471 0 0,65-22-253 0 0,-153 4 340 0 0,106 21-1455 0 0,163-12 304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59.068"/>
    </inkml:context>
    <inkml:brush xml:id="br0">
      <inkml:brushProperty name="width" value="0.1" units="cm"/>
      <inkml:brushProperty name="height" value="0.1" units="cm"/>
      <inkml:brushProperty name="color" value="#F4F91B"/>
    </inkml:brush>
  </inkml:definitions>
  <inkml:trace contextRef="#ctx0" brushRef="#br0">1043 87 5295 0 0,'-7'-7'217'0'0,"7"7"-206"0"0,-1-1 0 0 0,1 0 0 0 0,0 1 0 0 0,-1-1 0 0 0,1 1 0 0 0,-1-1 0 0 0,1 1 0 0 0,0 0 0 0 0,-1-1 0 0 0,1 1 0 0 0,-1-1 0 0 0,0 1 0 0 0,1 0 0 0 0,-1-1-1 0 0,1 1 1 0 0,-1 0 0 0 0,0 0 0 0 0,1-1 0 0 0,-1 1 0 0 0,1 0 0 0 0,-1 0 0 0 0,0 0 0 0 0,1 0 0 0 0,-1 0 0 0 0,0 0 0 0 0,1 0 0 0 0,-1 0 0 0 0,0 0 0 0 0,1 0-1 0 0,-1 0 1 0 0,0 0 0 0 0,1 1 0 0 0,-1-1 0 0 0,1 0 0 0 0,-2 1 0 0 0,-2 1-1 0 0,0 0 0 0 0,0 0 1 0 0,0 0-1 0 0,0 0 0 0 0,0-1 0 0 0,-1 0 0 0 0,1 0 0 0 0,-1 0 0 0 0,1 0 1 0 0,-1-1-1 0 0,1 1 0 0 0,-1-1 0 0 0,1 0 0 0 0,-9-2 0 0 0,-3-1 172 0 0,0 0-1 0 0,-27-11 0 0 0,21 7 272 0 0,-154-40 2551 0 0,142 42-2696 0 0,-1 0 1 0 0,0 2-1 0 0,-42 2 1 0 0,23 4-368 0 0,-1 3 1 0 0,0 2-1 0 0,1 2 1 0 0,1 2-1 0 0,0 3 1 0 0,-56 24-1 0 0,55-16-313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7:59.691"/>
    </inkml:context>
    <inkml:brush xml:id="br0">
      <inkml:brushProperty name="width" value="0.1" units="cm"/>
      <inkml:brushProperty name="height" value="0.1" units="cm"/>
      <inkml:brushProperty name="color" value="#F4F91B"/>
    </inkml:brush>
  </inkml:definitions>
  <inkml:trace contextRef="#ctx0" brushRef="#br0">2183 199 1375 0 0,'-12'-2'304'0'0,"1"1"-1"0"0,-1 0 1 0 0,-17 1-1 0 0,-9-1 41 0 0,-59-11 1041 0 0,-110-28 0 0 0,-90-40 1671 0 0,251 68-2316 0 0,-77-9 0 0 0,-49 5-59 0 0,106 11-460 0 0,-87-2-206 0 0,-1 7 1 0 0,1 6 0 0 0,-176 30-1 0 0,141-4-3216 0 0,92-12-242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8:47.268"/>
    </inkml:context>
    <inkml:brush xml:id="br0">
      <inkml:brushProperty name="width" value="0.1" units="cm"/>
      <inkml:brushProperty name="height" value="0.1" units="cm"/>
      <inkml:brushProperty name="color" value="#F4F91B"/>
    </inkml:brush>
  </inkml:definitions>
  <inkml:trace contextRef="#ctx0" brushRef="#br0">2253 1355 1351 0 0,'1'-1'11'0'0,"-1"1"-1"0"0,0-1 0 0 0,0 0 1 0 0,0 1-1 0 0,0-1 0 0 0,0 1 1 0 0,0-1-1 0 0,0 1 0 0 0,0-1 1 0 0,0 0-1 0 0,-1 1 0 0 0,1-1 1 0 0,0 1-1 0 0,0-1 0 0 0,0 1 1 0 0,-1-1-1 0 0,1 1 0 0 0,0-1 1 0 0,-1 1-1 0 0,1-1 0 0 0,0 1 1 0 0,-1-1-1 0 0,1 1 0 0 0,-1 0 1 0 0,1-1-1 0 0,0 1 0 0 0,-1 0 1 0 0,0-1-1 0 0,-4-3 64 0 0,2 2 102 0 0,0 1-1 0 0,0-1 1 0 0,0 1 0 0 0,0-1 0 0 0,0 1 0 0 0,-5-1 0 0 0,-15-9 1138 0 0,15 5-1021 0 0,0 1 0 0 0,-1-1 0 0 0,1 1 0 0 0,-1 1 0 0 0,0 0 0 0 0,0 0 0 0 0,-17-4 0 0 0,23 7-252 0 0,-1 1-1 0 0,1 0 1 0 0,0 1-1 0 0,-1-1 1 0 0,1 1-1 0 0,-6 1 1 0 0,7-1-3 0 0,0-1 0 0 0,0 1 0 0 0,0 0 0 0 0,0-1 0 0 0,0 0 1 0 0,0 1-1 0 0,0-1 0 0 0,0 0 0 0 0,0 0 0 0 0,0 0 0 0 0,1 0 1 0 0,-1 0-1 0 0,0-1 0 0 0,0 1 0 0 0,0-1 0 0 0,0 1 0 0 0,0-1 1 0 0,0 0-1 0 0,0 1 0 0 0,1-1 0 0 0,-1 0 0 0 0,-3-3 0 0 0,4 4 26 0 0,-1-1-1 0 0,1 0 0 0 0,0 1 1 0 0,-1-1-1 0 0,1 1 0 0 0,0 0 0 0 0,-1-1 1 0 0,1 1-1 0 0,0 0 0 0 0,-1 0 1 0 0,1 0-1 0 0,-1 0 0 0 0,1 0 0 0 0,-3 0 1 0 0,-5-1 301 0 0,15-3 297 0 0,5-1 728 0 0,-11 5-1366 0 0,0-1 0 0 0,0 1 0 0 0,0-1 0 0 0,0 1 0 0 0,0-1 1 0 0,0 1-1 0 0,0 0 0 0 0,0-1 0 0 0,0 1 0 0 0,0-1 0 0 0,0 1 0 0 0,0 0 0 0 0,-1-1 0 0 0,1 1 0 0 0,0 0 0 0 0,0-1 0 0 0,0 1 0 0 0,-1-1 0 0 0,1 1 0 0 0,0 0 0 0 0,0-1 0 0 0,-1 1 0 0 0,1 0 0 0 0,0 0 0 0 0,0-1 0 0 0,-1 1 0 0 0,1 0 0 0 0,-1 0 0 0 0,1-1 0 0 0,0 1 0 0 0,-1 0 0 0 0,1 0 0 0 0,0 0 0 0 0,-1 0 0 0 0,0-1 0 0 0,-3-1 125 0 0,0 0-1 0 0,0 0 1 0 0,0 0-1 0 0,-1 1 1 0 0,-4-2-1 0 0,-14-5 211 0 0,17 6-326 0 0,-1-1 1 0 0,1 2-1 0 0,-1-1 1 0 0,0 1 0 0 0,-8-1-1 0 0,-7-1 164 0 0,17 2-178 0 0,1 1-1 0 0,0-1 0 0 0,0 1 0 0 0,-1 1 1 0 0,-6 0-1 0 0,8-1-7 0 0,0 1 0 0 0,0-1 0 0 0,0 0 0 0 0,0 0 0 0 0,0 0 0 0 0,-1 0-1 0 0,1-1 1 0 0,-4 0 0 0 0,7 1-7 0 0,-1 0-1 0 0,1 0 0 0 0,0 0 1 0 0,0 0-1 0 0,-1 0 0 0 0,1 0 1 0 0,0 0-1 0 0,0 0 1 0 0,-1 0-1 0 0,1 0 0 0 0,0 0 1 0 0,0 0-1 0 0,0 0 0 0 0,-1 0 1 0 0,1 0-1 0 0,0 0 0 0 0,0 0 1 0 0,-1 0-1 0 0,1 0 0 0 0,0 0 1 0 0,0 1-1 0 0,0-1 1 0 0,-1 0-1 0 0,1 0 0 0 0,0 0 1 0 0,0 0-1 0 0,0 0 0 0 0,0 1 1 0 0,-1-1-1 0 0,1 0 0 0 0,0 0 1 0 0,0 0-1 0 0,0 1 1 0 0,0-1-1 0 0,0 1 3 0 0,-1-1 0 0 0,1 0 0 0 0,0 1 0 0 0,-1-1 0 0 0,1 1 0 0 0,-1-1 1 0 0,1 0-1 0 0,0 1 0 0 0,-1-1 0 0 0,1 0 0 0 0,-1 1 0 0 0,1-1 0 0 0,-1 0 0 0 0,1 1 0 0 0,-1-1 0 0 0,1 0 1 0 0,-1 0-1 0 0,1 0 0 0 0,-1 0 0 0 0,1 0 0 0 0,-1 0 0 0 0,0 1 0 0 0,0-1 0 0 0,0 0 17 0 0,0-1-1 0 0,0 1 1 0 0,1 0-1 0 0,-1 0 0 0 0,0 0 1 0 0,0 0-1 0 0,0-1 1 0 0,0 1-1 0 0,1 0 1 0 0,-1-1-1 0 0,0 1 0 0 0,0 0 1 0 0,1-1-1 0 0,-2 0 1 0 0,1 0-8 0 0,1 1 1 0 0,0 0 0 0 0,-1-1-1 0 0,1 1 1 0 0,-1 0-1 0 0,1 0 1 0 0,-1-1 0 0 0,1 1-1 0 0,-1 0 1 0 0,1 0 0 0 0,-1 0-1 0 0,1 0 1 0 0,-1-1 0 0 0,1 1-1 0 0,-1 0 1 0 0,1 0-1 0 0,-1 0 1 0 0,1 0 0 0 0,-1 0-1 0 0,1 0 1 0 0,-1 1 0 0 0,0-1-1 0 0,-3 1 20 0 0,0 0 1 0 0,0-1-1 0 0,0 1 0 0 0,0-1 0 0 0,0 1 0 0 0,0-1 1 0 0,0-1-1 0 0,0 1 0 0 0,0-1 0 0 0,0 1 0 0 0,0-1 1 0 0,0 0-1 0 0,0 0 0 0 0,-6-3 0 0 0,9 3-28 0 0,0 0 0 0 0,-1 1 0 0 0,1-1 0 0 0,0 1-1 0 0,0 0 1 0 0,0-1 0 0 0,0 1 0 0 0,-1 0 0 0 0,1 0 0 0 0,0 0-1 0 0,0 0 1 0 0,-1 0 0 0 0,1 0 0 0 0,0 0 0 0 0,0 0 0 0 0,0 0-1 0 0,-1 1 1 0 0,1-1 0 0 0,0 0 0 0 0,0 1 0 0 0,0-1 0 0 0,0 1 0 0 0,0 0-1 0 0,-2 0 1 0 0,1 0 3 0 0,0 0-1 0 0,0 0 1 0 0,0-1 0 0 0,0 1-1 0 0,0 0 1 0 0,-1-1 0 0 0,-3 1-1 0 0,1 0 0 0 0,5-1-7 0 0,-1 0-1 0 0,1 1 0 0 0,-1-1 1 0 0,1 0-1 0 0,-1 0 0 0 0,1 0 1 0 0,0 1-1 0 0,-1-1 1 0 0,1 0-1 0 0,-1 0 0 0 0,1 0 1 0 0,-1 0-1 0 0,1 0 0 0 0,-1 0 1 0 0,1 0-1 0 0,-1 0 1 0 0,1 0-1 0 0,-1 0 0 0 0,1 0 1 0 0,-1 0-1 0 0,1-1 0 0 0,-1 1 1 0 0,1 0-1 0 0,-1 0 1 0 0,1 0-1 0 0,-1-1 0 0 0,1 1 1 0 0,0 0-1 0 0,-1 0 0 0 0,1-1 1 0 0,-1 1-1 0 0,1 0 1 0 0,0-1-1 0 0,-1 1 0 0 0,1-1 1 0 0,0 1-1 0 0,0 0 0 0 0,-1-1 1 0 0,1 0-1 0 0,0-2 17 0 0,0 2 15 0 0,-4-3-20 0 0,-3-7 149 0 0,6 10-137 0 0,1 0 0 0 0,-1 0-1 0 0,0-1 1 0 0,1 1 0 0 0,-1 0 0 0 0,0 0 0 0 0,0 0 0 0 0,0 0 0 0 0,0 0 0 0 0,0 0 0 0 0,0 0 0 0 0,0 1 0 0 0,0-1 0 0 0,-2-1 0 0 0,-3 0 40 0 0,-1 0-1 0 0,1 0 1 0 0,-1 0-1 0 0,1 1 1 0 0,-1 0 0 0 0,1 0-1 0 0,-14 1 1 0 0,-25-4-59 0 0,37 3 2 0 0,1 0 1 0 0,-1 0-1 0 0,0 1 0 0 0,0 0 1 0 0,1 1-1 0 0,-15 2 0 0 0,-47 14-17 0 0,47-11 13 0 0,-134 41-4 0 0,92-40 64 0 0,57-6-64 0 0,1 0 0 0 0,0-1 0 0 0,0 1 0 0 0,-1-1 0 0 0,1-1 0 0 0,0 1 0 0 0,-1-1 0 0 0,-6-1 0 0 0,13 1 0 0 0,-1 1 0 0 0,1 0 0 0 0,-1 0 0 0 0,1 0 0 0 0,-1 0 0 0 0,1 0 0 0 0,0 0 0 0 0,-1 0 0 0 0,1 0 0 0 0,-1 0 0 0 0,1 0 0 0 0,-1 1 0 0 0,1-1 0 0 0,0 0 0 0 0,-1 0 0 0 0,1 0 0 0 0,-1 0 0 0 0,1 1 0 0 0,0-1 0 0 0,-1 0 0 0 0,1 0 0 0 0,-1 1 0 0 0,1-1 0 0 0,0 0 0 0 0,-1 1 0 0 0,1 0 0 0 0,-8 14 0 0 0,3-5 0 0 0,5-10 0 0 0,0 1 0 0 0,0-1 0 0 0,0 1 0 0 0,0-1 0 0 0,0 1 0 0 0,0-1 0 0 0,0 1 0 0 0,0-1 0 0 0,0 1 0 0 0,0-1 0 0 0,0 0 0 0 0,0 1 0 0 0,0-1 0 0 0,0 1 0 0 0,1-1 0 0 0,-1 1 0 0 0,0-1 0 0 0,0 1 0 0 0,0-1 0 0 0,1 0 0 0 0,-1 1 0 0 0,0-1 0 0 0,1 0 0 0 0,-1 1 0 0 0,0-1 0 0 0,1 0 0 0 0,-1 1 0 0 0,0-1 0 0 0,1 0 0 0 0,-1 1 0 0 0,0-1 0 0 0,1 0 0 0 0,-1 0 0 0 0,1 0 0 0 0,-1 1 0 0 0,1-1 0 0 0,-1 0 0 0 0,1 0 0 0 0,16 4 0 0 0,9-3 0 0 0,-5-1 0 0 0,0 0 0 0 0,22-4 0 0 0,-8 0 0 0 0,54 1 0 0 0,-16 1 0 0 0,38 1-3 0 0,-59 1 86 0 0,-52 0-83 0 0,0 0 0 0 0,0 0 0 0 0,1 0-1 0 0,-1 0 1 0 0,0 0 0 0 0,0 0 0 0 0,0 0-1 0 0,0 0 1 0 0,1 0 0 0 0,-1 0 0 0 0,0 0-1 0 0,0 0 1 0 0,0 0 0 0 0,1 0 0 0 0,-1 0-1 0 0,0 0 1 0 0,0 0 0 0 0,0 0 0 0 0,1 0-1 0 0,-1 1 1 0 0,0-1 0 0 0,0 0 0 0 0,0 0-1 0 0,0 0 1 0 0,0 0 0 0 0,1 0 0 0 0,-1 0 0 0 0,0 0-1 0 0,0 1 1 0 0,0-1 0 0 0,0 0 0 0 0,0 0-1 0 0,0 0 1 0 0,1 0 0 0 0,-1 1 0 0 0,0-1-1 0 0,0 0 1 0 0,0 0 0 0 0,0 0 0 0 0,0 0-1 0 0,0 1 1 0 0,0-1 0 0 0,0 0 0 0 0,0 0-1 0 0,0 0 1 0 0,0 1 0 0 0,-7 9-25 0 0,-14 7-11 0 0,15-15 46 0 0,-1 0 0 0 0,0 0-1 0 0,0-1 1 0 0,0 0 0 0 0,0 0 0 0 0,0-1-1 0 0,-8 0 1 0 0,7 0-11 0 0,1 0 0 0 0,0 0 1 0 0,0 1-1 0 0,0 0 0 0 0,0 1 0 0 0,-8 1 0 0 0,-50 23 1 0 0,61-24 0 0 0,0-1 0 0 0,0 1 0 0 0,-1-1 0 0 0,1 0 0 0 0,0 0 0 0 0,0-1 0 0 0,-1 1 0 0 0,1-1 0 0 0,0 0 0 0 0,-1 0 0 0 0,1 0 0 0 0,-9-2 0 0 0,6 0 0 0 0,0 1 0 0 0,0-2 0 0 0,1 1 0 0 0,-1-1 0 0 0,0 0 0 0 0,1 0 0 0 0,-7-5 0 0 0,8 6-7 0 0,-1 1 0 0 0,0 0 0 0 0,0 0-1 0 0,0 0 1 0 0,-1 1 0 0 0,1 0 0 0 0,0 0 0 0 0,0 1-1 0 0,-8 1 1 0 0,-93 25 7 0 0,96-26 0 0 0,0-1 0 0 0,1 0 0 0 0,-1 0 0 0 0,1-1 0 0 0,-1-1 0 0 0,-15-3 0 0 0,-16-3 0 0 0,35 7 0 0 0,1 0 0 0 0,0 0 0 0 0,0 1 0 0 0,-1 0 0 0 0,1 0 0 0 0,0 1 0 0 0,0-1 0 0 0,0 1 0 0 0,-1 1 0 0 0,1-1 0 0 0,0 1 0 0 0,0 0 0 0 0,1 1 0 0 0,-8 3 0 0 0,3-1 0 0 0,0 0 0 0 0,-18 6 0 0 0,8-3 0 0 0,2 1 2 0 0,15-8 2 0 0,0 1 0 0 0,1-1-1 0 0,-1 1 1 0 0,0-1 0 0 0,0 0-1 0 0,0 0 1 0 0,0 0 0 0 0,0 0-1 0 0,0 0 1 0 0,0-1 0 0 0,0 0-1 0 0,0 1 1 0 0,-6-1 0 0 0,-1-1 63 0 0,8 1-44 0 0,1 0-1 0 0,0 0 1 0 0,0 0 0 0 0,0 0-1 0 0,0 0 1 0 0,0-1-1 0 0,0 1 1 0 0,0 0-1 0 0,0 0 1 0 0,0-1 0 0 0,-2 0-1 0 0,-1 0 43 0 0,0 0-1 0 0,0 0 1 0 0,1 0 0 0 0,-1 0-1 0 0,0 1 1 0 0,-8 0 0 0 0,-3-1 26 0 0,4-1-48 0 0,0 2 1 0 0,0-1-1 0 0,0 2 0 0 0,-14 1 0 0 0,10-1-43 0 0,13-1 0 0 0,-1 0 0 0 0,1 0 0 0 0,0 0 0 0 0,-1 0 0 0 0,1 0 0 0 0,0 1 0 0 0,-1 0 0 0 0,1-1 0 0 0,0 1 0 0 0,0 0 0 0 0,0 0 0 0 0,0 0 0 0 0,-1 0 0 0 0,1 0 0 0 0,-3 3 0 0 0,5-4 3 0 0,-1 1-1 0 0,0-1 1 0 0,0 1-1 0 0,0-1 1 0 0,0 1-1 0 0,0-1 1 0 0,0 0-1 0 0,0 0 1 0 0,0 1-1 0 0,0-1 1 0 0,0 0-1 0 0,0 0 1 0 0,-2 0-1 0 0,-9 3 27 0 0,11-3-26 0 0,1-1 0 0 0,0 0 0 0 0,0 1-1 0 0,0-1 1 0 0,0 0 0 0 0,0 1 0 0 0,0-1-1 0 0,0 1 1 0 0,0-1 0 0 0,0 0 0 0 0,0 1 0 0 0,0-1-1 0 0,0 1 1 0 0,0-1 0 0 0,0 0 0 0 0,1 1 0 0 0,-1-1-1 0 0,0 1 1 0 0,0-1 0 0 0,1 0 0 0 0,-1 1-1 0 0,1-1 1 0 0,8-3-3 0 0,-1 0 0 0 0,1 1 0 0 0,0 0 0 0 0,0 1 0 0 0,0 0 0 0 0,0 0 0 0 0,0 1 0 0 0,0 0 0 0 0,10 1 0 0 0,-2-1 0 0 0,120-2 0 0 0,-121 3 0 0 0,92-9 0 0 0,-79 5 0 0 0,-1 1 0 0 0,1 1 0 0 0,31 3 0 0 0,79 21 118 0 0,7-13-33 0 0,-128-8-60 0 0,0 1 0 0 0,-1 0 0 0 0,0 1 0 0 0,24 8 0 0 0,-8-3 117 0 0,-1-1-1 0 0,44 4 0 0 0,-54-8-52 0 0,-1 1 0 0 0,34 10 0 0 0,-38-8-29 0 0,1-2 1 0 0,0 0-1 0 0,0-1 0 0 0,25 2 0 0 0,11-7 123 0 0,-35 2-102 0 0,0 0 0 0 0,0 1 1 0 0,26 5-1 0 0,-15-2 33 0 0,-6 0-88 0 0,30 1 188 0 0,159 3 436 0 0,-184-8-610 0 0,-8 1 34 0 0,1-2 1 0 0,25-3 0 0 0,-37 3-59 0 0,1 1-1 0 0,-1 0 1 0 0,0 1-1 0 0,17 3 0 0 0,-12-2-28 0 0,14 2 39 0 0,-21-2-11 0 0,1 0-1 0 0,0-1 1 0 0,-1 0 0 0 0,1-1-1 0 0,0 0 1 0 0,9-1-1 0 0,33-4 22 0 0,-35 4 27 0 0,0 0 0 0 0,0-1 0 0 0,20-6 0 0 0,94-24 289 0 0,-126 31-335 0 0,-1 0 1 0 0,1-1-1 0 0,-1 1 0 0 0,1-1 1 0 0,-1 0-1 0 0,1 0 0 0 0,-1 0 1 0 0,0 0-1 0 0,0-1 0 0 0,0 1 1 0 0,3-4-1 0 0,10-7 51 0 0,-12 10-47 0 0,0 0-1 0 0,0 0 1 0 0,0 0 0 0 0,-1-1-1 0 0,4-4 1 0 0,-5 7-13 0 0,-1 0 1 0 0,1-1-1 0 0,-1 1 0 0 0,1 0 1 0 0,-1 0-1 0 0,1-1 0 0 0,0 1 1 0 0,2-1-1 0 0,13-8 77 0 0,2-12 43 0 0,0-1 0 0 0,17-27 0 0 0,-15 19-19 0 0,-16 23-42 0 0,0 0 0 0 0,-1-1 0 0 0,6-15 0 0 0,-7 16 4 0 0,0 1 0 0 0,0-1 0 0 0,1 1 0 0 0,0 0 0 0 0,8-11 0 0 0,-9 14-47 0 0,0-1 0 0 0,0 1 1 0 0,-1-1-1 0 0,0 0 0 0 0,0 0 0 0 0,0 0 0 0 0,0 0 1 0 0,-1 0-1 0 0,0 0 0 0 0,0 0 0 0 0,0 0 1 0 0,-1-1-1 0 0,1-9 0 0 0,-2 6 33 0 0,1-1-1 0 0,-2 1 1 0 0,1-1 0 0 0,-1 1-1 0 0,0 0 1 0 0,-7-17 0 0 0,-9-4 25 0 0,15 25-65 0 0,-1 0-1 0 0,1 0 1 0 0,0 0-1 0 0,0-1 1 0 0,-2-7-1 0 0,0 0 5 0 0,0 0-1 0 0,-1 0 0 0 0,0 1 1 0 0,-9-12-1 0 0,7 11 3 0 0,0-1-1 0 0,1 1 1 0 0,-5-17-1 0 0,3 5 69 0 0,2 0-1 0 0,-6-41 1 0 0,11 52-52 0 0,2 1 0 0 0,-1-1 0 0 0,1 0 0 0 0,1 0-1 0 0,1 0 1 0 0,5-22 0 0 0,-7 36-39 0 0,5-20 64 0 0,-1-1 0 0 0,0 1 0 0 0,1-29 0 0 0,-6 39-47 0 0,0 1-1 0 0,-1-1 1 0 0,0 1-1 0 0,-1 0 1 0 0,0 0-1 0 0,-1 0 1 0 0,-6-14-1 0 0,-8-20-20 0 0,-14-55 132 0 0,30 90-128 0 0,-1 1 0 0 0,0 0 0 0 0,0 0 0 0 0,0 0 0 0 0,-1 0 0 0 0,0 0 0 0 0,0 1 0 0 0,-1 0 0 0 0,-5-6 0 0 0,4 9 0 0 0,1-1 0 0 0,-1 2 0 0 0,0-1 0 0 0,0 1 0 0 0,0 0 0 0 0,0 0 0 0 0,0 0 0 0 0,0 1 0 0 0,0 0 0 0 0,-1 0 0 0 0,-12 1 0 0 0,11-1 0 0 0,0 1 0 0 0,0-1 0 0 0,0 0 0 0 0,0-1 0 0 0,0 0 0 0 0,-15-6 0 0 0,14 4 4 0 0,0 1 0 0 0,-1-1 0 0 0,0 2 0 0 0,0-1 0 0 0,0 1 0 0 0,0 1 0 0 0,-14-1 0 0 0,-71 5 28 0 0,67 1-32 0 0,-42 10 0 0 0,22-3 0 0 0,11-5 0 0 0,0-1 0 0 0,0-2 0 0 0,0-2 0 0 0,-49-4 0 0 0,21-5 16 0 0,48 5-8 0 0,-1 0 0 0 0,1 1 0 0 0,-1 1 0 0 0,0 1 0 0 0,-28 4 0 0 0,-43 16-8 0 0,72-15 0 0 0,7-2 0 0 0,-1 0 0 0 0,1-1 0 0 0,-1 0 0 0 0,0-1 0 0 0,0 0 0 0 0,-15-1 0 0 0,3-1 10 0 0,0 1 0 0 0,-37 4 0 0 0,36-1 5 0 0,1-1 0 0 0,-36-3 0 0 0,-102-12-58 0 0,146 13 43 0 0,0 1 0 0 0,-19 3 0 0 0,-2 0 0 0 0,-33-1 0 0 0,15-1 0 0 0,-29 4 0 0 0,74-6 0 0 0,1 0 0 0 0,-1 0 0 0 0,0-1 0 0 0,0 0 0 0 0,-16-5 0 0 0,-8 0 0 0 0,-19 0 0 0 0,37 4 0 0 0,0 0 0 0 0,0-1 0 0 0,0-1 0 0 0,0-1 0 0 0,-27-12 0 0 0,17 6 0 0 0,-72-30 0 0 0,57 26 0 0 0,31 11 0 0 0,-1 0 0 0 0,0 0 0 0 0,0 1 0 0 0,-1 0 0 0 0,1 1 0 0 0,0 0 0 0 0,-1 1 0 0 0,1 0 0 0 0,-1 0 0 0 0,-13 2 0 0 0,-64 6 0 0 0,-27 4 0 0 0,99-8 0 0 0,1 0 0 0 0,0 2 0 0 0,-16 5 0 0 0,24-7 0 0 0,0 0 0 0 0,0 0 0 0 0,1 1 0 0 0,0 0 0 0 0,0 0 0 0 0,0 1 0 0 0,0-1 0 0 0,-9 11 0 0 0,12-10 1 0 0,-1 0-1 0 0,1 0 1 0 0,0 1-1 0 0,1-1 1 0 0,-1 1-1 0 0,1 0 1 0 0,0-1-1 0 0,-1 8 1 0 0,-1 4-30 0 0,-2 28 0 0 0,3 40 16 0 0,3-54 14 0 0,-1 1-1 0 0,-8 41 1 0 0,1-34-1 0 0,-6 30 0 0 0,-7 84 0 0 0,21-132 0 0 0,1 1 0 0 0,1-1 0 0 0,4 21 0 0 0,0-7 0 0 0,-2-2 0 0 0,2-1 0 0 0,1-1 0 0 0,2 1 0 0 0,19 46 0 0 0,-25-70 0 0 0,1-1 0 0 0,0-1 0 0 0,1 1 0 0 0,0-1 0 0 0,0 1 0 0 0,0-1 0 0 0,0-1 0 0 0,1 1 0 0 0,0-1 0 0 0,10 7 0 0 0,-5-6 0 0 0,0-1 0 0 0,0 0 0 0 0,1-1 0 0 0,-1-1 0 0 0,23 5 0 0 0,-27-6 0 0 0,7 0 0 0 0,0 0 0 0 0,26 1 0 0 0,-39-3 0 0 0,-1 1 0 0 0,0-1 0 0 0,0 1 0 0 0,0-1 0 0 0,1 0 0 0 0,-1 1 0 0 0,0-1 0 0 0,0 1 0 0 0,0-1 0 0 0,0 1 0 0 0,0-1 0 0 0,0 1 0 0 0,0-1 0 0 0,0 1 0 0 0,0-1 0 0 0,0 1 0 0 0,0-1 0 0 0,0 1 0 0 0,0-1 0 0 0,0 0 0 0 0,0 1 0 0 0,0-1 0 0 0,0 1 0 0 0,-1-1 0 0 0,1 1 0 0 0,0-1 0 0 0,0 0 0 0 0,-1 1 0 0 0,1 0 0 0 0,-7 15 0 0 0,-71 142-2766 0 0,35-67-546 0 0,19-44-4138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0.729"/>
    </inkml:context>
    <inkml:brush xml:id="br0">
      <inkml:brushProperty name="width" value="0.1" units="cm"/>
      <inkml:brushProperty name="height" value="0.1" units="cm"/>
      <inkml:brushProperty name="color" value="#F4F91B"/>
    </inkml:brush>
  </inkml:definitions>
  <inkml:trace contextRef="#ctx0" brushRef="#br0">1555 117 3679 0 0,'-2'-10'345'0'0,"2"9"-302"0"0,0 0 0 0 0,0 1-1 0 0,0-1 1 0 0,0 0-1 0 0,0 1 1 0 0,0-1 0 0 0,0 0-1 0 0,-1 0 1 0 0,1 1 0 0 0,0-1-1 0 0,0 0 1 0 0,-1 1-1 0 0,1-1 1 0 0,0 1 0 0 0,-1-1-1 0 0,1 0 1 0 0,-1 1 0 0 0,1-1-1 0 0,-1 0 1 0 0,-1 0 39 0 0,0 1 1 0 0,1-1 0 0 0,-1 0-1 0 0,0 0 1 0 0,1 1 0 0 0,-1-1-1 0 0,1 0 1 0 0,-1-1 0 0 0,-2-1-1 0 0,-6-4 486 0 0,-12-1 22 0 0,-1 1-1 0 0,1 1 1 0 0,-1 1-1 0 0,-1 1 1 0 0,-36-1 0 0 0,22 2-120 0 0,-329-14 1673 0 0,39 4-1248 0 0,254 8-765 0 0,26 3-31 0 0,0 3 0 0 0,0 1 0 0 0,-63 12 0 0 0,41 0-295 0 0,-104 35 0 0 0,135-36-80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1.148"/>
    </inkml:context>
    <inkml:brush xml:id="br0">
      <inkml:brushProperty name="width" value="0.1" units="cm"/>
      <inkml:brushProperty name="height" value="0.1" units="cm"/>
      <inkml:brushProperty name="color" value="#F4F91B"/>
    </inkml:brush>
  </inkml:definitions>
  <inkml:trace contextRef="#ctx0" brushRef="#br0">921 2 1375 0 0,'-128'-1'7892'0'0,"-214"4"-4854"0"0,57 16-2792 0 0,164-5-5118 0 0,77-7 2104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1.659"/>
    </inkml:context>
    <inkml:brush xml:id="br0">
      <inkml:brushProperty name="width" value="0.1" units="cm"/>
      <inkml:brushProperty name="height" value="0.1" units="cm"/>
      <inkml:brushProperty name="color" value="#F4F91B"/>
    </inkml:brush>
  </inkml:definitions>
  <inkml:trace contextRef="#ctx0" brushRef="#br0">1051 143 2303 0 0,'-25'-8'1109'0'0,"1"0"0"0"0,-49-7 0 0 0,7 1 703 0 0,-93-22 192 0 0,-236-24 0 0 0,371 59-1887 0 0,-1 0 1 0 0,0 2-1 0 0,-41 6 0 0 0,-70 24-3609 0 0,104-22-136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2.540"/>
    </inkml:context>
    <inkml:brush xml:id="br0">
      <inkml:brushProperty name="width" value="0.1" units="cm"/>
      <inkml:brushProperty name="height" value="0.1" units="cm"/>
      <inkml:brushProperty name="color" value="#F4F91B"/>
    </inkml:brush>
  </inkml:definitions>
  <inkml:trace contextRef="#ctx0" brushRef="#br0">2095 173 2759 0 0,'0'-3'74'0'0,"0"-5"29"0"0,0 1-1 0 0,0-1 1 0 0,-1 0 0 0 0,0 1-1 0 0,0-1 1 0 0,-1 0-1 0 0,-3-9 1 0 0,3 15 134 0 0,-1-1 0 0 0,0 1 0 0 0,1 0 0 0 0,-1 0 0 0 0,0 1 1 0 0,0-1-1 0 0,0 1 0 0 0,-4-2 0 0 0,-3-2-130 0 0,-14-7 111 0 0,-1 1 0 0 0,-1 2 0 0 0,0 0 0 0 0,0 1 0 0 0,-1 2 0 0 0,-46-6 0 0 0,-166 4 2708 0 0,137 8-2586 0 0,-206 15 356 0 0,-38-1-304 0 0,180-27-227 0 0,90 6-47 0 0,-1 2 1 0 0,-100 8-1 0 0,-92 34-775 0 0,211-28-166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4.214"/>
    </inkml:context>
    <inkml:brush xml:id="br0">
      <inkml:brushProperty name="width" value="0.1" units="cm"/>
      <inkml:brushProperty name="height" value="0.1" units="cm"/>
      <inkml:brushProperty name="color" value="#F4F91B"/>
    </inkml:brush>
  </inkml:definitions>
  <inkml:trace contextRef="#ctx0" brushRef="#br0">1432 115 1295 0 0,'-3'1'273'0'0,"-1"0"-1"0"0,0 1 1 0 0,1-1-1 0 0,-1-1 1 0 0,0 1-1 0 0,1 0 1 0 0,-1-1-1 0 0,0 0 1 0 0,0 0-1 0 0,1 0 1 0 0,-1 0-1 0 0,0-1 1 0 0,0 1-1 0 0,1-1 1 0 0,-1 0-1 0 0,0 0 1 0 0,1-1-1 0 0,-6-2 1 0 0,0 1-75 0 0,6 3-138 0 0,0 0-1 0 0,0-1 0 0 0,0 1 0 0 0,0 0 0 0 0,0 1 0 0 0,1-1 0 0 0,-1 0 0 0 0,0 1 0 0 0,0 0 1 0 0,0 0-1 0 0,0 0 0 0 0,0 0 0 0 0,1 0 0 0 0,-1 0 0 0 0,0 1 0 0 0,-2 1 0 0 0,2-1-20 0 0,0 0-1 0 0,1-1 0 0 0,-1 1 0 0 0,0-1 0 0 0,0 0 1 0 0,0 0-1 0 0,0 0 0 0 0,0 0 0 0 0,0 0 0 0 0,0-1 0 0 0,0 1 1 0 0,0-1-1 0 0,0 0 0 0 0,0 0 0 0 0,-5-1 0 0 0,-3-1 273 0 0,0-1 0 0 0,0 2 0 0 0,-23-1-1 0 0,21 2-40 0 0,-1-1-1 0 0,-19-4 0 0 0,-140-43 1366 0 0,0 0-456 0 0,136 40-1028 0 0,-1 2 1 0 0,-67-3 0 0 0,20 10-140 0 0,0 3-1 0 0,-102 20 1 0 0,37 7-3731 0 0,65-9-541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5.653"/>
    </inkml:context>
    <inkml:brush xml:id="br0">
      <inkml:brushProperty name="width" value="0.1" units="cm"/>
      <inkml:brushProperty name="height" value="0.1" units="cm"/>
      <inkml:brushProperty name="color" value="#F4F91B"/>
    </inkml:brush>
  </inkml:definitions>
  <inkml:trace contextRef="#ctx0" brushRef="#br0">1122 147 919 0 0,'7'-3'257'0'0,"0"-1"-1"0"0,-1 0 0 0 0,1-1 0 0 0,-1 1 1 0 0,0-1-1 0 0,-1 0 0 0 0,1-1 0 0 0,7-9 1 0 0,-12 13-149 0 0,0 1 1 0 0,1-1 0 0 0,-1 0 0 0 0,0 0-1 0 0,0 0 1 0 0,0 0 0 0 0,-1 0 0 0 0,1 0-1 0 0,0 0 1 0 0,-1 0 0 0 0,1 0 0 0 0,-1 0-1 0 0,0 0 1 0 0,1 0 0 0 0,-1 0 0 0 0,0 0-1 0 0,0-1 1 0 0,-1 1 0 0 0,1 0 0 0 0,0 0-1 0 0,-1 0 1 0 0,1 0 0 0 0,-1 0 0 0 0,0 0-1 0 0,0 0 1 0 0,0 0 0 0 0,0 0 0 0 0,0 0-1 0 0,0 0 1 0 0,0 1 0 0 0,0-1 0 0 0,-1 0-1 0 0,1 1 1 0 0,-1-1 0 0 0,-1-1 0 0 0,-1 0 61 0 0,0 1 0 0 0,1-1 1 0 0,-1 1-1 0 0,0 0 0 0 0,-1 0 1 0 0,1 0-1 0 0,0 1 0 0 0,0-1 0 0 0,-1 1 1 0 0,1 0-1 0 0,-9-1 0 0 0,-5 1 363 0 0,-30 0 0 0 0,26 2-272 0 0,-127 7 818 0 0,15 0-382 0 0,-232-5 531 0 0,330-3-1180 0 0,0 2-1 0 0,-57 11 1 0 0,70-8-116 0 0,1 1 0 0 0,0 1 0 0 0,0 1 1 0 0,1 0-1 0 0,-23 14 0 0 0,11-3-388 0 0,2-2-36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5:13.805"/>
    </inkml:context>
    <inkml:brush xml:id="br0">
      <inkml:brushProperty name="width" value="0.1" units="cm"/>
      <inkml:brushProperty name="height" value="0.1" units="cm"/>
      <inkml:brushProperty name="color" value="#E71224"/>
    </inkml:brush>
  </inkml:definitions>
  <inkml:trace contextRef="#ctx0" brushRef="#br0">1 66 3567 0 0,'0'-4'159'0'0,"3"-16"82"0"0,-3 20-191 0 0,1-1-1 0 0,-1 0 0 0 0,1 1 0 0 0,-1-1 1 0 0,0 1-1 0 0,1-1 0 0 0,-1 1 0 0 0,1-1 1 0 0,-1 1-1 0 0,1 0 0 0 0,0-1 0 0 0,-1 1 1 0 0,1 0-1 0 0,-1-1 0 0 0,1 1 1 0 0,0 0-1 0 0,-1 0 0 0 0,1-1 0 0 0,0 1 1 0 0,-1 0-1 0 0,1 0 0 0 0,0 0 0 0 0,-1 0 1 0 0,1 0-1 0 0,0 0 0 0 0,-1 0 0 0 0,1 0 1 0 0,0 0-1 0 0,-1 0 0 0 0,2 1 0 0 0,25 5-35 0 0,-18-3 105 0 0,11 1-4 0 0,1-1 0 0 0,-1-1 0 0 0,30 0 0 0 0,63-9 831 0 0,4 1-61 0 0,116 4 91 0 0,-51-18-478 0 0,-179 20-491 0 0,37-9 88 0 0,-32 6-75 0 0,-1 1 0 0 0,1 0 0 0 0,-1 1 0 0 0,1 0 0 0 0,0 0 0 0 0,0 0 0 0 0,-1 1 0 0 0,1 1 0 0 0,0-1 0 0 0,9 3 0 0 0,-16-3-30 0 0,1 0 0 0 0,-1 1 1 0 0,0 0-1 0 0,0-1 0 0 0,1 1 0 0 0,-1 0 1 0 0,0 0-1 0 0,0 0 0 0 0,0-1 0 0 0,0 1 0 0 0,0 0 1 0 0,0 1-1 0 0,0-1 0 0 0,1 2 0 0 0,4 8-222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6.425"/>
    </inkml:context>
    <inkml:brush xml:id="br0">
      <inkml:brushProperty name="width" value="0.1" units="cm"/>
      <inkml:brushProperty name="height" value="0.1" units="cm"/>
      <inkml:brushProperty name="color" value="#F4F91B"/>
    </inkml:brush>
  </inkml:definitions>
  <inkml:trace contextRef="#ctx0" brushRef="#br0">1837 216 3679 0 0,'-23'-8'856'0'0,"1"0"-1"0"0,-2 1 0 0 0,1 1 0 0 0,-1 2 0 0 0,-28-3 0 0 0,9 1-899 0 0,10 0 345 0 0,-428-83 2503 0 0,443 85-2721 0 0,-184-46 886 0 0,159 42-767 0 0,-1 2 0 0 0,-76-1 0 0 0,-195 11 4 0 0,270-4-361 0 0,-1 2 0 0 0,1 2 0 0 0,0 2 0 0 0,1 2 0 0 0,-55 17 0 0 0,34-2-371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6.905"/>
    </inkml:context>
    <inkml:brush xml:id="br0">
      <inkml:brushProperty name="width" value="0.1" units="cm"/>
      <inkml:brushProperty name="height" value="0.1" units="cm"/>
      <inkml:brushProperty name="color" value="#F4F91B"/>
    </inkml:brush>
  </inkml:definitions>
  <inkml:trace contextRef="#ctx0" brushRef="#br0">1362 78 919 0 0,'-149'3'4604'0'0,"-95"-20"-2878"0"0,-1-22 351 0 0,240 38-2028 0 0,-88-11 643 0 0,0 3-1 0 0,-138 6 1 0 0,185 5-628 0 0,-55 10 1 0 0,71-7-1640 0 0,-35 12 1 0 0,6 4-2041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7.375"/>
    </inkml:context>
    <inkml:brush xml:id="br0">
      <inkml:brushProperty name="width" value="0.1" units="cm"/>
      <inkml:brushProperty name="height" value="0.1" units="cm"/>
      <inkml:brushProperty name="color" value="#F4F91B"/>
    </inkml:brush>
  </inkml:definitions>
  <inkml:trace contextRef="#ctx0" brushRef="#br0">1529 108 3711 0 0,'-1'-1'27'0'0,"0"1"0"0"0,0-1-1 0 0,0 1 1 0 0,0-1-1 0 0,0 1 1 0 0,0-1-1 0 0,0 1 1 0 0,0 0-1 0 0,0-1 1 0 0,0 1-1 0 0,0 0 1 0 0,0 0-1 0 0,0 0 1 0 0,0 0 0 0 0,-2 0-1 0 0,-27 1-21 0 0,17-1 67 0 0,-230-16 1773 0 0,0-18 846 0 0,-41-5-890 0 0,204 31-1637 0 0,1 3 0 0 0,-2 4 0 0 0,1 3 0 0 0,-86 14 0 0 0,25 9-1129 0 0,71-13-2777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7.940"/>
    </inkml:context>
    <inkml:brush xml:id="br0">
      <inkml:brushProperty name="width" value="0.1" units="cm"/>
      <inkml:brushProperty name="height" value="0.1" units="cm"/>
      <inkml:brushProperty name="color" value="#F4F91B"/>
    </inkml:brush>
  </inkml:definitions>
  <inkml:trace contextRef="#ctx0" brushRef="#br0">1314 139 1839 0 0,'-285'-49'3800'0'0,"118"15"-2417"0"0,-53-10 493 0 0,172 38-1573 0 0,1 1 0 0 0,-85 4 0 0 0,62 8-313 0 0,-104 22-1 0 0,71-5-2645 0 0,36-8-411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8.394"/>
    </inkml:context>
    <inkml:brush xml:id="br0">
      <inkml:brushProperty name="width" value="0.1" units="cm"/>
      <inkml:brushProperty name="height" value="0.1" units="cm"/>
      <inkml:brushProperty name="color" value="#F4F91B"/>
    </inkml:brush>
  </inkml:definitions>
  <inkml:trace contextRef="#ctx0" brushRef="#br0">1273 85 4895 0 0,'-13'-9'209'0'0,"-1"1"-1"0"0,0 1 0 0 0,0 0 1 0 0,-1 1-1 0 0,0 0 0 0 0,0 1 1 0 0,-23-4-1 0 0,-54-4 886 0 0,-133-2-1 0 0,-96 20-623 0 0,275-4-363 0 0,-50 5-121 0 0,1 4 0 0 0,-96 24-1 0 0,123-20-93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18.988"/>
    </inkml:context>
    <inkml:brush xml:id="br0">
      <inkml:brushProperty name="width" value="0.1" units="cm"/>
      <inkml:brushProperty name="height" value="0.1" units="cm"/>
      <inkml:brushProperty name="color" value="#F4F91B"/>
    </inkml:brush>
  </inkml:definitions>
  <inkml:trace contextRef="#ctx0" brushRef="#br0">1532 46 3023 0 0,'-25'-6'229'0'0,"0"2"-1"0"0,-1 2 0 0 0,1 0 0 0 0,-1 1 1 0 0,-27 3-1 0 0,-6-1-146 0 0,-431-26 3354 0 0,387 19-2783 0 0,1 4-1 0 0,-122 14 1 0 0,-55 8-1267 0 0,184-13-2666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41.377"/>
    </inkml:context>
    <inkml:brush xml:id="br0">
      <inkml:brushProperty name="width" value="0.1" units="cm"/>
      <inkml:brushProperty name="height" value="0.1" units="cm"/>
      <inkml:brushProperty name="color" value="#F4F91B"/>
    </inkml:brush>
  </inkml:definitions>
  <inkml:trace contextRef="#ctx0" brushRef="#br0">547 21 919 0 0,'-5'-3'169'0'0,"0"0"-1"0"0,-1 1 0 0 0,1-1 0 0 0,0 1 0 0 0,-1 0 0 0 0,0 1 0 0 0,1-1 1 0 0,-1 1-1 0 0,0 1 0 0 0,-9-1 0 0 0,-6 1 507 0 0,-34 5 0 0 0,8-1-896 0 0,-47-4 642 0 0,59-1 131 0 0,0 1 1 0 0,-55 8 0 0 0,79-5-550 0 0,0 0 1 0 0,0 1 0 0 0,-11 5 0 0 0,-10 4-5 0 0,28-12 1 0 0,-4 0 0 0 0,7-2 0 0 0,16 5-729 0 0,-8-2 378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42.918"/>
    </inkml:context>
    <inkml:brush xml:id="br0">
      <inkml:brushProperty name="width" value="0.1" units="cm"/>
      <inkml:brushProperty name="height" value="0.1" units="cm"/>
      <inkml:brushProperty name="color" value="#F4F91B"/>
    </inkml:brush>
  </inkml:definitions>
  <inkml:trace contextRef="#ctx0" brushRef="#br0">3289 138 2303 0 0,'48'-18'846'0'0,"-34"12"-341"0"0,1 0-1 0 0,0 1 0 0 0,0 1 1 0 0,31-5-1 0 0,66 4-440 0 0,-99 4-25 0 0,-1 0 0 0 0,24 4 0 0 0,16-1 36 0 0,13-13-57 0 0,-6 2 356 0 0,-52 8-291 0 0,-1 0 11 0 0,1 1 0 0 0,0-1 0 0 0,-1 1 0 0 0,1 0 0 0 0,-1 1 0 0 0,1-1 0 0 0,7 3 0 0 0,-14-1 130 0 0,-7 1-45 0 0,-10 1 123 0 0,13-3-186 0 0,-10 1 112 0 0,-1 0-1 0 0,1-1 0 0 0,-17 0 1 0 0,-8 0 46 0 0,-57 7-82 0 0,-89-22 470 0 0,160 11-620 0 0,-33-2 198 0 0,-34-5-42 0 0,-69-25-124 0 0,126 27-74 0 0,-47-6 0 0 0,65 12 0 0 0,-8 0 0 0 0,0 1 0 0 0,0 2 0 0 0,-1 0 0 0 0,-26 6 0 0 0,7-2 0 0 0,26-3 0 0 0,-35 8 0 0 0,49-9 0 0 0,0 0 0 0 0,0 1 0 0 0,0 0 0 0 0,0 0 0 0 0,1 0 0 0 0,-1 1 0 0 0,1-1 0 0 0,-1 1 0 0 0,1 0 0 0 0,0 1 0 0 0,0-1 0 0 0,-4 5 0 0 0,8-7 0 0 0,-1-1 0 0 0,1 1 0 0 0,0-1 0 0 0,0 1 0 0 0,-1-1 0 0 0,1 1 0 0 0,0-1 0 0 0,0 1 0 0 0,0-1 0 0 0,0 1 0 0 0,0-1 0 0 0,0 1 0 0 0,0-1 0 0 0,0 1 0 0 0,0 0 0 0 0,0-1 0 0 0,0 1 0 0 0,0-1 0 0 0,0 1 0 0 0,0-1 0 0 0,0 1 0 0 0,0-1 0 0 0,1 1 0 0 0,-1-1 0 0 0,0 1 0 0 0,0-1 0 0 0,1 1 0 0 0,-1-1 0 0 0,0 1 0 0 0,1-1 0 0 0,-1 1 0 0 0,0-1 0 0 0,1 0 0 0 0,-1 1 0 0 0,1-1 0 0 0,-1 0 0 0 0,0 1 0 0 0,1-1 0 0 0,-1 0 0 0 0,1 0 0 0 0,-1 1 0 0 0,1-1 0 0 0,-1 0 0 0 0,1 0 0 0 0,0 0 0 0 0,0 0 0 0 0,33 11 0 0 0,-25-9 0 0 0,27 7 0 0 0,-1-2 0 0 0,62 4 0 0 0,-76-9 0 0 0,121 8 0 0 0,42 4 0 0 0,-50-2 32 0 0,206-6 0 0 0,-239-15-32 0 0,-66 5 0 0 0,1 1 0 0 0,53 2 0 0 0,-86 2 0 0 0,0-1 0 0 0,0 1 0 0 0,-1-1 0 0 0,1 1 0 0 0,0 0 0 0 0,4 2 0 0 0,-7-3 0 0 0,0 0 0 0 0,1 0 0 0 0,-1 0 0 0 0,0 0 0 0 0,0 1 0 0 0,1-1 0 0 0,-1 0 0 0 0,0 0 0 0 0,0 0 0 0 0,0 0 0 0 0,1 1 0 0 0,-1-1 0 0 0,0 0 0 0 0,0 0 0 0 0,0 1 0 0 0,0-1 0 0 0,0 0 0 0 0,1 0 0 0 0,-1 1 0 0 0,0-1 0 0 0,0 0 0 0 0,0 0 0 0 0,0 1 0 0 0,0-1 0 0 0,0 0 0 0 0,0 0 0 0 0,0 1 0 0 0,0 0 0 0 0,-1 0 0 0 0,1-1 0 0 0,0 1 0 0 0,-1-1 0 0 0,1 1 0 0 0,-1-1 0 0 0,1 1 0 0 0,-1-1 0 0 0,0 1 0 0 0,1-1 0 0 0,-1 1 0 0 0,1-1 0 0 0,-1 1 0 0 0,0-1 0 0 0,1 0 0 0 0,-2 1 0 0 0,-3 1 0 0 0,0 0 0 0 0,0-1 0 0 0,0 1 0 0 0,0-1 0 0 0,-1 0 0 0 0,1-1 0 0 0,-8 1 0 0 0,-40-3 0 0 0,36 2 0 0 0,-57-6 55 0 0,42 2 110 0 0,-1 2-1 0 0,1 1 0 0 0,-39 5 0 0 0,5 5-72 0 0,-80 8 20 0 0,115-15-82 0 0,0-1 0 0 0,-54-6 0 0 0,-48-18 24 0 0,-16-2-34 0 0,107 22-20 0 0,1 3 0 0 0,-1 1 0 0 0,-46 7 0 0 0,-34 2 0 0 0,36-9 56 0 0,1-5 0 0 0,-124-21 0 0 0,-17-2 504 0 0,-136 12-181 0 0,317 15-326 0 0,-75 11 1 0 0,95-7-39 0 0,-64 12 143 0 0,-166 6-1 0 0,-27-18 579 0 0,187-6-706 0 0,50-1 56 0 0,1 3 0 0 0,-1 1 0 0 0,-47 9 0 0 0,-49 14-12 0 0,116-22 67 0 0,-1-1 1 0 0,0-1-1 0 0,-44-5 0 0 0,15 0 16 0 0,43 4-109 0 0,0 0 1 0 0,0 2-1 0 0,1-1 1 0 0,-17 4-1 0 0,23-3-55 0 0,-1 1 0 0 0,1 0 0 0 0,0 0 0 0 0,-1 0 0 0 0,1 0-1 0 0,0 1 1 0 0,1 0 0 0 0,-1 0 0 0 0,0 0 0 0 0,1 1 0 0 0,-6 5 0 0 0,-4 7-169 0 0,1-1-15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20.224"/>
    </inkml:context>
    <inkml:brush xml:id="br0">
      <inkml:brushProperty name="width" value="0.1" units="cm"/>
      <inkml:brushProperty name="height" value="0.1" units="cm"/>
      <inkml:brushProperty name="color" value="#F4F91B"/>
    </inkml:brush>
  </inkml:definitions>
  <inkml:trace contextRef="#ctx0" brushRef="#br0">1171 49 5815 0 0,'-6'-10'347'0'0,"4"6"-308"0"0,0 0 0 0 0,0 1 0 0 0,-1-1 0 0 0,1 1-1 0 0,-6-6 1 0 0,7 8-2 0 0,-1 0-1 0 0,1 0 0 0 0,-1 0 1 0 0,1 1-1 0 0,-1-1 0 0 0,1 0 1 0 0,-1 1-1 0 0,0-1 1 0 0,1 1-1 0 0,-1-1 0 0 0,0 1 1 0 0,0 0-1 0 0,1-1 1 0 0,-1 1-1 0 0,0 0 0 0 0,0 0 1 0 0,-2 1-1 0 0,-149 4 719 0 0,55-3-777 0 0,-138-6 366 0 0,63-1 400 0 0,26 3-242 0 0,-105 2-436 0 0,197 2-298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20.714"/>
    </inkml:context>
    <inkml:brush xml:id="br0">
      <inkml:brushProperty name="width" value="0.1" units="cm"/>
      <inkml:brushProperty name="height" value="0.1" units="cm"/>
      <inkml:brushProperty name="color" value="#F4F91B"/>
    </inkml:brush>
  </inkml:definitions>
  <inkml:trace contextRef="#ctx0" brushRef="#br0">2376 74 2759 0 0,'-1'-2'70'0'0,"-1"0"-1"0"0,1 0 0 0 0,-1 1 0 0 0,0-1 0 0 0,1 0 0 0 0,-1 1 0 0 0,0 0 0 0 0,0-1 0 0 0,0 1 0 0 0,0 0 0 0 0,0 0 1 0 0,0 0-1 0 0,-1 0 0 0 0,1 0 0 0 0,0 0 0 0 0,0 1 0 0 0,-1-1 0 0 0,1 1 0 0 0,0 0 0 0 0,-5-1 0 0 0,1 0 176 0 0,-79-8 767 0 0,-109 2-1 0 0,88 5-214 0 0,-123-13 746 0 0,-16-1-156 0 0,-73 27-549 0 0,98 0-610 0 0,192-10-202 0 0,-404 20 87 0 0,54 15-957 0 0,289-27-2947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5:17.804"/>
    </inkml:context>
    <inkml:brush xml:id="br0">
      <inkml:brushProperty name="width" value="0.1" units="cm"/>
      <inkml:brushProperty name="height" value="0.1" units="cm"/>
      <inkml:brushProperty name="color" value="#E71224"/>
    </inkml:brush>
  </inkml:definitions>
  <inkml:trace contextRef="#ctx0" brushRef="#br0">1169 238 1375 0 0,'-2'-4'282'0'0,"-4"-7"-647"0"0,6 11 407 0 0,0 0 0 0 0,0 0 0 0 0,0-1 0 0 0,0 1 1 0 0,0 0-1 0 0,0 0 0 0 0,0 0 0 0 0,0 0 0 0 0,0 0 1 0 0,-1-1 168 0 0,1 1-169 0 0,0 0 0 0 0,0 0 0 0 0,0 0 0 0 0,0 0 1 0 0,0 0-1 0 0,0 0 0 0 0,-1 0 0 0 0,1 0 0 0 0,0 0 1 0 0,0 0-1 0 0,0 0 0 0 0,0 0 0 0 0,0 0 0 0 0,0 0 1 0 0,-1 0-1 0 0,1 0 0 0 0,0 0 0 0 0,0 0 0 0 0,0 0 1 0 0,0 0-1 0 0,0 0 0 0 0,0 0 0 0 0,-1 0 0 0 0,1 0 1 0 0,0 0-1 0 0,0 0 0 0 0,0 0 0 0 0,0 0 0 0 0,0 0 0 0 0,0 0 1 0 0,-1 1 168 0 0,1-1-169 0 0,0 0 0 0 0,0 0 0 0 0,0 0 0 0 0,0 0 1 0 0,0 0-1 0 0,0 0 0 0 0,0 0 0 0 0,-1 1 0 0 0,-1 3 105 0 0,-1 1-1 0 0,-1-1 0 0 0,1 0 0 0 0,0 0 0 0 0,-1 0 1 0 0,0 0-1 0 0,0-1 0 0 0,-6 4 0 0 0,-36 23 394 0 0,-8 2 319 0 0,1 3-1 0 0,-62 54 1 0 0,-84 95-383 0 0,-43 26 16 0 0,222-195-324 0 0,-1 0 0 0 0,-1-1 0 0 0,0-1 0 0 0,0-1 0 0 0,-1-1 0 0 0,-39 13 0 0 0,62-24-150 0 0,-1 0 0 0 0,0 1 0 0 0,0-1 0 0 0,1 0 0 0 0,-1 0 0 0 0,0 1 0 0 0,0-1 0 0 0,1 0 0 0 0,-1 0 0 0 0,0 0 0 0 0,0 0 0 0 0,0 0 0 0 0,1 0 0 0 0,-1 0 0 0 0,0 0 0 0 0,0-1 0 0 0,1 1 0 0 0,-1 0 0 0 0,0 0 0 0 0,0-1 0 0 0,1 1 1 0 0,-1 0-1 0 0,0-1 0 0 0,1 1 0 0 0,-1-1 0 0 0,0 1 0 0 0,0-1 0 0 0,0-1 11 0 0,1 1 0 0 0,-1 0 0 0 0,1 0 0 0 0,-1-1 0 0 0,1 1 0 0 0,0 0 0 0 0,0-1 1 0 0,0 1-1 0 0,-1 0 0 0 0,1 0 0 0 0,0-1 0 0 0,1 1 0 0 0,-1 0 0 0 0,0-3 0 0 0,3-6 85 0 0,-1 1 0 0 0,1-1-1 0 0,5-10 1 0 0,-7 18-112 0 0,3-7 4 0 0,19-47 164 0 0,18-62 1 0 0,-36 101-140 0 0,-1 0 0 0 0,-1 0 0 0 0,0 0 0 0 0,-2-1 0 0 0,0 1 0 0 0,0-1 0 0 0,-2 1 0 0 0,-3-27 0 0 0,-1 27-17 0 0,0 1 0 0 0,0 0-1 0 0,-2 0 1 0 0,0 0 0 0 0,-1 1 0 0 0,-19-29-1 0 0,-1 6 35 0 0,-41-44 0 0 0,44 53-60 0 0,9 11-8 0 0,0 0 0 0 0,-27-22 0 0 0,43 39 21 0 0,-1 0-1 0 0,0 1 1 0 0,1-1-1 0 0,-1 0 0 0 0,0 1 1 0 0,0-1-1 0 0,0 1 1 0 0,1-1-1 0 0,-1 1 1 0 0,0 0-1 0 0,0-1 1 0 0,0 1-1 0 0,0 0 0 0 0,0 0 1 0 0,0-1-1 0 0,0 1 1 0 0,1 0-1 0 0,-1 0 1 0 0,0 0-1 0 0,0 0 0 0 0,0 0 1 0 0,-2 1-1 0 0,3-1 1 0 0,-1 1 1 0 0,0-1-1 0 0,1 1 0 0 0,-1-1 0 0 0,1 1 0 0 0,-1 0 0 0 0,1-1 0 0 0,-1 1 0 0 0,1 0 0 0 0,-1 0 0 0 0,1-1 1 0 0,-1 1-1 0 0,1 0 0 0 0,0 0 0 0 0,0-1 0 0 0,-1 1 0 0 0,1 0 0 0 0,0 0 0 0 0,0 1 0 0 0,0 4 5 0 0,-1 0-1 0 0,1 0 0 0 0,1-1 1 0 0,-1 1-1 0 0,3 10 0 0 0,4 4 27 0 0,1 0-1 0 0,1 0 0 0 0,1-1 0 0 0,1 0 0 0 0,17 24 1 0 0,-21-32-20 0 0,78 101 307 0 0,-20-28-72 0 0,-44-59-154 0 0,0-1 0 0 0,2 0 0 0 0,27 20 0 0 0,-33-29-39 0 0,-2-3-15 0 0,0 0 1 0 0,1-1-1 0 0,1-1 0 0 0,-1 0 0 0 0,2-2 0 0 0,-1 0 0 0 0,1 0 0 0 0,26 6 0 0 0,-35-12-24 0 0,1 0 1 0 0,-1-1-1 0 0,0 0 0 0 0,1 0 0 0 0,-1-1 0 0 0,1 0 0 0 0,-1-1 0 0 0,0 0 1 0 0,1 0-1 0 0,-1-1 0 0 0,0-1 0 0 0,0 1 0 0 0,0-1 0 0 0,0-1 0 0 0,0 0 0 0 0,-1 0 1 0 0,0 0-1 0 0,0-1 0 0 0,0 0 0 0 0,0-1 0 0 0,9-9 0 0 0,-10 9 0 0 0,-1 0 0 0 0,0-1-1 0 0,-1 1 1 0 0,1-1-1 0 0,-1 0 1 0 0,-1-1 0 0 0,1 1-1 0 0,-1-1 1 0 0,-1 0 0 0 0,1 0-1 0 0,-1 0 1 0 0,-1-1-1 0 0,0 1 1 0 0,0-1 0 0 0,0 1-1 0 0,-1-1 1 0 0,0 1 0 0 0,-1-1-1 0 0,0 0 1 0 0,0 0-1 0 0,-1 1 1 0 0,0-1 0 0 0,-4-11-1 0 0,-1 0 17 0 0,-1 1 1 0 0,-1 0-1 0 0,0 0 0 0 0,-22-32 0 0 0,-55-64 48 0 0,48 67-62 0 0,34 43-17 0 0,-84-103 66 0 0,71 90-50 0 0,-1 1-1 0 0,0 1 1 0 0,-36-25-1 0 0,51 39-15 0 0,0 0 0 0 0,-1 0-1 0 0,1 1 1 0 0,-1 0 0 0 0,0-1 0 0 0,1 1-1 0 0,-1 0 1 0 0,0 0 0 0 0,0 0 0 0 0,0 1-1 0 0,0-1 1 0 0,1 1 0 0 0,-1 0 0 0 0,0-1-1 0 0,0 1 1 0 0,0 1 0 0 0,0-1-1 0 0,0 0 1 0 0,0 1 0 0 0,0-1 0 0 0,0 1-1 0 0,0 0 1 0 0,1 0 0 0 0,-1 0 0 0 0,0 0-1 0 0,1 0 1 0 0,-1 1 0 0 0,1 0 0 0 0,-1-1-1 0 0,1 1 1 0 0,0 0 0 0 0,-1 0-1 0 0,1 0 1 0 0,0 0 0 0 0,0 0 0 0 0,1 1-1 0 0,-1-1 1 0 0,0 0 0 0 0,-2 6 0 0 0,-2 4-15 0 0,0 1 1 0 0,0 1 0 0 0,2-1-1 0 0,-1 1 1 0 0,-4 26 0 0 0,-3 74-72 0 0,4-28 76 0 0,7-73 10 0 0,-28 166 0 0 0,21-139 0 0 0,-3 1 0 0 0,-19 50 0 0 0,22-70 0 0 0,-1-1 0 0 0,-1 0 0 0 0,0-1 0 0 0,-16 21 0 0 0,25-38 5 0 0,0-1-1 0 0,-1 0 0 0 0,1 1 1 0 0,0-1-1 0 0,-1 0 1 0 0,1 0-1 0 0,0 0 0 0 0,-1 0 1 0 0,0 0-1 0 0,1-1 0 0 0,-1 1 1 0 0,1 0-1 0 0,-4 0 1 0 0,5-1-2 0 0,-1 0 0 0 0,1 0 1 0 0,0 0-1 0 0,-1 0 0 0 0,1 0 1 0 0,-1 0-1 0 0,1 0 0 0 0,0 0 1 0 0,-1 0-1 0 0,1 0 0 0 0,0 0 1 0 0,0 0-1 0 0,-1 0 0 0 0,1 0 1 0 0,0 0-1 0 0,-1-1 0 0 0,1 1 1 0 0,0 0-1 0 0,-1 0 0 0 0,1 0 1 0 0,0-1-1 0 0,0 1 0 0 0,-1 0 1 0 0,1 0-1 0 0,0-1 0 0 0,-1 1 1 0 0,1-1 2 0 0,0 0 0 0 0,0 0 0 0 0,-1 0 1 0 0,1 0-1 0 0,0 0 0 0 0,0 0 1 0 0,0 0-1 0 0,0 0 0 0 0,0 0 0 0 0,0 0 1 0 0,0 0-1 0 0,1 0 0 0 0,-1 0 0 0 0,0-1 1 0 0,24-74 136 0 0,3 0 0 0 0,67-130 0 0 0,19 6-90 0 0,-111 197-52 0 0,0 0-1 0 0,0 0 1 0 0,0 0-1 0 0,1 1 0 0 0,-1-1 1 0 0,4-2-1 0 0,-6 5 0 0 0,1-1 0 0 0,-1 1 0 0 0,1 0 0 0 0,-1 0 0 0 0,0-1-1 0 0,1 1 1 0 0,-1 0 0 0 0,1 0 0 0 0,-1 0 0 0 0,1 0 0 0 0,-1-1 0 0 0,0 1-1 0 0,1 0 1 0 0,-1 0 0 0 0,1 0 0 0 0,-1 0 0 0 0,1 0 0 0 0,-1 0 0 0 0,1 0 0 0 0,-1 1-1 0 0,1-1 1 0 0,0 0 0 0 0,0 1-1 0 0,-1-1 0 0 0,1 1 1 0 0,-1-1-1 0 0,1 1 0 0 0,-1 0 1 0 0,1-1-1 0 0,-1 1 0 0 0,1-1 1 0 0,-1 1-1 0 0,0 0 0 0 0,1 0 1 0 0,-1-1-1 0 0,0 1 0 0 0,0 0 1 0 0,1-1-1 0 0,-1 3 0 0 0,3 15-16 0 0,-1 1-1 0 0,-1 0 0 0 0,-1 0 1 0 0,-3 33-1 0 0,2-38-20 0 0,-5 99-33 0 0,14 174 0 0 0,-2-245 71 0 0,13 52 0 0 0,-10-54 0 0 0,7 62 0 0 0,-16-91 0 0 0,0-11 0 0 0,0 0 0 0 0,0 0 0 0 0,-1 0 0 0 0,1 0 1 0 0,0 0-1 0 0,0 0 0 0 0,0 0 0 0 0,0 0 0 0 0,0-1 0 0 0,0 1 0 0 0,-1 0 0 0 0,1 0 0 0 0,0 0 0 0 0,0 0 0 0 0,0 0 0 0 0,0 0 0 0 0,0 0 0 0 0,0 0 0 0 0,-1 0 0 0 0,1 0 0 0 0,0 0 0 0 0,0 0 1 0 0,0 0-1 0 0,0 0 0 0 0,0 0 0 0 0,-1 0 0 0 0,1 0 0 0 0,0 0 0 0 0,0 0 0 0 0,0 0 0 0 0,0 0 0 0 0,0 1 0 0 0,-1-1 0 0 0,1 0 0 0 0,0 0 0 0 0,0 0 0 0 0,0 0 0 0 0,0 0 0 0 0,0 0 0 0 0,0 0 1 0 0,0 0-1 0 0,0 1 0 0 0,0-1 0 0 0,-1 0 0 0 0,1 0 0 0 0,0 0 0 0 0,0 0 0 0 0,0 0 0 0 0,0 0 0 0 0,0 1 0 0 0,0-1 0 0 0,0 0 0 0 0,0 0 0 0 0,0 0 0 0 0,0 0 0 0 0,0 0 0 0 0,0 1 0 0 0,0-1 1 0 0,0 0-1 0 0,0 0 0 0 0,0 0 0 0 0,0 0 0 0 0,0 0 0 0 0,0 0 0 0 0,0 1 0 0 0,0-1 0 0 0,-3-6 50 0 0,-1-4-22 0 0,0 0-1 0 0,1 0 1 0 0,0 0 0 0 0,1-1 0 0 0,0 1 0 0 0,1-1 0 0 0,0 0 0 0 0,0-11 0 0 0,0-6 22 0 0,0 8-113 0 0,1 0-1 0 0,2 1 1 0 0,0-1 0 0 0,1 1 0 0 0,0-1-1 0 0,2 1 1 0 0,0 0 0 0 0,1 1 0 0 0,2-1-1 0 0,-1 1 1 0 0,2 0 0 0 0,0 1 0 0 0,1 0-1 0 0,1 1 1 0 0,1 0 0 0 0,0 0 0 0 0,18-16-1 0 0,-26 28 47 0 0,1-1 0 0 0,0 1 0 0 0,0 1-1 0 0,1-1 1 0 0,-1 1 0 0 0,1-1 0 0 0,0 2 0 0 0,0-1-1 0 0,0 1 1 0 0,0 0 0 0 0,0 0 0 0 0,12-2 0 0 0,-12 4 7 0 0,0-1 0 0 0,-1 2 1 0 0,1-1-1 0 0,0 0 1 0 0,-1 1-1 0 0,1 0 0 0 0,-1 1 1 0 0,1-1-1 0 0,-1 1 0 0 0,1 0 1 0 0,-1 0-1 0 0,0 1 1 0 0,0-1-1 0 0,9 7 0 0 0,-9-4 35 0 0,1-1-1 0 0,-1 1 1 0 0,0-1-1 0 0,-1 2 1 0 0,1-1-1 0 0,-1 0 1 0 0,0 1-1 0 0,0 0 1 0 0,-1 0-1 0 0,0 0 1 0 0,0 0-1 0 0,0 0 1 0 0,-1 1-1 0 0,0-1 1 0 0,0 1-1 0 0,0 0 1 0 0,-1-1-1 0 0,0 1 1 0 0,-1 0-1 0 0,1 0 1 0 0,-1 0-1 0 0,0 0 1 0 0,-1 0-1 0 0,0 0 1 0 0,0-1-1 0 0,-1 1 1 0 0,1 0-1 0 0,-1-1 1 0 0,-1 1-1 0 0,1-1 1 0 0,-7 11-1 0 0,-52 88 145 0 0,30-55-52 0 0,3 2 0 0 0,-25 60 0 0 0,-7 62-1906 0 0,38-111 778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9:44.938"/>
    </inkml:context>
    <inkml:brush xml:id="br0">
      <inkml:brushProperty name="width" value="0.1" units="cm"/>
      <inkml:brushProperty name="height" value="0.1" units="cm"/>
      <inkml:brushProperty name="color" value="#F4F91B"/>
    </inkml:brush>
  </inkml:definitions>
  <inkml:trace contextRef="#ctx0" brushRef="#br0">1045 203 2303 0 0,'-1'-2'47'0'0,"0"0"0"0"0,-1 1 0 0 0,1-1-1 0 0,-1 1 1 0 0,0-1 0 0 0,1 1 0 0 0,-1-1-1 0 0,0 1 1 0 0,0 0 0 0 0,0 0 0 0 0,0 0-1 0 0,-3-1 1 0 0,-27-3 438 0 0,28 5-524 0 0,-45-5 327 0 0,-70-17 1 0 0,93 17 64 0 0,-51-7 479 0 0,0 3-1 0 0,-1 4 0 0 0,-95 6 1 0 0,103 2-728 0 0,-52 0-52 0 0,100-3 88 0 0,0-2-1 0 0,-1 0 1 0 0,-29-8-1 0 0,36 5 468 0 0,0 0 1 0 0,-25-12-1 0 0,84 17 509 0 0,-19-1-1058 0 0,244 25 569 0 0,-100-5-346 0 0,118-15 81 0 0,-27-1-132 0 0,-170 3-157 0 0,258 4 290 0 0,-17-17 65 0 0,182 11 100 0 0,-203 10-464 0 0,27 4 30 0 0,-85-7-6 0 0,-40 9-25 0 0,99 4 31 0 0,-246-22-38 0 0,-21 1 29 0 0,0-3 1 0 0,79-9-1 0 0,-117 8-73 0 0,-3 1 6 0 0,0 0 0 0 0,0 0 0 0 0,-1 0 0 0 0,1 0-1 0 0,0-1 1 0 0,0 1 0 0 0,0-1 0 0 0,-1 1 0 0 0,1-1 0 0 0,0 0 0 0 0,-1 1 0 0 0,1-1-1 0 0,-1 0 1 0 0,1 0 0 0 0,-1 0 0 0 0,2-2 0 0 0,-4 2 15 0 0,0 0 0 0 0,-1 0 0 0 0,1 0 0 0 0,-1 0 0 0 0,1 0-1 0 0,-1 1 1 0 0,1-1 0 0 0,-1 0 0 0 0,0 1 0 0 0,1 0 0 0 0,-1-1 0 0 0,-2 1 0 0 0,-144-18 310 0 0,89 13-310 0 0,-92-8 24 0 0,-120-13 3 0 0,-175-16 12 0 0,247 33-56 0 0,-370-3 86 0 0,425 11-97 0 0,-164-24 0 0 0,53 15 23 0 0,0 19 7 0 0,205-6-34 0 0,19-2-1 0 0,0 1 0 0 0,0 1 0 0 0,0 2 0 0 0,-40 12 0 0 0,65-15-4 0 0,-13 4-32 0 0,15-1 19 0 0,11 2 10 0 0,1-4-1 0 0,0 0 0 0 0,0 0 0 0 0,0-1-1 0 0,0 0 1 0 0,12 1 0 0 0,5 2-17 0 0,55 10 11 0 0,131 9 1 0 0,85-15-9 0 0,-102-5 17 0 0,325 3 5 0 0,-122-3 0 0 0,-20-12 50 0 0,-214 2-36 0 0,-24 4-14 0 0,93-5 0 0 0,-187 4 0 0 0,80-18 0 0 0,-119 20 0 0 0,27-8 0 0 0,-32 8 0 0 0,1 1 0 0 0,0-1 0 0 0,-1 1 0 0 0,1-1 0 0 0,-1 0 0 0 0,1 0 0 0 0,-1 0 0 0 0,1 0 0 0 0,-1 0 0 0 0,0 0 0 0 0,0 0 0 0 0,1 0 0 0 0,-1-1 0 0 0,0 1 0 0 0,1-2 0 0 0,-2 2 0 0 0,0 1 0 0 0,0-1 0 0 0,0 0 0 0 0,0 1 0 0 0,0-1 0 0 0,-1 1 0 0 0,1-1 0 0 0,0 0 0 0 0,0 1 0 0 0,-1-1 0 0 0,1 1 0 0 0,0-1 0 0 0,-1 1 0 0 0,1-1 0 0 0,-1 1 0 0 0,1-1 0 0 0,0 1 0 0 0,-1 0 0 0 0,1-1 0 0 0,-1 1 0 0 0,1-1 0 0 0,-1 1 0 0 0,0 0 0 0 0,1 0 0 0 0,-1-1 0 0 0,1 1 0 0 0,-1 0 0 0 0,0 0 0 0 0,1 0 0 0 0,-1 0 0 0 0,1-1 0 0 0,-1 1 0 0 0,0 0 0 0 0,-24-5 0 0 0,-34 0 0 0 0,-83 2 0 0 0,24 1 0 0 0,86 1 0 0 0,-399-9 11 0 0,-84-4 32 0 0,217 1-33 0 0,-136-15-10 0 0,362 23 0 0 0,-214-8-2 0 0,118 7 15 0 0,-422 6 80 0 0,506 5-231 0 0,-127 9 43 0 0,164-8-629 0 0,0 2 0 0 0,-64 19 0 0 0,51-6-391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0:25.429"/>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2184 492 1839 261369 48396,'-4'-5'728'0'0,"-3"-2"576"0"0,-2-1-224 0 0,1 1-720 0 0,0 1-8 0 0,0-1 296 0 0,-4-1-80 0 0,-4-2-8 0 0,-1 1-280 0 0,1 0 0 0 0,0 2 0 0 0,2 2-24 0 0,0 0 0 0 0,0 1 0 0 0,-1 0 0 0 0,1 0 56 0 0,1 1 8 0 0,1-1 0 0 0,0 0 0 0 0,1-1 32 0 0,1-1 16 0 0,0 0 0 0 0,0-2 0 0 0,1 0-48 0 0,0-1 0 0 0,-1 1-8 0 0,1-1 0 0 0,-1-1-56 0 0,-1 1 0 0 0,0 0-8 0 0,-3-2 176 0 0,-1 1-264 0 0,-1 1 0 0 0,-4 1 96 0 0,-2 2-168 0 0,0 1-8 0 0,0 2 0 0 0,1 0-80 0 0,1 1 80 0 0,0 1-80 0 0,0 0 80 0 0,-2 0-80 0 0,0 0 0 0 0,-1 0 0 0 0,-2 1 64 0 0,-1-1-64 0 0,-1 1 0 0 0,0 0 0 0 0,-2 0 0 0 0,0 1 0 0 0,0 0 0 0 0,0 1 72 0 0,0 0-72 0 0,0 0 72 0 0,-1 0-72 0 0,-1 1 96 0 0,0 0-96 0 0,-1 0 64 0 0,2 1-64 0 0,0-1 0 0 0,1 1 0 0 0,2-1 72 0 0,-5 1-72 0 0,-2 1 72 0 0,1 0-72 0 0,-3 2 64 0 0,0 1 0 0 0,2 0 0 0 0,2 0-64 0 0,3 0 96 0 0,2 1-32 0 0,0 1-64 0 0,3 1 80 0 0,1 0-80 0 0,0 0 80 0 0,2 1-80 0 0,1 0 64 0 0,1 0-64 0 0,1 1 64 0 0,0 0-64 0 0,1 1 0 0 0,-1 0 0 0 0,-4 2 0 0 0,-2-1 0 0 0,-1 0 72 0 0,2 0-72 0 0,1-2 72 0 0,1-1-72 0 0,2-1 96 0 0,0 0-96 0 0,1 0 120 0 0,1 0-32 0 0,0 0-8 0 0,2 1 0 0 0,0 1-80 0 0,1 0 80 0 0,1 1-80 0 0,1 0 80 0 0,-1 2-80 0 0,1 0 0 0 0,-1 1 0 0 0,0 0 64 0 0,0 1-64 0 0,1 1 0 0 0,1 0 0 0 0,-1 1 64 0 0,0 0-64 0 0,1 1 80 0 0,-1 0-80 0 0,1-1 80 0 0,1 0 16 0 0,1-2 8 0 0,-1 0 0 0 0,2-1 0 0 0,0-1 8 0 0,0 1 0 0 0,2 1 0 0 0,0 0 0 0 0,1 1-16 0 0,0 0-8 0 0,2-1 0 0 0,0 2 0 0 0,1-1-24 0 0,1 0 0 0 0,0 0 0 0 0,2 5 64 0 0,2 0-128 0 0,0 0 96 0 0,1 0 64 0 0,2-1-64 0 0,0-2 0 0 0,1-3 0 0 0,0-2 8 0 0,0-1 8 0 0,0-2 0 0 0,1 0 0 0 0,-1-1-16 0 0,1-1-8 0 0,0 0 0 0 0,0-1 0 0 0,1 1-24 0 0,0 1 0 0 0,0 0 0 0 0,0 1 0 0 0,1 2-64 0 0,0 0 64 0 0,1 2-64 0 0,0-1 64 0 0,0 1-64 0 0,0-1 0 0 0,1 1 72 0 0,1 1-72 0 0,0 2 0 0 0,0-1 72 0 0,0 1-72 0 0,0-2 0 0 0,1 0 64 0 0,1-1-64 0 0,1 0 0 0 0,1 0 0 0 0,1 1 96 0 0,1-1-96 0 0,1 0 96 0 0,0 0-96 0 0,2 0 96 0 0,2 0-32 0 0,-1-1 0 0 0,0-1-64 0 0,0 0 96 0 0,3 4 0 0 0,0 0-96 0 0,0 1 96 0 0,-2-2-96 0 0,0-1 96 0 0,0-3-96 0 0,-1-1 96 0 0,5-1 0 0 0,3-1-96 0 0,0-3 128 0 0,-1-1-32 0 0,0-2-8 0 0,0-1 0 0 0,0-2 24 0 0,-1 0 8 0 0,0-2 0 0 0,1 1 0 0 0,0-2 24 0 0,2 0 8 0 0,-1-1 0 0 0,0 0 0 0 0,0-1-40 0 0,2 0-8 0 0,1-1 0 0 0,0 0 0 0 0,1 0-32 0 0,0 0-8 0 0,-1-1 0 0 0,-1-1 0 0 0,0 0-64 0 0,0-1 0 0 0,0-1 72 0 0,0-1-72 0 0,0-1 0 0 0,2 0 0 0 0,0 0 0 0 0,0-2 64 0 0,0 0-64 0 0,0-1 0 0 0,0 1 64 0 0,5-2-64 0 0,2-1 64 0 0,-1-1-64 0 0,-1 1 0 0 0,-3-2 64 0 0,-2 1-64 0 0,-3-1 80 0 0,2-2 0 0 0,-2-2-80 0 0,-1 1 80 0 0,-3 1-80 0 0,-2 0 80 0 0,2-3 0 0 0,-1-2-80 0 0,-2 0 80 0 0,-2 1-80 0 0,-3 1 80 0 0,-2-2 0 0 0,-2-1-80 0 0,-1-1 80 0 0,-3 2-80 0 0,-3-1 96 0 0,-1 1-24 0 0,-2 0-8 0 0,-1-1 0 0 0,-2 1 0 0 0,-2-1 0 0 0,-1 0 0 0 0,-1 1 0 0 0,-2 0 0 0 0,1-1-64 0 0,-2 0 96 0 0,0 0-32 0 0,-2 1-64 0 0,-1-2 0 0 0,-1-1 0 0 0,0-1 64 0 0,-1 0-64 0 0,-1-1 0 0 0,0-1 0 0 0,-1-1 0 0 0,0-1 0 0 0,-1-1 64 0 0,0-2-64 0 0,-2 0 0 0 0,0-1 0 0 0,-1 2 0 0 0,0 0 64 0 0,-1 1-64 0 0,-1 2 0 0 0,0 1 0 0 0,1 1 0 0 0,-1 1 64 0 0,0 1-64 0 0,1 0 0 0 0,0 0 0 0 0,0 1 0 0 0,0 0 0 0 0,-1 1 0 0 0,0 1 0 0 0,-2 0 0 0 0,0 0 0 0 0,-1 2 0 0 0,-2-1 0 0 0,-1 0 0 0 0,-1 0 0 0 0,-3 0 0 0 0,0-2 0 0 0,-2-1 0 0 0,0 0 0 0 0,-1 1 0 0 0,0 2 0 0 0,0 3 0 0 0,0 2 0 0 0,-7 0 0 0 0,-3 2 0 0 0,-1 2 0 0 0,0 3 0 0 0,1 2 0 0 0,2 3 0 0 0,1 3 0 0 0,2 2 0 0 0,2 0 0 0 0,0 1 0 0 0,0 1 0 0 0,0 1 0 0 0,0 1 0 0 0,-1 1 0 0 0,-1 2-72 0 0,0 2 72 0 0,1 2 0 0 0,-5 3 0 0 0,-2 3-64 0 0,0 3 64 0 0,1 1 0 0 0,2 1 0 0 0,3 1 0 0 0,2-1 0 0 0,0 2 0 0 0,0 2 0 0 0,0 1 0 0 0,-1 1 0 0 0,0 1 0 0 0,1 0 0 0 0,0-1 0 0 0,1 0 0 0 0,1-2 0 0 0,0 0 0 0 0,1-1 0 0 0,2 0 0 0 0,-3 3 0 0 0,1 1 0 0 0,2-2 0 0 0,2 0 0 0 0,3-2 0 0 0,3 0-64 0 0,2-1 64 0 0,2 0 0 0 0,1 3 0 0 0,0 1 0 0 0,1 3 0 0 0,0 1 0 0 0,1 0 0 0 0,0-1-64 0 0,1 0 64 0 0,0 1 0 0 0,-1 1 0 0 0,1 3 0 0 0,-1 1 0 0 0,2 1 0 0 0,0-1 0 0 0,1-1 0 0 0,3-2 0 0 0,0 0 0 0 0,3-2 0 0 0,1-1 0 0 0,2-3 0 0 0,2-2 0 0 0,1-1 0 0 0,2-2 0 0 0,0-1 0 0 0,2-1 0 0 0,0-1 0 0 0,1-1 0 0 0,1 0 0 0 0,1-1 0 0 0,1 1 0 0 0,2-1 0 0 0,0 0 0 0 0,2 1 0 0 0,0-2 0 0 0,1 0 0 0 0,-1 0 0 0 0,1-1 0 0 0,2 2 0 0 0,1 0 0 0 0,1 1 0 0 0,1 1 0 0 0,0-2 0 0 0,1 0 0 0 0,2 0 0 0 0,2-1 0 0 0,0 2 0 0 0,2-1 0 0 0,2-1 0 0 0,0 1 0 0 0,1-1 0 0 0,1 1 0 0 0,-1-1 0 0 0,6 3 0 0 0,3 1 0 0 0,-1 0 0 0 0,0-2 0 0 0,-2-1 0 0 0,0-2 0 0 0,-1-2 0 0 0,1-1 0 0 0,-1-3 0 0 0,1 0 0 0 0,1-2 0 0 0,0-2 0 0 0,1 0 0 0 0,1-2 0 0 0,0-1 0 0 0,2-1 0 0 0,1-1 0 0 0,1-3 64 0 0,0-3-64 0 0,0-2 0 0 0,-1-2 0 0 0,0-3 88 0 0,0-3-88 0 0,-1-1 80 0 0,-1 0-80 0 0,-1-1 80 0 0,1-1-80 0 0,-1 0 80 0 0,-1-2-16 0 0,-1-1 0 0 0,-2-1 0 0 0,-1-1 0 0 0,-1 0 0 0 0,5-6 64 0 0,1-2-64 0 0,0-1 0 0 0,-4 1-64 0 0,-2 0 96 0 0,-3 1-32 0 0,-3 3-64 0 0,-3 0 64 0 0,-2 0-64 0 0,-3 2 64 0 0,-2-1-64 0 0,-1 0 80 0 0,-1 0-80 0 0,1-6 80 0 0,-1-2 0 0 0,-3-2-80 0 0,-1 0 80 0 0,-3 2-80 0 0,-1 2 96 0 0,-3 1-96 0 0,-2 2 96 0 0,0 0-96 0 0,-2 1 80 0 0,-2-1-80 0 0,0 1 80 0 0,-2-2-80 0 0,-1-2 0 0 0,-3-2 72 0 0,-2-1-72 0 0,-2-1 0 0 0,-2 2 0 0 0,-2 0 0 0 0,-2 1 64 0 0,-2 1-64 0 0,-1 0 0 0 0,-4 1 0 0 0,-1 1 0 0 0,-3 1 0 0 0,-2 1 0 0 0,-1 0 0 0 0,-2 1 0 0 0,-1 3 0 0 0,0 1 0 0 0,0 2 0 0 0,0 2 0 0 0,0 0 0 0 0,0 1 0 0 0,-2 1 0 0 0,-8-3 0 0 0,-5 0 0 0 0,0 1 0 0 0,0 1 0 0 0,2 3 0 0 0,2 1 0 0 0,1 3 0 0 0,1 1 0 0 0,-1 2 0 0 0,2 0 0 0 0,2 3 0 0 0,2 1 0 0 0,1 2 0 0 0,-7 5 0 0 0,-4 4 0 0 0,0 3 0 0 0,0 4 0 0 0,1 2 0 0 0,2 3-64 0 0,2 1 64 0 0,2 3 0 0 0,3 2 0 0 0,2 0 0 0 0,3 2 0 0 0,4 0 0 0 0,1 0 0 0 0,0 2-64 0 0,1 0 64 0 0,1 1 0 0 0,1 0 0 0 0,1 0 0 0 0,1 0 0 0 0,2 1 0 0 0,2-2 0 0 0,2 0-64 0 0,2 1 64 0 0,2 1 0 0 0,1 1 0 0 0,1 2 0 0 0,2 1 0 0 0,1 2 0 0 0,1 2 0 0 0,1 1-64 0 0,2-1 64 0 0,0 0 0 0 0,3-2 0 0 0,1 0 0 0 0,2-1 0 0 0,1-1 0 0 0,2 1 0 0 0,3-1 0 0 0,2-1 0 0 0,1-2 0 0 0,0-2 0 0 0,2-1 0 0 0,-1-3 0 0 0,2 0 0 0 0,0-1 0 0 0,1-1 0 0 0,2 0 0 0 0,1 1 0 0 0,1-1 0 0 0,1-1 0 0 0,0 1 0 0 0,2-1 0 0 0,2-1 0 0 0,0-1 0 0 0,0 0 0 0 0,0-2 0 0 0,0-2 0 0 0,-1-1 0 0 0,1-1 0 0 0,2-2 0 0 0,1-1 0 0 0,0 0 0 0 0,2-2 0 0 0,2-2 0 0 0,3 0 0 0 0,2-1 0 0 0,2-1 0 0 0,1 0 0 0 0,0-1 0 0 0,2 0 0 0 0,1-1 0 0 0,3 0 0 0 0,3 0 0 0 0,0 0 0 0 0,2 0 0 0 0,-2-1 0 0 0,-1-1 0 0 0,-1-1 0 0 0,-2 0 0 0 0,-1-3 0 0 0,-1-1 0 0 0,0-2 0 0 0,0-2 0 0 0,-2-1 0 0 0,0-1 0 0 0,-2-1 64 0 0,0-2-64 0 0,0-3 0 0 0,1-2 0 0 0,-1-2 0 0 0,1-2 0 0 0,-1-2 64 0 0,0-2-64 0 0,-1 0 0 0 0,-2 0 0 0 0,-2 0 72 0 0,-3 0-72 0 0,-2 0 0 0 0,-3-2 96 0 0,-3 0-96 0 0,-2-1 96 0 0,-3 0-96 0 0,-2-1 96 0 0,-1 0-96 0 0,-2 1 96 0 0,-2 0-96 0 0,-3 0 80 0 0,-1 1-80 0 0,-1-1 64 0 0,-2 0-64 0 0,-2-2 64 0 0,0-1-64 0 0,-2 0 0 0 0,-2-2 64 0 0,-1-1-64 0 0,-1-2 0 0 0,-2-1 0 0 0,0 0 0 0 0,-2-1 0 0 0,0 1 0 0 0,-1 1 64 0 0,-2 0-64 0 0,0 2 0 0 0,-3 1 0 0 0,0 2 0 0 0,-1 1 64 0 0,-2 1-64 0 0,-2 1 0 0 0,-2 2 0 0 0,-2 0 0 0 0,-3 2 0 0 0,-2 1 0 0 0,-2 1 0 0 0,-1 0 0 0 0,0 2 0 0 0,-1 1 0 0 0,-1 3 0 0 0,-1 2 0 0 0,0 3 0 0 0,-2 2 0 0 0,1 3 0 0 0,-2 3 0 0 0,0 1 0 0 0,-2 3 0 0 0,0 2 0 0 0,-2 2 0 0 0,-1 2 0 0 0,-2 2 0 0 0,-2 3 0 0 0,-2 2 0 0 0,-2 3-64 0 0,-1 2 64 0 0,-1 2 0 0 0,-2 2 0 0 0,-2 2 0 0 0,-1 2 0 0 0,-1 4 0 0 0,1 1 0 0 0,1 2 0 0 0,2 0 0 0 0,3 0-72 0 0,1 0 72 0 0,2-1 0 0 0,2 0 0 0 0,3 0 0 0 0,3 0 0 0 0,3-1 0 0 0,4 0 0 0 0,5 1 0 0 0,3 0 0 0 0,4 2 0 0 0,4 0-64 0 0,2 4 64 0 0,3 1 0 0 0,3 2-64 0 0,3 3 64 0 0,3 3-96 0 0,4 14-736 0 0,7 20-1088 0 0,10 26-752 0 0,8 29-1024 0 0,-1-10-15727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35.422"/>
    </inkml:context>
    <inkml:brush xml:id="br0">
      <inkml:brushProperty name="width" value="0.1" units="cm"/>
      <inkml:brushProperty name="height" value="0.1" units="cm"/>
      <inkml:brushProperty name="color" value="#E71224"/>
    </inkml:brush>
  </inkml:definitions>
  <inkml:trace contextRef="#ctx0" brushRef="#br0">3244 27 1839 0 0,'-2'-15'1254'0'0,"2"14"-1118"0"0,0 0-1 0 0,0 1 0 0 0,0-1 0 0 0,0 1 0 0 0,-1-1 1 0 0,1 1-1 0 0,0-1 0 0 0,0 1 0 0 0,0-1 0 0 0,-1 1 1 0 0,1-1-1 0 0,0 1 0 0 0,0-1 0 0 0,-1 1 0 0 0,1 0 0 0 0,-1-1 1 0 0,1 1-1 0 0,0-1 0 0 0,-1 1 0 0 0,1 0 0 0 0,-1-1 1 0 0,1 1-1 0 0,-1 0 0 0 0,-11 26 2974 0 0,2-16-2431 0 0,0 0-1 0 0,-16 11 1 0 0,22-18-589 0 0,-1 0 1 0 0,0-1-1 0 0,1 0 1 0 0,-1 1-1 0 0,0-2 1 0 0,0 1-1 0 0,0 0 1 0 0,0-1 0 0 0,0 0-1 0 0,-6 0 1 0 0,-116 6 1372 0 0,9 2-595 0 0,1 0-326 0 0,-16-17-156 0 0,92 4-190 0 0,-1 2-1 0 0,0 1 1 0 0,-62 8-1 0 0,69-3-135 0 0,-1-2 0 0 0,-63-5 0 0 0,77 2-55 0 0,-84 4 207 0 0,28 0-6 0 0,24-3-114 0 0,-7 1-14 0 0,-115-13 1 0 0,175 11-78 0 0,-36-5 5 0 0,-67-2 0 0 0,39 6 10 0 0,37 0-3 0 0,0 1 1 0 0,0 2-1 0 0,-33 5 0 0 0,-43 14-12 0 0,26-4 0 0 0,-95 7 0 0 0,-51-11 60 0 0,7-12 323 0 0,185-1-335 0 0,-22-4 209 0 0,-69-14 0 0 0,-44-5 167 0 0,148 23-1238 0 0,0 1 0 0 0,0 1 0 0 0,-1 0 0 0 0,1 1 0 0 0,1 1 0 0 0,-34 10 0 0 0,15 1-4837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36.418"/>
    </inkml:context>
    <inkml:brush xml:id="br0">
      <inkml:brushProperty name="width" value="0.1" units="cm"/>
      <inkml:brushProperty name="height" value="0.1" units="cm"/>
      <inkml:brushProperty name="color" value="#E71224"/>
    </inkml:brush>
  </inkml:definitions>
  <inkml:trace contextRef="#ctx0" brushRef="#br0">1623 50 2303 0 0,'1'0'83'0'0,"0"0"0"0"0,0 0 0 0 0,0 0 0 0 0,0 0 0 0 0,-1-1 0 0 0,1 1 0 0 0,0 0 0 0 0,0 0 0 0 0,-1-1 0 0 0,1 1 0 0 0,0-1 0 0 0,0 1 0 0 0,-1 0 0 0 0,1-1 0 0 0,0 1 0 0 0,-1-1 0 0 0,1 0 0 0 0,-1 1 0 0 0,1-1 0 0 0,-1 1 0 0 0,1-1 0 0 0,-1 0 0 0 0,1 0 0 0 0,-1 1 0 0 0,0-1 0 0 0,1 0 0 0 0,-1 0 0 0 0,0 1 0 0 0,1-1 0 0 0,-1 0 0 0 0,0 0 0 0 0,0 0 0 0 0,0 1 0 0 0,0-1 0 0 0,0 0 0 0 0,0 0 0 0 0,0 0 0 0 0,0 1 0 0 0,0-1 0 0 0,0 0 0 0 0,-1 0 0 0 0,1-1 0 0 0,-1 1 57 0 0,0-1 1 0 0,0 1-1 0 0,0-1 0 0 0,0 1 0 0 0,0 0 0 0 0,0-1 0 0 0,0 1 0 0 0,0 0 1 0 0,0 0-1 0 0,0 0 0 0 0,-1 0 0 0 0,1 0 0 0 0,-1 0 0 0 0,1 0 0 0 0,-1 0 1 0 0,1 1-1 0 0,-1-1 0 0 0,1 0 0 0 0,-1 1 0 0 0,-2-1 0 0 0,-8 0 104 0 0,1 0 0 0 0,-1 1-1 0 0,0 1 1 0 0,0 0 0 0 0,-15 3-1 0 0,-57 16 687 0 0,-144 42 982 0 0,166-48-1479 0 0,-1-3-1 0 0,0-3 0 0 0,-122 1 1 0 0,-253-41 1176 0 0,279 21-1447 0 0,124 11-291 0 0,0 2 0 0 0,-54 9 0 0 0,32 0-1742 0 0,30-5-3356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37.441"/>
    </inkml:context>
    <inkml:brush xml:id="br0">
      <inkml:brushProperty name="width" value="0.1" units="cm"/>
      <inkml:brushProperty name="height" value="0.1" units="cm"/>
      <inkml:brushProperty name="color" value="#E71224"/>
    </inkml:brush>
  </inkml:definitions>
  <inkml:trace contextRef="#ctx0" brushRef="#br0">2620 107 2303 0 0,'0'-2'98'0'0,"-1"1"0"0"0,1-1 0 0 0,0 1-1 0 0,-1-1 1 0 0,0 1 0 0 0,1-1-1 0 0,-1 1 1 0 0,0 0 0 0 0,1-1 0 0 0,-1 1-1 0 0,0 0 1 0 0,0 0 0 0 0,0-1-1 0 0,0 1 1 0 0,0 0 0 0 0,-1 0 0 0 0,1 0-1 0 0,0 0 1 0 0,0 0 0 0 0,-1 1-1 0 0,1-1 1 0 0,0 0 0 0 0,-1 1-1 0 0,1-1 1 0 0,-1 1 0 0 0,1-1 0 0 0,-1 1-1 0 0,1-1 1 0 0,-3 1 0 0 0,-8-2 340 0 0,0 0 0 0 0,-21 0 1 0 0,22 1-254 0 0,-32 0 1121 0 0,-79 9 0 0 0,-41 16 159 0 0,153-23-1438 0 0,-249 42 1125 0 0,213-37-866 0 0,-1-2 0 0 0,-65-3 0 0 0,-94-17 932 0 0,202 15-1183 0 0,-266-21 1014 0 0,154 10-721 0 0,-130-31 0 0 0,-51-6 104 0 0,32 37-1344 0 0,209 15 398 0 0,0 2 0 0 0,-94 20 0 0 0,100-12-760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38.056"/>
    </inkml:context>
    <inkml:brush xml:id="br0">
      <inkml:brushProperty name="width" value="0.1" units="cm"/>
      <inkml:brushProperty name="height" value="0.1" units="cm"/>
      <inkml:brushProperty name="color" value="#E71224"/>
    </inkml:brush>
  </inkml:definitions>
  <inkml:trace contextRef="#ctx0" brushRef="#br0">644 110 4951 0 0,'-2'-2'79'0'0,"0"-1"-1"0"0,0 1 0 0 0,-1-1 0 0 0,1 1 0 0 0,-1 0 0 0 0,0 0 0 0 0,0 0 0 0 0,0 0 0 0 0,0 0 0 0 0,0 1 0 0 0,-6-3 1 0 0,1 3 183 0 0,0-1 0 0 0,0 1 1 0 0,-15 0-1 0 0,17 0-205 0 0,-31-3 718 0 0,1-1 0 0 0,0-2 0 0 0,-69-23 0 0 0,64 17-173 0 0,26 9-550 0 0,1 0 1 0 0,-1 1 0 0 0,0 0 0 0 0,0 2 0 0 0,0-1 0 0 0,0 2-1 0 0,0 0 1 0 0,1 1 0 0 0,-1 0 0 0 0,0 1 0 0 0,0 1 0 0 0,-15 5-1 0 0,-31 10-536 0 0,33-10-80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38.588"/>
    </inkml:context>
    <inkml:brush xml:id="br0">
      <inkml:brushProperty name="width" value="0.1" units="cm"/>
      <inkml:brushProperty name="height" value="0.1" units="cm"/>
      <inkml:brushProperty name="color" value="#E71224"/>
    </inkml:brush>
  </inkml:definitions>
  <inkml:trace contextRef="#ctx0" brushRef="#br0">1544 56 1375 0 0,'-196'-5'6284'0'0,"-200"-20"-2045"0"0,0 0-2378 0 0,69 40-1495 0 0,300-11-448 0 0,0 2 0 0 0,0 0 1 0 0,0 2-1 0 0,-41 18 1 0 0,16-2-173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39.875"/>
    </inkml:context>
    <inkml:brush xml:id="br0">
      <inkml:brushProperty name="width" value="0.1" units="cm"/>
      <inkml:brushProperty name="height" value="0.1" units="cm"/>
      <inkml:brushProperty name="color" value="#E71224"/>
    </inkml:brush>
  </inkml:definitions>
  <inkml:trace contextRef="#ctx0" brushRef="#br0">1315 119 1375 0 0,'-1'1'134'0'0,"0"0"-1"0"0,0-1 1 0 0,0 1-1 0 0,-1 0 0 0 0,1-1 1 0 0,0 1-1 0 0,0-1 0 0 0,0 1 1 0 0,-1-1-1 0 0,1 0 0 0 0,0 0 1 0 0,-1 1-1 0 0,1-1 0 0 0,0 0 1 0 0,0 0-1 0 0,-1 0 0 0 0,1 0 1 0 0,0-1-1 0 0,-1 1 0 0 0,1 0 1 0 0,-2-1-1 0 0,-31-11 2583 0 0,21 6-2379 0 0,-41-10 998 0 0,0 2 1 0 0,-61-6-1 0 0,-28-8 0 0 0,98 19-874 0 0,0 2 0 0 0,-54-2 0 0 0,-92 6 134 0 0,131 4-469 0 0,19-1-131 0 0,-1 3 0 0 0,1 1 0 0 0,1 2 0 0 0,-71 21 0 0 0,-2 14-4295 0 0,68-22-215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41.168"/>
    </inkml:context>
    <inkml:brush xml:id="br0">
      <inkml:brushProperty name="width" value="0.1" units="cm"/>
      <inkml:brushProperty name="height" value="0.1" units="cm"/>
      <inkml:brushProperty name="color" value="#E71224"/>
    </inkml:brush>
  </inkml:definitions>
  <inkml:trace contextRef="#ctx0" brushRef="#br0">2488 103 1375 0 0,'-5'-3'369'0'0,"1"1"0"0"0,0-1 0 0 0,0-1-1 0 0,1 1 1 0 0,-1-1 0 0 0,1 1 0 0 0,-1-1-1 0 0,-4-8 1 0 0,6 9-170 0 0,0 0 0 0 0,0 0 0 0 0,-1 0 0 0 0,1 0 0 0 0,-1 0 0 0 0,0 0 0 0 0,0 0 0 0 0,0 1 0 0 0,0 0 0 0 0,0-1 0 0 0,0 1 0 0 0,-1 0 0 0 0,1 1 0 0 0,-1-1 0 0 0,-5-2 0 0 0,-26-3 168 0 0,-43-8 1539 0 0,64 15-1505 0 0,1 0-1 0 0,0 0 0 0 0,0 1 0 0 0,-19 4 0 0 0,-54 16-47 0 0,34-7 37 0 0,-75 14 461 0 0,-1-6 0 0 0,-161 8-1 0 0,286-30-837 0 0,-354 7 1094 0 0,-124-57-371 0 0,388 38-1030 0 0,-1 4 1 0 0,-1 3-1 0 0,1 5 0 0 0,-125 16 0 0 0,138-5-653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44.787"/>
    </inkml:context>
    <inkml:brush xml:id="br0">
      <inkml:brushProperty name="width" value="0.1" units="cm"/>
      <inkml:brushProperty name="height" value="0.1" units="cm"/>
      <inkml:brushProperty name="color" value="#E71224"/>
    </inkml:brush>
  </inkml:definitions>
  <inkml:trace contextRef="#ctx0" brushRef="#br0">2272 240 511 0 0,'4'-94'1275'0'0,"-4"91"-1091"0"0,0 0 1 0 0,0 1-1 0 0,0-1 0 0 0,0 0 0 0 0,-1 0 0 0 0,1 1 1 0 0,-1-1-1 0 0,1 0 0 0 0,-1 1 0 0 0,0-1 0 0 0,0 1 1 0 0,0-1-1 0 0,-1 1 0 0 0,1 0 0 0 0,-1-1 1 0 0,1 1-1 0 0,-3-2 0 0 0,1 1 31 0 0,0 1 0 0 0,0 0-1 0 0,-1 0 1 0 0,1 0 0 0 0,-1 1 0 0 0,1-1-1 0 0,-1 1 1 0 0,1 0 0 0 0,-1 0 0 0 0,0 0 0 0 0,-7 0-1 0 0,-99-14 1979 0 0,-114-18-50 0 0,166 26-1900 0 0,-1 2 0 0 0,-81 5 0 0 0,65 1-68 0 0,35 1-127 0 0,0 2-1 0 0,0 1 1 0 0,-45 13 0 0 0,36-7-31 0 0,27-7 48 0 0,-1-1 1 0 0,1-1-1 0 0,-45-2 0 0 0,-68-15 420 0 0,13 1-224 0 0,-36 7-44 0 0,-114-12 254 0 0,95 5-181 0 0,156 14-279 0 0,0 1-1 0 0,-1 1 1 0 0,1 1-1 0 0,0 0 1 0 0,0 2-1 0 0,-24 8 1 0 0,33-8-211 0 0,1 1 0 0 0,-1 0-1 0 0,1 1 1 0 0,0 0 0 0 0,1 1 0 0 0,0 0 0 0 0,-12 11 0 0 0,0 2-4706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5:32.398"/>
    </inkml:context>
    <inkml:brush xml:id="br0">
      <inkml:brushProperty name="width" value="0.1" units="cm"/>
      <inkml:brushProperty name="height" value="0.1" units="cm"/>
      <inkml:brushProperty name="color" value="#E71224"/>
    </inkml:brush>
  </inkml:definitions>
  <inkml:trace contextRef="#ctx0" brushRef="#br0">130 100 1839 0 0,'-2'-2'117'0'0,"-1"0"-1"0"0,1 1 0 0 0,-1 0 0 0 0,1 0 0 0 0,-1-1 0 0 0,1 1 0 0 0,-1 1 0 0 0,0-1 0 0 0,1 0 0 0 0,-1 1 0 0 0,0-1 0 0 0,0 1 0 0 0,1 0 0 0 0,-1 0 0 0 0,0 0 0 0 0,0 0 0 0 0,0 1 1 0 0,1-1-1 0 0,-5 2 0 0 0,0-1 151 0 0,-1 1 0 0 0,1 0 0 0 0,0 1 1 0 0,0 0-1 0 0,1 0 0 0 0,-10 6 0 0 0,15-9-209 0 0,0 1-1 0 0,0-1 1 0 0,0 1 0 0 0,0 0-1 0 0,0-1 1 0 0,0 1-1 0 0,0 0 1 0 0,0 0-1 0 0,0 0 1 0 0,1 0-1 0 0,-1 0 1 0 0,0 0-1 0 0,1 0 1 0 0,-1 0-1 0 0,0 0 1 0 0,0 2-1 0 0,1-3-27 0 0,0 1-1 0 0,0-1 1 0 0,1 1-1 0 0,-1-1 1 0 0,0 0-1 0 0,0 1 1 0 0,0-1-1 0 0,1 1 1 0 0,-1-1-1 0 0,0 0 1 0 0,0 1-1 0 0,1-1 1 0 0,-1 1-1 0 0,0-1 1 0 0,1 0-1 0 0,-1 1 0 0 0,0-1 1 0 0,1 0-1 0 0,-1 0 1 0 0,1 1-1 0 0,-1-1 1 0 0,0 0-1 0 0,1 0 1 0 0,-1 0-1 0 0,1 1 1 0 0,-1-1-1 0 0,1 0 1 0 0,7 2 237 0 0,0-1 1 0 0,0 0 0 0 0,13 1-1 0 0,-14-2-149 0 0,20 3 279 0 0,-1 1 0 0 0,51 13 0 0 0,-44-6-103 0 0,1-2 0 0 0,69 10-1 0 0,-32-7-5 0 0,-50-10-201 0 0,-1-1-1 0 0,0-1 0 0 0,1-1 0 0 0,-1-1 0 0 0,23-4 1 0 0,57-11 306 0 0,-35 8-146 0 0,295-44 350 0 0,-158 20-40 0 0,-163 26-517 0 0,265-71 808 0 0,-278 73-791 0 0,0 0 1 0 0,0 2-1 0 0,0 1 0 0 0,46 2 0 0 0,-39 0-39 0 0,-26 0-22 0 0,0 0-1 0 0,0 1 0 0 0,0-1 0 0 0,-1 1 1 0 0,1 1-1 0 0,7 1 0 0 0,-12-2 0 0 0,0 0 0 0 0,0 0 0 0 0,0 0 0 0 0,0 0 0 0 0,0 0 0 0 0,-1 0-1 0 0,1 1 1 0 0,0-1 0 0 0,-1 0 0 0 0,1 1 0 0 0,-1 0 0 0 0,0-1 0 0 0,1 1 0 0 0,-1 0-1 0 0,0-1 1 0 0,0 1 0 0 0,0 0 0 0 0,0 0 0 0 0,0 0 0 0 0,-1 0 0 0 0,1 0 0 0 0,0 0-1 0 0,-1 3 1 0 0,6 35-1344 0 0,-4-17-3482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45.386"/>
    </inkml:context>
    <inkml:brush xml:id="br0">
      <inkml:brushProperty name="width" value="0.1" units="cm"/>
      <inkml:brushProperty name="height" value="0.1" units="cm"/>
      <inkml:brushProperty name="color" value="#E71224"/>
    </inkml:brush>
  </inkml:definitions>
  <inkml:trace contextRef="#ctx0" brushRef="#br0">1082 119 919 0 0,'-21'-8'2558'0'0,"-35"-19"0"0"0,35 16-1682 0 0,-32-13 0 0 0,17 13-283 0 0,0 1-1 0 0,0 1 0 0 0,-1 2 0 0 0,-47-2 0 0 0,26 7-277 0 0,0 2 0 0 0,-61 8 0 0 0,8 3-184 0 0,-128 17 140 0 0,223-25-1100 0 0,0 1-1 0 0,0 0 0 0 0,-27 12 1 0 0,17-3-2933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45.942"/>
    </inkml:context>
    <inkml:brush xml:id="br0">
      <inkml:brushProperty name="width" value="0.1" units="cm"/>
      <inkml:brushProperty name="height" value="0.1" units="cm"/>
      <inkml:brushProperty name="color" value="#E71224"/>
    </inkml:brush>
  </inkml:definitions>
  <inkml:trace contextRef="#ctx0" brushRef="#br0">1827 99 5983 0 0,'-1'-2'79'0'0,"-1"0"-1"0"0,1 1 1 0 0,-1-1 0 0 0,0 1-1 0 0,0 0 1 0 0,0 0-1 0 0,0 0 1 0 0,0 0-1 0 0,0 0 1 0 0,0 0-1 0 0,0 0 1 0 0,0 1-1 0 0,0-1 1 0 0,-1 1-1 0 0,1-1 1 0 0,0 1-1 0 0,0 0 1 0 0,-1 0 0 0 0,1 0-1 0 0,0 0 1 0 0,0 0-1 0 0,-3 1 1 0 0,-10 0 148 0 0,-41 2-96 0 0,-107 19 1 0 0,-21 2-63 0 0,121-22 64 0 0,-103-11 1 0 0,-61-23 1007 0 0,-70-7 617 0 0,55 7-1217 0 0,119 13-411 0 0,100 17-158 0 0,0 0 0 0 0,1 2 1 0 0,-1 1-1 0 0,-33 4 0 0 0,-7 6-3464 0 0,31-4-184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46.630"/>
    </inkml:context>
    <inkml:brush xml:id="br0">
      <inkml:brushProperty name="width" value="0.1" units="cm"/>
      <inkml:brushProperty name="height" value="0.1" units="cm"/>
      <inkml:brushProperty name="color" value="#E71224"/>
    </inkml:brush>
  </inkml:definitions>
  <inkml:trace contextRef="#ctx0" brushRef="#br0">1058 102 3223 0 0,'-4'-5'193'0'0,"-1"1"-1"0"0,1 0 1 0 0,-1-1-1 0 0,0 2 0 0 0,0-1 1 0 0,0 0-1 0 0,0 1 0 0 0,-1 0 1 0 0,1 1-1 0 0,-10-4 0 0 0,-18-4 629 0 0,1 3 0 0 0,-1 0 0 0 0,-45-2 0 0 0,-28-3 153 0 0,64 5-318 0 0,0 3-1 0 0,-75 1 0 0 0,9 10-232 0 0,-134 13-215 0 0,126 4-1274 0 0,112-23 905 0 0,-36 10-3791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6:47.430"/>
    </inkml:context>
    <inkml:brush xml:id="br0">
      <inkml:brushProperty name="width" value="0.1" units="cm"/>
      <inkml:brushProperty name="height" value="0.1" units="cm"/>
      <inkml:brushProperty name="color" value="#E71224"/>
    </inkml:brush>
  </inkml:definitions>
  <inkml:trace contextRef="#ctx0" brushRef="#br0">1902 102 3223 0 0,'-34'-14'1056'0'0,"-1"1"-1"0"0,0 2 0 0 0,-70-12 0 0 0,80 17-988 0 0,-46-6 987 0 0,-119-7-1 0 0,-72 17 391 0 0,84 0-699 0 0,-54 2 61 0 0,167 3-645 0 0,-100 18 0 0 0,-178 39-347 0 0,264-47-581 0 0,-3 1-3536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7:01.328"/>
    </inkml:context>
    <inkml:brush xml:id="br0">
      <inkml:brushProperty name="width" value="0.1" units="cm"/>
      <inkml:brushProperty name="height" value="0.1" units="cm"/>
      <inkml:brushProperty name="color" value="#E71224"/>
    </inkml:brush>
  </inkml:definitions>
  <inkml:trace contextRef="#ctx0" brushRef="#br0">822 130 455 0 0,'-1'-2'79'0'0,"0"-1"-1"0"0,0 0 0 0 0,-1 1 0 0 0,1 0 0 0 0,-1-1 0 0 0,1 1 0 0 0,-1 0 1 0 0,0 0-1 0 0,0 0 0 0 0,0 0 0 0 0,0 0 0 0 0,0 0 0 0 0,0 0 0 0 0,-5-2 1 0 0,-39-20 1969 0 0,29 16-2161 0 0,5 3 274 0 0,-1 0 0 0 0,0 0-1 0 0,-1 1 1 0 0,-22-3-1 0 0,-58-4 147 0 0,72 9-213 0 0,-197-12 1265 0 0,177 10-670 0 0,-1 2-1 0 0,-77 7 0 0 0,80-4-2 0 0,31-2-284 0 0,-1 1 0 0 0,1 1 0 0 0,-1 0 0 0 0,-9 2 0 0 0,19-3-392 0 0,0 0-1 0 0,0-1 1 0 0,0 1-1 0 0,-1 0 1 0 0,1 0-1 0 0,0 0 1 0 0,0 0-1 0 0,0 0 1 0 0,0 0-1 0 0,0 0 1 0 0,0 0-1 0 0,0 0 1 0 0,-1 0-1 0 0,1 0 1 0 0,0 0-1 0 0,0 0 0 0 0,0 1 1 0 0,0-1-1 0 0,0 0 1 0 0,0 0-1 0 0,0 0 1 0 0,0 0-1 0 0,-1 0 1 0 0,1 0-1 0 0,0 0 1 0 0,0 0-1 0 0,0 0 1 0 0,0 0-1 0 0,0 0 1 0 0,0 0-1 0 0,0 0 1 0 0,0 1-1 0 0,0-1 1 0 0,0 0-1 0 0,0 0 1 0 0,0 0-1 0 0,-1 0 1 0 0,1 0-1 0 0,0 0 1 0 0,0 0-1 0 0,0 0 0 0 0,0 1 1 0 0,0-1-1 0 0,0 0 1 0 0,0 0-1 0 0,0 0 1 0 0,0 0-1 0 0,0 0 1 0 0,0 0-1 0 0,0 0 1 0 0,0 1-1 0 0,8 2 231 0 0,9 1-53 0 0,19 1 290 0 0,39-1-1 0 0,7 0 11 0 0,155 15 306 0 0,-161-17-605 0 0,86-10-1 0 0,156-12 207 0 0,-15 1-92 0 0,-174 11-238 0 0,1 5 0 0 0,155 18 0 0 0,-31 0-64 0 0,112 13 0 0 0,566 61 256 0 0,-787-87-165 0 0,187-22 0 0 0,-153 7-33 0 0,-147 11-10 0 0,24-1 82 0 0,76-15-1 0 0,-128 17-116 0 0,-1 1-1 0 0,0-1 1 0 0,0 0 0 0 0,0-1 0 0 0,0 1-1 0 0,5-3 1 0 0,-8 3-9 0 0,1 1 0 0 0,-1 0 0 0 0,0 0 0 0 0,1 0-1 0 0,-1-1 1 0 0,0 1 0 0 0,0 0 0 0 0,1-1 0 0 0,-1 1 0 0 0,0 0 0 0 0,0-1-1 0 0,1 1 1 0 0,-1 0 0 0 0,0-1 0 0 0,0 1 0 0 0,0 0 0 0 0,0-1 0 0 0,0 1-1 0 0,0 0 1 0 0,0-1 0 0 0,1 1 0 0 0,-1-1 0 0 0,0 1 0 0 0,-1-1 0 0 0,1 0 1 0 0,0 0 1 0 0,-1 1 0 0 0,1-1-1 0 0,-1 0 1 0 0,1 0 0 0 0,-1 1 0 0 0,1-1-1 0 0,-1 0 1 0 0,0 1 0 0 0,1-1-1 0 0,-1 1 1 0 0,0-1 0 0 0,1 1-1 0 0,-1-1 1 0 0,0 1 0 0 0,-1-1 0 0 0,-9-4 41 0 0,0 0-1 0 0,0 1 1 0 0,0 1 0 0 0,-1 0 0 0 0,-18-3 0 0 0,-65-3 25 0 0,67 7-49 0 0,-169-5 14 0 0,-241 23 0 0 0,234-4-37 0 0,-177 14 0 0 0,-484 53-170 0 0,628-63 22 0 0,-96 11-3 0 0,163-3 82 0 0,-119 15-65 0 0,269-34 58 0 0,18-2 24 0 0,12 0 28 0 0,17 0 8 0 0,1-2 0 0 0,46-4-1 0 0,-15 0 2 0 0,248-13 15 0 0,-1 1 0 0 0,98-2 0 0 0,14 0 0 0 0,-185 13 14 0 0,313-3 36 0 0,-248 3-50 0 0,136 3 0 0 0,-218 7 0 0 0,92 5 0 0 0,-78 22 50 0 0,-126-16-36 0 0,-48-7-14 0 0,92 29 0 0 0,-139-36 0 0 0,-36 0 131 0 0,-239-7 200 0 0,6 0-267 0 0,-661-35 10 0 0,-58-31-49 0 0,626 39 14 0 0,-105 23-39 0 0,385 9 0 0 0,-7 0 0 0 0,-108 14 0 0 0,177-13 0 0 0,3-1 0 0 0,0 1 0 0 0,0-1 0 0 0,-9 4 0 0 0,37 0 0 0 0,390-25 0 0 0,1011-58 118 0 0,-1034 59-77 0 0,-132 4 3 0 0,44-2 22 0 0,179-7 52 0 0,-315 21-74 0 0,265 3 65 0 0,-268 15-73 0 0,-142-12-33 0 0,-1 1 0 0 0,1 1 0 0 0,-1 0 0 0 0,0 1-1 0 0,-1 1 1 0 0,30 16 0 0 0,-41-20-13 0 0,-1 0 1 0 0,1 1-1 0 0,-1-1 0 0 0,0 1 0 0 0,0 0 1 0 0,4 5-1 0 0,-6-7-69 0 0,-1-1 1 0 0,0 1-1 0 0,0 0 0 0 0,0 0 0 0 0,0 0 1 0 0,0 0-1 0 0,0 0 0 0 0,-1 0 0 0 0,1 0 1 0 0,0 0-1 0 0,-1 0 0 0 0,0 0 1 0 0,1 1-1 0 0,-1-1 0 0 0,0 0 0 0 0,0 0 1 0 0,0 0-1 0 0,-1 4 0 0 0,-13 22-5593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8:06.400"/>
    </inkml:context>
    <inkml:brush xml:id="br0">
      <inkml:brushProperty name="width" value="0.1" units="cm"/>
      <inkml:brushProperty name="height" value="0.1" units="cm"/>
      <inkml:brushProperty name="color" value="#E71224"/>
    </inkml:brush>
  </inkml:definitions>
  <inkml:trace contextRef="#ctx0" brushRef="#br0">0 295 2071 0 0,'3'-1'22'0'0,"-1"0"-1"0"0,1 1 0 0 0,-1-1 0 0 0,1 1 0 0 0,-1 0 0 0 0,1 0 0 0 0,-1 0 0 0 0,1 0 0 0 0,2 0 0 0 0,13 0 192 0 0,17-3-79 0 0,-5 0 317 0 0,-1-1 1 0 0,52-13-1 0 0,6-5 1532 0 0,-20 7-862 0 0,-24 5-682 0 0,1 3 0 0 0,80-3 0 0 0,25-4 150 0 0,-88 5-245 0 0,62-11 389 0 0,-73 11-332 0 0,83-3 0 0 0,-68 8-288 0 0,-17 2 67 0 0,73 4 1 0 0,127-4 152 0 0,-49-2 11 0 0,-119 7-242 0 0,244 3 324 0 0,-239-10-195 0 0,104-18-1 0 0,43-3 93 0 0,-90 20-149 0 0,141-7 63 0 0,279 10-42 0 0,-265-10 115 0 0,-142 1-106 0 0,51 16-84 0 0,-89 1-88 0 0,224-10 41 0 0,-266 2-18 0 0,137 6 1 0 0,58-3 24 0 0,-181-8-57 0 0,152-3 82 0 0,17 18 39 0 0,0-13-82 0 0,4 1 15 0 0,45 20 104 0 0,-62-25-103 0 0,0 0-17 0 0,-145 13 13 0 0,117-2 87 0 0,-163-5-160 0 0,107-7 73 0 0,180 11 0 0 0,64-1 81 0 0,-380-1-139 0 0,212-1-10 0 0,47-2 81 0 0,-30-10 30 0 0,20 19-59 0 0,-179 1-23 0 0,122-9 0 0 0,-103-6 29 0 0,0 5 0 0 0,179 16 0 0 0,-224-8-65 0 0,1-3 1 0 0,75-8-1 0 0,84 1 14 0 0,36 14 40 0 0,29-13-4 0 0,-161 0-34 0 0,177 7-15 0 0,-11 0 0 0 0,10 7 0 0 0,-111 0 0 0 0,26-18 45 0 0,-142 3-5 0 0,117 6 1 0 0,14 25 21 0 0,86 4-50 0 0,-162-27 4 0 0,149 8 32 0 0,-56-3 17 0 0,-117-5-12 0 0,202-1-43 0 0,-230 0 22 0 0,105-12 0 0 0,-76 4-32 0 0,219 14 0 0 0,-243-2 0 0 0,293 9 0 0 0,-96-17 695 0 0,-173 5-1281 0 0,-68 0 573 0 0,169 11 13 0 0,-78-12-20 0 0,49 2 442 0 0,-96 6 775 0 0,-45-4-1596 0 0,1-2-1 0 0,0-1 0 0 0,55-6 0 0 0,322-76 400 0 0,-301 58 134 0 0,-119 20-130 0 0,1 2 1 0 0,-1-1-1 0 0,0 0 1 0 0,1 1-1 0 0,-1-1 1 0 0,0 1-1 0 0,6 0 1 0 0,-8 0-16 0 0,0 1 0 0 0,0-1 0 0 0,0 1 0 0 0,-1-1 0 0 0,1 0 0 0 0,0 1 0 0 0,-1-1 0 0 0,1 1 0 0 0,0-1 0 0 0,-1 1 0 0 0,1 0 0 0 0,-1-1 0 0 0,1 1 0 0 0,-1 0 0 0 0,1-1 0 0 0,-1 1 0 0 0,1 0 0 0 0,-1 0 0 0 0,0-1 0 0 0,1 1 0 0 0,-1 0 0 0 0,0 0-1 0 0,0 0 1 0 0,1-1 0 0 0,-1 1 0 0 0,0 0 0 0 0,0 0 0 0 0,0 0 0 0 0,0 0 0 0 0,0-1 0 0 0,0 1 0 0 0,0 0 0 0 0,-1 0 0 0 0,1 1 0 0 0,-5 28-2290 0 0,3-10 930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8:07.996"/>
    </inkml:context>
    <inkml:brush xml:id="br0">
      <inkml:brushProperty name="width" value="0.1" units="cm"/>
      <inkml:brushProperty name="height" value="0.1" units="cm"/>
      <inkml:brushProperty name="color" value="#E71224"/>
    </inkml:brush>
  </inkml:definitions>
  <inkml:trace contextRef="#ctx0" brushRef="#br0">34 220 3567 0 0,'-10'-5'222'0'0,"8"4"-209"0"0,0 0 1 0 0,0 1-1 0 0,0-1 1 0 0,0-1 0 0 0,0 1-1 0 0,0 0 1 0 0,1 0-1 0 0,-1-1 1 0 0,0 1 0 0 0,-1-3-1 0 0,2 4 200 0 0,0 1 85 0 0,5 2-148 0 0,9 1 173 0 0,1 1 0 0 0,-1-2 0 0 0,1 0 0 0 0,0-1 0 0 0,0 0 0 0 0,16 0 0 0 0,-18-1-176 0 0,69 2 664 0 0,1-3 0 0 0,128-16-1 0 0,567-36 1382 0 0,-429 49-1839 0 0,233-7 38 0 0,-390 4-81 0 0,422-25 680 0 0,-525 23-853 0 0,249-31 513 0 0,131-23 138 0 0,-439 60-706 0 0,1 2-1 0 0,-1 2 1 0 0,55 9-1 0 0,0 8-960 0 0,-2 6-3284 0 0,-43-12-372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8:10.032"/>
    </inkml:context>
    <inkml:brush xml:id="br0">
      <inkml:brushProperty name="width" value="0.1" units="cm"/>
      <inkml:brushProperty name="height" value="0.1" units="cm"/>
      <inkml:brushProperty name="color" value="#E71224"/>
    </inkml:brush>
  </inkml:definitions>
  <inkml:trace contextRef="#ctx0" brushRef="#br0">16 251 3511 0 0,'-2'-2'72'0'0,"-8"-12"107"0"0,7 8-41 0 0,5 5 117 0 0,29 5 825 0 0,-15-4-1012 0 0,54 3 261 0 0,-1-3-1 0 0,101-12 0 0 0,-66 2 282 0 0,477-24 2159 0 0,-241 26-2269 0 0,174 2 85 0 0,-232-1-322 0 0,28-6 23 0 0,-138 4-172 0 0,41 5 43 0 0,58-3 38 0 0,309-25 125 0 0,48 6-112 0 0,120-14-80 0 0,-714 38-128 0 0,5-1 3 0 0,641-19 304 0 0,-145 57-253 0 0,-177-9-34 0 0,-128-17-20 0 0,125 10 0 0 0,-270-10 0 0 0,368 33 0 0 0,-127-7 0 0 0,-16-1 0 0 0,-246-30 0 0 0,281 23 0 0 0,-4-12 152 0 0,-247-13-122 0 0,169 8 221 0 0,200-2 164 0 0,-338-12-311 0 0,217 19 0 0 0,-219-5-111 0 0,30 5 154 0 0,-118-10-440 0 0,0 2-1 0 0,45 14 1 0 0,-41-7-207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8:11.979"/>
    </inkml:context>
    <inkml:brush xml:id="br0">
      <inkml:brushProperty name="width" value="0.1" units="cm"/>
      <inkml:brushProperty name="height" value="0.1" units="cm"/>
      <inkml:brushProperty name="color" value="#E71224"/>
    </inkml:brush>
  </inkml:definitions>
  <inkml:trace contextRef="#ctx0" brushRef="#br0">2 70 3367 0 0,'0'0'19'0'0,"-1"-1"0"0"0,1 1 0 0 0,0 0 0 0 0,0 0 0 0 0,0 0 0 0 0,0 0 0 0 0,0 0 0 0 0,0 0 0 0 0,0 0 0 0 0,0 0 0 0 0,0-1 0 0 0,0 1 0 0 0,0 0 0 0 0,0 0 0 0 0,0 0 0 0 0,0 0 0 0 0,0 0-1 0 0,0 0 1 0 0,0 0 0 0 0,0-1 0 0 0,0 1 0 0 0,0 0 0 0 0,0 0 0 0 0,0 0 0 0 0,0 0 0 0 0,0 0 0 0 0,0 0 0 0 0,0 0 0 0 0,0-1 0 0 0,0 1 0 0 0,1 0 0 0 0,-1 0 0 0 0,0 0 0 0 0,0 0 0 0 0,0 0 0 0 0,0 0-1 0 0,0 0 1 0 0,0 0 0 0 0,0 0 0 0 0,0 0 0 0 0,0 0 0 0 0,0 0 0 0 0,1-1 0 0 0,-1 1 0 0 0,0 0 0 0 0,0 0 0 0 0,0 0 0 0 0,0 0 0 0 0,0 0 0 0 0,0 0 0 0 0,0 0 0 0 0,1 0 0 0 0,-1 0 0 0 0,0 0 0 0 0,14-2 599 0 0,26-1 125 0 0,-26 2-252 0 0,287-14 2565 0 0,-71-5-2366 0 0,-60 3-283 0 0,-71 15-143 0 0,104 13 1 0 0,85-1-183 0 0,135-22 115 0 0,-343 12-105 0 0,116-1 104 0 0,121 7 29 0 0,-229-2-167 0 0,21 2 11 0 0,193 1 225 0 0,100 5 91 0 0,-288-6-301 0 0,246-13 64 0 0,-98-4-51 0 0,-203 11-87 0 0,252-7 98 0 0,224-9 30 0 0,-285 10-74 0 0,0 0 0 0 0,-60 8-64 0 0,132-2 0 0 0,151 2 112 0 0,-336 1-96 0 0,65-3 7 0 0,101 4 18 0 0,227-2 23 0 0,-166 3 192 0 0,-76 1-61 0 0,63 13 39 0 0,47-1-33 0 0,-298-16-164 0 0,153 23 0 0 0,-101-2-37 0 0,256 24 0 0 0,-232-35 15 0 0,-78-4 10 0 0,190-7-1 0 0,-191-5 5 0 0,191 17 0 0 0,-197-5-23 0 0,213-12-11 0 0,-107-3 74 0 0,-6 9-69 0 0,-157-3 5 0 0,0-3 1 0 0,53-11-1 0 0,-48 7 54 0 0,-32 7-30 0 0,0 0 0 0 0,-1 0 0 0 0,1 1 0 0 0,0 0 0 0 0,7 0 0 0 0,-12 1-118 0 0,0-1-1 0 0,1 0 0 0 0,-1 1 1 0 0,1 0-1 0 0,-1 0 1 0 0,0-1-1 0 0,1 1 0 0 0,-1 1 1 0 0,0-1-1 0 0,0 0 0 0 0,0 0 1 0 0,0 1-1 0 0,0-1 1 0 0,0 1-1 0 0,0 0 0 0 0,2 3 1 0 0,4 6-4741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34:28.239"/>
    </inkml:context>
    <inkml:brush xml:id="br0">
      <inkml:brushProperty name="width" value="0.1" units="cm"/>
      <inkml:brushProperty name="height" value="0.1" units="cm"/>
      <inkml:brushProperty name="color" value="#E71224"/>
    </inkml:brush>
  </inkml:definitions>
  <inkml:trace contextRef="#ctx0" brushRef="#br0">112 37 919 0 0,'-3'-2'327'0'0,"1"1"0"0"0,0-1-1 0 0,0 1 1 0 0,-1-1-1 0 0,1 1 1 0 0,-1 0-1 0 0,0 0 1 0 0,1 0 0 0 0,-1 0-1 0 0,1 1 1 0 0,-1-1-1 0 0,0 1 1 0 0,0-1-1 0 0,1 1 1 0 0,-1 0 0 0 0,0 0-1 0 0,-3 1 1 0 0,1-1-206 0 0,0 1 1 0 0,0 0-1 0 0,0 0 1 0 0,0 0-1 0 0,0 1 1 0 0,0-1-1 0 0,0 1 1 0 0,-5 3-1 0 0,9-4-47 0 0,0-1-1 0 0,1 0 1 0 0,-1 0-1 0 0,1 0 1 0 0,-1 1-1 0 0,1-1 1 0 0,-1 0-1 0 0,1 1 1 0 0,-1-1-1 0 0,1 1 0 0 0,-1-1 1 0 0,1 0-1 0 0,-1 1 1 0 0,1-1-1 0 0,-1 1 1 0 0,1-1-1 0 0,0 1 1 0 0,-1-1-1 0 0,1 1 1 0 0,0 0-1 0 0,0-1 1 0 0,-1 1-1 0 0,1-1 1 0 0,0 1-1 0 0,0 0 0 0 0,0 0 1 0 0,0 0 29 0 0,1-1 0 0 0,0 1 1 0 0,0-1-1 0 0,-1 0 0 0 0,1 0 0 0 0,0 1 1 0 0,0-1-1 0 0,0 0 0 0 0,0 0 1 0 0,-1 0-1 0 0,1 0 0 0 0,0 0 0 0 0,0 0 1 0 0,0 0-1 0 0,0 0 0 0 0,0 0 0 0 0,-1 0 1 0 0,1 0-1 0 0,0-1 0 0 0,1 1 0 0 0,21-6 969 0 0,0-1 0 0 0,29-13 0 0 0,-15 5 172 0 0,-35 14-1211 0 0,1 0-1 0 0,-1 1 1 0 0,0-1-1 0 0,0 1 1 0 0,0 0-1 0 0,1-1 0 0 0,-1 1 1 0 0,0 0-1 0 0,1 0 1 0 0,-1 0-1 0 0,0 1 1 0 0,0-1-1 0 0,1 0 1 0 0,-1 1-1 0 0,0 0 1 0 0,0-1-1 0 0,3 2 1 0 0,1 2-25 0 0,0-1 1 0 0,-1 1 0 0 0,0 0 0 0 0,8 7 0 0 0,-9-7 4 0 0,-1-1 1 0 0,1 1-1 0 0,0-1 0 0 0,1 0 1 0 0,-1 0-1 0 0,0-1 1 0 0,1 1-1 0 0,0-1 1 0 0,7 3-1 0 0,5 0 97 0 0,-1 0 1 0 0,16 8-1 0 0,3 1 127 0 0,-24-10-155 0 0,0 0 0 0 0,0 1 1 0 0,-1 0-1 0 0,0 0 0 0 0,12 9 0 0 0,-16-9-50 0 0,1-1 1 0 0,0 0-1 0 0,0 0 0 0 0,0-1 0 0 0,0 0 0 0 0,1 0 1 0 0,-1-1-1 0 0,1 0 0 0 0,-1 0 0 0 0,1 0 1 0 0,0-1-1 0 0,0 0 0 0 0,8-1 0 0 0,11-1 107 0 0,0-1-1 0 0,40-8 1 0 0,12-2 210 0 0,-56 10-281 0 0,0-1 0 0 0,0-1 0 0 0,0-1 0 0 0,-1-1 0 0 0,31-12 0 0 0,-36 12-32 0 0,33-8 0 0 0,8-2 20 0 0,-42 12-43 0 0,1 0 0 0 0,-1 2 0 0 0,1 0 0 0 0,0 0 0 0 0,0 2 0 0 0,0 0 0 0 0,22 3 0 0 0,21 0 11 0 0,-35-3-24 0 0,-16 1 0 0 0,-1-1 0 0 0,1 0 0 0 0,16-2 0 0 0,5-2 47 0 0,0 2 1 0 0,0 1-1 0 0,1 1 0 0 0,45 7 0 0 0,-35-3-27 0 0,-32-2-14 0 0,0-1-1 0 0,0 2 1 0 0,-1 0-1 0 0,1 0 1 0 0,0 0-1 0 0,-1 1 1 0 0,10 6-1 0 0,-11-5 3 0 0,1-1-1 0 0,-1-1 0 0 0,1 1 1 0 0,0-1-1 0 0,0 0 0 0 0,0-1 1 0 0,0 0-1 0 0,0 0 0 0 0,12 0 1 0 0,-20-2-8 0 0,37 0 118 0 0,0-1 0 0 0,42-7 0 0 0,-74 7-103 0 0,-1 0 0 0 0,0 0-1 0 0,0 0 1 0 0,1 0 0 0 0,-1 1 0 0 0,0 0-1 0 0,0 0 1 0 0,1 0 0 0 0,-1 0 0 0 0,0 1 0 0 0,0-1-1 0 0,5 2 1 0 0,-9-1-15 0 0,1 0 0 0 0,0 0 0 0 0,0-1 0 0 0,-1 1-1 0 0,1 0 1 0 0,0 0 0 0 0,-1 0 0 0 0,1 0 0 0 0,-1 0 0 0 0,0 0-1 0 0,1 0 1 0 0,-1 0 0 0 0,0 0 0 0 0,1 0 0 0 0,-1 0 0 0 0,0 0-1 0 0,0 0 1 0 0,0 1 0 0 0,0-1 0 0 0,0 0 0 0 0,0 2 0 0 0,-5 24-406 0 0,-3-7-913 0 0,-6 2-425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5:33.518"/>
    </inkml:context>
    <inkml:brush xml:id="br0">
      <inkml:brushProperty name="width" value="0.1" units="cm"/>
      <inkml:brushProperty name="height" value="0.1" units="cm"/>
      <inkml:brushProperty name="color" value="#E71224"/>
    </inkml:brush>
  </inkml:definitions>
  <inkml:trace contextRef="#ctx0" brushRef="#br0">1 103 455 0 0,'1'-1'87'0'0,"-1"0"0"0"0,1 0 0 0 0,0-1-1 0 0,0 1 1 0 0,0 0 0 0 0,0 0-1 0 0,0 0 1 0 0,1 1 0 0 0,-1-1-1 0 0,0 0 1 0 0,0 0 0 0 0,0 0 0 0 0,1 1-1 0 0,-1-1 1 0 0,0 1 0 0 0,1-1-1 0 0,-1 1 1 0 0,1 0 0 0 0,1-1-1 0 0,34-1 3217 0 0,-15 2-3629 0 0,112-16 1955 0 0,168-9 1195 0 0,129-5-1555 0 0,-312 17-1123 0 0,-109 13-190 0 0,0-1 1 0 0,0 1-1 0 0,0 0 1 0 0,-1 1-1 0 0,1 1 1 0 0,0-1-1 0 0,0 1 1 0 0,-1 1-1 0 0,1 0 1 0 0,14 7-1 0 0,-5-1-296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8:42.883"/>
    </inkml:context>
    <inkml:brush xml:id="br0">
      <inkml:brushProperty name="width" value="0.1" units="cm"/>
      <inkml:brushProperty name="height" value="0.1" units="cm"/>
      <inkml:brushProperty name="color" value="#E71224"/>
    </inkml:brush>
  </inkml:definitions>
  <inkml:trace contextRef="#ctx0" brushRef="#br0">0 32 1295 0 0,'5'1'145'0'0,"-1"-1"-1"0"0,1 1 1 0 0,0-1-1 0 0,0 0 1 0 0,-1 0-1 0 0,1 0 1 0 0,0-1-1 0 0,0 0 1 0 0,-1 0-1 0 0,1 0 1 0 0,7-3-1 0 0,-6 2 46 0 0,0 0-1 0 0,1 0 1 0 0,-1 1-1 0 0,1 0 1 0 0,-1 0-1 0 0,9 1 0 0 0,63 9 512 0 0,-40-3-426 0 0,48 0 1 0 0,101-13 709 0 0,43 0 54 0 0,33 2-833 0 0,123-14 364 0 0,-247 22-362 0 0,149 7 38 0 0,-117-8-91 0 0,-86-4 52 0 0,205 21 98 0 0,-275-18-294 0 0,10 0-7 0 0,0-1 0 0 0,45-7 0 0 0,-3 1 7 0 0,23 6 112 0 0,109 13-1 0 0,115-4 465 0 0,-283-9-574 0 0,112-8 89 0 0,-36 2-22 0 0,48 8-3 0 0,-130 0-65 0 0,-1 2 1 0 0,0 0-1 0 0,1 2 0 0 0,29 10 0 0 0,-48-13-124 0 0,0 0 0 0 0,0 0 0 0 0,0 1 0 0 0,0-1 0 0 0,0 1 0 0 0,-1 0 0 0 0,11 10 0 0 0,1 4-3424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8:45.243"/>
    </inkml:context>
    <inkml:brush xml:id="br0">
      <inkml:brushProperty name="width" value="0.1" units="cm"/>
      <inkml:brushProperty name="height" value="0.1" units="cm"/>
      <inkml:brushProperty name="color" value="#E71224"/>
    </inkml:brush>
  </inkml:definitions>
  <inkml:trace contextRef="#ctx0" brushRef="#br0">0 137 455 0 0,'12'1'444'0'0,"0"0"-1"0"0,1-1 1 0 0,-1-1 0 0 0,0 0-1 0 0,0 0 1 0 0,0-1-1 0 0,0-1 1 0 0,18-5-1 0 0,27-6-195 0 0,0 8-25 0 0,95 0-1 0 0,-70 5-120 0 0,341 1 480 0 0,-177 3-317 0 0,123-12 393 0 0,-130 3-419 0 0,337-7 58 0 0,-352 17-127 0 0,-40 1-34 0 0,113-1 114 0 0,47 19-138 0 0,-245-15-96 0 0,124 19-16 0 0,94 5 0 0 0,27-8 155 0 0,401 32 50 0 0,-569-50-209 0 0,243 5 126 0 0,-161-8-60 0 0,177-2 46 0 0,23 6 15 0 0,-394-4-118 0 0,265-5-9 0 0,26 1 72 0 0,-99 8-16 0 0,56 5 36 0 0,275 1 154 0 0,-363-8 41 0 0,24 0 60 0 0,102-11-90 0 0,95-5-159 0 0,-107-10-36 0 0,1 0-63 0 0,230-11 77 0 0,348-35 56 0 0,-737 47-128 0 0,17-2 0 0 0,125-12 51 0 0,-24 1 114 0 0,157 22 59 0 0,-192 9-160 0 0,-216-1-64 0 0,320-16 0 0 0,-12 4 0 0 0,-265 10 0 0 0,-12 3 0 0 0,0 4 0 0 0,93 14 0 0 0,79 9 0 0 0,66 10 0 0 0,-106-14 0 0 0,-68-9 0 0 0,89 9 0 0 0,48 13 0 0 0,-16-2 0 0 0,229-11 0 0 0,-45-31 75 0 0,213-9 234 0 0,-594 17-305 0 0,292-3 110 0 0,186 15-40 0 0,-47-16-74 0 0,-250-5 50 0 0,66 0 39 0 0,-258 11-84 0 0,186 6 228 0 0,-206-3-368 0 0,1 2 1 0 0,-1 2-1 0 0,0 0 1 0 0,57 22-1 0 0,-66-17-2598 0 0,-4 0-910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08:47.494"/>
    </inkml:context>
    <inkml:brush xml:id="br0">
      <inkml:brushProperty name="width" value="0.1" units="cm"/>
      <inkml:brushProperty name="height" value="0.1" units="cm"/>
      <inkml:brushProperty name="color" value="#E71224"/>
    </inkml:brush>
  </inkml:definitions>
  <inkml:trace contextRef="#ctx0" brushRef="#br0">39 0 919 0 0,'-15'12'115'0'0,"13"-11"-13"0"0,1 0 0 0 0,-1 0 0 0 0,1 0 0 0 0,0 0 0 0 0,-1 0 1 0 0,1 1-1 0 0,0-1 0 0 0,-1 0 0 0 0,1 1 0 0 0,0-1 0 0 0,0 1 0 0 0,0-1 1 0 0,0 1-1 0 0,1-1 0 0 0,-1 1 0 0 0,0 0 0 0 0,1-1 0 0 0,-1 1 0 0 0,1 0 1 0 0,-1 0-1 0 0,1 1 0 0 0,-1 2-59 0 0,1-1 0 0 0,0 1 0 0 0,0 0 0 0 0,0-1 0 0 0,0 1 0 0 0,1 0 0 0 0,1 4 0 0 0,-2-6-28 0 0,1-1 0 0 0,0 0-1 0 0,0 0 1 0 0,0 0 0 0 0,0 0 0 0 0,0 0 0 0 0,1 0-1 0 0,-1 0 1 0 0,0 0 0 0 0,1-1 0 0 0,-1 1 0 0 0,1 0 0 0 0,0-1-1 0 0,0 1 1 0 0,0-1 0 0 0,3 2 0 0 0,3 2 138 0 0,1 0 0 0 0,0 0 0 0 0,1-1 0 0 0,-1-1 1 0 0,1 1-1 0 0,0-1 0 0 0,17 2 0 0 0,204 20 1040 0 0,34 4-393 0 0,-191-23-495 0 0,1-3-1 0 0,119-11 1 0 0,-175 7-267 0 0,237-3 613 0 0,-15 1-74 0 0,421-7-10 0 0,-417 12-459 0 0,157 11 93 0 0,-272 1-201 0 0,167-4 0 0 0,135 3 142 0 0,-406-12-137 0 0,62 1 38 0 0,97-12 0 0 0,15 0 42 0 0,180 19 107 0 0,-175-8-140 0 0,21 1 24 0 0,-96 7-65 0 0,214 4-1 0 0,85-7 26 0 0,-45 0-19 0 0,213 20 47 0 0,-346-12 0 0 0,374 9 182 0 0,-305-30 11 0 0,-82 2 47 0 0,136-1 49 0 0,-171 5-301 0 0,208 2 40 0 0,148 4-17 0 0,-354-7-44 0 0,57-2-9 0 0,198 2 18 0 0,-124 5-16 0 0,-171-5 6 0 0,201-5 68 0 0,-228 3-75 0 0,71-3 18 0 0,-90 3-18 0 0,60-5 18 0 0,172-11 26 0 0,-22 2-6 0 0,-217 10-61 0 0,209 9 0 0 0,-207 6 0 0 0,209-16 0 0 0,-13 2 0 0 0,-143 4 32 0 0,171-24 0 0 0,-276 24-32 0 0,115 7 0 0 0,-69 1 0 0 0,192 8 0 0 0,-25 4-28 0 0,90 0-16 0 0,-253-22 44 0 0,93 2 0 0 0,-24 14 0 0 0,135 0 0 0 0,212-17 0 0 0,-270-1 0 0 0,-157 2 0 0 0,123 9 0 0 0,-80 10 0 0 0,181 10 0 0 0,-100-23 0 0 0,273-33 0 0 0,-399 22 43 0 0,0 5 0 0 0,115 8-1 0 0,44 9 22 0 0,-10-20-10 0 0,-16-1 10 0 0,-215 10-392 0 0,0 1 1 0 0,0 0 0 0 0,23 6-1 0 0,-25-2-3944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15.827"/>
    </inkml:context>
    <inkml:brush xml:id="br0">
      <inkml:brushProperty name="width" value="0.1" units="cm"/>
      <inkml:brushProperty name="height" value="0.1" units="cm"/>
      <inkml:brushProperty name="color" value="#F4F91B"/>
    </inkml:brush>
  </inkml:definitions>
  <inkml:trace contextRef="#ctx0" brushRef="#br0">1 0 5527 0 0,'3'4'120'0'0,"5"-2"24"0"0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17.320"/>
    </inkml:context>
    <inkml:brush xml:id="br0">
      <inkml:brushProperty name="width" value="0.1" units="cm"/>
      <inkml:brushProperty name="height" value="0.1" units="cm"/>
      <inkml:brushProperty name="color" value="#F4F91B"/>
    </inkml:brush>
  </inkml:definitions>
  <inkml:trace contextRef="#ctx0" brushRef="#br0">2 90 455 0 0,'-1'-1'35'0'0,"1"1"-1"0"0,0-1 0 0 0,0 1 0 0 0,0-1 1 0 0,0 1-1 0 0,0-1 0 0 0,0 1 0 0 0,0-1 0 0 0,0 1 1 0 0,0-1-1 0 0,0 1 0 0 0,0-1 0 0 0,0 1 0 0 0,0-1 1 0 0,0 1-1 0 0,0-1 0 0 0,0 1 0 0 0,0-1 0 0 0,1 1 1 0 0,-1-1-1 0 0,0 1 0 0 0,0-1 0 0 0,1 1 0 0 0,-1 0 1 0 0,1-2-1 0 0,14-9 2291 0 0,23-6 537 0 0,-36 16-3112 0 0,0 1 290 0 0,102-35 1596 0 0,-89 32-1430 0 0,0 0-1 0 0,1 0 1 0 0,-1 1 0 0 0,1 1 0 0 0,15 1 0 0 0,-16 1-97 0 0,7 0 26 0 0,0 1 0 0 0,26 5 0 0 0,224 34 294 0 0,-130-24-136 0 0,-76-7-97 0 0,89 1 0 0 0,111-8 385 0 0,-25-1-72 0 0,67-2-381 0 0,-15-4-53 0 0,-9-7 218 0 0,192 23 24 0 0,-266-5-234 0 0,37-6 14 0 0,-130-2-66 0 0,-67 1-31 0 0,212 4 0 0 0,699 12 128 0 0,-602-17-74 0 0,57-8 20 0 0,-140 19-24 0 0,-182-4-25 0 0,109-3 82 0 0,-116-9-35 0 0,30 0 112 0 0,-110 6-236 0 0,0 0 0 0 0,0 1 0 0 0,1 0 0 0 0,-1 0 1 0 0,0 1-1 0 0,0 0 0 0 0,-1 0 0 0 0,1 0 0 0 0,0 1 1 0 0,-1 0-1 0 0,1 1 0 0 0,-1-1 0 0 0,7 6 0 0 0,2 2-876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18.457"/>
    </inkml:context>
    <inkml:brush xml:id="br0">
      <inkml:brushProperty name="width" value="0.1" units="cm"/>
      <inkml:brushProperty name="height" value="0.1" units="cm"/>
      <inkml:brushProperty name="color" value="#F4F91B"/>
    </inkml:brush>
  </inkml:definitions>
  <inkml:trace contextRef="#ctx0" brushRef="#br0">1 59 2303 0 0,'0'-1'100'0'0,"0"0"0"0"0,0-1 0 0 0,0 1 0 0 0,0 0 0 0 0,0 0 0 0 0,1-1 0 0 0,-1 1 0 0 0,0 0 0 0 0,1 0 0 0 0,-1-1 0 0 0,0 1 0 0 0,1 0 0 0 0,0 0 0 0 0,-1 0 0 0 0,1 0 0 0 0,0 0 0 0 0,0-1 0 0 0,1 0 53 0 0,-1 1 0 0 0,1 1 0 0 0,0-1 0 0 0,-1 0 0 0 0,1 0 0 0 0,-1 0 0 0 0,1 1 0 0 0,0-1 0 0 0,0 1 1 0 0,-1 0-1 0 0,1-1 0 0 0,3 1 0 0 0,5 0-34 0 0,1 0-1 0 0,-1 1 1 0 0,0 1 0 0 0,0-1 0 0 0,0 2 0 0 0,0-1 0 0 0,0 1-1 0 0,10 6 1 0 0,-5-4 46 0 0,-1 0-1 0 0,28 4 0 0 0,294 14 1910 0 0,1-31-1908 0 0,184 9 875 0 0,-485 0-1036 0 0,176 8 112 0 0,303-3 288 0 0,-268-32-365 0 0,-69 5-16 0 0,-56 14-2 0 0,73-9 20 0 0,-115 3-39 0 0,0 4 0 0 0,1 3-1 0 0,86 6 1 0 0,98 1 337 0 0,-134-2-232 0 0,-95 0-114 0 0,-11 0-188 0 0,0 2 0 0 0,43 5 0 0 0,-49-2-613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20.099"/>
    </inkml:context>
    <inkml:brush xml:id="br0">
      <inkml:brushProperty name="width" value="0.1" units="cm"/>
      <inkml:brushProperty name="height" value="0.1" units="cm"/>
      <inkml:brushProperty name="color" value="#F4F91B"/>
    </inkml:brush>
  </inkml:definitions>
  <inkml:trace contextRef="#ctx0" brushRef="#br0">1 106 1375 0 0,'56'-9'3504'0'0,"-31"5"-2850"0"0,-22 3-624 0 0,-1 0 0 0 0,1 1 0 0 0,0-1-1 0 0,0 1 1 0 0,0 0 0 0 0,0 0 0 0 0,0 0-1 0 0,0 0 1 0 0,0 0 0 0 0,3 1 0 0 0,10 3 5 0 0,0-1 1 0 0,0 0 0 0 0,0-1-1 0 0,1-1 1 0 0,-1 0 0 0 0,0-2-1 0 0,26-2 1 0 0,11-6 409 0 0,-37 6-310 0 0,-1 1 0 0 0,0 0-1 0 0,1 1 1 0 0,21 1 0 0 0,-17 1-17 0 0,101-1 282 0 0,-6-10-261 0 0,99-6 579 0 0,-142 13-471 0 0,27 2 14 0 0,31-2 60 0 0,23-20 113 0 0,-115 17-362 0 0,-10 1-17 0 0,-3 0 32 0 0,28-2 1 0 0,-18 5-79 0 0,90-1-8 0 0,-87 4-1 0 0,-9 0 0 0 0,1 0 0 0 0,0 2 0 0 0,34 9 0 0 0,-47-9 0 0 0,0 0 0 0 0,0-1 0 0 0,18-1 0 0 0,-15 0 0 0 0,37 6 0 0 0,-38-5 0 0 0,1 0 0 0 0,-1-1 0 0 0,28-3 0 0 0,65-10 17 0 0,-53 5 113 0 0,-19 5-96 0 0,1 2 0 0 0,-1 2 0 0 0,42 6 0 0 0,-51-4-29 0 0,25 3 31 0 0,89 7 120 0 0,-118-13-128 0 0,-9 1 30 0 0,0-2 1 0 0,0 0-1 0 0,-1-1 1 0 0,20-3-1 0 0,-16 1 74 0 0,40-1 0 0 0,-10 1 4 0 0,110-17 104 0 0,-123 15-219 0 0,-21 2 14 0 0,30-1 0 0 0,-42 4-34 0 0,0 0 1 0 0,0 1-1 0 0,0-1 0 0 0,0 1 1 0 0,0 0-1 0 0,0 1 0 0 0,0-1 1 0 0,-1 1-1 0 0,1 0 0 0 0,6 4 1 0 0,19 12-3414 0 0,-19-9-178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21.779"/>
    </inkml:context>
    <inkml:brush xml:id="br0">
      <inkml:brushProperty name="width" value="0.1" units="cm"/>
      <inkml:brushProperty name="height" value="0.1" units="cm"/>
      <inkml:brushProperty name="color" value="#F4F91B"/>
    </inkml:brush>
  </inkml:definitions>
  <inkml:trace contextRef="#ctx0" brushRef="#br0">1 91 1727 0 0,'19'-11'685'0'0,"0"1"0"0"0,1 0-1 0 0,0 2 1 0 0,0 0 0 0 0,34-8-1 0 0,-19 11-364 0 0,1 0-1 0 0,-1 2 0 0 0,53 3 1 0 0,-48 0-226 0 0,83 5 110 0 0,47-2 172 0 0,147-20 196 0 0,-21 16-149 0 0,-42 2 18 0 0,-137-7-174 0 0,218 18 0 0 0,-248-2-249 0 0,1-3 1 0 0,0-4 0 0 0,91-8-1 0 0,-107 2 2 0 0,0 3 0 0 0,127 16 0 0 0,-3 0 48 0 0,35-17-68 0 0,-63-3 0 0 0,-128 4 0 0 0,-18 1 26 0 0,1 1 0 0 0,-1 0 0 0 0,27 7 0 0 0,-2 5-2911 0 0,-30-9-206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22.858"/>
    </inkml:context>
    <inkml:brush xml:id="br0">
      <inkml:brushProperty name="width" value="0.1" units="cm"/>
      <inkml:brushProperty name="height" value="0.1" units="cm"/>
      <inkml:brushProperty name="color" value="#F4F91B"/>
    </inkml:brush>
  </inkml:definitions>
  <inkml:trace contextRef="#ctx0" brushRef="#br0">10 37 3167 0 0,'-1'0'83'0'0,"0"-1"0"0"0,0 1 0 0 0,1-1 0 0 0,-1 0 0 0 0,1 1-1 0 0,-1-1 1 0 0,0 0 0 0 0,1 1 0 0 0,-1-1 0 0 0,1 0-1 0 0,-1 0 1 0 0,1 1 0 0 0,0-1 0 0 0,-1 0 0 0 0,1 0 0 0 0,0 0-1 0 0,0 0 1 0 0,-1 0 0 0 0,1 1 0 0 0,0-1 0 0 0,0 0 0 0 0,0 0-1 0 0,0 0 1 0 0,0 0 0 0 0,1-1 0 0 0,-1 1-16 0 0,1 0 0 0 0,-1 0 0 0 0,1 0 0 0 0,0 1 0 0 0,0-1 1 0 0,0 0-1 0 0,-1 1 0 0 0,1-1 0 0 0,0 0 0 0 0,0 1 0 0 0,0-1 0 0 0,0 1 0 0 0,0-1 0 0 0,0 1 1 0 0,0 0-1 0 0,0-1 0 0 0,2 1 0 0 0,5-2 168 0 0,1 1 1 0 0,-1 0-1 0 0,15 0 0 0 0,59 8 228 0 0,-29-1-259 0 0,24 1 104 0 0,157 4 129 0 0,-226-11-417 0 0,415 0 651 0 0,-242 9-601 0 0,83 6-20 0 0,-119-1-31 0 0,346 14 175 0 0,-138-34-62 0 0,22 0-8 0 0,-234 6-17 0 0,-116 1-191 0 0,0 1 0 0 0,-1 2 0 0 0,39 10 0 0 0,-36-5-138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5:33.926"/>
    </inkml:context>
    <inkml:brush xml:id="br0">
      <inkml:brushProperty name="width" value="0.1" units="cm"/>
      <inkml:brushProperty name="height" value="0.1" units="cm"/>
      <inkml:brushProperty name="color" value="#E71224"/>
    </inkml:brush>
  </inkml:definitions>
  <inkml:trace contextRef="#ctx0" brushRef="#br0">3 110 5407 0 0,'-2'-67'592'0'0,"2"66"-563"0"0,0 0 0 0 0,0 0 0 0 0,1 0 0 0 0,-1 0 0 0 0,1 1 0 0 0,-1-1-1 0 0,1 0 1 0 0,-1 0 0 0 0,1 0 0 0 0,-1 0 0 0 0,1 1 0 0 0,0-1 0 0 0,-1 0-1 0 0,1 1 1 0 0,0-1 0 0 0,-1 0 0 0 0,1 1 0 0 0,0-1 0 0 0,0 1 0 0 0,0-1 0 0 0,0 1-1 0 0,0 0 1 0 0,0-1 0 0 0,0 1 0 0 0,-1 0 0 0 0,1-1 0 0 0,0 1 0 0 0,0 0-1 0 0,0 0 1 0 0,2 0 0 0 0,34-2 1144 0 0,-32 2-1103 0 0,125 11 547 0 0,157-28 1187 0 0,44 0-648 0 0,16 49-905 0 0,-325-28-380 0 0,0 0 0 0 0,38 14 1 0 0,-19 1-2961 0 0,-15-3-562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24.395"/>
    </inkml:context>
    <inkml:brush xml:id="br0">
      <inkml:brushProperty name="width" value="0.1" units="cm"/>
      <inkml:brushProperty name="height" value="0.1" units="cm"/>
      <inkml:brushProperty name="color" value="#F4F91B"/>
    </inkml:brush>
  </inkml:definitions>
  <inkml:trace contextRef="#ctx0" brushRef="#br0">0 49 1375 0 0,'13'-4'75'0'0,"0"1"-1"0"0,0 1 0 0 0,0 0 1 0 0,0 1-1 0 0,0 0 0 0 0,16 1 1 0 0,3 0-84 0 0,126-2 153 0 0,18 0 1240 0 0,-19 3-672 0 0,-54 2-296 0 0,-74-2-257 0 0,55 11 0 0 0,-10-1 83 0 0,-9-8 180 0 0,-1-2 0 0 0,80-11 0 0 0,41-1 216 0 0,-55 13-193 0 0,83-2 30 0 0,77-24 221 0 0,-112 6-225 0 0,-32 17-191 0 0,-29 2-239 0 0,-92-3-36 0 0,0 1 0 0 0,1 2-1 0 0,-1 0 1 0 0,0 2-1 0 0,0 1 1 0 0,30 8-1 0 0,-44-8-142 0 0,-2 3-20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25.471"/>
    </inkml:context>
    <inkml:brush xml:id="br0">
      <inkml:brushProperty name="width" value="0.1" units="cm"/>
      <inkml:brushProperty name="height" value="0.1" units="cm"/>
      <inkml:brushProperty name="color" value="#F4F91B"/>
    </inkml:brush>
  </inkml:definitions>
  <inkml:trace contextRef="#ctx0" brushRef="#br0">1 17 919 0 0,'0'-1'143'0'0,"1"0"0"0"0,0 0 0 0 0,-1 1 0 0 0,1-1 0 0 0,0 0-1 0 0,-1 0 1 0 0,1 1 0 0 0,0-1 0 0 0,0 0 0 0 0,0 1-1 0 0,0-1 1 0 0,0 1 0 0 0,-1-1 0 0 0,1 1 0 0 0,0 0-1 0 0,0-1 1 0 0,0 1 0 0 0,0 0 0 0 0,2-1 0 0 0,22-3 844 0 0,-5 5-880 0 0,0 1 0 0 0,25 6 0 0 0,28 2-96 0 0,363 46 1270 0 0,-287-32-1242 0 0,-3-9 9 0 0,169-4-1 0 0,-212-9 0 0 0,165-6 196 0 0,-61 1-177 0 0,469-30 446 0 0,-202 28-911 0 0,-431 7-2117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26.017"/>
    </inkml:context>
    <inkml:brush xml:id="br0">
      <inkml:brushProperty name="width" value="0.1" units="cm"/>
      <inkml:brushProperty name="height" value="0.1" units="cm"/>
      <inkml:brushProperty name="color" value="#F4F91B"/>
    </inkml:brush>
  </inkml:definitions>
  <inkml:trace contextRef="#ctx0" brushRef="#br0">0 65 1007 0 0,'152'-50'4072'0'0,"-130"45"-3950"0"0,0 1 0 0 0,0 1 0 0 0,0 1 0 0 0,39 1 0 0 0,92 15 538 0 0,-95-7-578 0 0,361 18 186 0 0,0-26 19 0 0,-349 0-895 0 0,0 2 0 0 0,118 19 0 0 0,-169-16-1619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33.974"/>
    </inkml:context>
    <inkml:brush xml:id="br0">
      <inkml:brushProperty name="width" value="0.1" units="cm"/>
      <inkml:brushProperty name="height" value="0.1" units="cm"/>
      <inkml:brushProperty name="color" value="#F4F91B"/>
    </inkml:brush>
  </inkml:definitions>
  <inkml:trace contextRef="#ctx0" brushRef="#br0">0 96 455 0 0,'15'-18'0'0'0,"2"-1"0"0"0,3 1 0 0 0,1 1 0 0 0,-3 4 0 0 0,-5 8 0 0 0,-4 1 288 0 0,-3 4 24 0 0,1-2 0 0 0,6 2 0 0 0,10 0-216 0 0,5 0-96 0 0,3 4 80 0 0,2 1-80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47.986"/>
    </inkml:context>
    <inkml:brush xml:id="br0">
      <inkml:brushProperty name="width" value="0.1" units="cm"/>
      <inkml:brushProperty name="height" value="0.1" units="cm"/>
      <inkml:brushProperty name="color" value="#F4F91B"/>
    </inkml:brush>
  </inkml:definitions>
  <inkml:trace contextRef="#ctx0" brushRef="#br0">0 69 455 0 0,'34'2'85'0'0,"-22"-1"362"0"0,0 0 0 0 0,15-2 0 0 0,31-7 720 0 0,65-18 1 0 0,34-6 165 0 0,-102 28-1095 0 0,0 2 1 0 0,0 3 0 0 0,84 11-1 0 0,-31 2-175 0 0,-34-4 43 0 0,82 1 0 0 0,-6-23 206 0 0,0 0 324 0 0,-108 13-514 0 0,0 2 1 0 0,0 2-1 0 0,46 11 0 0 0,112 15-58 0 0,-121-26 78 0 0,102-5-1 0 0,36 0 104 0 0,-144 6-156 0 0,55 4 101 0 0,201-11 1 0 0,-209-5-154 0 0,140 10 0 0 0,-144-2 8 0 0,149-18 0 0 0,-50 1-7 0 0,-48 16 45 0 0,61-4-19 0 0,341-10-11 0 0,-260 2-25 0 0,61 1 8 0 0,206 15-36 0 0,-370 0 58 0 0,-33 1 2 0 0,-38-8-55 0 0,270 12-10 0 0,-12-3 156 0 0,-315-9-110 0 0,246 22 8 0 0,-57 0-24 0 0,-162-19-14 0 0,197 11 42 0 0,195 5-53 0 0,-264-9 0 0 0,114-3 11 0 0,-274-10 70 0 0,0 2-1 0 0,0 4 1 0 0,83 12 0 0 0,-46 2-56 0 0,1-4-1 0 0,218-8 1 0 0,13-4 39 0 0,-4 5-64 0 0,-247-4 0 0 0,172 2 19 0 0,208-3 26 0 0,-346 3-45 0 0,147 19 0 0 0,33-10 0 0 0,-116-9 0 0 0,0 9 0 0 0,180 1 0 0 0,-314-14 0 0 0,242-5 0 0 0,230-14 166 0 0,-367 11-129 0 0,25 4 22 0 0,40-2-65 0 0,6-3 46 0 0,-67 4-16 0 0,-14 2-24 0 0,126-12 0 0 0,-162 5 32 0 0,217 7 0 0 0,-48 0-32 0 0,48 3 0 0 0,-232 10 0 0 0,-18 0 0 0 0,146-4 0 0 0,-134-8 0 0 0,0 5 0 0 0,128 16 0 0 0,5-6 0 0 0,0-19 0 0 0,-48 0 0 0 0,-57 9 21 0 0,80-5 22 0 0,-131-4-43 0 0,86-7 0 0 0,-117 13 0 0 0,77 6 0 0 0,-103-2-8 0 0,0 0 1 0 0,0 0-1 0 0,0 1 0 0 0,-1 1 0 0 0,0 0 0 0 0,0 1 0 0 0,0 0 0 0 0,0 1 0 0 0,-1 0 1 0 0,15 11-1 0 0,-5-1-74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50.239"/>
    </inkml:context>
    <inkml:brush xml:id="br0">
      <inkml:brushProperty name="width" value="0.1" units="cm"/>
      <inkml:brushProperty name="height" value="0.1" units="cm"/>
      <inkml:brushProperty name="color" value="#F4F91B"/>
    </inkml:brush>
  </inkml:definitions>
  <inkml:trace contextRef="#ctx0" brushRef="#br0">0 110 1727 0 0,'3'-1'29'0'0,"0"0"-1"0"0,0 0 0 0 0,0 1 0 0 0,-1-1 0 0 0,1 1 0 0 0,0 0 0 0 0,0-1 0 0 0,0 1 0 0 0,0 0 0 0 0,0 1 0 0 0,5 0 1 0 0,36 10 544 0 0,-20-4-388 0 0,2-2 134 0 0,1-1 0 0 0,0-1 0 0 0,0-1 0 0 0,37-2 0 0 0,106-18 1069 0 0,-17 0-433 0 0,-76 17-660 0 0,78 8-1 0 0,-79-2-142 0 0,84-5-1 0 0,-78-7 34 0 0,-15 1 65 0 0,105 4 0 0 0,-102 7-156 0 0,99 5 123 0 0,-122-9-70 0 0,75-9 0 0 0,-50-2 90 0 0,13-3 83 0 0,0 4 0 0 0,108 3 1 0 0,333-1-33 0 0,-210-2-249 0 0,-100 6 7 0 0,-31-18 36 0 0,-126 12 0 0 0,112-3-1 0 0,-22 18 112 0 0,95 0-12 0 0,-171-8-127 0 0,264 5 84 0 0,182-4-128 0 0,-183 8 53 0 0,-181 1-51 0 0,73-13 22 0 0,13 0-15 0 0,-125 12-19 0 0,187 2 0 0 0,-278-10 1 0 0,434 1 62 0 0,-155 0-63 0 0,-19-1 0 0 0,207 11 0 0 0,-152-2 0 0 0,-5 1 0 0 0,190-8 64 0 0,-112-2-26 0 0,-92-3-12 0 0,35-10 24 0 0,-206 6-25 0 0,66 7 33 0 0,74-6-52 0 0,150-17 111 0 0,-93 22 2 0 0,-281 1-110 0 0,242 12 42 0 0,-176-3-38 0 0,-26-7-4 0 0,120-15 0 0 0,-149 8 37 0 0,-6 1-30 0 0,79 6 0 0 0,-110 2-8 0 0,-1 1 0 0 0,1 2 0 0 0,59 18 0 0 0,-64-14 1 0 0,79 28-1436 0 0,-76-23-2483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53.224"/>
    </inkml:context>
    <inkml:brush xml:id="br0">
      <inkml:brushProperty name="width" value="0.1" units="cm"/>
      <inkml:brushProperty name="height" value="0.1" units="cm"/>
      <inkml:brushProperty name="color" value="#F4F91B"/>
    </inkml:brush>
  </inkml:definitions>
  <inkml:trace contextRef="#ctx0" brushRef="#br0">0 1 2127 0 0,'57'-1'444'0'0,"115"15"1174"0"0,492 20-721 0 0,-373-26-672 0 0,137-10-19 0 0,-360 1-174 0 0,280 1 234 0 0,-140-6-147 0 0,194-1 85 0 0,-55 0-149 0 0,60 1 114 0 0,-63 4-158 0 0,64 0 45 0 0,-43-5-47 0 0,38 1 56 0 0,-266 6-59 0 0,38 2-114 0 0,-148 0-22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55.030"/>
    </inkml:context>
    <inkml:brush xml:id="br0">
      <inkml:brushProperty name="width" value="0.1" units="cm"/>
      <inkml:brushProperty name="height" value="0.1" units="cm"/>
      <inkml:brushProperty name="color" value="#F4F91B"/>
    </inkml:brush>
  </inkml:definitions>
  <inkml:trace contextRef="#ctx0" brushRef="#br0">0 205 1375 0 0,'30'-7'366'0'0,"90"14"624"0"0,-78-3-880 0 0,2-2-1 0 0,46-4 0 0 0,258-15 1351 0 0,-99 8-948 0 0,110-7-331 0 0,33-1 90 0 0,-332 13-198 0 0,476-28 392 0 0,-273 14-360 0 0,66-2-2 0 0,188 2 107 0 0,-328 12-184 0 0,279-11 76 0 0,-116 10 7 0 0,-40 2-18 0 0,209 13 37 0 0,-180-12-129 0 0,-50-2 14 0 0,94-8 47 0 0,-158 7-60 0 0,0 18 0 0 0,103 0 0 0 0,-293-12 0 0 0,42-1 0 0 0,126 12 0 0 0,86 15 0 0 0,-209-20 0 0 0,289 12 0 0 0,43-20 192 0 0,-296-2-192 0 0,61 0 0 0 0,45 2 70 0 0,145 2-76 0 0,-306 3 6 0 0,488 4 0 0 0,-193-9 144 0 0,-267 6 27 0 0,165-15 0 0 0,-203 5-64 0 0,83 0 0 0 0,-111 7-86 0 0,1 2-1 0 0,-1 1 1 0 0,1 1 0 0 0,-1 1 0 0 0,34 12-1 0 0,41 15-225 0 0,-72-21-54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55.848"/>
    </inkml:context>
    <inkml:brush xml:id="br0">
      <inkml:brushProperty name="width" value="0.1" units="cm"/>
      <inkml:brushProperty name="height" value="0.1" units="cm"/>
      <inkml:brushProperty name="color" value="#F4F91B"/>
    </inkml:brush>
  </inkml:definitions>
  <inkml:trace contextRef="#ctx0" brushRef="#br0">1 87 1927 0 0,'3'-1'34'0'0,"0"-1"0"0"0,0 1-1 0 0,1 0 1 0 0,-1 0-1 0 0,1 0 1 0 0,-1 0-1 0 0,0 0 1 0 0,1 1 0 0 0,-1 0-1 0 0,5-1 1 0 0,40 4 289 0 0,-35-2-288 0 0,466 2 845 0 0,-353-5-750 0 0,167 21 0 0 0,63-6-73 0 0,-244-12-54 0 0,149 14 215 0 0,80 0 123 0 0,-288-17-273 0 0,309 0 345 0 0,-8-7-19 0 0,-15-5 15 0 0,12-1 76 0 0,185-16 111 0 0,-185 15-465 0 0,-35 1-122 0 0,92-5 76 0 0,97-1 20 0 0,-386 23-2048 0 0,-63-2-272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5:36.858"/>
    </inkml:context>
    <inkml:brush xml:id="br0">
      <inkml:brushProperty name="width" value="0.1" units="cm"/>
      <inkml:brushProperty name="height" value="0.1" units="cm"/>
      <inkml:brushProperty name="color" value="#E71224"/>
    </inkml:brush>
  </inkml:definitions>
  <inkml:trace contextRef="#ctx0" brushRef="#br0">927 216 3023 0 0,'-15'7'309'0'0,"0"1"-1"0"0,0 0 1 0 0,0 1-1 0 0,1 0 1 0 0,-19 18-1 0 0,10-9-229 0 0,-16 12 103 0 0,-287 196 618 0 0,196-137-127 0 0,90-60-426 0 0,18-12-128 0 0,0 1-1 0 0,2 0 1 0 0,0 2-1 0 0,-24 31 0 0 0,32-32-53 0 0,8-8 54 0 0,4-11-112 0 0,0 1 0 0 0,0-1 0 0 0,0 0 1 0 0,0 0-1 0 0,0 0 0 0 0,0 0 0 0 0,0 1 0 0 0,0-1 0 0 0,0 0 0 0 0,0 0 0 0 0,0 0 0 0 0,1 0 1 0 0,-1 1-1 0 0,0-1 0 0 0,0 0 0 0 0,0 0 0 0 0,0 0 0 0 0,0 0 0 0 0,0 0 0 0 0,0 1 0 0 0,0-1 0 0 0,0 0 1 0 0,0 0-1 0 0,1 0 0 0 0,-1 0 0 0 0,0 0 0 0 0,0 0 0 0 0,0 1 0 0 0,0-1 0 0 0,0 0 0 0 0,1 0 1 0 0,-1 0-1 0 0,0 0 0 0 0,0 0 0 0 0,0 0 0 0 0,0 0 0 0 0,1 0 0 0 0,-1 0 0 0 0,0 0 0 0 0,0 0 0 0 0,0 0 1 0 0,1 0-1 0 0,1-1 53 0 0,0 0 0 0 0,0 0 0 0 0,1-1 0 0 0,-1 1 0 0 0,0-1 0 0 0,0 0 0 0 0,-1 1 0 0 0,1-1 0 0 0,0 0 0 0 0,0 0 0 0 0,-1 0 0 0 0,3-4 0 0 0,0 0 94 0 0,39-48 624 0 0,38-64-1 0 0,-72 102-687 0 0,0 0 0 0 0,-1 0 0 0 0,-1-1 0 0 0,-1 0 0 0 0,0 0 0 0 0,-1-1 0 0 0,-1 1 0 0 0,-1-1 1 0 0,0 0-1 0 0,-1 0 0 0 0,-1 0 0 0 0,-1-1 0 0 0,-1 1 0 0 0,0 0 0 0 0,-1 0 0 0 0,-1 0 0 0 0,-1 0 0 0 0,0 1 0 0 0,-1-1 0 0 0,-1 1 0 0 0,-11-21 0 0 0,11 24-161 0 0,-2 1-1 0 0,0 0 0 0 0,0 0 0 0 0,-1 0 0 0 0,0 1 1 0 0,-1 1-1 0 0,-1-1 0 0 0,0 2 0 0 0,0-1 0 0 0,-1 2 1 0 0,-1-1-1 0 0,-24-13 0 0 0,-91-36 253 0 0,128 58-181 0 0,-1 1-1 0 0,1 0 1 0 0,-1-1-1 0 0,1 1 1 0 0,-1 0-1 0 0,1 0 1 0 0,-1-1-1 0 0,1 1 1 0 0,-1 0-1 0 0,1 0 1 0 0,-1 0-1 0 0,1 0 1 0 0,-1 0-1 0 0,0 0 1 0 0,1 0-1 0 0,-1 0 1 0 0,1 0-1 0 0,-1 0 1 0 0,1 0 0 0 0,-1 0-1 0 0,1 0 1 0 0,-1 1-1 0 0,1-1 1 0 0,-1 0-1 0 0,1 0 1 0 0,-1 1-1 0 0,0-1 1 0 0,1 1-2 0 0,-1 0 0 0 0,1-1 1 0 0,0 1-1 0 0,0 0 0 0 0,0 0 1 0 0,0-1-1 0 0,0 1 0 0 0,0 0 0 0 0,0-1 1 0 0,0 1-1 0 0,0 0 0 0 0,0 0 1 0 0,0-1-1 0 0,0 1 0 0 0,1 0 1 0 0,-1-1-1 0 0,0 2 0 0 0,17 31-42 0 0,-17-33 44 0 0,21 33-17 0 0,2-1 0 0 0,1-1 1 0 0,32 32-1 0 0,91 74-29 0 0,-72-68 216 0 0,75 90 0 0 0,-140-148-156 0 0,-1-1 7 0 0,0 0 0 0 0,-1 1-1 0 0,0 0 1 0 0,9 17-1 0 0,-16-26-14 0 0,0 0 0 0 0,-1 0 0 0 0,1 0 0 0 0,0 0 0 0 0,-1 0 0 0 0,0 0 0 0 0,1 0 0 0 0,-1 0 0 0 0,0 0 0 0 0,0 0 0 0 0,0 0 0 0 0,0 0 0 0 0,0 0 0 0 0,-1 0 0 0 0,1 0 0 0 0,-1 0 0 0 0,1 0 0 0 0,-1 0 0 0 0,0 0 0 0 0,-1 2 0 0 0,1-3-2 0 0,0 0 0 0 0,1 0 0 0 0,-1 0 0 0 0,0 0 0 0 0,0 0 1 0 0,0-1-1 0 0,0 1 0 0 0,0 0 0 0 0,0-1 0 0 0,0 1 0 0 0,0 0 1 0 0,0-1-1 0 0,-1 0 0 0 0,1 1 0 0 0,0-1 0 0 0,0 0 0 0 0,0 1 0 0 0,-1-1 1 0 0,1 0-1 0 0,0 0 0 0 0,0 0 0 0 0,-1 0 0 0 0,1 0 0 0 0,0 0 1 0 0,0-1-1 0 0,0 1 0 0 0,-1 0 0 0 0,1-1 0 0 0,0 1 0 0 0,0-1 1 0 0,0 1-1 0 0,0-1 0 0 0,-2 0 0 0 0,-3-3 12 0 0,1 1-1 0 0,0 0 1 0 0,0-1-1 0 0,0 0 1 0 0,1 0-1 0 0,-1-1 1 0 0,1 1-1 0 0,0-1 1 0 0,0 0-1 0 0,0 0 1 0 0,1-1-1 0 0,0 1 1 0 0,0-1 0 0 0,-3-6-1 0 0,-2-11 86 0 0,1 1 1 0 0,-7-35-1 0 0,7 25-73 0 0,-63-317 36 0 0,66 269-64 0 0,0 88-25 0 0,-1 0 0 0 0,0 0-1 0 0,0 0 1 0 0,0-1 0 0 0,-11 12-1 0 0,1-1-11 0 0,-110 130 72 0 0,1-2 194 0 0,119-139-204 0 0,0 0-1 0 0,0 0 1 0 0,-5 12 0 0 0,9-17-21 0 0,0 0 0 0 0,0 0 1 0 0,1 0-1 0 0,-1 0 0 0 0,1 0 1 0 0,-1 1-1 0 0,1-1 0 0 0,0 0 1 0 0,0 0-1 0 0,-1 1 0 0 0,2-1 1 0 0,-1 0-1 0 0,0 0 1 0 0,0 1-1 0 0,1-1 0 0 0,-1 0 1 0 0,1 0-1 0 0,1 3 0 0 0,-1-4 0 0 0,-1 0 0 0 0,1 0-1 0 0,0 0 1 0 0,0-1 0 0 0,0 1-1 0 0,-1 0 1 0 0,1 0 0 0 0,0-1-1 0 0,0 1 1 0 0,0-1 0 0 0,0 1-1 0 0,0-1 1 0 0,0 1 0 0 0,1-1-1 0 0,-1 0 1 0 0,0 1-1 0 0,0-1 1 0 0,0 0 0 0 0,0 0-1 0 0,0 0 1 0 0,2 0 0 0 0,29-2 133 0 0,-20 1-99 0 0,53-7 129 0 0,-46 4-127 0 0,1 2 1 0 0,37-1-1 0 0,-54 3-37 0 0,1 1 1 0 0,-1-1-1 0 0,1 1 0 0 0,-1-1 0 0 0,0 1 0 0 0,1 0 1 0 0,-1 0-1 0 0,0 1 0 0 0,0-1 0 0 0,0 1 0 0 0,0-1 0 0 0,0 1 1 0 0,0 0-1 0 0,0 0 0 0 0,0 1 0 0 0,3 2 0 0 0,-3-1-6 0 0,0 0 0 0 0,0 1 0 0 0,-1-1-1 0 0,1 1 1 0 0,-1-1 0 0 0,0 1 0 0 0,0 0 0 0 0,0-1-1 0 0,-1 1 1 0 0,2 8 0 0 0,4 42-569 0 0,-5-22 221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2:57.266"/>
    </inkml:context>
    <inkml:brush xml:id="br0">
      <inkml:brushProperty name="width" value="0.1" units="cm"/>
      <inkml:brushProperty name="height" value="0.1" units="cm"/>
      <inkml:brushProperty name="color" value="#F4F91B"/>
    </inkml:brush>
  </inkml:definitions>
  <inkml:trace contextRef="#ctx0" brushRef="#br0">3 51 1375 0 0,'-1'-10'97'0'0,"1"9"-33"0"0,0 0-1 0 0,-1 1 1 0 0,1-1 0 0 0,0 0 0 0 0,0 0-1 0 0,0 0 1 0 0,0 1 0 0 0,0-1-1 0 0,0 0 1 0 0,0 0 0 0 0,0 0-1 0 0,0 0 1 0 0,0 1 0 0 0,0-1-1 0 0,1 0 1 0 0,-1 0 0 0 0,0 1-1 0 0,1-1 1 0 0,-1 0 0 0 0,0 0-1 0 0,1 1 1 0 0,-1-1 0 0 0,1 0-1 0 0,-1 1 1 0 0,1-1 0 0 0,-1 1-1 0 0,1-1 1 0 0,0 0 0 0 0,-1 1-1 0 0,2-1 1 0 0,2-2 11 0 0,0 1-1 0 0,0 0 1 0 0,0 0-1 0 0,0 0 1 0 0,1 1 0 0 0,-1 0-1 0 0,0 0 1 0 0,1 0-1 0 0,-1 0 1 0 0,0 0 0 0 0,1 1-1 0 0,-1 0 1 0 0,1 0-1 0 0,-1 0 1 0 0,7 1-1 0 0,64 14 249 0 0,146 8 0 0 0,21-33 328 0 0,25 2-224 0 0,25 13-327 0 0,96 6 4 0 0,-69 4-104 0 0,-209-11 0 0 0,180 3 0 0 0,172 8 0 0 0,132 26 0 0 0,-304-29 0 0 0,-62-4 0 0 0,319-6 0 0 0,-281-9 0 0 0,57-4 11 0 0,239 3 202 0 0,-260 6-146 0 0,29 2-70 0 0,172-6 64 0 0,-142-3 14 0 0,-243 9-71 0 0,684 6 64 0 0,-710-5-68 0 0,232 13 0 0 0,386 21 0 0 0,-558-30 0 0 0,-80-2 0 0 0,234 2 0 0 0,75 0 39 0 0,-96 1-14 0 0,840-34 433 0 0,-1007 23-403 0 0,126-8 48 0 0,89-2-39 0 0,-255 17-1126 0 0,141 24-1 0 0,-160-17-1372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15:00.986"/>
    </inkml:context>
    <inkml:brush xml:id="br0">
      <inkml:brushProperty name="width" value="0.1" units="cm"/>
      <inkml:brushProperty name="height" value="0.1" units="cm"/>
      <inkml:brushProperty name="color" value="#F4F91B"/>
    </inkml:brush>
  </inkml:definitions>
  <inkml:trace contextRef="#ctx0" brushRef="#br0">0 116 1839 0 0,'32'4'594'0'0,"-8"1"1379"0"0,37-3 10 0 0,-44-2-1459 0 0,0 0-1 0 0,1 1 0 0 0,-1 1 1 0 0,26 7-1 0 0,-23-4-405 0 0,1-1-1 0 0,-1 0 1 0 0,1-2 0 0 0,38 0-1 0 0,82-12 988 0 0,-52 2-359 0 0,350-47 344 0 0,-306 36-511 0 0,140-2 0 0 0,-154 14-462 0 0,48-4 60 0 0,-5 13 99 0 0,1 0-48 0 0,-108-4-139 0 0,154-4 298 0 0,-15 3 16 0 0,-43-7-205 0 0,-99 5-117 0 0,102 3 0 0 0,51 28-28 0 0,-133-15-15 0 0,84 4-1 0 0,-79-11 186 0 0,154-12-1 0 0,-190 5-194 0 0,44 2 0 0 0,-50 1-20 0 0,83-3-8 0 0,55 1 0 0 0,-163 3 0 0 0,271 7 64 0 0,-228-6-64 0 0,-27 0 0 0 0,42-4 0 0 0,-7-5 105 0 0,97-6 356 0 0,-137 13-386 0 0,-1 0 1 0 0,26 6-1 0 0,-46-6-78 0 0,1 0-1 0 0,-1 0 0 0 0,0 0 0 0 0,1 0 1 0 0,-1 0-1 0 0,1 0 0 0 0,-1 0 1 0 0,1 1-1 0 0,-1-1 0 0 0,0 0 1 0 0,1 0-1 0 0,-1 1 0 0 0,0-1 0 0 0,1 0 1 0 0,-1 0-1 0 0,0 1 0 0 0,1-1 1 0 0,-1 0-1 0 0,0 1 0 0 0,1-1 1 0 0,-1 1-1 0 0,0-1 0 0 0,0 0 0 0 0,0 1 1 0 0,1-1-1 0 0,-1 1 0 0 0,0-1 1 0 0,0 1-1 0 0,0-1 0 0 0,0 0 1 0 0,0 1-1 0 0,0-1 0 0 0,0 1 0 0 0,0-1 1 0 0,0 1-1 0 0,0-1 0 0 0,0 1 1 0 0,0-1-1 0 0,0 1 0 0 0,0-1 0 0 0,0 1 1 0 0,-10 19-4571 0 0,-4-1-801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1:39.342"/>
    </inkml:context>
    <inkml:brush xml:id="br0">
      <inkml:brushProperty name="width" value="0.1" units="cm"/>
      <inkml:brushProperty name="height" value="0.1" units="cm"/>
      <inkml:brushProperty name="color" value="#E71224"/>
    </inkml:brush>
  </inkml:definitions>
  <inkml:trace contextRef="#ctx0" brushRef="#br0">1 1 455 0 0,'3'0'217'0'0,"-1"0"-1"0"0,1 1 1 0 0,0 0-1 0 0,-1 0 1 0 0,1 0-1 0 0,0 0 0 0 0,-1 0 1 0 0,0 0-1 0 0,1 1 1 0 0,-1-1-1 0 0,0 1 1 0 0,4 2-1 0 0,27 28-246 0 0,-24-23 284 0 0,3 4-159 0 0,2-1 0 0 0,0-1 1 0 0,0 0-1 0 0,24 14 0 0 0,-29-21-31 0 0,0 1 0 0 0,0-1 0 0 0,1-1 0 0 0,-1 0-1 0 0,1 0 1 0 0,0-1 0 0 0,0 0 0 0 0,0 0 0 0 0,15-1-1 0 0,309 15 1435 0 0,-259-11-1328 0 0,5-4 9 0 0,-1-3 0 0 0,102-16 0 0 0,-97 7 43 0 0,147 1-1 0 0,115-6 21 0 0,-239 6-179 0 0,161 6 0 0 0,-162 11-1 0 0,294 6-52 0 0,-302-12 21 0 0,173 22-1 0 0,8 2-27 0 0,-233-24-6 0 0,326 14 152 0 0,21-7 590 0 0,-139-6-629 0 0,-95 7-25 0 0,115-2-53 0 0,46-9-37 0 0,-65 3 64 0 0,-171-3-25 0 0,144-8 78 0 0,130 5-34 0 0,-84 5 36 0 0,-133-3-82 0 0,164 19 0 0 0,-227-11-32 0 0,1-4 0 0 0,99-11 0 0 0,-91 3 43 0 0,1 2 0 0 0,118 11-1 0 0,-79 4 26 0 0,179-8 0 0 0,-60-7-11 0 0,138-13 472 0 0,-236-3-112 0 0,147-15-201 0 0,-43 4-112 0 0,-30 1-37 0 0,-210 30-75 0 0,0 1-1 0 0,0 0 1 0 0,0 1 0 0 0,0 0 0 0 0,0 1 0 0 0,0 0 0 0 0,18 7 0 0 0,15 11-3050 0 0,-22-6-321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2:12.987"/>
    </inkml:context>
    <inkml:brush xml:id="br0">
      <inkml:brushProperty name="width" value="0.1" units="cm"/>
      <inkml:brushProperty name="height" value="0.1" units="cm"/>
      <inkml:brushProperty name="color" value="#E71224"/>
    </inkml:brush>
  </inkml:definitions>
  <inkml:trace contextRef="#ctx0" brushRef="#br0">1 121 1375 0 0,'0'0'41'0'0,"0"0"-1"0"0,0 0 0 0 0,0-1 0 0 0,0 1 0 0 0,0 0 0 0 0,0 0 0 0 0,0 0 0 0 0,0 0 0 0 0,0 0 0 0 0,0 0 0 0 0,0-1 0 0 0,0 1 0 0 0,0 0 0 0 0,0 0 0 0 0,0 0 1 0 0,0 0-1 0 0,1 0 0 0 0,-1 0 0 0 0,0 0 0 0 0,0 0 0 0 0,0-1 0 0 0,0 1 0 0 0,0 0 0 0 0,0 0 0 0 0,0 0 0 0 0,0 0 0 0 0,1 0 0 0 0,-1 0 0 0 0,0 0 1 0 0,0 0-1 0 0,0 0 0 0 0,0 0 0 0 0,0 0 0 0 0,1 0 0 0 0,-1 0 0 0 0,0 0 0 0 0,0 0 0 0 0,0 0 0 0 0,0 0 0 0 0,0 0 0 0 0,0 0 0 0 0,1 0 0 0 0,-1 0 0 0 0,0 0 1 0 0,0 0-1 0 0,0 0 0 0 0,0 0 0 0 0,11 4 876 0 0,-9-3-786 0 0,0 0 1 0 0,-1 0-1 0 0,1 0 0 0 0,0-1 0 0 0,0 1 1 0 0,0-1-1 0 0,-1 1 0 0 0,5-1 0 0 0,5-2 579 0 0,9-1 571 0 0,42-3-1 0 0,198-13 205 0 0,-45 0-944 0 0,39 23 203 0 0,-63 2-270 0 0,36-13 167 0 0,-63-1-224 0 0,178-8 352 0 0,-211 9-544 0 0,106-1-176 0 0,-175 13 2 0 0,103 22-1 0 0,-65-9-20 0 0,-88-16-29 0 0,16 3 0 0 0,0-1 0 0 0,0-1 0 0 0,37-2 0 0 0,287-8 395 0 0,-257 9-214 0 0,-51 0-132 0 0,0-1 1 0 0,-1-3-1 0 0,82-13 1 0 0,-98 10-45 0 0,5-2 158 0 0,48-16-1 0 0,-53 12 434 0 0,44-24 0 0 0,-70 34-593 0 0,0 1-1 0 0,0-1 1 0 0,0 0-1 0 0,0 0 1 0 0,1 1-1 0 0,-1-1 1 0 0,0 1 0 0 0,0-1-1 0 0,0 1 1 0 0,0 0-1 0 0,1-1 1 0 0,-1 1-1 0 0,0 0 1 0 0,1 0-1 0 0,-1 0 1 0 0,0 0-1 0 0,0 0 1 0 0,1 0-1 0 0,-1 0 1 0 0,0 0-1 0 0,0 0 1 0 0,1 1 0 0 0,-1-1-1 0 0,0 1 1 0 0,0-1-1 0 0,0 1 1 0 0,0-1-1 0 0,1 1 1 0 0,-1-1-1 0 0,0 1 1 0 0,0 0-1 0 0,0 0 1 0 0,0 0-1 0 0,0 0 1 0 0,-1-1-1 0 0,1 1 1 0 0,0 0 0 0 0,0 0-1 0 0,0 1 1 0 0,-1-1-1 0 0,1 0 1 0 0,-1 0-1 0 0,1 0 1 0 0,-1 0-1 0 0,1 0 1 0 0,-1 1-1 0 0,0-1 1 0 0,1 0-1 0 0,-1 0 1 0 0,0 1-1 0 0,0-1 1 0 0,0 0 0 0 0,0 1-1 0 0,0-1 1 0 0,0 0-1 0 0,-1 0 1 0 0,1 1-1 0 0,0-1 1 0 0,-1 2-1 0 0,-3 9-1258 0 0,-1 2-4256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2:15.642"/>
    </inkml:context>
    <inkml:brush xml:id="br0">
      <inkml:brushProperty name="width" value="0.1" units="cm"/>
      <inkml:brushProperty name="height" value="0.1" units="cm"/>
      <inkml:brushProperty name="color" value="#E71224"/>
    </inkml:brush>
  </inkml:definitions>
  <inkml:trace contextRef="#ctx0" brushRef="#br0">1 46 2071 0 0,'0'0'92'0'0,"0"0"-59"0"0,0 0-1 0 0,0-1 1 0 0,0 1-1 0 0,1 0 1 0 0,-1-1-1 0 0,0 1 1 0 0,0 0-1 0 0,1 0 1 0 0,-1 0-1 0 0,0-1 1 0 0,1 1-1 0 0,-1 0 1 0 0,0 0-1 0 0,0 0 1 0 0,1 0-1 0 0,-1-1 1 0 0,0 1 0 0 0,1 0-1 0 0,-1 0 1 0 0,1 0-1 0 0,-1 0 1 0 0,0 0-1 0 0,1 0 1 0 0,-1 0-1 0 0,0 0 1 0 0,1 0-1 0 0,-1 0 1 0 0,0 0-1 0 0,1 0 1 0 0,-1 0-1 0 0,0 0 1 0 0,1 1-1 0 0,-1-1 1 0 0,0 0-1 0 0,1 0 1 0 0,-1 0-1 0 0,1 1 1 0 0,16 5 397 0 0,-15-6-356 0 0,98 34 1220 0 0,-71-29-811 0 0,0-1 0 0 0,42 1 0 0 0,5 1 86 0 0,-33-4-315 0 0,0-2 0 0 0,0-1 0 0 0,70-13 0 0 0,-40 4 7 0 0,-16 0 2 0 0,92-2 0 0 0,-100 12-237 0 0,65 2 153 0 0,-62 4-83 0 0,64 16 0 0 0,-94-19-56 0 0,1 0 0 0 0,-1-2 0 0 0,0 0 0 0 0,1-2-1 0 0,-1-1 1 0 0,38-7 0 0 0,-12 2 144 0 0,0 1-1 0 0,0 2 1 0 0,56 3 0 0 0,-9 3-99 0 0,-1-4 0 0 0,116-18 1 0 0,-103 12-1 0 0,-80 6-75 0 0,0 2 1 0 0,0 0-1 0 0,36 5 0 0 0,29 1 2 0 0,80-7 42 0 0,-70 1-17 0 0,182-25 0 0 0,-226 16-22 0 0,1 2 0 0 0,0 3 0 0 0,0 2 0 0 0,83 9 0 0 0,-46 2 38 0 0,-54-4-53 0 0,1-2 0 0 0,-1-2 0 0 0,60-5 0 0 0,-38-2 70 0 0,0 3-1 0 0,0 3 0 0 0,96 13 1 0 0,-67 0-189 0 0,130 1 0 0 0,-75-5 119 0 0,-35 1 0 0 0,-28-1 0 0 0,33 4 0 0 0,-24-2 0 0 0,-26-4 0 0 0,-30-2 0 0 0,-1-1 0 0 0,55-3 0 0 0,30-8 14 0 0,51-3 26 0 0,-137 9-12 0 0,0 1 0 0 0,1 2 0 0 0,-1 2 1 0 0,48 10-1 0 0,13 2-31 0 0,-82-15 9 0 0,-1 0-1 0 0,1-1 1 0 0,0-1-1 0 0,18-3 1 0 0,58-15 143 0 0,-42 8 5 0 0,-15 1-6 0 0,16-2-69 0 0,-46 11-77 0 0,0 1 0 0 0,0 0 1 0 0,-1 0-1 0 0,1 0 0 0 0,0 0 0 0 0,0 0 0 0 0,0 1 1 0 0,-1 0-1 0 0,1 0 0 0 0,0 0 0 0 0,3 2 0 0 0,5 4-82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8:16.509"/>
    </inkml:context>
    <inkml:brush xml:id="br0">
      <inkml:brushProperty name="width" value="0.1" units="cm"/>
      <inkml:brushProperty name="height" value="0.1" units="cm"/>
      <inkml:brushProperty name="color" value="#F4F91B"/>
    </inkml:brush>
  </inkml:definitions>
  <inkml:trace contextRef="#ctx0" brushRef="#br0">644 81 919 0 0,'-5'-2'465'0'0,"1"-1"-1"0"0,-1 0 0 0 0,1 0 0 0 0,0-1 0 0 0,0 1 0 0 0,0-1 0 0 0,0 0 0 0 0,-5-6 1 0 0,9 9-476 0 0,-3-3 292 0 0,-1 0-1 0 0,0 0 1 0 0,0 1 0 0 0,0-1-1 0 0,-1 1 1 0 0,1 0 0 0 0,-1 0-1 0 0,0 0 1 0 0,0 1 0 0 0,0 0-1 0 0,0 0 1 0 0,0 0 0 0 0,-9-2-1 0 0,11 4-166 0 0,0 0 0 0 0,0 0 0 0 0,0 0 0 0 0,0 0 0 0 0,0 0 0 0 0,1 1 0 0 0,-1 0-1 0 0,0-1 1 0 0,0 1 0 0 0,0 0 0 0 0,1 0 0 0 0,-1 1 0 0 0,0-1 0 0 0,1 0 0 0 0,-1 1-1 0 0,1 0 1 0 0,-1-1 0 0 0,-3 5 0 0 0,-6 6 3 0 0,1-1 0 0 0,-13 19 0 0 0,4-6 256 0 0,-33 26 434 0 0,41-40-654 0 0,0 0-1 0 0,0 2 0 0 0,1-1 0 0 0,1 1 0 0 0,-10 15 0 0 0,-61 106 763 0 0,73-116-821 0 0,-12 29 0 0 0,5-8-50 0 0,10-25 20 0 0,3-9 8 0 0,1 0-1 0 0,-1 0 1 0 0,0 0 0 0 0,-5 8-1 0 0,6-11-58 0 0,0 0 0 0 0,0 0 0 0 0,0 0 0 0 0,0 0 0 0 0,0 0 0 0 0,0-1-1 0 0,0 1 1 0 0,0 0 0 0 0,-1 0 0 0 0,1-1 0 0 0,0 1 0 0 0,-1-1 0 0 0,1 1 0 0 0,0-1 0 0 0,-1 0-1 0 0,1 1 1 0 0,0-1 0 0 0,-1 0 0 0 0,-2 0 0 0 0,4 0-4 0 0,-1-1 0 0 0,0 1 0 0 0,1 0 0 0 0,-1-1 0 0 0,0 1-1 0 0,1-1 1 0 0,-1 1 0 0 0,1-1 0 0 0,-1 1 0 0 0,1-1 0 0 0,-1 0 0 0 0,1 1 0 0 0,0-1 0 0 0,-1 1 0 0 0,1-1 0 0 0,0 0-1 0 0,-1 1 1 0 0,1-2 0 0 0,-7-16 81 0 0,7 15-76 0 0,-5-13 35 0 0,2 0 0 0 0,0 0-1 0 0,1 0 1 0 0,1-17-1 0 0,-2-7 25 0 0,4 2-5 0 0,0 31-69 0 0,-1-1 0 0 0,1 0 0 0 0,-2-10 0 0 0,1-7 1 0 0,1 28 0 0 0,0 1 0 0 0,0-1 0 0 0,-1 0 0 0 0,1 0 0 0 0,-1 1 0 0 0,1 3 0 0 0,-3 24 127 0 0,-2 1 0 0 0,-1-1 0 0 0,-1 0 0 0 0,-17 50 0 0 0,0-2 150 0 0,8 19 413 0 0,13-72-328 0 0,5-26-304 0 0,0 0-1 0 0,0 0 0 0 0,0 0 1 0 0,0-1-1 0 0,0 0 0 0 0,4 0 1 0 0,28-12 532 0 0,63-29 0 0 0,-15 4 148 0 0,-51 24-562 0 0,-20 8-123 0 0,0 1 0 0 0,1 0 0 0 0,0 0 1 0 0,1 1-1 0 0,-1 1 0 0 0,27-3 0 0 0,-39 6-50 0 0,0 0 0 0 0,0 0 0 0 0,0 0 0 0 0,0 0 0 0 0,0 0 0 0 0,0 1 0 0 0,0-1 0 0 0,0 0 0 0 0,0 1 0 0 0,0-1 0 0 0,0 1 0 0 0,0-1 0 0 0,0 1-1 0 0,0 0 1 0 0,0-1 0 0 0,-1 1 0 0 0,1 0 0 0 0,0-1 0 0 0,0 1 0 0 0,-1 0 0 0 0,1 0 0 0 0,0 0 0 0 0,-1 0 0 0 0,1 0 0 0 0,-1 0 0 0 0,1 1 0 0 0,1 2-172 0 0,-1-1 1 0 0,0 1 0 0 0,-1 0 0 0 0,1-1-1 0 0,-1 1 1 0 0,1 6 0 0 0,-2 8-1022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8:50.241"/>
    </inkml:context>
    <inkml:brush xml:id="br0">
      <inkml:brushProperty name="width" value="0.1" units="cm"/>
      <inkml:brushProperty name="height" value="0.1" units="cm"/>
      <inkml:brushProperty name="color" value="#F4F91B"/>
    </inkml:brush>
  </inkml:definitions>
  <inkml:trace contextRef="#ctx0" brushRef="#br0">2895 97 1375 0 0,'0'-1'121'0'0,"-1"0"0"0"0,1 0 0 0 0,0 0 0 0 0,0 0 0 0 0,0 0 0 0 0,-1 0 0 0 0,1 0-1 0 0,0-1 1 0 0,1 1 0 0 0,-1 0 0 0 0,0 0 0 0 0,0 0 0 0 0,0 0 0 0 0,1 0 0 0 0,-1 0-1 0 0,0 0 1 0 0,1 0 0 0 0,-1 0 0 0 0,1 0 0 0 0,-1 0 0 0 0,1 0 0 0 0,0 0-1 0 0,-1 0 1 0 0,1 0 0 0 0,0 0 0 0 0,0 0 0 0 0,0 0-74 0 0,0 0 0 0 0,0-1 0 0 0,0 1 0 0 0,0 0 0 0 0,0 0 0 0 0,0 0 0 0 0,-1-1 0 0 0,1 1 0 0 0,0 0 0 0 0,-1-1 0 0 0,0 1 0 0 0,1-1 0 0 0,-1 1 0 0 0,0-1 0 0 0,1 1 0 0 0,-1 0 0 0 0,0-1 0 0 0,0 1 0 0 0,0-1-1 0 0,0 1 1 0 0,-1-1 0 0 0,1-1 0 0 0,-1 1 94 0 0,1 0 0 0 0,-1 0 0 0 0,0 0 0 0 0,0 0-1 0 0,0 1 1 0 0,0-1 0 0 0,0 0 0 0 0,0 1 0 0 0,-1-1-1 0 0,1 0 1 0 0,0 1 0 0 0,-1-1 0 0 0,1 1 0 0 0,-1 0-1 0 0,0 0 1 0 0,1-1 0 0 0,-1 1 0 0 0,0 0 0 0 0,0 0-1 0 0,0 1 1 0 0,-2-2 0 0 0,0 1 52 0 0,0 1-1 0 0,0-1 1 0 0,-1 1 0 0 0,1 0-1 0 0,0 0 1 0 0,0 0-1 0 0,0 0 1 0 0,-1 1 0 0 0,-5 1-1 0 0,-60 18 324 0 0,49-13-400 0 0,0-1 0 0 0,0-1 0 0 0,-1-1 0 0 0,-42 3 0 0 0,-218 11 2584 0 0,260-16-2542 0 0,-1-2 0 0 0,1-1 0 0 0,-1-1 0 0 0,1-1 0 0 0,-27-6 0 0 0,8 2 206 0 0,23 4-243 0 0,-33-9 0 0 0,34 8-84 0 0,-1 1 1 0 0,0 0-1 0 0,0 2 1 0 0,0 0-1 0 0,-25 2 0 0 0,14-1 27 0 0,-260-7 290 0 0,214 9-239 0 0,14 1-16 0 0,25-1-62 0 0,-56 9 0 0 0,13 0-37 0 0,4-3 38 0 0,26-1 37 0 0,1-3 1 0 0,-96-4-1 0 0,127-1-58 0 0,-35 3-1 0 0,8 0 18 0 0,30-3 263 0 0,-1 0 0 0 0,-21-6 0 0 0,24 5-60 0 0,0-1 1 0 0,0 2-1 0 0,-1 0 0 0 0,-20 0 0 0 0,9 4-238 0 0,14-1 1 0 0,0-1-1 0 0,0 0 0 0 0,0-1 0 0 0,0 0 0 0 0,0-1 1 0 0,0 0-1 0 0,0 0 0 0 0,-14-4 0 0 0,18 4-54 0 0,1 0-1 0 0,-1 0 1 0 0,0 0 0 0 0,1 1-1 0 0,-1 0 1 0 0,0 1 0 0 0,0-1-1 0 0,1 1 1 0 0,-1 0 0 0 0,0 0-1 0 0,1 1 1 0 0,-1-1-1 0 0,1 1 1 0 0,0 1 0 0 0,-1-1-1 0 0,1 1 1 0 0,0 0 0 0 0,-7 5-1 0 0,-5 5 430 0 0,2 1 1 0 0,-15 15-1 0 0,26-26-317 0 0,-22 26-625 0 0,-32 45 0 0 0,-11 13-288 0 0,-22 5 1096 0 0,66-67-167 0 0,4-5 95 0 0,0 1-1 0 0,-21 30 1 0 0,37-43-157 0 0,1 0 0 0 0,0 0-1 0 0,0 0 1 0 0,1 0 0 0 0,0 0-1 0 0,1 1 1 0 0,0-1 0 0 0,0 1-1 0 0,1 0 1 0 0,0 0 0 0 0,0 12-1 0 0,2 9 54 0 0,9 59 0 0 0,-6-72-28 0 0,0 0-1 0 0,2-1 1 0 0,0 1-1 0 0,11 20 0 0 0,-7-15 21 0 0,10 31-1 0 0,41 135 9 0 0,-21-82-10 0 0,-34-93-53 0 0,0 1 0 0 0,1-1 0 0 0,0 0 0 0 0,1 0 0 0 0,15 17 0 0 0,53 52 67 0 0,-47-51-68 0 0,-21-21 0 0 0,0-1 0 0 0,0 0 0 0 0,1 0 0 0 0,1-1 0 0 0,0 0 0 0 0,0-1 0 0 0,14 8 0 0 0,-17-11 11 0 0,0 0 0 0 0,0 1 0 0 0,-1-1 0 0 0,0 1 0 0 0,8 8 0 0 0,19 15-2 0 0,-2-5 49 0 0,-22-15-59 0 0,0-1 0 0 0,1 0-1 0 0,11 5 1 0 0,13 7 0 0 0,-23-12 17 0 0,0-1-1 0 0,0 0 0 0 0,1-1 1 0 0,18 6-1 0 0,8-4 124 0 0,39 4-1 0 0,27 4-21 0 0,-42-4-112 0 0,106 4 0 0 0,-100-12 27 0 0,-19-2 0 0 0,-1 3 0 0 0,88 17 0 0 0,-96-13-32 0 0,74 6 0 0 0,-64-8 22 0 0,0 3-1 0 0,70 20 0 0 0,-92-20-21 0 0,0-2 0 0 0,1-2 0 0 0,0 0 0 0 0,48 1 0 0 0,-48-7 9 0 0,0 2 0 0 0,-1 1 1 0 0,1 2-1 0 0,-1 0 0 0 0,0 2 0 0 0,46 16 0 0 0,-55-15-9 0 0,0-1 0 0 0,0-2 0 0 0,0 0 0 0 0,0 0 0 0 0,32 0 0 0 0,-16-4 0 0 0,-1-1 0 0 0,46-8 0 0 0,-45 6 18 0 0,49 0-1 0 0,-48 3 14 0 0,40-5-1 0 0,-63 4-26 0 0,-1-2 0 0 0,0 0 0 0 0,0 0 0 0 0,0-1 0 0 0,0-1 0 0 0,0 0 0 0 0,11-7 0 0 0,6-4 68 0 0,-2-2-1 0 0,0-1 0 0 0,37-36 1 0 0,-50 42-35 0 0,-2-1 1 0 0,0 0 0 0 0,0-1-1 0 0,-1 0 1 0 0,-1-1 0 0 0,-1 0-1 0 0,13-29 1 0 0,-4-6 88 0 0,15-74 0 0 0,-6 22 27 0 0,-23 87-153 0 0,-1 0 0 0 0,0 0 0 0 0,-1 0 0 0 0,-1 0 0 0 0,0-1 0 0 0,-3-21 0 0 0,-1 12 0 0 0,-1 0 0 0 0,-1 0 0 0 0,-10-28 0 0 0,-13-45 0 0 0,15 64 0 0 0,-1 0 0 0 0,-26-43 0 0 0,34 67 0 0 0,-17-32 0 0 0,-48-67 0 0 0,8 22 0 0 0,40 61 24 0 0,-1 2 0 0 0,-46-37-1 0 0,-8-8 50 0 0,51 42 64 0 0,-2 2 0 0 0,-61-44 0 0 0,86 68-135 0 0,1 0 1 0 0,-1 0-1 0 0,0 1 1 0 0,0-1-1 0 0,1 1 1 0 0,-1 0-1 0 0,0 0 1 0 0,0 0-1 0 0,0 0 0 0 0,-1 1 1 0 0,1 0-1 0 0,0 0 1 0 0,0 0-1 0 0,0 0 1 0 0,0 0-1 0 0,0 1 1 0 0,0 0-1 0 0,0 0 1 0 0,-7 3-1 0 0,-2 1-440 0 0,1 1 0 0 0,1 0 1 0 0,-1 1-1 0 0,-19 15 0 0 0,-6 6-6593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9:03.878"/>
    </inkml:context>
    <inkml:brush xml:id="br0">
      <inkml:brushProperty name="width" value="0.1" units="cm"/>
      <inkml:brushProperty name="height" value="0.1" units="cm"/>
      <inkml:brushProperty name="color" value="#F4F91B"/>
    </inkml:brush>
  </inkml:definitions>
  <inkml:trace contextRef="#ctx0" brushRef="#br0">2274 345 919 0 0,'0'-8'417'0'0,"-1"0"-1"0"0,1 0 0 0 0,-2 0 0 0 0,1 0 1 0 0,-1 0-1 0 0,0 0 0 0 0,-1 1 0 0 0,0-1 0 0 0,0 1 1 0 0,-1 0-1 0 0,0 0 0 0 0,0 0 0 0 0,0 0 0 0 0,-1 1 1 0 0,0 0-1 0 0,0-1 0 0 0,-7-4 0 0 0,6 6-335 0 0,0 0-1 0 0,-1 0 0 0 0,1 1 1 0 0,-1 0-1 0 0,0 0 1 0 0,-11-4-1 0 0,-126-40 1318 0 0,119 42-1081 0 0,-1 1 0 0 0,0 1-1 0 0,-46-2 1 0 0,22 9 43 0 0,-98 17 0 0 0,118-15-209 0 0,0-2-1 0 0,-1-1 0 0 0,1-1 0 0 0,-1-1 1 0 0,1-2-1 0 0,-57-11 0 0 0,-60-12 572 0 0,66 13-565 0 0,-76-8-54 0 0,9 1-25 0 0,-68-25 178 0 0,199 42-256 0 0,1 1 0 0 0,-1 0 0 0 0,1 1 0 0 0,-1 1 0 0 0,1 1 0 0 0,-27 6 0 0 0,-92 33 0 0 0,132-40 0 0 0,-10 4 4 0 0,0 0-1 0 0,0 1 0 0 0,1 0 1 0 0,0 1-1 0 0,0 0 0 0 0,1 1 1 0 0,0 0-1 0 0,0 1 1 0 0,1 0-1 0 0,0 1 0 0 0,1 0 1 0 0,0 0-1 0 0,0 1 0 0 0,1 0 1 0 0,1 1-1 0 0,-1-1 1 0 0,2 2-1 0 0,-9 21 0 0 0,3-1 83 0 0,0-4-57 0 0,1 2-1 0 0,2-1 0 0 0,1 1 1 0 0,1 1-1 0 0,-2 31 0 0 0,6-10 67 0 0,-2 0 0 0 0,-2-1 1 0 0,-3 0-1 0 0,-2-1 0 0 0,-24 65 0 0 0,30-99-62 0 0,1 0 1 0 0,0 1-1 0 0,1-1 0 0 0,1 1 1 0 0,1 0-1 0 0,0-1 0 0 0,2 1 1 0 0,0 0-1 0 0,0 0 0 0 0,2 0 1 0 0,0 0-1 0 0,1-1 0 0 0,1 1 1 0 0,1-1-1 0 0,12 30 0 0 0,44 117 85 0 0,-49-136-99 0 0,1 0 1 0 0,2-1 0 0 0,1-1 0 0 0,0 0 0 0 0,2-1-1 0 0,25 26 1 0 0,-3-7 2 0 0,44 46 105 0 0,-70-77-108 0 0,1 0 1 0 0,1-1-1 0 0,0 0 0 0 0,22 11 1 0 0,95 42 51 0 0,-103-54-25 0 0,-1 0-1 0 0,53 11 1 0 0,-13-8 4 0 0,-1 4 1 0 0,-1 2 0 0 0,77 34-1 0 0,-86-32-50 0 0,101 26 0 0 0,-99-32 0 0 0,116 26 76 0 0,-84-22-34 0 0,-65-15-3 0 0,-1-1 0 0 0,1-1 0 0 0,0-2-1 0 0,0-1 1 0 0,0-1 0 0 0,0-1 0 0 0,0-1 0 0 0,-1-2 0 0 0,0 0 0 0 0,1-2 0 0 0,-2-1 0 0 0,48-22 0 0 0,-15 4 157 0 0,25-13 158 0 0,-40 15-132 0 0,-1-2 0 0 0,54-43 0 0 0,-47 28-95 0 0,98-86 141 0 0,-127 106-218 0 0,0-1-1 0 0,-1 0 1 0 0,-1-2-1 0 0,24-39 1 0 0,-33 44-21 0 0,-1 1 1 0 0,-1-1-1 0 0,0-1 1 0 0,7-35-1 0 0,6-84 325 0 0,-14 48-143 0 0,-5-120 0 0 0,-5 174-179 0 0,-1-1 1 0 0,-1 1-1 0 0,-2 0 1 0 0,-2 1 0 0 0,-1-1-1 0 0,-2 2 1 0 0,-2 0 0 0 0,-1 1-1 0 0,-1 0 1 0 0,-2 2-1 0 0,-32-43 1 0 0,25 41-11 0 0,-2 0 1 0 0,-1 3-1 0 0,-2 0 0 0 0,-1 2 1 0 0,-1 1-1 0 0,-1 2 0 0 0,-2 1 1 0 0,0 2-1 0 0,-67-31 0 0 0,84 46-29 0 0,0 1-1 0 0,0 0 0 0 0,0 1 1 0 0,-1 1-1 0 0,-32-3 0 0 0,43 7-177 0 0,0 1-1 0 0,0 0 1 0 0,-1 0 0 0 0,1 1-1 0 0,0 0 1 0 0,0 0 0 0 0,0 1-1 0 0,0 1 1 0 0,0-1-1 0 0,1 1 1 0 0,-1 1 0 0 0,1 0-1 0 0,-1 0 1 0 0,-11 9 0 0 0,-18 18-1249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29:26.372"/>
    </inkml:context>
    <inkml:brush xml:id="br0">
      <inkml:brushProperty name="width" value="0.1" units="cm"/>
      <inkml:brushProperty name="height" value="0.1" units="cm"/>
      <inkml:brushProperty name="color" value="#66CC00"/>
    </inkml:brush>
  </inkml:definitions>
  <inkml:trace contextRef="#ctx0" brushRef="#br0">6895 140 2303 0 0,'-1'-4'388'0'0,"0"1"-1"0"0,-1-1 0 0 0,1 1 1 0 0,-1 0-1 0 0,0 0 0 0 0,0 0 1 0 0,0 0-1 0 0,0 0 0 0 0,-1 0 1 0 0,-2-2-1 0 0,4 4-280 0 0,0 0 0 0 0,0 0-1 0 0,0 0 1 0 0,-1 1 0 0 0,1-1-1 0 0,0 0 1 0 0,0 1 0 0 0,0-1 0 0 0,-1 1-1 0 0,1-1 1 0 0,0 1 0 0 0,-1 0 0 0 0,1 0-1 0 0,0 0 1 0 0,-1-1 0 0 0,1 1 0 0 0,0 0-1 0 0,-1 0 1 0 0,1 1 0 0 0,0-1-1 0 0,0 0 1 0 0,-1 0 0 0 0,1 1 0 0 0,0-1-1 0 0,-1 1 1 0 0,1-1 0 0 0,0 1 0 0 0,0-1-1 0 0,-2 3 1 0 0,0-2-3 0 0,1-1-1 0 0,0 1 1 0 0,0 0 0 0 0,-1-1 0 0 0,1 1-1 0 0,-1-1 1 0 0,1 0 0 0 0,0 0 0 0 0,-1 0-1 0 0,1 0 1 0 0,0 0 0 0 0,-4-1 0 0 0,3 1-33 0 0,0 0 0 0 0,-1-1 0 0 0,1 1 0 0 0,0 0 0 0 0,0 1 0 0 0,0-1 0 0 0,0 1 0 0 0,-4 0 0 0 0,-31 13 258 0 0,-1-2 1 0 0,-1-2-1 0 0,-43 6 0 0 0,-114 3 1158 0 0,125-13-1062 0 0,-45 1 7 0 0,-5-15-117 0 0,59 3-63 0 0,-43-2 169 0 0,-94-5-38 0 0,170 13-323 0 0,0 2 0 0 0,1 1 1 0 0,0 1-1 0 0,-35 10 0 0 0,41-10-23 0 0,-1-1 0 0 0,1-2 0 0 0,-37 1-1 0 0,-7 0 17 0 0,-46 8 5 0 0,-124 8 138 0 0,151-14-184 0 0,-37 0 104 0 0,-54 2 18 0 0,-49-2 142 0 0,104-7-202 0 0,-209 25-1 0 0,288-17-60 0 0,-580 61 155 0 0,-16 9-40 0 0,495-52-128 0 0,-66 9 0 0 0,147-27 0 0 0,-86-1 0 0 0,66-8 14 0 0,24 0 11 0 0,-75 6 0 0 0,-27 6-25 0 0,47-3 0 0 0,63-5 14 0 0,1-3 0 0 0,-66-10 1 0 0,-24-1 6 0 0,94 13-21 0 0,-49 7 0 0 0,9-1 0 0 0,-3 1 0 0 0,47-3 0 0 0,-64-2 0 0 0,32-1 91 0 0,29 0-46 0 0,30-2-41 0 0,0-1-1 0 0,1 0 1 0 0,-1-1-1 0 0,-17-6 1 0 0,19 5 5 0 0,-1 0 0 0 0,0 1 1 0 0,0 1-1 0 0,-18-1 0 0 0,13 3-568 0 0,0 1-1 0 0,-23 5 1 0 0,32-3 879 0 0,0 0 1 0 0,0 0 0 0 0,0 1 0 0 0,0 1 0 0 0,-17 10 0 0 0,-42 34-666 0 0,57-40 443 0 0,7-5-98 0 0,-1 1 0 0 0,1 0 0 0 0,0 0 0 0 0,1 0 0 0 0,-1 1 0 0 0,1 0 0 0 0,0-1 0 0 0,-3 8 0 0 0,-3 7 0 0 0,-8 27 0 0 0,0-2 0 0 0,12-30 3 0 0,1 1 0 0 0,1-1 0 0 0,0 1 0 0 0,1 0 0 0 0,1 0-1 0 0,0 0 1 0 0,1 17 0 0 0,2 13 44 0 0,8 55 1 0 0,-3-68-17 0 0,1 0 1 0 0,2-1-1 0 0,1 0 1 0 0,1 0 0 0 0,2-1-1 0 0,20 35 1 0 0,4-7 22 0 0,-24-41-33 0 0,-2 0 0 0 0,14 29 0 0 0,-5-6-21 0 0,30 46 0 0 0,-8-15 0 0 0,-23-40 23 0 0,1-1 0 0 0,2-1 1 0 0,1-1-1 0 0,2-1 0 0 0,45 41 0 0 0,-21-28 52 0 0,30 29 35 0 0,-55-47-57 0 0,1 0-1 0 0,1-2 1 0 0,2-1 0 0 0,-1-1-1 0 0,2-1 1 0 0,1-2-1 0 0,0-1 1 0 0,61 21 0 0 0,174 49 525 0 0,32-5-362 0 0,-205-62-199 0 0,212 44 105 0 0,-128-28-63 0 0,286 18-1 0 0,-312-41 25 0 0,377 9 158 0 0,-243-18-117 0 0,-176 2-100 0 0,-36-1 9 0 0,-26 0 15 0 0,53-4-1 0 0,365-6 28 0 0,-171 12-22 0 0,-178-7 4 0 0,-45-1-55 0 0,0 4 1 0 0,79 10-1 0 0,304 30-2 0 0,-309-32 0 0 0,87-11 75 0 0,-84-3-22 0 0,63-7 25 0 0,-56 0-28 0 0,-100 11-29 0 0,-1 1 1 0 0,63 10-1 0 0,-57-5-21 0 0,74-1 0 0 0,-118-5 7 0 0,-1 0 0 0 0,0-1 0 0 0,0 0 0 0 0,0-1 0 0 0,19-7 0 0 0,67-31 103 0 0,-53 20-70 0 0,-30 15-27 0 0,-14 5-9 0 0,1 0 1 0 0,-1 0 0 0 0,0 0-1 0 0,0 0 1 0 0,0-1 0 0 0,0 0-1 0 0,0 0 1 0 0,0 1 0 0 0,0-2-1 0 0,3-2 1 0 0,3-5 15 0 0,-1 0 0 0 0,-1-1 0 0 0,1 1 0 0 0,10-23 0 0 0,-3 5 8 0 0,29-36 80 0 0,-8 13-80 0 0,60-74 98 0 0,-91 118-124 0 0,40-58 62 0 0,9-11 45 0 0,-52 72-101 0 0,15-22 9 0 0,-1 3 39 0 0,17-37 0 0 0,-29 51-48 0 0,0 0 1 0 0,-1 0-1 0 0,0 0 0 0 0,0 0 0 0 0,-1 0 0 0 0,-1-1 1 0 0,1 0-1 0 0,-1-10 0 0 0,-3-29 56 0 0,-1 0 0 0 0,-3 0 0 0 0,-20-83 0 0 0,8 48 63 0 0,-7-95-1 0 0,13 106-92 0 0,7 44-20 0 0,1 0-1 0 0,-1-33 1 0 0,3 9 5 0 0,-12-64 1 0 0,-1-11 5 0 0,16 65-25 0 0,1 52 0 0 0,-1 0 0 0 0,-1 0 0 0 0,0 0 0 0 0,-1 0 0 0 0,0 0 0 0 0,0 0 0 0 0,-1 0 0 0 0,-5-13 0 0 0,-11-23 0 0 0,-29-82 0 0 0,38 104 0 0 0,-16-33 0 0 0,14 36 0 0 0,0-3 0 0 0,4 11 0 0 0,0-1 0 0 0,-8-30 0 0 0,12 36 219 0 0,1 0 0 0 0,-1 0 0 0 0,-1 0 0 0 0,1 1 0 0 0,-1-1 0 0 0,-1 1 0 0 0,-8-13 0 0 0,8 16-76 0 0,1 0 0 0 0,0 1-1 0 0,-1 0 1 0 0,0-1 0 0 0,0 2-1 0 0,0-1 1 0 0,-1 0 0 0 0,1 1-1 0 0,-1 0 1 0 0,1 0-1 0 0,-1 1 1 0 0,-7-2 0 0 0,-27-8-1098 0 0,-1 3 0 0 0,0 1 1 0 0,-77-4-1 0 0,62 11 1030 0 0,0 2 0 0 0,-75 12 0 0 0,96-7-393 0 0,1 2-1 0 0,0 1 0 0 0,0 2 0 0 0,-49 23 0 0 0,-123 78-3997 0 0,133-70 2373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0:04.846"/>
    </inkml:context>
    <inkml:brush xml:id="br0">
      <inkml:brushProperty name="width" value="0.35" units="cm"/>
      <inkml:brushProperty name="height" value="2.1" units="cm"/>
      <inkml:brushProperty name="color" value="#33CCFF"/>
      <inkml:brushProperty name="inkEffects" value="pencil"/>
    </inkml:brush>
  </inkml:definitions>
  <inkml:trace contextRef="#ctx0" brushRef="#br0">3909 478 2303 253696 50501,'0'-3'200'0'0,"-1"-9"-200"0"0,-1-5 0 0 0,0 0 616 0 0,0 0 800 0 0,0 1-696 0 0,0-1-176 0 0,-1-5 480 0 0,-2-4-520 0 0,-1-1-88 0 0,-1 0-8 0 0,-2 3-8 0 0,0 2 0 0 0,-2 4-96 0 0,0 2-16 0 0,-1 3-8 0 0,-1 2 0 0 0,1 3-80 0 0,-1 1-8 0 0,-1 2-8 0 0,-4-2 160 0 0,-2 1-184 0 0,-2-1 0 0 0,0 2 0 0 0,0-1-24 0 0,-1 1-8 0 0,0 0 0 0 0,-1 0 0 0 0,-1 0-24 0 0,0 0-8 0 0,0 1 0 0 0,0 0 0 0 0,-1 0 0 0 0,-8-1 96 0 0,-3-1-96 0 0,-2 0 128 0 0,0-1 16 0 0,1 1 8 0 0,-1-1 0 0 0,2 1-56 0 0,0 0-16 0 0,0 1 0 0 0,-6 1 72 0 0,-3 2-248 0 0,-1 2 96 0 0,2 2-96 0 0,0 1 64 0 0,0 3-64 0 0,1 0 0 0 0,-1 2 0 0 0,-1-1 64 0 0,0 0-64 0 0,-1 0 0 0 0,-2-1 0 0 0,-2 0 0 0 0,0-2 0 0 0,0 0 0 0 0,0 0 0 0 0,1-1 0 0 0,1 1 0 0 0,-2 1 0 0 0,0 0 0 0 0,-1 1 72 0 0,-2 0-72 0 0,-2 2 0 0 0,-2 0 72 0 0,-2 1-72 0 0,1 1 0 0 0,2 0 0 0 0,3-1 64 0 0,2 0-64 0 0,2 2 0 0 0,1 1 0 0 0,1 1 0 0 0,0 3 0 0 0,0 2 0 0 0,1 1 0 0 0,1 2 64 0 0,0 2-64 0 0,0 0 0 0 0,1 1 0 0 0,1 1 0 0 0,0 1 0 0 0,2-1 0 0 0,0 1 0 0 0,2-2 0 0 0,3-1 0 0 0,1-1 0 0 0,4-1 80 0 0,2-1-80 0 0,4 0 128 0 0,2 1-32 0 0,4 0-8 0 0,1 2 0 0 0,2 2-88 0 0,2 1 0 0 0,1 2 72 0 0,0 3-72 0 0,0 2 0 0 0,0 3 64 0 0,-1 2-64 0 0,0 1 0 0 0,0 2 0 0 0,1 0 0 0 0,2 1 0 0 0,0 0 0 0 0,0 1 0 0 0,2 1 0 0 0,0-1 0 0 0,2 0 0 0 0,1-2 0 0 0,1 0 0 0 0,1-3 0 0 0,2 0 0 0 0,2 0 64 0 0,1-1-64 0 0,2 2 64 0 0,2 0-64 0 0,1 0 0 0 0,2-1 72 0 0,1 1-72 0 0,2 0 0 0 0,1 0 104 0 0,2 1-32 0 0,3-1-8 0 0,4 0 0 0 0,1 1 16 0 0,3-2 0 0 0,1 0 0 0 0,1 0 0 0 0,2-2-16 0 0,1 0-64 0 0,1 1 96 0 0,1-1-32 0 0,1-1 0 0 0,3 0-64 0 0,2 1 96 0 0,1-1-32 0 0,1 1 24 0 0,7 3 88 0 0,3 1-88 0 0,0-1-24 0 0,-2-4-64 0 0,-2-3 96 0 0,0-2-32 0 0,-1-3 400 0 0,0-3 80 0 0,1-2 8 0 0,9 1-264 0 0,31 7-1680 0 0,11 2 1392 0 0,-1-5 0 0 0,-7-6 0 0 0,-10-7 64 0 0,-7-5-64 0 0,-7-6 80 0 0,-3-2-80 0 0,-5-4 96 0 0,-1-1-32 0 0,-2 0-64 0 0,-1-2 96 0 0,2 0-16 0 0,3-1-8 0 0,2-1 0 0 0,1-2 0 0 0,0-2 24 0 0,-2 0 0 0 0,0-3 0 0 0,-1 0 0 0 0,0-2-96 0 0,0-1 96 0 0,0-1-96 0 0,0-2 96 0 0,1-1-32 0 0,1-4 0 0 0,0-2 0 0 0,1-3 0 0 0,0-3 32 0 0,1-2 8 0 0,-1-4 0 0 0,-2-1 0 0 0,-3 0 0 0 0,-4 1 0 0 0,-4 1 0 0 0,-4 1 0 0 0,-6 2-104 0 0,-4 1 72 0 0,-2 2-72 0 0,-3 1 64 0 0,-2-1-64 0 0,-2 0 80 0 0,-2-1-80 0 0,-1 0 80 0 0,-1-1-80 0 0,-2 0 96 0 0,-1-2-96 0 0,-1 0 96 0 0,-1-3-24 0 0,0-1 0 0 0,-1-2 0 0 0,0-3 0 0 0,0-1-72 0 0,-1-2 64 0 0,0 0-64 0 0,-1-2 64 0 0,-1-2-64 0 0,-1 0 0 0 0,-2 0 72 0 0,-1 0-72 0 0,-1 2 64 0 0,-2 1-64 0 0,-2 1 80 0 0,-2 1-80 0 0,-2-1 88 0 0,-2 1-88 0 0,-1 0 96 0 0,-3 3-96 0 0,-2 1 96 0 0,-2 1-96 0 0,-3 1 96 0 0,-2 2-96 0 0,-2 1 80 0 0,-4 1-80 0 0,-1 3 64 0 0,-3 1-64 0 0,-1 1 64 0 0,-2 1-64 0 0,0 1 0 0 0,-2 0 64 0 0,0 1-64 0 0,-1 0 0 0 0,-1-1 0 0 0,-3 1 0 0 0,-1 0 0 0 0,-3 2 0 0 0,-3 0 0 0 0,-3 2 0 0 0,-4 1 0 0 0,-4 3 0 0 0,-3 2 0 0 0,-2 1 0 0 0,-1 2 0 0 0,-2 2 0 0 0,-1 1 0 0 0,-3 3 0 0 0,-3 3 0 0 0,-2 3 0 0 0,-2 4 0 0 0,-3 3 0 0 0,-2 2 0 0 0,-2 2-72 0 0,-1 2 72 0 0,0 1 0 0 0,-1 3 0 0 0,0 2-64 0 0,-1 3 64 0 0,0 4 0 0 0,-1 2 0 0 0,-1 4 0 0 0,-1 2 0 0 0,-12 7-88 0 0,-2 3 88 0 0,3 1-80 0 0,6 0 80 0 0,5-1-64 0 0,4 1 64 0 0,4-1 0 0 0,2 0-72 0 0,1 0 72 0 0,3-2 0 0 0,3 0 0 0 0,5-2 0 0 0,4 1 0 0 0,5 1 0 0 0,3 3 0 0 0,3 2 0 0 0,2 2 0 0 0,3 2-64 0 0,1 2 64 0 0,4 1 0 0 0,2 1 0 0 0,4 0-80 0 0,5 1 80 0 0,4-1 0 0 0,4-1 0 0 0,5-2-64 0 0,4 0 64 0 0,5-2 0 0 0,3-1 0 0 0,5-2-64 0 0,3-2 64 0 0,2-1 0 0 0,4-1-64 0 0,3 0 64 0 0,4 1 0 0 0,5 0 0 0 0,4 2 0 0 0,4-1-64 0 0,4-1 64 0 0,4 0 0 0 0,3-1 0 0 0,4-2 0 0 0,2-2 0 0 0,2-1 0 0 0,3-3 0 0 0,2-1 0 0 0,3-2 0 0 0,2-1 0 0 0,1-1 72 0 0,1-1-72 0 0,0-3 64 0 0,0-3-64 0 0,0-2 64 0 0,0-3-64 0 0,1-1 0 0 0,-1-2 64 0 0,0 0-64 0 0,1-1 0 0 0,2 0 0 0 0,5 1 64 0 0,4-1-64 0 0,2-1 0 0 0,1-2 0 0 0,0-2 0 0 0,1-3 64 0 0,0-1-64 0 0,0-2 0 0 0,1 0 64 0 0,0-2-64 0 0,0 1 0 0 0,0-2 72 0 0,0-2-72 0 0,-2-2 0 0 0,-3-2 72 0 0,-2-3-72 0 0,-2-2 0 0 0,0-3 80 0 0,-1-1-80 0 0,1-1 64 0 0,1-1-64 0 0,-1-1 104 0 0,-2 1-16 0 0,-2-1-8 0 0,-3-1 0 0 0,-3-1-80 0 0,-3-1 96 0 0,-4-1-96 0 0,-3 1 96 0 0,-3-1-96 0 0,-2-1 64 0 0,-4-2-64 0 0,-1-2 64 0 0,-2-2-64 0 0,1-5 96 0 0,1-3-96 0 0,0-4 96 0 0,1-1-96 0 0,-2-2 64 0 0,-2 0-64 0 0,-1-1 64 0 0,-3 0-64 0 0,-3-1 64 0 0,-3 2-64 0 0,-4 1 64 0 0,-4 1-64 0 0,-5 2 0 0 0,-4 2 72 0 0,-6-1-72 0 0,-4 2 64 0 0,-5-1-64 0 0,-5 0 64 0 0,-6 0-64 0 0,-4-1 0 0 0,-6 1 72 0 0,-4-1-72 0 0,-6 0 0 0 0,-6 0 64 0 0,-3 0-64 0 0,-5 0 0 0 0,-2 2 0 0 0,-1 1 0 0 0,-3 3 0 0 0,-2 0 0 0 0,-5 3 0 0 0,-3 1 72 0 0,-5 2-72 0 0,-2 2 0 0 0,-1 2 72 0 0,-1 2-72 0 0,0 3 0 0 0,-3 2 0 0 0,-4 3 0 0 0,-4 3 0 0 0,-5 4 0 0 0,-4 4-64 0 0,-3 5 64 0 0,-1 4 0 0 0,-2 5-72 0 0,-5 4 72 0 0,-7 6 0 0 0,-8 5 0 0 0,-8 7-64 0 0,-8 5 64 0 0,-6 6 0 0 0,-8 6 0 0 0,-5 5 0 0 0,-3 1-64 0 0,4 0 64 0 0,8-2 0 0 0,11-2 0 0 0,16-1 0 0 0,14 0 0 0 0,14 2-104 0 0,10 4 32 0 0,8 4 8 0 0,-7 20-768 0 0,-8 30-992 0 0,-1 29-10256 0 0,15-8 3729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0:43.7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849 2409 4375 261339 50087,'1'-3'456'0'0,"0"0"-456"0"0,1 0 0 0 0,0 0 0 0 0,1 1 64 0 0,0 1 0 0 0,2 1-64 0 0,1 0 96 0 0,2 1-32 0 0,1-1 0 0 0,-1 0-64 0 0,1 0 96 0 0,0 0 240 0 0,-1-1 48 0 0,-1-1 0 0 0,-1-1 8 0 0,0 0 312 0 0,0-1 56 0 0,0-1 8 0 0,1-1 8 0 0,1-2-112 0 0,0 0-24 0 0,2-1-8 0 0,0 0 0 0 0,1 1-232 0 0,3-1 304 0 0,1 1-360 0 0,2 1-184 0 0,0 2-32 0 0,0 0 0 0 0,1 1-8 0 0,0 1 8 0 0,0-1 8 0 0,0 1 0 0 0,-1 0 0 0 0,0 0 40 0 0,0 0 8 0 0,-1 1 0 0 0,1 0 0 0 0,-1 0-40 0 0,2 1-8 0 0,-1 0 0 0 0,0 1 0 0 0,1-1-16 0 0,0 2-8 0 0,2 0 0 0 0,0 0 0 0 0,1 1-24 0 0,-1 0-8 0 0,0 1 0 0 0,0-1 0 0 0,0 2 16 0 0,-1-1 0 0 0,0 1 0 0 0,-1-1 0 0 0,-1 1 400 0 0,0-1 80 0 0,1 1 24 0 0,3 0-240 0 0,13 2-1656 0 0,4 2 1296 0 0,1-1 104 0 0,-4 0-16 0 0,-2-1-8 0 0,-2-1 0 0 0,-1-1 0 0 0,0-2 0 0 0,-2 0 16 0 0,-1 0 8 0 0,-2-1 0 0 0,-2 0 0 0 0,0-1 0 0 0,0 1 0 0 0,0-1 0 0 0,2 2 0 0 0,-1-1-16 0 0,1 1-8 0 0,-1 1 0 0 0,6 0 64 0 0,0 1-80 0 0,0-1 0 0 0,-2 1 0 0 0,-2-1 8 0 0,-1 0 0 0 0,-2-1 0 0 0,1 0 0 0 0,-2 0 0 0 0,1 0 0 0 0,0-1 0 0 0,0-1 0 0 0,0 1-8 0 0,2 0 0 0 0,-1-1 0 0 0,1 1 0 0 0,0-1-64 0 0,0 0 64 0 0,2 0-64 0 0,-1 0 64 0 0,0-1-64 0 0,0 1 96 0 0,-1-1-96 0 0,0 0 96 0 0,0 0-32 0 0,0 0 0 0 0,-1 0 0 0 0,1-1 0 0 0,-1 1-64 0 0,-1 0 96 0 0,0 0-96 0 0,-1 0 96 0 0,-1 1-96 0 0,-1-1 0 0 0,-1 0 0 0 0,0 1 0 0 0,0-1 64 0 0,-1 1-64 0 0,1 0 0 0 0,-2-2 64 0 0,0 1-64 0 0,-1-2 0 0 0,0-1 0 0 0,1-1 64 0 0,-1-1 0 0 0,1 1-64 0 0,1 0 96 0 0,-1-1-32 0 0,0 1-64 0 0,-1 1 96 0 0,1-1-96 0 0,0 0 96 0 0,-1 1-96 0 0,-1 0 0 0 0,1 1 72 0 0,-1-1-72 0 0,1 0 0 0 0,0-1 64 0 0,1 0-64 0 0,-1 0 0 0 0,1-1 0 0 0,1-2 72 0 0,0 0-72 0 0,0-1 72 0 0,-2-1-72 0 0,0 1 0 0 0,-1 0 72 0 0,-1 0-72 0 0,0-1 96 0 0,0 1-96 0 0,-1 0 96 0 0,0 0-96 0 0,0 0 80 0 0,-1 0-80 0 0,0 0 80 0 0,-1-1-80 0 0,1 0 64 0 0,-1-1-64 0 0,0-1 64 0 0,1-1-64 0 0,0 1 72 0 0,-1 0-72 0 0,0 2 0 0 0,-1 0 72 0 0,0 0-72 0 0,0-1 0 0 0,0 1 64 0 0,-1 0-64 0 0,0 0 0 0 0,-1 1 0 0 0,1 0 88 0 0,0 0-88 0 0,-1 0 80 0 0,1 0-80 0 0,-1-1 64 0 0,-1 1-64 0 0,0-1 0 0 0,-1-1 0 0 0,0 1 72 0 0,-2-3-8 0 0,0 0-64 0 0,-1 0 64 0 0,-1 0-64 0 0,0 1 64 0 0,1 0-64 0 0,-2 0 88 0 0,1 0-24 0 0,1 0-64 0 0,-1-1 96 0 0,2-1-32 0 0,0 0-64 0 0,0-1 88 0 0,0 1-88 0 0,1 0 88 0 0,0 1-88 0 0,0 0 80 0 0,0 0-80 0 0,0 1 64 0 0,0-1-64 0 0,0 0 0 0 0,0-1 72 0 0,0-1-72 0 0,1 0 0 0 0,0 0 72 0 0,-1 0-72 0 0,1 0 0 0 0,1-1 64 0 0,-1 1-64 0 0,0 0 0 0 0,1 0 0 0 0,-1-1 72 0 0,0 1-72 0 0,0-1 0 0 0,0 1 72 0 0,-1-1-72 0 0,0 1 0 0 0,0 1 72 0 0,-1-1-72 0 0,-1 2 64 0 0,0-1-64 0 0,0 1 64 0 0,-1-1-64 0 0,-1 0 64 0 0,0 0-64 0 0,-2 0 64 0 0,0 0-64 0 0,-1 0 0 0 0,-1 0 0 0 0,0 0 0 0 0,-1 0 0 0 0,0-1 64 0 0,0-1-64 0 0,-1 0 0 0 0,0 1 64 0 0,1-1-64 0 0,0 0 0 0 0,1 0 64 0 0,-1 0-64 0 0,2 1 0 0 0,-1-1 0 0 0,0 0 0 0 0,0-1 0 0 0,0 0 0 0 0,-1 0 0 0 0,0 1 0 0 0,-2 1 0 0 0,0-1 0 0 0,-1 0 0 0 0,-1-1 0 0 0,-1-1 0 0 0,-1 0 0 0 0,-1-1 64 0 0,0 1-64 0 0,-2 0 0 0 0,0 1 0 0 0,-2 0 0 0 0,-1 2 0 0 0,-2-1 0 0 0,-1 1 0 0 0,-1 2 0 0 0,-2-1 0 0 0,-1 1 0 0 0,-1 1 0 0 0,-1-1 0 0 0,-1 0 0 0 0,0 0 0 0 0,-1-1 0 0 0,1 0 0 0 0,0 0 0 0 0,1 0 0 0 0,1-1 0 0 0,1 1 0 0 0,0-1 0 0 0,0 2 0 0 0,-1-1 0 0 0,0 1 0 0 0,-2 0 0 0 0,1 1 0 0 0,-1 0 0 0 0,1-1 0 0 0,0 0 0 0 0,1-1 0 0 0,1 1 0 0 0,0-1 0 0 0,0 0 0 0 0,0 1 0 0 0,-1 0 0 0 0,-1 1 0 0 0,0 0 0 0 0,-1 1 0 0 0,0 1 0 0 0,0 0 0 0 0,0 1 0 0 0,1-1 0 0 0,-1 0 0 0 0,0-1 0 0 0,1 1 0 0 0,0 0 0 0 0,2 0 0 0 0,1 1 0 0 0,0-2 0 0 0,1 1 0 0 0,1-1 0 0 0,0 0 0 0 0,1 0 0 0 0,-1 0 0 0 0,-1 1 0 0 0,-2-1 0 0 0,0 1 0 0 0,-2-1 0 0 0,0 1 0 0 0,1 0 0 0 0,2 0 0 0 0,-1 1 0 0 0,0 1 0 0 0,0 0 0 0 0,-1 1 0 0 0,1 0 0 0 0,-1 2 0 0 0,2-1 0 0 0,0 2 0 0 0,0 0 0 0 0,0 0 0 0 0,-2 0 0 0 0,0 1 0 0 0,-2 0 0 0 0,0 1 0 0 0,-1 0 0 0 0,-1 0 0 0 0,0 1 0 0 0,0 0 0 0 0,1 1 0 0 0,1 0 0 0 0,1 0 0 0 0,-1 1 0 0 0,1 0 0 0 0,0 1 0 0 0,0 0 0 0 0,-1 0 0 0 0,0 1 0 0 0,0 0 0 0 0,-1 1 416 0 0,-1 1 72 0 0,0 0 16 0 0,-1 1 0 0 0,0 1-408 0 0,0 1-96 0 0,0 1 0 0 0,-1 2 0 0 0,1 0 0 0 0,-1 1 0 0 0,1-1 0 0 0,-1 1 0 0 0,0 0 0 0 0,-1 0 0 0 0,-1 1 0 0 0,-4 2-384 0 0,-15 9-1224 0 0,-4 1 1608 0 0,3 0 0 0 0,4-2 0 0 0,7-4 0 0 0,5-2 0 0 0,5-2 0 0 0,2-2 0 0 0,2 0 384 0 0,0-1 104 0 0,2 0 24 0 0,0 1 0 0 0,2 0-416 0 0,0 1-96 0 0,0 1 0 0 0,-2 2-416 0 0,-9 6-1096 0 0,-2 2 1824 0 0,2 0 160 0 0,4-2 32 0 0,3-2 8 0 0,4-2-416 0 0,3-2-96 0 0,0 0 0 0 0,-2 3-392 0 0,-8 10-1240 0 0,-3 4 1632 0 0,2-1 0 0 0,4-3 0 0 0,4-2 384 0 0,3-2 104 0 0,2-4 24 0 0,-2 2-312 0 0,-9 13-1784 0 0,-3 3 1584 0 0,3-1 0 0 0,2-4 0 0 0,5-5 384 0 0,2-3 104 0 0,4-4 24 0 0,1-2 0 0 0,3-1-416 0 0,1 0-96 0 0,0 0 0 0 0,-2 3-384 0 0,-5 10-1240 0 0,-1 3 1624 0 0,1 0 0 0 0,2-2 0 0 0,2-4 0 0 0,2-1 0 0 0,2-2 0 0 0,1-1 0 0 0,1 0-64 0 0,2 0 64 0 0,0 0 0 0 0,1 0 0 0 0,1 1 0 0 0,0 0 0 0 0,0 0 0 0 0,1 2 0 0 0,1 1 0 0 0,0 0 0 0 0,2 1 0 0 0,0-2 0 0 0,2-2 0 0 0,0 0 0 0 0,0-2 0 0 0,2 0 0 0 0,-1-2 0 0 0,2-1 0 0 0,0 0 0 0 0,0-2 0 0 0,1-1 0 0 0,1 0 0 0 0,0-1 0 0 0,2 0 0 0 0,1-1 0 0 0,2 1 0 0 0,0 2 0 0 0,3 4 0 0 0,2 3 0 0 0,1-1 0 0 0,-2 0 0 0 0,1-1 352 0 0,-1-1 128 0 0,0 1 24 0 0,4 2-304 0 0,12 13-1784 0 0,5 3 1584 0 0,1-2 0 0 0,-3-5 0 0 0,-3-5 0 0 0,-2-4 0 0 0,-2-3 0 0 0,-2-3 0 0 0,-1-2 0 0 0,1-1 0 0 0,1-1 0 0 0,0-1 0 0 0,2 0 0 0 0,0 0 0 0 0,0-1 0 0 0,2-1 0 0 0,1-2 384 0 0,0-1 104 0 0,2 0 24 0 0,-1-1 0 0 0,0-1-416 0 0,-1 1-96 0 0,0-1 0 0 0,7 3-384 0 0,23 5-808 0 0,8 0 1672 0 0,-1-2 32 0 0,-5-4 0 0 0,-5-4-408 0 0,-5-4-104 0 0,-3-3 0 0 0,-1-3 0 0 0,-1-2 0 0 0,1-2 0 0 0,1-1 0 0 0,13-3-352 0 0,37-5-1192 0 0,10-3 1544 0 0,-3-1 0 0 0,-10 1 0 0 0,-12 1 416 0 0,-3 0 600 0 0,0-1-792 0 0,13-3-1784 0 0,-4 2 1560 0 0,-14 4 0 0 0,-17 7 0 0 0,-14 6-104 0 0,-14 7-24 0 0,-9 7-8 0 0,-7 14-14528 0 0,-6 3 4361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0:46.514"/>
    </inkml:context>
    <inkml:brush xml:id="br0">
      <inkml:brushProperty name="width" value="0.35" units="cm"/>
      <inkml:brushProperty name="height" value="2.1" units="cm"/>
      <inkml:brushProperty name="color" value="#33CCFF"/>
      <inkml:brushProperty name="inkEffects" value="pencil"/>
    </inkml:brush>
  </inkml:definitions>
  <inkml:trace contextRef="#ctx0" brushRef="#br0">4916 224 1839 261923 47486,'0'-3'176'0'0,"1"-3"-176"0"0,-1-2 0 0 0,0 0 0 0 0,0 0 800 0 0,-1 1 144 0 0,0 1 24 0 0,1 1 8 0 0,-2 0-384 0 0,1-2-80 0 0,-2-1-8 0 0,0-1-8 0 0,-1-3-160 0 0,-1 0-32 0 0,-1 0-8 0 0,0 0 0 0 0,0 1-160 0 0,-2 1 64 0 0,-2 2-104 0 0,0 1-96 0 0,0 2 88 0 0,-1 2-88 0 0,0 2 80 0 0,-1 0-16 0 0,-1 1 0 0 0,0 1 0 0 0,-2 0 0 0 0,-1 1 16 0 0,-1 0 0 0 0,-2 0 0 0 0,0 0 0 0 0,-1 0-8 0 0,0 1 0 0 0,-2-1 0 0 0,0 2 0 0 0,0 0-72 0 0,1 0 64 0 0,-1 0-64 0 0,-1 0 64 0 0,-1-1-64 0 0,-2 1 0 0 0,0 0 0 0 0,-1 1 64 0 0,-1 0-64 0 0,0 0 0 0 0,-1 0 0 0 0,0 0 0 0 0,1 0 0 0 0,0 0 0 0 0,1 0 0 0 0,0 0 64 0 0,0 0-64 0 0,1 0 0 0 0,0-1 0 0 0,1 0 64 0 0,0 0-64 0 0,1 1 0 0 0,-1 1 0 0 0,-1 0 64 0 0,-1 1-64 0 0,-1 0 0 0 0,-2 0 0 0 0,1 1 64 0 0,-1-2-64 0 0,0 1 64 0 0,0-2-64 0 0,2 0 64 0 0,-1 0-64 0 0,2-2 96 0 0,0 1-96 0 0,-1-1 96 0 0,1 0-96 0 0,-1-1 96 0 0,0 0-96 0 0,-1 0 96 0 0,0-1-96 0 0,1 1 96 0 0,0 0-96 0 0,0 0 96 0 0,1 0-96 0 0,0 0 0 0 0,1 0 0 0 0,-2-1 64 0 0,-1 1-64 0 0,0-1 96 0 0,-1-1-96 0 0,-1 1 96 0 0,-2 0-32 0 0,-1-1 0 0 0,-1 1 0 0 0,-1-1 0 0 0,0 0 0 0 0,-2 0 0 0 0,-1-1 0 0 0,1 0 0 0 0,-1 0-64 0 0,0 0 96 0 0,0-1-96 0 0,0 1 96 0 0,-1 0-96 0 0,1 1 96 0 0,1 0-96 0 0,0 0 96 0 0,0 1-96 0 0,-1-1 0 0 0,1 1 0 0 0,-1 0 64 0 0,1 0-64 0 0,0 1 0 0 0,0-1 0 0 0,-2-1 64 0 0,0 0-64 0 0,-1 0 0 0 0,-1-1 0 0 0,1 0 0 0 0,0 0 0 0 0,0 0 0 0 0,0 0 0 0 0,-1-1 64 0 0,0 1-64 0 0,2 0 64 0 0,1 0-64 0 0,2 1 64 0 0,-1 0-64 0 0,0 0 0 0 0,-1 2 0 0 0,-1-1 64 0 0,-1 1-64 0 0,0 1 0 0 0,0 0 0 0 0,0 0 0 0 0,0 0 0 0 0,1 0 0 0 0,1 1 0 0 0,0 0 0 0 0,1 0 0 0 0,0 0 0 0 0,0 1 0 0 0,2-1 64 0 0,-1 1-64 0 0,2 1 0 0 0,0 0 0 0 0,0 2 0 0 0,0 0 0 0 0,-1 1 0 0 0,-1 2 0 0 0,0 1 0 0 0,-1 2 0 0 0,-1 1 0 0 0,1 1 0 0 0,-1 1 0 0 0,2 1 0 0 0,0-1 0 0 0,1 0 0 0 0,3 0 0 0 0,1 0 0 0 0,2-1 0 0 0,1 1-72 0 0,0 0 72 0 0,2 3 0 0 0,-1 1 0 0 0,1 2 0 0 0,1 2 0 0 0,1 2 0 0 0,0 1 0 0 0,2 0 0 0 0,2 2 0 0 0,2 0 64 0 0,0 1 0 0 0,1 2-64 0 0,1 2 96 0 0,1 1-24 0 0,0 1-8 0 0,1 2 0 0 0,1 1 0 0 0,0 2-64 0 0,1 1 96 0 0,0 0-96 0 0,0-1 96 0 0,1 1-96 0 0,0 0 64 0 0,0 3-64 0 0,1 1 64 0 0,2 2-64 0 0,0-1 0 0 0,2 1 72 0 0,2-2-72 0 0,2-2 64 0 0,3-2-64 0 0,2 0 64 0 0,2-2-64 0 0,3 0 72 0 0,2 0-72 0 0,1-2 96 0 0,3-1-96 0 0,1-2 96 0 0,1-2-32 0 0,1-3 0 0 0,1 0-64 0 0,1 0 128 0 0,2 0-32 0 0,3 1-8 0 0,3 2 0 0 0,2 1 8 0 0,4 1 8 0 0,3 0 0 0 0,5 0 0 0 0,6-1 48 0 0,4-1 8 0 0,4-1 0 0 0,3-2 0 0 0,3-3 16 0 0,3-2 8 0 0,4-4 0 0 0,4-1 0 0 0,1-3 352 0 0,2-1 72 0 0,1-1 8 0 0,15 2-216 0 0,51-1-1256 0 0,16-1 1400 0 0,-4-4 32 0 0,5-1-248 0 0,39-3-1712 0 0,3-2 1384 0 0,-18-3 0 0 0,-23-1 0 0 0,-22 1 64 0 0,-19 0-64 0 0,-12 0 0 0 0,-10-2 64 0 0,-4-1-64 0 0,-2-1 0 0 0,-2-1 0 0 0,1 1 64 0 0,1 0-64 0 0,2 1 0 0 0,1-1 72 0 0,0-1-72 0 0,0-2 0 0 0,-1 0 64 0 0,-1 0-64 0 0,-2 0 0 0 0,0 1 0 0 0,-2 1 72 0 0,0 0-72 0 0,-1-2 0 0 0,0-1 72 0 0,1-1-72 0 0,-1-2 0 0 0,0 0 72 0 0,-1 1-72 0 0,-2 1 0 0 0,-1 0 0 0 0,-2 0 64 0 0,-3 0-64 0 0,-2 0 0 0 0,-5-1 0 0 0,-4 1 64 0 0,-4-2-64 0 0,-4 1 0 0 0,-4-1 0 0 0,-3 0 0 0 0,-5 0 72 0 0,-3-2-72 0 0,-4-1 80 0 0,-3-1-80 0 0,-2-2 128 0 0,-3-3-16 0 0,-1-3-8 0 0,-3-4 0 0 0,-2-1 88 0 0,-3-3 24 0 0,-4-2 0 0 0,-2-2 0 0 0,-3-1-24 0 0,-2-2-8 0 0,-3-1 0 0 0,-2-1 0 0 0,-2 0-56 0 0,-2-1 0 0 0,-2 2-8 0 0,-2 0 0 0 0,-1 1-56 0 0,-1 0 0 0 0,-2 0-64 0 0,-1-1 96 0 0,-1-2-32 0 0,-1 0-64 0 0,0 0 88 0 0,0-1-88 0 0,0 0 72 0 0,-1-2-72 0 0,1-4 0 0 0,-1-1 72 0 0,1-3-72 0 0,1 0 64 0 0,1-1-64 0 0,1 1 64 0 0,-1 0-64 0 0,1 3 80 0 0,-1 0-80 0 0,1 2 80 0 0,-2 2-80 0 0,0 1 0 0 0,0 1 0 0 0,0 1 0 0 0,-2 0 0 0 0,0 0 0 0 0,-2 0 64 0 0,0-1-64 0 0,-2-1 0 0 0,-3-1 80 0 0,-1 0-80 0 0,-2 1 80 0 0,-4 0-8 0 0,-3 0 0 0 0,-3 1 0 0 0,-4 2 0 0 0,-4 2-72 0 0,-4 2 96 0 0,-3 1-96 0 0,-5 2 96 0 0,-3 1-96 0 0,-4 1 0 0 0,-3 0 72 0 0,-15-5-72 0 0,-9-1 0 0 0,-2 1 0 0 0,-2 2 0 0 0,-2 3 0 0 0,-6 2 0 0 0,-4 1 0 0 0,-5 1 64 0 0,-2 2-64 0 0,-2 2 0 0 0,-3 2 0 0 0,-4 3 0 0 0,-2 5 0 0 0,0 4 0 0 0,3 4 0 0 0,4 4 0 0 0,4 4 0 0 0,1 6-160 0 0,0 6 32 0 0,-22 17-1488 0 0,-32 23-1976 0 0,11 1-14031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0:55.447"/>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216 248 2959 268234 46756,'-1'-2'288'0'0,"0"-1"-288"0"0,-1 0 0 0 0,2 0 248 0 0,0 0 8 0 0,2 1 8 0 0,2 0 0 0 0,2 0-8 0 0,4-1 0 0 0,5-1 0 0 0,4-2 0 0 0,5 0 56 0 0,3-2 8 0 0,4-1 0 0 0,1-1 0 0 0,3 0 8 0 0,0 0 8 0 0,2 1 0 0 0,2 0 0 0 0,1 1-128 0 0,0 1-24 0 0,1 0-8 0 0,2 1 0 0 0,0 1-72 0 0,1 0-8 0 0,1 2-8 0 0,2 2 0 0 0,2 0-88 0 0,2 1 0 0 0,1 1 0 0 0,1-1 64 0 0,-1 1-64 0 0,-3-1 0 0 0,-2-1 0 0 0,-4 0 64 0 0,-4 0-64 0 0,-5-1 0 0 0,-4-1 0 0 0,-5 0 64 0 0,-3-1 64 0 0,-3 0 0 0 0,-3 0 8 0 0,-3 0 0 0 0,-3 0 104 0 0,-3 1 16 0 0,-2-1 8 0 0,-4 1 0 0 0,-1-1-40 0 0,-4 1-16 0 0,-3 0 0 0 0,-4 1 0 0 0,-4 0-40 0 0,-6 0-8 0 0,-5 2 0 0 0,-6 0 0 0 0,-6 0-88 0 0,-5 0-72 0 0,-3-1 96 0 0,-3-1-96 0 0,-1-2 0 0 0,-1 0 0 0 0,-1-2 0 0 0,-1-1 0 0 0,-2 1 0 0 0,-1 0 0 0 0,-2 2 0 0 0,-2 1 0 0 0,1 2 64 0 0,-2 1-64 0 0,1 2 0 0 0,0 0 0 0 0,3-1 64 0 0,2 0-64 0 0,4 0 0 0 0,3-1 0 0 0,3-1 64 0 0,4 0-64 0 0,5-1 0 0 0,4 0 0 0 0,3 0 64 0 0,3 1-64 0 0,3 2 0 0 0,4-1 0 0 0,2 1 0 0 0,4 1 0 0 0,2 0 0 0 0,3 0 0 0 0,2 0 64 0 0,3 0-64 0 0,3 0 0 0 0,1 0 0 0 0,4 0 128 0 0,2-1-24 0 0,3 1-8 0 0,2-1 0 0 0,2 1 88 0 0,3 0 8 0 0,4 0 8 0 0,3 1 0 0 0,3-1-104 0 0,6 0-16 0 0,4 1-8 0 0,4 0 0 0 0,4 0-8 0 0,1 0-64 0 0,3 0 96 0 0,1-1-32 0 0,1 0-64 0 0,-2-1 0 0 0,-1 0 0 0 0,-1 1 64 0 0,-2 0-64 0 0,-2 1 0 0 0,-1-1 0 0 0,-1 1 64 0 0,0 0-64 0 0,-2-1 0 0 0,-1 0 0 0 0,-2-1 64 0 0,0 1-64 0 0,-2-1 0 0 0,-2 0 0 0 0,-2 0 0 0 0,-4-1 0 0 0,-3 0 0 0 0,-5 1 0 0 0,-4-1 64 0 0,-3 1-64 0 0,-5-1 0 0 0,-3 0 0 0 0,-3-1 0 0 0,-4 1 0 0 0,-2-1 64 0 0,-3 0-64 0 0,-4 1 64 0 0,-3-1 32 0 0,-3 0 8 0 0,-4 0 0 0 0,-4-1 0 0 0,-3 0-16 0 0,-2 0-8 0 0,-2 0 0 0 0,-2 0 0 0 0,0 0-80 0 0,-1 0 64 0 0,0 1-64 0 0,-1 0 64 0 0,0 0-64 0 0,-1 0 0 0 0,0 0 0 0 0,0 0 64 0 0,3 2-64 0 0,1 1 0 0 0,2 0 0 0 0,2 0 64 0 0,2 2-64 0 0,4 0 0 0 0,3 1 0 0 0,3 0 0 0 0,4 0 0 0 0,4-1 0 0 0,2 0 0 0 0,3 0 0 0 0,3 1 0 0 0,2-1 0 0 0,3 0 0 0 0,2 0 0 0 0,3-1 0 0 0,3 0 0 0 0,3 0 0 0 0,3 0 0 0 0,5-1 80 0 0,2-1-80 0 0,3 1 96 0 0,2-1-96 0 0,3-1 88 0 0,2 1-88 0 0,2-1 80 0 0,3 0-80 0 0,2 0 72 0 0,3 0-72 0 0,0 0 64 0 0,2 0-64 0 0,1 1 0 0 0,1-1 0 0 0,3 0 64 0 0,0-1-64 0 0,0 0 0 0 0,-1-1 64 0 0,-1-2-64 0 0,-2 0 64 0 0,-3-1-64 0 0,-4-2 0 0 0,-3 0 0 0 0,-3-2 64 0 0,-5 1-64 0 0,-3 0 0 0 0,-4 1 0 0 0,-4 0 0 0 0,-3 1 0 0 0,-4 1 0 0 0,-4 1 0 0 0,-3 0 64 0 0,-4 1-64 0 0,-4 0 0 0 0,-3 1 72 0 0,-6 0-72 0 0,-4 1 80 0 0,-5 0-16 0 0,-6 1-64 0 0,-5 1 96 0 0,-5 1-32 0 0,-3-1 0 0 0,-4 1-64 0 0,-1 0 96 0 0,-2-1-96 0 0,0 1 0 0 0,0 0 64 0 0,2 0-64 0 0,0 1 0 0 0,2 1 0 0 0,2 0 0 0 0,2 1 0 0 0,3 1 0 0 0,3 0 0 0 0,1 2 0 0 0,4 0 0 0 0,2 1 0 0 0,2 1 0 0 0,3-1 0 0 0,3 1 0 0 0,4-1 0 0 0,2 0 0 0 0,4 0 0 0 0,3-1 0 0 0,3-1 0 0 0,4-1 0 0 0,2-1 0 0 0,3 1 0 0 0,3-2 0 0 0,3 1 0 0 0,3-1 0 0 0,3-1 0 0 0,3-1 64 0 0,2-1-64 0 0,4-1 0 0 0,3-1 0 0 0,1 0 472 0 0,2-2 40 0 0,1-1 16 0 0,8-2-288 0 0,17-5-1736 0 0,1-3 1496 0 0,-7 0 0 0 0,-10 1 0 0 0,-11 1 0 0 0,-12 1 0 0 0,-9 2 64 0 0,-8 0-64 0 0,-9 2 0 0 0,-6 1 0 0 0,-7 2 0 0 0,-13 2-320 0 0,-19 8-384 0 0,-12 5-5992 0 0,5 1-3247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7:31.005"/>
    </inkml:context>
    <inkml:brush xml:id="br0">
      <inkml:brushProperty name="width" value="0.1" units="cm"/>
      <inkml:brushProperty name="height" value="0.1" units="cm"/>
      <inkml:brushProperty name="color" value="#E71224"/>
    </inkml:brush>
  </inkml:definitions>
  <inkml:trace contextRef="#ctx0" brushRef="#br0">177 17 223 0 0,'-7'-1'165'0'0,"0"0"0"0"0,0-1 0 0 0,1 1 0 0 0,-9-4 0 0 0,-3 0 265 0 0,13 4-29 0 0,0 1 0 0 0,0-1 1 0 0,0 2-1 0 0,-1-1 0 0 0,1 0 0 0 0,0 1 0 0 0,0 0 0 0 0,0 0 0 0 0,0 1 1 0 0,0 0-1 0 0,0-1 0 0 0,0 2 0 0 0,0-1 0 0 0,1 0 0 0 0,-5 4 0 0 0,-3 0 718 0 0,-8 1 3379 0 0,38-10-3028 0 0,-13 5-1304 0 0,0 1-1 0 0,1-1 0 0 0,-1 0 1 0 0,0 0-1 0 0,1-1 0 0 0,-1 0 1 0 0,1 0-1 0 0,0 0 0 0 0,-1-1 1 0 0,1 0-1 0 0,0 0 0 0 0,-1 0 1 0 0,1 0-1 0 0,6-2 0 0 0,14-2-25 0 0,0 1 0 0 0,0 1 0 0 0,0 2 0 0 0,33 3 0 0 0,-15 4 165 0 0,62 16 1 0 0,-100-21-262 0 0,59 13 144 0 0,62 17 245 0 0,-98-24-417 0 0,-18-5-1 0 0,-1-1 1 0 0,0 1-1 0 0,-1 1 0 0 0,1 0 1 0 0,-1 0-1 0 0,1 1 1 0 0,10 7-1 0 0,-16-8 3 0 0,0-1 0 0 0,0 1 0 0 0,0 0 0 0 0,0 0 0 0 0,-1 0 0 0 0,0 1 0 0 0,0-1 0 0 0,5 9 0 0 0,-2 0 57 0 0,8 26 0 0 0,3 9 29 0 0,-8-25-5 0 0,13 45-1 0 0,-17-46-78 0 0,25 107 43 0 0,-26-103-33 0 0,-1 0 1 0 0,-1 0-1 0 0,-1 28 0 0 0,1 56 125 0 0,1-30-95 0 0,1 119 4 0 0,-2-107-6 0 0,-2 62-63 0 0,2 138 95 0 0,2-160-7 0 0,-17 177 0 0 0,-31 114 45 0 0,23-134-74 0 0,-18 78-44 0 0,34-324-9 0 0,-20 307 52 0 0,18-146-43 0 0,6-178-6 0 0,1 351 56 0 0,6-255-55 0 0,17 395 54 0 0,6-224-59 0 0,6 77 56 0 0,-32-322-48 0 0,4 78 24 0 0,-15 194 0 0 0,-6 161 32 0 0,26-275-64 0 0,-7-164 0 0 0,11 68 0 0 0,-14-95 0 0 0,0 0 0 0 0,0 28 0 0 0,-1-5 0 0 0,2 15 0 0 0,-2-20 0 0 0,9 51 0 0 0,-10-84 0 0 0,2 12 0 0 0,0-1 0 0 0,1 21 0 0 0,-3-21 0 0 0,0-7 0 0 0,1 1 0 0 0,-1-1 0 0 0,0 0 0 0 0,-1 0 0 0 0,1 0 0 0 0,-1 0 0 0 0,1 0 0 0 0,-1 0 0 0 0,-1 0 0 0 0,1 0 0 0 0,0 0 0 0 0,-1 0 0 0 0,0 0 0 0 0,-3 4 0 0 0,-1-1 0 0 0,0 0 0 0 0,-1-1 0 0 0,0 0 0 0 0,-1-1 0 0 0,1 1 0 0 0,-1-1 0 0 0,-15 7 0 0 0,15-9 29 0 0,1 0-1 0 0,0-1 0 0 0,-1 0 1 0 0,1 0-1 0 0,-1 0 1 0 0,-11 0-1 0 0,-53-1 275 0 0,22-1-93 0 0,16 4-78 0 0,0 1-1 0 0,1 2 1 0 0,0 1-1 0 0,-33 12 1 0 0,-51 13-481 0 0,96-30-1032 0 0,0-4-3667 0 0,0-6-1896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7:34.262"/>
    </inkml:context>
    <inkml:brush xml:id="br0">
      <inkml:brushProperty name="width" value="0.1" units="cm"/>
      <inkml:brushProperty name="height" value="0.1" units="cm"/>
      <inkml:brushProperty name="color" value="#E71224"/>
    </inkml:brush>
  </inkml:definitions>
  <inkml:trace contextRef="#ctx0" brushRef="#br0">607 14 1839 0 0,'-6'0'488'0'0,"0"-1"0"0"0,1 0 0 0 0,-1 0-1 0 0,-7-3 1 0 0,9 3-280 0 0,0-1-1 0 0,0 1 1 0 0,0 0-1 0 0,1 1 1 0 0,-1-1-1 0 0,0 1 1 0 0,0-1 0 0 0,0 1-1 0 0,0 0 1 0 0,0 1-1 0 0,-8 1 1 0 0,-7 2 1336 0 0,16-4-1310 0 0,0 0-1 0 0,0 1 1 0 0,0-1 0 0 0,0 1 0 0 0,0 0-1 0 0,1 0 1 0 0,-1 0 0 0 0,-4 3 0 0 0,-21 14 2148 0 0,27-18-2286 0 0,0 13 1272 0 0,10-6-1187 0 0,-1-1-1 0 0,2 0 0 0 0,-1 0 1 0 0,1-1-1 0 0,0 0 1 0 0,0-1-1 0 0,0 0 0 0 0,1-1 1 0 0,14 3-1 0 0,-15-5-134 0 0,0 0 0 0 0,1-1-1 0 0,-1 0 1 0 0,16-3 0 0 0,13 1 49 0 0,108 0 44 0 0,-127 1-79 0 0,-13 0 10 0 0,-1 1 1 0 0,0 0 0 0 0,0 0-1 0 0,0 0 1 0 0,0 1 0 0 0,1 0 0 0 0,-1 0-1 0 0,11 4 1 0 0,-16-4-31 0 0,1 0-1 0 0,-1 1 1 0 0,0-1 0 0 0,0 0 0 0 0,0 1-1 0 0,0-1 1 0 0,-1 1 0 0 0,1-1-1 0 0,0 1 1 0 0,0 0 0 0 0,-1-1 0 0 0,0 1-1 0 0,1 0 1 0 0,-1 0 0 0 0,0-1-1 0 0,1 1 1 0 0,-1 3 0 0 0,0 32 74 0 0,0 65 185 0 0,0-68-246 0 0,2-1 1 0 0,7 46-1 0 0,1-2 0 0 0,-6-31-20 0 0,5 95 142 0 0,16 146 143 0 0,0 1-62 0 0,-25-212-66 0 0,-4 138 254 0 0,-2-160-309 0 0,-21 88 0 0 0,21-110-66 0 0,1 0 0 0 0,2 1 0 0 0,2 47 0 0 0,-5 41 9 0 0,-9 6 62 0 0,2 192 0 0 0,15-78-76 0 0,-10-49 54 0 0,9-111-112 0 0,15 112 1 0 0,1 3-10 0 0,-6 51 3 0 0,24-24 61 0 0,-29-189-58 0 0,18 63-3 0 0,4 23 0 0 0,-14-1 22 0 0,-4 1-1 0 0,-10 192 0 0 0,-3-230-26 0 0,-12 176 74 0 0,6-164-69 0 0,-8 75 0 0 0,1-15 0 0 0,6-72 0 0 0,5-36 0 0 0,-19 78 0 0 0,20-110 0 0 0,-10 35 0 0 0,2-1 0 0 0,-11 99 0 0 0,17-67 0 0 0,-3 111 0 0 0,9-147 0 0 0,1 0 0 0 0,3 0 0 0 0,10 49 0 0 0,-12-77 9 0 0,1 0 0 0 0,-2 0 1 0 0,0 1-1 0 0,-2-1 0 0 0,1 0 0 0 0,-5 21 0 0 0,4-29 12 0 0,-2-1-1 0 0,1 0 1 0 0,-1 0 0 0 0,-6 12-1 0 0,1-2 5 0 0,7-14-22 0 0,0 0 0 0 0,-1 0 0 0 0,1 0 0 0 0,-1-1 0 0 0,0 1 0 0 0,0-1 0 0 0,0 1-1 0 0,0-1 1 0 0,0 0 0 0 0,0 0 0 0 0,-1 0 0 0 0,1 0 0 0 0,-1 0 0 0 0,1 0 0 0 0,-1-1 0 0 0,0 1 0 0 0,1-1 0 0 0,-1 0-1 0 0,0 1 1 0 0,0-1 0 0 0,-4 0 0 0 0,-28 3 61 0 0,6-1-36 0 0,-42-2 0 0 0,42-1-20 0 0,-87-11 95 0 0,-1 1 16 0 0,101 10-94 0 0,0 1 0 0 0,1 1 1 0 0,-1 0-1 0 0,0 1 0 0 0,1 1 1 0 0,0 0-1 0 0,0 1 0 0 0,0 0 0 0 0,-20 12 1 0 0,26-13-74 0 0,-98 46 247 0 0,86-41-774 0 0,-1-1 1 0 0,0-1 0 0 0,-24 4-1 0 0,15-6-665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7:53.220"/>
    </inkml:context>
    <inkml:brush xml:id="br0">
      <inkml:brushProperty name="width" value="0.1" units="cm"/>
      <inkml:brushProperty name="height" value="0.1" units="cm"/>
      <inkml:brushProperty name="color" value="#E71224"/>
    </inkml:brush>
  </inkml:definitions>
  <inkml:trace contextRef="#ctx0" brushRef="#br0">1 1 287 0 0,'4'0'0'0'0,"1"0"0"0"0,-1 0 0 0 0,0 0 0 0 0,-3 2 0 0 0,1-2 0 0 0,0 0 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7:54.150"/>
    </inkml:context>
    <inkml:brush xml:id="br0">
      <inkml:brushProperty name="width" value="0.1" units="cm"/>
      <inkml:brushProperty name="height" value="0.1" units="cm"/>
      <inkml:brushProperty name="color" value="#E71224"/>
    </inkml:brush>
  </inkml:definitions>
  <inkml:trace contextRef="#ctx0" brushRef="#br0">0 0 1007 0 0,'6'0'0'0'0,"-4"0"88"0"0,-1 0-88 0 0,1 2 0 0 0,0 0 0 0 0,0 0 0 0 0,0 0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6:47.329"/>
    </inkml:context>
    <inkml:brush xml:id="br0">
      <inkml:brushProperty name="width" value="0.1" units="cm"/>
      <inkml:brushProperty name="height" value="0.1" units="cm"/>
      <inkml:brushProperty name="color" value="#E71224"/>
    </inkml:brush>
  </inkml:definitions>
  <inkml:trace contextRef="#ctx0" brushRef="#br0">68 41 2327 0 0,'-1'-2'135'0'0,"1"0"0"0"0,-1 0-1 0 0,0 0 1 0 0,1-1 0 0 0,-1 1-1 0 0,0 1 1 0 0,0-1 0 0 0,0 0-1 0 0,0 0 1 0 0,0 0 0 0 0,-3-2-1 0 0,4 3-76 0 0,-1 1-1 0 0,1-1 1 0 0,0 1-1 0 0,0 0 1 0 0,0-1-1 0 0,0 1 0 0 0,0-1 1 0 0,0 1-1 0 0,0 0 1 0 0,0-1-1 0 0,0 1 0 0 0,0-1 1 0 0,0 1-1 0 0,0-1 1 0 0,0 1-1 0 0,0 0 1 0 0,0-1-1 0 0,0 1 0 0 0,0-1 1 0 0,1 1-1 0 0,-1-1 1 0 0,0 1-1 0 0,0 0 1 0 0,1-1-1 0 0,-1 1 0 0 0,0 0 1 0 0,0-1-1 0 0,1 1 1 0 0,-1 0-1 0 0,0-1 1 0 0,1 1-1 0 0,-1 0 0 0 0,0 0 1 0 0,1-1-1 0 0,-1 1 1 0 0,0 0-1 0 0,1 0 0 0 0,-1 0 1 0 0,1 0-1 0 0,-1-1 1 0 0,0 1-1 0 0,1 0 1 0 0,-1 0-1 0 0,2 0 0 0 0,-2 0 71 0 0,0 17 235 0 0,-4 18-142 0 0,4-36-142 0 0,0 1-1 0 0,0-1 0 0 0,0 1 0 0 0,-1-1 1 0 0,1 1-1 0 0,0-1 0 0 0,0 1 0 0 0,-1-1 0 0 0,1 1 1 0 0,0-1-1 0 0,-1 1 0 0 0,1 0 0 0 0,0-1 1 0 0,-1 1-1 0 0,1 0 0 0 0,-1-1 0 0 0,1 1 0 0 0,-1 0 1 0 0,1-1-1 0 0,0 1 0 0 0,-1 0 0 0 0,1 0 1 0 0,-1-1-1 0 0,1 1 0 0 0,-1 0 0 0 0,1 0 0 0 0,-1 0 1 0 0,0 0-1 0 0,1 0 0 0 0,-1 0 0 0 0,0 0-64 0 0,-1-1 0 0 0,1 1-1 0 0,0 0 1 0 0,0 0-1 0 0,0 0 1 0 0,-1 1-1 0 0,1-1 1 0 0,0 0 0 0 0,0 0-1 0 0,0 1 1 0 0,0-1-1 0 0,-1 0 1 0 0,1 1 0 0 0,0-1-1 0 0,0 1 1 0 0,-1 1-1 0 0,-19 21-629 0 0,16-17 64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8:00.966"/>
    </inkml:context>
    <inkml:brush xml:id="br0">
      <inkml:brushProperty name="width" value="0.1" units="cm"/>
      <inkml:brushProperty name="height" value="0.1" units="cm"/>
      <inkml:brushProperty name="color" value="#E71224"/>
    </inkml:brush>
  </inkml:definitions>
  <inkml:trace contextRef="#ctx0" brushRef="#br0">1 31 943 0 0,'3'-12'0'0'0,"1"3"0"0"0,0 7 0 0 0,-1 2 88 0 0,-1 0-88 0 0,2 0 0 0 0,2-2 0 0 0,3-3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8:06.758"/>
    </inkml:context>
    <inkml:brush xml:id="br0">
      <inkml:brushProperty name="width" value="0.1" units="cm"/>
      <inkml:brushProperty name="height" value="0.1" units="cm"/>
      <inkml:brushProperty name="color" value="#E71224"/>
    </inkml:brush>
  </inkml:definitions>
  <inkml:trace contextRef="#ctx0" brushRef="#br0">1 47 919 0 0,'2'-1'134'0'0,"1"-1"0"0"0,0 1 0 0 0,0 0 0 0 0,0 0-1 0 0,0 0 1 0 0,0 0 0 0 0,0 0 0 0 0,0 1 0 0 0,0-1-1 0 0,0 1 1 0 0,0 0 0 0 0,0 0 0 0 0,0 0 0 0 0,5 1-1 0 0,23-3-96 0 0,14-9 534 0 0,-26 6-242 0 0,1 0 1 0 0,0 1-1 0 0,0 1 0 0 0,20 0 1 0 0,-25 2-290 0 0,1 2 1 0 0,-1 0-1 0 0,-1 0 1 0 0,21 5-1 0 0,-19-3-18 0 0,0 0 0 0 0,0-2 0 0 0,1 0 0 0 0,-1-1 0 0 0,25-3 0 0 0,-30 2-15 0 0,51-7 292 0 0,-49 5-233 0 0,-1 1-1 0 0,1 0 1 0 0,0 1-1 0 0,-1 0 1 0 0,1 1-1 0 0,20 3 0 0 0,24 9-43 0 0,42 6 28 0 0,29-13 225 0 0,-28-1-86 0 0,-24-6-190 0 0,-61 0 11 0 0,0 1-1 0 0,0 1 0 0 0,0 0 1 0 0,0 1-1 0 0,0 1 0 0 0,25 6 0 0 0,-33-7-9 0 0,0 1 0 0 0,0-1 0 0 0,0-1 0 0 0,0 1 0 0 0,0-1 0 0 0,0 0 0 0 0,0-1 0 0 0,8-1 0 0 0,24 0 42 0 0,-10 1 40 0 0,-4-1-77 0 0,0 0-1 0 0,0 2 1 0 0,-1 1 0 0 0,31 4-1 0 0,-6-1 38 0 0,-20-2-31 0 0,71-1-11 0 0,-24-1 0 0 0,-29-1 0 0 0,112 3 0 0 0,-129-4 0 0 0,32-5 0 0 0,-32 3 0 0 0,34 0 0 0 0,-42 5 0 0 0,0 2 0 0 0,39 8 0 0 0,-39-6 0 0 0,0-1 0 0 0,40 2 0 0 0,1-9 37 0 0,-39 1-3 0 0,0 1 0 0 0,38 4 0 0 0,-6 2 63 0 0,76-3 0 0 0,-76-3-91 0 0,-7 1 130 0 0,87 12 0 0 0,-100-8-24 0 0,55-1-1 0 0,-15-1-6 0 0,92 4-47 0 0,-132-7-60 0 0,0-2 1 0 0,59-12-1 0 0,137-24 130 0 0,-188 36-128 0 0,56 3 0 0 0,-37 1 0 0 0,183 8 54 0 0,-206-8-49 0 0,48 7 0 0 0,-20 2-5 0 0,-19-5 153 0 0,-4-1-18 0 0,-38-3-110 0 0,-2 0-62 0 0,-1-1 1 0 0,0 1-1 0 0,0 0 1 0 0,0 0-1 0 0,0 1 1 0 0,0-1 0 0 0,0 1-1 0 0,0 0 1 0 0,0 0-1 0 0,-1 0 1 0 0,1 0-1 0 0,3 4 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8:08.141"/>
    </inkml:context>
    <inkml:brush xml:id="br0">
      <inkml:brushProperty name="width" value="0.1" units="cm"/>
      <inkml:brushProperty name="height" value="0.1" units="cm"/>
      <inkml:brushProperty name="color" value="#E71224"/>
    </inkml:brush>
  </inkml:definitions>
  <inkml:trace contextRef="#ctx0" brushRef="#br0">1 19 455 0 0,'16'-4'703'0'0,"0"0"0"0"0,1 1 0 0 0,26-2 0 0 0,52 3-155 0 0,-67 3-327 0 0,35 6 0 0 0,12 2-7 0 0,1-5-2 0 0,-2 1 69 0 0,109-7 0 0 0,9-4 321 0 0,262-7 533 0 0,-436 13-1052 0 0,49 3 64 0 0,77 14 1 0 0,-19-2 123 0 0,-108-13-206 0 0,80 7 315 0 0,171-5-1 0 0,-180-13-348 0 0,46-2 173 0 0,-57 4-125 0 0,1 1-30 0 0,103 13 18 0 0,0 1-17 0 0,-92-8-14 0 0,146 22 0 0 0,-161-7-36 0 0,28 3 0 0 0,-19-11 0 0 0,147-6 0 0 0,-187-3 6 0 0,-14 1 18 0 0,55-9 0 0 0,-59 6-19 0 0,46-1 1 0 0,2-1-7 0 0,-37 2-745 0 0,47 2-1 0 0,-74 2-198 0 0,4 0-1905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8:15.653"/>
    </inkml:context>
    <inkml:brush xml:id="br0">
      <inkml:brushProperty name="width" value="0.1" units="cm"/>
      <inkml:brushProperty name="height" value="0.1" units="cm"/>
      <inkml:brushProperty name="color" value="#E71224"/>
    </inkml:brush>
  </inkml:definitions>
  <inkml:trace contextRef="#ctx0" brushRef="#br0">1 17 223 0 0,'2'0'0'0'0,"0"1"0"0"0,1-1 0 0 0,-1 1 0 0 0,0 0 0 0 0,0-1 0 0 0,0 1 0 0 0,1 0 0 0 0,2 3 0 0 0,11 3 0 0 0,-5-4 88 0 0,-1-1-1 0 0,2 0 0 0 0,-1-1 0 0 0,0 0 0 0 0,0-1 1 0 0,17-1-1 0 0,67-14 886 0 0,-45 6-749 0 0,-6 2-32 0 0,0 2 0 0 0,1 1 0 0 0,-1 3 0 0 0,1 2 0 0 0,79 11 0 0 0,-60 1 99 0 0,-31-5-236 0 0,1-2 1 0 0,0-1-1 0 0,67 0 0 0 0,-73-5 32 0 0,44 6-1 0 0,10-1 203 0 0,266-13 225 0 0,-90-8-514 0 0,-155 17 0 0 0,13 9 11 0 0,74 9 42 0 0,-43 6-53 0 0,1 0 0 0 0,-71-18 78 0 0,82-3-1 0 0,80-14 188 0 0,-63 1-173 0 0,-47 2-68 0 0,60 0 16 0 0,-82 3-40 0 0,42 2 0 0 0,-43 8 15 0 0,122 1 34 0 0,-178-9-49 0 0,-1 2 0 0 0,91 13 0 0 0,-91-7 0 0 0,0-1 0 0 0,0-3 0 0 0,79-7 0 0 0,145-31 0 0 0,-194 23 0 0 0,39-7 0 0 0,133-15 0 0 0,-39 31 0 0 0,-148 4 0 0 0,-22 0 3 0 0,277 9 58 0 0,5 13-61 0 0,43 2 324 0 0,-331-22-286 0 0,116 9 0 0 0,-24 4-38 0 0,141-3 0 0 0,227 2 64 0 0,-119-14 208 0 0,-199-19-199 0 0,-120 11-31 0 0,-1 2 1 0 0,88 2-1 0 0,-43 4-9 0 0,-2 0-2 0 0,25 14 33 0 0,-101-12-51 0 0,1-1 1 0 0,0-1-1 0 0,-1-1 0 0 0,49-9 0 0 0,24-1-15 0 0,-40 5 2 0 0,18 0 0 0 0,4 1 8 0 0,-52 2 20 0 0,46 1 0 0 0,-48 5-28 0 0,-1 1 0 0 0,28 8 0 0 0,0 0 0 0 0,-32-10 64 0 0,0 0 1 0 0,0-1-1 0 0,0-1 0 0 0,0-2 0 0 0,30-4 0 0 0,43-2-41 0 0,185 21 41 0 0,-220-11-29 0 0,-1-3 0 0 0,84-11 0 0 0,-72 6-9 0 0,-16 0 10 0 0,-4 1 57 0 0,99 1-1 0 0,-82 6-75 0 0,88-10 0 0 0,55 1 13 0 0,-115 15-30 0 0,-48-3 0 0 0,70-1 0 0 0,22 1 0 0 0,-71 0 0 0 0,-9-4 0 0 0,0 4 0 0 0,0 2 0 0 0,90 22 0 0 0,-132-24 0 0 0,1-1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9:09.763"/>
    </inkml:context>
    <inkml:brush xml:id="br0">
      <inkml:brushProperty name="width" value="0.1" units="cm"/>
      <inkml:brushProperty name="height" value="0.1" units="cm"/>
      <inkml:brushProperty name="color" value="#E71224"/>
    </inkml:brush>
  </inkml:definitions>
  <inkml:trace contextRef="#ctx0" brushRef="#br0">0 3 79 0 0,'4'0'0'0'0,"1"-2"0"0"0,3 2 0 0 0,-4 0 0 0 0,-1 0 0 0 0,-1 0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9:29.819"/>
    </inkml:context>
    <inkml:brush xml:id="br0">
      <inkml:brushProperty name="width" value="0.1" units="cm"/>
      <inkml:brushProperty name="height" value="0.1" units="cm"/>
      <inkml:brushProperty name="color" value="#E71224"/>
    </inkml:brush>
  </inkml:definitions>
  <inkml:trace contextRef="#ctx0" brushRef="#br0">170 258 223 0 0,'-8'3'69'0'0,"0"0"-1"0"0,0-1 0 0 0,-1 0 1 0 0,1-1-1 0 0,-1 0 0 0 0,1 0 1 0 0,-15-1-1 0 0,-23 3 211 0 0,39-2-123 0 0,1 1 1 0 0,0-1-1 0 0,0 1 1 0 0,-9 4-1 0 0,12-3 25 0 0,10-3-153 0 0,8-3-45 0 0,51-10 17 0 0,38-6 0 0 0,-95 17 0 0 0,0 0 0 0 0,0-1 0 0 0,-1 0 0 0 0,1 0 0 0 0,-1-1 0 0 0,0 0 0 0 0,9-6 0 0 0,-10 6 0 0 0,-1 2 0 0 0,0 0 0 0 0,-1 0 0 0 0,1 0 0 0 0,8-1 0 0 0,13-4 0 0 0,59-27 0 0 0,-33 12-36 0 0,79-23 0 0 0,-61 15 36 0 0,-54 24 0 0 0,0-2 0 0 0,0 0 0 0 0,0-1 0 0 0,21-15 0 0 0,-20 11-248 0 0,-12 11 128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9:53.106"/>
    </inkml:context>
    <inkml:brush xml:id="br0">
      <inkml:brushProperty name="width" value="0.1" units="cm"/>
      <inkml:brushProperty name="height" value="0.1" units="cm"/>
      <inkml:brushProperty name="color" value="#E71224"/>
    </inkml:brush>
  </inkml:definitions>
  <inkml:trace contextRef="#ctx0" brushRef="#br0">391 139 4607 0 0,'-6'-83'2978'0'0,"7"80"-2612"0"0,-1 0-1 0 0,1-1 1 0 0,0 1 0 0 0,0 0 0 0 0,1 0 0 0 0,-1 0 0 0 0,1 0 0 0 0,-1 0-1 0 0,3-3 1 0 0,8-16 82 0 0,-40 35 679 0 0,-3-1-488 0 0,1 2 1 0 0,1 1-1 0 0,0 1 1 0 0,-48 37-1 0 0,55-35-344 0 0,1 2-1 0 0,1 1 1 0 0,1 0-1 0 0,1 1 0 0 0,-22 35 1 0 0,34-47-313 0 0,-1 1 1 0 0,2 0 0 0 0,-1 0-1 0 0,1 0 1 0 0,1 0-1 0 0,0 1 1 0 0,1 0-1 0 0,-2 13 1 0 0,4-19 44 0 0,0 0-1 0 0,1 0 1 0 0,0 0-1 0 0,1 0 1 0 0,-1 0-1 0 0,1 0 1 0 0,0-1 0 0 0,1 1-1 0 0,-1 0 1 0 0,1 0-1 0 0,0-1 1 0 0,0 1-1 0 0,1-1 1 0 0,0 0 0 0 0,0 0-1 0 0,0 0 1 0 0,1 0-1 0 0,6 8 1 0 0,-1-4 39 0 0,-1 0 0 0 0,1-1-1 0 0,1 0 1 0 0,0 0 0 0 0,0-1 0 0 0,0 0 0 0 0,1-1 0 0 0,0 0-1 0 0,0-1 1 0 0,0 0 0 0 0,1-1 0 0 0,0 0 0 0 0,-1-1 0 0 0,1 0-1 0 0,18 1 1 0 0,26-1 19 0 0,-33-3-566 0 0,0 1 1 0 0,28 6-1 0 0,-28-5-2759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9:53.562"/>
    </inkml:context>
    <inkml:brush xml:id="br0">
      <inkml:brushProperty name="width" value="0.1" units="cm"/>
      <inkml:brushProperty name="height" value="0.1" units="cm"/>
      <inkml:brushProperty name="color" value="#E71224"/>
    </inkml:brush>
  </inkml:definitions>
  <inkml:trace contextRef="#ctx0" brushRef="#br0">279 50 6391 0 0,'12'-35'688'0'0,"-11"35"-642"0"0,-1-1 0 0 0,0 1-1 0 0,0-1 1 0 0,-1 1 0 0 0,1-1-1 0 0,0 1 1 0 0,0-1-1 0 0,0 1 1 0 0,0-1 0 0 0,0 1-1 0 0,0-1 1 0 0,-1 1 0 0 0,1 0-1 0 0,0-1 1 0 0,0 1-1 0 0,-1-1 1 0 0,1 1 0 0 0,0 0-1 0 0,-1-1 1 0 0,1 1-1 0 0,0 0 1 0 0,-1-1 0 0 0,1 1-1 0 0,0 0 1 0 0,-1 0 0 0 0,1-1-1 0 0,-1 1 1 0 0,1 0-1 0 0,0 0 1 0 0,-1 0 0 0 0,0-1-1 0 0,0 1 68 0 0,0-1-1 0 0,0 1 0 0 0,0 0 1 0 0,0-1-1 0 0,-1 1 0 0 0,1 0 0 0 0,0 0 1 0 0,0 0-1 0 0,0 0 0 0 0,0 0 0 0 0,-1 0 1 0 0,1 0-1 0 0,-1 1 0 0 0,-8 3-8 0 0,1 1 0 0 0,0 0-1 0 0,0 1 1 0 0,1 0 0 0 0,-1 0-1 0 0,-10 12 1 0 0,1-2 93 0 0,-6 3 50 0 0,-59 54 747 0 0,74-64-793 0 0,1 0 0 0 0,1 0-1 0 0,-1 1 1 0 0,1 0-1 0 0,1 1 1 0 0,-10 21-1 0 0,15-30-164 0 0,-1 1 0 0 0,1 0-1 0 0,1 0 1 0 0,-1 0 0 0 0,0 0-1 0 0,1 0 1 0 0,0 0 0 0 0,-1 0-1 0 0,1 0 1 0 0,0 0 0 0 0,1 0-1 0 0,-1 0 1 0 0,0 0 0 0 0,1 0 0 0 0,0-1-1 0 0,0 4 1 0 0,0-4-28 0 0,0 0 1 0 0,0-1 0 0 0,0 1-1 0 0,0-1 1 0 0,1 1-1 0 0,-1-1 1 0 0,0 0-1 0 0,1 1 1 0 0,-1-1 0 0 0,1 0-1 0 0,-1 0 1 0 0,1 0-1 0 0,-1 0 1 0 0,1 0-1 0 0,0 0 1 0 0,-1-1-1 0 0,1 1 1 0 0,0 0 0 0 0,0-1-1 0 0,0 0 1 0 0,-1 1-1 0 0,1-1 1 0 0,0 0-1 0 0,0 0 1 0 0,3 0 0 0 0,11-1 83 0 0,-1 0 0 0 0,1-1 1 0 0,-1-1-1 0 0,1-1 1 0 0,-1 0-1 0 0,19-8 0 0 0,-10 2-13 0 0,0-1 0 0 0,-1-1-1 0 0,22-16 1 0 0,-24 13-18 0 0,23-20 1 0 0,-37 28-43 0 0,0 1-1 0 0,-1-1 1 0 0,0 0-1 0 0,0 0 1 0 0,0-1 0 0 0,7-14-1 0 0,-12 20-21 0 0,0 0 0 0 0,0 0 0 0 0,-1-1 0 0 0,1 1 0 0 0,0 0 0 0 0,-1 0 0 0 0,0-1 0 0 0,1 1 0 0 0,-1 0 0 0 0,0-1 0 0 0,0 1 0 0 0,-1-1 0 0 0,1 1-1 0 0,0 0 1 0 0,-1 0 0 0 0,1-1 0 0 0,-1 1 0 0 0,0 0 0 0 0,0 0 0 0 0,0-1 0 0 0,0 1 0 0 0,0 0 0 0 0,0 0 0 0 0,0 0 0 0 0,-1 0 0 0 0,1 1 0 0 0,-1-1 0 0 0,0 0 0 0 0,1 1 0 0 0,-1-1 0 0 0,0 1-1 0 0,0-1 1 0 0,0 1 0 0 0,0 0 0 0 0,0 0 0 0 0,0 0 0 0 0,0 0 0 0 0,0 0 0 0 0,-1 0 0 0 0,1 1 0 0 0,0-1 0 0 0,-1 1 0 0 0,1-1 0 0 0,0 1 0 0 0,-1 0 0 0 0,1 0 0 0 0,-4 0 0 0 0,-30 6-993 0 0,34-6 384 0 0,-1 1 1 0 0,1 1 0 0 0,-1-1-1 0 0,1 0 1 0 0,0 1-1 0 0,-5 2 1 0 0,-3 7-3835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9:54.169"/>
    </inkml:context>
    <inkml:brush xml:id="br0">
      <inkml:brushProperty name="width" value="0.1" units="cm"/>
      <inkml:brushProperty name="height" value="0.1" units="cm"/>
      <inkml:brushProperty name="color" value="#E71224"/>
    </inkml:brush>
  </inkml:definitions>
  <inkml:trace contextRef="#ctx0" brushRef="#br0">608 4 9671 0 0,'-2'0'159'0'0,"1"-1"-108"0"0,-1 1 0 0 0,1-1-1 0 0,-1 1 1 0 0,1-1-1 0 0,-1 1 1 0 0,0 0 0 0 0,1 0-1 0 0,-1 0 1 0 0,0-1-1 0 0,1 2 1 0 0,-1-1 0 0 0,1 0-1 0 0,-1 0 1 0 0,0 0-1 0 0,1 1 1 0 0,-1-1 0 0 0,1 1-1 0 0,-1-1 1 0 0,1 1-1 0 0,-1 0 1 0 0,1-1 0 0 0,-1 1-1 0 0,1 0 1 0 0,-3 2-1 0 0,2-1 68 0 0,0 0-1 0 0,0-1 0 0 0,0 1 1 0 0,0-1-1 0 0,-1 1 0 0 0,1-1 1 0 0,-1 0-1 0 0,1 0 0 0 0,-1 0 0 0 0,-4 1 1 0 0,-9 5 22 0 0,9-4-129 0 0,0 1 1 0 0,0 1-1 0 0,0-1 1 0 0,1 1 0 0 0,-1 1-1 0 0,1-1 1 0 0,1 1-1 0 0,-1 0 1 0 0,1 0-1 0 0,0 1 1 0 0,0-1-1 0 0,1 1 1 0 0,0 0-1 0 0,0 0 1 0 0,1 1-1 0 0,-3 8 1 0 0,2-4-10 0 0,1 0 0 0 0,1 0 0 0 0,0 0-1 0 0,0 0 1 0 0,1 0 0 0 0,1 1 0 0 0,0-1 0 0 0,1 1 0 0 0,0-1 0 0 0,3 13 0 0 0,-1-12 212 0 0,0 1 0 0 0,1-1-1 0 0,0-1 1 0 0,11 23-1 0 0,-12-31-167 0 0,-1 1 0 0 0,1-1 0 0 0,0 0-1 0 0,0 1 1 0 0,1-1 0 0 0,-1-1 0 0 0,1 1-1 0 0,-1 0 1 0 0,1-1 0 0 0,1 0 0 0 0,-1 0-1 0 0,0 0 1 0 0,1 0 0 0 0,-1-1 0 0 0,8 3-1 0 0,-8-4-30 0 0,0 0 1 0 0,1-1-1 0 0,-1 1 0 0 0,0-1 0 0 0,0 0 1 0 0,1 0-1 0 0,-1-1 0 0 0,0 1 0 0 0,0-1 0 0 0,1 0 1 0 0,-1 0-1 0 0,0-1 0 0 0,0 1 0 0 0,0-1 0 0 0,-1 0 1 0 0,1 0-1 0 0,6-4 0 0 0,1-1-14 0 0,-1 0 0 0 0,0-1 1 0 0,0-1-1 0 0,13-14 0 0 0,-8 3-128 0 0,-1 0 1 0 0,0-1-1 0 0,20-42 0 0 0,-25 43 86 0 0,1 0-1 0 0,1 1 1 0 0,1 0-1 0 0,1 1 1 0 0,19-21-1 0 0,-32 38 39 0 0,1 0-1 0 0,0 0 1 0 0,0 0 0 0 0,0 0-1 0 0,0 1 1 0 0,0-1-1 0 0,0 0 1 0 0,0 1-1 0 0,0-1 1 0 0,0 0 0 0 0,0 1-1 0 0,0-1 1 0 0,0 1-1 0 0,0 0 1 0 0,0-1-1 0 0,1 1 1 0 0,-1 0-1 0 0,0 0 1 0 0,0 0 0 0 0,0-1-1 0 0,2 2 1 0 0,-2-1 0 0 0,0 0 0 0 0,0 1 0 0 0,0-1 0 0 0,0 1 0 0 0,0 0 0 0 0,0-1 0 0 0,-1 1 0 0 0,1 0 0 0 0,0-1 0 0 0,0 1 0 0 0,-1 0 0 0 0,1 0 0 0 0,0 0 0 0 0,-1 0 0 0 0,1-1 1 0 0,-1 1-1 0 0,1 0 0 0 0,0 2 0 0 0,2 4 0 0 0,-1 1 0 0 0,0-1 0 0 0,-1 0 1 0 0,1 1-1 0 0,-1 11 0 0 0,3 273 738 0 0,-5-275-672 0 0,-1 0-1 0 0,-1-1 1 0 0,0 0 0 0 0,-1 0-1 0 0,-1 0 1 0 0,-8 21-1 0 0,8-28 5 0 0,1 0-1 0 0,-1 0 0 0 0,-1-1 0 0 0,1 1 1 0 0,-1-1-1 0 0,-1-1 0 0 0,0 1 0 0 0,0-1 1 0 0,0 0-1 0 0,-1-1 0 0 0,-16 11 0 0 0,3-5 160 0 0,-2-1 0 0 0,1-1 0 0 0,-2-1 0 0 0,1-1-1 0 0,-40 8 1 0 0,-128 12 578 0 0,122-20-671 0 0,16-1-102 0 0,1-2 0 0 0,-91-4-1 0 0,138-1-43 0 0,0-1 1 0 0,0 0-1 0 0,0 0 0 0 0,0 0 0 0 0,0 0 0 0 0,0-1 1 0 0,0 0-1 0 0,-6-3 0 0 0,10 4-59 0 0,0 0 0 0 0,0 1 1 0 0,0-1-1 0 0,0 0 0 0 0,0 0 0 0 0,0 0 0 0 0,0 0 0 0 0,0-1 1 0 0,0 1-1 0 0,0 0 0 0 0,0 0 0 0 0,1 0 0 0 0,-1-1 0 0 0,0 1 1 0 0,1 0-1 0 0,-1-1 0 0 0,1 1 0 0 0,0 0 0 0 0,-1-1 0 0 0,1 1 1 0 0,0-1-1 0 0,0 1 0 0 0,0-1 0 0 0,0 1 0 0 0,0 0 0 0 0,0-1 1 0 0,0 1-1 0 0,1-1 0 0 0,-1 1 0 0 0,0-1 0 0 0,1 1 0 0 0,-1 0 1 0 0,1-1-1 0 0,1-1 0 0 0,11-20-5619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6:48.828"/>
    </inkml:context>
    <inkml:brush xml:id="br0">
      <inkml:brushProperty name="width" value="0.1" units="cm"/>
      <inkml:brushProperty name="height" value="0.1" units="cm"/>
      <inkml:brushProperty name="color" value="#E71224"/>
    </inkml:brush>
  </inkml:definitions>
  <inkml:trace contextRef="#ctx0" brushRef="#br0">32 0 3079 0 0,'-2'1'25'0'0,"0"0"0"0"0,0 0 0 0 0,0 0 0 0 0,0 0 0 0 0,1 0 0 0 0,-1 1 0 0 0,0-1 0 0 0,1 1 0 0 0,-1-1 0 0 0,1 1 0 0 0,-1-1 0 0 0,1 1 0 0 0,0 0 0 0 0,0 0 0 0 0,0-1 0 0 0,0 1 0 0 0,0 0 0 0 0,0 0 0 0 0,0 0 0 0 0,0 0 0 0 0,1 0 0 0 0,-1 0 0 0 0,0 5 0 0 0,4-5 341 0 0,0 0 0 0 0,-1 1 0 0 0,1-1 0 0 0,0 0 0 0 0,0 0 0 0 0,0-1 0 0 0,6 3 0 0 0,-6-3-220 0 0,1 0-1 0 0,0 0 1 0 0,0-1-1 0 0,0 1 1 0 0,-1-1 0 0 0,1 0-1 0 0,0 0 1 0 0,0 0-1 0 0,0-1 1 0 0,0 1-1 0 0,0-1 1 0 0,-1 0-1 0 0,5-2 1 0 0,-6 3-75 0 0,0 0 1 0 0,0 0 0 0 0,1 0 0 0 0,-1 0-1 0 0,0 0 1 0 0,0 0 0 0 0,0 0 0 0 0,0 1-1 0 0,1-1 1 0 0,-1 1 0 0 0,0 0 0 0 0,0-1-1 0 0,0 1 1 0 0,0 0 0 0 0,3 2 0 0 0,-2-1 69 0 0,0-1 1 0 0,0 1-1 0 0,0-1 1 0 0,1 0-1 0 0,-1 0 1 0 0,6 0-1 0 0,3 0 92 0 0,1 1 0 0 0,-1 0 0 0 0,1 0 0 0 0,14 6 0 0 0,-17-5-182 0 0,1 0 0 0 0,-1-1 1 0 0,1 0-1 0 0,0 0 0 0 0,0-1 0 0 0,16 0 0 0 0,-12-2 50 0 0,0 0-1 0 0,0 2 1 0 0,0 0-1 0 0,-1 0 1 0 0,1 1-1 0 0,21 7 1 0 0,-9-5-22 0 0,0 0 0 0 0,0-2 0 0 0,0-1 0 0 0,42-4 0 0 0,2 1 155 0 0,93 8 5 0 0,-158-5-238 0 0,118-2 74 0 0,0 0 170 0 0,-78 2-126 0 0,0-1-1 0 0,88-13 0 0 0,-111 10-102 0 0,1 2 0 0 0,-1 1 1 0 0,29 4-1 0 0,17-1 36 0 0,-53-3-34 0 0,39 1 39 0 0,-1-3 0 0 0,59-10-1 0 0,174-33 239 0 0,-7 3-178 0 0,-234 37-98 0 0,1 2 0 0 0,-1 2-1 0 0,91 10 1 0 0,-70-4 39 0 0,77-5 1 0 0,-6 0-59 0 0,94 4 118 0 0,45-13-99 0 0,0 0 175 0 0,-21 14-93 0 0,-196-1-75 0 0,0 3 1 0 0,73 18 0 0 0,4 21-27 0 0,-16-4 0 0 0,-72-29 27 0 0,65 9 0 0 0,-86-19-6 0 0,1 0 0 0 0,0-3 1 0 0,51-4-1 0 0,-62 2 20 0 0,-6 0-30 0 0,1 0 0 0 0,0 1 0 0 0,-1 1 0 0 0,1 0 0 0 0,16 2 0 0 0,-28-2-11 0 0,0 1 0 0 0,0-1 0 0 0,1 0 0 0 0,-1 1 0 0 0,0-1 0 0 0,0 1 0 0 0,1 0 0 0 0,-1-1 0 0 0,0 1 0 0 0,0 0 0 0 0,0-1 1 0 0,0 1-1 0 0,0 0 0 0 0,0 0 0 0 0,0 0 0 0 0,0 0 0 0 0,-1 0 0 0 0,1 0 0 0 0,0 0 0 0 0,0 0 0 0 0,-1 0 0 0 0,1 1 0 0 0,-1-1 1 0 0,1 0-1 0 0,-1 0 0 0 0,0 1 0 0 0,1-1 0 0 0,-1 0 0 0 0,0 0 0 0 0,0 1 0 0 0,0-1 0 0 0,0 0 0 0 0,0 1 0 0 0,0 2 0 0 0,-1 1-226 0 0,0 1-1 0 0,0 0 0 0 0,-1 0 0 0 0,0-1 0 0 0,0 1 0 0 0,-4 8 0 0 0,-10 13-5049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9:54.725"/>
    </inkml:context>
    <inkml:brush xml:id="br0">
      <inkml:brushProperty name="width" value="0.1" units="cm"/>
      <inkml:brushProperty name="height" value="0.1" units="cm"/>
      <inkml:brushProperty name="color" value="#E71224"/>
    </inkml:brush>
  </inkml:definitions>
  <inkml:trace contextRef="#ctx0" brushRef="#br0">395 110 455 0 0,'-4'-4'0'0'0,"2"3"0"0"0,1-1 0 0 0,-1 0 0 0 0,0 1 0 0 0,0-1 0 0 0,1 1 0 0 0,-1 0 0 0 0,-1-1 0 0 0,1 1 0 0 0,0 0 0 0 0,0 0 0 0 0,0 0 0 0 0,0 1 0 0 0,-3-2 0 0 0,-8 13 5062 0 0,-26-1 588 0 0,26-7-5502 0 0,0 0 1 0 0,0 1-1 0 0,0 1 0 0 0,-15 8 1 0 0,7-1-237 0 0,1 1 1 0 0,0 1 0 0 0,1 0-1 0 0,1 2 1 0 0,-17 18 0 0 0,23-22 48 0 0,1 1 0 0 0,0 1 0 0 0,1-1 0 0 0,0 2 0 0 0,2-1 0 0 0,0 2 0 0 0,-12 28 0 0 0,19-40 129 0 0,0-1 1 0 0,0 1 0 0 0,0 0-1 0 0,0 0 1 0 0,1 0 0 0 0,0 0 0 0 0,-1 0-1 0 0,2 0 1 0 0,-1 0 0 0 0,0 0-1 0 0,1 0 1 0 0,0 0 0 0 0,-1 0-1 0 0,2 0 1 0 0,-1 0 0 0 0,0 0-1 0 0,1-1 1 0 0,0 1 0 0 0,-1 0 0 0 0,2-1-1 0 0,-1 0 1 0 0,0 1 0 0 0,1-1-1 0 0,-1 0 1 0 0,7 5 0 0 0,-4-3-12 0 0,1-1 1 0 0,0 0-1 0 0,-1-1 0 0 0,2 1 1 0 0,-1-1-1 0 0,0 0 1 0 0,1 0-1 0 0,-1-1 0 0 0,1 0 1 0 0,0 0-1 0 0,-1-1 1 0 0,1 0-1 0 0,0 0 1 0 0,10 0-1 0 0,-5-2-36 0 0,1 0 0 0 0,-1-1 1 0 0,0 0-1 0 0,1-1 0 0 0,-1 0 0 0 0,0-1 1 0 0,-1 0-1 0 0,1-1 0 0 0,18-11 0 0 0,-13 6-3 0 0,0-1 0 0 0,-1-1-1 0 0,-1 0 1 0 0,1-1 0 0 0,16-21 0 0 0,-23 24-2 0 0,0 0 0 0 0,-2-2 0 0 0,1 1 0 0 0,-1-1 0 0 0,-1 1 0 0 0,0-2 0 0 0,-1 1 0 0 0,0-1 0 0 0,-1 0 0 0 0,-1 0 0 0 0,5-25 0 0 0,-7 26 32 0 0,0 1 0 0 0,-1-1 1 0 0,0 1-1 0 0,-1-1 0 0 0,0 1 0 0 0,-1-1 1 0 0,0 1-1 0 0,-1 0 0 0 0,0 0 1 0 0,-1 0-1 0 0,0 0 0 0 0,0 1 1 0 0,-1-1-1 0 0,-8-11 0 0 0,10 18-51 0 0,-1 1 0 0 0,1-1-1 0 0,0 1 1 0 0,-1 0-1 0 0,0 0 1 0 0,1 0 0 0 0,-1 1-1 0 0,0-1 1 0 0,-1 1 0 0 0,1 0-1 0 0,0 0 1 0 0,-1 1 0 0 0,-7-3-1 0 0,10 3-100 0 0,0 1-1 0 0,0-1 0 0 0,0 1 1 0 0,0 0-1 0 0,0-1 1 0 0,1 1-1 0 0,-1 0 1 0 0,0 0-1 0 0,0 0 0 0 0,0 0 1 0 0,0 1-1 0 0,0-1 1 0 0,0 0-1 0 0,0 1 1 0 0,0-1-1 0 0,0 1 0 0 0,0 0 1 0 0,1 0-1 0 0,-1 0 1 0 0,0 0-1 0 0,1 0 0 0 0,-1 0 1 0 0,0 0-1 0 0,1 0 1 0 0,-1 1-1 0 0,1-1 1 0 0,0 0-1 0 0,-1 1 0 0 0,1-1 1 0 0,0 1-1 0 0,0 0 1 0 0,0-1-1 0 0,0 1 1 0 0,-1 3-1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9:55.208"/>
    </inkml:context>
    <inkml:brush xml:id="br0">
      <inkml:brushProperty name="width" value="0.1" units="cm"/>
      <inkml:brushProperty name="height" value="0.1" units="cm"/>
      <inkml:brushProperty name="color" value="#E71224"/>
    </inkml:brush>
  </inkml:definitions>
  <inkml:trace contextRef="#ctx0" brushRef="#br0">440 84 8287 0 0,'2'-9'465'0'0,"-2"6"-117"0"0,1 0 0 0 0,-1 0 0 0 0,1 0 0 0 0,0 0 0 0 0,0 0 1 0 0,2-4-1 0 0,-2 5-151 0 0,0 0 1 0 0,0 0 0 0 0,-1 0 0 0 0,1 1-1 0 0,-1-1 1 0 0,1 0 0 0 0,-1 0-1 0 0,0 0 1 0 0,0-1 0 0 0,0 1 0 0 0,0 0-1 0 0,0 0 1 0 0,0 0 0 0 0,-1-2 0 0 0,0 3-185 0 0,1 0 1 0 0,0 0 0 0 0,-1 0-1 0 0,1 0 1 0 0,-1 0-1 0 0,1 0 1 0 0,-1 1 0 0 0,1-1-1 0 0,-1 0 1 0 0,1 0 0 0 0,-1 1-1 0 0,0-1 1 0 0,1 0 0 0 0,-1 1-1 0 0,0-1 1 0 0,0 0 0 0 0,0 1-1 0 0,1-1 1 0 0,-1 1 0 0 0,0 0-1 0 0,0-1 1 0 0,0 1-1 0 0,0 0 1 0 0,0-1 0 0 0,0 1-1 0 0,0 0 1 0 0,0 0 0 0 0,0 0-1 0 0,0 0 1 0 0,0 0 0 0 0,-1 0-1 0 0,-12 2-13 0 0,1 1 0 0 0,0 0 0 0 0,1 1 0 0 0,-1 0 0 0 0,-19 10 0 0 0,3-1 0 0 0,-43 14 29 0 0,-92 42 374 0 0,157-66-325 0 0,1 0 0 0 0,0 1-1 0 0,0 0 1 0 0,0 0 0 0 0,0 1-1 0 0,0 0 1 0 0,-6 7 0 0 0,11-11-65 0 0,0 1 1 0 0,-1-1-1 0 0,1 1 1 0 0,1-1 0 0 0,-1 1-1 0 0,0-1 1 0 0,0 1-1 0 0,1 0 1 0 0,-1-1-1 0 0,0 1 1 0 0,1 0-1 0 0,0 0 1 0 0,-1-1-1 0 0,1 1 1 0 0,0 0 0 0 0,0 0-1 0 0,0 0 1 0 0,0-1-1 0 0,0 1 1 0 0,1 0-1 0 0,-1 0 1 0 0,1-1-1 0 0,-1 1 1 0 0,1 0 0 0 0,-1-1-1 0 0,1 1 1 0 0,0 0-1 0 0,0-1 1 0 0,0 1-1 0 0,0-1 1 0 0,0 1-1 0 0,0-1 1 0 0,0 0-1 0 0,0 1 1 0 0,3 1 0 0 0,6 6-8 0 0,0-1 1 0 0,0 0-1 0 0,1-1 1 0 0,0 0 0 0 0,0 0-1 0 0,24 9 1 0 0,77 21 62 0 0,-69-25-46 0 0,114 44-24 0 0,-142-49 3 0 0,1 1 0 0 0,-1 0 0 0 0,-1 1 1 0 0,0 1-1 0 0,0 0 0 0 0,-1 1 0 0 0,20 20 0 0 0,-33-31 4 0 0,0 0 0 0 0,1 1 0 0 0,-1-1 0 0 0,0 0 0 0 0,1 0 0 0 0,-1 1 0 0 0,0-1 0 0 0,0 0 0 0 0,1 1 0 0 0,-1-1 0 0 0,0 1 0 0 0,0-1 0 0 0,0 0 0 0 0,1 1 0 0 0,-1-1 0 0 0,0 1 0 0 0,0-1 0 0 0,0 0 0 0 0,0 1 0 0 0,0-1 0 0 0,0 1 0 0 0,0-1 0 0 0,0 0 0 0 0,0 1 0 0 0,0-1 0 0 0,0 1 0 0 0,0-1 0 0 0,0 1 0 0 0,0-1 0 0 0,-1 0 0 0 0,1 1 0 0 0,0-1 0 0 0,0 1 0 0 0,0-1-1 0 0,-1 0 1 0 0,1 1 0 0 0,0-1 0 0 0,0 0 0 0 0,-1 1 0 0 0,1-1 0 0 0,0 0 0 0 0,-1 1 0 0 0,1-1 0 0 0,0 0 0 0 0,-1 0 0 0 0,1 0 0 0 0,0 1 0 0 0,-1-1 0 0 0,1 0 0 0 0,0 0 0 0 0,-1 0 0 0 0,1 0 0 0 0,-1 1 0 0 0,1-1 0 0 0,-1 0 0 0 0,1 0 0 0 0,0 0 0 0 0,-1 0 0 0 0,-30 3 374 0 0,27-3-321 0 0,-52 3 16 0 0,-1 2 0 0 0,1 2-1 0 0,1 3 1 0 0,-102 32 0 0 0,108-24-1233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39:56.352"/>
    </inkml:context>
    <inkml:brush xml:id="br0">
      <inkml:brushProperty name="width" value="0.1" units="cm"/>
      <inkml:brushProperty name="height" value="0.1" units="cm"/>
      <inkml:brushProperty name="color" value="#E71224"/>
    </inkml:brush>
  </inkml:definitions>
  <inkml:trace contextRef="#ctx0" brushRef="#br0">16 59 4487 0 0,'-2'-3'245'0'0,"0"0"0"0"0,0 0 0 0 0,1 0 0 0 0,-1 0 0 0 0,1 0 0 0 0,0 0-1 0 0,0 0 1 0 0,0-1 0 0 0,-1-3 0 0 0,2 6-148 0 0,0 0 0 0 0,0 1 0 0 0,0-1 1 0 0,0 0-1 0 0,0 1 0 0 0,0-1 0 0 0,0 0 0 0 0,1 1 0 0 0,-1-1 0 0 0,0 0 0 0 0,0 1 1 0 0,1-1-1 0 0,-1 0 0 0 0,0 1 0 0 0,1-1 0 0 0,-1 1 0 0 0,1-1 0 0 0,-1 1 0 0 0,1-2 0 0 0,1 2-72 0 0,-1-1 0 0 0,0 0-1 0 0,0 1 1 0 0,1-1-1 0 0,-1 1 1 0 0,0-1-1 0 0,1 1 1 0 0,-1 0-1 0 0,0-1 1 0 0,1 1-1 0 0,-1 0 1 0 0,1 0-1 0 0,1 0 1 0 0,505 16 1314 0 0,195-4 747 0 0,-245-36-2011 0 0,-415 20-30 0 0,-21 2 21 0 0,1 0 0 0 0,-1 2-1 0 0,1 0 1 0 0,39 6-1 0 0,-61-5-112 0 0,0-1-1 0 0,0 1 1 0 0,0-1-1 0 0,1 1 1 0 0,-1-1-1 0 0,0 1 1 0 0,0 0-1 0 0,0-1 0 0 0,0 1 1 0 0,0 0-1 0 0,0 0 1 0 0,1 1-1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0:28.577"/>
    </inkml:context>
    <inkml:brush xml:id="br0">
      <inkml:brushProperty name="width" value="0.1" units="cm"/>
      <inkml:brushProperty name="height" value="0.1" units="cm"/>
      <inkml:brushProperty name="color" value="#E71224"/>
    </inkml:brush>
  </inkml:definitions>
  <inkml:trace contextRef="#ctx0" brushRef="#br0">0 6 455 0 0,'5'-6'8370'0'0,"-5"7"-8233"0"0,10 8 2492 0 0,-7-6-2483 0 0,0 0-1 0 0,0 0 0 0 0,0-1 1 0 0,0 1-1 0 0,1-1 0 0 0,-1 1 1 0 0,1-1-1 0 0,0 0 0 0 0,-1 0 1 0 0,1-1-1 0 0,0 1 0 0 0,0-1 1 0 0,0 0-1 0 0,1 0 0 0 0,-1 0 1 0 0,0 0-1 0 0,8-1 0 0 0,13 1 79 0 0,43-3 915 0 0,-56 1-956 0 0,1 1 0 0 0,12 1-1 0 0,4 0 30 0 0,-23 0-172 0 0,-1-1-1 0 0,1 1 1 0 0,-1 0 0 0 0,8 3 0 0 0,-8-3-4 0 0,1 1 0 0 0,-1-1 0 0 0,0 0 0 0 0,8 0 0 0 0,3-1 43 0 0,-3 0 63 0 0,0 0 0 0 0,0 0 1 0 0,0 2-1 0 0,22 4 0 0 0,-29-5-105 0 0,0 0-1 0 0,1 0 1 0 0,-1-1-1 0 0,10 0 1 0 0,-9-1 0 0 0,0 1 0 0 0,-1 1 1 0 0,13 1-1 0 0,-12-1-23 0 0,-1 0 0 0 0,1 0 0 0 0,-1-1 0 0 0,9 0 1 0 0,21 1 42 0 0,-27 1-54 0 0,6 1 33 0 0,28 1 0 0 0,-19-2 12 0 0,1 0 1 0 0,-1 2-1 0 0,-1 1 1 0 0,30 9 0 0 0,-43-11-36 0 0,3-1 10 0 0,0 0 1 0 0,0 0-1 0 0,0-1 0 0 0,19-2 1 0 0,-19 1 30 0 0,0 0 0 0 0,-1 0 0 0 0,1 2 0 0 0,17 3 0 0 0,-15-3-3 0 0,0 1 0 0 0,0-2 1 0 0,-1 0-1 0 0,18-1 0 0 0,22 2 42 0 0,15 0 17 0 0,12 2-39 0 0,35 3 4 0 0,-65-11 53 0 0,23-5 61 0 0,-62 8-158 0 0,0 0-1 0 0,-1 0 1 0 0,15-5-1 0 0,-15 3 10 0 0,0 1-1 0 0,1 0 1 0 0,14 0-1 0 0,18 1 15 0 0,42 1 92 0 0,-47 1-95 0 0,-29-1-23 0 0,0 0-1 0 0,0 1 1 0 0,0 0 0 0 0,18 4 0 0 0,-11-1 13 0 0,-1 0 1 0 0,1-1-1 0 0,0-1 1 0 0,26 0-1 0 0,68-9 778 0 0,-98 6-707 0 0,6-1 59 0 0,-1-2 0 0 0,25-7-1 0 0,-39 10-159 0 0,5-2 24 0 0,-1 1-1 0 0,1 0 1 0 0,17-2 0 0 0,-23 4-43 0 0,-1 0 0 0 0,1 0 0 0 0,0 0 0 0 0,-1 1 0 0 0,1-1 0 0 0,0 1-1 0 0,-1-1 1 0 0,1 1 0 0 0,-1 0 0 0 0,1 0 0 0 0,-1 0 0 0 0,1 1 0 0 0,-1-1 0 0 0,0 0 0 0 0,0 1 0 0 0,0 0 0 0 0,4 2 0 0 0,7 8-1641 0 0,-6-5 677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0:30.408"/>
    </inkml:context>
    <inkml:brush xml:id="br0">
      <inkml:brushProperty name="width" value="0.1" units="cm"/>
      <inkml:brushProperty name="height" value="0.1" units="cm"/>
      <inkml:brushProperty name="color" value="#E71224"/>
    </inkml:brush>
  </inkml:definitions>
  <inkml:trace contextRef="#ctx0" brushRef="#br0">47 71 4431 0 0,'-28'-16'2432'0'0,"12"8"229"0"0,14 11-1380 0 0,8 7-725 0 0,-1-4-341 0 0,0 0 1 0 0,1-1 0 0 0,-1 0 0 0 0,1 0-1 0 0,1 0 1 0 0,-1-1 0 0 0,1 0 0 0 0,-1 0-1 0 0,1 0 1 0 0,12 3 0 0 0,2 0 302 0 0,0-1-1 0 0,34 6 1 0 0,-25-9-246 0 0,1-1 0 0 0,40-2 0 0 0,-21-1 104 0 0,213 10 1148 0 0,-134-8-1124 0 0,-67-2-209 0 0,-25-1-32 0 0,39-6 1 0 0,-43 3 6 0 0,43-8-45 0 0,95-29 0 0 0,-117 27 448 0 0,-26 10-470 0 0,1 0 1 0 0,44-1-1 0 0,16-2 19 0 0,113-13 207 0 0,-139 11-202 0 0,-45 7-2 0 0,-1 0 0 0 0,28-1 0 0 0,-12 3-20 0 0,-20 0-74 0 0,-1 1 1 0 0,1 0-1 0 0,23 4 0 0 0,60 15 173 0 0,-90-18-188 0 0,-1 1 0 0 0,0 0-1 0 0,1 0 1 0 0,-1 1 0 0 0,8 5 0 0 0,-7-5 2 0 0,-1 0 0 0 0,1 0 1 0 0,12 4-1 0 0,-11-4 65 0 0,1 0-1 0 0,0 1 1 0 0,8 4-1 0 0,-11-5-22 0 0,-1-1 0 0 0,1 1 0 0 0,0-1-1 0 0,0 0 1 0 0,0 0 0 0 0,0-1 0 0 0,0 1 0 0 0,0-1 0 0 0,0-1-1 0 0,7 2 1 0 0,-12-2-52 0 0,0 0-1 0 0,1 0 1 0 0,-1 0-1 0 0,0 0 1 0 0,0 0 0 0 0,0 0-1 0 0,1 0 1 0 0,-1 0-1 0 0,0 0 1 0 0,0 0-1 0 0,0 0 1 0 0,0 0-1 0 0,1 1 1 0 0,-1-1 0 0 0,0 0-1 0 0,0 0 1 0 0,0 0-1 0 0,0 0 1 0 0,0 1-1 0 0,0-1 1 0 0,1 0 0 0 0,-1 0-1 0 0,0 0 1 0 0,0 0-1 0 0,0 1 1 0 0,0-1-1 0 0,0 0 1 0 0,0 0 0 0 0,0 0-1 0 0,0 1 1 0 0,0-1-1 0 0,0 0 1 0 0,0 0-1 0 0,0 0 1 0 0,0 1-1 0 0,0-1 1 0 0,0 0 0 0 0,-2 13 17 0 0,-8 12-34 0 0,2-11-261 0 0,-1 1 0 0 0,-1-1 0 0 0,0-1-1 0 0,0 0 1 0 0,-16 14 0 0 0,-8 4-657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0:44.441"/>
    </inkml:context>
    <inkml:brush xml:id="br0">
      <inkml:brushProperty name="width" value="0.1" units="cm"/>
      <inkml:brushProperty name="height" value="0.1" units="cm"/>
      <inkml:brushProperty name="color" value="#E71224"/>
    </inkml:brush>
  </inkml:definitions>
  <inkml:trace contextRef="#ctx0" brushRef="#br0">169 37 1583 0 0,'-3'1'108'0'0,"-1"0"0"0"0,0 1 0 0 0,1-1 0 0 0,0 0 0 0 0,-1 1 0 0 0,1 0 0 0 0,0 0 0 0 0,0 0 0 0 0,0 0 0 0 0,-4 4-1 0 0,-16 10 266 0 0,8-8-97 0 0,14-6-164 0 0,-1-1-1 0 0,0 0 1 0 0,0 0-1 0 0,0 0 1 0 0,0 0-1 0 0,0 0 1 0 0,0 0-1 0 0,0 0 1 0 0,0-1-1 0 0,-1 1 1 0 0,1-1-1 0 0,0 0 1 0 0,0 0-1 0 0,0 1 1 0 0,-1-1-1 0 0,1-1 1 0 0,0 1 0 0 0,-4-1-1 0 0,-38-1 2772 0 0,44 1-2817 0 0,-1 1 1 0 0,1-1 0 0 0,0 1 0 0 0,-1 0-1 0 0,1-1 1 0 0,0 1 0 0 0,-1-1-1 0 0,1 1 1 0 0,0-1 0 0 0,0 1 0 0 0,0-1-1 0 0,-1 1 1 0 0,1-1 0 0 0,0 1-1 0 0,0-1 1 0 0,0 1 0 0 0,0-1 0 0 0,0 1-1 0 0,0-1 1 0 0,0 1 0 0 0,0-1-1 0 0,0 1 1 0 0,0-1 0 0 0,0 1 0 0 0,1-1-1 0 0,-1 1 1 0 0,0-1 0 0 0,0 1-1 0 0,0-1 1 0 0,1 1 0 0 0,-1-1 0 0 0,1 0-1 0 0,-1 0 46 0 0,0-1 0 0 0,1 0 1 0 0,0 1-1 0 0,-1-1 0 0 0,1 0 0 0 0,0 1 0 0 0,0-1 0 0 0,0 1 0 0 0,1-3 0 0 0,3 7 13 0 0,-1 0-1 0 0,1 0 1 0 0,0 0 0 0 0,0-1-1 0 0,0 0 1 0 0,5 2-1 0 0,3-1 46 0 0,0-2 0 0 0,0 1-1 0 0,0-1 1 0 0,0-1-1 0 0,0-1 1 0 0,0 0-1 0 0,0 0 1 0 0,0-1 0 0 0,23-7-1 0 0,-9 3 164 0 0,54-7 0 0 0,-43 8-87 0 0,-10 0-155 0 0,-18 3-33 0 0,1 0 0 0 0,0 1 1 0 0,-1 0-1 0 0,1 0 0 0 0,14 2 0 0 0,21 12 43 0 0,-39-11-77 0 0,-1 1 1 0 0,1-1 0 0 0,0-1-1 0 0,0 1 1 0 0,0-1 0 0 0,0 0 0 0 0,0-1-1 0 0,12 0 1 0 0,65-1 295 0 0,-1-14-64 0 0,9 2 155 0 0,-58 9-339 0 0,8-7-41 0 0,-17 4 23 0 0,-17 5-34 0 0,0 0 0 0 0,0 1 0 0 0,0 0 0 0 0,0 0 1 0 0,0 1-1 0 0,1 0 0 0 0,-1 1 0 0 0,9 1 0 0 0,-1 0 44 0 0,33 2 0 0 0,-31-3 97 0 0,-17 0-134 0 0,1-1-1 0 0,-1 0 1 0 0,1 0-1 0 0,-1 1 1 0 0,0-1-1 0 0,1 0 1 0 0,-1 0-1 0 0,1 0 1 0 0,-1-1-1 0 0,1 1 1 0 0,-1 0-1 0 0,1 0 1 0 0,-1-1-1 0 0,0 1 1 0 0,1-1-1 0 0,-1 1 1 0 0,0-1-1 0 0,1 0 1 0 0,-1 0 0 0 0,0 1-1 0 0,0-1 1 0 0,0 0-1 0 0,2-2 1 0 0,-11 36-771 0 0,2-15-3507 0 0,-3 7-1448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0:57.430"/>
    </inkml:context>
    <inkml:brush xml:id="br0">
      <inkml:brushProperty name="width" value="0.1" units="cm"/>
      <inkml:brushProperty name="height" value="0.1" units="cm"/>
      <inkml:brushProperty name="color" value="#66CC00"/>
    </inkml:brush>
  </inkml:definitions>
  <inkml:trace contextRef="#ctx0" brushRef="#br0">59 49 3167 0 0,'1'-1'133'0'0,"-1"0"0"0"0,0 0 0 0 0,0 0 0 0 0,0 0 0 0 0,0 0 0 0 0,-1-1 0 0 0,1 1 0 0 0,0 0 0 0 0,0 0 0 0 0,-1 0-1 0 0,1 0 1 0 0,0 0 0 0 0,-1 0 0 0 0,1 0 0 0 0,-1 1 0 0 0,1-1 0 0 0,-1 0 0 0 0,0 0 0 0 0,1 0 0 0 0,-1 0 0 0 0,0 1-1 0 0,0-1 1 0 0,1 0 0 0 0,-1 1 0 0 0,0-1 0 0 0,0 0 0 0 0,-1 0 0 0 0,-11-8 1028 0 0,9 1 326 0 0,0 2 738 0 0,-6 12-1629 0 0,2 0-278 0 0,1 0 1716 0 0,7-6-2001 0 0,0 0-1 0 0,0 1 1 0 0,0-1-1 0 0,0 0 1 0 0,0 0 0 0 0,0 1-1 0 0,1-1 1 0 0,-1 0-1 0 0,0 0 1 0 0,0 1-1 0 0,0-1 1 0 0,0 0-1 0 0,0 0 1 0 0,0 1-1 0 0,0-1 1 0 0,0 0 0 0 0,1 0-1 0 0,-1 0 1 0 0,0 1-1 0 0,0-1 1 0 0,0 0-1 0 0,0 0 1 0 0,1 0-1 0 0,-1 0 1 0 0,0 1-1 0 0,0-1 1 0 0,0 0 0 0 0,1 0-1 0 0,-1 0 1 0 0,0 0-1 0 0,0 0 1 0 0,1 0-1 0 0,-1 0 1 0 0,0 0-1 0 0,1 0 1 0 0,8 3 491 0 0,-8-3-496 0 0,-1 0 0 0 0,1 0 1 0 0,0 0-1 0 0,-1 0 0 0 0,1 0 0 0 0,0 1 1 0 0,-1-1-1 0 0,1 0 0 0 0,-1 0 1 0 0,1 1-1 0 0,0-1 0 0 0,-1 0 1 0 0,1 1-1 0 0,-1-1 0 0 0,1 0 1 0 0,-1 1-1 0 0,1 0 0 0 0,6 6 218 0 0,1 0-1 0 0,-1-1 1 0 0,14 10-1 0 0,-17-14-198 0 0,0 0-1 0 0,0 0 1 0 0,0-1-1 0 0,0 1 1 0 0,0-1-1 0 0,0 0 1 0 0,1 0-1 0 0,-1 0 1 0 0,0 0-1 0 0,8-1 1 0 0,178-8 1450 0 0,-180 8-1415 0 0,-1 1 1 0 0,1 1 0 0 0,0 0-1 0 0,11 4 1 0 0,-9-3-9 0 0,-1 0 0 0 0,17 2 0 0 0,16-3-17 0 0,-16 0 200 0 0,39 6-1 0 0,-46-4-160 0 0,1-2 0 0 0,0 0 0 0 0,-1-2 0 0 0,42-4 0 0 0,-51 4-37 0 0,0 0 0 0 0,0 1 0 0 0,0 0 0 0 0,15 4 0 0 0,-13-2-42 0 0,1-1 1 0 0,18 1-1 0 0,-1-3 29 0 0,51-2 89 0 0,-28 2 1 0 0,99-9 109 0 0,-133 8-173 0 0,0 1 0 0 0,32 3 0 0 0,-30-1 33 0 0,39-1 0 0 0,-28-6 121 0 0,-1 0 0 0 0,60-20 0 0 0,-86 23-212 0 0,47-19 60 0 0,-45 16-62 0 0,0 1 0 0 0,0 0 1 0 0,1 1-1 0 0,0 0 0 0 0,-1 0 1 0 0,1 1-1 0 0,0 0 0 0 0,0 1 1 0 0,19-1-1 0 0,-28 2-121 0 0,0 1 0 0 0,1-1-1 0 0,-1 0 1 0 0,0 1 0 0 0,0-1-1 0 0,1 0 1 0 0,-1 1 0 0 0,0-1-1 0 0,0 1 1 0 0,0 0 0 0 0,0-1 0 0 0,0 1-1 0 0,0 0 1 0 0,0 0 0 0 0,0 0-1 0 0,0 0 1 0 0,0 0 0 0 0,0 0 0 0 0,0 0-1 0 0,0 0 1 0 0,-1 0 0 0 0,1 0-1 0 0,-1 0 1 0 0,1 0 0 0 0,-1 0 0 0 0,1 1-1 0 0,-1-1 1 0 0,1 0 0 0 0,-1 2-1 0 0,1 3-1064 0 0,0 0-1 0 0,-1 0 0 0 0,0 0 1 0 0,-1 11-1 0 0,1-16 923 0 0,-2 20-4944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1:01.057"/>
    </inkml:context>
    <inkml:brush xml:id="br0">
      <inkml:brushProperty name="width" value="0.1" units="cm"/>
      <inkml:brushProperty name="height" value="0.1" units="cm"/>
      <inkml:brushProperty name="color" value="#66CC00"/>
    </inkml:brush>
  </inkml:definitions>
  <inkml:trace contextRef="#ctx0" brushRef="#br0">3 0 919 0 0,'0'2'830'0'0,"3"19"3350"0"0,-6 1-3591 0 0,3-20-374 0 0,-1 0 1 0 0,1-1-1 0 0,-1 1 1 0 0,1 0-1 0 0,0 0 1 0 0,-1 0-1 0 0,1-1 1 0 0,0 1-1 0 0,0 0 0 0 0,1 0 1 0 0,-1 3-1 0 0,2-2-14 0 0,0-1-1 0 0,0 0 0 0 0,0 1 0 0 0,0-1 0 0 0,0 0 0 0 0,0 0 0 0 0,0-1 1 0 0,1 1-1 0 0,-1 0 0 0 0,1-1 0 0 0,-1 1 0 0 0,1-1 0 0 0,0 0 0 0 0,0 0 1 0 0,-1 0-1 0 0,1 0 0 0 0,0 0 0 0 0,0-1 0 0 0,0 1 0 0 0,0-1 0 0 0,0 0 1 0 0,5 0-1 0 0,4 0 173 0 0,1-1 0 0 0,-1 0 0 0 0,1-1 0 0 0,13-4 1 0 0,1 1 266 0 0,0 1 1 0 0,35 0 0 0 0,-35 2-535 0 0,0 0 1 0 0,35-8 0 0 0,-41 5 125 0 0,32-3 0 0 0,-32 7-61 0 0,34 4 0 0 0,-36-2-149 0 0,63 11 113 0 0,62 4 188 0 0,-108-15-203 0 0,38-2 0 0 0,-55 1-102 0 0,1 1 1 0 0,34 6 0 0 0,1-1-1 0 0,209 11 532 0 0,-248-17-524 0 0,1 0 1 0 0,16-3 0 0 0,-17 1 60 0 0,0 0 0 0 0,23 2 0 0 0,-32 1-60 0 0,1-2 0 0 0,0 1 1 0 0,0-1-1 0 0,0 0 0 0 0,0-1 1 0 0,-1 1-1 0 0,1-2 0 0 0,-1 1 0 0 0,1-1 1 0 0,-1 0-1 0 0,0 0 0 0 0,13-10 1 0 0,-18 13-20 0 0,0-1 1 0 0,-1 0-1 0 0,1 0 1 0 0,0 0-1 0 0,0 1 1 0 0,0-1-1 0 0,-1 1 1 0 0,1-1-1 0 0,0 1 1 0 0,3 0-1 0 0,-4 0-12 0 0,-1 0-1 0 0,1 0 1 0 0,0 0-1 0 0,-1 0 1 0 0,1 1 0 0 0,-1-1-1 0 0,1 0 1 0 0,-1 0-1 0 0,0 1 1 0 0,1-1-1 0 0,-1 0 1 0 0,1 1-1 0 0,-1-1 1 0 0,1 0-1 0 0,-1 1 1 0 0,0-1-1 0 0,1 1 1 0 0,-1-1 0 0 0,0 1-1 0 0,1-1 1 0 0,-1 1-1 0 0,0-1 1 0 0,0 1-1 0 0,0-1 1 0 0,1 1-1 0 0,-1-1 1 0 0,0 1-1 0 0,0-1 1 0 0,0 1-1 0 0,0-1 1 0 0,0 1-1 0 0,0-1 1 0 0,0 1 0 0 0,0-1-1 0 0,0 1 1 0 0,0 0-1 0 0,0-1 1 0 0,0 1-1 0 0,0-1 1 0 0,-1 1-1 0 0,1-1 1 0 0,0 1-1 0 0,-1 0 1 0 0,-4 15-1485 0 0,-2 2-5357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1:16.980"/>
    </inkml:context>
    <inkml:brush xml:id="br0">
      <inkml:brushProperty name="width" value="0.1" units="cm"/>
      <inkml:brushProperty name="height" value="0.1" units="cm"/>
      <inkml:brushProperty name="color" value="#66CC00"/>
    </inkml:brush>
  </inkml:definitions>
  <inkml:trace contextRef="#ctx0" brushRef="#br0">341 17 455 0 0,'-4'-2'252'0'0,"0"-1"-1"0"0,-1 1 0 0 0,0 0 0 0 0,1 0 0 0 0,-1 1 0 0 0,0 0 1 0 0,0 0-1 0 0,0 0 0 0 0,0 0 0 0 0,-9 0 0 0 0,-34 3 232 0 0,26 0-88 0 0,-36-3 0 0 0,48-1-81 0 0,-1 2 0 0 0,1 0 0 0 0,-1 0 0 0 0,0 1 0 0 0,1 0 0 0 0,0 0 0 0 0,-1 2 0 0 0,1-1 0 0 0,0 1 0 0 0,0 1 0 0 0,-19 8 0 0 0,20-7 2078 0 0,24-10-1141 0 0,22-8-602 0 0,-21 11-446 0 0,0 1-1 0 0,-1 1 1 0 0,25 2-1 0 0,-21 0 65 0 0,34-2 0 0 0,-20-3 54 0 0,-1 2 0 0 0,1 1-1 0 0,42 7 1 0 0,-38-6-156 0 0,-30-1-100 0 0,-1 0 0 0 0,0 0 0 0 0,0 0 0 0 0,1 1 0 0 0,-1 0 0 0 0,0 0 0 0 0,12 5 0 0 0,-4-2-27 0 0,0 0 1 0 0,1 0-1 0 0,-1-2 0 0 0,1 1 0 0 0,29-1 1 0 0,-15-2 94 0 0,0 0 0 0 0,-1 3 1 0 0,53 9-1 0 0,-61-7-86 0 0,0 0 1 0 0,0-2-1 0 0,37 1 0 0 0,-40-3-22 0 0,1 1 0 0 0,26 6 0 0 0,20 2 28 0 0,-48-10-39 0 0,1 2 1 0 0,-1 0-1 0 0,-1 0 0 0 0,1 2 0 0 0,0 0 1 0 0,-1 0-1 0 0,1 2 0 0 0,14 7 0 0 0,-22-10-6 0 0,0 1-1 0 0,1-1 0 0 0,-1 0 1 0 0,1-1-1 0 0,0 0 0 0 0,11 1 1 0 0,-10-2-6 0 0,-1 1 0 0 0,1 0 0 0 0,-1 0 0 0 0,0 1 0 0 0,9 4 0 0 0,24 6 62 0 0,-38-12-20 0 0,0-1-1 0 0,0 1 1 0 0,0-1-1 0 0,1 1 1 0 0,-1-1 0 0 0,0 0-1 0 0,0-1 1 0 0,0 1-1 0 0,0-1 1 0 0,0 0-1 0 0,0 0 1 0 0,0 0-1 0 0,0 0 1 0 0,0-1 0 0 0,0 1-1 0 0,-1-1 1 0 0,5-3-1 0 0,-8 5-40 0 0,1 0 0 0 0,-1-1-1 0 0,0 1 1 0 0,0 0 0 0 0,0 0 0 0 0,0 0-1 0 0,1 0 1 0 0,-1-1 0 0 0,0 1 0 0 0,0 0-1 0 0,1 0 1 0 0,-1 0 0 0 0,0 0 0 0 0,0 0-1 0 0,1 0 1 0 0,-1 0 0 0 0,0 0 0 0 0,0 0-1 0 0,1-1 1 0 0,-1 1 0 0 0,0 0-1 0 0,0 0 1 0 0,1 0 0 0 0,-1 1 0 0 0,0-1-1 0 0,1 0 1 0 0,-1 0 0 0 0,0 0 0 0 0,0 0-1 0 0,1 0 1 0 0,-1 0 0 0 0,0 0 0 0 0,0 0-1 0 0,0 0 1 0 0,1 1 0 0 0,-1-1 0 0 0,0 0-1 0 0,0 0 1 0 0,1 0 0 0 0,-1 0-1 0 0,0 1 1 0 0,0-1 0 0 0,0 0 0 0 0,0 0-1 0 0,0 1 1 0 0,1-1 0 0 0,-1 0 0 0 0,0 0-1 0 0,0 1 1 0 0,0-1 0 0 0,0 0 0 0 0,0 0-1 0 0,0 1 1 0 0,0-1 0 0 0,0 0 0 0 0,0 0-1 0 0,0 1 1 0 0,0-1 0 0 0,0 0 0 0 0,0 0-1 0 0,0 1 1 0 0,-4 17-39 0 0,1-13-190 0 0,0 0 0 0 0,0 0 0 0 0,0-1 0 0 0,-6 6 0 0 0,-10 10-466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1:31.275"/>
    </inkml:context>
    <inkml:brush xml:id="br0">
      <inkml:brushProperty name="width" value="0.1" units="cm"/>
      <inkml:brushProperty name="height" value="0.1" units="cm"/>
      <inkml:brushProperty name="color" value="#F4F91B"/>
    </inkml:brush>
  </inkml:definitions>
  <inkml:trace contextRef="#ctx0" brushRef="#br0">180 1 2671 0 0,'-5'0'40'0'0,"4"0"178"0"0,-1 0 0 0 0,1 0 0 0 0,0 0 0 0 0,-1 0 1 0 0,1 0-1 0 0,0 0 0 0 0,-1 0 0 0 0,1 1 0 0 0,0-1 0 0 0,0 0 0 0 0,0 1 1 0 0,-1-1-1 0 0,1 1 0 0 0,0 0 0 0 0,0-1 0 0 0,0 1 0 0 0,0 0 0 0 0,-2 1 0 0 0,-1 2 29 0 0,0 1-1 0 0,0 0 0 0 0,0 0 1 0 0,0 0-1 0 0,-5 11 0 0 0,0-1 144 0 0,8-14-353 0 0,0 1 0 0 0,0-1 0 0 0,0 1 0 0 0,0-1 0 0 0,1 1 0 0 0,-1-1 0 0 0,0 1 0 0 0,1-1 0 0 0,0 1 0 0 0,-1 0 0 0 0,1-1 0 0 0,0 1 0 0 0,-1 0 0 0 0,1-1 0 0 0,0 1 0 0 0,0 0 0 0 0,1-1 0 0 0,-1 1 0 0 0,0 0 1 0 0,0-1-1 0 0,1 1 0 0 0,-1 0 0 0 0,1-1 0 0 0,-1 1 0 0 0,1-1 0 0 0,0 1 0 0 0,0-1 0 0 0,0 1 0 0 0,0-1 0 0 0,0 0 0 0 0,0 1 0 0 0,1 0 0 0 0,0 0 16 0 0,1 0 1 0 0,-1 0 0 0 0,0-1 0 0 0,1 1 0 0 0,-1-1 0 0 0,1 0-1 0 0,-1 0 1 0 0,1 1 0 0 0,-1-2 0 0 0,1 1 0 0 0,0 0 0 0 0,0-1-1 0 0,-1 1 1 0 0,1-1 0 0 0,0 0 0 0 0,0 0 0 0 0,0 0 0 0 0,4 0-1 0 0,83-19 878 0 0,-52 10-436 0 0,45-4-1 0 0,-44 7-263 0 0,-1-1 0 0 0,47-15 1 0 0,-19 3 128 0 0,-143 14 617 0 0,-68-1-506 0 0,4-14-397 0 0,80 14 54 0 0,59 6-128 0 0,6 1 37 0 0,0 0-1 0 0,-1 0 0 0 0,1-1 1 0 0,0 1-1 0 0,0-1 1 0 0,0 1-1 0 0,-1-1 0 0 0,6-1 1 0 0,8 1 75 0 0,6 2-22 0 0,153 5 199 0 0,-108-10-233 0 0,113-1 141 0 0,-91 3 106 0 0,-33 0-279 0 0,-96-1-6 0 0,10 0 122 0 0,-37 2-1 0 0,-43 4 114 0 0,21-2-84 0 0,-37 1-314 0 0,-42 4 861 0 0,136-4-2045 0 0,0 1 1 0 0,0 2-1 0 0,-42 14 1 0 0,29-4-4247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6:52.784"/>
    </inkml:context>
    <inkml:brush xml:id="br0">
      <inkml:brushProperty name="width" value="0.1" units="cm"/>
      <inkml:brushProperty name="height" value="0.1" units="cm"/>
      <inkml:brushProperty name="color" value="#E71224"/>
    </inkml:brush>
  </inkml:definitions>
  <inkml:trace contextRef="#ctx0" brushRef="#br0">0 0 1927 0 0,'0'0'84'0'0,"14"11"160"0"0,-8-5-106 0 0,1-1-1 0 0,0 1 0 0 0,-1 0 0 0 0,0 0 0 0 0,-1 1 1 0 0,1 0-1 0 0,-1 0 0 0 0,5 10 0 0 0,-8-15-25 0 0,-1 0 1 0 0,0-1-1 0 0,1 1 0 0 0,-1-1 1 0 0,1 1-1 0 0,0-1 0 0 0,-1 0 1 0 0,1 0-1 0 0,0 1 0 0 0,0-1 1 0 0,0-1-1 0 0,0 1 0 0 0,0 0 1 0 0,3 1-1 0 0,34 5 873 0 0,-14-2-698 0 0,5 3-211 0 0,51 10 256 0 0,-71-17-303 0 0,0 0-1 0 0,0-1 1 0 0,0 1-1 0 0,-1-2 1 0 0,1 0 0 0 0,13-2-1 0 0,5-4 385 0 0,0 2-1 0 0,53-4 1 0 0,-72 10-368 0 0,0 1 0 0 0,0-1 1 0 0,-1 2-1 0 0,1-1 0 0 0,-1 1 0 0 0,0 0 1 0 0,0 1-1 0 0,0 0 0 0 0,11 7 0 0 0,-7-4 19 0 0,0-1-1 0 0,23 9 0 0 0,-6-8 66 0 0,1-2-1 0 0,-1 0 0 0 0,40 0 0 0 0,-1 0 57 0 0,-46-1-5 0 0,0 1 1 0 0,28 9-1 0 0,-20-5-93 0 0,-11-3-31 0 0,-1-2 0 0 0,2 0 1 0 0,-1-1-1 0 0,0 0 1 0 0,1-2-1 0 0,-1 0 0 0 0,1-1 1 0 0,-1-2-1 0 0,24-3 1 0 0,-21-1 118 0 0,1 0 1 0 0,-1-2 0 0 0,0-1 0 0 0,27-14-1 0 0,-48 22-167 0 0,0 1 0 0 0,-1-1 0 0 0,1 1-1 0 0,0 0 1 0 0,0-1 0 0 0,-1 1 0 0 0,1 0-1 0 0,0 0 1 0 0,0-1 0 0 0,0 1 0 0 0,0 0-1 0 0,-1 0 1 0 0,1 0 0 0 0,0 0 0 0 0,0 0-1 0 0,0 0 1 0 0,0 0 0 0 0,-1 0 0 0 0,1 1 0 0 0,0-1-1 0 0,0 0 1 0 0,0 0 0 0 0,-1 1 0 0 0,1-1-1 0 0,0 0 1 0 0,0 1 0 0 0,-1-1 0 0 0,1 1-1 0 0,0-1 1 0 0,-1 1 0 0 0,2 0 0 0 0,-1 1-320 0 0,0 0 0 0 0,0 0 0 0 0,1 0 1 0 0,-2 1-1 0 0,1-1 0 0 0,0 0 0 0 0,0 0 0 0 0,-1 1 1 0 0,1-1-1 0 0,0 4 0 0 0,0 7-3355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1:33.364"/>
    </inkml:context>
    <inkml:brush xml:id="br0">
      <inkml:brushProperty name="width" value="0.1" units="cm"/>
      <inkml:brushProperty name="height" value="0.1" units="cm"/>
      <inkml:brushProperty name="color" value="#F4F91B"/>
    </inkml:brush>
  </inkml:definitions>
  <inkml:trace contextRef="#ctx0" brushRef="#br0">650 45 2183 0 0,'2'3'187'0'0,"1"-7"-77"0"0,3-7 281 0 0,-6 10-253 0 0,0 0-1 0 0,1 0 0 0 0,-1 0 1 0 0,0 0-1 0 0,0 0 0 0 0,0 0 1 0 0,0 0-1 0 0,0 0 0 0 0,0 0 0 0 0,0 0 1 0 0,0 0-1 0 0,-1 0 0 0 0,1 0 1 0 0,0 0-1 0 0,-1 0 0 0 0,1 0 0 0 0,-1 0 1 0 0,1 0-1 0 0,-1 0 0 0 0,1 0 1 0 0,-1 0-1 0 0,1 0 0 0 0,-3-1 1 0 0,2 1-23 0 0,-1 0 1 0 0,1 0 0 0 0,-1 0-1 0 0,1 1 1 0 0,-1-1 0 0 0,0 0-1 0 0,0 1 1 0 0,1 0 0 0 0,-1-1-1 0 0,0 1 1 0 0,0 0 0 0 0,0 0-1 0 0,-1 0 1 0 0,-8 0 30 0 0,0 1 0 0 0,0 1-1 0 0,-18 5 1 0 0,25-6-144 0 0,-156 51 622 0 0,-8 3-44 0 0,163-54-537 0 0,1 1-1 0 0,0-1 0 0 0,-1-1 1 0 0,1 1-1 0 0,-1-1 0 0 0,1 0 1 0 0,-1 0-1 0 0,0 0 0 0 0,1 0 1 0 0,-1-1-1 0 0,1 0 0 0 0,-1 0 1 0 0,1 0-1 0 0,0 0 0 0 0,-1-1 1 0 0,1 0-1 0 0,0 0 0 0 0,0 0 1 0 0,-7-5-1 0 0,10 6 4 0 0,0 0 0 0 0,0-1 0 0 0,0 1 0 0 0,0 0 0 0 0,0-1 0 0 0,0 1 0 0 0,0-1 0 0 0,1 0-1 0 0,-1 1 1 0 0,0-1 0 0 0,1 0 0 0 0,0 1 0 0 0,-1-4 0 0 0,1 4-31 0 0,-1 0-1 0 0,1 0 0 0 0,0 0 1 0 0,0 0-1 0 0,0 0 0 0 0,0 0 1 0 0,0 0-1 0 0,0 0 0 0 0,0 0 1 0 0,1 0-1 0 0,-1 0 1 0 0,0 0-1 0 0,0 0 0 0 0,1 0 1 0 0,-1 0-1 0 0,1 0 0 0 0,-1 0 1 0 0,1 0-1 0 0,-1 0 1 0 0,1 0-1 0 0,0 1 0 0 0,-1-1 1 0 0,2-1-1 0 0,5-2 74 0 0,0 1 0 0 0,0 0 0 0 0,0 0 0 0 0,1 1 0 0 0,-1 0 0 0 0,1 1 0 0 0,-1-1 0 0 0,13 0 0 0 0,67 4 289 0 0,-36-1-335 0 0,-18-1-34 0 0,302 13 554 0 0,-332-12-550 0 0,97 13 217 0 0,-84-11-204 0 0,-1 1-1 0 0,1 0 0 0 0,-1 2 1 0 0,16 7-1 0 0,-30-13-21 0 0,0 0 0 0 0,-1 0-1 0 0,1 1 1 0 0,0-1 0 0 0,-1 0 0 0 0,1 1 0 0 0,0-1-1 0 0,-1 0 1 0 0,1 1 0 0 0,-1-1 0 0 0,1 1 0 0 0,-1-1-1 0 0,1 1 1 0 0,-1-1 0 0 0,1 1 0 0 0,-1-1 0 0 0,0 1-1 0 0,1 0 1 0 0,-1-1 0 0 0,0 1 0 0 0,1 0 0 0 0,-1-1-1 0 0,0 1 1 0 0,0 0 0 0 0,0-1 0 0 0,1 2 0 0 0,-2-1-1 0 0,1 0 0 0 0,0 0 0 0 0,-1 0 0 0 0,1 0 1 0 0,-1 0-1 0 0,1 0 0 0 0,-1 0 0 0 0,1-1 0 0 0,-1 1 0 0 0,0 0 1 0 0,0 0-1 0 0,1-1 0 0 0,-1 1 0 0 0,0 0 0 0 0,0-1 1 0 0,-1 1-1 0 0,-2 2 14 0 0,0-1 1 0 0,-1 1 0 0 0,1-1-1 0 0,-1 0 1 0 0,0-1 0 0 0,-7 3-1 0 0,-24-2 109 0 0,0 0-1 0 0,1-3 1 0 0,-51-6-1 0 0,-36-1 282 0 0,-12 5-195 0 0,-54 0 2 0 0,175 4-202 0 0,0 2-1 0 0,0-1 1 0 0,1 2-1 0 0,-15 4 1 0 0,0 1 0 0 0,6-2-133 0 0,0 2-1 0 0,1 0 0 0 0,-24 14 1 0 0,15-6-164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1:45.451"/>
    </inkml:context>
    <inkml:brush xml:id="br0">
      <inkml:brushProperty name="width" value="0.1" units="cm"/>
      <inkml:brushProperty name="height" value="0.1" units="cm"/>
      <inkml:brushProperty name="color" value="#F4F91B"/>
    </inkml:brush>
  </inkml:definitions>
  <inkml:trace contextRef="#ctx0" brushRef="#br0">9 35 1207 0 0,'-1'0'40'0'0,"1"-1"0"0"0,-1 0 0 0 0,0 0 0 0 0,0 1-1 0 0,1-1 1 0 0,-1 0 0 0 0,1 0 0 0 0,-1 0-1 0 0,1 0 1 0 0,-1 0 0 0 0,1 0 0 0 0,-1 0 0 0 0,1 0-1 0 0,0 0 1 0 0,0 0 0 0 0,0 0 0 0 0,-1 0-1 0 0,1 0 1 0 0,0 0 0 0 0,0 0 0 0 0,0 0 0 0 0,0 0-1 0 0,1-1 1 0 0,-1 1 7 0 0,0 0 0 0 0,1 1 0 0 0,-1-1-1 0 0,0 0 1 0 0,1 1 0 0 0,-1-1 0 0 0,1 0 0 0 0,-1 1-1 0 0,1-1 1 0 0,-1 1 0 0 0,1-1 0 0 0,-1 1 0 0 0,1-1-1 0 0,0 1 1 0 0,-1 0 0 0 0,1-1 0 0 0,0 1 0 0 0,-1 0-1 0 0,1-1 1 0 0,0 1 0 0 0,-1 0 0 0 0,1 0 0 0 0,0-1-1 0 0,0 1 1 0 0,-1 0 0 0 0,1 0 0 0 0,0 0 0 0 0,0 0-1 0 0,0 0 10 0 0,-1 0-1 0 0,1 1 1 0 0,-1-1-1 0 0,1 0 0 0 0,-1 0 1 0 0,1 0-1 0 0,-1 1 0 0 0,1-1 1 0 0,-1 0-1 0 0,1 0 0 0 0,-1 1 1 0 0,0-1-1 0 0,1 0 1 0 0,-1 1-1 0 0,0-1 0 0 0,1 0 1 0 0,-1 1-1 0 0,0-1 0 0 0,1 1 1 0 0,-1-1-1 0 0,0 1 1 0 0,2 1 413 0 0,-3-1-439 0 0,1 0 0 0 0,-1-1 0 0 0,0 1 0 0 0,0-1 0 0 0,1 1 0 0 0,-1 0 0 0 0,0 0 0 0 0,1-1 0 0 0,-1 1 0 0 0,0 0 0 0 0,1 0 0 0 0,-1 0 0 0 0,1 0 0 0 0,0 0 0 0 0,-1-1 0 0 0,1 1 0 0 0,0 0 0 0 0,-1 0 0 0 0,1 0 0 0 0,0 0 0 0 0,0 2 0 0 0,-1 0-56 0 0,1 1-1 0 0,-1-1 1 0 0,1 0-1 0 0,0 1 1 0 0,0-1 0 0 0,0 6-1 0 0,1-6-168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1:46.339"/>
    </inkml:context>
    <inkml:brush xml:id="br0">
      <inkml:brushProperty name="width" value="0.1" units="cm"/>
      <inkml:brushProperty name="height" value="0.1" units="cm"/>
      <inkml:brushProperty name="color" value="#F4F91B"/>
    </inkml:brush>
  </inkml:definitions>
  <inkml:trace contextRef="#ctx0" brushRef="#br0">1620 123 3767 0 0,'-35'-11'980'0'0,"11"5"-764"0"0,-3-4 480 0 0,18 6-152 0 0,-1 1-1 0 0,1 0 1 0 0,-1 0-1 0 0,0 1 1 0 0,0 0-1 0 0,-15-1 0 0 0,-13-7 1801 0 0,30 11-2166 0 0,1 0 0 0 0,0 0 0 0 0,-12 4 0 0 0,11-3 14 0 0,1 0 0 0 0,-1-1 0 0 0,-13 2 0 0 0,7-3 182 0 0,5-1-234 0 0,0 1 1 0 0,1 0 0 0 0,-1 1 0 0 0,0 0 0 0 0,1 0 0 0 0,-1 1-1 0 0,-14 5 1 0 0,17-5-89 0 0,-1 1 0 0 0,0-1 0 0 0,0-1-1 0 0,-1 1 1 0 0,1-1 0 0 0,0 0 0 0 0,0-1-1 0 0,-1 0 1 0 0,1 0 0 0 0,-14-2 0 0 0,-102-1 482 0 0,75 3-316 0 0,44 0-216 0 0,-33 0 257 0 0,-48-5 0 0 0,58 2-101 0 0,17 2-113 0 0,1 1 0 0 0,-19-5 0 0 0,10 0 59 0 0,-27-2 0 0 0,30 5-66 0 0,0 0 1 0 0,0-1 0 0 0,-16-6 0 0 0,-7-2 200 0 0,1 2 1 0 0,-2 2 0 0 0,-70-6 0 0 0,5 1 51 0 0,28 7-233 0 0,45 5-44 0 0,9 0-190 0 0,0 1-1 0 0,0 1 1 0 0,0 1-1 0 0,1 1 1 0 0,-37 11 0 0 0,32-7-1086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1:48.695"/>
    </inkml:context>
    <inkml:brush xml:id="br0">
      <inkml:brushProperty name="width" value="0.1" units="cm"/>
      <inkml:brushProperty name="height" value="0.1" units="cm"/>
      <inkml:brushProperty name="color" value="#F4F91B"/>
    </inkml:brush>
  </inkml:definitions>
  <inkml:trace contextRef="#ctx0" brushRef="#br0">2 11 1727 0 0,'-2'-1'72'0'0,"2"-1"24"0"0,0 0-96 0 0,0 0 0 0 0,0 0 0 0 0,2 0-752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1:49.328"/>
    </inkml:context>
    <inkml:brush xml:id="br0">
      <inkml:brushProperty name="width" value="0.1" units="cm"/>
      <inkml:brushProperty name="height" value="0.1" units="cm"/>
      <inkml:brushProperty name="color" value="#F4F91B"/>
    </inkml:brush>
  </inkml:definitions>
  <inkml:trace contextRef="#ctx0" brushRef="#br0">1699 104 1839 0 0,'0'-4'363'0'0,"0"0"-1"0"0,0-1 0 0 0,-1 1 1 0 0,1 0-1 0 0,-1-1 0 0 0,0 1 1 0 0,-1 0-1 0 0,1 0 0 0 0,-3-7 0 0 0,3 10-265 0 0,0-1-1 0 0,-1 0 0 0 0,1 1 0 0 0,0-1 1 0 0,0 1-1 0 0,-1 0 0 0 0,1-1 0 0 0,-1 1 0 0 0,1 0 1 0 0,-1 0-1 0 0,1 0 0 0 0,-1 0 0 0 0,0 0 0 0 0,1 0 1 0 0,-1 0-1 0 0,0 1 0 0 0,0-1 0 0 0,0 0 0 0 0,0 1 1 0 0,0 0-1 0 0,0-1 0 0 0,1 1 0 0 0,-5 0 0 0 0,-5 0 61 0 0,1-2-1 0 0,-17-2 1 0 0,16 1 90 0 0,0 2 1 0 0,-17-2-1 0 0,12 2 47 0 0,0 0-1 0 0,-23-6 0 0 0,23 4 46 0 0,0 0 0 0 0,-24 0 1 0 0,20 2-60 0 0,-1 2 0 0 0,1 1 0 0 0,-1 0 1 0 0,1 1-1 0 0,-23 8 0 0 0,32-9-160 0 0,-1 0 0 0 0,1-1 0 0 0,-1 0 0 0 0,0 0 0 0 0,-18-3 0 0 0,-26 2 404 0 0,38 1-349 0 0,0-1 0 0 0,-21-3 1 0 0,20 1 62 0 0,-30 1 1 0 0,-93 6 127 0 0,118-4-282 0 0,-33-5 0 0 0,-5 0 52 0 0,9 5 32 0 0,-71 9 0 0 0,93-6 529 0 0,0-2-1 0 0,-60-4 1 0 0,25-5-2167 0 0,30 4 2308 0 0,-39 2 0 0 0,48 1 117 0 0,12-1-1183 0 0,1 1-1 0 0,0 1 1 0 0,0 0 0 0 0,0 1-1 0 0,0 1 1 0 0,0 0 0 0 0,-25 9-1 0 0,22-3 37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2:14.389"/>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261 106 455 267543 48004,'-3'-1'0'0'0,"-2"-1"0"0"0,-1-1 0 0 0,-1 0 896 0 0,0 1 128 0 0,1 0 32 0 0,1 1 8 0 0,1 0-496 0 0,0 1-104 0 0,-2 0-16 0 0,-3 0 280 0 0,-1 1-472 0 0,0 0-8 0 0,-1 1 0 0 0,2 1-48 0 0,1 0-8 0 0,1 1 0 0 0,2 1 0 0 0,0-1-16 0 0,1 1-8 0 0,2 0 0 0 0,0-1 0 0 0,0-1 24 0 0,2 1 0 0 0,0-1 0 0 0,0 1 0 0 0,1-2 32 0 0,1 0 0 0 0,1 0 8 0 0,0 0 0 0 0,0-1-16 0 0,2 0-8 0 0,0 0 0 0 0,1 1 0 0 0,1-1-40 0 0,1 1-8 0 0,0-1 0 0 0,2 0 0 0 0,0-1-32 0 0,1-1-16 0 0,2-1 0 0 0,-1 0 0 0 0,2 0 40 0 0,0 0 8 0 0,1 0 0 0 0,2 1 0 0 0,0-1-48 0 0,1 2-8 0 0,1-1 0 0 0,3 2 96 0 0,3 0-104 0 0,0 0 0 0 0,0 1 0 0 0,0 1-32 0 0,-1 0 0 0 0,1 0-64 0 0,-1 0 96 0 0,1 0-96 0 0,-2 0 72 0 0,1-1-72 0 0,-1-1 64 0 0,0-1-64 0 0,0 0 80 0 0,1-2-80 0 0,-2 0 80 0 0,0-2-80 0 0,0 1 96 0 0,-1-1-96 0 0,-1 0 96 0 0,-1 0 16 0 0,-1 2 8 0 0,0 0 0 0 0,-1 1 0 0 0,0 1-16 0 0,0 0 0 0 0,-1 1 0 0 0,-1 0 0 0 0,0 0-40 0 0,0 1 0 0 0,0-1-64 0 0,-1 1 96 0 0,0 0-96 0 0,0-1 88 0 0,0 1-88 0 0,-1 0 80 0 0,0 0-80 0 0,-1 0 96 0 0,-1 0-96 0 0,0-1 96 0 0,0 1-96 0 0,1-1 80 0 0,0 0-80 0 0,0-1 80 0 0,0 0-16 0 0,-1 0-64 0 0,1 0 96 0 0,0-1-32 0 0,0 0-64 0 0,0 0 64 0 0,-1 0-64 0 0,1-1 64 0 0,0 1 0 0 0,-1-1-64 0 0,1 1 96 0 0,-2-2-32 0 0,0 1-64 0 0,-2 0 80 0 0,-2 0-80 0 0,0-1 80 0 0,-1 0-80 0 0,-2 0 80 0 0,-1 1-80 0 0,-1-1 80 0 0,-2 1-80 0 0,0-1 80 0 0,-1 0-80 0 0,-2-1 80 0 0,-2 1-80 0 0,-2-1 64 0 0,-1 0-64 0 0,-3 0 64 0 0,-2 0-64 0 0,-1 0 0 0 0,-2 0 0 0 0,-1 1 0 0 0,-1 0 0 0 0,-1 0 0 0 0,0 1 0 0 0,0-1 0 0 0,-1 2 0 0 0,-1 0 0 0 0,-1 0 0 0 0,-1 1 0 0 0,-2 1 448 0 0,0 0 56 0 0,-2 0 8 0 0,-5 2-312 0 0,-9 1-1176 0 0,-8 2 376 0 0,0 0 600 0 0,2 1 0 0 0,5-2 0 0 0,6-1 0 0 0,3-1 0 0 0,3-1 0 0 0,2-2 0 0 0,2-1 0 0 0,0 0 0 0 0,3-1 0 0 0,-3 0 0 0 0,0 0 0 0 0,1 1 0 0 0,2 1 0 0 0,3 0 0 0 0,1 0 0 0 0,2 0 0 0 0,2 0 0 0 0,1 0 0 0 0,0-1 0 0 0,1 0 0 0 0,0 0 448 0 0,1 0 64 0 0,3 0 8 0 0,0-1 8 0 0,2 0-424 0 0,2 0-104 0 0,0 0 0 0 0,2 0 0 0 0,0 0 0 0 0,0 1 0 0 0,2-1 0 0 0,0 0-384 0 0,2 1-592 0 0,1 1 784 0 0,1 0 664 0 0,1 1 32 0 0,3 0-304 0 0,3 2-1176 0 0,5 0 376 0 0,2 0 600 0 0,1 1 0 0 0,2 0 0 0 0,1 0 0 0 0,0-1 0 0 0,0 1 0 0 0,1 0 0 0 0,1 0 0 0 0,1-1 0 0 0,2 0 64 0 0,2 1-64 0 0,2-1 0 0 0,1-1 0 0 0,2 1 0 0 0,1-2 0 0 0,1-1 64 0 0,1-1-64 0 0,0-1 0 0 0,1-1 0 0 0,0 0 64 0 0,0 1-64 0 0,-2-1 0 0 0,-1 1 0 0 0,-1-1 64 0 0,-1 1-64 0 0,-2-1 0 0 0,0 1 0 0 0,0 0 64 0 0,0 1-64 0 0,0 0 0 0 0,0 1 72 0 0,0-1-72 0 0,0 0 0 0 0,0 0 72 0 0,-2 0-72 0 0,1 0 64 0 0,-1 1-64 0 0,0 0 64 0 0,-2-1-64 0 0,0 0 0 0 0,-2 0 72 0 0,-2-1-72 0 0,-1 0 0 0 0,-2-1 88 0 0,0 0-88 0 0,-2-1 80 0 0,0 0-80 0 0,-2 0 0 0 0,-1 1 64 0 0,-2-1-64 0 0,-1 1 0 0 0,-3 0 0 0 0,-2 0 88 0 0,-1 1-88 0 0,-2-1 80 0 0,-2 1 16 0 0,-2 0 0 0 0,0 0 0 0 0,-2 0 0 0 0,-2 1-32 0 0,-2-2 0 0 0,-1 1 0 0 0,-2-1 0 0 0,-1 1-64 0 0,-3-1 80 0 0,-1 1-80 0 0,-2 0 80 0 0,-1 0-80 0 0,-2-1 0 0 0,-1 1 0 0 0,-2-1 0 0 0,-1-1 0 0 0,-1 0 64 0 0,-1 1-64 0 0,-1-1 0 0 0,1 0 0 0 0,0 1 0 0 0,0-1 64 0 0,-1 2-64 0 0,0 0 0 0 0,-1 1 0 0 0,-3 2 0 0 0,0 0 64 0 0,-3 1-64 0 0,0 2 0 0 0,-3 0 0 0 0,-1 1 64 0 0,-2 2-64 0 0,-1-1 0 0 0,1 1 0 0 0,0 0 0 0 0,1 0 0 0 0,1-2 0 0 0,2 0 0 0 0,0 0 0 0 0,2-1 0 0 0,0 0 0 0 0,1-1 0 0 0,0 1 0 0 0,2-1 0 0 0,0 0 0 0 0,2 1 0 0 0,0 0 0 0 0,1 0 0 0 0,1 1 0 0 0,1 1 0 0 0,1-1 0 0 0,1 0 0 0 0,1 0 0 0 0,2 0 0 0 0,2 0 0 0 0,3-1 0 0 0,1-1 0 0 0,2-1 0 0 0,2 0 0 0 0,2 0 0 0 0,2 0 0 0 0,1-1 0 0 0,2 0 0 0 0,1 0 0 0 0,2 1 64 0 0,1-2-64 0 0,2 1 0 0 0,0-1 64 0 0,2 0-64 0 0,1-1 0 0 0,1 0 64 0 0,3 0-64 0 0,3 0 0 0 0,1 0 72 0 0,2-1-72 0 0,3 0 0 0 0,1 0 0 0 0,2 0 0 0 0,2-1 64 0 0,0 1-64 0 0,3 0 0 0 0,1 0 0 0 0,2 1 64 0 0,0 0-64 0 0,1 1 0 0 0,2 0 0 0 0,2 0 0 0 0,1 1 0 0 0,2-1 0 0 0,2 1 0 0 0,1 0 64 0 0,1-1-64 0 0,0 1 0 0 0,1-1 0 0 0,6-1 0 0 0,3 0 0 0 0,-2-1 0 0 0,-2 1 0 0 0,-3-1 0 0 0,-1 1 0 0 0,-3 0 0 0 0,-1 0 0 0 0,-2 2 0 0 0,0-1 0 0 0,-1 2 0 0 0,-1 0 0 0 0,0-1 0 0 0,6 2 0 0 0,3-1 0 0 0,-1 1 0 0 0,-3-1 0 0 0,-3 0 0 0 0,-4-1 0 0 0,-2 0 0 0 0,-4-1 0 0 0,-1-1 0 0 0,-1 0 0 0 0,-2-1 0 0 0,-1 1 64 0 0,-2 0-64 0 0,-1 0 0 0 0,-2 1 0 0 0,-1-1 0 0 0,-3 0 0 0 0,-1 0 0 0 0,-2 0 0 0 0,-2 0 0 0 0,-1 0 0 0 0,-2 0 0 0 0,-2-1 0 0 0,-1 1 0 0 0,-1-1 0 0 0,-1 0 64 0 0,-2 0-64 0 0,-2 0 72 0 0,-2 0-72 0 0,-2-1 80 0 0,-2 0-80 0 0,-3-1 0 0 0,-2 1 0 0 0,-2 0 0 0 0,-4 0 0 0 0,-1-1 64 0 0,-2 1-64 0 0,-1-1 0 0 0,-2 0 0 0 0,0 0 0 0 0,-2 0 64 0 0,-1 0-64 0 0,-2 1 0 0 0,-5-1 0 0 0,-2 0 0 0 0,-1 1 0 0 0,2-1 0 0 0,2 1 0 0 0,1 0 64 0 0,1 0-64 0 0,0 1 0 0 0,0 1 0 0 0,0 1 0 0 0,-1-1 0 0 0,0 1 0 0 0,-1 0 0 0 0,0 2 0 0 0,0 0 0 0 0,1 0 0 0 0,1 1 0 0 0,1-1 0 0 0,1 0 0 0 0,1-1 0 0 0,1 0 0 0 0,0 0 0 0 0,1 0 0 0 0,1-1 0 0 0,1 1 0 0 0,2-1 0 0 0,1 0 0 0 0,3 0 0 0 0,2 0 0 0 0,1 1 0 0 0,1 0 0 0 0,1 1 0 0 0,2 0 0 0 0,2 0 0 0 0,1 0 0 0 0,2-1 0 0 0,2 1 0 0 0,2 0 0 0 0,1 0 0 0 0,1 1 0 0 0,2-1 0 0 0,0 0 0 0 0,2 1 0 0 0,1 0 0 0 0,2 0 0 0 0,0 1 0 0 0,2-1 0 0 0,1 1 0 0 0,2 0 0 0 0,2 0 0 0 0,3 0 0 0 0,1 0 0 0 0,2 0 0 0 0,3 1 0 0 0,2 0 0 0 0,1 0 64 0 0,3 0-64 0 0,3 1 0 0 0,1 0 0 0 0,3-1 0 0 0,3 0 64 0 0,1 0-64 0 0,0-2 0 0 0,0-1 0 0 0,1-1 0 0 0,1-2 64 0 0,0 0-64 0 0,0-1 0 0 0,1-1 0 0 0,0-1 0 0 0,1 0 0 0 0,7-1 64 0 0,1 0-64 0 0,-2 1 0 0 0,-2 0 0 0 0,-4 2 0 0 0,-4 0 0 0 0,-2 0 0 0 0,-1 1 0 0 0,-2-1 0 0 0,0 0 0 0 0,-1 1 0 0 0,-1 0 0 0 0,-2-1 64 0 0,-2 1-64 0 0,-3-2 0 0 0,-1 0 0 0 0,-2 0 0 0 0,-1 0 64 0 0,-3-1-64 0 0,-1 0 0 0 0,-3 1 0 0 0,-1 0 0 0 0,-3-1 0 0 0,-2 0 0 0 0,-3 0 0 0 0,-1 0 0 0 0,-2 0 0 0 0,-3 1 64 0 0,-3-1-64 0 0,-2 2 0 0 0,-4 0 0 0 0,-7-1 0 0 0,-4 0 0 0 0,-4 0 0 0 0,-3-1 0 0 0,-2 1 0 0 0,-3-1 0 0 0,-2 0 0 0 0,-4 0 0 0 0,-3 1 0 0 0,-4 0 0 0 0,-4 1 0 0 0,-13 2 0 0 0,-19 4-160 0 0,-19 4-336 0 0,-16 4-11616 0 0,14-1 3625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2:17.11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1100 25 455 276258 48080,'1'-1'0'0'0,"0"1"0"0"0,0-1 480 0 0,0 1 48 0 0,0 0 16 0 0,-1 0 0 0 0,0 0-544 0 0,-1 1-112 0 0,-1-1-16 0 0,0 1-8 0 0,-2-1 200 0 0,0 1 32 0 0,-2-2 16 0 0,0 0 0 0 0,-2 0 464 0 0,-2-1 96 0 0,0 0 24 0 0,-1-1 0 0 0,-1 1-104 0 0,-4 0 552 0 0,-1 1-576 0 0,-1 0-208 0 0,-1 1 280 0 0,-2 1-328 0 0,1 1-128 0 0,0 0-24 0 0,0 0-8 0 0,1 1 0 0 0,-1-1-64 0 0,-1 1-16 0 0,-2 0 0 0 0,0 0 0 0 0,-2 0-8 0 0,0 0 0 0 0,-1 0 0 0 0,-1 0 0 0 0,1 0 24 0 0,-1 0 0 0 0,0-1 0 0 0,-1 0 0 0 0,1 0 16 0 0,-2 1 8 0 0,1-1 0 0 0,1 0 0 0 0,0-1-16 0 0,1-1 0 0 0,1 0 0 0 0,2-1 0 0 0,0-2 32 0 0,1 0 0 0 0,2-1 0 0 0,0 0 0 0 0,1-1 72 0 0,2 1 24 0 0,2-1 0 0 0,1 1 0 0 0,2-1-8 0 0,2 1 0 0 0,2-1 0 0 0,2 1 0 0 0,1 1-88 0 0,1 0-8 0 0,1 1-8 0 0,2 1 0 0 0,1 0-16 0 0,1 1-8 0 0,0 0 0 0 0,2 0 0 0 0,0 1 8 0 0,2 0 8 0 0,2 0 0 0 0,0 0 0 0 0,3 0 40 0 0,3 2 160 0 0,1 0-152 0 0,3 1-56 0 0,-1 1-16 0 0,2 1 0 0 0,0 0 0 0 0,0 1-80 0 0,1 0 96 0 0,0 0-96 0 0,-1-1 96 0 0,2 1-96 0 0,0-1 0 0 0,2 0 72 0 0,1 0-72 0 0,3-1 88 0 0,0 1-24 0 0,2-2 0 0 0,1 0 0 0 0,2-1 16 0 0,0-1 0 0 0,1 0 0 0 0,1-1 0 0 0,1 0 8 0 0,0 0 0 0 0,1-1 0 0 0,-1 0 0 0 0,0 1 16 0 0,0-1 8 0 0,1 0 0 0 0,0 1 0 0 0,0 0-40 0 0,1 0-8 0 0,-2-1 0 0 0,-1 0 0 0 0,-1-1-64 0 0,-1-1 80 0 0,-1-1-80 0 0,-2 0 80 0 0,-1 0-80 0 0,-1-1 64 0 0,-2 0-64 0 0,-2-1 64 0 0,-1 1-64 0 0,-2 1 80 0 0,-3-1-80 0 0,-3 1 80 0 0,-3 0-80 0 0,-1 1 80 0 0,-3 0-80 0 0,-2 0 80 0 0,-2 0-16 0 0,-1 0-64 0 0,-3 1 96 0 0,-2 0-32 0 0,-1 0-64 0 0,-2 1 0 0 0,-2-1 72 0 0,-3 0-72 0 0,-2 1 0 0 0,-2-1 64 0 0,-2 0-64 0 0,-3 0 0 0 0,-3 1 0 0 0,0-1 0 0 0,-2 1 0 0 0,0-1 64 0 0,0-1-64 0 0,0 0 0 0 0,0 0 0 0 0,1-1 0 0 0,0 0 0 0 0,0 0 0 0 0,0-1 0 0 0,-2 0 64 0 0,0 1-64 0 0,0-1 0 0 0,-1 1 0 0 0,0 0 0 0 0,-2 0 0 0 0,-1 1 64 0 0,-1 0-64 0 0,0-1 0 0 0,0 2 0 0 0,0 0 72 0 0,0 0-72 0 0,0 1 0 0 0,1 1 80 0 0,-2 0-80 0 0,1 1 64 0 0,-2 0-64 0 0,1 0 0 0 0,1 2 0 0 0,0-1 64 0 0,1 0-64 0 0,2 0 0 0 0,2 0 0 0 0,1 0 0 0 0,1 1 64 0 0,1-1-64 0 0,2 0 0 0 0,1 0 0 0 0,1 0 64 0 0,1 1-64 0 0,2 0 0 0 0,0 0 0 0 0,2 0 0 0 0,2 1 0 0 0,1 0 0 0 0,2-1 0 0 0,2 1 0 0 0,1-2 0 0 0,3 1 0 0 0,0-1 0 0 0,3-1 0 0 0,0 1 0 0 0,2 0 64 0 0,0 0-64 0 0,2 1 0 0 0,1 0 80 0 0,2 0-80 0 0,3 0 96 0 0,1 0-96 0 0,3 0 72 0 0,2 0-72 0 0,2-1 0 0 0,2 1 72 0 0,3 0-72 0 0,3-1 80 0 0,3 1-80 0 0,2-1 80 0 0,2-1-80 0 0,1-1 0 0 0,2-1 72 0 0,0-1-72 0 0,2-1 0 0 0,0 0 64 0 0,1-1-64 0 0,1-1 0 0 0,0 1 0 0 0,-1-1 72 0 0,0 0-72 0 0,0 0 0 0 0,-1 1 88 0 0,0-1-88 0 0,0 0 80 0 0,-2 2-80 0 0,1 0 64 0 0,-1 0-64 0 0,1 1 0 0 0,-1 0 72 0 0,1 0-72 0 0,-2 0 0 0 0,-1-2 0 0 0,-2 0 0 0 0,-2 0 0 0 0,-1-2 64 0 0,-1 1-64 0 0,-3 0 0 0 0,-1-1 0 0 0,-1 0 0 0 0,-3 1 0 0 0,-2 0 0 0 0,-2 0 0 0 0,-2 0 64 0 0,-3 0-64 0 0,-1 1 0 0 0,-2 0 64 0 0,-3 0-64 0 0,-2 1 0 0 0,-1 1 64 0 0,-3 0-64 0 0,-2 0 0 0 0,-3 0 0 0 0,-1 0 0 0 0,-3-1 0 0 0,-4 0 64 0 0,-2 1-64 0 0,-8 0 0 0 0,-6 0 0 0 0,-3 0 64 0 0,-2 0-64 0 0,0-1 0 0 0,-1-1 0 0 0,0 0 0 0 0,0-1 0 0 0,0-1 0 0 0,-1 1 0 0 0,0 0 0 0 0,-2 1 0 0 0,-1 0 0 0 0,0 1 0 0 0,-1 1 0 0 0,0 2 64 0 0,1 0-64 0 0,-2 2 0 0 0,1 1 0 0 0,-1 0 0 0 0,0 1 0 0 0,0 1 0 0 0,2-1 0 0 0,1 0 64 0 0,1 0-64 0 0,2-1 0 0 0,1 0 0 0 0,1-1 0 0 0,2 0 0 0 0,2-1 0 0 0,3-1 0 0 0,2 0 0 0 0,3 0 0 0 0,4 1 0 0 0,2-1 0 0 0,3 1 0 0 0,2 0 0 0 0,2 0 0 0 0,2 0 0 0 0,2 0 0 0 0,3 0 0 0 0,2-1 0 0 0,3-1 0 0 0,4 0 64 0 0,2 1-64 0 0,2 0 64 0 0,2-1-64 0 0,3 1 72 0 0,2-1-72 0 0,3 1 80 0 0,3 0-80 0 0,2 0 64 0 0,3 1-64 0 0,3-1 0 0 0,3 0 72 0 0,2-1-72 0 0,2 0 0 0 0,0 0 0 0 0,1-2 0 0 0,1 0 0 0 0,1-1 64 0 0,1 0-64 0 0,1 1 0 0 0,1-1 0 0 0,0 0 0 0 0,0 0 64 0 0,0 0-64 0 0,-2 2 0 0 0,-1 0 0 0 0,-2 0 0 0 0,-2 1 64 0 0,-1 0-64 0 0,0 0 0 0 0,-2 0 0 0 0,0 1 0 0 0,-1-1 0 0 0,-2 0 0 0 0,-1-1 0 0 0,-2 0 0 0 0,-2-1 0 0 0,-1 0 0 0 0,-3-1 0 0 0,-2 0 0 0 0,-2 1 0 0 0,-2 0 0 0 0,-2 0 0 0 0,-2 0 0 0 0,-3 1 0 0 0,-2 0 0 0 0,-1 0 0 0 0,-2 1 0 0 0,-3 0 0 0 0,-1 0 0 0 0,-3 1 0 0 0,-1-1 0 0 0,-3 0 0 0 0,-3 0 0 0 0,-4 0 0 0 0,-2 1 0 0 0,-5-1 0 0 0,-3 1 0 0 0,-2 0 0 0 0,-3 0 0 0 0,-3 0 0 0 0,-2-1 0 0 0,-1-1 0 0 0,-2 0 0 0 0,-1-1 0 0 0,-1 0 0 0 0,-1 0 0 0 0,-1 0 0 0 0,0 1 0 0 0,1 1 0 0 0,1 0 0 0 0,-1 2 0 0 0,0 0 0 0 0,0 2 0 0 0,0 0 0 0 0,-1 1 0 0 0,0 0 0 0 0,2 0 0 0 0,2-1 0 0 0,2 0 0 0 0,3 0 0 0 0,3-1 0 0 0,3 0 0 0 0,2-2 0 0 0,3 1 0 0 0,1-2 0 0 0,3 1 0 0 0,1 0 0 0 0,3 0 0 0 0,3 0 64 0 0,2 0-64 0 0,3-1 0 0 0,2 0 0 0 0,3 0 0 0 0,2 0 0 0 0,2 0 0 0 0,3 0 64 0 0,3 1-64 0 0,4-1 0 0 0,3 1 64 0 0,5-1-64 0 0,3 1 0 0 0,3-2 0 0 0,3 0 0 0 0,4-1 0 0 0,3 0 64 0 0,3-2-64 0 0,4 0 0 0 0,2-1 0 0 0,3 1 0 0 0,1-1 0 0 0,2-1 0 0 0,0 1 0 0 0,1 0 0 0 0,0 0 64 0 0,-1 1-64 0 0,-1 1 0 0 0,-1-1 0 0 0,-2 1 0 0 0,-3 0 64 0 0,-4 1-64 0 0,-4-1 0 0 0,-3 2 0 0 0,-3 2-632 0 0,-7 7-824 0 0,-10 4-6456 0 0,-8 1-3759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2:41.26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1413 85 3167 261955 46867,'0'-1'328'0'0,"0"-1"-328"0"0,-1 1 0 0 0,1 0 264 0 0,-1 0 40 0 0,1 0 8 0 0,-1 2 0 0 0,-1 0-144 0 0,1 0-24 0 0,-2 1-8 0 0,0 1 0 0 0,0 0 8 0 0,-1 0 0 0 0,0 0 0 0 0,-1-1 0 0 0,1 0 80 0 0,1 0 24 0 0,0-1 0 0 0,0-1 0 0 0,0 0 40 0 0,1 1 16 0 0,-1-1 0 0 0,0 0 0 0 0,1 0-72 0 0,-1 0-8 0 0,1-1-8 0 0,0 1 0 0 0,0 0-48 0 0,0 0 152 0 0,-1-1-160 0 0,1 0-8 0 0,0-1-8 0 0,0 0 0 0 0,0 0 0 0 0,-1 0 80 0 0,0 0 272 0 0,-1 0-248 0 0,-1 0-32 0 0,0 1-8 0 0,-1 0 0 0 0,0 1 0 0 0,0 1-48 0 0,0-1-16 0 0,0 1 0 0 0,-1 0 0 0 0,0 0-48 0 0,-1 1-16 0 0,1-1 0 0 0,-1 0 0 0 0,0 0 16 0 0,-1 0 0 0 0,1-1 0 0 0,-4 0 112 0 0,-1 1-88 0 0,-1-1 0 0 0,1 0 0 0 0,0-1 8 0 0,1 0 8 0 0,-1 0 0 0 0,2 0 0 0 0,-1-1 0 0 0,1 0 0 0 0,-1-1 0 0 0,0 0 0 0 0,0 0-48 0 0,1-1-16 0 0,-1 1 0 0 0,1-1 0 0 0,-1-1 0 0 0,0 1 0 0 0,-1 0 0 0 0,-1 0 0 0 0,0 1-8 0 0,0-1-64 0 0,-1 2 96 0 0,1 0-32 0 0,-1 0 0 0 0,0 1 0 0 0,0 0 0 0 0,-1 1 0 0 0,0-1-64 0 0,-1 0 0 0 0,1 0 0 0 0,0 0 0 0 0,-1 0 0 0 0,2 0 64 0 0,-1 1-64 0 0,1 0 0 0 0,1 0 0 0 0,-1 0 64 0 0,0 0-64 0 0,1 1 0 0 0,-1-1 0 0 0,1-1 64 0 0,1 1-64 0 0,0-1 0 0 0,0 1 0 0 0,2-1 64 0 0,1 0-64 0 0,1 0 0 0 0,0 1 64 0 0,1-1-64 0 0,0 0 0 0 0,1 0 64 0 0,1 1-64 0 0,0-1 64 0 0,1 1-64 0 0,1 0 64 0 0,0 0-64 0 0,2 0 80 0 0,-1 0-80 0 0,2 0 80 0 0,0 1-80 0 0,0 0 0 0 0,1 2 0 0 0,0-1 64 0 0,1 0-64 0 0,0 1 64 0 0,1 0-64 0 0,1 0 64 0 0,0 0-64 0 0,2 0 0 0 0,0 0 0 0 0,3-1 64 0 0,0 0-64 0 0,2 0 0 0 0,0 0 0 0 0,2 0 0 0 0,1 0 80 0 0,1-1-80 0 0,1 1 96 0 0,0-1-96 0 0,2-1 0 0 0,0 1 0 0 0,0-1 0 0 0,1 0 0 0 0,1 0 0 0 0,1 0 80 0 0,1-1-80 0 0,2 1 64 0 0,-1-1 368 0 0,1 0 72 0 0,0 0 8 0 0,0-1 8 0 0,-1 1-400 0 0,1 0-120 0 0,-2-1 0 0 0,1 2 64 0 0,6 0-1416 0 0,7 1 776 0 0,1 0 576 0 0,-2-1 0 0 0,-3 1 0 0 0,-3-1 72 0 0,-2 1-72 0 0,-2 0 80 0 0,-2 0-80 0 0,-2 0 72 0 0,-1 0-72 0 0,-3 1 64 0 0,0-1-64 0 0,-3 1 64 0 0,-1-2-64 0 0,-1 1 0 0 0,-2-1 64 0 0,-2 0-64 0 0,0-1 80 0 0,-1 1-80 0 0,-2-1 80 0 0,0 0 0 0 0,-1 0 0 0 0,-1 0 0 0 0,-1 0 96 0 0,-1 0-72 0 0,-2 0 0 0 0,0 0 0 0 0,-1 0 0 0 0,-1-1 0 0 0,-1 1 0 0 0,-1 0 0 0 0,0 0-104 0 0,-2 0 0 0 0,-1 1 64 0 0,-1 1-64 0 0,-1-1 0 0 0,-2 1 0 0 0,-1 0 64 0 0,-2 0-64 0 0,-2 1 0 0 0,-1-1 0 0 0,-1-1 0 0 0,-1 1 0 0 0,-1-1 64 0 0,-1 1-64 0 0,-1-1 0 0 0,-1 1 0 0 0,0-1 64 0 0,0 0-64 0 0,0 0 0 0 0,0 1 72 0 0,-1-1-8 0 0,0 0-64 0 0,-1 0 96 0 0,0 1-32 0 0,-1 0-64 0 0,-2 0 96 0 0,0 1-96 0 0,-1 0 96 0 0,1 0-96 0 0,-2-1 80 0 0,2 0-80 0 0,-1-1 80 0 0,2 0-80 0 0,1-1 0 0 0,0 0 72 0 0,1 0-72 0 0,1 0 0 0 0,-1-1 0 0 0,1 0 0 0 0,1 0 64 0 0,0 1-64 0 0,1-1 0 0 0,1 2 0 0 0,1-1 64 0 0,2 2-64 0 0,0 0 0 0 0,3 0 0 0 0,1 1 0 0 0,1-1 0 0 0,3 0 0 0 0,1 0 0 0 0,1 1 0 0 0,3-1 0 0 0,1 1 0 0 0,1 0 0 0 0,1 0 0 0 0,2-1 0 0 0,1 1 0 0 0,1-1 0 0 0,3 1 0 0 0,0 0 0 0 0,2-1 0 0 0,2 0 0 0 0,2 1 0 0 0,2-1 0 0 0,2 0 0 0 0,2 0 0 0 0,2 1 0 0 0,2 0 0 0 0,2-1 0 0 0,3 1 0 0 0,2-1 0 0 0,3 0 0 0 0,2 0 0 0 0,1 0 0 0 0,0 0 0 0 0,2-2 0 0 0,1 0 0 0 0,0-2 0 0 0,2 0 0 0 0,1-1 0 0 0,0-1 0 0 0,1 0 0 0 0,0 0 0 0 0,-1-1 0 0 0,0 0 64 0 0,-1 0-64 0 0,-1 1 0 0 0,-2 1 0 0 0,-1 1 0 0 0,-1 1 0 0 0,-1 0 0 0 0,0 1 0 0 0,0 0 0 0 0,0 1 0 0 0,0 1 0 0 0,-1-1 0 0 0,-1 0 0 0 0,-1 0 0 0 0,-2-2 0 0 0,-2 0 0 0 0,2-1 64 0 0,-1-1-64 0 0,-3 1 0 0 0,-2 0 0 0 0,-5 1 0 0 0,-2 0 64 0 0,-4 0-64 0 0,-2 0 0 0 0,-2 1 0 0 0,-2 1 0 0 0,-2 0 0 0 0,-2 0 72 0 0,-1 0-72 0 0,-2 0 80 0 0,-2-1-16 0 0,-3 0-64 0 0,-1 0 96 0 0,-3 0-32 0 0,-3 0 0 0 0,-2-1 0 0 0,-3 1 0 0 0,0-1 0 0 0,-2 0 0 0 0,0 1-64 0 0,-2 0 96 0 0,-2 1-32 0 0,-2-1-64 0 0,-2 1 96 0 0,-3-1-96 0 0,-2 1 96 0 0,0 0-96 0 0,-2-1 0 0 0,0 1 72 0 0,-2 1-72 0 0,0 1 0 0 0,-1 0 72 0 0,0 0-72 0 0,-1 0 0 0 0,0 1 104 0 0,0-1-32 0 0,-1 0-8 0 0,1 0 0 0 0,1 0 0 0 0,1 0-64 0 0,0 0 96 0 0,1 1-32 0 0,1 0-64 0 0,0 0 0 0 0,2 1 72 0 0,2-1-72 0 0,1 0 0 0 0,3 0 0 0 0,1 0 0 0 0,2 0 0 0 0,1 1 0 0 0,1-1 0 0 0,2 0 0 0 0,1 1 64 0 0,2-1-64 0 0,1 1 0 0 0,2-1 0 0 0,2 0 0 0 0,2-2 0 0 0,2 1 0 0 0,2-2 0 0 0,3 1 0 0 0,1-1 0 0 0,2 0 0 0 0,1 0 0 0 0,2-1 64 0 0,1 1-64 0 0,2 0 0 0 0,2 2 0 0 0,4 3-872 0 0,6 6-1072 0 0,0 2-17527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2:42.61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1006 110 4031 268015 47463,'-1'-1'392'0'0,"-1"0"-392"0"0,1 0 0 0 0,-1 0 160 0 0,1 0 152 0 0,-2 1-160 0 0,0 0-152 0 0,-2-1 0 0 0,-2-1 0 0 0,1 0 72 0 0,-1-1-8 0 0,-3-2 288 0 0,-1 0-72 0 0,0 0 8 0 0,-2-1 352 0 0,-2-1-280 0 0,0 2 8 0 0,1 0 0 0 0,-1 1-112 0 0,-1 1-32 0 0,-1 0 0 0 0,-2 2 0 0 0,0 0-104 0 0,-3 0-24 0 0,0 0-8 0 0,-2 1 0 0 0,0-1 40 0 0,0 1 0 0 0,1-1 8 0 0,-1 1 0 0 0,0 0 88 0 0,0 0 24 0 0,-1 0 0 0 0,1 0 0 0 0,-1 0-24 0 0,2-1 0 0 0,0 1 0 0 0,2 0 0 0 0,1 0 16 0 0,2-1 0 0 0,1 1 0 0 0,1-1 0 0 0,2 1-8 0 0,1 0 0 0 0,1-1 0 0 0,2 1 0 0 0,2 0-64 0 0,2 0-8 0 0,2 0-8 0 0,2 1 0 0 0,2-1 8 0 0,2 1 8 0 0,1-1 0 0 0,3 0 0 0 0,3 0-8 0 0,1 0 0 0 0,3 0 0 0 0,2 0 0 0 0,2-1-8 0 0,2 1-8 0 0,1-1 0 0 0,3 0 0 0 0,1 1-24 0 0,2-1-8 0 0,1 0 0 0 0,2 0 0 0 0,1 0-32 0 0,2 0-8 0 0,1 0 0 0 0,1-1 0 0 0,1 1 0 0 0,0 0 0 0 0,1-1 0 0 0,1 1 0 0 0,0-1 0 0 0,0-1 0 0 0,2 0 0 0 0,1 0 0 0 0,0 0-8 0 0,1 1-64 0 0,0-1 96 0 0,-2 1-32 0 0,-2 0-64 0 0,-2 1 0 0 0,-3 1 0 0 0,-2 0 0 0 0,-3 1 64 0 0,-2-1-64 0 0,-2 1 64 0 0,-2 1-64 0 0,-2-1 0 0 0,-2 0 0 0 0,-1 0 64 0 0,-2-1-64 0 0,-2 0 0 0 0,-2 0 64 0 0,-3 0-64 0 0,-1 0 64 0 0,-3 0 0 0 0,-3 0 0 0 0,-2 1 0 0 0,-2 0 0 0 0,-4 0 32 0 0,-2-1 0 0 0,-3 1 0 0 0,-3 0 0 0 0,-3 0-96 0 0,-3 0 96 0 0,-4 0-96 0 0,-2 0 96 0 0,-1-1-96 0 0,-3 0 80 0 0,-1-1-80 0 0,-3 0 80 0 0,-1 0-80 0 0,-3-1 80 0 0,0 0-80 0 0,-1-1 80 0 0,0 1-80 0 0,0 0 80 0 0,0 0-80 0 0,1 1 80 0 0,0 1-16 0 0,2 1 0 0 0,0 0 0 0 0,1 0 0 0 0,2 2-64 0 0,3 0 0 0 0,1 1 72 0 0,3 0-72 0 0,3-1 0 0 0,2 1 64 0 0,2-1-64 0 0,0 0 0 0 0,2 0 0 0 0,2 0 0 0 0,2 0 0 0 0,4-1 0 0 0,2 0 64 0 0,3 1-64 0 0,4-1 0 0 0,3 0 0 0 0,2-1 0 0 0,3 1 0 0 0,2-1 0 0 0,3 0 0 0 0,2 0 0 0 0,4 0 64 0 0,1 1-64 0 0,3 0 0 0 0,2 1 64 0 0,3-1-64 0 0,2 1 0 0 0,3 0 64 0 0,3 0-64 0 0,2 0 0 0 0,1 0 0 0 0,7-2 64 0 0,2-1-64 0 0,-1-1 0 0 0,-2-1 0 0 0,-2-1 0 0 0,-3-1 64 0 0,-2 1-64 0 0,-2-1 0 0 0,-2 1 0 0 0,-2 0 64 0 0,-1 1-64 0 0,-2 0 0 0 0,-4 0 0 0 0,-3 1 0 0 0,-4 0 0 0 0,-3 0 0 0 0,-2 1 0 0 0,-4-1 0 0 0,-2 1 0 0 0,-3-1 72 0 0,-2 1-72 0 0,-2-1 0 0 0,-5 1 104 0 0,-3 0-32 0 0,-5-1-8 0 0,-6 1 0 0 0,-6 0 8 0 0,-6 0 0 0 0,-7 1 0 0 0,-7 1 0 0 0,-6 0 0 0 0,-6 1 0 0 0,-5 2 0 0 0,-6-1 0 0 0,-3 2-72 0 0,-3 1 0 0 0,-1 2 72 0 0,-1 1-72 0 0,-1 2 0 0 0,-1 2 0 0 0,1 0 0 0 0,-10 5-800 0 0,-13 5-1240 0 0,11 0-16127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2:44.25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1496 115 455 271025 47475,'0'0'0'0'0,"0"-1"0"0"0,-1 0 808 0 0,0 0 1080 0 0,-1 0-512 0 0,0 0-1056 0 0,-1 0-32 0 0,-2 1 0 0 0,0 0-8 0 0,-1-1-8 0 0,-1 2 0 0 0,-2-1 336 0 0,-1 1-256 0 0,-1-1 0 0 0,-2 1 328 0 0,-1 1-352 0 0,-1 0 0 0 0,0 0 0 0 0,0 1-112 0 0,0 0-24 0 0,-1 0-8 0 0,0 1 0 0 0,-2 1-40 0 0,0 0-8 0 0,-1 1 0 0 0,-2-1 0 0 0,0-1 24 0 0,-2 1 0 0 0,0-1 0 0 0,-3 0 0 0 0,0 0 0 0 0,0 0 0 0 0,-2-1 0 0 0,0-1 0 0 0,-1 0 8 0 0,-2-1 8 0 0,0 0 0 0 0,0-1 0 0 0,0-1-24 0 0,2 1-8 0 0,0-1 0 0 0,0 0 0 0 0,-1 1-16 0 0,-1 0-8 0 0,1 0 0 0 0,-1 0 0 0 0,1 0 0 0 0,1 0 0 0 0,-1 1 0 0 0,2-1 0 0 0,-1 0-24 0 0,1 1 0 0 0,1-1 0 0 0,0 1 0 0 0,0 0-96 0 0,1 0 88 0 0,0 0-88 0 0,3-1 80 0 0,0-2-80 0 0,3 1 64 0 0,1-1-64 0 0,2-1 64 0 0,2-1-64 0 0,2 0 80 0 0,0 0-80 0 0,2 0 80 0 0,1-1 32 0 0,0 1 8 0 0,3 1 0 0 0,0 0 0 0 0,0-1-24 0 0,2 1-8 0 0,1 1 0 0 0,0-1 0 0 0,2 1-88 0 0,0 0 64 0 0,2 1-64 0 0,0 0 64 0 0,2 1-64 0 0,1 0 0 0 0,1 0 0 0 0,1 0 0 0 0,2 1 0 0 0,0 0 64 0 0,2 0-64 0 0,1-1 0 0 0,2 1 0 0 0,4-1 64 0 0,3 1-64 0 0,2 0 64 0 0,1 0-64 0 0,2 0 64 0 0,2 0-64 0 0,1-1 64 0 0,2 0-64 0 0,1 0 0 0 0,1 0 64 0 0,0-1-64 0 0,-1 0 0 0 0,0 0 0 0 0,0 0 64 0 0,-1 0-64 0 0,0 0 0 0 0,-1 1 0 0 0,-1-1 0 0 0,-1 2 0 0 0,-1-1 0 0 0,0 0 0 0 0,-2 1 64 0 0,-1-1-64 0 0,-1 1 0 0 0,-1 0 0 0 0,-1 0 0 0 0,-2 0 0 0 0,-2-1 64 0 0,-2 1-64 0 0,-1-1 0 0 0,-3 1 80 0 0,-2-1-80 0 0,-2 1 96 0 0,-2-1-96 0 0,-2 1 120 0 0,-2-2-32 0 0,-2 1-8 0 0,-2 0 0 0 0,-1-1 40 0 0,-5-2 136 0 0,-1 0-128 0 0,-3-1-24 0 0,0 0 0 0 0,-2 0 0 0 0,0 0 0 0 0,-1 0 8 0 0,-1-1 0 0 0,1-1 0 0 0,-1 0 0 0 0,-1-1-8 0 0,-1 1 0 0 0,-1 1 0 0 0,-1-1 0 0 0,-1 2-8 0 0,-1-1-8 0 0,-2 1 0 0 0,-1 0 0 0 0,-1 1-24 0 0,-2 1-64 0 0,-1 1 96 0 0,-1-1-32 0 0,-1 1-64 0 0,0 1 0 0 0,0-1 0 0 0,1 1 0 0 0,2 0 64 0 0,2-1-64 0 0,1 0 0 0 0,1 0 64 0 0,1 0-64 0 0,1 0 0 0 0,2 0 0 0 0,1 1 64 0 0,1 0-64 0 0,1 1 0 0 0,3-1 0 0 0,2 1 0 0 0,1-1 0 0 0,3 1 0 0 0,2 0 0 0 0,2 0 0 0 0,3 0 0 0 0,2-1 0 0 0,2 1 0 0 0,2-2 64 0 0,3 1-64 0 0,1 1 0 0 0,4-1 0 0 0,1 1 0 0 0,3-1 0 0 0,3 1 0 0 0,3 0 72 0 0,1-1-72 0 0,4 0 0 0 0,2 1 72 0 0,2 0-72 0 0,1-1 0 0 0,1 0 72 0 0,1 0-72 0 0,-1 0 0 0 0,2-1 72 0 0,0 0-72 0 0,1 0 0 0 0,1 0 0 0 0,2-1 64 0 0,0 0-64 0 0,0 1 0 0 0,0-1 0 0 0,-1 1 0 0 0,-1 0 64 0 0,-2 0-64 0 0,0 1 0 0 0,-3 1 64 0 0,0 0-64 0 0,-2 0 0 0 0,-2 0 0 0 0,0 0 64 0 0,-3-1-64 0 0,0 0 0 0 0,-1 1 0 0 0,-2 0 0 0 0,-1 1 64 0 0,-2 0-64 0 0,-3-1 0 0 0,-2 1 64 0 0,-3-1-64 0 0,-1 1 0 0 0,-3-1 0 0 0,-1 0 0 0 0,-3 0 64 0 0,-1 0-64 0 0,-1 0 0 0 0,-2-2 64 0 0,-1 1-64 0 0,-1 0 96 0 0,-2 0-96 0 0,0-1 96 0 0,-2 1-96 0 0,-2-1 64 0 0,-1-1-64 0 0,-2 0 64 0 0,-2 0 0 0 0,-1-1 0 0 0,-3 1 0 0 0,-1-1 0 0 0,-1 1 0 0 0,-2-2-64 0 0,-1 0 96 0 0,-2 0-32 0 0,-1 0 24 0 0,-2 0 0 0 0,-2 0 0 0 0,-1 0 0 0 0,-1 1-16 0 0,-2-1 0 0 0,0 2 0 0 0,0-1 0 0 0,0 1-72 0 0,-7 2 0 0 0,-1 2 64 0 0,1 1-64 0 0,-3 3 0 0 0,-6 4-240 0 0,-3 5-384 0 0,0 5-11768 0 0,10 0 3721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6:57.039"/>
    </inkml:context>
    <inkml:brush xml:id="br0">
      <inkml:brushProperty name="width" value="0.1" units="cm"/>
      <inkml:brushProperty name="height" value="0.1" units="cm"/>
      <inkml:brushProperty name="color" value="#E71224"/>
    </inkml:brush>
  </inkml:definitions>
  <inkml:trace contextRef="#ctx0" brushRef="#br0">58 0 919 0 0,'-3'1'101'0'0,"0"-1"-1"0"0,0 1 1 0 0,1 0-1 0 0,-1-1 1 0 0,0 1-1 0 0,1 1 1 0 0,-1-1-1 0 0,1 0 0 0 0,-1 1 1 0 0,1-1-1 0 0,0 1 1 0 0,-1 0-1 0 0,1 0 1 0 0,-3 2-1 0 0,4-2-43 0 0,-1-1 1 0 0,1 1-1 0 0,-1-1 0 0 0,1 1 0 0 0,0 0 1 0 0,0-1-1 0 0,0 1 0 0 0,0 0 1 0 0,0 0-1 0 0,0 0 0 0 0,0 0 0 0 0,0 0 1 0 0,1 0-1 0 0,-1 0 0 0 0,1 0 0 0 0,0 0 1 0 0,-1 0-1 0 0,1 0 0 0 0,0 0 1 0 0,0 3-1 0 0,1-4 16 0 0,-1 0 1 0 0,1 0 0 0 0,-1 0-1 0 0,1 0 1 0 0,-1-1 0 0 0,1 1-1 0 0,0 0 1 0 0,-1 0 0 0 0,1-1-1 0 0,0 1 1 0 0,0 0 0 0 0,-1-1-1 0 0,1 1 1 0 0,0-1-1 0 0,0 1 1 0 0,0-1 0 0 0,0 1-1 0 0,0-1 1 0 0,0 0 0 0 0,0 1-1 0 0,0-1 1 0 0,0 0 0 0 0,0 0-1 0 0,0 1 1 0 0,0-1 0 0 0,0 0-1 0 0,1 0 1 0 0,35-3 962 0 0,-20 2-740 0 0,14 1 291 0 0,-1 1 0 0 0,37 7-1 0 0,-49-5-349 0 0,0-1-1 0 0,0-1 0 0 0,0-1 1 0 0,18-2-1 0 0,68-12 602 0 0,-36 3-474 0 0,-45 8-255 0 0,1 1 0 0 0,-1 1-1 0 0,42 5 1 0 0,11 5-35 0 0,-17-1 170 0 0,65 0 1 0 0,-123-8-240 0 0,121 5 380 0 0,-104-3-324 0 0,-1 0 0 0 0,1 2 0 0 0,-1 0 0 0 0,32 13 1 0 0,-39-13-50 0 0,0-1 1 0 0,0 0-1 0 0,1-1 1 0 0,-1 0-1 0 0,1 0 1 0 0,-1-1-1 0 0,22-1 1 0 0,3-2 151 0 0,37-8 0 0 0,25-2 218 0 0,118 8 368 0 0,-201 3-689 0 0,19 0 111 0 0,-32 1-160 0 0,1 1 0 0 0,-1-1 0 0 0,0 0 0 0 0,0 0 0 0 0,0 0 0 0 0,1 1 0 0 0,-1-1 0 0 0,0 0 0 0 0,0 1 0 0 0,0-1 0 0 0,0 1 0 0 0,0 0 0 0 0,0-1 0 0 0,0 1 0 0 0,0 0 0 0 0,0 0 0 0 0,0-1 0 0 0,0 1 0 0 0,0 0 0 0 0,1 2 0 0 0,-2-1-7 0 0,1 0 0 0 0,-1 0 0 0 0,1 0 0 0 0,-1 1 0 0 0,0-1 0 0 0,0 0 0 0 0,0 0 0 0 0,0 0 0 0 0,0 1 0 0 0,0-1 0 0 0,-1 0 0 0 0,1 0 0 0 0,-1 0 0 0 0,-1 4 0 0 0,-15 33-2160 0 0,11-28-40 0 0,-6 16-2381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2:45.37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1053 66 1839 275917 49679,'0'-1'160'0'0,"-1"1"-160"0"0,0-1 0 0 0,0 0 600 0 0,0-1 80 0 0,0 1 24 0 0,-1 0 0 0 0,0-2-256 0 0,-3 0-56 0 0,0-1-8 0 0,-3-1 0 0 0,0-1 0 0 0,-2 1 0 0 0,-1 0 0 0 0,-2 0 0 0 0,-1 1 32 0 0,-2 0 0 0 0,-2 0 0 0 0,-1 1 0 0 0,-1 0-32 0 0,-1 1-8 0 0,-1 0 0 0 0,-1 2 0 0 0,-1 1-160 0 0,-1 0-32 0 0,0 2-8 0 0,-2 1 0 0 0,-1 1-80 0 0,-3 1-8 0 0,-2 1-8 0 0,-1 1 0 0 0,-3 0-16 0 0,-8 3 64 0 0,-5 1-64 0 0,0-1 0 0 0,2 0 0 0 0,2-1 0 0 0,3-1 0 0 0,4-1 40 0 0,2-1 8 0 0,4-1 0 0 0,2 0 0 0 0,4-2-32 0 0,2 0-8 0 0,4-1 0 0 0,3 1 0 0 0,2-2-8 0 0,2 0 0 0 0,4 0 0 0 0,1-1 112 0 0,5 0 64 0 0,3-1-120 0 0,5 0 48 0 0,3-1 16 0 0,5-1 0 0 0,3 0 0 0 0,5 0-32 0 0,4-1-8 0 0,3 1 0 0 0,5 1 0 0 0,2-1-16 0 0,5-1-8 0 0,3 0 0 0 0,3 0 0 0 0,2 0-56 0 0,2-1 0 0 0,1 0-64 0 0,0 1 96 0 0,0 0-96 0 0,-1 0 88 0 0,-1 1-88 0 0,-1 1 80 0 0,-1 0-80 0 0,0 1 80 0 0,0 1-80 0 0,-1-1 80 0 0,0 0-16 0 0,-2 1 0 0 0,-1-1 0 0 0,-3-1 0 0 0,-1 1-64 0 0,-2 0 0 0 0,-4 0 0 0 0,-2 0 0 0 0,-5 1 0 0 0,-2-1 64 0 0,-5 1-64 0 0,-4-1 0 0 0,-4 0 64 0 0,-4 1-64 0 0,-3 0 64 0 0,-4-1-64 0 0,-4 0 72 0 0,-4 0-72 0 0,-5 0 80 0 0,-3 0-80 0 0,-5 0 96 0 0,-4 0-32 0 0,-6 1-64 0 0,-5-1 96 0 0,-3 0-96 0 0,-10 1 88 0 0,-12-1 88 0 0,-3 0-80 0 0,2-1 0 0 0,3 0 0 0 0,5 1 16 0 0,3-1 8 0 0,3 1 0 0 0,3 1 0 0 0,1 0 0 0 0,3 1 0 0 0,1 2 0 0 0,3 0 0 0 0,2 0-16 0 0,3 1 0 0 0,4 0 0 0 0,4-1 0 0 0,5 1-40 0 0,5-1-64 0 0,3-1 88 0 0,4 1-88 0 0,5-2 96 0 0,2 0-32 0 0,4-1 0 0 0,2 0-64 0 0,3-1 104 0 0,4 0-32 0 0,2-1-8 0 0,6 0 0 0 0,3 0-64 0 0,5-1 0 0 0,4 0 72 0 0,4-1-72 0 0,2 0 0 0 0,1 0 72 0 0,2 0-72 0 0,0-1 0 0 0,-1 1 64 0 0,-1-1-64 0 0,-3 1 0 0 0,-2 0 0 0 0,-3 0 0 0 0,-2 0 0 0 0,-4 1 64 0 0,-1 0-64 0 0,-4 0 0 0 0,-4 1 0 0 0,-3 1 0 0 0,-7 2-1040 0 0,-7 2-160 0 0,-4 0-16711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3:00.37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3019 123 3711 266469 45946,'-2'-2'360'0'0,"-2"-1"-360"0"0,0-1 0 0 0,0 1 480 0 0,1 1 48 0 0,0 0 16 0 0,1 1 0 0 0,-1 0-152 0 0,1 1-24 0 0,-1 0-8 0 0,-1 0 0 0 0,0 0-176 0 0,-1 1-40 0 0,0 0-8 0 0,-1 0 0 0 0,1 1 0 0 0,-1 0 0 0 0,0-1 0 0 0,0 1 0 0 0,-1 1 88 0 0,0-1 8 0 0,-1 0 8 0 0,0-1 0 0 0,-2 0 48 0 0,0 0 0 0 0,-1-1 8 0 0,0 0 0 0 0,0-1-16 0 0,1 1-8 0 0,-1-2 0 0 0,-1 1 0 0 0,0-1 0 0 0,-1 0 0 0 0,1 1 0 0 0,-2-1 0 0 0,1 1-80 0 0,-1 0-24 0 0,1-1 0 0 0,0 1 0 0 0,0 1-64 0 0,-1-1-8 0 0,2 1-8 0 0,-1 0 0 0 0,0 0-88 0 0,0 1 96 0 0,-1 0-96 0 0,1 0 96 0 0,-1 0-24 0 0,0 0 0 0 0,0-1 0 0 0,-1 1 0 0 0,0-1-8 0 0,-1 1 0 0 0,0 0 0 0 0,-1 1 0 0 0,0-1 8 0 0,-1 0 0 0 0,0 1 0 0 0,0-1 0 0 0,-1 1-8 0 0,1 0-64 0 0,-1 0 96 0 0,0 0-32 0 0,-1 1-64 0 0,1-1 64 0 0,1 0-64 0 0,1 0 64 0 0,0 0 0 0 0,0 0-64 0 0,-1 0 96 0 0,0 0-32 0 0,0 0 0 0 0,0 1-64 0 0,0-1 96 0 0,0 0-32 0 0,1 1 0 0 0,0-1-64 0 0,-1 0 96 0 0,-1 0-32 0 0,0 0-64 0 0,-1-1 96 0 0,0 1-96 0 0,0 0 96 0 0,2-1-24 0 0,0 0 0 0 0,1-1 0 0 0,1 0 0 0 0,0-1-8 0 0,1 0 0 0 0,0-1 0 0 0,1 1 0 0 0,-1-1 8 0 0,0 1 0 0 0,1 0 0 0 0,-1-1 0 0 0,1 1-72 0 0,0-1 80 0 0,0 1-80 0 0,-2 0 80 0 0,-1-1-80 0 0,-1 1 80 0 0,0-1-80 0 0,0 1 80 0 0,0-1-80 0 0,0 0 64 0 0,1 0-64 0 0,0-1 64 0 0,0 0-64 0 0,0 1 0 0 0,-1-1 72 0 0,0 1-72 0 0,-1 0 0 0 0,1 0 72 0 0,0 0-72 0 0,-1 0 0 0 0,1 1 64 0 0,-2 0-64 0 0,0 0 0 0 0,-1 0 0 0 0,0 1 64 0 0,-2 0-64 0 0,0 1 0 0 0,0-1 0 0 0,-1 0 64 0 0,-1 0-64 0 0,0 0 0 0 0,1 0 0 0 0,-1 0 64 0 0,0 0-64 0 0,1 0 0 0 0,0 0 0 0 0,2 1 0 0 0,0 0 0 0 0,2 0 64 0 0,0 0-64 0 0,1-1 0 0 0,1 0 0 0 0,0 0 64 0 0,1-1-64 0 0,0 0 0 0 0,0 0 0 0 0,2-1 0 0 0,1 1 0 0 0,0-1 0 0 0,2 1 0 0 0,0 1 0 0 0,1-1 0 0 0,1 0 80 0 0,2 1-80 0 0,1-1 64 0 0,1 0-64 0 0,0 0 64 0 0,2 0-64 0 0,1 0 0 0 0,1 0 64 0 0,0 0-64 0 0,1 0 80 0 0,2 0-80 0 0,0 1 80 0 0,1-1-80 0 0,1 0 80 0 0,1 1-80 0 0,2-2 80 0 0,1 1-80 0 0,2 0 0 0 0,2 0 0 0 0,1-1 0 0 0,2 1 0 0 0,2-1 64 0 0,2 0-64 0 0,1 1 0 0 0,1-1 0 0 0,0 1 64 0 0,2 0-64 0 0,0 0 0 0 0,1 0 0 0 0,1-1 0 0 0,0 0 0 0 0,3 0 0 0 0,0-1 0 0 0,1 0 0 0 0,2 0 0 0 0,1-1 0 0 0,1 0 0 0 0,1-1 0 0 0,0 1 64 0 0,0-1-64 0 0,1 2 0 0 0,0-1 64 0 0,0 2-64 0 0,0 0 64 0 0,0 2-64 0 0,0 0 0 0 0,1 1 72 0 0,-1 1-72 0 0,0 0 0 0 0,0 1 72 0 0,-1 0-72 0 0,-1-1 0 0 0,0 0 72 0 0,-1 0-72 0 0,1-2 0 0 0,-1 0 72 0 0,1-1-72 0 0,2-1 80 0 0,0 0-80 0 0,1-1 80 0 0,1 0-80 0 0,1 0 0 0 0,-2 0 72 0 0,-1 0-72 0 0,0 0 64 0 0,-2 1-64 0 0,1 1 80 0 0,0 0-80 0 0,1 1 64 0 0,-1 0-64 0 0,1 0 0 0 0,-1 0 72 0 0,0 0-72 0 0,-2-1 0 0 0,0 1 0 0 0,-2-1 64 0 0,-2 0-64 0 0,0-1 0 0 0,-1 0 0 0 0,-1 0 0 0 0,-1 1 0 0 0,-2-1 64 0 0,-1 0-64 0 0,-1 0 0 0 0,-3 0 0 0 0,-1 0 0 0 0,-2 0 64 0 0,-1 0-64 0 0,-2 1 0 0 0,-2 0 0 0 0,-1 0 0 0 0,-2 0 0 0 0,-1 2 0 0 0,-2-1 0 0 0,0 2 0 0 0,-2-1 64 0 0,-1 0-64 0 0,0 0 0 0 0,0 0 0 0 0,-2 0 0 0 0,-1 0 64 0 0,-1-1-64 0 0,-2 0 64 0 0,-2-1-64 0 0,-1 2 64 0 0,-1-1-64 0 0,-2 0 0 0 0,-2 1 64 0 0,-1 0-64 0 0,-2 0 0 0 0,-3 1 0 0 0,-1-1 0 0 0,-2 1 64 0 0,-2-1-64 0 0,-2 0 0 0 0,-1 0 64 0 0,-2-1-64 0 0,-2 0 0 0 0,-2-1 0 0 0,0-1 0 0 0,-2 0 0 0 0,-1 0 0 0 0,-1-1 0 0 0,0 1 64 0 0,-2 0-64 0 0,0 2 0 0 0,-2 0 0 0 0,-1 2 0 0 0,-1 1 0 0 0,-2 1 0 0 0,-2 1 0 0 0,-1 1 0 0 0,0-1 0 0 0,0 0 0 0 0,1-1 0 0 0,0-1 0 0 0,0-1 0 0 0,2-2 0 0 0,0 0 0 0 0,2-1 0 0 0,-1-1 0 0 0,1 1 64 0 0,-1 0-64 0 0,-1 0 0 0 0,-1 2 0 0 0,-1 0 0 0 0,0 0 0 0 0,-1 1 0 0 0,1 0 0 0 0,2 0 0 0 0,1-1 0 0 0,2-1 0 0 0,1-1 0 0 0,2-2 0 0 0,1 0 64 0 0,1-1-64 0 0,1 1 0 0 0,0-1 0 0 0,2 1 0 0 0,1 1 0 0 0,0 1 0 0 0,0 1 0 0 0,-1 1 0 0 0,0 1 0 0 0,-1 1 0 0 0,0 0 0 0 0,1 2 0 0 0,1-1 0 0 0,2 1 0 0 0,2-1 0 0 0,2 0 0 0 0,3-1 0 0 0,3-1 0 0 0,3 0 0 0 0,2-1 0 0 0,2-1 64 0 0,1 1-64 0 0,2-1 0 0 0,1 1 0 0 0,1 0 0 0 0,1 0 0 0 0,2 0 0 0 0,1 0 0 0 0,1 1 0 0 0,2-1 0 0 0,1 0 0 0 0,1 0 0 0 0,2 0 0 0 0,1 0 0 0 0,2 0 0 0 0,2 0 0 0 0,1 1 0 0 0,3-1 0 0 0,1 1 0 0 0,2 0 0 0 0,1 0 0 0 0,1 0 0 0 0,1 0 0 0 0,3 0 0 0 0,0-1 0 0 0,3 1 0 0 0,2-1 0 0 0,1 0 0 0 0,3 0 0 0 0,0 0 0 0 0,1 0 0 0 0,1-1 0 0 0,0 0 0 0 0,1 1 0 0 0,1-1 0 0 0,2 0 0 0 0,1 0 0 0 0,2 0 0 0 0,2 1 0 0 0,1 0 0 0 0,4-1 0 0 0,1 1 0 0 0,1-1 0 0 0,1 0 0 0 0,0 0 0 0 0,1 0 0 0 0,8-1 0 0 0,4-1 0 0 0,-1-1 0 0 0,-1 1 0 0 0,-3-1 0 0 0,-1 0 0 0 0,0 2 0 0 0,0 0 0 0 0,1 0 0 0 0,1 2 0 0 0,0 0 0 0 0,-2 0 0 0 0,-1 0 0 0 0,0 0 0 0 0,-1-2 0 0 0,7-1 0 0 0,1 0 0 0 0,-1-1 0 0 0,-3 1 0 0 0,-4-1 0 0 0,-3 1 0 0 0,-2 0 0 0 0,5 2 0 0 0,1 0 0 0 0,-1 0 0 0 0,-5 1 0 0 0,-4 0 0 0 0,-5 0 0 0 0,-4 0 0 0 0,-3 0 0 0 0,-4-1 0 0 0,-3 0 0 0 0,-3 1 0 0 0,-1-1 0 0 0,-3 1 0 0 0,-3-1 0 0 0,-1 0 0 0 0,-3 0 0 0 0,-3-1 0 0 0,-1 1 0 0 0,-2-1 0 0 0,-3 1 64 0 0,-1 0-64 0 0,-2-1 0 0 0,-3 1 64 0 0,-2-2-64 0 0,-3 1 64 0 0,-3-1-64 0 0,-4 0 64 0 0,-3-1-64 0 0,-3 0 0 0 0,-4 0 64 0 0,-2-1-64 0 0,-1 0 0 0 0,-2 0 72 0 0,-1 0-72 0 0,-2-1 0 0 0,-3 1 0 0 0,-1-1 0 0 0,-1 0 0 0 0,-2 0 0 0 0,-1 0 64 0 0,-1 1-64 0 0,-2 0 0 0 0,-2 2 0 0 0,-1 0 0 0 0,-2 2 0 0 0,-2 0 0 0 0,-1 2 0 0 0,-1 0 0 0 0,-1-1 0 0 0,-1 0 64 0 0,0 0-64 0 0,-1-1 0 0 0,-1-1 0 0 0,1 1 0 0 0,1 1 0 0 0,1 0 0 0 0,-1 3 0 0 0,-2 1 0 0 0,-2 2 0 0 0,-2 1 0 0 0,0 0 0 0 0,2-1 0 0 0,1 0 0 0 0,1-1 0 0 0,2-1 0 0 0,2-1 0 0 0,0 1 0 0 0,2-1 0 0 0,2 1 0 0 0,0 1 0 0 0,1 0 0 0 0,1 1 0 0 0,1 0 0 0 0,2-1 0 0 0,2 1 0 0 0,3-2 0 0 0,2 1 0 0 0,3-2 0 0 0,2-1 0 0 0,-2-1 0 0 0,2-1 0 0 0,3 0 0 0 0,4-1 0 0 0,4 0 0 0 0,4-1 0 0 0,4 1 0 0 0,2 0 0 0 0,3 0 0 0 0,1 0 0 0 0,3 0 0 0 0,2 1 0 0 0,1-1 0 0 0,2 0 0 0 0,2 0 0 0 0,2 1 0 0 0,1-1 0 0 0,3 0 0 0 0,2 0 0 0 0,3 0 0 0 0,3 0 0 0 0,2 1 0 0 0,3-1 0 0 0,4 1 0 0 0,3 1 0 0 0,2-1 0 0 0,2 1 0 0 0,2-1 0 0 0,2 0 0 0 0,1 0 0 0 0,1 0 0 0 0,1-1 0 0 0,2 1 0 0 0,1-1 0 0 0,2-1 0 0 0,1 1 0 0 0,2 0 0 0 0,3-1 0 0 0,1 1 0 0 0,1 1 0 0 0,3-1 0 0 0,3 1 0 0 0,1 0 0 0 0,1 0 0 0 0,-1 0 0 0 0,-1-1 0 0 0,-1-1 0 0 0,0-1 0 0 0,0 0 0 0 0,1-1 0 0 0,-1 0 0 0 0,0-1 0 0 0,-1-1 0 0 0,0 1 64 0 0,-1 0-64 0 0,-1 0 96 0 0,-3-1-32 0 0,-3 0 0 0 0,-2-1 0 0 0,-4-1 0 0 0,-2 1 0 0 0,-5 0 0 0 0,-2 0-64 0 0,-3 0 64 0 0,-4 1-64 0 0,-3 0 64 0 0,-4 2-64 0 0,-4 0 0 0 0,-3 2 0 0 0,-5 2 0 0 0,-3 1 0 0 0,-6 3 0 0 0,-6 3 0 0 0,-12 8-1016 0 0,-23 11-1264 0 0,-3 2-16423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3:29.785"/>
    </inkml:context>
    <inkml:brush xml:id="br0">
      <inkml:brushProperty name="width" value="0.1" units="cm"/>
      <inkml:brushProperty name="height" value="0.1" units="cm"/>
      <inkml:brushProperty name="color" value="#66CC00"/>
    </inkml:brush>
  </inkml:definitions>
  <inkml:trace contextRef="#ctx0" brushRef="#br0">383 66 3367 0 0,'-4'-5'168'0'0,"1"-1"0"0"0,-1 1 0 0 0,1 0-1 0 0,-2 0 1 0 0,1 1 0 0 0,-6-6-1 0 0,7 7-55 0 0,0 1 0 0 0,0-1-1 0 0,-1 1 1 0 0,1 0-1 0 0,0-1 1 0 0,-1 2-1 0 0,0-1 1 0 0,1 0 0 0 0,-1 1-1 0 0,-7-2 1 0 0,8 2-59 0 0,1 1-1 0 0,-1 0 1 0 0,1 0 0 0 0,-1 0 0 0 0,0 0 0 0 0,1 0-1 0 0,-1 1 1 0 0,1-1 0 0 0,-1 1 0 0 0,1-1 0 0 0,-1 1-1 0 0,1 0 1 0 0,0 0 0 0 0,-1 0 0 0 0,1 1 0 0 0,0-1 0 0 0,0 0-1 0 0,0 1 1 0 0,0-1 0 0 0,0 1 0 0 0,0 0 0 0 0,-2 2-1 0 0,3-3 9 0 0,1 1 0 0 0,-1-1 0 0 0,1 0-1 0 0,-1 1 1 0 0,1-1 0 0 0,0 1 0 0 0,0-1-1 0 0,-1 0 1 0 0,1 1 0 0 0,0-1 0 0 0,0 1 0 0 0,0-1-1 0 0,0 1 1 0 0,1-1 0 0 0,-1 0 0 0 0,0 1-1 0 0,1-1 1 0 0,-1 1 0 0 0,1-1 0 0 0,-1 0-1 0 0,1 1 1 0 0,-1-1 0 0 0,1 0 0 0 0,0 0-1 0 0,0 0 1 0 0,2 3 0 0 0,0-1 18 0 0,0 1 0 0 0,0-1 0 0 0,0 1 0 0 0,1-1 0 0 0,-1 0 0 0 0,1 0-1 0 0,4 2 1 0 0,3 0 41 0 0,1 0-1 0 0,-1 0 1 0 0,0-1-1 0 0,1-1 1 0 0,12 2-1 0 0,63 7 449 0 0,-59-8-453 0 0,138 10 508 0 0,-60-5-311 0 0,-42-7-190 0 0,0-2-1 0 0,112-15 1 0 0,-115 8-27 0 0,-48 6-42 0 0,0-1 1 0 0,0-1-1 0 0,-1 0 0 0 0,1 0 1 0 0,23-11-1 0 0,-31 15 46 0 0,-5-1-97 0 0,0 0-1 0 0,0 0 1 0 0,0 0 0 0 0,0 1 0 0 0,0-1 0 0 0,0 0 0 0 0,0 0 0 0 0,0 0 0 0 0,0 0-1 0 0,0 0 1 0 0,0 1 0 0 0,0-1 0 0 0,0 0 0 0 0,-1 0 0 0 0,1 0 0 0 0,0 0 0 0 0,0 0-1 0 0,0 0 1 0 0,0 1 0 0 0,0-1 0 0 0,0 0 0 0 0,-1 0 0 0 0,1 0 0 0 0,0 0 0 0 0,0 0-1 0 0,0 0 1 0 0,0 0 0 0 0,-1 0 0 0 0,1 0 0 0 0,0 0 0 0 0,0 0 0 0 0,0 0 0 0 0,0 0 0 0 0,0 0-1 0 0,-1 0 1 0 0,1 0 0 0 0,0 0 0 0 0,0 0 0 0 0,0 0 0 0 0,0 0 0 0 0,-1 0 0 0 0,1 0-1 0 0,0 0 1 0 0,-90-8 62 0 0,-2 1 0 0 0,37 9-64 0 0,-75 14 0 0 0,-13 1 0 0 0,16-9 0 0 0,-164 32 0 0 0,286-38 0 0 0,-107 17 0 0 0,94-16 0 0 0,0-2 0 0 0,0-1 0 0 0,0 0 0 0 0,-22-3 0 0 0,34 2 0 0 0,-27-5 0 0 0,32 5 0 0 0,0 1 0 0 0,-1 0 0 0 0,1 0 0 0 0,0-1 0 0 0,0 1 0 0 0,0-1 0 0 0,-1 0 0 0 0,1 1 0 0 0,0-1 0 0 0,0 0 0 0 0,0 1 0 0 0,0-1 0 0 0,0 0 0 0 0,0 0 0 0 0,0 0 0 0 0,0 0 0 0 0,1 0 0 0 0,-1 0 0 0 0,0 0 0 0 0,0-2 0 0 0,1 3 3 0 0,0-1-1 0 0,0 0 0 0 0,0 1 1 0 0,0-1-1 0 0,1 1 0 0 0,-1-1 1 0 0,0 0-1 0 0,0 1 0 0 0,1-1 1 0 0,-1 1-1 0 0,0-1 0 0 0,1 0 1 0 0,-1 1-1 0 0,0-1 0 0 0,1 1 1 0 0,-1-1-1 0 0,1 1 0 0 0,-1 0 1 0 0,1-1-1 0 0,-1 1 0 0 0,1-1 1 0 0,-1 1-1 0 0,1 0 0 0 0,0-1 1 0 0,-1 1-1 0 0,1 0 0 0 0,-1 0 1 0 0,1 0-1 0 0,0-1 0 0 0,-1 1 1 0 0,1 0-1 0 0,1 0 1 0 0,27-5 102 0 0,-23 4-96 0 0,123-10 56 0 0,-49 5-55 0 0,-1 0 3 0 0,0 2 1 0 0,0 5-1 0 0,80 10 0 0 0,324 10-13 0 0,-430-20 19 0 0,-1 2 0 0 0,-1 3-1 0 0,64 15 1 0 0,-109-20-6 0 0,1 0 0 0 0,-1 0 0 0 0,1-1 0 0 0,11 0-1 0 0,1-1 95 0 0,-45-18 551 0 0,6 11-612 0 0,1 0-1 0 0,-2 1 0 0 0,1 1 1 0 0,0 1-1 0 0,-32-3 1 0 0,-108-4 234 0 0,124 11-265 0 0,-35 1-799 0 0,1 2 0 0 0,0 4 0 0 0,1 3 0 0 0,-95 24 0 0 0,107-18-3744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3:31.204"/>
    </inkml:context>
    <inkml:brush xml:id="br0">
      <inkml:brushProperty name="width" value="0.1" units="cm"/>
      <inkml:brushProperty name="height" value="0.1" units="cm"/>
      <inkml:brushProperty name="color" value="#66CC00"/>
    </inkml:brush>
  </inkml:definitions>
  <inkml:trace contextRef="#ctx0" brushRef="#br0">1191 87 455 0 0,'3'-10'52'0'0,"-1"-1"-1"0"0,0 1 0 0 0,-2-28 4885 0 0,-1 38-4714 0 0,-11-4 1088 0 0,-15 1-2020 0 0,24 3 1118 0 0,-39 0-400 0 0,-48 5 0 0 0,4 1 3 0 0,21-6 224 0 0,-78-11 1 0 0,56 4 39 0 0,0 4 1 0 0,0 4 0 0 0,-151 20-1 0 0,90-7-193 0 0,85-9-72 0 0,45-5 129 0 0,18-1 27 0 0,10 0 36 0 0,279 1 1047 0 0,-277 0-1234 0 0,553-6 586 0 0,-483 5-241 0 0,128-20-1 0 0,-161 15-182 0 0,-1 5 10 0 0,-108 14-59 0 0,-64 2-32 0 0,-195-2 0 0 0,202-17 89 0 0,-108-1 154 0 0,189 7-334 0 0,1 2 0 0 0,-1 0 0 0 0,1 3 0 0 0,-44 13 0 0 0,43-8-182 0 0,2 0-14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3:33.531"/>
    </inkml:context>
    <inkml:brush xml:id="br0">
      <inkml:brushProperty name="width" value="0.1" units="cm"/>
      <inkml:brushProperty name="height" value="0.1" units="cm"/>
      <inkml:brushProperty name="color" value="#66CC00"/>
    </inkml:brush>
  </inkml:definitions>
  <inkml:trace contextRef="#ctx0" brushRef="#br0">79 21 2759 0 0,'-4'-1'76'0'0,"0"1"-1"0"0,1 0 0 0 0,-1 0 0 0 0,0 0 0 0 0,0 0 0 0 0,1 0 0 0 0,-1 1 0 0 0,0 0 0 0 0,1 0 0 0 0,-7 2 0 0 0,8-2-43 0 0,1 0 0 0 0,-1-1 0 0 0,0 1 0 0 0,0 0 0 0 0,0 0 0 0 0,1 0 0 0 0,-1 1 0 0 0,0-1 0 0 0,1 0 0 0 0,-1 1-1 0 0,1-1 1 0 0,0 1 0 0 0,-1-1 0 0 0,1 1 0 0 0,0 0 0 0 0,0-1 0 0 0,0 1 0 0 0,0 0 0 0 0,0 0 0 0 0,1 0 0 0 0,-2 2-1 0 0,2-3-25 0 0,0-1-1 0 0,0 0 1 0 0,0 1-1 0 0,0-1 0 0 0,0 0 1 0 0,0 1-1 0 0,0-1 1 0 0,0 0-1 0 0,0 1 1 0 0,0-1-1 0 0,0 0 0 0 0,0 1 1 0 0,0-1-1 0 0,1 0 1 0 0,-1 1-1 0 0,0-1 0 0 0,0 0 1 0 0,0 1-1 0 0,0-1 1 0 0,1 0-1 0 0,-1 0 0 0 0,0 1 1 0 0,0-1-1 0 0,1 0 1 0 0,-1 0-1 0 0,0 1 0 0 0,0-1 1 0 0,1 0-1 0 0,-1 0 1 0 0,1 1-1 0 0,13 0 391 0 0,16-6 435 0 0,-29 5-784 0 0,96-21 1027 0 0,0 4 0 0 0,113-4 0 0 0,163 16-236 0 0,-236 6-598 0 0,-118-3-216 0 0,-48 14 274 0 0,-41 4-229 0 0,0-3 0 0 0,-1-3 0 0 0,-1-3 0 0 0,-106-4-1 0 0,125-4-68 0 0,-96 11 0 0 0,-3 2 0 0 0,152-12 1 0 0,-1 0 1 0 0,0 1-1 0 0,0-1 0 0 0,1 0 0 0 0,-1 0 0 0 0,0 0 0 0 0,0 0 0 0 0,0 0 1 0 0,1 0-1 0 0,-1 0 0 0 0,0-1 0 0 0,0 1 0 0 0,1 0 0 0 0,-1 0 0 0 0,0-1 1 0 0,0 1-1 0 0,1 0 0 0 0,-1-1 0 0 0,0 1 0 0 0,1 0 0 0 0,-1-1 0 0 0,1 1 1 0 0,-1-1-1 0 0,0 1 0 0 0,1-1 0 0 0,-1 0 0 0 0,0 0 0 0 0,1 0 0 0 0,1 1 0 0 0,-1-1 0 0 0,0 0 0 0 0,0 1 0 0 0,0-1 0 0 0,1 0 0 0 0,-1 1 0 0 0,0-1 0 0 0,1 1 0 0 0,-1-1 0 0 0,1 1 0 0 0,-1-1 0 0 0,0 1 0 0 0,1-1 0 0 0,-1 1 0 0 0,1-1 0 0 0,0 1 0 0 0,-1-1 0 0 0,1 1 0 0 0,-1 0 0 0 0,1-1 0 0 0,-1 1 0 0 0,1 0 0 0 0,0-1 0 0 0,-1 1 0 0 0,1 0 0 0 0,0 0-1 0 0,-1 0 1 0 0,1 0 0 0 0,0 0 0 0 0,-1 0 0 0 0,2 0 0 0 0,41-9-1 0 0,0 3 0 0 0,1 2 0 0 0,-1 1 0 0 0,75 6 0 0 0,-31 4 0 0 0,111 24 0 0 0,-149-22 61 0 0,1-1-1 0 0,77 0 1 0 0,-86-12 145 0 0,-66 6 47 0 0,1-2 0 0 0,-1-1 0 0 0,-27-4 0 0 0,20 2-193 0 0,-249-16 399 0 0,-1 25-4112 0 0,224-1-221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5:59.538"/>
    </inkml:context>
    <inkml:brush xml:id="br0">
      <inkml:brushProperty name="width" value="0.1" units="cm"/>
      <inkml:brushProperty name="height" value="0.1" units="cm"/>
      <inkml:brushProperty name="color" value="#66CC00"/>
    </inkml:brush>
  </inkml:definitions>
  <inkml:trace contextRef="#ctx0" brushRef="#br0">1 54 2271 0 0,'1'-1'144'0'0,"1"0"-1"0"0,-1 0 0 0 0,1 1 1 0 0,0-1-1 0 0,0 0 0 0 0,-1 0 0 0 0,1 1 1 0 0,0 0-1 0 0,0-1 0 0 0,0 1 1 0 0,0 0-1 0 0,0 0 0 0 0,0 0 0 0 0,2 0 1 0 0,-2 1-99 0 0,1 0-1 0 0,-1 0 1 0 0,0 1 0 0 0,0-1 0 0 0,0 1 0 0 0,0-1 0 0 0,-1 1 0 0 0,1-1 0 0 0,0 1 0 0 0,-1 0 0 0 0,3 3-1 0 0,-3-3-18 0 0,1 0-1 0 0,0 0 1 0 0,0-1-1 0 0,0 1 0 0 0,0 0 1 0 0,1-1-1 0 0,-1 1 1 0 0,0-1-1 0 0,1 0 0 0 0,-1 0 1 0 0,1 0-1 0 0,-1 0 1 0 0,1 0-1 0 0,-1-1 0 0 0,1 1 1 0 0,0-1-1 0 0,-1 1 1 0 0,1-1-1 0 0,4 0 0 0 0,4-1 292 0 0,0-1-1 0 0,-1 0 1 0 0,19-6-1 0 0,13-2 166 0 0,-11 5-178 0 0,31-11-1 0 0,-32 8-50 0 0,37-5-1 0 0,137-4 359 0 0,-159 14-529 0 0,-16 0-30 0 0,0 1-1 0 0,-1 2 0 0 0,1 1 0 0 0,38 6 1 0 0,13 18 20 0 0,-59-18-32 0 0,0 0 0 0 0,0-1 0 0 0,25 3 0 0 0,3-3 173 0 0,80 7 279 0 0,-103-12-415 0 0,0-1-1 0 0,0-1 0 0 0,26-5 0 0 0,116-18 420 0 0,98 10-66 0 0,-127 11-358 0 0,78 1 120 0 0,-116 0-64 0 0,175 17 0 0 0,-118 6-45 0 0,142 14 100 0 0,-145-11-183 0 0,-41-4 0 0 0,-10-8 70 0 0,177-3-1 0 0,62-5 240 0 0,-217-1-245 0 0,-47 0-41 0 0,97-1 72 0 0,272-7 107 0 0,-253-4-138 0 0,-51-10-14 0 0,148-16 92 0 0,85 10-78 0 0,-286 23-64 0 0,-1 3 0 0 0,101 15 0 0 0,-25-3 247 0 0,-91-10-174 0 0,-66-2-155 0 0,0 0 0 0 0,-1 0 0 0 0,1 1 0 0 0,-1 1-1 0 0,1-1 1 0 0,-1 2 0 0 0,0-1 0 0 0,0 1 0 0 0,0 0-1 0 0,-1 0 1 0 0,1 1 0 0 0,-1 0 0 0 0,10 9 0 0 0,-4-3-1072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6:00.490"/>
    </inkml:context>
    <inkml:brush xml:id="br0">
      <inkml:brushProperty name="width" value="0.1" units="cm"/>
      <inkml:brushProperty name="height" value="0.1" units="cm"/>
      <inkml:brushProperty name="color" value="#66CC00"/>
    </inkml:brush>
  </inkml:definitions>
  <inkml:trace contextRef="#ctx0" brushRef="#br0">1 230 2415 0 0,'1'-1'31'0'0,"0"0"-1"0"0,0-1 0 0 0,0 1 0 0 0,0 0 0 0 0,1 0 0 0 0,-1 0 0 0 0,0 0 1 0 0,1 0-1 0 0,-1 0 0 0 0,1 0 0 0 0,-1 0 0 0 0,1 1 0 0 0,0-1 0 0 0,-1 0 1 0 0,3 0-1 0 0,32-6 509 0 0,-23 5-425 0 0,132-18 1016 0 0,-62 10-422 0 0,131-4 533 0 0,-84 8-1024 0 0,219-13 383 0 0,-171 21-383 0 0,-86 0-63 0 0,117-12-1 0 0,425-47 878 0 0,-350 38-889 0 0,125-7 207 0 0,-197 15-111 0 0,184-5 129 0 0,-374 17-424 0 0,0 1 0 0 0,0 2 0 0 0,-1 0 0 0 0,1 1 0 0 0,30 12 0 0 0,-30-10-460 0 0,2 1-2811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6:01.316"/>
    </inkml:context>
    <inkml:brush xml:id="br0">
      <inkml:brushProperty name="width" value="0.1" units="cm"/>
      <inkml:brushProperty name="height" value="0.1" units="cm"/>
      <inkml:brushProperty name="color" value="#66CC00"/>
    </inkml:brush>
  </inkml:definitions>
  <inkml:trace contextRef="#ctx0" brushRef="#br0">1 143 455 0 0,'10'-1'469'0'0,"0"-1"0"0"0,0 0 0 0 0,0-1 0 0 0,0 1 0 0 0,0-2 0 0 0,16-7-1 0 0,14-5-62 0 0,20-4 341 0 0,2 2 0 0 0,0 3 0 0 0,94-10 0 0 0,349 2 585 0 0,-300 29-931 0 0,-46 0-186 0 0,409 14 121 0 0,-277-12-198 0 0,101 8 140 0 0,-89 6-184 0 0,-235-18-54 0 0,180 2 6 0 0,8 1 36 0 0,146-14-70 0 0,-209-2-14 0 0,-23 8 30 0 0,37-2 8 0 0,-155 1-46 0 0,5-2-29 0 0,0 3 1 0 0,105 10 0 0 0,-117 0-77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6:07.557"/>
    </inkml:context>
    <inkml:brush xml:id="br0">
      <inkml:brushProperty name="width" value="0.1" units="cm"/>
      <inkml:brushProperty name="height" value="0.1" units="cm"/>
      <inkml:brushProperty name="color" value="#66CC00"/>
    </inkml:brush>
  </inkml:definitions>
  <inkml:trace contextRef="#ctx0" brushRef="#br0">167 77 1839 0 0,'-5'-6'265'0'0,"-1"0"-1"0"0,0 0 0 0 0,-1 1 0 0 0,1 0 0 0 0,-1 0 0 0 0,0 1 0 0 0,0-1 0 0 0,0 2 0 0 0,-1-1 0 0 0,-10-3 0 0 0,13 5-249 0 0,-3-2 160 0 0,2 1 23 0 0,-1 1-1 0 0,1-1 1 0 0,-11-2 0 0 0,16 5-185 0 0,0-1 0 0 0,0 1 1 0 0,0 0-1 0 0,0 0 0 0 0,-1 0 0 0 0,1 0 1 0 0,0 0-1 0 0,0 0 0 0 0,0 0 1 0 0,0 0-1 0 0,0 0 0 0 0,0 0 0 0 0,0 1 1 0 0,0-1-1 0 0,0 0 0 0 0,0 1 1 0 0,0-1-1 0 0,0 1 0 0 0,0-1 1 0 0,0 1-1 0 0,0-1 0 0 0,0 1 0 0 0,1 0 1 0 0,-1-1-1 0 0,0 1 0 0 0,0 0 1 0 0,1 0-1 0 0,-1-1 0 0 0,-1 3 0 0 0,2-2 11 0 0,-1 0-1 0 0,1-1 0 0 0,-1 1 0 0 0,1 0 0 0 0,0 0 0 0 0,-1 0 0 0 0,1 0 1 0 0,0-1-1 0 0,-1 1 0 0 0,1 0 0 0 0,0 0 0 0 0,0 0 0 0 0,0 0 0 0 0,0 0 1 0 0,0 0-1 0 0,0 0 0 0 0,0 0 0 0 0,0-1 0 0 0,1 1 0 0 0,-1 0 0 0 0,1 1 1 0 0,-1-1 24 0 0,1 0 0 0 0,0 0 0 0 0,0 0 0 0 0,0-1 0 0 0,0 1 0 0 0,0-1 0 0 0,0 1 0 0 0,0-1 0 0 0,0 1 0 0 0,0-1 0 0 0,0 1 0 0 0,0-1 0 0 0,0 0 0 0 0,0 0 0 0 0,2 1 0 0 0,45 8 576 0 0,62 2 0 0 0,19 2-202 0 0,232-28 285 0 0,-284 7-600 0 0,1 5-1 0 0,141 10 1 0 0,133 16-54 0 0,-214-23-41 0 0,229-2 40 0 0,-262-1-52 0 0,195 0 72 0 0,-250 4-78 0 0,88 3 68 0 0,165-16 0 0 0,-261 7 24 0 0,0 2-1 0 0,1 1 1 0 0,-1 3 0 0 0,80 11 0 0 0,40 22 31 0 0,-144-30-115 0 0,0 1 0 0 0,-1 0-1 0 0,1 1 1 0 0,-1 1 0 0 0,-1 1 0 0 0,26 15-1 0 0,-2 0-510 0 0,-24-15 190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7:00.362"/>
    </inkml:context>
    <inkml:brush xml:id="br0">
      <inkml:brushProperty name="width" value="0.1" units="cm"/>
      <inkml:brushProperty name="height" value="0.1" units="cm"/>
      <inkml:brushProperty name="color" value="#E71224"/>
    </inkml:brush>
  </inkml:definitions>
  <inkml:trace contextRef="#ctx0" brushRef="#br0">0 108 2415 0 0,'2'-3'22'0'0,"-1"0"-1"0"0,1 1 0 0 0,0-1 0 0 0,0 1 0 0 0,0-1 0 0 0,0 1 0 0 0,0 0 1 0 0,1 0-1 0 0,-1 0 0 0 0,0 0 0 0 0,1 0 0 0 0,0 1 0 0 0,3-2 0 0 0,-2 0-38 0 0,1-1-1 0 0,0 1 0 0 0,-1-1 0 0 0,0 0 0 0 0,0 0 0 0 0,0 0 1 0 0,6-9-1 0 0,-7 9 275 0 0,1-1-1 0 0,-1 1 1 0 0,1 0 0 0 0,0 0 0 0 0,1 0 0 0 0,-1 1 0 0 0,8-6-1 0 0,-10 11-105 0 0,-1-1 0 0 0,1 0 0 0 0,-1 1 0 0 0,0-1 0 0 0,1 1 0 0 0,-1 0 0 0 0,0-1 0 0 0,0 1 0 0 0,0 0 0 0 0,0 0 0 0 0,0 1 0 0 0,1 0-3 0 0,0 1-93 0 0,0 0 73 0 0,0 0-1 0 0,0 0 1 0 0,0 0 0 0 0,1 0-1 0 0,0 0 1 0 0,0 0-1 0 0,0-1 1 0 0,0 1 0 0 0,0-1-1 0 0,1 0 1 0 0,-1 0-1 0 0,1 0 1 0 0,0 0 0 0 0,0-1-1 0 0,0 0 1 0 0,6 3-1 0 0,17 4 485 0 0,-1-1 0 0 0,1-2 0 0 0,34 5 0 0 0,-52-10-433 0 0,0 1-1 0 0,-1 0 1 0 0,1 1-1 0 0,-1 0 1 0 0,0 0-1 0 0,12 7 1 0 0,22 8 70 0 0,-38-17-213 0 0,0 0 0 0 0,0-1 1 0 0,0 0-1 0 0,-1 1 0 0 0,1-1 0 0 0,0-1 0 0 0,0 1 1 0 0,0-1-1 0 0,0 1 0 0 0,-1-1 0 0 0,1 0 0 0 0,6-3 1 0 0,16-2 369 0 0,-21 5-375 0 0,-1 0 0 0 0,0 0 0 0 0,1 1 0 0 0,-1-1 0 0 0,1 1 0 0 0,-1 0 0 0 0,1 0 0 0 0,-1 1 0 0 0,1-1 0 0 0,-1 1 0 0 0,8 2 0 0 0,13 1 53 0 0,43 1 18 0 0,93-5-1 0 0,-121 0-5 0 0,0 1 0 0 0,0 3 0 0 0,0 1 0 0 0,43 12 0 0 0,-51-8-50 0 0,-21-6-28 0 0,-1 0 0 0 0,0-1-1 0 0,14 1 1 0 0,16 1-11 0 0,-19-2 9 0 0,-1-1-1 0 0,36-2 1 0 0,-9-4 55 0 0,101-7 178 0 0,21 18-117 0 0,-134-4-46 0 0,0-2 7 0 0,-1-2 0 0 0,0-1-1 0 0,-1-2 1 0 0,39-10-1 0 0,-26 5-5 0 0,-22 7-57 0 0,0 2 1 0 0,0 0 0 0 0,46 4 0 0 0,-50-1-16 0 0,13 1-15 0 0,-16-1 0 0 0,0-1 0 0 0,0 0 0 0 0,25-3 0 0 0,-24-1 23 0 0,0 1 0 0 0,1 1 1 0 0,0 1-1 0 0,-1 0 0 0 0,34 6 0 0 0,-51-6-20 0 0,0 0 0 0 0,0 1-1 0 0,-1-1 1 0 0,1 0 0 0 0,0 1 0 0 0,-1-1 0 0 0,1 1 0 0 0,0-1 0 0 0,-1 0-1 0 0,1 1 1 0 0,-1 0 0 0 0,1-1 0 0 0,-1 1 0 0 0,1-1 0 0 0,-1 1 0 0 0,1 0-1 0 0,-1-1 1 0 0,0 1 0 0 0,1 0 0 0 0,-1-1 0 0 0,0 1 0 0 0,1 0 0 0 0,-1 0-1 0 0,0-1 1 0 0,0 1 0 0 0,0 0 0 0 0,0 0 0 0 0,0-1 0 0 0,0 1-1 0 0,0 0 1 0 0,0 0 0 0 0,0-1 0 0 0,0 2 0 0 0,-6 28-111 0 0,5-26 36 0 0,-9 31-968 0 0,3-11-2765 0 0,-2 3-1086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6:16.877"/>
    </inkml:context>
    <inkml:brush xml:id="br0">
      <inkml:brushProperty name="width" value="0.1" units="cm"/>
      <inkml:brushProperty name="height" value="0.1" units="cm"/>
      <inkml:brushProperty name="color" value="#66CC00"/>
    </inkml:brush>
  </inkml:definitions>
  <inkml:trace contextRef="#ctx0" brushRef="#br0">1 74 919 0 0,'1'-1'114'0'0,"0"0"0"0"0,0 0 0 0 0,0 0-1 0 0,0 0 1 0 0,0 0 0 0 0,0 0 0 0 0,1 0-1 0 0,-1 0 1 0 0,0 0 0 0 0,1 1 0 0 0,-1-1-1 0 0,0 0 1 0 0,1 1 0 0 0,-1-1 0 0 0,1 1-1 0 0,-1 0 1 0 0,1-1 0 0 0,1 1 0 0 0,35-3 739 0 0,-22 2-733 0 0,0 1 30 0 0,1 1 0 0 0,-1 0 0 0 0,32 7 0 0 0,-33-5-38 0 0,1-1 0 0 0,-1 0 1 0 0,1 0-1 0 0,27-3 0 0 0,59-2 525 0 0,0-1-130 0 0,-56 1-379 0 0,76 5 0 0 0,12 1 24 0 0,-80-6-110 0 0,89-7 175 0 0,186-13 179 0 0,-215 20-323 0 0,4-6 1 0 0,46-1 63 0 0,183 24-84 0 0,-278-8-35 0 0,-1-3 0 0 0,132-11 0 0 0,-120 0-15 0 0,1 3 1 0 0,151 10-1 0 0,-126 1-3 0 0,0-4 0 0 0,124-15 0 0 0,-133 8 88 0 0,172 15-1 0 0,-34 0 2 0 0,109-10-25 0 0,-195-9 58 0 0,-145 8-113 0 0,19-1 56 0 0,-15 0-32 0 0,-1 1 0 0 0,0 1-1 0 0,1-1 1 0 0,-1 1-1 0 0,0 1 1 0 0,10 1-1 0 0,-16-2-24 0 0,1 1-1 0 0,-1-1 1 0 0,1 0-1 0 0,-1 1 0 0 0,1-1 1 0 0,-1 0-1 0 0,1 0 1 0 0,-1 0-1 0 0,1 0 0 0 0,-1-1 1 0 0,1 1-1 0 0,-1 0 1 0 0,1 0-1 0 0,-1-1 0 0 0,1 1 1 0 0,-1-1-1 0 0,1 0 1 0 0,-1 1-1 0 0,0-1 1 0 0,0 0-1 0 0,1 0 0 0 0,-1 0 1 0 0,0 0-1 0 0,0 0 1 0 0,0 0-1 0 0,2-1 0 0 0,-3 2-5 0 0,0-1-1 0 0,0 1 0 0 0,1 0 0 0 0,-1-1 1 0 0,0 1-1 0 0,1 0 0 0 0,-1 0 0 0 0,0 0 1 0 0,1-1-1 0 0,-1 1 0 0 0,0 0 0 0 0,1 0 1 0 0,-1 0-1 0 0,0 0 0 0 0,1 0 0 0 0,-1-1 1 0 0,1 1-1 0 0,-1 0 0 0 0,0 0 0 0 0,1 0 1 0 0,-1 0-1 0 0,1 0 0 0 0,-1 0 0 0 0,0 0 1 0 0,1 0-1 0 0,-1 1 0 0 0,1-1 1 0 0,-1 0-1 0 0,0 0 0 0 0,1 0 0 0 0,-1 0 1 0 0,0 0-1 0 0,1 1 0 0 0,-1-1 0 0 0,0 0 1 0 0,1 0-1 0 0,-1 1 0 0 0,0-1 0 0 0,1 0 1 0 0,-1 1-1 0 0,0-1 0 0 0,0 0 0 0 0,1 1 1 0 0,-1-1-1 0 0,0 0 0 0 0,0 1 0 0 0,0-1 1 0 0,1 0-1 0 0,-1 1 0 0 0,0 0 0 0 0,0-1 1 0 0,0 1 0 0 0,0-1 0 0 0,0 1 0 0 0,0 0 0 0 0,0-1-1 0 0,0 1 1 0 0,0 0 0 0 0,0-1 0 0 0,0 1 0 0 0,0-1-1 0 0,0 1 1 0 0,0 0 0 0 0,-1-1 0 0 0,1 1 0 0 0,0-1 0 0 0,-1 1-1 0 0,1-1 1 0 0,0 1 0 0 0,-1-1 0 0 0,1 1 0 0 0,0-1 0 0 0,-1 1-1 0 0,1-1 1 0 0,-1 1 0 0 0,1-1 0 0 0,-1 0 0 0 0,1 1 0 0 0,-1-1-1 0 0,1 0 1 0 0,-1 1 0 0 0,1-1 0 0 0,-1 0 0 0 0,1 0 0 0 0,-2 1-1 0 0,0 0-1 0 0,0 0 0 0 0,-2 3 128 0 0,4-3-145 0 0,-1 0 0 0 0,1 0 0 0 0,-1 0-1 0 0,1-1 1 0 0,0 1 0 0 0,-1 0-1 0 0,1 0 1 0 0,0 0 0 0 0,-1 0 0 0 0,1 0-1 0 0,0 0 1 0 0,0-1 0 0 0,0 1 0 0 0,0 0-1 0 0,0 0 1 0 0,0 0 0 0 0,0 0 0 0 0,0 0-1 0 0,0 0 1 0 0,1 1 0 0 0,5 17-591 0 0,-5-17 512 0 0,1 2-318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6:20.631"/>
    </inkml:context>
    <inkml:brush xml:id="br0">
      <inkml:brushProperty name="width" value="0.1" units="cm"/>
      <inkml:brushProperty name="height" value="0.1" units="cm"/>
      <inkml:brushProperty name="color" value="#66CC00"/>
    </inkml:brush>
  </inkml:definitions>
  <inkml:trace contextRef="#ctx0" brushRef="#br0">0 62 1839 0 0,'8'-17'160'0'0,"-3"6"-160"0"0,1 7 0 0 0,-4 3 0 0 0,-1 1 64 0 0,3-2-64 0 0,5-2 80 0 0,3-3-80 0 0,4-1 128 0 0,1 3-32 0 0,3 3 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6:21.125"/>
    </inkml:context>
    <inkml:brush xml:id="br0">
      <inkml:brushProperty name="width" value="0.1" units="cm"/>
      <inkml:brushProperty name="height" value="0.1" units="cm"/>
      <inkml:brushProperty name="color" value="#66CC00"/>
    </inkml:brush>
  </inkml:definitions>
  <inkml:trace contextRef="#ctx0" brushRef="#br0">1 0 2127 0 0,'7'0'0'0'0,"3"0"88"0"0,-1 0-24 0 0,-2 0 0 0 0,1 2-64 0 0,-5 0 0 0 0,7 2 0 0 0,-1 0 0 0 0,6 1 0 0 0,5 2 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6:22.483"/>
    </inkml:context>
    <inkml:brush xml:id="br0">
      <inkml:brushProperty name="width" value="0.1" units="cm"/>
      <inkml:brushProperty name="height" value="0.1" units="cm"/>
      <inkml:brushProperty name="color" value="#66CC00"/>
    </inkml:brush>
  </inkml:definitions>
  <inkml:trace contextRef="#ctx0" brushRef="#br0">2 88 4143 0 0,'-2'-17'368'0'0,"2"2"-296"0"0,2 10-72 0 0,2 3 0 0 0,-1 2-128 0 0,3-2-32 0 0,1-5-16 0 0,8-6 0 0 0,9 0 48 0 0,8 0 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6:22.886"/>
    </inkml:context>
    <inkml:brush xml:id="br0">
      <inkml:brushProperty name="width" value="0.1" units="cm"/>
      <inkml:brushProperty name="height" value="0.1" units="cm"/>
      <inkml:brushProperty name="color" value="#66CC00"/>
    </inkml:brush>
  </inkml:definitions>
  <inkml:trace contextRef="#ctx0" brushRef="#br0">0 1 3679 0 0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46:23.963"/>
    </inkml:context>
    <inkml:brush xml:id="br0">
      <inkml:brushProperty name="width" value="0.1" units="cm"/>
      <inkml:brushProperty name="height" value="0.1" units="cm"/>
      <inkml:brushProperty name="color" value="#66CC00"/>
    </inkml:brush>
  </inkml:definitions>
  <inkml:trace contextRef="#ctx0" brushRef="#br0">25 36 455 0 0,'0'-2'140'0'0,"0"-1"0"0"0,0 1 0 0 0,-1 0 0 0 0,1 0-1 0 0,-1 0 1 0 0,0-1 0 0 0,0 1 0 0 0,-1-2-1 0 0,2 3-92 0 0,-1 0 0 0 0,1 0-1 0 0,-1 1 1 0 0,1-1-1 0 0,-1 0 1 0 0,1 0-1 0 0,-1 1 1 0 0,1-1 0 0 0,-1 0-1 0 0,0 1 1 0 0,1-1-1 0 0,-1 0 1 0 0,0 1-1 0 0,0-1 1 0 0,1 1 0 0 0,-1-1-1 0 0,0 1 1 0 0,0 0-1 0 0,0-1 1 0 0,0 1 0 0 0,0 0-1 0 0,0 0-44 0 0,1 0 0 0 0,0 0-1 0 0,0 0 1 0 0,0 0 0 0 0,0 0-1 0 0,0 0 1 0 0,-1 0 0 0 0,1 0 0 0 0,0 0-1 0 0,0 0 1 0 0,0 0 0 0 0,0 0-1 0 0,0 0 1 0 0,0 0 0 0 0,-1 0-1 0 0,1 0 1 0 0,0 0 0 0 0,0 0 0 0 0,0 1-1 0 0,0-1 1 0 0,0 0 0 0 0,0 0-1 0 0,0 0 1 0 0,0 0 0 0 0,0 0 0 0 0,0 0-1 0 0,-1 0 1 0 0,1 1 0 0 0,0-1-1 0 0,0 0 1 0 0,0 0 0 0 0,0 0 0 0 0,0 0-1 0 0,0 0 1 0 0,0 1 0 0 0,0-1-1 0 0,0 0 1 0 0,0 0 0 0 0,0 0-1 0 0,0 0 1 0 0,0 0 0 0 0,0 0 0 0 0,0 1-1 0 0,0-1 1 0 0,0 0 0 0 0,1 0-1 0 0,-1 0 1 0 0,0 0 0 0 0,0 0 0 0 0,0 0-1 0 0,0 1 1 0 0,0-1 0 0 0,0 0-1 0 0,0 0 1 0 0,0 0 0 0 0,0 0 0 0 0,0 0-1 0 0,1 0 1 0 0,5 9 249 0 0,-5-7-151 0 0,1-2-12 0 0,0 1 0 0 0,0-1 1 0 0,0 0-1 0 0,0 0 0 0 0,-1 0 0 0 0,1 0 0 0 0,0 0 1 0 0,0 0-1 0 0,0 0 0 0 0,0 0 0 0 0,0-1 0 0 0,0 1 0 0 0,3-2 1 0 0,11-1 237 0 0,5 4-288 0 0,0 1 0 0 0,0 2-1 0 0,-1 0 1 0 0,31 10-1 0 0,-23-6 5 0 0,42 7 0 0 0,106 1 0 0 0,-61-8-20 0 0,159 4-18 0 0,-168-9 56 0 0,-35-5 60 0 0,104-14 1 0 0,0-2-10 0 0,-151 17-87 0 0,-1 1 0 0 0,47 6 0 0 0,-65-5-16 0 0,13 4 26 0 0,-17-5-33 0 0,-1 0 0 0 0,0 0 0 0 0,1 1 0 0 0,-1-1-1 0 0,0 0 1 0 0,1 0 0 0 0,-1 0 0 0 0,1 0 0 0 0,-1 0 0 0 0,0 0-1 0 0,1 0 1 0 0,-1 0 0 0 0,1 0 0 0 0,-1 0 0 0 0,0 0-1 0 0,1 0 1 0 0,-1 0 0 0 0,1 0 0 0 0,-1 0 0 0 0,0-1 0 0 0,1 1-1 0 0,-1 0 1 0 0,0 0 0 0 0,1 0 0 0 0,-1-1 0 0 0,1 1-1 0 0,-1-1 5 0 0,-1 1-1 0 0,1 0 0 0 0,0-1 1 0 0,0 1-1 0 0,0-1 0 0 0,0 1 0 0 0,-1 0 1 0 0,1-1-1 0 0,0 1 0 0 0,0-1 0 0 0,-1 1 1 0 0,1 0-1 0 0,0-1 0 0 0,-1 1 1 0 0,1 0-1 0 0,0-1 0 0 0,-1 1 0 0 0,1 0 1 0 0,0 0-1 0 0,-1-1 0 0 0,1 1 1 0 0,-1 0-1 0 0,1 0 0 0 0,0 0 0 0 0,-1-1 1 0 0,-18-3 239 0 0,-19 2 112 0 0,37 2-372 0 0,0 0-1 0 0,1 0 1 0 0,-1 0-1 0 0,0 0 1 0 0,1 1-1 0 0,-1-1 1 0 0,0 0-1 0 0,1 0 1 0 0,-1 0-1 0 0,0 1 1 0 0,1-1-1 0 0,-1 0 1 0 0,1 1-1 0 0,-1-1 1 0 0,1 0-1 0 0,-1 1 1 0 0,1-1-1 0 0,-1 1 1 0 0,1-1-1 0 0,-1 1 1 0 0,1-1-1 0 0,-1 1 1 0 0,1 0-1 0 0,0-1 1 0 0,-1 2-1 0 0,-3 5-2130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57:13.696"/>
    </inkml:context>
    <inkml:brush xml:id="br0">
      <inkml:brushProperty name="width" value="0.1" units="cm"/>
      <inkml:brushProperty name="height" value="0.1" units="cm"/>
      <inkml:brushProperty name="color" value="#66CC00"/>
    </inkml:brush>
  </inkml:definitions>
  <inkml:trace contextRef="#ctx0" brushRef="#br0">86 1 919 0 0,'-12'7'541'0'0,"0"0"-1"0"0,-12 10 0 0 0,11-8-621 0 0,-11 6 3901 0 0,46-17-2512 0 0,-3 1-617 0 0,-13-1-474 0 0,0 1 1 0 0,0 0-1 0 0,0 0 0 0 0,0 0 1 0 0,0 1-1 0 0,0 0 0 0 0,0 0 1 0 0,0 0-1 0 0,1 1 0 0 0,-1 0 1 0 0,0 0-1 0 0,10 4 0 0 0,-4 0-28 0 0,1-1-1 0 0,0 0 0 0 0,0-1 0 0 0,0 0 0 0 0,1-1 0 0 0,21 1 1 0 0,-16-2 204 0 0,0 1 0 0 0,0 1 1 0 0,29 8-1 0 0,-29-6-270 0 0,0 0 1 0 0,1-2-1 0 0,30 2 0 0 0,100-10 517 0 0,-88 8-469 0 0,-36-1-100 0 0,33-2-1 0 0,116-3 128 0 0,-137 3-53 0 0,-23 1-107 0 0,-1 1 0 0 0,0 0 1 0 0,0 1-1 0 0,16 5 0 0 0,29 5 60 0 0,-32-9-92 0 0,25 3 61 0 0,61 1-1 0 0,-91-7-21 0 0,26 4 0 0 0,-26-2-5 0 0,27 1 1 0 0,147 12 81 0 0,-139-8-106 0 0,113 15 123 0 0,-70-15-22 0 0,-63-4-71 0 0,0-2 1 0 0,41-4-1 0 0,46-2 18 0 0,-59 0-37 0 0,118 8-1 0 0,215 26 38 0 0,-159-19 394 0 0,-29-6-618 0 0,-42-1 137 0 0,-10-4 240 0 0,21 1 27 0 0,-166-1-288 0 0,-3 0-162 0 0,-1 1 1 0 0,0 0-1 0 0,1 0 1 0 0,15 5 0 0 0,-23-5 149 0 0,0 0 0 0 0,1 0 1 0 0,-1 0-1 0 0,0 0 1 0 0,0 0-1 0 0,0 0 0 0 0,0 1 1 0 0,0-1-1 0 0,-1 1 0 0 0,1-1 1 0 0,0 1-1 0 0,-1 0 0 0 0,1 0 1 0 0,-1-1-1 0 0,1 1 0 0 0,-1 0 1 0 0,0 1-1 0 0,0-1 0 0 0,0 0 1 0 0,0 0-1 0 0,0 0 1 0 0,-1 0-1 0 0,1 1 0 0 0,0 2 1 0 0,1 7-1211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57:15.560"/>
    </inkml:context>
    <inkml:brush xml:id="br0">
      <inkml:brushProperty name="width" value="0.1" units="cm"/>
      <inkml:brushProperty name="height" value="0.1" units="cm"/>
      <inkml:brushProperty name="color" value="#66CC00"/>
    </inkml:brush>
  </inkml:definitions>
  <inkml:trace contextRef="#ctx0" brushRef="#br0">154 62 1583 0 0,'-2'-1'12'0'0,"-1"1"0"0"0,1-1-1 0 0,0 1 1 0 0,-1-1-1 0 0,1 0 1 0 0,0 0-1 0 0,0 0 1 0 0,0 0-1 0 0,0-1 1 0 0,0 1 0 0 0,0-1-1 0 0,0 1 1 0 0,0-1-1 0 0,1 1 1 0 0,-1-1-1 0 0,0 0 1 0 0,1 0-1 0 0,0 0 1 0 0,-3-4 0 0 0,3 4 130 0 0,0 0 1 0 0,-1-1-1 0 0,1 1 1 0 0,-1 0-1 0 0,0 0 1 0 0,1 1-1 0 0,-1-1 1 0 0,0 0-1 0 0,0 0 1 0 0,0 1-1 0 0,0 0 1 0 0,0-1-1 0 0,-1 1 1 0 0,1 0-1 0 0,0 0 1 0 0,-1 0-1 0 0,1 0 1 0 0,-1 0-1 0 0,1 1 1 0 0,-4-1-1 0 0,2 1 144 0 0,0 0 0 0 0,0 0-1 0 0,0 1 1 0 0,0-1-1 0 0,1 1 1 0 0,-1 0 0 0 0,0 0-1 0 0,0 1 1 0 0,-7 3-1 0 0,0-1 238 0 0,0 2 1084 0 0,11-6-1564 0 0,0 1-1 0 0,0 0 0 0 0,0-1 1 0 0,0 1-1 0 0,0 0 0 0 0,0 0 1 0 0,0-1-1 0 0,0 1 0 0 0,1 0 1 0 0,-1-1-1 0 0,0 1 1 0 0,0 0-1 0 0,1-1 0 0 0,-1 1 1 0 0,0 0-1 0 0,1-1 0 0 0,-1 1 1 0 0,0-1-1 0 0,1 1 0 0 0,-1-1 1 0 0,1 1-1 0 0,0 0 0 0 0,13 13 520 0 0,-12-12-494 0 0,0 1 0 0 0,1-1 1 0 0,-1 1-1 0 0,0-1 1 0 0,0 1-1 0 0,3 4 0 0 0,-4-5-24 0 0,1 0 0 0 0,-1 0-1 0 0,1 0 1 0 0,0 0-1 0 0,0 0 1 0 0,0 0 0 0 0,0 0-1 0 0,1-1 1 0 0,-1 1-1 0 0,0-1 1 0 0,1 0 0 0 0,3 2-1 0 0,32 10 534 0 0,-27-10-394 0 0,1-2-1 0 0,-1 1 1 0 0,16-1 0 0 0,18 2 190 0 0,-13 0-206 0 0,0-1 0 0 0,1-1-1 0 0,0-2 1 0 0,43-6 0 0 0,61-3 199 0 0,105-15-30 0 0,-178 22-72 0 0,97 9 0 0 0,-71 0-46 0 0,114-7 0 0 0,-64-2 24 0 0,55 11-115 0 0,-93-3-52 0 0,-74-4-68 0 0,67 4 170 0 0,127-11-1 0 0,-125-5 99 0 0,-16 1 309 0 0,123 1 0 0 0,-191 10-806 0 0,72 2-187 0 0,147-12 0 0 0,148-23 462 0 0,-126 41 11 0 0,-205-15-47 0 0,2 0 14 0 0,-47 5-30 0 0,0 1 1 0 0,0 1-1 0 0,0-1 1 0 0,0 0-1 0 0,0 1 1 0 0,0 0-1 0 0,-1 0 1 0 0,1 0-1 0 0,0 0 1 0 0,4 3-1 0 0,-7-3-66 0 0,0 0-1 0 0,0 0 0 0 0,0 0 1 0 0,1 0-1 0 0,-1 0 1 0 0,0 0-1 0 0,0 0 1 0 0,-1 1-1 0 0,1-1 0 0 0,0 0 1 0 0,0 1-1 0 0,-1-1 1 0 0,1 0-1 0 0,0 1 1 0 0,-1-1-1 0 0,0 1 0 0 0,1-1 1 0 0,-1 1-1 0 0,0-1 1 0 0,0 1-1 0 0,0-1 0 0 0,0 1 1 0 0,0 0-1 0 0,0-1 1 0 0,0 1-1 0 0,-1 2 1 0 0,-2 12-5765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57:41.839"/>
    </inkml:context>
    <inkml:brush xml:id="br0">
      <inkml:brushProperty name="width" value="0.1" units="cm"/>
      <inkml:brushProperty name="height" value="0.1" units="cm"/>
      <inkml:brushProperty name="color" value="#66CC00"/>
    </inkml:brush>
  </inkml:definitions>
  <inkml:trace contextRef="#ctx0" brushRef="#br0">0 80 3079 0 0,'2'7'2428'0'0,"3"-10"-2048"0"0,-1 0 0 0 0,1 0-1 0 0,-1 0 1 0 0,1 1 0 0 0,0-1-1 0 0,10-2 1 0 0,3-3 694 0 0,19-13 506 0 0,-28 15-1200 0 0,1 0 1 0 0,-1 1-1 0 0,1 0 0 0 0,18-5 1 0 0,-23 9-291 0 0,1 0 0 0 0,0 0 0 0 0,-1 1 0 0 0,1 0 0 0 0,0 0 0 0 0,-1 0 0 0 0,9 2 1 0 0,16 1 322 0 0,20 6 14 0 0,-24-5-114 0 0,28 6-1 0 0,30 3 14 0 0,-20-5-149 0 0,-23-3 23 0 0,83-1 0 0 0,-118-4-195 0 0,18-3 142 0 0,-21 2-119 0 0,0 1-1 0 0,0-1 0 0 0,0 1 1 0 0,0-1-1 0 0,0 1 0 0 0,0 0 1 0 0,1 0-1 0 0,-1 0 1 0 0,0 1-1 0 0,5 0 0 0 0,-1 0 9 0 0,-11-5 43 0 0,-10-5 52 0 0,-3 1-48 0 0,15 6-97 0 0,-1 1 0 0 0,1 0 1 0 0,0-1-1 0 0,-1 1 0 0 0,0 0 0 0 0,1 1 0 0 0,-1-1 0 0 0,1 0 0 0 0,-1 1 0 0 0,0-1 0 0 0,0 1 1 0 0,1 0-1 0 0,-1 0 0 0 0,0 0 0 0 0,0 0 0 0 0,1 0 0 0 0,-1 1 0 0 0,0-1 0 0 0,1 1 0 0 0,-4 1 1 0 0,-8 3-537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7:06.099"/>
    </inkml:context>
    <inkml:brush xml:id="br0">
      <inkml:brushProperty name="width" value="0.1" units="cm"/>
      <inkml:brushProperty name="height" value="0.1" units="cm"/>
      <inkml:brushProperty name="color" value="#E71224"/>
    </inkml:brush>
  </inkml:definitions>
  <inkml:trace contextRef="#ctx0" brushRef="#br0">1 1 3167 0 0,'0'0'142'0'0,"0"0"-8"0"0,2 2 13 0 0,0-1-1 0 0,-1 1 0 0 0,1 0 0 0 0,0 0 0 0 0,-1 0 0 0 0,0 0 0 0 0,1 0 0 0 0,-1 1 0 0 0,0-1 0 0 0,1 3 0 0 0,-1-2-189 0 0,15 23 540 0 0,-15-25-424 0 0,0-1 0 0 0,0 1 0 0 0,0 0 0 0 0,-1 0 0 0 0,1-1 0 0 0,0 1 0 0 0,0 0 0 0 0,0-1 0 0 0,0 1 0 0 0,0-1 0 0 0,0 1 0 0 0,0-1 0 0 0,1 0 0 0 0,-1 1 0 0 0,0-1 0 0 0,0 0 0 0 0,0 0 0 0 0,0 0 0 0 0,0 0-1 0 0,0 0 1 0 0,1 0 0 0 0,-1 0 0 0 0,2 0 0 0 0,5-2 215 0 0,-1 1-1 0 0,1 0 0 0 0,0 1 0 0 0,0 0 0 0 0,0 0 0 0 0,0 0 0 0 0,-1 1 0 0 0,9 2 1 0 0,61 19 65 0 0,-76-22-335 0 0,10 3 159 0 0,1-1-1 0 0,-1 0 0 0 0,1-1 0 0 0,-1-1 0 0 0,1 0 1 0 0,12-1-1 0 0,9 0 186 0 0,69 7 365 0 0,-71-3-345 0 0,-1-1 0 0 0,1-2 1 0 0,55-6-1 0 0,-60 4-253 0 0,0 0-1 0 0,0 1 1 0 0,0 2-1 0 0,37 5 1 0 0,-22-2-65 0 0,-29-2-14 0 0,1 0 0 0 0,-1-1 0 0 0,1-1 0 0 0,-1 0 0 0 0,1 0 0 0 0,-1-1 0 0 0,25-6 0 0 0,-17 4 72 0 0,35-2 1 0 0,98-2 45 0 0,1 1-24 0 0,60 11 48 0 0,-179-4-192 0 0,38-5 0 0 0,-58 3 0 0 0,41-5 58 0 0,-35 3-13 0 0,0 1 0 0 0,33 1-1 0 0,4 5-12 0 0,80-5 0 0 0,-124-1 15 0 0,0 0 0 0 0,16-6 1 0 0,22-3 74 0 0,-49 11-187 0 0,-1 0-1 0 0,0 0 0 0 0,0 0 0 0 0,0 0 1 0 0,1 1-1 0 0,-1-1 0 0 0,0 1 0 0 0,0-1 1 0 0,0 1-1 0 0,0 0 0 0 0,0 0 1 0 0,0 0-1 0 0,0 0 0 0 0,0 0 0 0 0,-1 0 1 0 0,1 1-1 0 0,0-1 0 0 0,-1 0 0 0 0,1 1 1 0 0,-1 0-1 0 0,1-1 0 0 0,-1 1 0 0 0,0 0 1 0 0,2 2-1 0 0,2 5-848 0 0,0 1 0 0 0,0 0-1 0 0,5 16 1 0 0,-8-19 309 0 0,4 6-3946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57:45.576"/>
    </inkml:context>
    <inkml:brush xml:id="br0">
      <inkml:brushProperty name="width" value="0.1" units="cm"/>
      <inkml:brushProperty name="height" value="0.1" units="cm"/>
      <inkml:brushProperty name="color" value="#E71224"/>
    </inkml:brush>
  </inkml:definitions>
  <inkml:trace contextRef="#ctx0" brushRef="#br0">230 21 3167 0 0,'0'-1'121'0'0,"0"0"-1"0"0,1 0 1 0 0,-1 0-1 0 0,1-1 0 0 0,-1 1 1 0 0,1 0-1 0 0,-1 0 0 0 0,1 0 1 0 0,0 0-1 0 0,-1 1 0 0 0,1-1 1 0 0,0 0-1 0 0,1-2 0 0 0,-1 3-55 0 0,-1 0-1 0 0,0-1 1 0 0,1 1 0 0 0,-1 0-1 0 0,0-1 1 0 0,1 1-1 0 0,-1 0 1 0 0,1-1-1 0 0,-1 1 1 0 0,0 0 0 0 0,1 0-1 0 0,-1-1 1 0 0,1 1-1 0 0,-1 0 1 0 0,1 0-1 0 0,-1 0 1 0 0,1 0-1 0 0,-1 0 1 0 0,1 0 0 0 0,-1 0-1 0 0,1 0 1 0 0,-1 0-1 0 0,1 0 1 0 0,-1 0-1 0 0,1 0 1 0 0,-1 0-1 0 0,1 0 1 0 0,-1 0 0 0 0,1 0-1 0 0,-1 1 1 0 0,1-1-1 0 0,-1 0 1 0 0,1 1-1 0 0,0 1 156 0 0,-1-1 0 0 0,0 1-1 0 0,0 0 1 0 0,0 0 0 0 0,0 0-1 0 0,0 0 1 0 0,-1 0 0 0 0,1-1-1 0 0,-1 3 1 0 0,-1 7 302 0 0,6 9 5024 0 0,-3-20-5274 0 0,2 3 607 0 0,2-2-622 0 0,-1 0-1 0 0,1-1 0 0 0,0 1 0 0 0,0-1 1 0 0,0 0-1 0 0,0 0 0 0 0,0 0 1 0 0,6-2-1 0 0,17 3-1065 0 0,-24-1 856 0 0,0 1 1 0 0,0-1 0 0 0,0 0 0 0 0,1 0 0 0 0,-1 0-1 0 0,5-2 1 0 0,-3 1 8 0 0,0 0 0 0 0,0 1 0 0 0,0-1 0 0 0,9 2 0 0 0,9-1 112 0 0,8-2 73 0 0,-1 2 0 0 0,36 4 0 0 0,-17 0-137 0 0,-36-3-34 0 0,-1 0-1 0 0,0 1 1 0 0,0 0 0 0 0,22 8-1 0 0,-33-10-64 0 0,14 4 84 0 0,0-1 0 0 0,27 1 0 0 0,-23-2 31 0 0,25 4 1 0 0,-33-4-74 0 0,0-1 0 0 0,-1 0-1 0 0,22-2 1 0 0,-23 0-13 0 0,0 1 0 0 0,0 0 0 0 0,-1 1-1 0 0,1 0 1 0 0,0 0 0 0 0,10 3 0 0 0,-7-1-16 0 0,0-1-1 0 0,0 0 0 0 0,0-2 1 0 0,0 1-1 0 0,0-1 0 0 0,0-1 1 0 0,24-4-1 0 0,-14 2-9 0 0,-1 2 0 0 0,0 1 1 0 0,0 0-1 0 0,42 7 0 0 0,33 1 4 0 0,-2-8 52 0 0,-32 3-64 0 0,-42-1 0 0 0,0-1 0 0 0,-1-1 0 0 0,33-4 0 0 0,-38 2 0 0 0,-1 0 0 0 0,1 0 0 0 0,-1 1 0 0 0,1 1 0 0 0,0 1 0 0 0,-1 0 0 0 0,1 1 0 0 0,25 7 0 0 0,-26-6 0 0 0,-1 0 0 0 0,0 0 0 0 0,1-1 0 0 0,22 0 0 0 0,-35-2 0 0 0,1 0 0 0 0,-1 0 0 0 0,1 0 0 0 0,-1 1 0 0 0,0-1 0 0 0,1 0 0 0 0,-1 1 0 0 0,0-1 0 0 0,1 1 0 0 0,-1 0 0 0 0,2 0 0 0 0,1 1 0 0 0,-14-5 13 0 0,0 1-1 0 0,0 0 1 0 0,-1 0 0 0 0,-11 1-1 0 0,19 0-11 0 0,-62-2 35 0 0,-87 8 0 0 0,-32-2 20 0 0,146-7-56 0 0,0-1 0 0 0,-40-12 0 0 0,-39-7 0 0 0,48 15 0 0 0,-11-2 0 0 0,-89 0 0 0 0,102 10 0 0 0,-77 2 0 0 0,-8 2 0 0 0,-165 13 0 0 0,290-12 229 0 0,-38 10 0 0 0,21 2-1284 0 0,4 7-4716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57:49.786"/>
    </inkml:context>
    <inkml:brush xml:id="br0">
      <inkml:brushProperty name="width" value="0.1" units="cm"/>
      <inkml:brushProperty name="height" value="0.1" units="cm"/>
      <inkml:brushProperty name="color" value="#E71224"/>
    </inkml:brush>
  </inkml:definitions>
  <inkml:trace contextRef="#ctx0" brushRef="#br0">145 31 1007 0 0,'-9'0'452'0'0,"0"-1"-1"0"0,1 0 0 0 0,-1-1 0 0 0,1 0 0 0 0,-1 0 1 0 0,1-1-1 0 0,-1 0 0 0 0,1 0 0 0 0,-9-6 0 0 0,16 9-342 0 0,0-1 0 0 0,0 1 0 0 0,0-1 0 0 0,0 1 0 0 0,0-1 0 0 0,0 1 0 0 0,0 0 0 0 0,0-1 0 0 0,0 1-1 0 0,0 0 1 0 0,0 0 0 0 0,0 0 0 0 0,0 0 0 0 0,0 0 0 0 0,0 0 0 0 0,0 0 0 0 0,0 0 0 0 0,0 0 0 0 0,0 0 0 0 0,0 1-1 0 0,0-1 1 0 0,0 0 0 0 0,0 1 0 0 0,-1 0 0 0 0,1 0 38 0 0,-1 0-1 0 0,1 1 1 0 0,-1-1 0 0 0,1 0-1 0 0,-1 1 1 0 0,1-1 0 0 0,0 1-1 0 0,0 0 1 0 0,0-1 0 0 0,0 1-1 0 0,0 0 1 0 0,0 2 0 0 0,-1-1 52 0 0,1 1 1 0 0,-1 0-1 0 0,1 0 1 0 0,0 1-1 0 0,1-1 1 0 0,-1 0 0 0 0,1 0-1 0 0,0 0 1 0 0,0 0-1 0 0,0 1 1 0 0,1 5-1 0 0,0-8-120 0 0,0 0-1 0 0,0 0 0 0 0,0 0 1 0 0,0 0-1 0 0,1 0 0 0 0,-1 0 1 0 0,1 0-1 0 0,-1-1 0 0 0,1 1 0 0 0,-1 0 1 0 0,1-1-1 0 0,0 0 0 0 0,0 1 1 0 0,0-1-1 0 0,0 0 0 0 0,0 0 1 0 0,0 0-1 0 0,0 0 0 0 0,0 0 1 0 0,0 0-1 0 0,1-1 0 0 0,-1 1 1 0 0,0-1-1 0 0,0 0 0 0 0,4 1 1 0 0,6-1 322 0 0,1 1 1 0 0,0-2 0 0 0,19-2-1 0 0,-8 0-20 0 0,142-13 1160 0 0,6 0-586 0 0,12-1-379 0 0,90-3 59 0 0,-82 24-454 0 0,-12 15 11 0 0,-81-3-128 0 0,-68-11-64 0 0,-1 1 0 0 0,1 1 0 0 0,-1 1 0 0 0,53 23 0 0 0,-31-11 0 0 0,-29-13 33 0 0,0-2 0 0 0,0 0 0 0 0,1-2 1 0 0,43 1-1 0 0,-24-1 53 0 0,-37-3-68 0 0,0-1-1 0 0,0 1 1 0 0,0-1-1 0 0,11-2 0 0 0,16-2 44 0 0,-33 4-59 0 0,0 1-1 0 0,0 0 0 0 0,0 0 1 0 0,0 0-1 0 0,1 0 0 0 0,-1 0 1 0 0,0 1-1 0 0,0-1 0 0 0,0 0 1 0 0,0 0-1 0 0,0 0 0 0 0,1 0 1 0 0,-1 0-1 0 0,0 0 0 0 0,0 0 1 0 0,0 0-1 0 0,0 0 0 0 0,0 0 1 0 0,1 0-1 0 0,-1 0 0 0 0,0 1 1 0 0,0-1-1 0 0,0 0 1 0 0,0 0-1 0 0,0 0 0 0 0,0 0 1 0 0,0 0-1 0 0,0 0 0 0 0,0 1 1 0 0,1-1-1 0 0,-1 0 0 0 0,0 0 1 0 0,0 0-1 0 0,0 0 0 0 0,0 0 1 0 0,0 1-1 0 0,0-1 0 0 0,0 0 1 0 0,0 0-1 0 0,-3 9-58 0 0,-7 7-640 0 0,-6 0-185 0 0,-7 2-56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58:12.726"/>
    </inkml:context>
    <inkml:brush xml:id="br0">
      <inkml:brushProperty name="width" value="0.1" units="cm"/>
      <inkml:brushProperty name="height" value="0.1" units="cm"/>
      <inkml:brushProperty name="color" value="#F4F91B"/>
    </inkml:brush>
  </inkml:definitions>
  <inkml:trace contextRef="#ctx0" brushRef="#br0">4074 71 2415 0 0,'1'-1'76'0'0,"0"-1"-1"0"0,0 0 1 0 0,-1 1-1 0 0,1-1 0 0 0,0 1 1 0 0,-1-1-1 0 0,1 0 1 0 0,-1 0-1 0 0,1-3 0 0 0,1-1 427 0 0,-2 5-428 0 0,0 0 0 0 0,0 0 0 0 0,1 1 0 0 0,-1-1 0 0 0,0 0 0 0 0,0 0 0 0 0,0 0 0 0 0,0 0 0 0 0,0 0-1 0 0,0 0 1 0 0,0 1 0 0 0,0-1 0 0 0,0 0 0 0 0,0 0 0 0 0,-1 0 0 0 0,1 0 0 0 0,0 0 0 0 0,-1 1 0 0 0,1-1-1 0 0,0 0 1 0 0,-1 0 0 0 0,1 1 0 0 0,-1-1 0 0 0,0 0 0 0 0,1 0 0 0 0,-1 1 0 0 0,1-1 0 0 0,-1 1 0 0 0,0-1-1 0 0,1 0 1 0 0,-1 1 0 0 0,0 0 0 0 0,0-1 0 0 0,0 1 0 0 0,1-1 0 0 0,-1 1 0 0 0,0 0 0 0 0,0-1 0 0 0,0 1-1 0 0,0 0 1 0 0,1 0 0 0 0,-1 0 0 0 0,0 0 0 0 0,0 0 0 0 0,0 0 0 0 0,0 0 0 0 0,0 0 0 0 0,0 0 0 0 0,0 0-1 0 0,1 0 1 0 0,-1 1 0 0 0,0-1 0 0 0,-1 1 0 0 0,1-3 280 0 0,0 1-246 0 0,0 0-1 0 0,0 0 0 0 0,0 0 0 0 0,0-1 1 0 0,0 1-1 0 0,0 0 0 0 0,0 0 1 0 0,0 0-1 0 0,-1 0 0 0 0,1 1 0 0 0,0-1 1 0 0,-1 0-1 0 0,1 1 0 0 0,-1-1 1 0 0,1 0-1 0 0,-1 1 0 0 0,1 0 0 0 0,-1-1 1 0 0,-1 1-1 0 0,-106 29 1658 0 0,70-17-421 0 0,33-9-1238 0 0,-1-1-1 0 0,1 0 1 0 0,-1 0-1 0 0,1-1 1 0 0,-1 0 0 0 0,0 0-1 0 0,0 0 1 0 0,1-1 0 0 0,-11 0-1 0 0,-4-4 213 0 0,5 2 67 0 0,-31-2 0 0 0,41 4-356 0 0,1-1-1 0 0,-1 1 1 0 0,1-1 0 0 0,-1 0-1 0 0,0-1 1 0 0,1 1 0 0 0,0-1-1 0 0,-1 0 1 0 0,1-1-1 0 0,-9-4 1 0 0,11 5-10 0 0,-1 0 1 0 0,-1 0 0 0 0,1 0-1 0 0,0 1 1 0 0,0-1-1 0 0,-1 1 1 0 0,1 0-1 0 0,-1 1 1 0 0,1-1-1 0 0,-1 1 1 0 0,1 0 0 0 0,-1 0-1 0 0,-5 1 1 0 0,-5 1-8 0 0,1 1 0 0 0,-26 9 0 0 0,27-7 1 0 0,0-1 0 0 0,-1 0 0 0 0,-16 1 1 0 0,13-2-1 0 0,0 0 0 0 0,-27 10 0 0 0,-10 1 76 0 0,33-11-36 0 0,0-1 0 0 0,0-1 0 0 0,-34-3 0 0 0,-29 2 65 0 0,62 0-91 0 0,0-1-1 0 0,0 0 1 0 0,-41-10-1 0 0,37 6 7 0 0,0 1-1 0 0,-30 0 0 0 0,26 3 43 0 0,-38-7-1 0 0,39 3 44 0 0,-39 0 0 0 0,46 6-52 0 0,-30 6 1 0 0,34-4-53 0 0,0-1-1 0 0,1 0 1 0 0,-23-2 0 0 0,12-3 25 0 0,1 2-1 0 0,0 0 0 0 0,0 2 1 0 0,-46 7-1 0 0,65-7-38 0 0,0-1 0 0 0,0 1 0 0 0,1-1 0 0 0,-1-1 0 0 0,-14-2 0 0 0,-17-1 0 0 0,-20 5 0 0 0,-90-4 0 0 0,135 1 274 0 0,1-1 0 0 0,-23-7-1 0 0,25 6-412 0 0,0 1-1 0 0,0 0 1 0 0,-1 1 0 0 0,-23-2-1 0 0,-112 15 88 0 0,86-5 44 0 0,-67 13 8 0 0,81-10 0 0 0,27-7 3 0 0,0 0 0 0 0,0-1-1 0 0,-39-2 1 0 0,45 0 14 0 0,-1 1 1 0 0,0 1-1 0 0,-19 3 1 0 0,-3 1 29 0 0,-100 14-47 0 0,7 0 0 0 0,115-18 9 0 0,0-2-1 0 0,0 0 0 0 0,1 0 1 0 0,-1-1-1 0 0,-19-6 0 0 0,-4 0 60 0 0,-141-17 81 0 0,-35 15 287 0 0,94 8-279 0 0,97 2-118 0 0,0 1 0 0 0,0 1 0 0 0,0 1 0 0 0,-36 9 0 0 0,-85 34-2330 0 0,135-43 1922 0 0,-22 8-906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58:18.746"/>
    </inkml:context>
    <inkml:brush xml:id="br0">
      <inkml:brushProperty name="width" value="0.1" units="cm"/>
      <inkml:brushProperty name="height" value="0.1" units="cm"/>
      <inkml:brushProperty name="color" value="#F4F91B"/>
    </inkml:brush>
  </inkml:definitions>
  <inkml:trace contextRef="#ctx0" brushRef="#br0">3142 41 455 0 0,'0'-1'79'0'0,"0"1"0"0"0,0-1 0 0 0,0 1 0 0 0,0-1 0 0 0,-1 1-1 0 0,1-1 1 0 0,0 1 0 0 0,0-1 0 0 0,-1 1 0 0 0,1-1 0 0 0,0 1-1 0 0,-1-1 1 0 0,1 1 0 0 0,-1 0 0 0 0,1-1 0 0 0,0 1-1 0 0,-1 0 1 0 0,1-1 0 0 0,-1 1 0 0 0,1 0 0 0 0,-1-1 0 0 0,1 1-1 0 0,-1 0 1 0 0,1 0 0 0 0,-1 0 0 0 0,1 0 0 0 0,-1-1-1 0 0,0 1 1 0 0,1 0 0 0 0,-1 0 0 0 0,0 0 0 0 0,-21 0 1500 0 0,18 0-1575 0 0,-13-1 1113 0 0,0-1 0 0 0,-30-7 1 0 0,-16-2 344 0 0,37 9-1003 0 0,2-1-7 0 0,-1 2-1 0 0,-26 1 1 0 0,35 3-247 0 0,1 0 0 0 0,0 1-1 0 0,-25 9 1 0 0,14-4-94 0 0,-28 14 182 0 0,-11 2 45 0 0,57-23-265 0 0,1 0 0 0 0,-1 0 1 0 0,0-1-1 0 0,1 0 1 0 0,-1 0-1 0 0,-14-2 0 0 0,-17 4 371 0 0,0 0 8 0 0,6-5-146 0 0,-49 4-1 0 0,61-1-271 0 0,-27-3 0 0 0,27 1-9 0 0,-24 1-1 0 0,33 0 9 0 0,0 0 0 0 0,-22-4 0 0 0,-10 0 50 0 0,-51 0 55 0 0,-94-2 172 0 0,154 4-277 0 0,19 2-12 0 0,-26-4-1 0 0,-110-28 44 0 0,-36 1-12 0 0,183 31-50 0 0,-14-2 1 0 0,0 2 0 0 0,-1 0 0 0 0,-23 4 1 0 0,-23 0-7 0 0,-69-3 3 0 0,-6 8 0 0 0,92-4 0 0 0,-82-3 0 0 0,81-6 13 0 0,-24-2 28 0 0,13 12-28 0 0,48-4-14 0 0,-1 0 1 0 0,-1-1-1 0 0,1-1 1 0 0,-14-1-1 0 0,0 0 25 0 0,-1 0 0 0 0,1 2 0 0 0,-52 8-1 0 0,-2 1 10 0 0,46-8 40 0 0,-47 10 1 0 0,72-10-237 0 0,1 1 1 0 0,-1 0 0 0 0,1 1 0 0 0,-1 0 0 0 0,1 1-1 0 0,0 0 1 0 0,1 1 0 0 0,-17 11 0 0 0,10-5-5085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58:55.47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205 172 3023 267642 42956,'-5'-1'288'0'0,"-5"0"-288"0"0,-1 0 0 0 0,0 0 352 0 0,0-1 416 0 0,1 1-376 0 0,0 0 56 0 0,-3-1 456 0 0,-1 1-448 0 0,0-1 112 0 0,2-1 608 0 0,1 1-584 0 0,4-1-128 0 0,2 0 408 0 0,4 0-440 0 0,3 1-168 0 0,2-2-32 0 0,3 1-8 0 0,5 0 200 0 0,4-1-232 0 0,3 0 0 0 0,7-1 120 0 0,10 0-120 0 0,4 1-96 0 0,-1 1-24 0 0,-1 1-8 0 0,-2 1 0 0 0,4-1 0 0 0,-1 1-64 0 0,0-1 0 0 0,-1 1 64 0 0,-1 0-64 0 0,-1 0 0 0 0,-1-1 0 0 0,1 0 64 0 0,-2 1-64 0 0,0-1 0 0 0,-2 1 0 0 0,-1 1 64 0 0,-1-1-64 0 0,-1 1 0 0 0,-1 1 0 0 0,-2-1 0 0 0,-2 0 64 0 0,-2 0-64 0 0,-3 0 64 0 0,-2 0-64 0 0,-2 0 96 0 0,-3-1-32 0 0,-2-1 0 0 0,-2 0 0 0 0,-2-1 8 0 0,-2 0 0 0 0,-2-1 0 0 0,-2 0 0 0 0,-2 0-72 0 0,-2 0 96 0 0,-1 1-96 0 0,-4-1 96 0 0,-2-1-96 0 0,-6 1 0 0 0,-3-1 0 0 0,-4 1 0 0 0,-6-1 0 0 0,-5 0 0 0 0,-1 0 0 0 0,-2 0 96 0 0,0 0-96 0 0,0 2 96 0 0,0 0-24 0 0,1 1 0 0 0,3 1 0 0 0,1 1 0 0 0,3 0-72 0 0,2 1 64 0 0,2 0-64 0 0,2 1 64 0 0,2 0-64 0 0,0 2 0 0 0,3 1 0 0 0,3 0 0 0 0,4 0 0 0 0,4 0 0 0 0,4-1 64 0 0,3 0-64 0 0,4-1 72 0 0,8 0 56 0 0,4-2 0 0 0,5 1-8 0 0,8-1 0 0 0,4 0-32 0 0,3-1-88 0 0,1 0 80 0 0,1 0-80 0 0,1 0 64 0 0,-2 1-64 0 0,0 0 64 0 0,-1 1-64 0 0,-1-1 0 0 0,0 1 0 0 0,0-1 0 0 0,1 0 0 0 0,0 1 0 0 0,1 0 0 0 0,0 0 0 0 0,-1 0 0 0 0,1-1 0 0 0,-2 0 0 0 0,0-1 64 0 0,-2 0-64 0 0,-1-1 0 0 0,-2-1 0 0 0,-2 1 64 0 0,-1 0-64 0 0,-3 0 0 0 0,-3-1 0 0 0,-3 0 0 0 0,-3 0 0 0 0,-4 1 0 0 0,-2 0 0 0 0,-3 0 0 0 0,-3 1 0 0 0,-3-1 0 0 0,-3 1 0 0 0,-2-1 0 0 0,-4 0 64 0 0,-4-1-64 0 0,-3 0 64 0 0,-5-1-64 0 0,-3 0 88 0 0,-4-1-24 0 0,-4 0-64 0 0,-3 0 96 0 0,-2-1 40 0 0,-3 1 8 0 0,-3 0 0 0 0,-4 0 0 0 0,-3 0-24 0 0,-4 1-8 0 0,-1 0 0 0 0,-1 2 0 0 0,2 1-112 0 0,2 0 88 0 0,3 1-88 0 0,1 1 80 0 0,3 1-80 0 0,2 1 0 0 0,4 1 0 0 0,3 1 0 0 0,5 1 0 0 0,3-1 0 0 0,4 0 0 0 0,5-1 64 0 0,3 0-64 0 0,5 0 0 0 0,3-1 0 0 0,3-1 0 0 0,3 1 0 0 0,4-1 0 0 0,4 0 72 0 0,3 1-72 0 0,4 0 80 0 0,10 1-16 0 0,5 0 32 0 0,5-1-32 0 0,2-2 0 0 0,4 0-64 0 0,1-2 96 0 0,1-1-96 0 0,3 0 0 0 0,1-2 0 0 0,2 0 0 0 0,2-1 0 0 0,-1 1 0 0 0,0-1 0 0 0,-1 1 0 0 0,1 0 0 0 0,1 1 0 0 0,1-1 0 0 0,1 1 0 0 0,-2-1 64 0 0,-1 1-64 0 0,-3 0 0 0 0,-3 1 0 0 0,-4-1 0 0 0,-3 0 0 0 0,-4 0 0 0 0,-3 0 0 0 0,-3 0 0 0 0,-4 0 0 0 0,-3 1 0 0 0,-2-1 0 0 0,-4 1 0 0 0,-3 0 0 0 0,-4-1 0 0 0,-3 0 0 0 0,-4-1 64 0 0,-3 0-64 0 0,-5-1 0 0 0,-4 0 0 0 0,-6 0 64 0 0,-5-1-64 0 0,-5 1 0 0 0,-5 1 72 0 0,-3 0-8 0 0,-3 1-64 0 0,-1 0 96 0 0,-3 1-32 0 0,-2 0-64 0 0,-2 0 64 0 0,-2 1-64 0 0,-2 1 64 0 0,3 0-64 0 0,1 2 0 0 0,3 0 0 0 0,2 0 64 0 0,1 2-64 0 0,1-1 0 0 0,3 2 0 0 0,2 0 64 0 0,4 1-64 0 0,4 0 0 0 0,4 1 0 0 0,5 0 0 0 0,5 0 0 0 0,5-1 0 0 0,4 1 0 0 0,3-2 0 0 0,4 1 0 0 0,3-1 0 0 0,3 0 0 0 0,4-1 0 0 0,2 0 72 0 0,3-1-72 0 0,5-1 80 0 0,4-1-80 0 0,4 0 72 0 0,4-1-72 0 0,4 0 64 0 0,3-1-64 0 0,2 0 0 0 0,3 0 0 0 0,0 1 64 0 0,0-1-64 0 0,0 1 0 0 0,0 0 0 0 0,0 0 0 0 0,1-1 0 0 0,-1 0 0 0 0,-1 0 0 0 0,-1-1 0 0 0,-2 0 0 0 0,-1-1 0 0 0,-3 0 0 0 0,-3 0 0 0 0,-3 1 64 0 0,-3-1-64 0 0,-5 0 0 0 0,-3 0 0 0 0,-5 0 0 0 0,-4 0 0 0 0,-5 1 0 0 0,-3-1 0 0 0,-5 1 0 0 0,-4 0 0 0 0,-5 0-72 0 0,-7 1 72 0 0,-5 1 0 0 0,-7-1 0 0 0,-6 0 0 0 0,-6 0 0 0 0,-6-1 0 0 0,-6-1 0 0 0,-7-1 112 0 0,-5 0-32 0 0,-5 0-8 0 0,-5 2 8 0 0,-3 1 0 0 0,-2 1 0 0 0,1 1 0 0 0,2 2-80 0 0,5 0 0 0 0,5 2 72 0 0,6 1-72 0 0,5 1 0 0 0,6 1 0 0 0,6 1 0 0 0,-2 7-2048 0 0,7 4 920 0 0,9-2-15487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58:57.52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1145 316 1375 264767 42321,'-1'-2'128'0'0,"-1"-3"-128"0"0,0-3 0 0 0,-1-1 0 0 0,0 0 1152 0 0,1 1 200 0 0,-1 1 48 0 0,0 2 8 0 0,-1-1-1048 0 0,-1 0-200 0 0,-2-1-48 0 0,-3-1-8 0 0,0-1-104 0 0,-3-1 88 0 0,-1 1-88 0 0,-3 0 80 0 0,-2 1 104 0 0,-2 0 16 0 0,-2 1 8 0 0,-3 1 0 0 0,-2-1 128 0 0,-3-1 24 0 0,-1 0 8 0 0,-1 1 0 0 0,-1-1 8 0 0,-1 2 0 0 0,-1 1 0 0 0,-1 0 0 0 0,-2 1-160 0 0,-2 1-32 0 0,-2 2-8 0 0,0 0 0 0 0,0 2-80 0 0,2 1-8 0 0,1 2-8 0 0,1 0 0 0 0,1 1-80 0 0,1 0 0 0 0,0 0 0 0 0,1 0 64 0 0,1 0-64 0 0,2 0 0 0 0,3-2 0 0 0,3 1 64 0 0,4-2-64 0 0,4 0 0 0 0,3 0 0 0 0,4 0 64 0 0,3-1 32 0 0,3-1 0 0 0,3 1 0 0 0,3 0 0 0 0,2-1 96 0 0,2 0 16 0 0,3 0 8 0 0,5 1 192 0 0,5-1-216 0 0,3 0 0 0 0,4 0 0 0 0,3 0-80 0 0,1 0-16 0 0,3-1-8 0 0,2-1 0 0 0,1 0-16 0 0,1-1 0 0 0,2 1 0 0 0,1-2 0 0 0,3 0-8 0 0,1 0-64 0 0,3-1 96 0 0,1 0-32 0 0,0 1-64 0 0,-1 0 64 0 0,0-1-64 0 0,0 1 64 0 0,0-1-64 0 0,0 1 0 0 0,0-1 0 0 0,0 0 64 0 0,-2 1-64 0 0,-4 1 0 0 0,-2 2 0 0 0,-3 0 64 0 0,-2 0-64 0 0,-1 1 0 0 0,-3 0 0 0 0,-1-1 0 0 0,-2 1 0 0 0,0-1 0 0 0,0 0 0 0 0,-4-1 0 0 0,-4 0 0 0 0,-4-1 0 0 0,-4 1 0 0 0,-3-1 0 0 0,-4 1 0 0 0,-3-2 72 0 0,-4 1-72 0 0,-3-1 176 0 0,-3-1 0 0 0,-4 1 0 0 0,-4-1 0 0 0,-5 0-16 0 0,-4 1-8 0 0,-3 1 0 0 0,-5 1 0 0 0,-4 0-80 0 0,-4 2-8 0 0,-3 0-64 0 0,-2 1 96 0 0,-3 0-32 0 0,-2 1-64 0 0,0 0 88 0 0,1 0-88 0 0,-1 0 80 0 0,1-1-80 0 0,3-1 64 0 0,2 1-64 0 0,2 1 0 0 0,1 1 0 0 0,0 2 64 0 0,2 1-64 0 0,2 2 0 0 0,3 1 0 0 0,3 0 0 0 0,4 0 64 0 0,4 0-64 0 0,4-1 0 0 0,5-2 0 0 0,3-1 0 0 0,5 0 0 0 0,3-2 0 0 0,3 0 0 0 0,4-1 0 0 0,2 0 0 0 0,3 0 0 0 0,3 0 0 0 0,4-2 64 0 0,3 0 0 0 0,4-1-64 0 0,3 0 96 0 0,3-1-32 0 0,3 0-64 0 0,1 0 0 0 0,2-1 72 0 0,1 0-72 0 0,2 1 0 0 0,3-1 64 0 0,2 1-64 0 0,3 0 0 0 0,1 1 0 0 0,7 0 0 0 0,3 0 0 0 0,-1 1 0 0 0,-1-1 0 0 0,-3 1 0 0 0,-1-1 0 0 0,-1-1 0 0 0,-3 0 0 0 0,-1-1 0 0 0,-3 0 64 0 0,-2 0-64 0 0,-1 0 0 0 0,-1 0 0 0 0,0-1 0 0 0,-1 1 0 0 0,-2 1 0 0 0,-4 0 0 0 0,-2 1 0 0 0,-2-1 0 0 0,-5 0 0 0 0,-2 1 0 0 0,-4-1 0 0 0,-3 1 0 0 0,-3 0 64 0 0,-3-1-64 0 0,-2 0 64 0 0,-4 0-64 0 0,-2-1 0 0 0,-5-1 0 0 0,-3-1 0 0 0,-4 0 0 0 0,-3-1 0 0 0,-4 1 0 0 0,-3 0 0 0 0,-5 0 88 0 0,-5 0-24 0 0,-5 1 0 0 0,-5 0 0 0 0,-6 1 0 0 0,-4 0-64 0 0,-2 0 96 0 0,-3 1-32 0 0,0 0-64 0 0,0 0 0 0 0,3 1 0 0 0,2 1 64 0 0,4 2-64 0 0,2 0 0 0 0,5 2 0 0 0,3-1 0 0 0,6 1 0 0 0,4 1 0 0 0,5 0 0 0 0,5 0 0 0 0,5 0 0 0 0,4 1 0 0 0,3 0 0 0 0,5 1 0 0 0,2-1 0 0 0,4 1 0 0 0,3-1 0 0 0,3-1 0 0 0,3 0 0 0 0,3-1 64 0 0,4 0-64 0 0,3-1 0 0 0,3-1 64 0 0,6 0-64 0 0,4-1 0 0 0,5 0 64 0 0,4-1-64 0 0,3 0 0 0 0,1 0 72 0 0,2 0-72 0 0,0-1 0 0 0,2 0 0 0 0,-1-1 0 0 0,2 0 0 0 0,-1 0 0 0 0,7-1 0 0 0,2-1 0 0 0,-3 1 0 0 0,-2 0 0 0 0,-5 0 0 0 0,-3 1 0 0 0,-5 0 0 0 0,-3 0 0 0 0,-5 0 0 0 0,-4 1 0 0 0,-5-1 0 0 0,-3 0 0 0 0,-5 0 0 0 0,-3 0 0 0 0,-4 0 0 0 0,-3 0 0 0 0,-3 0 0 0 0,-2 0 0 0 0,-3-1 0 0 0,-2 0 0 0 0,-4 0 0 0 0,-3-1 0 0 0,-3 1 0 0 0,-5-1 0 0 0,-5 1 0 0 0,-4 1 0 0 0,-4 1 64 0 0,-14 0 16 0 0,-7 1-80 0 0,-7 0 96 0 0,-3 2-24 0 0,-3 1-8 0 0,-3 2 0 0 0,-1 1-64 0 0,-2 1 80 0 0,-1 1-80 0 0,0 1 80 0 0,2 0-80 0 0,3 1 0 0 0,4 1 72 0 0,7 1-72 0 0,6 1 0 0 0,9 0 0 0 0,7 1 0 0 0,6 0 0 0 0,6 2-120 0 0,6 1-56 0 0,4 3-16 0 0,6 8-11296 0 0,3-1 3417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0:59:07.585"/>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349 93 455 261857 43670,'-7'-1'0'0'0,"-6"-1"0"0"0,-5-1 0 0 0,-4 0 0 0 0,-1 1 1176 0 0,2 0 192 0 0,3 1 40 0 0,4 0 0 0 0,-1 1-936 0 0,0 0-192 0 0,-4 0-40 0 0,-2 1-8 0 0,-1 0 16 0 0,-4 2 248 0 0,1-1-248 0 0,3 2 80 0 0,4-1 24 0 0,5-1 0 0 0,5 1 0 0 0,2-1-40 0 0,4 1-8 0 0,2 0 0 0 0,3 0 0 0 0,2 1-64 0 0,4 1-16 0 0,2-1 0 0 0,3 2 0 0 0,2 1-48 0 0,6 1 144 0 0,3 1-160 0 0,1 0-48 0 0,2-1-16 0 0,1-1 0 0 0,1-1 0 0 0,1-2 64 0 0,2-2 16 0 0,1-2 0 0 0,0-1 0 0 0,2-1 24 0 0,1-1 8 0 0,2-1 0 0 0,2 1 0 0 0,2 0 0 0 0,0 0 0 0 0,1 0 0 0 0,11 0 136 0 0,4 1-216 0 0,1 0-8 0 0,0 0 0 0 0,-2 0-120 0 0,-2 0 88 0 0,-3 0-88 0 0,-2-1 80 0 0,-2 1-80 0 0,-2 0 0 0 0,-2 0 0 0 0,-2 0 64 0 0,-3 1-64 0 0,-1-1 0 0 0,-3 1 0 0 0,-1-2 64 0 0,-1 1 0 0 0,-2 0-64 0 0,1 1 96 0 0,-2 1-32 0 0,-2 0 0 0 0,-3 2-64 0 0,-2 0 96 0 0,-5 1-32 0 0,-2 0-64 0 0,-4 1 64 0 0,-3 0-64 0 0,-3 0 64 0 0,-2 0-64 0 0,-3-1 80 0 0,-2 0-80 0 0,-2 0 80 0 0,-3 0 8 0 0,-3 0 0 0 0,-3-1 0 0 0,-2 0 0 0 0,-4 1 16 0 0,-3-2 8 0 0,-3 0 0 0 0,-4 0 0 0 0,-4-1-16 0 0,-7-1 96 0 0,-4 0-96 0 0,-2-1-96 0 0,0 0 88 0 0,0 2-88 0 0,-1 1 80 0 0,0 1-80 0 0,0 2 0 0 0,-3 0 72 0 0,0 2-72 0 0,1 0 0 0 0,0 0 64 0 0,1-1-64 0 0,0-1 0 0 0,1 0 0 0 0,0-1 64 0 0,1 1-64 0 0,2-1 0 0 0,1 0 0 0 0,2 0 0 0 0,4 0 0 0 0,2 1 0 0 0,2 0 0 0 0,2 0 0 0 0,2 0 0 0 0,2 1 0 0 0,2 0 0 0 0,2-1 0 0 0,2 1 0 0 0,3 0 0 0 0,3 0 0 0 0,2-1 0 0 0,3-1 0 0 0,3 1 0 0 0,2 0 0 0 0,3-2 0 0 0,3 1 0 0 0,4-1 0 0 0,3-1 72 0 0,3 0-72 0 0,2 0 0 0 0,3-2 96 0 0,3 0-32 0 0,1-1 0 0 0,1 0-64 0 0,3 1 112 0 0,3-2-32 0 0,2 1-8 0 0,3-1 0 0 0,2 1-72 0 0,2 0 80 0 0,2-1-80 0 0,9 0 144 0 0,2 0-144 0 0,0 1 96 0 0,-1 0-32 0 0,-2 1-64 0 0,-1 0 80 0 0,-2 1-80 0 0,-2 0 80 0 0,0 0-80 0 0,4 1 96 0 0,0 0 0 0 0,-4 0-96 0 0,-3-1 0 0 0,-6 0 0 0 0,-3 0 64 0 0,-3 0-64 0 0,-1-1 0 0 0,-3 1 0 0 0,-1-1 0 0 0,-1-1 64 0 0,-2 1-64 0 0,0-2 64 0 0,-3 1-64 0 0,-1-1 64 0 0,-3 0-64 0 0,-3 0 64 0 0,-2 0-64 0 0,-2 0 120 0 0,-3-1-24 0 0,-3 0 0 0 0,-3-1 0 0 0,-2 0-16 0 0,-4 0-8 0 0,-2-1 0 0 0,-5-1 0 0 0,-4 0-8 0 0,-3-1-64 0 0,-4-1 96 0 0,-4 1-32 0 0,-2-2-64 0 0,-4 0 96 0 0,-2 0-96 0 0,-3-2 96 0 0,-3-1-96 0 0,-1 0 80 0 0,-4 0-80 0 0,0 0 80 0 0,-2 1-80 0 0,0 0 64 0 0,0 0-64 0 0,1 1 64 0 0,1 2-64 0 0,2 1 0 0 0,3 1 0 0 0,2 2 64 0 0,1 1-64 0 0,3 1 0 0 0,1 2 0 0 0,1 0 0 0 0,3 2 0 0 0,1 1 0 0 0,3 0 0 0 0,1 1 0 0 0,3 0 0 0 0,2 0 0 0 0,3 1 0 0 0,4-1 0 0 0,3 0 0 0 0,2-1 0 0 0,5 0 0 0 0,1 0 0 0 0,4 0 0 0 0,2-1 0 0 0,3 0 0 0 0,4 0 0 0 0,2-1 0 0 0,5 1 0 0 0,3 0 0 0 0,4 0 0 0 0,3 0 0 0 0,2 1 0 0 0,3 1 0 0 0,1 0 0 0 0,3 1 0 0 0,2 0 0 0 0,2 1 0 0 0,4 1 0 0 0,3 0 0 0 0,2 1 0 0 0,1-1 0 0 0,1-1 0 0 0,2-2 0 0 0,0 0 0 0 0,0-2 0 0 0,-2 0 0 0 0,1-1 0 0 0,0 0 64 0 0,1 1-64 0 0,0 0 0 0 0,-3 2 0 0 0,-1 0 0 0 0,-3 1 0 0 0,0 1 0 0 0,-1 0 0 0 0,-2 1 0 0 0,-2 1 64 0 0,-3-1-64 0 0,-3 0 0 0 0,-3-1 0 0 0,-5 0 0 0 0,-3 0 0 0 0,-3-2 0 0 0,-4 0 0 0 0,-2-1 0 0 0,-2 0 0 0 0,-4-1 0 0 0,-2 0 0 0 0,-2 0 72 0 0,-3-1-72 0 0,-4 1 72 0 0,-2-1-72 0 0,-3 1 96 0 0,-3 0-96 0 0,-1-1 112 0 0,-3 0-32 0 0,-3 0-8 0 0,-4 0 0 0 0,-5-1 8 0 0,-4-1 0 0 0,-4 0 0 0 0,-3-1 0 0 0,-2 0 16 0 0,-2-1 8 0 0,-2 0 0 0 0,-3-1 0 0 0,-1-1-8 0 0,-3 0 0 0 0,-2-2 0 0 0,-2 0 0 0 0,0 0 0 0 0,-2 0-8 0 0,1 1 0 0 0,-1-1 0 0 0,2 1-88 0 0,0 1 96 0 0,1 1-96 0 0,2 4 96 0 0,4 3-96 0 0,1 3 0 0 0,2 5 0 0 0,-8 10-752 0 0,-15 17-1008 0 0,-5 11-6752 0 0,9-2-4023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1:49.112"/>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0 189 1639 263216 48530,'5'-2'160'0'0,"4"-1"-160"0"0,1-2 0 0 0,0 1 0 0 0,-1 1 0 0 0,-2 0 80 0 0,0 0-80 0 0,2 1 144 0 0,7-2-48 0 0,2-1-32 0 0,1 0 216 0 0,1-1 360 0 0,-1-1-312 0 0,-1 0-24 0 0,-3 0-8 0 0,-2 1 0 0 0,-2-1 0 0 0,-1 1-72 0 0,-1 1-24 0 0,1 0 0 0 0,0 1 0 0 0,1-1-40 0 0,-2 1 0 0 0,2 0-8 0 0,-1 0 0 0 0,0 0-24 0 0,1 1-8 0 0,-1 1 0 0 0,1 1 0 0 0,-1-1-40 0 0,1 1-8 0 0,-1 1 0 0 0,0-1 0 0 0,1 0 0 0 0,-1 1 0 0 0,0-1 0 0 0,1 1 0 0 0,-1-1-72 0 0,2 0 64 0 0,-1 0-64 0 0,1 0 64 0 0,0-1 40 0 0,0 0 8 0 0,-1 0 0 0 0,1 0 0 0 0,0 0 16 0 0,-1-1 8 0 0,0 1 0 0 0,1-1 0 0 0,-1 0-8 0 0,0 1-8 0 0,0-1 0 0 0,0 1 0 0 0,0-1-24 0 0,0 1-8 0 0,0 0 0 0 0,1 1 0 0 0,-1-1-88 0 0,1 1 96 0 0,-1 1-96 0 0,1-1 96 0 0,-1 0-96 0 0,1 1 96 0 0,0 0-96 0 0,0 0 96 0 0,-1-1-32 0 0,1 1-64 0 0,0 0 96 0 0,-1 0-32 0 0,1 0-64 0 0,-1-1 96 0 0,0 1-96 0 0,0 0 96 0 0,-1 0-32 0 0,0 1 0 0 0,0-2 0 0 0,0 1 0 0 0,0-1 8 0 0,1 0 0 0 0,-1 0 0 0 0,1 0 0 0 0,-1 0 8 0 0,1 0 0 0 0,1-1 0 0 0,0 1 0 0 0,1 0-16 0 0,0 1 0 0 0,1 1 0 0 0,1-1 0 0 0,1 1-64 0 0,0-1 64 0 0,0 1-64 0 0,0 0 64 0 0,1 1-64 0 0,-2-1 0 0 0,1 1 0 0 0,-1-1 64 0 0,0 1-64 0 0,0-2 0 0 0,1 1 0 0 0,-1-1 64 0 0,1 1-64 0 0,0-1 64 0 0,0 0-64 0 0,1 1 64 0 0,-1-1-64 0 0,0 1 64 0 0,0 0-64 0 0,-1 0 64 0 0,0 0-64 0 0,0 0 64 0 0,0 0-64 0 0,0 0 64 0 0,0 0-64 0 0,0 0 64 0 0,1 0-64 0 0,0 0 64 0 0,0-1 0 0 0,1 1 0 0 0,0 0 0 0 0,-1 0 0 0 0,0 0-64 0 0,0 1 96 0 0,0-1-96 0 0,0 1 96 0 0,0 0-96 0 0,0 0 96 0 0,0 1-96 0 0,-1 0 96 0 0,1-1-96 0 0,1 0 64 0 0,2-1 0 0 0,-1 1-64 0 0,-1-2 96 0 0,-1 1-96 0 0,0-1 96 0 0,0 1 0 0 0,-1 0 0 0 0,0-1 0 0 0,0 1 0 0 0,-2-1-32 0 0,1 1-64 0 0,-1 0 96 0 0,0 0-32 0 0,-1 0-64 0 0,0 0 96 0 0,-1 1-96 0 0,0 0 96 0 0,0 0-96 0 0,-1 0 64 0 0,0 0-64 0 0,0 0 64 0 0,-1 0-64 0 0,2 0 0 0 0,-2-1 0 0 0,2 0 64 0 0,-1 1-64 0 0,0-1 64 0 0,-1 0-64 0 0,1 0 64 0 0,-1 0-64 0 0,0 0 64 0 0,0 1-64 0 0,-1-1 64 0 0,1 1-64 0 0,-1-1 0 0 0,1 1 0 0 0,-1-1 0 0 0,0 1 0 0 0,1 0 0 0 0,0-1 0 0 0,1 1 0 0 0,-1 0 0 0 0,1 0 64 0 0,-1-1-64 0 0,1 0 0 0 0,0 1 0 0 0,0 0 0 0 0,0-1 0 0 0,2 0 0 0 0,0 0 64 0 0,0 0-64 0 0,0 0 64 0 0,2-1-64 0 0,0 0 64 0 0,1 0-64 0 0,1 1 64 0 0,0-1-64 0 0,0 1 72 0 0,1-1-72 0 0,-1 0 80 0 0,1 0-80 0 0,-1 0 72 0 0,0-1-72 0 0,0 0 64 0 0,-1 0-64 0 0,0 0 64 0 0,0 0-64 0 0,-1 1 64 0 0,-1-1-64 0 0,1-1 64 0 0,-1 0-64 0 0,0 0 64 0 0,-1 0-64 0 0,0 0 96 0 0,-1 0-16 0 0,-1 0-8 0 0,-2 0 0 0 0,0 1-8 0 0,0-1-64 0 0,-1 1 96 0 0,0 0-32 0 0,-2 1-64 0 0,0-1 96 0 0,0 1-96 0 0,-1 0 96 0 0,0 0-96 0 0,0 0 0 0 0,0 0 0 0 0,0 1 0 0 0,-1-1 0 0 0,1 1 64 0 0,0 0-64 0 0,-1 0 0 0 0,1 2 0 0 0,0 1 0 0 0,0 2 0 0 0,0 6-984 0 0,0 6-232 0 0,-1 0-12239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1:53.989"/>
    </inkml:context>
    <inkml:brush xml:id="br0">
      <inkml:brushProperty name="width" value="0.1" units="cm"/>
      <inkml:brushProperty name="height" value="0.1" units="cm"/>
      <inkml:brushProperty name="color" value="#66CC00"/>
    </inkml:brush>
  </inkml:definitions>
  <inkml:trace contextRef="#ctx0" brushRef="#br0">1 44 2759 0 0,'0'-3'292'0'0,"0"1"0"0"0,0 0 0 0 0,0-1 0 0 0,0 1 0 0 0,1-1 0 0 0,-1 1 0 0 0,1 0 0 0 0,-1-1 0 0 0,1 1-1 0 0,0 0 1 0 0,0 0 0 0 0,2-5 0 0 0,-2 6-211 0 0,0 1 0 0 0,0-1 0 0 0,0 0 0 0 0,0 1 0 0 0,0-1 0 0 0,0 1 0 0 0,0-1 0 0 0,0 1 0 0 0,0-1 0 0 0,0 1 0 0 0,1 0 0 0 0,-1 0 0 0 0,0-1 0 0 0,0 1 0 0 0,0 0 0 0 0,0 0 0 0 0,1 0 0 0 0,-1 0 0 0 0,0 0 0 0 0,0 1 0 0 0,0-1 0 0 0,0 0 0 0 0,0 0 0 0 0,0 1 0 0 0,1-1 0 0 0,-1 1 0 0 0,0-1 0 0 0,1 2 0 0 0,1-1 26 0 0,0 1 0 0 0,0-1-1 0 0,0 0 1 0 0,0 0 0 0 0,0 0-1 0 0,0 0 1 0 0,0-1 0 0 0,0 1-1 0 0,0-1 1 0 0,1 0 0 0 0,-1 0-1 0 0,0 0 1 0 0,0 0 0 0 0,0 0-1 0 0,1-1 1 0 0,-1 1 0 0 0,4-2-1 0 0,-2 0 41 0 0,1 0 0 0 0,0 1 0 0 0,0 0 0 0 0,10-1 0 0 0,10-1 270 0 0,-20 2-310 0 0,0 1-1 0 0,0 0 0 0 0,0 0 1 0 0,0 0-1 0 0,12 3 0 0 0,2 0 79 0 0,37 7 287 0 0,-20-2-199 0 0,-19-4-154 0 0,0 1-1 0 0,18 7 1 0 0,13 4 40 0 0,15 0 330 0 0,117 12 1 0 0,12-7-224 0 0,-146-15-203 0 0,-14-1 53 0 0,37-1 1 0 0,342-13 587 0 0,-179 9-576 0 0,-202 0-122 0 0,207-4 170 0 0,-112 6-70 0 0,-42 0-63 0 0,222 4 74 0 0,51 10-42 0 0,-150-3-22 0 0,74 4-53 0 0,-219-13 7 0 0,-9 1 12 0 0,1-3 0 0 0,80-7 0 0 0,46-14 45 0 0,307 9 0 0 0,-80 16-64 0 0,-151 12 0 0 0,-68-2 24 0 0,76 9 16 0 0,-120 5-40 0 0,-73-14 0 0 0,102 9 0 0 0,55-19 0 0 0,50-23 64 0 0,8 7 0 0 0,-170-3-64 0 0,-49 4 0 0 0,190-17 1466 0 0,-131 11-2637 0 0,-58 5 1069 0 0,80 0 1 0 0,206-6 46 0 0,-321 14 50 0 0,330-32 5 0 0,-198 21 0 0 0,-39 4 0 0 0,135 1 0 0 0,-210 8 0 0 0,210 12 0 0 0,-103-3 0 0 0,174 4 0 0 0,-105-13 0 0 0,203-9 0 0 0,-387 7 0 0 0,253-16 0 0 0,-289 18 0 0 0,439-25 0 0 0,-347 17 0 0 0,0-1 0 0 0,-99 9 2 0 0,1 0-20 0 0,0 0 1 0 0,0 0-1 0 0,-1 0 0 0 0,1 0 0 0 0,0 0 0 0 0,0 0 0 0 0,-1 0 0 0 0,1 0 0 0 0,0 0 0 0 0,0 1 0 0 0,-1-1 1 0 0,1 0-1 0 0,0 0 0 0 0,-1 1 0 0 0,1-1 0 0 0,0 0 0 0 0,-1 1 0 0 0,1-1 0 0 0,0 1 0 0 0,-1-1 0 0 0,1 1 0 0 0,-1-1 1 0 0,1 1-1 0 0,-1-1 0 0 0,1 1 0 0 0,0 0 0 0 0,2 6-269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34:58.823"/>
    </inkml:context>
    <inkml:brush xml:id="br0">
      <inkml:brushProperty name="width" value="0.1" units="cm"/>
      <inkml:brushProperty name="height" value="0.1" units="cm"/>
      <inkml:brushProperty name="color" value="#E71224"/>
    </inkml:brush>
  </inkml:definitions>
  <inkml:trace contextRef="#ctx0" brushRef="#br0">1 25 455 0 0,'0'-1'135'0'0,"-1"0"0"0"0,1 0 0 0 0,1 0-1 0 0,-1 0 1 0 0,0 0 0 0 0,0 1 0 0 0,0-1-1 0 0,0 0 1 0 0,0 0 0 0 0,1 0-1 0 0,-1 0 1 0 0,0 1 0 0 0,1-1 0 0 0,-1 0-1 0 0,1 0 1 0 0,-1 1 0 0 0,1-1 0 0 0,-1 0-1 0 0,1 1 1 0 0,-1-1 0 0 0,1 1-1 0 0,0-1 1 0 0,-1 1 0 0 0,1-1 0 0 0,0 1-1 0 0,-1-1 1 0 0,1 1 0 0 0,0-1 0 0 0,0 1-1 0 0,0 0 1 0 0,-1-1 0 0 0,2 1-1 0 0,3-2-49 0 0,-4 2-43 0 0,-1 0-1 0 0,1 0 1 0 0,-1 1-1 0 0,1-1 1 0 0,-1 0 0 0 0,1 0-1 0 0,-1 1 1 0 0,1-1-1 0 0,-1 1 1 0 0,0-1-1 0 0,1 0 1 0 0,-1 1-1 0 0,1-1 1 0 0,-1 1 0 0 0,0-1-1 0 0,1 1 1 0 0,-1-1-1 0 0,0 1 1 0 0,0-1-1 0 0,1 1 1 0 0,-1-1 0 0 0,0 2-1 0 0,10 10 794 0 0,-7-12-664 0 0,0 1 0 0 0,0-1 0 0 0,0 0 0 0 0,0 0 0 0 0,0 0 0 0 0,0 0 0 0 0,0 0 0 0 0,0-1 0 0 0,3-1 0 0 0,-1 1-12 0 0,-1 1 0 0 0,0-1-1 0 0,0 1 1 0 0,0-1 0 0 0,7 2-1 0 0,68 10 750 0 0,40 15 336 0 0,-85-12-1003 0 0,-30-12-225 0 0,0 0 0 0 0,0 0 0 0 0,0 0 0 0 0,1-1 0 0 0,-1 1 0 0 0,0-1 0 0 0,1 0 0 0 0,-1 0 0 0 0,1-1 0 0 0,-1 1 0 0 0,1-1-1 0 0,-1 0 1 0 0,10-1 0 0 0,130-31 880 0 0,-118 27-824 0 0,1 2-1 0 0,-1 0 1 0 0,0 2 0 0 0,1 0-1 0 0,49 7 1 0 0,-36 4-23 0 0,39 15 0 0 0,-5-1 55 0 0,-68-22-86 0 0,0 0-2 0 0,1 0 0 0 0,-1 0-1 0 0,1-1 1 0 0,-1 1 0 0 0,1-2 0 0 0,0 1 0 0 0,-1-1 0 0 0,1 0 0 0 0,0 0-1 0 0,12-2 1 0 0,51-7 112 0 0,-60 8-128 0 0,-1 1 0 0 0,1 1 0 0 0,-1 0 0 0 0,1 0 0 0 0,9 3 0 0 0,-7-1 0 0 0,-1-1 0 0 0,22 1 0 0 0,-3-3 1 0 0,-2-1 10 0 0,0 1-1 0 0,0 2 1 0 0,0 0-1 0 0,0 2 1 0 0,28 8-1 0 0,-37-6-10 0 0,0-1 0 0 0,0 0 0 0 0,1-1 0 0 0,-1-2 0 0 0,24 2 0 0 0,45-11 191 0 0,-63 3-51 0 0,0 2 0 0 0,41 2 0 0 0,-46 2-112 0 0,-1-1 1 0 0,1 0-1 0 0,-1-2 1 0 0,1 0-1 0 0,31-7 1 0 0,78-12 176 0 0,-9 1-125 0 0,-104 16-71 0 0,0 1 0 0 0,0 0 0 0 0,0 1-1 0 0,1 0 1 0 0,23 3 0 0 0,-14 1-9 0 0,-13-1 0 0 0,1 0 0 0 0,0-1 0 0 0,22-2 0 0 0,-20 1 21 0 0,33 2 0 0 0,-7 0 1 0 0,-9-4 7 0 0,-22 1-7 0 0,0 1 1 0 0,1-1-1 0 0,14 3 0 0 0,-25-1-21 0 0,0-1 0 0 0,-1 0 0 0 0,1 0 1 0 0,0 1-1 0 0,0-1 0 0 0,-1 1 0 0 0,1-1 1 0 0,0 1-1 0 0,0-1 0 0 0,-1 1 0 0 0,1-1 1 0 0,-1 1-1 0 0,1-1 0 0 0,0 1 1 0 0,-1 0-1 0 0,1-1 0 0 0,-1 1 0 0 0,0 0 1 0 0,1 0-1 0 0,-1-1 0 0 0,0 1 0 0 0,1 0 1 0 0,-1 0-1 0 0,0 0 0 0 0,0-1 0 0 0,1 1 1 0 0,-1 0-1 0 0,0 1 0 0 0,-1 26-2089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7:33.163"/>
    </inkml:context>
    <inkml:brush xml:id="br0">
      <inkml:brushProperty name="width" value="0.1" units="cm"/>
      <inkml:brushProperty name="height" value="0.1" units="cm"/>
      <inkml:brushProperty name="color" value="#E71224"/>
    </inkml:brush>
  </inkml:definitions>
  <inkml:trace contextRef="#ctx0" brushRef="#br0">14 1 1639 0 0,'-1'0'82'0'0,"1"0"-1"0"0,0 0 0 0 0,-1 0 0 0 0,1 0 0 0 0,-1 0 0 0 0,1 0 0 0 0,0 0 0 0 0,-1 0 1 0 0,1 0-1 0 0,-1 0 0 0 0,1 0 0 0 0,-1 0 0 0 0,1 0 0 0 0,0 0 0 0 0,-1 0 0 0 0,1 0 0 0 0,0 0 1 0 0,-1 1-1 0 0,1-1 0 0 0,-1 0 0 0 0,1 0 0 0 0,0 0 0 0 0,-1 1 0 0 0,1-1 0 0 0,0 0 1 0 0,-1 0-1 0 0,1 1 0 0 0,0-1 0 0 0,0 0 0 0 0,-1 1 0 0 0,1-1 0 0 0,0 0 0 0 0,0 1 1 0 0,0-1-1 0 0,-1 1 0 0 0,1-1 0 0 0,0 0 0 0 0,0 1 0 0 0,0-1 0 0 0,0 0 0 0 0,0 1 0 0 0,0-1 1 0 0,0 1-1 0 0,0-1 0 0 0,0 1 0 0 0,0-1 0 0 0,0 0 0 0 0,0 1 0 0 0,0 0 0 0 0,1 0 44 0 0,1 0 0 0 0,-1 0-1 0 0,0 0 1 0 0,1 0-1 0 0,-1 0 1 0 0,1 0-1 0 0,-1 0 1 0 0,1 0 0 0 0,-1 0-1 0 0,1-1 1 0 0,0 1-1 0 0,-1 0 1 0 0,3-1-1 0 0,14 8 892 0 0,-14-6-899 0 0,1 0-1 0 0,-1 0 1 0 0,1 0-1 0 0,0 0 1 0 0,0-1-1 0 0,0 0 1 0 0,0 0-1 0 0,0 0 0 0 0,6 0 1 0 0,14 2 118 0 0,123 19 813 0 0,-77-11-718 0 0,-37-6-164 0 0,2 0 24 0 0,1-1 0 0 0,0-2 0 0 0,0-1 0 0 0,66-7 0 0 0,-87 4-112 0 0,0 1 1 0 0,0 1-1 0 0,1 1 1 0 0,19 3-1 0 0,8 1 42 0 0,65 4 82 0 0,27 2-84 0 0,-67-4-8 0 0,69 15 0 0 0,29 3 84 0 0,-116-20-106 0 0,72 8 492 0 0,-119-12-564 0 0,-1-1 1 0 0,1 1-1 0 0,-1 0 0 0 0,1 0 0 0 0,-1 1 0 0 0,0-1 0 0 0,0 0 0 0 0,1 1 0 0 0,-1 0 0 0 0,0 0 1 0 0,3 3-1 0 0,-4-3-14 0 0,-1-1 0 0 0,1 1 0 0 0,-1 0 1 0 0,0 0-1 0 0,1 0 0 0 0,-1 0 0 0 0,0 0 1 0 0,0 1-1 0 0,-1-1 0 0 0,1 0 0 0 0,0 0 1 0 0,-1 1-1 0 0,0-1 0 0 0,1 0 0 0 0,-1 1 1 0 0,0-1-1 0 0,0 0 0 0 0,0 4 0 0 0,-1 3-194 0 0,0 0 0 0 0,-5 19 0 0 0,-3 1-180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1:56.213"/>
    </inkml:context>
    <inkml:brush xml:id="br0">
      <inkml:brushProperty name="width" value="0.1" units="cm"/>
      <inkml:brushProperty name="height" value="0.1" units="cm"/>
      <inkml:brushProperty name="color" value="#66CC00"/>
    </inkml:brush>
  </inkml:definitions>
  <inkml:trace contextRef="#ctx0" brushRef="#br0">1 31 2671 0 0,'87'8'2736'0'0,"-26"3"-1491"0"0,-49-8-930 0 0,0 0 0 0 0,1-1 1 0 0,0-1-1 0 0,-1 1 0 0 0,21-2 0 0 0,51-5 1116 0 0,144 9-1 0 0,-217-4-1371 0 0,276-6 850 0 0,-157-1-682 0 0,-67 5-174 0 0,195-12 294 0 0,-201 9-239 0 0,32-3 104 0 0,-73 7 99 0 0,-9 2-93 0 0,-9-1-109 0 0,-8-6 118 0 0,-7-5-16 0 0,17 11-209 0 0,0 0 0 0 0,0 0-1 0 0,-1 0 1 0 0,1 0-1 0 0,0-1 1 0 0,0 1-1 0 0,-1 0 1 0 0,1 0 0 0 0,0 0-1 0 0,0 0 1 0 0,-1 0-1 0 0,1 0 1 0 0,0 0-1 0 0,0 0 1 0 0,-1 0 0 0 0,1 0-1 0 0,0 0 1 0 0,0 0-1 0 0,-1 1 1 0 0,1-1-1 0 0,0 0 1 0 0,0 0 0 0 0,-1 0-1 0 0,1 0 1 0 0,0 0-1 0 0,0 0 1 0 0,-1 1-1 0 0,1-1 1 0 0,0 0 0 0 0,0 0-1 0 0,0 0 1 0 0,-1 1-1 0 0,1-1 1 0 0,0 0-1 0 0,0 0 1 0 0,0 0 0 0 0,0 1-1 0 0,0-1 1 0 0,0 0-1 0 0,-1 0 1 0 0,1 1-1 0 0,0-1 1 0 0,0 0 0 0 0,0 0-1 0 0,0 1 1 0 0,0-1-1 0 0,0 0 1 0 0,0 1-1 0 0,0-1 1 0 0,0 0 0 0 0,0 0-1 0 0,0 1 1 0 0,0-1-1 0 0,1 1 1 0 0,-3 15-1143 0 0,2-5-3649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1:57.470"/>
    </inkml:context>
    <inkml:brush xml:id="br0">
      <inkml:brushProperty name="width" value="0.1" units="cm"/>
      <inkml:brushProperty name="height" value="0.1" units="cm"/>
      <inkml:brushProperty name="color" value="#66CC00"/>
    </inkml:brush>
  </inkml:definitions>
  <inkml:trace contextRef="#ctx0" brushRef="#br0">1 107 1375 0 0,'1'-2'178'0'0,"-1"0"-1"0"0,1 0 0 0 0,0 0 0 0 0,-1 0 1 0 0,1 0-1 0 0,-1 0 0 0 0,0 0 0 0 0,0 0 0 0 0,0-1 1 0 0,0 1-1 0 0,0-3 0 0 0,0-8 231 0 0,5-11 752 0 0,1-10 1545 0 0,-6 34-2641 0 0,0 0 1 0 0,0-1-1 0 0,0 1 0 0 0,0 0 0 0 0,0 0 0 0 0,0-1 0 0 0,0 1 0 0 0,0 0 0 0 0,0 0 1 0 0,0-1-1 0 0,0 1 0 0 0,0 0 0 0 0,0-1 0 0 0,0 1 0 0 0,0 0 0 0 0,1 0 0 0 0,-1 0 1 0 0,0-1-1 0 0,0 1 0 0 0,0 0 0 0 0,0 0 0 0 0,1-1 0 0 0,-1 1 0 0 0,0 0 0 0 0,0 0 1 0 0,0 0-1 0 0,1 0 0 0 0,-1-1 0 0 0,0 1 0 0 0,0 0 0 0 0,1 0 0 0 0,-1 0 0 0 0,0 0 0 0 0,0 0 1 0 0,1 0-1 0 0,0 0 0 0 0,-1 0-31 0 0,1 0 0 0 0,-1 0 0 0 0,1 0 0 0 0,0 0-1 0 0,-1 1 1 0 0,1-1 0 0 0,-1 0 0 0 0,1 0 0 0 0,-1 1 0 0 0,1-1 0 0 0,-1 0 0 0 0,1 1 0 0 0,-1-1 0 0 0,1 1 0 0 0,-1-1 0 0 0,1 0 0 0 0,-1 1 0 0 0,0-1-1 0 0,1 1 1 0 0,-1 0 0 0 0,4 4 76 0 0,0-1 0 0 0,0 0 0 0 0,1 0 0 0 0,-1 0 0 0 0,1-1 0 0 0,0 1 0 0 0,0-1 0 0 0,0 0 0 0 0,0 0-1 0 0,0-1 1 0 0,1 0 0 0 0,8 3 0 0 0,3 0 105 0 0,0-1-1 0 0,34 4 0 0 0,339 26 553 0 0,-281-27-747 0 0,364 19 164 0 0,-243-33-164 0 0,-36-1 80 0 0,-139 5 58 0 0,-57 1-94 0 0,0 0 0 0 0,-1-1 1 0 0,1 1-1 0 0,0 0 0 0 0,0 1 0 0 0,-1-1 1 0 0,1 0-1 0 0,-1 1 0 0 0,0-1 0 0 0,0 1 1 0 0,1 0-1 0 0,-1 0 0 0 0,-4-2 0 0 0,6 4-120 0 0,1-1-1 0 0,-1 0 1 0 0,1 1 0 0 0,-1-1-1 0 0,1 1 1 0 0,-1-1-1 0 0,1 0 1 0 0,0 1-1 0 0,-1-1 1 0 0,1 1 0 0 0,0-1-1 0 0,-1 1 1 0 0,1-1-1 0 0,0 1 1 0 0,0-1-1 0 0,-1 1 1 0 0,1 0 0 0 0,0-1-1 0 0,0 1 1 0 0,0-1-1 0 0,0 1 1 0 0,0 0-1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1:59.070"/>
    </inkml:context>
    <inkml:brush xml:id="br0">
      <inkml:brushProperty name="width" value="0.1" units="cm"/>
      <inkml:brushProperty name="height" value="0.1" units="cm"/>
      <inkml:brushProperty name="color" value="#66CC00"/>
    </inkml:brush>
  </inkml:definitions>
  <inkml:trace contextRef="#ctx0" brushRef="#br0">440 222 1639 0 0,'-22'2'182'0'0,"20"-2"-170"0"0,0 1-1 0 0,0-1 0 0 0,-1 1 0 0 0,1-1 0 0 0,0 0 0 0 0,0 0 1 0 0,0 0-1 0 0,0 0 0 0 0,-1 0 0 0 0,1-1 0 0 0,0 1 0 0 0,0 0 0 0 0,0-1 1 0 0,0 0-1 0 0,0 1 0 0 0,0-1 0 0 0,0 0 0 0 0,0 0 0 0 0,0 0 1 0 0,0-1-1 0 0,0 1 0 0 0,1 0 0 0 0,-1-1 0 0 0,0 1 0 0 0,-1-3 0 0 0,-1-1 221 0 0,-1 1 0 0 0,0-1 0 0 0,0 1-1 0 0,0 0 1 0 0,-1 1 0 0 0,1-1 0 0 0,-1 1-1 0 0,0 0 1 0 0,0 0 0 0 0,0 1 0 0 0,-7-3-1 0 0,-8 0 395 0 0,-44-6 0 0 0,41 8-374 0 0,-25-7-1 0 0,20 2 173 0 0,8 1 436 0 0,-30-4 0 0 0,49 10-639 0 0,0 1 0 0 0,-1-1 0 0 0,1 0 0 0 0,0 0 0 0 0,0-1 0 0 0,0 1 0 0 0,0 0-1 0 0,0-1 1 0 0,0 1 0 0 0,0-1 0 0 0,1 0 0 0 0,-1 0 0 0 0,0 1 0 0 0,-1-5 0 0 0,231 26 715 0 0,-223-19-914 0 0,67 5 182 0 0,0-2-1 0 0,88-9 1 0 0,142-21 327 0 0,-241 20-373 0 0,-54 5-129 0 0,-1 0 1 0 0,0-1-1 0 0,0 0 0 0 0,1 0 0 0 0,-1 0 0 0 0,-1-1 0 0 0,8-4 1 0 0,-12 7-23 0 0,-1-1-1 0 0,0 1 1 0 0,1-1 0 0 0,-1 1 0 0 0,0-1 0 0 0,1 1 0 0 0,-1-1 0 0 0,0 0 0 0 0,0 1 0 0 0,0-1 0 0 0,1 0 0 0 0,-1 1 0 0 0,0-1 0 0 0,0 0 0 0 0,0 1 0 0 0,0-1 0 0 0,0 0-1 0 0,0 1 1 0 0,-1-1 0 0 0,1 1 0 0 0,0-1 0 0 0,0 0 0 0 0,0 1 0 0 0,0-1 0 0 0,-1 0 0 0 0,1 1 0 0 0,0-1 0 0 0,-1 1 0 0 0,1-1 0 0 0,0 1 0 0 0,-2-2 0 0 0,2 1 5 0 0,-1 0 1 0 0,0 0 0 0 0,1 0-1 0 0,-1 0 1 0 0,1 0 0 0 0,0 0 0 0 0,-1 0-1 0 0,1 0 1 0 0,0-1 0 0 0,0 1-1 0 0,0 0 1 0 0,-1 0 0 0 0,1 0-1 0 0,0 0 1 0 0,1-1 0 0 0,-1 1 0 0 0,0-2-1 0 0,4-4 70 0 0,2-2 34 0 0,-5 9-122 0 0,-1 1 1 0 0,1-1 0 0 0,0 0-1 0 0,0 1 1 0 0,0-1 0 0 0,-1 0-1 0 0,1 1 1 0 0,0-1 0 0 0,0 1-1 0 0,-1 0 1 0 0,1-1 0 0 0,0 1-1 0 0,-1-1 1 0 0,1 1 0 0 0,0 1-1 0 0,10 11-4254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2:12.352"/>
    </inkml:context>
    <inkml:brush xml:id="br0">
      <inkml:brushProperty name="width" value="0.1" units="cm"/>
      <inkml:brushProperty name="height" value="0.1" units="cm"/>
      <inkml:brushProperty name="color" value="#66CC00"/>
    </inkml:brush>
  </inkml:definitions>
  <inkml:trace contextRef="#ctx0" brushRef="#br0">2 92 3623 0 0,'0'0'33'0'0,"0"0"-1"0"0,-1 0 1 0 0,1-1-1 0 0,0 1 0 0 0,0 0 1 0 0,0 0-1 0 0,0 0 1 0 0,0-1-1 0 0,0 1 0 0 0,0 0 1 0 0,0 0-1 0 0,0 0 1 0 0,0-1-1 0 0,0 1 1 0 0,0 0-1 0 0,0 0 0 0 0,0-1 1 0 0,0 1-1 0 0,0 0 1 0 0,0 0-1 0 0,0 0 0 0 0,0-1 1 0 0,0 1-1 0 0,0 0 1 0 0,0 0-1 0 0,0 0 0 0 0,0-1 1 0 0,0 1-1 0 0,0 0 1 0 0,1 0-1 0 0,-1 0 0 0 0,0 0 1 0 0,0-1-1 0 0,0 1 1 0 0,0 0-1 0 0,1 0 0 0 0,-1 0 1 0 0,0 0-1 0 0,0 0 1 0 0,0-1-1 0 0,0 1 0 0 0,1 0 1 0 0,-1 0-1 0 0,0 0 1 0 0,1 0-1 0 0,16-9 299 0 0,-13 8-226 0 0,0-1-1 0 0,1 0 1 0 0,-1-1 0 0 0,0 1-1 0 0,5-5 1 0 0,-6 4 7 0 0,1 0 1 0 0,0 0-1 0 0,0 0 1 0 0,0 0 0 0 0,0 0-1 0 0,1 1 1 0 0,-1 0-1 0 0,1 0 1 0 0,-1 0-1 0 0,6-1 1 0 0,4 0-33 0 0,0 0-1 0 0,17 0 1 0 0,-26 2-71 0 0,74-9 66 0 0,-44 6 117 0 0,62 2-1 0 0,2 0 21 0 0,-83 2-159 0 0,0 0 0 0 0,0 1 1 0 0,25 5-1 0 0,-21-3-22 0 0,34 2-1 0 0,16 3 104 0 0,-35-4-85 0 0,-20-2-19 0 0,-1 0-1 0 0,26-2 1 0 0,142-7 237 0 0,-138 7-208 0 0,-17-1 24 0 0,1 1 1 0 0,45 6-1 0 0,-58-4-61 0 0,-1-1-1 0 0,0-1 0 0 0,26-2 1 0 0,20 0 50 0 0,111 17 58 0 0,-142-15-115 0 0,0-1 0 0 0,48-7 0 0 0,1 0 4 0 0,130 1 173 0 0,-163 6-169 0 0,73 3 18 0 0,-90 0 95 0 0,52-6 0 0 0,-69 3-46 0 0,-6 0-47 0 0,0 1-1 0 0,0-1 1 0 0,0 1 0 0 0,0 0 0 0 0,0 0 0 0 0,0 1-1 0 0,0-1 1 0 0,7 3 0 0 0,-11-3-37 0 0,0 1-1 0 0,0 0 1 0 0,0-1-1 0 0,1 1 1 0 0,-1 0-1 0 0,0 0 1 0 0,0 0 0 0 0,0 0-1 0 0,-1 0 1 0 0,1 0-1 0 0,0 0 1 0 0,0 0-1 0 0,0 0 1 0 0,-1 1 0 0 0,1-1-1 0 0,-1 0 1 0 0,1 0-1 0 0,-1 1 1 0 0,1-1-1 0 0,-1 2 1 0 0,5 28-544 0 0,-5-17 188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2:14.486"/>
    </inkml:context>
    <inkml:brush xml:id="br0">
      <inkml:brushProperty name="width" value="0.1" units="cm"/>
      <inkml:brushProperty name="height" value="0.1" units="cm"/>
      <inkml:brushProperty name="color" value="#66CC00"/>
    </inkml:brush>
  </inkml:definitions>
  <inkml:trace contextRef="#ctx0" brushRef="#br0">0 62 455 0 0,'9'-1'341'0'0,"-1"-1"-1"0"0,1 1 1 0 0,-1-1-1 0 0,1-1 0 0 0,-1 1 1 0 0,0-2-1 0 0,0 1 1 0 0,13-8-1 0 0,-12 5-142 0 0,1 2 0 0 0,0-1 0 0 0,0 1 0 0 0,0 1 0 0 0,16-4 0 0 0,-6 5-108 0 0,1 1 0 0 0,-1 0 0 0 0,0 2 0 0 0,0 1 0 0 0,39 7 0 0 0,358 46 1608 0 0,-206-55-1343 0 0,-166-2-158 0 0,-20 1-94 0 0,234 0 736 0 0,-178 6-720 0 0,-1-4 1 0 0,95-12-1 0 0,-38 2 29 0 0,-33 4-51 0 0,-86 4-47 0 0,1 2-1 0 0,32 4 1 0 0,4 0-18 0 0,104 13 151 0 0,4 0-38 0 0,102-13-145 0 0,-99 4 129 0 0,-4 0-2 0 0,30-21-21 0 0,-122 6-84 0 0,-17 1 4 0 0,-19 1-13 0 0,0 2-1 0 0,46 2 1 0 0,83 2 64 0 0,-39-3-26 0 0,38-5-51 0 0,-72 0 0 0 0,-33 6 22 0 0,69 10 0 0 0,-18-1-2 0 0,-90-8-20 0 0,-1 2 0 0 0,24 6 0 0 0,6 1 0 0 0,-11-4 0 0 0,1-2 0 0 0,-1-1 0 0 0,1-2 0 0 0,55-5 0 0 0,-83 3 3 0 0,55-7 64 0 0,107 0-1 0 0,44 30 2 0 0,-52-3-72 0 0,-106-18 18 0 0,0-2 0 0 0,0-3-1 0 0,59-12 1 0 0,-24 4-5 0 0,-58 10 7 0 0,1 2-1 0 0,-1 1 0 0 0,35 6 1 0 0,-44-5-14 0 0,7 2 6 0 0,93 6 48 0 0,-79-8-56 0 0,0-3 0 0 0,79-10 0 0 0,-95 8 0 0 0,-1 1 0 0 0,1 1 0 0 0,52 6 0 0 0,-67-5 0 0 0,0 0 0 0 0,27-4 0 0 0,0 1 0 0 0,168 4 0 0 0,-166-2 23 0 0,-33 0-13 0 0,0 1 1 0 0,0 0-1 0 0,19 2 0 0 0,-13 1-6 0 0,-1-2-1 0 0,18 0 0 0 0,24 2 51 0 0,-51-2-211 0 0,1 1-1 0 0,-1 0 1 0 0,1 0-1 0 0,-1 0 1 0 0,0 1-1 0 0,0 0 1 0 0,0 1-1 0 0,-1-1 1 0 0,1 1-1 0 0,-1 0 1 0 0,0 1-1 0 0,0 0 1 0 0,0 0-1 0 0,5 6 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2:16.225"/>
    </inkml:context>
    <inkml:brush xml:id="br0">
      <inkml:brushProperty name="width" value="0.1" units="cm"/>
      <inkml:brushProperty name="height" value="0.1" units="cm"/>
      <inkml:brushProperty name="color" value="#66CC00"/>
    </inkml:brush>
  </inkml:definitions>
  <inkml:trace contextRef="#ctx0" brushRef="#br0">0 74 3367 0 0,'18'-5'292'0'0,"0"1"-1"0"0,0 0 0 0 0,0 2 0 0 0,0 0 0 0 0,26 1 0 0 0,98 10-13 0 0,-30 0-97 0 0,131-9 363 0 0,-112-2-292 0 0,165 19 0 0 0,-208-10-216 0 0,107-5 0 0 0,-112-2-26 0 0,53-7-10 0 0,-32 0 0 0 0,81 12 60 0 0,19-1 8 0 0,128-25-4 0 0,-278 16-64 0 0,-22 2 30 0 0,33 1 0 0 0,206-4 110 0 0,-213 1-135 0 0,225-11 54 0 0,-240 15-59 0 0,-26-1 0 0 0,0 2 0 0 0,20 1 0 0 0,25 5 0 0 0,0-4 0 0 0,0-2 0 0 0,0-3 0 0 0,114-20 0 0 0,-129 16 62 0 0,1 2-1 0 0,63 2 0 0 0,96 18 123 0 0,-104-6-152 0 0,139-7 0 0 0,-209-2-31 0 0,54 5 0 0 0,-74-4-4 0 0,0 2 0 0 0,0 0 1 0 0,0 0-1 0 0,-1 1 0 0 0,1 1 0 0 0,-1 0 0 0 0,13 7 0 0 0,-11-2-114 0 0,0 2-65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2:20.917"/>
    </inkml:context>
    <inkml:brush xml:id="br0">
      <inkml:brushProperty name="width" value="0.1" units="cm"/>
      <inkml:brushProperty name="height" value="0.1" units="cm"/>
      <inkml:brushProperty name="color" value="#66CC00"/>
    </inkml:brush>
  </inkml:definitions>
  <inkml:trace contextRef="#ctx0" brushRef="#br0">1 181 455 0 0,'-1'-3'1979'0'0,"3"4"-1894"0"0,-1-1-1 0 0,0 1 1 0 0,1-1-1 0 0,-1 0 0 0 0,1 0 1 0 0,-1 0-1 0 0,0 0 0 0 0,1 0 1 0 0,-1 0-1 0 0,1 0 0 0 0,-1 0 1 0 0,0 0-1 0 0,2-1 0 0 0,11-3 141 0 0,0 1 0 0 0,0 0 0 0 0,0 0 0 0 0,0 2 0 0 0,0 0 0 0 0,0 0 0 0 0,0 2 0 0 0,18 1-1 0 0,-8 0-8 0 0,0-2 0 0 0,27-3-1 0 0,-27 1-101 0 0,50 3 0 0 0,81 18 321 0 0,-122-17-370 0 0,0-2-1 0 0,0 0 1 0 0,57-10 0 0 0,-46 5 174 0 0,-8 1-39 0 0,0 1 0 0 0,40 3 0 0 0,-3 11-156 0 0,5 0-24 0 0,66 7 44 0 0,-1 0 0 0 0,39-12 64 0 0,11-15 355 0 0,-167 9-434 0 0,-1 1 0 0 0,1 1 1 0 0,0 2-1 0 0,36 9 0 0 0,-60-13-50 0 0,10 2 0 0 0,1-1-1 0 0,18 0 0 0 0,20 3 61 0 0,-5 2 10 0 0,0-2-1 0 0,1-1 1 0 0,-1-3 0 0 0,0-2 0 0 0,60-9 0 0 0,-82 9-6 0 0,0 1 0 0 0,1 2 1 0 0,47 6-1 0 0,-2 0-47 0 0,124 3 48 0 0,-49-11-64 0 0,-9-2 0 0 0,-83 0 0 0 0,78-1 0 0 0,76-3 0 0 0,-137 3-5 0 0,-14 2 67 0 0,0-3 1 0 0,57-12-1 0 0,-81 12-45 0 0,0 1 1 0 0,56 0 0 0 0,23-2 3 0 0,-61-1 11 0 0,88 1 0 0 0,142-7 22 0 0,-43-2 28 0 0,-2 30-82 0 0,-144-6 0 0 0,106-5 0 0 0,-160-4 0 0 0,43 6 0 0 0,-43-3 0 0 0,46-1 0 0 0,250 2 182 0 0,-159-10 23 0 0,-113 1-197 0 0,32-3 41 0 0,55-3 19 0 0,-59 9-68 0 0,13 0 0 0 0,-36 2 0 0 0,83-11 0 0 0,-39 4 26 0 0,-40 4 2 0 0,-12 0-25 0 0,0 3 1 0 0,84 10-1 0 0,-68-5-3 0 0,24 4 0 0 0,-58-3 0 0 0,0-3 0 0 0,57-2 0 0 0,80-13 0 0 0,-167 11 0 0 0,27-3 0 0 0,-4 0 0 0 0,1 2 0 0 0,48 3 0 0 0,129 8 0 0 0,-176-8 0 0 0,0-1 0 0 0,0-2 0 0 0,37-7 0 0 0,-62 7 0 0 0,42-5 0 0 0,54-6 0 0 0,-24 10 0 0 0,103 8 0 0 0,-129-2 0 0 0,16 1 0 0 0,-29 3 0 0 0,-18-3 0 0 0,0 0 0 0 0,0-2 0 0 0,50-2 0 0 0,13-3 0 0 0,-28 1 0 0 0,24 2 0 0 0,141 17 0 0 0,-37-1 0 0 0,-80-13 0 0 0,60 3 0 0 0,-121-3 0 0 0,73-5 0 0 0,16 0 0 0 0,-33 14-2 0 0,-69-7 6 0 0,1-1 1 0 0,52-2-1 0 0,121-11 49 0 0,-163 7-53 0 0,36-3 0 0 0,129 8 0 0 0,-162 0 0 0 0,0-3 0 0 0,86-10 0 0 0,-8-1 0 0 0,101 15 0 0 0,-164-2 0 0 0,51 4 0 0 0,-45-1 0 0 0,122-7 0 0 0,41 0 0 0 0,-232 2 0 0 0,306 11 64 0 0,-258-10-33 0 0,0-3-1 0 0,56-9 1 0 0,5-1 5 0 0,-19 5-20 0 0,101-5 32 0 0,-105 11-38 0 0,-13 0 17 0 0,122-17 0 0 0,-9-9-27 0 0,-127 21 22 0 0,0 3 0 0 0,108 9 0 0 0,-15 0-24 0 0,95-13 2 0 0,-165 4 0 0 0,44 2 0 0 0,36 3 0 0 0,-43-2 0 0 0,-50-2 62 0 0,106-16 1 0 0,-13 1 4 0 0,71 15 30 0 0,-123 3-66 0 0,-65-2-11 0 0,0-3-1 0 0,0-2 1 0 0,-1-1 0 0 0,0-2-1 0 0,83-30 1 0 0,-118 36 5 0 0,0 0 1 0 0,17-3 0 0 0,-24 6-22 0 0,0-1-1 0 0,1 1 1 0 0,-1 0-1 0 0,1 0 1 0 0,-1 0 0 0 0,0 0-1 0 0,1 0 1 0 0,-1 1-1 0 0,0-1 1 0 0,1 1 0 0 0,-1-1-1 0 0,0 1 1 0 0,1 0-1 0 0,-1 0 1 0 0,0 0 0 0 0,3 2-1 0 0,-3-1-225 0 0,-1-1-1 0 0,0 1 1 0 0,0-1 0 0 0,0 1-1 0 0,0 0 1 0 0,0 0-1 0 0,-1-1 1 0 0,1 1-1 0 0,0 0 1 0 0,-1 0-1 0 0,1 0 1 0 0,-1 0 0 0 0,1 2-1 0 0,-1-3-23 0 0,2 10-3450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2:38.096"/>
    </inkml:context>
    <inkml:brush xml:id="br0">
      <inkml:brushProperty name="width" value="0.1" units="cm"/>
      <inkml:brushProperty name="height" value="0.1" units="cm"/>
      <inkml:brushProperty name="color" value="#66CC00"/>
    </inkml:brush>
  </inkml:definitions>
  <inkml:trace contextRef="#ctx0" brushRef="#br0">19 132 455 0 0,'-2'2'142'0'0,"0"0"0"0"0,0 0 0 0 0,1-1 0 0 0,-1 1 0 0 0,0 1 0 0 0,1-1 0 0 0,0 0 0 0 0,-1 0 0 0 0,1 0 0 0 0,0 1 0 0 0,-1 2-1 0 0,2-4-86 0 0,0 0 0 0 0,0 0 0 0 0,0 0 0 0 0,1 0 0 0 0,-1 0 0 0 0,0 0 0 0 0,1 0 0 0 0,-1 0 0 0 0,0 0 0 0 0,1 0 0 0 0,-1 0 0 0 0,1 0 0 0 0,-1 0-1 0 0,1 0 1 0 0,0 0 0 0 0,-1 0 0 0 0,1-1 0 0 0,0 1 0 0 0,0 0 0 0 0,0 0 0 0 0,0-1 0 0 0,-1 1 0 0 0,1-1 0 0 0,0 1 0 0 0,0-1 0 0 0,0 1 0 0 0,0-1 0 0 0,2 1-1 0 0,4 1 27 0 0,0 0-1 0 0,0 0 0 0 0,1-1 0 0 0,-1 0 0 0 0,1 0 0 0 0,-1-1 1 0 0,0 0-1 0 0,1 0 0 0 0,9-2 0 0 0,12 1 117 0 0,169-5 327 0 0,-110 1-359 0 0,17-1 179 0 0,6 9-195 0 0,-1-4-1 0 0,151-23 1 0 0,123-21 213 0 0,-175 23-226 0 0,-81 5-116 0 0,91-9 24 0 0,-60 15 19 0 0,261-13-62 0 0,-329 22 2 0 0,218-2 58 0 0,191 12-61 0 0,-212 9 0 0 0,-3-1 0 0 0,-24 8 0 0 0,90 2 0 0 0,-214-19 0 0 0,7 6 0 0 0,23 1 0 0 0,-44-1 0 0 0,-109-11 0 0 0,-11-1 9 0 0,-1-1-1 0 0,0 1 1 0 0,1 0-1 0 0,-1 0 1 0 0,0 0-1 0 0,0 0 1 0 0,0 0-1 0 0,0 1 1 0 0,0-1-1 0 0,0 1 1 0 0,0-1-1 0 0,0 1 1 0 0,1 2-1 0 0,19 25-460 0 0,-17-20-1895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3:12.220"/>
    </inkml:context>
    <inkml:brush xml:id="br0">
      <inkml:brushProperty name="width" value="0.1" units="cm"/>
      <inkml:brushProperty name="height" value="0.1" units="cm"/>
      <inkml:brushProperty name="color" value="#66CC00"/>
    </inkml:brush>
  </inkml:definitions>
  <inkml:trace contextRef="#ctx0" brushRef="#br0">1 8 1375 0 0,'57'-4'768'0'0,"-47"5"-693"0"0,0-1-37 0 0,0 1 1 0 0,1 1-1 0 0,-1 0 1 0 0,12 3-1 0 0,-6-1 26 0 0,0 0-1 0 0,0-2 1 0 0,1 0-1 0 0,-1-1 1 0 0,1 0 0 0 0,24-3-1 0 0,6 0 116 0 0,103-6-30 0 0,1-1-21 0 0,-33 5-103 0 0,44 1 14 0 0,-74 3-39 0 0,34 3 0 0 0,-52 2 23 0 0,-36-4 2 0 0,51 10-1 0 0,19 4-24 0 0,-54-12 0 0 0,-22 3 0 0 0,-9-2 0 0 0,33 11 0 0 0,-49-14 0 0 0,0 0 0 0 0,0-1 0 0 0,0 1 0 0 0,1-1 0 0 0,-1 0 0 0 0,0 0 0 0 0,5 0 0 0 0,2-1 0 0 0,-10 1 1 0 0,1 0 0 0 0,-1 0 0 0 0,1 0 0 0 0,-1 0 0 0 0,0 0 0 0 0,1 0 0 0 0,-1 0 0 0 0,1 0 0 0 0,-1 0 0 0 0,0 0-1 0 0,1 0 1 0 0,-1 0 0 0 0,0 0 0 0 0,1 1 0 0 0,-1-1 0 0 0,1 0 0 0 0,-1 0 0 0 0,0 0 0 0 0,1 1 0 0 0,-1-1 0 0 0,0 0 0 0 0,0 0-1 0 0,1 1 1 0 0,-1-1 0 0 0,0 0 0 0 0,0 0 0 0 0,1 1 0 0 0,-1-1 0 0 0,0 0 0 0 0,0 1 0 0 0,0-1 0 0 0,1 1 0 0 0,-1-1-1 0 0,0 0 1 0 0,0 1 0 0 0,0 0 0 0 0,0-1 0 0 0,0 0-1 0 0,0 0 1 0 0,0 0-1 0 0,0 1 1 0 0,1-1 0 0 0,-1 0-1 0 0,0 0 1 0 0,0 1-1 0 0,0-1 1 0 0,0 0 0 0 0,0 0-1 0 0,0 0 1 0 0,1 0-1 0 0,-1 1 1 0 0,0-1 0 0 0,0 0-1 0 0,0 0 1 0 0,0 0 0 0 0,1 0-1 0 0,-1 0 1 0 0,0 0-1 0 0,0 1 1 0 0,0-1 0 0 0,1 0-1 0 0,-1 0 1 0 0,0 0-1 0 0,0 0 1 0 0,1 0 0 0 0,-1 0-1 0 0,0 0 1 0 0,0 0-1 0 0,0 0 1 0 0,1 0 0 0 0,-1 0-1 0 0,0 0 1 0 0,0 0 0 0 0,1 0-1 0 0,-1 0 1 0 0,0 0-1 0 0,0 0 1 0 0,0 0 0 0 0,1 0-1 0 0,-1-1 1 0 0,0 1-1 0 0,0 0 1 0 0,0 0 0 0 0,1 0-1 0 0,-1 0 1 0 0,0-1-1 0 0,1 1 0 0 0,-1 0 0 0 0,1-1 0 0 0,-1 1 0 0 0,0 0 0 0 0,0 0 0 0 0,1 0 0 0 0,-1-1 0 0 0,0 1 0 0 0,1 0 0 0 0,-1 0 0 0 0,0 0 0 0 0,1 0 0 0 0,-1 0 0 0 0,1 0 0 0 0,-1 0 0 0 0,0 0 0 0 0,1 0 0 0 0,-1 0 0 0 0,0 0 0 0 0,1 0 0 0 0,-1 0 0 0 0,0 0 0 0 0,1 0 0 0 0,-1 0 0 0 0,0 0 0 0 0,1 0 0 0 0,-1 1 0 0 0,0-1 0 0 0,1 0 0 0 0,-1 0 0 0 0,0 0 0 0 0,1 1 0 0 0,-1-1 0 0 0,0 0 0 0 0,0 0 0 0 0,1 1 0 0 0,-1-1 0 0 0,0 0 0 0 0,0 0 0 0 0,1 1 0 0 0,11 5 0 0 0,-12-6 0 0 0,0 0 0 0 0,1 0 0 0 0,-1 0 0 0 0,1 0 0 0 0,-1 0 0 0 0,0 0 0 0 0,1 0 0 0 0,-1 0 0 0 0,1 0 0 0 0,-1 0 0 0 0,0 1 0 0 0,1-1 0 0 0,-1 0 0 0 0,0 0 0 0 0,1 1 0 0 0,-1-1 0 0 0,0 0 0 0 0,1 0 0 0 0,-1 1 0 0 0,0-1 0 0 0,0 0 0 0 0,1 1 0 0 0,-1-1 0 0 0,0 0 0 0 0,0 1 0 0 0,1-1 0 0 0,-1 0 0 0 0,0 1 0 0 0,0-1 0 0 0,0 0 0 0 0,0 1 0 0 0,0 0 0 0 0,1 4 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3:26.570"/>
    </inkml:context>
    <inkml:brush xml:id="br0">
      <inkml:brushProperty name="width" value="0.1" units="cm"/>
      <inkml:brushProperty name="height" value="0.1" units="cm"/>
      <inkml:brushProperty name="color" value="#66CC00"/>
    </inkml:brush>
  </inkml:definitions>
  <inkml:trace contextRef="#ctx0" brushRef="#br0">1 154 2071 0 0,'13'-11'344'0'0,"-11"9"-162"0"0,0 1-1 0 0,-1 0 0 0 0,1 0 0 0 0,1-1 1 0 0,-1 1-1 0 0,0 1 0 0 0,0-1 0 0 0,0 0 1 0 0,0 0-1 0 0,1 1 0 0 0,-1-1 0 0 0,0 1 1 0 0,1 0-1 0 0,-1 0 0 0 0,0 0 0 0 0,1 0 0 0 0,-1 0 1 0 0,0 0-1 0 0,1 1 0 0 0,2 0 0 0 0,8 2 92 0 0,0 1 0 0 0,17 7-1 0 0,-7-3-160 0 0,14 3 331 0 0,1-2 0 0 0,46 5-1 0 0,-21-7 402 0 0,123-1 0 0 0,-102-6-462 0 0,104 14-1 0 0,-5-1 91 0 0,-153-12-443 0 0,204 11 451 0 0,-119-8-210 0 0,121-10 0 0 0,-165 3-202 0 0,280-28 594 0 0,-268 19-552 0 0,3-1 43 0 0,123-3 0 0 0,245-10 49 0 0,-18-10-138 0 0,-184 25 15 0 0,64-2-30 0 0,-188 13-49 0 0,118 0 0 0 0,-103-1 14 0 0,28 0 18 0 0,-137 3-27 0 0,-1 2-1 0 0,1 1 1 0 0,33 9-1 0 0,161 52 124 0 0,-192-56-124 0 0,1-3-1 0 0,58 5 0 0 0,76-6 20 0 0,-26-2-2 0 0,-66 2 29 0 0,137 3 134 0 0,-167-13-140 0 0,65-13 0 0 0,-18 1-4 0 0,-15 8-34 0 0,121 3-1 0 0,279-16 111 0 0,-465 20-115 0 0,269-3 68 0 0,-26 2-10 0 0,344-2 144 0 0,-385 0-110 0 0,62 3-15 0 0,-178 9-60 0 0,240 4 38 0 0,99-6 19 0 0,-336-1 10 0 0,207-17 1 0 0,89-3 38 0 0,-77 6-46 0 0,-43 1-31 0 0,127-12 34 0 0,-38-2-17 0 0,-242 22-38 0 0,36-1 12 0 0,-4-6-38 0 0,313-10 0 0 0,-194 4 57 0 0,42 0 14 0 0,74-3-71 0 0,-280 8 32 0 0,178 12 0 0 0,-60-5-32 0 0,-184 0 0 0 0,56-4 0 0 0,63-1 0 0 0,25 15 0 0 0,170 0 0 0 0,-269-10 0 0 0,185 23 0 0 0,-228-16 0 0 0,79-1 0 0 0,51-13 0 0 0,-52 2 0 0 0,-61 4 32 0 0,133 14 0 0 0,-146-8-31 0 0,1-1-1 0 0,83-8 0 0 0,-73 1 10 0 0,4 0 6 0 0,-35 1-9 0 0,0 1 1 0 0,0 1-1 0 0,1 3 1 0 0,56 8-1 0 0,170 35-7 0 0,-181-32 0 0 0,59 4 0 0 0,-33-6 0 0 0,-13 0 0 0 0,-16-9 88 0 0,-50-2-21 0 0,-1 1-1 0 0,54 9 1 0 0,-75-9-60 0 0,-1 0-1 0 0,1-1 0 0 0,0 0 1 0 0,-1 0-1 0 0,1 0 1 0 0,0 0-1 0 0,-1-1 0 0 0,1 0 1 0 0,9-3-1 0 0,-14 4-2 0 0,0-1-1 0 0,0 1 1 0 0,0 0 0 0 0,0-1-1 0 0,0 1 1 0 0,0 0 0 0 0,0 0-1 0 0,0 0 1 0 0,0 0-1 0 0,0 0 1 0 0,0 0 0 0 0,0 0-1 0 0,0 0 1 0 0,0 0-1 0 0,0 0 1 0 0,0 1 0 0 0,0-1-1 0 0,2 1 1 0 0,-2 0-13 0 0,-1-1 0 0 0,1 1 0 0 0,0 0 0 0 0,-1 0 0 0 0,1-1 0 0 0,-1 1-1 0 0,1 0 1 0 0,-1 0 0 0 0,0 0 0 0 0,1 0 0 0 0,-1 0 0 0 0,0 0 0 0 0,0-1 0 0 0,0 1 0 0 0,1 0 0 0 0,-1 0 0 0 0,0 0 0 0 0,0 0 0 0 0,0 0-1 0 0,0 0 1 0 0,-1 0 0 0 0,1 1 0 0 0,-5 21-992 0 0,-1-8-2976 0 0,1-3-1001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7:42.059"/>
    </inkml:context>
    <inkml:brush xml:id="br0">
      <inkml:brushProperty name="width" value="0.1" units="cm"/>
      <inkml:brushProperty name="height" value="0.1" units="cm"/>
      <inkml:brushProperty name="color" value="#E71224"/>
    </inkml:brush>
  </inkml:definitions>
  <inkml:trace contextRef="#ctx0" brushRef="#br0">1 19 1207 0 0,'66'-3'125'0'0,"1"2"-1"0"0,71 10 0 0 0,7-1 385 0 0,516-15 601 0 0,-480 2-766 0 0,3-5 11 0 0,103 1 122 0 0,-236 10-477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8:47.784"/>
    </inkml:context>
    <inkml:brush xml:id="br0">
      <inkml:brushProperty name="width" value="0.1" units="cm"/>
      <inkml:brushProperty name="height" value="0.1" units="cm"/>
      <inkml:brushProperty name="color" value="#66CC00"/>
    </inkml:brush>
  </inkml:definitions>
  <inkml:trace contextRef="#ctx0" brushRef="#br0">0 39 2127 0 0,'2'-1'9'0'0,"-2"0"-3"0"0,0 1-1 0 0,0 0 1 0 0,0 0-1 0 0,0 0 1 0 0,0-1-1 0 0,0 1 1 0 0,1 0-1 0 0,-1 0 0 0 0,0 0 1 0 0,0 0-1 0 0,0-1 1 0 0,1 1-1 0 0,-1 0 1 0 0,0 0-1 0 0,0 0 1 0 0,0 0-1 0 0,1 0 0 0 0,-1 0 1 0 0,0-1-1 0 0,0 1 1 0 0,1 0-1 0 0,-1 0 1 0 0,0 0-1 0 0,0 0 1 0 0,1 0-1 0 0,-1 0 1 0 0,0 0-1 0 0,0 0 0 0 0,0 0 1 0 0,1 0-1 0 0,-1 0 1 0 0,0 0-1 0 0,0 0 1 0 0,1 1-1 0 0,-1-1 1 0 0,0 0-1 0 0,1 0 0 0 0,22-5 499 0 0,-20 4-453 0 0,21-2 339 0 0,1 1-1 0 0,0 1 1 0 0,-1 1 0 0 0,1 1 0 0 0,26 5 0 0 0,14 6-207 0 0,0-2 0 0 0,0-4 0 0 0,1-2-1 0 0,130-10 1 0 0,158-13-55 0 0,271 26-56 0 0,-452-3-72 0 0,124-9 192 0 0,-221 4-103 0 0,15-3 0 0 0,-79 3-67 0 0,-1-1 1 0 0,0 0 0 0 0,0-1-1 0 0,0-1 1 0 0,-1 1 0 0 0,12-7-1 0 0,-4 4 90 0 0,-18 5-108 0 0,1 1 0 0 0,0 0 0 0 0,-1 0 0 0 0,1-1 0 0 0,0 1 0 0 0,-1 0 0 0 0,1 0 0 0 0,-1 0 0 0 0,1 0 0 0 0,0 0 0 0 0,-1 0 0 0 0,1 0 0 0 0,0 0 0 0 0,-1 0 0 0 0,1 0 0 0 0,0 0 0 0 0,-1 1 0 0 0,1-1 0 0 0,-1 0 0 0 0,1 0 0 0 0,0 1 0 0 0,-1-1 0 0 0,1 0 0 0 0,-1 1 0 0 0,1-1 0 0 0,-1 0 0 0 0,1 1 0 0 0,0 1-4 0 0,-2-2 0 0 0,0 0-14 0 0,1 0 0 0 0,-1 0 0 0 0,0 0 0 0 0,1 0 0 0 0,-1 0 0 0 0,0-1-1 0 0,1 1 1 0 0,-1 0 0 0 0,0 0 0 0 0,1-1 0 0 0,-1 1 0 0 0,1 0 0 0 0,-1-1-1 0 0,1 1 1 0 0,-1-1 0 0 0,1 1 0 0 0,-1-1 0 0 0,1 1 0 0 0,-1-1 0 0 0,1 1-1 0 0,-1-1 1 0 0,1 1 0 0 0,0-1 0 0 0,-1 0 0 0 0,1 0 0 0 0,-1 0-294 0 0,1 4-124 0 0,0 8-189 0 0,0-4-1683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8:51.705"/>
    </inkml:context>
    <inkml:brush xml:id="br0">
      <inkml:brushProperty name="width" value="0.1" units="cm"/>
      <inkml:brushProperty name="height" value="0.1" units="cm"/>
      <inkml:brushProperty name="color" value="#66CC00"/>
    </inkml:brush>
  </inkml:definitions>
  <inkml:trace contextRef="#ctx0" brushRef="#br0">1 22 1839 0 0,'9'-6'466'0'0,"-1"2"1485"0"0,5 12-1437 0 0,5 7-402 0 0,-9-7-90 0 0,0-1 0 0 0,19 12-1 0 0,-24-17-4 0 0,0 0 0 0 0,0-1 0 0 0,0 1 0 0 0,1-1 0 0 0,-1 0 0 0 0,0 0 0 0 0,1 0 0 0 0,-1 0 0 0 0,0-1 0 0 0,1 0 0 0 0,6 0 0 0 0,133-9 889 0 0,-110 9-828 0 0,-1 2 0 0 0,45 7 0 0 0,-24 0-44 0 0,45 9 155 0 0,106 5 0 0 0,-45-8 242 0 0,8 0-294 0 0,-109-16-54 0 0,0-2 0 0 0,66-13 0 0 0,-32 4 92 0 0,-53 7-97 0 0,-1 0-15 0 0,42 0 0 0 0,214-15 160 0 0,20-15-116 0 0,-254 30-81 0 0,82 3 0 0 0,-77 3-4 0 0,129-6-22 0 0,-154 3 0 0 0,57 0-2 0 0,64-4 186 0 0,-36-1 544 0 0,-74 11-579 0 0,-52-5-138 0 0,0 1-1 0 0,0 0 1 0 0,1 0-1 0 0,-1 0 1 0 0,0 0-1 0 0,0 0 1 0 0,1 0 0 0 0,-1-1-1 0 0,0 1 1 0 0,0 0-1 0 0,0 0 1 0 0,1 0-1 0 0,-1-1 1 0 0,0 1 0 0 0,0 0-1 0 0,0 0 1 0 0,0-1-1 0 0,0 1 1 0 0,1 0-1 0 0,-1 0 1 0 0,0-1 0 0 0,0 1-1 0 0,0 0 1 0 0,0 0-1 0 0,0-1 1 0 0,0 1-1 0 0,0 0 1 0 0,0 0 0 0 0,0-1-1 0 0,0 1 1 0 0,0 0-1 0 0,0-1 1 0 0,0 1-1 0 0,0 0 1 0 0,0 0 0 0 0,0-1-1 0 0,0 1 1 0 0,-1 0-1 0 0,1 0 1 0 0,0-1-1 0 0,0 1 1 0 0,0 0-1 0 0,0 0 1 0 0,-1-1 0 0 0,1 1-1 0 0,-8-14 301 0 0,7 13-300 0 0,0 0 0 0 0,0 0 0 0 0,0 0 1 0 0,0 0-1 0 0,0 0 0 0 0,0 1 0 0 0,0-1 0 0 0,-1 0 0 0 0,1 0 0 0 0,0 1 0 0 0,0-1 0 0 0,-1 1 0 0 0,1-1 0 0 0,0 1 0 0 0,-1 0 0 0 0,1 0 0 0 0,-1-1 0 0 0,1 1 0 0 0,0 0 0 0 0,-1 0 0 0 0,1 0 0 0 0,-1 0 0 0 0,1 1 0 0 0,0-1 1 0 0,-1 0-1 0 0,1 1 0 0 0,0-1 0 0 0,-1 0 0 0 0,1 1 0 0 0,0 0 0 0 0,0-1 0 0 0,-1 1 0 0 0,1 0 0 0 0,0 0 0 0 0,0-1 0 0 0,0 1 0 0 0,0 0 0 0 0,0 0 0 0 0,-2 2 0 0 0,0 1-130 0 0,-1 0-1 0 0,1 1 1 0 0,0-1-1 0 0,1 1 1 0 0,-1-1-1 0 0,1 1 1 0 0,0 0-1 0 0,0 0 1 0 0,-2 9-1 0 0,2-1-431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8:57.615"/>
    </inkml:context>
    <inkml:brush xml:id="br0">
      <inkml:brushProperty name="width" value="0.1" units="cm"/>
      <inkml:brushProperty name="height" value="0.1" units="cm"/>
      <inkml:brushProperty name="color" value="#66CC00"/>
    </inkml:brush>
  </inkml:definitions>
  <inkml:trace contextRef="#ctx0" brushRef="#br0">1 39 455 0 0,'2'-1'308'0'0,"0"1"0"0"0,0-1 0 0 0,0 0-1 0 0,0 1 1 0 0,0-1 0 0 0,0 0 0 0 0,0-1-1 0 0,0 1 1 0 0,-1 0 0 0 0,1 0 0 0 0,0-1-1 0 0,-1 1 1 0 0,1-1 0 0 0,1-2-1 0 0,2 4-125 0 0,0-1 0 0 0,0 1 0 0 0,0 0 0 0 0,0 0-1 0 0,7 1 1 0 0,-8-1-144 0 0,0 0 0 0 0,0 0 0 0 0,0 0 0 0 0,0-1 0 0 0,0 0 0 0 0,0 1 1 0 0,6-3-1 0 0,14-3 238 0 0,-13 6-206 0 0,0 0 0 0 0,0 1-1 0 0,0 0 1 0 0,0 1-1 0 0,0 0 1 0 0,14 5 0 0 0,-12-4-60 0 0,0 1 0 0 0,1-2 0 0 0,23 2 0 0 0,10-4 228 0 0,1-3-1 0 0,61-10 0 0 0,-70 7-123 0 0,0 3 0 0 0,41 1 0 0 0,29-2-112 0 0,-74 2 21 0 0,0 1 0 0 0,59 7 0 0 0,69 19-31 0 0,-46-5 11 0 0,1-13-3 0 0,-14-4 0 0 0,-34-2 0 0 0,422 23 136 0 0,-444-23-42 0 0,0-2-1 0 0,68-10 0 0 0,-93 6 149 0 0,-16 3-127 0 0,0 1 0 0 0,0 0 0 0 0,10-1 0 0 0,-34-47 879 0 0,19 45-1028 0 0,3 8-58 0 0,4 12-191 0 0,-8-14 218 0 0,5 7-285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9:07.386"/>
    </inkml:context>
    <inkml:brush xml:id="br0">
      <inkml:brushProperty name="width" value="0.1" units="cm"/>
      <inkml:brushProperty name="height" value="0.1" units="cm"/>
      <inkml:brushProperty name="color" value="#66CC00"/>
    </inkml:brush>
  </inkml:definitions>
  <inkml:trace contextRef="#ctx0" brushRef="#br0">0 156 2879 0 0,'1'1'121'0'0,"1"-1"0"0"0,-1 0 0 0 0,0 1 0 0 0,0-1 0 0 0,0 0 0 0 0,1 0 0 0 0,-1 0 0 0 0,0 0 0 0 0,0 0 0 0 0,1 0 0 0 0,-1 0 0 0 0,0 0 0 0 0,0 0 0 0 0,1-1 0 0 0,-1 1 0 0 0,0 0 0 0 0,2-2 0 0 0,37-13 937 0 0,3 0-174 0 0,-18 11-616 0 0,1 2-1 0 0,0 0 1 0 0,51 4 0 0 0,-47 0-156 0 0,1-1 1 0 0,41-5-1 0 0,-19-4 199 0 0,0 2 0 0 0,1 3-1 0 0,90 6 1 0 0,192 20 174 0 0,-113-21-202 0 0,-25 0-144 0 0,140 12 127 0 0,-116-25-148 0 0,-57 0-44 0 0,55 17 8 0 0,-130-1 0 0 0,106-7 0 0 0,-64-10-19 0 0,194-11 140 0 0,43-11-59 0 0,-189 14-96 0 0,82 5-50 0 0,-13 1 15 0 0,31 1 40 0 0,-50 23-53 0 0,31 0 0 0 0,-93-14 0 0 0,179 21 0 0 0,-61-4 0 0 0,35 3 0 0 0,126 9 0 0 0,35-11 0 0 0,-159 0 0 0 0,-87-2 32 0 0,0 0 0 0 0,49-13-32 0 0,67 2 0 0 0,40-4 55 0 0,-270 0-46 0 0,24 6-9 0 0,39-2 0 0 0,-57 3 0 0 0,-54-1 0 0 0,-36-2 0 0 0,379 1 0 0 0,-236-3 23 0 0,91-5 18 0 0,-135 0 29 0 0,158 14-1 0 0,-38-3 2 0 0,-30-2-25 0 0,-32-1-11 0 0,-16-1-6 0 0,305 7 92 0 0,-398-8-114 0 0,177 2 83 0 0,187-2 130 0 0,-36 13-148 0 0,-360-10-70 0 0,53 3 9 0 0,195 16 42 0 0,-192-13-23 0 0,132-6 0 0 0,-1 0 49 0 0,-111 1 44 0 0,185-19-1 0 0,-165 12-122 0 0,-84 4 0 0 0,38 1 19 0 0,84-2 26 0 0,-164-2-45 0 0,112-11 0 0 0,-59 0 57 0 0,-38 5 11 0 0,1 3 0 0 0,0 0-1 0 0,59 3 1 0 0,-91 2-100 0 0,85 10 128 0 0,-80-8-283 0 0,0 1 0 0 0,0 1 0 0 0,-1 0 1 0 0,1 0-1 0 0,13 8 0 0 0,-7-1-356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09:35.311"/>
    </inkml:context>
    <inkml:brush xml:id="br0">
      <inkml:brushProperty name="width" value="0.1" units="cm"/>
      <inkml:brushProperty name="height" value="0.1" units="cm"/>
      <inkml:brushProperty name="color" value="#66CC00"/>
    </inkml:brush>
  </inkml:definitions>
  <inkml:trace contextRef="#ctx0" brushRef="#br0">1 8 655 0 0,'2'-2'0'0'0,"-1"0"0"0"0,1 2 0 0 0,0-2 64 0 0,2 0-64 0 0,-1 2 0 0 0,-1 0 0 0 0,0 0 0 0 0,0 0 0 0 0,4 2 0 0 0,-1-2 64 0 0,3 2-64 0 0,1 0 0 0 0,2 2 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10:01.354"/>
    </inkml:context>
    <inkml:brush xml:id="br0">
      <inkml:brushProperty name="width" value="0.1" units="cm"/>
      <inkml:brushProperty name="height" value="0.1" units="cm"/>
      <inkml:brushProperty name="color" value="#66CC00"/>
    </inkml:brush>
  </inkml:definitions>
  <inkml:trace contextRef="#ctx0" brushRef="#br0">20 0 943 0 0,'-1'0'19'0'0,"-1"0"-1"0"0,1 0 0 0 0,0 0 1 0 0,0 1-1 0 0,0-1 0 0 0,-1 0 1 0 0,1 0-1 0 0,0 1 0 0 0,0-1 1 0 0,0 0-1 0 0,0 1 0 0 0,-2 0 1 0 0,3-1-2 0 0,0 0 1 0 0,0 1 0 0 0,-1-1 0 0 0,1 0-1 0 0,0 0 1 0 0,0 1 0 0 0,0-1 0 0 0,-1 0-1 0 0,1 0 1 0 0,0 1 0 0 0,0-1-1 0 0,0 0 1 0 0,0 1 0 0 0,0-1 0 0 0,0 0-1 0 0,-1 0 1 0 0,1 1 0 0 0,0-1 0 0 0,0 0-1 0 0,0 1 1 0 0,0-1 0 0 0,0 0-1 0 0,0 1 1 0 0,0-1 0 0 0,0 0 0 0 0,1 1-1 0 0,-1-1 1 0 0,0 0 0 0 0,0 1-1 0 0,1 0 36 0 0,0 1 0 0 0,0-1 0 0 0,0 1 0 0 0,0-1 0 0 0,0 0 0 0 0,0 0 0 0 0,0 1-1 0 0,1-1 1 0 0,-1 0 0 0 0,1 0 0 0 0,-1 0 0 0 0,1-1 0 0 0,-1 1 0 0 0,1 0 0 0 0,2 1-1 0 0,135 49 1132 0 0,-126-46-1065 0 0,0-2-1 0 0,0 0 0 0 0,0 0 1 0 0,25 1-1 0 0,-25-3-55 0 0,61 0 211 0 0,-5-1-44 0 0,31 5-39 0 0,34 3-81 0 0,-25 10-50 0 0,20 12-32 0 0,-88-19-10 0 0,71 11 0 0 0,218-9 110 0 0,-31-6 78 0 0,-257-7-132 0 0,0-2 0 0 0,71-13 0 0 0,-47 3 4 0 0,103-7-1 0 0,-127 17-42 0 0,1 3-1 0 0,0 1 0 0 0,65 12 0 0 0,-49-2-26 0 0,10 2 20 0 0,79 6 0 0 0,-58-10-28 0 0,105 25 0 0 0,-83-15-1 0 0,59 14 56 0 0,-139-28-42 0 0,1-1 0 0 0,0-2 0 0 0,0-1-1 0 0,54-3 1 0 0,30 1 5 0 0,-78 7-18 0 0,-32-6 0 0 0,0 1 0 0 0,-1-1 0 0 0,1 0 0 0 0,0 0 0 0 0,0-1 0 0 0,12-1 0 0 0,-17 1 5 0 0,0-1 0 0 0,0 1 0 0 0,0-1 0 0 0,0 0 0 0 0,0 0 0 0 0,0 1 0 0 0,0-1 0 0 0,0-1 0 0 0,0 1 0 0 0,0 0 0 0 0,0 0 0 0 0,-1-1 0 0 0,1 1 0 0 0,2-4 0 0 0,-15-21 440 0 0,8 11-369 0 0,3 14-76 0 0,-1-1 0 0 0,1 0-1 0 0,-1 1 1 0 0,1-1 0 0 0,-1 0 0 0 0,1 1 0 0 0,0-1-1 0 0,0 0 1 0 0,0 1 0 0 0,0-1 0 0 0,0 0-1 0 0,0 0 1 0 0,1 1 0 0 0,-1-1 0 0 0,0 0 0 0 0,2-2-1 0 0,31 11-151 0 0,-31-6 79 0 0,-1 0 1 0 0,1-1-1 0 0,0 1 0 0 0,-1 0 0 0 0,1 0 0 0 0,0 0 0 0 0,-1 0 0 0 0,1 0 0 0 0,1 2 0 0 0,1 1-246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2T01:10:04.953"/>
    </inkml:context>
    <inkml:brush xml:id="br0">
      <inkml:brushProperty name="width" value="0.1" units="cm"/>
      <inkml:brushProperty name="height" value="0.1" units="cm"/>
      <inkml:brushProperty name="color" value="#66CC00"/>
    </inkml:brush>
  </inkml:definitions>
  <inkml:trace contextRef="#ctx0" brushRef="#br0">1 22 943 0 0,'491'-15'552'0'0,"41"9"713"0"0,-509 7-1175 0 0,164-3 239 0 0,132 8-119 0 0,-229 2-187 0 0,276 15 100 0 0,-298-23-96 0 0,44 1 240 0 0,189-22-1 0 0,-286 19-156 0 0,-11 2-76 0 0,1 0 1 0 0,-1-1-1 0 0,1 0 0 0 0,0 0 0 0 0,-1 0 1 0 0,6-3-1 0 0,-18 7-25 0 0,-1 0 1 0 0,1 0 0 0 0,-1-1-1 0 0,-14 1 1 0 0,12-1-3 0 0,0 0 0 0 0,0 0 0 0 0,0 1 0 0 0,-11 4-1 0 0,11-1-6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7:42.681"/>
    </inkml:context>
    <inkml:brush xml:id="br0">
      <inkml:brushProperty name="width" value="0.1" units="cm"/>
      <inkml:brushProperty name="height" value="0.1" units="cm"/>
      <inkml:brushProperty name="color" value="#E71224"/>
    </inkml:brush>
  </inkml:definitions>
  <inkml:trace contextRef="#ctx0" brushRef="#br0">1 61 1375 0 0,'15'-4'303'0'0,"1"0"0"0"0,0 1-1 0 0,0 0 1 0 0,18 0-1 0 0,7-1 192 0 0,40-7 99 0 0,182-18 794 0 0,129 40-460 0 0,-164 0-661 0 0,108 5 23 0 0,-2 28-120 0 0,-123-2-280 0 0,-154-29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7:43.430"/>
    </inkml:context>
    <inkml:brush xml:id="br0">
      <inkml:brushProperty name="width" value="0.1" units="cm"/>
      <inkml:brushProperty name="height" value="0.1" units="cm"/>
      <inkml:brushProperty name="color" value="#E71224"/>
    </inkml:brush>
  </inkml:definitions>
  <inkml:trace contextRef="#ctx0" brushRef="#br0">1 156 455 0 0,'7'-4'399'0'0,"1"0"0"0"0,-1 1 0 0 0,1 0 0 0 0,0 0 0 0 0,0 0 0 0 0,0 1 0 0 0,0 0-1 0 0,0 1 1 0 0,11-1 0 0 0,3-1-624 0 0,262-28 1046 0 0,4 19-558 0 0,-173 8-23 0 0,166-25 256 0 0,-51 2-76 0 0,74 15-69 0 0,-98 5-235 0 0,-119 4-81 0 0,0 3 0 0 0,1 4 0 0 0,105 18 0 0 0,-106-4-102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7:44.159"/>
    </inkml:context>
    <inkml:brush xml:id="br0">
      <inkml:brushProperty name="width" value="0.1" units="cm"/>
      <inkml:brushProperty name="height" value="0.1" units="cm"/>
      <inkml:brushProperty name="color" value="#E71224"/>
    </inkml:brush>
  </inkml:definitions>
  <inkml:trace contextRef="#ctx0" brushRef="#br0">3 0 1839 0 0,'0'0'6'0'0,"0"1"-1"0"0,0-1 0 0 0,0 0 0 0 0,0 0 0 0 0,1 0 0 0 0,-1 0 0 0 0,0 0 0 0 0,0 0 1 0 0,0 0-1 0 0,0 0 0 0 0,0 0 0 0 0,0 0 0 0 0,0 0 0 0 0,0 1 0 0 0,0-1 0 0 0,0 0 0 0 0,0 0 1 0 0,0 0-1 0 0,1 0 0 0 0,-1 0 0 0 0,0 0 0 0 0,0 0 0 0 0,0 1 0 0 0,0-1 0 0 0,0 0 0 0 0,0 0 1 0 0,0 0-1 0 0,0 0 0 0 0,0 0 0 0 0,0 0 0 0 0,0 1 0 0 0,0-1 0 0 0,0 0 0 0 0,0 0 1 0 0,0 0-1 0 0,-1 0 0 0 0,1 0 0 0 0,0 0 0 0 0,0 0 0 0 0,0 1 0 0 0,0-1 0 0 0,0 0 0 0 0,0 0 1 0 0,0 0-1 0 0,0 0 0 0 0,0 0 0 0 0,0 0 0 0 0,0 0 0 0 0,-1 0 0 0 0,1 0 0 0 0,0 0 0 0 0,0 1 1 0 0,0-1-1 0 0,0 0 0 0 0,0 0 0 0 0,0 0 0 0 0,0 0 0 0 0,-1 0 0 0 0,1 0 0 0 0,0 0 1 0 0,0 0-1 0 0,0 0 0 0 0,0 0 0 0 0,0 0 0 0 0,0 0 0 0 0,0 0 0 0 0,-1 0 0 0 0,1 0 0 0 0,0 0 1 0 0,15 5 889 0 0,21 3 209 0 0,163 12 1084 0 0,3-18-1088 0 0,-170-2-970 0 0,641 11 1196 0 0,-188 14-1082 0 0,-334-10-350 0 0,178 40 1 0 0,-246-35-46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7:44.916"/>
    </inkml:context>
    <inkml:brush xml:id="br0">
      <inkml:brushProperty name="width" value="0.1" units="cm"/>
      <inkml:brushProperty name="height" value="0.1" units="cm"/>
      <inkml:brushProperty name="color" value="#E71224"/>
    </inkml:brush>
  </inkml:definitions>
  <inkml:trace contextRef="#ctx0" brushRef="#br0">11 69 1839 0 0,'0'0'19'0'0,"0"0"-1"0"0,-1 0 1 0 0,1 0-1 0 0,0 0 0 0 0,-1 0 1 0 0,1 0-1 0 0,-1 0 0 0 0,1 0 1 0 0,0 0-1 0 0,-1 0 0 0 0,1 0 1 0 0,0 0-1 0 0,-1 0 0 0 0,1 0 1 0 0,0 1-1 0 0,-1-1 0 0 0,1 0 1 0 0,0 0-1 0 0,-1 0 0 0 0,1 0 1 0 0,0 1-1 0 0,0-1 0 0 0,-1 0 1 0 0,1 0-1 0 0,0 1 0 0 0,0-1 1 0 0,-1 0-1 0 0,1 0 0 0 0,0 1 1 0 0,0-1-1 0 0,0 0 1 0 0,-1 1-1 0 0,1-1 0 0 0,0 0 1 0 0,0 1-1 0 0,0-1 0 0 0,0 0 1 0 0,0 1-1 0 0,0-1 0 0 0,0 1 1 0 0,0-1-1 0 0,0 0 0 0 0,0 1 1 0 0,0-1-1 0 0,0 0 0 0 0,0 1 1 0 0,0-1-1 0 0,0 0 0 0 0,0 1 1 0 0,0-1-1 0 0,0 0 0 0 0,0 1 1 0 0,1-1-1 0 0,-1 0 0 0 0,0 1 1 0 0,0-1-1 0 0,0 0 0 0 0,1 1 1 0 0,-1-1-1 0 0,1 0 1 0 0,0 3 78 0 0,0-1 0 0 0,1 0-1 0 0,-1 0 1 0 0,1-1 0 0 0,0 1 0 0 0,0 0 0 0 0,-1 0 0 0 0,4 1 0 0 0,2 1 15 0 0,0-1-1 0 0,0-1 0 0 0,1 1 0 0 0,-1-1 0 0 0,0 0 0 0 0,1-1 0 0 0,12 1 0 0 0,52 0 411 0 0,239-35 1312 0 0,-135 9-1327 0 0,119 0-26 0 0,-22 1-296 0 0,73 4-143 0 0,1 19-87 0 0,-344 0 42 0 0,95 1-65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8:30.710"/>
    </inkml:context>
    <inkml:brush xml:id="br0">
      <inkml:brushProperty name="width" value="0.1" units="cm"/>
      <inkml:brushProperty name="height" value="0.1" units="cm"/>
      <inkml:brushProperty name="color" value="#E71224"/>
    </inkml:brush>
  </inkml:definitions>
  <inkml:trace contextRef="#ctx0" brushRef="#br0">718 98 455 0 0,'-1'-2'-276'0'0,"-11"-17"1394"0"0,12 18-887 0 0,-1 1 0 0 0,1-1 0 0 0,0 1 0 0 0,-1-1 0 0 0,1 0 0 0 0,0 1 0 0 0,-2-2 693 0 0,1 1-694 0 0,1 1 1 0 0,-1-1 0 0 0,0 1 0 0 0,1-1 0 0 0,-1 1 0 0 0,1 0 0 0 0,-1-1 0 0 0,0 1 0 0 0,1 0 0 0 0,-1 0 0 0 0,-1-1 0 0 0,11 18 130 0 0,-3-6-252 0 0,-4-1-4 0 0,0 0 0 0 0,0 0-1 0 0,-2 1 1 0 0,1-1 0 0 0,-1 0-1 0 0,0 0 1 0 0,-1 1 0 0 0,0-1-1 0 0,-1 0 1 0 0,0 0 0 0 0,-5 12-1 0 0,-4 16 597 0 0,6-20-416 0 0,-1 0 0 0 0,0-1 0 0 0,-14 25-1 0 0,-1-8-4 0 0,-1-2 0 0 0,-1 0 0 0 0,-2-2 0 0 0,-2 0 0 0 0,0-2 0 0 0,-49 38 0 0 0,29-27 41 0 0,-115 84 612 0 0,89-74-640 0 0,72-49-290 0 0,1 1 0 0 0,0-1 0 0 0,0 0 0 0 0,0 0 0 0 0,0 0 0 0 0,0 0 0 0 0,0 0 0 0 0,-1 0 1 0 0,1 1-1 0 0,0-1 0 0 0,0 0 0 0 0,0 0 0 0 0,0 0 0 0 0,0 0 0 0 0,-1 0 0 0 0,1 0 0 0 0,0 0 0 0 0,0 0 0 0 0,0 0 0 0 0,0 0 0 0 0,-1 0 0 0 0,1 0 0 0 0,0 0 1 0 0,0 0-1 0 0,0 0 0 0 0,-1 0 0 0 0,1 0 0 0 0,0 0 0 0 0,0 0 0 0 0,0 0 0 0 0,0 0 0 0 0,-1 0 0 0 0,1 0 0 0 0,0-1 0 0 0,0 1 0 0 0,0 0 0 0 0,0 0 0 0 0,0 0 0 0 0,-1 0 1 0 0,1 0-1 0 0,0 0 0 0 0,0-1 0 0 0,1-8 141 0 0,6-10 89 0 0,2 2-118 0 0,1 0 1 0 0,0 0-1 0 0,16-18 0 0 0,15-23 120 0 0,-26 33-205 0 0,-1-1-1 0 0,-2-1 0 0 0,0 0 1 0 0,11-42-1 0 0,-19 50-9 0 0,0-1 1 0 0,0 1-1 0 0,-2-1 0 0 0,-1 0 1 0 0,0 0-1 0 0,-1 0 0 0 0,-5-30 1 0 0,-8-70 34 0 0,-5-34 103 0 0,17 140-99 0 0,1 14-59 0 0,0 0-1 0 0,0 0 1 0 0,0 0-1 0 0,0-1 1 0 0,0 1 0 0 0,0 0-1 0 0,0 0 1 0 0,0 0-1 0 0,0 0 1 0 0,0 0-1 0 0,0 0 1 0 0,0 0 0 0 0,0 0-1 0 0,1 0 1 0 0,-1 0-1 0 0,0 0 1 0 0,0 0-1 0 0,0 0 1 0 0,0 0-1 0 0,0 0 1 0 0,0 0 0 0 0,0 0-1 0 0,0 0 1 0 0,1 0-1 0 0,-1 0 1 0 0,0 0-1 0 0,0 0 1 0 0,0 0 0 0 0,0 0-1 0 0,0 0 1 0 0,0 0-1 0 0,0 0 1 0 0,0 0-1 0 0,1 0 1 0 0,-1 0 0 0 0,0 0-1 0 0,0 0 1 0 0,0 0-1 0 0,0 0 1 0 0,0 0-1 0 0,0 0 1 0 0,0 0-1 0 0,0 0 1 0 0,0 0 0 0 0,0 0-1 0 0,1 0 1 0 0,-1 1-1 0 0,0-1 1 0 0,0 0-1 0 0,0 0 1 0 0,0 0 0 0 0,0 0-1 0 0,15 22-64 0 0,33 45 5 0 0,6 8 81 0 0,-9-3 127 0 0,-12-21 37 0 0,-2 2 0 0 0,38 90 0 0 0,-59-120-135 0 0,-6-14-11 0 0,0 1 1 0 0,0-1-1 0 0,-1 1 0 0 0,-1 0 0 0 0,1 0 1 0 0,1 18-1 0 0,-4-27-31 0 0,0-1 0 0 0,0 1-1 0 0,0-1 1 0 0,0 1 0 0 0,0-1 0 0 0,0 1 0 0 0,0-1-1 0 0,0 1 1 0 0,0-1 0 0 0,0 1 0 0 0,0-1 0 0 0,-1 1-1 0 0,1-1 1 0 0,0 1 0 0 0,0-1 0 0 0,0 1 0 0 0,-1-1-1 0 0,1 0 1 0 0,0 1 0 0 0,0-1 0 0 0,-1 1 0 0 0,1-1-1 0 0,0 0 1 0 0,-1 1 0 0 0,1-1 0 0 0,-1 0 0 0 0,1 1-1 0 0,0-1 1 0 0,-1 0 0 0 0,1 0 0 0 0,-1 1 0 0 0,1-1-1 0 0,-1 0 1 0 0,0 0 0 0 0,-1 0 8 0 0,1 0 0 0 0,-1 0 0 0 0,1 0 0 0 0,-1-1 0 0 0,1 1 0 0 0,-1-1 0 0 0,1 1 0 0 0,-1-1 0 0 0,1 1 0 0 0,-1-1 0 0 0,-1-1 0 0 0,-8-5 37 0 0,1 0 1 0 0,-10-10-1 0 0,17 15-51 0 0,-216-184 246 0 0,210 178-247 0 0,-1 1 0 0 0,0 1 0 0 0,0-1 1 0 0,0 2-1 0 0,-1-1 0 0 0,0 1 1 0 0,0 1-1 0 0,0 0 0 0 0,-18-4 0 0 0,19 7-2 0 0,1 0 0 0 0,-1 0 0 0 0,1 1 0 0 0,-1 0-1 0 0,1 1 1 0 0,-1 0 0 0 0,1 0 0 0 0,-1 1 0 0 0,1 0-1 0 0,0 1 1 0 0,0 0 0 0 0,-14 7 0 0 0,21-9-5 0 0,-10 4-24 0 0,1 1-1 0 0,-14 9 1 0 0,22-13 27 0 0,0 1 0 0 0,1-1 0 0 0,-1 0 0 0 0,0 1 0 0 0,1-1 0 0 0,-1 1 0 0 0,1 0 0 0 0,0 0 0 0 0,0 0 0 0 0,0 0 0 0 0,1 0 0 0 0,-1 0 0 0 0,-1 5 0 0 0,3-6 3 0 0,-1-1-1 0 0,1 0 1 0 0,0 1-1 0 0,0-1 1 0 0,0 0-1 0 0,0 1 1 0 0,0-1-1 0 0,0 1 1 0 0,0-1-1 0 0,0 0 1 0 0,0 1 0 0 0,1-1-1 0 0,-1 0 1 0 0,0 1-1 0 0,1-1 1 0 0,-1 0-1 0 0,1 1 1 0 0,0-1-1 0 0,-1 0 1 0 0,2 1-1 0 0,0 1-1 0 0,0-1 0 0 0,0 0 0 0 0,0-1-1 0 0,0 1 1 0 0,0 0 0 0 0,1-1 0 0 0,-1 1 0 0 0,0-1-1 0 0,5 2 1 0 0,1 0-3 0 0,0 0 0 0 0,1-1-1 0 0,-1 0 1 0 0,1 0 0 0 0,13 1-1 0 0,-1-3 34 0 0,1 0-1 0 0,0-1 1 0 0,0-1-1 0 0,30-7 1 0 0,-15-1 48 0 0,59-24 1 0 0,138-82 183 0 0,-171 83-203 0 0,-61 32-54 0 0,3-2 4 0 0,0 0 0 0 0,0 1 1 0 0,0-1-1 0 0,0 1 0 0 0,1 0 0 0 0,7-1 1 0 0,-20 10 3 0 0,-7 3-12 0 0,-48 31-56 0 0,13-11 51 0 0,1 3 0 0 0,-64 58 1 0 0,59-39-1710 0 0,-85 108 0 0 0,97-104-3541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8:39.427"/>
    </inkml:context>
    <inkml:brush xml:id="br0">
      <inkml:brushProperty name="width" value="0.1" units="cm"/>
      <inkml:brushProperty name="height" value="0.1" units="cm"/>
      <inkml:brushProperty name="color" value="#E71224"/>
    </inkml:brush>
  </inkml:definitions>
  <inkml:trace contextRef="#ctx0" brushRef="#br0">1 112 2415 0 0,'21'-1'338'0'0,"0"-2"0"0"0,0 0-1 0 0,34-10 1 0 0,-1 0 538 0 0,-4 5-81 0 0,74-3-1 0 0,-24 1-230 0 0,29-1 64 0 0,-86 9-206 0 0,-30 1-190 0 0,0 0-1 0 0,0 1 1 0 0,18 1-1 0 0,25 9 82 0 0,-33-5-229 0 0,1-1 0 0 0,36 1-1 0 0,144-3 1699 0 0,-149-1-1557 0 0,1-4 1 0 0,72-11 0 0 0,-91 7-51 0 0,-1 1 0 0 0,1 3 0 0 0,0 0 0 0 0,56 5 0 0 0,-56 0 31 0 0,0-2 1 0 0,72-9 0 0 0,-80 6-33 0 0,-1 3 1 0 0,33 2 0 0 0,-35 0-159 0 0,0-2 1 0 0,0 0 0 0 0,27-5-1 0 0,-21-1 22 0 0,-13 2 28 0 0,-1 1-1 0 0,1 1 1 0 0,0 0-1 0 0,0 1 0 0 0,0 1 1 0 0,34 5-1 0 0,-17 2-65 0 0,-4-1 0 0 0,0 0 0 0 0,50 1 0 0 0,19-4 24 0 0,47-1 16 0 0,-88-6 120 0 0,65-14 0 0 0,-105 17-145 0 0,1-1-1 0 0,-1 2 1 0 0,1 1-1 0 0,-1 1 1 0 0,0 0-1 0 0,29 8 1 0 0,21 2 11 0 0,-27-7-14 0 0,142 22 104 0 0,-113-11-57 0 0,131 48 0 0 0,-76-14-48 0 0,59 21-12 0 0,-150-60 1 0 0,0-1 0 0 0,0-3 0 0 0,1 0 0 0 0,65 1 0 0 0,1 3 27 0 0,-63-5-8 0 0,47 0-1 0 0,-72-7-9 0 0,0-1 1 0 0,17-3-1 0 0,-20 3-2 0 0,0 0 0 0 0,0 0 1 0 0,1 1-1 0 0,13 1 0 0 0,-23 1-57 0 0,-1 0-1 0 0,1-1 1 0 0,0 1-1 0 0,0 0 0 0 0,0 0 1 0 0,-1 1-1 0 0,1-1 1 0 0,-1 1-1 0 0,1-1 1 0 0,-1 1-1 0 0,0 0 0 0 0,1 0 1 0 0,-1 0-1 0 0,0 0 1 0 0,0 0-1 0 0,0 0 1 0 0,1 4-1 0 0,6 4-368 0 0,2 1-860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8:41.343"/>
    </inkml:context>
    <inkml:brush xml:id="br0">
      <inkml:brushProperty name="width" value="0.1" units="cm"/>
      <inkml:brushProperty name="height" value="0.1" units="cm"/>
      <inkml:brushProperty name="color" value="#E71224"/>
    </inkml:brush>
  </inkml:definitions>
  <inkml:trace contextRef="#ctx0" brushRef="#br0">1 197 2327 0 0,'13'-4'268'0'0,"0"0"0"0"0,1 0 0 0 0,0 1 0 0 0,18-1 0 0 0,60-1 1702 0 0,-40 4-1576 0 0,-50 1-368 0 0,33-2 328 0 0,-1 1 0 0 0,43 5 0 0 0,-20 0 48 0 0,0-2 0 0 0,-1-3 0 0 0,113-17 0 0 0,-123 12-184 0 0,99-10 190 0 0,-113 15-328 0 0,139 0 318 0 0,-116 3-242 0 0,93-10-1 0 0,53-20 193 0 0,-171 24-293 0 0,73-7 535 0 0,187 4 1 0 0,-194 8-534 0 0,45-8-2 0 0,29 0 8 0 0,185 13 278 0 0,-129-18-109 0 0,-125 4-165 0 0,56 7-7 0 0,-79 2-46 0 0,66 8-14 0 0,2 0 0 0 0,-90-9 22 0 0,1-2-1 0 0,93-16 0 0 0,-123 13-11 0 0,0 2-1 0 0,1 0 0 0 0,50 3 0 0 0,82 17 54 0 0,-91-9-45 0 0,-28-5-10 0 0,1-3 1 0 0,-1-1-1 0 0,0-2 1 0 0,42-9-1 0 0,75-5 24 0 0,21 16-32 0 0,-137 1-11 0 0,127-4 86 0 0,135-25-11 0 0,-244 28-64 0 0,0 3 0 0 0,64 10 0 0 0,-67-6 0 0 0,-9-1 0 0 0,9 1 0 0 0,109-1 0 0 0,-101-9 5 0 0,279-10 54 0 0,-172 22-59 0 0,37 1 0 0 0,-75-9 0 0 0,-66 2 0 0 0,71-8 0 0 0,-112 3 13 0 0,33-5 49 0 0,-58 8-98 0 0,-1 0 0 0 0,1-1 1 0 0,0 1-1 0 0,0 0 0 0 0,0 0 1 0 0,0 0-1 0 0,0 1 0 0 0,0-1 0 0 0,0 0 1 0 0,0 1-1 0 0,0-1 0 0 0,-1 1 0 0 0,1 0 1 0 0,0-1-1 0 0,0 1 0 0 0,-1 0 1 0 0,1 0-1 0 0,0 0 0 0 0,-1 0 0 0 0,1 1 1 0 0,-1-1-1 0 0,1 0 0 0 0,-1 1 0 0 0,0-1 1 0 0,0 1-1 0 0,0-1 0 0 0,1 1 0 0 0,-1-1 1 0 0,-1 1-1 0 0,1 0 0 0 0,0 0 1 0 0,0-1-1 0 0,-1 1 0 0 0,1 0 0 0 0,-1 0 1 0 0,1 0-1 0 0,-1 0 0 0 0,0 0 0 0 0,0 2 1 0 0,1 11-4195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35:17.579"/>
    </inkml:context>
    <inkml:brush xml:id="br0">
      <inkml:brushProperty name="width" value="0.1" units="cm"/>
      <inkml:brushProperty name="height" value="0.1" units="cm"/>
      <inkml:brushProperty name="color" value="#E71224"/>
    </inkml:brush>
  </inkml:definitions>
  <inkml:trace contextRef="#ctx0" brushRef="#br0">0 25 1839 0 0,'7'-8'118'0'0,"3"-4"716"0"0,-10 12-816 0 0,0 0-1 0 0,0 0 0 0 0,0-1 0 0 0,-1 1 0 0 0,1 0 0 0 0,0 0 1 0 0,0 0-1 0 0,0 0 0 0 0,0 0 0 0 0,0 0 0 0 0,0 0 0 0 0,0 0 1 0 0,0 0-1 0 0,0-1 0 0 0,0 1 0 0 0,0 0 0 0 0,0 0 0 0 0,0 0 1 0 0,0 0-1 0 0,0 0 0 0 0,0 0 0 0 0,0 0 0 0 0,0-1 0 0 0,0 1 0 0 0,0 0 1 0 0,0 0-1 0 0,0 0 0 0 0,0 0 0 0 0,0 0 0 0 0,0 0 0 0 0,0 0 1 0 0,0 0-1 0 0,0 0 0 0 0,0-1 0 0 0,1 1 0 0 0,-1 0 0 0 0,0 0 1 0 0,0 0-1 0 0,0 0 0 0 0,0 0 0 0 0,0 0 0 0 0,0 0 0 0 0,0 0 1 0 0,0 0-1 0 0,0 0 0 0 0,0 0 0 0 0,1 0 0 0 0,-1 0 0 0 0,0 0 0 0 0,0 0 1 0 0,0 0-1 0 0,0-1 0 0 0,0 1 0 0 0,0 0 0 0 0,0 0 0 0 0,0 0 1 0 0,1 0-1 0 0,-1 0 0 0 0,0 0 0 0 0,0 1 0 0 0,0-1 0 0 0,0 0 1 0 0,0 0-1 0 0,0 0 0 0 0,0 0 0 0 0,1 0 0 0 0,5 7 477 0 0,0 1 128 0 0,27 19 1320 0 0,-18-20-1585 0 0,1 0-1 0 0,-1-1 0 0 0,23 4 1 0 0,76 28 337 0 0,-109-37-647 0 0,1 0-1 0 0,-1-1 0 0 0,0 0 1 0 0,0 0-1 0 0,1-1 1 0 0,-1 1-1 0 0,8-3 0 0 0,5 0 223 0 0,9 0-67 0 0,32-3 340 0 0,-39 6-493 0 0,0-1 0 0 0,0-2 1 0 0,-1 0-1 0 0,30-8 0 0 0,-43 10-31 0 0,0 0 0 0 0,-1 1 0 0 0,1 0 0 0 0,-1 0 0 0 0,1 0 1 0 0,0 0-1 0 0,-1 1 0 0 0,1 0 0 0 0,-1 0 0 0 0,1 1 0 0 0,-1-1 1 0 0,0 1-1 0 0,0 1 0 0 0,7 2 0 0 0,-4-1 7 0 0,1-1-1 0 0,-1 0 0 0 0,1 0 1 0 0,9 1-1 0 0,17-3 4 0 0,7 2 8 0 0,-25 0-25 0 0,1-1 0 0 0,0-1-1 0 0,0 0 1 0 0,0-1 0 0 0,21-3-1 0 0,3-2 76 0 0,1 2-1 0 0,52 3 0 0 0,-65 4-68 0 0,-23-2-10 0 0,0-1 0 0 0,-1 0-1 0 0,1-1 1 0 0,0 0 0 0 0,0 0 0 0 0,12-2-1 0 0,-13 1-1 0 0,0 1-1 0 0,0 0 1 0 0,0 0 0 0 0,0 0-1 0 0,0 1 1 0 0,0 0-1 0 0,6 2 1 0 0,-4-2 0 0 0,-1 1 1 0 0,1-1-1 0 0,-1-1 1 0 0,9 1-1 0 0,51-9 47 0 0,-46 4-17 0 0,0 2 0 0 0,1 0 0 0 0,42 3 0 0 0,188 12-35 0 0,-157-16 64 0 0,-34-3-49 0 0,-26 2 10 0 0,64 2-1 0 0,-80 2-24 0 0,1 0 0 0 0,21-5 0 0 0,-21 3 0 0 0,0 0 0 0 0,23 2 0 0 0,-4-3 0 0 0,-33 2 0 0 0,0 0 0 0 0,1 1 0 0 0,-1-1 0 0 0,0 1 0 0 0,1 1 0 0 0,9 1 0 0 0,41 7 0 0 0,0-2 0 0 0,0-2 0 0 0,70-4 0 0 0,-99-1 0 0 0,19 0 0 0 0,86-3 0 0 0,-53 8 0 0 0,-58-7 22 0 0,0-1-1 0 0,40-10 0 0 0,-51 10-21 0 0,0 1 0 0 0,23-1 0 0 0,1 1 0 0 0,5-2 20 0 0,58 3 0 0 0,0 0 4 0 0,-78-1 0 0 0,0-2-1 0 0,20-5 1 0 0,-25 5-25 0 0,0 1-1 0 0,-1 0 1 0 0,1 1 0 0 0,0 1 0 0 0,15 0 0 0 0,113 6 1 0 0,62 15 0 0 0,-190-19 0 0 0,-8-1 0 0 0,0 1 0 0 0,0-1 0 0 0,0 1 0 0 0,-1 1 0 0 0,1-1 0 0 0,9 4 0 0 0,-4-1 0 0 0,1-1 0 0 0,-1-1 0 0 0,1 0 0 0 0,0-1 0 0 0,24 0 0 0 0,-27-2 0 0 0,0 0 0 0 0,0-1 0 0 0,17-4 0 0 0,7-2 0 0 0,71-15 64 0 0,-74 16-64 0 0,-9 1 0 0 0,41-5 0 0 0,130 4 128 0 0,-166 4-82 0 0,-24 2-38 0 0,0 0 0 0 0,-1 1 1 0 0,1-1-1 0 0,0 1 0 0 0,-1 0 0 0 0,1 0 1 0 0,0 0-1 0 0,-1 0 0 0 0,1 0 1 0 0,0 0-1 0 0,-1 1 0 0 0,1-1 0 0 0,0 1 1 0 0,-1 0-1 0 0,1 0 0 0 0,-1 0 0 0 0,1 0 1 0 0,3 3-1 0 0,9 5-337 0 0,-6-1-113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8:46.408"/>
    </inkml:context>
    <inkml:brush xml:id="br0">
      <inkml:brushProperty name="width" value="0.1" units="cm"/>
      <inkml:brushProperty name="height" value="0.1" units="cm"/>
      <inkml:brushProperty name="color" value="#E71224"/>
    </inkml:brush>
  </inkml:definitions>
  <inkml:trace contextRef="#ctx0" brushRef="#br0">787 111 3711 0 0,'-3'-11'1707'0'0,"-7"23"586"0"0,4-3-2597 0 0,-6 7 463 0 0,-1-1-1 0 0,0 0 1 0 0,-20 16 0 0 0,-50 37 677 0 0,58-48-489 0 0,-150 113 1292 0 0,-43 34-848 0 0,188-142-696 0 0,10-7 35 0 0,-2 0-1 0 0,0-2 1 0 0,-1-1-1 0 0,-1 0 1 0 0,-26 11-1 0 0,50-26-119 0 0,-1 0 0 0 0,1 0 0 0 0,0 0 0 0 0,0 0 0 0 0,0 0 0 0 0,0 0-1 0 0,0 0 1 0 0,0 0 0 0 0,0 1 0 0 0,0-1 0 0 0,0 0 0 0 0,-1 0 0 0 0,1 0-1 0 0,0 0 1 0 0,0 0 0 0 0,0 0 0 0 0,0 0 0 0 0,0 0 0 0 0,0 0 0 0 0,0 0 0 0 0,0 0-1 0 0,-1 0 1 0 0,1 0 0 0 0,0 0 0 0 0,0-1 0 0 0,0 1 0 0 0,0 0 0 0 0,0 0 0 0 0,0 0-1 0 0,0 0 1 0 0,0 0 0 0 0,-1 0 0 0 0,1 0 0 0 0,0 0 0 0 0,0 0 0 0 0,0 0-1 0 0,0 0 1 0 0,0 0 0 0 0,0 0 0 0 0,0-1 0 0 0,0 1 0 0 0,0 0 0 0 0,0 0 0 0 0,0 0-1 0 0,0 0 1 0 0,0 0 0 0 0,0 0 0 0 0,1-8 290 0 0,7-11 76 0 0,-6 16-243 0 0,17-46 350 0 0,-2 0-1 0 0,-2-1 1 0 0,-2-1 0 0 0,11-100-1 0 0,-21 113-411 0 0,-2 0 0 0 0,-6-52 1 0 0,4 84-71 0 0,1-1 1 0 0,0 0 0 0 0,0 1 0 0 0,0-1 0 0 0,1 0 0 0 0,3-9 0 0 0,-4 14-2 0 0,1 0 0 0 0,-1 1 0 0 0,1-1 0 0 0,0 1-1 0 0,-1-1 1 0 0,1 1 0 0 0,0-1 0 0 0,0 1 0 0 0,0-1 0 0 0,0 1 0 0 0,1 0 0 0 0,-1-1 0 0 0,0 1 0 0 0,0 0 0 0 0,1 0-1 0 0,-1 0 1 0 0,1 0 0 0 0,-1 0 0 0 0,1 0 0 0 0,-1 1 0 0 0,1-1 0 0 0,-1 0 0 0 0,1 1 0 0 0,0-1 0 0 0,-1 1 0 0 0,1 0-1 0 0,0-1 1 0 0,0 1 0 0 0,2 0 0 0 0,0 1-1 0 0,0-1-1 0 0,0 1 0 0 0,-1 0 0 0 0,1 0 1 0 0,0 0-1 0 0,-1 0 0 0 0,1 1 1 0 0,-1-1-1 0 0,1 1 0 0 0,-1 0 0 0 0,0 0 1 0 0,0 0-1 0 0,0 1 0 0 0,0-1 0 0 0,5 6 1 0 0,4 5-11 0 0,-1 0 1 0 0,12 19-1 0 0,-15-20 10 0 0,105 146 2 0 0,-80-119 0 0 0,1-1 0 0 0,40 32 0 0 0,-64-60 0 0 0,46 38 0 0 0,67 45 0 0 0,-119-90-1 0 0,-2-1 3 0 0,1 0 0 0 0,-1 0-1 0 0,1 0 1 0 0,-1 0-1 0 0,1-1 1 0 0,0 1 0 0 0,0-1-1 0 0,0 0 1 0 0,0 1-1 0 0,0-2 1 0 0,0 1 0 0 0,4 1-1 0 0,-6-3 17 0 0,0 0 0 0 0,-1 1 0 0 0,1-1 0 0 0,-1 0 0 0 0,1 0 0 0 0,-1 0 0 0 0,1 1 0 0 0,-1-1 0 0 0,0 0 0 0 0,1 0 0 0 0,-1 0 0 0 0,0 0 1 0 0,0 0-1 0 0,0 0 0 0 0,0 1 0 0 0,1-1 0 0 0,-1-2 0 0 0,1-18 373 0 0,-2-2-239 0 0,-1-1 0 0 0,-2 1-1 0 0,0 0 1 0 0,-1 0-1 0 0,-10-26 1 0 0,-49-111-154 0 0,55 139 30 0 0,-23-62-6 0 0,23 54-11 0 0,-2 1-1 0 0,-1 1 1 0 0,-25-43-1 0 0,36 68-10 0 0,-1 0 0 0 0,1 1 0 0 0,0-1 0 0 0,0 0 0 0 0,-1 1 0 0 0,1-1 0 0 0,-1 1 0 0 0,1-1 0 0 0,-1 1 0 0 0,0 0 0 0 0,1-1 0 0 0,-4 0 0 0 0,4 2 0 0 0,0 0 0 0 0,0 0 0 0 0,0 0 0 0 0,1 0 0 0 0,-1 0 0 0 0,0 0 0 0 0,0 0 0 0 0,0 1 0 0 0,0-1 0 0 0,0 0 0 0 0,0 1 0 0 0,1-1 0 0 0,-1 0 0 0 0,0 1 0 0 0,0-1 0 0 0,1 1 0 0 0,-1-1 0 0 0,0 1 0 0 0,1 0 0 0 0,-1-1 0 0 0,0 1 0 0 0,1 0 0 0 0,-1-1 0 0 0,1 1 0 0 0,-1 0 0 0 0,1 0 0 0 0,-1-1 0 0 0,1 1 0 0 0,0 0 0 0 0,-1 1 0 0 0,-40 72-7 0 0,-183 342-98 0 0,223-413 105 0 0,-1 0 0 0 0,1 0 0 0 0,-1 0 0 0 0,0 0 0 0 0,0-1 0 0 0,0 1 0 0 0,0-1 0 0 0,-5 5 0 0 0,6-7 0 0 0,1 1 0 0 0,0-1 0 0 0,-1 0 0 0 0,1 0 0 0 0,0 0 0 0 0,-1 0 0 0 0,1 1 0 0 0,-1-1 0 0 0,1 0 0 0 0,0 0 0 0 0,-1 0 0 0 0,1 0 0 0 0,-1 0 0 0 0,1 0 0 0 0,0 0 0 0 0,-1 0 0 0 0,1 0 0 0 0,-1 0 0 0 0,1 0 0 0 0,0 0 0 0 0,-1 0 0 0 0,1-1 0 0 0,-1 1 0 0 0,1 0 0 0 0,0 0 0 0 0,-1 0 0 0 0,0-1 0 0 0,0 0 0 0 0,0 0 0 0 0,0 0 0 0 0,0-1 0 0 0,0 1 0 0 0,0 0 0 0 0,1-1 0 0 0,-1 1 0 0 0,0-1 0 0 0,1 1 0 0 0,-1-1 0 0 0,0-2 0 0 0,-5-21 19 0 0,0-1 0 0 0,2-1-1 0 0,1 1 1 0 0,1 0 0 0 0,3-50-1 0 0,27-133 94 0 0,-26 193-112 0 0,0 0 0 0 0,-2-32 0 0 0,-1 21 0 0 0,4 13-10 0 0,-3 14 10 0 0,0 0-1 0 0,0 0 0 0 0,1 0 0 0 0,-1 0 1 0 0,0 0-1 0 0,0 0 0 0 0,1 0 0 0 0,-1 0 1 0 0,0 0-1 0 0,0 1 0 0 0,0-1 1 0 0,1 0-1 0 0,-1 0 0 0 0,0 0 0 0 0,0 0 1 0 0,0 0-1 0 0,1 1 0 0 0,-1-1 0 0 0,0 0 1 0 0,0 0-1 0 0,0 0 0 0 0,0 0 0 0 0,0 1 1 0 0,1-1-1 0 0,-1 0 0 0 0,0 0 1 0 0,0 1-1 0 0,0-1 0 0 0,0 0 0 0 0,0 0 1 0 0,0 1-1 0 0,9 27-48 0 0,39 210-59 0 0,-5-32 34 0 0,-21 3 74 0 0,-22-205 0 0 0,1 0 0 0 0,-1 0 0 0 0,0 0 0 0 0,0 0 0 0 0,-1 0 0 0 0,1 0 0 0 0,-1 0 0 0 0,0-1 0 0 0,0 1 0 0 0,-3 6 0 0 0,3-10 3 0 0,0 0 0 0 0,1 0 1 0 0,-1 0-1 0 0,0 0 0 0 0,0-1 0 0 0,1 1 0 0 0,-1 0 0 0 0,0 0 0 0 0,1-1 0 0 0,-1 1 0 0 0,0-1 0 0 0,1 1 0 0 0,-1-1 1 0 0,1 1-1 0 0,-1-1 0 0 0,1 1 0 0 0,-1-1 0 0 0,1 1 0 0 0,-1-1 0 0 0,1 1 0 0 0,-1-2 0 0 0,-13-15 65 0 0,-32-66 26 0 0,33 58-56 0 0,0 1 0 0 0,-23-31 0 0 0,-15-5-1 0 0,33 41-48 0 0,2 0 0 0 0,0-2-1 0 0,-25-41 1 0 0,69 80-122 0 0,19 23 63 0 0,8 7 60 0 0,87 59-1 0 0,-128-98 10 0 0,4 2 2 0 0,0 1 0 0 0,25 23-1 0 0,-38-30-1 0 0,0 0 0 0 0,0 1 0 0 0,0-1 0 0 0,-1 1 0 0 0,0 0 0 0 0,0 0 0 0 0,-1 1 0 0 0,0-1 0 0 0,0 1-1 0 0,0 0 1 0 0,3 12 0 0 0,-4-7-191 0 0,-1 1-1 0 0,1 0 0 0 0,-2 0 1 0 0,0 0-1 0 0,-1 0 0 0 0,0 0 1 0 0,-4 20-1 0 0,-6 13-1454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8:58.960"/>
    </inkml:context>
    <inkml:brush xml:id="br0">
      <inkml:brushProperty name="width" value="0.1" units="cm"/>
      <inkml:brushProperty name="height" value="0.1" units="cm"/>
      <inkml:brushProperty name="color" value="#E71224"/>
    </inkml:brush>
  </inkml:definitions>
  <inkml:trace contextRef="#ctx0" brushRef="#br0">962 44 4687 0 0,'-1'-5'194'0'0,"1"0"0"0"0,-1 0 0 0 0,-1 1 0 0 0,1-1 0 0 0,-3-6 0 0 0,0 2 626 0 0,3 10-776 0 0,0 0 0 0 0,0 0 0 0 0,0 0 0 0 0,0 0 0 0 0,1 0 0 0 0,-1 0 0 0 0,0 0 0 0 0,0 0 0 0 0,1 1 0 0 0,-1-1 0 0 0,0 1 0 0 0,-5 10 35 0 0,0 0 0 0 0,-1-1 0 0 0,-1 0 0 0 0,0 0 0 0 0,-12 12 0 0 0,-53 47 742 0 0,37-37-422 0 0,-302 318 1286 0 0,330-341-1659 0 0,-1 0-1 0 0,0-1 1 0 0,-1 0-1 0 0,-11 8 1 0 0,3-8 181 0 0,14-12-21 0 0,7-8-62 0 0,84-183 575 0 0,-75 166-638 0 0,0 0-1 0 0,-2 0 1 0 0,10-50 0 0 0,-16 56 72 0 0,0 0 1 0 0,-2 0 0 0 0,-1 0 0 0 0,-1-1 0 0 0,-4-36-1 0 0,4 59-131 0 0,0 0 0 0 0,0 0 0 0 0,0-1 0 0 0,0 1 0 0 0,0 0-1 0 0,0 0 1 0 0,0 0 0 0 0,0 0 0 0 0,-1 0 0 0 0,1-1 0 0 0,0 1 0 0 0,0 0 0 0 0,0 0-1 0 0,0 0 1 0 0,0 0 0 0 0,0 0 0 0 0,0-1 0 0 0,0 1 0 0 0,0 0 0 0 0,0 0-1 0 0,0 0 1 0 0,1 0 0 0 0,-1 0 0 0 0,0-1 0 0 0,0 1 0 0 0,0 0 0 0 0,0 0 0 0 0,0 0-1 0 0,0 0 1 0 0,0 0 0 0 0,0 0 0 0 0,0-1 0 0 0,0 1 0 0 0,0 0 0 0 0,1 0-1 0 0,-1 0 1 0 0,0 0 0 0 0,0 0 0 0 0,0 0 0 0 0,0 0 0 0 0,0 0 0 0 0,0 0 0 0 0,1 0-1 0 0,-1 0 1 0 0,0 0 0 0 0,0-1 0 0 0,0 1 0 0 0,0 0 0 0 0,0 0 0 0 0,1 0-1 0 0,-1 0 1 0 0,9 7 149 0 0,9 13 49 0 0,6 19-200 0 0,-3 0 0 0 0,-1 2 0 0 0,15 44 0 0 0,-24-58 0 0 0,4 10 0 0 0,16 41 0 0 0,3-2 0 0 0,43 72 0 0 0,24-3 182 0 0,-57-84-54 0 0,-57-83 791 0 0,-20-43 0 0 0,2 1-664 0 0,-19-19-167 0 0,-12-23 13 0 0,29 41-101 0 0,-67-118 0 0 0,67 125 0 0 0,25 41 0 0 0,-2 0 0 0 0,0 1 0 0 0,0 0 0 0 0,-22-24 0 0 0,31 38 0 0 0,-1 1-1 0 0,1 0 1 0 0,0 0-1 0 0,-1 0 1 0 0,1 0 0 0 0,0 0-1 0 0,-1 0 1 0 0,1 0-1 0 0,-1 0 1 0 0,0 0-1 0 0,1 1 1 0 0,-1-1-1 0 0,0 1 1 0 0,1-1-1 0 0,-1 1 1 0 0,0 0 0 0 0,0-1-1 0 0,1 1 1 0 0,-1 0-1 0 0,0 0 1 0 0,0 0-1 0 0,1 0 1 0 0,-1 1-1 0 0,0-1 1 0 0,0 0-1 0 0,1 1 1 0 0,-1 0 0 0 0,0-1-1 0 0,1 1 1 0 0,-1 0-1 0 0,1-1 1 0 0,-1 1-1 0 0,1 0 1 0 0,-1 0-1 0 0,1 0 1 0 0,0 1-1 0 0,-1-1 1 0 0,1 0 0 0 0,0 0-1 0 0,-2 3 1 0 0,-3 4-6 0 0,0 0 0 0 0,0 0 0 0 0,1 1 0 0 0,-1-1 1 0 0,-5 16-1 0 0,-23 62-7 0 0,-27 56 15 0 0,20-71-2 0 0,-3-1 0 0 0,-59 71 0 0 0,-12 7 0 0 0,114-148 1 0 0,1 1 0 0 0,0-1-1 0 0,-1 1 1 0 0,1 0 0 0 0,-1-1-1 0 0,1 1 1 0 0,-1-1 0 0 0,1 1-1 0 0,-1-1 1 0 0,1 1 0 0 0,-1-1 0 0 0,1 0-1 0 0,-1 1 1 0 0,0-1 0 0 0,1 0-1 0 0,-1 1 1 0 0,0-1 0 0 0,1 0-1 0 0,-1 0 1 0 0,0 0 0 0 0,1 1-1 0 0,-1-1 1 0 0,0 0 0 0 0,1 0 0 0 0,-1 0-1 0 0,-1 0 1 0 0,2-1 0 0 0,-1 1 0 0 0,1 0 1 0 0,-1-1-1 0 0,1 1 0 0 0,0-1 0 0 0,-1 1 1 0 0,1-1-1 0 0,-1 1 0 0 0,1-1 0 0 0,0 1 1 0 0,-1-1-1 0 0,1 1 0 0 0,0-1 0 0 0,0 0 0 0 0,0 1 1 0 0,-1-1-1 0 0,1 1 0 0 0,0-1 0 0 0,0 0 1 0 0,0 1-1 0 0,0-1 0 0 0,0 0 0 0 0,0 1 1 0 0,0-1-1 0 0,0 0 0 0 0,0 1 0 0 0,1-2 1 0 0,1-12 35 0 0,2-1 0 0 0,-1 1 0 0 0,9-18-1 0 0,-11 30-33 0 0,14-36 42 0 0,2 2 0 0 0,1 0 0 0 0,32-46-1 0 0,79-93 117 0 0,-123 167-161 0 0,-4 4 0 0 0,0 1 0 0 0,0 0 0 0 0,1 1 0 0 0,-1-1 0 0 0,1 0 0 0 0,-1 1 0 0 0,1-1 0 0 0,0 1 0 0 0,0 0 0 0 0,0 0 0 0 0,4-2 0 0 0,-7 4 0 0 0,1 0-1 0 0,-1 0 1 0 0,1 0-1 0 0,-1 0 1 0 0,1 0-1 0 0,-1 0 1 0 0,1 0-1 0 0,-1 0 1 0 0,1 0-1 0 0,-1 1 1 0 0,1-1-1 0 0,-1 0 1 0 0,1 0-1 0 0,-1 0 1 0 0,1 1-1 0 0,-1-1 1 0 0,1 0-1 0 0,-1 0 1 0 0,0 1-1 0 0,1-1 1 0 0,-1 0-1 0 0,0 1 1 0 0,1-1-1 0 0,-1 1 1 0 0,0-1-1 0 0,1 0 1 0 0,-1 1-1 0 0,0-1 1 0 0,0 1-1 0 0,1-1 1 0 0,-1 1-1 0 0,0 0 1 0 0,7 18-34 0 0,-6-15 24 0 0,10 32-29 0 0,40 113-57 0 0,-43-129 95 0 0,2-2 1 0 0,0 1-1 0 0,1-1 0 0 0,0-1 0 0 0,24 27 0 0 0,-14-19 1 0 0,31 31 0 0 0,-47-51 0 0 0,0-1 0 0 0,0 0 0 0 0,0 0 0 0 0,0-1 0 0 0,1 1 0 0 0,-1-1 0 0 0,1 0 0 0 0,0-1 0 0 0,8 3 0 0 0,-13-5 2 0 0,0 1-1 0 0,0-1 1 0 0,0 0-1 0 0,0 1 1 0 0,0-1-1 0 0,0 0 0 0 0,0 0 1 0 0,1 0-1 0 0,-1 0 1 0 0,0 0-1 0 0,0 0 1 0 0,0 0-1 0 0,0-1 1 0 0,0 1-1 0 0,0 0 1 0 0,0-1-1 0 0,0 1 0 0 0,0-1 1 0 0,1 1-1 0 0,-2-1 1 0 0,1 1-1 0 0,0-1 1 0 0,0 1-1 0 0,0-1 1 0 0,0 0-1 0 0,0 0 1 0 0,0 0-1 0 0,-1 1 0 0 0,1-1 1 0 0,0 0-1 0 0,-1 0 1 0 0,1 0-1 0 0,0 0 1 0 0,-1 0-1 0 0,0 0 1 0 0,1 0-1 0 0,-1 0 1 0 0,1 0-1 0 0,-1 0 0 0 0,0-1 1 0 0,0 1-1 0 0,0 0 1 0 0,0-2-1 0 0,1 0 4 0 0,-1-1 0 0 0,0 0 0 0 0,0 1 0 0 0,-1-1 0 0 0,1 0 0 0 0,-1 1 0 0 0,0-1 0 0 0,0 0 0 0 0,0 1-1 0 0,0-1 1 0 0,-1 1 0 0 0,-2-5 0 0 0,-1 2-4 0 0,1 0 0 0 0,-1 1 0 0 0,0 0 0 0 0,0 0 0 0 0,-1 0 0 0 0,1 1 0 0 0,-1-1 0 0 0,0 1 0 0 0,0 1 0 0 0,-1-1 0 0 0,1 1 0 0 0,-1 0 0 0 0,-12-3 0 0 0,-2 1-2 0 0,0 0 0 0 0,0 2 1 0 0,-30-2-1 0 0,48 5-1 0 0,0 0-1 0 0,0 0 1 0 0,0 0 0 0 0,0 0 0 0 0,0 1-1 0 0,0-1 1 0 0,0 1 0 0 0,0 0 0 0 0,1 0-1 0 0,-1 0 1 0 0,0 0 0 0 0,0 0 0 0 0,1 1 0 0 0,-1-1-1 0 0,1 1 1 0 0,-1 0 0 0 0,1 0 0 0 0,0 0-1 0 0,-1 0 1 0 0,1 0 0 0 0,0 0 0 0 0,0 1-1 0 0,1-1 1 0 0,-1 1 0 0 0,0-1 0 0 0,1 1-1 0 0,0-1 1 0 0,-1 1 0 0 0,1 0 0 0 0,-1 5-1 0 0,0 0-2 0 0,0 1-1 0 0,0-1 0 0 0,1 0 0 0 0,0 1 0 0 0,1-1 0 0 0,0 0 0 0 0,0 1 1 0 0,1-1-1 0 0,3 16 0 0 0,3 0 5 0 0,1-1-1 0 0,2 0 1 0 0,16 30 0 0 0,12 30-57 0 0,-34-71 10 0 0,0 0 0 0 0,0 0 0 0 0,-2 0 0 0 0,1 1 0 0 0,0 17 0 0 0,-4 17-1041 0 0,-5 6-346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02.661"/>
    </inkml:context>
    <inkml:brush xml:id="br0">
      <inkml:brushProperty name="width" value="0.1" units="cm"/>
      <inkml:brushProperty name="height" value="0.1" units="cm"/>
      <inkml:brushProperty name="color" value="#E71224"/>
    </inkml:brush>
  </inkml:definitions>
  <inkml:trace contextRef="#ctx0" brushRef="#br0">1 152 2303 0 0,'17'8'1419'0'0,"-5"-1"668"0"0,-4-5-1845 0 0,0-1 1 0 0,0 1-1 0 0,0-2 0 0 0,12 1 1 0 0,17 2 191 0 0,-23-2-202 0 0,0 0 0 0 0,-1-1-1 0 0,1 0 1 0 0,14-3 0 0 0,4 1 65 0 0,-16 1-177 0 0,265-22 920 0 0,-77-2-480 0 0,17 12-432 0 0,-75 8 16 0 0,-85 2-21 0 0,-26 2-27 0 0,59-10 0 0 0,-46 1 17 0 0,0 3 1 0 0,1 1-1 0 0,65 1 0 0 0,-1 16-47 0 0,-76-6-39 0 0,0-2 1 0 0,0-1 0 0 0,55-5-1 0 0,221-23 613 0 0,-183 11-566 0 0,-82 8-30 0 0,242-15 22 0 0,-194 17-58 0 0,111-1-8 0 0,-40 11 0 0 0,-75-1 0 0 0,-13-1-1 0 0,216 3 13 0 0,-184 1 23 0 0,-4-1-17 0 0,-64-3-18 0 0,-1 1 0 0 0,46 10 0 0 0,-51-7 0 0 0,-1-1 0 0 0,1-2 0 0 0,50-1 0 0 0,-41-5 18 0 0,43-3 28 0 0,-88 5-70 0 0,-1 0-1 0 0,1 0 0 0 0,0 0 0 0 0,0 0 0 0 0,-1 0 1 0 0,1 0-1 0 0,0 0 0 0 0,0 0 0 0 0,-1 0 1 0 0,1 1-1 0 0,0-1 0 0 0,0 0 0 0 0,-1 0 0 0 0,1 1 1 0 0,0-1-1 0 0,-1 0 0 0 0,1 1 0 0 0,-1-1 1 0 0,1 1-1 0 0,0-1 0 0 0,-1 1 0 0 0,1-1 0 0 0,-1 1 1 0 0,1-1-1 0 0,-1 1 0 0 0,1 0 0 0 0,-1-1 1 0 0,0 1-1 0 0,1 0 0 0 0,-1-1 0 0 0,0 1 1 0 0,0 0-1 0 0,1-1 0 0 0,-1 1 0 0 0,0 0 0 0 0,0 1 1 0 0,1 1-372 0 0,-1 0 1 0 0,1 1-1 0 0,-1-1 1 0 0,0 1-1 0 0,-1-1 1 0 0,0 6-1 0 0,-2 9-3527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10.428"/>
    </inkml:context>
    <inkml:brush xml:id="br0">
      <inkml:brushProperty name="width" value="0.1" units="cm"/>
      <inkml:brushProperty name="height" value="0.1" units="cm"/>
      <inkml:brushProperty name="color" value="#E71224"/>
    </inkml:brush>
  </inkml:definitions>
  <inkml:trace contextRef="#ctx0" brushRef="#br0">28 30 1927 0 0,'-1'1'61'0'0,"0"0"-1"0"0,1-1 0 0 0,-1 1 1 0 0,0 0-1 0 0,0-1 0 0 0,0 1 0 0 0,1-1 1 0 0,-1 1-1 0 0,0-1 0 0 0,0 1 1 0 0,0-1-1 0 0,0 0 0 0 0,0 1 0 0 0,0-1 1 0 0,0 0-1 0 0,0 0 0 0 0,0 0 1 0 0,0 0-1 0 0,0 0 0 0 0,0 0 0 0 0,0 0 1 0 0,0 0-1 0 0,0 0 0 0 0,0 0 1 0 0,0-1-1 0 0,0 1 0 0 0,-2-1 223 0 0,5 0-235 0 0,1 1 0 0 0,-1 0 0 0 0,0 0 0 0 0,1 0 0 0 0,-1 0 0 0 0,0 1 0 0 0,1-1 0 0 0,-1 0 0 0 0,0 1-1 0 0,1 0 1 0 0,-1-1 0 0 0,0 1 0 0 0,0 0 0 0 0,0 0 0 0 0,0 0 0 0 0,0 1 0 0 0,0-1 0 0 0,0 0 0 0 0,0 1 0 0 0,0-1 0 0 0,2 4 0 0 0,-2-2-1 0 0,0-1-1 0 0,0 1 1 0 0,0-1 0 0 0,0 1 0 0 0,0-1-1 0 0,1 0 1 0 0,-1 0 0 0 0,1 0 0 0 0,-1 0 0 0 0,1 0-1 0 0,0-1 1 0 0,0 1 0 0 0,0-1 0 0 0,0 1 0 0 0,0-1-1 0 0,6 1 1 0 0,0-1 37 0 0,1 0-1 0 0,-1-1 1 0 0,1 0-1 0 0,13-1 0 0 0,-18 0-49 0 0,39-4 216 0 0,64-17 0 0 0,-28 4 14 0 0,-23 10-192 0 0,0 2 0 0 0,75 2 0 0 0,69-5 19 0 0,-92 3-54 0 0,-43 2 21 0 0,77-2 52 0 0,-111 7-99 0 0,0 1 0 0 0,46 8-1 0 0,-15 1 22 0 0,79 2 0 0 0,-82-10 114 0 0,72-5 0 0 0,-27-2-15 0 0,19-2 6 0 0,-109 5-118 0 0,0 0-1 0 0,-1 0 0 0 0,1 2 1 0 0,0 0-1 0 0,-1 0 0 0 0,27 7 0 0 0,-10-2-40 0 0,-25-5 5 0 0,0 0 0 0 0,0 0-1 0 0,0 0 1 0 0,0 1 0 0 0,0 0-1 0 0,-1 0 1 0 0,1 0-1 0 0,-1 1 1 0 0,0 0 0 0 0,1 0-1 0 0,-1 0 1 0 0,0 1-1 0 0,-1-1 1 0 0,9 9 0 0 0,-3 0-189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11.675"/>
    </inkml:context>
    <inkml:brush xml:id="br0">
      <inkml:brushProperty name="width" value="0.1" units="cm"/>
      <inkml:brushProperty name="height" value="0.1" units="cm"/>
      <inkml:brushProperty name="color" value="#E71224"/>
    </inkml:brush>
  </inkml:definitions>
  <inkml:trace contextRef="#ctx0" brushRef="#br0">0 61 1727 0 0,'104'6'185'0'0,"-72"-3"-77"0"0,1-1 0 0 0,-1-1 0 0 0,42-5-1 0 0,26-6 605 0 0,264-45 851 0 0,-347 53-1542 0 0,1 0-1 0 0,0 2 1 0 0,30 3-1 0 0,53 13-1 0 0,-76-11-99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12.065"/>
    </inkml:context>
    <inkml:brush xml:id="br0">
      <inkml:brushProperty name="width" value="0.1" units="cm"/>
      <inkml:brushProperty name="height" value="0.1" units="cm"/>
      <inkml:brushProperty name="color" value="#E71224"/>
    </inkml:brush>
  </inkml:definitions>
  <inkml:trace contextRef="#ctx0" brushRef="#br0">0 1 455 0 0,'3'0'15'0'0,"-1"0"-1"0"0,0-1 1 0 0,0 1-1 0 0,0 1 0 0 0,0-1 1 0 0,1 0-1 0 0,-1 1 0 0 0,0-1 1 0 0,0 1-1 0 0,0-1 1 0 0,0 1-1 0 0,3 1 0 0 0,25 17 671 0 0,-5-4-519 0 0,-6-6-154 0 0,0-1-1 0 0,1-1 1 0 0,0-1 0 0 0,0 0 0 0 0,0-2 0 0 0,29 4-1 0 0,-27-8-11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12.516"/>
    </inkml:context>
    <inkml:brush xml:id="br0">
      <inkml:brushProperty name="width" value="0.1" units="cm"/>
      <inkml:brushProperty name="height" value="0.1" units="cm"/>
      <inkml:brushProperty name="color" value="#E71224"/>
    </inkml:brush>
  </inkml:definitions>
  <inkml:trace contextRef="#ctx0" brushRef="#br0">0 0 455 0 0,'4'0'0'0'0,"-1"4"0"0"0,1-2 0 0 0,-2-2 0 0 0,0 2 96 0 0,2-2-16 0 0,3 2-8 0 0,4 0 0 0 0,6 1-72 0 0,1 1 0 0 0,6 2 0 0 0,1 1 0 0 0,-3-3 0 0 0,0 1 0 0 0,2-1 0 0 0,0 2 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15.588"/>
    </inkml:context>
    <inkml:brush xml:id="br0">
      <inkml:brushProperty name="width" value="0.1" units="cm"/>
      <inkml:brushProperty name="height" value="0.1" units="cm"/>
      <inkml:brushProperty name="color" value="#E71224"/>
    </inkml:brush>
  </inkml:definitions>
  <inkml:trace contextRef="#ctx0" brushRef="#br0">623 159 1839 0 0,'1'-14'309'0'0,"-1"14"-271"0"0,0-1 0 0 0,0 1 0 0 0,0 0 0 0 0,0 0 0 0 0,0 0 0 0 0,0-1 0 0 0,0 1 1 0 0,0 0-1 0 0,0 0 0 0 0,0 0 0 0 0,0 0 0 0 0,0-1 0 0 0,0 1 0 0 0,0 0 0 0 0,0 0 0 0 0,1 0 0 0 0,-1 0 1 0 0,0-1-1 0 0,0 1 0 0 0,0 0 0 0 0,0 0 0 0 0,0 0 0 0 0,0 0 0 0 0,1 0 0 0 0,-1 0 0 0 0,0-1 0 0 0,0 1 1 0 0,0 0-1 0 0,0 0 0 0 0,1 0 0 0 0,-1 0 0 0 0,0 0 0 0 0,0 0 0 0 0,0 0 0 0 0,0 0 0 0 0,1 0 0 0 0,-1 0 1 0 0,0 0-1 0 0,0 0 0 0 0,0 0 0 0 0,1 0 0 0 0,-1 0 0 0 0,0 0 0 0 0,0 0 0 0 0,0 0 0 0 0,0 0 0 0 0,1 0 1 0 0,-1 0-1 0 0,0 0 0 0 0,2 1-26 0 0,0 0 0 0 0,-1 0 0 0 0,1 1 0 0 0,-1-1 0 0 0,0 0 0 0 0,1 1 0 0 0,-1-1 0 0 0,0 0 0 0 0,0 1 0 0 0,0 0 0 0 0,0-1 0 0 0,0 1 0 0 0,0 0 0 0 0,0-1 0 0 0,0 1 0 0 0,-1 0 0 0 0,1 0 0 0 0,-1 0 0 0 0,1 2 0 0 0,-1-1-5 0 0,0 0 1 0 0,0 0-1 0 0,-1-1 0 0 0,1 1 0 0 0,-1 0 0 0 0,1 0 0 0 0,-1 0 0 0 0,0-1 0 0 0,0 1 0 0 0,0-1 1 0 0,-3 5-1 0 0,-1 1 79 0 0,-1-1 1 0 0,1 0-1 0 0,-1 0 1 0 0,0 0 0 0 0,-1-1-1 0 0,0 0 1 0 0,-8 6-1 0 0,-173 117 1449 0 0,1-4-1010 0 0,140-98-461 0 0,-50 35 159 0 0,86-56-170 0 0,0 1 1 0 0,-12 4-1 0 0,8-3 83 0 0,14-8-129 0 0,1 0 0 0 0,0 0 0 0 0,0 0 0 0 0,0 0 0 0 0,0 0 1 0 0,0 0-1 0 0,0 0 0 0 0,-1 0 0 0 0,1 0 0 0 0,0 0 0 0 0,0 0 0 0 0,0 0 0 0 0,0 1 0 0 0,0-1 0 0 0,-1 0 0 0 0,1 0 1 0 0,0-1-1 0 0,0 1 0 0 0,0 0 0 0 0,0 0 0 0 0,0 0 0 0 0,-1 0 0 0 0,1 0 0 0 0,0 0 0 0 0,0 0 0 0 0,0 0 0 0 0,0 0 1 0 0,0 0-1 0 0,0 0 0 0 0,-1 0 0 0 0,1 0 0 0 0,0 0 0 0 0,0-1 0 0 0,0 1 0 0 0,0 0 0 0 0,0 0 0 0 0,0 0 0 0 0,0 0 1 0 0,0 0-1 0 0,0 0 0 0 0,-1 0 0 0 0,1-1 0 0 0,0 1 0 0 0,0 0 0 0 0,0 0 0 0 0,0 0 0 0 0,0 0 0 0 0,0 0 0 0 0,0-1 1 0 0,0 1-1 0 0,0 0 0 0 0,1-13 326 0 0,5-10 92 0 0,0 7-229 0 0,2 0 0 0 0,17-29 0 0 0,1-1 30 0 0,-1-9-20 0 0,31-94 0 0 0,2-63 14 0 0,-57 209-220 0 0,-1-2 0 0 0,1 1 0 0 0,0-1 0 0 0,1 0 0 0 0,-1 1 0 0 0,1 0 0 0 0,0-1 0 0 0,0 1 0 0 0,0 0 0 0 0,0 0 0 0 0,1 0 0 0 0,0 0 0 0 0,5-5 0 0 0,-8 9-1 0 0,1 0 0 0 0,0-1 0 0 0,0 1 0 0 0,0 0 0 0 0,0-1 0 0 0,-1 1 0 0 0,1 0-1 0 0,0 0 1 0 0,0 0 0 0 0,0 0 0 0 0,0 0 0 0 0,0 0 0 0 0,0 0 0 0 0,0 0 0 0 0,0 0-1 0 0,0 0 1 0 0,-1 0 0 0 0,1 1 0 0 0,0-1 0 0 0,0 0 0 0 0,0 1 0 0 0,0-1 0 0 0,0 1 0 0 0,-1-1-1 0 0,1 1 1 0 0,0-1 0 0 0,1 2 0 0 0,21 20-46 0 0,-17-16 51 0 0,39 44-63 0 0,51 70 0 0 0,-11-23 158 0 0,-2-1 16 0 0,-62-69-62 0 0,46 64 99 0 0,-63-84-108 0 0,1-1 1 0 0,0 0-1 0 0,11 9 0 0 0,-4-4 136 0 0,-70-56 268 0 0,39 23-390 0 0,0-1 1 0 0,2-1-1 0 0,-21-36 0 0 0,-18-25 45 0 0,-5 17-66 0 0,10 12-10 0 0,44 47-27 0 0,0 0 0 0 0,0 1 0 0 0,-1 0 0 0 0,0 0 0 0 0,-1 1 0 0 0,-14-10 0 0 0,22 17-2 0 0,-1-1-1 0 0,1 1 0 0 0,-1-1 0 0 0,0 1 1 0 0,1-1-1 0 0,-1 1 0 0 0,1 0 1 0 0,-1 0-1 0 0,0 0 0 0 0,1 0 0 0 0,-1 0 1 0 0,0 0-1 0 0,1 0 0 0 0,-1 0 1 0 0,0 1-1 0 0,1-1 0 0 0,-1 1 0 0 0,1-1 1 0 0,-1 1-1 0 0,1 0 0 0 0,-1-1 1 0 0,1 1-1 0 0,-1 0 0 0 0,1 0 0 0 0,0 0 1 0 0,0 0-1 0 0,-1 0 0 0 0,1 0 1 0 0,0 1-1 0 0,0-1 0 0 0,0 0 0 0 0,0 1 1 0 0,0-1-1 0 0,-1 2 0 0 0,-3 7-26 0 0,-1-1 0 0 0,2 1-1 0 0,-8 21 1 0 0,9-23 25 0 0,-2 9 16 0 0,0 1-1 0 0,1-1 0 0 0,1 1 0 0 0,1-1 0 0 0,0 1 1 0 0,2 30-1 0 0,16 109 102 0 0,-11-122-102 0 0,25 144 224 0 0,-30-179-231 0 0,0 1 0 0 0,0-1 1 0 0,0 1-1 0 0,0-1 0 0 0,0 0 0 0 0,1 1 1 0 0,-1-1-1 0 0,0 0 0 0 0,0 1 1 0 0,0-1-1 0 0,0 1 0 0 0,0-1 1 0 0,0 0-1 0 0,0 1 0 0 0,0-1 1 0 0,-1 1-1 0 0,1-1 0 0 0,0 0 0 0 0,0 1 1 0 0,0-1-1 0 0,0 0 0 0 0,0 1 1 0 0,-1-1-1 0 0,1 0 0 0 0,0 1 1 0 0,0-1-1 0 0,-1 0 0 0 0,1 1 1 0 0,0-1-1 0 0,-1 1 0 0 0,-9-8 248 0 0,-9-18 267 0 0,11 11-508 0 0,0 1 1 0 0,2-1 0 0 0,0-1-1 0 0,0 1 1 0 0,1-1-1 0 0,1 0 1 0 0,1 0 0 0 0,0 0-1 0 0,0-1 1 0 0,1-18 0 0 0,3 4-520 0 0,0 20 226 0 0,0 1 0 0 0,-1-1 0 0 0,0 1 0 0 0,-3-18 0 0 0,3 37 115 0 0,0-5 153 0 0,0 0 0 0 0,0 0 0 0 0,1 0-1 0 0,-1-1 1 0 0,1 1 0 0 0,3 8 0 0 0,-2-7 46 0 0,1 0 0 0 0,1 0 0 0 0,-1-1 0 0 0,1 1 0 0 0,0-1 0 0 0,0 0 0 0 0,1 0 0 0 0,0 0 0 0 0,0-1 0 0 0,0 1 0 0 0,0-1 0 0 0,1 0 0 0 0,-1-1 0 0 0,1 1 0 0 0,10 3 0 0 0,46 19 729 0 0,-46-21-666 0 0,1 2 1 0 0,-1 0-1 0 0,0 1 1 0 0,0 0-1 0 0,-1 1 1 0 0,16 13-1 0 0,-20-13-130 0 0,0 1 0 0 0,-1 1 1 0 0,0 0-1 0 0,0 0 0 0 0,-1 1 0 0 0,-1 0 1 0 0,0 0-1 0 0,0 1 0 0 0,-1 0 0 0 0,-1 0 1 0 0,-1 1-1 0 0,7 22 0 0 0,-2 13-2929 0 0,-2 8-1039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30.714"/>
    </inkml:context>
    <inkml:brush xml:id="br0">
      <inkml:brushProperty name="width" value="0.1" units="cm"/>
      <inkml:brushProperty name="height" value="0.1" units="cm"/>
      <inkml:brushProperty name="color" value="#E71224"/>
    </inkml:brush>
  </inkml:definitions>
  <inkml:trace contextRef="#ctx0" brushRef="#br0">21 4 1839 0 0,'-9'-3'900'0'0,"3"2"1423"0"0,1 13-1916 0 0,5-11-377 0 0,0 0 0 0 0,0 0 1 0 0,0 0-1 0 0,0 0 0 0 0,0 0 0 0 0,0 0 1 0 0,0 0-1 0 0,0 0 0 0 0,0 0 0 0 0,1 0 1 0 0,-1 0-1 0 0,0 0 0 0 0,1 0 0 0 0,-1 0 1 0 0,1 0-1 0 0,-1 0 0 0 0,1 0 1 0 0,-1 0-1 0 0,1-1 0 0 0,0 1 0 0 0,1 1 1 0 0,0 0 44 0 0,0 0 0 0 0,1 0 1 0 0,0 0-1 0 0,0 0 1 0 0,-1-1-1 0 0,1 1 1 0 0,4 0-1 0 0,2 2 75 0 0,0-2 0 0 0,0 1 0 0 0,1-1-1 0 0,9 1 1 0 0,85-1 1387 0 0,8 2-858 0 0,-94-2-630 0 0,215 16 820 0 0,27-36-591 0 0,-225 14-236 0 0,-12 2-15 0 0,-1 0 1 0 0,1 2-1 0 0,-1 1 0 0 0,1 0 1 0 0,-1 2-1 0 0,38 9 1 0 0,2 6-19 0 0,65 16-8 0 0,-101-28 2 0 0,0-2 1 0 0,52 2 0 0 0,-62-7 43 0 0,0-1-1 0 0,1-1 1 0 0,-1-1 0 0 0,18-6 0 0 0,-7 2 28 0 0,-5 2-16 0 0,12-4 34 0 0,0 2-1 0 0,0 1 1 0 0,1 1 0 0 0,47-1 0 0 0,-71 7-58 0 0,32 2-19 0 0,-40-1-12 0 0,-1-1 0 0 0,1 1-1 0 0,-1 0 1 0 0,0-1 0 0 0,0 1-1 0 0,1 0 1 0 0,-1 0 0 0 0,0 1 0 0 0,0-1-1 0 0,0 0 1 0 0,0 1 0 0 0,0-1-1 0 0,0 1 1 0 0,2 3 0 0 0,3 3-102 0 0,-2 0 0 0 0,1 0 1 0 0,-1 1-1 0 0,5 11 1 0 0,-4-4-445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33.173"/>
    </inkml:context>
    <inkml:brush xml:id="br0">
      <inkml:brushProperty name="width" value="0.1" units="cm"/>
      <inkml:brushProperty name="height" value="0.1" units="cm"/>
      <inkml:brushProperty name="color" value="#E71224"/>
    </inkml:brush>
  </inkml:definitions>
  <inkml:trace contextRef="#ctx0" brushRef="#br0">681 270 455 0 0,'0'-1'147'0'0,"0"1"0"0"0,0-1 0 0 0,0 0 0 0 0,0 0 0 0 0,0 1 0 0 0,0-1 0 0 0,0 0 0 0 0,0 0 0 0 0,0 1 0 0 0,0-1 0 0 0,-1 0 0 0 0,1 1 0 0 0,0-1 0 0 0,-1 0 0 0 0,1 1 0 0 0,0-1 0 0 0,-1 0 0 0 0,1 1 0 0 0,-1-1 0 0 0,1 1 0 0 0,-1-1-1 0 0,0 0 1 0 0,0 1-82 0 0,1-1 1 0 0,-1 1-1 0 0,1 0 0 0 0,-1 0 0 0 0,0 0 0 0 0,1 0 0 0 0,-1 0 0 0 0,0 0 0 0 0,1 0 0 0 0,-1 0 0 0 0,1 0 0 0 0,-1 0 0 0 0,0 1 0 0 0,1-1 0 0 0,-1 0 0 0 0,0 0 1 0 0,1 0-1 0 0,-1 1 0 0 0,1-1 0 0 0,-1 1 0 0 0,-2 1-17 0 0,0-1 1 0 0,1 1-1 0 0,-1 1 1 0 0,1-1-1 0 0,-1 0 1 0 0,1 1-1 0 0,0-1 1 0 0,-3 5-1 0 0,-16 28 96 0 0,0-1 0 0 0,-3-1 0 0 0,0-2 1 0 0,-49 49-1 0 0,22-32 332 0 0,-106 76 0 0 0,139-112-315 0 0,0 0 0 0 0,0-1 0 0 0,-1-1 0 0 0,0-1 0 0 0,-1-1-1 0 0,0 0 1 0 0,-25 5 0 0 0,44-13-142 0 0,1 1-1 0 0,-1-1 1 0 0,0 0 0 0 0,0 0-1 0 0,0 1 1 0 0,0-1-1 0 0,0 0 1 0 0,0 0 0 0 0,1 0-1 0 0,-1 0 1 0 0,0 0-1 0 0,0 0 1 0 0,0 0 0 0 0,0-1-1 0 0,0 1 1 0 0,0 0 0 0 0,1 0-1 0 0,-1-1 1 0 0,0 1-1 0 0,0 0 1 0 0,0-1 0 0 0,1 1-1 0 0,-1-1 1 0 0,0 1 0 0 0,0-1-1 0 0,1 0 1 0 0,-1 1-1 0 0,0-1 1 0 0,1 0 0 0 0,-1 1-1 0 0,1-1 1 0 0,-1 0 0 0 0,1 0-1 0 0,-1 1 1 0 0,1-1-1 0 0,0 0 1 0 0,-1 0 0 0 0,1 0-1 0 0,0-1 1 0 0,-1 0 38 0 0,1-1-1 0 0,0 0 1 0 0,0 0-1 0 0,0 1 1 0 0,1-1 0 0 0,-1 0-1 0 0,1 1 1 0 0,-1-1 0 0 0,1 0-1 0 0,0 1 1 0 0,0-1 0 0 0,2-2-1 0 0,14-36 244 0 0,-1 0-1 0 0,-3-2 0 0 0,-1 0 0 0 0,11-76 0 0 0,-11-11-37 0 0,-2 13-56 0 0,-7 96-175 0 0,1 1 0 0 0,0 0 0 0 0,13-32 0 0 0,-17 51-32 0 0,0 0 0 0 0,1 0 0 0 0,-1 0 0 0 0,1 0 0 0 0,-1 0 1 0 0,1 0-1 0 0,0 0 0 0 0,-1 0 0 0 0,1 0 0 0 0,0 0 0 0 0,0 0 0 0 0,-1 1 0 0 0,1-1 0 0 0,0 0 0 0 0,0 0 0 0 0,0 1 0 0 0,0-1 0 0 0,0 1 0 0 0,0-1 0 0 0,0 1 0 0 0,0-1 0 0 0,2 0 0 0 0,-1 1-3 0 0,-1 0 0 0 0,1 0 0 0 0,-1 1 1 0 0,1-1-1 0 0,0 0 0 0 0,-1 0 0 0 0,1 1 0 0 0,-1-1 0 0 0,1 1 0 0 0,-1 0 1 0 0,1-1-1 0 0,-1 1 0 0 0,1 0 0 0 0,-1 0 0 0 0,0 0 0 0 0,2 1 0 0 0,51 45-70 0 0,-7-4 1 0 0,-2 2 1 0 0,66 86-1 0 0,-31-35 45 0 0,-19-17 28 0 0,-12-14 0 0 0,-47-63 6 0 0,0 0-1 0 0,-1 1 0 0 0,1-1 1 0 0,0 0-1 0 0,-1 1 0 0 0,1-1 1 0 0,-1 1-1 0 0,0-1 0 0 0,0 1 1 0 0,0 0-1 0 0,0 0 0 0 0,-1-1 1 0 0,2 5-1 0 0,-24-22 335 0 0,13 7-258 0 0,0 0 0 0 0,0-1 0 0 0,1 0 0 0 0,1-1-1 0 0,0 0 1 0 0,-12-21 0 0 0,-3-4-3 0 0,-13-21-17 0 0,3-1 1 0 0,-37-91 0 0 0,40 83-46 0 0,18 41-17 0 0,0-2 0 0 0,-28-46 0 0 0,39 71 0 0 0,0 1-1 0 0,0 0 0 0 0,-1 0 0 0 0,1 0 0 0 0,0 0 0 0 0,0 0 1 0 0,0 0-1 0 0,-1 0 0 0 0,1 0 0 0 0,0 0 0 0 0,0 0 1 0 0,0 0-1 0 0,-1 0 0 0 0,1 0 0 0 0,0 0 0 0 0,0 0 1 0 0,0 0-1 0 0,-1 0 0 0 0,1 0 0 0 0,0 0 0 0 0,0 0 1 0 0,0 0-1 0 0,0 0 0 0 0,-1 0 0 0 0,1 1 0 0 0,0-1 1 0 0,0 0-1 0 0,0 0 0 0 0,0 0 0 0 0,-1 0 0 0 0,1 0 1 0 0,0 0-1 0 0,0 1 0 0 0,0-1 0 0 0,0 0 0 0 0,0 0 1 0 0,0 0-1 0 0,0 0 0 0 0,-1 1 0 0 0,1-1 0 0 0,0 0 1 0 0,0 0-1 0 0,0 1 0 0 0,-4 6-36 0 0,4-7 37 0 0,-9 21-50 0 0,2 0 0 0 0,1 1-1 0 0,0-1 1 0 0,2 1 0 0 0,-3 30-1 0 0,5-32 17 0 0,0 0 29 0 0,1 1-1 0 0,0-1 0 0 0,2 1 1 0 0,0-1-1 0 0,2 1 0 0 0,5 24 1 0 0,42 116-31 0 0,-37-126 47 0 0,-9-22-11 0 0,1 1 0 0 0,-2-1 0 0 0,0 0 0 0 0,-1 1 0 0 0,1 17 0 0 0,-3-30 2 0 0,0-1 0 0 0,0 0 0 0 0,0 1 0 0 0,0-1 0 0 0,0 0 0 0 0,0 1 0 0 0,0-1 0 0 0,0 1-1 0 0,0-1 1 0 0,-1 0 0 0 0,1 1 0 0 0,0-1 0 0 0,0 0 0 0 0,0 1 0 0 0,-1-1 0 0 0,1 0 0 0 0,0 0 0 0 0,0 1 0 0 0,-1-1-1 0 0,1 0 1 0 0,0 0 0 0 0,0 1 0 0 0,-1-1 0 0 0,1 0 0 0 0,0 0 0 0 0,-1 0 0 0 0,1 1 0 0 0,0-1 0 0 0,-1 0-1 0 0,1 0 1 0 0,-1 0 0 0 0,1 0 0 0 0,0 0 0 0 0,-1 0 0 0 0,1 0 0 0 0,0 0 0 0 0,-1 0 0 0 0,1 0 0 0 0,-1 0 0 0 0,1 0-1 0 0,0 0 1 0 0,-1 0 0 0 0,1 0 0 0 0,0 0 0 0 0,-1 0 0 0 0,1-1 0 0 0,0 1 0 0 0,-1 0 0 0 0,1 0 0 0 0,0 0-1 0 0,-1 0 1 0 0,1-1 0 0 0,-24-12 111 0 0,21 11-84 0 0,-36-26 121 0 0,1-1 0 0 0,-52-51 0 0 0,7 5-64 0 0,13 11-48 0 0,64 56-65 0 0,-1 1-1 0 0,1-1 1 0 0,0 0-1 0 0,1-1 1 0 0,0 1 0 0 0,0-1-1 0 0,-5-14 1 0 0,10 23 24 0 0,0-1-1 0 0,0 1 1 0 0,0 0 0 0 0,-1-1 0 0 0,1 1 0 0 0,0-1 0 0 0,0 1 0 0 0,0 0 0 0 0,0-1 0 0 0,0 1 0 0 0,0-1 0 0 0,0 1 0 0 0,0 0 0 0 0,0-1-1 0 0,0 1 1 0 0,0-1 0 0 0,0 1 0 0 0,0 0 0 0 0,0-1 0 0 0,0 1 0 0 0,0-1 0 0 0,1 1 0 0 0,-1 0 0 0 0,0-1 0 0 0,0 1 0 0 0,0 0-1 0 0,1-1 1 0 0,-1 1 0 0 0,0 0 0 0 0,0-1 0 0 0,1 1 0 0 0,-1 0 0 0 0,1-1 0 0 0,0 1-2 0 0,0-1-1 0 0,0 1 1 0 0,0 0-1 0 0,0 0 1 0 0,0 0 0 0 0,1 0-1 0 0,-1 0 1 0 0,0 0-1 0 0,0 0 1 0 0,0 0 0 0 0,0 0-1 0 0,2 1 1 0 0,35 13-67 0 0,-33-12 63 0 0,47 22-119 0 0,77 45 0 0 0,-6-3 576 0 0,-7-4 802 0 0,-109-58-1170 0 0,1 0 74 0 0,1 2-1 0 0,-1-1 1 0 0,14 13-1 0 0,-20-16-131 0 0,0 1 0 0 0,0-1 0 0 0,0 1 0 0 0,0 0 0 0 0,0-1 0 0 0,-1 1-1 0 0,1 0 1 0 0,-1 0 0 0 0,0 0 0 0 0,0 0 0 0 0,0 1 0 0 0,0-1 0 0 0,0 0 0 0 0,-1 0-1 0 0,1 5 1 0 0,-1 11-248 0 0,-1-1 0 0 0,-1 1-1 0 0,-1-1 1 0 0,-1 1 0 0 0,0-1-1 0 0,-1 0 1 0 0,-9 20 0 0 0,-1 0-840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35:31.674"/>
    </inkml:context>
    <inkml:brush xml:id="br0">
      <inkml:brushProperty name="width" value="0.1" units="cm"/>
      <inkml:brushProperty name="height" value="0.1" units="cm"/>
      <inkml:brushProperty name="color" value="#E71224"/>
    </inkml:brush>
  </inkml:definitions>
  <inkml:trace contextRef="#ctx0" brushRef="#br0">12 7 919 0 0,'-11'-6'2227'0'0,"13"12"-1663"0"0,-1-5-519 0 0,-1-1-1 0 0,0 1 0 0 0,1-1 1 0 0,-1 0-1 0 0,1 1 1 0 0,0-1-1 0 0,-1 0 1 0 0,1 1-1 0 0,-1-1 1 0 0,1 0-1 0 0,-1 0 1 0 0,1 1-1 0 0,0-1 0 0 0,-1 0 1 0 0,1 0-1 0 0,0 0 1 0 0,-1 0-1 0 0,1 0 1 0 0,-1 0-1 0 0,2 0 1 0 0,19-2 940 0 0,-5 1-480 0 0,31 6-247 0 0,0-3 1 0 0,0-1-1 0 0,66-9 0 0 0,-59 4-41 0 0,1 2 1 0 0,-1 3-1 0 0,1 2 0 0 0,87 16 0 0 0,-63-9-102 0 0,93 1 0 0 0,-79-6 15 0 0,-45-5 41 0 0,0-2 1 0 0,0-2-1 0 0,56-12 1 0 0,-34 4 144 0 0,-61 11-323 0 0,1-1 0 0 0,0 1 0 0 0,0 1 0 0 0,0 0 0 0 0,0 0-1 0 0,0 1 1 0 0,0 1 0 0 0,0-1 0 0 0,0 1 0 0 0,-1 1 0 0 0,1 0-1 0 0,-1 0 1 0 0,0 1 0 0 0,0 0 0 0 0,11 7 0 0 0,0 2-263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36.024"/>
    </inkml:context>
    <inkml:brush xml:id="br0">
      <inkml:brushProperty name="width" value="0.1" units="cm"/>
      <inkml:brushProperty name="height" value="0.1" units="cm"/>
      <inkml:brushProperty name="color" value="#E71224"/>
    </inkml:brush>
  </inkml:definitions>
  <inkml:trace contextRef="#ctx0" brushRef="#br0">1 1 1439 0 0,'0'9'73'0'0,"-1"-3"35"0"0,1 1 0 0 0,1-1 0 0 0,-1 0 0 0 0,2 8 1 0 0,-1-13-56 0 0,-1 1 1 0 0,1-1 0 0 0,-1 0 0 0 0,1 1-1 0 0,-1-1 1 0 0,1 1 0 0 0,0-1 0 0 0,0 0-1 0 0,0 0 1 0 0,-1 1 0 0 0,1-1 0 0 0,0 0-1 0 0,1 0 1 0 0,-1 0 0 0 0,0 0 0 0 0,0 0-1 0 0,0 0 1 0 0,1 0 0 0 0,-1-1 0 0 0,0 1-1 0 0,1 0 1 0 0,1 0 0 0 0,26 8 326 0 0,0-2 0 0 0,1 0 0 0 0,0-2 0 0 0,0-2 0 0 0,1 0 0 0 0,-1-2 0 0 0,1-2 0 0 0,-1 0 0 0 0,38-8 0 0 0,13 4 395 0 0,-42 3-529 0 0,51 4-104 0 0,-4 1-67 0 0,30-13-93 0 0,-77 4 146 0 0,1 3-1 0 0,-1 1 0 0 0,67 6 0 0 0,81 11 50 0 0,-149-16-78 0 0,0-1-1 0 0,68-14 0 0 0,26-2 311 0 0,-52 12-232 0 0,140-3 45 0 0,108 0-14 0 0,-257 4-121 0 0,1 3 0 0 0,115 11 0 0 0,-108-1-55 0 0,90-1 0 0 0,-15 2 355 0 0,-137-7-390 0 0,326 37 567 0 0,-268-32-409 0 0,116-4 0 0 0,-39-2-133 0 0,162 8 106 0 0,-244-11-68 0 0,2-1 53 0 0,-63 4-101 0 0,0 0 0 0 0,0 0 0 0 0,0 0 0 0 0,-1 1 1 0 0,16 5-1 0 0,-21-5-55 0 0,0-1 0 0 0,-1 1 1 0 0,1 0-1 0 0,-1-1 0 0 0,1 1 1 0 0,-1 0-1 0 0,0 1 1 0 0,0-1-1 0 0,0 0 0 0 0,0 1 1 0 0,0-1-1 0 0,-1 1 0 0 0,1-1 1 0 0,-1 1-1 0 0,1 0 0 0 0,1 5 1 0 0,-2-5-89 0 0,4 8-395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37.408"/>
    </inkml:context>
    <inkml:brush xml:id="br0">
      <inkml:brushProperty name="width" value="0.1" units="cm"/>
      <inkml:brushProperty name="height" value="0.1" units="cm"/>
      <inkml:brushProperty name="color" value="#E71224"/>
    </inkml:brush>
  </inkml:definitions>
  <inkml:trace contextRef="#ctx0" brushRef="#br0">1 13 455 0 0,'5'1'504'0'0,"1"0"-1"0"0,-1 0 0 0 0,1 0 0 0 0,10-1 0 0 0,17 2 652 0 0,-3 3-891 0 0,0-1 0 0 0,0-1 1 0 0,1-2-1 0 0,0-1 0 0 0,-1-1 0 0 0,33-6 0 0 0,153-14 664 0 0,3 18-342 0 0,-210 3-578 0 0,34 1 11 0 0,0 2 1 0 0,-1 2 0 0 0,47 10-1 0 0,-69-6-525 0 0,-12-3-2028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38.808"/>
    </inkml:context>
    <inkml:brush xml:id="br0">
      <inkml:brushProperty name="width" value="0.1" units="cm"/>
      <inkml:brushProperty name="height" value="0.1" units="cm"/>
      <inkml:brushProperty name="color" value="#E71224"/>
    </inkml:brush>
  </inkml:definitions>
  <inkml:trace contextRef="#ctx0" brushRef="#br0">13 15 455 0 0,'-1'-1'-189'0'0,"-10"0"3573"0"0,11 2-3350 0 0,0-1-1 0 0,0 1 1 0 0,0-1 0 0 0,0 1-1 0 0,0-1 1 0 0,0 1-1 0 0,0-1 1 0 0,0 1 0 0 0,1-1-1 0 0,-1 1 1 0 0,0-1 0 0 0,0 1-1 0 0,0-1 1 0 0,1 0-1 0 0,-1 1 1 0 0,0-1 0 0 0,1 1-1 0 0,-1-1 1 0 0,0 0 0 0 0,1 1-1 0 0,-1-1 1 0 0,1 0-1 0 0,-1 1 1 0 0,1-1 0 0 0,-1 0-1 0 0,0 1 1 0 0,1-1-1 0 0,0 0 1 0 0,16 9 338 0 0,-15-8-268 0 0,9 4 183 0 0,-1-1 0 0 0,1-1 1 0 0,16 4-1 0 0,-16-5-54 0 0,0 1 1 0 0,0 0-1 0 0,16 7 0 0 0,-19-6-163 0 0,1-1-1 0 0,-1 0 0 0 0,1-1 0 0 0,0 0 0 0 0,0 0 0 0 0,11 0 0 0 0,3-1 61 0 0,29-1 0 0 0,-10-5 51 0 0,1-1 0 0 0,45-14 0 0 0,8-1 316 0 0,-37 11-326 0 0,0 3 0 0 0,69 0-1 0 0,-33-1-129 0 0,-67 5-30 0 0,0 0-1 0 0,30 2 0 0 0,-52 2-28 0 0,-1 0-1 0 0,0 0 1 0 0,0 1-1 0 0,1 0 1 0 0,-1 0-1 0 0,0 0 1 0 0,-1 0 0 0 0,1 1-1 0 0,0 0 1 0 0,-1 0-1 0 0,1 0 1 0 0,-1 0-1 0 0,7 8 1 0 0,4 0-188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48.675"/>
    </inkml:context>
    <inkml:brush xml:id="br0">
      <inkml:brushProperty name="width" value="0.1" units="cm"/>
      <inkml:brushProperty name="height" value="0.1" units="cm"/>
      <inkml:brushProperty name="color" value="#E71224"/>
    </inkml:brush>
  </inkml:definitions>
  <inkml:trace contextRef="#ctx0" brushRef="#br0">1 1 1375 0 0,'2'-1'545'0'0,"-2"1"-519"0"0,-1 0 0 0 0,1 1 0 0 0,0-1 0 0 0,0 0 0 0 0,0 0 0 0 0,0 0-1 0 0,0 0 1 0 0,0 1 0 0 0,0-1 0 0 0,0 0 0 0 0,0 0 0 0 0,0 0 0 0 0,0 1 0 0 0,0-1 0 0 0,0 0-1 0 0,0 0 1 0 0,0 0 0 0 0,0 1 0 0 0,0-1 0 0 0,0 0 0 0 0,0 0 0 0 0,0 0 0 0 0,0 1 0 0 0,0-1-1 0 0,0 0 1 0 0,0 0 0 0 0,0 0 0 0 0,0 1 0 0 0,0-1 0 0 0,1 0 0 0 0,-1 0 0 0 0,0 0-1 0 0,0 0 1 0 0,0 0 0 0 0,0 1 0 0 0,0-1 0 0 0,1 0 0 0 0,-1 0 0 0 0,0 0 0 0 0,0 0 0 0 0,1 0-1 0 0,7 14 447 0 0,-7-12-421 0 0,0 0 0 0 0,0 0 0 0 0,0 1 0 0 0,0-1 0 0 0,1 0 0 0 0,-1 0 0 0 0,1 0 0 0 0,0-1 0 0 0,-1 1 0 0 0,1 0 0 0 0,0 0 0 0 0,0-1 0 0 0,0 0 0 0 0,0 1 0 0 0,0-1 0 0 0,1 0 0 0 0,-1 0-1 0 0,4 2 1 0 0,7-1 204 0 0,0 0 0 0 0,1-1 0 0 0,-1 0 0 0 0,0-1 0 0 0,1 0 0 0 0,16-4-1 0 0,-1 3-49 0 0,1 1-1 0 0,29 3 1 0 0,-33 0-109 0 0,26 8 0 0 0,-33-7-6 0 0,1 0 0 0 0,40 2 0 0 0,-9-5-11 0 0,-20 0-3 0 0,42-3 0 0 0,-11-4 35 0 0,1 2 0 0 0,98 8 0 0 0,-124 0-100 0 0,0-2 0 0 0,-1-1-1 0 0,1-2 1 0 0,0-1 0 0 0,54-11-1 0 0,-54 5 54 0 0,0 2-1 0 0,47-2 1 0 0,77 7 36 0 0,-89 2-116 0 0,-28-2 36 0 0,-21 0-9 0 0,0 1 0 0 0,42 5 0 0 0,8 10 9 0 0,-37-6 2 0 0,56 5 0 0 0,17-1-22 0 0,70 2 62 0 0,-157-14-60 0 0,67 1 70 0 0,57 4 80 0 0,-38 10-152 0 0,75 6 0 0 0,-134-20 0 0 0,106 9 0 0 0,-95-6 0 0 0,59-4 0 0 0,-73-1 0 0 0,-9 0 14 0 0,90 0 288 0 0,134-17 1 0 0,-205 13-261 0 0,99 4 1 0 0,-23 1-11 0 0,-8 4 4 0 0,-18 1-8 0 0,37-11-31 0 0,44 1 70 0 0,47 15-67 0 0,-99-8 126 0 0,185-18 0 0 0,-281 12-122 0 0,35-5 16 0 0,49-1 24 0 0,258 0 20 0 0,-35 16-64 0 0,-258-10 0 0 0,-64 1 0 0 0,1 1 0 0 0,41 4 0 0 0,-59-2-299 0 0,0 0 0 0 0,-1 1-1 0 0,1 0 1 0 0,-1 0-1 0 0,0 1 1 0 0,0 0 0 0 0,0 0-1 0 0,11 7 1 0 0,-2 1-2775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50.482"/>
    </inkml:context>
    <inkml:brush xml:id="br0">
      <inkml:brushProperty name="width" value="0.1" units="cm"/>
      <inkml:brushProperty name="height" value="0.1" units="cm"/>
      <inkml:brushProperty name="color" value="#E71224"/>
    </inkml:brush>
  </inkml:definitions>
  <inkml:trace contextRef="#ctx0" brushRef="#br0">1 37 575 0 0,'106'8'476'0'0,"-42"-5"-216"0"0,30 0 88 0 0,97-9-1 0 0,-9 0-10 0 0,99-2 416 0 0,-1 1 374 0 0,-35 13-681 0 0,-79 8-236 0 0,-4-3 73 0 0,-108-9-238 0 0,-1-3 1 0 0,79-11-1 0 0,-11 2 177 0 0,-58 5-113 0 0,226-12 155 0 0,-198 13-167 0 0,97-3 30 0 0,-155 7-99 0 0,17-1 87 0 0,74 10 0 0 0,-99-6-153 0 0,-10-1-131 0 0,0 0 0 0 0,16 5 1 0 0,-25-5 49 0 0,-1 0 1 0 0,0 0-1 0 0,0 1 1 0 0,0-1-1 0 0,0 1 1 0 0,0 0-1 0 0,0 0 1 0 0,-1 1 0 0 0,6 5-1 0 0,1 3-1872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53.003"/>
    </inkml:context>
    <inkml:brush xml:id="br0">
      <inkml:brushProperty name="width" value="0.1" units="cm"/>
      <inkml:brushProperty name="height" value="0.1" units="cm"/>
      <inkml:brushProperty name="color" value="#E71224"/>
    </inkml:brush>
  </inkml:definitions>
  <inkml:trace contextRef="#ctx0" brushRef="#br0">0 137 455 0 0,'18'-4'105'0'0,"1"0"0"0"0,-1 1-1 0 0,1 1 1 0 0,34 0-1 0 0,-8 1 93 0 0,136-9 1849 0 0,-49 6-1351 0 0,-12 1-348 0 0,14-4-12 0 0,125-10-14 0 0,121-9 413 0 0,-289 24-480 0 0,163-26 1 0 0,-25 7 273 0 0,-181 19-427 0 0,105 1 253 0 0,-67 3-228 0 0,153 10-55 0 0,-46 0-6 0 0,41-6-11 0 0,-208-6-47 0 0,82 0 130 0 0,167 20 1 0 0,-188-9-65 0 0,100 0 0 0 0,89-15 179 0 0,-69 1-162 0 0,194 16-26 0 0,-196-10-64 0 0,24 1 0 0 0,78 33 0 0 0,-46-5 0 0 0,-88-7 78 0 0,-104-13-19 0 0,-1-3 1 0 0,98 0-1 0 0,18-25 92 0 0,-106 7-99 0 0,191-3 179 0 0,-169 10-185 0 0,119-19 28 0 0,-98 6-30 0 0,529-22-34 0 0,-37 46-10 0 0,-446-5 36 0 0,-51-2-8 0 0,14 1-28 0 0,172 10 0 0 0,-163-11 0 0 0,-86-2 0 0 0,90 2 0 0 0,97-2 0 0 0,-26-2 0 0 0,-164 2 0 0 0,5 0 0 0 0,380 12 0 0 0,100-6 0 0 0,-483-7 0 0 0,108 3 31 0 0,7 0 2 0 0,-137-4-33 0 0,186 0 0 0 0,-170 4 0 0 0,0 2 0 0 0,76 17 0 0 0,145 35 0 0 0,-206-47 0 0 0,1-2 0 0 0,88-3 0 0 0,-70-8-11 0 0,-26 1-29 0 0,62 3 1 0 0,-98 2 26 0 0,1 0 0 0 0,-1 1 0 0 0,0 1 0 0 0,0 0 1 0 0,-1 2-1 0 0,0 0 0 0 0,23 11 0 0 0,-14-4-106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49:54.683"/>
    </inkml:context>
    <inkml:brush xml:id="br0">
      <inkml:brushProperty name="width" value="0.1" units="cm"/>
      <inkml:brushProperty name="height" value="0.1" units="cm"/>
      <inkml:brushProperty name="color" value="#E71224"/>
    </inkml:brush>
  </inkml:definitions>
  <inkml:trace contextRef="#ctx0" brushRef="#br0">0 19 2879 0 0,'1'0'30'0'0,"-1"-1"0"0"0,1 1-1 0 0,-1-1 1 0 0,1 1-1 0 0,-1 0 1 0 0,1-1-1 0 0,-1 1 1 0 0,1-1-1 0 0,-1 1 1 0 0,1 0-1 0 0,-1-1 1 0 0,1 1-1 0 0,0 0 1 0 0,-1 0-1 0 0,1 0 1 0 0,0 0-1 0 0,-1-1 1 0 0,1 1-1 0 0,0 0 1 0 0,-1 0 0 0 0,1 0-1 0 0,-1 0 1 0 0,1 0-1 0 0,0 0 1 0 0,-1 1-1 0 0,2-1 1 0 0,27 2 557 0 0,-21-1-500 0 0,178-3 1484 0 0,-12-1-1114 0 0,2 11-257 0 0,258-22-1 0 0,-413 11-179 0 0,0 1 0 0 0,0 1 1 0 0,1 1-1 0 0,-1 1 0 0 0,0 1 0 0 0,28 5 0 0 0,-26 0-20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48.634"/>
    </inkml:context>
    <inkml:brush xml:id="br0">
      <inkml:brushProperty name="width" value="0.1" units="cm"/>
      <inkml:brushProperty name="height" value="0.1" units="cm"/>
      <inkml:brushProperty name="color" value="#E71224"/>
    </inkml:brush>
  </inkml:definitions>
  <inkml:trace contextRef="#ctx0" brushRef="#br0">1455 88 1583 0 0,'-35'5'171'0'0,"30"-4"-183"0"0,-1 1-1 0 0,0-1 1 0 0,0-1 0 0 0,0 1 0 0 0,0-1 0 0 0,-7-1 0 0 0,-2-2 327 0 0,0-1 1 0 0,1 0-1 0 0,-20-9 1 0 0,21 7 385 0 0,0 1 1 0 0,-1 1 0 0 0,0 0 0 0 0,-18-2-1 0 0,-116 1 1837 0 0,108 5-2310 0 0,-261-21 1666 0 0,95 2-479 0 0,145 17-1077 0 0,-85 6 0 0 0,96 2-580 0 0,0 2 0 0 0,0 2 0 0 0,-55 18 0 0 0,55-10-4149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26.504"/>
    </inkml:context>
    <inkml:brush xml:id="br0">
      <inkml:brushProperty name="width" value="0.1" units="cm"/>
      <inkml:brushProperty name="height" value="0.1" units="cm"/>
      <inkml:brushProperty name="color" value="#E71224"/>
    </inkml:brush>
  </inkml:definitions>
  <inkml:trace contextRef="#ctx0" brushRef="#br0">6429 80 5351 0 0,'-3'-29'465'0'0,"2"28"-429"0"0,1 0 1 0 0,0-1-1 0 0,0 1 1 0 0,0 0-1 0 0,0-1 0 0 0,0 1 1 0 0,0 0-1 0 0,0-1 0 0 0,0 1 1 0 0,0 0-1 0 0,1 0 0 0 0,-1-1 1 0 0,1 1-1 0 0,-1 0 1 0 0,1 0-1 0 0,-1-1 0 0 0,1 1 1 0 0,0 0-1 0 0,0-1 0 0 0,0 2-36 0 0,0 0 0 0 0,-1 0 0 0 0,1 0-1 0 0,0 0 1 0 0,-1 0 0 0 0,1 0 0 0 0,0 1-1 0 0,-1-1 1 0 0,1 0 0 0 0,-1 0 0 0 0,1 1 0 0 0,0-1-1 0 0,-1 0 1 0 0,1 1 0 0 0,-1-1 0 0 0,1 1-1 0 0,-1-1 1 0 0,1 0 0 0 0,-1 1 0 0 0,1-1-1 0 0,-1 1 1 0 0,0 0 0 0 0,1-1 0 0 0,-1 1-1 0 0,1 0 1 0 0,0 0 4 0 0,-1 0 1 0 0,1 0-1 0 0,-1-1 0 0 0,1 1 1 0 0,-1 0-1 0 0,1 0 0 0 0,-1 0 0 0 0,0-1 1 0 0,1 1-1 0 0,-1 0 0 0 0,0 0 0 0 0,0 0 1 0 0,1 0-1 0 0,-1 0 0 0 0,0 0 1 0 0,0 0-1 0 0,0 1 0 0 0,-3 0 151 0 0,1 0 0 0 0,0 1 0 0 0,-1-1 0 0 0,0 0 0 0 0,1-1 0 0 0,-1 1 0 0 0,0 0 0 0 0,0-1 0 0 0,-5 2 0 0 0,-18 12 738 0 0,20-10-827 0 0,0-1 0 0 0,0 0 1 0 0,-1 0-1 0 0,1 0 0 0 0,-1-1 0 0 0,0 0 1 0 0,0 0-1 0 0,-7 2 0 0 0,-7 0 468 0 0,-32 3 0 0 0,37-6-272 0 0,14-2-233 0 0,-102 11 995 0 0,86-10-829 0 0,0-2 0 0 0,0 1 0 0 0,-33-7 1 0 0,7-1 345 0 0,0 2 1 0 0,-74 1 0 0 0,6 10-307 0 0,-29 0-161 0 0,-57-24 430 0 0,-45 0 67 0 0,173 16-546 0 0,-79-14 0 0 0,75 8-22 0 0,-47-7 41 0 0,-152-15 104 0 0,200 24-128 0 0,-48-3 24 0 0,-23 10-44 0 0,-205 26 0 0 0,263-15 0 0 0,-153 15 0 0 0,178-22 0 0 0,4 0 0 0 0,1 1 0 0 0,-72 18 0 0 0,88-14-8 0 0,-1-2 0 0 0,0-1 0 0 0,-64 0 0 0 0,-124-18 446 0 0,155 6-318 0 0,1 3 1 0 0,-107 9 0 0 0,81 5-121 0 0,-132 8 0 0 0,190-17 32 0 0,1 3 0 0 0,0 0 0 0 0,-76 23 0 0 0,-34 0 89 0 0,27-6-14 0 0,113-20-92 0 0,-57 14 78 0 0,-112 11 1 0 0,118-26 138 0 0,-93-10 0 0 0,-7 0 234 0 0,-175 13-154 0 0,262-3-401 0 0,-3-1-406 0 0,-138 19-1 0 0,106 0-1670 0 0,50-10 196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35:32.483"/>
    </inkml:context>
    <inkml:brush xml:id="br0">
      <inkml:brushProperty name="width" value="0.1" units="cm"/>
      <inkml:brushProperty name="height" value="0.1" units="cm"/>
      <inkml:brushProperty name="color" value="#E71224"/>
    </inkml:brush>
  </inkml:definitions>
  <inkml:trace contextRef="#ctx0" brushRef="#br0">4 134 2303 0 0,'-1'0'37'0'0,"1"-1"-1"0"0,0 1 0 0 0,-1 0 1 0 0,1 0-1 0 0,0-1 0 0 0,0 1 1 0 0,0 0-1 0 0,-1-1 0 0 0,1 1 1 0 0,0 0-1 0 0,0-1 0 0 0,0 1 1 0 0,0 0-1 0 0,0-1 0 0 0,0 1 1 0 0,-1 0-1 0 0,1-1 0 0 0,0 1 1 0 0,0 0-1 0 0,0-1 0 0 0,0 1 0 0 0,0 0 1 0 0,0-1-1 0 0,0 1 0 0 0,1 0 1 0 0,-1-1-1 0 0,0 1 0 0 0,0-1 1 0 0,0 1-1 0 0,0 0 0 0 0,0-1 1 0 0,1 1-1 0 0,-1 0 0 0 0,0 0 1 0 0,0-1-1 0 0,0 1 0 0 0,1 0 1 0 0,-1-1-1 0 0,0 1 0 0 0,0 0 1 0 0,1 0-1 0 0,-1 0 0 0 0,0-1 0 0 0,1 1 1 0 0,-1 0-1 0 0,0 0 0 0 0,1 0 1 0 0,-1 0-1 0 0,1-1 0 0 0,23 3 1021 0 0,-7 0-179 0 0,59 3 151 0 0,-13 1-785 0 0,236-15 400 0 0,-3-24 16 0 0,-51 12-278 0 0,68-11-118 0 0,-248 19-184 0 0,-13 3 17 0 0,65-5 0 0 0,-110 15-127 0 0,-1 0 0 0 0,1 0-1 0 0,0 1 1 0 0,-1 0 0 0 0,1 1-1 0 0,-1-1 1 0 0,1 1-1 0 0,8 5 1 0 0,-3-3-377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28.848"/>
    </inkml:context>
    <inkml:brush xml:id="br0">
      <inkml:brushProperty name="width" value="0.1" units="cm"/>
      <inkml:brushProperty name="height" value="0.1" units="cm"/>
      <inkml:brushProperty name="color" value="#E71224"/>
    </inkml:brush>
  </inkml:definitions>
  <inkml:trace contextRef="#ctx0" brushRef="#br0">1796 95 4143 0 0,'0'-3'35'0'0,"0"-1"0"0"0,0 0-1 0 0,0 0 1 0 0,-1 0 0 0 0,1 0-1 0 0,-1 0 1 0 0,0 1 0 0 0,0-1-1 0 0,0 0 1 0 0,0 1 0 0 0,-1-1-1 0 0,1 0 1 0 0,-1 1 0 0 0,-3-4-1 0 0,5 7 113 0 0,-1 0 0 0 0,1-1 0 0 0,-1 1 0 0 0,0 0 0 0 0,1 0 0 0 0,-1 0 0 0 0,0 0 0 0 0,0-1 0 0 0,1 1 0 0 0,-1 0-1 0 0,0 0 1 0 0,1 0 0 0 0,-1 0 0 0 0,0 1 0 0 0,0-1 0 0 0,1 0 0 0 0,-1 0 0 0 0,0 0 0 0 0,1 1 0 0 0,-2-1 0 0 0,-17 8-295 0 0,13-5 312 0 0,3-2-160 0 0,-23 10-224 0 0,-43 11 0 0 0,59-20 187 0 0,1 0 0 0 0,-1-1 0 0 0,0 0 0 0 0,0-1 0 0 0,1 0 0 0 0,-1 0 0 0 0,0-1-1 0 0,-12-3 1 0 0,-102-30 1529 0 0,10 1 623 0 0,91 28-1788 0 0,1 2 0 0 0,-1 0 0 0 0,-28 0 0 0 0,-197 19 341 0 0,129-6-299 0 0,-311 1 2227 0 0,393-12-2715 0 0,-1 2-1 0 0,1 1 1 0 0,-1 2-1 0 0,1 2 1 0 0,0 1-1 0 0,1 2 1 0 0,-51 19-1 0 0,46-12-5168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29.455"/>
    </inkml:context>
    <inkml:brush xml:id="br0">
      <inkml:brushProperty name="width" value="0.1" units="cm"/>
      <inkml:brushProperty name="height" value="0.1" units="cm"/>
      <inkml:brushProperty name="color" value="#E71224"/>
    </inkml:brush>
  </inkml:definitions>
  <inkml:trace contextRef="#ctx0" brushRef="#br0">1492 73 1375 0 0,'0'-1'101'0'0,"0"1"0"0"0,0-1 0 0 0,0 0 1 0 0,0 0-1 0 0,0 0 0 0 0,0 1 0 0 0,0-1 0 0 0,0 0 0 0 0,0 0 0 0 0,0 0 0 0 0,0 0 0 0 0,0 1 0 0 0,-1-1 0 0 0,1 0 0 0 0,0 0 0 0 0,0 1 0 0 0,-1-1 0 0 0,1 0 0 0 0,-1 1 0 0 0,1-1 0 0 0,-1 0 0 0 0,1 1 0 0 0,-1-1 0 0 0,1 0 0 0 0,-1 1 0 0 0,0-1 0 0 0,1 1 0 0 0,-1-1 0 0 0,0 1 0 0 0,-1-1 0 0 0,0 1 354 0 0,0 0 0 0 0,-1 0-1 0 0,1 0 1 0 0,0 1 0 0 0,-1-1 0 0 0,1 1 0 0 0,0-1 0 0 0,0 1 0 0 0,-3 1 0 0 0,-13 4-1276 0 0,10-5 899 0 0,0 0 0 0 0,0 0 0 0 0,0-1 0 0 0,0 1 0 0 0,0-2 0 0 0,0 1 0 0 0,-8-3 0 0 0,-57-16 1231 0 0,49 12-633 0 0,-24-4-1 0 0,-18 4 43 0 0,0 3-1 0 0,-71 4 0 0 0,-76-4-6 0 0,13-5-241 0 0,155 10-365 0 0,1 2 0 0 0,-66 14 0 0 0,32-1-98 0 0,-138 32-1519 0 0,170-37-3415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30.267"/>
    </inkml:context>
    <inkml:brush xml:id="br0">
      <inkml:brushProperty name="width" value="0.1" units="cm"/>
      <inkml:brushProperty name="height" value="0.1" units="cm"/>
      <inkml:brushProperty name="color" value="#E71224"/>
    </inkml:brush>
  </inkml:definitions>
  <inkml:trace contextRef="#ctx0" brushRef="#br0">1722 159 2815 0 0,'3'-2'40'0'0,"0"1"0"0"0,0-1 0 0 0,1 1-1 0 0,-1 0 1 0 0,0 0 0 0 0,6-1 0 0 0,15-5 164 0 0,-17 4-128 0 0,-3 2 42 0 0,-1-1 0 0 0,1 0 0 0 0,0 0 0 0 0,-1 0 0 0 0,1 0 0 0 0,5-6 0 0 0,-8 8-80 0 0,0-1 1 0 0,-1 0-1 0 0,1 0 0 0 0,-1 0 1 0 0,0 1-1 0 0,1-1 0 0 0,-1 0 1 0 0,0 0-1 0 0,1 0 0 0 0,-1 0 1 0 0,0 0-1 0 0,0 0 0 0 0,0 1 1 0 0,0-1-1 0 0,0 0 0 0 0,0 0 1 0 0,0 0-1 0 0,0 0 1 0 0,0 0-1 0 0,0 0 0 0 0,0 0 1 0 0,-1 0-1 0 0,1 0 0 0 0,0 1 1 0 0,-1-1-1 0 0,1 0 0 0 0,0 0 1 0 0,-1 0-1 0 0,1 1 0 0 0,-1-1 1 0 0,0 0-1 0 0,1 0 0 0 0,-1 1 1 0 0,0-1-1 0 0,1 1 0 0 0,-1-1 1 0 0,0 0-1 0 0,0 0 0 0 0,-3-2 129 0 0,1 0-1 0 0,0-1 0 0 0,-1 1 1 0 0,0 1-1 0 0,0-1 0 0 0,0 0 0 0 0,0 1 1 0 0,0 0-1 0 0,-1 0 0 0 0,1 0 1 0 0,-1 1-1 0 0,1-1 0 0 0,-1 1 1 0 0,1 0-1 0 0,-1 0 0 0 0,0 1 0 0 0,0 0 1 0 0,1-1-1 0 0,-1 1 0 0 0,0 1 1 0 0,0-1-1 0 0,1 1 0 0 0,-1 0 1 0 0,0 0-1 0 0,1 0 0 0 0,-1 1 0 0 0,1-1 1 0 0,-5 4-1 0 0,-9 4 21 0 0,0 0 0 0 0,-1-1 0 0 0,0-1 0 0 0,0-1 0 0 0,0 0 0 0 0,-1-2 0 0 0,-36 4 0 0 0,-5-4 841 0 0,-75-5-1 0 0,40-1-302 0 0,65 1-516 0 0,0-1 0 0 0,-49-11 0 0 0,-61-22 291 0 0,-25-4-46 0 0,79 25-259 0 0,-168-5 0 0 0,198 20-621 0 0,1 2-1 0 0,-1 3 1 0 0,1 2-1 0 0,-58 16 1 0 0,51-7-4872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31.334"/>
    </inkml:context>
    <inkml:brush xml:id="br0">
      <inkml:brushProperty name="width" value="0.1" units="cm"/>
      <inkml:brushProperty name="height" value="0.1" units="cm"/>
      <inkml:brushProperty name="color" value="#E71224"/>
    </inkml:brush>
  </inkml:definitions>
  <inkml:trace contextRef="#ctx0" brushRef="#br0">1006 220 5295 0 0,'-3'-7'86'0'0,"0"1"0"0"0,0 0 0 0 0,-1 1 0 0 0,0-1 0 0 0,0 1 0 0 0,-1-1 0 0 0,0 1 0 0 0,0 1 0 0 0,0-1 0 0 0,0 1 0 0 0,-6-4 0 0 0,-13-9 182 0 0,-39-34 0 0 0,34 26 628 0 0,20 17-535 0 0,-2 2 0 0 0,1-1 0 0 0,-1 1 0 0 0,0 0 0 0 0,0 1 0 0 0,0 1 0 0 0,-1 0-1 0 0,0 0 1 0 0,0 1 0 0 0,0 1 0 0 0,0 0 0 0 0,0 0 0 0 0,-20 1 0 0 0,-5 2-74 0 0,0 1 0 0 0,-1 2-1 0 0,-40 10 1 0 0,-58 17-154 0 0,60-12-409 0 0,-100 11 1 0 0,139-26-757 0 0,-2-1-318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31.941"/>
    </inkml:context>
    <inkml:brush xml:id="br0">
      <inkml:brushProperty name="width" value="0.1" units="cm"/>
      <inkml:brushProperty name="height" value="0.1" units="cm"/>
      <inkml:brushProperty name="color" value="#E71224"/>
    </inkml:brush>
  </inkml:definitions>
  <inkml:trace contextRef="#ctx0" brushRef="#br0">1212 247 7023 0 0,'0'-3'64'0'0,"0"0"-1"0"0,0 0 1 0 0,0 1-1 0 0,0-1 1 0 0,-1 0-1 0 0,1 0 1 0 0,-1 0-1 0 0,0 1 0 0 0,0-1 1 0 0,0 0-1 0 0,0 1 1 0 0,0-1-1 0 0,-1 1 1 0 0,1-1-1 0 0,-1 1 1 0 0,1 0-1 0 0,-1 0 0 0 0,0-1 1 0 0,0 1-1 0 0,0 0 1 0 0,0 1-1 0 0,0-1 1 0 0,-1 0-1 0 0,1 1 1 0 0,-1-1-1 0 0,1 1 1 0 0,-1-1-1 0 0,1 1 0 0 0,-1 0 1 0 0,0 0-1 0 0,1 1 1 0 0,-1-1-1 0 0,-4 0 1 0 0,-3 0-54 0 0,0 0 1 0 0,0 0 0 0 0,0 2 0 0 0,-19 1-1 0 0,-19 1 11 0 0,11-6 299 0 0,1-1-1 0 0,0-1 1 0 0,-42-13-1 0 0,-102-40 2098 0 0,-6-2-981 0 0,142 50-1291 0 0,1 2 0 0 0,-2 2 0 0 0,1 1 1 0 0,-74 3-1 0 0,-8 13-4396 0 0,63 0-419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33.404"/>
    </inkml:context>
    <inkml:brush xml:id="br0">
      <inkml:brushProperty name="width" value="0.1" units="cm"/>
      <inkml:brushProperty name="height" value="0.1" units="cm"/>
      <inkml:brushProperty name="color" value="#E71224"/>
    </inkml:brush>
  </inkml:definitions>
  <inkml:trace contextRef="#ctx0" brushRef="#br0">2122 75 2303 0 0,'-3'-3'233'0'0,"-1"0"-1"0"0,1 0 0 0 0,-1 1 1 0 0,0 0-1 0 0,0-1 0 0 0,0 1 0 0 0,0 0 1 0 0,0 1-1 0 0,0-1 0 0 0,-7 0 0 0 0,-48-7 1244 0 0,15 4-1484 0 0,9-2 669 0 0,-1 2 1 0 0,-1 1-1 0 0,-57 2 0 0 0,35 4-61 0 0,-27 2 402 0 0,-150-12 0 0 0,163-1-466 0 0,0 4 0 0 0,0 3 0 0 0,-126 13 0 0 0,93 1-374 0 0,-2-6 0 0 0,-148-10 0 0 0,165 0-417 0 0,-1 3-1 0 0,-166 22 1 0 0,200-13-777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34.492"/>
    </inkml:context>
    <inkml:brush xml:id="br0">
      <inkml:brushProperty name="width" value="0.1" units="cm"/>
      <inkml:brushProperty name="height" value="0.1" units="cm"/>
      <inkml:brushProperty name="color" value="#E71224"/>
    </inkml:brush>
  </inkml:definitions>
  <inkml:trace contextRef="#ctx0" brushRef="#br0">1199 117 2671 0 0,'-2'0'130'0'0,"0"-1"0"0"0,1 1-1 0 0,-1-1 1 0 0,0 0 0 0 0,0 1-1 0 0,1-1 1 0 0,-1 0 0 0 0,0 0-1 0 0,1 0 1 0 0,-1-1 0 0 0,1 1-1 0 0,0 0 1 0 0,-3-3 0 0 0,-18-22 2176 0 0,19 23-2354 0 0,-3-5 315 0 0,0 1 0 0 0,-1 0 0 0 0,1 0 0 0 0,-2 0 0 0 0,1 1 0 0 0,-9-5-1 0 0,11 8-152 0 0,0 0 0 0 0,-1 1-1 0 0,1-1 1 0 0,-1 1 0 0 0,0 1-1 0 0,1-1 1 0 0,-1 1-1 0 0,0 0 1 0 0,0 0 0 0 0,-12 0-1 0 0,-186 16 1359 0 0,26-1-476 0 0,9-16-5 0 0,-33 1-230 0 0,133 5-859 0 0,-83 14 0 0 0,108-10-126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35.421"/>
    </inkml:context>
    <inkml:brush xml:id="br0">
      <inkml:brushProperty name="width" value="0.1" units="cm"/>
      <inkml:brushProperty name="height" value="0.1" units="cm"/>
      <inkml:brushProperty name="color" value="#E71224"/>
    </inkml:brush>
  </inkml:definitions>
  <inkml:trace contextRef="#ctx0" brushRef="#br0">1498 89 4895 0 0,'-5'-2'102'0'0,"0"1"-1"0"0,0 0 0 0 0,0 0 0 0 0,0 0 0 0 0,0 1 1 0 0,0 0-1 0 0,0 0 0 0 0,0 0 0 0 0,0 0 1 0 0,-10 3-1 0 0,-28 6 448 0 0,6 0-339 0 0,-49 5-1 0 0,74-13-187 0 0,0 0 0 0 0,0-1 0 0 0,0-1-1 0 0,0 0 1 0 0,0 0 0 0 0,0-1-1 0 0,1-1 1 0 0,-17-5 0 0 0,-38-16 1727 0 0,-1 3 0 0 0,-131-23 1 0 0,145 37-1363 0 0,0 2 1 0 0,-1 3-1 0 0,1 2 0 0 0,-74 9 1 0 0,33 6-664 0 0,2 3 0 0 0,-132 46 0 0 0,162-45-783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43.970"/>
    </inkml:context>
    <inkml:brush xml:id="br0">
      <inkml:brushProperty name="width" value="0.1" units="cm"/>
      <inkml:brushProperty name="height" value="0.1" units="cm"/>
      <inkml:brushProperty name="color" value="#E71224"/>
    </inkml:brush>
  </inkml:definitions>
  <inkml:trace contextRef="#ctx0" brushRef="#br0">49 173 4951 0 0,'-6'-8'141'0'0,"-5"-4"1202"0"0,11 11-1300 0 0,-1 1-1 0 0,1 0 1 0 0,0 0-1 0 0,-1-1 1 0 0,1 1-1 0 0,0 0 1 0 0,-1 0 0 0 0,1 0-1 0 0,0 0 1 0 0,-1 0-1 0 0,1-1 1 0 0,0 1-1 0 0,-1 0 1 0 0,1 0 0 0 0,0 0-1 0 0,-1 0 1 0 0,1 0-1 0 0,-1 0 1 0 0,1 0-1 0 0,0 0 1 0 0,-1 0-1 0 0,1 0 1 0 0,0 0 0 0 0,-1 1-1 0 0,1-1 1 0 0,0 0-1 0 0,-1 0 1 0 0,1 0-1 0 0,0 0 1 0 0,-1 1 0 0 0,1-1-1 0 0,0 0 1 0 0,0 0-1 0 0,-1 0 1 0 0,1 1-1 0 0,-1-5 145 0 0,0 0 0 0 0,0 0-1 0 0,0 0 1 0 0,-1 1-1 0 0,-3-8 1 0 0,-1-6 935 0 0,5 17-1068 0 0,1-1 0 0 0,0 0 0 0 0,-1 1 0 0 0,1-1 1 0 0,0 1-1 0 0,0-1 0 0 0,0 0 0 0 0,-1 1 1 0 0,1-1-1 0 0,0 0 0 0 0,0 1 0 0 0,0-1 0 0 0,0 0 1 0 0,0 1-1 0 0,0-1 0 0 0,0 0 0 0 0,1 1 0 0 0,-1-1 1 0 0,0 0-1 0 0,0 1 0 0 0,0-1 0 0 0,1 1 0 0 0,-1-1 1 0 0,0 0-1 0 0,1 1 0 0 0,-1-1 0 0 0,0 1 0 0 0,1-1 1 0 0,0 0-1 0 0,1 0 5 0 0,-1 1 0 0 0,1 0 0 0 0,-1-1-1 0 0,1 1 1 0 0,0 0 0 0 0,-1 0 0 0 0,1 0 0 0 0,0 0 0 0 0,2 0 0 0 0,8 1-134 0 0,0-2 78 0 0,1-1 1 0 0,-1 0-1 0 0,0 0 1 0 0,-1-2 0 0 0,1 1-1 0 0,21-11 1 0 0,-15 6-111 0 0,34-8 1 0 0,-15 6-263 0 0,-19 5-185 0 0,0 1-1 0 0,21-3 1 0 0,36 1-3966 0 0,-57 5 2078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47.491"/>
    </inkml:context>
    <inkml:brush xml:id="br0">
      <inkml:brushProperty name="width" value="0.1" units="cm"/>
      <inkml:brushProperty name="height" value="0.1" units="cm"/>
      <inkml:brushProperty name="color" value="#E71224"/>
    </inkml:brush>
  </inkml:definitions>
  <inkml:trace contextRef="#ctx0" brushRef="#br0">7932 1593 4143 0 0,'-1'-1'351'0'0,"-1"-1"-1"0"0,1 1 1 0 0,-1-1-1 0 0,0 1 0 0 0,1 0 1 0 0,-1-1-1 0 0,0 1 1 0 0,0 0-1 0 0,0 0 0 0 0,0 0 1 0 0,0 1-1 0 0,0-1 0 0 0,0 0 1 0 0,0 1-1 0 0,0-1 1 0 0,-1 1-1 0 0,1 0 0 0 0,0 0 1 0 0,0 0-1 0 0,-2 0 1 0 0,-3 1 111 0 0,1 1 0 0 0,0 0 1 0 0,0 0-1 0 0,0 0 1 0 0,-9 6-1 0 0,12-6-436 0 0,-1-1 64 0 0,1 1 0 0 0,0-1 0 0 0,0 0 0 0 0,-1-1 0 0 0,1 1 0 0 0,-1 0 0 0 0,1-1 0 0 0,-1 0 0 0 0,1 0 0 0 0,-1 0 0 0 0,1 0 0 0 0,-1 0 0 0 0,1-1 0 0 0,-5-1 0 0 0,-5-2 332 0 0,0 0 1 0 0,-18-10 0 0 0,20 9-108 0 0,1 1 1 0 0,-1 0-1 0 0,-15-4 1 0 0,13 7-189 0 0,0-1 0 0 0,0 2 1 0 0,0 0-1 0 0,0 0 0 0 0,0 2 1 0 0,0-1-1 0 0,-14 5 0 0 0,-88 29 442 0 0,102-30-468 0 0,-2-1 15 0 0,0-1 0 0 0,-1 0 0 0 0,0-1 0 0 0,1-1 0 0 0,-17-1 0 0 0,0 1 144 0 0,-62-2 467 0 0,62 0-485 0 0,-1 1-1 0 0,-42 5 1 0 0,47-1-166 0 0,-5 2 96 0 0,-53 1 0 0 0,60-8-2 0 0,0-1 0 0 0,-49-11 0 0 0,40 8 18 0 0,0 1-1 0 0,0 2 0 0 0,0 1 1 0 0,-49 7-1 0 0,57-5-137 0 0,7 1-17 0 0,-1-2 0 0 0,1 0 0 0 0,-1-1-1 0 0,-38-8 1 0 0,-33-7 334 0 0,59 11-213 0 0,-55-3 0 0 0,71 7-157 0 0,-36-2 49 0 0,27 3-11 0 0,1-1-1 0 0,-1-1 0 0 0,0-2 1 0 0,1 0-1 0 0,-46-15 0 0 0,57 14 10 0 0,1 1 0 0 0,-1 0 0 0 0,0 1 0 0 0,-1 1 0 0 0,1 0 1 0 0,0 1-1 0 0,-16 1 0 0 0,-102 13 80 0 0,21-2-109 0 0,-19-11 65 0 0,-16 0 221 0 0,132 0-294 0 0,-14 2 10 0 0,1 0 0 0 0,0 2 0 0 0,-27 6 0 0 0,1 6-3 0 0,22-6 11 0 0,-60 11 0 0 0,64-19 1 0 0,-34-1 0 0 0,37-1 23 0 0,1 1-1 0 0,-35 4 0 0 0,12 3-23 0 0,-1-3 0 0 0,-62-1 0 0 0,-94 1-1353 0 0,134-3 1787 0 0,37 0-144 0 0,0-2-1 0 0,-51-5 1 0 0,-23-11-257 0 0,-168-4 1 0 0,238 18-47 0 0,0-1 0 0 0,-47-12-1 0 0,42 7 4 0 0,-53-3-1 0 0,-2 8-14 0 0,36 3 0 0 0,-110-17 0 0 0,107 7 0 0 0,0 2 0 0 0,-83 1 0 0 0,-3 16 0 0 0,53-2 0 0 0,-118 8 0 0 0,11-2 0 0 0,132-6 16 0 0,47-3-7 0 0,1-2 1 0 0,0 0 0 0 0,-1-2-1 0 0,-31-3 1 0 0,11-1-10 0 0,-72 3 0 0 0,-7-1 0 0 0,105-1 9 0 0,1 0 0 0 0,-30-9 0 0 0,-1-1 17 0 0,12 5-17 0 0,-6-2-8 0 0,-71-6 0 0 0,-71-3-1 0 0,129 16 0 0 0,-1 2 0 0 0,-84 9 0 0 0,-87 28 0 0 0,108-25 0 0 0,-146 0 0 0 0,159-13 0 0 0,99 2 5 0 0,1-1 0 0 0,-1 0 0 0 0,0 0 0 0 0,0-1 0 0 0,1 1 0 0 0,-1-1 0 0 0,1-1 0 0 0,-1 0 0 0 0,1 1 0 0 0,0-2 0 0 0,0 1 0 0 0,0-1-1 0 0,1 0 1 0 0,-1 0 0 0 0,1 0 0 0 0,0-1 0 0 0,0 0 0 0 0,-8-11 0 0 0,3 3-1 0 0,1 0 1 0 0,1-1-1 0 0,0 0 0 0 0,1-1 0 0 0,0 0 1 0 0,1 0-1 0 0,-3-16 0 0 0,2 2-4 0 0,2 0 0 0 0,2 0 0 0 0,-1-49 0 0 0,2 26 0 0 0,2-11 0 0 0,3 0 0 0 0,16-93 0 0 0,-16 136 0 0 0,10-49 21 0 0,-7 42 1 0 0,4-56-1 0 0,-8-36-21 0 0,3-64 0 0 0,-1 161 0 0 0,0 1 0 0 0,2-1 0 0 0,0 1 0 0 0,1 0 0 0 0,19-36 0 0 0,-21 48 0 0 0,0 0 0 0 0,1 0 0 0 0,0 0 0 0 0,1 0 0 0 0,0 1 0 0 0,0 1 0 0 0,1-1 0 0 0,0 1 0 0 0,0 0 0 0 0,11-6 0 0 0,0 1 0 0 0,1 0 0 0 0,1 2 0 0 0,34-13 0 0 0,-29 14 0 0 0,-1 2 0 0 0,1 1 0 0 0,0 1 0 0 0,1 1 0 0 0,33 0 0 0 0,134 10 0 0 0,-80 0 0 0 0,234-9 0 0 0,-221 2-28 0 0,171 21-1 0 0,-187-10 22 0 0,-54-6 7 0 0,300 38 0 0 0,-23 25 0 0 0,128-9 0 0 0,-244-23 0 0 0,-143-20 0 0 0,96 7 0 0 0,28-5 0 0 0,96 3 0 0 0,-57-12 0 0 0,2 2 0 0 0,-141-3 0 0 0,0-4 0 0 0,101-11 0 0 0,-123-1 0 0 0,15-2 0 0 0,116 0 0 0 0,-4 18 0 0 0,98 1 0 0 0,168-16 0 0 0,-193-11 0 0 0,30 0 0 0 0,36 0 0 0 0,-301 15 0 0 0,184-9 0 0 0,161 32 0 0 0,-297-12 0 0 0,-70-5 0 0 0,1 1 0 0 0,-1 0 0 0 0,39 13 0 0 0,-48-12 0 0 0,0 1 0 0 0,-1 0 0 0 0,1 0 0 0 0,-1 1 0 0 0,0 0 0 0 0,0 1 0 0 0,-1 0 0 0 0,11 11 0 0 0,-5-4-12 0 0,-9-9-2 0 0,0 1 0 0 0,-1 0 1 0 0,0-1-1 0 0,0 2 0 0 0,0-1 0 0 0,-1 1 1 0 0,0-1-1 0 0,5 10 0 0 0,0 5 5 0 0,-1 1 0 0 0,-1 0 0 0 0,-1 0 0 0 0,0 1-1 0 0,-2-1 1 0 0,2 42 0 0 0,-4 36 24 0 0,7 96-110 0 0,-5-167 68 0 0,-1 1 1 0 0,-1 0-1 0 0,-2 0 0 0 0,-1 0 1 0 0,-8 47-1 0 0,-2-22 29 0 0,-23 69 0 0 0,27-103-5 0 0,-2 0 0 0 0,0-1 1 0 0,-1 0-1 0 0,-1 0 0 0 0,-1-1 0 0 0,-17 20 0 0 0,14-21 3 0 0,-1-1 0 0 0,-1-1 0 0 0,-26 20 0 0 0,-59 33 0 0 0,61-42 0 0 0,-8 5-5 0 0,2 3 0 0 0,-54 50 0 0 0,87-70-172 0 0,0 1-1 0 0,0 1 0 0 0,2 0 0 0 0,0 0 1 0 0,-18 36-1 0 0,-2 25-2324 0 0,9 2-3653 0 0,9-12-1139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35:33.479"/>
    </inkml:context>
    <inkml:brush xml:id="br0">
      <inkml:brushProperty name="width" value="0.1" units="cm"/>
      <inkml:brushProperty name="height" value="0.1" units="cm"/>
      <inkml:brushProperty name="color" value="#E71224"/>
    </inkml:brush>
  </inkml:definitions>
  <inkml:trace contextRef="#ctx0" brushRef="#br0">0 116 1087 0 0,'0'-2'60'0'0,"13"-4"715"0"0,-3 0-10 0 0,8 1-177 0 0,0 1 0 0 0,0 0-1 0 0,1 1 1 0 0,26 0 0 0 0,78 5-48 0 0,-36 1-413 0 0,543-7 1091 0 0,-540 4-991 0 0,158-22 0 0 0,-206 17-228 0 0,-25 3 47 0 0,25-5 0 0 0,-36 6 11 0 0,0-1 0 0 0,-1 0 0 0 0,1 0-1 0 0,-1-1 1 0 0,0 1 0 0 0,0-1 0 0 0,0 0 0 0 0,7-6-1 0 0,-10 7-13 0 0,1-1-1 0 0,0 1 0 0 0,0 0 0 0 0,0 0 0 0 0,0 0 1 0 0,1 0-1 0 0,-1 1 0 0 0,8-3 0 0 0,-13 19-584 0 0,0-8-2472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09.459"/>
    </inkml:context>
    <inkml:brush xml:id="br0">
      <inkml:brushProperty name="width" value="0.1" units="cm"/>
      <inkml:brushProperty name="height" value="0.1" units="cm"/>
      <inkml:brushProperty name="color" value="#E71224"/>
    </inkml:brush>
  </inkml:definitions>
  <inkml:trace contextRef="#ctx0" brushRef="#br0">1069 1443 2815 0 0,'-32'-18'1517'0'0,"19"11"-1201"0"0,0 0 1 0 0,-15-6-1 0 0,23 11-241 0 0,-1 1 1 0 0,1-1 0 0 0,-1 1 0 0 0,1 0 0 0 0,-1 1 0 0 0,1-1 0 0 0,-1 1 0 0 0,1 0 0 0 0,-8 1-1 0 0,-196 35 3415 0 0,179-31-2909 0 0,21-3-212 0 0,0 0-1 0 0,-20 0 0 0 0,21-1-105 0 0,-1 0-1 0 0,0 0 0 0 0,-13 4 1 0 0,14-2 26 0 0,0-1 1 0 0,0-1 0 0 0,-14 1-1 0 0,2-7 842 0 0,14 3 65 0 0,11 5 197 0 0,-2-2-1306 0 0,-1 0-1 0 0,0-1 0 0 0,0 1 1 0 0,1-1-1 0 0,-1 0 0 0 0,0 0 1 0 0,0 0-1 0 0,1 0 0 0 0,3-1 1 0 0,10 1 259 0 0,46 5 298 0 0,1-2 1 0 0,68-7 0 0 0,-104 1-422 0 0,0-1 1 0 0,0-2-1 0 0,28-9 0 0 0,6-1 188 0 0,-40 12-314 0 0,1 1 0 0 0,0 1-1 0 0,0 1 1 0 0,0 1 0 0 0,-1 0 0 0 0,40 8-1 0 0,-30-6-27 0 0,0-1-1 0 0,0-1 1 0 0,61-10-1 0 0,34 0 304 0 0,-36 13-299 0 0,48-2 40 0 0,-114-1-63 0 0,-1 2-1 0 0,0 0 0 0 0,1 1 1 0 0,-1 2-1 0 0,30 9 0 0 0,-32-8-21 0 0,0-1 0 0 0,0 0 0 0 0,0-2 0 0 0,0 0 0 0 0,1-1 0 0 0,32-2 0 0 0,-10-6 92 0 0,-29 3-23 0 0,1 0 0 0 0,-1 2 0 0 0,0-1 1 0 0,1 2-1 0 0,30 3 0 0 0,30 3-33 0 0,-53-3-64 0 0,0-2 0 0 0,1-1 0 0 0,34-3 0 0 0,81-15 200 0 0,-129 17-179 0 0,1-1-1 0 0,-1-1 0 0 0,0 0 1 0 0,0 0-1 0 0,0-1 1 0 0,0 0-1 0 0,0-1 1 0 0,-1 0-1 0 0,0 0 1 0 0,0-1-1 0 0,9-8 0 0 0,80-60 378 0 0,-94 70-384 0 0,0-1-1 0 0,-1 1 1 0 0,1-1 0 0 0,-1 0 0 0 0,0 0 0 0 0,-1 0 0 0 0,1 0-1 0 0,-1-1 1 0 0,0 1 0 0 0,2-8 0 0 0,11-24 75 0 0,-6 17-3 0 0,0 0-1 0 0,-1-1 1 0 0,-1 0 0 0 0,-1 0 0 0 0,6-35-1 0 0,4-114 382 0 0,-14 154-407 0 0,0-22 63 0 0,-2 0 0 0 0,-5-48-1 0 0,3 55-4 0 0,2 1-1 0 0,5-57 0 0 0,-2 60-90 0 0,-3 16-28 0 0,-1 1 0 0 0,0-1 0 0 0,0 1 1 0 0,-1-1-1 0 0,0 1 0 0 0,-6-16 0 0 0,3 13 24 0 0,2-1 1 0 0,-4-23-1 0 0,6 25-17 0 0,0 1 1 0 0,-1 0-1 0 0,0 0 1 0 0,-4-13-1 0 0,5 21-4 0 0,-1 0 0 0 0,1 0-1 0 0,-1 0 1 0 0,1 0 0 0 0,-1 0 0 0 0,0 0 0 0 0,0 0-1 0 0,-1 1 1 0 0,1-1 0 0 0,0 1 0 0 0,-1-1-1 0 0,0 1 1 0 0,1 0 0 0 0,-1 0 0 0 0,0 0 0 0 0,0 1-1 0 0,-5-3 1 0 0,-133-62-2 0 0,67 30 0 0 0,50 26 0 0 0,-1 1 0 0 0,0 1 0 0 0,0 1 0 0 0,-51-7 0 0 0,-106 1 0 0 0,177 13 0 0 0,-249-5 0 0 0,148 1 0 0 0,-163-13 0 0 0,110 2 0 0 0,54 6 0 0 0,66 6 0 0 0,-46-8 0 0 0,49 5 9 0 0,0 1 0 0 0,0 1 1 0 0,-1 2-1 0 0,0 2 0 0 0,1 1 0 0 0,-54 9 0 0 0,-173 37-9 0 0,53-20 0 0 0,175-24 0 0 0,15 0 0 0 0,0 0 0 0 0,0 1 0 0 0,1 2 0 0 0,-1 0 0 0 0,-22 10 0 0 0,-88 51 0 0 0,118-61 0 0 0,-1 1 0 0 0,1 1 0 0 0,0 0 0 0 0,0 0 0 0 0,-18 18 0 0 0,25-20 0 0 0,0 0 0 0 0,0 0 0 0 0,1 0 0 0 0,-1 0 0 0 0,2 1 0 0 0,-1 0 0 0 0,1 0 0 0 0,0 0 0 0 0,0 0 0 0 0,-3 13 0 0 0,4-6-3 0 0,-1 0 0 0 0,2 0 0 0 0,0 1 1 0 0,1 22-1 0 0,12 58-26 0 0,-7-60 19 0 0,2 51-1 0 0,-20 136 11 0 0,0-122 0 0 0,-18 206 0 0 0,28-238 0 0 0,0-17 0 0 0,5 77 0 0 0,-1-121 0 0 0,0 1 0 0 0,0-1 0 0 0,1 1 0 0 0,0-1 0 0 0,0 1 0 0 0,1-1 0 0 0,0 0 0 0 0,0 0 0 0 0,1 0 0 0 0,0-1 0 0 0,0 1 0 0 0,1-1 0 0 0,-1 0 0 0 0,1 0 0 0 0,1-1 0 0 0,-1 1 0 0 0,1-1 0 0 0,11 8 0 0 0,-10-9 0 0 0,1-1 0 0 0,-1 1 0 0 0,1-1 0 0 0,0 0 0 0 0,0-1 0 0 0,14 3 0 0 0,-11-3 0 0 0,-1 0 0 0 0,22 9 0 0 0,-29-10-33 0 0,0 0 1 0 0,0 1-1 0 0,0-1 0 0 0,0 1 0 0 0,0-1 1 0 0,0 1-1 0 0,-1 0 0 0 0,1 0 0 0 0,0 0 1 0 0,-1 0-1 0 0,0 1 0 0 0,1-1 0 0 0,-1 1 1 0 0,0-1-1 0 0,0 1 0 0 0,0 0 0 0 0,-1 0 1 0 0,1 0-1 0 0,-1 0 0 0 0,0 0 0 0 0,1 0 1 0 0,-1 3-1 0 0,2 6-317 0 0,-2 0 0 0 0,1 0 0 0 0,-2 0 0 0 0,1 0 0 0 0,-4 20 0 0 0,-13 61-2513 0 0,5-45 1355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13.025"/>
    </inkml:context>
    <inkml:brush xml:id="br0">
      <inkml:brushProperty name="width" value="0.1" units="cm"/>
      <inkml:brushProperty name="height" value="0.1" units="cm"/>
      <inkml:brushProperty name="color" value="#E71224"/>
    </inkml:brush>
  </inkml:definitions>
  <inkml:trace contextRef="#ctx0" brushRef="#br0">260 1252 3223 0 0,'0'-1'201'0'0,"-1"1"-1"0"0,1-1 0 0 0,-1 1 1 0 0,0-1-1 0 0,1 0 0 0 0,0 0 0 0 0,-1 1 1 0 0,1-1-1 0 0,-1 0 0 0 0,1 0 1 0 0,0 1-1 0 0,0-1 0 0 0,-1 0 0 0 0,1 0 1 0 0,0 0-1 0 0,0 0 0 0 0,0 1 0 0 0,0-1 1 0 0,0 0-1 0 0,0 0 0 0 0,0 0 1 0 0,0 0-1 0 0,0 1 0 0 0,1-1 0 0 0,-1-1 1 0 0,1-1 76 0 0,0 1-1 0 0,1 0 1 0 0,-1-1 0 0 0,0 1 0 0 0,1 0 0 0 0,0 0-1 0 0,-1 0 1 0 0,4-3 0 0 0,2 0 274 0 0,-1 0 0 0 0,1 0 1 0 0,-1 1-1 0 0,14-7 0 0 0,-9 7-248 0 0,0 1-1 0 0,0 0 1 0 0,0 0 0 0 0,0 1 0 0 0,0 0-1 0 0,0 1 1 0 0,1 0 0 0 0,-1 1 0 0 0,19 2-1 0 0,0 3-101 0 0,0 0-1 0 0,38 13 0 0 0,-46-11-202 0 0,79 20 339 0 0,-84-24-186 0 0,1 0-1 0 0,-1-1 1 0 0,35-1-1 0 0,-14-3 23 0 0,1 2 0 0 0,0 1 0 0 0,-1 2-1 0 0,69 15 1 0 0,-48-6-4 0 0,0-2-1 0 0,83 4 1 0 0,-71-10 83 0 0,42 2-34 0 0,-67-5-105 0 0,0 1 0 0 0,0 2 0 0 0,73 17 0 0 0,-62-10 27 0 0,103 7 0 0 0,-26-4 119 0 0,-88-6-235 0 0,46 16 0 0 0,-47-12-19 0 0,-11-5 71 0 0,1-2-1 0 0,57 2 1 0 0,13 2 65 0 0,40 6 21 0 0,-118-15-114 0 0,1 0 0 0 0,-1-2 1 0 0,37-7-1 0 0,-59 8-31 0 0,115-19 308 0 0,-100 18-309 0 0,1 1-1 0 0,-1 0 1 0 0,41 6 0 0 0,-42-2-16 0 0,154 17 0 0 0,-85-18 53 0 0,140 4 147 0 0,-185-5-172 0 0,0-3 0 0 0,45-6-1 0 0,85-21 362 0 0,-157 26-341 0 0,174-43 238 0 0,-157 38-223 0 0,-21 4-42 0 0,0 2 0 0 0,18-3-1 0 0,-24 4-11 0 0,0 0-1 0 0,0 0 1 0 0,0-1 0 0 0,8-3-1 0 0,13-3 13 0 0,-23 7-18 0 0,113-30 29 0 0,-104 27-5 0 0,-1-1-1 0 0,0 0 0 0 0,0-1 0 0 0,0 0 1 0 0,0-1-1 0 0,-1-1 0 0 0,10-8 0 0 0,-7 3 57 0 0,-1 0 0 0 0,0 0 0 0 0,-1-1 0 0 0,-1-1 0 0 0,0 0 0 0 0,-1 0 0 0 0,-1-1 0 0 0,0-1-1 0 0,-1 1 1 0 0,-1-1 0 0 0,7-27 0 0 0,-12 36-72 0 0,-1 0 0 0 0,0 0 0 0 0,0 0 0 0 0,-1 0 0 0 0,-1 0 0 0 0,1 0 1 0 0,-1 0-1 0 0,-2-10 0 0 0,-22-64 168 0 0,7 22-101 0 0,7 15 62 0 0,-2 2-1 0 0,-32-77 0 0 0,37 106-112 0 0,1-1 0 0 0,-2 1 0 0 0,0 1-1 0 0,0-1 1 0 0,-1 2 0 0 0,-1-1-1 0 0,0 2 1 0 0,-1-1 0 0 0,0 2 0 0 0,0-1-1 0 0,-21-11 1 0 0,-168-99 37 0 0,162 101-64 0 0,-2 1 0 0 0,-77-24 0 0 0,-89-10 0 0 0,41 26 0 0 0,19 5 0 0 0,8 0 0 0 0,-2 5 0 0 0,-164 2 0 0 0,-317-3 0 0 0,521 15 0 0 0,-227-17 0 0 0,-107 0 0 0 0,214 9 0 0 0,41 1 0 0 0,127 9 0 0 0,-74 9 0 0 0,-40 27 0 0 0,97-17 0 0 0,-21-1 0 0 0,11 3 0 0 0,54-15-2 0 0,-1 2 0 0 0,1 0 0 0 0,1 2 0 0 0,-41 19-1 0 0,56-21-4 0 0,1 0-1 0 0,0 1 0 0 0,0 0 1 0 0,1 0-1 0 0,0 1 0 0 0,-12 16 1 0 0,-17 18 7 0 0,29-34 0 0 0,0 0 0 0 0,0 0 0 0 0,1 1 0 0 0,0 0 0 0 0,0 1 0 0 0,-9 20 0 0 0,13-19 0 0 0,1-1 0 0 0,0 0 0 0 0,0 1 0 0 0,2-1 0 0 0,-1 1 0 0 0,1-1 0 0 0,3 23 0 0 0,-1-21 0 0 0,-1 1 0 0 0,-1-1 0 0 0,0 1 0 0 0,-1 0 0 0 0,-3 20 0 0 0,-32 114 0 0 0,22-97 0 0 0,1 0 0 0 0,3 1 0 0 0,-4 57 0 0 0,14-97 0 0 0,0 0 0 0 0,0 0 0 0 0,1 0 0 0 0,1 0 0 0 0,0 0 0 0 0,1 0 0 0 0,0 0 0 0 0,1-1 0 0 0,1 1 0 0 0,-1-1 0 0 0,2 0 0 0 0,-1-1 0 0 0,1 1 0 0 0,14 16 0 0 0,-18-25 1 0 0,0 1 0 0 0,0-1 0 0 0,0 0 0 0 0,0 0 0 0 0,0 0 0 0 0,1-1 0 0 0,-1 1 0 0 0,1 0 0 0 0,-1-1 0 0 0,1 0 0 0 0,-1 0 0 0 0,4 2 0 0 0,35 5 54 0 0,-2-1 66 0 0,-36-5-127 0 0,-1-1 0 0 0,1 0 0 0 0,-1 1 0 0 0,0-1 0 0 0,1 1 0 0 0,-1-1-1 0 0,0 1 1 0 0,0 0 0 0 0,0 0 0 0 0,0 0 0 0 0,-1 0 0 0 0,1 1 0 0 0,-1-1-1 0 0,1 0 1 0 0,-1 1 0 0 0,0-1 0 0 0,0 1 0 0 0,0-1 0 0 0,0 1 0 0 0,1 3-1 0 0,1 8-277 0 0,0 0-1 0 0,2 26 0 0 0,-2-15-724 0 0,2 19-636 0 0,1 9-75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40.917"/>
    </inkml:context>
    <inkml:brush xml:id="br0">
      <inkml:brushProperty name="width" value="0.1" units="cm"/>
      <inkml:brushProperty name="height" value="0.1" units="cm"/>
      <inkml:brushProperty name="color" value="#E71224"/>
    </inkml:brush>
  </inkml:definitions>
  <inkml:trace contextRef="#ctx0" brushRef="#br0">432 1235 919 0 0,'-16'-4'-2'0'0,"15"3"111"0"0,0 1 0 0 0,0-1 0 0 0,0 1 0 0 0,0-1 0 0 0,-1 1 0 0 0,1 0 0 0 0,0 0 0 0 0,0-1 0 0 0,-1 1 0 0 0,1 0 0 0 0,0 0 0 0 0,-1 0 0 0 0,-1 1 0 0 0,-23-2 2131 0 0,9 0-1948 0 0,-13 4 28 0 0,-37 10-1 0 0,-19 1 644 0 0,68-11-543 0 0,0 1 1 0 0,0 1-1 0 0,1 0 1 0 0,-34 16-1 0 0,19-7-68 0 0,15-6 1406 0 0,26-9-1348 0 0,2-1 240 0 0,0 0-1 0 0,21 0 0 0 0,-21 2-496 0 0,0-1 0 0 0,0 0 0 0 0,16-4 0 0 0,-15 1 59 0 0,0 0-1 0 0,14-8 0 0 0,-19 8-90 0 0,0 1-1 0 0,0-1 1 0 0,1 1 0 0 0,0 1-1 0 0,-1 0 1 0 0,1 0 0 0 0,0 0 0 0 0,13 0-1 0 0,-12 2-104 0 0,-1 0-1 0 0,1 1 0 0 0,-1 1 0 0 0,1 0 1 0 0,-1 0-1 0 0,0 0 0 0 0,0 1 0 0 0,0 0 1 0 0,0 1-1 0 0,11 6 0 0 0,-4-3 11 0 0,1 0-1 0 0,0-2 1 0 0,18 5-1 0 0,-13-4-1 0 0,64 13 168 0 0,-37-7-48 0 0,-29-7-51 0 0,0-1 0 0 0,29 3-1 0 0,104-3 236 0 0,-142-4-310 0 0,159 13 338 0 0,-114-6-358 0 0,-22-5 38 0 0,0-2 0 0 0,50-5 0 0 0,16-1 38 0 0,1 14-100 0 0,-71-5 776 0 0,-1 0-1 0 0,47-3 0 0 0,-42-1-1115 0 0,0 2-1 0 0,36 4 1 0 0,30 2-141 0 0,-57-7 573 0 0,0-2 0 0 0,-1-2 0 0 0,1-1 0 0 0,66-18 0 0 0,-69 16 4 0 0,-10 3-14 0 0,1 0-22 0 0,0 1 1 0 0,0 1 0 0 0,59 3-1 0 0,-46 2-12 0 0,0-2-1 0 0,67-7 0 0 0,-71 3 63 0 0,66 3 0 0 0,-66 1 4 0 0,71-6 0 0 0,-108 5-87 0 0,107-18 62 0 0,-88 13-59 0 0,1 1 0 0 0,-1 1 0 0 0,1 0 0 0 0,0 2 0 0 0,41 2 0 0 0,-28 3-1 0 0,52 3 58 0 0,-14-2-61 0 0,-51-3 0 0 0,1 0 0 0 0,35-3 0 0 0,-38-2 14 0 0,-1-1-1 0 0,24-8 1 0 0,-24 7-6 0 0,-1 0-1 0 0,28-3 1 0 0,-34 6-1 0 0,-1-1 0 0 0,1 1 0 0 0,-1-2-1 0 0,0 0 1 0 0,0 0 0 0 0,19-11 0 0 0,-13 6 107 0 0,24-8 0 0 0,-39 17-104 0 0,-1-1 0 0 0,1 1-1 0 0,-1-1 1 0 0,1 1 0 0 0,-1-1-1 0 0,0 0 1 0 0,1 0 0 0 0,-1 0-1 0 0,0 1 1 0 0,0-1 0 0 0,1 0-1 0 0,-1-1 1 0 0,0 1 0 0 0,0 0-1 0 0,0 0 1 0 0,0 0 0 0 0,0-1-1 0 0,-1 1 1 0 0,1 0 0 0 0,0-1-1 0 0,-1 1 1 0 0,1-1 0 0 0,0-2-1 0 0,0-1 67 0 0,-1 0 0 0 0,0 1 0 0 0,0-1 0 0 0,0 0 0 0 0,-1 0 0 0 0,-1-6 0 0 0,1 7-35 0 0,0 0 0 0 0,1 0 0 0 0,-1 0 0 0 0,1 0 0 0 0,0-1 0 0 0,0 1 0 0 0,0 0 0 0 0,1 0 0 0 0,-1 0 0 0 0,3-7 0 0 0,0-1-14 0 0,1 0 0 0 0,-2 0 0 0 0,0 0 0 0 0,0 0 0 0 0,-1-1 0 0 0,-1-18 0 0 0,2-20 48 0 0,0 25 65 0 0,-2 0 1 0 0,-4-41 0 0 0,2 31 26 0 0,1 15-83 0 0,2 0 0 0 0,1-1 0 0 0,5-26 0 0 0,-3 29-14 0 0,-1 1-1 0 0,-1-1 1 0 0,-1 0 0 0 0,-2-34-1 0 0,0 43-57 0 0,0 1-1 0 0,-1 0 0 0 0,0-1 1 0 0,0 1-1 0 0,-1 0 0 0 0,0 0 1 0 0,0 0-1 0 0,-1 1 1 0 0,0-1-1 0 0,-1 1 0 0 0,0 0 1 0 0,-6-8-1 0 0,-75-77 224 0 0,82 89-225 0 0,0-1-1 0 0,0 0 1 0 0,1-1 0 0 0,0 1 0 0 0,0-1 0 0 0,-4-9-1 0 0,5 10-4 0 0,0 0-1 0 0,0 0 1 0 0,0 1-1 0 0,-1-1 1 0 0,0 1-1 0 0,0 0 0 0 0,0 0 1 0 0,0 0-1 0 0,0 0 1 0 0,-8-6-1 0 0,5 6-4 0 0,0 1 0 0 0,0 0 0 0 0,0 0 0 0 0,-1 1 0 0 0,1 0 0 0 0,-1 0 0 0 0,-10-2 0 0 0,-16-5 0 0 0,17 3-1 0 0,1-1-1 0 0,0 0 1 0 0,-16-12-1 0 0,15 9 37 0 0,-32-14 0 0 0,22 12-24 0 0,0 2-1 0 0,0 2 1 0 0,-1 0 0 0 0,0 1-1 0 0,-49-4 1 0 0,-26 3-11 0 0,28 1 0 0 0,-91 5 0 0 0,117 2 21 0 0,0-2 0 0 0,-59-10 0 0 0,-28-2 108 0 0,-173 9-65 0 0,269 7-64 0 0,0 2 0 0 0,-41 8 0 0 0,-55 7 0 0 0,49-17 0 0 0,-61 5 0 0 0,-22-4 0 0 0,96-4 0 0 0,-58-11 0 0 0,95 7 0 0 0,-135-15 64 0 0,76 5-64 0 0,42 5 0 0 0,-101-4 0 0 0,99 14 0 0 0,-88 2 0 0 0,102-1 0 0 0,1-2 0 0 0,-1-2 0 0 0,-41-7 0 0 0,70 9 0 0 0,0 1 0 0 0,-1 0 0 0 0,1 0 0 0 0,0 2 0 0 0,-1-1 0 0 0,-17 6 0 0 0,14-3 0 0 0,1-1 0 0 0,-32 1 0 0 0,46-4 0 0 0,-1 0 0 0 0,0 0 0 0 0,0 0 0 0 0,0 0 0 0 0,1 1 0 0 0,-1-1 0 0 0,0 0 0 0 0,0 1 0 0 0,1-1 0 0 0,-1 1 0 0 0,0 0 0 0 0,1-1 0 0 0,-1 1 0 0 0,1 0 0 0 0,-1 0 0 0 0,1 0 0 0 0,-1 0 0 0 0,1 0 0 0 0,0 1 0 0 0,-1-1 0 0 0,1 0 0 0 0,0 0 0 0 0,0 1 0 0 0,0-1 0 0 0,0 1 0 0 0,0-1 0 0 0,0 1 0 0 0,0 0 0 0 0,0 2 0 0 0,-12 17 0 0 0,10-17 0 0 0,-1 0 0 0 0,1 1 0 0 0,0-1 0 0 0,1 1 0 0 0,-1-1 0 0 0,1 1 0 0 0,0 0 0 0 0,0 0 0 0 0,0 0 0 0 0,1 0 0 0 0,0 0 0 0 0,0 0 0 0 0,0 0 0 0 0,0 11 0 0 0,-5 175 0 0 0,7-165 0 0 0,-1-9 0 0 0,0 0 0 0 0,-4 31 0 0 0,4-44 0 0 0,0 0 0 0 0,0 0 0 0 0,1-1 0 0 0,0 1 0 0 0,-1 0 0 0 0,1 0 0 0 0,1-1 0 0 0,-1 1 0 0 0,2 3 0 0 0,4 15 0 0 0,2 11 0 0 0,4 30 0 0 0,-9 7 0 0 0,-3-44 0 0 0,4 32 0 0 0,0-21 0 0 0,1 75 0 0 0,-6-100 0 0 0,-1 1 0 0 0,-1 0 0 0 0,0-1 0 0 0,-4 13 0 0 0,6-24 4 0 0,0-1-1 0 0,0 0 0 0 0,0 0 1 0 0,0 1-1 0 0,0-1 1 0 0,-1 0-1 0 0,1 0 1 0 0,0 1-1 0 0,0-1 0 0 0,0 0 1 0 0,0 0-1 0 0,0 1 1 0 0,0-1-1 0 0,0 0 1 0 0,0 0-1 0 0,0 1 0 0 0,0-1 1 0 0,0 0-1 0 0,0 0 1 0 0,1 1-1 0 0,-1-1 1 0 0,0 0-1 0 0,0 0 0 0 0,0 0 1 0 0,0 1-1 0 0,0-1 1 0 0,0 0-1 0 0,1 0 1 0 0,-1 1-1 0 0,0-1 0 0 0,0 0 1 0 0,0 0-1 0 0,0 0 1 0 0,1 0-1 0 0,-1 1 1 0 0,0-1-1 0 0,0 0 0 0 0,0 0 1 0 0,1 0-1 0 0,-1 0 1 0 0,0 0-1 0 0,0 0 1 0 0,1 0-1 0 0,-1 0 0 0 0,0 0 1 0 0,0 0-1 0 0,1 0 1 0 0,-1 0-1 0 0,0 0 1 0 0,0 0-1 0 0,1 0 0 0 0,-1 0 1 0 0,0 0-1 0 0,0 0 1 0 0,1 0-1 0 0,-1 0 1 0 0,0 0-1 0 0,0 0 0 0 0,1 0 1 0 0,-1 0-1 0 0,0 0 1 0 0,0-1-1 0 0,0 1 1 0 0,1 0-1 0 0,-1 0 1 0 0,0 0-1 0 0,1-1 0 0 0,-1 1 1 0 0,0 0 0 0 0,0 0 0 0 0,1 0-1 0 0,-1-1 1 0 0,0 1 0 0 0,1 0 0 0 0,-1 0-1 0 0,0 0 1 0 0,1 0 0 0 0,-1 0 0 0 0,0 0 0 0 0,1 0-1 0 0,-1 0 1 0 0,0 0 0 0 0,1 0 0 0 0,-1 0-1 0 0,0 0 1 0 0,1 0 0 0 0,-1 0 0 0 0,0 0 0 0 0,1 0-1 0 0,-1 0 1 0 0,0 0 0 0 0,1 0 0 0 0,-1 0-1 0 0,0 0 1 0 0,1 1 0 0 0,-1-1 0 0 0,0 0-1 0 0,1 0 1 0 0,-1 0 0 0 0,0 1 0 0 0,0-1 0 0 0,1 0-1 0 0,-1 0 1 0 0,0 1 0 0 0,0-1 0 0 0,0 0-1 0 0,1 1 1 0 0,1 19-368 0 0,0-1 0 0 0,-1 1-1 0 0,-2 23 1 0 0,1-23-353 0 0,-2 23-493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49.260"/>
    </inkml:context>
    <inkml:brush xml:id="br0">
      <inkml:brushProperty name="width" value="0.1" units="cm"/>
      <inkml:brushProperty name="height" value="0.1" units="cm"/>
      <inkml:brushProperty name="color" value="#E71224"/>
    </inkml:brush>
  </inkml:definitions>
  <inkml:trace contextRef="#ctx0" brushRef="#br0">6461 1687 1839 0 0,'0'0'47'0'0,"1"-1"-1"0"0,-1 1 1 0 0,0-1-1 0 0,0 1 0 0 0,0-1 1 0 0,0 1-1 0 0,1-1 1 0 0,-1 1-1 0 0,0-1 0 0 0,0 1 1 0 0,1-1-1 0 0,-1 1 0 0 0,0 0 1 0 0,1-1-1 0 0,-1 1 1 0 0,0-1-1 0 0,1 1 0 0 0,-1 0 1 0 0,1-1-1 0 0,-1 1 0 0 0,1 0 1 0 0,-1 0-1 0 0,1-1 1 0 0,-1 1-1 0 0,1 0 0 0 0,0 0 1 0 0,8-7 580 0 0,3-4 194 0 0,-11 10-667 0 0,1 0 0 0 0,-1 0 0 0 0,0 0-1 0 0,1 0 1 0 0,-1 0 0 0 0,0 0 0 0 0,0-1 0 0 0,1 1 0 0 0,-1-1 0 0 0,0 1-1 0 0,0-1 1 0 0,-1 1 0 0 0,1-1 0 0 0,0 1 0 0 0,0-1 0 0 0,-1 0 0 0 0,1 0 0 0 0,-1-2 487 0 0,-2 5-283 0 0,-1 1-1 0 0,1-1 1 0 0,-1 1-1 0 0,0-1 0 0 0,0 0 1 0 0,0 0-1 0 0,0-1 0 0 0,0 1 1 0 0,0-1-1 0 0,0 1 1 0 0,-3-1-1 0 0,-16 4 632 0 0,14-1-768 0 0,0-1 1 0 0,0 0-1 0 0,-1 0 0 0 0,1-1 1 0 0,-1 0-1 0 0,1-1 1 0 0,-1 1-1 0 0,0-2 1 0 0,1 1-1 0 0,-16-4 1 0 0,4 1 508 0 0,-29 1 0 0 0,30 1-258 0 0,1 0 1 0 0,-22-5 0 0 0,-20-1 478 0 0,39 5-542 0 0,-24-6-1 0 0,-7-3 376 0 0,-52-6 1 0 0,77 15-610 0 0,0 0 0 0 0,-1 2 0 0 0,-48 7 0 0 0,-57 14 21 0 0,-157 19 310 0 0,114-28-333 0 0,-81 7 59 0 0,108-15-232 0 0,53-3 0 0 0,-126 26 57 0 0,164-18-50 0 0,22-6 10 0 0,1-1-1 0 0,-45-3 0 0 0,15 0 10 0 0,45 0-16 0 0,-32 1 44 0 0,-55 7-1 0 0,79-5-42 0 0,0-1-1 0 0,0-1 1 0 0,-30-5 0 0 0,-32 0 10 0 0,70 3-1 0 0,0 0-1 0 0,0-1 0 0 0,1-1 1 0 0,-1-1-1 0 0,-29-12 0 0 0,30 10-17 0 0,-1 0 0 0 0,1 2 0 0 0,-1 0 0 0 0,0 1 0 0 0,-34-2 0 0 0,13 8-2 0 0,-46 8 0 0 0,49-5 0 0 0,14-1 0 0 0,-23 1 0 0 0,3-5-5 0 0,-145-4 74 0 0,129-3-57 0 0,39 3 14 0 0,1 2 1 0 0,-1 0-1 0 0,-28 2 0 0 0,-33 4 81 0 0,-164-13 0 0 0,122 1 74 0 0,-60-7 1452 0 0,96-3-2465 0 0,66 12 781 0 0,0 1-1 0 0,-1 1 1 0 0,0 1-1 0 0,-40-1 1 0 0,45 5 52 0 0,-356 11 190 0 0,106-13-10 0 0,235 2-176 0 0,-50 9-1 0 0,58-5 10 0 0,0-2 0 0 0,0-1 0 0 0,-48-2-1 0 0,38-3 24 0 0,-1 1 0 0 0,0 1-1 0 0,-44 5 1 0 0,60-2-28 0 0,0-2 0 0 0,0 0 1 0 0,0-1-1 0 0,0-2 0 0 0,0 0 0 0 0,-23-6 0 0 0,-4 1 15 0 0,0 2 0 0 0,0 2 0 0 0,-64 3 1 0 0,81 1 6 0 0,8 0-31 0 0,1-1 0 0 0,-1 0 0 0 0,-24-6 0 0 0,33 3 18 0 0,0 1 1 0 0,0-2-1 0 0,0 0 0 0 0,1 0 1 0 0,0-2-1 0 0,-20-12 0 0 0,-29-17-18 0 0,60 35 3 0 0,0-1 1 0 0,0 1-1 0 0,0 0 0 0 0,0-1 1 0 0,0 1-1 0 0,0-1 0 0 0,0 1 1 0 0,0-1-1 0 0,0 0 0 0 0,1 1 1 0 0,-1-1-1 0 0,1 0 0 0 0,-1 0 1 0 0,1 1-1 0 0,-1-1 0 0 0,1 0 1 0 0,0-2-1 0 0,2-37 102 0 0,0 21-66 0 0,-1-4 118 0 0,7-39-1 0 0,1 1 76 0 0,-7 9-102 0 0,-7-75 0 0 0,4 120-131 0 0,-16-127 91 0 0,5 48 1 0 0,10 61-72 0 0,1-25 0 0 0,2 33-10 0 0,-1-1 1 0 0,-1 0-1 0 0,-6-29 0 0 0,-6-2 0 0 0,8 34-2 0 0,1 0 0 0 0,0-1 0 0 0,1 0 0 0 0,0 1 0 0 0,2-1-1 0 0,0 0 1 0 0,2-25 0 0 0,1 14 2 0 0,-1 1 0 0 0,-2-1 1 0 0,0 0-1 0 0,-2 0 0 0 0,-2 1 0 0 0,-8-35 0 0 0,10 52-9 0 0,1 0 0 0 0,0-1 0 0 0,1 0 0 0 0,0 1 0 0 0,1-1 0 0 0,1-16 0 0 0,0 22 0 0 0,0 0 0 0 0,0 0 0 0 0,1 0 0 0 0,-1 0 0 0 0,1 1 0 0 0,0-1 0 0 0,1 1 0 0 0,-1-1 0 0 0,1 1 0 0 0,-1 0 0 0 0,1 0 0 0 0,1 0 0 0 0,-1 0 0 0 0,0 0 0 0 0,8-5 0 0 0,17-19 0 0 0,-25 24 0 0 0,0 0 0 0 0,0 0 0 0 0,0 1 0 0 0,1 0 0 0 0,-1 0 0 0 0,1 0 0 0 0,0 0 0 0 0,0 0 0 0 0,0 1 0 0 0,0 0 0 0 0,0-1 0 0 0,1 2 0 0 0,7-4 0 0 0,-4 4-2 0 0,-1 0 0 0 0,1 0 0 0 0,-1 1 0 0 0,1 0 0 0 0,0 0 0 0 0,-1 1 0 0 0,15 3 0 0 0,54 19-29 0 0,-53-14 23 0 0,29 5-1 0 0,264 21 9 0 0,-257-31 0 0 0,57 8 0 0 0,76 2 0 0 0,110-10 0 0 0,128-4 0 0 0,-59 2 0 0 0,45-22 0 0 0,-76 15 0 0 0,-103 6 0 0 0,-140-2 0 0 0,43-2 0 0 0,215 1 0 0 0,-178 4 0 0 0,53-15-132 0 0,-151 5 110 0 0,0 4 0 0 0,94 7 1 0 0,-25 5 103 0 0,195-16 1 0 0,-46 11-83 0 0,-32 2 0 0 0,117-20 0 0 0,-254 4 11 0 0,-30 5 42 0 0,77-9-53 0 0,-144 13 0 0 0,0 2 0 0 0,43 3 0 0 0,-66-2 0 0 0,-3-1-2 0 0,0 1 1 0 0,0 0-1 0 0,0 0 1 0 0,-1 0-1 0 0,1 0 0 0 0,-1 1 1 0 0,1 0-1 0 0,-1 0 1 0 0,1 0-1 0 0,-1 0 0 0 0,0 1 1 0 0,0 0-1 0 0,0 0 1 0 0,0 0-1 0 0,-1 0 0 0 0,1 0 1 0 0,-1 1-1 0 0,0 0 1 0 0,4 4-1 0 0,-3-1-1 0 0,0 1 0 0 0,0-1 0 0 0,-1 0 0 0 0,0 1 1 0 0,0 0-1 0 0,-1 0 0 0 0,0 0 0 0 0,0 0 0 0 0,-1 0 0 0 0,1 12 0 0 0,0 28 0 0 0,-2-1 1 0 0,-2 0-1 0 0,-11 63 0 0 0,5-47-13 0 0,-1 80 0 0 0,7-90 9 0 0,-1 0 0 0 0,-17 82 0 0 0,14-117-12 0 0,1-1-1 0 0,-2 1 1 0 0,0-1 0 0 0,-2 0-1 0 0,0-1 1 0 0,-15 22 0 0 0,-75 85-282 0 0,33-45 89 0 0,-127 195-4388 0 0,156-212 2800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24.928"/>
    </inkml:context>
    <inkml:brush xml:id="br0">
      <inkml:brushProperty name="width" value="0.1" units="cm"/>
      <inkml:brushProperty name="height" value="0.1" units="cm"/>
      <inkml:brushProperty name="color" value="#E71224"/>
    </inkml:brush>
  </inkml:definitions>
  <inkml:trace contextRef="#ctx0" brushRef="#br0">2005 145 2759 0 0,'-2'-2'184'0'0,"-1"-1"0"0"0,0 1 0 0 0,0 0-1 0 0,0 0 1 0 0,-1 0 0 0 0,1 0-1 0 0,0 1 1 0 0,-1-1 0 0 0,1 1 0 0 0,-1 0-1 0 0,1 0 1 0 0,-5-1 0 0 0,-5 1 376 0 0,0-1 0 0 0,-15 2 0 0 0,16 0-547 0 0,0 0-1 0 0,-19-4 1 0 0,15 0 417 0 0,2-1 1 0 0,-1 0-1 0 0,-25-15 0 0 0,28 14-54 0 0,-1 0 0 0 0,1 1 0 0 0,-1 0-1 0 0,0 0 1 0 0,-23-4 0 0 0,-33 4-105 0 0,-101 3 0 0 0,-33 0 304 0 0,74-14-91 0 0,-70-3 166 0 0,-312 33-144 0 0,430-10-482 0 0,-160 22-1548 0 0,178-15-2856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26.729"/>
    </inkml:context>
    <inkml:brush xml:id="br0">
      <inkml:brushProperty name="width" value="0.1" units="cm"/>
      <inkml:brushProperty name="height" value="0.1" units="cm"/>
      <inkml:brushProperty name="color" value="#E71224"/>
    </inkml:brush>
  </inkml:definitions>
  <inkml:trace contextRef="#ctx0" brushRef="#br0">2823 124 2759 0 0,'0'-1'23'0'0,"0"1"-1"0"0,0-1 1 0 0,-1 1-1 0 0,1-1 1 0 0,0 1-1 0 0,0-1 1 0 0,-1 0-1 0 0,1 1 1 0 0,0-1-1 0 0,-1 1 1 0 0,1-1-1 0 0,-1 1 1 0 0,1 0-1 0 0,-1-1 1 0 0,1 1-1 0 0,-1-1 1 0 0,1 1-1 0 0,-1 0 1 0 0,1-1-1 0 0,-1 1 1 0 0,1 0-1 0 0,-1 0 1 0 0,1-1-1 0 0,-1 1 1 0 0,0 0-1 0 0,1 0 0 0 0,-1 0 1 0 0,0 0-1 0 0,1 0 1 0 0,-1 0-1 0 0,1 0 1 0 0,-1 0-1 0 0,0 0 1 0 0,1 0-1 0 0,-1 0 1 0 0,0 0-1 0 0,0 0 1 0 0,-1 2 173 0 0,0 0 0 0 0,0 0 0 0 0,0 0 0 0 0,0 0 0 0 0,0 0 0 0 0,1 0 0 0 0,-3 5 1 0 0,-3 2-82 0 0,5-6-142 0 0,0 0 0 0 0,0-1 0 0 0,0 1 0 0 0,-1-1-1 0 0,0 1 1 0 0,1-1 0 0 0,-1 0 0 0 0,0 0 0 0 0,0 0 0 0 0,0 0 0 0 0,0-1-1 0 0,0 1 1 0 0,-1-1 0 0 0,1 0 0 0 0,0 0 0 0 0,-1 0 0 0 0,1 0 0 0 0,-1 0-1 0 0,1-1 1 0 0,-6 0 0 0 0,-1 0 127 0 0,-1-1-1 0 0,1-1 0 0 0,0 0 1 0 0,0 0-1 0 0,-18-8 1 0 0,20 8 219 0 0,0 0 1 0 0,1 0 0 0 0,-1 1-1 0 0,0 0 1 0 0,0 0-1 0 0,-14 2 1 0 0,-50 7 489 0 0,50-4-761 0 0,-38 1 0 0 0,-85-13 34 0 0,73 2 24 0 0,25 6 379 0 0,-83 8 0 0 0,29 0-31 0 0,65-6-308 0 0,-1-2 0 0 0,1-2-1 0 0,-1-1 1 0 0,-38-9-1 0 0,-469-90 2254 0 0,416 84-1958 0 0,10 2-169 0 0,-196-5 0 0 0,-101 40-574 0 0,337-14-325 0 0,-20 1-420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28.313"/>
    </inkml:context>
    <inkml:brush xml:id="br0">
      <inkml:brushProperty name="width" value="0.1" units="cm"/>
      <inkml:brushProperty name="height" value="0.1" units="cm"/>
      <inkml:brushProperty name="color" value="#E71224"/>
    </inkml:brush>
  </inkml:definitions>
  <inkml:trace contextRef="#ctx0" brushRef="#br0">1323 99 1375 0 0,'-4'-2'28'0'0,"1"-1"0"0"0,-1 1 0 0 0,0 0 0 0 0,0 1 0 0 0,0-1 0 0 0,-1 1-1 0 0,1-1 1 0 0,-8 0 0 0 0,-8-3 2763 0 0,-48-15-1542 0 0,-1 3 0 0 0,0 3 0 0 0,-1 3 0 0 0,-1 3 0 0 0,-104 2 0 0 0,148 6-1082 0 0,-460 7 1736 0 0,454-4-2226 0 0,0 2 1 0 0,1 0 0 0 0,-55 18-1 0 0,50-11-1033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29.061"/>
    </inkml:context>
    <inkml:brush xml:id="br0">
      <inkml:brushProperty name="width" value="0.1" units="cm"/>
      <inkml:brushProperty name="height" value="0.1" units="cm"/>
      <inkml:brushProperty name="color" value="#E71224"/>
    </inkml:brush>
  </inkml:definitions>
  <inkml:trace contextRef="#ctx0" brushRef="#br0">1931 187 4607 0 0,'-6'-3'240'0'0,"0"1"0"0"0,-1 0 0 0 0,1 0 0 0 0,0 1 0 0 0,-1-1 0 0 0,1 1 0 0 0,-14 0 0 0 0,-49 5 104 0 0,50-2-392 0 0,7-1-82 0 0,0 0 0 0 0,0-1-1 0 0,1-1 1 0 0,-1 0-1 0 0,0-1 1 0 0,0 0-1 0 0,1 0 1 0 0,0-2 0 0 0,-1 1-1 0 0,-18-10 1 0 0,5 3 362 0 0,1 0 0 0 0,-2 2 0 0 0,1 0 0 0 0,-1 2 0 0 0,-28-3 1 0 0,-133-5 1082 0 0,119 12-930 0 0,-87-15 0 0 0,149 16-359 0 0,-94-18 699 0 0,-122-6 0 0 0,102 20-216 0 0,-148-9 369 0 0,237 11-906 0 0,0 1 1 0 0,0 2-1 0 0,0 1 1 0 0,0 2-1 0 0,1 1 1 0 0,-1 1-1 0 0,-32 10 1 0 0,16 1-236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29.635"/>
    </inkml:context>
    <inkml:brush xml:id="br0">
      <inkml:brushProperty name="width" value="0.1" units="cm"/>
      <inkml:brushProperty name="height" value="0.1" units="cm"/>
      <inkml:brushProperty name="color" value="#E71224"/>
    </inkml:brush>
  </inkml:definitions>
  <inkml:trace contextRef="#ctx0" brushRef="#br0">1887 113 5671 0 0,'-3'-1'25'0'0,"1"0"0"0"0,-1 0 0 0 0,1 1 0 0 0,-1-1-1 0 0,1 1 1 0 0,-1-1 0 0 0,1 1 0 0 0,-1 0 0 0 0,0 0 0 0 0,1 1-1 0 0,-4-1 1 0 0,-33 9 323 0 0,12-3-226 0 0,-1-2 175 0 0,1-2-1 0 0,0 0 1 0 0,-1-2 0 0 0,-50-7-1 0 0,-16-7 1094 0 0,-64-8 676 0 0,-90-21 26 0 0,49 7-817 0 0,155 30-1023 0 0,0 3 1 0 0,-71 2-1 0 0,-284 47 74 0 0,333-37-364 0 0,-84 20-1414 0 0,69-10 561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30.634"/>
    </inkml:context>
    <inkml:brush xml:id="br0">
      <inkml:brushProperty name="width" value="0.1" units="cm"/>
      <inkml:brushProperty name="height" value="0.1" units="cm"/>
      <inkml:brushProperty name="color" value="#E71224"/>
    </inkml:brush>
  </inkml:definitions>
  <inkml:trace contextRef="#ctx0" brushRef="#br0">837 37 4487 0 0,'0'0'10'0'0,"0"0"-1"0"0,1 0 1 0 0,-1 0-1 0 0,0 0 1 0 0,0 0-1 0 0,1 0 1 0 0,-1 0-1 0 0,0 0 0 0 0,0 0 1 0 0,0 0-1 0 0,1 0 1 0 0,-1 0-1 0 0,0 0 1 0 0,0-1-1 0 0,1 1 1 0 0,-1 0-1 0 0,0 0 1 0 0,0 0-1 0 0,0 0 0 0 0,0-1 1 0 0,1 1-1 0 0,-1 0 1 0 0,0 0-1 0 0,0 0 1 0 0,0-1-1 0 0,0 1 1 0 0,0 0-1 0 0,1 0 0 0 0,-1-1 1 0 0,0 1-1 0 0,0 0 1 0 0,0 0-1 0 0,0-1 1 0 0,0 1-1 0 0,0 0 1 0 0,0 0-1 0 0,0 0 0 0 0,0-1 1 0 0,0 1-1 0 0,0 0 1 0 0,0 0-1 0 0,0-1 1 0 0,0 1-1 0 0,0 0 1 0 0,0 0-1 0 0,-1-1 1 0 0,1 1-1 0 0,0 0 0 0 0,0 0 1 0 0,0-1-1 0 0,-7-10 968 0 0,1 8-685 0 0,1 1 1 0 0,0 0-1 0 0,-1 0 1 0 0,0 0-1 0 0,1 0 0 0 0,-1 1 1 0 0,0 0-1 0 0,-9-1 0 0 0,-51 3 859 0 0,19 0-490 0 0,-235-3 1171 0 0,231 5-1755 0 0,0 2 0 0 0,1 2 1 0 0,-76 21-1 0 0,76-12-965 0 0,-2-2-3283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35:36.354"/>
    </inkml:context>
    <inkml:brush xml:id="br0">
      <inkml:brushProperty name="width" value="0.1" units="cm"/>
      <inkml:brushProperty name="height" value="0.1" units="cm"/>
      <inkml:brushProperty name="color" value="#E71224"/>
    </inkml:brush>
  </inkml:definitions>
  <inkml:trace contextRef="#ctx0" brushRef="#br0">5 0 919 0 0,'0'0'16'0'0,"0"0"-1"0"0,0 0 0 0 0,0 0 0 0 0,-1 0 1 0 0,1 0-1 0 0,0 0 0 0 0,0 0 0 0 0,0 0 0 0 0,0 0 1 0 0,0 0-1 0 0,0 0 0 0 0,-1 0 0 0 0,1 0 1 0 0,0 0-1 0 0,0 0 0 0 0,0 0 0 0 0,0 0 0 0 0,0 0 1 0 0,0 0-1 0 0,-1 1 0 0 0,1-1 0 0 0,0 0 1 0 0,0 0-1 0 0,0 0 0 0 0,0 0 0 0 0,0 0 0 0 0,0 0 1 0 0,0 0-1 0 0,0 0 0 0 0,-1 0 0 0 0,1 1 0 0 0,0-1 1 0 0,0 0-1 0 0,0 0 0 0 0,0 0 0 0 0,0 0 1 0 0,0 0-1 0 0,0 0 0 0 0,0 1 0 0 0,0-1 0 0 0,0 0 1 0 0,0 0-1 0 0,0 0 0 0 0,0 0 0 0 0,0 0 1 0 0,0 0-1 0 0,0 1 0 0 0,0-1 0 0 0,0 0 0 0 0,0 0 1 0 0,0 0-1 0 0,0 0 0 0 0,0 0 0 0 0,0 0 1 0 0,0 1-1 0 0,0-1 0 0 0,0 0 0 0 0,0 0 0 0 0,1 0 1 0 0,-1 0-1 0 0,0 0 0 0 0,0 0 0 0 0,0 0 0 0 0,0 1 1 0 0,0-1-1 0 0,0 0 0 0 0,0 0 0 0 0,1 0 1 0 0,6 7 879 0 0,-7-6-1041 0 0,2 0 203 0 0,0 1 0 0 0,-1-1 0 0 0,1 0 0 0 0,0 1 0 0 0,0-1 0 0 0,0 0 0 0 0,0 0 0 0 0,0 0-1 0 0,0 0 1 0 0,0-1 0 0 0,0 1 0 0 0,0-1 0 0 0,1 1 0 0 0,-1-1 0 0 0,3 1 0 0 0,3-1 322 0 0,-1-1 0 0 0,0 0 1 0 0,11-2-1 0 0,-12 2-126 0 0,0 0 1 0 0,1 0-1 0 0,-1 0 1 0 0,13 1-1 0 0,36 12 91 0 0,-40-8-311 0 0,1 0 0 0 0,19 1 0 0 0,-15-5 164 0 0,0 0 0 0 0,0-2 0 0 0,28-5 0 0 0,-30 4-50 0 0,0 0 1 0 0,-1 1-1 0 0,1 1 0 0 0,33 2 0 0 0,-6 8-111 0 0,0 2 1 0 0,-1 2 0 0 0,65 29-1 0 0,25 1 28 0 0,-129-42-64 0 0,52 17 26 0 0,-32-10 3 0 0,0 0-1 0 0,1-2 0 0 0,32 4 0 0 0,-24-7 68 0 0,1-1 0 0 0,35-3 0 0 0,191-16 269 0 0,-158 11-336 0 0,-10 1 53 0 0,129 9-1 0 0,-183-1-81 0 0,1-1 0 0 0,46-4 0 0 0,34-7 70 0 0,62-6-65 0 0,-156 14 41 0 0,1 1 0 0 0,-1 1-1 0 0,32 5 1 0 0,-33-3-10 0 0,0 0-1 0 0,0-2 1 0 0,40-3-1 0 0,74-18 824 0 0,-136 20-861 0 0,1 0 0 0 0,-1 1-1 0 0,1-1 1 0 0,-1 1 0 0 0,0 0 0 0 0,1 0-1 0 0,-1 0 1 0 0,0 0 0 0 0,0 0 0 0 0,1 1-1 0 0,-1-1 1 0 0,0 1 0 0 0,-1 0 0 0 0,1 0-1 0 0,0 0 1 0 0,0 0 0 0 0,-1 1 0 0 0,1-1-1 0 0,-1 1 1 0 0,0-1 0 0 0,0 1 0 0 0,0 0-1 0 0,0 0 1 0 0,0 0 0 0 0,-1 0 0 0 0,1 0-1 0 0,-1 0 1 0 0,0 1 0 0 0,0-1 0 0 0,0 0-1 0 0,0 5 1 0 0,1 10-369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31.050"/>
    </inkml:context>
    <inkml:brush xml:id="br0">
      <inkml:brushProperty name="width" value="0.1" units="cm"/>
      <inkml:brushProperty name="height" value="0.1" units="cm"/>
      <inkml:brushProperty name="color" value="#E71224"/>
    </inkml:brush>
  </inkml:definitions>
  <inkml:trace contextRef="#ctx0" brushRef="#br0">870 94 4607 0 0,'-2'-4'225'0'0,"0"0"-1"0"0,-1 1 0 0 0,0-1 0 0 0,0 0 1 0 0,0 1-1 0 0,0 0 0 0 0,-1-1 1 0 0,1 1-1 0 0,-1 1 0 0 0,0-1 0 0 0,0 0 1 0 0,0 1-1 0 0,0 0 0 0 0,0 0 0 0 0,0 0 1 0 0,-1 0-1 0 0,1 1 0 0 0,-1 0 0 0 0,-7-2 1 0 0,-13 0-27 0 0,1 0 0 0 0,-1 1 0 0 0,0 1 0 0 0,-39 5 0 0 0,-33-2 150 0 0,-91-20-346 0 0,125 9-626 0 0,0 3 1 0 0,-102 3-1 0 0,115 8-3035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5:31.586"/>
    </inkml:context>
    <inkml:brush xml:id="br0">
      <inkml:brushProperty name="width" value="0.1" units="cm"/>
      <inkml:brushProperty name="height" value="0.1" units="cm"/>
      <inkml:brushProperty name="color" value="#E71224"/>
    </inkml:brush>
  </inkml:definitions>
  <inkml:trace contextRef="#ctx0" brushRef="#br0">1663 41 2759 0 0,'-5'-4'234'0'0,"0"1"0"0"0,-1-1-1 0 0,1 1 1 0 0,0 0-1 0 0,-1 0 1 0 0,0 1-1 0 0,1-1 1 0 0,-1 1-1 0 0,0 1 1 0 0,0-1-1 0 0,-8 0 1 0 0,-12-2-56 0 0,-32 0 1 0 0,53 4-179 0 0,-208 6 222 0 0,66 2 118 0 0,-54-11 310 0 0,-77 3 624 0 0,61 8-598 0 0,-99 6-222 0 0,253-8-572 0 0,0 1-68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30.962"/>
    </inkml:context>
    <inkml:brush xml:id="br0">
      <inkml:brushProperty name="width" value="0.1" units="cm"/>
      <inkml:brushProperty name="height" value="0.1" units="cm"/>
      <inkml:brushProperty name="color" value="#E71224"/>
    </inkml:brush>
  </inkml:definitions>
  <inkml:trace contextRef="#ctx0" brushRef="#br0">1679 121 1375 0 0,'-5'-4'255'0'0,"0"0"-1"0"0,-1 0 1 0 0,0 0-1 0 0,-10-4 1 0 0,-5-5 22 0 0,3 3 362 0 0,-1 1 1 0 0,-32-11-1 0 0,28 11-204 0 0,10 5-214 0 0,1 0-1 0 0,-1 1 1 0 0,0 0-1 0 0,-26-2 1 0 0,-53 5 248 0 0,11 0-176 0 0,27 0 3 0 0,-78 10-1 0 0,-11 0 172 0 0,56-12 47 0 0,-90-15 1 0 0,55 3-58 0 0,61 11-163 0 0,-101 6-1 0 0,-60 20-789 0 0,197-20 269 0 0,-35 5-3213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31.450"/>
    </inkml:context>
    <inkml:brush xml:id="br0">
      <inkml:brushProperty name="width" value="0.1" units="cm"/>
      <inkml:brushProperty name="height" value="0.1" units="cm"/>
      <inkml:brushProperty name="color" value="#E71224"/>
    </inkml:brush>
  </inkml:definitions>
  <inkml:trace contextRef="#ctx0" brushRef="#br0">1477 67 3223 0 0,'-145'-11'1156'0'0,"-103"-10"2184"0"0,206 15-3012 0 0,-68-8 512 0 0,-185-1 0 0 0,-106 41-550 0 0,307-19-366 0 0,23 0-84 0 0,1 3-22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14.550"/>
    </inkml:context>
    <inkml:brush xml:id="br0">
      <inkml:brushProperty name="width" value="0.1" units="cm"/>
      <inkml:brushProperty name="height" value="0.1" units="cm"/>
      <inkml:brushProperty name="color" value="#E71224"/>
    </inkml:brush>
  </inkml:definitions>
  <inkml:trace contextRef="#ctx0" brushRef="#br0">3584 145 4687 0 0,'-2'-19'47'0'0,"1"11"117"0"0,0 1-1 0 0,0-1 1 0 0,-1 0 0 0 0,0 0 0 0 0,-3-7-1 0 0,4 13-132 0 0,0 0 0 0 0,0 0-1 0 0,0 0 1 0 0,-1 0 0 0 0,1 0-1 0 0,-1 0 1 0 0,1 0 0 0 0,-1 0 0 0 0,0 1-1 0 0,1-1 1 0 0,-1 1 0 0 0,0-1-1 0 0,0 1 1 0 0,0 0 0 0 0,0 0-1 0 0,0 0 1 0 0,-1 0 0 0 0,1 0-1 0 0,0 0 1 0 0,0 1 0 0 0,-4-1-1 0 0,-55-17 44 0 0,48 13 180 0 0,-1 1 0 0 0,-1 0 1 0 0,1 1-1 0 0,-21-2 1 0 0,-70 7 814 0 0,69-2-896 0 0,-65 9-1 0 0,19 0-172 0 0,-243-9 968 0 0,21 10-373 0 0,261-7-560 0 0,-235 11 138 0 0,-23 1 240 0 0,94 4-157 0 0,-144 8-117 0 0,-58-33 466 0 0,240-2-348 0 0,-186 16 0 0 0,203 9-506 0 0,53-3-3245 0 0,41-4-421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15.782"/>
    </inkml:context>
    <inkml:brush xml:id="br0">
      <inkml:brushProperty name="width" value="0.1" units="cm"/>
      <inkml:brushProperty name="height" value="0.1" units="cm"/>
      <inkml:brushProperty name="color" value="#E71224"/>
    </inkml:brush>
  </inkml:definitions>
  <inkml:trace contextRef="#ctx0" brushRef="#br0">1418 73 455 0 0,'1'0'34'0'0,"-1"0"-1"0"0,1-1 1 0 0,-1 1-1 0 0,1 0 1 0 0,-1-1-1 0 0,1 1 1 0 0,-1 0-1 0 0,0-1 1 0 0,1 1-1 0 0,-1 0 1 0 0,1-1-1 0 0,-1 1 1 0 0,0-1-1 0 0,1 1 1 0 0,-1-1-1 0 0,0 1 1 0 0,0-1-1 0 0,1 1 1 0 0,-1-1-1 0 0,0 0 1 0 0,-8-6 1280 0 0,-2 0-1098 0 0,1 0 145 0 0,3 2 64 0 0,-1 1 1 0 0,1-1-1 0 0,-1 1 1 0 0,0 0-1 0 0,0 1 1 0 0,-1-1-1 0 0,1 1 1 0 0,-15-3-1 0 0,9 4-165 0 0,0 1 1 0 0,1 0-1 0 0,-1 1 0 0 0,0 0 0 0 0,-18 4 0 0 0,-65 16 192 0 0,40-7-258 0 0,-17 0 113 0 0,1-4 1 0 0,-123 0-1 0 0,-147-25 642 0 0,221 8-816 0 0,48 6-298 0 0,-80 8-1 0 0,108-2-90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17.289"/>
    </inkml:context>
    <inkml:brush xml:id="br0">
      <inkml:brushProperty name="width" value="0.1" units="cm"/>
      <inkml:brushProperty name="height" value="0.1" units="cm"/>
      <inkml:brushProperty name="color" value="#E71224"/>
    </inkml:brush>
  </inkml:definitions>
  <inkml:trace contextRef="#ctx0" brushRef="#br0">1377 116 455 0 0,'-3'-1'361'0'0,"-1"0"0"0"0,1 0 0 0 0,-1 1 0 0 0,1-1 0 0 0,-1 1 0 0 0,1 0 0 0 0,-1 0 0 0 0,1 0 0 0 0,-6 1 0 0 0,-11-1-220 0 0,-11-2 160 0 0,0-2 0 0 0,1-1 0 0 0,-1-2 0 0 0,-57-20 0 0 0,50 14 322 0 0,0 2 0 0 0,-1 1 0 0 0,-1 2 0 0 0,-60-4 0 0 0,-162 7 213 0 0,2 1-363 0 0,199 0-518 0 0,0 4-1 0 0,-99 10 0 0 0,114-3-177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18.472"/>
    </inkml:context>
    <inkml:brush xml:id="br0">
      <inkml:brushProperty name="width" value="0.1" units="cm"/>
      <inkml:brushProperty name="height" value="0.1" units="cm"/>
      <inkml:brushProperty name="color" value="#E71224"/>
    </inkml:brush>
  </inkml:definitions>
  <inkml:trace contextRef="#ctx0" brushRef="#br0">1757 4 2415 0 0,'-3'-1'69'0'0,"-1"0"0"0"0,0 0-1 0 0,0 1 1 0 0,0-1-1 0 0,-1 1 1 0 0,1 0-1 0 0,0 0 1 0 0,-6 1-1 0 0,-6 0 358 0 0,-108-3 631 0 0,-128 4 795 0 0,-33 18-925 0 0,-439 16 826 0 0,481-28-2263 0 0,173-5-2564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20.259"/>
    </inkml:context>
    <inkml:brush xml:id="br0">
      <inkml:brushProperty name="width" value="0.1" units="cm"/>
      <inkml:brushProperty name="height" value="0.1" units="cm"/>
      <inkml:brushProperty name="color" value="#E71224"/>
    </inkml:brush>
  </inkml:definitions>
  <inkml:trace contextRef="#ctx0" brushRef="#br0">1377 79 455 0 0,'1'-1'25'0'0,"-1"1"-1"0"0,1 0 0 0 0,-1-1 0 0 0,0 1 0 0 0,1-1 1 0 0,-1 1-1 0 0,1-1 0 0 0,-1 0 0 0 0,0 1 0 0 0,1-1 0 0 0,-1 1 1 0 0,0-1-1 0 0,0 0 0 0 0,0 1 0 0 0,1-1 0 0 0,-1 1 0 0 0,0-1 1 0 0,0 0-1 0 0,0 0 0 0 0,0 0 6 0 0,-1 0 1 0 0,1-1-1 0 0,-1 1 1 0 0,1 0 0 0 0,-1 0-1 0 0,1 0 1 0 0,-1 0-1 0 0,0 0 1 0 0,0 0-1 0 0,1 1 1 0 0,-1-1-1 0 0,0 0 1 0 0,0 0-1 0 0,-1-1 1 0 0,-3-2 335 0 0,0 1 1 0 0,0-1 0 0 0,0 1 0 0 0,0 0-1 0 0,0 1 1 0 0,-1-1 0 0 0,1 1-1 0 0,-1 0 1 0 0,0 0 0 0 0,-7-1-1 0 0,3 2-79 0 0,0 0 0 0 0,0 0 0 0 0,0 2 1 0 0,-1-1-1 0 0,-12 3 0 0 0,-40 6 41 0 0,0-3 0 0 0,-1-3 1 0 0,-79-6-1 0 0,1-10 433 0 0,21 0 164 0 0,-167 4 0 0 0,269 9-936 0 0,-59 3-259 0 0,-115 20 0 0 0,136-12-625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21.252"/>
    </inkml:context>
    <inkml:brush xml:id="br0">
      <inkml:brushProperty name="width" value="0.1" units="cm"/>
      <inkml:brushProperty name="height" value="0.1" units="cm"/>
      <inkml:brushProperty name="color" value="#E71224"/>
    </inkml:brush>
  </inkml:definitions>
  <inkml:trace contextRef="#ctx0" brushRef="#br0">2672 148 455 0 0,'-2'-3'164'0'0,"1"1"0"0"0,0-1 0 0 0,0 0 0 0 0,0 1 0 0 0,1-1 0 0 0,-1 0-1 0 0,1 0 1 0 0,-1 1 0 0 0,1-1 0 0 0,0 0 0 0 0,0 0 0 0 0,0 0-1 0 0,0 1 1 0 0,1-1 0 0 0,0-3 0 0 0,-1-16-135 0 0,0 18 66 0 0,0 1 0 0 0,-1-1 0 0 0,0 1 0 0 0,0-1 0 0 0,0 1 0 0 0,0-1 0 0 0,-1 1 0 0 0,1 0 0 0 0,-1 0 0 0 0,0 0 1 0 0,0 0-1 0 0,0 0 0 0 0,0 0 0 0 0,-1 0 0 0 0,1 1 0 0 0,-1-1 0 0 0,0 1 0 0 0,1 0 0 0 0,-1 0 0 0 0,0 0 0 0 0,0 0 0 0 0,0 0 0 0 0,-1 0 0 0 0,1 1 0 0 0,0 0 0 0 0,-1 0 0 0 0,1 0 0 0 0,-1 0 0 0 0,1 0 0 0 0,-5 0 0 0 0,-10-1 287 0 0,0 1 0 0 0,0 1 0 0 0,0 0 0 0 0,-30 5 0 0 0,43-4-417 0 0,-142 18 505 0 0,-104 10-138 0 0,-439-14 1858 0 0,174-15-936 0 0,-162 25-1477 0 0,587-19-202 0 0,-1 0-21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35:50.866"/>
    </inkml:context>
    <inkml:brush xml:id="br0">
      <inkml:brushProperty name="width" value="0.1" units="cm"/>
      <inkml:brushProperty name="height" value="0.1" units="cm"/>
      <inkml:brushProperty name="color" value="#E71224"/>
    </inkml:brush>
  </inkml:definitions>
  <inkml:trace contextRef="#ctx0" brushRef="#br0">1 89 919 0 0,'0'-1'67'0'0,"0"1"32"0"0,0 0-14 0 0,0 0-1 0 0,0 0 1 0 0,1 0 0 0 0,-1 0-1 0 0,0 0 1 0 0,0 0 0 0 0,1 0 0 0 0,-1 0-1 0 0,0 0 1 0 0,0 0 0 0 0,1 0 0 0 0,-1 0-1 0 0,0 0 1 0 0,0 0 0 0 0,1 0 0 0 0,-1 0-1 0 0,0 0 1 0 0,0 0 0 0 0,1 0-1 0 0,-1 0 1 0 0,0 0 0 0 0,0 0 0 0 0,1 0-1 0 0,-1 1 1 0 0,0-1 0 0 0,0 0 0 0 0,1 1 254 0 0,-1-1-255 0 0,0 0 1 0 0,1 0 0 0 0,-1 1-1 0 0,0-1 1 0 0,0 0 0 0 0,0 0 0 0 0,0 1-1 0 0,8 7 622 0 0,14 1 1013 0 0,-13-10-1443 0 0,-1 0 1 0 0,0 0-1 0 0,0-1 0 0 0,10-3 0 0 0,8-2-197 0 0,42-11 346 0 0,33-6-13 0 0,27 1-118 0 0,206 7-6 0 0,-320 16-284 0 0,225-9 130 0 0,-215 7-98 0 0,38 3 0 0 0,-20 0 20 0 0,-44-1-13 0 0,1 0 0 0 0,-1 0 0 0 0,0 0 0 0 0,0 1 0 0 0,1-1 0 0 0,-1 1 0 0 0,0-1 0 0 0,-2 3 0 0 0,3-3-126 0 0,1 0 0 0 0,-1 1 0 0 0,1-1 0 0 0,-1 0 1 0 0,1 1-1 0 0,-1-1 0 0 0,1 1 0 0 0,-1-1 1 0 0,1 1-1 0 0,0-1 0 0 0,-1 1 0 0 0,1-1 1 0 0,0 1-1 0 0,-1-1 0 0 0,1 1 0 0 0,0-1 1 0 0,0 1-1 0 0,-1 0 0 0 0,1-1 0 0 0,0 1 1 0 0,0-1-1 0 0,0 1 0 0 0,0 0 0 0 0,0-1 1 0 0,0 1-1 0 0,0 0 0 0 0,0-1 0 0 0,0 1 1 0 0,0-1-1 0 0,0 1 0 0 0,1 0 0 0 0,-1-1 1 0 0,0 1-1 0 0,0-1 0 0 0,0 1 0 0 0,1-1 0 0 0,-1 2 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23.167"/>
    </inkml:context>
    <inkml:brush xml:id="br0">
      <inkml:brushProperty name="width" value="0.1" units="cm"/>
      <inkml:brushProperty name="height" value="0.1" units="cm"/>
      <inkml:brushProperty name="color" value="#E71224"/>
    </inkml:brush>
  </inkml:definitions>
  <inkml:trace contextRef="#ctx0" brushRef="#br0">1048 35 3567 0 0,'0'-2'50'0'0,"-1"0"-1"0"0,0 1 0 0 0,0-1 0 0 0,0 1 0 0 0,0 0 1 0 0,0-1-1 0 0,-1 1 0 0 0,1 0 0 0 0,0 0 0 0 0,-1 0 1 0 0,1 0-1 0 0,-1 0 0 0 0,1 0 0 0 0,-1 0 1 0 0,1 0-1 0 0,-3 0 0 0 0,1 1-3 0 0,0 0-1 0 0,0 0 1 0 0,-1 0 0 0 0,1 1-1 0 0,0-1 1 0 0,0 1 0 0 0,0 0 0 0 0,-4 2-1 0 0,6-3-53 0 0,-13 3-45 0 0,0 1-1 0 0,-1-2 1 0 0,1 0-1 0 0,-1-1 1 0 0,-27-1-1 0 0,-73-13 1119 0 0,24 1 521 0 0,-26 6-35 0 0,-159 11 0 0 0,185 0-1465 0 0,-63 5-617 0 0,120-8-8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23.640"/>
    </inkml:context>
    <inkml:brush xml:id="br0">
      <inkml:brushProperty name="width" value="0.1" units="cm"/>
      <inkml:brushProperty name="height" value="0.1" units="cm"/>
      <inkml:brushProperty name="color" value="#E71224"/>
    </inkml:brush>
  </inkml:definitions>
  <inkml:trace contextRef="#ctx0" brushRef="#br0">1217 97 1839 0 0,'-11'-1'401'0'0,"0"0"0"0"0,-19 0 0 0 0,-11 0 444 0 0,-222-34 2268 0 0,-136-13 328 0 0,301 41-3408 0 0,-2 4 0 0 0,-104 12-1 0 0,144-2-492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25.968"/>
    </inkml:context>
    <inkml:brush xml:id="br0">
      <inkml:brushProperty name="width" value="0.1" units="cm"/>
      <inkml:brushProperty name="height" value="0.1" units="cm"/>
      <inkml:brushProperty name="color" value="#E71224"/>
    </inkml:brush>
  </inkml:definitions>
  <inkml:trace contextRef="#ctx0" brushRef="#br0">1770 67 3167 0 0,'-17'1'66'0'0,"1"1"-1"0"0,-1 0 0 0 0,0 2 1 0 0,-20 6-1 0 0,-12 2-64 0 0,12-3 27 0 0,-1-3 0 0 0,0-1 0 0 0,0-2-1 0 0,-40-2 1 0 0,-150-29 1817 0 0,111 10-14 0 0,-238-19 1468 0 0,319 32-3159 0 0,-234-24 1128 0 0,208 25-1387 0 0,0 3 1 0 0,-86 11 0 0 0,94-3-2722 0 0,-1-2-951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26.821"/>
    </inkml:context>
    <inkml:brush xml:id="br0">
      <inkml:brushProperty name="width" value="0.1" units="cm"/>
      <inkml:brushProperty name="height" value="0.1" units="cm"/>
      <inkml:brushProperty name="color" value="#E71224"/>
    </inkml:brush>
  </inkml:definitions>
  <inkml:trace contextRef="#ctx0" brushRef="#br0">1953 58 1839 0 0,'-67'26'656'0'0,"44"-18"-550"0"0,1 0 0 0 0,-2-2 0 0 0,1 0-1 0 0,-1-2 1 0 0,0 0 0 0 0,-47-1-1 0 0,-55-2 2005 0 0,-269-5 2158 0 0,267-3-3366 0 0,-137-26 0 0 0,144 11-504 0 0,-211-29 146 0 0,102 45-1084 0 0,152 7 192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4:28.429"/>
    </inkml:context>
    <inkml:brush xml:id="br0">
      <inkml:brushProperty name="width" value="0.1" units="cm"/>
      <inkml:brushProperty name="height" value="0.1" units="cm"/>
      <inkml:brushProperty name="color" value="#E71224"/>
    </inkml:brush>
  </inkml:definitions>
  <inkml:trace contextRef="#ctx0" brushRef="#br0">1853 24 1375 0 0,'-10'-4'634'0'0,"0"0"0"0"0,-1 1 0 0 0,1 0 0 0 0,-1 0 0 0 0,1 1 0 0 0,-12-1-1 0 0,2 2-286 0 0,0 0-1 0 0,-28 3 0 0 0,-155 31-79 0 0,11-1 110 0 0,-324-15 1920 0 0,182-13-1563 0 0,86 9-993 0 0,143-4-2366 0 0,22 0-658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36.722"/>
    </inkml:context>
    <inkml:brush xml:id="br0">
      <inkml:brushProperty name="width" value="0.1" units="cm"/>
      <inkml:brushProperty name="height" value="0.1" units="cm"/>
      <inkml:brushProperty name="color" value="#E71224"/>
    </inkml:brush>
  </inkml:definitions>
  <inkml:trace contextRef="#ctx0" brushRef="#br0">1351 138 1375 0 0,'-9'-7'146'0'0,"0"1"0"0"0,0 0-1 0 0,0 0 1 0 0,-1 1-1 0 0,0 0 1 0 0,0 0 0 0 0,-18-5-1 0 0,-10-5 114 0 0,-7-6 430 0 0,29 12-47 0 0,-1 1 0 0 0,0 1 0 0 0,0 1 0 0 0,0 0 0 0 0,-1 1 0 0 0,-30-5 0 0 0,4 9 1 0 0,0 2 0 0 0,1 2 1 0 0,-84 17-1 0 0,74-10-580 0 0,-1-3-1 0 0,-54 1 1 0 0,36-8 138 0 0,9-2 134 0 0,0 3 0 0 0,-121 19 0 0 0,76 4-1833 0 0,84-19-566 0 0,-13 3-1548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37.563"/>
    </inkml:context>
    <inkml:brush xml:id="br0">
      <inkml:brushProperty name="width" value="0.1" units="cm"/>
      <inkml:brushProperty name="height" value="0.1" units="cm"/>
      <inkml:brushProperty name="color" value="#E71224"/>
    </inkml:brush>
  </inkml:definitions>
  <inkml:trace contextRef="#ctx0" brushRef="#br0">1288 89 2127 0 0,'1'-1'8'0'0,"10"-2"257"0"0,-1 0 0 0 0,1-1-1 0 0,14-7 1 0 0,-23 9-125 0 0,0 1-1 0 0,0 0 0 0 0,0-1 0 0 0,0 0 0 0 0,0 1 1 0 0,0-1-1 0 0,0 0 0 0 0,0 0 0 0 0,2-3 1 0 0,-4 4-41 0 0,1 0 1 0 0,-1 0-1 0 0,0 0 1 0 0,1-1-1 0 0,-1 1 1 0 0,0 0-1 0 0,1 0 0 0 0,-1 0 1 0 0,0 0-1 0 0,0 0 1 0 0,0-1-1 0 0,0 1 1 0 0,0 0-1 0 0,0 0 1 0 0,0 0-1 0 0,0 0 1 0 0,-1 0-1 0 0,1-1 1 0 0,0 1-1 0 0,-1 0 1 0 0,0-2-1 0 0,0 2-5 0 0,-1-1-1 0 0,1 1 0 0 0,0-1 0 0 0,0 1 0 0 0,-1 0 1 0 0,1 0-1 0 0,0-1 0 0 0,-1 1 0 0 0,0 0 1 0 0,1 0-1 0 0,-1 1 0 0 0,1-1 0 0 0,-1 0 0 0 0,0 0 1 0 0,0 1-1 0 0,1-1 0 0 0,-1 1 0 0 0,0 0 0 0 0,0-1 1 0 0,0 1-1 0 0,-2 0 0 0 0,-6 0 67 0 0,-1 0 1 0 0,-15 2-1 0 0,17-2-108 0 0,-258 17 1015 0 0,-223 16 1418 0 0,480-32-2451 0 0,-158 11 218 0 0,127-11-188 0 0,-1-2-1 0 0,-43-7 0 0 0,68 5-184 0 0,0 1-1 0 0,0 1 1 0 0,0 1-1 0 0,-1 1 1 0 0,1 0-1 0 0,-31 6 1 0 0,28-1-993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38.489"/>
    </inkml:context>
    <inkml:brush xml:id="br0">
      <inkml:brushProperty name="width" value="0.1" units="cm"/>
      <inkml:brushProperty name="height" value="0.1" units="cm"/>
      <inkml:brushProperty name="color" value="#E71224"/>
    </inkml:brush>
  </inkml:definitions>
  <inkml:trace contextRef="#ctx0" brushRef="#br0">2644 64 4687 0 0,'-1'-14'799'0'0,"2"11"-599"0"0,-1 0 0 0 0,0 0 1 0 0,0 0-1 0 0,0 0 0 0 0,0 0 0 0 0,-1 0 0 0 0,1 1 0 0 0,-1-1 0 0 0,0 0 0 0 0,0 0 0 0 0,-1-2 0 0 0,-7 2 58 0 0,0 0-1 0 0,0 1 1 0 0,0 0-1 0 0,0 1 1 0 0,0 0 0 0 0,-1 0-1 0 0,-17 2 1 0 0,13-1-79 0 0,-219 18 1011 0 0,-1-1-964 0 0,-209-5 846 0 0,326-4-948 0 0,-16 3 166 0 0,-175-9 0 0 0,-52-19 654 0 0,198 7-636 0 0,-193 14 0 0 0,232 11-1221 0 0,59-4-134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39.992"/>
    </inkml:context>
    <inkml:brush xml:id="br0">
      <inkml:brushProperty name="width" value="0.1" units="cm"/>
      <inkml:brushProperty name="height" value="0.1" units="cm"/>
      <inkml:brushProperty name="color" value="#E71224"/>
    </inkml:brush>
  </inkml:definitions>
  <inkml:trace contextRef="#ctx0" brushRef="#br0">1773 73 1839 0 0,'-3'-3'107'0'0,"-1"1"1"0"0,0 0-1 0 0,0 0 0 0 0,0 0 0 0 0,0 0 0 0 0,-1 1 0 0 0,1 0 0 0 0,0 0 0 0 0,-7-1 0 0 0,-2-1 144 0 0,-49-11 707 0 0,-2 3 0 0 0,0 2 0 0 0,0 3 0 0 0,-84 3 0 0 0,-186 5-439 0 0,-208-8 2981 0 0,408 2-3055 0 0,78 3-728 0 0,1 3-1 0 0,-105 17 1 0 0,130-14-3875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23:53:42.268"/>
    </inkml:context>
    <inkml:brush xml:id="br0">
      <inkml:brushProperty name="width" value="0.1" units="cm"/>
      <inkml:brushProperty name="height" value="0.1" units="cm"/>
      <inkml:brushProperty name="color" value="#E71224"/>
    </inkml:brush>
  </inkml:definitions>
  <inkml:trace contextRef="#ctx0" brushRef="#br0">1473 142 455 0 0,'18'-15'-311'0'0,"21"-26"8860"0"0,-31 30-8324 0 0,-6 10-117 0 0,-1-1 0 0 0,1 1 0 0 0,-1-1 0 0 0,0 0-1 0 0,0 0 1 0 0,0 1 0 0 0,0-1 0 0 0,0 0 0 0 0,0 0 0 0 0,0 0 0 0 0,-1 0 0 0 0,1 0 0 0 0,-1 0 0 0 0,1 0-1 0 0,-1-1 1 0 0,0 1 0 0 0,0-4 0 0 0,0 5-51 0 0,-1-1 0 0 0,1 0 0 0 0,-1 1 0 0 0,0-1-1 0 0,0 1 1 0 0,0-1 0 0 0,0 1 0 0 0,0-1 0 0 0,0 1 0 0 0,0-1 0 0 0,0 1 0 0 0,-1 0-1 0 0,1 0 1 0 0,0 0 0 0 0,-1-1 0 0 0,1 2 0 0 0,-1-1 0 0 0,1 0 0 0 0,-1 0 0 0 0,0 0-1 0 0,-2 0 1 0 0,-1-1 40 0 0,-1 0 0 0 0,1 1-1 0 0,-1 0 1 0 0,1 0 0 0 0,-1 0 0 0 0,1 1-1 0 0,-1 0 1 0 0,-7 0 0 0 0,-48 9 286 0 0,30-3-235 0 0,-646 57 1114 0 0,439-58-1027 0 0,-3 1-556 0 0,81 0-3650 0 0,101-3-636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40C5F-80AC-34FB-F15A-938E83F3B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27263-8BC2-6E83-48C3-C6E90F3DBE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6FF42-1DB7-E5BC-95CC-438CAA188AD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DAA7704-F5E5-429C-66B8-1AE2FB83B1A9}"/>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47797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33BCC-453C-B958-830A-D80E9DB10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D727-C59A-3849-F566-B3E9D84BF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106E6-34E4-0B57-CD7C-F91FC4E9672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EC84A54-768F-8B81-2624-46F416130151}"/>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1130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41606-44E9-1305-96A6-A36D7D47D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578F8-84E6-0F86-2D96-018608A13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B11F5-CEA2-2F7A-4975-A6900B8BAC57}"/>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B63B77E-723B-5C4C-7021-63588F5BBEDB}"/>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45319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C8162-D029-AD9E-DBE8-164F927D2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63804-8805-FF2A-3AC9-51AE5841E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C7683-79CE-FA1B-59B1-051A3AF1D64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5666AC5-51DC-D183-FDB8-70CB79811A0D}"/>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973331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4437B-B53A-C80F-6809-906E0C146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B97DD-1510-452B-EC88-514CF65C4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388F8F-0D80-5719-263D-798CD939838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E0E39F2-F9CD-FD9A-0328-AC9807E0744A}"/>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379764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7EB0D-8B57-B288-81E5-4FDD2715C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3209A-8693-A7B9-8C32-369240B78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64AF8-3AD7-B269-3151-F1E892C0EB50}"/>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2C84846-29B0-5E24-2A0E-77A89213A336}"/>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7510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C0E36-8891-0A35-7186-9379C6554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36A1F-4B9A-3762-4DB1-88416DA61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4967D9-4467-0613-5394-241C80ED9E05}"/>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5E06F5F-C9FF-F783-2DD8-AFAC030AE2FD}"/>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25984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BDFAA-7068-CB19-A116-59FF12185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4FA99-702B-E56F-640D-FB9CE786D1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02B19-AC1A-FE45-01B7-AC970E3AEF0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F4F3213-40CC-A061-2409-D72B7195529E}"/>
              </a:ext>
            </a:extLst>
          </p:cNvPr>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598110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E2685-8AF2-A0B3-A649-4739973D0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FC7BD-94AF-48AE-584F-EF1B233D2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5ABF4-4B6B-6EED-1208-6FC6E01D4187}"/>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708F5A9-F19A-0CF3-16B2-96461F8B0A81}"/>
              </a:ext>
            </a:extLst>
          </p:cNvPr>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14938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DFDBE-6B8D-81B9-7BCE-91B4550C8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5BCDF-9D76-7C7C-5398-AAC1B3B5E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C8939-77A5-DAFE-6539-C8AA4395CB4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FB4E54E-5D72-2CB1-EBC9-3D3D1BC1D74B}"/>
              </a:ext>
            </a:extLst>
          </p:cNvPr>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337508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75C81-D1F5-82D3-73D4-07390BBBB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38CEB-05F4-F7D5-33F1-F26ADB197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B1121-28D7-56AD-B2F8-6D0C2A691D2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C4CBE0D-162E-82E1-356B-DCA2EA09609D}"/>
              </a:ext>
            </a:extLst>
          </p:cNvPr>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89904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C281-E24A-ED51-F3C6-66B964575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404D5-BD55-9AB7-AB35-0755D59BF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708EC-C8FE-566E-5C5D-B5DF53E06E1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0B88896-17C3-E711-FD8B-9FE3C1B47FF3}"/>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34620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1F7B3-0F34-A3F4-0CB7-13B64D9D3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1D89C-91D4-0013-28A4-2CF3F069C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CBA9C-49AD-9C6F-BBBE-DC11F72F37A2}"/>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E5C086A-F20E-02F6-4C6E-CFD0AF1EAFD1}"/>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6520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8A0DC-FE0B-61CD-A726-8E46616A8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A66D2-1745-24E7-0101-1A91352E1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C9FA9-CB31-8A99-7F0A-BFA0CE65488C}"/>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FAEB359-A20E-1C14-3868-A1F8D10643A8}"/>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94609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A857E-6420-8529-5446-DE3AA976F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A13AA-2D72-792E-3036-9106FEF9B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2EB38-1FA0-AC39-F09F-31CDCC5CCE74}"/>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E425DCC-73D4-85EF-6201-7ECC19026D17}"/>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80004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2/21/2024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2/21/2024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97.xml"/><Relationship Id="rId13" Type="http://schemas.openxmlformats.org/officeDocument/2006/relationships/image" Target="../media/image198.png"/><Relationship Id="rId18" Type="http://schemas.openxmlformats.org/officeDocument/2006/relationships/customXml" Target="../ink/ink202.xml"/><Relationship Id="rId3" Type="http://schemas.openxmlformats.org/officeDocument/2006/relationships/image" Target="../media/image3.png"/><Relationship Id="rId7" Type="http://schemas.openxmlformats.org/officeDocument/2006/relationships/image" Target="../media/image195.png"/><Relationship Id="rId12" Type="http://schemas.openxmlformats.org/officeDocument/2006/relationships/customXml" Target="../ink/ink199.xml"/><Relationship Id="rId17" Type="http://schemas.openxmlformats.org/officeDocument/2006/relationships/image" Target="../media/image200.png"/><Relationship Id="rId2" Type="http://schemas.openxmlformats.org/officeDocument/2006/relationships/notesSlide" Target="../notesSlides/notesSlide10.xml"/><Relationship Id="rId16" Type="http://schemas.openxmlformats.org/officeDocument/2006/relationships/customXml" Target="../ink/ink201.xml"/><Relationship Id="rId1" Type="http://schemas.openxmlformats.org/officeDocument/2006/relationships/slideLayout" Target="../slideLayouts/slideLayout1.xml"/><Relationship Id="rId6" Type="http://schemas.openxmlformats.org/officeDocument/2006/relationships/customXml" Target="../ink/ink196.xml"/><Relationship Id="rId11" Type="http://schemas.openxmlformats.org/officeDocument/2006/relationships/image" Target="../media/image197.png"/><Relationship Id="rId5" Type="http://schemas.openxmlformats.org/officeDocument/2006/relationships/image" Target="../media/image5.png"/><Relationship Id="rId15" Type="http://schemas.openxmlformats.org/officeDocument/2006/relationships/image" Target="../media/image199.png"/><Relationship Id="rId10" Type="http://schemas.openxmlformats.org/officeDocument/2006/relationships/customXml" Target="../ink/ink198.xml"/><Relationship Id="rId19" Type="http://schemas.openxmlformats.org/officeDocument/2006/relationships/image" Target="../media/image201.png"/><Relationship Id="rId4" Type="http://schemas.openxmlformats.org/officeDocument/2006/relationships/customXml" Target="../ink/ink195.xml"/><Relationship Id="rId9" Type="http://schemas.openxmlformats.org/officeDocument/2006/relationships/image" Target="../media/image196.png"/><Relationship Id="rId14" Type="http://schemas.openxmlformats.org/officeDocument/2006/relationships/customXml" Target="../ink/ink200.xml"/></Relationships>
</file>

<file path=ppt/slides/_rels/slide11.xml.rels><?xml version="1.0" encoding="UTF-8" standalone="yes"?>
<Relationships xmlns="http://schemas.openxmlformats.org/package/2006/relationships"><Relationship Id="rId8" Type="http://schemas.openxmlformats.org/officeDocument/2006/relationships/customXml" Target="../ink/ink205.xml"/><Relationship Id="rId13" Type="http://schemas.openxmlformats.org/officeDocument/2006/relationships/image" Target="../media/image205.png"/><Relationship Id="rId18" Type="http://schemas.openxmlformats.org/officeDocument/2006/relationships/customXml" Target="../ink/ink210.xml"/><Relationship Id="rId3" Type="http://schemas.openxmlformats.org/officeDocument/2006/relationships/image" Target="../media/image3.png"/><Relationship Id="rId21" Type="http://schemas.openxmlformats.org/officeDocument/2006/relationships/image" Target="../media/image209.png"/><Relationship Id="rId7" Type="http://schemas.openxmlformats.org/officeDocument/2006/relationships/image" Target="../media/image202.png"/><Relationship Id="rId12" Type="http://schemas.openxmlformats.org/officeDocument/2006/relationships/customXml" Target="../ink/ink207.xml"/><Relationship Id="rId17" Type="http://schemas.openxmlformats.org/officeDocument/2006/relationships/image" Target="../media/image207.png"/><Relationship Id="rId25" Type="http://schemas.openxmlformats.org/officeDocument/2006/relationships/image" Target="../media/image211.png"/><Relationship Id="rId2" Type="http://schemas.openxmlformats.org/officeDocument/2006/relationships/notesSlide" Target="../notesSlides/notesSlide11.xml"/><Relationship Id="rId16" Type="http://schemas.openxmlformats.org/officeDocument/2006/relationships/customXml" Target="../ink/ink209.xml"/><Relationship Id="rId20" Type="http://schemas.openxmlformats.org/officeDocument/2006/relationships/customXml" Target="../ink/ink211.xml"/><Relationship Id="rId1" Type="http://schemas.openxmlformats.org/officeDocument/2006/relationships/slideLayout" Target="../slideLayouts/slideLayout1.xml"/><Relationship Id="rId6" Type="http://schemas.openxmlformats.org/officeDocument/2006/relationships/customXml" Target="../ink/ink204.xml"/><Relationship Id="rId11" Type="http://schemas.openxmlformats.org/officeDocument/2006/relationships/image" Target="../media/image204.png"/><Relationship Id="rId24" Type="http://schemas.openxmlformats.org/officeDocument/2006/relationships/customXml" Target="../ink/ink213.xml"/><Relationship Id="rId5" Type="http://schemas.openxmlformats.org/officeDocument/2006/relationships/image" Target="../media/image5.png"/><Relationship Id="rId15" Type="http://schemas.openxmlformats.org/officeDocument/2006/relationships/image" Target="../media/image206.png"/><Relationship Id="rId23" Type="http://schemas.openxmlformats.org/officeDocument/2006/relationships/image" Target="../media/image210.png"/><Relationship Id="rId10" Type="http://schemas.openxmlformats.org/officeDocument/2006/relationships/customXml" Target="../ink/ink206.xml"/><Relationship Id="rId19" Type="http://schemas.openxmlformats.org/officeDocument/2006/relationships/image" Target="../media/image208.png"/><Relationship Id="rId4" Type="http://schemas.openxmlformats.org/officeDocument/2006/relationships/customXml" Target="../ink/ink203.xml"/><Relationship Id="rId9" Type="http://schemas.openxmlformats.org/officeDocument/2006/relationships/image" Target="../media/image203.png"/><Relationship Id="rId14" Type="http://schemas.openxmlformats.org/officeDocument/2006/relationships/customXml" Target="../ink/ink208.xml"/><Relationship Id="rId22" Type="http://schemas.openxmlformats.org/officeDocument/2006/relationships/customXml" Target="../ink/ink212.xml"/></Relationships>
</file>

<file path=ppt/slides/_rels/slide12.xml.rels><?xml version="1.0" encoding="UTF-8" standalone="yes"?>
<Relationships xmlns="http://schemas.openxmlformats.org/package/2006/relationships"><Relationship Id="rId8" Type="http://schemas.openxmlformats.org/officeDocument/2006/relationships/customXml" Target="../ink/ink216.xml"/><Relationship Id="rId13" Type="http://schemas.openxmlformats.org/officeDocument/2006/relationships/image" Target="../media/image215.png"/><Relationship Id="rId18" Type="http://schemas.openxmlformats.org/officeDocument/2006/relationships/customXml" Target="../ink/ink221.xml"/><Relationship Id="rId3" Type="http://schemas.openxmlformats.org/officeDocument/2006/relationships/image" Target="../media/image3.png"/><Relationship Id="rId7" Type="http://schemas.openxmlformats.org/officeDocument/2006/relationships/image" Target="../media/image212.png"/><Relationship Id="rId12" Type="http://schemas.openxmlformats.org/officeDocument/2006/relationships/customXml" Target="../ink/ink218.xml"/><Relationship Id="rId17" Type="http://schemas.openxmlformats.org/officeDocument/2006/relationships/image" Target="../media/image217.png"/><Relationship Id="rId2" Type="http://schemas.openxmlformats.org/officeDocument/2006/relationships/notesSlide" Target="../notesSlides/notesSlide12.xml"/><Relationship Id="rId16" Type="http://schemas.openxmlformats.org/officeDocument/2006/relationships/customXml" Target="../ink/ink220.xml"/><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14.png"/><Relationship Id="rId5" Type="http://schemas.openxmlformats.org/officeDocument/2006/relationships/image" Target="../media/image5.png"/><Relationship Id="rId15" Type="http://schemas.openxmlformats.org/officeDocument/2006/relationships/image" Target="../media/image216.png"/><Relationship Id="rId10" Type="http://schemas.openxmlformats.org/officeDocument/2006/relationships/customXml" Target="../ink/ink217.xml"/><Relationship Id="rId19" Type="http://schemas.openxmlformats.org/officeDocument/2006/relationships/image" Target="../media/image218.png"/><Relationship Id="rId4" Type="http://schemas.openxmlformats.org/officeDocument/2006/relationships/customXml" Target="../ink/ink214.xml"/><Relationship Id="rId9" Type="http://schemas.openxmlformats.org/officeDocument/2006/relationships/image" Target="../media/image213.png"/><Relationship Id="rId14" Type="http://schemas.openxmlformats.org/officeDocument/2006/relationships/customXml" Target="../ink/ink219.xml"/></Relationships>
</file>

<file path=ppt/slides/_rels/slide13.xml.rels><?xml version="1.0" encoding="UTF-8" standalone="yes"?>
<Relationships xmlns="http://schemas.openxmlformats.org/package/2006/relationships"><Relationship Id="rId8" Type="http://schemas.openxmlformats.org/officeDocument/2006/relationships/customXml" Target="../ink/ink224.xml"/><Relationship Id="rId3" Type="http://schemas.openxmlformats.org/officeDocument/2006/relationships/image" Target="../media/image3.png"/><Relationship Id="rId7" Type="http://schemas.openxmlformats.org/officeDocument/2006/relationships/image" Target="../media/image2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23.xml"/><Relationship Id="rId11" Type="http://schemas.openxmlformats.org/officeDocument/2006/relationships/image" Target="../media/image221.png"/><Relationship Id="rId5" Type="http://schemas.openxmlformats.org/officeDocument/2006/relationships/image" Target="../media/image5.png"/><Relationship Id="rId10" Type="http://schemas.openxmlformats.org/officeDocument/2006/relationships/customXml" Target="../ink/ink225.xml"/><Relationship Id="rId4" Type="http://schemas.openxmlformats.org/officeDocument/2006/relationships/customXml" Target="../ink/ink222.xml"/><Relationship Id="rId9" Type="http://schemas.openxmlformats.org/officeDocument/2006/relationships/image" Target="../media/image220.png"/></Relationships>
</file>

<file path=ppt/slides/_rels/slide14.xml.rels><?xml version="1.0" encoding="UTF-8" standalone="yes"?>
<Relationships xmlns="http://schemas.openxmlformats.org/package/2006/relationships"><Relationship Id="rId8" Type="http://schemas.openxmlformats.org/officeDocument/2006/relationships/image" Target="../media/image223.png"/><Relationship Id="rId13" Type="http://schemas.openxmlformats.org/officeDocument/2006/relationships/customXml" Target="../ink/ink230.xml"/><Relationship Id="rId18" Type="http://schemas.openxmlformats.org/officeDocument/2006/relationships/image" Target="../media/image229.png"/><Relationship Id="rId3" Type="http://schemas.openxmlformats.org/officeDocument/2006/relationships/image" Target="../media/image3.png"/><Relationship Id="rId21" Type="http://schemas.openxmlformats.org/officeDocument/2006/relationships/customXml" Target="../ink/ink234.xml"/><Relationship Id="rId7" Type="http://schemas.openxmlformats.org/officeDocument/2006/relationships/customXml" Target="../ink/ink227.xml"/><Relationship Id="rId12" Type="http://schemas.openxmlformats.org/officeDocument/2006/relationships/image" Target="../media/image225.png"/><Relationship Id="rId17" Type="http://schemas.openxmlformats.org/officeDocument/2006/relationships/customXml" Target="../ink/ink232.xml"/><Relationship Id="rId2" Type="http://schemas.openxmlformats.org/officeDocument/2006/relationships/notesSlide" Target="../notesSlides/notesSlide14.xml"/><Relationship Id="rId16" Type="http://schemas.openxmlformats.org/officeDocument/2006/relationships/image" Target="../media/image228.png"/><Relationship Id="rId20" Type="http://schemas.openxmlformats.org/officeDocument/2006/relationships/image" Target="../media/image230.png"/><Relationship Id="rId1" Type="http://schemas.openxmlformats.org/officeDocument/2006/relationships/slideLayout" Target="../slideLayouts/slideLayout1.xml"/><Relationship Id="rId6" Type="http://schemas.openxmlformats.org/officeDocument/2006/relationships/image" Target="../media/image222.png"/><Relationship Id="rId11" Type="http://schemas.openxmlformats.org/officeDocument/2006/relationships/customXml" Target="../ink/ink229.xml"/><Relationship Id="rId5" Type="http://schemas.openxmlformats.org/officeDocument/2006/relationships/image" Target="../media/image5.png"/><Relationship Id="rId15" Type="http://schemas.openxmlformats.org/officeDocument/2006/relationships/customXml" Target="../ink/ink231.xml"/><Relationship Id="rId10" Type="http://schemas.openxmlformats.org/officeDocument/2006/relationships/image" Target="../media/image224.png"/><Relationship Id="rId19" Type="http://schemas.openxmlformats.org/officeDocument/2006/relationships/customXml" Target="../ink/ink233.xml"/><Relationship Id="rId4" Type="http://schemas.openxmlformats.org/officeDocument/2006/relationships/customXml" Target="../ink/ink226.xml"/><Relationship Id="rId9" Type="http://schemas.openxmlformats.org/officeDocument/2006/relationships/customXml" Target="../ink/ink228.xml"/><Relationship Id="rId14" Type="http://schemas.openxmlformats.org/officeDocument/2006/relationships/image" Target="../media/image226.png"/><Relationship Id="rId22" Type="http://schemas.openxmlformats.org/officeDocument/2006/relationships/image" Target="../media/image23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customXml" Target="../ink/ink237.xml"/><Relationship Id="rId13" Type="http://schemas.openxmlformats.org/officeDocument/2006/relationships/image" Target="../media/image235.png"/><Relationship Id="rId18" Type="http://schemas.openxmlformats.org/officeDocument/2006/relationships/customXml" Target="../ink/ink242.xml"/><Relationship Id="rId3" Type="http://schemas.openxmlformats.org/officeDocument/2006/relationships/image" Target="../media/image3.png"/><Relationship Id="rId21" Type="http://schemas.openxmlformats.org/officeDocument/2006/relationships/image" Target="../media/image239.png"/><Relationship Id="rId7" Type="http://schemas.openxmlformats.org/officeDocument/2006/relationships/image" Target="../media/image232.png"/><Relationship Id="rId12" Type="http://schemas.openxmlformats.org/officeDocument/2006/relationships/customXml" Target="../ink/ink239.xml"/><Relationship Id="rId17" Type="http://schemas.openxmlformats.org/officeDocument/2006/relationships/image" Target="../media/image237.png"/><Relationship Id="rId25" Type="http://schemas.openxmlformats.org/officeDocument/2006/relationships/image" Target="../media/image241.png"/><Relationship Id="rId2" Type="http://schemas.openxmlformats.org/officeDocument/2006/relationships/notesSlide" Target="../notesSlides/notesSlide16.xml"/><Relationship Id="rId16" Type="http://schemas.openxmlformats.org/officeDocument/2006/relationships/customXml" Target="../ink/ink241.xml"/><Relationship Id="rId20" Type="http://schemas.openxmlformats.org/officeDocument/2006/relationships/customXml" Target="../ink/ink243.xml"/><Relationship Id="rId1" Type="http://schemas.openxmlformats.org/officeDocument/2006/relationships/slideLayout" Target="../slideLayouts/slideLayout1.xml"/><Relationship Id="rId6" Type="http://schemas.openxmlformats.org/officeDocument/2006/relationships/customXml" Target="../ink/ink236.xml"/><Relationship Id="rId11" Type="http://schemas.openxmlformats.org/officeDocument/2006/relationships/image" Target="../media/image234.png"/><Relationship Id="rId24" Type="http://schemas.openxmlformats.org/officeDocument/2006/relationships/customXml" Target="../ink/ink245.xml"/><Relationship Id="rId5" Type="http://schemas.openxmlformats.org/officeDocument/2006/relationships/image" Target="../media/image5.png"/><Relationship Id="rId15" Type="http://schemas.openxmlformats.org/officeDocument/2006/relationships/image" Target="../media/image236.png"/><Relationship Id="rId23" Type="http://schemas.openxmlformats.org/officeDocument/2006/relationships/image" Target="../media/image240.png"/><Relationship Id="rId10" Type="http://schemas.openxmlformats.org/officeDocument/2006/relationships/customXml" Target="../ink/ink238.xml"/><Relationship Id="rId19" Type="http://schemas.openxmlformats.org/officeDocument/2006/relationships/image" Target="../media/image238.png"/><Relationship Id="rId4" Type="http://schemas.openxmlformats.org/officeDocument/2006/relationships/customXml" Target="../ink/ink235.xml"/><Relationship Id="rId9" Type="http://schemas.openxmlformats.org/officeDocument/2006/relationships/image" Target="../media/image233.png"/><Relationship Id="rId14" Type="http://schemas.openxmlformats.org/officeDocument/2006/relationships/customXml" Target="../ink/ink240.xml"/><Relationship Id="rId22" Type="http://schemas.openxmlformats.org/officeDocument/2006/relationships/customXml" Target="../ink/ink244.xml"/></Relationships>
</file>

<file path=ppt/slides/_rels/slide17.xml.rels><?xml version="1.0" encoding="UTF-8" standalone="yes"?>
<Relationships xmlns="http://schemas.openxmlformats.org/package/2006/relationships"><Relationship Id="rId13" Type="http://schemas.openxmlformats.org/officeDocument/2006/relationships/customXml" Target="../ink/ink250.xml"/><Relationship Id="rId18" Type="http://schemas.openxmlformats.org/officeDocument/2006/relationships/image" Target="../media/image248.png"/><Relationship Id="rId26" Type="http://schemas.openxmlformats.org/officeDocument/2006/relationships/image" Target="../media/image252.png"/><Relationship Id="rId39" Type="http://schemas.openxmlformats.org/officeDocument/2006/relationships/customXml" Target="../ink/ink263.xml"/><Relationship Id="rId21" Type="http://schemas.openxmlformats.org/officeDocument/2006/relationships/customXml" Target="../ink/ink254.xml"/><Relationship Id="rId34" Type="http://schemas.openxmlformats.org/officeDocument/2006/relationships/image" Target="../media/image256.png"/><Relationship Id="rId42" Type="http://schemas.openxmlformats.org/officeDocument/2006/relationships/image" Target="../media/image260.png"/><Relationship Id="rId47" Type="http://schemas.openxmlformats.org/officeDocument/2006/relationships/customXml" Target="../ink/ink267.xml"/><Relationship Id="rId50" Type="http://schemas.openxmlformats.org/officeDocument/2006/relationships/image" Target="../media/image264.png"/><Relationship Id="rId55" Type="http://schemas.openxmlformats.org/officeDocument/2006/relationships/customXml" Target="../ink/ink271.xml"/><Relationship Id="rId7" Type="http://schemas.openxmlformats.org/officeDocument/2006/relationships/customXml" Target="../ink/ink247.xml"/><Relationship Id="rId2" Type="http://schemas.openxmlformats.org/officeDocument/2006/relationships/notesSlide" Target="../notesSlides/notesSlide17.xml"/><Relationship Id="rId16" Type="http://schemas.openxmlformats.org/officeDocument/2006/relationships/image" Target="../media/image247.png"/><Relationship Id="rId29" Type="http://schemas.openxmlformats.org/officeDocument/2006/relationships/customXml" Target="../ink/ink258.xml"/><Relationship Id="rId11" Type="http://schemas.openxmlformats.org/officeDocument/2006/relationships/customXml" Target="../ink/ink249.xml"/><Relationship Id="rId24" Type="http://schemas.openxmlformats.org/officeDocument/2006/relationships/image" Target="../media/image251.png"/><Relationship Id="rId32" Type="http://schemas.openxmlformats.org/officeDocument/2006/relationships/image" Target="../media/image255.png"/><Relationship Id="rId37" Type="http://schemas.openxmlformats.org/officeDocument/2006/relationships/customXml" Target="../ink/ink262.xml"/><Relationship Id="rId40" Type="http://schemas.openxmlformats.org/officeDocument/2006/relationships/image" Target="../media/image259.png"/><Relationship Id="rId45" Type="http://schemas.openxmlformats.org/officeDocument/2006/relationships/customXml" Target="../ink/ink266.xml"/><Relationship Id="rId53" Type="http://schemas.openxmlformats.org/officeDocument/2006/relationships/customXml" Target="../ink/ink270.xml"/><Relationship Id="rId58" Type="http://schemas.openxmlformats.org/officeDocument/2006/relationships/image" Target="../media/image268.png"/><Relationship Id="rId5" Type="http://schemas.openxmlformats.org/officeDocument/2006/relationships/image" Target="../media/image5.png"/><Relationship Id="rId61" Type="http://schemas.openxmlformats.org/officeDocument/2006/relationships/customXml" Target="../ink/ink274.xml"/><Relationship Id="rId19" Type="http://schemas.openxmlformats.org/officeDocument/2006/relationships/customXml" Target="../ink/ink253.xml"/><Relationship Id="rId14" Type="http://schemas.openxmlformats.org/officeDocument/2006/relationships/image" Target="../media/image246.png"/><Relationship Id="rId22" Type="http://schemas.openxmlformats.org/officeDocument/2006/relationships/image" Target="../media/image250.png"/><Relationship Id="rId27" Type="http://schemas.openxmlformats.org/officeDocument/2006/relationships/customXml" Target="../ink/ink257.xml"/><Relationship Id="rId30" Type="http://schemas.openxmlformats.org/officeDocument/2006/relationships/image" Target="../media/image254.png"/><Relationship Id="rId35" Type="http://schemas.openxmlformats.org/officeDocument/2006/relationships/customXml" Target="../ink/ink261.xml"/><Relationship Id="rId43" Type="http://schemas.openxmlformats.org/officeDocument/2006/relationships/customXml" Target="../ink/ink265.xml"/><Relationship Id="rId48" Type="http://schemas.openxmlformats.org/officeDocument/2006/relationships/image" Target="../media/image263.png"/><Relationship Id="rId56" Type="http://schemas.openxmlformats.org/officeDocument/2006/relationships/image" Target="../media/image267.png"/><Relationship Id="rId8" Type="http://schemas.openxmlformats.org/officeDocument/2006/relationships/image" Target="../media/image243.png"/><Relationship Id="rId51" Type="http://schemas.openxmlformats.org/officeDocument/2006/relationships/customXml" Target="../ink/ink269.xml"/><Relationship Id="rId3" Type="http://schemas.openxmlformats.org/officeDocument/2006/relationships/image" Target="../media/image3.png"/><Relationship Id="rId12" Type="http://schemas.openxmlformats.org/officeDocument/2006/relationships/image" Target="../media/image245.png"/><Relationship Id="rId17" Type="http://schemas.openxmlformats.org/officeDocument/2006/relationships/customXml" Target="../ink/ink252.xml"/><Relationship Id="rId25" Type="http://schemas.openxmlformats.org/officeDocument/2006/relationships/customXml" Target="../ink/ink256.xml"/><Relationship Id="rId33" Type="http://schemas.openxmlformats.org/officeDocument/2006/relationships/customXml" Target="../ink/ink260.xml"/><Relationship Id="rId38" Type="http://schemas.openxmlformats.org/officeDocument/2006/relationships/image" Target="../media/image258.png"/><Relationship Id="rId46" Type="http://schemas.openxmlformats.org/officeDocument/2006/relationships/image" Target="../media/image262.png"/><Relationship Id="rId59" Type="http://schemas.openxmlformats.org/officeDocument/2006/relationships/customXml" Target="../ink/ink273.xml"/><Relationship Id="rId20" Type="http://schemas.openxmlformats.org/officeDocument/2006/relationships/image" Target="../media/image249.png"/><Relationship Id="rId41" Type="http://schemas.openxmlformats.org/officeDocument/2006/relationships/customXml" Target="../ink/ink264.xml"/><Relationship Id="rId54" Type="http://schemas.openxmlformats.org/officeDocument/2006/relationships/image" Target="../media/image266.png"/><Relationship Id="rId62" Type="http://schemas.openxmlformats.org/officeDocument/2006/relationships/image" Target="../media/image270.png"/><Relationship Id="rId1" Type="http://schemas.openxmlformats.org/officeDocument/2006/relationships/slideLayout" Target="../slideLayouts/slideLayout1.xml"/><Relationship Id="rId6" Type="http://schemas.openxmlformats.org/officeDocument/2006/relationships/image" Target="../media/image242.png"/><Relationship Id="rId15" Type="http://schemas.openxmlformats.org/officeDocument/2006/relationships/customXml" Target="../ink/ink251.xml"/><Relationship Id="rId23" Type="http://schemas.openxmlformats.org/officeDocument/2006/relationships/customXml" Target="../ink/ink255.xml"/><Relationship Id="rId28" Type="http://schemas.openxmlformats.org/officeDocument/2006/relationships/image" Target="../media/image253.png"/><Relationship Id="rId36" Type="http://schemas.openxmlformats.org/officeDocument/2006/relationships/image" Target="../media/image257.png"/><Relationship Id="rId49" Type="http://schemas.openxmlformats.org/officeDocument/2006/relationships/customXml" Target="../ink/ink268.xml"/><Relationship Id="rId57" Type="http://schemas.openxmlformats.org/officeDocument/2006/relationships/customXml" Target="../ink/ink272.xml"/><Relationship Id="rId10" Type="http://schemas.openxmlformats.org/officeDocument/2006/relationships/image" Target="../media/image244.png"/><Relationship Id="rId31" Type="http://schemas.openxmlformats.org/officeDocument/2006/relationships/customXml" Target="../ink/ink259.xml"/><Relationship Id="rId44" Type="http://schemas.openxmlformats.org/officeDocument/2006/relationships/image" Target="../media/image261.png"/><Relationship Id="rId52" Type="http://schemas.openxmlformats.org/officeDocument/2006/relationships/image" Target="../media/image265.png"/><Relationship Id="rId60" Type="http://schemas.openxmlformats.org/officeDocument/2006/relationships/image" Target="../media/image269.png"/><Relationship Id="rId4" Type="http://schemas.openxmlformats.org/officeDocument/2006/relationships/customXml" Target="../ink/ink246.xml"/><Relationship Id="rId9" Type="http://schemas.openxmlformats.org/officeDocument/2006/relationships/customXml" Target="../ink/ink248.xml"/></Relationships>
</file>

<file path=ppt/slides/_rels/slide18.xml.rels><?xml version="1.0" encoding="UTF-8" standalone="yes"?>
<Relationships xmlns="http://schemas.openxmlformats.org/package/2006/relationships"><Relationship Id="rId8" Type="http://schemas.openxmlformats.org/officeDocument/2006/relationships/customXml" Target="../ink/ink277.xml"/><Relationship Id="rId13" Type="http://schemas.openxmlformats.org/officeDocument/2006/relationships/image" Target="../media/image274.png"/><Relationship Id="rId18" Type="http://schemas.openxmlformats.org/officeDocument/2006/relationships/customXml" Target="../ink/ink282.xml"/><Relationship Id="rId3" Type="http://schemas.openxmlformats.org/officeDocument/2006/relationships/image" Target="../media/image3.png"/><Relationship Id="rId21" Type="http://schemas.openxmlformats.org/officeDocument/2006/relationships/image" Target="../media/image278.png"/><Relationship Id="rId7" Type="http://schemas.openxmlformats.org/officeDocument/2006/relationships/image" Target="../media/image271.png"/><Relationship Id="rId12" Type="http://schemas.openxmlformats.org/officeDocument/2006/relationships/customXml" Target="../ink/ink279.xml"/><Relationship Id="rId17" Type="http://schemas.openxmlformats.org/officeDocument/2006/relationships/image" Target="../media/image276.png"/><Relationship Id="rId25" Type="http://schemas.openxmlformats.org/officeDocument/2006/relationships/image" Target="../media/image280.png"/><Relationship Id="rId2" Type="http://schemas.openxmlformats.org/officeDocument/2006/relationships/notesSlide" Target="../notesSlides/notesSlide18.xml"/><Relationship Id="rId16" Type="http://schemas.openxmlformats.org/officeDocument/2006/relationships/customXml" Target="../ink/ink281.xml"/><Relationship Id="rId20" Type="http://schemas.openxmlformats.org/officeDocument/2006/relationships/customXml" Target="../ink/ink283.xml"/><Relationship Id="rId1" Type="http://schemas.openxmlformats.org/officeDocument/2006/relationships/slideLayout" Target="../slideLayouts/slideLayout1.xml"/><Relationship Id="rId6" Type="http://schemas.openxmlformats.org/officeDocument/2006/relationships/customXml" Target="../ink/ink276.xml"/><Relationship Id="rId11" Type="http://schemas.openxmlformats.org/officeDocument/2006/relationships/image" Target="../media/image273.png"/><Relationship Id="rId24" Type="http://schemas.openxmlformats.org/officeDocument/2006/relationships/customXml" Target="../ink/ink285.xml"/><Relationship Id="rId5" Type="http://schemas.openxmlformats.org/officeDocument/2006/relationships/image" Target="../media/image5.png"/><Relationship Id="rId15" Type="http://schemas.openxmlformats.org/officeDocument/2006/relationships/image" Target="../media/image275.png"/><Relationship Id="rId23" Type="http://schemas.openxmlformats.org/officeDocument/2006/relationships/image" Target="../media/image279.png"/><Relationship Id="rId10" Type="http://schemas.openxmlformats.org/officeDocument/2006/relationships/customXml" Target="../ink/ink278.xml"/><Relationship Id="rId19" Type="http://schemas.openxmlformats.org/officeDocument/2006/relationships/image" Target="../media/image277.png"/><Relationship Id="rId4" Type="http://schemas.openxmlformats.org/officeDocument/2006/relationships/customXml" Target="../ink/ink275.xml"/><Relationship Id="rId9" Type="http://schemas.openxmlformats.org/officeDocument/2006/relationships/image" Target="../media/image272.png"/><Relationship Id="rId14" Type="http://schemas.openxmlformats.org/officeDocument/2006/relationships/customXml" Target="../ink/ink280.xml"/><Relationship Id="rId22" Type="http://schemas.openxmlformats.org/officeDocument/2006/relationships/customXml" Target="../ink/ink284.xml"/></Relationships>
</file>

<file path=ppt/slides/_rels/slide19.xml.rels><?xml version="1.0" encoding="UTF-8" standalone="yes"?>
<Relationships xmlns="http://schemas.openxmlformats.org/package/2006/relationships"><Relationship Id="rId8" Type="http://schemas.openxmlformats.org/officeDocument/2006/relationships/image" Target="../media/image282.png"/><Relationship Id="rId13" Type="http://schemas.openxmlformats.org/officeDocument/2006/relationships/customXml" Target="../ink/ink290.xml"/><Relationship Id="rId18" Type="http://schemas.openxmlformats.org/officeDocument/2006/relationships/image" Target="../media/image287.png"/><Relationship Id="rId26" Type="http://schemas.openxmlformats.org/officeDocument/2006/relationships/image" Target="../media/image291.png"/><Relationship Id="rId3" Type="http://schemas.openxmlformats.org/officeDocument/2006/relationships/image" Target="../media/image3.png"/><Relationship Id="rId21" Type="http://schemas.openxmlformats.org/officeDocument/2006/relationships/customXml" Target="../ink/ink294.xml"/><Relationship Id="rId7" Type="http://schemas.openxmlformats.org/officeDocument/2006/relationships/customXml" Target="../ink/ink287.xml"/><Relationship Id="rId12" Type="http://schemas.openxmlformats.org/officeDocument/2006/relationships/image" Target="../media/image284.png"/><Relationship Id="rId17" Type="http://schemas.openxmlformats.org/officeDocument/2006/relationships/customXml" Target="../ink/ink292.xml"/><Relationship Id="rId25" Type="http://schemas.openxmlformats.org/officeDocument/2006/relationships/customXml" Target="../ink/ink296.xml"/><Relationship Id="rId2" Type="http://schemas.openxmlformats.org/officeDocument/2006/relationships/notesSlide" Target="../notesSlides/notesSlide19.xml"/><Relationship Id="rId16" Type="http://schemas.openxmlformats.org/officeDocument/2006/relationships/image" Target="../media/image286.png"/><Relationship Id="rId20" Type="http://schemas.openxmlformats.org/officeDocument/2006/relationships/image" Target="../media/image288.png"/><Relationship Id="rId1" Type="http://schemas.openxmlformats.org/officeDocument/2006/relationships/slideLayout" Target="../slideLayouts/slideLayout1.xml"/><Relationship Id="rId6" Type="http://schemas.openxmlformats.org/officeDocument/2006/relationships/image" Target="../media/image281.png"/><Relationship Id="rId11" Type="http://schemas.openxmlformats.org/officeDocument/2006/relationships/customXml" Target="../ink/ink289.xml"/><Relationship Id="rId24" Type="http://schemas.openxmlformats.org/officeDocument/2006/relationships/image" Target="../media/image290.png"/><Relationship Id="rId5" Type="http://schemas.openxmlformats.org/officeDocument/2006/relationships/image" Target="../media/image5.png"/><Relationship Id="rId15" Type="http://schemas.openxmlformats.org/officeDocument/2006/relationships/customXml" Target="../ink/ink291.xml"/><Relationship Id="rId23" Type="http://schemas.openxmlformats.org/officeDocument/2006/relationships/customXml" Target="../ink/ink295.xml"/><Relationship Id="rId10" Type="http://schemas.openxmlformats.org/officeDocument/2006/relationships/image" Target="../media/image283.png"/><Relationship Id="rId19" Type="http://schemas.openxmlformats.org/officeDocument/2006/relationships/customXml" Target="../ink/ink293.xml"/><Relationship Id="rId4" Type="http://schemas.openxmlformats.org/officeDocument/2006/relationships/customXml" Target="../ink/ink286.xml"/><Relationship Id="rId9" Type="http://schemas.openxmlformats.org/officeDocument/2006/relationships/customXml" Target="../ink/ink288.xml"/><Relationship Id="rId14" Type="http://schemas.openxmlformats.org/officeDocument/2006/relationships/image" Target="../media/image285.png"/><Relationship Id="rId22" Type="http://schemas.openxmlformats.org/officeDocument/2006/relationships/image" Target="../media/image28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99.xml"/><Relationship Id="rId13" Type="http://schemas.openxmlformats.org/officeDocument/2006/relationships/image" Target="../media/image295.png"/><Relationship Id="rId18" Type="http://schemas.openxmlformats.org/officeDocument/2006/relationships/customXml" Target="../ink/ink304.xml"/><Relationship Id="rId26" Type="http://schemas.openxmlformats.org/officeDocument/2006/relationships/customXml" Target="../ink/ink308.xml"/><Relationship Id="rId3" Type="http://schemas.openxmlformats.org/officeDocument/2006/relationships/image" Target="../media/image3.png"/><Relationship Id="rId21" Type="http://schemas.openxmlformats.org/officeDocument/2006/relationships/image" Target="../media/image299.png"/><Relationship Id="rId7" Type="http://schemas.openxmlformats.org/officeDocument/2006/relationships/image" Target="../media/image292.png"/><Relationship Id="rId12" Type="http://schemas.openxmlformats.org/officeDocument/2006/relationships/customXml" Target="../ink/ink301.xml"/><Relationship Id="rId17" Type="http://schemas.openxmlformats.org/officeDocument/2006/relationships/image" Target="../media/image297.png"/><Relationship Id="rId25" Type="http://schemas.openxmlformats.org/officeDocument/2006/relationships/image" Target="../media/image301.png"/><Relationship Id="rId2" Type="http://schemas.openxmlformats.org/officeDocument/2006/relationships/notesSlide" Target="../notesSlides/notesSlide20.xml"/><Relationship Id="rId16" Type="http://schemas.openxmlformats.org/officeDocument/2006/relationships/customXml" Target="../ink/ink303.xml"/><Relationship Id="rId20" Type="http://schemas.openxmlformats.org/officeDocument/2006/relationships/customXml" Target="../ink/ink305.xml"/><Relationship Id="rId29" Type="http://schemas.openxmlformats.org/officeDocument/2006/relationships/image" Target="../media/image303.png"/><Relationship Id="rId1" Type="http://schemas.openxmlformats.org/officeDocument/2006/relationships/slideLayout" Target="../slideLayouts/slideLayout1.xml"/><Relationship Id="rId6" Type="http://schemas.openxmlformats.org/officeDocument/2006/relationships/customXml" Target="../ink/ink298.xml"/><Relationship Id="rId11" Type="http://schemas.openxmlformats.org/officeDocument/2006/relationships/image" Target="../media/image294.png"/><Relationship Id="rId24" Type="http://schemas.openxmlformats.org/officeDocument/2006/relationships/customXml" Target="../ink/ink307.xml"/><Relationship Id="rId5" Type="http://schemas.openxmlformats.org/officeDocument/2006/relationships/image" Target="../media/image5.png"/><Relationship Id="rId15" Type="http://schemas.openxmlformats.org/officeDocument/2006/relationships/image" Target="../media/image296.png"/><Relationship Id="rId23" Type="http://schemas.openxmlformats.org/officeDocument/2006/relationships/image" Target="../media/image300.png"/><Relationship Id="rId28" Type="http://schemas.openxmlformats.org/officeDocument/2006/relationships/customXml" Target="../ink/ink309.xml"/><Relationship Id="rId10" Type="http://schemas.openxmlformats.org/officeDocument/2006/relationships/customXml" Target="../ink/ink300.xml"/><Relationship Id="rId19" Type="http://schemas.openxmlformats.org/officeDocument/2006/relationships/image" Target="../media/image298.png"/><Relationship Id="rId4" Type="http://schemas.openxmlformats.org/officeDocument/2006/relationships/customXml" Target="../ink/ink297.xml"/><Relationship Id="rId9" Type="http://schemas.openxmlformats.org/officeDocument/2006/relationships/image" Target="../media/image293.png"/><Relationship Id="rId14" Type="http://schemas.openxmlformats.org/officeDocument/2006/relationships/customXml" Target="../ink/ink302.xml"/><Relationship Id="rId22" Type="http://schemas.openxmlformats.org/officeDocument/2006/relationships/customXml" Target="../ink/ink306.xml"/><Relationship Id="rId27" Type="http://schemas.openxmlformats.org/officeDocument/2006/relationships/image" Target="../media/image302.png"/></Relationships>
</file>

<file path=ppt/slides/_rels/slide21.xml.rels><?xml version="1.0" encoding="UTF-8" standalone="yes"?>
<Relationships xmlns="http://schemas.openxmlformats.org/package/2006/relationships"><Relationship Id="rId8" Type="http://schemas.openxmlformats.org/officeDocument/2006/relationships/customXml" Target="../ink/ink312.xml"/><Relationship Id="rId13" Type="http://schemas.openxmlformats.org/officeDocument/2006/relationships/image" Target="../media/image307.png"/><Relationship Id="rId18" Type="http://schemas.openxmlformats.org/officeDocument/2006/relationships/customXml" Target="../ink/ink317.xml"/><Relationship Id="rId3" Type="http://schemas.openxmlformats.org/officeDocument/2006/relationships/image" Target="../media/image3.png"/><Relationship Id="rId7" Type="http://schemas.openxmlformats.org/officeDocument/2006/relationships/image" Target="../media/image304.png"/><Relationship Id="rId12" Type="http://schemas.openxmlformats.org/officeDocument/2006/relationships/customXml" Target="../ink/ink314.xml"/><Relationship Id="rId17" Type="http://schemas.openxmlformats.org/officeDocument/2006/relationships/image" Target="../media/image309.png"/><Relationship Id="rId2" Type="http://schemas.openxmlformats.org/officeDocument/2006/relationships/notesSlide" Target="../notesSlides/notesSlide21.xml"/><Relationship Id="rId16" Type="http://schemas.openxmlformats.org/officeDocument/2006/relationships/customXml" Target="../ink/ink316.xml"/><Relationship Id="rId1" Type="http://schemas.openxmlformats.org/officeDocument/2006/relationships/slideLayout" Target="../slideLayouts/slideLayout1.xml"/><Relationship Id="rId6" Type="http://schemas.openxmlformats.org/officeDocument/2006/relationships/customXml" Target="../ink/ink311.xml"/><Relationship Id="rId11" Type="http://schemas.openxmlformats.org/officeDocument/2006/relationships/image" Target="../media/image306.png"/><Relationship Id="rId5" Type="http://schemas.openxmlformats.org/officeDocument/2006/relationships/image" Target="../media/image5.png"/><Relationship Id="rId15" Type="http://schemas.openxmlformats.org/officeDocument/2006/relationships/image" Target="../media/image308.png"/><Relationship Id="rId10" Type="http://schemas.openxmlformats.org/officeDocument/2006/relationships/customXml" Target="../ink/ink313.xml"/><Relationship Id="rId19" Type="http://schemas.openxmlformats.org/officeDocument/2006/relationships/image" Target="../media/image310.png"/><Relationship Id="rId4" Type="http://schemas.openxmlformats.org/officeDocument/2006/relationships/customXml" Target="../ink/ink310.xml"/><Relationship Id="rId9" Type="http://schemas.openxmlformats.org/officeDocument/2006/relationships/image" Target="../media/image305.png"/><Relationship Id="rId14" Type="http://schemas.openxmlformats.org/officeDocument/2006/relationships/customXml" Target="../ink/ink3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18" Type="http://schemas.openxmlformats.org/officeDocument/2006/relationships/customXml" Target="../ink/ink2.xml"/><Relationship Id="rId426" Type="http://schemas.openxmlformats.org/officeDocument/2006/relationships/customXml" Target="../ink/ink6.xml"/><Relationship Id="rId3" Type="http://schemas.openxmlformats.org/officeDocument/2006/relationships/image" Target="../media/image3.png"/><Relationship Id="rId421" Type="http://schemas.openxmlformats.org/officeDocument/2006/relationships/image" Target="../media/image7.png"/><Relationship Id="rId434" Type="http://schemas.openxmlformats.org/officeDocument/2006/relationships/customXml" Target="../ink/ink10.xml"/><Relationship Id="rId417" Type="http://schemas.openxmlformats.org/officeDocument/2006/relationships/image" Target="../media/image227.png"/><Relationship Id="rId420" Type="http://schemas.openxmlformats.org/officeDocument/2006/relationships/customXml" Target="../ink/ink3.xml"/><Relationship Id="rId425" Type="http://schemas.openxmlformats.org/officeDocument/2006/relationships/image" Target="../media/image9.png"/><Relationship Id="rId433" Type="http://schemas.openxmlformats.org/officeDocument/2006/relationships/image" Target="../media/image13.png"/><Relationship Id="rId2" Type="http://schemas.openxmlformats.org/officeDocument/2006/relationships/notesSlide" Target="../notesSlides/notesSlide4.xml"/><Relationship Id="rId429" Type="http://schemas.openxmlformats.org/officeDocument/2006/relationships/image" Target="../media/image11.png"/><Relationship Id="rId1" Type="http://schemas.openxmlformats.org/officeDocument/2006/relationships/slideLayout" Target="../slideLayouts/slideLayout1.xml"/><Relationship Id="rId424" Type="http://schemas.openxmlformats.org/officeDocument/2006/relationships/customXml" Target="../ink/ink5.xml"/><Relationship Id="rId432" Type="http://schemas.openxmlformats.org/officeDocument/2006/relationships/customXml" Target="../ink/ink9.xml"/><Relationship Id="rId437" Type="http://schemas.openxmlformats.org/officeDocument/2006/relationships/image" Target="../media/image15.png"/><Relationship Id="rId423" Type="http://schemas.openxmlformats.org/officeDocument/2006/relationships/image" Target="../media/image8.png"/><Relationship Id="rId428" Type="http://schemas.openxmlformats.org/officeDocument/2006/relationships/customXml" Target="../ink/ink7.xml"/><Relationship Id="rId436" Type="http://schemas.openxmlformats.org/officeDocument/2006/relationships/customXml" Target="../ink/ink11.xml"/><Relationship Id="rId419" Type="http://schemas.openxmlformats.org/officeDocument/2006/relationships/image" Target="../media/image6.png"/><Relationship Id="rId431" Type="http://schemas.openxmlformats.org/officeDocument/2006/relationships/image" Target="../media/image12.png"/><Relationship Id="rId4" Type="http://schemas.openxmlformats.org/officeDocument/2006/relationships/customXml" Target="../ink/ink1.xml"/><Relationship Id="rId422" Type="http://schemas.openxmlformats.org/officeDocument/2006/relationships/customXml" Target="../ink/ink4.xml"/><Relationship Id="rId427" Type="http://schemas.openxmlformats.org/officeDocument/2006/relationships/image" Target="../media/image10.png"/><Relationship Id="rId430" Type="http://schemas.openxmlformats.org/officeDocument/2006/relationships/customXml" Target="../ink/ink8.xml"/><Relationship Id="rId435"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19.png"/><Relationship Id="rId18" Type="http://schemas.openxmlformats.org/officeDocument/2006/relationships/customXml" Target="../ink/ink19.xml"/><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customXml" Target="../ink/ink16.xml"/><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customXml" Target="../ink/ink18.xml"/><Relationship Id="rId20" Type="http://schemas.openxmlformats.org/officeDocument/2006/relationships/customXml" Target="../ink/ink20.xml"/><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18.png"/><Relationship Id="rId24" Type="http://schemas.openxmlformats.org/officeDocument/2006/relationships/customXml" Target="../ink/ink22.xml"/><Relationship Id="rId5" Type="http://schemas.openxmlformats.org/officeDocument/2006/relationships/image" Target="../media/image5.png"/><Relationship Id="rId15" Type="http://schemas.openxmlformats.org/officeDocument/2006/relationships/image" Target="../media/image20.png"/><Relationship Id="rId23" Type="http://schemas.openxmlformats.org/officeDocument/2006/relationships/image" Target="../media/image24.png"/><Relationship Id="rId10" Type="http://schemas.openxmlformats.org/officeDocument/2006/relationships/customXml" Target="../ink/ink15.xml"/><Relationship Id="rId19" Type="http://schemas.openxmlformats.org/officeDocument/2006/relationships/image" Target="../media/image22.png"/><Relationship Id="rId4" Type="http://schemas.openxmlformats.org/officeDocument/2006/relationships/customXml" Target="../ink/ink12.xml"/><Relationship Id="rId9" Type="http://schemas.openxmlformats.org/officeDocument/2006/relationships/image" Target="../media/image17.png"/><Relationship Id="rId14" Type="http://schemas.openxmlformats.org/officeDocument/2006/relationships/customXml" Target="../ink/ink17.xml"/><Relationship Id="rId22" Type="http://schemas.openxmlformats.org/officeDocument/2006/relationships/customXml" Target="../ink/ink21.xml"/></Relationships>
</file>

<file path=ppt/slides/_rels/slide6.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29.png"/><Relationship Id="rId18" Type="http://schemas.openxmlformats.org/officeDocument/2006/relationships/customXml" Target="../ink/ink30.xml"/><Relationship Id="rId26" Type="http://schemas.openxmlformats.org/officeDocument/2006/relationships/customXml" Target="../ink/ink34.xml"/><Relationship Id="rId3" Type="http://schemas.openxmlformats.org/officeDocument/2006/relationships/image" Target="../media/image3.png"/><Relationship Id="rId21" Type="http://schemas.openxmlformats.org/officeDocument/2006/relationships/image" Target="../media/image33.png"/><Relationship Id="rId7" Type="http://schemas.openxmlformats.org/officeDocument/2006/relationships/image" Target="../media/image26.png"/><Relationship Id="rId12" Type="http://schemas.openxmlformats.org/officeDocument/2006/relationships/customXml" Target="../ink/ink27.xml"/><Relationship Id="rId17" Type="http://schemas.openxmlformats.org/officeDocument/2006/relationships/image" Target="../media/image31.png"/><Relationship Id="rId25"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customXml" Target="../ink/ink29.xml"/><Relationship Id="rId20" Type="http://schemas.openxmlformats.org/officeDocument/2006/relationships/customXml" Target="../ink/ink31.xml"/><Relationship Id="rId29"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customXml" Target="../ink/ink24.xml"/><Relationship Id="rId11" Type="http://schemas.openxmlformats.org/officeDocument/2006/relationships/image" Target="../media/image28.png"/><Relationship Id="rId24" Type="http://schemas.openxmlformats.org/officeDocument/2006/relationships/customXml" Target="../ink/ink33.xml"/><Relationship Id="rId5" Type="http://schemas.openxmlformats.org/officeDocument/2006/relationships/image" Target="../media/image5.png"/><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customXml" Target="../ink/ink35.xml"/><Relationship Id="rId10" Type="http://schemas.openxmlformats.org/officeDocument/2006/relationships/customXml" Target="../ink/ink26.xml"/><Relationship Id="rId19" Type="http://schemas.openxmlformats.org/officeDocument/2006/relationships/image" Target="../media/image32.png"/><Relationship Id="rId4" Type="http://schemas.openxmlformats.org/officeDocument/2006/relationships/customXml" Target="../ink/ink23.xml"/><Relationship Id="rId9" Type="http://schemas.openxmlformats.org/officeDocument/2006/relationships/image" Target="../media/image27.png"/><Relationship Id="rId14" Type="http://schemas.openxmlformats.org/officeDocument/2006/relationships/customXml" Target="../ink/ink28.xml"/><Relationship Id="rId22" Type="http://schemas.openxmlformats.org/officeDocument/2006/relationships/customXml" Target="../ink/ink32.xml"/><Relationship Id="rId27" Type="http://schemas.openxmlformats.org/officeDocument/2006/relationships/image" Target="../media/image36.png"/></Relationships>
</file>

<file path=ppt/slides/_rels/slide7.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customXml" Target="../ink/ink43.xml"/><Relationship Id="rId26" Type="http://schemas.openxmlformats.org/officeDocument/2006/relationships/customXml" Target="../ink/ink47.xml"/><Relationship Id="rId39" Type="http://schemas.openxmlformats.org/officeDocument/2006/relationships/image" Target="../media/image54.png"/><Relationship Id="rId21" Type="http://schemas.openxmlformats.org/officeDocument/2006/relationships/image" Target="../media/image45.png"/><Relationship Id="rId34" Type="http://schemas.openxmlformats.org/officeDocument/2006/relationships/customXml" Target="../ink/ink51.xml"/><Relationship Id="rId42" Type="http://schemas.openxmlformats.org/officeDocument/2006/relationships/customXml" Target="../ink/ink55.xml"/><Relationship Id="rId7" Type="http://schemas.openxmlformats.org/officeDocument/2006/relationships/image" Target="../media/image38.png"/><Relationship Id="rId2" Type="http://schemas.openxmlformats.org/officeDocument/2006/relationships/notesSlide" Target="../notesSlides/notesSlide7.xml"/><Relationship Id="rId16" Type="http://schemas.openxmlformats.org/officeDocument/2006/relationships/customXml" Target="../ink/ink42.xml"/><Relationship Id="rId29"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customXml" Target="../ink/ink37.xml"/><Relationship Id="rId11" Type="http://schemas.openxmlformats.org/officeDocument/2006/relationships/image" Target="../media/image40.png"/><Relationship Id="rId24" Type="http://schemas.openxmlformats.org/officeDocument/2006/relationships/customXml" Target="../ink/ink46.xml"/><Relationship Id="rId32" Type="http://schemas.openxmlformats.org/officeDocument/2006/relationships/customXml" Target="../ink/ink50.xml"/><Relationship Id="rId37" Type="http://schemas.openxmlformats.org/officeDocument/2006/relationships/image" Target="../media/image53.png"/><Relationship Id="rId40" Type="http://schemas.openxmlformats.org/officeDocument/2006/relationships/customXml" Target="../ink/ink54.xml"/><Relationship Id="rId45" Type="http://schemas.openxmlformats.org/officeDocument/2006/relationships/image" Target="../media/image57.png"/><Relationship Id="rId5" Type="http://schemas.openxmlformats.org/officeDocument/2006/relationships/image" Target="../media/image5.png"/><Relationship Id="rId15" Type="http://schemas.openxmlformats.org/officeDocument/2006/relationships/image" Target="../media/image42.png"/><Relationship Id="rId23" Type="http://schemas.openxmlformats.org/officeDocument/2006/relationships/image" Target="../media/image46.png"/><Relationship Id="rId28" Type="http://schemas.openxmlformats.org/officeDocument/2006/relationships/customXml" Target="../ink/ink48.xml"/><Relationship Id="rId36" Type="http://schemas.openxmlformats.org/officeDocument/2006/relationships/customXml" Target="../ink/ink52.xml"/><Relationship Id="rId10" Type="http://schemas.openxmlformats.org/officeDocument/2006/relationships/customXml" Target="../ink/ink39.xml"/><Relationship Id="rId19" Type="http://schemas.openxmlformats.org/officeDocument/2006/relationships/image" Target="../media/image44.png"/><Relationship Id="rId31" Type="http://schemas.openxmlformats.org/officeDocument/2006/relationships/image" Target="../media/image50.png"/><Relationship Id="rId44" Type="http://schemas.openxmlformats.org/officeDocument/2006/relationships/customXml" Target="../ink/ink56.xml"/><Relationship Id="rId4" Type="http://schemas.openxmlformats.org/officeDocument/2006/relationships/customXml" Target="../ink/ink36.xml"/><Relationship Id="rId9" Type="http://schemas.openxmlformats.org/officeDocument/2006/relationships/image" Target="../media/image39.png"/><Relationship Id="rId14" Type="http://schemas.openxmlformats.org/officeDocument/2006/relationships/customXml" Target="../ink/ink41.xml"/><Relationship Id="rId22" Type="http://schemas.openxmlformats.org/officeDocument/2006/relationships/customXml" Target="../ink/ink45.xml"/><Relationship Id="rId27" Type="http://schemas.openxmlformats.org/officeDocument/2006/relationships/image" Target="../media/image48.png"/><Relationship Id="rId30" Type="http://schemas.openxmlformats.org/officeDocument/2006/relationships/customXml" Target="../ink/ink49.xml"/><Relationship Id="rId35" Type="http://schemas.openxmlformats.org/officeDocument/2006/relationships/image" Target="../media/image52.png"/><Relationship Id="rId43" Type="http://schemas.openxmlformats.org/officeDocument/2006/relationships/image" Target="../media/image56.png"/><Relationship Id="rId8" Type="http://schemas.openxmlformats.org/officeDocument/2006/relationships/customXml" Target="../ink/ink38.xml"/><Relationship Id="rId3" Type="http://schemas.openxmlformats.org/officeDocument/2006/relationships/image" Target="../media/image3.png"/><Relationship Id="rId12" Type="http://schemas.openxmlformats.org/officeDocument/2006/relationships/customXml" Target="../ink/ink40.xml"/><Relationship Id="rId17" Type="http://schemas.openxmlformats.org/officeDocument/2006/relationships/image" Target="../media/image43.png"/><Relationship Id="rId25" Type="http://schemas.openxmlformats.org/officeDocument/2006/relationships/image" Target="../media/image47.png"/><Relationship Id="rId33" Type="http://schemas.openxmlformats.org/officeDocument/2006/relationships/image" Target="../media/image51.png"/><Relationship Id="rId38" Type="http://schemas.openxmlformats.org/officeDocument/2006/relationships/customXml" Target="../ink/ink53.xml"/><Relationship Id="rId20" Type="http://schemas.openxmlformats.org/officeDocument/2006/relationships/customXml" Target="../ink/ink44.xml"/><Relationship Id="rId41"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113.png"/><Relationship Id="rId21" Type="http://schemas.openxmlformats.org/officeDocument/2006/relationships/image" Target="../media/image65.png"/><Relationship Id="rId63" Type="http://schemas.openxmlformats.org/officeDocument/2006/relationships/image" Target="../media/image86.png"/><Relationship Id="rId159" Type="http://schemas.openxmlformats.org/officeDocument/2006/relationships/image" Target="../media/image134.png"/><Relationship Id="rId170" Type="http://schemas.openxmlformats.org/officeDocument/2006/relationships/customXml" Target="../ink/ink140.xml"/><Relationship Id="rId226" Type="http://schemas.openxmlformats.org/officeDocument/2006/relationships/customXml" Target="../ink/ink168.xml"/><Relationship Id="rId268" Type="http://schemas.openxmlformats.org/officeDocument/2006/relationships/customXml" Target="../ink/ink189.xml"/><Relationship Id="rId32" Type="http://schemas.openxmlformats.org/officeDocument/2006/relationships/customXml" Target="../ink/ink71.xml"/><Relationship Id="rId74" Type="http://schemas.openxmlformats.org/officeDocument/2006/relationships/customXml" Target="../ink/ink92.xml"/><Relationship Id="rId128" Type="http://schemas.openxmlformats.org/officeDocument/2006/relationships/customXml" Target="../ink/ink119.xml"/><Relationship Id="rId5" Type="http://schemas.openxmlformats.org/officeDocument/2006/relationships/image" Target="../media/image5.png"/><Relationship Id="rId181" Type="http://schemas.openxmlformats.org/officeDocument/2006/relationships/image" Target="../media/image145.png"/><Relationship Id="rId237" Type="http://schemas.openxmlformats.org/officeDocument/2006/relationships/image" Target="../media/image173.png"/><Relationship Id="rId258" Type="http://schemas.openxmlformats.org/officeDocument/2006/relationships/customXml" Target="../ink/ink184.xml"/><Relationship Id="rId279" Type="http://schemas.openxmlformats.org/officeDocument/2006/relationships/image" Target="../media/image194.png"/><Relationship Id="rId22" Type="http://schemas.openxmlformats.org/officeDocument/2006/relationships/customXml" Target="../ink/ink66.xml"/><Relationship Id="rId43" Type="http://schemas.openxmlformats.org/officeDocument/2006/relationships/image" Target="../media/image76.png"/><Relationship Id="rId64" Type="http://schemas.openxmlformats.org/officeDocument/2006/relationships/customXml" Target="../ink/ink87.xml"/><Relationship Id="rId118" Type="http://schemas.openxmlformats.org/officeDocument/2006/relationships/customXml" Target="../ink/ink114.xml"/><Relationship Id="rId139" Type="http://schemas.openxmlformats.org/officeDocument/2006/relationships/image" Target="../media/image124.png"/><Relationship Id="rId85" Type="http://schemas.openxmlformats.org/officeDocument/2006/relationships/image" Target="../media/image97.png"/><Relationship Id="rId150" Type="http://schemas.openxmlformats.org/officeDocument/2006/relationships/customXml" Target="../ink/ink130.xml"/><Relationship Id="rId171" Type="http://schemas.openxmlformats.org/officeDocument/2006/relationships/image" Target="../media/image140.png"/><Relationship Id="rId192" Type="http://schemas.openxmlformats.org/officeDocument/2006/relationships/customXml" Target="../ink/ink151.xml"/><Relationship Id="rId206" Type="http://schemas.openxmlformats.org/officeDocument/2006/relationships/customXml" Target="../ink/ink158.xml"/><Relationship Id="rId227" Type="http://schemas.openxmlformats.org/officeDocument/2006/relationships/image" Target="../media/image168.png"/><Relationship Id="rId248" Type="http://schemas.openxmlformats.org/officeDocument/2006/relationships/customXml" Target="../ink/ink179.xml"/><Relationship Id="rId269" Type="http://schemas.openxmlformats.org/officeDocument/2006/relationships/image" Target="../media/image189.png"/><Relationship Id="rId12" Type="http://schemas.openxmlformats.org/officeDocument/2006/relationships/customXml" Target="../ink/ink61.xml"/><Relationship Id="rId33" Type="http://schemas.openxmlformats.org/officeDocument/2006/relationships/image" Target="../media/image71.png"/><Relationship Id="rId108" Type="http://schemas.openxmlformats.org/officeDocument/2006/relationships/customXml" Target="../ink/ink109.xml"/><Relationship Id="rId129" Type="http://schemas.openxmlformats.org/officeDocument/2006/relationships/image" Target="../media/image119.png"/><Relationship Id="rId54" Type="http://schemas.openxmlformats.org/officeDocument/2006/relationships/customXml" Target="../ink/ink82.xml"/><Relationship Id="rId75" Type="http://schemas.openxmlformats.org/officeDocument/2006/relationships/image" Target="../media/image92.png"/><Relationship Id="rId96" Type="http://schemas.openxmlformats.org/officeDocument/2006/relationships/customXml" Target="../ink/ink103.xml"/><Relationship Id="rId140" Type="http://schemas.openxmlformats.org/officeDocument/2006/relationships/customXml" Target="../ink/ink125.xml"/><Relationship Id="rId161" Type="http://schemas.openxmlformats.org/officeDocument/2006/relationships/image" Target="../media/image135.png"/><Relationship Id="rId182" Type="http://schemas.openxmlformats.org/officeDocument/2006/relationships/customXml" Target="../ink/ink146.xml"/><Relationship Id="rId217" Type="http://schemas.openxmlformats.org/officeDocument/2006/relationships/image" Target="../media/image163.png"/><Relationship Id="rId6" Type="http://schemas.openxmlformats.org/officeDocument/2006/relationships/customXml" Target="../ink/ink58.xml"/><Relationship Id="rId238" Type="http://schemas.openxmlformats.org/officeDocument/2006/relationships/customXml" Target="../ink/ink174.xml"/><Relationship Id="rId259" Type="http://schemas.openxmlformats.org/officeDocument/2006/relationships/image" Target="../media/image184.png"/><Relationship Id="rId23" Type="http://schemas.openxmlformats.org/officeDocument/2006/relationships/image" Target="../media/image66.png"/><Relationship Id="rId119" Type="http://schemas.openxmlformats.org/officeDocument/2006/relationships/image" Target="../media/image114.png"/><Relationship Id="rId270" Type="http://schemas.openxmlformats.org/officeDocument/2006/relationships/customXml" Target="../ink/ink190.xml"/><Relationship Id="rId44" Type="http://schemas.openxmlformats.org/officeDocument/2006/relationships/customXml" Target="../ink/ink77.xml"/><Relationship Id="rId65" Type="http://schemas.openxmlformats.org/officeDocument/2006/relationships/image" Target="../media/image87.png"/><Relationship Id="rId86" Type="http://schemas.openxmlformats.org/officeDocument/2006/relationships/customXml" Target="../ink/ink98.xml"/><Relationship Id="rId130" Type="http://schemas.openxmlformats.org/officeDocument/2006/relationships/customXml" Target="../ink/ink120.xml"/><Relationship Id="rId151" Type="http://schemas.openxmlformats.org/officeDocument/2006/relationships/image" Target="../media/image130.png"/><Relationship Id="rId172" Type="http://schemas.openxmlformats.org/officeDocument/2006/relationships/customXml" Target="../ink/ink141.xml"/><Relationship Id="rId193" Type="http://schemas.openxmlformats.org/officeDocument/2006/relationships/image" Target="../media/image151.png"/><Relationship Id="rId207" Type="http://schemas.openxmlformats.org/officeDocument/2006/relationships/image" Target="../media/image158.png"/><Relationship Id="rId228" Type="http://schemas.openxmlformats.org/officeDocument/2006/relationships/customXml" Target="../ink/ink169.xml"/><Relationship Id="rId249" Type="http://schemas.openxmlformats.org/officeDocument/2006/relationships/image" Target="../media/image179.png"/><Relationship Id="rId13" Type="http://schemas.openxmlformats.org/officeDocument/2006/relationships/image" Target="../media/image61.png"/><Relationship Id="rId109" Type="http://schemas.openxmlformats.org/officeDocument/2006/relationships/image" Target="../media/image109.png"/><Relationship Id="rId260" Type="http://schemas.openxmlformats.org/officeDocument/2006/relationships/customXml" Target="../ink/ink185.xml"/><Relationship Id="rId34" Type="http://schemas.openxmlformats.org/officeDocument/2006/relationships/customXml" Target="../ink/ink72.xml"/><Relationship Id="rId55" Type="http://schemas.openxmlformats.org/officeDocument/2006/relationships/image" Target="../media/image82.png"/><Relationship Id="rId76" Type="http://schemas.openxmlformats.org/officeDocument/2006/relationships/customXml" Target="../ink/ink93.xml"/><Relationship Id="rId97" Type="http://schemas.openxmlformats.org/officeDocument/2006/relationships/image" Target="../media/image103.png"/><Relationship Id="rId120" Type="http://schemas.openxmlformats.org/officeDocument/2006/relationships/customXml" Target="../ink/ink115.xml"/><Relationship Id="rId141" Type="http://schemas.openxmlformats.org/officeDocument/2006/relationships/image" Target="../media/image125.png"/><Relationship Id="rId7" Type="http://schemas.openxmlformats.org/officeDocument/2006/relationships/image" Target="../media/image58.png"/><Relationship Id="rId162" Type="http://schemas.openxmlformats.org/officeDocument/2006/relationships/customXml" Target="../ink/ink136.xml"/><Relationship Id="rId183" Type="http://schemas.openxmlformats.org/officeDocument/2006/relationships/image" Target="../media/image146.png"/><Relationship Id="rId218" Type="http://schemas.openxmlformats.org/officeDocument/2006/relationships/customXml" Target="../ink/ink164.xml"/><Relationship Id="rId239" Type="http://schemas.openxmlformats.org/officeDocument/2006/relationships/image" Target="../media/image174.png"/><Relationship Id="rId250" Type="http://schemas.openxmlformats.org/officeDocument/2006/relationships/customXml" Target="../ink/ink180.xml"/><Relationship Id="rId271" Type="http://schemas.openxmlformats.org/officeDocument/2006/relationships/image" Target="../media/image190.png"/><Relationship Id="rId24" Type="http://schemas.openxmlformats.org/officeDocument/2006/relationships/customXml" Target="../ink/ink67.xml"/><Relationship Id="rId45" Type="http://schemas.openxmlformats.org/officeDocument/2006/relationships/image" Target="../media/image77.png"/><Relationship Id="rId66" Type="http://schemas.openxmlformats.org/officeDocument/2006/relationships/customXml" Target="../ink/ink88.xml"/><Relationship Id="rId87" Type="http://schemas.openxmlformats.org/officeDocument/2006/relationships/image" Target="../media/image98.png"/><Relationship Id="rId110" Type="http://schemas.openxmlformats.org/officeDocument/2006/relationships/customXml" Target="../ink/ink110.xml"/><Relationship Id="rId131" Type="http://schemas.openxmlformats.org/officeDocument/2006/relationships/image" Target="../media/image120.png"/><Relationship Id="rId152" Type="http://schemas.openxmlformats.org/officeDocument/2006/relationships/customXml" Target="../ink/ink131.xml"/><Relationship Id="rId173" Type="http://schemas.openxmlformats.org/officeDocument/2006/relationships/image" Target="../media/image141.png"/><Relationship Id="rId194" Type="http://schemas.openxmlformats.org/officeDocument/2006/relationships/customXml" Target="../ink/ink152.xml"/><Relationship Id="rId208" Type="http://schemas.openxmlformats.org/officeDocument/2006/relationships/customXml" Target="../ink/ink159.xml"/><Relationship Id="rId229" Type="http://schemas.openxmlformats.org/officeDocument/2006/relationships/image" Target="../media/image169.png"/><Relationship Id="rId240" Type="http://schemas.openxmlformats.org/officeDocument/2006/relationships/customXml" Target="../ink/ink175.xml"/><Relationship Id="rId261" Type="http://schemas.openxmlformats.org/officeDocument/2006/relationships/image" Target="../media/image185.png"/><Relationship Id="rId14" Type="http://schemas.openxmlformats.org/officeDocument/2006/relationships/customXml" Target="../ink/ink62.xml"/><Relationship Id="rId35" Type="http://schemas.openxmlformats.org/officeDocument/2006/relationships/image" Target="../media/image72.png"/><Relationship Id="rId56" Type="http://schemas.openxmlformats.org/officeDocument/2006/relationships/customXml" Target="../ink/ink83.xml"/><Relationship Id="rId77" Type="http://schemas.openxmlformats.org/officeDocument/2006/relationships/image" Target="../media/image93.png"/><Relationship Id="rId100" Type="http://schemas.openxmlformats.org/officeDocument/2006/relationships/customXml" Target="../ink/ink105.xml"/><Relationship Id="rId8" Type="http://schemas.openxmlformats.org/officeDocument/2006/relationships/customXml" Target="../ink/ink59.xml"/><Relationship Id="rId98" Type="http://schemas.openxmlformats.org/officeDocument/2006/relationships/customXml" Target="../ink/ink104.xml"/><Relationship Id="rId121" Type="http://schemas.openxmlformats.org/officeDocument/2006/relationships/image" Target="../media/image115.png"/><Relationship Id="rId142" Type="http://schemas.openxmlformats.org/officeDocument/2006/relationships/customXml" Target="../ink/ink126.xml"/><Relationship Id="rId163" Type="http://schemas.openxmlformats.org/officeDocument/2006/relationships/image" Target="../media/image136.png"/><Relationship Id="rId184" Type="http://schemas.openxmlformats.org/officeDocument/2006/relationships/customXml" Target="../ink/ink147.xml"/><Relationship Id="rId219" Type="http://schemas.openxmlformats.org/officeDocument/2006/relationships/image" Target="../media/image164.png"/><Relationship Id="rId230" Type="http://schemas.openxmlformats.org/officeDocument/2006/relationships/customXml" Target="../ink/ink170.xml"/><Relationship Id="rId251" Type="http://schemas.openxmlformats.org/officeDocument/2006/relationships/image" Target="../media/image180.png"/><Relationship Id="rId25" Type="http://schemas.openxmlformats.org/officeDocument/2006/relationships/image" Target="../media/image67.png"/><Relationship Id="rId46" Type="http://schemas.openxmlformats.org/officeDocument/2006/relationships/customXml" Target="../ink/ink78.xml"/><Relationship Id="rId67" Type="http://schemas.openxmlformats.org/officeDocument/2006/relationships/image" Target="../media/image88.png"/><Relationship Id="rId272" Type="http://schemas.openxmlformats.org/officeDocument/2006/relationships/customXml" Target="../ink/ink191.xml"/><Relationship Id="rId88" Type="http://schemas.openxmlformats.org/officeDocument/2006/relationships/customXml" Target="../ink/ink99.xml"/><Relationship Id="rId111" Type="http://schemas.openxmlformats.org/officeDocument/2006/relationships/image" Target="../media/image110.png"/><Relationship Id="rId132" Type="http://schemas.openxmlformats.org/officeDocument/2006/relationships/customXml" Target="../ink/ink121.xml"/><Relationship Id="rId153" Type="http://schemas.openxmlformats.org/officeDocument/2006/relationships/image" Target="../media/image131.png"/><Relationship Id="rId174" Type="http://schemas.openxmlformats.org/officeDocument/2006/relationships/customXml" Target="../ink/ink142.xml"/><Relationship Id="rId195" Type="http://schemas.openxmlformats.org/officeDocument/2006/relationships/image" Target="../media/image152.png"/><Relationship Id="rId209" Type="http://schemas.openxmlformats.org/officeDocument/2006/relationships/image" Target="../media/image159.png"/><Relationship Id="rId220" Type="http://schemas.openxmlformats.org/officeDocument/2006/relationships/customXml" Target="../ink/ink165.xml"/><Relationship Id="rId241" Type="http://schemas.openxmlformats.org/officeDocument/2006/relationships/image" Target="../media/image175.png"/><Relationship Id="rId15" Type="http://schemas.openxmlformats.org/officeDocument/2006/relationships/image" Target="../media/image62.png"/><Relationship Id="rId36" Type="http://schemas.openxmlformats.org/officeDocument/2006/relationships/customXml" Target="../ink/ink73.xml"/><Relationship Id="rId57" Type="http://schemas.openxmlformats.org/officeDocument/2006/relationships/image" Target="../media/image83.png"/><Relationship Id="rId262" Type="http://schemas.openxmlformats.org/officeDocument/2006/relationships/customXml" Target="../ink/ink186.xml"/><Relationship Id="rId78" Type="http://schemas.openxmlformats.org/officeDocument/2006/relationships/customXml" Target="../ink/ink94.xml"/><Relationship Id="rId99" Type="http://schemas.openxmlformats.org/officeDocument/2006/relationships/image" Target="../media/image104.png"/><Relationship Id="rId101" Type="http://schemas.openxmlformats.org/officeDocument/2006/relationships/image" Target="../media/image105.png"/><Relationship Id="rId122" Type="http://schemas.openxmlformats.org/officeDocument/2006/relationships/customXml" Target="../ink/ink116.xml"/><Relationship Id="rId143" Type="http://schemas.openxmlformats.org/officeDocument/2006/relationships/image" Target="../media/image126.png"/><Relationship Id="rId164" Type="http://schemas.openxmlformats.org/officeDocument/2006/relationships/customXml" Target="../ink/ink137.xml"/><Relationship Id="rId185" Type="http://schemas.openxmlformats.org/officeDocument/2006/relationships/image" Target="../media/image147.png"/><Relationship Id="rId9" Type="http://schemas.openxmlformats.org/officeDocument/2006/relationships/image" Target="../media/image59.png"/><Relationship Id="rId210" Type="http://schemas.openxmlformats.org/officeDocument/2006/relationships/customXml" Target="../ink/ink160.xml"/><Relationship Id="rId26" Type="http://schemas.openxmlformats.org/officeDocument/2006/relationships/customXml" Target="../ink/ink68.xml"/><Relationship Id="rId231" Type="http://schemas.openxmlformats.org/officeDocument/2006/relationships/image" Target="../media/image170.png"/><Relationship Id="rId252" Type="http://schemas.openxmlformats.org/officeDocument/2006/relationships/customXml" Target="../ink/ink181.xml"/><Relationship Id="rId273" Type="http://schemas.openxmlformats.org/officeDocument/2006/relationships/image" Target="../media/image191.png"/><Relationship Id="rId47" Type="http://schemas.openxmlformats.org/officeDocument/2006/relationships/image" Target="../media/image78.png"/><Relationship Id="rId68" Type="http://schemas.openxmlformats.org/officeDocument/2006/relationships/customXml" Target="../ink/ink89.xml"/><Relationship Id="rId89" Type="http://schemas.openxmlformats.org/officeDocument/2006/relationships/image" Target="../media/image99.png"/><Relationship Id="rId112" Type="http://schemas.openxmlformats.org/officeDocument/2006/relationships/customXml" Target="../ink/ink111.xml"/><Relationship Id="rId133" Type="http://schemas.openxmlformats.org/officeDocument/2006/relationships/image" Target="../media/image121.png"/><Relationship Id="rId154" Type="http://schemas.openxmlformats.org/officeDocument/2006/relationships/customXml" Target="../ink/ink132.xml"/><Relationship Id="rId175" Type="http://schemas.openxmlformats.org/officeDocument/2006/relationships/image" Target="../media/image142.png"/><Relationship Id="rId196" Type="http://schemas.openxmlformats.org/officeDocument/2006/relationships/customXml" Target="../ink/ink153.xml"/><Relationship Id="rId200" Type="http://schemas.openxmlformats.org/officeDocument/2006/relationships/customXml" Target="../ink/ink155.xml"/><Relationship Id="rId16" Type="http://schemas.openxmlformats.org/officeDocument/2006/relationships/customXml" Target="../ink/ink63.xml"/><Relationship Id="rId221" Type="http://schemas.openxmlformats.org/officeDocument/2006/relationships/image" Target="../media/image165.png"/><Relationship Id="rId242" Type="http://schemas.openxmlformats.org/officeDocument/2006/relationships/customXml" Target="../ink/ink176.xml"/><Relationship Id="rId263" Type="http://schemas.openxmlformats.org/officeDocument/2006/relationships/image" Target="../media/image186.png"/><Relationship Id="rId37" Type="http://schemas.openxmlformats.org/officeDocument/2006/relationships/image" Target="../media/image73.png"/><Relationship Id="rId58" Type="http://schemas.openxmlformats.org/officeDocument/2006/relationships/customXml" Target="../ink/ink84.xml"/><Relationship Id="rId79" Type="http://schemas.openxmlformats.org/officeDocument/2006/relationships/image" Target="../media/image94.png"/><Relationship Id="rId102" Type="http://schemas.openxmlformats.org/officeDocument/2006/relationships/customXml" Target="../ink/ink106.xml"/><Relationship Id="rId123" Type="http://schemas.openxmlformats.org/officeDocument/2006/relationships/image" Target="../media/image116.png"/><Relationship Id="rId144" Type="http://schemas.openxmlformats.org/officeDocument/2006/relationships/customXml" Target="../ink/ink127.xml"/><Relationship Id="rId90" Type="http://schemas.openxmlformats.org/officeDocument/2006/relationships/customXml" Target="../ink/ink100.xml"/><Relationship Id="rId165" Type="http://schemas.openxmlformats.org/officeDocument/2006/relationships/image" Target="../media/image137.png"/><Relationship Id="rId186" Type="http://schemas.openxmlformats.org/officeDocument/2006/relationships/customXml" Target="../ink/ink148.xml"/><Relationship Id="rId211" Type="http://schemas.openxmlformats.org/officeDocument/2006/relationships/image" Target="../media/image160.png"/><Relationship Id="rId232" Type="http://schemas.openxmlformats.org/officeDocument/2006/relationships/customXml" Target="../ink/ink171.xml"/><Relationship Id="rId253" Type="http://schemas.openxmlformats.org/officeDocument/2006/relationships/image" Target="../media/image181.png"/><Relationship Id="rId274" Type="http://schemas.openxmlformats.org/officeDocument/2006/relationships/customXml" Target="../ink/ink192.xml"/><Relationship Id="rId27" Type="http://schemas.openxmlformats.org/officeDocument/2006/relationships/image" Target="../media/image68.png"/><Relationship Id="rId48" Type="http://schemas.openxmlformats.org/officeDocument/2006/relationships/customXml" Target="../ink/ink79.xml"/><Relationship Id="rId69" Type="http://schemas.openxmlformats.org/officeDocument/2006/relationships/image" Target="../media/image89.png"/><Relationship Id="rId113" Type="http://schemas.openxmlformats.org/officeDocument/2006/relationships/image" Target="../media/image111.png"/><Relationship Id="rId134" Type="http://schemas.openxmlformats.org/officeDocument/2006/relationships/customXml" Target="../ink/ink122.xml"/><Relationship Id="rId80" Type="http://schemas.openxmlformats.org/officeDocument/2006/relationships/customXml" Target="../ink/ink95.xml"/><Relationship Id="rId155" Type="http://schemas.openxmlformats.org/officeDocument/2006/relationships/image" Target="../media/image132.png"/><Relationship Id="rId176" Type="http://schemas.openxmlformats.org/officeDocument/2006/relationships/customXml" Target="../ink/ink143.xml"/><Relationship Id="rId197" Type="http://schemas.openxmlformats.org/officeDocument/2006/relationships/image" Target="../media/image153.png"/><Relationship Id="rId201" Type="http://schemas.openxmlformats.org/officeDocument/2006/relationships/image" Target="../media/image155.png"/><Relationship Id="rId222" Type="http://schemas.openxmlformats.org/officeDocument/2006/relationships/customXml" Target="../ink/ink166.xml"/><Relationship Id="rId243" Type="http://schemas.openxmlformats.org/officeDocument/2006/relationships/image" Target="../media/image176.png"/><Relationship Id="rId264" Type="http://schemas.openxmlformats.org/officeDocument/2006/relationships/customXml" Target="../ink/ink187.xml"/><Relationship Id="rId17" Type="http://schemas.openxmlformats.org/officeDocument/2006/relationships/image" Target="../media/image63.png"/><Relationship Id="rId38" Type="http://schemas.openxmlformats.org/officeDocument/2006/relationships/customXml" Target="../ink/ink74.xml"/><Relationship Id="rId59" Type="http://schemas.openxmlformats.org/officeDocument/2006/relationships/image" Target="../media/image84.png"/><Relationship Id="rId103" Type="http://schemas.openxmlformats.org/officeDocument/2006/relationships/image" Target="../media/image106.png"/><Relationship Id="rId124" Type="http://schemas.openxmlformats.org/officeDocument/2006/relationships/customXml" Target="../ink/ink117.xml"/><Relationship Id="rId70" Type="http://schemas.openxmlformats.org/officeDocument/2006/relationships/customXml" Target="../ink/ink90.xml"/><Relationship Id="rId91" Type="http://schemas.openxmlformats.org/officeDocument/2006/relationships/image" Target="../media/image100.png"/><Relationship Id="rId145" Type="http://schemas.openxmlformats.org/officeDocument/2006/relationships/image" Target="../media/image127.png"/><Relationship Id="rId166" Type="http://schemas.openxmlformats.org/officeDocument/2006/relationships/customXml" Target="../ink/ink138.xml"/><Relationship Id="rId187" Type="http://schemas.openxmlformats.org/officeDocument/2006/relationships/image" Target="../media/image148.png"/><Relationship Id="rId1" Type="http://schemas.openxmlformats.org/officeDocument/2006/relationships/slideLayout" Target="../slideLayouts/slideLayout1.xml"/><Relationship Id="rId212" Type="http://schemas.openxmlformats.org/officeDocument/2006/relationships/customXml" Target="../ink/ink161.xml"/><Relationship Id="rId233" Type="http://schemas.openxmlformats.org/officeDocument/2006/relationships/image" Target="../media/image171.png"/><Relationship Id="rId254" Type="http://schemas.openxmlformats.org/officeDocument/2006/relationships/customXml" Target="../ink/ink182.xml"/><Relationship Id="rId28" Type="http://schemas.openxmlformats.org/officeDocument/2006/relationships/customXml" Target="../ink/ink69.xml"/><Relationship Id="rId49" Type="http://schemas.openxmlformats.org/officeDocument/2006/relationships/image" Target="../media/image79.png"/><Relationship Id="rId114" Type="http://schemas.openxmlformats.org/officeDocument/2006/relationships/customXml" Target="../ink/ink112.xml"/><Relationship Id="rId275" Type="http://schemas.openxmlformats.org/officeDocument/2006/relationships/image" Target="../media/image192.png"/><Relationship Id="rId60" Type="http://schemas.openxmlformats.org/officeDocument/2006/relationships/customXml" Target="../ink/ink85.xml"/><Relationship Id="rId81" Type="http://schemas.openxmlformats.org/officeDocument/2006/relationships/image" Target="../media/image95.png"/><Relationship Id="rId135" Type="http://schemas.openxmlformats.org/officeDocument/2006/relationships/image" Target="../media/image122.png"/><Relationship Id="rId156" Type="http://schemas.openxmlformats.org/officeDocument/2006/relationships/customXml" Target="../ink/ink133.xml"/><Relationship Id="rId177" Type="http://schemas.openxmlformats.org/officeDocument/2006/relationships/image" Target="../media/image143.png"/><Relationship Id="rId198" Type="http://schemas.openxmlformats.org/officeDocument/2006/relationships/customXml" Target="../ink/ink154.xml"/><Relationship Id="rId202" Type="http://schemas.openxmlformats.org/officeDocument/2006/relationships/customXml" Target="../ink/ink156.xml"/><Relationship Id="rId223" Type="http://schemas.openxmlformats.org/officeDocument/2006/relationships/image" Target="../media/image166.png"/><Relationship Id="rId244" Type="http://schemas.openxmlformats.org/officeDocument/2006/relationships/customXml" Target="../ink/ink177.xml"/><Relationship Id="rId18" Type="http://schemas.openxmlformats.org/officeDocument/2006/relationships/customXml" Target="../ink/ink64.xml"/><Relationship Id="rId39" Type="http://schemas.openxmlformats.org/officeDocument/2006/relationships/image" Target="../media/image74.png"/><Relationship Id="rId265" Type="http://schemas.openxmlformats.org/officeDocument/2006/relationships/image" Target="../media/image187.png"/><Relationship Id="rId50" Type="http://schemas.openxmlformats.org/officeDocument/2006/relationships/customXml" Target="../ink/ink80.xml"/><Relationship Id="rId104" Type="http://schemas.openxmlformats.org/officeDocument/2006/relationships/customXml" Target="../ink/ink107.xml"/><Relationship Id="rId125" Type="http://schemas.openxmlformats.org/officeDocument/2006/relationships/image" Target="../media/image117.png"/><Relationship Id="rId146" Type="http://schemas.openxmlformats.org/officeDocument/2006/relationships/customXml" Target="../ink/ink128.xml"/><Relationship Id="rId167" Type="http://schemas.openxmlformats.org/officeDocument/2006/relationships/image" Target="../media/image138.png"/><Relationship Id="rId188" Type="http://schemas.openxmlformats.org/officeDocument/2006/relationships/customXml" Target="../ink/ink149.xml"/><Relationship Id="rId71" Type="http://schemas.openxmlformats.org/officeDocument/2006/relationships/image" Target="../media/image90.png"/><Relationship Id="rId92" Type="http://schemas.openxmlformats.org/officeDocument/2006/relationships/customXml" Target="../ink/ink101.xml"/><Relationship Id="rId213" Type="http://schemas.openxmlformats.org/officeDocument/2006/relationships/image" Target="../media/image161.png"/><Relationship Id="rId234" Type="http://schemas.openxmlformats.org/officeDocument/2006/relationships/customXml" Target="../ink/ink172.xml"/><Relationship Id="rId2" Type="http://schemas.openxmlformats.org/officeDocument/2006/relationships/notesSlide" Target="../notesSlides/notesSlide9.xml"/><Relationship Id="rId29" Type="http://schemas.openxmlformats.org/officeDocument/2006/relationships/image" Target="../media/image69.png"/><Relationship Id="rId255" Type="http://schemas.openxmlformats.org/officeDocument/2006/relationships/image" Target="../media/image182.png"/><Relationship Id="rId276" Type="http://schemas.openxmlformats.org/officeDocument/2006/relationships/customXml" Target="../ink/ink193.xml"/><Relationship Id="rId40" Type="http://schemas.openxmlformats.org/officeDocument/2006/relationships/customXml" Target="../ink/ink75.xml"/><Relationship Id="rId115" Type="http://schemas.openxmlformats.org/officeDocument/2006/relationships/image" Target="../media/image112.png"/><Relationship Id="rId136" Type="http://schemas.openxmlformats.org/officeDocument/2006/relationships/customXml" Target="../ink/ink123.xml"/><Relationship Id="rId157" Type="http://schemas.openxmlformats.org/officeDocument/2006/relationships/image" Target="../media/image133.png"/><Relationship Id="rId178" Type="http://schemas.openxmlformats.org/officeDocument/2006/relationships/customXml" Target="../ink/ink144.xml"/><Relationship Id="rId61" Type="http://schemas.openxmlformats.org/officeDocument/2006/relationships/image" Target="../media/image85.png"/><Relationship Id="rId82" Type="http://schemas.openxmlformats.org/officeDocument/2006/relationships/customXml" Target="../ink/ink96.xml"/><Relationship Id="rId199" Type="http://schemas.openxmlformats.org/officeDocument/2006/relationships/image" Target="../media/image154.png"/><Relationship Id="rId203" Type="http://schemas.openxmlformats.org/officeDocument/2006/relationships/image" Target="../media/image156.png"/><Relationship Id="rId19" Type="http://schemas.openxmlformats.org/officeDocument/2006/relationships/image" Target="../media/image64.png"/><Relationship Id="rId224" Type="http://schemas.openxmlformats.org/officeDocument/2006/relationships/customXml" Target="../ink/ink167.xml"/><Relationship Id="rId245" Type="http://schemas.openxmlformats.org/officeDocument/2006/relationships/image" Target="../media/image177.png"/><Relationship Id="rId266" Type="http://schemas.openxmlformats.org/officeDocument/2006/relationships/customXml" Target="../ink/ink188.xml"/><Relationship Id="rId30" Type="http://schemas.openxmlformats.org/officeDocument/2006/relationships/customXml" Target="../ink/ink70.xml"/><Relationship Id="rId105" Type="http://schemas.openxmlformats.org/officeDocument/2006/relationships/image" Target="../media/image107.png"/><Relationship Id="rId126" Type="http://schemas.openxmlformats.org/officeDocument/2006/relationships/customXml" Target="../ink/ink118.xml"/><Relationship Id="rId147" Type="http://schemas.openxmlformats.org/officeDocument/2006/relationships/image" Target="../media/image128.png"/><Relationship Id="rId168" Type="http://schemas.openxmlformats.org/officeDocument/2006/relationships/customXml" Target="../ink/ink139.xml"/><Relationship Id="rId51" Type="http://schemas.openxmlformats.org/officeDocument/2006/relationships/image" Target="../media/image80.png"/><Relationship Id="rId72" Type="http://schemas.openxmlformats.org/officeDocument/2006/relationships/customXml" Target="../ink/ink91.xml"/><Relationship Id="rId93" Type="http://schemas.openxmlformats.org/officeDocument/2006/relationships/image" Target="../media/image101.png"/><Relationship Id="rId189" Type="http://schemas.openxmlformats.org/officeDocument/2006/relationships/image" Target="../media/image149.png"/><Relationship Id="rId3" Type="http://schemas.openxmlformats.org/officeDocument/2006/relationships/image" Target="../media/image3.png"/><Relationship Id="rId214" Type="http://schemas.openxmlformats.org/officeDocument/2006/relationships/customXml" Target="../ink/ink162.xml"/><Relationship Id="rId235" Type="http://schemas.openxmlformats.org/officeDocument/2006/relationships/image" Target="../media/image172.png"/><Relationship Id="rId256" Type="http://schemas.openxmlformats.org/officeDocument/2006/relationships/customXml" Target="../ink/ink183.xml"/><Relationship Id="rId277" Type="http://schemas.openxmlformats.org/officeDocument/2006/relationships/image" Target="../media/image193.png"/><Relationship Id="rId116" Type="http://schemas.openxmlformats.org/officeDocument/2006/relationships/customXml" Target="../ink/ink113.xml"/><Relationship Id="rId137" Type="http://schemas.openxmlformats.org/officeDocument/2006/relationships/image" Target="../media/image123.png"/><Relationship Id="rId158" Type="http://schemas.openxmlformats.org/officeDocument/2006/relationships/customXml" Target="../ink/ink134.xml"/><Relationship Id="rId20" Type="http://schemas.openxmlformats.org/officeDocument/2006/relationships/customXml" Target="../ink/ink65.xml"/><Relationship Id="rId41" Type="http://schemas.openxmlformats.org/officeDocument/2006/relationships/image" Target="../media/image75.png"/><Relationship Id="rId62" Type="http://schemas.openxmlformats.org/officeDocument/2006/relationships/customXml" Target="../ink/ink86.xml"/><Relationship Id="rId83" Type="http://schemas.openxmlformats.org/officeDocument/2006/relationships/image" Target="../media/image96.png"/><Relationship Id="rId179" Type="http://schemas.openxmlformats.org/officeDocument/2006/relationships/image" Target="../media/image144.png"/><Relationship Id="rId190" Type="http://schemas.openxmlformats.org/officeDocument/2006/relationships/customXml" Target="../ink/ink150.xml"/><Relationship Id="rId204" Type="http://schemas.openxmlformats.org/officeDocument/2006/relationships/customXml" Target="../ink/ink157.xml"/><Relationship Id="rId225" Type="http://schemas.openxmlformats.org/officeDocument/2006/relationships/image" Target="../media/image167.png"/><Relationship Id="rId246" Type="http://schemas.openxmlformats.org/officeDocument/2006/relationships/customXml" Target="../ink/ink178.xml"/><Relationship Id="rId267" Type="http://schemas.openxmlformats.org/officeDocument/2006/relationships/image" Target="../media/image188.png"/><Relationship Id="rId106" Type="http://schemas.openxmlformats.org/officeDocument/2006/relationships/customXml" Target="../ink/ink108.xml"/><Relationship Id="rId127" Type="http://schemas.openxmlformats.org/officeDocument/2006/relationships/image" Target="../media/image118.png"/><Relationship Id="rId10" Type="http://schemas.openxmlformats.org/officeDocument/2006/relationships/customXml" Target="../ink/ink60.xml"/><Relationship Id="rId31" Type="http://schemas.openxmlformats.org/officeDocument/2006/relationships/image" Target="../media/image70.png"/><Relationship Id="rId52" Type="http://schemas.openxmlformats.org/officeDocument/2006/relationships/customXml" Target="../ink/ink81.xml"/><Relationship Id="rId73" Type="http://schemas.openxmlformats.org/officeDocument/2006/relationships/image" Target="../media/image91.png"/><Relationship Id="rId94" Type="http://schemas.openxmlformats.org/officeDocument/2006/relationships/customXml" Target="../ink/ink102.xml"/><Relationship Id="rId148" Type="http://schemas.openxmlformats.org/officeDocument/2006/relationships/customXml" Target="../ink/ink129.xml"/><Relationship Id="rId169" Type="http://schemas.openxmlformats.org/officeDocument/2006/relationships/image" Target="../media/image139.png"/><Relationship Id="rId4" Type="http://schemas.openxmlformats.org/officeDocument/2006/relationships/customXml" Target="../ink/ink57.xml"/><Relationship Id="rId180" Type="http://schemas.openxmlformats.org/officeDocument/2006/relationships/customXml" Target="../ink/ink145.xml"/><Relationship Id="rId215" Type="http://schemas.openxmlformats.org/officeDocument/2006/relationships/image" Target="../media/image162.png"/><Relationship Id="rId236" Type="http://schemas.openxmlformats.org/officeDocument/2006/relationships/customXml" Target="../ink/ink173.xml"/><Relationship Id="rId257" Type="http://schemas.openxmlformats.org/officeDocument/2006/relationships/image" Target="../media/image183.png"/><Relationship Id="rId278" Type="http://schemas.openxmlformats.org/officeDocument/2006/relationships/customXml" Target="../ink/ink194.xml"/><Relationship Id="rId42" Type="http://schemas.openxmlformats.org/officeDocument/2006/relationships/customXml" Target="../ink/ink76.xml"/><Relationship Id="rId84" Type="http://schemas.openxmlformats.org/officeDocument/2006/relationships/customXml" Target="../ink/ink97.xml"/><Relationship Id="rId138" Type="http://schemas.openxmlformats.org/officeDocument/2006/relationships/customXml" Target="../ink/ink124.xml"/><Relationship Id="rId191" Type="http://schemas.openxmlformats.org/officeDocument/2006/relationships/image" Target="../media/image150.png"/><Relationship Id="rId205" Type="http://schemas.openxmlformats.org/officeDocument/2006/relationships/image" Target="../media/image157.png"/><Relationship Id="rId247" Type="http://schemas.openxmlformats.org/officeDocument/2006/relationships/image" Target="../media/image178.png"/><Relationship Id="rId107" Type="http://schemas.openxmlformats.org/officeDocument/2006/relationships/image" Target="../media/image108.png"/><Relationship Id="rId11" Type="http://schemas.openxmlformats.org/officeDocument/2006/relationships/image" Target="../media/image60.png"/><Relationship Id="rId53" Type="http://schemas.openxmlformats.org/officeDocument/2006/relationships/image" Target="../media/image81.png"/><Relationship Id="rId149" Type="http://schemas.openxmlformats.org/officeDocument/2006/relationships/image" Target="../media/image129.png"/><Relationship Id="rId95" Type="http://schemas.openxmlformats.org/officeDocument/2006/relationships/image" Target="../media/image102.png"/><Relationship Id="rId160" Type="http://schemas.openxmlformats.org/officeDocument/2006/relationships/customXml" Target="../ink/ink135.xml"/><Relationship Id="rId216" Type="http://schemas.openxmlformats.org/officeDocument/2006/relationships/customXml" Target="../ink/ink1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מד:טו-כא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44:15-21</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CF7D206-7184-27D5-EA7E-D55E9D440FB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BEF21CC-A3D8-231E-5C0D-C5A27D445E0C}"/>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E512AF9-847A-BB69-F0C7-9A331A323D67}"/>
              </a:ext>
            </a:extLst>
          </p:cNvPr>
          <p:cNvSpPr txBox="1"/>
          <p:nvPr/>
        </p:nvSpPr>
        <p:spPr>
          <a:xfrm>
            <a:off x="349250" y="253563"/>
            <a:ext cx="8807450" cy="5509200"/>
          </a:xfrm>
          <a:prstGeom prst="rect">
            <a:avLst/>
          </a:prstGeom>
          <a:noFill/>
        </p:spPr>
        <p:txBody>
          <a:bodyPr wrap="square" rtlCol="0">
            <a:spAutoFit/>
          </a:bodyPr>
          <a:lstStyle/>
          <a:p>
            <a:r>
              <a:rPr lang="en-US" sz="3200" b="1">
                <a:solidFill>
                  <a:srgbClr val="FFC000"/>
                </a:solidFill>
                <a:cs typeface="+mj-cs"/>
              </a:rPr>
              <a:t>Matthew 6:7–8  </a:t>
            </a:r>
          </a:p>
          <a:p>
            <a:r>
              <a:rPr lang="en-US" sz="3200">
                <a:solidFill>
                  <a:srgbClr val="FFC000"/>
                </a:solidFill>
                <a:cs typeface="+mj-cs"/>
              </a:rPr>
              <a:t>6:7 But when ye pray, use not vain repetitions, as the heathen do: for they think that they shall be heard for their much speaking. 6:8 Be not ye therefore like unto them: for your Father knoweth what things ye have need of, before ye ask him. (KJV </a:t>
            </a:r>
            <a:r>
              <a:rPr lang="en-US" sz="3200">
                <a:solidFill>
                  <a:srgbClr val="00B0F0"/>
                </a:solidFill>
                <a:cs typeface="+mj-cs"/>
              </a:rPr>
              <a:t>7 * </a:t>
            </a:r>
            <a:r>
              <a:rPr lang="el-GR" sz="3200">
                <a:solidFill>
                  <a:srgbClr val="00B0F0"/>
                </a:solidFill>
                <a:cs typeface="+mj-cs"/>
              </a:rPr>
              <a:t>Προσευχόμενοι δὲ μὴ βατταλογήσητε ὥσπερ οἱ ⸀ἐθνικοί,* δοκοῦσιν γὰρ ὅτι ἐν τῇ πολυλογίᾳ αὐτῶν εἰσακουσθήσονται.* 8 μὴ οὖν ὁμοιωθῆτε αὐτοῖς· οἶδεν γὰρ ⸂ὁ πατὴρ ὑμῶν⸃ ὧν χρείαν ἔχετε πρὸ τοῦ ὑμᾶς ⸄αἰτῆσαι αὐτόν⸅.</a:t>
            </a:r>
            <a:r>
              <a:rPr lang="el-GR" sz="3200">
                <a:solidFill>
                  <a:srgbClr val="FFC000"/>
                </a:solidFill>
                <a:cs typeface="+mj-cs"/>
              </a:rPr>
              <a:t>)</a:t>
            </a:r>
          </a:p>
        </p:txBody>
      </p:sp>
      <p:sp>
        <p:nvSpPr>
          <p:cNvPr id="8" name="TextBox 7">
            <a:extLst>
              <a:ext uri="{FF2B5EF4-FFF2-40B4-BE49-F238E27FC236}">
                <a16:creationId xmlns:a16="http://schemas.microsoft.com/office/drawing/2014/main" id="{58FB428B-0625-0656-45B9-6C6C9A0914E2}"/>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A8051336-01C8-3C01-5F82-E64C7C6B67FF}"/>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A9B48EA3-F6C5-8AC6-FE23-2FA5B6AA68C7}"/>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A9B48EA3-F6C5-8AC6-FE23-2FA5B6AA68C7}"/>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088F9CC-4FE1-367D-967B-A4445908866C}"/>
                  </a:ext>
                </a:extLst>
              </p14:cNvPr>
              <p14:cNvContentPartPr/>
              <p14:nvPr/>
            </p14:nvContentPartPr>
            <p14:xfrm>
              <a:off x="1408200" y="1273540"/>
              <a:ext cx="6465960" cy="106200"/>
            </p14:xfrm>
          </p:contentPart>
        </mc:Choice>
        <mc:Fallback>
          <p:pic>
            <p:nvPicPr>
              <p:cNvPr id="2" name="Ink 1">
                <a:extLst>
                  <a:ext uri="{FF2B5EF4-FFF2-40B4-BE49-F238E27FC236}">
                    <a16:creationId xmlns:a16="http://schemas.microsoft.com/office/drawing/2014/main" id="{5088F9CC-4FE1-367D-967B-A4445908866C}"/>
                  </a:ext>
                </a:extLst>
              </p:cNvPr>
              <p:cNvPicPr/>
              <p:nvPr/>
            </p:nvPicPr>
            <p:blipFill>
              <a:blip r:embed="rId7"/>
              <a:stretch>
                <a:fillRect/>
              </a:stretch>
            </p:blipFill>
            <p:spPr>
              <a:xfrm>
                <a:off x="1390200" y="1255900"/>
                <a:ext cx="6501600" cy="141840"/>
              </a:xfrm>
              <a:prstGeom prst="rect">
                <a:avLst/>
              </a:prstGeom>
            </p:spPr>
          </p:pic>
        </mc:Fallback>
      </mc:AlternateContent>
      <p:grpSp>
        <p:nvGrpSpPr>
          <p:cNvPr id="9" name="Group 8">
            <a:extLst>
              <a:ext uri="{FF2B5EF4-FFF2-40B4-BE49-F238E27FC236}">
                <a16:creationId xmlns:a16="http://schemas.microsoft.com/office/drawing/2014/main" id="{F8970682-7EF3-6645-4A95-A4AD758319E3}"/>
              </a:ext>
            </a:extLst>
          </p:cNvPr>
          <p:cNvGrpSpPr/>
          <p:nvPr/>
        </p:nvGrpSpPr>
        <p:grpSpPr>
          <a:xfrm>
            <a:off x="742560" y="1692220"/>
            <a:ext cx="7327440" cy="161640"/>
            <a:chOff x="742560" y="1692220"/>
            <a:chExt cx="7327440" cy="16164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849401FC-DC02-B695-E80D-7B92BD49065D}"/>
                    </a:ext>
                  </a:extLst>
                </p14:cNvPr>
                <p14:cNvContentPartPr/>
                <p14:nvPr/>
              </p14:nvContentPartPr>
              <p14:xfrm>
                <a:off x="742560" y="1692220"/>
                <a:ext cx="1541520" cy="82800"/>
              </p14:xfrm>
            </p:contentPart>
          </mc:Choice>
          <mc:Fallback>
            <p:pic>
              <p:nvPicPr>
                <p:cNvPr id="4" name="Ink 3">
                  <a:extLst>
                    <a:ext uri="{FF2B5EF4-FFF2-40B4-BE49-F238E27FC236}">
                      <a16:creationId xmlns:a16="http://schemas.microsoft.com/office/drawing/2014/main" id="{849401FC-DC02-B695-E80D-7B92BD49065D}"/>
                    </a:ext>
                  </a:extLst>
                </p:cNvPr>
                <p:cNvPicPr/>
                <p:nvPr/>
              </p:nvPicPr>
              <p:blipFill>
                <a:blip r:embed="rId9"/>
                <a:stretch>
                  <a:fillRect/>
                </a:stretch>
              </p:blipFill>
              <p:spPr>
                <a:xfrm>
                  <a:off x="724560" y="1674220"/>
                  <a:ext cx="1577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069F8857-CA23-288F-8571-BB06F8D75A09}"/>
                    </a:ext>
                  </a:extLst>
                </p14:cNvPr>
                <p14:cNvContentPartPr/>
                <p14:nvPr/>
              </p14:nvContentPartPr>
              <p14:xfrm>
                <a:off x="4106760" y="1724620"/>
                <a:ext cx="3963240" cy="129240"/>
              </p14:xfrm>
            </p:contentPart>
          </mc:Choice>
          <mc:Fallback>
            <p:pic>
              <p:nvPicPr>
                <p:cNvPr id="5" name="Ink 4">
                  <a:extLst>
                    <a:ext uri="{FF2B5EF4-FFF2-40B4-BE49-F238E27FC236}">
                      <a16:creationId xmlns:a16="http://schemas.microsoft.com/office/drawing/2014/main" id="{069F8857-CA23-288F-8571-BB06F8D75A09}"/>
                    </a:ext>
                  </a:extLst>
                </p:cNvPr>
                <p:cNvPicPr/>
                <p:nvPr/>
              </p:nvPicPr>
              <p:blipFill>
                <a:blip r:embed="rId11"/>
                <a:stretch>
                  <a:fillRect/>
                </a:stretch>
              </p:blipFill>
              <p:spPr>
                <a:xfrm>
                  <a:off x="4089120" y="1706620"/>
                  <a:ext cx="3998880" cy="16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C57D02ED-A38D-B1C5-61D2-BE90601E9647}"/>
                  </a:ext>
                </a:extLst>
              </p14:cNvPr>
              <p14:cNvContentPartPr/>
              <p14:nvPr/>
            </p14:nvContentPartPr>
            <p14:xfrm>
              <a:off x="689280" y="2177140"/>
              <a:ext cx="4287960" cy="70920"/>
            </p14:xfrm>
          </p:contentPart>
        </mc:Choice>
        <mc:Fallback>
          <p:pic>
            <p:nvPicPr>
              <p:cNvPr id="7" name="Ink 6">
                <a:extLst>
                  <a:ext uri="{FF2B5EF4-FFF2-40B4-BE49-F238E27FC236}">
                    <a16:creationId xmlns:a16="http://schemas.microsoft.com/office/drawing/2014/main" id="{C57D02ED-A38D-B1C5-61D2-BE90601E9647}"/>
                  </a:ext>
                </a:extLst>
              </p:cNvPr>
              <p:cNvPicPr/>
              <p:nvPr/>
            </p:nvPicPr>
            <p:blipFill>
              <a:blip r:embed="rId13"/>
              <a:stretch>
                <a:fillRect/>
              </a:stretch>
            </p:blipFill>
            <p:spPr>
              <a:xfrm>
                <a:off x="671640" y="2159500"/>
                <a:ext cx="4323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4813808-DEFF-9942-1EBA-38BD9A9AE5B6}"/>
                  </a:ext>
                </a:extLst>
              </p14:cNvPr>
              <p14:cNvContentPartPr/>
              <p14:nvPr/>
            </p14:nvContentPartPr>
            <p14:xfrm>
              <a:off x="6269280" y="2258140"/>
              <a:ext cx="1377360" cy="43200"/>
            </p14:xfrm>
          </p:contentPart>
        </mc:Choice>
        <mc:Fallback>
          <p:pic>
            <p:nvPicPr>
              <p:cNvPr id="11" name="Ink 10">
                <a:extLst>
                  <a:ext uri="{FF2B5EF4-FFF2-40B4-BE49-F238E27FC236}">
                    <a16:creationId xmlns:a16="http://schemas.microsoft.com/office/drawing/2014/main" id="{14813808-DEFF-9942-1EBA-38BD9A9AE5B6}"/>
                  </a:ext>
                </a:extLst>
              </p:cNvPr>
              <p:cNvPicPr/>
              <p:nvPr/>
            </p:nvPicPr>
            <p:blipFill>
              <a:blip r:embed="rId15"/>
              <a:stretch>
                <a:fillRect/>
              </a:stretch>
            </p:blipFill>
            <p:spPr>
              <a:xfrm>
                <a:off x="6251280" y="2240140"/>
                <a:ext cx="1413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AADE977-6C37-5AD0-8ADD-1C71F0F897B8}"/>
                  </a:ext>
                </a:extLst>
              </p14:cNvPr>
              <p14:cNvContentPartPr/>
              <p14:nvPr/>
            </p14:nvContentPartPr>
            <p14:xfrm>
              <a:off x="802680" y="2725780"/>
              <a:ext cx="7552080" cy="117000"/>
            </p14:xfrm>
          </p:contentPart>
        </mc:Choice>
        <mc:Fallback>
          <p:pic>
            <p:nvPicPr>
              <p:cNvPr id="12" name="Ink 11">
                <a:extLst>
                  <a:ext uri="{FF2B5EF4-FFF2-40B4-BE49-F238E27FC236}">
                    <a16:creationId xmlns:a16="http://schemas.microsoft.com/office/drawing/2014/main" id="{EAADE977-6C37-5AD0-8ADD-1C71F0F897B8}"/>
                  </a:ext>
                </a:extLst>
              </p:cNvPr>
              <p:cNvPicPr/>
              <p:nvPr/>
            </p:nvPicPr>
            <p:blipFill>
              <a:blip r:embed="rId17"/>
              <a:stretch>
                <a:fillRect/>
              </a:stretch>
            </p:blipFill>
            <p:spPr>
              <a:xfrm>
                <a:off x="784680" y="2707780"/>
                <a:ext cx="7587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49B533F-5C31-7C8E-2F3C-3DE3338C920B}"/>
                  </a:ext>
                </a:extLst>
              </p14:cNvPr>
              <p14:cNvContentPartPr/>
              <p14:nvPr/>
            </p14:nvContentPartPr>
            <p14:xfrm>
              <a:off x="598920" y="3184420"/>
              <a:ext cx="7302240" cy="120960"/>
            </p14:xfrm>
          </p:contentPart>
        </mc:Choice>
        <mc:Fallback>
          <p:pic>
            <p:nvPicPr>
              <p:cNvPr id="13" name="Ink 12">
                <a:extLst>
                  <a:ext uri="{FF2B5EF4-FFF2-40B4-BE49-F238E27FC236}">
                    <a16:creationId xmlns:a16="http://schemas.microsoft.com/office/drawing/2014/main" id="{649B533F-5C31-7C8E-2F3C-3DE3338C920B}"/>
                  </a:ext>
                </a:extLst>
              </p:cNvPr>
              <p:cNvPicPr/>
              <p:nvPr/>
            </p:nvPicPr>
            <p:blipFill>
              <a:blip r:embed="rId19"/>
              <a:stretch>
                <a:fillRect/>
              </a:stretch>
            </p:blipFill>
            <p:spPr>
              <a:xfrm>
                <a:off x="581280" y="3166420"/>
                <a:ext cx="7337880" cy="156600"/>
              </a:xfrm>
              <a:prstGeom prst="rect">
                <a:avLst/>
              </a:prstGeom>
            </p:spPr>
          </p:pic>
        </mc:Fallback>
      </mc:AlternateContent>
    </p:spTree>
    <p:extLst>
      <p:ext uri="{BB962C8B-B14F-4D97-AF65-F5344CB8AC3E}">
        <p14:creationId xmlns:p14="http://schemas.microsoft.com/office/powerpoint/2010/main" val="131272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5B74748-64EE-0F01-1A55-AA4CA453484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86C740D-FE43-1F9D-9D7D-11DDED48DC1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513A60-5CB6-3236-A1D6-0C4DD4108C52}"/>
              </a:ext>
            </a:extLst>
          </p:cNvPr>
          <p:cNvSpPr txBox="1"/>
          <p:nvPr/>
        </p:nvSpPr>
        <p:spPr>
          <a:xfrm>
            <a:off x="349250" y="142170"/>
            <a:ext cx="8807450" cy="6186309"/>
          </a:xfrm>
          <a:prstGeom prst="rect">
            <a:avLst/>
          </a:prstGeom>
          <a:noFill/>
        </p:spPr>
        <p:txBody>
          <a:bodyPr wrap="square" rtlCol="0">
            <a:spAutoFit/>
          </a:bodyPr>
          <a:lstStyle/>
          <a:p>
            <a:r>
              <a:rPr lang="en-US" sz="3200" b="1">
                <a:solidFill>
                  <a:srgbClr val="FFC000"/>
                </a:solidFill>
                <a:cs typeface="+mj-cs"/>
              </a:rPr>
              <a:t>Romans 1:21–23  </a:t>
            </a:r>
          </a:p>
          <a:p>
            <a:r>
              <a:rPr lang="en-US" sz="2700">
                <a:solidFill>
                  <a:srgbClr val="FFC000"/>
                </a:solidFill>
                <a:cs typeface="+mj-cs"/>
              </a:rPr>
              <a:t>1:21 Because that, when they knew God, they glorified him not as God, neither were thankful; but became vain in their imaginations, and their foolish heart was darkened. 1:22 Professing themselves to be wise, they became fools, 1:23 And changed the glory of the uncorruptible God into an image made like to corruptible man, and to birds, and fourfooted beasts, and creeping things. (KJV </a:t>
            </a:r>
            <a:r>
              <a:rPr lang="en-US" sz="2700">
                <a:solidFill>
                  <a:srgbClr val="00B0F0"/>
                </a:solidFill>
                <a:cs typeface="+mj-cs"/>
              </a:rPr>
              <a:t>21 </a:t>
            </a:r>
            <a:r>
              <a:rPr lang="el-GR" sz="2700">
                <a:solidFill>
                  <a:srgbClr val="00B0F0"/>
                </a:solidFill>
                <a:cs typeface="+mj-cs"/>
              </a:rPr>
              <a:t>διότι γνόντες τὸν θεὸν οὐχ ὡς θεὸν ἐδόξασαν ἢ ηὐχαρίστησαν, ἀλλʼ ἐματαιώθησαν ἐν τοῖς διαλογισμοῖς αὐτῶν καὶ ἐσκοτίσθη ἡ ἀσύνετος αὐτῶν καρδία*. 22 φάσκοντες εἶναι σοφοὶ ἐμωράνθησαν* 23 καὶ ⸀ἤλλαξαν τὴν δόξαν τοῦ ἀφθάρτου θεοῦ ἐν ὁμοιώματι εἰκόνος φθαρτοῦ ἀνθρώπου καὶ πετεινῶν καὶ τετραπόδων καὶ ἑρπετῶν*.</a:t>
            </a:r>
            <a:r>
              <a:rPr lang="el-GR" sz="2700">
                <a:solidFill>
                  <a:srgbClr val="FFC000"/>
                </a:solidFill>
                <a:cs typeface="+mj-cs"/>
              </a:rPr>
              <a:t>)</a:t>
            </a:r>
          </a:p>
        </p:txBody>
      </p:sp>
      <p:sp>
        <p:nvSpPr>
          <p:cNvPr id="8" name="TextBox 7">
            <a:extLst>
              <a:ext uri="{FF2B5EF4-FFF2-40B4-BE49-F238E27FC236}">
                <a16:creationId xmlns:a16="http://schemas.microsoft.com/office/drawing/2014/main" id="{D1B5215B-5A87-41E0-1196-D1CF0711085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F9FD1281-2BCC-A309-E575-1138862C61C2}"/>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061DCB93-8D51-F5CE-1F29-30D2BDDC4081}"/>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061DCB93-8D51-F5CE-1F29-30D2BDDC4081}"/>
                  </a:ext>
                </a:extLst>
              </p:cNvPr>
              <p:cNvPicPr/>
              <p:nvPr/>
            </p:nvPicPr>
            <p:blipFill>
              <a:blip r:embed="rId5"/>
              <a:stretch>
                <a:fillRect/>
              </a:stretch>
            </p:blipFill>
            <p:spPr>
              <a:xfrm>
                <a:off x="-649200" y="5725300"/>
                <a:ext cx="64440" cy="65520"/>
              </a:xfrm>
              <a:prstGeom prst="rect">
                <a:avLst/>
              </a:prstGeom>
            </p:spPr>
          </p:pic>
        </mc:Fallback>
      </mc:AlternateContent>
      <p:grpSp>
        <p:nvGrpSpPr>
          <p:cNvPr id="9" name="Group 8">
            <a:extLst>
              <a:ext uri="{FF2B5EF4-FFF2-40B4-BE49-F238E27FC236}">
                <a16:creationId xmlns:a16="http://schemas.microsoft.com/office/drawing/2014/main" id="{D42307F3-C8E8-C953-16B1-DED8FA462939}"/>
              </a:ext>
            </a:extLst>
          </p:cNvPr>
          <p:cNvGrpSpPr/>
          <p:nvPr/>
        </p:nvGrpSpPr>
        <p:grpSpPr>
          <a:xfrm>
            <a:off x="3415560" y="1083820"/>
            <a:ext cx="4912200" cy="91080"/>
            <a:chOff x="3415560" y="1083820"/>
            <a:chExt cx="4912200" cy="9108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62897955-7F9D-064F-DF5D-06853AECE7D0}"/>
                    </a:ext>
                  </a:extLst>
                </p14:cNvPr>
                <p14:cNvContentPartPr/>
                <p14:nvPr/>
              </p14:nvContentPartPr>
              <p14:xfrm>
                <a:off x="3976080" y="1141780"/>
                <a:ext cx="4320" cy="2520"/>
              </p14:xfrm>
            </p:contentPart>
          </mc:Choice>
          <mc:Fallback>
            <p:pic>
              <p:nvPicPr>
                <p:cNvPr id="2" name="Ink 1">
                  <a:extLst>
                    <a:ext uri="{FF2B5EF4-FFF2-40B4-BE49-F238E27FC236}">
                      <a16:creationId xmlns:a16="http://schemas.microsoft.com/office/drawing/2014/main" id="{62897955-7F9D-064F-DF5D-06853AECE7D0}"/>
                    </a:ext>
                  </a:extLst>
                </p:cNvPr>
                <p:cNvPicPr/>
                <p:nvPr/>
              </p:nvPicPr>
              <p:blipFill>
                <a:blip r:embed="rId7"/>
                <a:stretch>
                  <a:fillRect/>
                </a:stretch>
              </p:blipFill>
              <p:spPr>
                <a:xfrm>
                  <a:off x="3958440" y="1123780"/>
                  <a:ext cx="39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64F31C5C-1566-264B-C976-198E01A03E89}"/>
                    </a:ext>
                  </a:extLst>
                </p14:cNvPr>
                <p14:cNvContentPartPr/>
                <p14:nvPr/>
              </p14:nvContentPartPr>
              <p14:xfrm>
                <a:off x="3415560" y="1116940"/>
                <a:ext cx="2303640" cy="57960"/>
              </p14:xfrm>
            </p:contentPart>
          </mc:Choice>
          <mc:Fallback>
            <p:pic>
              <p:nvPicPr>
                <p:cNvPr id="4" name="Ink 3">
                  <a:extLst>
                    <a:ext uri="{FF2B5EF4-FFF2-40B4-BE49-F238E27FC236}">
                      <a16:creationId xmlns:a16="http://schemas.microsoft.com/office/drawing/2014/main" id="{64F31C5C-1566-264B-C976-198E01A03E89}"/>
                    </a:ext>
                  </a:extLst>
                </p:cNvPr>
                <p:cNvPicPr/>
                <p:nvPr/>
              </p:nvPicPr>
              <p:blipFill>
                <a:blip r:embed="rId9"/>
                <a:stretch>
                  <a:fillRect/>
                </a:stretch>
              </p:blipFill>
              <p:spPr>
                <a:xfrm>
                  <a:off x="3397920" y="1098940"/>
                  <a:ext cx="2339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171ED203-876D-2376-CA8D-2DB32EC04233}"/>
                    </a:ext>
                  </a:extLst>
                </p14:cNvPr>
                <p14:cNvContentPartPr/>
                <p14:nvPr/>
              </p14:nvContentPartPr>
              <p14:xfrm>
                <a:off x="6930600" y="1083820"/>
                <a:ext cx="1397160" cy="36360"/>
              </p14:xfrm>
            </p:contentPart>
          </mc:Choice>
          <mc:Fallback>
            <p:pic>
              <p:nvPicPr>
                <p:cNvPr id="5" name="Ink 4">
                  <a:extLst>
                    <a:ext uri="{FF2B5EF4-FFF2-40B4-BE49-F238E27FC236}">
                      <a16:creationId xmlns:a16="http://schemas.microsoft.com/office/drawing/2014/main" id="{171ED203-876D-2376-CA8D-2DB32EC04233}"/>
                    </a:ext>
                  </a:extLst>
                </p:cNvPr>
                <p:cNvPicPr/>
                <p:nvPr/>
              </p:nvPicPr>
              <p:blipFill>
                <a:blip r:embed="rId11"/>
                <a:stretch>
                  <a:fillRect/>
                </a:stretch>
              </p:blipFill>
              <p:spPr>
                <a:xfrm>
                  <a:off x="6912960" y="1065820"/>
                  <a:ext cx="143280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86ECB3F0-F888-435F-BBE7-BD48D49A8822}"/>
                  </a:ext>
                </a:extLst>
              </p14:cNvPr>
              <p14:cNvContentPartPr/>
              <p14:nvPr/>
            </p14:nvContentPartPr>
            <p14:xfrm>
              <a:off x="389760" y="1549660"/>
              <a:ext cx="1205640" cy="38160"/>
            </p14:xfrm>
          </p:contentPart>
        </mc:Choice>
        <mc:Fallback>
          <p:pic>
            <p:nvPicPr>
              <p:cNvPr id="7" name="Ink 6">
                <a:extLst>
                  <a:ext uri="{FF2B5EF4-FFF2-40B4-BE49-F238E27FC236}">
                    <a16:creationId xmlns:a16="http://schemas.microsoft.com/office/drawing/2014/main" id="{86ECB3F0-F888-435F-BBE7-BD48D49A8822}"/>
                  </a:ext>
                </a:extLst>
              </p:cNvPr>
              <p:cNvPicPr/>
              <p:nvPr/>
            </p:nvPicPr>
            <p:blipFill>
              <a:blip r:embed="rId13"/>
              <a:stretch>
                <a:fillRect/>
              </a:stretch>
            </p:blipFill>
            <p:spPr>
              <a:xfrm>
                <a:off x="372120" y="1532020"/>
                <a:ext cx="1241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2B2C7C8-3351-C289-4144-8B36439ED292}"/>
                  </a:ext>
                </a:extLst>
              </p14:cNvPr>
              <p14:cNvContentPartPr/>
              <p14:nvPr/>
            </p14:nvContentPartPr>
            <p14:xfrm>
              <a:off x="3322320" y="1558300"/>
              <a:ext cx="1295640" cy="33120"/>
            </p14:xfrm>
          </p:contentPart>
        </mc:Choice>
        <mc:Fallback>
          <p:pic>
            <p:nvPicPr>
              <p:cNvPr id="11" name="Ink 10">
                <a:extLst>
                  <a:ext uri="{FF2B5EF4-FFF2-40B4-BE49-F238E27FC236}">
                    <a16:creationId xmlns:a16="http://schemas.microsoft.com/office/drawing/2014/main" id="{B2B2C7C8-3351-C289-4144-8B36439ED292}"/>
                  </a:ext>
                </a:extLst>
              </p:cNvPr>
              <p:cNvPicPr/>
              <p:nvPr/>
            </p:nvPicPr>
            <p:blipFill>
              <a:blip r:embed="rId15"/>
              <a:stretch>
                <a:fillRect/>
              </a:stretch>
            </p:blipFill>
            <p:spPr>
              <a:xfrm>
                <a:off x="3304680" y="1540300"/>
                <a:ext cx="1331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0B16DC0-E582-2C3C-8DD8-D42E9E6E7B9C}"/>
                  </a:ext>
                </a:extLst>
              </p14:cNvPr>
              <p14:cNvContentPartPr/>
              <p14:nvPr/>
            </p14:nvContentPartPr>
            <p14:xfrm>
              <a:off x="7012320" y="1487020"/>
              <a:ext cx="1100880" cy="41760"/>
            </p14:xfrm>
          </p:contentPart>
        </mc:Choice>
        <mc:Fallback>
          <p:pic>
            <p:nvPicPr>
              <p:cNvPr id="12" name="Ink 11">
                <a:extLst>
                  <a:ext uri="{FF2B5EF4-FFF2-40B4-BE49-F238E27FC236}">
                    <a16:creationId xmlns:a16="http://schemas.microsoft.com/office/drawing/2014/main" id="{D0B16DC0-E582-2C3C-8DD8-D42E9E6E7B9C}"/>
                  </a:ext>
                </a:extLst>
              </p:cNvPr>
              <p:cNvPicPr/>
              <p:nvPr/>
            </p:nvPicPr>
            <p:blipFill>
              <a:blip r:embed="rId17"/>
              <a:stretch>
                <a:fillRect/>
              </a:stretch>
            </p:blipFill>
            <p:spPr>
              <a:xfrm>
                <a:off x="6994320" y="1469020"/>
                <a:ext cx="1136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BE65729-6994-E070-22DD-ED6E55E9EFE6}"/>
                  </a:ext>
                </a:extLst>
              </p14:cNvPr>
              <p14:cNvContentPartPr/>
              <p14:nvPr/>
            </p14:nvContentPartPr>
            <p14:xfrm>
              <a:off x="742560" y="1944220"/>
              <a:ext cx="964440" cy="23040"/>
            </p14:xfrm>
          </p:contentPart>
        </mc:Choice>
        <mc:Fallback>
          <p:pic>
            <p:nvPicPr>
              <p:cNvPr id="13" name="Ink 12">
                <a:extLst>
                  <a:ext uri="{FF2B5EF4-FFF2-40B4-BE49-F238E27FC236}">
                    <a16:creationId xmlns:a16="http://schemas.microsoft.com/office/drawing/2014/main" id="{5BE65729-6994-E070-22DD-ED6E55E9EFE6}"/>
                  </a:ext>
                </a:extLst>
              </p:cNvPr>
              <p:cNvPicPr/>
              <p:nvPr/>
            </p:nvPicPr>
            <p:blipFill>
              <a:blip r:embed="rId19"/>
              <a:stretch>
                <a:fillRect/>
              </a:stretch>
            </p:blipFill>
            <p:spPr>
              <a:xfrm>
                <a:off x="724560" y="1926220"/>
                <a:ext cx="1000080" cy="58680"/>
              </a:xfrm>
              <a:prstGeom prst="rect">
                <a:avLst/>
              </a:prstGeom>
            </p:spPr>
          </p:pic>
        </mc:Fallback>
      </mc:AlternateContent>
      <p:grpSp>
        <p:nvGrpSpPr>
          <p:cNvPr id="16" name="Group 15">
            <a:extLst>
              <a:ext uri="{FF2B5EF4-FFF2-40B4-BE49-F238E27FC236}">
                <a16:creationId xmlns:a16="http://schemas.microsoft.com/office/drawing/2014/main" id="{EB95497C-B1E7-B79D-9ACD-0C261DA4F0CC}"/>
              </a:ext>
            </a:extLst>
          </p:cNvPr>
          <p:cNvGrpSpPr/>
          <p:nvPr/>
        </p:nvGrpSpPr>
        <p:grpSpPr>
          <a:xfrm>
            <a:off x="4214400" y="1955020"/>
            <a:ext cx="2817720" cy="61560"/>
            <a:chOff x="4214400" y="1955020"/>
            <a:chExt cx="2817720" cy="6156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E237A54-7580-984B-B2EB-3B1205E136D8}"/>
                    </a:ext>
                  </a:extLst>
                </p14:cNvPr>
                <p14:cNvContentPartPr/>
                <p14:nvPr/>
              </p14:nvContentPartPr>
              <p14:xfrm>
                <a:off x="4214400" y="1969780"/>
                <a:ext cx="1086840" cy="46800"/>
              </p14:xfrm>
            </p:contentPart>
          </mc:Choice>
          <mc:Fallback>
            <p:pic>
              <p:nvPicPr>
                <p:cNvPr id="14" name="Ink 13">
                  <a:extLst>
                    <a:ext uri="{FF2B5EF4-FFF2-40B4-BE49-F238E27FC236}">
                      <a16:creationId xmlns:a16="http://schemas.microsoft.com/office/drawing/2014/main" id="{CE237A54-7580-984B-B2EB-3B1205E136D8}"/>
                    </a:ext>
                  </a:extLst>
                </p:cNvPr>
                <p:cNvPicPr/>
                <p:nvPr/>
              </p:nvPicPr>
              <p:blipFill>
                <a:blip r:embed="rId21"/>
                <a:stretch>
                  <a:fillRect/>
                </a:stretch>
              </p:blipFill>
              <p:spPr>
                <a:xfrm>
                  <a:off x="4196760" y="1952140"/>
                  <a:ext cx="1122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142725D2-DC67-BA4B-4967-9C16E71101F7}"/>
                    </a:ext>
                  </a:extLst>
                </p14:cNvPr>
                <p14:cNvContentPartPr/>
                <p14:nvPr/>
              </p14:nvContentPartPr>
              <p14:xfrm>
                <a:off x="6420840" y="1955020"/>
                <a:ext cx="611280" cy="25200"/>
              </p14:xfrm>
            </p:contentPart>
          </mc:Choice>
          <mc:Fallback>
            <p:pic>
              <p:nvPicPr>
                <p:cNvPr id="15" name="Ink 14">
                  <a:extLst>
                    <a:ext uri="{FF2B5EF4-FFF2-40B4-BE49-F238E27FC236}">
                      <a16:creationId xmlns:a16="http://schemas.microsoft.com/office/drawing/2014/main" id="{142725D2-DC67-BA4B-4967-9C16E71101F7}"/>
                    </a:ext>
                  </a:extLst>
                </p:cNvPr>
                <p:cNvPicPr/>
                <p:nvPr/>
              </p:nvPicPr>
              <p:blipFill>
                <a:blip r:embed="rId23"/>
                <a:stretch>
                  <a:fillRect/>
                </a:stretch>
              </p:blipFill>
              <p:spPr>
                <a:xfrm>
                  <a:off x="6402840" y="1937020"/>
                  <a:ext cx="646920" cy="6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53A45B62-6436-3F98-0C7C-11F1165A4E8E}"/>
                  </a:ext>
                </a:extLst>
              </p14:cNvPr>
              <p14:cNvContentPartPr/>
              <p14:nvPr/>
            </p14:nvContentPartPr>
            <p14:xfrm>
              <a:off x="5012520" y="3138340"/>
              <a:ext cx="91800" cy="34920"/>
            </p14:xfrm>
          </p:contentPart>
        </mc:Choice>
        <mc:Fallback>
          <p:pic>
            <p:nvPicPr>
              <p:cNvPr id="17" name="Ink 16">
                <a:extLst>
                  <a:ext uri="{FF2B5EF4-FFF2-40B4-BE49-F238E27FC236}">
                    <a16:creationId xmlns:a16="http://schemas.microsoft.com/office/drawing/2014/main" id="{53A45B62-6436-3F98-0C7C-11F1165A4E8E}"/>
                  </a:ext>
                </a:extLst>
              </p:cNvPr>
              <p:cNvPicPr/>
              <p:nvPr/>
            </p:nvPicPr>
            <p:blipFill>
              <a:blip r:embed="rId25"/>
              <a:stretch>
                <a:fillRect/>
              </a:stretch>
            </p:blipFill>
            <p:spPr>
              <a:xfrm>
                <a:off x="4994520" y="3120340"/>
                <a:ext cx="127440" cy="70560"/>
              </a:xfrm>
              <a:prstGeom prst="rect">
                <a:avLst/>
              </a:prstGeom>
            </p:spPr>
          </p:pic>
        </mc:Fallback>
      </mc:AlternateContent>
    </p:spTree>
    <p:extLst>
      <p:ext uri="{BB962C8B-B14F-4D97-AF65-F5344CB8AC3E}">
        <p14:creationId xmlns:p14="http://schemas.microsoft.com/office/powerpoint/2010/main" val="389856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3F10A94-00DF-EB92-256C-E7998203296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9EF134-28C6-5AB4-4E78-A23ECE22260C}"/>
              </a:ext>
            </a:extLst>
          </p:cNvPr>
          <p:cNvSpPr/>
          <p:nvPr/>
        </p:nvSpPr>
        <p:spPr>
          <a:xfrm>
            <a:off x="0" y="0"/>
            <a:ext cx="9715500" cy="530860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1013A71-EED0-5620-89D0-E63A5C228484}"/>
              </a:ext>
            </a:extLst>
          </p:cNvPr>
          <p:cNvSpPr txBox="1"/>
          <p:nvPr/>
        </p:nvSpPr>
        <p:spPr>
          <a:xfrm>
            <a:off x="454025" y="291401"/>
            <a:ext cx="8807450" cy="4524315"/>
          </a:xfrm>
          <a:prstGeom prst="rect">
            <a:avLst/>
          </a:prstGeom>
          <a:noFill/>
        </p:spPr>
        <p:txBody>
          <a:bodyPr wrap="square" rtlCol="0">
            <a:spAutoFit/>
          </a:bodyPr>
          <a:lstStyle/>
          <a:p>
            <a:r>
              <a:rPr lang="en-US" sz="3200" b="1">
                <a:solidFill>
                  <a:srgbClr val="FFC000"/>
                </a:solidFill>
                <a:cs typeface="+mj-cs"/>
              </a:rPr>
              <a:t>2 Corinthians 4:4  </a:t>
            </a:r>
          </a:p>
          <a:p>
            <a:r>
              <a:rPr lang="en-US" sz="3200">
                <a:solidFill>
                  <a:srgbClr val="FFC000"/>
                </a:solidFill>
                <a:cs typeface="+mj-cs"/>
              </a:rPr>
              <a:t>4:4 In whom the god of this world hath blinded the minds of them which believe not, lest the light of the glorious gospel of Christ, who is the image of God, should shine unto them. (KJV </a:t>
            </a:r>
            <a:r>
              <a:rPr lang="en-US" sz="3200">
                <a:solidFill>
                  <a:srgbClr val="00B0F0"/>
                </a:solidFill>
                <a:cs typeface="+mj-cs"/>
              </a:rPr>
              <a:t>4 </a:t>
            </a:r>
            <a:r>
              <a:rPr lang="el-GR" sz="3200">
                <a:solidFill>
                  <a:srgbClr val="00B0F0"/>
                </a:solidFill>
                <a:cs typeface="+mj-cs"/>
              </a:rPr>
              <a:t>ἐν οἷς ὁ θεὸς τοῦ αἰῶνος τούτου ἐτύφλωσεν τὰ νοήματα τῶν ἀπίστων εἰς τὸ μὴ ⸀αὐγάσαι ⸆ τὸν φωτισμὸν τοῦ εὐαγγελίου τῆς δόξης τοῦ Χριστοῦ, ὅς ἐστιν εἰκὼν τοῦ θεοῦ*.</a:t>
            </a:r>
            <a:r>
              <a:rPr lang="el-GR" sz="3200">
                <a:solidFill>
                  <a:srgbClr val="FFC000"/>
                </a:solidFill>
                <a:cs typeface="+mj-cs"/>
              </a:rPr>
              <a:t>)</a:t>
            </a:r>
          </a:p>
        </p:txBody>
      </p:sp>
      <p:sp>
        <p:nvSpPr>
          <p:cNvPr id="8" name="TextBox 7">
            <a:extLst>
              <a:ext uri="{FF2B5EF4-FFF2-40B4-BE49-F238E27FC236}">
                <a16:creationId xmlns:a16="http://schemas.microsoft.com/office/drawing/2014/main" id="{11CEB89F-8909-AE4E-F437-BAEAB40F4C5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9D4180A5-C189-3B96-95C3-652507B2D712}"/>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2A72CB9A-7A46-BB18-1B63-651B6BE2B891}"/>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2A72CB9A-7A46-BB18-1B63-651B6BE2B891}"/>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36237AB-FA2A-A967-9CE3-77118A115595}"/>
                  </a:ext>
                </a:extLst>
              </p14:cNvPr>
              <p14:cNvContentPartPr/>
              <p14:nvPr/>
            </p14:nvContentPartPr>
            <p14:xfrm>
              <a:off x="1302720" y="1283980"/>
              <a:ext cx="6829560" cy="87840"/>
            </p14:xfrm>
          </p:contentPart>
        </mc:Choice>
        <mc:Fallback>
          <p:pic>
            <p:nvPicPr>
              <p:cNvPr id="2" name="Ink 1">
                <a:extLst>
                  <a:ext uri="{FF2B5EF4-FFF2-40B4-BE49-F238E27FC236}">
                    <a16:creationId xmlns:a16="http://schemas.microsoft.com/office/drawing/2014/main" id="{836237AB-FA2A-A967-9CE3-77118A115595}"/>
                  </a:ext>
                </a:extLst>
              </p:cNvPr>
              <p:cNvPicPr/>
              <p:nvPr/>
            </p:nvPicPr>
            <p:blipFill>
              <a:blip r:embed="rId7"/>
              <a:stretch>
                <a:fillRect/>
              </a:stretch>
            </p:blipFill>
            <p:spPr>
              <a:xfrm>
                <a:off x="1284720" y="1265980"/>
                <a:ext cx="6865200" cy="123480"/>
              </a:xfrm>
              <a:prstGeom prst="rect">
                <a:avLst/>
              </a:prstGeom>
            </p:spPr>
          </p:pic>
        </mc:Fallback>
      </mc:AlternateContent>
      <p:grpSp>
        <p:nvGrpSpPr>
          <p:cNvPr id="13" name="Group 12">
            <a:extLst>
              <a:ext uri="{FF2B5EF4-FFF2-40B4-BE49-F238E27FC236}">
                <a16:creationId xmlns:a16="http://schemas.microsoft.com/office/drawing/2014/main" id="{3F9A8C5D-9F7E-BB36-6041-B93BEE4F078C}"/>
              </a:ext>
            </a:extLst>
          </p:cNvPr>
          <p:cNvGrpSpPr/>
          <p:nvPr/>
        </p:nvGrpSpPr>
        <p:grpSpPr>
          <a:xfrm>
            <a:off x="777840" y="1829380"/>
            <a:ext cx="7499520" cy="61200"/>
            <a:chOff x="777840" y="1829380"/>
            <a:chExt cx="7499520" cy="6120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5FB95B5-A862-7EFE-AF1E-A1B19A80AFF5}"/>
                    </a:ext>
                  </a:extLst>
                </p14:cNvPr>
                <p14:cNvContentPartPr/>
                <p14:nvPr/>
              </p14:nvContentPartPr>
              <p14:xfrm>
                <a:off x="777840" y="1829380"/>
                <a:ext cx="4769280" cy="50400"/>
              </p14:xfrm>
            </p:contentPart>
          </mc:Choice>
          <mc:Fallback>
            <p:pic>
              <p:nvPicPr>
                <p:cNvPr id="4" name="Ink 3">
                  <a:extLst>
                    <a:ext uri="{FF2B5EF4-FFF2-40B4-BE49-F238E27FC236}">
                      <a16:creationId xmlns:a16="http://schemas.microsoft.com/office/drawing/2014/main" id="{A5FB95B5-A862-7EFE-AF1E-A1B19A80AFF5}"/>
                    </a:ext>
                  </a:extLst>
                </p:cNvPr>
                <p:cNvPicPr/>
                <p:nvPr/>
              </p:nvPicPr>
              <p:blipFill>
                <a:blip r:embed="rId9"/>
                <a:stretch>
                  <a:fillRect/>
                </a:stretch>
              </p:blipFill>
              <p:spPr>
                <a:xfrm>
                  <a:off x="759840" y="1811380"/>
                  <a:ext cx="4804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BD4686C0-1787-2D4E-F1D9-4C73EBF43D7D}"/>
                    </a:ext>
                  </a:extLst>
                </p14:cNvPr>
                <p14:cNvContentPartPr/>
                <p14:nvPr/>
              </p14:nvContentPartPr>
              <p14:xfrm>
                <a:off x="6386640" y="1870060"/>
                <a:ext cx="1890720" cy="20520"/>
              </p14:xfrm>
            </p:contentPart>
          </mc:Choice>
          <mc:Fallback>
            <p:pic>
              <p:nvPicPr>
                <p:cNvPr id="5" name="Ink 4">
                  <a:extLst>
                    <a:ext uri="{FF2B5EF4-FFF2-40B4-BE49-F238E27FC236}">
                      <a16:creationId xmlns:a16="http://schemas.microsoft.com/office/drawing/2014/main" id="{BD4686C0-1787-2D4E-F1D9-4C73EBF43D7D}"/>
                    </a:ext>
                  </a:extLst>
                </p:cNvPr>
                <p:cNvPicPr/>
                <p:nvPr/>
              </p:nvPicPr>
              <p:blipFill>
                <a:blip r:embed="rId11"/>
                <a:stretch>
                  <a:fillRect/>
                </a:stretch>
              </p:blipFill>
              <p:spPr>
                <a:xfrm>
                  <a:off x="6368640" y="1852060"/>
                  <a:ext cx="1926360" cy="56160"/>
                </a:xfrm>
                <a:prstGeom prst="rect">
                  <a:avLst/>
                </a:prstGeom>
              </p:spPr>
            </p:pic>
          </mc:Fallback>
        </mc:AlternateContent>
      </p:grpSp>
      <p:grpSp>
        <p:nvGrpSpPr>
          <p:cNvPr id="12" name="Group 11">
            <a:extLst>
              <a:ext uri="{FF2B5EF4-FFF2-40B4-BE49-F238E27FC236}">
                <a16:creationId xmlns:a16="http://schemas.microsoft.com/office/drawing/2014/main" id="{B964A917-3F97-0F39-8DF5-2142B6FDACAF}"/>
              </a:ext>
            </a:extLst>
          </p:cNvPr>
          <p:cNvGrpSpPr/>
          <p:nvPr/>
        </p:nvGrpSpPr>
        <p:grpSpPr>
          <a:xfrm>
            <a:off x="851280" y="2230420"/>
            <a:ext cx="7128000" cy="113400"/>
            <a:chOff x="851280" y="2230420"/>
            <a:chExt cx="7128000" cy="113400"/>
          </a:xfrm>
        </p:grpSpPr>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80C88B91-9869-6FB6-C385-857E0C6510EF}"/>
                    </a:ext>
                  </a:extLst>
                </p14:cNvPr>
                <p14:cNvContentPartPr/>
                <p14:nvPr/>
              </p14:nvContentPartPr>
              <p14:xfrm>
                <a:off x="851280" y="2230420"/>
                <a:ext cx="4036680" cy="75960"/>
              </p14:xfrm>
            </p:contentPart>
          </mc:Choice>
          <mc:Fallback>
            <p:pic>
              <p:nvPicPr>
                <p:cNvPr id="7" name="Ink 6">
                  <a:extLst>
                    <a:ext uri="{FF2B5EF4-FFF2-40B4-BE49-F238E27FC236}">
                      <a16:creationId xmlns:a16="http://schemas.microsoft.com/office/drawing/2014/main" id="{80C88B91-9869-6FB6-C385-857E0C6510EF}"/>
                    </a:ext>
                  </a:extLst>
                </p:cNvPr>
                <p:cNvPicPr/>
                <p:nvPr/>
              </p:nvPicPr>
              <p:blipFill>
                <a:blip r:embed="rId13"/>
                <a:stretch>
                  <a:fillRect/>
                </a:stretch>
              </p:blipFill>
              <p:spPr>
                <a:xfrm>
                  <a:off x="833280" y="2212420"/>
                  <a:ext cx="4072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86AB907B-A684-19DE-6C45-115BCE1917B4}"/>
                    </a:ext>
                  </a:extLst>
                </p14:cNvPr>
                <p14:cNvContentPartPr/>
                <p14:nvPr/>
              </p14:nvContentPartPr>
              <p14:xfrm>
                <a:off x="5883720" y="2291620"/>
                <a:ext cx="2095560" cy="52200"/>
              </p14:xfrm>
            </p:contentPart>
          </mc:Choice>
          <mc:Fallback>
            <p:pic>
              <p:nvPicPr>
                <p:cNvPr id="9" name="Ink 8">
                  <a:extLst>
                    <a:ext uri="{FF2B5EF4-FFF2-40B4-BE49-F238E27FC236}">
                      <a16:creationId xmlns:a16="http://schemas.microsoft.com/office/drawing/2014/main" id="{86AB907B-A684-19DE-6C45-115BCE1917B4}"/>
                    </a:ext>
                  </a:extLst>
                </p:cNvPr>
                <p:cNvPicPr/>
                <p:nvPr/>
              </p:nvPicPr>
              <p:blipFill>
                <a:blip r:embed="rId15"/>
                <a:stretch>
                  <a:fillRect/>
                </a:stretch>
              </p:blipFill>
              <p:spPr>
                <a:xfrm>
                  <a:off x="5866080" y="2273620"/>
                  <a:ext cx="2131200" cy="8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B9487EE0-B0D3-A73A-9062-9E75D0623C52}"/>
                  </a:ext>
                </a:extLst>
              </p14:cNvPr>
              <p14:cNvContentPartPr/>
              <p14:nvPr/>
            </p14:nvContentPartPr>
            <p14:xfrm>
              <a:off x="724200" y="2729380"/>
              <a:ext cx="4491360" cy="64440"/>
            </p14:xfrm>
          </p:contentPart>
        </mc:Choice>
        <mc:Fallback>
          <p:pic>
            <p:nvPicPr>
              <p:cNvPr id="11" name="Ink 10">
                <a:extLst>
                  <a:ext uri="{FF2B5EF4-FFF2-40B4-BE49-F238E27FC236}">
                    <a16:creationId xmlns:a16="http://schemas.microsoft.com/office/drawing/2014/main" id="{B9487EE0-B0D3-A73A-9062-9E75D0623C52}"/>
                  </a:ext>
                </a:extLst>
              </p:cNvPr>
              <p:cNvPicPr/>
              <p:nvPr/>
            </p:nvPicPr>
            <p:blipFill>
              <a:blip r:embed="rId17"/>
              <a:stretch>
                <a:fillRect/>
              </a:stretch>
            </p:blipFill>
            <p:spPr>
              <a:xfrm>
                <a:off x="706560" y="2711740"/>
                <a:ext cx="4527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E888A74E-0071-6B92-7218-8A9E4E4CA023}"/>
                  </a:ext>
                </a:extLst>
              </p14:cNvPr>
              <p14:cNvContentPartPr/>
              <p14:nvPr/>
            </p14:nvContentPartPr>
            <p14:xfrm>
              <a:off x="3835320" y="3285580"/>
              <a:ext cx="1734480" cy="56160"/>
            </p14:xfrm>
          </p:contentPart>
        </mc:Choice>
        <mc:Fallback>
          <p:pic>
            <p:nvPicPr>
              <p:cNvPr id="15" name="Ink 14">
                <a:extLst>
                  <a:ext uri="{FF2B5EF4-FFF2-40B4-BE49-F238E27FC236}">
                    <a16:creationId xmlns:a16="http://schemas.microsoft.com/office/drawing/2014/main" id="{E888A74E-0071-6B92-7218-8A9E4E4CA023}"/>
                  </a:ext>
                </a:extLst>
              </p:cNvPr>
              <p:cNvPicPr/>
              <p:nvPr/>
            </p:nvPicPr>
            <p:blipFill>
              <a:blip r:embed="rId19"/>
              <a:stretch>
                <a:fillRect/>
              </a:stretch>
            </p:blipFill>
            <p:spPr>
              <a:xfrm>
                <a:off x="3817320" y="3267940"/>
                <a:ext cx="1770120" cy="91800"/>
              </a:xfrm>
              <a:prstGeom prst="rect">
                <a:avLst/>
              </a:prstGeom>
            </p:spPr>
          </p:pic>
        </mc:Fallback>
      </mc:AlternateContent>
    </p:spTree>
    <p:extLst>
      <p:ext uri="{BB962C8B-B14F-4D97-AF65-F5344CB8AC3E}">
        <p14:creationId xmlns:p14="http://schemas.microsoft.com/office/powerpoint/2010/main" val="79526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0490488-03ED-3B96-6714-507553C24E4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42A1EBE-625A-6BD1-49F9-D60D0635E124}"/>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139574-063A-CEF0-4F4E-A78D6972E41D}"/>
              </a:ext>
            </a:extLst>
          </p:cNvPr>
          <p:cNvSpPr txBox="1"/>
          <p:nvPr/>
        </p:nvSpPr>
        <p:spPr>
          <a:xfrm>
            <a:off x="393700" y="315119"/>
            <a:ext cx="8807450" cy="5509200"/>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1 Corinthians 8:4  </a:t>
            </a:r>
            <a:endParaRPr lang="en-US" sz="4400" b="0">
              <a:solidFill>
                <a:srgbClr val="FFC000"/>
              </a:solidFill>
              <a:effectLst/>
            </a:endParaRPr>
          </a:p>
          <a:p>
            <a:pPr rtl="0">
              <a:spcBef>
                <a:spcPts val="0"/>
              </a:spcBef>
              <a:spcAft>
                <a:spcPts val="0"/>
              </a:spcAft>
            </a:pPr>
            <a:r>
              <a:rPr lang="en-US" sz="2800" b="0" i="0" u="none" strike="noStrike">
                <a:solidFill>
                  <a:srgbClr val="FFC000"/>
                </a:solidFill>
                <a:effectLst/>
                <a:latin typeface="Arial" panose="020B0604020202020204" pitchFamily="34" charset="0"/>
              </a:rPr>
              <a:t>8:4 As concerning therefore the eating of those things that are offered in sacrifice unto idols, we know that an idol is nothing in the world, and that there is none other God but one. (KJV </a:t>
            </a:r>
            <a:r>
              <a:rPr lang="en-US" sz="2800" b="0" i="0" u="none" strike="noStrike">
                <a:solidFill>
                  <a:srgbClr val="00B0F0"/>
                </a:solidFill>
                <a:effectLst/>
                <a:latin typeface="Arial" panose="020B0604020202020204" pitchFamily="34" charset="0"/>
              </a:rPr>
              <a:t>4 </a:t>
            </a:r>
            <a:r>
              <a:rPr lang="el-GR" sz="2800" b="0" i="0" u="none" strike="noStrike">
                <a:solidFill>
                  <a:srgbClr val="00B0F0"/>
                </a:solidFill>
                <a:effectLst/>
                <a:latin typeface="Arial" panose="020B0604020202020204" pitchFamily="34" charset="0"/>
              </a:rPr>
              <a:t>Περὶ τῆς βρώσεως οὖν τῶν </a:t>
            </a:r>
            <a:r>
              <a:rPr lang="el-GR" sz="2800" b="1" i="0" u="sng" strike="noStrike">
                <a:solidFill>
                  <a:srgbClr val="00B0F0"/>
                </a:solidFill>
                <a:effectLst/>
                <a:latin typeface="Arial" panose="020B0604020202020204" pitchFamily="34" charset="0"/>
              </a:rPr>
              <a:t>εἰδωλοθύτων</a:t>
            </a:r>
            <a:r>
              <a:rPr lang="el-GR" sz="2800" b="0" i="0" u="none" strike="noStrike">
                <a:solidFill>
                  <a:srgbClr val="00B0F0"/>
                </a:solidFill>
                <a:effectLst/>
                <a:latin typeface="Arial" panose="020B0604020202020204" pitchFamily="34" charset="0"/>
              </a:rPr>
              <a:t>,* οἴδαμεν ὅτι οὐδὲν εἴδωλον ἐν κόσμῳ καὶ ὅτι οὐδεὶς θεὸς ⸆ εἰ μὴ εἷς.</a:t>
            </a:r>
            <a:r>
              <a:rPr lang="el-GR" sz="2800" b="0" i="0" u="none" strike="noStrike">
                <a:solidFill>
                  <a:srgbClr val="FFC000"/>
                </a:solidFill>
                <a:effectLst/>
                <a:latin typeface="Arial" panose="020B0604020202020204" pitchFamily="34" charset="0"/>
              </a:rPr>
              <a:t>)</a:t>
            </a:r>
            <a:endParaRPr lang="el-GR" sz="4400" b="0">
              <a:solidFill>
                <a:srgbClr val="FFC000"/>
              </a:solidFill>
              <a:effectLst/>
            </a:endParaRPr>
          </a:p>
          <a:p>
            <a:pPr rtl="0">
              <a:spcBef>
                <a:spcPts val="0"/>
              </a:spcBef>
              <a:spcAft>
                <a:spcPts val="0"/>
              </a:spcAft>
            </a:pPr>
            <a:br>
              <a:rPr lang="el-GR" sz="4400" b="0">
                <a:solidFill>
                  <a:srgbClr val="FFC000"/>
                </a:solidFill>
                <a:effectLst/>
              </a:rPr>
            </a:br>
            <a:r>
              <a:rPr lang="el-GR" sz="2800" b="1" i="0" u="none" strike="noStrike">
                <a:solidFill>
                  <a:srgbClr val="FFC000"/>
                </a:solidFill>
                <a:effectLst/>
                <a:latin typeface="Arial" panose="020B0604020202020204" pitchFamily="34" charset="0"/>
              </a:rPr>
              <a:t>1 </a:t>
            </a:r>
            <a:r>
              <a:rPr lang="en-US" sz="2800" b="1" i="0" u="none" strike="noStrike">
                <a:solidFill>
                  <a:srgbClr val="FFC000"/>
                </a:solidFill>
                <a:effectLst/>
                <a:latin typeface="Arial" panose="020B0604020202020204" pitchFamily="34" charset="0"/>
              </a:rPr>
              <a:t>John 5:21  </a:t>
            </a:r>
            <a:endParaRPr lang="en-US" sz="4400" b="0">
              <a:solidFill>
                <a:srgbClr val="FFC000"/>
              </a:solidFill>
              <a:effectLst/>
            </a:endParaRPr>
          </a:p>
          <a:p>
            <a:pPr rtl="0">
              <a:spcBef>
                <a:spcPts val="0"/>
              </a:spcBef>
              <a:spcAft>
                <a:spcPts val="0"/>
              </a:spcAft>
            </a:pPr>
            <a:r>
              <a:rPr lang="en-US" sz="2800" b="0" i="0" u="none" strike="noStrike">
                <a:solidFill>
                  <a:srgbClr val="FFC000"/>
                </a:solidFill>
                <a:effectLst/>
                <a:latin typeface="Arial" panose="020B0604020202020204" pitchFamily="34" charset="0"/>
              </a:rPr>
              <a:t>5:21 Little children, keep yourselves from idols. Amen. (KJV </a:t>
            </a:r>
            <a:r>
              <a:rPr lang="en-US" sz="2800" b="0" i="0" u="none" strike="noStrike">
                <a:solidFill>
                  <a:srgbClr val="00B0F0"/>
                </a:solidFill>
                <a:effectLst/>
                <a:latin typeface="Arial" panose="020B0604020202020204" pitchFamily="34" charset="0"/>
              </a:rPr>
              <a:t>21 </a:t>
            </a:r>
            <a:r>
              <a:rPr lang="el-GR" sz="2800" b="0" i="0" u="none" strike="noStrike">
                <a:solidFill>
                  <a:srgbClr val="00B0F0"/>
                </a:solidFill>
                <a:effectLst/>
                <a:latin typeface="Arial" panose="020B0604020202020204" pitchFamily="34" charset="0"/>
              </a:rPr>
              <a:t>Τεκνία,* φυλάξατε ♦⸀ἑαυτὰ ἀπὸ τῶν </a:t>
            </a:r>
            <a:r>
              <a:rPr lang="el-GR" sz="2800" b="1" i="0" u="sng" strike="noStrike">
                <a:solidFill>
                  <a:srgbClr val="00B0F0"/>
                </a:solidFill>
                <a:effectLst/>
                <a:latin typeface="Arial" panose="020B0604020202020204" pitchFamily="34" charset="0"/>
              </a:rPr>
              <a:t>εἰδώλων</a:t>
            </a:r>
            <a:r>
              <a:rPr lang="el-GR" sz="2800" b="0" i="0" u="none" strike="noStrike">
                <a:solidFill>
                  <a:srgbClr val="00B0F0"/>
                </a:solidFill>
                <a:effectLst/>
                <a:latin typeface="Arial" panose="020B0604020202020204" pitchFamily="34" charset="0"/>
              </a:rPr>
              <a:t>. ⸆</a:t>
            </a:r>
            <a:r>
              <a:rPr lang="el-GR" sz="2800" b="0" i="0" u="none" strike="noStrike">
                <a:solidFill>
                  <a:srgbClr val="FFC000"/>
                </a:solidFill>
                <a:effectLst/>
                <a:latin typeface="Arial" panose="020B0604020202020204" pitchFamily="34" charset="0"/>
              </a:rPr>
              <a:t>)</a:t>
            </a:r>
            <a:endParaRPr lang="el-GR" sz="4400" b="0">
              <a:solidFill>
                <a:srgbClr val="FFC000"/>
              </a:solidFill>
              <a:effectLst/>
            </a:endParaRPr>
          </a:p>
        </p:txBody>
      </p:sp>
      <p:sp>
        <p:nvSpPr>
          <p:cNvPr id="8" name="TextBox 7">
            <a:extLst>
              <a:ext uri="{FF2B5EF4-FFF2-40B4-BE49-F238E27FC236}">
                <a16:creationId xmlns:a16="http://schemas.microsoft.com/office/drawing/2014/main" id="{F058367E-617C-B1FD-AD45-0D638E61CC1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89723C6D-743B-944F-F1F2-F3214CAC5F34}"/>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5E79642E-9FA6-5A48-1EA1-B7D494961E71}"/>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5E79642E-9FA6-5A48-1EA1-B7D494961E71}"/>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A37AE59-EF80-46A8-0F09-88271045440D}"/>
                  </a:ext>
                </a:extLst>
              </p14:cNvPr>
              <p14:cNvContentPartPr/>
              <p14:nvPr/>
            </p14:nvContentPartPr>
            <p14:xfrm>
              <a:off x="4104240" y="4814140"/>
              <a:ext cx="3442320" cy="79920"/>
            </p14:xfrm>
          </p:contentPart>
        </mc:Choice>
        <mc:Fallback>
          <p:pic>
            <p:nvPicPr>
              <p:cNvPr id="2" name="Ink 1">
                <a:extLst>
                  <a:ext uri="{FF2B5EF4-FFF2-40B4-BE49-F238E27FC236}">
                    <a16:creationId xmlns:a16="http://schemas.microsoft.com/office/drawing/2014/main" id="{8A37AE59-EF80-46A8-0F09-88271045440D}"/>
                  </a:ext>
                </a:extLst>
              </p:cNvPr>
              <p:cNvPicPr/>
              <p:nvPr/>
            </p:nvPicPr>
            <p:blipFill>
              <a:blip r:embed="rId7"/>
              <a:stretch>
                <a:fillRect/>
              </a:stretch>
            </p:blipFill>
            <p:spPr>
              <a:xfrm>
                <a:off x="4086600" y="4796500"/>
                <a:ext cx="3477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640744A1-A5E8-FD17-717B-985708BA827F}"/>
                  </a:ext>
                </a:extLst>
              </p14:cNvPr>
              <p14:cNvContentPartPr/>
              <p14:nvPr/>
            </p14:nvContentPartPr>
            <p14:xfrm>
              <a:off x="7548360" y="5343700"/>
              <a:ext cx="1305720" cy="46080"/>
            </p14:xfrm>
          </p:contentPart>
        </mc:Choice>
        <mc:Fallback>
          <p:pic>
            <p:nvPicPr>
              <p:cNvPr id="4" name="Ink 3">
                <a:extLst>
                  <a:ext uri="{FF2B5EF4-FFF2-40B4-BE49-F238E27FC236}">
                    <a16:creationId xmlns:a16="http://schemas.microsoft.com/office/drawing/2014/main" id="{640744A1-A5E8-FD17-717B-985708BA827F}"/>
                  </a:ext>
                </a:extLst>
              </p:cNvPr>
              <p:cNvPicPr/>
              <p:nvPr/>
            </p:nvPicPr>
            <p:blipFill>
              <a:blip r:embed="rId9"/>
              <a:stretch>
                <a:fillRect/>
              </a:stretch>
            </p:blipFill>
            <p:spPr>
              <a:xfrm>
                <a:off x="7530720" y="5326060"/>
                <a:ext cx="1341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75387BBD-E01A-DA67-85B9-D247C44B8D27}"/>
                  </a:ext>
                </a:extLst>
              </p14:cNvPr>
              <p14:cNvContentPartPr/>
              <p14:nvPr/>
            </p14:nvContentPartPr>
            <p14:xfrm>
              <a:off x="413880" y="2917300"/>
              <a:ext cx="2193120" cy="50760"/>
            </p14:xfrm>
          </p:contentPart>
        </mc:Choice>
        <mc:Fallback>
          <p:pic>
            <p:nvPicPr>
              <p:cNvPr id="5" name="Ink 4">
                <a:extLst>
                  <a:ext uri="{FF2B5EF4-FFF2-40B4-BE49-F238E27FC236}">
                    <a16:creationId xmlns:a16="http://schemas.microsoft.com/office/drawing/2014/main" id="{75387BBD-E01A-DA67-85B9-D247C44B8D27}"/>
                  </a:ext>
                </a:extLst>
              </p:cNvPr>
              <p:cNvPicPr/>
              <p:nvPr/>
            </p:nvPicPr>
            <p:blipFill>
              <a:blip r:embed="rId11"/>
              <a:stretch>
                <a:fillRect/>
              </a:stretch>
            </p:blipFill>
            <p:spPr>
              <a:xfrm>
                <a:off x="396240" y="2899300"/>
                <a:ext cx="2228760" cy="86400"/>
              </a:xfrm>
              <a:prstGeom prst="rect">
                <a:avLst/>
              </a:prstGeom>
            </p:spPr>
          </p:pic>
        </mc:Fallback>
      </mc:AlternateContent>
    </p:spTree>
    <p:extLst>
      <p:ext uri="{BB962C8B-B14F-4D97-AF65-F5344CB8AC3E}">
        <p14:creationId xmlns:p14="http://schemas.microsoft.com/office/powerpoint/2010/main" val="144887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B5403F1-B607-9435-2A5E-F1898E92091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EA59FF0-22AE-2A9D-C6BE-F9DF1F27A82A}"/>
              </a:ext>
            </a:extLst>
          </p:cNvPr>
          <p:cNvSpPr/>
          <p:nvPr/>
        </p:nvSpPr>
        <p:spPr>
          <a:xfrm>
            <a:off x="0" y="0"/>
            <a:ext cx="9715500" cy="40640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356E05-FFBD-128D-CA55-5CE6424FCB0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595E864A-21E2-698D-A8D2-982E94BD73F4}"/>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740B37C5-BE39-B37B-5370-151645C6DD61}"/>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740B37C5-BE39-B37B-5370-151645C6DD61}"/>
                  </a:ext>
                </a:extLst>
              </p:cNvPr>
              <p:cNvPicPr/>
              <p:nvPr/>
            </p:nvPicPr>
            <p:blipFill>
              <a:blip r:embed="rId5"/>
              <a:stretch>
                <a:fillRect/>
              </a:stretch>
            </p:blipFill>
            <p:spPr>
              <a:xfrm>
                <a:off x="-649200" y="5725300"/>
                <a:ext cx="64440" cy="65520"/>
              </a:xfrm>
              <a:prstGeom prst="rect">
                <a:avLst/>
              </a:prstGeom>
            </p:spPr>
          </p:pic>
        </mc:Fallback>
      </mc:AlternateContent>
      <p:pic>
        <p:nvPicPr>
          <p:cNvPr id="4" name="Picture 3">
            <a:extLst>
              <a:ext uri="{FF2B5EF4-FFF2-40B4-BE49-F238E27FC236}">
                <a16:creationId xmlns:a16="http://schemas.microsoft.com/office/drawing/2014/main" id="{266C2B56-95BA-B470-1828-5731E276F365}"/>
              </a:ext>
            </a:extLst>
          </p:cNvPr>
          <p:cNvPicPr>
            <a:picLocks noChangeAspect="1"/>
          </p:cNvPicPr>
          <p:nvPr/>
        </p:nvPicPr>
        <p:blipFill>
          <a:blip r:embed="rId6"/>
          <a:stretch>
            <a:fillRect/>
          </a:stretch>
        </p:blipFill>
        <p:spPr>
          <a:xfrm>
            <a:off x="468493" y="996950"/>
            <a:ext cx="8423373" cy="1820647"/>
          </a:xfrm>
          <a:prstGeom prst="rect">
            <a:avLst/>
          </a:prstGeom>
        </p:spPr>
      </p:pic>
      <p:sp>
        <p:nvSpPr>
          <p:cNvPr id="5" name="TextBox 4">
            <a:extLst>
              <a:ext uri="{FF2B5EF4-FFF2-40B4-BE49-F238E27FC236}">
                <a16:creationId xmlns:a16="http://schemas.microsoft.com/office/drawing/2014/main" id="{B9F85FCC-2663-9779-4191-E5C70AB2C133}"/>
              </a:ext>
            </a:extLst>
          </p:cNvPr>
          <p:cNvSpPr txBox="1"/>
          <p:nvPr/>
        </p:nvSpPr>
        <p:spPr>
          <a:xfrm>
            <a:off x="6775450" y="520700"/>
            <a:ext cx="1972015" cy="523220"/>
          </a:xfrm>
          <a:prstGeom prst="rect">
            <a:avLst/>
          </a:prstGeom>
          <a:noFill/>
        </p:spPr>
        <p:txBody>
          <a:bodyPr wrap="none" rtlCol="0">
            <a:spAutoFit/>
          </a:bodyPr>
          <a:lstStyle/>
          <a:p>
            <a:r>
              <a:rPr lang="en-US" sz="2800" b="1">
                <a:solidFill>
                  <a:srgbClr val="FFFF00"/>
                </a:solidFill>
              </a:rPr>
              <a:t>Isaiah 44:21</a:t>
            </a:r>
          </a:p>
        </p:txBody>
      </p:sp>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D8BE03A6-A173-B76E-C67E-B07CC304A824}"/>
                  </a:ext>
                </a:extLst>
              </p14:cNvPr>
              <p14:cNvContentPartPr/>
              <p14:nvPr/>
            </p14:nvContentPartPr>
            <p14:xfrm>
              <a:off x="8019960" y="1048540"/>
              <a:ext cx="232200" cy="245160"/>
            </p14:xfrm>
          </p:contentPart>
        </mc:Choice>
        <mc:Fallback>
          <p:pic>
            <p:nvPicPr>
              <p:cNvPr id="3" name="Ink 2">
                <a:extLst>
                  <a:ext uri="{FF2B5EF4-FFF2-40B4-BE49-F238E27FC236}">
                    <a16:creationId xmlns:a16="http://schemas.microsoft.com/office/drawing/2014/main" id="{D8BE03A6-A173-B76E-C67E-B07CC304A824}"/>
                  </a:ext>
                </a:extLst>
              </p:cNvPr>
              <p:cNvPicPr/>
              <p:nvPr/>
            </p:nvPicPr>
            <p:blipFill>
              <a:blip r:embed="rId8"/>
              <a:stretch>
                <a:fillRect/>
              </a:stretch>
            </p:blipFill>
            <p:spPr>
              <a:xfrm>
                <a:off x="8001960" y="1030900"/>
                <a:ext cx="2678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6FB9B4DC-FCBA-A175-28DD-7A60A6A185F9}"/>
                  </a:ext>
                </a:extLst>
              </p14:cNvPr>
              <p14:cNvContentPartPr/>
              <p14:nvPr/>
            </p14:nvContentPartPr>
            <p14:xfrm>
              <a:off x="3235920" y="1170940"/>
              <a:ext cx="1163520" cy="702000"/>
            </p14:xfrm>
          </p:contentPart>
        </mc:Choice>
        <mc:Fallback>
          <p:pic>
            <p:nvPicPr>
              <p:cNvPr id="7" name="Ink 6">
                <a:extLst>
                  <a:ext uri="{FF2B5EF4-FFF2-40B4-BE49-F238E27FC236}">
                    <a16:creationId xmlns:a16="http://schemas.microsoft.com/office/drawing/2014/main" id="{6FB9B4DC-FCBA-A175-28DD-7A60A6A185F9}"/>
                  </a:ext>
                </a:extLst>
              </p:cNvPr>
              <p:cNvPicPr/>
              <p:nvPr/>
            </p:nvPicPr>
            <p:blipFill>
              <a:blip r:embed="rId10"/>
              <a:stretch>
                <a:fillRect/>
              </a:stretch>
            </p:blipFill>
            <p:spPr>
              <a:xfrm>
                <a:off x="3217920" y="1153300"/>
                <a:ext cx="1199160" cy="737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5364EFC5-1388-2855-5858-5BF652B5C9FA}"/>
                  </a:ext>
                </a:extLst>
              </p14:cNvPr>
              <p14:cNvContentPartPr/>
              <p14:nvPr/>
            </p14:nvContentPartPr>
            <p14:xfrm>
              <a:off x="7937160" y="2054740"/>
              <a:ext cx="978840" cy="770760"/>
            </p14:xfrm>
          </p:contentPart>
        </mc:Choice>
        <mc:Fallback>
          <p:pic>
            <p:nvPicPr>
              <p:cNvPr id="9" name="Ink 8">
                <a:extLst>
                  <a:ext uri="{FF2B5EF4-FFF2-40B4-BE49-F238E27FC236}">
                    <a16:creationId xmlns:a16="http://schemas.microsoft.com/office/drawing/2014/main" id="{5364EFC5-1388-2855-5858-5BF652B5C9FA}"/>
                  </a:ext>
                </a:extLst>
              </p:cNvPr>
              <p:cNvPicPr/>
              <p:nvPr/>
            </p:nvPicPr>
            <p:blipFill>
              <a:blip r:embed="rId12"/>
              <a:stretch>
                <a:fillRect/>
              </a:stretch>
            </p:blipFill>
            <p:spPr>
              <a:xfrm>
                <a:off x="7919520" y="2036740"/>
                <a:ext cx="1014480" cy="806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625E3920-0838-B240-A7F5-D34EC187F6C7}"/>
                  </a:ext>
                </a:extLst>
              </p14:cNvPr>
              <p14:cNvContentPartPr/>
              <p14:nvPr/>
            </p14:nvContentPartPr>
            <p14:xfrm>
              <a:off x="618000" y="1080940"/>
              <a:ext cx="2682720" cy="928440"/>
            </p14:xfrm>
          </p:contentPart>
        </mc:Choice>
        <mc:Fallback>
          <p:pic>
            <p:nvPicPr>
              <p:cNvPr id="11" name="Ink 10">
                <a:extLst>
                  <a:ext uri="{FF2B5EF4-FFF2-40B4-BE49-F238E27FC236}">
                    <a16:creationId xmlns:a16="http://schemas.microsoft.com/office/drawing/2014/main" id="{625E3920-0838-B240-A7F5-D34EC187F6C7}"/>
                  </a:ext>
                </a:extLst>
              </p:cNvPr>
              <p:cNvPicPr/>
              <p:nvPr/>
            </p:nvPicPr>
            <p:blipFill>
              <a:blip r:embed="rId14"/>
              <a:stretch>
                <a:fillRect/>
              </a:stretch>
            </p:blipFill>
            <p:spPr>
              <a:xfrm>
                <a:off x="600000" y="1062940"/>
                <a:ext cx="2718360" cy="96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
            <p14:nvContentPartPr>
              <p14:cNvPr id="12" name="Ink 11">
                <a:extLst>
                  <a:ext uri="{FF2B5EF4-FFF2-40B4-BE49-F238E27FC236}">
                    <a16:creationId xmlns:a16="http://schemas.microsoft.com/office/drawing/2014/main" id="{550539B4-092E-7D59-CD65-659EEFAFA008}"/>
                  </a:ext>
                </a:extLst>
              </p14:cNvPr>
              <p14:cNvContentPartPr/>
              <p14:nvPr/>
            </p14:nvContentPartPr>
            <p14:xfrm>
              <a:off x="724920" y="1079140"/>
              <a:ext cx="1526400" cy="1010160"/>
            </p14:xfrm>
          </p:contentPart>
        </mc:Choice>
        <mc:Fallback>
          <p:pic>
            <p:nvPicPr>
              <p:cNvPr id="12" name="Ink 11">
                <a:extLst>
                  <a:ext uri="{FF2B5EF4-FFF2-40B4-BE49-F238E27FC236}">
                    <a16:creationId xmlns:a16="http://schemas.microsoft.com/office/drawing/2014/main" id="{550539B4-092E-7D59-CD65-659EEFAFA008}"/>
                  </a:ext>
                </a:extLst>
              </p:cNvPr>
              <p:cNvPicPr/>
              <p:nvPr/>
            </p:nvPicPr>
            <p:blipFill>
              <a:blip r:embed="rId16"/>
              <a:stretch>
                <a:fillRect/>
              </a:stretch>
            </p:blipFill>
            <p:spPr>
              <a:xfrm>
                <a:off x="693600" y="1047820"/>
                <a:ext cx="1589040" cy="1072800"/>
              </a:xfrm>
              <a:prstGeom prst="rect">
                <a:avLst/>
              </a:prstGeom>
            </p:spPr>
          </p:pic>
        </mc:Fallback>
      </mc:AlternateContent>
      <p:grpSp>
        <p:nvGrpSpPr>
          <p:cNvPr id="17" name="Group 16">
            <a:extLst>
              <a:ext uri="{FF2B5EF4-FFF2-40B4-BE49-F238E27FC236}">
                <a16:creationId xmlns:a16="http://schemas.microsoft.com/office/drawing/2014/main" id="{C42D68D3-F99B-3FD9-2674-3ACFCFBB6463}"/>
              </a:ext>
            </a:extLst>
          </p:cNvPr>
          <p:cNvGrpSpPr/>
          <p:nvPr/>
        </p:nvGrpSpPr>
        <p:grpSpPr>
          <a:xfrm>
            <a:off x="3084720" y="1910020"/>
            <a:ext cx="2143080" cy="1025280"/>
            <a:chOff x="3084720" y="1910020"/>
            <a:chExt cx="2143080" cy="1025280"/>
          </a:xfrm>
        </p:grpSpPr>
        <mc:AlternateContent xmlns:mc="http://schemas.openxmlformats.org/markup-compatibility/2006">
          <mc:Choice xmlns:p14="http://schemas.microsoft.com/office/powerpoint/2010/main" xmlns:aink="http://schemas.microsoft.com/office/drawing/2016/ink" Requires="p14 aink">
            <p:contentPart p14:bwMode="auto" r:id="rId17">
              <p14:nvContentPartPr>
                <p14:cNvPr id="13" name="Ink 12">
                  <a:extLst>
                    <a:ext uri="{FF2B5EF4-FFF2-40B4-BE49-F238E27FC236}">
                      <a16:creationId xmlns:a16="http://schemas.microsoft.com/office/drawing/2014/main" id="{C6FF01EE-ADD1-A07C-D396-85D0DD7383BF}"/>
                    </a:ext>
                  </a:extLst>
                </p14:cNvPr>
                <p14:cNvContentPartPr/>
                <p14:nvPr/>
              </p14:nvContentPartPr>
              <p14:xfrm>
                <a:off x="3120000" y="1910020"/>
                <a:ext cx="1468440" cy="1025280"/>
              </p14:xfrm>
            </p:contentPart>
          </mc:Choice>
          <mc:Fallback>
            <p:pic>
              <p:nvPicPr>
                <p:cNvPr id="13" name="Ink 12">
                  <a:extLst>
                    <a:ext uri="{FF2B5EF4-FFF2-40B4-BE49-F238E27FC236}">
                      <a16:creationId xmlns:a16="http://schemas.microsoft.com/office/drawing/2014/main" id="{C6FF01EE-ADD1-A07C-D396-85D0DD7383BF}"/>
                    </a:ext>
                  </a:extLst>
                </p:cNvPr>
                <p:cNvPicPr/>
                <p:nvPr/>
              </p:nvPicPr>
              <p:blipFill>
                <a:blip r:embed="rId18"/>
                <a:stretch>
                  <a:fillRect/>
                </a:stretch>
              </p:blipFill>
              <p:spPr>
                <a:xfrm>
                  <a:off x="3088680" y="1878700"/>
                  <a:ext cx="1531080" cy="1087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4" name="Ink 13">
                  <a:extLst>
                    <a:ext uri="{FF2B5EF4-FFF2-40B4-BE49-F238E27FC236}">
                      <a16:creationId xmlns:a16="http://schemas.microsoft.com/office/drawing/2014/main" id="{A6E7CB3D-25CF-4A06-60AB-0DE2BD9C434B}"/>
                    </a:ext>
                  </a:extLst>
                </p14:cNvPr>
                <p14:cNvContentPartPr/>
                <p14:nvPr/>
              </p14:nvContentPartPr>
              <p14:xfrm>
                <a:off x="3084720" y="1917220"/>
                <a:ext cx="2143080" cy="978840"/>
              </p14:xfrm>
            </p:contentPart>
          </mc:Choice>
          <mc:Fallback>
            <p:pic>
              <p:nvPicPr>
                <p:cNvPr id="14" name="Ink 13">
                  <a:extLst>
                    <a:ext uri="{FF2B5EF4-FFF2-40B4-BE49-F238E27FC236}">
                      <a16:creationId xmlns:a16="http://schemas.microsoft.com/office/drawing/2014/main" id="{A6E7CB3D-25CF-4A06-60AB-0DE2BD9C434B}"/>
                    </a:ext>
                  </a:extLst>
                </p:cNvPr>
                <p:cNvPicPr/>
                <p:nvPr/>
              </p:nvPicPr>
              <p:blipFill>
                <a:blip r:embed="rId20"/>
                <a:stretch>
                  <a:fillRect/>
                </a:stretch>
              </p:blipFill>
              <p:spPr>
                <a:xfrm>
                  <a:off x="3053400" y="1885900"/>
                  <a:ext cx="2205720" cy="1041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6" name="Ink 15">
                  <a:extLst>
                    <a:ext uri="{FF2B5EF4-FFF2-40B4-BE49-F238E27FC236}">
                      <a16:creationId xmlns:a16="http://schemas.microsoft.com/office/drawing/2014/main" id="{023C8E87-60C9-4868-08B0-C730A61B0680}"/>
                    </a:ext>
                  </a:extLst>
                </p14:cNvPr>
                <p14:cNvContentPartPr/>
                <p14:nvPr/>
              </p14:nvContentPartPr>
              <p14:xfrm>
                <a:off x="4511400" y="2672500"/>
                <a:ext cx="536040" cy="89280"/>
              </p14:xfrm>
            </p:contentPart>
          </mc:Choice>
          <mc:Fallback>
            <p:pic>
              <p:nvPicPr>
                <p:cNvPr id="16" name="Ink 15">
                  <a:extLst>
                    <a:ext uri="{FF2B5EF4-FFF2-40B4-BE49-F238E27FC236}">
                      <a16:creationId xmlns:a16="http://schemas.microsoft.com/office/drawing/2014/main" id="{023C8E87-60C9-4868-08B0-C730A61B0680}"/>
                    </a:ext>
                  </a:extLst>
                </p:cNvPr>
                <p:cNvPicPr/>
                <p:nvPr/>
              </p:nvPicPr>
              <p:blipFill>
                <a:blip r:embed="rId22"/>
                <a:stretch>
                  <a:fillRect/>
                </a:stretch>
              </p:blipFill>
              <p:spPr>
                <a:xfrm>
                  <a:off x="4480080" y="2641180"/>
                  <a:ext cx="598680" cy="151920"/>
                </a:xfrm>
                <a:prstGeom prst="rect">
                  <a:avLst/>
                </a:prstGeom>
              </p:spPr>
            </p:pic>
          </mc:Fallback>
        </mc:AlternateContent>
      </p:grpSp>
    </p:spTree>
    <p:extLst>
      <p:ext uri="{BB962C8B-B14F-4D97-AF65-F5344CB8AC3E}">
        <p14:creationId xmlns:p14="http://schemas.microsoft.com/office/powerpoint/2010/main" val="281140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3B49C1-D67F-A162-FE5B-B4722EF038B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C308F87-C9E9-EE2A-7AAC-7F9B215F7070}"/>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3EBBBF-CEF7-2FC9-F619-F5705E0C7079}"/>
              </a:ext>
            </a:extLst>
          </p:cNvPr>
          <p:cNvSpPr txBox="1"/>
          <p:nvPr/>
        </p:nvSpPr>
        <p:spPr>
          <a:xfrm>
            <a:off x="390525" y="164846"/>
            <a:ext cx="8934450" cy="5755422"/>
          </a:xfrm>
          <a:prstGeom prst="rect">
            <a:avLst/>
          </a:prstGeom>
          <a:noFill/>
        </p:spPr>
        <p:txBody>
          <a:bodyPr wrap="square" rtlCol="0">
            <a:spAutoFit/>
          </a:bodyPr>
          <a:lstStyle/>
          <a:p>
            <a:r>
              <a:rPr lang="en-US" sz="2800" b="1">
                <a:solidFill>
                  <a:srgbClr val="FFC000"/>
                </a:solidFill>
                <a:cs typeface="+mj-cs"/>
              </a:rPr>
              <a:t>Targum Jonathan son of Uziel Isaiah 44:15-21</a:t>
            </a:r>
          </a:p>
          <a:p>
            <a:r>
              <a:rPr lang="en-US" sz="2000">
                <a:solidFill>
                  <a:srgbClr val="FFC000"/>
                </a:solidFill>
                <a:cs typeface="+mj-cs"/>
              </a:rPr>
              <a:t>44:15 That it may serve a man to burn: and he taketh thereof, and warmeth himself; yea, he kindleth it, and baketh bread; yea, he maketh it a god, and worshippeth it; he formeth it an image, and prayeth to it. 44:16 He burneth half thereof in the fire; and by the other half he eateth flesh, he roasteth meat, and is satisfied; he also warmeth himself, and saith, Aha, I am warm, I have seen the fire. 44:17 And the remainder thereof he maketh a god; to the image he boweth down; he becometh servile to it, and prayeth to it, and saith, Deliver me; for thou art my god. 44:18 They know not, neither do they understand; for their eyes are closely shut up, so that they cannot see, and their heart, that they cannot understand. </a:t>
            </a:r>
            <a:r>
              <a:rPr lang="en-US" sz="2000">
                <a:solidFill>
                  <a:srgbClr val="92D050"/>
                </a:solidFill>
                <a:cs typeface="+mj-cs"/>
              </a:rPr>
              <a:t>44:19 And he does not consider in his heart, neither hath he knowledge or understanding to say, Half of it I have burned in the fire; yea, I have baked bread upon the coals thereof; I have roasted flesh and eaten it: and shall I make the remnant thereof a god? shall I bow myself down to the stock of a tree? 44:20 Behold his god, part of it is ashes; his undiscerning heart has caused him to err, so that he cannot deliver his soul, nor say, Is it not a lie which I have made with my right hand? 44:21 Remember these things, O Jacob and Israel; for thou art my servant: I have formed thee that thou shouldest serve me, that thou, O Israel, shouldest not forget my fear. (TgJ)</a:t>
            </a:r>
          </a:p>
        </p:txBody>
      </p:sp>
      <p:sp>
        <p:nvSpPr>
          <p:cNvPr id="8" name="TextBox 7">
            <a:extLst>
              <a:ext uri="{FF2B5EF4-FFF2-40B4-BE49-F238E27FC236}">
                <a16:creationId xmlns:a16="http://schemas.microsoft.com/office/drawing/2014/main" id="{EC89D8AE-0387-A773-A279-6FE0E03FEE7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F0A963B8-E6AE-8CF5-28D4-E16A4CD66FC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A979CD8B-8755-EE4A-FC4F-A73727CA316B}"/>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A979CD8B-8755-EE4A-FC4F-A73727CA316B}"/>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6E3EA6B-B668-96DE-61E4-891EEDCF95E3}"/>
                  </a:ext>
                </a:extLst>
              </p14:cNvPr>
              <p14:cNvContentPartPr/>
              <p14:nvPr/>
            </p14:nvContentPartPr>
            <p14:xfrm>
              <a:off x="9043440" y="544900"/>
              <a:ext cx="325440" cy="2638080"/>
            </p14:xfrm>
          </p:contentPart>
        </mc:Choice>
        <mc:Fallback>
          <p:pic>
            <p:nvPicPr>
              <p:cNvPr id="2" name="Ink 1">
                <a:extLst>
                  <a:ext uri="{FF2B5EF4-FFF2-40B4-BE49-F238E27FC236}">
                    <a16:creationId xmlns:a16="http://schemas.microsoft.com/office/drawing/2014/main" id="{56E3EA6B-B668-96DE-61E4-891EEDCF95E3}"/>
                  </a:ext>
                </a:extLst>
              </p:cNvPr>
              <p:cNvPicPr/>
              <p:nvPr/>
            </p:nvPicPr>
            <p:blipFill>
              <a:blip r:embed="rId7"/>
              <a:stretch>
                <a:fillRect/>
              </a:stretch>
            </p:blipFill>
            <p:spPr>
              <a:xfrm>
                <a:off x="9025800" y="526900"/>
                <a:ext cx="361080" cy="2673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E44097B1-13B4-9735-7941-F60ED0644E34}"/>
                  </a:ext>
                </a:extLst>
              </p14:cNvPr>
              <p14:cNvContentPartPr/>
              <p14:nvPr/>
            </p14:nvContentPartPr>
            <p14:xfrm>
              <a:off x="8945880" y="3284860"/>
              <a:ext cx="380520" cy="2445120"/>
            </p14:xfrm>
          </p:contentPart>
        </mc:Choice>
        <mc:Fallback>
          <p:pic>
            <p:nvPicPr>
              <p:cNvPr id="4" name="Ink 3">
                <a:extLst>
                  <a:ext uri="{FF2B5EF4-FFF2-40B4-BE49-F238E27FC236}">
                    <a16:creationId xmlns:a16="http://schemas.microsoft.com/office/drawing/2014/main" id="{E44097B1-13B4-9735-7941-F60ED0644E34}"/>
                  </a:ext>
                </a:extLst>
              </p:cNvPr>
              <p:cNvPicPr/>
              <p:nvPr/>
            </p:nvPicPr>
            <p:blipFill>
              <a:blip r:embed="rId9"/>
              <a:stretch>
                <a:fillRect/>
              </a:stretch>
            </p:blipFill>
            <p:spPr>
              <a:xfrm>
                <a:off x="8928240" y="3266860"/>
                <a:ext cx="416160" cy="2480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557D9709-E38F-AF36-7D61-AA9AD581608F}"/>
                  </a:ext>
                </a:extLst>
              </p14:cNvPr>
              <p14:cNvContentPartPr/>
              <p14:nvPr/>
            </p14:nvContentPartPr>
            <p14:xfrm>
              <a:off x="2706720" y="1602940"/>
              <a:ext cx="8280" cy="1080"/>
            </p14:xfrm>
          </p:contentPart>
        </mc:Choice>
        <mc:Fallback>
          <p:pic>
            <p:nvPicPr>
              <p:cNvPr id="5" name="Ink 4">
                <a:extLst>
                  <a:ext uri="{FF2B5EF4-FFF2-40B4-BE49-F238E27FC236}">
                    <a16:creationId xmlns:a16="http://schemas.microsoft.com/office/drawing/2014/main" id="{557D9709-E38F-AF36-7D61-AA9AD581608F}"/>
                  </a:ext>
                </a:extLst>
              </p:cNvPr>
              <p:cNvPicPr/>
              <p:nvPr/>
            </p:nvPicPr>
            <p:blipFill>
              <a:blip r:embed="rId11"/>
              <a:stretch>
                <a:fillRect/>
              </a:stretch>
            </p:blipFill>
            <p:spPr>
              <a:xfrm>
                <a:off x="2689080" y="1585300"/>
                <a:ext cx="43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9CB16358-B4DE-3E20-608A-1E01446054E1}"/>
                  </a:ext>
                </a:extLst>
              </p14:cNvPr>
              <p14:cNvContentPartPr/>
              <p14:nvPr/>
            </p14:nvContentPartPr>
            <p14:xfrm>
              <a:off x="4296120" y="1574500"/>
              <a:ext cx="6480" cy="2880"/>
            </p14:xfrm>
          </p:contentPart>
        </mc:Choice>
        <mc:Fallback>
          <p:pic>
            <p:nvPicPr>
              <p:cNvPr id="7" name="Ink 6">
                <a:extLst>
                  <a:ext uri="{FF2B5EF4-FFF2-40B4-BE49-F238E27FC236}">
                    <a16:creationId xmlns:a16="http://schemas.microsoft.com/office/drawing/2014/main" id="{9CB16358-B4DE-3E20-608A-1E01446054E1}"/>
                  </a:ext>
                </a:extLst>
              </p:cNvPr>
              <p:cNvPicPr/>
              <p:nvPr/>
            </p:nvPicPr>
            <p:blipFill>
              <a:blip r:embed="rId13"/>
              <a:stretch>
                <a:fillRect/>
              </a:stretch>
            </p:blipFill>
            <p:spPr>
              <a:xfrm>
                <a:off x="4278120" y="1556500"/>
                <a:ext cx="42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18BAE933-2363-CD10-DD86-6FD585B3F362}"/>
                  </a:ext>
                </a:extLst>
              </p14:cNvPr>
              <p14:cNvContentPartPr/>
              <p14:nvPr/>
            </p14:nvContentPartPr>
            <p14:xfrm>
              <a:off x="5714880" y="1920100"/>
              <a:ext cx="12960" cy="11160"/>
            </p14:xfrm>
          </p:contentPart>
        </mc:Choice>
        <mc:Fallback>
          <p:pic>
            <p:nvPicPr>
              <p:cNvPr id="9" name="Ink 8">
                <a:extLst>
                  <a:ext uri="{FF2B5EF4-FFF2-40B4-BE49-F238E27FC236}">
                    <a16:creationId xmlns:a16="http://schemas.microsoft.com/office/drawing/2014/main" id="{18BAE933-2363-CD10-DD86-6FD585B3F362}"/>
                  </a:ext>
                </a:extLst>
              </p:cNvPr>
              <p:cNvPicPr/>
              <p:nvPr/>
            </p:nvPicPr>
            <p:blipFill>
              <a:blip r:embed="rId15"/>
              <a:stretch>
                <a:fillRect/>
              </a:stretch>
            </p:blipFill>
            <p:spPr>
              <a:xfrm>
                <a:off x="5697240" y="1902460"/>
                <a:ext cx="48600" cy="46800"/>
              </a:xfrm>
              <a:prstGeom prst="rect">
                <a:avLst/>
              </a:prstGeom>
            </p:spPr>
          </p:pic>
        </mc:Fallback>
      </mc:AlternateContent>
      <p:grpSp>
        <p:nvGrpSpPr>
          <p:cNvPr id="13" name="Group 12">
            <a:extLst>
              <a:ext uri="{FF2B5EF4-FFF2-40B4-BE49-F238E27FC236}">
                <a16:creationId xmlns:a16="http://schemas.microsoft.com/office/drawing/2014/main" id="{90184417-58C0-0BCA-0201-FFF388CF0665}"/>
              </a:ext>
            </a:extLst>
          </p:cNvPr>
          <p:cNvGrpSpPr/>
          <p:nvPr/>
        </p:nvGrpSpPr>
        <p:grpSpPr>
          <a:xfrm>
            <a:off x="3447960" y="2163100"/>
            <a:ext cx="3625920" cy="93960"/>
            <a:chOff x="3447960" y="2163100"/>
            <a:chExt cx="3625920" cy="93960"/>
          </a:xfrm>
        </p:grpSpPr>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1D127A1C-8852-2582-E18E-EEBAED2DFF49}"/>
                    </a:ext>
                  </a:extLst>
                </p14:cNvPr>
                <p14:cNvContentPartPr/>
                <p14:nvPr/>
              </p14:nvContentPartPr>
              <p14:xfrm>
                <a:off x="3447960" y="2163100"/>
                <a:ext cx="1642320" cy="36720"/>
              </p14:xfrm>
            </p:contentPart>
          </mc:Choice>
          <mc:Fallback>
            <p:pic>
              <p:nvPicPr>
                <p:cNvPr id="11" name="Ink 10">
                  <a:extLst>
                    <a:ext uri="{FF2B5EF4-FFF2-40B4-BE49-F238E27FC236}">
                      <a16:creationId xmlns:a16="http://schemas.microsoft.com/office/drawing/2014/main" id="{1D127A1C-8852-2582-E18E-EEBAED2DFF49}"/>
                    </a:ext>
                  </a:extLst>
                </p:cNvPr>
                <p:cNvPicPr/>
                <p:nvPr/>
              </p:nvPicPr>
              <p:blipFill>
                <a:blip r:embed="rId17"/>
                <a:stretch>
                  <a:fillRect/>
                </a:stretch>
              </p:blipFill>
              <p:spPr>
                <a:xfrm>
                  <a:off x="3430320" y="2145100"/>
                  <a:ext cx="1677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A55D5583-B503-D111-68B1-8F9D4AB18D3B}"/>
                    </a:ext>
                  </a:extLst>
                </p14:cNvPr>
                <p14:cNvContentPartPr/>
                <p14:nvPr/>
              </p14:nvContentPartPr>
              <p14:xfrm>
                <a:off x="5602560" y="2220700"/>
                <a:ext cx="1471320" cy="36360"/>
              </p14:xfrm>
            </p:contentPart>
          </mc:Choice>
          <mc:Fallback>
            <p:pic>
              <p:nvPicPr>
                <p:cNvPr id="12" name="Ink 11">
                  <a:extLst>
                    <a:ext uri="{FF2B5EF4-FFF2-40B4-BE49-F238E27FC236}">
                      <a16:creationId xmlns:a16="http://schemas.microsoft.com/office/drawing/2014/main" id="{A55D5583-B503-D111-68B1-8F9D4AB18D3B}"/>
                    </a:ext>
                  </a:extLst>
                </p:cNvPr>
                <p:cNvPicPr/>
                <p:nvPr/>
              </p:nvPicPr>
              <p:blipFill>
                <a:blip r:embed="rId19"/>
                <a:stretch>
                  <a:fillRect/>
                </a:stretch>
              </p:blipFill>
              <p:spPr>
                <a:xfrm>
                  <a:off x="5584920" y="2203060"/>
                  <a:ext cx="150696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D02556B-89DD-D4DB-A988-EDAB87451747}"/>
                  </a:ext>
                </a:extLst>
              </p14:cNvPr>
              <p14:cNvContentPartPr/>
              <p14:nvPr/>
            </p14:nvContentPartPr>
            <p14:xfrm>
              <a:off x="3010560" y="2467300"/>
              <a:ext cx="4248360" cy="46080"/>
            </p14:xfrm>
          </p:contentPart>
        </mc:Choice>
        <mc:Fallback>
          <p:pic>
            <p:nvPicPr>
              <p:cNvPr id="14" name="Ink 13">
                <a:extLst>
                  <a:ext uri="{FF2B5EF4-FFF2-40B4-BE49-F238E27FC236}">
                    <a16:creationId xmlns:a16="http://schemas.microsoft.com/office/drawing/2014/main" id="{FD02556B-89DD-D4DB-A988-EDAB87451747}"/>
                  </a:ext>
                </a:extLst>
              </p:cNvPr>
              <p:cNvPicPr/>
              <p:nvPr/>
            </p:nvPicPr>
            <p:blipFill>
              <a:blip r:embed="rId21"/>
              <a:stretch>
                <a:fillRect/>
              </a:stretch>
            </p:blipFill>
            <p:spPr>
              <a:xfrm>
                <a:off x="2992920" y="2449300"/>
                <a:ext cx="4284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86F0A31-0F92-536C-37F3-54F45992B6D6}"/>
                  </a:ext>
                </a:extLst>
              </p14:cNvPr>
              <p14:cNvContentPartPr/>
              <p14:nvPr/>
            </p14:nvContentPartPr>
            <p14:xfrm>
              <a:off x="1032360" y="5861740"/>
              <a:ext cx="9720" cy="1080"/>
            </p14:xfrm>
          </p:contentPart>
        </mc:Choice>
        <mc:Fallback>
          <p:pic>
            <p:nvPicPr>
              <p:cNvPr id="15" name="Ink 14">
                <a:extLst>
                  <a:ext uri="{FF2B5EF4-FFF2-40B4-BE49-F238E27FC236}">
                    <a16:creationId xmlns:a16="http://schemas.microsoft.com/office/drawing/2014/main" id="{C86F0A31-0F92-536C-37F3-54F45992B6D6}"/>
                  </a:ext>
                </a:extLst>
              </p:cNvPr>
              <p:cNvPicPr/>
              <p:nvPr/>
            </p:nvPicPr>
            <p:blipFill>
              <a:blip r:embed="rId23"/>
              <a:stretch>
                <a:fillRect/>
              </a:stretch>
            </p:blipFill>
            <p:spPr>
              <a:xfrm>
                <a:off x="1014360" y="5844100"/>
                <a:ext cx="45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EADAA846-B2FE-DA0D-1ED4-731A8672C3AE}"/>
                  </a:ext>
                </a:extLst>
              </p14:cNvPr>
              <p14:cNvContentPartPr/>
              <p14:nvPr/>
            </p14:nvContentPartPr>
            <p14:xfrm>
              <a:off x="8934360" y="5652940"/>
              <a:ext cx="292320" cy="104400"/>
            </p14:xfrm>
          </p:contentPart>
        </mc:Choice>
        <mc:Fallback>
          <p:pic>
            <p:nvPicPr>
              <p:cNvPr id="16" name="Ink 15">
                <a:extLst>
                  <a:ext uri="{FF2B5EF4-FFF2-40B4-BE49-F238E27FC236}">
                    <a16:creationId xmlns:a16="http://schemas.microsoft.com/office/drawing/2014/main" id="{EADAA846-B2FE-DA0D-1ED4-731A8672C3AE}"/>
                  </a:ext>
                </a:extLst>
              </p:cNvPr>
              <p:cNvPicPr/>
              <p:nvPr/>
            </p:nvPicPr>
            <p:blipFill>
              <a:blip r:embed="rId25"/>
              <a:stretch>
                <a:fillRect/>
              </a:stretch>
            </p:blipFill>
            <p:spPr>
              <a:xfrm>
                <a:off x="8916360" y="5634940"/>
                <a:ext cx="327960" cy="140040"/>
              </a:xfrm>
              <a:prstGeom prst="rect">
                <a:avLst/>
              </a:prstGeom>
            </p:spPr>
          </p:pic>
        </mc:Fallback>
      </mc:AlternateContent>
    </p:spTree>
    <p:extLst>
      <p:ext uri="{BB962C8B-B14F-4D97-AF65-F5344CB8AC3E}">
        <p14:creationId xmlns:p14="http://schemas.microsoft.com/office/powerpoint/2010/main" val="1419867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9A2EBB8-E793-0D83-B64B-3A86F33CEA6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1581522-E6D5-83B9-F51A-E8A669B611AC}"/>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B7D51BC-5FEA-3700-6E59-B9475AC7BC2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3DC19697-887D-D96D-B10D-FE009878808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C2D9504E-6EF4-A7BB-09AB-6F8327723AE7}"/>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C2D9504E-6EF4-A7BB-09AB-6F8327723AE7}"/>
                  </a:ext>
                </a:extLst>
              </p:cNvPr>
              <p:cNvPicPr/>
              <p:nvPr/>
            </p:nvPicPr>
            <p:blipFill>
              <a:blip r:embed="rId5"/>
              <a:stretch>
                <a:fillRect/>
              </a:stretch>
            </p:blipFill>
            <p:spPr>
              <a:xfrm>
                <a:off x="-649200" y="5725300"/>
                <a:ext cx="64440" cy="65520"/>
              </a:xfrm>
              <a:prstGeom prst="rect">
                <a:avLst/>
              </a:prstGeom>
            </p:spPr>
          </p:pic>
        </mc:Fallback>
      </mc:AlternateContent>
      <p:pic>
        <p:nvPicPr>
          <p:cNvPr id="4" name="Picture 3">
            <a:extLst>
              <a:ext uri="{FF2B5EF4-FFF2-40B4-BE49-F238E27FC236}">
                <a16:creationId xmlns:a16="http://schemas.microsoft.com/office/drawing/2014/main" id="{12CCE962-EA18-C5BC-C81D-96DBE917153A}"/>
              </a:ext>
            </a:extLst>
          </p:cNvPr>
          <p:cNvPicPr>
            <a:picLocks noChangeAspect="1"/>
          </p:cNvPicPr>
          <p:nvPr/>
        </p:nvPicPr>
        <p:blipFill>
          <a:blip r:embed="rId6"/>
          <a:stretch>
            <a:fillRect/>
          </a:stretch>
        </p:blipFill>
        <p:spPr>
          <a:xfrm>
            <a:off x="349250" y="137132"/>
            <a:ext cx="5780617" cy="6024952"/>
          </a:xfrm>
          <a:prstGeom prst="rect">
            <a:avLst/>
          </a:prstGeom>
        </p:spPr>
      </p:pic>
      <p:sp>
        <p:nvSpPr>
          <p:cNvPr id="7" name="TextBox 6">
            <a:extLst>
              <a:ext uri="{FF2B5EF4-FFF2-40B4-BE49-F238E27FC236}">
                <a16:creationId xmlns:a16="http://schemas.microsoft.com/office/drawing/2014/main" id="{3C576B2A-009C-D535-4519-CF2072EAAB68}"/>
              </a:ext>
            </a:extLst>
          </p:cNvPr>
          <p:cNvSpPr txBox="1"/>
          <p:nvPr/>
        </p:nvSpPr>
        <p:spPr>
          <a:xfrm>
            <a:off x="6330949" y="271897"/>
            <a:ext cx="2884903" cy="5755422"/>
          </a:xfrm>
          <a:prstGeom prst="rect">
            <a:avLst/>
          </a:prstGeom>
          <a:noFill/>
        </p:spPr>
        <p:txBody>
          <a:bodyPr wrap="square">
            <a:spAutoFit/>
          </a:bodyPr>
          <a:lstStyle/>
          <a:p>
            <a:pPr algn="r" rtl="1">
              <a:spcBef>
                <a:spcPts val="0"/>
              </a:spcBef>
              <a:spcAft>
                <a:spcPts val="0"/>
              </a:spcAft>
            </a:pPr>
            <a:r>
              <a:rPr lang="he-IL" sz="2300" b="1" i="0" u="none" strike="noStrike">
                <a:solidFill>
                  <a:srgbClr val="00B0F0"/>
                </a:solidFill>
                <a:effectLst/>
                <a:latin typeface="Arial" panose="020B0604020202020204" pitchFamily="34" charset="0"/>
                <a:cs typeface="+mj-cs"/>
              </a:rPr>
              <a:t>ספריה</a:t>
            </a:r>
            <a:endParaRPr lang="he-IL" sz="2300" b="0">
              <a:solidFill>
                <a:srgbClr val="00B0F0"/>
              </a:solidFill>
              <a:effectLst/>
              <a:cs typeface="+mj-cs"/>
            </a:endParaRPr>
          </a:p>
          <a:p>
            <a:pPr algn="r"/>
            <a:r>
              <a:rPr lang="he-IL" sz="2300" b="0" i="0" u="none" strike="noStrike">
                <a:solidFill>
                  <a:srgbClr val="00B0F0"/>
                </a:solidFill>
                <a:effectLst/>
                <a:latin typeface="Arial" panose="020B0604020202020204" pitchFamily="34" charset="0"/>
                <a:cs typeface="+mj-cs"/>
              </a:rPr>
              <a:t>טו</a:t>
            </a:r>
            <a:r>
              <a:rPr lang="he-IL" sz="2300" b="0" i="0" u="none" strike="noStrike">
                <a:solidFill>
                  <a:schemeClr val="bg1"/>
                </a:solidFill>
                <a:effectLst/>
                <a:latin typeface="Arial" panose="020B0604020202020204" pitchFamily="34" charset="0"/>
                <a:cs typeface="+mj-cs"/>
              </a:rPr>
              <a:t>    וֶהֱוֵי לֶאֱנָשָׁא </a:t>
            </a:r>
            <a:r>
              <a:rPr lang="he-IL" sz="2300" b="1" i="0" u="none" strike="noStrike">
                <a:solidFill>
                  <a:schemeClr val="bg1"/>
                </a:solidFill>
                <a:effectLst/>
                <a:latin typeface="Arial" panose="020B0604020202020204" pitchFamily="34" charset="0"/>
                <a:cs typeface="+mj-cs"/>
              </a:rPr>
              <a:t>לְאַדְלָקָא </a:t>
            </a:r>
            <a:r>
              <a:rPr lang="he-IL" sz="2300" b="0" i="0" u="none" strike="noStrike">
                <a:solidFill>
                  <a:schemeClr val="bg1"/>
                </a:solidFill>
                <a:effectLst/>
                <a:latin typeface="Arial" panose="020B0604020202020204" pitchFamily="34" charset="0"/>
                <a:cs typeface="+mj-cs"/>
              </a:rPr>
              <a:t>וּנְסֵיב מִנְהוֹן </a:t>
            </a:r>
            <a:r>
              <a:rPr lang="he-IL" sz="2300" b="1" i="0" u="none" strike="noStrike">
                <a:solidFill>
                  <a:schemeClr val="bg1"/>
                </a:solidFill>
                <a:effectLst/>
                <a:latin typeface="Arial" panose="020B0604020202020204" pitchFamily="34" charset="0"/>
                <a:cs typeface="+mj-cs"/>
              </a:rPr>
              <a:t>וּשְׁחֵין אַף אֲזָא</a:t>
            </a:r>
            <a:r>
              <a:rPr lang="he-IL" sz="2300" b="0" i="0" u="none" strike="noStrike">
                <a:solidFill>
                  <a:schemeClr val="bg1"/>
                </a:solidFill>
                <a:effectLst/>
                <a:latin typeface="Arial" panose="020B0604020202020204" pitchFamily="34" charset="0"/>
                <a:cs typeface="+mj-cs"/>
              </a:rPr>
              <a:t> וְאָפָא לְחֵם אַף עָבְדֵהּ </a:t>
            </a:r>
            <a:r>
              <a:rPr lang="he-IL" sz="2300" b="1" i="0" u="none" strike="noStrike">
                <a:solidFill>
                  <a:schemeClr val="bg1"/>
                </a:solidFill>
                <a:effectLst/>
                <a:latin typeface="Arial" panose="020B0604020202020204" pitchFamily="34" charset="0"/>
                <a:cs typeface="+mj-cs"/>
              </a:rPr>
              <a:t>דַחֲלָא וּסְגֵיד </a:t>
            </a:r>
            <a:r>
              <a:rPr lang="he-IL" sz="2300" b="0" i="0" u="none" strike="noStrike">
                <a:solidFill>
                  <a:schemeClr val="bg1"/>
                </a:solidFill>
                <a:effectLst/>
                <a:latin typeface="Arial" panose="020B0604020202020204" pitchFamily="34" charset="0"/>
                <a:cs typeface="+mj-cs"/>
              </a:rPr>
              <a:t>אִתְּכֵהּ </a:t>
            </a:r>
            <a:r>
              <a:rPr lang="he-IL" sz="2300" b="1" i="0" u="none" strike="noStrike">
                <a:solidFill>
                  <a:schemeClr val="bg1"/>
                </a:solidFill>
                <a:effectLst/>
                <a:latin typeface="Arial" panose="020B0604020202020204" pitchFamily="34" charset="0"/>
                <a:cs typeface="+mj-cs"/>
              </a:rPr>
              <a:t>צַלְמָא וּבְעָא מִנֵהּ</a:t>
            </a:r>
            <a:r>
              <a:rPr lang="he-IL" sz="2300" b="0" i="0" u="none" strike="noStrike">
                <a:solidFill>
                  <a:schemeClr val="bg1"/>
                </a:solidFill>
                <a:effectLst/>
                <a:latin typeface="Arial" panose="020B0604020202020204" pitchFamily="34" charset="0"/>
                <a:cs typeface="+mj-cs"/>
              </a:rPr>
              <a:t>: </a:t>
            </a:r>
            <a:r>
              <a:rPr lang="he-IL" sz="2300" b="0" i="0" u="none" strike="noStrike">
                <a:solidFill>
                  <a:srgbClr val="00B0F0"/>
                </a:solidFill>
                <a:effectLst/>
                <a:latin typeface="Arial" panose="020B0604020202020204" pitchFamily="34" charset="0"/>
                <a:cs typeface="+mj-cs"/>
              </a:rPr>
              <a:t>טז</a:t>
            </a:r>
            <a:r>
              <a:rPr lang="he-IL" sz="2300" b="0" i="0" u="none" strike="noStrike">
                <a:solidFill>
                  <a:schemeClr val="bg1"/>
                </a:solidFill>
                <a:effectLst/>
                <a:latin typeface="Arial" panose="020B0604020202020204" pitchFamily="34" charset="0"/>
                <a:cs typeface="+mj-cs"/>
              </a:rPr>
              <a:t>    פַּלְגֵהּ אוֹקִיד בְּנוּרָא עַל פַּלְגֵהּ בִּסְרָא אָכִיל טְוָא טָוִי וּסְבַע אַף שְׁחִין וַאֲמַר אָח שַׁחֵינִית חֲזֵיתִי נוּר: </a:t>
            </a:r>
            <a:r>
              <a:rPr lang="he-IL" sz="2300" b="0" i="0" u="none" strike="noStrike">
                <a:solidFill>
                  <a:srgbClr val="00B0F0"/>
                </a:solidFill>
                <a:effectLst/>
                <a:latin typeface="Arial" panose="020B0604020202020204" pitchFamily="34" charset="0"/>
                <a:cs typeface="+mj-cs"/>
              </a:rPr>
              <a:t>יז</a:t>
            </a:r>
            <a:r>
              <a:rPr lang="he-IL" sz="2300" b="0" i="0" u="none" strike="noStrike">
                <a:solidFill>
                  <a:schemeClr val="bg1"/>
                </a:solidFill>
                <a:effectLst/>
                <a:latin typeface="Arial" panose="020B0604020202020204" pitchFamily="34" charset="0"/>
                <a:cs typeface="+mj-cs"/>
              </a:rPr>
              <a:t>    וּשְׁאָרֵהּ לְדַחֲלָא עָבַד לְצַלְמָא סְגִיד לֵיהּ וְאֶשְׁתַּעְבֵּד לֵיהּ וּבְעָא מִנֵהּ וַאֲמַר שֵׁיזְבָנִי אֲרֵי דְחַלְתִּי אָתְּ: </a:t>
            </a:r>
            <a:r>
              <a:rPr lang="he-IL" sz="2300" b="0" i="0" u="none" strike="noStrike">
                <a:solidFill>
                  <a:srgbClr val="00B0F0"/>
                </a:solidFill>
                <a:effectLst/>
                <a:latin typeface="Arial" panose="020B0604020202020204" pitchFamily="34" charset="0"/>
                <a:cs typeface="+mj-cs"/>
              </a:rPr>
              <a:t>יח</a:t>
            </a:r>
            <a:r>
              <a:rPr lang="he-IL" sz="2300" b="0" i="0" u="none" strike="noStrike">
                <a:solidFill>
                  <a:schemeClr val="bg1"/>
                </a:solidFill>
                <a:effectLst/>
                <a:latin typeface="Arial" panose="020B0604020202020204" pitchFamily="34" charset="0"/>
                <a:cs typeface="+mj-cs"/>
              </a:rPr>
              <a:t>    לָא יָדְעוּן וְלָא מִסְתַּכְּלִין אֲרֵי מְטַמְטְמָן מִלְמֶחֱזֵי עֵינֵיהוֹן מִלְאִסְתַּכָּלָא בְּלִבְּהוֹן:</a:t>
            </a:r>
            <a:endParaRPr lang="en-US" sz="2300">
              <a:solidFill>
                <a:schemeClr val="bg1"/>
              </a:solidFill>
              <a:cs typeface="+mj-cs"/>
            </a:endParaRPr>
          </a:p>
        </p:txBody>
      </p:sp>
      <p:grpSp>
        <p:nvGrpSpPr>
          <p:cNvPr id="13" name="Group 12">
            <a:extLst>
              <a:ext uri="{FF2B5EF4-FFF2-40B4-BE49-F238E27FC236}">
                <a16:creationId xmlns:a16="http://schemas.microsoft.com/office/drawing/2014/main" id="{C2A1325C-4F30-3BFD-D30C-C4D4B560B004}"/>
              </a:ext>
            </a:extLst>
          </p:cNvPr>
          <p:cNvGrpSpPr/>
          <p:nvPr/>
        </p:nvGrpSpPr>
        <p:grpSpPr>
          <a:xfrm>
            <a:off x="4747200" y="187780"/>
            <a:ext cx="964800" cy="480240"/>
            <a:chOff x="4747200" y="187780"/>
            <a:chExt cx="964800" cy="480240"/>
          </a:xfrm>
        </p:grpSpPr>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F77489CE-02CC-DF44-E8DD-43D3128EB1A3}"/>
                    </a:ext>
                  </a:extLst>
                </p14:cNvPr>
                <p14:cNvContentPartPr/>
                <p14:nvPr/>
              </p14:nvContentPartPr>
              <p14:xfrm>
                <a:off x="4747200" y="187780"/>
                <a:ext cx="147960" cy="223200"/>
              </p14:xfrm>
            </p:contentPart>
          </mc:Choice>
          <mc:Fallback>
            <p:pic>
              <p:nvPicPr>
                <p:cNvPr id="2" name="Ink 1">
                  <a:extLst>
                    <a:ext uri="{FF2B5EF4-FFF2-40B4-BE49-F238E27FC236}">
                      <a16:creationId xmlns:a16="http://schemas.microsoft.com/office/drawing/2014/main" id="{F77489CE-02CC-DF44-E8DD-43D3128EB1A3}"/>
                    </a:ext>
                  </a:extLst>
                </p:cNvPr>
                <p:cNvPicPr/>
                <p:nvPr/>
              </p:nvPicPr>
              <p:blipFill>
                <a:blip r:embed="rId8"/>
                <a:stretch>
                  <a:fillRect/>
                </a:stretch>
              </p:blipFill>
              <p:spPr>
                <a:xfrm>
                  <a:off x="4729200" y="169780"/>
                  <a:ext cx="1836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1006627A-753E-9EC5-D778-6DE3D2E3EE20}"/>
                    </a:ext>
                  </a:extLst>
                </p14:cNvPr>
                <p14:cNvContentPartPr/>
                <p14:nvPr/>
              </p14:nvContentPartPr>
              <p14:xfrm>
                <a:off x="4905600" y="303340"/>
                <a:ext cx="148320" cy="117360"/>
              </p14:xfrm>
            </p:contentPart>
          </mc:Choice>
          <mc:Fallback>
            <p:pic>
              <p:nvPicPr>
                <p:cNvPr id="3" name="Ink 2">
                  <a:extLst>
                    <a:ext uri="{FF2B5EF4-FFF2-40B4-BE49-F238E27FC236}">
                      <a16:creationId xmlns:a16="http://schemas.microsoft.com/office/drawing/2014/main" id="{1006627A-753E-9EC5-D778-6DE3D2E3EE20}"/>
                    </a:ext>
                  </a:extLst>
                </p:cNvPr>
                <p:cNvPicPr/>
                <p:nvPr/>
              </p:nvPicPr>
              <p:blipFill>
                <a:blip r:embed="rId10"/>
                <a:stretch>
                  <a:fillRect/>
                </a:stretch>
              </p:blipFill>
              <p:spPr>
                <a:xfrm>
                  <a:off x="4887600" y="285700"/>
                  <a:ext cx="183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309570F2-FF0F-EBA6-27BB-F556C336AA03}"/>
                    </a:ext>
                  </a:extLst>
                </p14:cNvPr>
                <p14:cNvContentPartPr/>
                <p14:nvPr/>
              </p14:nvContentPartPr>
              <p14:xfrm>
                <a:off x="4926480" y="375700"/>
                <a:ext cx="314640" cy="292320"/>
              </p14:xfrm>
            </p:contentPart>
          </mc:Choice>
          <mc:Fallback>
            <p:pic>
              <p:nvPicPr>
                <p:cNvPr id="5" name="Ink 4">
                  <a:extLst>
                    <a:ext uri="{FF2B5EF4-FFF2-40B4-BE49-F238E27FC236}">
                      <a16:creationId xmlns:a16="http://schemas.microsoft.com/office/drawing/2014/main" id="{309570F2-FF0F-EBA6-27BB-F556C336AA03}"/>
                    </a:ext>
                  </a:extLst>
                </p:cNvPr>
                <p:cNvPicPr/>
                <p:nvPr/>
              </p:nvPicPr>
              <p:blipFill>
                <a:blip r:embed="rId12"/>
                <a:stretch>
                  <a:fillRect/>
                </a:stretch>
              </p:blipFill>
              <p:spPr>
                <a:xfrm>
                  <a:off x="4908840" y="357700"/>
                  <a:ext cx="35028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34343AD4-D07A-001C-BD6C-5D6D58853B8E}"/>
                    </a:ext>
                  </a:extLst>
                </p14:cNvPr>
                <p14:cNvContentPartPr/>
                <p14:nvPr/>
              </p14:nvContentPartPr>
              <p14:xfrm>
                <a:off x="5289720" y="349060"/>
                <a:ext cx="168840" cy="188280"/>
              </p14:xfrm>
            </p:contentPart>
          </mc:Choice>
          <mc:Fallback>
            <p:pic>
              <p:nvPicPr>
                <p:cNvPr id="9" name="Ink 8">
                  <a:extLst>
                    <a:ext uri="{FF2B5EF4-FFF2-40B4-BE49-F238E27FC236}">
                      <a16:creationId xmlns:a16="http://schemas.microsoft.com/office/drawing/2014/main" id="{34343AD4-D07A-001C-BD6C-5D6D58853B8E}"/>
                    </a:ext>
                  </a:extLst>
                </p:cNvPr>
                <p:cNvPicPr/>
                <p:nvPr/>
              </p:nvPicPr>
              <p:blipFill>
                <a:blip r:embed="rId14"/>
                <a:stretch>
                  <a:fillRect/>
                </a:stretch>
              </p:blipFill>
              <p:spPr>
                <a:xfrm>
                  <a:off x="5271720" y="331060"/>
                  <a:ext cx="2044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6E034C44-EFCA-5822-3D08-8094B942E794}"/>
                    </a:ext>
                  </a:extLst>
                </p14:cNvPr>
                <p14:cNvContentPartPr/>
                <p14:nvPr/>
              </p14:nvContentPartPr>
              <p14:xfrm>
                <a:off x="5508600" y="307660"/>
                <a:ext cx="203400" cy="218520"/>
              </p14:xfrm>
            </p:contentPart>
          </mc:Choice>
          <mc:Fallback>
            <p:pic>
              <p:nvPicPr>
                <p:cNvPr id="11" name="Ink 10">
                  <a:extLst>
                    <a:ext uri="{FF2B5EF4-FFF2-40B4-BE49-F238E27FC236}">
                      <a16:creationId xmlns:a16="http://schemas.microsoft.com/office/drawing/2014/main" id="{6E034C44-EFCA-5822-3D08-8094B942E794}"/>
                    </a:ext>
                  </a:extLst>
                </p:cNvPr>
                <p:cNvPicPr/>
                <p:nvPr/>
              </p:nvPicPr>
              <p:blipFill>
                <a:blip r:embed="rId16"/>
                <a:stretch>
                  <a:fillRect/>
                </a:stretch>
              </p:blipFill>
              <p:spPr>
                <a:xfrm>
                  <a:off x="5490600" y="290020"/>
                  <a:ext cx="239040" cy="25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27D4F71B-66A0-604B-6FC2-B81F15118B02}"/>
                  </a:ext>
                </a:extLst>
              </p14:cNvPr>
              <p14:cNvContentPartPr/>
              <p14:nvPr/>
            </p14:nvContentPartPr>
            <p14:xfrm>
              <a:off x="8383560" y="671980"/>
              <a:ext cx="686160" cy="21240"/>
            </p14:xfrm>
          </p:contentPart>
        </mc:Choice>
        <mc:Fallback>
          <p:pic>
            <p:nvPicPr>
              <p:cNvPr id="12" name="Ink 11">
                <a:extLst>
                  <a:ext uri="{FF2B5EF4-FFF2-40B4-BE49-F238E27FC236}">
                    <a16:creationId xmlns:a16="http://schemas.microsoft.com/office/drawing/2014/main" id="{27D4F71B-66A0-604B-6FC2-B81F15118B02}"/>
                  </a:ext>
                </a:extLst>
              </p:cNvPr>
              <p:cNvPicPr/>
              <p:nvPr/>
            </p:nvPicPr>
            <p:blipFill>
              <a:blip r:embed="rId18"/>
              <a:stretch>
                <a:fillRect/>
              </a:stretch>
            </p:blipFill>
            <p:spPr>
              <a:xfrm>
                <a:off x="8365920" y="654340"/>
                <a:ext cx="721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6E04C9FB-EC93-71A2-C500-052C173B2D56}"/>
                  </a:ext>
                </a:extLst>
              </p14:cNvPr>
              <p14:cNvContentPartPr/>
              <p14:nvPr/>
            </p14:nvContentPartPr>
            <p14:xfrm>
              <a:off x="6672480" y="1029460"/>
              <a:ext cx="833040" cy="52920"/>
            </p14:xfrm>
          </p:contentPart>
        </mc:Choice>
        <mc:Fallback>
          <p:pic>
            <p:nvPicPr>
              <p:cNvPr id="14" name="Ink 13">
                <a:extLst>
                  <a:ext uri="{FF2B5EF4-FFF2-40B4-BE49-F238E27FC236}">
                    <a16:creationId xmlns:a16="http://schemas.microsoft.com/office/drawing/2014/main" id="{6E04C9FB-EC93-71A2-C500-052C173B2D56}"/>
                  </a:ext>
                </a:extLst>
              </p:cNvPr>
              <p:cNvPicPr/>
              <p:nvPr/>
            </p:nvPicPr>
            <p:blipFill>
              <a:blip r:embed="rId20"/>
              <a:stretch>
                <a:fillRect/>
              </a:stretch>
            </p:blipFill>
            <p:spPr>
              <a:xfrm>
                <a:off x="6654480" y="1011460"/>
                <a:ext cx="868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BBF1A58D-A87E-B31D-159A-FFAF5F8B22E3}"/>
                  </a:ext>
                </a:extLst>
              </p14:cNvPr>
              <p14:cNvContentPartPr/>
              <p14:nvPr/>
            </p14:nvContentPartPr>
            <p14:xfrm>
              <a:off x="3869880" y="926500"/>
              <a:ext cx="796320" cy="96120"/>
            </p14:xfrm>
          </p:contentPart>
        </mc:Choice>
        <mc:Fallback>
          <p:pic>
            <p:nvPicPr>
              <p:cNvPr id="15" name="Ink 14">
                <a:extLst>
                  <a:ext uri="{FF2B5EF4-FFF2-40B4-BE49-F238E27FC236}">
                    <a16:creationId xmlns:a16="http://schemas.microsoft.com/office/drawing/2014/main" id="{BBF1A58D-A87E-B31D-159A-FFAF5F8B22E3}"/>
                  </a:ext>
                </a:extLst>
              </p:cNvPr>
              <p:cNvPicPr/>
              <p:nvPr/>
            </p:nvPicPr>
            <p:blipFill>
              <a:blip r:embed="rId22"/>
              <a:stretch>
                <a:fillRect/>
              </a:stretch>
            </p:blipFill>
            <p:spPr>
              <a:xfrm>
                <a:off x="3852240" y="908860"/>
                <a:ext cx="831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A0758565-F95A-7AB7-4AFA-8CD822EA0697}"/>
                  </a:ext>
                </a:extLst>
              </p14:cNvPr>
              <p14:cNvContentPartPr/>
              <p14:nvPr/>
            </p14:nvContentPartPr>
            <p14:xfrm>
              <a:off x="1408200" y="911380"/>
              <a:ext cx="408600" cy="34200"/>
            </p14:xfrm>
          </p:contentPart>
        </mc:Choice>
        <mc:Fallback>
          <p:pic>
            <p:nvPicPr>
              <p:cNvPr id="16" name="Ink 15">
                <a:extLst>
                  <a:ext uri="{FF2B5EF4-FFF2-40B4-BE49-F238E27FC236}">
                    <a16:creationId xmlns:a16="http://schemas.microsoft.com/office/drawing/2014/main" id="{A0758565-F95A-7AB7-4AFA-8CD822EA0697}"/>
                  </a:ext>
                </a:extLst>
              </p:cNvPr>
              <p:cNvPicPr/>
              <p:nvPr/>
            </p:nvPicPr>
            <p:blipFill>
              <a:blip r:embed="rId24"/>
              <a:stretch>
                <a:fillRect/>
              </a:stretch>
            </p:blipFill>
            <p:spPr>
              <a:xfrm>
                <a:off x="1390200" y="893740"/>
                <a:ext cx="444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A014C287-F438-B60A-5FD7-1E3335AE0CE3}"/>
                  </a:ext>
                </a:extLst>
              </p14:cNvPr>
              <p14:cNvContentPartPr/>
              <p14:nvPr/>
            </p14:nvContentPartPr>
            <p14:xfrm>
              <a:off x="7381680" y="1373980"/>
              <a:ext cx="618480" cy="46080"/>
            </p14:xfrm>
          </p:contentPart>
        </mc:Choice>
        <mc:Fallback>
          <p:pic>
            <p:nvPicPr>
              <p:cNvPr id="17" name="Ink 16">
                <a:extLst>
                  <a:ext uri="{FF2B5EF4-FFF2-40B4-BE49-F238E27FC236}">
                    <a16:creationId xmlns:a16="http://schemas.microsoft.com/office/drawing/2014/main" id="{A014C287-F438-B60A-5FD7-1E3335AE0CE3}"/>
                  </a:ext>
                </a:extLst>
              </p:cNvPr>
              <p:cNvPicPr/>
              <p:nvPr/>
            </p:nvPicPr>
            <p:blipFill>
              <a:blip r:embed="rId26"/>
              <a:stretch>
                <a:fillRect/>
              </a:stretch>
            </p:blipFill>
            <p:spPr>
              <a:xfrm>
                <a:off x="7363680" y="1355980"/>
                <a:ext cx="654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790429AE-081C-A7E6-913A-C350689B4E0B}"/>
                  </a:ext>
                </a:extLst>
              </p14:cNvPr>
              <p14:cNvContentPartPr/>
              <p14:nvPr/>
            </p14:nvContentPartPr>
            <p14:xfrm>
              <a:off x="4397280" y="1237900"/>
              <a:ext cx="565920" cy="43920"/>
            </p14:xfrm>
          </p:contentPart>
        </mc:Choice>
        <mc:Fallback>
          <p:pic>
            <p:nvPicPr>
              <p:cNvPr id="18" name="Ink 17">
                <a:extLst>
                  <a:ext uri="{FF2B5EF4-FFF2-40B4-BE49-F238E27FC236}">
                    <a16:creationId xmlns:a16="http://schemas.microsoft.com/office/drawing/2014/main" id="{790429AE-081C-A7E6-913A-C350689B4E0B}"/>
                  </a:ext>
                </a:extLst>
              </p:cNvPr>
              <p:cNvPicPr/>
              <p:nvPr/>
            </p:nvPicPr>
            <p:blipFill>
              <a:blip r:embed="rId28"/>
              <a:stretch>
                <a:fillRect/>
              </a:stretch>
            </p:blipFill>
            <p:spPr>
              <a:xfrm>
                <a:off x="4379280" y="1219900"/>
                <a:ext cx="601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5D3F0DE2-86BB-7215-40E0-5FBF196E2E5A}"/>
                  </a:ext>
                </a:extLst>
              </p14:cNvPr>
              <p14:cNvContentPartPr/>
              <p14:nvPr/>
            </p14:nvContentPartPr>
            <p14:xfrm>
              <a:off x="2209560" y="1209820"/>
              <a:ext cx="521640" cy="89280"/>
            </p14:xfrm>
          </p:contentPart>
        </mc:Choice>
        <mc:Fallback>
          <p:pic>
            <p:nvPicPr>
              <p:cNvPr id="19" name="Ink 18">
                <a:extLst>
                  <a:ext uri="{FF2B5EF4-FFF2-40B4-BE49-F238E27FC236}">
                    <a16:creationId xmlns:a16="http://schemas.microsoft.com/office/drawing/2014/main" id="{5D3F0DE2-86BB-7215-40E0-5FBF196E2E5A}"/>
                  </a:ext>
                </a:extLst>
              </p:cNvPr>
              <p:cNvPicPr/>
              <p:nvPr/>
            </p:nvPicPr>
            <p:blipFill>
              <a:blip r:embed="rId30"/>
              <a:stretch>
                <a:fillRect/>
              </a:stretch>
            </p:blipFill>
            <p:spPr>
              <a:xfrm>
                <a:off x="2191560" y="1191820"/>
                <a:ext cx="557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15A55A0D-4F28-866D-EE25-94CFCE6FFCE4}"/>
                  </a:ext>
                </a:extLst>
              </p14:cNvPr>
              <p14:cNvContentPartPr/>
              <p14:nvPr/>
            </p14:nvContentPartPr>
            <p14:xfrm>
              <a:off x="6958320" y="1417900"/>
              <a:ext cx="300240" cy="48240"/>
            </p14:xfrm>
          </p:contentPart>
        </mc:Choice>
        <mc:Fallback>
          <p:pic>
            <p:nvPicPr>
              <p:cNvPr id="20" name="Ink 19">
                <a:extLst>
                  <a:ext uri="{FF2B5EF4-FFF2-40B4-BE49-F238E27FC236}">
                    <a16:creationId xmlns:a16="http://schemas.microsoft.com/office/drawing/2014/main" id="{15A55A0D-4F28-866D-EE25-94CFCE6FFCE4}"/>
                  </a:ext>
                </a:extLst>
              </p:cNvPr>
              <p:cNvPicPr/>
              <p:nvPr/>
            </p:nvPicPr>
            <p:blipFill>
              <a:blip r:embed="rId32"/>
              <a:stretch>
                <a:fillRect/>
              </a:stretch>
            </p:blipFill>
            <p:spPr>
              <a:xfrm>
                <a:off x="6940320" y="1400260"/>
                <a:ext cx="335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CBC8D50F-B99D-D93D-CEDE-1C9361D08E8E}"/>
                  </a:ext>
                </a:extLst>
              </p14:cNvPr>
              <p14:cNvContentPartPr/>
              <p14:nvPr/>
            </p14:nvContentPartPr>
            <p14:xfrm>
              <a:off x="4054200" y="1209820"/>
              <a:ext cx="334440" cy="77040"/>
            </p14:xfrm>
          </p:contentPart>
        </mc:Choice>
        <mc:Fallback>
          <p:pic>
            <p:nvPicPr>
              <p:cNvPr id="21" name="Ink 20">
                <a:extLst>
                  <a:ext uri="{FF2B5EF4-FFF2-40B4-BE49-F238E27FC236}">
                    <a16:creationId xmlns:a16="http://schemas.microsoft.com/office/drawing/2014/main" id="{CBC8D50F-B99D-D93D-CEDE-1C9361D08E8E}"/>
                  </a:ext>
                </a:extLst>
              </p:cNvPr>
              <p:cNvPicPr/>
              <p:nvPr/>
            </p:nvPicPr>
            <p:blipFill>
              <a:blip r:embed="rId34"/>
              <a:stretch>
                <a:fillRect/>
              </a:stretch>
            </p:blipFill>
            <p:spPr>
              <a:xfrm>
                <a:off x="4036560" y="1192180"/>
                <a:ext cx="370080" cy="112680"/>
              </a:xfrm>
              <a:prstGeom prst="rect">
                <a:avLst/>
              </a:prstGeom>
            </p:spPr>
          </p:pic>
        </mc:Fallback>
      </mc:AlternateContent>
      <p:grpSp>
        <p:nvGrpSpPr>
          <p:cNvPr id="24" name="Group 23">
            <a:extLst>
              <a:ext uri="{FF2B5EF4-FFF2-40B4-BE49-F238E27FC236}">
                <a16:creationId xmlns:a16="http://schemas.microsoft.com/office/drawing/2014/main" id="{3799377E-2F89-2085-BF6A-256FCAA01B8A}"/>
              </a:ext>
            </a:extLst>
          </p:cNvPr>
          <p:cNvGrpSpPr/>
          <p:nvPr/>
        </p:nvGrpSpPr>
        <p:grpSpPr>
          <a:xfrm>
            <a:off x="6517320" y="1380820"/>
            <a:ext cx="600120" cy="44280"/>
            <a:chOff x="6517320" y="1380820"/>
            <a:chExt cx="600120" cy="44280"/>
          </a:xfrm>
        </p:grpSpPr>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DAF74DCD-CF99-3D8F-ABE7-D3514A08555C}"/>
                    </a:ext>
                  </a:extLst>
                </p14:cNvPr>
                <p14:cNvContentPartPr/>
                <p14:nvPr/>
              </p14:nvContentPartPr>
              <p14:xfrm>
                <a:off x="7106640" y="1390180"/>
                <a:ext cx="10800" cy="22320"/>
              </p14:xfrm>
            </p:contentPart>
          </mc:Choice>
          <mc:Fallback>
            <p:pic>
              <p:nvPicPr>
                <p:cNvPr id="22" name="Ink 21">
                  <a:extLst>
                    <a:ext uri="{FF2B5EF4-FFF2-40B4-BE49-F238E27FC236}">
                      <a16:creationId xmlns:a16="http://schemas.microsoft.com/office/drawing/2014/main" id="{DAF74DCD-CF99-3D8F-ABE7-D3514A08555C}"/>
                    </a:ext>
                  </a:extLst>
                </p:cNvPr>
                <p:cNvPicPr/>
                <p:nvPr/>
              </p:nvPicPr>
              <p:blipFill>
                <a:blip r:embed="rId36"/>
                <a:stretch>
                  <a:fillRect/>
                </a:stretch>
              </p:blipFill>
              <p:spPr>
                <a:xfrm>
                  <a:off x="7088640" y="1372180"/>
                  <a:ext cx="464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BA99C2A8-5FD4-574E-46FA-462B8F075E64}"/>
                    </a:ext>
                  </a:extLst>
                </p14:cNvPr>
                <p14:cNvContentPartPr/>
                <p14:nvPr/>
              </p14:nvContentPartPr>
              <p14:xfrm>
                <a:off x="6517320" y="1380820"/>
                <a:ext cx="583200" cy="44280"/>
              </p14:xfrm>
            </p:contentPart>
          </mc:Choice>
          <mc:Fallback>
            <p:pic>
              <p:nvPicPr>
                <p:cNvPr id="23" name="Ink 22">
                  <a:extLst>
                    <a:ext uri="{FF2B5EF4-FFF2-40B4-BE49-F238E27FC236}">
                      <a16:creationId xmlns:a16="http://schemas.microsoft.com/office/drawing/2014/main" id="{BA99C2A8-5FD4-574E-46FA-462B8F075E64}"/>
                    </a:ext>
                  </a:extLst>
                </p:cNvPr>
                <p:cNvPicPr/>
                <p:nvPr/>
              </p:nvPicPr>
              <p:blipFill>
                <a:blip r:embed="rId38"/>
                <a:stretch>
                  <a:fillRect/>
                </a:stretch>
              </p:blipFill>
              <p:spPr>
                <a:xfrm>
                  <a:off x="6499680" y="1363180"/>
                  <a:ext cx="618840" cy="79920"/>
                </a:xfrm>
                <a:prstGeom prst="rect">
                  <a:avLst/>
                </a:prstGeom>
              </p:spPr>
            </p:pic>
          </mc:Fallback>
        </mc:AlternateContent>
      </p:grpSp>
      <p:grpSp>
        <p:nvGrpSpPr>
          <p:cNvPr id="27" name="Group 26">
            <a:extLst>
              <a:ext uri="{FF2B5EF4-FFF2-40B4-BE49-F238E27FC236}">
                <a16:creationId xmlns:a16="http://schemas.microsoft.com/office/drawing/2014/main" id="{C4EFC6DE-7698-5762-6C91-094B136A8298}"/>
              </a:ext>
            </a:extLst>
          </p:cNvPr>
          <p:cNvGrpSpPr/>
          <p:nvPr/>
        </p:nvGrpSpPr>
        <p:grpSpPr>
          <a:xfrm>
            <a:off x="3546240" y="1227100"/>
            <a:ext cx="612000" cy="75240"/>
            <a:chOff x="3546240" y="1227100"/>
            <a:chExt cx="612000" cy="75240"/>
          </a:xfrm>
        </p:grpSpPr>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745316C1-9E4A-222A-6646-078C00B7ED5C}"/>
                    </a:ext>
                  </a:extLst>
                </p14:cNvPr>
                <p14:cNvContentPartPr/>
                <p14:nvPr/>
              </p14:nvContentPartPr>
              <p14:xfrm>
                <a:off x="4139880" y="1298020"/>
                <a:ext cx="1080" cy="4320"/>
              </p14:xfrm>
            </p:contentPart>
          </mc:Choice>
          <mc:Fallback>
            <p:pic>
              <p:nvPicPr>
                <p:cNvPr id="25" name="Ink 24">
                  <a:extLst>
                    <a:ext uri="{FF2B5EF4-FFF2-40B4-BE49-F238E27FC236}">
                      <a16:creationId xmlns:a16="http://schemas.microsoft.com/office/drawing/2014/main" id="{745316C1-9E4A-222A-6646-078C00B7ED5C}"/>
                    </a:ext>
                  </a:extLst>
                </p:cNvPr>
                <p:cNvPicPr/>
                <p:nvPr/>
              </p:nvPicPr>
              <p:blipFill>
                <a:blip r:embed="rId40"/>
                <a:stretch>
                  <a:fillRect/>
                </a:stretch>
              </p:blipFill>
              <p:spPr>
                <a:xfrm>
                  <a:off x="4121880" y="1280020"/>
                  <a:ext cx="36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F3B8270C-ED7A-A67C-D49B-1B02CDA8C0BF}"/>
                    </a:ext>
                  </a:extLst>
                </p14:cNvPr>
                <p14:cNvContentPartPr/>
                <p14:nvPr/>
              </p14:nvContentPartPr>
              <p14:xfrm>
                <a:off x="3546240" y="1227100"/>
                <a:ext cx="612000" cy="37800"/>
              </p14:xfrm>
            </p:contentPart>
          </mc:Choice>
          <mc:Fallback>
            <p:pic>
              <p:nvPicPr>
                <p:cNvPr id="26" name="Ink 25">
                  <a:extLst>
                    <a:ext uri="{FF2B5EF4-FFF2-40B4-BE49-F238E27FC236}">
                      <a16:creationId xmlns:a16="http://schemas.microsoft.com/office/drawing/2014/main" id="{F3B8270C-ED7A-A67C-D49B-1B02CDA8C0BF}"/>
                    </a:ext>
                  </a:extLst>
                </p:cNvPr>
                <p:cNvPicPr/>
                <p:nvPr/>
              </p:nvPicPr>
              <p:blipFill>
                <a:blip r:embed="rId42"/>
                <a:stretch>
                  <a:fillRect/>
                </a:stretch>
              </p:blipFill>
              <p:spPr>
                <a:xfrm>
                  <a:off x="3528240" y="1209100"/>
                  <a:ext cx="647640" cy="734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3">
            <p14:nvContentPartPr>
              <p14:cNvPr id="28" name="Ink 27">
                <a:extLst>
                  <a:ext uri="{FF2B5EF4-FFF2-40B4-BE49-F238E27FC236}">
                    <a16:creationId xmlns:a16="http://schemas.microsoft.com/office/drawing/2014/main" id="{F993A04C-63DD-383E-9483-E669E6AAE5A2}"/>
                  </a:ext>
                </a:extLst>
              </p14:cNvPr>
              <p14:cNvContentPartPr/>
              <p14:nvPr/>
            </p14:nvContentPartPr>
            <p14:xfrm>
              <a:off x="5517600" y="1821460"/>
              <a:ext cx="595800" cy="63720"/>
            </p14:xfrm>
          </p:contentPart>
        </mc:Choice>
        <mc:Fallback>
          <p:pic>
            <p:nvPicPr>
              <p:cNvPr id="28" name="Ink 27">
                <a:extLst>
                  <a:ext uri="{FF2B5EF4-FFF2-40B4-BE49-F238E27FC236}">
                    <a16:creationId xmlns:a16="http://schemas.microsoft.com/office/drawing/2014/main" id="{F993A04C-63DD-383E-9483-E669E6AAE5A2}"/>
                  </a:ext>
                </a:extLst>
              </p:cNvPr>
              <p:cNvPicPr/>
              <p:nvPr/>
            </p:nvPicPr>
            <p:blipFill>
              <a:blip r:embed="rId44"/>
              <a:stretch>
                <a:fillRect/>
              </a:stretch>
            </p:blipFill>
            <p:spPr>
              <a:xfrm>
                <a:off x="5486280" y="1790140"/>
                <a:ext cx="658440" cy="126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
            <p14:nvContentPartPr>
              <p14:cNvPr id="29" name="Ink 28">
                <a:extLst>
                  <a:ext uri="{FF2B5EF4-FFF2-40B4-BE49-F238E27FC236}">
                    <a16:creationId xmlns:a16="http://schemas.microsoft.com/office/drawing/2014/main" id="{959EEA48-3154-9A2B-18FA-C1E6CAFFF131}"/>
                  </a:ext>
                </a:extLst>
              </p14:cNvPr>
              <p14:cNvContentPartPr/>
              <p14:nvPr/>
            </p14:nvContentPartPr>
            <p14:xfrm>
              <a:off x="8620800" y="2087140"/>
              <a:ext cx="508320" cy="57600"/>
            </p14:xfrm>
          </p:contentPart>
        </mc:Choice>
        <mc:Fallback>
          <p:pic>
            <p:nvPicPr>
              <p:cNvPr id="29" name="Ink 28">
                <a:extLst>
                  <a:ext uri="{FF2B5EF4-FFF2-40B4-BE49-F238E27FC236}">
                    <a16:creationId xmlns:a16="http://schemas.microsoft.com/office/drawing/2014/main" id="{959EEA48-3154-9A2B-18FA-C1E6CAFFF131}"/>
                  </a:ext>
                </a:extLst>
              </p:cNvPr>
              <p:cNvPicPr/>
              <p:nvPr/>
            </p:nvPicPr>
            <p:blipFill>
              <a:blip r:embed="rId46"/>
              <a:stretch>
                <a:fillRect/>
              </a:stretch>
            </p:blipFill>
            <p:spPr>
              <a:xfrm>
                <a:off x="8589480" y="2055820"/>
                <a:ext cx="570960" cy="120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
            <p14:nvContentPartPr>
              <p14:cNvPr id="30" name="Ink 29">
                <a:extLst>
                  <a:ext uri="{FF2B5EF4-FFF2-40B4-BE49-F238E27FC236}">
                    <a16:creationId xmlns:a16="http://schemas.microsoft.com/office/drawing/2014/main" id="{7231C155-9021-0FB4-448A-3E8D2C74F1EC}"/>
                  </a:ext>
                </a:extLst>
              </p14:cNvPr>
              <p14:cNvContentPartPr/>
              <p14:nvPr/>
            </p14:nvContentPartPr>
            <p14:xfrm>
              <a:off x="3635880" y="1836940"/>
              <a:ext cx="531360" cy="41040"/>
            </p14:xfrm>
          </p:contentPart>
        </mc:Choice>
        <mc:Fallback>
          <p:pic>
            <p:nvPicPr>
              <p:cNvPr id="30" name="Ink 29">
                <a:extLst>
                  <a:ext uri="{FF2B5EF4-FFF2-40B4-BE49-F238E27FC236}">
                    <a16:creationId xmlns:a16="http://schemas.microsoft.com/office/drawing/2014/main" id="{7231C155-9021-0FB4-448A-3E8D2C74F1EC}"/>
                  </a:ext>
                </a:extLst>
              </p:cNvPr>
              <p:cNvPicPr/>
              <p:nvPr/>
            </p:nvPicPr>
            <p:blipFill>
              <a:blip r:embed="rId48"/>
              <a:stretch>
                <a:fillRect/>
              </a:stretch>
            </p:blipFill>
            <p:spPr>
              <a:xfrm>
                <a:off x="3604560" y="1805620"/>
                <a:ext cx="594000" cy="103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9">
            <p14:nvContentPartPr>
              <p14:cNvPr id="31" name="Ink 30">
                <a:extLst>
                  <a:ext uri="{FF2B5EF4-FFF2-40B4-BE49-F238E27FC236}">
                    <a16:creationId xmlns:a16="http://schemas.microsoft.com/office/drawing/2014/main" id="{445B1A83-1633-894D-3CED-981287353A81}"/>
                  </a:ext>
                </a:extLst>
              </p14:cNvPr>
              <p14:cNvContentPartPr/>
              <p14:nvPr/>
            </p14:nvContentPartPr>
            <p14:xfrm>
              <a:off x="5438400" y="2220700"/>
              <a:ext cx="527400" cy="73080"/>
            </p14:xfrm>
          </p:contentPart>
        </mc:Choice>
        <mc:Fallback>
          <p:pic>
            <p:nvPicPr>
              <p:cNvPr id="31" name="Ink 30">
                <a:extLst>
                  <a:ext uri="{FF2B5EF4-FFF2-40B4-BE49-F238E27FC236}">
                    <a16:creationId xmlns:a16="http://schemas.microsoft.com/office/drawing/2014/main" id="{445B1A83-1633-894D-3CED-981287353A81}"/>
                  </a:ext>
                </a:extLst>
              </p:cNvPr>
              <p:cNvPicPr/>
              <p:nvPr/>
            </p:nvPicPr>
            <p:blipFill>
              <a:blip r:embed="rId50"/>
              <a:stretch>
                <a:fillRect/>
              </a:stretch>
            </p:blipFill>
            <p:spPr>
              <a:xfrm>
                <a:off x="5407080" y="2189380"/>
                <a:ext cx="590040" cy="135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1">
            <p14:nvContentPartPr>
              <p14:cNvPr id="32" name="Ink 31">
                <a:extLst>
                  <a:ext uri="{FF2B5EF4-FFF2-40B4-BE49-F238E27FC236}">
                    <a16:creationId xmlns:a16="http://schemas.microsoft.com/office/drawing/2014/main" id="{8F2B3CF6-CF98-6849-76BF-2B3A3CBEDF21}"/>
                  </a:ext>
                </a:extLst>
              </p14:cNvPr>
              <p14:cNvContentPartPr/>
              <p14:nvPr/>
            </p14:nvContentPartPr>
            <p14:xfrm>
              <a:off x="6736920" y="2076700"/>
              <a:ext cx="538920" cy="67680"/>
            </p14:xfrm>
          </p:contentPart>
        </mc:Choice>
        <mc:Fallback>
          <p:pic>
            <p:nvPicPr>
              <p:cNvPr id="32" name="Ink 31">
                <a:extLst>
                  <a:ext uri="{FF2B5EF4-FFF2-40B4-BE49-F238E27FC236}">
                    <a16:creationId xmlns:a16="http://schemas.microsoft.com/office/drawing/2014/main" id="{8F2B3CF6-CF98-6849-76BF-2B3A3CBEDF21}"/>
                  </a:ext>
                </a:extLst>
              </p:cNvPr>
              <p:cNvPicPr/>
              <p:nvPr/>
            </p:nvPicPr>
            <p:blipFill>
              <a:blip r:embed="rId52"/>
              <a:stretch>
                <a:fillRect/>
              </a:stretch>
            </p:blipFill>
            <p:spPr>
              <a:xfrm>
                <a:off x="6705600" y="2045380"/>
                <a:ext cx="601560" cy="130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3">
            <p14:nvContentPartPr>
              <p14:cNvPr id="33" name="Ink 32">
                <a:extLst>
                  <a:ext uri="{FF2B5EF4-FFF2-40B4-BE49-F238E27FC236}">
                    <a16:creationId xmlns:a16="http://schemas.microsoft.com/office/drawing/2014/main" id="{977E6D1A-EA1B-F571-EECD-544F0FC1D840}"/>
                  </a:ext>
                </a:extLst>
              </p14:cNvPr>
              <p14:cNvContentPartPr/>
              <p14:nvPr/>
            </p14:nvContentPartPr>
            <p14:xfrm>
              <a:off x="8667240" y="2417620"/>
              <a:ext cx="460440" cy="60120"/>
            </p14:xfrm>
          </p:contentPart>
        </mc:Choice>
        <mc:Fallback>
          <p:pic>
            <p:nvPicPr>
              <p:cNvPr id="33" name="Ink 32">
                <a:extLst>
                  <a:ext uri="{FF2B5EF4-FFF2-40B4-BE49-F238E27FC236}">
                    <a16:creationId xmlns:a16="http://schemas.microsoft.com/office/drawing/2014/main" id="{977E6D1A-EA1B-F571-EECD-544F0FC1D840}"/>
                  </a:ext>
                </a:extLst>
              </p:cNvPr>
              <p:cNvPicPr/>
              <p:nvPr/>
            </p:nvPicPr>
            <p:blipFill>
              <a:blip r:embed="rId54"/>
              <a:stretch>
                <a:fillRect/>
              </a:stretch>
            </p:blipFill>
            <p:spPr>
              <a:xfrm>
                <a:off x="8635920" y="2386300"/>
                <a:ext cx="523080" cy="122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5">
            <p14:nvContentPartPr>
              <p14:cNvPr id="34" name="Ink 33">
                <a:extLst>
                  <a:ext uri="{FF2B5EF4-FFF2-40B4-BE49-F238E27FC236}">
                    <a16:creationId xmlns:a16="http://schemas.microsoft.com/office/drawing/2014/main" id="{D93BBA7D-63C8-8EB6-E4EC-506359008573}"/>
                  </a:ext>
                </a:extLst>
              </p14:cNvPr>
              <p14:cNvContentPartPr/>
              <p14:nvPr/>
            </p14:nvContentPartPr>
            <p14:xfrm>
              <a:off x="1026600" y="1853500"/>
              <a:ext cx="1086840" cy="63360"/>
            </p14:xfrm>
          </p:contentPart>
        </mc:Choice>
        <mc:Fallback>
          <p:pic>
            <p:nvPicPr>
              <p:cNvPr id="34" name="Ink 33">
                <a:extLst>
                  <a:ext uri="{FF2B5EF4-FFF2-40B4-BE49-F238E27FC236}">
                    <a16:creationId xmlns:a16="http://schemas.microsoft.com/office/drawing/2014/main" id="{D93BBA7D-63C8-8EB6-E4EC-506359008573}"/>
                  </a:ext>
                </a:extLst>
              </p:cNvPr>
              <p:cNvPicPr/>
              <p:nvPr/>
            </p:nvPicPr>
            <p:blipFill>
              <a:blip r:embed="rId56"/>
              <a:stretch>
                <a:fillRect/>
              </a:stretch>
            </p:blipFill>
            <p:spPr>
              <a:xfrm>
                <a:off x="995280" y="1822180"/>
                <a:ext cx="1149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Ink 34">
                <a:extLst>
                  <a:ext uri="{FF2B5EF4-FFF2-40B4-BE49-F238E27FC236}">
                    <a16:creationId xmlns:a16="http://schemas.microsoft.com/office/drawing/2014/main" id="{F1748A31-18DB-73E0-4923-8AB4FDD845DE}"/>
                  </a:ext>
                </a:extLst>
              </p14:cNvPr>
              <p14:cNvContentPartPr/>
              <p14:nvPr/>
            </p14:nvContentPartPr>
            <p14:xfrm>
              <a:off x="7356120" y="2060140"/>
              <a:ext cx="530280" cy="74520"/>
            </p14:xfrm>
          </p:contentPart>
        </mc:Choice>
        <mc:Fallback>
          <p:pic>
            <p:nvPicPr>
              <p:cNvPr id="35" name="Ink 34">
                <a:extLst>
                  <a:ext uri="{FF2B5EF4-FFF2-40B4-BE49-F238E27FC236}">
                    <a16:creationId xmlns:a16="http://schemas.microsoft.com/office/drawing/2014/main" id="{F1748A31-18DB-73E0-4923-8AB4FDD845DE}"/>
                  </a:ext>
                </a:extLst>
              </p:cNvPr>
              <p:cNvPicPr/>
              <p:nvPr/>
            </p:nvPicPr>
            <p:blipFill>
              <a:blip r:embed="rId58"/>
              <a:stretch>
                <a:fillRect/>
              </a:stretch>
            </p:blipFill>
            <p:spPr>
              <a:xfrm>
                <a:off x="7338480" y="2042500"/>
                <a:ext cx="565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Ink 35">
                <a:extLst>
                  <a:ext uri="{FF2B5EF4-FFF2-40B4-BE49-F238E27FC236}">
                    <a16:creationId xmlns:a16="http://schemas.microsoft.com/office/drawing/2014/main" id="{E43DE058-D865-163B-5B7C-A174D2C6FBE9}"/>
                  </a:ext>
                </a:extLst>
              </p14:cNvPr>
              <p14:cNvContentPartPr/>
              <p14:nvPr/>
            </p14:nvContentPartPr>
            <p14:xfrm>
              <a:off x="4338960" y="1867180"/>
              <a:ext cx="456120" cy="35280"/>
            </p14:xfrm>
          </p:contentPart>
        </mc:Choice>
        <mc:Fallback>
          <p:pic>
            <p:nvPicPr>
              <p:cNvPr id="36" name="Ink 35">
                <a:extLst>
                  <a:ext uri="{FF2B5EF4-FFF2-40B4-BE49-F238E27FC236}">
                    <a16:creationId xmlns:a16="http://schemas.microsoft.com/office/drawing/2014/main" id="{E43DE058-D865-163B-5B7C-A174D2C6FBE9}"/>
                  </a:ext>
                </a:extLst>
              </p:cNvPr>
              <p:cNvPicPr/>
              <p:nvPr/>
            </p:nvPicPr>
            <p:blipFill>
              <a:blip r:embed="rId60"/>
              <a:stretch>
                <a:fillRect/>
              </a:stretch>
            </p:blipFill>
            <p:spPr>
              <a:xfrm>
                <a:off x="4321320" y="1849540"/>
                <a:ext cx="491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Ink 36">
                <a:extLst>
                  <a:ext uri="{FF2B5EF4-FFF2-40B4-BE49-F238E27FC236}">
                    <a16:creationId xmlns:a16="http://schemas.microsoft.com/office/drawing/2014/main" id="{B80B5A8D-3373-3F97-25A6-F75803AAAC24}"/>
                  </a:ext>
                </a:extLst>
              </p14:cNvPr>
              <p14:cNvContentPartPr/>
              <p14:nvPr/>
            </p14:nvContentPartPr>
            <p14:xfrm>
              <a:off x="2209920" y="1901020"/>
              <a:ext cx="354240" cy="38520"/>
            </p14:xfrm>
          </p:contentPart>
        </mc:Choice>
        <mc:Fallback>
          <p:pic>
            <p:nvPicPr>
              <p:cNvPr id="37" name="Ink 36">
                <a:extLst>
                  <a:ext uri="{FF2B5EF4-FFF2-40B4-BE49-F238E27FC236}">
                    <a16:creationId xmlns:a16="http://schemas.microsoft.com/office/drawing/2014/main" id="{B80B5A8D-3373-3F97-25A6-F75803AAAC24}"/>
                  </a:ext>
                </a:extLst>
              </p:cNvPr>
              <p:cNvPicPr/>
              <p:nvPr/>
            </p:nvPicPr>
            <p:blipFill>
              <a:blip r:embed="rId62"/>
              <a:stretch>
                <a:fillRect/>
              </a:stretch>
            </p:blipFill>
            <p:spPr>
              <a:xfrm>
                <a:off x="2192280" y="1883020"/>
                <a:ext cx="389880" cy="74160"/>
              </a:xfrm>
              <a:prstGeom prst="rect">
                <a:avLst/>
              </a:prstGeom>
            </p:spPr>
          </p:pic>
        </mc:Fallback>
      </mc:AlternateContent>
    </p:spTree>
    <p:extLst>
      <p:ext uri="{BB962C8B-B14F-4D97-AF65-F5344CB8AC3E}">
        <p14:creationId xmlns:p14="http://schemas.microsoft.com/office/powerpoint/2010/main" val="808065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C29003-E1D2-49D2-318C-914E70F54AD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83A50AF-0883-334C-742A-223DEEA5CAFE}"/>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4C5B97-C4DB-5DAA-67A2-ED38D4CD8FE5}"/>
              </a:ext>
            </a:extLst>
          </p:cNvPr>
          <p:cNvSpPr txBox="1"/>
          <p:nvPr/>
        </p:nvSpPr>
        <p:spPr>
          <a:xfrm>
            <a:off x="390525" y="456946"/>
            <a:ext cx="8934450" cy="4832092"/>
          </a:xfrm>
          <a:prstGeom prst="rect">
            <a:avLst/>
          </a:prstGeom>
          <a:noFill/>
        </p:spPr>
        <p:txBody>
          <a:bodyPr wrap="square" rtlCol="0">
            <a:spAutoFit/>
          </a:bodyPr>
          <a:lstStyle/>
          <a:p>
            <a:r>
              <a:rPr lang="en-US" sz="2800" b="1">
                <a:solidFill>
                  <a:srgbClr val="FFC000"/>
                </a:solidFill>
                <a:cs typeface="+mj-cs"/>
              </a:rPr>
              <a:t>Duties of the Heart, Eighth Treatise on Examining the Soul 3:122</a:t>
            </a:r>
          </a:p>
          <a:p>
            <a:pPr algn="r"/>
            <a:r>
              <a:rPr lang="he-IL" sz="2800">
                <a:solidFill>
                  <a:srgbClr val="FFFF00"/>
                </a:solidFill>
                <a:cs typeface="+mj-cs"/>
              </a:rPr>
              <a:t>הה למבוכה הזאת כמה היא כוללת ולשכרות הזאת כמה היא חזקה כמו שאמר הכתוב (ישעיהו מ״ד:י״ח-י״ט) כי טח מראות עיניהם מהשכיל לבותם ואמר (שם כט) שכרו ולא יין וגו':</a:t>
            </a:r>
          </a:p>
          <a:p>
            <a:r>
              <a:rPr lang="en-US" sz="2800">
                <a:solidFill>
                  <a:srgbClr val="FFC000"/>
                </a:solidFill>
                <a:cs typeface="+mj-cs"/>
              </a:rPr>
              <a:t>Alas to this confusion! How so universal it is! And to this drunkenness, how strong it is!, as the verse says: </a:t>
            </a:r>
            <a:r>
              <a:rPr lang="en-US" sz="2800">
                <a:solidFill>
                  <a:srgbClr val="00B0F0"/>
                </a:solidFill>
                <a:cs typeface="+mj-cs"/>
              </a:rPr>
              <a:t>"for their eyes are shrouded, that they cannot see, and their hearts, that they cannot understand"</a:t>
            </a:r>
            <a:r>
              <a:rPr lang="en-US" sz="2800">
                <a:solidFill>
                  <a:srgbClr val="FFC000"/>
                </a:solidFill>
                <a:cs typeface="+mj-cs"/>
              </a:rPr>
              <a:t> (</a:t>
            </a:r>
            <a:r>
              <a:rPr lang="en-US" sz="2800">
                <a:solidFill>
                  <a:srgbClr val="00B0F0"/>
                </a:solidFill>
                <a:cs typeface="+mj-cs"/>
              </a:rPr>
              <a:t>Yeshaya 44:18</a:t>
            </a:r>
            <a:r>
              <a:rPr lang="en-US" sz="2800">
                <a:solidFill>
                  <a:srgbClr val="FFC000"/>
                </a:solidFill>
                <a:cs typeface="+mj-cs"/>
              </a:rPr>
              <a:t>), and </a:t>
            </a:r>
            <a:r>
              <a:rPr lang="en-US" sz="2800">
                <a:solidFill>
                  <a:srgbClr val="00B0F0"/>
                </a:solidFill>
                <a:cs typeface="+mj-cs"/>
              </a:rPr>
              <a:t>"ye that are drunken, but not with wine, that stagger, but not with strong drink"</a:t>
            </a:r>
            <a:r>
              <a:rPr lang="en-US" sz="2800">
                <a:solidFill>
                  <a:srgbClr val="FFC000"/>
                </a:solidFill>
                <a:cs typeface="+mj-cs"/>
              </a:rPr>
              <a:t> (</a:t>
            </a:r>
            <a:r>
              <a:rPr lang="en-US" sz="2800">
                <a:solidFill>
                  <a:srgbClr val="00B0F0"/>
                </a:solidFill>
                <a:cs typeface="+mj-cs"/>
              </a:rPr>
              <a:t>Yeshaya 29:9</a:t>
            </a:r>
            <a:r>
              <a:rPr lang="en-US" sz="2800">
                <a:solidFill>
                  <a:srgbClr val="FFC000"/>
                </a:solidFill>
                <a:cs typeface="+mj-cs"/>
              </a:rPr>
              <a:t>).</a:t>
            </a:r>
          </a:p>
        </p:txBody>
      </p:sp>
      <p:sp>
        <p:nvSpPr>
          <p:cNvPr id="8" name="TextBox 7">
            <a:extLst>
              <a:ext uri="{FF2B5EF4-FFF2-40B4-BE49-F238E27FC236}">
                <a16:creationId xmlns:a16="http://schemas.microsoft.com/office/drawing/2014/main" id="{BCFC8D7E-A71B-C885-A992-5E2A829818C2}"/>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D4A73A84-A442-1105-9170-083D9E8CA6DA}"/>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38EA1E8F-C12F-5B9B-A307-DF281EE1A377}"/>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38EA1E8F-C12F-5B9B-A307-DF281EE1A377}"/>
                  </a:ext>
                </a:extLst>
              </p:cNvPr>
              <p:cNvPicPr/>
              <p:nvPr/>
            </p:nvPicPr>
            <p:blipFill>
              <a:blip r:embed="rId5"/>
              <a:stretch>
                <a:fillRect/>
              </a:stretch>
            </p:blipFill>
            <p:spPr>
              <a:xfrm>
                <a:off x="-649200" y="5725300"/>
                <a:ext cx="64440" cy="65520"/>
              </a:xfrm>
              <a:prstGeom prst="rect">
                <a:avLst/>
              </a:prstGeom>
            </p:spPr>
          </p:pic>
        </mc:Fallback>
      </mc:AlternateContent>
      <p:grpSp>
        <p:nvGrpSpPr>
          <p:cNvPr id="7" name="Group 6">
            <a:extLst>
              <a:ext uri="{FF2B5EF4-FFF2-40B4-BE49-F238E27FC236}">
                <a16:creationId xmlns:a16="http://schemas.microsoft.com/office/drawing/2014/main" id="{62F915A9-3C40-A1B9-EC50-D62D6FF29D9C}"/>
              </a:ext>
            </a:extLst>
          </p:cNvPr>
          <p:cNvGrpSpPr/>
          <p:nvPr/>
        </p:nvGrpSpPr>
        <p:grpSpPr>
          <a:xfrm>
            <a:off x="703680" y="855220"/>
            <a:ext cx="7659720" cy="152640"/>
            <a:chOff x="703680" y="855220"/>
            <a:chExt cx="7659720" cy="15264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AFAFA644-4750-799D-6674-94B52C4991A4}"/>
                    </a:ext>
                  </a:extLst>
                </p14:cNvPr>
                <p14:cNvContentPartPr/>
                <p14:nvPr/>
              </p14:nvContentPartPr>
              <p14:xfrm>
                <a:off x="703680" y="942700"/>
                <a:ext cx="2352600" cy="65160"/>
              </p14:xfrm>
            </p:contentPart>
          </mc:Choice>
          <mc:Fallback>
            <p:pic>
              <p:nvPicPr>
                <p:cNvPr id="2" name="Ink 1">
                  <a:extLst>
                    <a:ext uri="{FF2B5EF4-FFF2-40B4-BE49-F238E27FC236}">
                      <a16:creationId xmlns:a16="http://schemas.microsoft.com/office/drawing/2014/main" id="{AFAFA644-4750-799D-6674-94B52C4991A4}"/>
                    </a:ext>
                  </a:extLst>
                </p:cNvPr>
                <p:cNvPicPr/>
                <p:nvPr/>
              </p:nvPicPr>
              <p:blipFill>
                <a:blip r:embed="rId7"/>
                <a:stretch>
                  <a:fillRect/>
                </a:stretch>
              </p:blipFill>
              <p:spPr>
                <a:xfrm>
                  <a:off x="686040" y="924700"/>
                  <a:ext cx="2388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71538ED2-F7CE-895F-B885-204FE6BF1357}"/>
                    </a:ext>
                  </a:extLst>
                </p14:cNvPr>
                <p14:cNvContentPartPr/>
                <p14:nvPr/>
              </p14:nvContentPartPr>
              <p14:xfrm>
                <a:off x="3879960" y="855220"/>
                <a:ext cx="1301760" cy="83160"/>
              </p14:xfrm>
            </p:contentPart>
          </mc:Choice>
          <mc:Fallback>
            <p:pic>
              <p:nvPicPr>
                <p:cNvPr id="4" name="Ink 3">
                  <a:extLst>
                    <a:ext uri="{FF2B5EF4-FFF2-40B4-BE49-F238E27FC236}">
                      <a16:creationId xmlns:a16="http://schemas.microsoft.com/office/drawing/2014/main" id="{71538ED2-F7CE-895F-B885-204FE6BF1357}"/>
                    </a:ext>
                  </a:extLst>
                </p:cNvPr>
                <p:cNvPicPr/>
                <p:nvPr/>
              </p:nvPicPr>
              <p:blipFill>
                <a:blip r:embed="rId9"/>
                <a:stretch>
                  <a:fillRect/>
                </a:stretch>
              </p:blipFill>
              <p:spPr>
                <a:xfrm>
                  <a:off x="3862320" y="837580"/>
                  <a:ext cx="1337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E7B5F43C-CF38-FE5C-F291-36C247D70DE6}"/>
                    </a:ext>
                  </a:extLst>
                </p14:cNvPr>
                <p14:cNvContentPartPr/>
                <p14:nvPr/>
              </p14:nvContentPartPr>
              <p14:xfrm>
                <a:off x="6632880" y="950260"/>
                <a:ext cx="1730520" cy="51480"/>
              </p14:xfrm>
            </p:contentPart>
          </mc:Choice>
          <mc:Fallback>
            <p:pic>
              <p:nvPicPr>
                <p:cNvPr id="5" name="Ink 4">
                  <a:extLst>
                    <a:ext uri="{FF2B5EF4-FFF2-40B4-BE49-F238E27FC236}">
                      <a16:creationId xmlns:a16="http://schemas.microsoft.com/office/drawing/2014/main" id="{E7B5F43C-CF38-FE5C-F291-36C247D70DE6}"/>
                    </a:ext>
                  </a:extLst>
                </p:cNvPr>
                <p:cNvPicPr/>
                <p:nvPr/>
              </p:nvPicPr>
              <p:blipFill>
                <a:blip r:embed="rId11"/>
                <a:stretch>
                  <a:fillRect/>
                </a:stretch>
              </p:blipFill>
              <p:spPr>
                <a:xfrm>
                  <a:off x="6615240" y="932620"/>
                  <a:ext cx="176616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A217DB0-9A41-2EAA-56FE-13C70DF8BA1B}"/>
                  </a:ext>
                </a:extLst>
              </p14:cNvPr>
              <p14:cNvContentPartPr/>
              <p14:nvPr/>
            </p14:nvContentPartPr>
            <p14:xfrm>
              <a:off x="717720" y="3479980"/>
              <a:ext cx="1241640" cy="68400"/>
            </p14:xfrm>
          </p:contentPart>
        </mc:Choice>
        <mc:Fallback>
          <p:pic>
            <p:nvPicPr>
              <p:cNvPr id="9" name="Ink 8">
                <a:extLst>
                  <a:ext uri="{FF2B5EF4-FFF2-40B4-BE49-F238E27FC236}">
                    <a16:creationId xmlns:a16="http://schemas.microsoft.com/office/drawing/2014/main" id="{7A217DB0-9A41-2EAA-56FE-13C70DF8BA1B}"/>
                  </a:ext>
                </a:extLst>
              </p:cNvPr>
              <p:cNvPicPr/>
              <p:nvPr/>
            </p:nvPicPr>
            <p:blipFill>
              <a:blip r:embed="rId13"/>
              <a:stretch>
                <a:fillRect/>
              </a:stretch>
            </p:blipFill>
            <p:spPr>
              <a:xfrm>
                <a:off x="699720" y="3462340"/>
                <a:ext cx="1277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3264B86-2610-89FF-4CFC-F2C30D3BAC83}"/>
                  </a:ext>
                </a:extLst>
              </p14:cNvPr>
              <p14:cNvContentPartPr/>
              <p14:nvPr/>
            </p14:nvContentPartPr>
            <p14:xfrm>
              <a:off x="5229960" y="4342180"/>
              <a:ext cx="1608120" cy="27720"/>
            </p14:xfrm>
          </p:contentPart>
        </mc:Choice>
        <mc:Fallback>
          <p:pic>
            <p:nvPicPr>
              <p:cNvPr id="11" name="Ink 10">
                <a:extLst>
                  <a:ext uri="{FF2B5EF4-FFF2-40B4-BE49-F238E27FC236}">
                    <a16:creationId xmlns:a16="http://schemas.microsoft.com/office/drawing/2014/main" id="{B3264B86-2610-89FF-4CFC-F2C30D3BAC83}"/>
                  </a:ext>
                </a:extLst>
              </p:cNvPr>
              <p:cNvPicPr/>
              <p:nvPr/>
            </p:nvPicPr>
            <p:blipFill>
              <a:blip r:embed="rId15"/>
              <a:stretch>
                <a:fillRect/>
              </a:stretch>
            </p:blipFill>
            <p:spPr>
              <a:xfrm>
                <a:off x="5212320" y="4324180"/>
                <a:ext cx="1643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8699F83-C34D-0EE7-47FD-6DE286444DDE}"/>
                  </a:ext>
                </a:extLst>
              </p14:cNvPr>
              <p14:cNvContentPartPr/>
              <p14:nvPr/>
            </p14:nvContentPartPr>
            <p14:xfrm>
              <a:off x="5528040" y="4721260"/>
              <a:ext cx="36360" cy="22320"/>
            </p14:xfrm>
          </p:contentPart>
        </mc:Choice>
        <mc:Fallback>
          <p:pic>
            <p:nvPicPr>
              <p:cNvPr id="12" name="Ink 11">
                <a:extLst>
                  <a:ext uri="{FF2B5EF4-FFF2-40B4-BE49-F238E27FC236}">
                    <a16:creationId xmlns:a16="http://schemas.microsoft.com/office/drawing/2014/main" id="{28699F83-C34D-0EE7-47FD-6DE286444DDE}"/>
                  </a:ext>
                </a:extLst>
              </p:cNvPr>
              <p:cNvPicPr/>
              <p:nvPr/>
            </p:nvPicPr>
            <p:blipFill>
              <a:blip r:embed="rId17"/>
              <a:stretch>
                <a:fillRect/>
              </a:stretch>
            </p:blipFill>
            <p:spPr>
              <a:xfrm>
                <a:off x="5510040" y="4703620"/>
                <a:ext cx="72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8F72C70-D295-6CF9-EBA2-28BD406DCF31}"/>
                  </a:ext>
                </a:extLst>
              </p14:cNvPr>
              <p14:cNvContentPartPr/>
              <p14:nvPr/>
            </p14:nvContentPartPr>
            <p14:xfrm>
              <a:off x="6558720" y="4787500"/>
              <a:ext cx="35640" cy="9000"/>
            </p14:xfrm>
          </p:contentPart>
        </mc:Choice>
        <mc:Fallback>
          <p:pic>
            <p:nvPicPr>
              <p:cNvPr id="13" name="Ink 12">
                <a:extLst>
                  <a:ext uri="{FF2B5EF4-FFF2-40B4-BE49-F238E27FC236}">
                    <a16:creationId xmlns:a16="http://schemas.microsoft.com/office/drawing/2014/main" id="{98F72C70-D295-6CF9-EBA2-28BD406DCF31}"/>
                  </a:ext>
                </a:extLst>
              </p:cNvPr>
              <p:cNvPicPr/>
              <p:nvPr/>
            </p:nvPicPr>
            <p:blipFill>
              <a:blip r:embed="rId19"/>
              <a:stretch>
                <a:fillRect/>
              </a:stretch>
            </p:blipFill>
            <p:spPr>
              <a:xfrm>
                <a:off x="6541080" y="4769500"/>
                <a:ext cx="71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2BD4B19-09AE-C685-547F-D59045598242}"/>
                  </a:ext>
                </a:extLst>
              </p14:cNvPr>
              <p14:cNvContentPartPr/>
              <p14:nvPr/>
            </p14:nvContentPartPr>
            <p14:xfrm>
              <a:off x="963600" y="5043100"/>
              <a:ext cx="33840" cy="31680"/>
            </p14:xfrm>
          </p:contentPart>
        </mc:Choice>
        <mc:Fallback>
          <p:pic>
            <p:nvPicPr>
              <p:cNvPr id="14" name="Ink 13">
                <a:extLst>
                  <a:ext uri="{FF2B5EF4-FFF2-40B4-BE49-F238E27FC236}">
                    <a16:creationId xmlns:a16="http://schemas.microsoft.com/office/drawing/2014/main" id="{12BD4B19-09AE-C685-547F-D59045598242}"/>
                  </a:ext>
                </a:extLst>
              </p:cNvPr>
              <p:cNvPicPr/>
              <p:nvPr/>
            </p:nvPicPr>
            <p:blipFill>
              <a:blip r:embed="rId21"/>
              <a:stretch>
                <a:fillRect/>
              </a:stretch>
            </p:blipFill>
            <p:spPr>
              <a:xfrm>
                <a:off x="945600" y="5025460"/>
                <a:ext cx="69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67997338-0644-F667-67C5-A224B9BEADA6}"/>
                  </a:ext>
                </a:extLst>
              </p14:cNvPr>
              <p14:cNvContentPartPr/>
              <p14:nvPr/>
            </p14:nvContentPartPr>
            <p14:xfrm>
              <a:off x="2218920" y="5171980"/>
              <a:ext cx="360" cy="360"/>
            </p14:xfrm>
          </p:contentPart>
        </mc:Choice>
        <mc:Fallback>
          <p:pic>
            <p:nvPicPr>
              <p:cNvPr id="15" name="Ink 14">
                <a:extLst>
                  <a:ext uri="{FF2B5EF4-FFF2-40B4-BE49-F238E27FC236}">
                    <a16:creationId xmlns:a16="http://schemas.microsoft.com/office/drawing/2014/main" id="{67997338-0644-F667-67C5-A224B9BEADA6}"/>
                  </a:ext>
                </a:extLst>
              </p:cNvPr>
              <p:cNvPicPr/>
              <p:nvPr/>
            </p:nvPicPr>
            <p:blipFill>
              <a:blip r:embed="rId23"/>
              <a:stretch>
                <a:fillRect/>
              </a:stretch>
            </p:blipFill>
            <p:spPr>
              <a:xfrm>
                <a:off x="2200920" y="51543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AE9026CD-57F7-4371-7309-9F659EF7F22C}"/>
                  </a:ext>
                </a:extLst>
              </p14:cNvPr>
              <p14:cNvContentPartPr/>
              <p14:nvPr/>
            </p14:nvContentPartPr>
            <p14:xfrm>
              <a:off x="3812280" y="5172700"/>
              <a:ext cx="550800" cy="35640"/>
            </p14:xfrm>
          </p:contentPart>
        </mc:Choice>
        <mc:Fallback>
          <p:pic>
            <p:nvPicPr>
              <p:cNvPr id="16" name="Ink 15">
                <a:extLst>
                  <a:ext uri="{FF2B5EF4-FFF2-40B4-BE49-F238E27FC236}">
                    <a16:creationId xmlns:a16="http://schemas.microsoft.com/office/drawing/2014/main" id="{AE9026CD-57F7-4371-7309-9F659EF7F22C}"/>
                  </a:ext>
                </a:extLst>
              </p:cNvPr>
              <p:cNvPicPr/>
              <p:nvPr/>
            </p:nvPicPr>
            <p:blipFill>
              <a:blip r:embed="rId25"/>
              <a:stretch>
                <a:fillRect/>
              </a:stretch>
            </p:blipFill>
            <p:spPr>
              <a:xfrm>
                <a:off x="3794280" y="5155060"/>
                <a:ext cx="586440" cy="71280"/>
              </a:xfrm>
              <a:prstGeom prst="rect">
                <a:avLst/>
              </a:prstGeom>
            </p:spPr>
          </p:pic>
        </mc:Fallback>
      </mc:AlternateContent>
    </p:spTree>
    <p:extLst>
      <p:ext uri="{BB962C8B-B14F-4D97-AF65-F5344CB8AC3E}">
        <p14:creationId xmlns:p14="http://schemas.microsoft.com/office/powerpoint/2010/main" val="132107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BA674AE-44BA-96A5-1BF6-318DD954216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E0190B2-11A2-4108-060E-70310E659CE3}"/>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01B3AB-9115-E999-1D2D-834B0DD6631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7743DD05-8183-FFEA-3894-072C7885CD5A}"/>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6B20EEDE-AE13-A84A-19A3-908445B7D4A6}"/>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6B20EEDE-AE13-A84A-19A3-908445B7D4A6}"/>
                  </a:ext>
                </a:extLst>
              </p:cNvPr>
              <p:cNvPicPr/>
              <p:nvPr/>
            </p:nvPicPr>
            <p:blipFill>
              <a:blip r:embed="rId5"/>
              <a:stretch>
                <a:fillRect/>
              </a:stretch>
            </p:blipFill>
            <p:spPr>
              <a:xfrm>
                <a:off x="-649200" y="5725300"/>
                <a:ext cx="64440" cy="65520"/>
              </a:xfrm>
              <a:prstGeom prst="rect">
                <a:avLst/>
              </a:prstGeom>
            </p:spPr>
          </p:pic>
        </mc:Fallback>
      </mc:AlternateContent>
      <p:sp>
        <p:nvSpPr>
          <p:cNvPr id="7" name="TextBox 6">
            <a:extLst>
              <a:ext uri="{FF2B5EF4-FFF2-40B4-BE49-F238E27FC236}">
                <a16:creationId xmlns:a16="http://schemas.microsoft.com/office/drawing/2014/main" id="{915A106E-A38C-3D4E-A56E-CC02EC5670A3}"/>
              </a:ext>
            </a:extLst>
          </p:cNvPr>
          <p:cNvSpPr txBox="1"/>
          <p:nvPr/>
        </p:nvSpPr>
        <p:spPr>
          <a:xfrm>
            <a:off x="6096000" y="368632"/>
            <a:ext cx="3119852" cy="5401479"/>
          </a:xfrm>
          <a:prstGeom prst="rect">
            <a:avLst/>
          </a:prstGeom>
          <a:noFill/>
        </p:spPr>
        <p:txBody>
          <a:bodyPr wrap="square">
            <a:spAutoFit/>
          </a:bodyPr>
          <a:lstStyle/>
          <a:p>
            <a:pPr algn="r" rtl="1">
              <a:spcBef>
                <a:spcPts val="0"/>
              </a:spcBef>
              <a:spcAft>
                <a:spcPts val="0"/>
              </a:spcAft>
            </a:pPr>
            <a:r>
              <a:rPr lang="he-IL" sz="2300" b="1" i="0" u="none" strike="noStrike">
                <a:solidFill>
                  <a:srgbClr val="00B0F0"/>
                </a:solidFill>
                <a:effectLst/>
                <a:latin typeface="Arial" panose="020B0604020202020204" pitchFamily="34" charset="0"/>
                <a:cs typeface="+mj-cs"/>
              </a:rPr>
              <a:t>ספריה</a:t>
            </a:r>
            <a:endParaRPr lang="he-IL" sz="2300" b="0">
              <a:solidFill>
                <a:srgbClr val="00B0F0"/>
              </a:solidFill>
              <a:effectLst/>
              <a:cs typeface="+mj-cs"/>
            </a:endParaRPr>
          </a:p>
          <a:p>
            <a:pPr algn="r" rtl="1">
              <a:spcBef>
                <a:spcPts val="0"/>
              </a:spcBef>
              <a:spcAft>
                <a:spcPts val="0"/>
              </a:spcAft>
            </a:pPr>
            <a:r>
              <a:rPr lang="he-IL" sz="2300" b="0" i="0" u="none" strike="noStrike">
                <a:solidFill>
                  <a:srgbClr val="000000"/>
                </a:solidFill>
                <a:effectLst/>
                <a:latin typeface="Arial" panose="020B0604020202020204" pitchFamily="34" charset="0"/>
                <a:cs typeface="+mj-cs"/>
              </a:rPr>
              <a:t>י</a:t>
            </a:r>
            <a:r>
              <a:rPr lang="he-IL" sz="2300" b="0" i="0" u="none" strike="noStrike">
                <a:solidFill>
                  <a:srgbClr val="00B0F0"/>
                </a:solidFill>
                <a:effectLst/>
                <a:latin typeface="Arial" panose="020B0604020202020204" pitchFamily="34" charset="0"/>
                <a:cs typeface="+mj-cs"/>
              </a:rPr>
              <a:t>יט</a:t>
            </a:r>
            <a:r>
              <a:rPr lang="he-IL" sz="2300" b="0" i="0" u="none" strike="noStrike">
                <a:solidFill>
                  <a:schemeClr val="bg1"/>
                </a:solidFill>
                <a:effectLst/>
                <a:latin typeface="Arial" panose="020B0604020202020204" pitchFamily="34" charset="0"/>
                <a:cs typeface="+mj-cs"/>
              </a:rPr>
              <a:t>    וְלָא מֵתִיב לְלִבֵּהּ וְלָא מַדַע וְלָא סוּכְלְתָנוּ לְמֵימַר פַּלְגֵהּ </a:t>
            </a:r>
            <a:r>
              <a:rPr lang="he-IL" sz="2300" b="1" i="0" u="none" strike="noStrike">
                <a:solidFill>
                  <a:schemeClr val="bg1"/>
                </a:solidFill>
                <a:effectLst/>
                <a:latin typeface="Arial" panose="020B0604020202020204" pitchFamily="34" charset="0"/>
                <a:cs typeface="+mj-cs"/>
              </a:rPr>
              <a:t>אוֹקֵידַת בְּנוּרָא </a:t>
            </a:r>
            <a:r>
              <a:rPr lang="he-IL" sz="2300" b="0" i="0" u="none" strike="noStrike">
                <a:solidFill>
                  <a:schemeClr val="bg1"/>
                </a:solidFill>
                <a:effectLst/>
                <a:latin typeface="Arial" panose="020B0604020202020204" pitchFamily="34" charset="0"/>
                <a:cs typeface="+mj-cs"/>
              </a:rPr>
              <a:t>וְאַף אֲפִיתִי עַל גוּמְרוֹהִי לְחֵם טְוֵית בִּסְרָא וַאֲכַלֵית וּשְׁאֵרֵהּ לְתוֹעֵבָא אַעְבֵּיד לְיִבְלֵי אָעָא אֶסְגוֹד: </a:t>
            </a:r>
            <a:r>
              <a:rPr lang="he-IL" sz="2300" b="0" i="0" u="none" strike="noStrike">
                <a:solidFill>
                  <a:srgbClr val="00B0F0"/>
                </a:solidFill>
                <a:effectLst/>
                <a:latin typeface="Arial" panose="020B0604020202020204" pitchFamily="34" charset="0"/>
                <a:cs typeface="+mj-cs"/>
              </a:rPr>
              <a:t>כ</a:t>
            </a:r>
            <a:r>
              <a:rPr lang="he-IL" sz="2300" b="0" i="0" u="none" strike="noStrike">
                <a:solidFill>
                  <a:schemeClr val="bg1"/>
                </a:solidFill>
                <a:effectLst/>
                <a:latin typeface="Arial" panose="020B0604020202020204" pitchFamily="34" charset="0"/>
                <a:cs typeface="+mj-cs"/>
              </a:rPr>
              <a:t>    הָא </a:t>
            </a:r>
            <a:r>
              <a:rPr lang="he-IL" sz="2300" b="1" i="0" u="none" strike="noStrike">
                <a:solidFill>
                  <a:schemeClr val="bg1"/>
                </a:solidFill>
                <a:effectLst/>
                <a:latin typeface="Arial" panose="020B0604020202020204" pitchFamily="34" charset="0"/>
                <a:cs typeface="+mj-cs"/>
              </a:rPr>
              <a:t>דְחַלְתָּא </a:t>
            </a:r>
            <a:r>
              <a:rPr lang="he-IL" sz="2300" b="0" i="0" u="none" strike="noStrike">
                <a:solidFill>
                  <a:schemeClr val="bg1"/>
                </a:solidFill>
                <a:effectLst/>
                <a:latin typeface="Arial" panose="020B0604020202020204" pitchFamily="34" charset="0"/>
                <a:cs typeface="+mj-cs"/>
              </a:rPr>
              <a:t>פַלְגֵהּ קִטְמָא לִבֵּהּ שַׁטְיָא אַטְעֲיֵהּ וְלָא יְשֵׁיזֵיב יַת נַפְשֵׁהּ וְלָא יֵימַר הֲלָא שִׁקְרָא עֲבָדֵית בִּימִינִי: </a:t>
            </a:r>
            <a:r>
              <a:rPr lang="he-IL" sz="2300" b="0" i="0" u="none" strike="noStrike">
                <a:solidFill>
                  <a:srgbClr val="00B0F0"/>
                </a:solidFill>
                <a:effectLst/>
                <a:latin typeface="Arial" panose="020B0604020202020204" pitchFamily="34" charset="0"/>
                <a:cs typeface="+mj-cs"/>
              </a:rPr>
              <a:t>כא</a:t>
            </a:r>
            <a:r>
              <a:rPr lang="he-IL" sz="2300" b="0" i="0" u="none" strike="noStrike">
                <a:solidFill>
                  <a:schemeClr val="bg1"/>
                </a:solidFill>
                <a:effectLst/>
                <a:latin typeface="Arial" panose="020B0604020202020204" pitchFamily="34" charset="0"/>
                <a:cs typeface="+mj-cs"/>
              </a:rPr>
              <a:t>    אִדְכַּר אִלֵין יַעֲקֹב וְיִשְׂרָאֵל אֲרֵי עַבְדִי </a:t>
            </a:r>
            <a:r>
              <a:rPr lang="he-IL" sz="2300" b="1" i="0" u="none" strike="noStrike">
                <a:solidFill>
                  <a:schemeClr val="bg1"/>
                </a:solidFill>
                <a:effectLst/>
                <a:latin typeface="Arial" panose="020B0604020202020204" pitchFamily="34" charset="0"/>
                <a:cs typeface="+mj-cs"/>
              </a:rPr>
              <a:t>אַתְּ אַתְקֵינְתָּךְ </a:t>
            </a:r>
            <a:r>
              <a:rPr lang="he-IL" sz="2300" b="0" i="0" u="none" strike="noStrike">
                <a:solidFill>
                  <a:schemeClr val="bg1"/>
                </a:solidFill>
                <a:effectLst/>
                <a:latin typeface="Arial" panose="020B0604020202020204" pitchFamily="34" charset="0"/>
                <a:cs typeface="+mj-cs"/>
              </a:rPr>
              <a:t>לְמֶהֱוֵי עֲבֵיד פְּלַח קֳדָמַי אַתְּ יִשְׂרָאֵל לָא תִתְנְשֵׁי דְחַלְתִּי:</a:t>
            </a:r>
            <a:endParaRPr lang="he-IL" sz="2300" b="0">
              <a:solidFill>
                <a:schemeClr val="bg1"/>
              </a:solidFill>
              <a:effectLst/>
              <a:cs typeface="+mj-cs"/>
            </a:endParaRPr>
          </a:p>
        </p:txBody>
      </p:sp>
      <p:pic>
        <p:nvPicPr>
          <p:cNvPr id="3" name="Picture 2">
            <a:extLst>
              <a:ext uri="{FF2B5EF4-FFF2-40B4-BE49-F238E27FC236}">
                <a16:creationId xmlns:a16="http://schemas.microsoft.com/office/drawing/2014/main" id="{D29030B4-F2D7-9434-8982-A6F0A499D5AC}"/>
              </a:ext>
            </a:extLst>
          </p:cNvPr>
          <p:cNvPicPr>
            <a:picLocks noChangeAspect="1"/>
          </p:cNvPicPr>
          <p:nvPr/>
        </p:nvPicPr>
        <p:blipFill>
          <a:blip r:embed="rId6"/>
          <a:stretch>
            <a:fillRect/>
          </a:stretch>
        </p:blipFill>
        <p:spPr>
          <a:xfrm>
            <a:off x="82551" y="382124"/>
            <a:ext cx="5930900" cy="5374496"/>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707C0C90-5A3C-8CCE-4C71-12409FE22CF3}"/>
                  </a:ext>
                </a:extLst>
              </p14:cNvPr>
              <p14:cNvContentPartPr/>
              <p14:nvPr/>
            </p14:nvContentPartPr>
            <p14:xfrm>
              <a:off x="7727280" y="1795900"/>
              <a:ext cx="1425960" cy="123840"/>
            </p14:xfrm>
          </p:contentPart>
        </mc:Choice>
        <mc:Fallback>
          <p:pic>
            <p:nvPicPr>
              <p:cNvPr id="2" name="Ink 1">
                <a:extLst>
                  <a:ext uri="{FF2B5EF4-FFF2-40B4-BE49-F238E27FC236}">
                    <a16:creationId xmlns:a16="http://schemas.microsoft.com/office/drawing/2014/main" id="{707C0C90-5A3C-8CCE-4C71-12409FE22CF3}"/>
                  </a:ext>
                </a:extLst>
              </p:cNvPr>
              <p:cNvPicPr/>
              <p:nvPr/>
            </p:nvPicPr>
            <p:blipFill>
              <a:blip r:embed="rId8"/>
              <a:stretch>
                <a:fillRect/>
              </a:stretch>
            </p:blipFill>
            <p:spPr>
              <a:xfrm>
                <a:off x="7709640" y="1778260"/>
                <a:ext cx="1461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6CA9BA54-83DD-596F-FE0C-9412A9B132F5}"/>
                  </a:ext>
                </a:extLst>
              </p14:cNvPr>
              <p14:cNvContentPartPr/>
              <p14:nvPr/>
            </p14:nvContentPartPr>
            <p14:xfrm>
              <a:off x="4512480" y="1806700"/>
              <a:ext cx="1298520" cy="45360"/>
            </p14:xfrm>
          </p:contentPart>
        </mc:Choice>
        <mc:Fallback>
          <p:pic>
            <p:nvPicPr>
              <p:cNvPr id="4" name="Ink 3">
                <a:extLst>
                  <a:ext uri="{FF2B5EF4-FFF2-40B4-BE49-F238E27FC236}">
                    <a16:creationId xmlns:a16="http://schemas.microsoft.com/office/drawing/2014/main" id="{6CA9BA54-83DD-596F-FE0C-9412A9B132F5}"/>
                  </a:ext>
                </a:extLst>
              </p:cNvPr>
              <p:cNvPicPr/>
              <p:nvPr/>
            </p:nvPicPr>
            <p:blipFill>
              <a:blip r:embed="rId10"/>
              <a:stretch>
                <a:fillRect/>
              </a:stretch>
            </p:blipFill>
            <p:spPr>
              <a:xfrm>
                <a:off x="4494480" y="1789060"/>
                <a:ext cx="1334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9B3848DB-5C62-4D18-40DC-DF1FE1AAF5B2}"/>
                  </a:ext>
                </a:extLst>
              </p14:cNvPr>
              <p14:cNvContentPartPr/>
              <p14:nvPr/>
            </p14:nvContentPartPr>
            <p14:xfrm>
              <a:off x="7710720" y="3239860"/>
              <a:ext cx="276480" cy="31680"/>
            </p14:xfrm>
          </p:contentPart>
        </mc:Choice>
        <mc:Fallback>
          <p:pic>
            <p:nvPicPr>
              <p:cNvPr id="5" name="Ink 4">
                <a:extLst>
                  <a:ext uri="{FF2B5EF4-FFF2-40B4-BE49-F238E27FC236}">
                    <a16:creationId xmlns:a16="http://schemas.microsoft.com/office/drawing/2014/main" id="{9B3848DB-5C62-4D18-40DC-DF1FE1AAF5B2}"/>
                  </a:ext>
                </a:extLst>
              </p:cNvPr>
              <p:cNvPicPr/>
              <p:nvPr/>
            </p:nvPicPr>
            <p:blipFill>
              <a:blip r:embed="rId12"/>
              <a:stretch>
                <a:fillRect/>
              </a:stretch>
            </p:blipFill>
            <p:spPr>
              <a:xfrm>
                <a:off x="7692720" y="3222220"/>
                <a:ext cx="312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AC0E855B-6217-CD30-C941-A02B82D0F4F4}"/>
                  </a:ext>
                </a:extLst>
              </p14:cNvPr>
              <p14:cNvContentPartPr/>
              <p14:nvPr/>
            </p14:nvContentPartPr>
            <p14:xfrm>
              <a:off x="7686240" y="3232300"/>
              <a:ext cx="688680" cy="53280"/>
            </p14:xfrm>
          </p:contentPart>
        </mc:Choice>
        <mc:Fallback>
          <p:pic>
            <p:nvPicPr>
              <p:cNvPr id="9" name="Ink 8">
                <a:extLst>
                  <a:ext uri="{FF2B5EF4-FFF2-40B4-BE49-F238E27FC236}">
                    <a16:creationId xmlns:a16="http://schemas.microsoft.com/office/drawing/2014/main" id="{AC0E855B-6217-CD30-C941-A02B82D0F4F4}"/>
                  </a:ext>
                </a:extLst>
              </p:cNvPr>
              <p:cNvPicPr/>
              <p:nvPr/>
            </p:nvPicPr>
            <p:blipFill>
              <a:blip r:embed="rId14"/>
              <a:stretch>
                <a:fillRect/>
              </a:stretch>
            </p:blipFill>
            <p:spPr>
              <a:xfrm>
                <a:off x="7668240" y="3214660"/>
                <a:ext cx="724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CACBA2BB-107B-39CB-FB3E-708C24047596}"/>
                  </a:ext>
                </a:extLst>
              </p14:cNvPr>
              <p14:cNvContentPartPr/>
              <p14:nvPr/>
            </p14:nvContentPartPr>
            <p14:xfrm>
              <a:off x="4502400" y="3238060"/>
              <a:ext cx="702000" cy="84600"/>
            </p14:xfrm>
          </p:contentPart>
        </mc:Choice>
        <mc:Fallback>
          <p:pic>
            <p:nvPicPr>
              <p:cNvPr id="11" name="Ink 10">
                <a:extLst>
                  <a:ext uri="{FF2B5EF4-FFF2-40B4-BE49-F238E27FC236}">
                    <a16:creationId xmlns:a16="http://schemas.microsoft.com/office/drawing/2014/main" id="{CACBA2BB-107B-39CB-FB3E-708C24047596}"/>
                  </a:ext>
                </a:extLst>
              </p:cNvPr>
              <p:cNvPicPr/>
              <p:nvPr/>
            </p:nvPicPr>
            <p:blipFill>
              <a:blip r:embed="rId16"/>
              <a:stretch>
                <a:fillRect/>
              </a:stretch>
            </p:blipFill>
            <p:spPr>
              <a:xfrm>
                <a:off x="4484760" y="3220420"/>
                <a:ext cx="737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6885505F-FE1E-548F-C37A-60816083836B}"/>
                  </a:ext>
                </a:extLst>
              </p14:cNvPr>
              <p14:cNvContentPartPr/>
              <p14:nvPr/>
            </p14:nvContentPartPr>
            <p14:xfrm>
              <a:off x="7617840" y="4998460"/>
              <a:ext cx="1470600" cy="48960"/>
            </p14:xfrm>
          </p:contentPart>
        </mc:Choice>
        <mc:Fallback>
          <p:pic>
            <p:nvPicPr>
              <p:cNvPr id="12" name="Ink 11">
                <a:extLst>
                  <a:ext uri="{FF2B5EF4-FFF2-40B4-BE49-F238E27FC236}">
                    <a16:creationId xmlns:a16="http://schemas.microsoft.com/office/drawing/2014/main" id="{6885505F-FE1E-548F-C37A-60816083836B}"/>
                  </a:ext>
                </a:extLst>
              </p:cNvPr>
              <p:cNvPicPr/>
              <p:nvPr/>
            </p:nvPicPr>
            <p:blipFill>
              <a:blip r:embed="rId18"/>
              <a:stretch>
                <a:fillRect/>
              </a:stretch>
            </p:blipFill>
            <p:spPr>
              <a:xfrm>
                <a:off x="7600200" y="4980820"/>
                <a:ext cx="1506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91A4F008-C7AD-8792-9184-E4824173A782}"/>
                  </a:ext>
                </a:extLst>
              </p14:cNvPr>
              <p14:cNvContentPartPr/>
              <p14:nvPr/>
            </p14:nvContentPartPr>
            <p14:xfrm>
              <a:off x="3817320" y="5046700"/>
              <a:ext cx="1131480" cy="44280"/>
            </p14:xfrm>
          </p:contentPart>
        </mc:Choice>
        <mc:Fallback>
          <p:pic>
            <p:nvPicPr>
              <p:cNvPr id="13" name="Ink 12">
                <a:extLst>
                  <a:ext uri="{FF2B5EF4-FFF2-40B4-BE49-F238E27FC236}">
                    <a16:creationId xmlns:a16="http://schemas.microsoft.com/office/drawing/2014/main" id="{91A4F008-C7AD-8792-9184-E4824173A782}"/>
                  </a:ext>
                </a:extLst>
              </p:cNvPr>
              <p:cNvPicPr/>
              <p:nvPr/>
            </p:nvPicPr>
            <p:blipFill>
              <a:blip r:embed="rId20"/>
              <a:stretch>
                <a:fillRect/>
              </a:stretch>
            </p:blipFill>
            <p:spPr>
              <a:xfrm>
                <a:off x="3799320" y="5029060"/>
                <a:ext cx="1167120" cy="79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4" name="Ink 13">
                <a:extLst>
                  <a:ext uri="{FF2B5EF4-FFF2-40B4-BE49-F238E27FC236}">
                    <a16:creationId xmlns:a16="http://schemas.microsoft.com/office/drawing/2014/main" id="{987585C9-CD2C-96DD-A38A-28A03723F54E}"/>
                  </a:ext>
                </a:extLst>
              </p14:cNvPr>
              <p14:cNvContentPartPr/>
              <p14:nvPr/>
            </p14:nvContentPartPr>
            <p14:xfrm>
              <a:off x="8607120" y="5698660"/>
              <a:ext cx="508680" cy="75240"/>
            </p14:xfrm>
          </p:contentPart>
        </mc:Choice>
        <mc:Fallback>
          <p:pic>
            <p:nvPicPr>
              <p:cNvPr id="14" name="Ink 13">
                <a:extLst>
                  <a:ext uri="{FF2B5EF4-FFF2-40B4-BE49-F238E27FC236}">
                    <a16:creationId xmlns:a16="http://schemas.microsoft.com/office/drawing/2014/main" id="{987585C9-CD2C-96DD-A38A-28A03723F54E}"/>
                  </a:ext>
                </a:extLst>
              </p:cNvPr>
              <p:cNvPicPr/>
              <p:nvPr/>
            </p:nvPicPr>
            <p:blipFill>
              <a:blip r:embed="rId22"/>
              <a:stretch>
                <a:fillRect/>
              </a:stretch>
            </p:blipFill>
            <p:spPr>
              <a:xfrm>
                <a:off x="8575800" y="5667340"/>
                <a:ext cx="571320" cy="137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5" name="Ink 14">
                <a:extLst>
                  <a:ext uri="{FF2B5EF4-FFF2-40B4-BE49-F238E27FC236}">
                    <a16:creationId xmlns:a16="http://schemas.microsoft.com/office/drawing/2014/main" id="{45760B05-FBA9-214D-9463-F2D4A321CDA4}"/>
                  </a:ext>
                </a:extLst>
              </p14:cNvPr>
              <p14:cNvContentPartPr/>
              <p14:nvPr/>
            </p14:nvContentPartPr>
            <p14:xfrm>
              <a:off x="3601680" y="5708020"/>
              <a:ext cx="520200" cy="114120"/>
            </p14:xfrm>
          </p:contentPart>
        </mc:Choice>
        <mc:Fallback>
          <p:pic>
            <p:nvPicPr>
              <p:cNvPr id="15" name="Ink 14">
                <a:extLst>
                  <a:ext uri="{FF2B5EF4-FFF2-40B4-BE49-F238E27FC236}">
                    <a16:creationId xmlns:a16="http://schemas.microsoft.com/office/drawing/2014/main" id="{45760B05-FBA9-214D-9463-F2D4A321CDA4}"/>
                  </a:ext>
                </a:extLst>
              </p:cNvPr>
              <p:cNvPicPr/>
              <p:nvPr/>
            </p:nvPicPr>
            <p:blipFill>
              <a:blip r:embed="rId24"/>
              <a:stretch>
                <a:fillRect/>
              </a:stretch>
            </p:blipFill>
            <p:spPr>
              <a:xfrm>
                <a:off x="3570360" y="5676700"/>
                <a:ext cx="582840" cy="176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
            <p14:nvContentPartPr>
              <p14:cNvPr id="16" name="Ink 15">
                <a:extLst>
                  <a:ext uri="{FF2B5EF4-FFF2-40B4-BE49-F238E27FC236}">
                    <a16:creationId xmlns:a16="http://schemas.microsoft.com/office/drawing/2014/main" id="{DE6BA25D-32DC-01CB-C25B-2B28AD0BA94A}"/>
                  </a:ext>
                </a:extLst>
              </p14:cNvPr>
              <p14:cNvContentPartPr/>
              <p14:nvPr/>
            </p14:nvContentPartPr>
            <p14:xfrm>
              <a:off x="787200" y="5398420"/>
              <a:ext cx="631800" cy="109080"/>
            </p14:xfrm>
          </p:contentPart>
        </mc:Choice>
        <mc:Fallback>
          <p:pic>
            <p:nvPicPr>
              <p:cNvPr id="16" name="Ink 15">
                <a:extLst>
                  <a:ext uri="{FF2B5EF4-FFF2-40B4-BE49-F238E27FC236}">
                    <a16:creationId xmlns:a16="http://schemas.microsoft.com/office/drawing/2014/main" id="{DE6BA25D-32DC-01CB-C25B-2B28AD0BA94A}"/>
                  </a:ext>
                </a:extLst>
              </p:cNvPr>
              <p:cNvPicPr/>
              <p:nvPr/>
            </p:nvPicPr>
            <p:blipFill>
              <a:blip r:embed="rId26"/>
              <a:stretch>
                <a:fillRect/>
              </a:stretch>
            </p:blipFill>
            <p:spPr>
              <a:xfrm>
                <a:off x="755880" y="5367100"/>
                <a:ext cx="694440" cy="171720"/>
              </a:xfrm>
              <a:prstGeom prst="rect">
                <a:avLst/>
              </a:prstGeom>
            </p:spPr>
          </p:pic>
        </mc:Fallback>
      </mc:AlternateContent>
    </p:spTree>
    <p:extLst>
      <p:ext uri="{BB962C8B-B14F-4D97-AF65-F5344CB8AC3E}">
        <p14:creationId xmlns:p14="http://schemas.microsoft.com/office/powerpoint/2010/main" val="396503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85668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44:15-21</a:t>
            </a:r>
          </a:p>
          <a:p>
            <a:pPr algn="ctr"/>
            <a:r>
              <a:rPr lang="he-IL" sz="8800" b="1">
                <a:ln w="15875">
                  <a:solidFill>
                    <a:schemeClr val="tx1"/>
                  </a:solidFill>
                  <a:prstDash val="solid"/>
                </a:ln>
                <a:solidFill>
                  <a:srgbClr val="FFFF00"/>
                </a:solidFill>
                <a:cs typeface="+mj-cs"/>
              </a:rPr>
              <a:t>ישעיהו מד:טו-כא</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706673" y="4144527"/>
            <a:ext cx="9133398" cy="1754326"/>
          </a:xfrm>
          <a:prstGeom prst="rect">
            <a:avLst/>
          </a:prstGeom>
          <a:noFill/>
        </p:spPr>
        <p:txBody>
          <a:bodyPr wrap="none" rtlCol="0">
            <a:spAutoFit/>
          </a:bodyPr>
          <a:lstStyle/>
          <a:p>
            <a:pPr algn="ctr"/>
            <a:r>
              <a:rPr lang="en-US" sz="3600">
                <a:solidFill>
                  <a:srgbClr val="FFFF00"/>
                </a:solidFill>
              </a:rPr>
              <a:t>Isaiah's Prophecy Holds the Key to Avoiding the </a:t>
            </a:r>
          </a:p>
          <a:p>
            <a:pPr algn="ctr"/>
            <a:r>
              <a:rPr lang="en-US" sz="3600">
                <a:solidFill>
                  <a:srgbClr val="FFFF00"/>
                </a:solidFill>
              </a:rPr>
              <a:t>Practice of Worshiping Images or </a:t>
            </a:r>
          </a:p>
          <a:p>
            <a:pPr algn="ctr"/>
            <a:r>
              <a:rPr lang="en-US" sz="3600">
                <a:solidFill>
                  <a:srgbClr val="FFFF00"/>
                </a:solidFill>
              </a:rPr>
              <a:t>Representations of gods</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9300F34-8F00-51CF-74A1-D270A0A8327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87944EE-64DA-EDB1-92DA-B1216F7950F6}"/>
              </a:ext>
            </a:extLst>
          </p:cNvPr>
          <p:cNvSpPr/>
          <p:nvPr/>
        </p:nvSpPr>
        <p:spPr>
          <a:xfrm>
            <a:off x="0" y="0"/>
            <a:ext cx="121920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C15D52-519E-C020-B05D-0CE25D0E8873}"/>
              </a:ext>
            </a:extLst>
          </p:cNvPr>
          <p:cNvSpPr txBox="1"/>
          <p:nvPr/>
        </p:nvSpPr>
        <p:spPr>
          <a:xfrm>
            <a:off x="247650" y="164846"/>
            <a:ext cx="11804649" cy="6063198"/>
          </a:xfrm>
          <a:prstGeom prst="rect">
            <a:avLst/>
          </a:prstGeom>
          <a:noFill/>
        </p:spPr>
        <p:txBody>
          <a:bodyPr wrap="square" rtlCol="0">
            <a:spAutoFit/>
          </a:bodyPr>
          <a:lstStyle/>
          <a:p>
            <a:r>
              <a:rPr lang="en-US" sz="2800" b="1">
                <a:solidFill>
                  <a:srgbClr val="FFC000"/>
                </a:solidFill>
                <a:cs typeface="+mj-cs"/>
              </a:rPr>
              <a:t>Sefer HaYashar 2:48</a:t>
            </a:r>
          </a:p>
          <a:p>
            <a:r>
              <a:rPr lang="en-US" sz="2000">
                <a:solidFill>
                  <a:srgbClr val="FFC000"/>
                </a:solidFill>
                <a:cs typeface="+mj-cs"/>
              </a:rPr>
              <a:t>Since it has been made clear that service to God must be with three things: with fear, with wisdom, and with love, we recognize that these three are given by one shepherd, and that is reason, for reason contains all three and other powers as well. For it is obvious that reason contains wisdom and love and the awareness that the rational person should in all things love the righteous path, lest he add to any of them more than is fitting or diminish more than is fitting. We learn from this that according to the perfection of the reason of man will his service to God become whole, and that what is lacking in the perfection of his service to God is lacking in the man’s reason and knowledge. If the service be perfect there is no doubt that the knowledge of their possessor is complete. For Scripture says with regard to sins and sinners (</a:t>
            </a:r>
            <a:r>
              <a:rPr lang="en-US" sz="2000">
                <a:solidFill>
                  <a:srgbClr val="00B0F0"/>
                </a:solidFill>
                <a:cs typeface="+mj-cs"/>
              </a:rPr>
              <a:t>Jeremiah 10:14</a:t>
            </a:r>
            <a:r>
              <a:rPr lang="en-US" sz="2000">
                <a:solidFill>
                  <a:srgbClr val="FFC000"/>
                </a:solidFill>
                <a:cs typeface="+mj-cs"/>
              </a:rPr>
              <a:t>), </a:t>
            </a:r>
            <a:r>
              <a:rPr lang="en-US" sz="2000">
                <a:solidFill>
                  <a:srgbClr val="00B0F0"/>
                </a:solidFill>
                <a:cs typeface="+mj-cs"/>
              </a:rPr>
              <a:t>“Every man is proved to be brutish, without knowledge,” </a:t>
            </a:r>
            <a:r>
              <a:rPr lang="en-US" sz="2000">
                <a:solidFill>
                  <a:srgbClr val="FFC000"/>
                </a:solidFill>
                <a:cs typeface="+mj-cs"/>
              </a:rPr>
              <a:t>and it says (</a:t>
            </a:r>
            <a:r>
              <a:rPr lang="en-US" sz="2000">
                <a:solidFill>
                  <a:srgbClr val="00B0F0"/>
                </a:solidFill>
                <a:cs typeface="+mj-cs"/>
              </a:rPr>
              <a:t>Isaiah 44:18-19</a:t>
            </a:r>
            <a:r>
              <a:rPr lang="en-US" sz="2000">
                <a:solidFill>
                  <a:srgbClr val="FFC000"/>
                </a:solidFill>
                <a:cs typeface="+mj-cs"/>
              </a:rPr>
              <a:t>), </a:t>
            </a:r>
            <a:r>
              <a:rPr lang="en-US" sz="2000">
                <a:solidFill>
                  <a:srgbClr val="00B0F0"/>
                </a:solidFill>
                <a:cs typeface="+mj-cs"/>
              </a:rPr>
              <a:t>“They know not, neither do they understand; for their eyes are bedaubed, that they cannot see, and their hearts, that they cannot understand. And none considereth in his heart, neither is there knowledge nor understanding.” </a:t>
            </a:r>
            <a:r>
              <a:rPr lang="en-US" sz="2000">
                <a:solidFill>
                  <a:srgbClr val="FFC000"/>
                </a:solidFill>
                <a:cs typeface="+mj-cs"/>
              </a:rPr>
              <a:t>The Prophet means that the service must be with the power of wisdom, as it is said (</a:t>
            </a:r>
            <a:r>
              <a:rPr lang="en-US" sz="2000">
                <a:solidFill>
                  <a:srgbClr val="00B0F0"/>
                </a:solidFill>
                <a:cs typeface="+mj-cs"/>
              </a:rPr>
              <a:t>Psalms 111:10</a:t>
            </a:r>
            <a:r>
              <a:rPr lang="en-US" sz="2000">
                <a:solidFill>
                  <a:srgbClr val="FFC000"/>
                </a:solidFill>
                <a:cs typeface="+mj-cs"/>
              </a:rPr>
              <a:t>), </a:t>
            </a:r>
            <a:r>
              <a:rPr lang="en-US" sz="2000">
                <a:solidFill>
                  <a:srgbClr val="00B0F0"/>
                </a:solidFill>
                <a:cs typeface="+mj-cs"/>
              </a:rPr>
              <a:t>“Fear of the Lord is the beginning of wisdom.” </a:t>
            </a:r>
            <a:r>
              <a:rPr lang="en-US" sz="2000">
                <a:solidFill>
                  <a:srgbClr val="FFC000"/>
                </a:solidFill>
                <a:cs typeface="+mj-cs"/>
              </a:rPr>
              <a:t>And this is a sign that the service of God, blessed be He, is the goal of reason and wisdom and that those who forsake God are fools. If someone were to say, </a:t>
            </a:r>
            <a:r>
              <a:rPr lang="en-US" sz="2000">
                <a:solidFill>
                  <a:srgbClr val="00B0F0"/>
                </a:solidFill>
                <a:cs typeface="+mj-cs"/>
              </a:rPr>
              <a:t>“Behold you see the wicked, that even among them there are wise and intelligent men in every branch of wisdom. How can you say of them that they are fools or lacking in mental power?”</a:t>
            </a:r>
            <a:r>
              <a:rPr lang="en-US" sz="2000">
                <a:solidFill>
                  <a:srgbClr val="FFC000"/>
                </a:solidFill>
                <a:cs typeface="+mj-cs"/>
              </a:rPr>
              <a:t> Our answer would be: When a wise man is visited by misfortune and thereupon does a thing which he has never done before, but suddenly realizes that through this thing salvation will come to him, it is a sign of his previous folly.</a:t>
            </a:r>
          </a:p>
        </p:txBody>
      </p:sp>
      <p:sp>
        <p:nvSpPr>
          <p:cNvPr id="8" name="TextBox 7">
            <a:extLst>
              <a:ext uri="{FF2B5EF4-FFF2-40B4-BE49-F238E27FC236}">
                <a16:creationId xmlns:a16="http://schemas.microsoft.com/office/drawing/2014/main" id="{006636E1-6AEE-F2E5-22EB-B9D96FFF545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2730CDD8-2BCB-0E7C-F4F0-5A5627E55326}"/>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5C5DA974-C9B3-AB92-00BC-8002D394FE94}"/>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5C5DA974-C9B3-AB92-00BC-8002D394FE94}"/>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 name="Ink 1">
                <a:extLst>
                  <a:ext uri="{FF2B5EF4-FFF2-40B4-BE49-F238E27FC236}">
                    <a16:creationId xmlns:a16="http://schemas.microsoft.com/office/drawing/2014/main" id="{29B70FFF-20EC-20D3-3DF4-59F22656722C}"/>
                  </a:ext>
                </a:extLst>
              </p14:cNvPr>
              <p14:cNvContentPartPr/>
              <p14:nvPr/>
            </p14:nvContentPartPr>
            <p14:xfrm>
              <a:off x="3973560" y="930820"/>
              <a:ext cx="979560" cy="68400"/>
            </p14:xfrm>
          </p:contentPart>
        </mc:Choice>
        <mc:Fallback>
          <p:pic>
            <p:nvPicPr>
              <p:cNvPr id="2" name="Ink 1">
                <a:extLst>
                  <a:ext uri="{FF2B5EF4-FFF2-40B4-BE49-F238E27FC236}">
                    <a16:creationId xmlns:a16="http://schemas.microsoft.com/office/drawing/2014/main" id="{29B70FFF-20EC-20D3-3DF4-59F22656722C}"/>
                  </a:ext>
                </a:extLst>
              </p:cNvPr>
              <p:cNvPicPr/>
              <p:nvPr/>
            </p:nvPicPr>
            <p:blipFill>
              <a:blip r:embed="rId7"/>
              <a:stretch>
                <a:fillRect/>
              </a:stretch>
            </p:blipFill>
            <p:spPr>
              <a:xfrm>
                <a:off x="3942240" y="899500"/>
                <a:ext cx="1042200" cy="131040"/>
              </a:xfrm>
              <a:prstGeom prst="rect">
                <a:avLst/>
              </a:prstGeom>
            </p:spPr>
          </p:pic>
        </mc:Fallback>
      </mc:AlternateContent>
      <p:grpSp>
        <p:nvGrpSpPr>
          <p:cNvPr id="7" name="Group 6">
            <a:extLst>
              <a:ext uri="{FF2B5EF4-FFF2-40B4-BE49-F238E27FC236}">
                <a16:creationId xmlns:a16="http://schemas.microsoft.com/office/drawing/2014/main" id="{62798E3C-5E08-7540-1D2A-06104ECFE1F8}"/>
              </a:ext>
            </a:extLst>
          </p:cNvPr>
          <p:cNvGrpSpPr/>
          <p:nvPr/>
        </p:nvGrpSpPr>
        <p:grpSpPr>
          <a:xfrm>
            <a:off x="3914520" y="902380"/>
            <a:ext cx="5009040" cy="109440"/>
            <a:chOff x="3914520" y="902380"/>
            <a:chExt cx="5009040" cy="10944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70CD7FBD-3750-7000-992C-0B0BEB824783}"/>
                    </a:ext>
                  </a:extLst>
                </p14:cNvPr>
                <p14:cNvContentPartPr/>
                <p14:nvPr/>
              </p14:nvContentPartPr>
              <p14:xfrm>
                <a:off x="3914520" y="902380"/>
                <a:ext cx="4008240" cy="109440"/>
              </p14:xfrm>
            </p:contentPart>
          </mc:Choice>
          <mc:Fallback>
            <p:pic>
              <p:nvPicPr>
                <p:cNvPr id="4" name="Ink 3">
                  <a:extLst>
                    <a:ext uri="{FF2B5EF4-FFF2-40B4-BE49-F238E27FC236}">
                      <a16:creationId xmlns:a16="http://schemas.microsoft.com/office/drawing/2014/main" id="{70CD7FBD-3750-7000-992C-0B0BEB824783}"/>
                    </a:ext>
                  </a:extLst>
                </p:cNvPr>
                <p:cNvPicPr/>
                <p:nvPr/>
              </p:nvPicPr>
              <p:blipFill>
                <a:blip r:embed="rId9"/>
                <a:stretch>
                  <a:fillRect/>
                </a:stretch>
              </p:blipFill>
              <p:spPr>
                <a:xfrm>
                  <a:off x="3896880" y="884740"/>
                  <a:ext cx="4043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09D9FD44-853A-F8B6-9192-0232C99D7371}"/>
                    </a:ext>
                  </a:extLst>
                </p14:cNvPr>
                <p14:cNvContentPartPr/>
                <p14:nvPr/>
              </p14:nvContentPartPr>
              <p14:xfrm>
                <a:off x="8392920" y="911740"/>
                <a:ext cx="530640" cy="22320"/>
              </p14:xfrm>
            </p:contentPart>
          </mc:Choice>
          <mc:Fallback>
            <p:pic>
              <p:nvPicPr>
                <p:cNvPr id="5" name="Ink 4">
                  <a:extLst>
                    <a:ext uri="{FF2B5EF4-FFF2-40B4-BE49-F238E27FC236}">
                      <a16:creationId xmlns:a16="http://schemas.microsoft.com/office/drawing/2014/main" id="{09D9FD44-853A-F8B6-9192-0232C99D7371}"/>
                    </a:ext>
                  </a:extLst>
                </p:cNvPr>
                <p:cNvPicPr/>
                <p:nvPr/>
              </p:nvPicPr>
              <p:blipFill>
                <a:blip r:embed="rId11"/>
                <a:stretch>
                  <a:fillRect/>
                </a:stretch>
              </p:blipFill>
              <p:spPr>
                <a:xfrm>
                  <a:off x="8375280" y="893740"/>
                  <a:ext cx="566280" cy="5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A4EAAF7-772D-FC73-9239-BC8378030A00}"/>
                  </a:ext>
                </a:extLst>
              </p14:cNvPr>
              <p14:cNvContentPartPr/>
              <p14:nvPr/>
            </p14:nvContentPartPr>
            <p14:xfrm>
              <a:off x="9717720" y="908500"/>
              <a:ext cx="590040" cy="49680"/>
            </p14:xfrm>
          </p:contentPart>
        </mc:Choice>
        <mc:Fallback>
          <p:pic>
            <p:nvPicPr>
              <p:cNvPr id="9" name="Ink 8">
                <a:extLst>
                  <a:ext uri="{FF2B5EF4-FFF2-40B4-BE49-F238E27FC236}">
                    <a16:creationId xmlns:a16="http://schemas.microsoft.com/office/drawing/2014/main" id="{AA4EAAF7-772D-FC73-9239-BC8378030A00}"/>
                  </a:ext>
                </a:extLst>
              </p:cNvPr>
              <p:cNvPicPr/>
              <p:nvPr/>
            </p:nvPicPr>
            <p:blipFill>
              <a:blip r:embed="rId13"/>
              <a:stretch>
                <a:fillRect/>
              </a:stretch>
            </p:blipFill>
            <p:spPr>
              <a:xfrm>
                <a:off x="9700080" y="890860"/>
                <a:ext cx="625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ABF7E8C-4B20-086D-8640-E9907F1F70FD}"/>
                  </a:ext>
                </a:extLst>
              </p14:cNvPr>
              <p14:cNvContentPartPr/>
              <p14:nvPr/>
            </p14:nvContentPartPr>
            <p14:xfrm>
              <a:off x="359160" y="1188940"/>
              <a:ext cx="354960" cy="81720"/>
            </p14:xfrm>
          </p:contentPart>
        </mc:Choice>
        <mc:Fallback>
          <p:pic>
            <p:nvPicPr>
              <p:cNvPr id="11" name="Ink 10">
                <a:extLst>
                  <a:ext uri="{FF2B5EF4-FFF2-40B4-BE49-F238E27FC236}">
                    <a16:creationId xmlns:a16="http://schemas.microsoft.com/office/drawing/2014/main" id="{1ABF7E8C-4B20-086D-8640-E9907F1F70FD}"/>
                  </a:ext>
                </a:extLst>
              </p:cNvPr>
              <p:cNvPicPr/>
              <p:nvPr/>
            </p:nvPicPr>
            <p:blipFill>
              <a:blip r:embed="rId15"/>
              <a:stretch>
                <a:fillRect/>
              </a:stretch>
            </p:blipFill>
            <p:spPr>
              <a:xfrm>
                <a:off x="341520" y="1170940"/>
                <a:ext cx="390600" cy="117360"/>
              </a:xfrm>
              <a:prstGeom prst="rect">
                <a:avLst/>
              </a:prstGeom>
            </p:spPr>
          </p:pic>
        </mc:Fallback>
      </mc:AlternateContent>
      <p:grpSp>
        <p:nvGrpSpPr>
          <p:cNvPr id="14" name="Group 13">
            <a:extLst>
              <a:ext uri="{FF2B5EF4-FFF2-40B4-BE49-F238E27FC236}">
                <a16:creationId xmlns:a16="http://schemas.microsoft.com/office/drawing/2014/main" id="{0C821CF0-65B4-A561-1E49-394F94606531}"/>
              </a:ext>
            </a:extLst>
          </p:cNvPr>
          <p:cNvGrpSpPr/>
          <p:nvPr/>
        </p:nvGrpSpPr>
        <p:grpSpPr>
          <a:xfrm>
            <a:off x="5212320" y="1545700"/>
            <a:ext cx="3342240" cy="66960"/>
            <a:chOff x="5212320" y="1545700"/>
            <a:chExt cx="3342240" cy="6696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34480A5-8661-F9CD-8089-DA70BB087BFC}"/>
                    </a:ext>
                  </a:extLst>
                </p14:cNvPr>
                <p14:cNvContentPartPr/>
                <p14:nvPr/>
              </p14:nvContentPartPr>
              <p14:xfrm>
                <a:off x="5212320" y="1546060"/>
                <a:ext cx="813240" cy="33120"/>
              </p14:xfrm>
            </p:contentPart>
          </mc:Choice>
          <mc:Fallback>
            <p:pic>
              <p:nvPicPr>
                <p:cNvPr id="12" name="Ink 11">
                  <a:extLst>
                    <a:ext uri="{FF2B5EF4-FFF2-40B4-BE49-F238E27FC236}">
                      <a16:creationId xmlns:a16="http://schemas.microsoft.com/office/drawing/2014/main" id="{E34480A5-8661-F9CD-8089-DA70BB087BFC}"/>
                    </a:ext>
                  </a:extLst>
                </p:cNvPr>
                <p:cNvPicPr/>
                <p:nvPr/>
              </p:nvPicPr>
              <p:blipFill>
                <a:blip r:embed="rId17"/>
                <a:stretch>
                  <a:fillRect/>
                </a:stretch>
              </p:blipFill>
              <p:spPr>
                <a:xfrm>
                  <a:off x="5194680" y="1528420"/>
                  <a:ext cx="848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393DC2D-8C80-5BBA-4225-55028E59E86C}"/>
                    </a:ext>
                  </a:extLst>
                </p14:cNvPr>
                <p14:cNvContentPartPr/>
                <p14:nvPr/>
              </p14:nvContentPartPr>
              <p14:xfrm>
                <a:off x="6043560" y="1545700"/>
                <a:ext cx="2511000" cy="66960"/>
              </p14:xfrm>
            </p:contentPart>
          </mc:Choice>
          <mc:Fallback>
            <p:pic>
              <p:nvPicPr>
                <p:cNvPr id="13" name="Ink 12">
                  <a:extLst>
                    <a:ext uri="{FF2B5EF4-FFF2-40B4-BE49-F238E27FC236}">
                      <a16:creationId xmlns:a16="http://schemas.microsoft.com/office/drawing/2014/main" id="{B393DC2D-8C80-5BBA-4225-55028E59E86C}"/>
                    </a:ext>
                  </a:extLst>
                </p:cNvPr>
                <p:cNvPicPr/>
                <p:nvPr/>
              </p:nvPicPr>
              <p:blipFill>
                <a:blip r:embed="rId19"/>
                <a:stretch>
                  <a:fillRect/>
                </a:stretch>
              </p:blipFill>
              <p:spPr>
                <a:xfrm>
                  <a:off x="6025560" y="1527700"/>
                  <a:ext cx="254664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265CCC0-DBC9-0A15-08BF-B26A83CE1D6E}"/>
                  </a:ext>
                </a:extLst>
              </p14:cNvPr>
              <p14:cNvContentPartPr/>
              <p14:nvPr/>
            </p14:nvContentPartPr>
            <p14:xfrm>
              <a:off x="9675240" y="1588540"/>
              <a:ext cx="1694520" cy="35640"/>
            </p14:xfrm>
          </p:contentPart>
        </mc:Choice>
        <mc:Fallback>
          <p:pic>
            <p:nvPicPr>
              <p:cNvPr id="15" name="Ink 14">
                <a:extLst>
                  <a:ext uri="{FF2B5EF4-FFF2-40B4-BE49-F238E27FC236}">
                    <a16:creationId xmlns:a16="http://schemas.microsoft.com/office/drawing/2014/main" id="{8265CCC0-DBC9-0A15-08BF-B26A83CE1D6E}"/>
                  </a:ext>
                </a:extLst>
              </p:cNvPr>
              <p:cNvPicPr/>
              <p:nvPr/>
            </p:nvPicPr>
            <p:blipFill>
              <a:blip r:embed="rId21"/>
              <a:stretch>
                <a:fillRect/>
              </a:stretch>
            </p:blipFill>
            <p:spPr>
              <a:xfrm>
                <a:off x="9657240" y="1570540"/>
                <a:ext cx="1730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7A8CFA6-3995-60B1-3500-144DE66E6357}"/>
                  </a:ext>
                </a:extLst>
              </p14:cNvPr>
              <p14:cNvContentPartPr/>
              <p14:nvPr/>
            </p14:nvContentPartPr>
            <p14:xfrm>
              <a:off x="393720" y="1818580"/>
              <a:ext cx="5771520" cy="96480"/>
            </p14:xfrm>
          </p:contentPart>
        </mc:Choice>
        <mc:Fallback>
          <p:pic>
            <p:nvPicPr>
              <p:cNvPr id="16" name="Ink 15">
                <a:extLst>
                  <a:ext uri="{FF2B5EF4-FFF2-40B4-BE49-F238E27FC236}">
                    <a16:creationId xmlns:a16="http://schemas.microsoft.com/office/drawing/2014/main" id="{47A8CFA6-3995-60B1-3500-144DE66E6357}"/>
                  </a:ext>
                </a:extLst>
              </p:cNvPr>
              <p:cNvPicPr/>
              <p:nvPr/>
            </p:nvPicPr>
            <p:blipFill>
              <a:blip r:embed="rId23"/>
              <a:stretch>
                <a:fillRect/>
              </a:stretch>
            </p:blipFill>
            <p:spPr>
              <a:xfrm>
                <a:off x="375720" y="1800940"/>
                <a:ext cx="5807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B52C191F-D289-05F3-64F7-3E28C1747FFD}"/>
                  </a:ext>
                </a:extLst>
              </p14:cNvPr>
              <p14:cNvContentPartPr/>
              <p14:nvPr/>
            </p14:nvContentPartPr>
            <p14:xfrm>
              <a:off x="1155120" y="2758180"/>
              <a:ext cx="1890720" cy="71280"/>
            </p14:xfrm>
          </p:contentPart>
        </mc:Choice>
        <mc:Fallback>
          <p:pic>
            <p:nvPicPr>
              <p:cNvPr id="17" name="Ink 16">
                <a:extLst>
                  <a:ext uri="{FF2B5EF4-FFF2-40B4-BE49-F238E27FC236}">
                    <a16:creationId xmlns:a16="http://schemas.microsoft.com/office/drawing/2014/main" id="{B52C191F-D289-05F3-64F7-3E28C1747FFD}"/>
                  </a:ext>
                </a:extLst>
              </p:cNvPr>
              <p:cNvPicPr/>
              <p:nvPr/>
            </p:nvPicPr>
            <p:blipFill>
              <a:blip r:embed="rId25"/>
              <a:stretch>
                <a:fillRect/>
              </a:stretch>
            </p:blipFill>
            <p:spPr>
              <a:xfrm>
                <a:off x="1137120" y="2740180"/>
                <a:ext cx="1926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4BD154A-0418-B659-84DC-1AE60B62CF37}"/>
                  </a:ext>
                </a:extLst>
              </p14:cNvPr>
              <p14:cNvContentPartPr/>
              <p14:nvPr/>
            </p14:nvContentPartPr>
            <p14:xfrm>
              <a:off x="4602480" y="4261900"/>
              <a:ext cx="592560" cy="34920"/>
            </p14:xfrm>
          </p:contentPart>
        </mc:Choice>
        <mc:Fallback>
          <p:pic>
            <p:nvPicPr>
              <p:cNvPr id="18" name="Ink 17">
                <a:extLst>
                  <a:ext uri="{FF2B5EF4-FFF2-40B4-BE49-F238E27FC236}">
                    <a16:creationId xmlns:a16="http://schemas.microsoft.com/office/drawing/2014/main" id="{C4BD154A-0418-B659-84DC-1AE60B62CF37}"/>
                  </a:ext>
                </a:extLst>
              </p:cNvPr>
              <p:cNvPicPr/>
              <p:nvPr/>
            </p:nvPicPr>
            <p:blipFill>
              <a:blip r:embed="rId27"/>
              <a:stretch>
                <a:fillRect/>
              </a:stretch>
            </p:blipFill>
            <p:spPr>
              <a:xfrm>
                <a:off x="4584840" y="4244260"/>
                <a:ext cx="628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E84068CA-29B4-8138-0C2F-9DB77AC8191F}"/>
                  </a:ext>
                </a:extLst>
              </p14:cNvPr>
              <p14:cNvContentPartPr/>
              <p14:nvPr/>
            </p14:nvContentPartPr>
            <p14:xfrm>
              <a:off x="1801320" y="4541260"/>
              <a:ext cx="6369840" cy="90360"/>
            </p14:xfrm>
          </p:contentPart>
        </mc:Choice>
        <mc:Fallback>
          <p:pic>
            <p:nvPicPr>
              <p:cNvPr id="19" name="Ink 18">
                <a:extLst>
                  <a:ext uri="{FF2B5EF4-FFF2-40B4-BE49-F238E27FC236}">
                    <a16:creationId xmlns:a16="http://schemas.microsoft.com/office/drawing/2014/main" id="{E84068CA-29B4-8138-0C2F-9DB77AC8191F}"/>
                  </a:ext>
                </a:extLst>
              </p:cNvPr>
              <p:cNvPicPr/>
              <p:nvPr/>
            </p:nvPicPr>
            <p:blipFill>
              <a:blip r:embed="rId29"/>
              <a:stretch>
                <a:fillRect/>
              </a:stretch>
            </p:blipFill>
            <p:spPr>
              <a:xfrm>
                <a:off x="1783680" y="4523260"/>
                <a:ext cx="6405480" cy="126000"/>
              </a:xfrm>
              <a:prstGeom prst="rect">
                <a:avLst/>
              </a:prstGeom>
            </p:spPr>
          </p:pic>
        </mc:Fallback>
      </mc:AlternateContent>
    </p:spTree>
    <p:extLst>
      <p:ext uri="{BB962C8B-B14F-4D97-AF65-F5344CB8AC3E}">
        <p14:creationId xmlns:p14="http://schemas.microsoft.com/office/powerpoint/2010/main" val="209893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14296E-EC5D-1AF8-900C-9EB54AB55C5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2CADAE3-0F80-8CA4-11E9-BE91379631BB}"/>
              </a:ext>
            </a:extLst>
          </p:cNvPr>
          <p:cNvSpPr/>
          <p:nvPr/>
        </p:nvSpPr>
        <p:spPr>
          <a:xfrm>
            <a:off x="0" y="0"/>
            <a:ext cx="121920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FF38F9B-70C1-22DC-6ABB-3C39ED4F76E5}"/>
              </a:ext>
            </a:extLst>
          </p:cNvPr>
          <p:cNvSpPr txBox="1"/>
          <p:nvPr/>
        </p:nvSpPr>
        <p:spPr>
          <a:xfrm>
            <a:off x="247650" y="164846"/>
            <a:ext cx="11804649" cy="5693866"/>
          </a:xfrm>
          <a:prstGeom prst="rect">
            <a:avLst/>
          </a:prstGeom>
          <a:noFill/>
        </p:spPr>
        <p:txBody>
          <a:bodyPr wrap="square" rtlCol="0">
            <a:spAutoFit/>
          </a:bodyPr>
          <a:lstStyle/>
          <a:p>
            <a:r>
              <a:rPr lang="en-US" sz="2800" b="1">
                <a:solidFill>
                  <a:srgbClr val="FFC000"/>
                </a:solidFill>
                <a:cs typeface="+mj-cs"/>
              </a:rPr>
              <a:t>Midrash Lekach Tov, Numbers 15:40:1</a:t>
            </a:r>
          </a:p>
          <a:p>
            <a:r>
              <a:rPr lang="en-US" sz="2400">
                <a:solidFill>
                  <a:srgbClr val="FFC000"/>
                </a:solidFill>
                <a:cs typeface="+mj-cs"/>
              </a:rPr>
              <a:t>The verse: In order that you will remember and do them - to make remembering like action. Great is remembering, as it is stated (</a:t>
            </a:r>
            <a:r>
              <a:rPr lang="en-US" sz="2400">
                <a:solidFill>
                  <a:srgbClr val="00B0F0"/>
                </a:solidFill>
                <a:cs typeface="+mj-cs"/>
              </a:rPr>
              <a:t>Malachi 3:22</a:t>
            </a:r>
            <a:r>
              <a:rPr lang="en-US" sz="2400">
                <a:solidFill>
                  <a:srgbClr val="FFC000"/>
                </a:solidFill>
                <a:cs typeface="+mj-cs"/>
              </a:rPr>
              <a:t>), </a:t>
            </a:r>
            <a:r>
              <a:rPr lang="en-US" sz="2400">
                <a:solidFill>
                  <a:srgbClr val="00B0F0"/>
                </a:solidFill>
                <a:cs typeface="+mj-cs"/>
              </a:rPr>
              <a:t>"Remember the Torah of Moshe, My servant."</a:t>
            </a:r>
            <a:r>
              <a:rPr lang="en-US" sz="2400">
                <a:solidFill>
                  <a:srgbClr val="FFC000"/>
                </a:solidFill>
                <a:cs typeface="+mj-cs"/>
              </a:rPr>
              <a:t> And it states (</a:t>
            </a:r>
            <a:r>
              <a:rPr lang="en-US" sz="2400">
                <a:solidFill>
                  <a:srgbClr val="00B0F0"/>
                </a:solidFill>
                <a:cs typeface="+mj-cs"/>
              </a:rPr>
              <a:t>Jeremiah 51:50</a:t>
            </a:r>
            <a:r>
              <a:rPr lang="en-US" sz="2400">
                <a:solidFill>
                  <a:srgbClr val="FFC000"/>
                </a:solidFill>
                <a:cs typeface="+mj-cs"/>
              </a:rPr>
              <a:t>), </a:t>
            </a:r>
            <a:r>
              <a:rPr lang="en-US" sz="2400">
                <a:solidFill>
                  <a:srgbClr val="00B0F0"/>
                </a:solidFill>
                <a:cs typeface="+mj-cs"/>
              </a:rPr>
              <a:t>"remember the Lord from afar (all the corners of the world)."</a:t>
            </a:r>
            <a:r>
              <a:rPr lang="en-US" sz="2400">
                <a:solidFill>
                  <a:srgbClr val="FFC000"/>
                </a:solidFill>
                <a:cs typeface="+mj-cs"/>
              </a:rPr>
              <a:t> And it states (</a:t>
            </a:r>
            <a:r>
              <a:rPr lang="en-US" sz="2400">
                <a:solidFill>
                  <a:srgbClr val="00B0F0"/>
                </a:solidFill>
                <a:cs typeface="+mj-cs"/>
              </a:rPr>
              <a:t>Isaiah 44:21</a:t>
            </a:r>
            <a:r>
              <a:rPr lang="en-US" sz="2400">
                <a:solidFill>
                  <a:srgbClr val="FFC000"/>
                </a:solidFill>
                <a:cs typeface="+mj-cs"/>
              </a:rPr>
              <a:t>), </a:t>
            </a:r>
            <a:r>
              <a:rPr lang="en-US" sz="2400">
                <a:solidFill>
                  <a:srgbClr val="00B0F0"/>
                </a:solidFill>
                <a:cs typeface="+mj-cs"/>
              </a:rPr>
              <a:t>"Remember these things, Yaakov." </a:t>
            </a:r>
            <a:r>
              <a:rPr lang="en-US" sz="2400">
                <a:solidFill>
                  <a:srgbClr val="FFC000"/>
                </a:solidFill>
                <a:cs typeface="+mj-cs"/>
              </a:rPr>
              <a:t>And do all of My commandments - this teaches that remembering brings to action. And you shall be holy to your God - this is the holiness of tzitzit (fringes). It is saying that tzitzit adds holiness to the Jewish people. It is written three times: </a:t>
            </a:r>
            <a:r>
              <a:rPr lang="en-US" sz="2400">
                <a:solidFill>
                  <a:srgbClr val="00B0F0"/>
                </a:solidFill>
                <a:cs typeface="+mj-cs"/>
              </a:rPr>
              <a:t>"and they shall make for themselves tzitzit; and they shall place on the tzitzit; and they shall be for (le) tzitzit." </a:t>
            </a:r>
            <a:r>
              <a:rPr lang="en-US" sz="2400">
                <a:solidFill>
                  <a:srgbClr val="FFC000"/>
                </a:solidFill>
                <a:cs typeface="+mj-cs"/>
              </a:rPr>
              <a:t>When you divide the [numerical count of the letter,] lamed (which is 30 and spells le) - ten for one, ten for one and ten for one - all of them become fully spelled. For they are all written tzitzat, without [a letter,] yod (the numerical count of which is ten). Rabbi Chanina ben Antigonos said, "What does it state about anyone who fulfills the commandment of tzitzit? 'In those days, ten people from nations of every tongue will take hold; they will take hold of every Jew by a corner of their cloak' (</a:t>
            </a:r>
            <a:r>
              <a:rPr lang="en-US" sz="2400">
                <a:solidFill>
                  <a:srgbClr val="00B0F0"/>
                </a:solidFill>
                <a:cs typeface="+mj-cs"/>
              </a:rPr>
              <a:t>Zechariah 8:23</a:t>
            </a:r>
            <a:r>
              <a:rPr lang="en-US" sz="2400">
                <a:solidFill>
                  <a:srgbClr val="FFC000"/>
                </a:solidFill>
                <a:cs typeface="+mj-cs"/>
              </a:rPr>
              <a:t>) - this teaches that in the future, every Jew will be served by 2,800 servants.</a:t>
            </a:r>
          </a:p>
        </p:txBody>
      </p:sp>
      <p:sp>
        <p:nvSpPr>
          <p:cNvPr id="8" name="TextBox 7">
            <a:extLst>
              <a:ext uri="{FF2B5EF4-FFF2-40B4-BE49-F238E27FC236}">
                <a16:creationId xmlns:a16="http://schemas.microsoft.com/office/drawing/2014/main" id="{5AD94959-5274-6A56-8D90-BFA199C71382}"/>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1752F7FC-6B43-47DF-2852-20E007237DE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7D93D5-6F29-30F3-3591-45C1E12AFDC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7D93D5-6F29-30F3-3591-45C1E12AFDC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0FEEDCF6-14E8-9C34-3378-59172C829909}"/>
                  </a:ext>
                </a:extLst>
              </p14:cNvPr>
              <p14:cNvContentPartPr/>
              <p14:nvPr/>
            </p14:nvContentPartPr>
            <p14:xfrm>
              <a:off x="5306280" y="1362820"/>
              <a:ext cx="866880" cy="22680"/>
            </p14:xfrm>
          </p:contentPart>
        </mc:Choice>
        <mc:Fallback>
          <p:pic>
            <p:nvPicPr>
              <p:cNvPr id="2" name="Ink 1">
                <a:extLst>
                  <a:ext uri="{FF2B5EF4-FFF2-40B4-BE49-F238E27FC236}">
                    <a16:creationId xmlns:a16="http://schemas.microsoft.com/office/drawing/2014/main" id="{0FEEDCF6-14E8-9C34-3378-59172C829909}"/>
                  </a:ext>
                </a:extLst>
              </p:cNvPr>
              <p:cNvPicPr/>
              <p:nvPr/>
            </p:nvPicPr>
            <p:blipFill>
              <a:blip r:embed="rId7"/>
              <a:stretch>
                <a:fillRect/>
              </a:stretch>
            </p:blipFill>
            <p:spPr>
              <a:xfrm>
                <a:off x="5288280" y="1344820"/>
                <a:ext cx="902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D4CB6D41-1A5E-4B7D-5219-5E93744113FC}"/>
                  </a:ext>
                </a:extLst>
              </p14:cNvPr>
              <p14:cNvContentPartPr/>
              <p14:nvPr/>
            </p14:nvContentPartPr>
            <p14:xfrm>
              <a:off x="3456600" y="1715620"/>
              <a:ext cx="1145520" cy="59040"/>
            </p14:xfrm>
          </p:contentPart>
        </mc:Choice>
        <mc:Fallback>
          <p:pic>
            <p:nvPicPr>
              <p:cNvPr id="4" name="Ink 3">
                <a:extLst>
                  <a:ext uri="{FF2B5EF4-FFF2-40B4-BE49-F238E27FC236}">
                    <a16:creationId xmlns:a16="http://schemas.microsoft.com/office/drawing/2014/main" id="{D4CB6D41-1A5E-4B7D-5219-5E93744113FC}"/>
                  </a:ext>
                </a:extLst>
              </p:cNvPr>
              <p:cNvPicPr/>
              <p:nvPr/>
            </p:nvPicPr>
            <p:blipFill>
              <a:blip r:embed="rId9"/>
              <a:stretch>
                <a:fillRect/>
              </a:stretch>
            </p:blipFill>
            <p:spPr>
              <a:xfrm>
                <a:off x="3438960" y="1697620"/>
                <a:ext cx="1181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3BA0675C-208C-217E-3A57-E716E75FF73E}"/>
                  </a:ext>
                </a:extLst>
              </p14:cNvPr>
              <p14:cNvContentPartPr/>
              <p14:nvPr/>
            </p14:nvContentPartPr>
            <p14:xfrm>
              <a:off x="3425280" y="2048620"/>
              <a:ext cx="819000" cy="31680"/>
            </p14:xfrm>
          </p:contentPart>
        </mc:Choice>
        <mc:Fallback>
          <p:pic>
            <p:nvPicPr>
              <p:cNvPr id="5" name="Ink 4">
                <a:extLst>
                  <a:ext uri="{FF2B5EF4-FFF2-40B4-BE49-F238E27FC236}">
                    <a16:creationId xmlns:a16="http://schemas.microsoft.com/office/drawing/2014/main" id="{3BA0675C-208C-217E-3A57-E716E75FF73E}"/>
                  </a:ext>
                </a:extLst>
              </p:cNvPr>
              <p:cNvPicPr/>
              <p:nvPr/>
            </p:nvPicPr>
            <p:blipFill>
              <a:blip r:embed="rId11"/>
              <a:stretch>
                <a:fillRect/>
              </a:stretch>
            </p:blipFill>
            <p:spPr>
              <a:xfrm>
                <a:off x="3407640" y="2030980"/>
                <a:ext cx="8546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11931F1A-0A00-24D0-6B98-3993EFC844AA}"/>
                  </a:ext>
                </a:extLst>
              </p14:cNvPr>
              <p14:cNvContentPartPr/>
              <p14:nvPr/>
            </p14:nvContentPartPr>
            <p14:xfrm>
              <a:off x="2658840" y="2428420"/>
              <a:ext cx="5786640" cy="81720"/>
            </p14:xfrm>
          </p:contentPart>
        </mc:Choice>
        <mc:Fallback>
          <p:pic>
            <p:nvPicPr>
              <p:cNvPr id="7" name="Ink 6">
                <a:extLst>
                  <a:ext uri="{FF2B5EF4-FFF2-40B4-BE49-F238E27FC236}">
                    <a16:creationId xmlns:a16="http://schemas.microsoft.com/office/drawing/2014/main" id="{11931F1A-0A00-24D0-6B98-3993EFC844AA}"/>
                  </a:ext>
                </a:extLst>
              </p:cNvPr>
              <p:cNvPicPr/>
              <p:nvPr/>
            </p:nvPicPr>
            <p:blipFill>
              <a:blip r:embed="rId13"/>
              <a:stretch>
                <a:fillRect/>
              </a:stretch>
            </p:blipFill>
            <p:spPr>
              <a:xfrm>
                <a:off x="2640840" y="2410780"/>
                <a:ext cx="5822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D687BF30-3679-0DF6-B6BC-20FDD81AAA47}"/>
                  </a:ext>
                </a:extLst>
              </p14:cNvPr>
              <p14:cNvContentPartPr/>
              <p14:nvPr/>
            </p14:nvContentPartPr>
            <p14:xfrm>
              <a:off x="8127960" y="3946180"/>
              <a:ext cx="21600" cy="3600"/>
            </p14:xfrm>
          </p:contentPart>
        </mc:Choice>
        <mc:Fallback>
          <p:pic>
            <p:nvPicPr>
              <p:cNvPr id="9" name="Ink 8">
                <a:extLst>
                  <a:ext uri="{FF2B5EF4-FFF2-40B4-BE49-F238E27FC236}">
                    <a16:creationId xmlns:a16="http://schemas.microsoft.com/office/drawing/2014/main" id="{D687BF30-3679-0DF6-B6BC-20FDD81AAA47}"/>
                  </a:ext>
                </a:extLst>
              </p:cNvPr>
              <p:cNvPicPr/>
              <p:nvPr/>
            </p:nvPicPr>
            <p:blipFill>
              <a:blip r:embed="rId15"/>
              <a:stretch>
                <a:fillRect/>
              </a:stretch>
            </p:blipFill>
            <p:spPr>
              <a:xfrm>
                <a:off x="8110320" y="3928180"/>
                <a:ext cx="57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0A5B4046-62A7-D21B-17E9-5E4600A44417}"/>
                  </a:ext>
                </a:extLst>
              </p14:cNvPr>
              <p14:cNvContentPartPr/>
              <p14:nvPr/>
            </p14:nvContentPartPr>
            <p14:xfrm>
              <a:off x="764880" y="5743660"/>
              <a:ext cx="1325520" cy="128880"/>
            </p14:xfrm>
          </p:contentPart>
        </mc:Choice>
        <mc:Fallback>
          <p:pic>
            <p:nvPicPr>
              <p:cNvPr id="11" name="Ink 10">
                <a:extLst>
                  <a:ext uri="{FF2B5EF4-FFF2-40B4-BE49-F238E27FC236}">
                    <a16:creationId xmlns:a16="http://schemas.microsoft.com/office/drawing/2014/main" id="{0A5B4046-62A7-D21B-17E9-5E4600A44417}"/>
                  </a:ext>
                </a:extLst>
              </p:cNvPr>
              <p:cNvPicPr/>
              <p:nvPr/>
            </p:nvPicPr>
            <p:blipFill>
              <a:blip r:embed="rId17"/>
              <a:stretch>
                <a:fillRect/>
              </a:stretch>
            </p:blipFill>
            <p:spPr>
              <a:xfrm>
                <a:off x="746880" y="5725660"/>
                <a:ext cx="1361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3E96C517-B086-B02D-231D-65A9CD0CA435}"/>
                  </a:ext>
                </a:extLst>
              </p14:cNvPr>
              <p14:cNvContentPartPr/>
              <p14:nvPr/>
            </p14:nvContentPartPr>
            <p14:xfrm>
              <a:off x="9998160" y="5814580"/>
              <a:ext cx="915120" cy="15480"/>
            </p14:xfrm>
          </p:contentPart>
        </mc:Choice>
        <mc:Fallback>
          <p:pic>
            <p:nvPicPr>
              <p:cNvPr id="12" name="Ink 11">
                <a:extLst>
                  <a:ext uri="{FF2B5EF4-FFF2-40B4-BE49-F238E27FC236}">
                    <a16:creationId xmlns:a16="http://schemas.microsoft.com/office/drawing/2014/main" id="{3E96C517-B086-B02D-231D-65A9CD0CA435}"/>
                  </a:ext>
                </a:extLst>
              </p:cNvPr>
              <p:cNvPicPr/>
              <p:nvPr/>
            </p:nvPicPr>
            <p:blipFill>
              <a:blip r:embed="rId19"/>
              <a:stretch>
                <a:fillRect/>
              </a:stretch>
            </p:blipFill>
            <p:spPr>
              <a:xfrm>
                <a:off x="9980520" y="5796580"/>
                <a:ext cx="950760" cy="51120"/>
              </a:xfrm>
              <a:prstGeom prst="rect">
                <a:avLst/>
              </a:prstGeom>
            </p:spPr>
          </p:pic>
        </mc:Fallback>
      </mc:AlternateContent>
    </p:spTree>
    <p:extLst>
      <p:ext uri="{BB962C8B-B14F-4D97-AF65-F5344CB8AC3E}">
        <p14:creationId xmlns:p14="http://schemas.microsoft.com/office/powerpoint/2010/main" val="256233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253563"/>
            <a:ext cx="9042400" cy="5755422"/>
          </a:xfrm>
          <a:prstGeom prst="rect">
            <a:avLst/>
          </a:prstGeom>
          <a:noFill/>
        </p:spPr>
        <p:txBody>
          <a:bodyPr wrap="square" rtlCol="0">
            <a:spAutoFit/>
          </a:bodyPr>
          <a:lstStyle/>
          <a:p>
            <a:pPr algn="ctr"/>
            <a:r>
              <a:rPr lang="en-US" sz="3200" b="1">
                <a:solidFill>
                  <a:srgbClr val="FFC000"/>
                </a:solidFill>
                <a:cs typeface="+mj-cs"/>
              </a:rPr>
              <a:t>Names of the Ancient Canaanite gods</a:t>
            </a:r>
          </a:p>
          <a:p>
            <a:endParaRPr lang="en-US" sz="2000">
              <a:solidFill>
                <a:srgbClr val="FFC000"/>
              </a:solidFill>
              <a:cs typeface="+mj-cs"/>
            </a:endParaRPr>
          </a:p>
          <a:p>
            <a:pPr marL="342900" indent="-342900">
              <a:buFont typeface="Arial" panose="020B0604020202020204" pitchFamily="34" charset="0"/>
              <a:buChar char="•"/>
            </a:pPr>
            <a:r>
              <a:rPr lang="en-US" sz="2000">
                <a:solidFill>
                  <a:srgbClr val="FFC000"/>
                </a:solidFill>
                <a:cs typeface="+mj-cs"/>
              </a:rPr>
              <a:t>El</a:t>
            </a:r>
            <a:r>
              <a:rPr lang="he-IL" sz="2400">
                <a:solidFill>
                  <a:srgbClr val="FFFF00"/>
                </a:solidFill>
                <a:cs typeface="+mj-cs"/>
              </a:rPr>
              <a:t>אֵל</a:t>
            </a:r>
            <a:r>
              <a:rPr lang="he-IL" sz="2000">
                <a:solidFill>
                  <a:srgbClr val="FFC000"/>
                </a:solidFill>
                <a:cs typeface="+mj-cs"/>
              </a:rPr>
              <a:t> - </a:t>
            </a:r>
            <a:r>
              <a:rPr lang="en-US" sz="2000">
                <a:solidFill>
                  <a:srgbClr val="FFC000"/>
                </a:solidFill>
                <a:cs typeface="+mj-cs"/>
              </a:rPr>
              <a:t> The supreme god of the Canaanite pantheon, also known as the father of gods and men. El is also one of the names of the God of Israel in the Hebrew Bible, especially in the patriarchal narratives (</a:t>
            </a:r>
            <a:r>
              <a:rPr lang="en-US" sz="2000">
                <a:solidFill>
                  <a:srgbClr val="00B0F0"/>
                </a:solidFill>
                <a:cs typeface="+mj-cs"/>
              </a:rPr>
              <a:t>Bereshit / Genesis 14:18-22, 21:33, 33:20</a:t>
            </a:r>
            <a:r>
              <a:rPr lang="en-US" sz="2000">
                <a:solidFill>
                  <a:srgbClr val="FFC000"/>
                </a:solidFill>
                <a:cs typeface="+mj-cs"/>
              </a:rPr>
              <a:t>).</a:t>
            </a:r>
          </a:p>
          <a:p>
            <a:pPr marL="342900" indent="-342900">
              <a:buFont typeface="Arial" panose="020B0604020202020204" pitchFamily="34" charset="0"/>
              <a:buChar char="•"/>
            </a:pPr>
            <a:r>
              <a:rPr lang="en-US" sz="2000">
                <a:solidFill>
                  <a:srgbClr val="FFC000"/>
                </a:solidFill>
                <a:cs typeface="+mj-cs"/>
              </a:rPr>
              <a:t>Baal</a:t>
            </a:r>
            <a:r>
              <a:rPr lang="he-IL" sz="2400">
                <a:solidFill>
                  <a:srgbClr val="FFFF00"/>
                </a:solidFill>
                <a:cs typeface="+mj-cs"/>
              </a:rPr>
              <a:t>בַּעַל</a:t>
            </a:r>
            <a:r>
              <a:rPr lang="he-IL" sz="2000">
                <a:solidFill>
                  <a:srgbClr val="FFC000"/>
                </a:solidFill>
                <a:cs typeface="+mj-cs"/>
              </a:rPr>
              <a:t> - </a:t>
            </a:r>
            <a:r>
              <a:rPr lang="en-US" sz="2000">
                <a:solidFill>
                  <a:srgbClr val="FFC000"/>
                </a:solidFill>
                <a:cs typeface="+mj-cs"/>
              </a:rPr>
              <a:t> The storm god and the son of El, also known as the lord of the land and the fertility god. Baal was often worshiped by the Israelites alongside or instead of the God of Israel, especially during the time of the judges and the kings (</a:t>
            </a:r>
            <a:r>
              <a:rPr lang="en-US" sz="2000">
                <a:solidFill>
                  <a:srgbClr val="00B0F0"/>
                </a:solidFill>
                <a:cs typeface="+mj-cs"/>
              </a:rPr>
              <a:t>Judges 2:11-13, 1 Kings 18:18-40</a:t>
            </a:r>
            <a:r>
              <a:rPr lang="en-US" sz="2000">
                <a:solidFill>
                  <a:srgbClr val="FFC000"/>
                </a:solidFill>
                <a:cs typeface="+mj-cs"/>
              </a:rPr>
              <a:t>).</a:t>
            </a:r>
          </a:p>
          <a:p>
            <a:pPr marL="342900" indent="-342900">
              <a:buFont typeface="Arial" panose="020B0604020202020204" pitchFamily="34" charset="0"/>
              <a:buChar char="•"/>
            </a:pPr>
            <a:r>
              <a:rPr lang="en-US" sz="2000">
                <a:solidFill>
                  <a:srgbClr val="FFC000"/>
                </a:solidFill>
                <a:cs typeface="+mj-cs"/>
              </a:rPr>
              <a:t>Asherah</a:t>
            </a:r>
            <a:r>
              <a:rPr lang="he-IL" sz="2400">
                <a:solidFill>
                  <a:srgbClr val="FFFF00"/>
                </a:solidFill>
                <a:cs typeface="+mj-cs"/>
              </a:rPr>
              <a:t>אֲשֵׁרָה</a:t>
            </a:r>
            <a:r>
              <a:rPr lang="he-IL" sz="2000">
                <a:solidFill>
                  <a:srgbClr val="FFC000"/>
                </a:solidFill>
                <a:cs typeface="+mj-cs"/>
              </a:rPr>
              <a:t> - </a:t>
            </a:r>
            <a:r>
              <a:rPr lang="en-US" sz="2000">
                <a:solidFill>
                  <a:srgbClr val="FFC000"/>
                </a:solidFill>
                <a:cs typeface="+mj-cs"/>
              </a:rPr>
              <a:t> The consort of El and the mother goddess, also known as the lady of the sea and the queen of heaven. Asherah was also worshiped by some Israelites as the consort of the God of Israel, and her cult objects were set up in the temple and other places (</a:t>
            </a:r>
            <a:r>
              <a:rPr lang="en-US" sz="2000">
                <a:solidFill>
                  <a:srgbClr val="00B0F0"/>
                </a:solidFill>
                <a:cs typeface="+mj-cs"/>
              </a:rPr>
              <a:t>1 Kings 15:13, 2 Kings 21:7, Jeremiah 44:17-19</a:t>
            </a:r>
            <a:r>
              <a:rPr lang="en-US" sz="2000">
                <a:solidFill>
                  <a:srgbClr val="FFC000"/>
                </a:solidFill>
                <a:cs typeface="+mj-cs"/>
              </a:rPr>
              <a:t>).</a:t>
            </a:r>
          </a:p>
          <a:p>
            <a:pPr marL="342900" indent="-342900">
              <a:buFont typeface="Arial" panose="020B0604020202020204" pitchFamily="34" charset="0"/>
              <a:buChar char="•"/>
            </a:pPr>
            <a:r>
              <a:rPr lang="en-US" sz="2000">
                <a:solidFill>
                  <a:srgbClr val="FFC000"/>
                </a:solidFill>
                <a:cs typeface="+mj-cs"/>
              </a:rPr>
              <a:t>Anat</a:t>
            </a:r>
            <a:r>
              <a:rPr lang="he-IL" sz="2400">
                <a:solidFill>
                  <a:srgbClr val="FFFF00"/>
                </a:solidFill>
                <a:cs typeface="+mj-cs"/>
              </a:rPr>
              <a:t>עֲנַת</a:t>
            </a:r>
            <a:r>
              <a:rPr lang="he-IL" sz="2000">
                <a:solidFill>
                  <a:srgbClr val="FFC000"/>
                </a:solidFill>
                <a:cs typeface="+mj-cs"/>
              </a:rPr>
              <a:t> - </a:t>
            </a:r>
            <a:r>
              <a:rPr lang="en-US" sz="2000">
                <a:solidFill>
                  <a:srgbClr val="FFC000"/>
                </a:solidFill>
                <a:cs typeface="+mj-cs"/>
              </a:rPr>
              <a:t> The sister and lover of Baal, also known as the virgin goddess and the goddess of war and love. Anat is mentioned in the Hebrew Bible as a foreign goddess whose worship was introduced by King Solomon. (</a:t>
            </a:r>
            <a:r>
              <a:rPr lang="en-US" sz="2000">
                <a:solidFill>
                  <a:srgbClr val="00B0F0"/>
                </a:solidFill>
                <a:cs typeface="+mj-cs"/>
              </a:rPr>
              <a:t>1 Kings 11:5, 2 Kings 23:13</a:t>
            </a:r>
            <a:r>
              <a:rPr lang="en-US"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 name="Ink 1">
                <a:extLst>
                  <a:ext uri="{FF2B5EF4-FFF2-40B4-BE49-F238E27FC236}">
                    <a16:creationId xmlns:a16="http://schemas.microsoft.com/office/drawing/2014/main" id="{E74B753F-3DCC-1CEB-6233-EE24CE79E1BB}"/>
                  </a:ext>
                </a:extLst>
              </p14:cNvPr>
              <p14:cNvContentPartPr/>
              <p14:nvPr/>
            </p14:nvContentPartPr>
            <p14:xfrm>
              <a:off x="673080" y="1478380"/>
              <a:ext cx="713160" cy="75960"/>
            </p14:xfrm>
          </p:contentPart>
        </mc:Choice>
        <mc:Fallback>
          <p:pic>
            <p:nvPicPr>
              <p:cNvPr id="2" name="Ink 1">
                <a:extLst>
                  <a:ext uri="{FF2B5EF4-FFF2-40B4-BE49-F238E27FC236}">
                    <a16:creationId xmlns:a16="http://schemas.microsoft.com/office/drawing/2014/main" id="{E74B753F-3DCC-1CEB-6233-EE24CE79E1BB}"/>
                  </a:ext>
                </a:extLst>
              </p:cNvPr>
              <p:cNvPicPr/>
              <p:nvPr/>
            </p:nvPicPr>
            <p:blipFill>
              <a:blip r:embed="rId419"/>
              <a:stretch>
                <a:fillRect/>
              </a:stretch>
            </p:blipFill>
            <p:spPr>
              <a:xfrm>
                <a:off x="655440" y="1460380"/>
                <a:ext cx="748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 name="Ink 3">
                <a:extLst>
                  <a:ext uri="{FF2B5EF4-FFF2-40B4-BE49-F238E27FC236}">
                    <a16:creationId xmlns:a16="http://schemas.microsoft.com/office/drawing/2014/main" id="{6B2146ED-ED6C-D2EF-3B63-EEAD978A3383}"/>
                  </a:ext>
                </a:extLst>
              </p14:cNvPr>
              <p14:cNvContentPartPr/>
              <p14:nvPr/>
            </p14:nvContentPartPr>
            <p14:xfrm>
              <a:off x="735720" y="2428420"/>
              <a:ext cx="951120" cy="59040"/>
            </p14:xfrm>
          </p:contentPart>
        </mc:Choice>
        <mc:Fallback>
          <p:pic>
            <p:nvPicPr>
              <p:cNvPr id="4" name="Ink 3">
                <a:extLst>
                  <a:ext uri="{FF2B5EF4-FFF2-40B4-BE49-F238E27FC236}">
                    <a16:creationId xmlns:a16="http://schemas.microsoft.com/office/drawing/2014/main" id="{6B2146ED-ED6C-D2EF-3B63-EEAD978A3383}"/>
                  </a:ext>
                </a:extLst>
              </p:cNvPr>
              <p:cNvPicPr/>
              <p:nvPr/>
            </p:nvPicPr>
            <p:blipFill>
              <a:blip r:embed="rId421"/>
              <a:stretch>
                <a:fillRect/>
              </a:stretch>
            </p:blipFill>
            <p:spPr>
              <a:xfrm>
                <a:off x="717720" y="2410780"/>
                <a:ext cx="986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5" name="Ink 4">
                <a:extLst>
                  <a:ext uri="{FF2B5EF4-FFF2-40B4-BE49-F238E27FC236}">
                    <a16:creationId xmlns:a16="http://schemas.microsoft.com/office/drawing/2014/main" id="{94534D55-4093-1A0B-003A-33BC0535C0D3}"/>
                  </a:ext>
                </a:extLst>
              </p14:cNvPr>
              <p14:cNvContentPartPr/>
              <p14:nvPr/>
            </p14:nvContentPartPr>
            <p14:xfrm>
              <a:off x="742560" y="3672940"/>
              <a:ext cx="1651680" cy="45000"/>
            </p14:xfrm>
          </p:contentPart>
        </mc:Choice>
        <mc:Fallback>
          <p:pic>
            <p:nvPicPr>
              <p:cNvPr id="5" name="Ink 4">
                <a:extLst>
                  <a:ext uri="{FF2B5EF4-FFF2-40B4-BE49-F238E27FC236}">
                    <a16:creationId xmlns:a16="http://schemas.microsoft.com/office/drawing/2014/main" id="{94534D55-4093-1A0B-003A-33BC0535C0D3}"/>
                  </a:ext>
                </a:extLst>
              </p:cNvPr>
              <p:cNvPicPr/>
              <p:nvPr/>
            </p:nvPicPr>
            <p:blipFill>
              <a:blip r:embed="rId423"/>
              <a:stretch>
                <a:fillRect/>
              </a:stretch>
            </p:blipFill>
            <p:spPr>
              <a:xfrm>
                <a:off x="724560" y="3654940"/>
                <a:ext cx="1687320" cy="80640"/>
              </a:xfrm>
              <a:prstGeom prst="rect">
                <a:avLst/>
              </a:prstGeom>
            </p:spPr>
          </p:pic>
        </mc:Fallback>
      </mc:AlternateContent>
      <p:grpSp>
        <p:nvGrpSpPr>
          <p:cNvPr id="11" name="Group 10">
            <a:extLst>
              <a:ext uri="{FF2B5EF4-FFF2-40B4-BE49-F238E27FC236}">
                <a16:creationId xmlns:a16="http://schemas.microsoft.com/office/drawing/2014/main" id="{1354749B-0342-BE52-AB56-5ECE2B3E47E3}"/>
              </a:ext>
            </a:extLst>
          </p:cNvPr>
          <p:cNvGrpSpPr/>
          <p:nvPr/>
        </p:nvGrpSpPr>
        <p:grpSpPr>
          <a:xfrm>
            <a:off x="3929280" y="4626580"/>
            <a:ext cx="1953000" cy="48240"/>
            <a:chOff x="3929280" y="4626580"/>
            <a:chExt cx="1953000" cy="48240"/>
          </a:xfrm>
        </p:grpSpPr>
        <mc:AlternateContent xmlns:mc="http://schemas.openxmlformats.org/markup-compatibility/2006">
          <mc:Choice xmlns:p14="http://schemas.microsoft.com/office/powerpoint/2010/main" Requires="p14">
            <p:contentPart p14:bwMode="auto" r:id="rId424">
              <p14:nvContentPartPr>
                <p14:cNvPr id="7" name="Ink 6">
                  <a:extLst>
                    <a:ext uri="{FF2B5EF4-FFF2-40B4-BE49-F238E27FC236}">
                      <a16:creationId xmlns:a16="http://schemas.microsoft.com/office/drawing/2014/main" id="{578E4971-2E24-588E-4D05-F2E900ABB8D4}"/>
                    </a:ext>
                  </a:extLst>
                </p14:cNvPr>
                <p14:cNvContentPartPr/>
                <p14:nvPr/>
              </p14:nvContentPartPr>
              <p14:xfrm>
                <a:off x="3929280" y="4643500"/>
                <a:ext cx="545400" cy="21960"/>
              </p14:xfrm>
            </p:contentPart>
          </mc:Choice>
          <mc:Fallback>
            <p:pic>
              <p:nvPicPr>
                <p:cNvPr id="7" name="Ink 6">
                  <a:extLst>
                    <a:ext uri="{FF2B5EF4-FFF2-40B4-BE49-F238E27FC236}">
                      <a16:creationId xmlns:a16="http://schemas.microsoft.com/office/drawing/2014/main" id="{578E4971-2E24-588E-4D05-F2E900ABB8D4}"/>
                    </a:ext>
                  </a:extLst>
                </p:cNvPr>
                <p:cNvPicPr/>
                <p:nvPr/>
              </p:nvPicPr>
              <p:blipFill>
                <a:blip r:embed="rId425"/>
                <a:stretch>
                  <a:fillRect/>
                </a:stretch>
              </p:blipFill>
              <p:spPr>
                <a:xfrm>
                  <a:off x="3911640" y="4625860"/>
                  <a:ext cx="581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9" name="Ink 8">
                  <a:extLst>
                    <a:ext uri="{FF2B5EF4-FFF2-40B4-BE49-F238E27FC236}">
                      <a16:creationId xmlns:a16="http://schemas.microsoft.com/office/drawing/2014/main" id="{3AEE0D30-352C-BCDE-A38C-1A90F4FC5599}"/>
                    </a:ext>
                  </a:extLst>
                </p14:cNvPr>
                <p14:cNvContentPartPr/>
                <p14:nvPr/>
              </p14:nvContentPartPr>
              <p14:xfrm>
                <a:off x="5286480" y="4626580"/>
                <a:ext cx="595800" cy="48240"/>
              </p14:xfrm>
            </p:contentPart>
          </mc:Choice>
          <mc:Fallback>
            <p:pic>
              <p:nvPicPr>
                <p:cNvPr id="9" name="Ink 8">
                  <a:extLst>
                    <a:ext uri="{FF2B5EF4-FFF2-40B4-BE49-F238E27FC236}">
                      <a16:creationId xmlns:a16="http://schemas.microsoft.com/office/drawing/2014/main" id="{3AEE0D30-352C-BCDE-A38C-1A90F4FC5599}"/>
                    </a:ext>
                  </a:extLst>
                </p:cNvPr>
                <p:cNvPicPr/>
                <p:nvPr/>
              </p:nvPicPr>
              <p:blipFill>
                <a:blip r:embed="rId427"/>
                <a:stretch>
                  <a:fillRect/>
                </a:stretch>
              </p:blipFill>
              <p:spPr>
                <a:xfrm>
                  <a:off x="5268480" y="4608940"/>
                  <a:ext cx="631440" cy="8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8">
            <p14:nvContentPartPr>
              <p14:cNvPr id="12" name="Ink 11">
                <a:extLst>
                  <a:ext uri="{FF2B5EF4-FFF2-40B4-BE49-F238E27FC236}">
                    <a16:creationId xmlns:a16="http://schemas.microsoft.com/office/drawing/2014/main" id="{B7B45CA3-1BD0-E396-E397-42828B1A9946}"/>
                  </a:ext>
                </a:extLst>
              </p14:cNvPr>
              <p14:cNvContentPartPr/>
              <p14:nvPr/>
            </p14:nvContentPartPr>
            <p14:xfrm>
              <a:off x="6770040" y="4639180"/>
              <a:ext cx="543600" cy="41760"/>
            </p14:xfrm>
          </p:contentPart>
        </mc:Choice>
        <mc:Fallback>
          <p:pic>
            <p:nvPicPr>
              <p:cNvPr id="12" name="Ink 11">
                <a:extLst>
                  <a:ext uri="{FF2B5EF4-FFF2-40B4-BE49-F238E27FC236}">
                    <a16:creationId xmlns:a16="http://schemas.microsoft.com/office/drawing/2014/main" id="{B7B45CA3-1BD0-E396-E397-42828B1A9946}"/>
                  </a:ext>
                </a:extLst>
              </p:cNvPr>
              <p:cNvPicPr/>
              <p:nvPr/>
            </p:nvPicPr>
            <p:blipFill>
              <a:blip r:embed="rId429"/>
              <a:stretch>
                <a:fillRect/>
              </a:stretch>
            </p:blipFill>
            <p:spPr>
              <a:xfrm>
                <a:off x="6752040" y="4621540"/>
                <a:ext cx="579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3" name="Ink 12">
                <a:extLst>
                  <a:ext uri="{FF2B5EF4-FFF2-40B4-BE49-F238E27FC236}">
                    <a16:creationId xmlns:a16="http://schemas.microsoft.com/office/drawing/2014/main" id="{14981A6D-C8B3-B434-51D4-D0DA14307CBC}"/>
                  </a:ext>
                </a:extLst>
              </p14:cNvPr>
              <p14:cNvContentPartPr/>
              <p14:nvPr/>
            </p14:nvContentPartPr>
            <p14:xfrm>
              <a:off x="713400" y="4967140"/>
              <a:ext cx="1020960" cy="84600"/>
            </p14:xfrm>
          </p:contentPart>
        </mc:Choice>
        <mc:Fallback>
          <p:pic>
            <p:nvPicPr>
              <p:cNvPr id="13" name="Ink 12">
                <a:extLst>
                  <a:ext uri="{FF2B5EF4-FFF2-40B4-BE49-F238E27FC236}">
                    <a16:creationId xmlns:a16="http://schemas.microsoft.com/office/drawing/2014/main" id="{14981A6D-C8B3-B434-51D4-D0DA14307CBC}"/>
                  </a:ext>
                </a:extLst>
              </p:cNvPr>
              <p:cNvPicPr/>
              <p:nvPr/>
            </p:nvPicPr>
            <p:blipFill>
              <a:blip r:embed="rId431"/>
              <a:stretch>
                <a:fillRect/>
              </a:stretch>
            </p:blipFill>
            <p:spPr>
              <a:xfrm>
                <a:off x="695760" y="4949140"/>
                <a:ext cx="1056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4" name="Ink 13">
                <a:extLst>
                  <a:ext uri="{FF2B5EF4-FFF2-40B4-BE49-F238E27FC236}">
                    <a16:creationId xmlns:a16="http://schemas.microsoft.com/office/drawing/2014/main" id="{D891016B-BF67-756F-DF9C-8CB7D4BE4F53}"/>
                  </a:ext>
                </a:extLst>
              </p14:cNvPr>
              <p14:cNvContentPartPr/>
              <p14:nvPr/>
            </p14:nvContentPartPr>
            <p14:xfrm>
              <a:off x="6831960" y="5627740"/>
              <a:ext cx="406440" cy="39600"/>
            </p14:xfrm>
          </p:contentPart>
        </mc:Choice>
        <mc:Fallback>
          <p:pic>
            <p:nvPicPr>
              <p:cNvPr id="14" name="Ink 13">
                <a:extLst>
                  <a:ext uri="{FF2B5EF4-FFF2-40B4-BE49-F238E27FC236}">
                    <a16:creationId xmlns:a16="http://schemas.microsoft.com/office/drawing/2014/main" id="{D891016B-BF67-756F-DF9C-8CB7D4BE4F53}"/>
                  </a:ext>
                </a:extLst>
              </p:cNvPr>
              <p:cNvPicPr/>
              <p:nvPr/>
            </p:nvPicPr>
            <p:blipFill>
              <a:blip r:embed="rId433"/>
              <a:stretch>
                <a:fillRect/>
              </a:stretch>
            </p:blipFill>
            <p:spPr>
              <a:xfrm>
                <a:off x="6814320" y="5609740"/>
                <a:ext cx="442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5" name="Ink 14">
                <a:extLst>
                  <a:ext uri="{FF2B5EF4-FFF2-40B4-BE49-F238E27FC236}">
                    <a16:creationId xmlns:a16="http://schemas.microsoft.com/office/drawing/2014/main" id="{48EA4B9E-F438-F11F-C2E0-67769BBBCFCB}"/>
                  </a:ext>
                </a:extLst>
              </p14:cNvPr>
              <p14:cNvContentPartPr/>
              <p14:nvPr/>
            </p14:nvContentPartPr>
            <p14:xfrm>
              <a:off x="8165400" y="5632060"/>
              <a:ext cx="533160" cy="46440"/>
            </p14:xfrm>
          </p:contentPart>
        </mc:Choice>
        <mc:Fallback>
          <p:pic>
            <p:nvPicPr>
              <p:cNvPr id="15" name="Ink 14">
                <a:extLst>
                  <a:ext uri="{FF2B5EF4-FFF2-40B4-BE49-F238E27FC236}">
                    <a16:creationId xmlns:a16="http://schemas.microsoft.com/office/drawing/2014/main" id="{48EA4B9E-F438-F11F-C2E0-67769BBBCFCB}"/>
                  </a:ext>
                </a:extLst>
              </p:cNvPr>
              <p:cNvPicPr/>
              <p:nvPr/>
            </p:nvPicPr>
            <p:blipFill>
              <a:blip r:embed="rId435"/>
              <a:stretch>
                <a:fillRect/>
              </a:stretch>
            </p:blipFill>
            <p:spPr>
              <a:xfrm>
                <a:off x="8147760" y="5614420"/>
                <a:ext cx="568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6" name="Ink 15">
                <a:extLst>
                  <a:ext uri="{FF2B5EF4-FFF2-40B4-BE49-F238E27FC236}">
                    <a16:creationId xmlns:a16="http://schemas.microsoft.com/office/drawing/2014/main" id="{7FCC2851-B708-9BB3-0DB8-B0A9F0E0E731}"/>
                  </a:ext>
                </a:extLst>
              </p14:cNvPr>
              <p14:cNvContentPartPr/>
              <p14:nvPr/>
            </p14:nvContentPartPr>
            <p14:xfrm>
              <a:off x="516120" y="750820"/>
              <a:ext cx="370440" cy="243000"/>
            </p14:xfrm>
          </p:contentPart>
        </mc:Choice>
        <mc:Fallback>
          <p:pic>
            <p:nvPicPr>
              <p:cNvPr id="16" name="Ink 15">
                <a:extLst>
                  <a:ext uri="{FF2B5EF4-FFF2-40B4-BE49-F238E27FC236}">
                    <a16:creationId xmlns:a16="http://schemas.microsoft.com/office/drawing/2014/main" id="{7FCC2851-B708-9BB3-0DB8-B0A9F0E0E731}"/>
                  </a:ext>
                </a:extLst>
              </p:cNvPr>
              <p:cNvPicPr/>
              <p:nvPr/>
            </p:nvPicPr>
            <p:blipFill>
              <a:blip r:embed="rId437"/>
              <a:stretch>
                <a:fillRect/>
              </a:stretch>
            </p:blipFill>
            <p:spPr>
              <a:xfrm>
                <a:off x="498480" y="733180"/>
                <a:ext cx="406080" cy="27864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8D5783-E1C8-6DB3-4ED2-25EBDF3F151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7EA19F6-FFDD-E22B-447F-B73E40C58C4E}"/>
              </a:ext>
            </a:extLst>
          </p:cNvPr>
          <p:cNvSpPr/>
          <p:nvPr/>
        </p:nvSpPr>
        <p:spPr>
          <a:xfrm>
            <a:off x="0" y="0"/>
            <a:ext cx="97155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CE32D8-3B0E-67E2-03A0-7EA72818DD81}"/>
              </a:ext>
            </a:extLst>
          </p:cNvPr>
          <p:cNvSpPr txBox="1"/>
          <p:nvPr/>
        </p:nvSpPr>
        <p:spPr>
          <a:xfrm>
            <a:off x="260350" y="253563"/>
            <a:ext cx="9042400" cy="5755422"/>
          </a:xfrm>
          <a:prstGeom prst="rect">
            <a:avLst/>
          </a:prstGeom>
          <a:noFill/>
        </p:spPr>
        <p:txBody>
          <a:bodyPr wrap="square" rtlCol="0">
            <a:spAutoFit/>
          </a:bodyPr>
          <a:lstStyle/>
          <a:p>
            <a:pPr algn="ctr"/>
            <a:r>
              <a:rPr lang="en-US" sz="3200" b="1">
                <a:solidFill>
                  <a:srgbClr val="FFC000"/>
                </a:solidFill>
                <a:cs typeface="+mj-cs"/>
              </a:rPr>
              <a:t>God Condemns Idol Worship for Several Reasons</a:t>
            </a:r>
          </a:p>
          <a:p>
            <a:pPr algn="ctr"/>
            <a:endParaRPr lang="en-US" sz="1600" b="1">
              <a:solidFill>
                <a:srgbClr val="FFC000"/>
              </a:solidFill>
              <a:cs typeface="+mj-cs"/>
            </a:endParaRPr>
          </a:p>
          <a:p>
            <a:pPr marL="457200" indent="-457200">
              <a:buFont typeface="Arial" panose="020B0604020202020204" pitchFamily="34" charset="0"/>
              <a:buChar char="•"/>
            </a:pPr>
            <a:r>
              <a:rPr lang="en-US" sz="2000">
                <a:solidFill>
                  <a:srgbClr val="FFC000"/>
                </a:solidFill>
                <a:cs typeface="+mj-cs"/>
              </a:rPr>
              <a:t>Idol worship is a violation of the first and second commandments, which prohibit having any other gods besides the LORD, and making any graven image or likeness of anything in heaven or earth to bow down to or serve (</a:t>
            </a:r>
            <a:r>
              <a:rPr lang="en-US" sz="2000">
                <a:solidFill>
                  <a:srgbClr val="00B0F0"/>
                </a:solidFill>
                <a:cs typeface="+mj-cs"/>
              </a:rPr>
              <a:t>Shemot / Exodus 20:3-6</a:t>
            </a:r>
            <a:r>
              <a:rPr lang="en-US" sz="2000">
                <a:solidFill>
                  <a:srgbClr val="FFC000"/>
                </a:solidFill>
                <a:cs typeface="+mj-cs"/>
              </a:rPr>
              <a:t>).</a:t>
            </a:r>
          </a:p>
          <a:p>
            <a:pPr marL="457200" indent="-457200">
              <a:buFont typeface="Arial" panose="020B0604020202020204" pitchFamily="34" charset="0"/>
              <a:buChar char="•"/>
            </a:pPr>
            <a:r>
              <a:rPr lang="en-US" sz="2000">
                <a:solidFill>
                  <a:srgbClr val="FFC000"/>
                </a:solidFill>
                <a:cs typeface="+mj-cs"/>
              </a:rPr>
              <a:t>Idol worship is an insult and a provocation to the LORD, who is a jealous God and will not share his glory with another or his praise with graven images (see </a:t>
            </a:r>
            <a:r>
              <a:rPr lang="en-US" sz="2000">
                <a:solidFill>
                  <a:srgbClr val="00B0F0"/>
                </a:solidFill>
                <a:cs typeface="+mj-cs"/>
              </a:rPr>
              <a:t>Isaiah 42:8, 48:11</a:t>
            </a:r>
            <a:r>
              <a:rPr lang="en-US" sz="2000">
                <a:solidFill>
                  <a:srgbClr val="FFC000"/>
                </a:solidFill>
                <a:cs typeface="+mj-cs"/>
              </a:rPr>
              <a:t>).</a:t>
            </a:r>
          </a:p>
          <a:p>
            <a:pPr marL="457200" indent="-457200">
              <a:buFont typeface="Arial" panose="020B0604020202020204" pitchFamily="34" charset="0"/>
              <a:buChar char="•"/>
            </a:pPr>
            <a:r>
              <a:rPr lang="en-US" sz="2000">
                <a:solidFill>
                  <a:srgbClr val="FFC000"/>
                </a:solidFill>
                <a:cs typeface="+mj-cs"/>
              </a:rPr>
              <a:t>Idol worship is a deception and a delusion, as idols are worthless and vain, and cannot speak, hear, see, or do anything. They are less than nothing and cause confusion, and those who trust in them are like them (see </a:t>
            </a:r>
            <a:r>
              <a:rPr lang="en-US" sz="2000">
                <a:solidFill>
                  <a:srgbClr val="00B0F0"/>
                </a:solidFill>
                <a:cs typeface="+mj-cs"/>
              </a:rPr>
              <a:t>Isaiah 41:29, 44:9-10, Tehillim / Psalm 115:4-8</a:t>
            </a:r>
            <a:r>
              <a:rPr lang="en-US" sz="2000">
                <a:solidFill>
                  <a:srgbClr val="FFC000"/>
                </a:solidFill>
                <a:cs typeface="+mj-cs"/>
              </a:rPr>
              <a:t>).</a:t>
            </a:r>
          </a:p>
          <a:p>
            <a:pPr marL="457200" indent="-457200">
              <a:buFont typeface="Arial" panose="020B0604020202020204" pitchFamily="34" charset="0"/>
              <a:buChar char="•"/>
            </a:pPr>
            <a:r>
              <a:rPr lang="en-US" sz="2000">
                <a:solidFill>
                  <a:srgbClr val="FFC000"/>
                </a:solidFill>
                <a:cs typeface="+mj-cs"/>
              </a:rPr>
              <a:t>Idol worship is a source of defilement and destruction, as idols pollute the land and the people with their abominations and abhorrent practices, such as child sacrifice, sexual immorality, and divination. They also bring the wrath and judgment of God upon the idolaters and their idols (see </a:t>
            </a:r>
            <a:r>
              <a:rPr lang="en-US" sz="2000">
                <a:solidFill>
                  <a:srgbClr val="00B0F0"/>
                </a:solidFill>
                <a:cs typeface="+mj-cs"/>
              </a:rPr>
              <a:t>Vayikra / Leviticus 18:24-30, 26:30, Devarim / Deuteronomy 12:31, 2 Kings 23:24, Jeremiah 51:18</a:t>
            </a:r>
            <a:r>
              <a:rPr lang="en-US" sz="2000">
                <a:solidFill>
                  <a:srgbClr val="FFC000"/>
                </a:solidFill>
                <a:cs typeface="+mj-cs"/>
              </a:rPr>
              <a:t>).</a:t>
            </a:r>
            <a:endParaRPr lang="en-US" sz="3200">
              <a:solidFill>
                <a:srgbClr val="FFC000"/>
              </a:solidFill>
              <a:cs typeface="+mj-cs"/>
            </a:endParaRPr>
          </a:p>
        </p:txBody>
      </p:sp>
      <p:sp>
        <p:nvSpPr>
          <p:cNvPr id="8" name="TextBox 7">
            <a:extLst>
              <a:ext uri="{FF2B5EF4-FFF2-40B4-BE49-F238E27FC236}">
                <a16:creationId xmlns:a16="http://schemas.microsoft.com/office/drawing/2014/main" id="{77DB3AC1-2614-A69C-7E16-33549CC239A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FDD851A7-C880-9CE3-4394-2F86B300CD6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EF72F6C3-B4B1-CD4A-63C2-37C75466FF29}"/>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EF72F6C3-B4B1-CD4A-63C2-37C75466FF29}"/>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C689BED-8416-B843-D9C4-DA759C97B897}"/>
                  </a:ext>
                </a:extLst>
              </p14:cNvPr>
              <p14:cNvContentPartPr/>
              <p14:nvPr/>
            </p14:nvContentPartPr>
            <p14:xfrm>
              <a:off x="282480" y="992380"/>
              <a:ext cx="329040" cy="384840"/>
            </p14:xfrm>
          </p:contentPart>
        </mc:Choice>
        <mc:Fallback>
          <p:pic>
            <p:nvPicPr>
              <p:cNvPr id="2" name="Ink 1">
                <a:extLst>
                  <a:ext uri="{FF2B5EF4-FFF2-40B4-BE49-F238E27FC236}">
                    <a16:creationId xmlns:a16="http://schemas.microsoft.com/office/drawing/2014/main" id="{3C689BED-8416-B843-D9C4-DA759C97B897}"/>
                  </a:ext>
                </a:extLst>
              </p:cNvPr>
              <p:cNvPicPr/>
              <p:nvPr/>
            </p:nvPicPr>
            <p:blipFill>
              <a:blip r:embed="rId7"/>
              <a:stretch>
                <a:fillRect/>
              </a:stretch>
            </p:blipFill>
            <p:spPr>
              <a:xfrm>
                <a:off x="264480" y="974380"/>
                <a:ext cx="36468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D2DCFB41-B280-941C-85B9-16FC11D70B39}"/>
                  </a:ext>
                </a:extLst>
              </p14:cNvPr>
              <p14:cNvContentPartPr/>
              <p14:nvPr/>
            </p14:nvContentPartPr>
            <p14:xfrm>
              <a:off x="255120" y="2335180"/>
              <a:ext cx="383040" cy="403920"/>
            </p14:xfrm>
          </p:contentPart>
        </mc:Choice>
        <mc:Fallback>
          <p:pic>
            <p:nvPicPr>
              <p:cNvPr id="4" name="Ink 3">
                <a:extLst>
                  <a:ext uri="{FF2B5EF4-FFF2-40B4-BE49-F238E27FC236}">
                    <a16:creationId xmlns:a16="http://schemas.microsoft.com/office/drawing/2014/main" id="{D2DCFB41-B280-941C-85B9-16FC11D70B39}"/>
                  </a:ext>
                </a:extLst>
              </p:cNvPr>
              <p:cNvPicPr/>
              <p:nvPr/>
            </p:nvPicPr>
            <p:blipFill>
              <a:blip r:embed="rId9"/>
              <a:stretch>
                <a:fillRect/>
              </a:stretch>
            </p:blipFill>
            <p:spPr>
              <a:xfrm>
                <a:off x="237120" y="2317540"/>
                <a:ext cx="41868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09477A7D-3F06-B8A5-C3AE-A5ED1724B432}"/>
                  </a:ext>
                </a:extLst>
              </p14:cNvPr>
              <p14:cNvContentPartPr/>
              <p14:nvPr/>
            </p14:nvContentPartPr>
            <p14:xfrm>
              <a:off x="8452680" y="2994340"/>
              <a:ext cx="482760" cy="26280"/>
            </p14:xfrm>
          </p:contentPart>
        </mc:Choice>
        <mc:Fallback>
          <p:pic>
            <p:nvPicPr>
              <p:cNvPr id="5" name="Ink 4">
                <a:extLst>
                  <a:ext uri="{FF2B5EF4-FFF2-40B4-BE49-F238E27FC236}">
                    <a16:creationId xmlns:a16="http://schemas.microsoft.com/office/drawing/2014/main" id="{09477A7D-3F06-B8A5-C3AE-A5ED1724B432}"/>
                  </a:ext>
                </a:extLst>
              </p:cNvPr>
              <p:cNvPicPr/>
              <p:nvPr/>
            </p:nvPicPr>
            <p:blipFill>
              <a:blip r:embed="rId11"/>
              <a:stretch>
                <a:fillRect/>
              </a:stretch>
            </p:blipFill>
            <p:spPr>
              <a:xfrm>
                <a:off x="8434680" y="2976340"/>
                <a:ext cx="518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ACBE8494-643B-273A-E4B1-1F8074A9E42B}"/>
                  </a:ext>
                </a:extLst>
              </p14:cNvPr>
              <p14:cNvContentPartPr/>
              <p14:nvPr/>
            </p14:nvContentPartPr>
            <p14:xfrm>
              <a:off x="787920" y="3143020"/>
              <a:ext cx="274680" cy="44280"/>
            </p14:xfrm>
          </p:contentPart>
        </mc:Choice>
        <mc:Fallback>
          <p:pic>
            <p:nvPicPr>
              <p:cNvPr id="7" name="Ink 6">
                <a:extLst>
                  <a:ext uri="{FF2B5EF4-FFF2-40B4-BE49-F238E27FC236}">
                    <a16:creationId xmlns:a16="http://schemas.microsoft.com/office/drawing/2014/main" id="{ACBE8494-643B-273A-E4B1-1F8074A9E42B}"/>
                  </a:ext>
                </a:extLst>
              </p:cNvPr>
              <p:cNvPicPr/>
              <p:nvPr/>
            </p:nvPicPr>
            <p:blipFill>
              <a:blip r:embed="rId13"/>
              <a:stretch>
                <a:fillRect/>
              </a:stretch>
            </p:blipFill>
            <p:spPr>
              <a:xfrm>
                <a:off x="769920" y="3125020"/>
                <a:ext cx="310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8EE77A4-E2A0-7164-7506-AE88898013D5}"/>
                  </a:ext>
                </a:extLst>
              </p14:cNvPr>
              <p14:cNvContentPartPr/>
              <p14:nvPr/>
            </p14:nvContentPartPr>
            <p14:xfrm>
              <a:off x="1378680" y="3179380"/>
              <a:ext cx="351720" cy="24120"/>
            </p14:xfrm>
          </p:contentPart>
        </mc:Choice>
        <mc:Fallback>
          <p:pic>
            <p:nvPicPr>
              <p:cNvPr id="9" name="Ink 8">
                <a:extLst>
                  <a:ext uri="{FF2B5EF4-FFF2-40B4-BE49-F238E27FC236}">
                    <a16:creationId xmlns:a16="http://schemas.microsoft.com/office/drawing/2014/main" id="{28EE77A4-E2A0-7164-7506-AE88898013D5}"/>
                  </a:ext>
                </a:extLst>
              </p:cNvPr>
              <p:cNvPicPr/>
              <p:nvPr/>
            </p:nvPicPr>
            <p:blipFill>
              <a:blip r:embed="rId15"/>
              <a:stretch>
                <a:fillRect/>
              </a:stretch>
            </p:blipFill>
            <p:spPr>
              <a:xfrm>
                <a:off x="1361040" y="3161380"/>
                <a:ext cx="387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7BF2E102-A756-FFB7-66A4-62AA6F47AD5F}"/>
                  </a:ext>
                </a:extLst>
              </p14:cNvPr>
              <p14:cNvContentPartPr/>
              <p14:nvPr/>
            </p14:nvContentPartPr>
            <p14:xfrm>
              <a:off x="153600" y="3280540"/>
              <a:ext cx="420840" cy="488520"/>
            </p14:xfrm>
          </p:contentPart>
        </mc:Choice>
        <mc:Fallback>
          <p:pic>
            <p:nvPicPr>
              <p:cNvPr id="11" name="Ink 10">
                <a:extLst>
                  <a:ext uri="{FF2B5EF4-FFF2-40B4-BE49-F238E27FC236}">
                    <a16:creationId xmlns:a16="http://schemas.microsoft.com/office/drawing/2014/main" id="{7BF2E102-A756-FFB7-66A4-62AA6F47AD5F}"/>
                  </a:ext>
                </a:extLst>
              </p:cNvPr>
              <p:cNvPicPr/>
              <p:nvPr/>
            </p:nvPicPr>
            <p:blipFill>
              <a:blip r:embed="rId17"/>
              <a:stretch>
                <a:fillRect/>
              </a:stretch>
            </p:blipFill>
            <p:spPr>
              <a:xfrm>
                <a:off x="135600" y="3262540"/>
                <a:ext cx="45648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786095DD-DCA5-ECE5-143A-4328CCBDD144}"/>
                  </a:ext>
                </a:extLst>
              </p14:cNvPr>
              <p14:cNvContentPartPr/>
              <p14:nvPr/>
            </p14:nvContentPartPr>
            <p14:xfrm>
              <a:off x="2476680" y="4364500"/>
              <a:ext cx="702720" cy="79920"/>
            </p14:xfrm>
          </p:contentPart>
        </mc:Choice>
        <mc:Fallback>
          <p:pic>
            <p:nvPicPr>
              <p:cNvPr id="12" name="Ink 11">
                <a:extLst>
                  <a:ext uri="{FF2B5EF4-FFF2-40B4-BE49-F238E27FC236}">
                    <a16:creationId xmlns:a16="http://schemas.microsoft.com/office/drawing/2014/main" id="{786095DD-DCA5-ECE5-143A-4328CCBDD144}"/>
                  </a:ext>
                </a:extLst>
              </p:cNvPr>
              <p:cNvPicPr/>
              <p:nvPr/>
            </p:nvPicPr>
            <p:blipFill>
              <a:blip r:embed="rId19"/>
              <a:stretch>
                <a:fillRect/>
              </a:stretch>
            </p:blipFill>
            <p:spPr>
              <a:xfrm>
                <a:off x="2458680" y="4346860"/>
                <a:ext cx="738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336829DC-30A8-E436-A4D7-F0F2BD3A5DAE}"/>
                  </a:ext>
                </a:extLst>
              </p14:cNvPr>
              <p14:cNvContentPartPr/>
              <p14:nvPr/>
            </p14:nvContentPartPr>
            <p14:xfrm>
              <a:off x="7377360" y="4167580"/>
              <a:ext cx="436320" cy="37440"/>
            </p14:xfrm>
          </p:contentPart>
        </mc:Choice>
        <mc:Fallback>
          <p:pic>
            <p:nvPicPr>
              <p:cNvPr id="13" name="Ink 12">
                <a:extLst>
                  <a:ext uri="{FF2B5EF4-FFF2-40B4-BE49-F238E27FC236}">
                    <a16:creationId xmlns:a16="http://schemas.microsoft.com/office/drawing/2014/main" id="{336829DC-30A8-E436-A4D7-F0F2BD3A5DAE}"/>
                  </a:ext>
                </a:extLst>
              </p:cNvPr>
              <p:cNvPicPr/>
              <p:nvPr/>
            </p:nvPicPr>
            <p:blipFill>
              <a:blip r:embed="rId21"/>
              <a:stretch>
                <a:fillRect/>
              </a:stretch>
            </p:blipFill>
            <p:spPr>
              <a:xfrm>
                <a:off x="7359720" y="4149580"/>
                <a:ext cx="471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620AC907-456F-36DC-80BB-79F6B72CE0FE}"/>
                  </a:ext>
                </a:extLst>
              </p14:cNvPr>
              <p14:cNvContentPartPr/>
              <p14:nvPr/>
            </p14:nvContentPartPr>
            <p14:xfrm>
              <a:off x="8394360" y="4144540"/>
              <a:ext cx="479880" cy="39600"/>
            </p14:xfrm>
          </p:contentPart>
        </mc:Choice>
        <mc:Fallback>
          <p:pic>
            <p:nvPicPr>
              <p:cNvPr id="14" name="Ink 13">
                <a:extLst>
                  <a:ext uri="{FF2B5EF4-FFF2-40B4-BE49-F238E27FC236}">
                    <a16:creationId xmlns:a16="http://schemas.microsoft.com/office/drawing/2014/main" id="{620AC907-456F-36DC-80BB-79F6B72CE0FE}"/>
                  </a:ext>
                </a:extLst>
              </p:cNvPr>
              <p:cNvPicPr/>
              <p:nvPr/>
            </p:nvPicPr>
            <p:blipFill>
              <a:blip r:embed="rId23"/>
              <a:stretch>
                <a:fillRect/>
              </a:stretch>
            </p:blipFill>
            <p:spPr>
              <a:xfrm>
                <a:off x="8376720" y="4126540"/>
                <a:ext cx="515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1420F1C9-4B94-EF4B-3501-0EBB163535AA}"/>
                  </a:ext>
                </a:extLst>
              </p14:cNvPr>
              <p14:cNvContentPartPr/>
              <p14:nvPr/>
            </p14:nvContentPartPr>
            <p14:xfrm>
              <a:off x="339360" y="4393300"/>
              <a:ext cx="334080" cy="300600"/>
            </p14:xfrm>
          </p:contentPart>
        </mc:Choice>
        <mc:Fallback>
          <p:pic>
            <p:nvPicPr>
              <p:cNvPr id="15" name="Ink 14">
                <a:extLst>
                  <a:ext uri="{FF2B5EF4-FFF2-40B4-BE49-F238E27FC236}">
                    <a16:creationId xmlns:a16="http://schemas.microsoft.com/office/drawing/2014/main" id="{1420F1C9-4B94-EF4B-3501-0EBB163535AA}"/>
                  </a:ext>
                </a:extLst>
              </p:cNvPr>
              <p:cNvPicPr/>
              <p:nvPr/>
            </p:nvPicPr>
            <p:blipFill>
              <a:blip r:embed="rId25"/>
              <a:stretch>
                <a:fillRect/>
              </a:stretch>
            </p:blipFill>
            <p:spPr>
              <a:xfrm>
                <a:off x="321720" y="4375660"/>
                <a:ext cx="369720" cy="336240"/>
              </a:xfrm>
              <a:prstGeom prst="rect">
                <a:avLst/>
              </a:prstGeom>
            </p:spPr>
          </p:pic>
        </mc:Fallback>
      </mc:AlternateContent>
    </p:spTree>
    <p:extLst>
      <p:ext uri="{BB962C8B-B14F-4D97-AF65-F5344CB8AC3E}">
        <p14:creationId xmlns:p14="http://schemas.microsoft.com/office/powerpoint/2010/main" val="395739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277D526-EE02-1E22-CE1C-08754C83F48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5792DB-673C-6AD6-E549-C1530ACA2EBB}"/>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0C02A1-F8D7-6533-655D-1C137FA6125C}"/>
              </a:ext>
            </a:extLst>
          </p:cNvPr>
          <p:cNvSpPr txBox="1"/>
          <p:nvPr/>
        </p:nvSpPr>
        <p:spPr>
          <a:xfrm>
            <a:off x="349250" y="253563"/>
            <a:ext cx="8807450" cy="5509200"/>
          </a:xfrm>
          <a:prstGeom prst="rect">
            <a:avLst/>
          </a:prstGeom>
          <a:noFill/>
        </p:spPr>
        <p:txBody>
          <a:bodyPr wrap="square" rtlCol="0">
            <a:spAutoFit/>
          </a:bodyPr>
          <a:lstStyle/>
          <a:p>
            <a:pPr algn="ctr"/>
            <a:r>
              <a:rPr lang="en-US" sz="3200" b="1">
                <a:solidFill>
                  <a:srgbClr val="FFC000"/>
                </a:solidFill>
                <a:cs typeface="+mj-cs"/>
              </a:rPr>
              <a:t>Hebrew Words Used in the Bible Idolatry and Idols</a:t>
            </a:r>
          </a:p>
          <a:p>
            <a:pPr marL="457200" indent="-457200">
              <a:buFont typeface="Arial" panose="020B0604020202020204" pitchFamily="34" charset="0"/>
              <a:buChar char="•"/>
            </a:pPr>
            <a:endParaRPr lang="en-US" sz="3200">
              <a:solidFill>
                <a:srgbClr val="FFC000"/>
              </a:solidFill>
              <a:cs typeface="+mj-cs"/>
            </a:endParaRPr>
          </a:p>
          <a:p>
            <a:pPr marL="457200" indent="-457200">
              <a:buFont typeface="Arial" panose="020B0604020202020204" pitchFamily="34" charset="0"/>
              <a:buChar char="•"/>
            </a:pPr>
            <a:r>
              <a:rPr lang="he-IL" sz="3200">
                <a:solidFill>
                  <a:srgbClr val="FFFF00"/>
                </a:solidFill>
                <a:cs typeface="+mj-cs"/>
              </a:rPr>
              <a:t>אֱלֹהִים אֲחֵרִים </a:t>
            </a:r>
            <a:r>
              <a:rPr lang="en-US" sz="3200">
                <a:solidFill>
                  <a:srgbClr val="FFFF00"/>
                </a:solidFill>
                <a:cs typeface="+mj-cs"/>
              </a:rPr>
              <a:t> </a:t>
            </a:r>
            <a:r>
              <a:rPr lang="en-US" sz="3200">
                <a:solidFill>
                  <a:srgbClr val="92D050"/>
                </a:solidFill>
                <a:cs typeface="+mj-cs"/>
              </a:rPr>
              <a:t>elohim acherim </a:t>
            </a:r>
            <a:r>
              <a:rPr lang="en-US" sz="3200">
                <a:solidFill>
                  <a:srgbClr val="FFC000"/>
                </a:solidFill>
                <a:cs typeface="+mj-cs"/>
              </a:rPr>
              <a:t>- other gods (</a:t>
            </a:r>
            <a:r>
              <a:rPr lang="en-US" sz="3200">
                <a:solidFill>
                  <a:srgbClr val="00B0F0"/>
                </a:solidFill>
                <a:cs typeface="+mj-cs"/>
              </a:rPr>
              <a:t>Exodus 20:3</a:t>
            </a:r>
            <a:r>
              <a:rPr lang="en-US" sz="3200">
                <a:solidFill>
                  <a:srgbClr val="FFC000"/>
                </a:solidFill>
                <a:cs typeface="+mj-cs"/>
              </a:rPr>
              <a:t>)</a:t>
            </a:r>
          </a:p>
          <a:p>
            <a:pPr marL="457200" indent="-457200">
              <a:buFont typeface="Arial" panose="020B0604020202020204" pitchFamily="34" charset="0"/>
              <a:buChar char="•"/>
            </a:pPr>
            <a:r>
              <a:rPr lang="he-IL" sz="3200">
                <a:solidFill>
                  <a:srgbClr val="FFFF00"/>
                </a:solidFill>
                <a:cs typeface="+mj-cs"/>
              </a:rPr>
              <a:t>פֶּסֶל</a:t>
            </a:r>
            <a:r>
              <a:rPr lang="he-IL" sz="3200">
                <a:solidFill>
                  <a:srgbClr val="FFC000"/>
                </a:solidFill>
                <a:cs typeface="+mj-cs"/>
              </a:rPr>
              <a:t> </a:t>
            </a:r>
            <a:r>
              <a:rPr lang="en-US" sz="3200">
                <a:solidFill>
                  <a:srgbClr val="FFC000"/>
                </a:solidFill>
                <a:cs typeface="+mj-cs"/>
              </a:rPr>
              <a:t> </a:t>
            </a:r>
            <a:r>
              <a:rPr lang="en-US" sz="3200">
                <a:solidFill>
                  <a:srgbClr val="92D050"/>
                </a:solidFill>
                <a:cs typeface="+mj-cs"/>
              </a:rPr>
              <a:t>pesel</a:t>
            </a:r>
            <a:r>
              <a:rPr lang="en-US" sz="3200">
                <a:solidFill>
                  <a:srgbClr val="FFC000"/>
                </a:solidFill>
                <a:cs typeface="+mj-cs"/>
              </a:rPr>
              <a:t> - graven image (</a:t>
            </a:r>
            <a:r>
              <a:rPr lang="en-US" sz="3200">
                <a:solidFill>
                  <a:srgbClr val="00B0F0"/>
                </a:solidFill>
                <a:cs typeface="+mj-cs"/>
              </a:rPr>
              <a:t>Exodus 20:4</a:t>
            </a:r>
            <a:r>
              <a:rPr lang="en-US" sz="3200">
                <a:solidFill>
                  <a:srgbClr val="FFC000"/>
                </a:solidFill>
                <a:cs typeface="+mj-cs"/>
              </a:rPr>
              <a:t>)</a:t>
            </a:r>
          </a:p>
          <a:p>
            <a:pPr marL="457200" indent="-457200">
              <a:buFont typeface="Arial" panose="020B0604020202020204" pitchFamily="34" charset="0"/>
              <a:buChar char="•"/>
            </a:pPr>
            <a:r>
              <a:rPr lang="he-IL" sz="3200">
                <a:solidFill>
                  <a:srgbClr val="FFFF00"/>
                </a:solidFill>
                <a:cs typeface="+mj-cs"/>
              </a:rPr>
              <a:t>מַסֵּכָה</a:t>
            </a:r>
            <a:r>
              <a:rPr lang="he-IL" sz="3200">
                <a:solidFill>
                  <a:srgbClr val="FFC000"/>
                </a:solidFill>
                <a:cs typeface="+mj-cs"/>
              </a:rPr>
              <a:t> </a:t>
            </a:r>
            <a:r>
              <a:rPr lang="en-US" sz="3200">
                <a:solidFill>
                  <a:srgbClr val="FFC000"/>
                </a:solidFill>
                <a:cs typeface="+mj-cs"/>
              </a:rPr>
              <a:t> </a:t>
            </a:r>
            <a:r>
              <a:rPr lang="en-US" sz="3200">
                <a:solidFill>
                  <a:srgbClr val="92D050"/>
                </a:solidFill>
                <a:cs typeface="+mj-cs"/>
              </a:rPr>
              <a:t>massekah</a:t>
            </a:r>
            <a:r>
              <a:rPr lang="en-US" sz="3200">
                <a:solidFill>
                  <a:srgbClr val="FFC000"/>
                </a:solidFill>
                <a:cs typeface="+mj-cs"/>
              </a:rPr>
              <a:t>  - molten image (</a:t>
            </a:r>
            <a:r>
              <a:rPr lang="en-US" sz="3200">
                <a:solidFill>
                  <a:srgbClr val="00B0F0"/>
                </a:solidFill>
                <a:cs typeface="+mj-cs"/>
              </a:rPr>
              <a:t>Exodus 20:4</a:t>
            </a:r>
            <a:r>
              <a:rPr lang="en-US" sz="3200">
                <a:solidFill>
                  <a:srgbClr val="FFC000"/>
                </a:solidFill>
                <a:cs typeface="+mj-cs"/>
              </a:rPr>
              <a:t>)</a:t>
            </a:r>
          </a:p>
          <a:p>
            <a:pPr marL="457200" indent="-457200">
              <a:buFont typeface="Arial" panose="020B0604020202020204" pitchFamily="34" charset="0"/>
              <a:buChar char="•"/>
            </a:pPr>
            <a:r>
              <a:rPr lang="he-IL" sz="3200">
                <a:solidFill>
                  <a:srgbClr val="FFFF00"/>
                </a:solidFill>
                <a:cs typeface="+mj-cs"/>
              </a:rPr>
              <a:t>גִּלּוּלִים</a:t>
            </a:r>
            <a:r>
              <a:rPr lang="he-IL" sz="3200">
                <a:solidFill>
                  <a:srgbClr val="FFC000"/>
                </a:solidFill>
                <a:cs typeface="+mj-cs"/>
              </a:rPr>
              <a:t> </a:t>
            </a:r>
            <a:r>
              <a:rPr lang="en-US" sz="3200">
                <a:solidFill>
                  <a:srgbClr val="FFC000"/>
                </a:solidFill>
                <a:cs typeface="+mj-cs"/>
              </a:rPr>
              <a:t> </a:t>
            </a:r>
            <a:r>
              <a:rPr lang="en-US" sz="3200">
                <a:solidFill>
                  <a:srgbClr val="92D050"/>
                </a:solidFill>
                <a:cs typeface="+mj-cs"/>
              </a:rPr>
              <a:t>gillulim</a:t>
            </a:r>
            <a:r>
              <a:rPr lang="en-US" sz="3200">
                <a:solidFill>
                  <a:srgbClr val="FFC000"/>
                </a:solidFill>
                <a:cs typeface="+mj-cs"/>
              </a:rPr>
              <a:t> - idols, literally dung pellets (</a:t>
            </a:r>
            <a:r>
              <a:rPr lang="en-US" sz="3200">
                <a:solidFill>
                  <a:srgbClr val="00B0F0"/>
                </a:solidFill>
                <a:cs typeface="+mj-cs"/>
              </a:rPr>
              <a:t>Ezekiel 6:4</a:t>
            </a:r>
            <a:r>
              <a:rPr lang="en-US" sz="3200">
                <a:solidFill>
                  <a:srgbClr val="FFC000"/>
                </a:solidFill>
                <a:cs typeface="+mj-cs"/>
              </a:rPr>
              <a:t>)</a:t>
            </a:r>
          </a:p>
          <a:p>
            <a:pPr marL="457200" indent="-457200">
              <a:buFont typeface="Arial" panose="020B0604020202020204" pitchFamily="34" charset="0"/>
              <a:buChar char="•"/>
            </a:pPr>
            <a:r>
              <a:rPr lang="he-IL" sz="3200">
                <a:solidFill>
                  <a:srgbClr val="FFFF00"/>
                </a:solidFill>
                <a:cs typeface="+mj-cs"/>
              </a:rPr>
              <a:t>תְּרָפִים</a:t>
            </a:r>
            <a:r>
              <a:rPr lang="he-IL" sz="3200">
                <a:solidFill>
                  <a:srgbClr val="FFC000"/>
                </a:solidFill>
                <a:cs typeface="+mj-cs"/>
              </a:rPr>
              <a:t> </a:t>
            </a:r>
            <a:r>
              <a:rPr lang="en-US" sz="3200">
                <a:solidFill>
                  <a:srgbClr val="FFC000"/>
                </a:solidFill>
                <a:cs typeface="+mj-cs"/>
              </a:rPr>
              <a:t> </a:t>
            </a:r>
            <a:r>
              <a:rPr lang="en-US" sz="3200">
                <a:solidFill>
                  <a:srgbClr val="92D050"/>
                </a:solidFill>
                <a:cs typeface="+mj-cs"/>
              </a:rPr>
              <a:t>teraphim</a:t>
            </a:r>
            <a:r>
              <a:rPr lang="en-US" sz="3200">
                <a:solidFill>
                  <a:srgbClr val="FFC000"/>
                </a:solidFill>
                <a:cs typeface="+mj-cs"/>
              </a:rPr>
              <a:t> - household idols (</a:t>
            </a:r>
            <a:r>
              <a:rPr lang="en-US" sz="3200">
                <a:solidFill>
                  <a:srgbClr val="00B0F0"/>
                </a:solidFill>
                <a:cs typeface="+mj-cs"/>
              </a:rPr>
              <a:t>Genesis 31:19</a:t>
            </a:r>
            <a:r>
              <a:rPr lang="en-US" sz="3200">
                <a:solidFill>
                  <a:srgbClr val="FFC000"/>
                </a:solidFill>
                <a:cs typeface="+mj-cs"/>
              </a:rPr>
              <a:t>)</a:t>
            </a:r>
          </a:p>
          <a:p>
            <a:pPr marL="457200" indent="-457200">
              <a:buFont typeface="Arial" panose="020B0604020202020204" pitchFamily="34" charset="0"/>
              <a:buChar char="•"/>
            </a:pPr>
            <a:r>
              <a:rPr lang="he-IL" sz="3200">
                <a:solidFill>
                  <a:srgbClr val="FFFF00"/>
                </a:solidFill>
                <a:cs typeface="+mj-cs"/>
              </a:rPr>
              <a:t>אֱלִיל</a:t>
            </a:r>
            <a:r>
              <a:rPr lang="he-IL" sz="3200">
                <a:solidFill>
                  <a:srgbClr val="FFC000"/>
                </a:solidFill>
                <a:cs typeface="+mj-cs"/>
              </a:rPr>
              <a:t> </a:t>
            </a:r>
            <a:r>
              <a:rPr lang="en-US" sz="3200">
                <a:solidFill>
                  <a:srgbClr val="FFC000"/>
                </a:solidFill>
                <a:cs typeface="+mj-cs"/>
              </a:rPr>
              <a:t> </a:t>
            </a:r>
            <a:r>
              <a:rPr lang="en-US" sz="3200">
                <a:solidFill>
                  <a:srgbClr val="92D050"/>
                </a:solidFill>
                <a:cs typeface="+mj-cs"/>
              </a:rPr>
              <a:t>elil</a:t>
            </a:r>
            <a:r>
              <a:rPr lang="en-US" sz="3200">
                <a:solidFill>
                  <a:srgbClr val="FFC000"/>
                </a:solidFill>
                <a:cs typeface="+mj-cs"/>
              </a:rPr>
              <a:t> - idol, literally worthless or of no account (</a:t>
            </a:r>
            <a:r>
              <a:rPr lang="en-US" sz="3200">
                <a:solidFill>
                  <a:srgbClr val="00B0F0"/>
                </a:solidFill>
                <a:cs typeface="+mj-cs"/>
              </a:rPr>
              <a:t>Isaiah 2:8</a:t>
            </a:r>
            <a:r>
              <a:rPr lang="en-US" sz="3200">
                <a:solidFill>
                  <a:srgbClr val="FFC000"/>
                </a:solidFill>
                <a:cs typeface="+mj-cs"/>
              </a:rPr>
              <a:t>)</a:t>
            </a:r>
          </a:p>
        </p:txBody>
      </p:sp>
      <p:sp>
        <p:nvSpPr>
          <p:cNvPr id="8" name="TextBox 7">
            <a:extLst>
              <a:ext uri="{FF2B5EF4-FFF2-40B4-BE49-F238E27FC236}">
                <a16:creationId xmlns:a16="http://schemas.microsoft.com/office/drawing/2014/main" id="{607BC7A1-5580-3FD2-7CC2-4B6C9A97D87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32EEA8EA-9543-A9BB-E523-3D346724E14B}"/>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FD576C04-FE8F-8DBD-6AF8-AE0761DFC8C4}"/>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FD576C04-FE8F-8DBD-6AF8-AE0761DFC8C4}"/>
                  </a:ext>
                </a:extLst>
              </p:cNvPr>
              <p:cNvPicPr/>
              <p:nvPr/>
            </p:nvPicPr>
            <p:blipFill>
              <a:blip r:embed="rId5"/>
              <a:stretch>
                <a:fillRect/>
              </a:stretch>
            </p:blipFill>
            <p:spPr>
              <a:xfrm>
                <a:off x="-649200" y="5725300"/>
                <a:ext cx="64440" cy="65520"/>
              </a:xfrm>
              <a:prstGeom prst="rect">
                <a:avLst/>
              </a:prstGeom>
            </p:spPr>
          </p:pic>
        </mc:Fallback>
      </mc:AlternateContent>
      <p:grpSp>
        <p:nvGrpSpPr>
          <p:cNvPr id="5" name="Group 4">
            <a:extLst>
              <a:ext uri="{FF2B5EF4-FFF2-40B4-BE49-F238E27FC236}">
                <a16:creationId xmlns:a16="http://schemas.microsoft.com/office/drawing/2014/main" id="{C9097BA4-FD9F-E647-01B5-FA6B36829A3D}"/>
              </a:ext>
            </a:extLst>
          </p:cNvPr>
          <p:cNvGrpSpPr/>
          <p:nvPr/>
        </p:nvGrpSpPr>
        <p:grpSpPr>
          <a:xfrm>
            <a:off x="975480" y="1730740"/>
            <a:ext cx="1791000" cy="128520"/>
            <a:chOff x="975480" y="1730740"/>
            <a:chExt cx="1791000" cy="12852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481B88BA-F17F-28D0-D329-0399598D9018}"/>
                    </a:ext>
                  </a:extLst>
                </p14:cNvPr>
                <p14:cNvContentPartPr/>
                <p14:nvPr/>
              </p14:nvContentPartPr>
              <p14:xfrm>
                <a:off x="1015440" y="1730740"/>
                <a:ext cx="24480" cy="27720"/>
              </p14:xfrm>
            </p:contentPart>
          </mc:Choice>
          <mc:Fallback>
            <p:pic>
              <p:nvPicPr>
                <p:cNvPr id="2" name="Ink 1">
                  <a:extLst>
                    <a:ext uri="{FF2B5EF4-FFF2-40B4-BE49-F238E27FC236}">
                      <a16:creationId xmlns:a16="http://schemas.microsoft.com/office/drawing/2014/main" id="{481B88BA-F17F-28D0-D329-0399598D9018}"/>
                    </a:ext>
                  </a:extLst>
                </p:cNvPr>
                <p:cNvPicPr/>
                <p:nvPr/>
              </p:nvPicPr>
              <p:blipFill>
                <a:blip r:embed="rId7"/>
                <a:stretch>
                  <a:fillRect/>
                </a:stretch>
              </p:blipFill>
              <p:spPr>
                <a:xfrm>
                  <a:off x="997800" y="1712740"/>
                  <a:ext cx="60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85E4ADE-49C0-C7D6-AA2B-5CCB8D765D40}"/>
                    </a:ext>
                  </a:extLst>
                </p14:cNvPr>
                <p14:cNvContentPartPr/>
                <p14:nvPr/>
              </p14:nvContentPartPr>
              <p14:xfrm>
                <a:off x="975480" y="1757380"/>
                <a:ext cx="1791000" cy="101880"/>
              </p14:xfrm>
            </p:contentPart>
          </mc:Choice>
          <mc:Fallback>
            <p:pic>
              <p:nvPicPr>
                <p:cNvPr id="4" name="Ink 3">
                  <a:extLst>
                    <a:ext uri="{FF2B5EF4-FFF2-40B4-BE49-F238E27FC236}">
                      <a16:creationId xmlns:a16="http://schemas.microsoft.com/office/drawing/2014/main" id="{585E4ADE-49C0-C7D6-AA2B-5CCB8D765D40}"/>
                    </a:ext>
                  </a:extLst>
                </p:cNvPr>
                <p:cNvPicPr/>
                <p:nvPr/>
              </p:nvPicPr>
              <p:blipFill>
                <a:blip r:embed="rId9"/>
                <a:stretch>
                  <a:fillRect/>
                </a:stretch>
              </p:blipFill>
              <p:spPr>
                <a:xfrm>
                  <a:off x="957480" y="1739380"/>
                  <a:ext cx="1826640" cy="13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196EFB9-A945-F55C-AE2B-C9F9175D5F7F}"/>
                  </a:ext>
                </a:extLst>
              </p14:cNvPr>
              <p14:cNvContentPartPr/>
              <p14:nvPr/>
            </p14:nvContentPartPr>
            <p14:xfrm>
              <a:off x="1004280" y="2797060"/>
              <a:ext cx="500400" cy="92520"/>
            </p14:xfrm>
          </p:contentPart>
        </mc:Choice>
        <mc:Fallback>
          <p:pic>
            <p:nvPicPr>
              <p:cNvPr id="7" name="Ink 6">
                <a:extLst>
                  <a:ext uri="{FF2B5EF4-FFF2-40B4-BE49-F238E27FC236}">
                    <a16:creationId xmlns:a16="http://schemas.microsoft.com/office/drawing/2014/main" id="{6196EFB9-A945-F55C-AE2B-C9F9175D5F7F}"/>
                  </a:ext>
                </a:extLst>
              </p:cNvPr>
              <p:cNvPicPr/>
              <p:nvPr/>
            </p:nvPicPr>
            <p:blipFill>
              <a:blip r:embed="rId11"/>
              <a:stretch>
                <a:fillRect/>
              </a:stretch>
            </p:blipFill>
            <p:spPr>
              <a:xfrm>
                <a:off x="986280" y="2779060"/>
                <a:ext cx="536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76845E9-F07A-FE95-D863-4A9816440A85}"/>
                  </a:ext>
                </a:extLst>
              </p14:cNvPr>
              <p14:cNvContentPartPr/>
              <p14:nvPr/>
            </p14:nvContentPartPr>
            <p14:xfrm>
              <a:off x="1032360" y="3220420"/>
              <a:ext cx="618840" cy="83880"/>
            </p14:xfrm>
          </p:contentPart>
        </mc:Choice>
        <mc:Fallback>
          <p:pic>
            <p:nvPicPr>
              <p:cNvPr id="9" name="Ink 8">
                <a:extLst>
                  <a:ext uri="{FF2B5EF4-FFF2-40B4-BE49-F238E27FC236}">
                    <a16:creationId xmlns:a16="http://schemas.microsoft.com/office/drawing/2014/main" id="{F76845E9-F07A-FE95-D863-4A9816440A85}"/>
                  </a:ext>
                </a:extLst>
              </p:cNvPr>
              <p:cNvPicPr/>
              <p:nvPr/>
            </p:nvPicPr>
            <p:blipFill>
              <a:blip r:embed="rId13"/>
              <a:stretch>
                <a:fillRect/>
              </a:stretch>
            </p:blipFill>
            <p:spPr>
              <a:xfrm>
                <a:off x="1014360" y="3202420"/>
                <a:ext cx="654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C98EF3F-704A-98D6-48B8-E74B680AC8F8}"/>
                  </a:ext>
                </a:extLst>
              </p14:cNvPr>
              <p14:cNvContentPartPr/>
              <p14:nvPr/>
            </p14:nvContentPartPr>
            <p14:xfrm>
              <a:off x="986280" y="3649180"/>
              <a:ext cx="866880" cy="114480"/>
            </p14:xfrm>
          </p:contentPart>
        </mc:Choice>
        <mc:Fallback>
          <p:pic>
            <p:nvPicPr>
              <p:cNvPr id="11" name="Ink 10">
                <a:extLst>
                  <a:ext uri="{FF2B5EF4-FFF2-40B4-BE49-F238E27FC236}">
                    <a16:creationId xmlns:a16="http://schemas.microsoft.com/office/drawing/2014/main" id="{3C98EF3F-704A-98D6-48B8-E74B680AC8F8}"/>
                  </a:ext>
                </a:extLst>
              </p:cNvPr>
              <p:cNvPicPr/>
              <p:nvPr/>
            </p:nvPicPr>
            <p:blipFill>
              <a:blip r:embed="rId15"/>
              <a:stretch>
                <a:fillRect/>
              </a:stretch>
            </p:blipFill>
            <p:spPr>
              <a:xfrm>
                <a:off x="968280" y="3631180"/>
                <a:ext cx="902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16FD07D-43B3-50A4-91E1-F7FF09E4743B}"/>
                  </a:ext>
                </a:extLst>
              </p14:cNvPr>
              <p14:cNvContentPartPr/>
              <p14:nvPr/>
            </p14:nvContentPartPr>
            <p14:xfrm>
              <a:off x="1038120" y="4660420"/>
              <a:ext cx="797040" cy="53640"/>
            </p14:xfrm>
          </p:contentPart>
        </mc:Choice>
        <mc:Fallback>
          <p:pic>
            <p:nvPicPr>
              <p:cNvPr id="12" name="Ink 11">
                <a:extLst>
                  <a:ext uri="{FF2B5EF4-FFF2-40B4-BE49-F238E27FC236}">
                    <a16:creationId xmlns:a16="http://schemas.microsoft.com/office/drawing/2014/main" id="{016FD07D-43B3-50A4-91E1-F7FF09E4743B}"/>
                  </a:ext>
                </a:extLst>
              </p:cNvPr>
              <p:cNvPicPr/>
              <p:nvPr/>
            </p:nvPicPr>
            <p:blipFill>
              <a:blip r:embed="rId17"/>
              <a:stretch>
                <a:fillRect/>
              </a:stretch>
            </p:blipFill>
            <p:spPr>
              <a:xfrm>
                <a:off x="1020480" y="4642780"/>
                <a:ext cx="832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9CA3E4E-10E1-47EB-2411-4B8CCE5E5DD3}"/>
                  </a:ext>
                </a:extLst>
              </p14:cNvPr>
              <p14:cNvContentPartPr/>
              <p14:nvPr/>
            </p14:nvContentPartPr>
            <p14:xfrm>
              <a:off x="988080" y="5168380"/>
              <a:ext cx="583200" cy="119520"/>
            </p14:xfrm>
          </p:contentPart>
        </mc:Choice>
        <mc:Fallback>
          <p:pic>
            <p:nvPicPr>
              <p:cNvPr id="13" name="Ink 12">
                <a:extLst>
                  <a:ext uri="{FF2B5EF4-FFF2-40B4-BE49-F238E27FC236}">
                    <a16:creationId xmlns:a16="http://schemas.microsoft.com/office/drawing/2014/main" id="{C9CA3E4E-10E1-47EB-2411-4B8CCE5E5DD3}"/>
                  </a:ext>
                </a:extLst>
              </p:cNvPr>
              <p:cNvPicPr/>
              <p:nvPr/>
            </p:nvPicPr>
            <p:blipFill>
              <a:blip r:embed="rId19"/>
              <a:stretch>
                <a:fillRect/>
              </a:stretch>
            </p:blipFill>
            <p:spPr>
              <a:xfrm>
                <a:off x="970440" y="5150740"/>
                <a:ext cx="618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925019A-5AC8-C079-87C4-45406A3E1058}"/>
                  </a:ext>
                </a:extLst>
              </p14:cNvPr>
              <p14:cNvContentPartPr/>
              <p14:nvPr/>
            </p14:nvContentPartPr>
            <p14:xfrm>
              <a:off x="7971000" y="1816060"/>
              <a:ext cx="641520" cy="11880"/>
            </p14:xfrm>
          </p:contentPart>
        </mc:Choice>
        <mc:Fallback>
          <p:pic>
            <p:nvPicPr>
              <p:cNvPr id="14" name="Ink 13">
                <a:extLst>
                  <a:ext uri="{FF2B5EF4-FFF2-40B4-BE49-F238E27FC236}">
                    <a16:creationId xmlns:a16="http://schemas.microsoft.com/office/drawing/2014/main" id="{8925019A-5AC8-C079-87C4-45406A3E1058}"/>
                  </a:ext>
                </a:extLst>
              </p:cNvPr>
              <p:cNvPicPr/>
              <p:nvPr/>
            </p:nvPicPr>
            <p:blipFill>
              <a:blip r:embed="rId21"/>
              <a:stretch>
                <a:fillRect/>
              </a:stretch>
            </p:blipFill>
            <p:spPr>
              <a:xfrm>
                <a:off x="7953360" y="1798420"/>
                <a:ext cx="677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69D1EB00-5EC6-915F-5DEB-5F72B3E95E2B}"/>
                  </a:ext>
                </a:extLst>
              </p14:cNvPr>
              <p14:cNvContentPartPr/>
              <p14:nvPr/>
            </p14:nvContentPartPr>
            <p14:xfrm>
              <a:off x="5392320" y="2673580"/>
              <a:ext cx="734760" cy="49680"/>
            </p14:xfrm>
          </p:contentPart>
        </mc:Choice>
        <mc:Fallback>
          <p:pic>
            <p:nvPicPr>
              <p:cNvPr id="15" name="Ink 14">
                <a:extLst>
                  <a:ext uri="{FF2B5EF4-FFF2-40B4-BE49-F238E27FC236}">
                    <a16:creationId xmlns:a16="http://schemas.microsoft.com/office/drawing/2014/main" id="{69D1EB00-5EC6-915F-5DEB-5F72B3E95E2B}"/>
                  </a:ext>
                </a:extLst>
              </p:cNvPr>
              <p:cNvPicPr/>
              <p:nvPr/>
            </p:nvPicPr>
            <p:blipFill>
              <a:blip r:embed="rId23"/>
              <a:stretch>
                <a:fillRect/>
              </a:stretch>
            </p:blipFill>
            <p:spPr>
              <a:xfrm>
                <a:off x="5374680" y="2655580"/>
                <a:ext cx="770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035C9CA9-37AD-A733-0F1D-F4A3AC91226D}"/>
                  </a:ext>
                </a:extLst>
              </p14:cNvPr>
              <p14:cNvContentPartPr/>
              <p14:nvPr/>
            </p14:nvContentPartPr>
            <p14:xfrm>
              <a:off x="6517320" y="3187660"/>
              <a:ext cx="850320" cy="56160"/>
            </p14:xfrm>
          </p:contentPart>
        </mc:Choice>
        <mc:Fallback>
          <p:pic>
            <p:nvPicPr>
              <p:cNvPr id="16" name="Ink 15">
                <a:extLst>
                  <a:ext uri="{FF2B5EF4-FFF2-40B4-BE49-F238E27FC236}">
                    <a16:creationId xmlns:a16="http://schemas.microsoft.com/office/drawing/2014/main" id="{035C9CA9-37AD-A733-0F1D-F4A3AC91226D}"/>
                  </a:ext>
                </a:extLst>
              </p:cNvPr>
              <p:cNvPicPr/>
              <p:nvPr/>
            </p:nvPicPr>
            <p:blipFill>
              <a:blip r:embed="rId25"/>
              <a:stretch>
                <a:fillRect/>
              </a:stretch>
            </p:blipFill>
            <p:spPr>
              <a:xfrm>
                <a:off x="6499680" y="3170020"/>
                <a:ext cx="885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876EDEA5-EAD9-33CE-B698-5EC1D4B876F1}"/>
                  </a:ext>
                </a:extLst>
              </p14:cNvPr>
              <p14:cNvContentPartPr/>
              <p14:nvPr/>
            </p14:nvContentPartPr>
            <p14:xfrm>
              <a:off x="6700920" y="4653940"/>
              <a:ext cx="794160" cy="60480"/>
            </p14:xfrm>
          </p:contentPart>
        </mc:Choice>
        <mc:Fallback>
          <p:pic>
            <p:nvPicPr>
              <p:cNvPr id="17" name="Ink 16">
                <a:extLst>
                  <a:ext uri="{FF2B5EF4-FFF2-40B4-BE49-F238E27FC236}">
                    <a16:creationId xmlns:a16="http://schemas.microsoft.com/office/drawing/2014/main" id="{876EDEA5-EAD9-33CE-B698-5EC1D4B876F1}"/>
                  </a:ext>
                </a:extLst>
              </p:cNvPr>
              <p:cNvPicPr/>
              <p:nvPr/>
            </p:nvPicPr>
            <p:blipFill>
              <a:blip r:embed="rId27"/>
              <a:stretch>
                <a:fillRect/>
              </a:stretch>
            </p:blipFill>
            <p:spPr>
              <a:xfrm>
                <a:off x="6683280" y="4635940"/>
                <a:ext cx="829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3A003B68-0221-5B48-C764-CE5FEAFF3D6E}"/>
                  </a:ext>
                </a:extLst>
              </p14:cNvPr>
              <p14:cNvContentPartPr/>
              <p14:nvPr/>
            </p14:nvContentPartPr>
            <p14:xfrm>
              <a:off x="2654880" y="5669500"/>
              <a:ext cx="724680" cy="44280"/>
            </p14:xfrm>
          </p:contentPart>
        </mc:Choice>
        <mc:Fallback>
          <p:pic>
            <p:nvPicPr>
              <p:cNvPr id="18" name="Ink 17">
                <a:extLst>
                  <a:ext uri="{FF2B5EF4-FFF2-40B4-BE49-F238E27FC236}">
                    <a16:creationId xmlns:a16="http://schemas.microsoft.com/office/drawing/2014/main" id="{3A003B68-0221-5B48-C764-CE5FEAFF3D6E}"/>
                  </a:ext>
                </a:extLst>
              </p:cNvPr>
              <p:cNvPicPr/>
              <p:nvPr/>
            </p:nvPicPr>
            <p:blipFill>
              <a:blip r:embed="rId29"/>
              <a:stretch>
                <a:fillRect/>
              </a:stretch>
            </p:blipFill>
            <p:spPr>
              <a:xfrm>
                <a:off x="2637240" y="5651500"/>
                <a:ext cx="760320" cy="79920"/>
              </a:xfrm>
              <a:prstGeom prst="rect">
                <a:avLst/>
              </a:prstGeom>
            </p:spPr>
          </p:pic>
        </mc:Fallback>
      </mc:AlternateContent>
    </p:spTree>
    <p:extLst>
      <p:ext uri="{BB962C8B-B14F-4D97-AF65-F5344CB8AC3E}">
        <p14:creationId xmlns:p14="http://schemas.microsoft.com/office/powerpoint/2010/main" val="110754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4687277-AA6C-CF6D-B7CE-034D92DD694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7A6198F-5DFB-AFB5-424E-5F6F1B6FDD15}"/>
              </a:ext>
            </a:extLst>
          </p:cNvPr>
          <p:cNvSpPr/>
          <p:nvPr/>
        </p:nvSpPr>
        <p:spPr>
          <a:xfrm>
            <a:off x="0" y="0"/>
            <a:ext cx="97155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7BCEA38-1952-167C-494A-4D918FC042A5}"/>
              </a:ext>
            </a:extLst>
          </p:cNvPr>
          <p:cNvSpPr txBox="1"/>
          <p:nvPr/>
        </p:nvSpPr>
        <p:spPr>
          <a:xfrm>
            <a:off x="222250" y="253563"/>
            <a:ext cx="9258300" cy="5878532"/>
          </a:xfrm>
          <a:prstGeom prst="rect">
            <a:avLst/>
          </a:prstGeom>
          <a:noFill/>
        </p:spPr>
        <p:txBody>
          <a:bodyPr wrap="square" rtlCol="0">
            <a:spAutoFit/>
          </a:bodyPr>
          <a:lstStyle/>
          <a:p>
            <a:pPr algn="ctr"/>
            <a:r>
              <a:rPr lang="en-US" sz="2800" b="1">
                <a:solidFill>
                  <a:srgbClr val="FFC000"/>
                </a:solidFill>
                <a:cs typeface="+mj-cs"/>
              </a:rPr>
              <a:t>Prohibitions and Warnings Against Idolatry in the NT</a:t>
            </a:r>
          </a:p>
          <a:p>
            <a:pPr algn="ctr"/>
            <a:endParaRPr lang="en-US" sz="800" b="1">
              <a:solidFill>
                <a:srgbClr val="FFC000"/>
              </a:solidFill>
              <a:cs typeface="+mj-cs"/>
            </a:endParaRPr>
          </a:p>
          <a:p>
            <a:pPr marL="342900" indent="-342900">
              <a:buFont typeface="Arial" panose="020B0604020202020204" pitchFamily="34" charset="0"/>
              <a:buChar char="•"/>
            </a:pPr>
            <a:r>
              <a:rPr lang="en-US" sz="2000">
                <a:solidFill>
                  <a:srgbClr val="92D050"/>
                </a:solidFill>
                <a:cs typeface="+mj-cs"/>
              </a:rPr>
              <a:t>In the first letter to the Corinthians</a:t>
            </a:r>
            <a:r>
              <a:rPr lang="en-US" sz="2000">
                <a:solidFill>
                  <a:srgbClr val="FFC000"/>
                </a:solidFill>
                <a:cs typeface="+mj-cs"/>
              </a:rPr>
              <a:t>, Paul urges the believers to flee from idolatry, as it is a participation in the table of demons and a provocation of the Lord’s jealousy (</a:t>
            </a:r>
            <a:r>
              <a:rPr lang="en-US" sz="2000">
                <a:solidFill>
                  <a:srgbClr val="00B0F0"/>
                </a:solidFill>
                <a:cs typeface="+mj-cs"/>
              </a:rPr>
              <a:t>1 Corinthians 10:14-22</a:t>
            </a:r>
            <a:r>
              <a:rPr lang="en-US" sz="2000">
                <a:solidFill>
                  <a:srgbClr val="FFC000"/>
                </a:solidFill>
                <a:cs typeface="+mj-cs"/>
              </a:rPr>
              <a:t>).</a:t>
            </a:r>
          </a:p>
          <a:p>
            <a:pPr marL="342900" indent="-342900">
              <a:buFont typeface="Arial" panose="020B0604020202020204" pitchFamily="34" charset="0"/>
              <a:buChar char="•"/>
            </a:pPr>
            <a:r>
              <a:rPr lang="en-US" sz="2000">
                <a:solidFill>
                  <a:srgbClr val="92D050"/>
                </a:solidFill>
                <a:cs typeface="+mj-cs"/>
              </a:rPr>
              <a:t>In the letter to the Galatians</a:t>
            </a:r>
            <a:r>
              <a:rPr lang="en-US" sz="2000">
                <a:solidFill>
                  <a:srgbClr val="FFC000"/>
                </a:solidFill>
                <a:cs typeface="+mj-cs"/>
              </a:rPr>
              <a:t>, Paul lists idolatry among the works of the flesh, which are contrary to the fruit of the Spirit and prevent one from inheriting the kingdom of God (</a:t>
            </a:r>
            <a:r>
              <a:rPr lang="en-US" sz="2000">
                <a:solidFill>
                  <a:srgbClr val="00B0F0"/>
                </a:solidFill>
                <a:cs typeface="+mj-cs"/>
              </a:rPr>
              <a:t>Galatians 5:19-21</a:t>
            </a:r>
            <a:r>
              <a:rPr lang="en-US" sz="2000">
                <a:solidFill>
                  <a:srgbClr val="FFC000"/>
                </a:solidFill>
                <a:cs typeface="+mj-cs"/>
              </a:rPr>
              <a:t>).</a:t>
            </a:r>
          </a:p>
          <a:p>
            <a:pPr marL="342900" indent="-342900">
              <a:buFont typeface="Arial" panose="020B0604020202020204" pitchFamily="34" charset="0"/>
              <a:buChar char="•"/>
            </a:pPr>
            <a:r>
              <a:rPr lang="en-US" sz="2000">
                <a:solidFill>
                  <a:srgbClr val="92D050"/>
                </a:solidFill>
                <a:cs typeface="+mj-cs"/>
              </a:rPr>
              <a:t>In the letter to the Colossians</a:t>
            </a:r>
            <a:r>
              <a:rPr lang="en-US" sz="2000">
                <a:solidFill>
                  <a:srgbClr val="FFC000"/>
                </a:solidFill>
                <a:cs typeface="+mj-cs"/>
              </a:rPr>
              <a:t>, Paul equates idolatry with greed, which is a form of covetousness and a rejection of the supremacy and sufficiency of the Messiah (</a:t>
            </a:r>
            <a:r>
              <a:rPr lang="en-US" sz="2000">
                <a:solidFill>
                  <a:srgbClr val="00B0F0"/>
                </a:solidFill>
                <a:cs typeface="+mj-cs"/>
              </a:rPr>
              <a:t>Colossians 3:5</a:t>
            </a:r>
            <a:r>
              <a:rPr lang="en-US" sz="2000">
                <a:solidFill>
                  <a:srgbClr val="FFC000"/>
                </a:solidFill>
                <a:cs typeface="+mj-cs"/>
              </a:rPr>
              <a:t>).</a:t>
            </a:r>
          </a:p>
          <a:p>
            <a:pPr marL="342900" indent="-342900">
              <a:buFont typeface="Arial" panose="020B0604020202020204" pitchFamily="34" charset="0"/>
              <a:buChar char="•"/>
            </a:pPr>
            <a:r>
              <a:rPr lang="en-US" sz="2000">
                <a:solidFill>
                  <a:srgbClr val="92D050"/>
                </a:solidFill>
                <a:cs typeface="+mj-cs"/>
              </a:rPr>
              <a:t>In the first letter of John</a:t>
            </a:r>
            <a:r>
              <a:rPr lang="en-US" sz="2000">
                <a:solidFill>
                  <a:srgbClr val="FFC000"/>
                </a:solidFill>
                <a:cs typeface="+mj-cs"/>
              </a:rPr>
              <a:t>, John warns the believers to keep themselves from idols, as they are false gods that cannot give life or light, and to abide in the true God, who is eternal life and who has given us his Son (</a:t>
            </a:r>
            <a:r>
              <a:rPr lang="en-US" sz="2000">
                <a:solidFill>
                  <a:srgbClr val="00B0F0"/>
                </a:solidFill>
                <a:cs typeface="+mj-cs"/>
              </a:rPr>
              <a:t>1 John 5:20-21</a:t>
            </a:r>
            <a:r>
              <a:rPr lang="en-US" sz="2000">
                <a:solidFill>
                  <a:srgbClr val="FFC000"/>
                </a:solidFill>
                <a:cs typeface="+mj-cs"/>
              </a:rPr>
              <a:t>).</a:t>
            </a:r>
          </a:p>
          <a:p>
            <a:pPr marL="342900" indent="-342900">
              <a:buFont typeface="Arial" panose="020B0604020202020204" pitchFamily="34" charset="0"/>
              <a:buChar char="•"/>
            </a:pPr>
            <a:r>
              <a:rPr lang="en-US" sz="2000">
                <a:solidFill>
                  <a:srgbClr val="92D050"/>
                </a:solidFill>
                <a:cs typeface="+mj-cs"/>
              </a:rPr>
              <a:t>In the book of Revelation</a:t>
            </a:r>
            <a:r>
              <a:rPr lang="en-US" sz="2000">
                <a:solidFill>
                  <a:srgbClr val="FFC000"/>
                </a:solidFill>
                <a:cs typeface="+mj-cs"/>
              </a:rPr>
              <a:t>, John describes the idolatry of the beast and the false prophet, who deceive the inhabitants of the earth and cause them to worship the image of the beast and receive its mark (</a:t>
            </a:r>
            <a:r>
              <a:rPr lang="en-US" sz="2000">
                <a:solidFill>
                  <a:srgbClr val="00B0F0"/>
                </a:solidFill>
                <a:cs typeface="+mj-cs"/>
              </a:rPr>
              <a:t>Revelation 13:11-18</a:t>
            </a:r>
            <a:r>
              <a:rPr lang="en-US" sz="2000">
                <a:solidFill>
                  <a:srgbClr val="FFC000"/>
                </a:solidFill>
                <a:cs typeface="+mj-cs"/>
              </a:rPr>
              <a:t>). He also records the judgments of God upon the idolaters and their idols, and the exclusion of the idolaters from the holy city, the new Jerusalem (</a:t>
            </a:r>
            <a:r>
              <a:rPr lang="en-US" sz="2000">
                <a:solidFill>
                  <a:srgbClr val="00B0F0"/>
                </a:solidFill>
                <a:cs typeface="+mj-cs"/>
              </a:rPr>
              <a:t>Revelation 9:20-21, 21:8, 22:15</a:t>
            </a:r>
            <a:r>
              <a:rPr lang="en-US" sz="2000">
                <a:solidFill>
                  <a:srgbClr val="FFC000"/>
                </a:solidFill>
                <a:cs typeface="+mj-cs"/>
              </a:rPr>
              <a:t>).</a:t>
            </a:r>
          </a:p>
        </p:txBody>
      </p:sp>
      <p:sp>
        <p:nvSpPr>
          <p:cNvPr id="8" name="TextBox 7">
            <a:extLst>
              <a:ext uri="{FF2B5EF4-FFF2-40B4-BE49-F238E27FC236}">
                <a16:creationId xmlns:a16="http://schemas.microsoft.com/office/drawing/2014/main" id="{49C87D26-2BAE-4678-793A-D09275E581F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611A822-B397-ED6A-CAAD-28C8B7A3DE76}"/>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7013A1DC-A003-7E77-0AFF-A09497CC8D49}"/>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7013A1DC-A003-7E77-0AFF-A09497CC8D49}"/>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7E660C9E-B6AC-49F8-4702-6411EE005307}"/>
                  </a:ext>
                </a:extLst>
              </p14:cNvPr>
              <p14:cNvContentPartPr/>
              <p14:nvPr/>
            </p14:nvContentPartPr>
            <p14:xfrm>
              <a:off x="227040" y="930460"/>
              <a:ext cx="258840" cy="297720"/>
            </p14:xfrm>
          </p:contentPart>
        </mc:Choice>
        <mc:Fallback>
          <p:pic>
            <p:nvPicPr>
              <p:cNvPr id="2" name="Ink 1">
                <a:extLst>
                  <a:ext uri="{FF2B5EF4-FFF2-40B4-BE49-F238E27FC236}">
                    <a16:creationId xmlns:a16="http://schemas.microsoft.com/office/drawing/2014/main" id="{7E660C9E-B6AC-49F8-4702-6411EE005307}"/>
                  </a:ext>
                </a:extLst>
              </p:cNvPr>
              <p:cNvPicPr/>
              <p:nvPr/>
            </p:nvPicPr>
            <p:blipFill>
              <a:blip r:embed="rId7"/>
              <a:stretch>
                <a:fillRect/>
              </a:stretch>
            </p:blipFill>
            <p:spPr>
              <a:xfrm>
                <a:off x="209400" y="912820"/>
                <a:ext cx="294480" cy="333360"/>
              </a:xfrm>
              <a:prstGeom prst="rect">
                <a:avLst/>
              </a:prstGeom>
            </p:spPr>
          </p:pic>
        </mc:Fallback>
      </mc:AlternateContent>
      <p:grpSp>
        <p:nvGrpSpPr>
          <p:cNvPr id="7" name="Group 6">
            <a:extLst>
              <a:ext uri="{FF2B5EF4-FFF2-40B4-BE49-F238E27FC236}">
                <a16:creationId xmlns:a16="http://schemas.microsoft.com/office/drawing/2014/main" id="{12F52E46-673C-AE3A-B49E-C99E0E13FC98}"/>
              </a:ext>
            </a:extLst>
          </p:cNvPr>
          <p:cNvGrpSpPr/>
          <p:nvPr/>
        </p:nvGrpSpPr>
        <p:grpSpPr>
          <a:xfrm>
            <a:off x="3250320" y="1454620"/>
            <a:ext cx="5442840" cy="136800"/>
            <a:chOff x="3250320" y="1454620"/>
            <a:chExt cx="5442840" cy="13680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9EE72C2-C752-A8C2-DE03-2617C5086164}"/>
                    </a:ext>
                  </a:extLst>
                </p14:cNvPr>
                <p14:cNvContentPartPr/>
                <p14:nvPr/>
              </p14:nvContentPartPr>
              <p14:xfrm>
                <a:off x="3250320" y="1454620"/>
                <a:ext cx="1626120" cy="135000"/>
              </p14:xfrm>
            </p:contentPart>
          </mc:Choice>
          <mc:Fallback>
            <p:pic>
              <p:nvPicPr>
                <p:cNvPr id="4" name="Ink 3">
                  <a:extLst>
                    <a:ext uri="{FF2B5EF4-FFF2-40B4-BE49-F238E27FC236}">
                      <a16:creationId xmlns:a16="http://schemas.microsoft.com/office/drawing/2014/main" id="{59EE72C2-C752-A8C2-DE03-2617C5086164}"/>
                    </a:ext>
                  </a:extLst>
                </p:cNvPr>
                <p:cNvPicPr/>
                <p:nvPr/>
              </p:nvPicPr>
              <p:blipFill>
                <a:blip r:embed="rId9"/>
                <a:stretch>
                  <a:fillRect/>
                </a:stretch>
              </p:blipFill>
              <p:spPr>
                <a:xfrm>
                  <a:off x="3232680" y="1436620"/>
                  <a:ext cx="1661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6A447D6-D59E-06F0-0B8E-0D660257B5E7}"/>
                    </a:ext>
                  </a:extLst>
                </p14:cNvPr>
                <p14:cNvContentPartPr/>
                <p14:nvPr/>
              </p14:nvContentPartPr>
              <p14:xfrm>
                <a:off x="6119520" y="1520140"/>
                <a:ext cx="2573640" cy="71280"/>
              </p14:xfrm>
            </p:contentPart>
          </mc:Choice>
          <mc:Fallback>
            <p:pic>
              <p:nvPicPr>
                <p:cNvPr id="5" name="Ink 4">
                  <a:extLst>
                    <a:ext uri="{FF2B5EF4-FFF2-40B4-BE49-F238E27FC236}">
                      <a16:creationId xmlns:a16="http://schemas.microsoft.com/office/drawing/2014/main" id="{26A447D6-D59E-06F0-0B8E-0D660257B5E7}"/>
                    </a:ext>
                  </a:extLst>
                </p:cNvPr>
                <p:cNvPicPr/>
                <p:nvPr/>
              </p:nvPicPr>
              <p:blipFill>
                <a:blip r:embed="rId11"/>
                <a:stretch>
                  <a:fillRect/>
                </a:stretch>
              </p:blipFill>
              <p:spPr>
                <a:xfrm>
                  <a:off x="6101880" y="1502140"/>
                  <a:ext cx="2609280" cy="10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6639BA4-4539-B772-0E46-19EE2AD0A176}"/>
                  </a:ext>
                </a:extLst>
              </p14:cNvPr>
              <p14:cNvContentPartPr/>
              <p14:nvPr/>
            </p14:nvContentPartPr>
            <p14:xfrm>
              <a:off x="216240" y="1823620"/>
              <a:ext cx="283320" cy="315720"/>
            </p14:xfrm>
          </p:contentPart>
        </mc:Choice>
        <mc:Fallback>
          <p:pic>
            <p:nvPicPr>
              <p:cNvPr id="9" name="Ink 8">
                <a:extLst>
                  <a:ext uri="{FF2B5EF4-FFF2-40B4-BE49-F238E27FC236}">
                    <a16:creationId xmlns:a16="http://schemas.microsoft.com/office/drawing/2014/main" id="{F6639BA4-4539-B772-0E46-19EE2AD0A176}"/>
                  </a:ext>
                </a:extLst>
              </p:cNvPr>
              <p:cNvPicPr/>
              <p:nvPr/>
            </p:nvPicPr>
            <p:blipFill>
              <a:blip r:embed="rId13"/>
              <a:stretch>
                <a:fillRect/>
              </a:stretch>
            </p:blipFill>
            <p:spPr>
              <a:xfrm>
                <a:off x="198600" y="1805980"/>
                <a:ext cx="3189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E31383D-3672-9F24-F064-A2E38CF4A83B}"/>
                  </a:ext>
                </a:extLst>
              </p14:cNvPr>
              <p14:cNvContentPartPr/>
              <p14:nvPr/>
            </p14:nvContentPartPr>
            <p14:xfrm>
              <a:off x="153240" y="2663860"/>
              <a:ext cx="346320" cy="436680"/>
            </p14:xfrm>
          </p:contentPart>
        </mc:Choice>
        <mc:Fallback>
          <p:pic>
            <p:nvPicPr>
              <p:cNvPr id="11" name="Ink 10">
                <a:extLst>
                  <a:ext uri="{FF2B5EF4-FFF2-40B4-BE49-F238E27FC236}">
                    <a16:creationId xmlns:a16="http://schemas.microsoft.com/office/drawing/2014/main" id="{CE31383D-3672-9F24-F064-A2E38CF4A83B}"/>
                  </a:ext>
                </a:extLst>
              </p:cNvPr>
              <p:cNvPicPr/>
              <p:nvPr/>
            </p:nvPicPr>
            <p:blipFill>
              <a:blip r:embed="rId15"/>
              <a:stretch>
                <a:fillRect/>
              </a:stretch>
            </p:blipFill>
            <p:spPr>
              <a:xfrm>
                <a:off x="135600" y="2645860"/>
                <a:ext cx="38196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5E86A3E-6219-4953-DC83-78C0CF7FAF8C}"/>
                  </a:ext>
                </a:extLst>
              </p14:cNvPr>
              <p14:cNvContentPartPr/>
              <p14:nvPr/>
            </p14:nvContentPartPr>
            <p14:xfrm>
              <a:off x="5356320" y="3024220"/>
              <a:ext cx="1558440" cy="64440"/>
            </p14:xfrm>
          </p:contentPart>
        </mc:Choice>
        <mc:Fallback>
          <p:pic>
            <p:nvPicPr>
              <p:cNvPr id="12" name="Ink 11">
                <a:extLst>
                  <a:ext uri="{FF2B5EF4-FFF2-40B4-BE49-F238E27FC236}">
                    <a16:creationId xmlns:a16="http://schemas.microsoft.com/office/drawing/2014/main" id="{35E86A3E-6219-4953-DC83-78C0CF7FAF8C}"/>
                  </a:ext>
                </a:extLst>
              </p:cNvPr>
              <p:cNvPicPr/>
              <p:nvPr/>
            </p:nvPicPr>
            <p:blipFill>
              <a:blip r:embed="rId17"/>
              <a:stretch>
                <a:fillRect/>
              </a:stretch>
            </p:blipFill>
            <p:spPr>
              <a:xfrm>
                <a:off x="5338680" y="3006220"/>
                <a:ext cx="1594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1B30A0B-F42C-EDE8-E22E-79B3651EDF90}"/>
                  </a:ext>
                </a:extLst>
              </p14:cNvPr>
              <p14:cNvContentPartPr/>
              <p14:nvPr/>
            </p14:nvContentPartPr>
            <p14:xfrm>
              <a:off x="867480" y="3269020"/>
              <a:ext cx="788760" cy="35280"/>
            </p14:xfrm>
          </p:contentPart>
        </mc:Choice>
        <mc:Fallback>
          <p:pic>
            <p:nvPicPr>
              <p:cNvPr id="13" name="Ink 12">
                <a:extLst>
                  <a:ext uri="{FF2B5EF4-FFF2-40B4-BE49-F238E27FC236}">
                    <a16:creationId xmlns:a16="http://schemas.microsoft.com/office/drawing/2014/main" id="{11B30A0B-F42C-EDE8-E22E-79B3651EDF90}"/>
                  </a:ext>
                </a:extLst>
              </p:cNvPr>
              <p:cNvPicPr/>
              <p:nvPr/>
            </p:nvPicPr>
            <p:blipFill>
              <a:blip r:embed="rId19"/>
              <a:stretch>
                <a:fillRect/>
              </a:stretch>
            </p:blipFill>
            <p:spPr>
              <a:xfrm>
                <a:off x="849480" y="3251020"/>
                <a:ext cx="824400" cy="70920"/>
              </a:xfrm>
              <a:prstGeom prst="rect">
                <a:avLst/>
              </a:prstGeom>
            </p:spPr>
          </p:pic>
        </mc:Fallback>
      </mc:AlternateContent>
      <p:grpSp>
        <p:nvGrpSpPr>
          <p:cNvPr id="17" name="Group 16">
            <a:extLst>
              <a:ext uri="{FF2B5EF4-FFF2-40B4-BE49-F238E27FC236}">
                <a16:creationId xmlns:a16="http://schemas.microsoft.com/office/drawing/2014/main" id="{76F13082-7C17-02D5-4A33-297CD0FCE45B}"/>
              </a:ext>
            </a:extLst>
          </p:cNvPr>
          <p:cNvGrpSpPr/>
          <p:nvPr/>
        </p:nvGrpSpPr>
        <p:grpSpPr>
          <a:xfrm>
            <a:off x="5023320" y="3363700"/>
            <a:ext cx="1352520" cy="32400"/>
            <a:chOff x="5023320" y="3363700"/>
            <a:chExt cx="1352520" cy="3240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5E6E605-6257-FDD4-9B0D-B54013718056}"/>
                    </a:ext>
                  </a:extLst>
                </p14:cNvPr>
                <p14:cNvContentPartPr/>
                <p14:nvPr/>
              </p14:nvContentPartPr>
              <p14:xfrm>
                <a:off x="5023320" y="3369460"/>
                <a:ext cx="348120" cy="26640"/>
              </p14:xfrm>
            </p:contentPart>
          </mc:Choice>
          <mc:Fallback>
            <p:pic>
              <p:nvPicPr>
                <p:cNvPr id="14" name="Ink 13">
                  <a:extLst>
                    <a:ext uri="{FF2B5EF4-FFF2-40B4-BE49-F238E27FC236}">
                      <a16:creationId xmlns:a16="http://schemas.microsoft.com/office/drawing/2014/main" id="{85E6E605-6257-FDD4-9B0D-B54013718056}"/>
                    </a:ext>
                  </a:extLst>
                </p:cNvPr>
                <p:cNvPicPr/>
                <p:nvPr/>
              </p:nvPicPr>
              <p:blipFill>
                <a:blip r:embed="rId21"/>
                <a:stretch>
                  <a:fillRect/>
                </a:stretch>
              </p:blipFill>
              <p:spPr>
                <a:xfrm>
                  <a:off x="5005320" y="3351460"/>
                  <a:ext cx="383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687D1D0-60D1-65B0-0755-085D0C88AB61}"/>
                    </a:ext>
                  </a:extLst>
                </p14:cNvPr>
                <p14:cNvContentPartPr/>
                <p14:nvPr/>
              </p14:nvContentPartPr>
              <p14:xfrm>
                <a:off x="6276480" y="3363700"/>
                <a:ext cx="99360" cy="32040"/>
              </p14:xfrm>
            </p:contentPart>
          </mc:Choice>
          <mc:Fallback>
            <p:pic>
              <p:nvPicPr>
                <p:cNvPr id="15" name="Ink 14">
                  <a:extLst>
                    <a:ext uri="{FF2B5EF4-FFF2-40B4-BE49-F238E27FC236}">
                      <a16:creationId xmlns:a16="http://schemas.microsoft.com/office/drawing/2014/main" id="{C687D1D0-60D1-65B0-0755-085D0C88AB61}"/>
                    </a:ext>
                  </a:extLst>
                </p:cNvPr>
                <p:cNvPicPr/>
                <p:nvPr/>
              </p:nvPicPr>
              <p:blipFill>
                <a:blip r:embed="rId23"/>
                <a:stretch>
                  <a:fillRect/>
                </a:stretch>
              </p:blipFill>
              <p:spPr>
                <a:xfrm>
                  <a:off x="6258480" y="3345700"/>
                  <a:ext cx="135000" cy="6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25575177-5CFB-487F-7845-951858EEF47E}"/>
                  </a:ext>
                </a:extLst>
              </p14:cNvPr>
              <p14:cNvContentPartPr/>
              <p14:nvPr/>
            </p14:nvContentPartPr>
            <p14:xfrm>
              <a:off x="8030040" y="3352540"/>
              <a:ext cx="77040" cy="18360"/>
            </p14:xfrm>
          </p:contentPart>
        </mc:Choice>
        <mc:Fallback>
          <p:pic>
            <p:nvPicPr>
              <p:cNvPr id="16" name="Ink 15">
                <a:extLst>
                  <a:ext uri="{FF2B5EF4-FFF2-40B4-BE49-F238E27FC236}">
                    <a16:creationId xmlns:a16="http://schemas.microsoft.com/office/drawing/2014/main" id="{25575177-5CFB-487F-7845-951858EEF47E}"/>
                  </a:ext>
                </a:extLst>
              </p:cNvPr>
              <p:cNvPicPr/>
              <p:nvPr/>
            </p:nvPicPr>
            <p:blipFill>
              <a:blip r:embed="rId25"/>
              <a:stretch>
                <a:fillRect/>
              </a:stretch>
            </p:blipFill>
            <p:spPr>
              <a:xfrm>
                <a:off x="8012040" y="3334540"/>
                <a:ext cx="112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040935C3-2BB4-650C-B5C2-CAF2F9D217AB}"/>
                  </a:ext>
                </a:extLst>
              </p14:cNvPr>
              <p14:cNvContentPartPr/>
              <p14:nvPr/>
            </p14:nvContentPartPr>
            <p14:xfrm>
              <a:off x="236040" y="3587980"/>
              <a:ext cx="264600" cy="336600"/>
            </p14:xfrm>
          </p:contentPart>
        </mc:Choice>
        <mc:Fallback>
          <p:pic>
            <p:nvPicPr>
              <p:cNvPr id="18" name="Ink 17">
                <a:extLst>
                  <a:ext uri="{FF2B5EF4-FFF2-40B4-BE49-F238E27FC236}">
                    <a16:creationId xmlns:a16="http://schemas.microsoft.com/office/drawing/2014/main" id="{040935C3-2BB4-650C-B5C2-CAF2F9D217AB}"/>
                  </a:ext>
                </a:extLst>
              </p:cNvPr>
              <p:cNvPicPr/>
              <p:nvPr/>
            </p:nvPicPr>
            <p:blipFill>
              <a:blip r:embed="rId27"/>
              <a:stretch>
                <a:fillRect/>
              </a:stretch>
            </p:blipFill>
            <p:spPr>
              <a:xfrm>
                <a:off x="218040" y="3570340"/>
                <a:ext cx="30024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AC964038-84EF-1101-BA3E-39DDE19D631E}"/>
                  </a:ext>
                </a:extLst>
              </p14:cNvPr>
              <p14:cNvContentPartPr/>
              <p14:nvPr/>
            </p14:nvContentPartPr>
            <p14:xfrm>
              <a:off x="5019720" y="4471060"/>
              <a:ext cx="669960" cy="60480"/>
            </p14:xfrm>
          </p:contentPart>
        </mc:Choice>
        <mc:Fallback>
          <p:pic>
            <p:nvPicPr>
              <p:cNvPr id="19" name="Ink 18">
                <a:extLst>
                  <a:ext uri="{FF2B5EF4-FFF2-40B4-BE49-F238E27FC236}">
                    <a16:creationId xmlns:a16="http://schemas.microsoft.com/office/drawing/2014/main" id="{AC964038-84EF-1101-BA3E-39DDE19D631E}"/>
                  </a:ext>
                </a:extLst>
              </p:cNvPr>
              <p:cNvPicPr/>
              <p:nvPr/>
            </p:nvPicPr>
            <p:blipFill>
              <a:blip r:embed="rId29"/>
              <a:stretch>
                <a:fillRect/>
              </a:stretch>
            </p:blipFill>
            <p:spPr>
              <a:xfrm>
                <a:off x="5002080" y="4453060"/>
                <a:ext cx="705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FC1C496-A4FC-FC93-159B-714E54EDEFDC}"/>
                  </a:ext>
                </a:extLst>
              </p14:cNvPr>
              <p14:cNvContentPartPr/>
              <p14:nvPr/>
            </p14:nvContentPartPr>
            <p14:xfrm>
              <a:off x="199680" y="4512100"/>
              <a:ext cx="255960" cy="290160"/>
            </p14:xfrm>
          </p:contentPart>
        </mc:Choice>
        <mc:Fallback>
          <p:pic>
            <p:nvPicPr>
              <p:cNvPr id="20" name="Ink 19">
                <a:extLst>
                  <a:ext uri="{FF2B5EF4-FFF2-40B4-BE49-F238E27FC236}">
                    <a16:creationId xmlns:a16="http://schemas.microsoft.com/office/drawing/2014/main" id="{EFC1C496-A4FC-FC93-159B-714E54EDEFDC}"/>
                  </a:ext>
                </a:extLst>
              </p:cNvPr>
              <p:cNvPicPr/>
              <p:nvPr/>
            </p:nvPicPr>
            <p:blipFill>
              <a:blip r:embed="rId31"/>
              <a:stretch>
                <a:fillRect/>
              </a:stretch>
            </p:blipFill>
            <p:spPr>
              <a:xfrm>
                <a:off x="182040" y="4494460"/>
                <a:ext cx="2916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9B49EF1E-C213-5BBC-E67B-15D1022775C6}"/>
                  </a:ext>
                </a:extLst>
              </p14:cNvPr>
              <p14:cNvContentPartPr/>
              <p14:nvPr/>
            </p14:nvContentPartPr>
            <p14:xfrm>
              <a:off x="5561880" y="4813420"/>
              <a:ext cx="1514880" cy="66960"/>
            </p14:xfrm>
          </p:contentPart>
        </mc:Choice>
        <mc:Fallback>
          <p:pic>
            <p:nvPicPr>
              <p:cNvPr id="21" name="Ink 20">
                <a:extLst>
                  <a:ext uri="{FF2B5EF4-FFF2-40B4-BE49-F238E27FC236}">
                    <a16:creationId xmlns:a16="http://schemas.microsoft.com/office/drawing/2014/main" id="{9B49EF1E-C213-5BBC-E67B-15D1022775C6}"/>
                  </a:ext>
                </a:extLst>
              </p:cNvPr>
              <p:cNvPicPr/>
              <p:nvPr/>
            </p:nvPicPr>
            <p:blipFill>
              <a:blip r:embed="rId33"/>
              <a:stretch>
                <a:fillRect/>
              </a:stretch>
            </p:blipFill>
            <p:spPr>
              <a:xfrm>
                <a:off x="5543880" y="4795780"/>
                <a:ext cx="1550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4BEF5DA9-B8E0-67D1-5B8D-7F3C893C26FA}"/>
                  </a:ext>
                </a:extLst>
              </p14:cNvPr>
              <p14:cNvContentPartPr/>
              <p14:nvPr/>
            </p14:nvContentPartPr>
            <p14:xfrm>
              <a:off x="8399760" y="4802980"/>
              <a:ext cx="362160" cy="14400"/>
            </p14:xfrm>
          </p:contentPart>
        </mc:Choice>
        <mc:Fallback>
          <p:pic>
            <p:nvPicPr>
              <p:cNvPr id="22" name="Ink 21">
                <a:extLst>
                  <a:ext uri="{FF2B5EF4-FFF2-40B4-BE49-F238E27FC236}">
                    <a16:creationId xmlns:a16="http://schemas.microsoft.com/office/drawing/2014/main" id="{4BEF5DA9-B8E0-67D1-5B8D-7F3C893C26FA}"/>
                  </a:ext>
                </a:extLst>
              </p:cNvPr>
              <p:cNvPicPr/>
              <p:nvPr/>
            </p:nvPicPr>
            <p:blipFill>
              <a:blip r:embed="rId35"/>
              <a:stretch>
                <a:fillRect/>
              </a:stretch>
            </p:blipFill>
            <p:spPr>
              <a:xfrm>
                <a:off x="8382120" y="4784980"/>
                <a:ext cx="3978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94F3402A-B0CC-BD79-4979-31C482F53EED}"/>
                  </a:ext>
                </a:extLst>
              </p14:cNvPr>
              <p14:cNvContentPartPr/>
              <p14:nvPr/>
            </p14:nvContentPartPr>
            <p14:xfrm>
              <a:off x="727800" y="5161540"/>
              <a:ext cx="398880" cy="33120"/>
            </p14:xfrm>
          </p:contentPart>
        </mc:Choice>
        <mc:Fallback>
          <p:pic>
            <p:nvPicPr>
              <p:cNvPr id="23" name="Ink 22">
                <a:extLst>
                  <a:ext uri="{FF2B5EF4-FFF2-40B4-BE49-F238E27FC236}">
                    <a16:creationId xmlns:a16="http://schemas.microsoft.com/office/drawing/2014/main" id="{94F3402A-B0CC-BD79-4979-31C482F53EED}"/>
                  </a:ext>
                </a:extLst>
              </p:cNvPr>
              <p:cNvPicPr/>
              <p:nvPr/>
            </p:nvPicPr>
            <p:blipFill>
              <a:blip r:embed="rId37"/>
              <a:stretch>
                <a:fillRect/>
              </a:stretch>
            </p:blipFill>
            <p:spPr>
              <a:xfrm>
                <a:off x="710160" y="5143540"/>
                <a:ext cx="434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0917F826-C8ED-715C-16FC-6B348DE0D7EA}"/>
                  </a:ext>
                </a:extLst>
              </p14:cNvPr>
              <p14:cNvContentPartPr/>
              <p14:nvPr/>
            </p14:nvContentPartPr>
            <p14:xfrm>
              <a:off x="3699600" y="5665180"/>
              <a:ext cx="2321280" cy="66960"/>
            </p14:xfrm>
          </p:contentPart>
        </mc:Choice>
        <mc:Fallback>
          <p:pic>
            <p:nvPicPr>
              <p:cNvPr id="24" name="Ink 23">
                <a:extLst>
                  <a:ext uri="{FF2B5EF4-FFF2-40B4-BE49-F238E27FC236}">
                    <a16:creationId xmlns:a16="http://schemas.microsoft.com/office/drawing/2014/main" id="{0917F826-C8ED-715C-16FC-6B348DE0D7EA}"/>
                  </a:ext>
                </a:extLst>
              </p:cNvPr>
              <p:cNvPicPr/>
              <p:nvPr/>
            </p:nvPicPr>
            <p:blipFill>
              <a:blip r:embed="rId39"/>
              <a:stretch>
                <a:fillRect/>
              </a:stretch>
            </p:blipFill>
            <p:spPr>
              <a:xfrm>
                <a:off x="3681960" y="5647180"/>
                <a:ext cx="2356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F64152A0-4F95-7935-3124-40B8EB523158}"/>
                  </a:ext>
                </a:extLst>
              </p14:cNvPr>
              <p14:cNvContentPartPr/>
              <p14:nvPr/>
            </p14:nvContentPartPr>
            <p14:xfrm>
              <a:off x="7305360" y="5701900"/>
              <a:ext cx="1124280" cy="24840"/>
            </p14:xfrm>
          </p:contentPart>
        </mc:Choice>
        <mc:Fallback>
          <p:pic>
            <p:nvPicPr>
              <p:cNvPr id="25" name="Ink 24">
                <a:extLst>
                  <a:ext uri="{FF2B5EF4-FFF2-40B4-BE49-F238E27FC236}">
                    <a16:creationId xmlns:a16="http://schemas.microsoft.com/office/drawing/2014/main" id="{F64152A0-4F95-7935-3124-40B8EB523158}"/>
                  </a:ext>
                </a:extLst>
              </p:cNvPr>
              <p:cNvPicPr/>
              <p:nvPr/>
            </p:nvPicPr>
            <p:blipFill>
              <a:blip r:embed="rId41"/>
              <a:stretch>
                <a:fillRect/>
              </a:stretch>
            </p:blipFill>
            <p:spPr>
              <a:xfrm>
                <a:off x="7287720" y="5683900"/>
                <a:ext cx="1159920" cy="60480"/>
              </a:xfrm>
              <a:prstGeom prst="rect">
                <a:avLst/>
              </a:prstGeom>
            </p:spPr>
          </p:pic>
        </mc:Fallback>
      </mc:AlternateContent>
      <p:grpSp>
        <p:nvGrpSpPr>
          <p:cNvPr id="28" name="Group 27">
            <a:extLst>
              <a:ext uri="{FF2B5EF4-FFF2-40B4-BE49-F238E27FC236}">
                <a16:creationId xmlns:a16="http://schemas.microsoft.com/office/drawing/2014/main" id="{FCED6474-B899-ED35-088E-68EE84E24F73}"/>
              </a:ext>
            </a:extLst>
          </p:cNvPr>
          <p:cNvGrpSpPr/>
          <p:nvPr/>
        </p:nvGrpSpPr>
        <p:grpSpPr>
          <a:xfrm>
            <a:off x="908160" y="5998180"/>
            <a:ext cx="5523480" cy="109080"/>
            <a:chOff x="908160" y="5998180"/>
            <a:chExt cx="5523480" cy="109080"/>
          </a:xfrm>
        </p:grpSpPr>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D53B8AB3-7624-4A1B-F636-02752192C39B}"/>
                    </a:ext>
                  </a:extLst>
                </p14:cNvPr>
                <p14:cNvContentPartPr/>
                <p14:nvPr/>
              </p14:nvContentPartPr>
              <p14:xfrm>
                <a:off x="908160" y="5998180"/>
                <a:ext cx="4530240" cy="109080"/>
              </p14:xfrm>
            </p:contentPart>
          </mc:Choice>
          <mc:Fallback>
            <p:pic>
              <p:nvPicPr>
                <p:cNvPr id="26" name="Ink 25">
                  <a:extLst>
                    <a:ext uri="{FF2B5EF4-FFF2-40B4-BE49-F238E27FC236}">
                      <a16:creationId xmlns:a16="http://schemas.microsoft.com/office/drawing/2014/main" id="{D53B8AB3-7624-4A1B-F636-02752192C39B}"/>
                    </a:ext>
                  </a:extLst>
                </p:cNvPr>
                <p:cNvPicPr/>
                <p:nvPr/>
              </p:nvPicPr>
              <p:blipFill>
                <a:blip r:embed="rId43"/>
                <a:stretch>
                  <a:fillRect/>
                </a:stretch>
              </p:blipFill>
              <p:spPr>
                <a:xfrm>
                  <a:off x="890160" y="5980180"/>
                  <a:ext cx="4565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7C39E5B5-7955-8570-BE38-F0F417395A08}"/>
                    </a:ext>
                  </a:extLst>
                </p14:cNvPr>
                <p14:cNvContentPartPr/>
                <p14:nvPr/>
              </p14:nvContentPartPr>
              <p14:xfrm>
                <a:off x="5991360" y="6054700"/>
                <a:ext cx="440280" cy="7560"/>
              </p14:xfrm>
            </p:contentPart>
          </mc:Choice>
          <mc:Fallback>
            <p:pic>
              <p:nvPicPr>
                <p:cNvPr id="27" name="Ink 26">
                  <a:extLst>
                    <a:ext uri="{FF2B5EF4-FFF2-40B4-BE49-F238E27FC236}">
                      <a16:creationId xmlns:a16="http://schemas.microsoft.com/office/drawing/2014/main" id="{7C39E5B5-7955-8570-BE38-F0F417395A08}"/>
                    </a:ext>
                  </a:extLst>
                </p:cNvPr>
                <p:cNvPicPr/>
                <p:nvPr/>
              </p:nvPicPr>
              <p:blipFill>
                <a:blip r:embed="rId45"/>
                <a:stretch>
                  <a:fillRect/>
                </a:stretch>
              </p:blipFill>
              <p:spPr>
                <a:xfrm>
                  <a:off x="5973360" y="6036700"/>
                  <a:ext cx="475920" cy="43200"/>
                </a:xfrm>
                <a:prstGeom prst="rect">
                  <a:avLst/>
                </a:prstGeom>
              </p:spPr>
            </p:pic>
          </mc:Fallback>
        </mc:AlternateContent>
      </p:grpSp>
    </p:spTree>
    <p:extLst>
      <p:ext uri="{BB962C8B-B14F-4D97-AF65-F5344CB8AC3E}">
        <p14:creationId xmlns:p14="http://schemas.microsoft.com/office/powerpoint/2010/main" val="304991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52B1083-EC27-0F34-D63C-B7CD0EEEA6E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6DF2287-45F3-A519-EFE4-B4F0AE2283EA}"/>
              </a:ext>
            </a:extLst>
          </p:cNvPr>
          <p:cNvSpPr/>
          <p:nvPr/>
        </p:nvSpPr>
        <p:spPr>
          <a:xfrm>
            <a:off x="0" y="0"/>
            <a:ext cx="97155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5B8C84-1295-9E4D-C17B-0CEE27A40C33}"/>
              </a:ext>
            </a:extLst>
          </p:cNvPr>
          <p:cNvSpPr txBox="1"/>
          <p:nvPr/>
        </p:nvSpPr>
        <p:spPr>
          <a:xfrm>
            <a:off x="133350" y="0"/>
            <a:ext cx="9200959" cy="6186309"/>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מד</a:t>
            </a:r>
          </a:p>
          <a:p>
            <a:pPr algn="r"/>
            <a:r>
              <a:rPr lang="he-IL" sz="3200">
                <a:solidFill>
                  <a:srgbClr val="FFFF00"/>
                </a:solidFill>
                <a:cs typeface="+mj-cs"/>
              </a:rPr>
              <a:t>﻿טו   וְהָיָה לְאָדָם לְבָעֵר וַיִּקַּח מֵהֶם וַיָּחָם אַף-יַשִּׂיק וְאָפָה לָחֶם אַף-יִפְעַל-אֵל וַיִּשְׁתָּחוּ עָשָֹהוּ פֶסֶל וַיִּסְגָּד-לָמוֹ: טז   חֶצְיוֹ שָֹרַף בְּמוֹ-אֵשׁ עַל-חֶצְיוֹ בָּשָֹר יֹאכֵל יִצְלֶה צָלִי וְיִשְֹבָּע אַף-יָחֹם וְיֹאמַר הֶאָח חַמּוֹתִי רָאִיתִי אוּר: יז   וּשְׁאֵרִיתוֹ לְאֵל עָשָֹה לְפִסְלוֹ יִסְגָּוד [יִסְגָּד] -לוֹ וְיִשְׁתַּחוּ וְיִתְפַּלֵּל אֵלָיו וְיֹאמַר הַצִּילֵנִי כִּי אֵלִי אָתָּה: </a:t>
            </a:r>
            <a:r>
              <a:rPr lang="he-IL" sz="3200">
                <a:solidFill>
                  <a:srgbClr val="FFC000"/>
                </a:solidFill>
                <a:cs typeface="+mj-cs"/>
              </a:rPr>
              <a:t>יח   לֹא יָדְעוּ וְלֹא יָבִינוּ כִּי טַח מֵרְאוֹת עֵינֵיהֶם מֵהַשְֹכִּיל לִבֹּתָם:</a:t>
            </a:r>
            <a:r>
              <a:rPr lang="he-IL" sz="3200">
                <a:solidFill>
                  <a:schemeClr val="bg1"/>
                </a:solidFill>
                <a:cs typeface="+mj-cs"/>
              </a:rPr>
              <a:t> </a:t>
            </a:r>
            <a:r>
              <a:rPr lang="he-IL" sz="3200">
                <a:solidFill>
                  <a:srgbClr val="92D050"/>
                </a:solidFill>
                <a:cs typeface="+mj-cs"/>
              </a:rPr>
              <a:t>יט   וְלֹא-יָשִׁיב אֶל-לִבּוֹ וְלֹא דַעַת וְלֹא-תְבוּנָה לֵאמֹר חֶצְיוֹ שָֹרַפְתִּי בְמוֹ-אֵשׁ וְאַף אָפִיתִי עַל-גֶּחָלָיו לֶחֶם אֶצְלֶה בָשָֹר וְאֹכֵל וְיִתְרוֹ לְתוֹעֵבָה אֶעֱשֶֹה לְבוּל עֵץ אֶסְגּוֹד: כ   רֹעֶה אֵפֶר לֵב הוּתַל הִטָּהוּ וְלֹא-יַצִּיל אֶת-נַפְשׁוֹ וְלֹא יֹאמַר הֲלוֹא שֶׁקֶר בִּימִינִי:  </a:t>
            </a:r>
            <a:r>
              <a:rPr lang="he-IL" sz="3200">
                <a:solidFill>
                  <a:srgbClr val="00B0F0"/>
                </a:solidFill>
                <a:cs typeface="+mj-cs"/>
              </a:rPr>
              <a:t>כא   זְכָר-אֵלֶּה יַעֲקֹב וְיִשְֹרָאֵל כִּי עַבְדִּי-אָתָּה יְצַרְתִּיךָ עֶבֶד-לִי אַתָּה יִשְֹרָאֵל לֹא תִנָּשֵׁנִי: </a:t>
            </a:r>
          </a:p>
        </p:txBody>
      </p:sp>
      <p:sp>
        <p:nvSpPr>
          <p:cNvPr id="8" name="TextBox 7">
            <a:extLst>
              <a:ext uri="{FF2B5EF4-FFF2-40B4-BE49-F238E27FC236}">
                <a16:creationId xmlns:a16="http://schemas.microsoft.com/office/drawing/2014/main" id="{4BAE9ED4-CB04-4EAB-B186-373DBC66F5C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8818CF12-EE7E-9863-C2E4-69001AA9BC44}"/>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C3001DF1-1E2E-9828-81DA-A3BB99A6C376}"/>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C3001DF1-1E2E-9828-81DA-A3BB99A6C376}"/>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Ink 27">
                <a:extLst>
                  <a:ext uri="{FF2B5EF4-FFF2-40B4-BE49-F238E27FC236}">
                    <a16:creationId xmlns:a16="http://schemas.microsoft.com/office/drawing/2014/main" id="{643D63B5-20C9-C26C-F2A7-29D3409BFEC5}"/>
                  </a:ext>
                </a:extLst>
              </p14:cNvPr>
              <p14:cNvContentPartPr/>
              <p14:nvPr/>
            </p14:nvContentPartPr>
            <p14:xfrm>
              <a:off x="4072200" y="1762420"/>
              <a:ext cx="523800" cy="35280"/>
            </p14:xfrm>
          </p:contentPart>
        </mc:Choice>
        <mc:Fallback>
          <p:pic>
            <p:nvPicPr>
              <p:cNvPr id="28" name="Ink 27">
                <a:extLst>
                  <a:ext uri="{FF2B5EF4-FFF2-40B4-BE49-F238E27FC236}">
                    <a16:creationId xmlns:a16="http://schemas.microsoft.com/office/drawing/2014/main" id="{643D63B5-20C9-C26C-F2A7-29D3409BFEC5}"/>
                  </a:ext>
                </a:extLst>
              </p:cNvPr>
              <p:cNvPicPr/>
              <p:nvPr/>
            </p:nvPicPr>
            <p:blipFill>
              <a:blip r:embed="rId7"/>
              <a:stretch>
                <a:fillRect/>
              </a:stretch>
            </p:blipFill>
            <p:spPr>
              <a:xfrm>
                <a:off x="4054560" y="1744780"/>
                <a:ext cx="559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FE9EF0B5-4E3D-F7B6-0410-4C6F664DBC93}"/>
                  </a:ext>
                </a:extLst>
              </p14:cNvPr>
              <p14:cNvContentPartPr/>
              <p14:nvPr/>
            </p14:nvContentPartPr>
            <p14:xfrm>
              <a:off x="6357120" y="1191100"/>
              <a:ext cx="2322720" cy="112680"/>
            </p14:xfrm>
          </p:contentPart>
        </mc:Choice>
        <mc:Fallback>
          <p:pic>
            <p:nvPicPr>
              <p:cNvPr id="2" name="Ink 1">
                <a:extLst>
                  <a:ext uri="{FF2B5EF4-FFF2-40B4-BE49-F238E27FC236}">
                    <a16:creationId xmlns:a16="http://schemas.microsoft.com/office/drawing/2014/main" id="{FE9EF0B5-4E3D-F7B6-0410-4C6F664DBC93}"/>
                  </a:ext>
                </a:extLst>
              </p:cNvPr>
              <p:cNvPicPr/>
              <p:nvPr/>
            </p:nvPicPr>
            <p:blipFill>
              <a:blip r:embed="rId9"/>
              <a:stretch>
                <a:fillRect/>
              </a:stretch>
            </p:blipFill>
            <p:spPr>
              <a:xfrm>
                <a:off x="6339480" y="1173100"/>
                <a:ext cx="2358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BBB4C020-8CF1-62E2-9E3D-022422BD7572}"/>
                  </a:ext>
                </a:extLst>
              </p14:cNvPr>
              <p14:cNvContentPartPr/>
              <p14:nvPr/>
            </p14:nvContentPartPr>
            <p14:xfrm>
              <a:off x="5803800" y="1263100"/>
              <a:ext cx="646920" cy="39600"/>
            </p14:xfrm>
          </p:contentPart>
        </mc:Choice>
        <mc:Fallback>
          <p:pic>
            <p:nvPicPr>
              <p:cNvPr id="4" name="Ink 3">
                <a:extLst>
                  <a:ext uri="{FF2B5EF4-FFF2-40B4-BE49-F238E27FC236}">
                    <a16:creationId xmlns:a16="http://schemas.microsoft.com/office/drawing/2014/main" id="{BBB4C020-8CF1-62E2-9E3D-022422BD7572}"/>
                  </a:ext>
                </a:extLst>
              </p:cNvPr>
              <p:cNvPicPr/>
              <p:nvPr/>
            </p:nvPicPr>
            <p:blipFill>
              <a:blip r:embed="rId11"/>
              <a:stretch>
                <a:fillRect/>
              </a:stretch>
            </p:blipFill>
            <p:spPr>
              <a:xfrm>
                <a:off x="5785800" y="1245460"/>
                <a:ext cx="682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75BC34B4-2F3A-72AA-A672-9288D952DF93}"/>
                  </a:ext>
                </a:extLst>
              </p14:cNvPr>
              <p14:cNvContentPartPr/>
              <p14:nvPr/>
            </p14:nvContentPartPr>
            <p14:xfrm>
              <a:off x="5150040" y="1290460"/>
              <a:ext cx="537480" cy="35280"/>
            </p14:xfrm>
          </p:contentPart>
        </mc:Choice>
        <mc:Fallback>
          <p:pic>
            <p:nvPicPr>
              <p:cNvPr id="5" name="Ink 4">
                <a:extLst>
                  <a:ext uri="{FF2B5EF4-FFF2-40B4-BE49-F238E27FC236}">
                    <a16:creationId xmlns:a16="http://schemas.microsoft.com/office/drawing/2014/main" id="{75BC34B4-2F3A-72AA-A672-9288D952DF93}"/>
                  </a:ext>
                </a:extLst>
              </p:cNvPr>
              <p:cNvPicPr/>
              <p:nvPr/>
            </p:nvPicPr>
            <p:blipFill>
              <a:blip r:embed="rId13"/>
              <a:stretch>
                <a:fillRect/>
              </a:stretch>
            </p:blipFill>
            <p:spPr>
              <a:xfrm>
                <a:off x="5132040" y="1272820"/>
                <a:ext cx="573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BA56EA46-0AF2-73EF-3308-14FE058C0C43}"/>
                  </a:ext>
                </a:extLst>
              </p14:cNvPr>
              <p14:cNvContentPartPr/>
              <p14:nvPr/>
            </p14:nvContentPartPr>
            <p14:xfrm>
              <a:off x="4237800" y="1260940"/>
              <a:ext cx="654480" cy="57600"/>
            </p14:xfrm>
          </p:contentPart>
        </mc:Choice>
        <mc:Fallback>
          <p:pic>
            <p:nvPicPr>
              <p:cNvPr id="7" name="Ink 6">
                <a:extLst>
                  <a:ext uri="{FF2B5EF4-FFF2-40B4-BE49-F238E27FC236}">
                    <a16:creationId xmlns:a16="http://schemas.microsoft.com/office/drawing/2014/main" id="{BA56EA46-0AF2-73EF-3308-14FE058C0C43}"/>
                  </a:ext>
                </a:extLst>
              </p:cNvPr>
              <p:cNvPicPr/>
              <p:nvPr/>
            </p:nvPicPr>
            <p:blipFill>
              <a:blip r:embed="rId15"/>
              <a:stretch>
                <a:fillRect/>
              </a:stretch>
            </p:blipFill>
            <p:spPr>
              <a:xfrm>
                <a:off x="4220160" y="1242940"/>
                <a:ext cx="690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072AF086-5118-8908-6B88-70F2447009D4}"/>
                  </a:ext>
                </a:extLst>
              </p14:cNvPr>
              <p14:cNvContentPartPr/>
              <p14:nvPr/>
            </p14:nvContentPartPr>
            <p14:xfrm>
              <a:off x="3805080" y="1194340"/>
              <a:ext cx="362160" cy="79560"/>
            </p14:xfrm>
          </p:contentPart>
        </mc:Choice>
        <mc:Fallback>
          <p:pic>
            <p:nvPicPr>
              <p:cNvPr id="11" name="Ink 10">
                <a:extLst>
                  <a:ext uri="{FF2B5EF4-FFF2-40B4-BE49-F238E27FC236}">
                    <a16:creationId xmlns:a16="http://schemas.microsoft.com/office/drawing/2014/main" id="{072AF086-5118-8908-6B88-70F2447009D4}"/>
                  </a:ext>
                </a:extLst>
              </p:cNvPr>
              <p:cNvPicPr/>
              <p:nvPr/>
            </p:nvPicPr>
            <p:blipFill>
              <a:blip r:embed="rId17"/>
              <a:stretch>
                <a:fillRect/>
              </a:stretch>
            </p:blipFill>
            <p:spPr>
              <a:xfrm>
                <a:off x="3787440" y="1176340"/>
                <a:ext cx="397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22F06105-A8F2-7A77-ECAE-E711B10B22ED}"/>
                  </a:ext>
                </a:extLst>
              </p14:cNvPr>
              <p14:cNvContentPartPr/>
              <p14:nvPr/>
            </p14:nvContentPartPr>
            <p14:xfrm>
              <a:off x="3184800" y="1228540"/>
              <a:ext cx="436320" cy="88920"/>
            </p14:xfrm>
          </p:contentPart>
        </mc:Choice>
        <mc:Fallback>
          <p:pic>
            <p:nvPicPr>
              <p:cNvPr id="12" name="Ink 11">
                <a:extLst>
                  <a:ext uri="{FF2B5EF4-FFF2-40B4-BE49-F238E27FC236}">
                    <a16:creationId xmlns:a16="http://schemas.microsoft.com/office/drawing/2014/main" id="{22F06105-A8F2-7A77-ECAE-E711B10B22ED}"/>
                  </a:ext>
                </a:extLst>
              </p:cNvPr>
              <p:cNvPicPr/>
              <p:nvPr/>
            </p:nvPicPr>
            <p:blipFill>
              <a:blip r:embed="rId19"/>
              <a:stretch>
                <a:fillRect/>
              </a:stretch>
            </p:blipFill>
            <p:spPr>
              <a:xfrm>
                <a:off x="3167160" y="1210900"/>
                <a:ext cx="471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ACDEA16-B495-C314-516A-DD47A8BFCB40}"/>
                  </a:ext>
                </a:extLst>
              </p14:cNvPr>
              <p14:cNvContentPartPr/>
              <p14:nvPr/>
            </p14:nvContentPartPr>
            <p14:xfrm>
              <a:off x="2190120" y="1295860"/>
              <a:ext cx="764280" cy="27000"/>
            </p14:xfrm>
          </p:contentPart>
        </mc:Choice>
        <mc:Fallback>
          <p:pic>
            <p:nvPicPr>
              <p:cNvPr id="14" name="Ink 13">
                <a:extLst>
                  <a:ext uri="{FF2B5EF4-FFF2-40B4-BE49-F238E27FC236}">
                    <a16:creationId xmlns:a16="http://schemas.microsoft.com/office/drawing/2014/main" id="{1ACDEA16-B495-C314-516A-DD47A8BFCB40}"/>
                  </a:ext>
                </a:extLst>
              </p:cNvPr>
              <p:cNvPicPr/>
              <p:nvPr/>
            </p:nvPicPr>
            <p:blipFill>
              <a:blip r:embed="rId21"/>
              <a:stretch>
                <a:fillRect/>
              </a:stretch>
            </p:blipFill>
            <p:spPr>
              <a:xfrm>
                <a:off x="2172120" y="1277860"/>
                <a:ext cx="7999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AF6D07E0-252E-1876-8F5F-56D53ADBE603}"/>
                  </a:ext>
                </a:extLst>
              </p14:cNvPr>
              <p14:cNvContentPartPr/>
              <p14:nvPr/>
            </p14:nvContentPartPr>
            <p14:xfrm>
              <a:off x="1635000" y="1264540"/>
              <a:ext cx="431640" cy="42480"/>
            </p14:xfrm>
          </p:contentPart>
        </mc:Choice>
        <mc:Fallback>
          <p:pic>
            <p:nvPicPr>
              <p:cNvPr id="16" name="Ink 15">
                <a:extLst>
                  <a:ext uri="{FF2B5EF4-FFF2-40B4-BE49-F238E27FC236}">
                    <a16:creationId xmlns:a16="http://schemas.microsoft.com/office/drawing/2014/main" id="{AF6D07E0-252E-1876-8F5F-56D53ADBE603}"/>
                  </a:ext>
                </a:extLst>
              </p:cNvPr>
              <p:cNvPicPr/>
              <p:nvPr/>
            </p:nvPicPr>
            <p:blipFill>
              <a:blip r:embed="rId23"/>
              <a:stretch>
                <a:fillRect/>
              </a:stretch>
            </p:blipFill>
            <p:spPr>
              <a:xfrm>
                <a:off x="1617360" y="1246540"/>
                <a:ext cx="467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BCDEDB8-0A6B-BF2A-13DB-901C65C8C492}"/>
                  </a:ext>
                </a:extLst>
              </p14:cNvPr>
              <p14:cNvContentPartPr/>
              <p14:nvPr/>
            </p14:nvContentPartPr>
            <p14:xfrm>
              <a:off x="899880" y="1267420"/>
              <a:ext cx="539280" cy="45360"/>
            </p14:xfrm>
          </p:contentPart>
        </mc:Choice>
        <mc:Fallback>
          <p:pic>
            <p:nvPicPr>
              <p:cNvPr id="17" name="Ink 16">
                <a:extLst>
                  <a:ext uri="{FF2B5EF4-FFF2-40B4-BE49-F238E27FC236}">
                    <a16:creationId xmlns:a16="http://schemas.microsoft.com/office/drawing/2014/main" id="{8BCDEDB8-0A6B-BF2A-13DB-901C65C8C492}"/>
                  </a:ext>
                </a:extLst>
              </p:cNvPr>
              <p:cNvPicPr/>
              <p:nvPr/>
            </p:nvPicPr>
            <p:blipFill>
              <a:blip r:embed="rId25"/>
              <a:stretch>
                <a:fillRect/>
              </a:stretch>
            </p:blipFill>
            <p:spPr>
              <a:xfrm>
                <a:off x="882240" y="1249780"/>
                <a:ext cx="574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7" name="Ink 56">
                <a:extLst>
                  <a:ext uri="{FF2B5EF4-FFF2-40B4-BE49-F238E27FC236}">
                    <a16:creationId xmlns:a16="http://schemas.microsoft.com/office/drawing/2014/main" id="{E5C68ECB-D517-8D57-BBAA-4FFCB155D427}"/>
                  </a:ext>
                </a:extLst>
              </p14:cNvPr>
              <p14:cNvContentPartPr/>
              <p14:nvPr/>
            </p14:nvContentPartPr>
            <p14:xfrm>
              <a:off x="3185520" y="1759900"/>
              <a:ext cx="150120" cy="62280"/>
            </p14:xfrm>
          </p:contentPart>
        </mc:Choice>
        <mc:Fallback>
          <p:pic>
            <p:nvPicPr>
              <p:cNvPr id="57" name="Ink 56">
                <a:extLst>
                  <a:ext uri="{FF2B5EF4-FFF2-40B4-BE49-F238E27FC236}">
                    <a16:creationId xmlns:a16="http://schemas.microsoft.com/office/drawing/2014/main" id="{E5C68ECB-D517-8D57-BBAA-4FFCB155D427}"/>
                  </a:ext>
                </a:extLst>
              </p:cNvPr>
              <p:cNvPicPr/>
              <p:nvPr/>
            </p:nvPicPr>
            <p:blipFill>
              <a:blip r:embed="rId27"/>
              <a:stretch>
                <a:fillRect/>
              </a:stretch>
            </p:blipFill>
            <p:spPr>
              <a:xfrm>
                <a:off x="3167520" y="1742260"/>
                <a:ext cx="185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8" name="Ink 57">
                <a:extLst>
                  <a:ext uri="{FF2B5EF4-FFF2-40B4-BE49-F238E27FC236}">
                    <a16:creationId xmlns:a16="http://schemas.microsoft.com/office/drawing/2014/main" id="{16C5C64C-4CB6-A722-409C-EB8A9175921A}"/>
                  </a:ext>
                </a:extLst>
              </p14:cNvPr>
              <p14:cNvContentPartPr/>
              <p14:nvPr/>
            </p14:nvContentPartPr>
            <p14:xfrm>
              <a:off x="530520" y="1183900"/>
              <a:ext cx="2922840" cy="786600"/>
            </p14:xfrm>
          </p:contentPart>
        </mc:Choice>
        <mc:Fallback>
          <p:pic>
            <p:nvPicPr>
              <p:cNvPr id="58" name="Ink 57">
                <a:extLst>
                  <a:ext uri="{FF2B5EF4-FFF2-40B4-BE49-F238E27FC236}">
                    <a16:creationId xmlns:a16="http://schemas.microsoft.com/office/drawing/2014/main" id="{16C5C64C-4CB6-A722-409C-EB8A9175921A}"/>
                  </a:ext>
                </a:extLst>
              </p:cNvPr>
              <p:cNvPicPr/>
              <p:nvPr/>
            </p:nvPicPr>
            <p:blipFill>
              <a:blip r:embed="rId29"/>
              <a:stretch>
                <a:fillRect/>
              </a:stretch>
            </p:blipFill>
            <p:spPr>
              <a:xfrm>
                <a:off x="512880" y="1166260"/>
                <a:ext cx="2958480" cy="822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6" name="Ink 255">
                <a:extLst>
                  <a:ext uri="{FF2B5EF4-FFF2-40B4-BE49-F238E27FC236}">
                    <a16:creationId xmlns:a16="http://schemas.microsoft.com/office/drawing/2014/main" id="{EF78A8AA-E390-023C-2A9F-B1A1C2E65BF7}"/>
                  </a:ext>
                </a:extLst>
              </p14:cNvPr>
              <p14:cNvContentPartPr/>
              <p14:nvPr/>
            </p14:nvContentPartPr>
            <p14:xfrm>
              <a:off x="586680" y="1679980"/>
              <a:ext cx="1062720" cy="715320"/>
            </p14:xfrm>
          </p:contentPart>
        </mc:Choice>
        <mc:Fallback>
          <p:pic>
            <p:nvPicPr>
              <p:cNvPr id="256" name="Ink 255">
                <a:extLst>
                  <a:ext uri="{FF2B5EF4-FFF2-40B4-BE49-F238E27FC236}">
                    <a16:creationId xmlns:a16="http://schemas.microsoft.com/office/drawing/2014/main" id="{EF78A8AA-E390-023C-2A9F-B1A1C2E65BF7}"/>
                  </a:ext>
                </a:extLst>
              </p:cNvPr>
              <p:cNvPicPr/>
              <p:nvPr/>
            </p:nvPicPr>
            <p:blipFill>
              <a:blip r:embed="rId31"/>
              <a:stretch>
                <a:fillRect/>
              </a:stretch>
            </p:blipFill>
            <p:spPr>
              <a:xfrm>
                <a:off x="569040" y="1662340"/>
                <a:ext cx="1098360" cy="750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8" name="Ink 257">
                <a:extLst>
                  <a:ext uri="{FF2B5EF4-FFF2-40B4-BE49-F238E27FC236}">
                    <a16:creationId xmlns:a16="http://schemas.microsoft.com/office/drawing/2014/main" id="{7E68E32F-F042-A57F-7595-BA8DDD8F8150}"/>
                  </a:ext>
                </a:extLst>
              </p14:cNvPr>
              <p14:cNvContentPartPr/>
              <p14:nvPr/>
            </p14:nvContentPartPr>
            <p14:xfrm>
              <a:off x="7742040" y="2195500"/>
              <a:ext cx="1683720" cy="524520"/>
            </p14:xfrm>
          </p:contentPart>
        </mc:Choice>
        <mc:Fallback>
          <p:pic>
            <p:nvPicPr>
              <p:cNvPr id="258" name="Ink 257">
                <a:extLst>
                  <a:ext uri="{FF2B5EF4-FFF2-40B4-BE49-F238E27FC236}">
                    <a16:creationId xmlns:a16="http://schemas.microsoft.com/office/drawing/2014/main" id="{7E68E32F-F042-A57F-7595-BA8DDD8F8150}"/>
                  </a:ext>
                </a:extLst>
              </p:cNvPr>
              <p:cNvPicPr/>
              <p:nvPr/>
            </p:nvPicPr>
            <p:blipFill>
              <a:blip r:embed="rId33"/>
              <a:stretch>
                <a:fillRect/>
              </a:stretch>
            </p:blipFill>
            <p:spPr>
              <a:xfrm>
                <a:off x="7724400" y="2177500"/>
                <a:ext cx="171936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1" name="Ink 280">
                <a:extLst>
                  <a:ext uri="{FF2B5EF4-FFF2-40B4-BE49-F238E27FC236}">
                    <a16:creationId xmlns:a16="http://schemas.microsoft.com/office/drawing/2014/main" id="{344F95BB-78FA-0370-BA50-273CCEC276DF}"/>
                  </a:ext>
                </a:extLst>
              </p14:cNvPr>
              <p14:cNvContentPartPr/>
              <p14:nvPr/>
            </p14:nvContentPartPr>
            <p14:xfrm>
              <a:off x="5874000" y="2204860"/>
              <a:ext cx="1348920" cy="507600"/>
            </p14:xfrm>
          </p:contentPart>
        </mc:Choice>
        <mc:Fallback>
          <p:pic>
            <p:nvPicPr>
              <p:cNvPr id="281" name="Ink 280">
                <a:extLst>
                  <a:ext uri="{FF2B5EF4-FFF2-40B4-BE49-F238E27FC236}">
                    <a16:creationId xmlns:a16="http://schemas.microsoft.com/office/drawing/2014/main" id="{344F95BB-78FA-0370-BA50-273CCEC276DF}"/>
                  </a:ext>
                </a:extLst>
              </p:cNvPr>
              <p:cNvPicPr/>
              <p:nvPr/>
            </p:nvPicPr>
            <p:blipFill>
              <a:blip r:embed="rId35"/>
              <a:stretch>
                <a:fillRect/>
              </a:stretch>
            </p:blipFill>
            <p:spPr>
              <a:xfrm>
                <a:off x="5856000" y="2187220"/>
                <a:ext cx="138456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3" name="Ink 282">
                <a:extLst>
                  <a:ext uri="{FF2B5EF4-FFF2-40B4-BE49-F238E27FC236}">
                    <a16:creationId xmlns:a16="http://schemas.microsoft.com/office/drawing/2014/main" id="{D7549176-E98C-F4B6-DA23-70D213A88A21}"/>
                  </a:ext>
                </a:extLst>
              </p14:cNvPr>
              <p14:cNvContentPartPr/>
              <p14:nvPr/>
            </p14:nvContentPartPr>
            <p14:xfrm>
              <a:off x="3518520" y="2147620"/>
              <a:ext cx="2364480" cy="627480"/>
            </p14:xfrm>
          </p:contentPart>
        </mc:Choice>
        <mc:Fallback>
          <p:pic>
            <p:nvPicPr>
              <p:cNvPr id="283" name="Ink 282">
                <a:extLst>
                  <a:ext uri="{FF2B5EF4-FFF2-40B4-BE49-F238E27FC236}">
                    <a16:creationId xmlns:a16="http://schemas.microsoft.com/office/drawing/2014/main" id="{D7549176-E98C-F4B6-DA23-70D213A88A21}"/>
                  </a:ext>
                </a:extLst>
              </p:cNvPr>
              <p:cNvPicPr/>
              <p:nvPr/>
            </p:nvPicPr>
            <p:blipFill>
              <a:blip r:embed="rId37"/>
              <a:stretch>
                <a:fillRect/>
              </a:stretch>
            </p:blipFill>
            <p:spPr>
              <a:xfrm>
                <a:off x="3500520" y="2129620"/>
                <a:ext cx="2400120" cy="663120"/>
              </a:xfrm>
              <a:prstGeom prst="rect">
                <a:avLst/>
              </a:prstGeom>
            </p:spPr>
          </p:pic>
        </mc:Fallback>
      </mc:AlternateContent>
      <p:grpSp>
        <p:nvGrpSpPr>
          <p:cNvPr id="289" name="Group 288">
            <a:extLst>
              <a:ext uri="{FF2B5EF4-FFF2-40B4-BE49-F238E27FC236}">
                <a16:creationId xmlns:a16="http://schemas.microsoft.com/office/drawing/2014/main" id="{18DA7E54-1847-F45F-F429-BC1A82169A8C}"/>
              </a:ext>
            </a:extLst>
          </p:cNvPr>
          <p:cNvGrpSpPr/>
          <p:nvPr/>
        </p:nvGrpSpPr>
        <p:grpSpPr>
          <a:xfrm>
            <a:off x="713760" y="1626700"/>
            <a:ext cx="8727840" cy="1650960"/>
            <a:chOff x="713760" y="1626700"/>
            <a:chExt cx="8727840" cy="1650960"/>
          </a:xfrm>
        </p:grpSpPr>
        <mc:AlternateContent xmlns:mc="http://schemas.openxmlformats.org/markup-compatibility/2006">
          <mc:Choice xmlns:p14="http://schemas.microsoft.com/office/powerpoint/2010/main" Requires="p14">
            <p:contentPart p14:bwMode="auto" r:id="rId38">
              <p14:nvContentPartPr>
                <p14:cNvPr id="270" name="Ink 269">
                  <a:extLst>
                    <a:ext uri="{FF2B5EF4-FFF2-40B4-BE49-F238E27FC236}">
                      <a16:creationId xmlns:a16="http://schemas.microsoft.com/office/drawing/2014/main" id="{5178D538-5EB5-B2D4-B572-B86885BFB457}"/>
                    </a:ext>
                  </a:extLst>
                </p14:cNvPr>
                <p14:cNvContentPartPr/>
                <p14:nvPr/>
              </p14:nvContentPartPr>
              <p14:xfrm>
                <a:off x="8566080" y="3218980"/>
                <a:ext cx="722160" cy="52200"/>
              </p14:xfrm>
            </p:contentPart>
          </mc:Choice>
          <mc:Fallback>
            <p:pic>
              <p:nvPicPr>
                <p:cNvPr id="270" name="Ink 269">
                  <a:extLst>
                    <a:ext uri="{FF2B5EF4-FFF2-40B4-BE49-F238E27FC236}">
                      <a16:creationId xmlns:a16="http://schemas.microsoft.com/office/drawing/2014/main" id="{5178D538-5EB5-B2D4-B572-B86885BFB457}"/>
                    </a:ext>
                  </a:extLst>
                </p:cNvPr>
                <p:cNvPicPr/>
                <p:nvPr/>
              </p:nvPicPr>
              <p:blipFill>
                <a:blip r:embed="rId39"/>
                <a:stretch>
                  <a:fillRect/>
                </a:stretch>
              </p:blipFill>
              <p:spPr>
                <a:xfrm>
                  <a:off x="8548080" y="3201340"/>
                  <a:ext cx="757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1" name="Ink 270">
                  <a:extLst>
                    <a:ext uri="{FF2B5EF4-FFF2-40B4-BE49-F238E27FC236}">
                      <a16:creationId xmlns:a16="http://schemas.microsoft.com/office/drawing/2014/main" id="{747B10B8-97EC-886A-F577-9C8DB2B445A3}"/>
                    </a:ext>
                  </a:extLst>
                </p14:cNvPr>
                <p14:cNvContentPartPr/>
                <p14:nvPr/>
              </p14:nvContentPartPr>
              <p14:xfrm>
                <a:off x="7266120" y="3157780"/>
                <a:ext cx="1016640" cy="64440"/>
              </p14:xfrm>
            </p:contentPart>
          </mc:Choice>
          <mc:Fallback>
            <p:pic>
              <p:nvPicPr>
                <p:cNvPr id="271" name="Ink 270">
                  <a:extLst>
                    <a:ext uri="{FF2B5EF4-FFF2-40B4-BE49-F238E27FC236}">
                      <a16:creationId xmlns:a16="http://schemas.microsoft.com/office/drawing/2014/main" id="{747B10B8-97EC-886A-F577-9C8DB2B445A3}"/>
                    </a:ext>
                  </a:extLst>
                </p:cNvPr>
                <p:cNvPicPr/>
                <p:nvPr/>
              </p:nvPicPr>
              <p:blipFill>
                <a:blip r:embed="rId41"/>
                <a:stretch>
                  <a:fillRect/>
                </a:stretch>
              </p:blipFill>
              <p:spPr>
                <a:xfrm>
                  <a:off x="7248120" y="3139780"/>
                  <a:ext cx="1052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3" name="Ink 272">
                  <a:extLst>
                    <a:ext uri="{FF2B5EF4-FFF2-40B4-BE49-F238E27FC236}">
                      <a16:creationId xmlns:a16="http://schemas.microsoft.com/office/drawing/2014/main" id="{ABFD5A2B-5410-748A-F99B-379D1CB28103}"/>
                    </a:ext>
                  </a:extLst>
                </p14:cNvPr>
                <p14:cNvContentPartPr/>
                <p14:nvPr/>
              </p14:nvContentPartPr>
              <p14:xfrm>
                <a:off x="6703080" y="3194140"/>
                <a:ext cx="476280" cy="35640"/>
              </p14:xfrm>
            </p:contentPart>
          </mc:Choice>
          <mc:Fallback>
            <p:pic>
              <p:nvPicPr>
                <p:cNvPr id="273" name="Ink 272">
                  <a:extLst>
                    <a:ext uri="{FF2B5EF4-FFF2-40B4-BE49-F238E27FC236}">
                      <a16:creationId xmlns:a16="http://schemas.microsoft.com/office/drawing/2014/main" id="{ABFD5A2B-5410-748A-F99B-379D1CB28103}"/>
                    </a:ext>
                  </a:extLst>
                </p:cNvPr>
                <p:cNvPicPr/>
                <p:nvPr/>
              </p:nvPicPr>
              <p:blipFill>
                <a:blip r:embed="rId43"/>
                <a:stretch>
                  <a:fillRect/>
                </a:stretch>
              </p:blipFill>
              <p:spPr>
                <a:xfrm>
                  <a:off x="6685440" y="3176500"/>
                  <a:ext cx="511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4" name="Ink 273">
                  <a:extLst>
                    <a:ext uri="{FF2B5EF4-FFF2-40B4-BE49-F238E27FC236}">
                      <a16:creationId xmlns:a16="http://schemas.microsoft.com/office/drawing/2014/main" id="{CFAADCD5-CE1C-5F28-2EAF-09109ADBD6CA}"/>
                    </a:ext>
                  </a:extLst>
                </p14:cNvPr>
                <p14:cNvContentPartPr/>
                <p14:nvPr/>
              </p14:nvContentPartPr>
              <p14:xfrm>
                <a:off x="5855280" y="3202060"/>
                <a:ext cx="695520" cy="67320"/>
              </p14:xfrm>
            </p:contentPart>
          </mc:Choice>
          <mc:Fallback>
            <p:pic>
              <p:nvPicPr>
                <p:cNvPr id="274" name="Ink 273">
                  <a:extLst>
                    <a:ext uri="{FF2B5EF4-FFF2-40B4-BE49-F238E27FC236}">
                      <a16:creationId xmlns:a16="http://schemas.microsoft.com/office/drawing/2014/main" id="{CFAADCD5-CE1C-5F28-2EAF-09109ADBD6CA}"/>
                    </a:ext>
                  </a:extLst>
                </p:cNvPr>
                <p:cNvPicPr/>
                <p:nvPr/>
              </p:nvPicPr>
              <p:blipFill>
                <a:blip r:embed="rId45"/>
                <a:stretch>
                  <a:fillRect/>
                </a:stretch>
              </p:blipFill>
              <p:spPr>
                <a:xfrm>
                  <a:off x="5837280" y="3184060"/>
                  <a:ext cx="731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5" name="Ink 274">
                  <a:extLst>
                    <a:ext uri="{FF2B5EF4-FFF2-40B4-BE49-F238E27FC236}">
                      <a16:creationId xmlns:a16="http://schemas.microsoft.com/office/drawing/2014/main" id="{2589FA8C-D513-124F-372C-9D47371CA383}"/>
                    </a:ext>
                  </a:extLst>
                </p14:cNvPr>
                <p14:cNvContentPartPr/>
                <p14:nvPr/>
              </p14:nvContentPartPr>
              <p14:xfrm>
                <a:off x="4772040" y="3209980"/>
                <a:ext cx="679320" cy="47520"/>
              </p14:xfrm>
            </p:contentPart>
          </mc:Choice>
          <mc:Fallback>
            <p:pic>
              <p:nvPicPr>
                <p:cNvPr id="275" name="Ink 274">
                  <a:extLst>
                    <a:ext uri="{FF2B5EF4-FFF2-40B4-BE49-F238E27FC236}">
                      <a16:creationId xmlns:a16="http://schemas.microsoft.com/office/drawing/2014/main" id="{2589FA8C-D513-124F-372C-9D47371CA383}"/>
                    </a:ext>
                  </a:extLst>
                </p:cNvPr>
                <p:cNvPicPr/>
                <p:nvPr/>
              </p:nvPicPr>
              <p:blipFill>
                <a:blip r:embed="rId47"/>
                <a:stretch>
                  <a:fillRect/>
                </a:stretch>
              </p:blipFill>
              <p:spPr>
                <a:xfrm>
                  <a:off x="4754400" y="3191980"/>
                  <a:ext cx="714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7" name="Ink 276">
                  <a:extLst>
                    <a:ext uri="{FF2B5EF4-FFF2-40B4-BE49-F238E27FC236}">
                      <a16:creationId xmlns:a16="http://schemas.microsoft.com/office/drawing/2014/main" id="{DB7091D4-E73D-FC1E-34EE-14F0604AE3F3}"/>
                    </a:ext>
                  </a:extLst>
                </p14:cNvPr>
                <p14:cNvContentPartPr/>
                <p14:nvPr/>
              </p14:nvContentPartPr>
              <p14:xfrm>
                <a:off x="4143840" y="3169660"/>
                <a:ext cx="303840" cy="26280"/>
              </p14:xfrm>
            </p:contentPart>
          </mc:Choice>
          <mc:Fallback>
            <p:pic>
              <p:nvPicPr>
                <p:cNvPr id="277" name="Ink 276">
                  <a:extLst>
                    <a:ext uri="{FF2B5EF4-FFF2-40B4-BE49-F238E27FC236}">
                      <a16:creationId xmlns:a16="http://schemas.microsoft.com/office/drawing/2014/main" id="{DB7091D4-E73D-FC1E-34EE-14F0604AE3F3}"/>
                    </a:ext>
                  </a:extLst>
                </p:cNvPr>
                <p:cNvPicPr/>
                <p:nvPr/>
              </p:nvPicPr>
              <p:blipFill>
                <a:blip r:embed="rId49"/>
                <a:stretch>
                  <a:fillRect/>
                </a:stretch>
              </p:blipFill>
              <p:spPr>
                <a:xfrm>
                  <a:off x="4125840" y="3151660"/>
                  <a:ext cx="339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8" name="Ink 277">
                  <a:extLst>
                    <a:ext uri="{FF2B5EF4-FFF2-40B4-BE49-F238E27FC236}">
                      <a16:creationId xmlns:a16="http://schemas.microsoft.com/office/drawing/2014/main" id="{720E09D9-0EDA-28E1-05A8-214F90B77AB2}"/>
                    </a:ext>
                  </a:extLst>
                </p14:cNvPr>
                <p14:cNvContentPartPr/>
                <p14:nvPr/>
              </p14:nvContentPartPr>
              <p14:xfrm>
                <a:off x="3664320" y="3189820"/>
                <a:ext cx="313560" cy="34200"/>
              </p14:xfrm>
            </p:contentPart>
          </mc:Choice>
          <mc:Fallback>
            <p:pic>
              <p:nvPicPr>
                <p:cNvPr id="278" name="Ink 277">
                  <a:extLst>
                    <a:ext uri="{FF2B5EF4-FFF2-40B4-BE49-F238E27FC236}">
                      <a16:creationId xmlns:a16="http://schemas.microsoft.com/office/drawing/2014/main" id="{720E09D9-0EDA-28E1-05A8-214F90B77AB2}"/>
                    </a:ext>
                  </a:extLst>
                </p:cNvPr>
                <p:cNvPicPr/>
                <p:nvPr/>
              </p:nvPicPr>
              <p:blipFill>
                <a:blip r:embed="rId51"/>
                <a:stretch>
                  <a:fillRect/>
                </a:stretch>
              </p:blipFill>
              <p:spPr>
                <a:xfrm>
                  <a:off x="3646680" y="3171820"/>
                  <a:ext cx="349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79" name="Ink 278">
                  <a:extLst>
                    <a:ext uri="{FF2B5EF4-FFF2-40B4-BE49-F238E27FC236}">
                      <a16:creationId xmlns:a16="http://schemas.microsoft.com/office/drawing/2014/main" id="{041F0316-8216-9AD8-1FCA-8950DABD4C52}"/>
                    </a:ext>
                  </a:extLst>
                </p14:cNvPr>
                <p14:cNvContentPartPr/>
                <p14:nvPr/>
              </p14:nvContentPartPr>
              <p14:xfrm>
                <a:off x="2887080" y="3222940"/>
                <a:ext cx="598680" cy="16920"/>
              </p14:xfrm>
            </p:contentPart>
          </mc:Choice>
          <mc:Fallback>
            <p:pic>
              <p:nvPicPr>
                <p:cNvPr id="279" name="Ink 278">
                  <a:extLst>
                    <a:ext uri="{FF2B5EF4-FFF2-40B4-BE49-F238E27FC236}">
                      <a16:creationId xmlns:a16="http://schemas.microsoft.com/office/drawing/2014/main" id="{041F0316-8216-9AD8-1FCA-8950DABD4C52}"/>
                    </a:ext>
                  </a:extLst>
                </p:cNvPr>
                <p:cNvPicPr/>
                <p:nvPr/>
              </p:nvPicPr>
              <p:blipFill>
                <a:blip r:embed="rId53"/>
                <a:stretch>
                  <a:fillRect/>
                </a:stretch>
              </p:blipFill>
              <p:spPr>
                <a:xfrm>
                  <a:off x="2869440" y="3205300"/>
                  <a:ext cx="634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Ink 53">
                  <a:extLst>
                    <a:ext uri="{FF2B5EF4-FFF2-40B4-BE49-F238E27FC236}">
                      <a16:creationId xmlns:a16="http://schemas.microsoft.com/office/drawing/2014/main" id="{233AB030-4E9E-8462-9FE7-56F5C3F2A3A8}"/>
                    </a:ext>
                  </a:extLst>
                </p14:cNvPr>
                <p14:cNvContentPartPr/>
                <p14:nvPr/>
              </p14:nvContentPartPr>
              <p14:xfrm>
                <a:off x="8701440" y="2648020"/>
                <a:ext cx="604800" cy="43560"/>
              </p14:xfrm>
            </p:contentPart>
          </mc:Choice>
          <mc:Fallback>
            <p:pic>
              <p:nvPicPr>
                <p:cNvPr id="54" name="Ink 53">
                  <a:extLst>
                    <a:ext uri="{FF2B5EF4-FFF2-40B4-BE49-F238E27FC236}">
                      <a16:creationId xmlns:a16="http://schemas.microsoft.com/office/drawing/2014/main" id="{233AB030-4E9E-8462-9FE7-56F5C3F2A3A8}"/>
                    </a:ext>
                  </a:extLst>
                </p:cNvPr>
                <p:cNvPicPr/>
                <p:nvPr/>
              </p:nvPicPr>
              <p:blipFill>
                <a:blip r:embed="rId55"/>
                <a:stretch>
                  <a:fillRect/>
                </a:stretch>
              </p:blipFill>
              <p:spPr>
                <a:xfrm>
                  <a:off x="8683800" y="2630380"/>
                  <a:ext cx="640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Ink 54">
                  <a:extLst>
                    <a:ext uri="{FF2B5EF4-FFF2-40B4-BE49-F238E27FC236}">
                      <a16:creationId xmlns:a16="http://schemas.microsoft.com/office/drawing/2014/main" id="{77496269-1B47-18AA-4858-8FF6190095DD}"/>
                    </a:ext>
                  </a:extLst>
                </p14:cNvPr>
                <p14:cNvContentPartPr/>
                <p14:nvPr/>
              </p14:nvContentPartPr>
              <p14:xfrm>
                <a:off x="7805400" y="2688340"/>
                <a:ext cx="531720" cy="24120"/>
              </p14:xfrm>
            </p:contentPart>
          </mc:Choice>
          <mc:Fallback>
            <p:pic>
              <p:nvPicPr>
                <p:cNvPr id="55" name="Ink 54">
                  <a:extLst>
                    <a:ext uri="{FF2B5EF4-FFF2-40B4-BE49-F238E27FC236}">
                      <a16:creationId xmlns:a16="http://schemas.microsoft.com/office/drawing/2014/main" id="{77496269-1B47-18AA-4858-8FF6190095DD}"/>
                    </a:ext>
                  </a:extLst>
                </p:cNvPr>
                <p:cNvPicPr/>
                <p:nvPr/>
              </p:nvPicPr>
              <p:blipFill>
                <a:blip r:embed="rId57"/>
                <a:stretch>
                  <a:fillRect/>
                </a:stretch>
              </p:blipFill>
              <p:spPr>
                <a:xfrm>
                  <a:off x="7787760" y="2670340"/>
                  <a:ext cx="567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Ink 34">
                  <a:extLst>
                    <a:ext uri="{FF2B5EF4-FFF2-40B4-BE49-F238E27FC236}">
                      <a16:creationId xmlns:a16="http://schemas.microsoft.com/office/drawing/2014/main" id="{1C7479D3-C834-92E1-8289-3D5D5C18FD21}"/>
                    </a:ext>
                  </a:extLst>
                </p14:cNvPr>
                <p14:cNvContentPartPr/>
                <p14:nvPr/>
              </p14:nvContentPartPr>
              <p14:xfrm>
                <a:off x="8151360" y="2224660"/>
                <a:ext cx="1290240" cy="52200"/>
              </p14:xfrm>
            </p:contentPart>
          </mc:Choice>
          <mc:Fallback>
            <p:pic>
              <p:nvPicPr>
                <p:cNvPr id="35" name="Ink 34">
                  <a:extLst>
                    <a:ext uri="{FF2B5EF4-FFF2-40B4-BE49-F238E27FC236}">
                      <a16:creationId xmlns:a16="http://schemas.microsoft.com/office/drawing/2014/main" id="{1C7479D3-C834-92E1-8289-3D5D5C18FD21}"/>
                    </a:ext>
                  </a:extLst>
                </p:cNvPr>
                <p:cNvPicPr/>
                <p:nvPr/>
              </p:nvPicPr>
              <p:blipFill>
                <a:blip r:embed="rId59"/>
                <a:stretch>
                  <a:fillRect/>
                </a:stretch>
              </p:blipFill>
              <p:spPr>
                <a:xfrm>
                  <a:off x="8133720" y="2207020"/>
                  <a:ext cx="1325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Ink 35">
                  <a:extLst>
                    <a:ext uri="{FF2B5EF4-FFF2-40B4-BE49-F238E27FC236}">
                      <a16:creationId xmlns:a16="http://schemas.microsoft.com/office/drawing/2014/main" id="{B960EAE6-8FBA-D2AB-223A-1F6834978DDF}"/>
                    </a:ext>
                  </a:extLst>
                </p14:cNvPr>
                <p14:cNvContentPartPr/>
                <p14:nvPr/>
              </p14:nvContentPartPr>
              <p14:xfrm>
                <a:off x="7643760" y="2243380"/>
                <a:ext cx="513360" cy="26280"/>
              </p14:xfrm>
            </p:contentPart>
          </mc:Choice>
          <mc:Fallback>
            <p:pic>
              <p:nvPicPr>
                <p:cNvPr id="36" name="Ink 35">
                  <a:extLst>
                    <a:ext uri="{FF2B5EF4-FFF2-40B4-BE49-F238E27FC236}">
                      <a16:creationId xmlns:a16="http://schemas.microsoft.com/office/drawing/2014/main" id="{B960EAE6-8FBA-D2AB-223A-1F6834978DDF}"/>
                    </a:ext>
                  </a:extLst>
                </p:cNvPr>
                <p:cNvPicPr/>
                <p:nvPr/>
              </p:nvPicPr>
              <p:blipFill>
                <a:blip r:embed="rId61"/>
                <a:stretch>
                  <a:fillRect/>
                </a:stretch>
              </p:blipFill>
              <p:spPr>
                <a:xfrm>
                  <a:off x="7626120" y="2225740"/>
                  <a:ext cx="549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Ink 37">
                  <a:extLst>
                    <a:ext uri="{FF2B5EF4-FFF2-40B4-BE49-F238E27FC236}">
                      <a16:creationId xmlns:a16="http://schemas.microsoft.com/office/drawing/2014/main" id="{C061BFBF-B641-DDCB-3974-23F742E2454F}"/>
                    </a:ext>
                  </a:extLst>
                </p14:cNvPr>
                <p14:cNvContentPartPr/>
                <p14:nvPr/>
              </p14:nvContentPartPr>
              <p14:xfrm>
                <a:off x="6816480" y="2230420"/>
                <a:ext cx="495720" cy="42120"/>
              </p14:xfrm>
            </p:contentPart>
          </mc:Choice>
          <mc:Fallback>
            <p:pic>
              <p:nvPicPr>
                <p:cNvPr id="38" name="Ink 37">
                  <a:extLst>
                    <a:ext uri="{FF2B5EF4-FFF2-40B4-BE49-F238E27FC236}">
                      <a16:creationId xmlns:a16="http://schemas.microsoft.com/office/drawing/2014/main" id="{C061BFBF-B641-DDCB-3974-23F742E2454F}"/>
                    </a:ext>
                  </a:extLst>
                </p:cNvPr>
                <p:cNvPicPr/>
                <p:nvPr/>
              </p:nvPicPr>
              <p:blipFill>
                <a:blip r:embed="rId63"/>
                <a:stretch>
                  <a:fillRect/>
                </a:stretch>
              </p:blipFill>
              <p:spPr>
                <a:xfrm>
                  <a:off x="6798840" y="2212780"/>
                  <a:ext cx="531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Ink 39">
                  <a:extLst>
                    <a:ext uri="{FF2B5EF4-FFF2-40B4-BE49-F238E27FC236}">
                      <a16:creationId xmlns:a16="http://schemas.microsoft.com/office/drawing/2014/main" id="{4E1B597C-9422-5EA1-EA93-D5C06C13ADD9}"/>
                    </a:ext>
                  </a:extLst>
                </p14:cNvPr>
                <p14:cNvContentPartPr/>
                <p14:nvPr/>
              </p14:nvContentPartPr>
              <p14:xfrm>
                <a:off x="6029880" y="2268220"/>
                <a:ext cx="632520" cy="25200"/>
              </p14:xfrm>
            </p:contentPart>
          </mc:Choice>
          <mc:Fallback>
            <p:pic>
              <p:nvPicPr>
                <p:cNvPr id="40" name="Ink 39">
                  <a:extLst>
                    <a:ext uri="{FF2B5EF4-FFF2-40B4-BE49-F238E27FC236}">
                      <a16:creationId xmlns:a16="http://schemas.microsoft.com/office/drawing/2014/main" id="{4E1B597C-9422-5EA1-EA93-D5C06C13ADD9}"/>
                    </a:ext>
                  </a:extLst>
                </p:cNvPr>
                <p:cNvPicPr/>
                <p:nvPr/>
              </p:nvPicPr>
              <p:blipFill>
                <a:blip r:embed="rId65"/>
                <a:stretch>
                  <a:fillRect/>
                </a:stretch>
              </p:blipFill>
              <p:spPr>
                <a:xfrm>
                  <a:off x="6012240" y="2250220"/>
                  <a:ext cx="668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95679154-DF21-8E4C-01EA-F25FC091600E}"/>
                    </a:ext>
                  </a:extLst>
                </p14:cNvPr>
                <p14:cNvContentPartPr/>
                <p14:nvPr/>
              </p14:nvContentPartPr>
              <p14:xfrm>
                <a:off x="5340840" y="2273980"/>
                <a:ext cx="497880" cy="28440"/>
              </p14:xfrm>
            </p:contentPart>
          </mc:Choice>
          <mc:Fallback>
            <p:pic>
              <p:nvPicPr>
                <p:cNvPr id="42" name="Ink 41">
                  <a:extLst>
                    <a:ext uri="{FF2B5EF4-FFF2-40B4-BE49-F238E27FC236}">
                      <a16:creationId xmlns:a16="http://schemas.microsoft.com/office/drawing/2014/main" id="{95679154-DF21-8E4C-01EA-F25FC091600E}"/>
                    </a:ext>
                  </a:extLst>
                </p:cNvPr>
                <p:cNvPicPr/>
                <p:nvPr/>
              </p:nvPicPr>
              <p:blipFill>
                <a:blip r:embed="rId67"/>
                <a:stretch>
                  <a:fillRect/>
                </a:stretch>
              </p:blipFill>
              <p:spPr>
                <a:xfrm>
                  <a:off x="5323200" y="2256340"/>
                  <a:ext cx="533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E80C0018-E4DB-3A9E-5F6E-61DCBD9F1322}"/>
                    </a:ext>
                  </a:extLst>
                </p14:cNvPr>
                <p14:cNvContentPartPr/>
                <p14:nvPr/>
              </p14:nvContentPartPr>
              <p14:xfrm>
                <a:off x="4338600" y="2282620"/>
                <a:ext cx="961920" cy="53280"/>
              </p14:xfrm>
            </p:contentPart>
          </mc:Choice>
          <mc:Fallback>
            <p:pic>
              <p:nvPicPr>
                <p:cNvPr id="43" name="Ink 42">
                  <a:extLst>
                    <a:ext uri="{FF2B5EF4-FFF2-40B4-BE49-F238E27FC236}">
                      <a16:creationId xmlns:a16="http://schemas.microsoft.com/office/drawing/2014/main" id="{E80C0018-E4DB-3A9E-5F6E-61DCBD9F1322}"/>
                    </a:ext>
                  </a:extLst>
                </p:cNvPr>
                <p:cNvPicPr/>
                <p:nvPr/>
              </p:nvPicPr>
              <p:blipFill>
                <a:blip r:embed="rId69"/>
                <a:stretch>
                  <a:fillRect/>
                </a:stretch>
              </p:blipFill>
              <p:spPr>
                <a:xfrm>
                  <a:off x="4320960" y="2264980"/>
                  <a:ext cx="997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AB8C8DC0-12EE-9CEB-8B98-EE80FBFA14D1}"/>
                    </a:ext>
                  </a:extLst>
                </p14:cNvPr>
                <p14:cNvContentPartPr/>
                <p14:nvPr/>
              </p14:nvContentPartPr>
              <p14:xfrm>
                <a:off x="4037640" y="2249860"/>
                <a:ext cx="377640" cy="12600"/>
              </p14:xfrm>
            </p:contentPart>
          </mc:Choice>
          <mc:Fallback>
            <p:pic>
              <p:nvPicPr>
                <p:cNvPr id="45" name="Ink 44">
                  <a:extLst>
                    <a:ext uri="{FF2B5EF4-FFF2-40B4-BE49-F238E27FC236}">
                      <a16:creationId xmlns:a16="http://schemas.microsoft.com/office/drawing/2014/main" id="{AB8C8DC0-12EE-9CEB-8B98-EE80FBFA14D1}"/>
                    </a:ext>
                  </a:extLst>
                </p:cNvPr>
                <p:cNvPicPr/>
                <p:nvPr/>
              </p:nvPicPr>
              <p:blipFill>
                <a:blip r:embed="rId71"/>
                <a:stretch>
                  <a:fillRect/>
                </a:stretch>
              </p:blipFill>
              <p:spPr>
                <a:xfrm>
                  <a:off x="4019640" y="2232220"/>
                  <a:ext cx="413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BFDDEAC6-8155-294D-0B77-354D8139C90D}"/>
                    </a:ext>
                  </a:extLst>
                </p14:cNvPr>
                <p14:cNvContentPartPr/>
                <p14:nvPr/>
              </p14:nvContentPartPr>
              <p14:xfrm>
                <a:off x="3390720" y="2255980"/>
                <a:ext cx="438480" cy="35280"/>
              </p14:xfrm>
            </p:contentPart>
          </mc:Choice>
          <mc:Fallback>
            <p:pic>
              <p:nvPicPr>
                <p:cNvPr id="46" name="Ink 45">
                  <a:extLst>
                    <a:ext uri="{FF2B5EF4-FFF2-40B4-BE49-F238E27FC236}">
                      <a16:creationId xmlns:a16="http://schemas.microsoft.com/office/drawing/2014/main" id="{BFDDEAC6-8155-294D-0B77-354D8139C90D}"/>
                    </a:ext>
                  </a:extLst>
                </p:cNvPr>
                <p:cNvPicPr/>
                <p:nvPr/>
              </p:nvPicPr>
              <p:blipFill>
                <a:blip r:embed="rId73"/>
                <a:stretch>
                  <a:fillRect/>
                </a:stretch>
              </p:blipFill>
              <p:spPr>
                <a:xfrm>
                  <a:off x="3372720" y="2237980"/>
                  <a:ext cx="474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BF63B99E-CDD0-9258-8F9D-3A5FDC8633F5}"/>
                    </a:ext>
                  </a:extLst>
                </p14:cNvPr>
                <p14:cNvContentPartPr/>
                <p14:nvPr/>
              </p14:nvContentPartPr>
              <p14:xfrm>
                <a:off x="2527080" y="2291620"/>
                <a:ext cx="637200" cy="44280"/>
              </p14:xfrm>
            </p:contentPart>
          </mc:Choice>
          <mc:Fallback>
            <p:pic>
              <p:nvPicPr>
                <p:cNvPr id="48" name="Ink 47">
                  <a:extLst>
                    <a:ext uri="{FF2B5EF4-FFF2-40B4-BE49-F238E27FC236}">
                      <a16:creationId xmlns:a16="http://schemas.microsoft.com/office/drawing/2014/main" id="{BF63B99E-CDD0-9258-8F9D-3A5FDC8633F5}"/>
                    </a:ext>
                  </a:extLst>
                </p:cNvPr>
                <p:cNvPicPr/>
                <p:nvPr/>
              </p:nvPicPr>
              <p:blipFill>
                <a:blip r:embed="rId75"/>
                <a:stretch>
                  <a:fillRect/>
                </a:stretch>
              </p:blipFill>
              <p:spPr>
                <a:xfrm>
                  <a:off x="2509440" y="2273620"/>
                  <a:ext cx="672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Ink 49">
                  <a:extLst>
                    <a:ext uri="{FF2B5EF4-FFF2-40B4-BE49-F238E27FC236}">
                      <a16:creationId xmlns:a16="http://schemas.microsoft.com/office/drawing/2014/main" id="{1540FFFF-7017-26B2-1715-A3A6C617E4CC}"/>
                    </a:ext>
                  </a:extLst>
                </p14:cNvPr>
                <p14:cNvContentPartPr/>
                <p14:nvPr/>
              </p14:nvContentPartPr>
              <p14:xfrm>
                <a:off x="1638600" y="2253460"/>
                <a:ext cx="703440" cy="44640"/>
              </p14:xfrm>
            </p:contentPart>
          </mc:Choice>
          <mc:Fallback>
            <p:pic>
              <p:nvPicPr>
                <p:cNvPr id="50" name="Ink 49">
                  <a:extLst>
                    <a:ext uri="{FF2B5EF4-FFF2-40B4-BE49-F238E27FC236}">
                      <a16:creationId xmlns:a16="http://schemas.microsoft.com/office/drawing/2014/main" id="{1540FFFF-7017-26B2-1715-A3A6C617E4CC}"/>
                    </a:ext>
                  </a:extLst>
                </p:cNvPr>
                <p:cNvPicPr/>
                <p:nvPr/>
              </p:nvPicPr>
              <p:blipFill>
                <a:blip r:embed="rId77"/>
                <a:stretch>
                  <a:fillRect/>
                </a:stretch>
              </p:blipFill>
              <p:spPr>
                <a:xfrm>
                  <a:off x="1620600" y="2235820"/>
                  <a:ext cx="739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Ink 51">
                  <a:extLst>
                    <a:ext uri="{FF2B5EF4-FFF2-40B4-BE49-F238E27FC236}">
                      <a16:creationId xmlns:a16="http://schemas.microsoft.com/office/drawing/2014/main" id="{09FF34D1-CF8D-46C7-AD1E-755F62497CA3}"/>
                    </a:ext>
                  </a:extLst>
                </p14:cNvPr>
                <p14:cNvContentPartPr/>
                <p14:nvPr/>
              </p14:nvContentPartPr>
              <p14:xfrm>
                <a:off x="958920" y="2223580"/>
                <a:ext cx="667440" cy="43200"/>
              </p14:xfrm>
            </p:contentPart>
          </mc:Choice>
          <mc:Fallback>
            <p:pic>
              <p:nvPicPr>
                <p:cNvPr id="52" name="Ink 51">
                  <a:extLst>
                    <a:ext uri="{FF2B5EF4-FFF2-40B4-BE49-F238E27FC236}">
                      <a16:creationId xmlns:a16="http://schemas.microsoft.com/office/drawing/2014/main" id="{09FF34D1-CF8D-46C7-AD1E-755F62497CA3}"/>
                    </a:ext>
                  </a:extLst>
                </p:cNvPr>
                <p:cNvPicPr/>
                <p:nvPr/>
              </p:nvPicPr>
              <p:blipFill>
                <a:blip r:embed="rId79"/>
                <a:stretch>
                  <a:fillRect/>
                </a:stretch>
              </p:blipFill>
              <p:spPr>
                <a:xfrm>
                  <a:off x="940920" y="2205580"/>
                  <a:ext cx="703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9" name="Ink 18">
                  <a:extLst>
                    <a:ext uri="{FF2B5EF4-FFF2-40B4-BE49-F238E27FC236}">
                      <a16:creationId xmlns:a16="http://schemas.microsoft.com/office/drawing/2014/main" id="{6095FACE-2AA1-35B9-2ED6-CBD0DBFA7C08}"/>
                    </a:ext>
                  </a:extLst>
                </p14:cNvPr>
                <p14:cNvContentPartPr/>
                <p14:nvPr/>
              </p14:nvContentPartPr>
              <p14:xfrm>
                <a:off x="8814480" y="1749100"/>
                <a:ext cx="486360" cy="50040"/>
              </p14:xfrm>
            </p:contentPart>
          </mc:Choice>
          <mc:Fallback>
            <p:pic>
              <p:nvPicPr>
                <p:cNvPr id="19" name="Ink 18">
                  <a:extLst>
                    <a:ext uri="{FF2B5EF4-FFF2-40B4-BE49-F238E27FC236}">
                      <a16:creationId xmlns:a16="http://schemas.microsoft.com/office/drawing/2014/main" id="{6095FACE-2AA1-35B9-2ED6-CBD0DBFA7C08}"/>
                    </a:ext>
                  </a:extLst>
                </p:cNvPr>
                <p:cNvPicPr/>
                <p:nvPr/>
              </p:nvPicPr>
              <p:blipFill>
                <a:blip r:embed="rId81"/>
                <a:stretch>
                  <a:fillRect/>
                </a:stretch>
              </p:blipFill>
              <p:spPr>
                <a:xfrm>
                  <a:off x="8796480" y="1731100"/>
                  <a:ext cx="522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0" name="Ink 19">
                  <a:extLst>
                    <a:ext uri="{FF2B5EF4-FFF2-40B4-BE49-F238E27FC236}">
                      <a16:creationId xmlns:a16="http://schemas.microsoft.com/office/drawing/2014/main" id="{D3992183-1908-6C23-5CD1-A0AC7701DDA7}"/>
                    </a:ext>
                  </a:extLst>
                </p14:cNvPr>
                <p14:cNvContentPartPr/>
                <p14:nvPr/>
              </p14:nvContentPartPr>
              <p14:xfrm>
                <a:off x="8071080" y="1718860"/>
                <a:ext cx="493560" cy="32040"/>
              </p14:xfrm>
            </p:contentPart>
          </mc:Choice>
          <mc:Fallback>
            <p:pic>
              <p:nvPicPr>
                <p:cNvPr id="20" name="Ink 19">
                  <a:extLst>
                    <a:ext uri="{FF2B5EF4-FFF2-40B4-BE49-F238E27FC236}">
                      <a16:creationId xmlns:a16="http://schemas.microsoft.com/office/drawing/2014/main" id="{D3992183-1908-6C23-5CD1-A0AC7701DDA7}"/>
                    </a:ext>
                  </a:extLst>
                </p:cNvPr>
                <p:cNvPicPr/>
                <p:nvPr/>
              </p:nvPicPr>
              <p:blipFill>
                <a:blip r:embed="rId83"/>
                <a:stretch>
                  <a:fillRect/>
                </a:stretch>
              </p:blipFill>
              <p:spPr>
                <a:xfrm>
                  <a:off x="8053440" y="1701220"/>
                  <a:ext cx="529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 name="Ink 20">
                  <a:extLst>
                    <a:ext uri="{FF2B5EF4-FFF2-40B4-BE49-F238E27FC236}">
                      <a16:creationId xmlns:a16="http://schemas.microsoft.com/office/drawing/2014/main" id="{AAD7B014-AD26-F61C-67B9-38B7D2E7A064}"/>
                    </a:ext>
                  </a:extLst>
                </p14:cNvPr>
                <p14:cNvContentPartPr/>
                <p14:nvPr/>
              </p14:nvContentPartPr>
              <p14:xfrm>
                <a:off x="7166400" y="1771780"/>
                <a:ext cx="951840" cy="25920"/>
              </p14:xfrm>
            </p:contentPart>
          </mc:Choice>
          <mc:Fallback>
            <p:pic>
              <p:nvPicPr>
                <p:cNvPr id="21" name="Ink 20">
                  <a:extLst>
                    <a:ext uri="{FF2B5EF4-FFF2-40B4-BE49-F238E27FC236}">
                      <a16:creationId xmlns:a16="http://schemas.microsoft.com/office/drawing/2014/main" id="{AAD7B014-AD26-F61C-67B9-38B7D2E7A064}"/>
                    </a:ext>
                  </a:extLst>
                </p:cNvPr>
                <p:cNvPicPr/>
                <p:nvPr/>
              </p:nvPicPr>
              <p:blipFill>
                <a:blip r:embed="rId85"/>
                <a:stretch>
                  <a:fillRect/>
                </a:stretch>
              </p:blipFill>
              <p:spPr>
                <a:xfrm>
                  <a:off x="7148760" y="1753780"/>
                  <a:ext cx="987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3" name="Ink 22">
                  <a:extLst>
                    <a:ext uri="{FF2B5EF4-FFF2-40B4-BE49-F238E27FC236}">
                      <a16:creationId xmlns:a16="http://schemas.microsoft.com/office/drawing/2014/main" id="{A75160C1-AD63-09EE-E7BD-98F075704C70}"/>
                    </a:ext>
                  </a:extLst>
                </p14:cNvPr>
                <p14:cNvContentPartPr/>
                <p14:nvPr/>
              </p14:nvContentPartPr>
              <p14:xfrm>
                <a:off x="6360000" y="1798060"/>
                <a:ext cx="638640" cy="26640"/>
              </p14:xfrm>
            </p:contentPart>
          </mc:Choice>
          <mc:Fallback>
            <p:pic>
              <p:nvPicPr>
                <p:cNvPr id="23" name="Ink 22">
                  <a:extLst>
                    <a:ext uri="{FF2B5EF4-FFF2-40B4-BE49-F238E27FC236}">
                      <a16:creationId xmlns:a16="http://schemas.microsoft.com/office/drawing/2014/main" id="{A75160C1-AD63-09EE-E7BD-98F075704C70}"/>
                    </a:ext>
                  </a:extLst>
                </p:cNvPr>
                <p:cNvPicPr/>
                <p:nvPr/>
              </p:nvPicPr>
              <p:blipFill>
                <a:blip r:embed="rId87"/>
                <a:stretch>
                  <a:fillRect/>
                </a:stretch>
              </p:blipFill>
              <p:spPr>
                <a:xfrm>
                  <a:off x="6342000" y="1780060"/>
                  <a:ext cx="674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5" name="Ink 24">
                  <a:extLst>
                    <a:ext uri="{FF2B5EF4-FFF2-40B4-BE49-F238E27FC236}">
                      <a16:creationId xmlns:a16="http://schemas.microsoft.com/office/drawing/2014/main" id="{B3B28F12-4C9A-44FC-3D27-A839E7D6E5DD}"/>
                    </a:ext>
                  </a:extLst>
                </p14:cNvPr>
                <p14:cNvContentPartPr/>
                <p14:nvPr/>
              </p14:nvContentPartPr>
              <p14:xfrm>
                <a:off x="5571240" y="1685740"/>
                <a:ext cx="559080" cy="51120"/>
              </p14:xfrm>
            </p:contentPart>
          </mc:Choice>
          <mc:Fallback>
            <p:pic>
              <p:nvPicPr>
                <p:cNvPr id="25" name="Ink 24">
                  <a:extLst>
                    <a:ext uri="{FF2B5EF4-FFF2-40B4-BE49-F238E27FC236}">
                      <a16:creationId xmlns:a16="http://schemas.microsoft.com/office/drawing/2014/main" id="{B3B28F12-4C9A-44FC-3D27-A839E7D6E5DD}"/>
                    </a:ext>
                  </a:extLst>
                </p:cNvPr>
                <p:cNvPicPr/>
                <p:nvPr/>
              </p:nvPicPr>
              <p:blipFill>
                <a:blip r:embed="rId89"/>
                <a:stretch>
                  <a:fillRect/>
                </a:stretch>
              </p:blipFill>
              <p:spPr>
                <a:xfrm>
                  <a:off x="5553600" y="1668100"/>
                  <a:ext cx="594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6" name="Ink 25">
                  <a:extLst>
                    <a:ext uri="{FF2B5EF4-FFF2-40B4-BE49-F238E27FC236}">
                      <a16:creationId xmlns:a16="http://schemas.microsoft.com/office/drawing/2014/main" id="{D2820A81-55E7-CDA6-4CC8-B40BB3EF3131}"/>
                    </a:ext>
                  </a:extLst>
                </p14:cNvPr>
                <p14:cNvContentPartPr/>
                <p14:nvPr/>
              </p14:nvContentPartPr>
              <p14:xfrm>
                <a:off x="4682040" y="1745500"/>
                <a:ext cx="785520" cy="71280"/>
              </p14:xfrm>
            </p:contentPart>
          </mc:Choice>
          <mc:Fallback>
            <p:pic>
              <p:nvPicPr>
                <p:cNvPr id="26" name="Ink 25">
                  <a:extLst>
                    <a:ext uri="{FF2B5EF4-FFF2-40B4-BE49-F238E27FC236}">
                      <a16:creationId xmlns:a16="http://schemas.microsoft.com/office/drawing/2014/main" id="{D2820A81-55E7-CDA6-4CC8-B40BB3EF3131}"/>
                    </a:ext>
                  </a:extLst>
                </p:cNvPr>
                <p:cNvPicPr/>
                <p:nvPr/>
              </p:nvPicPr>
              <p:blipFill>
                <a:blip r:embed="rId91"/>
                <a:stretch>
                  <a:fillRect/>
                </a:stretch>
              </p:blipFill>
              <p:spPr>
                <a:xfrm>
                  <a:off x="4664040" y="1727500"/>
                  <a:ext cx="821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9" name="Ink 28">
                  <a:extLst>
                    <a:ext uri="{FF2B5EF4-FFF2-40B4-BE49-F238E27FC236}">
                      <a16:creationId xmlns:a16="http://schemas.microsoft.com/office/drawing/2014/main" id="{D8D051C3-80E3-34DB-6FED-8C99DB8100B3}"/>
                    </a:ext>
                  </a:extLst>
                </p14:cNvPr>
                <p14:cNvContentPartPr/>
                <p14:nvPr/>
              </p14:nvContentPartPr>
              <p14:xfrm>
                <a:off x="2834880" y="1733260"/>
                <a:ext cx="477000" cy="37080"/>
              </p14:xfrm>
            </p:contentPart>
          </mc:Choice>
          <mc:Fallback>
            <p:pic>
              <p:nvPicPr>
                <p:cNvPr id="29" name="Ink 28">
                  <a:extLst>
                    <a:ext uri="{FF2B5EF4-FFF2-40B4-BE49-F238E27FC236}">
                      <a16:creationId xmlns:a16="http://schemas.microsoft.com/office/drawing/2014/main" id="{D8D051C3-80E3-34DB-6FED-8C99DB8100B3}"/>
                    </a:ext>
                  </a:extLst>
                </p:cNvPr>
                <p:cNvPicPr/>
                <p:nvPr/>
              </p:nvPicPr>
              <p:blipFill>
                <a:blip r:embed="rId93"/>
                <a:stretch>
                  <a:fillRect/>
                </a:stretch>
              </p:blipFill>
              <p:spPr>
                <a:xfrm>
                  <a:off x="2817240" y="1715620"/>
                  <a:ext cx="512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0" name="Ink 29">
                  <a:extLst>
                    <a:ext uri="{FF2B5EF4-FFF2-40B4-BE49-F238E27FC236}">
                      <a16:creationId xmlns:a16="http://schemas.microsoft.com/office/drawing/2014/main" id="{338934A0-4CA5-2685-C106-07C112D3AA21}"/>
                    </a:ext>
                  </a:extLst>
                </p14:cNvPr>
                <p14:cNvContentPartPr/>
                <p14:nvPr/>
              </p14:nvContentPartPr>
              <p14:xfrm>
                <a:off x="1963680" y="1742980"/>
                <a:ext cx="650160" cy="24120"/>
              </p14:xfrm>
            </p:contentPart>
          </mc:Choice>
          <mc:Fallback>
            <p:pic>
              <p:nvPicPr>
                <p:cNvPr id="30" name="Ink 29">
                  <a:extLst>
                    <a:ext uri="{FF2B5EF4-FFF2-40B4-BE49-F238E27FC236}">
                      <a16:creationId xmlns:a16="http://schemas.microsoft.com/office/drawing/2014/main" id="{338934A0-4CA5-2685-C106-07C112D3AA21}"/>
                    </a:ext>
                  </a:extLst>
                </p:cNvPr>
                <p:cNvPicPr/>
                <p:nvPr/>
              </p:nvPicPr>
              <p:blipFill>
                <a:blip r:embed="rId95"/>
                <a:stretch>
                  <a:fillRect/>
                </a:stretch>
              </p:blipFill>
              <p:spPr>
                <a:xfrm>
                  <a:off x="1946040" y="1725340"/>
                  <a:ext cx="685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2" name="Ink 31">
                  <a:extLst>
                    <a:ext uri="{FF2B5EF4-FFF2-40B4-BE49-F238E27FC236}">
                      <a16:creationId xmlns:a16="http://schemas.microsoft.com/office/drawing/2014/main" id="{18047E0A-AF5D-652B-A940-3C37962315EA}"/>
                    </a:ext>
                  </a:extLst>
                </p14:cNvPr>
                <p14:cNvContentPartPr/>
                <p14:nvPr/>
              </p14:nvContentPartPr>
              <p14:xfrm>
                <a:off x="1378680" y="1702660"/>
                <a:ext cx="515520" cy="42480"/>
              </p14:xfrm>
            </p:contentPart>
          </mc:Choice>
          <mc:Fallback>
            <p:pic>
              <p:nvPicPr>
                <p:cNvPr id="32" name="Ink 31">
                  <a:extLst>
                    <a:ext uri="{FF2B5EF4-FFF2-40B4-BE49-F238E27FC236}">
                      <a16:creationId xmlns:a16="http://schemas.microsoft.com/office/drawing/2014/main" id="{18047E0A-AF5D-652B-A940-3C37962315EA}"/>
                    </a:ext>
                  </a:extLst>
                </p:cNvPr>
                <p:cNvPicPr/>
                <p:nvPr/>
              </p:nvPicPr>
              <p:blipFill>
                <a:blip r:embed="rId97"/>
                <a:stretch>
                  <a:fillRect/>
                </a:stretch>
              </p:blipFill>
              <p:spPr>
                <a:xfrm>
                  <a:off x="1361040" y="1684660"/>
                  <a:ext cx="551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3" name="Ink 32">
                  <a:extLst>
                    <a:ext uri="{FF2B5EF4-FFF2-40B4-BE49-F238E27FC236}">
                      <a16:creationId xmlns:a16="http://schemas.microsoft.com/office/drawing/2014/main" id="{D826A832-6BC9-CB3C-95A9-36EC93FCFC40}"/>
                    </a:ext>
                  </a:extLst>
                </p14:cNvPr>
                <p14:cNvContentPartPr/>
                <p14:nvPr/>
              </p14:nvContentPartPr>
              <p14:xfrm>
                <a:off x="713760" y="1732900"/>
                <a:ext cx="474480" cy="64800"/>
              </p14:xfrm>
            </p:contentPart>
          </mc:Choice>
          <mc:Fallback>
            <p:pic>
              <p:nvPicPr>
                <p:cNvPr id="33" name="Ink 32">
                  <a:extLst>
                    <a:ext uri="{FF2B5EF4-FFF2-40B4-BE49-F238E27FC236}">
                      <a16:creationId xmlns:a16="http://schemas.microsoft.com/office/drawing/2014/main" id="{D826A832-6BC9-CB3C-95A9-36EC93FCFC40}"/>
                    </a:ext>
                  </a:extLst>
                </p:cNvPr>
                <p:cNvPicPr/>
                <p:nvPr/>
              </p:nvPicPr>
              <p:blipFill>
                <a:blip r:embed="rId99"/>
                <a:stretch>
                  <a:fillRect/>
                </a:stretch>
              </p:blipFill>
              <p:spPr>
                <a:xfrm>
                  <a:off x="695760" y="1715260"/>
                  <a:ext cx="510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Ink 60">
                  <a:extLst>
                    <a:ext uri="{FF2B5EF4-FFF2-40B4-BE49-F238E27FC236}">
                      <a16:creationId xmlns:a16="http://schemas.microsoft.com/office/drawing/2014/main" id="{55D5CDF7-113C-5644-A46A-F501BD15B737}"/>
                    </a:ext>
                  </a:extLst>
                </p14:cNvPr>
                <p14:cNvContentPartPr/>
                <p14:nvPr/>
              </p14:nvContentPartPr>
              <p14:xfrm>
                <a:off x="8985480" y="2200540"/>
                <a:ext cx="152640" cy="43920"/>
              </p14:xfrm>
            </p:contentPart>
          </mc:Choice>
          <mc:Fallback>
            <p:pic>
              <p:nvPicPr>
                <p:cNvPr id="61" name="Ink 60">
                  <a:extLst>
                    <a:ext uri="{FF2B5EF4-FFF2-40B4-BE49-F238E27FC236}">
                      <a16:creationId xmlns:a16="http://schemas.microsoft.com/office/drawing/2014/main" id="{55D5CDF7-113C-5644-A46A-F501BD15B737}"/>
                    </a:ext>
                  </a:extLst>
                </p:cNvPr>
                <p:cNvPicPr/>
                <p:nvPr/>
              </p:nvPicPr>
              <p:blipFill>
                <a:blip r:embed="rId101"/>
                <a:stretch>
                  <a:fillRect/>
                </a:stretch>
              </p:blipFill>
              <p:spPr>
                <a:xfrm>
                  <a:off x="8967480" y="2182540"/>
                  <a:ext cx="188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Ink 61">
                  <a:extLst>
                    <a:ext uri="{FF2B5EF4-FFF2-40B4-BE49-F238E27FC236}">
                      <a16:creationId xmlns:a16="http://schemas.microsoft.com/office/drawing/2014/main" id="{A44D6B76-BC97-95EB-1EE0-99CC81D83254}"/>
                    </a:ext>
                  </a:extLst>
                </p14:cNvPr>
                <p14:cNvContentPartPr/>
                <p14:nvPr/>
              </p14:nvContentPartPr>
              <p14:xfrm>
                <a:off x="6624240" y="1626700"/>
                <a:ext cx="2796480" cy="680760"/>
              </p14:xfrm>
            </p:contentPart>
          </mc:Choice>
          <mc:Fallback>
            <p:pic>
              <p:nvPicPr>
                <p:cNvPr id="62" name="Ink 61">
                  <a:extLst>
                    <a:ext uri="{FF2B5EF4-FFF2-40B4-BE49-F238E27FC236}">
                      <a16:creationId xmlns:a16="http://schemas.microsoft.com/office/drawing/2014/main" id="{A44D6B76-BC97-95EB-1EE0-99CC81D83254}"/>
                    </a:ext>
                  </a:extLst>
                </p:cNvPr>
                <p:cNvPicPr/>
                <p:nvPr/>
              </p:nvPicPr>
              <p:blipFill>
                <a:blip r:embed="rId103"/>
                <a:stretch>
                  <a:fillRect/>
                </a:stretch>
              </p:blipFill>
              <p:spPr>
                <a:xfrm>
                  <a:off x="6606240" y="1608700"/>
                  <a:ext cx="283212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60" name="Ink 259">
                  <a:extLst>
                    <a:ext uri="{FF2B5EF4-FFF2-40B4-BE49-F238E27FC236}">
                      <a16:creationId xmlns:a16="http://schemas.microsoft.com/office/drawing/2014/main" id="{1F31235C-A549-911F-A7BD-54C57B2963CB}"/>
                    </a:ext>
                  </a:extLst>
                </p14:cNvPr>
                <p14:cNvContentPartPr/>
                <p14:nvPr/>
              </p14:nvContentPartPr>
              <p14:xfrm>
                <a:off x="5965440" y="2637940"/>
                <a:ext cx="1207080" cy="50400"/>
              </p14:xfrm>
            </p:contentPart>
          </mc:Choice>
          <mc:Fallback>
            <p:pic>
              <p:nvPicPr>
                <p:cNvPr id="260" name="Ink 259">
                  <a:extLst>
                    <a:ext uri="{FF2B5EF4-FFF2-40B4-BE49-F238E27FC236}">
                      <a16:creationId xmlns:a16="http://schemas.microsoft.com/office/drawing/2014/main" id="{1F31235C-A549-911F-A7BD-54C57B2963CB}"/>
                    </a:ext>
                  </a:extLst>
                </p:cNvPr>
                <p:cNvPicPr/>
                <p:nvPr/>
              </p:nvPicPr>
              <p:blipFill>
                <a:blip r:embed="rId105"/>
                <a:stretch>
                  <a:fillRect/>
                </a:stretch>
              </p:blipFill>
              <p:spPr>
                <a:xfrm>
                  <a:off x="5947440" y="2620300"/>
                  <a:ext cx="1242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61" name="Ink 260">
                  <a:extLst>
                    <a:ext uri="{FF2B5EF4-FFF2-40B4-BE49-F238E27FC236}">
                      <a16:creationId xmlns:a16="http://schemas.microsoft.com/office/drawing/2014/main" id="{C097C60A-DBE9-9B48-815A-59FCF15B7475}"/>
                    </a:ext>
                  </a:extLst>
                </p14:cNvPr>
                <p14:cNvContentPartPr/>
                <p14:nvPr/>
              </p14:nvContentPartPr>
              <p14:xfrm>
                <a:off x="5390520" y="2731540"/>
                <a:ext cx="471240" cy="30240"/>
              </p14:xfrm>
            </p:contentPart>
          </mc:Choice>
          <mc:Fallback>
            <p:pic>
              <p:nvPicPr>
                <p:cNvPr id="261" name="Ink 260">
                  <a:extLst>
                    <a:ext uri="{FF2B5EF4-FFF2-40B4-BE49-F238E27FC236}">
                      <a16:creationId xmlns:a16="http://schemas.microsoft.com/office/drawing/2014/main" id="{C097C60A-DBE9-9B48-815A-59FCF15B7475}"/>
                    </a:ext>
                  </a:extLst>
                </p:cNvPr>
                <p:cNvPicPr/>
                <p:nvPr/>
              </p:nvPicPr>
              <p:blipFill>
                <a:blip r:embed="rId107"/>
                <a:stretch>
                  <a:fillRect/>
                </a:stretch>
              </p:blipFill>
              <p:spPr>
                <a:xfrm>
                  <a:off x="5372520" y="2713540"/>
                  <a:ext cx="506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62" name="Ink 261">
                  <a:extLst>
                    <a:ext uri="{FF2B5EF4-FFF2-40B4-BE49-F238E27FC236}">
                      <a16:creationId xmlns:a16="http://schemas.microsoft.com/office/drawing/2014/main" id="{3CC3120B-A02F-9734-931E-66461D050BE2}"/>
                    </a:ext>
                  </a:extLst>
                </p14:cNvPr>
                <p14:cNvContentPartPr/>
                <p14:nvPr/>
              </p14:nvContentPartPr>
              <p14:xfrm>
                <a:off x="4548480" y="2709220"/>
                <a:ext cx="710640" cy="66960"/>
              </p14:xfrm>
            </p:contentPart>
          </mc:Choice>
          <mc:Fallback>
            <p:pic>
              <p:nvPicPr>
                <p:cNvPr id="262" name="Ink 261">
                  <a:extLst>
                    <a:ext uri="{FF2B5EF4-FFF2-40B4-BE49-F238E27FC236}">
                      <a16:creationId xmlns:a16="http://schemas.microsoft.com/office/drawing/2014/main" id="{3CC3120B-A02F-9734-931E-66461D050BE2}"/>
                    </a:ext>
                  </a:extLst>
                </p:cNvPr>
                <p:cNvPicPr/>
                <p:nvPr/>
              </p:nvPicPr>
              <p:blipFill>
                <a:blip r:embed="rId109"/>
                <a:stretch>
                  <a:fillRect/>
                </a:stretch>
              </p:blipFill>
              <p:spPr>
                <a:xfrm>
                  <a:off x="4530480" y="2691580"/>
                  <a:ext cx="746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64" name="Ink 263">
                  <a:extLst>
                    <a:ext uri="{FF2B5EF4-FFF2-40B4-BE49-F238E27FC236}">
                      <a16:creationId xmlns:a16="http://schemas.microsoft.com/office/drawing/2014/main" id="{D9E537B6-ED20-5734-E8AA-BDF9F628E12F}"/>
                    </a:ext>
                  </a:extLst>
                </p14:cNvPr>
                <p14:cNvContentPartPr/>
                <p14:nvPr/>
              </p14:nvContentPartPr>
              <p14:xfrm>
                <a:off x="4564320" y="2713540"/>
                <a:ext cx="17640" cy="5760"/>
              </p14:xfrm>
            </p:contentPart>
          </mc:Choice>
          <mc:Fallback>
            <p:pic>
              <p:nvPicPr>
                <p:cNvPr id="264" name="Ink 263">
                  <a:extLst>
                    <a:ext uri="{FF2B5EF4-FFF2-40B4-BE49-F238E27FC236}">
                      <a16:creationId xmlns:a16="http://schemas.microsoft.com/office/drawing/2014/main" id="{D9E537B6-ED20-5734-E8AA-BDF9F628E12F}"/>
                    </a:ext>
                  </a:extLst>
                </p:cNvPr>
                <p:cNvPicPr/>
                <p:nvPr/>
              </p:nvPicPr>
              <p:blipFill>
                <a:blip r:embed="rId111"/>
                <a:stretch>
                  <a:fillRect/>
                </a:stretch>
              </p:blipFill>
              <p:spPr>
                <a:xfrm>
                  <a:off x="4546680" y="2695540"/>
                  <a:ext cx="532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65" name="Ink 264">
                  <a:extLst>
                    <a:ext uri="{FF2B5EF4-FFF2-40B4-BE49-F238E27FC236}">
                      <a16:creationId xmlns:a16="http://schemas.microsoft.com/office/drawing/2014/main" id="{7545A760-AABD-2E0D-2E0B-434D6B88EDA3}"/>
                    </a:ext>
                  </a:extLst>
                </p14:cNvPr>
                <p14:cNvContentPartPr/>
                <p14:nvPr/>
              </p14:nvContentPartPr>
              <p14:xfrm>
                <a:off x="3679800" y="2688700"/>
                <a:ext cx="827640" cy="36360"/>
              </p14:xfrm>
            </p:contentPart>
          </mc:Choice>
          <mc:Fallback>
            <p:pic>
              <p:nvPicPr>
                <p:cNvPr id="265" name="Ink 264">
                  <a:extLst>
                    <a:ext uri="{FF2B5EF4-FFF2-40B4-BE49-F238E27FC236}">
                      <a16:creationId xmlns:a16="http://schemas.microsoft.com/office/drawing/2014/main" id="{7545A760-AABD-2E0D-2E0B-434D6B88EDA3}"/>
                    </a:ext>
                  </a:extLst>
                </p:cNvPr>
                <p:cNvPicPr/>
                <p:nvPr/>
              </p:nvPicPr>
              <p:blipFill>
                <a:blip r:embed="rId113"/>
                <a:stretch>
                  <a:fillRect/>
                </a:stretch>
              </p:blipFill>
              <p:spPr>
                <a:xfrm>
                  <a:off x="3661800" y="2671060"/>
                  <a:ext cx="863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67" name="Ink 266">
                  <a:extLst>
                    <a:ext uri="{FF2B5EF4-FFF2-40B4-BE49-F238E27FC236}">
                      <a16:creationId xmlns:a16="http://schemas.microsoft.com/office/drawing/2014/main" id="{FA97436A-A73F-8CCA-DA97-FB7D580EBB6B}"/>
                    </a:ext>
                  </a:extLst>
                </p14:cNvPr>
                <p14:cNvContentPartPr/>
                <p14:nvPr/>
              </p14:nvContentPartPr>
              <p14:xfrm>
                <a:off x="1713120" y="2727580"/>
                <a:ext cx="897120" cy="58680"/>
              </p14:xfrm>
            </p:contentPart>
          </mc:Choice>
          <mc:Fallback>
            <p:pic>
              <p:nvPicPr>
                <p:cNvPr id="267" name="Ink 266">
                  <a:extLst>
                    <a:ext uri="{FF2B5EF4-FFF2-40B4-BE49-F238E27FC236}">
                      <a16:creationId xmlns:a16="http://schemas.microsoft.com/office/drawing/2014/main" id="{FA97436A-A73F-8CCA-DA97-FB7D580EBB6B}"/>
                    </a:ext>
                  </a:extLst>
                </p:cNvPr>
                <p:cNvPicPr/>
                <p:nvPr/>
              </p:nvPicPr>
              <p:blipFill>
                <a:blip r:embed="rId115"/>
                <a:stretch>
                  <a:fillRect/>
                </a:stretch>
              </p:blipFill>
              <p:spPr>
                <a:xfrm>
                  <a:off x="1695480" y="2709580"/>
                  <a:ext cx="932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68" name="Ink 267">
                  <a:extLst>
                    <a:ext uri="{FF2B5EF4-FFF2-40B4-BE49-F238E27FC236}">
                      <a16:creationId xmlns:a16="http://schemas.microsoft.com/office/drawing/2014/main" id="{731AF428-8821-5215-2713-3D3A434EE3A5}"/>
                    </a:ext>
                  </a:extLst>
                </p14:cNvPr>
                <p14:cNvContentPartPr/>
                <p14:nvPr/>
              </p14:nvContentPartPr>
              <p14:xfrm>
                <a:off x="1215960" y="2602300"/>
                <a:ext cx="412920" cy="71640"/>
              </p14:xfrm>
            </p:contentPart>
          </mc:Choice>
          <mc:Fallback>
            <p:pic>
              <p:nvPicPr>
                <p:cNvPr id="268" name="Ink 267">
                  <a:extLst>
                    <a:ext uri="{FF2B5EF4-FFF2-40B4-BE49-F238E27FC236}">
                      <a16:creationId xmlns:a16="http://schemas.microsoft.com/office/drawing/2014/main" id="{731AF428-8821-5215-2713-3D3A434EE3A5}"/>
                    </a:ext>
                  </a:extLst>
                </p:cNvPr>
                <p:cNvPicPr/>
                <p:nvPr/>
              </p:nvPicPr>
              <p:blipFill>
                <a:blip r:embed="rId117"/>
                <a:stretch>
                  <a:fillRect/>
                </a:stretch>
              </p:blipFill>
              <p:spPr>
                <a:xfrm>
                  <a:off x="1197960" y="2584300"/>
                  <a:ext cx="448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85" name="Ink 284">
                  <a:extLst>
                    <a:ext uri="{FF2B5EF4-FFF2-40B4-BE49-F238E27FC236}">
                      <a16:creationId xmlns:a16="http://schemas.microsoft.com/office/drawing/2014/main" id="{124F2338-4484-5331-4DED-0BA70609AB76}"/>
                    </a:ext>
                  </a:extLst>
                </p14:cNvPr>
                <p14:cNvContentPartPr/>
                <p14:nvPr/>
              </p14:nvContentPartPr>
              <p14:xfrm>
                <a:off x="1713120" y="2163820"/>
                <a:ext cx="2048040" cy="730080"/>
              </p14:xfrm>
            </p:contentPart>
          </mc:Choice>
          <mc:Fallback>
            <p:pic>
              <p:nvPicPr>
                <p:cNvPr id="285" name="Ink 284">
                  <a:extLst>
                    <a:ext uri="{FF2B5EF4-FFF2-40B4-BE49-F238E27FC236}">
                      <a16:creationId xmlns:a16="http://schemas.microsoft.com/office/drawing/2014/main" id="{124F2338-4484-5331-4DED-0BA70609AB76}"/>
                    </a:ext>
                  </a:extLst>
                </p:cNvPr>
                <p:cNvPicPr/>
                <p:nvPr/>
              </p:nvPicPr>
              <p:blipFill>
                <a:blip r:embed="rId119"/>
                <a:stretch>
                  <a:fillRect/>
                </a:stretch>
              </p:blipFill>
              <p:spPr>
                <a:xfrm>
                  <a:off x="1695120" y="2145820"/>
                  <a:ext cx="2083680" cy="765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87" name="Ink 286">
                  <a:extLst>
                    <a:ext uri="{FF2B5EF4-FFF2-40B4-BE49-F238E27FC236}">
                      <a16:creationId xmlns:a16="http://schemas.microsoft.com/office/drawing/2014/main" id="{6C3B7E97-EA70-A7E4-0A51-9EB409560820}"/>
                    </a:ext>
                  </a:extLst>
                </p14:cNvPr>
                <p14:cNvContentPartPr/>
                <p14:nvPr/>
              </p14:nvContentPartPr>
              <p14:xfrm>
                <a:off x="1059720" y="2255980"/>
                <a:ext cx="674640" cy="556200"/>
              </p14:xfrm>
            </p:contentPart>
          </mc:Choice>
          <mc:Fallback>
            <p:pic>
              <p:nvPicPr>
                <p:cNvPr id="287" name="Ink 286">
                  <a:extLst>
                    <a:ext uri="{FF2B5EF4-FFF2-40B4-BE49-F238E27FC236}">
                      <a16:creationId xmlns:a16="http://schemas.microsoft.com/office/drawing/2014/main" id="{6C3B7E97-EA70-A7E4-0A51-9EB409560820}"/>
                    </a:ext>
                  </a:extLst>
                </p:cNvPr>
                <p:cNvPicPr/>
                <p:nvPr/>
              </p:nvPicPr>
              <p:blipFill>
                <a:blip r:embed="rId121"/>
                <a:stretch>
                  <a:fillRect/>
                </a:stretch>
              </p:blipFill>
              <p:spPr>
                <a:xfrm>
                  <a:off x="1042080" y="2237980"/>
                  <a:ext cx="71028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88" name="Ink 287">
                  <a:extLst>
                    <a:ext uri="{FF2B5EF4-FFF2-40B4-BE49-F238E27FC236}">
                      <a16:creationId xmlns:a16="http://schemas.microsoft.com/office/drawing/2014/main" id="{39644963-81EB-A5E6-0009-93E1D6F487F4}"/>
                    </a:ext>
                  </a:extLst>
                </p14:cNvPr>
                <p14:cNvContentPartPr/>
                <p14:nvPr/>
              </p14:nvContentPartPr>
              <p14:xfrm>
                <a:off x="6451440" y="2631460"/>
                <a:ext cx="2840040" cy="646200"/>
              </p14:xfrm>
            </p:contentPart>
          </mc:Choice>
          <mc:Fallback>
            <p:pic>
              <p:nvPicPr>
                <p:cNvPr id="288" name="Ink 287">
                  <a:extLst>
                    <a:ext uri="{FF2B5EF4-FFF2-40B4-BE49-F238E27FC236}">
                      <a16:creationId xmlns:a16="http://schemas.microsoft.com/office/drawing/2014/main" id="{39644963-81EB-A5E6-0009-93E1D6F487F4}"/>
                    </a:ext>
                  </a:extLst>
                </p:cNvPr>
                <p:cNvPicPr/>
                <p:nvPr/>
              </p:nvPicPr>
              <p:blipFill>
                <a:blip r:embed="rId123"/>
                <a:stretch>
                  <a:fillRect/>
                </a:stretch>
              </p:blipFill>
              <p:spPr>
                <a:xfrm>
                  <a:off x="6433800" y="2613460"/>
                  <a:ext cx="2875680" cy="68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290" name="Ink 289">
                <a:extLst>
                  <a:ext uri="{FF2B5EF4-FFF2-40B4-BE49-F238E27FC236}">
                    <a16:creationId xmlns:a16="http://schemas.microsoft.com/office/drawing/2014/main" id="{5B9143BA-5240-999A-F04C-43CE61A49107}"/>
                  </a:ext>
                </a:extLst>
              </p14:cNvPr>
              <p14:cNvContentPartPr/>
              <p14:nvPr/>
            </p14:nvContentPartPr>
            <p14:xfrm>
              <a:off x="2843880" y="2661700"/>
              <a:ext cx="3691080" cy="630360"/>
            </p14:xfrm>
          </p:contentPart>
        </mc:Choice>
        <mc:Fallback>
          <p:pic>
            <p:nvPicPr>
              <p:cNvPr id="290" name="Ink 289">
                <a:extLst>
                  <a:ext uri="{FF2B5EF4-FFF2-40B4-BE49-F238E27FC236}">
                    <a16:creationId xmlns:a16="http://schemas.microsoft.com/office/drawing/2014/main" id="{5B9143BA-5240-999A-F04C-43CE61A49107}"/>
                  </a:ext>
                </a:extLst>
              </p:cNvPr>
              <p:cNvPicPr/>
              <p:nvPr/>
            </p:nvPicPr>
            <p:blipFill>
              <a:blip r:embed="rId125"/>
              <a:stretch>
                <a:fillRect/>
              </a:stretch>
            </p:blipFill>
            <p:spPr>
              <a:xfrm>
                <a:off x="2825880" y="2643700"/>
                <a:ext cx="3726720" cy="66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6">
            <p14:nvContentPartPr>
              <p14:cNvPr id="291" name="Ink 290">
                <a:extLst>
                  <a:ext uri="{FF2B5EF4-FFF2-40B4-BE49-F238E27FC236}">
                    <a16:creationId xmlns:a16="http://schemas.microsoft.com/office/drawing/2014/main" id="{D3F00832-B1E7-3DB9-4EA1-F8FC8C18A3D0}"/>
                  </a:ext>
                </a:extLst>
              </p14:cNvPr>
              <p14:cNvContentPartPr/>
              <p14:nvPr/>
            </p14:nvContentPartPr>
            <p14:xfrm>
              <a:off x="3644520" y="701500"/>
              <a:ext cx="602640" cy="654480"/>
            </p14:xfrm>
          </p:contentPart>
        </mc:Choice>
        <mc:Fallback>
          <p:pic>
            <p:nvPicPr>
              <p:cNvPr id="291" name="Ink 290">
                <a:extLst>
                  <a:ext uri="{FF2B5EF4-FFF2-40B4-BE49-F238E27FC236}">
                    <a16:creationId xmlns:a16="http://schemas.microsoft.com/office/drawing/2014/main" id="{D3F00832-B1E7-3DB9-4EA1-F8FC8C18A3D0}"/>
                  </a:ext>
                </a:extLst>
              </p:cNvPr>
              <p:cNvPicPr/>
              <p:nvPr/>
            </p:nvPicPr>
            <p:blipFill>
              <a:blip r:embed="rId127"/>
              <a:stretch>
                <a:fillRect/>
              </a:stretch>
            </p:blipFill>
            <p:spPr>
              <a:xfrm>
                <a:off x="3613200" y="670180"/>
                <a:ext cx="665280" cy="717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8">
            <p14:nvContentPartPr>
              <p14:cNvPr id="292" name="Ink 291">
                <a:extLst>
                  <a:ext uri="{FF2B5EF4-FFF2-40B4-BE49-F238E27FC236}">
                    <a16:creationId xmlns:a16="http://schemas.microsoft.com/office/drawing/2014/main" id="{0891C1B2-8835-1861-E4B9-899761837243}"/>
                  </a:ext>
                </a:extLst>
              </p14:cNvPr>
              <p14:cNvContentPartPr/>
              <p14:nvPr/>
            </p14:nvContentPartPr>
            <p14:xfrm>
              <a:off x="752280" y="752260"/>
              <a:ext cx="676080" cy="507600"/>
            </p14:xfrm>
          </p:contentPart>
        </mc:Choice>
        <mc:Fallback>
          <p:pic>
            <p:nvPicPr>
              <p:cNvPr id="292" name="Ink 291">
                <a:extLst>
                  <a:ext uri="{FF2B5EF4-FFF2-40B4-BE49-F238E27FC236}">
                    <a16:creationId xmlns:a16="http://schemas.microsoft.com/office/drawing/2014/main" id="{0891C1B2-8835-1861-E4B9-899761837243}"/>
                  </a:ext>
                </a:extLst>
              </p:cNvPr>
              <p:cNvPicPr/>
              <p:nvPr/>
            </p:nvPicPr>
            <p:blipFill>
              <a:blip r:embed="rId129"/>
              <a:stretch>
                <a:fillRect/>
              </a:stretch>
            </p:blipFill>
            <p:spPr>
              <a:xfrm>
                <a:off x="720960" y="720940"/>
                <a:ext cx="738720" cy="570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0">
            <p14:nvContentPartPr>
              <p14:cNvPr id="293" name="Ink 292">
                <a:extLst>
                  <a:ext uri="{FF2B5EF4-FFF2-40B4-BE49-F238E27FC236}">
                    <a16:creationId xmlns:a16="http://schemas.microsoft.com/office/drawing/2014/main" id="{CEB95D74-66E5-9050-A90D-4C5417E8460A}"/>
                  </a:ext>
                </a:extLst>
              </p14:cNvPr>
              <p14:cNvContentPartPr/>
              <p14:nvPr/>
            </p14:nvContentPartPr>
            <p14:xfrm>
              <a:off x="3782760" y="1716340"/>
              <a:ext cx="598680" cy="537480"/>
            </p14:xfrm>
          </p:contentPart>
        </mc:Choice>
        <mc:Fallback>
          <p:pic>
            <p:nvPicPr>
              <p:cNvPr id="293" name="Ink 292">
                <a:extLst>
                  <a:ext uri="{FF2B5EF4-FFF2-40B4-BE49-F238E27FC236}">
                    <a16:creationId xmlns:a16="http://schemas.microsoft.com/office/drawing/2014/main" id="{CEB95D74-66E5-9050-A90D-4C5417E8460A}"/>
                  </a:ext>
                </a:extLst>
              </p:cNvPr>
              <p:cNvPicPr/>
              <p:nvPr/>
            </p:nvPicPr>
            <p:blipFill>
              <a:blip r:embed="rId131"/>
              <a:stretch>
                <a:fillRect/>
              </a:stretch>
            </p:blipFill>
            <p:spPr>
              <a:xfrm>
                <a:off x="3751440" y="1685020"/>
                <a:ext cx="661320" cy="600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2">
            <p14:nvContentPartPr>
              <p14:cNvPr id="294" name="Ink 293">
                <a:extLst>
                  <a:ext uri="{FF2B5EF4-FFF2-40B4-BE49-F238E27FC236}">
                    <a16:creationId xmlns:a16="http://schemas.microsoft.com/office/drawing/2014/main" id="{66A93331-B989-B692-1628-55ACA13EC77C}"/>
                  </a:ext>
                </a:extLst>
              </p14:cNvPr>
              <p14:cNvContentPartPr/>
              <p14:nvPr/>
            </p14:nvContentPartPr>
            <p14:xfrm>
              <a:off x="1705920" y="2116300"/>
              <a:ext cx="938520" cy="628200"/>
            </p14:xfrm>
          </p:contentPart>
        </mc:Choice>
        <mc:Fallback>
          <p:pic>
            <p:nvPicPr>
              <p:cNvPr id="294" name="Ink 293">
                <a:extLst>
                  <a:ext uri="{FF2B5EF4-FFF2-40B4-BE49-F238E27FC236}">
                    <a16:creationId xmlns:a16="http://schemas.microsoft.com/office/drawing/2014/main" id="{66A93331-B989-B692-1628-55ACA13EC77C}"/>
                  </a:ext>
                </a:extLst>
              </p:cNvPr>
              <p:cNvPicPr/>
              <p:nvPr/>
            </p:nvPicPr>
            <p:blipFill>
              <a:blip r:embed="rId133"/>
              <a:stretch>
                <a:fillRect/>
              </a:stretch>
            </p:blipFill>
            <p:spPr>
              <a:xfrm>
                <a:off x="1674600" y="2084980"/>
                <a:ext cx="1001160" cy="690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4">
            <p14:nvContentPartPr>
              <p14:cNvPr id="295" name="Ink 294">
                <a:extLst>
                  <a:ext uri="{FF2B5EF4-FFF2-40B4-BE49-F238E27FC236}">
                    <a16:creationId xmlns:a16="http://schemas.microsoft.com/office/drawing/2014/main" id="{D0527442-B693-FE6F-48DE-77D0478568BD}"/>
                  </a:ext>
                </a:extLst>
              </p14:cNvPr>
              <p14:cNvContentPartPr/>
              <p14:nvPr/>
            </p14:nvContentPartPr>
            <p14:xfrm>
              <a:off x="4678440" y="1213060"/>
              <a:ext cx="852480" cy="581400"/>
            </p14:xfrm>
          </p:contentPart>
        </mc:Choice>
        <mc:Fallback>
          <p:pic>
            <p:nvPicPr>
              <p:cNvPr id="295" name="Ink 294">
                <a:extLst>
                  <a:ext uri="{FF2B5EF4-FFF2-40B4-BE49-F238E27FC236}">
                    <a16:creationId xmlns:a16="http://schemas.microsoft.com/office/drawing/2014/main" id="{D0527442-B693-FE6F-48DE-77D0478568BD}"/>
                  </a:ext>
                </a:extLst>
              </p:cNvPr>
              <p:cNvPicPr/>
              <p:nvPr/>
            </p:nvPicPr>
            <p:blipFill>
              <a:blip r:embed="rId135"/>
              <a:stretch>
                <a:fillRect/>
              </a:stretch>
            </p:blipFill>
            <p:spPr>
              <a:xfrm>
                <a:off x="4647120" y="1181740"/>
                <a:ext cx="915120" cy="644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6">
            <p14:nvContentPartPr>
              <p14:cNvPr id="296" name="Ink 295">
                <a:extLst>
                  <a:ext uri="{FF2B5EF4-FFF2-40B4-BE49-F238E27FC236}">
                    <a16:creationId xmlns:a16="http://schemas.microsoft.com/office/drawing/2014/main" id="{3C833F85-092E-7A9B-56D4-1C913110D789}"/>
                  </a:ext>
                </a:extLst>
              </p14:cNvPr>
              <p14:cNvContentPartPr/>
              <p14:nvPr/>
            </p14:nvContentPartPr>
            <p14:xfrm>
              <a:off x="6932400" y="1118020"/>
              <a:ext cx="1188720" cy="667080"/>
            </p14:xfrm>
          </p:contentPart>
        </mc:Choice>
        <mc:Fallback>
          <p:pic>
            <p:nvPicPr>
              <p:cNvPr id="296" name="Ink 295">
                <a:extLst>
                  <a:ext uri="{FF2B5EF4-FFF2-40B4-BE49-F238E27FC236}">
                    <a16:creationId xmlns:a16="http://schemas.microsoft.com/office/drawing/2014/main" id="{3C833F85-092E-7A9B-56D4-1C913110D789}"/>
                  </a:ext>
                </a:extLst>
              </p:cNvPr>
              <p:cNvPicPr/>
              <p:nvPr/>
            </p:nvPicPr>
            <p:blipFill>
              <a:blip r:embed="rId137"/>
              <a:stretch>
                <a:fillRect/>
              </a:stretch>
            </p:blipFill>
            <p:spPr>
              <a:xfrm>
                <a:off x="6901080" y="1086700"/>
                <a:ext cx="1251360" cy="729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8">
            <p14:nvContentPartPr>
              <p14:cNvPr id="297" name="Ink 296">
                <a:extLst>
                  <a:ext uri="{FF2B5EF4-FFF2-40B4-BE49-F238E27FC236}">
                    <a16:creationId xmlns:a16="http://schemas.microsoft.com/office/drawing/2014/main" id="{84A88F50-3503-9ADD-E729-EE38193A28AB}"/>
                  </a:ext>
                </a:extLst>
              </p14:cNvPr>
              <p14:cNvContentPartPr/>
              <p14:nvPr/>
            </p14:nvContentPartPr>
            <p14:xfrm>
              <a:off x="8194920" y="2654140"/>
              <a:ext cx="1319760" cy="663480"/>
            </p14:xfrm>
          </p:contentPart>
        </mc:Choice>
        <mc:Fallback>
          <p:pic>
            <p:nvPicPr>
              <p:cNvPr id="297" name="Ink 296">
                <a:extLst>
                  <a:ext uri="{FF2B5EF4-FFF2-40B4-BE49-F238E27FC236}">
                    <a16:creationId xmlns:a16="http://schemas.microsoft.com/office/drawing/2014/main" id="{84A88F50-3503-9ADD-E729-EE38193A28AB}"/>
                  </a:ext>
                </a:extLst>
              </p:cNvPr>
              <p:cNvPicPr/>
              <p:nvPr/>
            </p:nvPicPr>
            <p:blipFill>
              <a:blip r:embed="rId139"/>
              <a:stretch>
                <a:fillRect/>
              </a:stretch>
            </p:blipFill>
            <p:spPr>
              <a:xfrm>
                <a:off x="8163600" y="2622820"/>
                <a:ext cx="1382400" cy="72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0">
            <p14:nvContentPartPr>
              <p14:cNvPr id="298" name="Ink 297">
                <a:extLst>
                  <a:ext uri="{FF2B5EF4-FFF2-40B4-BE49-F238E27FC236}">
                    <a16:creationId xmlns:a16="http://schemas.microsoft.com/office/drawing/2014/main" id="{3025C32B-53AF-9B00-7D0D-DE02C8906D6C}"/>
                  </a:ext>
                </a:extLst>
              </p14:cNvPr>
              <p14:cNvContentPartPr/>
              <p14:nvPr/>
            </p14:nvContentPartPr>
            <p14:xfrm>
              <a:off x="7168200" y="2168140"/>
              <a:ext cx="641520" cy="480960"/>
            </p14:xfrm>
          </p:contentPart>
        </mc:Choice>
        <mc:Fallback>
          <p:pic>
            <p:nvPicPr>
              <p:cNvPr id="298" name="Ink 297">
                <a:extLst>
                  <a:ext uri="{FF2B5EF4-FFF2-40B4-BE49-F238E27FC236}">
                    <a16:creationId xmlns:a16="http://schemas.microsoft.com/office/drawing/2014/main" id="{3025C32B-53AF-9B00-7D0D-DE02C8906D6C}"/>
                  </a:ext>
                </a:extLst>
              </p:cNvPr>
              <p:cNvPicPr/>
              <p:nvPr/>
            </p:nvPicPr>
            <p:blipFill>
              <a:blip r:embed="rId141"/>
              <a:stretch>
                <a:fillRect/>
              </a:stretch>
            </p:blipFill>
            <p:spPr>
              <a:xfrm>
                <a:off x="7136880" y="2136820"/>
                <a:ext cx="704160" cy="543600"/>
              </a:xfrm>
              <a:prstGeom prst="rect">
                <a:avLst/>
              </a:prstGeom>
            </p:spPr>
          </p:pic>
        </mc:Fallback>
      </mc:AlternateContent>
      <p:grpSp>
        <p:nvGrpSpPr>
          <p:cNvPr id="303" name="Group 302">
            <a:extLst>
              <a:ext uri="{FF2B5EF4-FFF2-40B4-BE49-F238E27FC236}">
                <a16:creationId xmlns:a16="http://schemas.microsoft.com/office/drawing/2014/main" id="{7BF67417-90B9-DE23-BE8B-B4386DEB8FB6}"/>
              </a:ext>
            </a:extLst>
          </p:cNvPr>
          <p:cNvGrpSpPr/>
          <p:nvPr/>
        </p:nvGrpSpPr>
        <p:grpSpPr>
          <a:xfrm>
            <a:off x="438720" y="3128620"/>
            <a:ext cx="1781280" cy="98280"/>
            <a:chOff x="438720" y="3128620"/>
            <a:chExt cx="1781280" cy="98280"/>
          </a:xfrm>
        </p:grpSpPr>
        <mc:AlternateContent xmlns:mc="http://schemas.openxmlformats.org/markup-compatibility/2006">
          <mc:Choice xmlns:p14="http://schemas.microsoft.com/office/powerpoint/2010/main" Requires="p14">
            <p:contentPart p14:bwMode="auto" r:id="rId142">
              <p14:nvContentPartPr>
                <p14:cNvPr id="299" name="Ink 298">
                  <a:extLst>
                    <a:ext uri="{FF2B5EF4-FFF2-40B4-BE49-F238E27FC236}">
                      <a16:creationId xmlns:a16="http://schemas.microsoft.com/office/drawing/2014/main" id="{7AB0EE89-21B7-D53A-06A2-C1887F7C0F81}"/>
                    </a:ext>
                  </a:extLst>
                </p14:cNvPr>
                <p14:cNvContentPartPr/>
                <p14:nvPr/>
              </p14:nvContentPartPr>
              <p14:xfrm>
                <a:off x="1884120" y="3128620"/>
                <a:ext cx="335880" cy="28080"/>
              </p14:xfrm>
            </p:contentPart>
          </mc:Choice>
          <mc:Fallback>
            <p:pic>
              <p:nvPicPr>
                <p:cNvPr id="299" name="Ink 298">
                  <a:extLst>
                    <a:ext uri="{FF2B5EF4-FFF2-40B4-BE49-F238E27FC236}">
                      <a16:creationId xmlns:a16="http://schemas.microsoft.com/office/drawing/2014/main" id="{7AB0EE89-21B7-D53A-06A2-C1887F7C0F81}"/>
                    </a:ext>
                  </a:extLst>
                </p:cNvPr>
                <p:cNvPicPr/>
                <p:nvPr/>
              </p:nvPicPr>
              <p:blipFill>
                <a:blip r:embed="rId143"/>
                <a:stretch>
                  <a:fillRect/>
                </a:stretch>
              </p:blipFill>
              <p:spPr>
                <a:xfrm>
                  <a:off x="1866480" y="3110620"/>
                  <a:ext cx="371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00" name="Ink 299">
                  <a:extLst>
                    <a:ext uri="{FF2B5EF4-FFF2-40B4-BE49-F238E27FC236}">
                      <a16:creationId xmlns:a16="http://schemas.microsoft.com/office/drawing/2014/main" id="{951D56CB-DB32-FE73-9F80-8EC014F69EF9}"/>
                    </a:ext>
                  </a:extLst>
                </p14:cNvPr>
                <p14:cNvContentPartPr/>
                <p14:nvPr/>
              </p14:nvContentPartPr>
              <p14:xfrm>
                <a:off x="1071600" y="3175060"/>
                <a:ext cx="652680" cy="51840"/>
              </p14:xfrm>
            </p:contentPart>
          </mc:Choice>
          <mc:Fallback>
            <p:pic>
              <p:nvPicPr>
                <p:cNvPr id="300" name="Ink 299">
                  <a:extLst>
                    <a:ext uri="{FF2B5EF4-FFF2-40B4-BE49-F238E27FC236}">
                      <a16:creationId xmlns:a16="http://schemas.microsoft.com/office/drawing/2014/main" id="{951D56CB-DB32-FE73-9F80-8EC014F69EF9}"/>
                    </a:ext>
                  </a:extLst>
                </p:cNvPr>
                <p:cNvPicPr/>
                <p:nvPr/>
              </p:nvPicPr>
              <p:blipFill>
                <a:blip r:embed="rId145"/>
                <a:stretch>
                  <a:fillRect/>
                </a:stretch>
              </p:blipFill>
              <p:spPr>
                <a:xfrm>
                  <a:off x="1053960" y="3157060"/>
                  <a:ext cx="688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01" name="Ink 300">
                  <a:extLst>
                    <a:ext uri="{FF2B5EF4-FFF2-40B4-BE49-F238E27FC236}">
                      <a16:creationId xmlns:a16="http://schemas.microsoft.com/office/drawing/2014/main" id="{B9D08269-0CC8-B887-77EC-60F790011920}"/>
                    </a:ext>
                  </a:extLst>
                </p14:cNvPr>
                <p14:cNvContentPartPr/>
                <p14:nvPr/>
              </p14:nvContentPartPr>
              <p14:xfrm>
                <a:off x="438720" y="3148780"/>
                <a:ext cx="553320" cy="41400"/>
              </p14:xfrm>
            </p:contentPart>
          </mc:Choice>
          <mc:Fallback>
            <p:pic>
              <p:nvPicPr>
                <p:cNvPr id="301" name="Ink 300">
                  <a:extLst>
                    <a:ext uri="{FF2B5EF4-FFF2-40B4-BE49-F238E27FC236}">
                      <a16:creationId xmlns:a16="http://schemas.microsoft.com/office/drawing/2014/main" id="{B9D08269-0CC8-B887-77EC-60F790011920}"/>
                    </a:ext>
                  </a:extLst>
                </p:cNvPr>
                <p:cNvPicPr/>
                <p:nvPr/>
              </p:nvPicPr>
              <p:blipFill>
                <a:blip r:embed="rId147"/>
                <a:stretch>
                  <a:fillRect/>
                </a:stretch>
              </p:blipFill>
              <p:spPr>
                <a:xfrm>
                  <a:off x="420720" y="3130780"/>
                  <a:ext cx="588960" cy="77040"/>
                </a:xfrm>
                <a:prstGeom prst="rect">
                  <a:avLst/>
                </a:prstGeom>
              </p:spPr>
            </p:pic>
          </mc:Fallback>
        </mc:AlternateContent>
      </p:grpSp>
      <p:grpSp>
        <p:nvGrpSpPr>
          <p:cNvPr id="316" name="Group 315">
            <a:extLst>
              <a:ext uri="{FF2B5EF4-FFF2-40B4-BE49-F238E27FC236}">
                <a16:creationId xmlns:a16="http://schemas.microsoft.com/office/drawing/2014/main" id="{969C225A-6583-A764-E88D-8C83F948462A}"/>
              </a:ext>
            </a:extLst>
          </p:cNvPr>
          <p:cNvGrpSpPr/>
          <p:nvPr/>
        </p:nvGrpSpPr>
        <p:grpSpPr>
          <a:xfrm>
            <a:off x="3543360" y="3140860"/>
            <a:ext cx="5762160" cy="585720"/>
            <a:chOff x="3543360" y="3140860"/>
            <a:chExt cx="5762160" cy="585720"/>
          </a:xfrm>
        </p:grpSpPr>
        <mc:AlternateContent xmlns:mc="http://schemas.openxmlformats.org/markup-compatibility/2006">
          <mc:Choice xmlns:p14="http://schemas.microsoft.com/office/powerpoint/2010/main" Requires="p14">
            <p:contentPart p14:bwMode="auto" r:id="rId148">
              <p14:nvContentPartPr>
                <p14:cNvPr id="304" name="Ink 303">
                  <a:extLst>
                    <a:ext uri="{FF2B5EF4-FFF2-40B4-BE49-F238E27FC236}">
                      <a16:creationId xmlns:a16="http://schemas.microsoft.com/office/drawing/2014/main" id="{7464EF6F-A913-7599-E84E-329711BFB72C}"/>
                    </a:ext>
                  </a:extLst>
                </p14:cNvPr>
                <p14:cNvContentPartPr/>
                <p14:nvPr/>
              </p14:nvContentPartPr>
              <p14:xfrm>
                <a:off x="8580120" y="3685180"/>
                <a:ext cx="725400" cy="28800"/>
              </p14:xfrm>
            </p:contentPart>
          </mc:Choice>
          <mc:Fallback>
            <p:pic>
              <p:nvPicPr>
                <p:cNvPr id="304" name="Ink 303">
                  <a:extLst>
                    <a:ext uri="{FF2B5EF4-FFF2-40B4-BE49-F238E27FC236}">
                      <a16:creationId xmlns:a16="http://schemas.microsoft.com/office/drawing/2014/main" id="{7464EF6F-A913-7599-E84E-329711BFB72C}"/>
                    </a:ext>
                  </a:extLst>
                </p:cNvPr>
                <p:cNvPicPr/>
                <p:nvPr/>
              </p:nvPicPr>
              <p:blipFill>
                <a:blip r:embed="rId149"/>
                <a:stretch>
                  <a:fillRect/>
                </a:stretch>
              </p:blipFill>
              <p:spPr>
                <a:xfrm>
                  <a:off x="8562120" y="3667180"/>
                  <a:ext cx="761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05" name="Ink 304">
                  <a:extLst>
                    <a:ext uri="{FF2B5EF4-FFF2-40B4-BE49-F238E27FC236}">
                      <a16:creationId xmlns:a16="http://schemas.microsoft.com/office/drawing/2014/main" id="{9B888AF2-BB75-55C9-6843-943971143CC8}"/>
                    </a:ext>
                  </a:extLst>
                </p14:cNvPr>
                <p14:cNvContentPartPr/>
                <p14:nvPr/>
              </p14:nvContentPartPr>
              <p14:xfrm>
                <a:off x="8270880" y="3635140"/>
                <a:ext cx="335520" cy="54000"/>
              </p14:xfrm>
            </p:contentPart>
          </mc:Choice>
          <mc:Fallback>
            <p:pic>
              <p:nvPicPr>
                <p:cNvPr id="305" name="Ink 304">
                  <a:extLst>
                    <a:ext uri="{FF2B5EF4-FFF2-40B4-BE49-F238E27FC236}">
                      <a16:creationId xmlns:a16="http://schemas.microsoft.com/office/drawing/2014/main" id="{9B888AF2-BB75-55C9-6843-943971143CC8}"/>
                    </a:ext>
                  </a:extLst>
                </p:cNvPr>
                <p:cNvPicPr/>
                <p:nvPr/>
              </p:nvPicPr>
              <p:blipFill>
                <a:blip r:embed="rId151"/>
                <a:stretch>
                  <a:fillRect/>
                </a:stretch>
              </p:blipFill>
              <p:spPr>
                <a:xfrm>
                  <a:off x="8253240" y="3617500"/>
                  <a:ext cx="371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06" name="Ink 305">
                  <a:extLst>
                    <a:ext uri="{FF2B5EF4-FFF2-40B4-BE49-F238E27FC236}">
                      <a16:creationId xmlns:a16="http://schemas.microsoft.com/office/drawing/2014/main" id="{E82998F2-D3E3-D012-7D4B-62C786312794}"/>
                    </a:ext>
                  </a:extLst>
                </p14:cNvPr>
                <p14:cNvContentPartPr/>
                <p14:nvPr/>
              </p14:nvContentPartPr>
              <p14:xfrm>
                <a:off x="7681920" y="3641620"/>
                <a:ext cx="477000" cy="41040"/>
              </p14:xfrm>
            </p:contentPart>
          </mc:Choice>
          <mc:Fallback>
            <p:pic>
              <p:nvPicPr>
                <p:cNvPr id="306" name="Ink 305">
                  <a:extLst>
                    <a:ext uri="{FF2B5EF4-FFF2-40B4-BE49-F238E27FC236}">
                      <a16:creationId xmlns:a16="http://schemas.microsoft.com/office/drawing/2014/main" id="{E82998F2-D3E3-D012-7D4B-62C786312794}"/>
                    </a:ext>
                  </a:extLst>
                </p:cNvPr>
                <p:cNvPicPr/>
                <p:nvPr/>
              </p:nvPicPr>
              <p:blipFill>
                <a:blip r:embed="rId153"/>
                <a:stretch>
                  <a:fillRect/>
                </a:stretch>
              </p:blipFill>
              <p:spPr>
                <a:xfrm>
                  <a:off x="7664280" y="3623620"/>
                  <a:ext cx="512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08" name="Ink 307">
                  <a:extLst>
                    <a:ext uri="{FF2B5EF4-FFF2-40B4-BE49-F238E27FC236}">
                      <a16:creationId xmlns:a16="http://schemas.microsoft.com/office/drawing/2014/main" id="{DC31C307-1CFB-3DEE-C680-EEAB791FCAB5}"/>
                    </a:ext>
                  </a:extLst>
                </p14:cNvPr>
                <p14:cNvContentPartPr/>
                <p14:nvPr/>
              </p14:nvContentPartPr>
              <p14:xfrm>
                <a:off x="6966240" y="3694540"/>
                <a:ext cx="788760" cy="32040"/>
              </p14:xfrm>
            </p:contentPart>
          </mc:Choice>
          <mc:Fallback>
            <p:pic>
              <p:nvPicPr>
                <p:cNvPr id="308" name="Ink 307">
                  <a:extLst>
                    <a:ext uri="{FF2B5EF4-FFF2-40B4-BE49-F238E27FC236}">
                      <a16:creationId xmlns:a16="http://schemas.microsoft.com/office/drawing/2014/main" id="{DC31C307-1CFB-3DEE-C680-EEAB791FCAB5}"/>
                    </a:ext>
                  </a:extLst>
                </p:cNvPr>
                <p:cNvPicPr/>
                <p:nvPr/>
              </p:nvPicPr>
              <p:blipFill>
                <a:blip r:embed="rId155"/>
                <a:stretch>
                  <a:fillRect/>
                </a:stretch>
              </p:blipFill>
              <p:spPr>
                <a:xfrm>
                  <a:off x="6948240" y="3676900"/>
                  <a:ext cx="824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10" name="Ink 309">
                  <a:extLst>
                    <a:ext uri="{FF2B5EF4-FFF2-40B4-BE49-F238E27FC236}">
                      <a16:creationId xmlns:a16="http://schemas.microsoft.com/office/drawing/2014/main" id="{52606AB3-AB64-A293-BB5A-2A6A80411309}"/>
                    </a:ext>
                  </a:extLst>
                </p14:cNvPr>
                <p14:cNvContentPartPr/>
                <p14:nvPr/>
              </p14:nvContentPartPr>
              <p14:xfrm>
                <a:off x="5652240" y="3639820"/>
                <a:ext cx="1047240" cy="51120"/>
              </p14:xfrm>
            </p:contentPart>
          </mc:Choice>
          <mc:Fallback>
            <p:pic>
              <p:nvPicPr>
                <p:cNvPr id="310" name="Ink 309">
                  <a:extLst>
                    <a:ext uri="{FF2B5EF4-FFF2-40B4-BE49-F238E27FC236}">
                      <a16:creationId xmlns:a16="http://schemas.microsoft.com/office/drawing/2014/main" id="{52606AB3-AB64-A293-BB5A-2A6A80411309}"/>
                    </a:ext>
                  </a:extLst>
                </p:cNvPr>
                <p:cNvPicPr/>
                <p:nvPr/>
              </p:nvPicPr>
              <p:blipFill>
                <a:blip r:embed="rId157"/>
                <a:stretch>
                  <a:fillRect/>
                </a:stretch>
              </p:blipFill>
              <p:spPr>
                <a:xfrm>
                  <a:off x="5634240" y="3621820"/>
                  <a:ext cx="1082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11" name="Ink 310">
                  <a:extLst>
                    <a:ext uri="{FF2B5EF4-FFF2-40B4-BE49-F238E27FC236}">
                      <a16:creationId xmlns:a16="http://schemas.microsoft.com/office/drawing/2014/main" id="{B0ACA329-D08A-0834-BF69-D9CB1420D3D2}"/>
                    </a:ext>
                  </a:extLst>
                </p14:cNvPr>
                <p14:cNvContentPartPr/>
                <p14:nvPr/>
              </p14:nvContentPartPr>
              <p14:xfrm>
                <a:off x="4533000" y="3668980"/>
                <a:ext cx="1090080" cy="41400"/>
              </p14:xfrm>
            </p:contentPart>
          </mc:Choice>
          <mc:Fallback>
            <p:pic>
              <p:nvPicPr>
                <p:cNvPr id="311" name="Ink 310">
                  <a:extLst>
                    <a:ext uri="{FF2B5EF4-FFF2-40B4-BE49-F238E27FC236}">
                      <a16:creationId xmlns:a16="http://schemas.microsoft.com/office/drawing/2014/main" id="{B0ACA329-D08A-0834-BF69-D9CB1420D3D2}"/>
                    </a:ext>
                  </a:extLst>
                </p:cNvPr>
                <p:cNvPicPr/>
                <p:nvPr/>
              </p:nvPicPr>
              <p:blipFill>
                <a:blip r:embed="rId159"/>
                <a:stretch>
                  <a:fillRect/>
                </a:stretch>
              </p:blipFill>
              <p:spPr>
                <a:xfrm>
                  <a:off x="4515360" y="3651340"/>
                  <a:ext cx="1125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13" name="Ink 312">
                  <a:extLst>
                    <a:ext uri="{FF2B5EF4-FFF2-40B4-BE49-F238E27FC236}">
                      <a16:creationId xmlns:a16="http://schemas.microsoft.com/office/drawing/2014/main" id="{4F82FD96-452D-FF67-AB59-C21558FD9890}"/>
                    </a:ext>
                  </a:extLst>
                </p14:cNvPr>
                <p14:cNvContentPartPr/>
                <p14:nvPr/>
              </p14:nvContentPartPr>
              <p14:xfrm>
                <a:off x="3543360" y="3649540"/>
                <a:ext cx="894600" cy="41040"/>
              </p14:xfrm>
            </p:contentPart>
          </mc:Choice>
          <mc:Fallback>
            <p:pic>
              <p:nvPicPr>
                <p:cNvPr id="313" name="Ink 312">
                  <a:extLst>
                    <a:ext uri="{FF2B5EF4-FFF2-40B4-BE49-F238E27FC236}">
                      <a16:creationId xmlns:a16="http://schemas.microsoft.com/office/drawing/2014/main" id="{4F82FD96-452D-FF67-AB59-C21558FD9890}"/>
                    </a:ext>
                  </a:extLst>
                </p:cNvPr>
                <p:cNvPicPr/>
                <p:nvPr/>
              </p:nvPicPr>
              <p:blipFill>
                <a:blip r:embed="rId161"/>
                <a:stretch>
                  <a:fillRect/>
                </a:stretch>
              </p:blipFill>
              <p:spPr>
                <a:xfrm>
                  <a:off x="3525720" y="3631900"/>
                  <a:ext cx="930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15" name="Ink 314">
                  <a:extLst>
                    <a:ext uri="{FF2B5EF4-FFF2-40B4-BE49-F238E27FC236}">
                      <a16:creationId xmlns:a16="http://schemas.microsoft.com/office/drawing/2014/main" id="{491453D2-DAB4-C789-D9A4-AEA5CD411C77}"/>
                    </a:ext>
                  </a:extLst>
                </p14:cNvPr>
                <p14:cNvContentPartPr/>
                <p14:nvPr/>
              </p14:nvContentPartPr>
              <p14:xfrm>
                <a:off x="7577880" y="3140860"/>
                <a:ext cx="597240" cy="552960"/>
              </p14:xfrm>
            </p:contentPart>
          </mc:Choice>
          <mc:Fallback>
            <p:pic>
              <p:nvPicPr>
                <p:cNvPr id="315" name="Ink 314">
                  <a:extLst>
                    <a:ext uri="{FF2B5EF4-FFF2-40B4-BE49-F238E27FC236}">
                      <a16:creationId xmlns:a16="http://schemas.microsoft.com/office/drawing/2014/main" id="{491453D2-DAB4-C789-D9A4-AEA5CD411C77}"/>
                    </a:ext>
                  </a:extLst>
                </p:cNvPr>
                <p:cNvPicPr/>
                <p:nvPr/>
              </p:nvPicPr>
              <p:blipFill>
                <a:blip r:embed="rId163"/>
                <a:stretch>
                  <a:fillRect/>
                </a:stretch>
              </p:blipFill>
              <p:spPr>
                <a:xfrm>
                  <a:off x="7560240" y="3122860"/>
                  <a:ext cx="632880" cy="588600"/>
                </a:xfrm>
                <a:prstGeom prst="rect">
                  <a:avLst/>
                </a:prstGeom>
              </p:spPr>
            </p:pic>
          </mc:Fallback>
        </mc:AlternateContent>
      </p:grpSp>
      <p:grpSp>
        <p:nvGrpSpPr>
          <p:cNvPr id="320" name="Group 319">
            <a:extLst>
              <a:ext uri="{FF2B5EF4-FFF2-40B4-BE49-F238E27FC236}">
                <a16:creationId xmlns:a16="http://schemas.microsoft.com/office/drawing/2014/main" id="{CA2CA3FA-C0E7-3102-BFA1-970C26553395}"/>
              </a:ext>
            </a:extLst>
          </p:cNvPr>
          <p:cNvGrpSpPr/>
          <p:nvPr/>
        </p:nvGrpSpPr>
        <p:grpSpPr>
          <a:xfrm>
            <a:off x="433320" y="3513100"/>
            <a:ext cx="2381400" cy="221040"/>
            <a:chOff x="433320" y="3513100"/>
            <a:chExt cx="2381400" cy="221040"/>
          </a:xfrm>
        </p:grpSpPr>
        <mc:AlternateContent xmlns:mc="http://schemas.openxmlformats.org/markup-compatibility/2006">
          <mc:Choice xmlns:p14="http://schemas.microsoft.com/office/powerpoint/2010/main" Requires="p14">
            <p:contentPart p14:bwMode="auto" r:id="rId164">
              <p14:nvContentPartPr>
                <p14:cNvPr id="317" name="Ink 316">
                  <a:extLst>
                    <a:ext uri="{FF2B5EF4-FFF2-40B4-BE49-F238E27FC236}">
                      <a16:creationId xmlns:a16="http://schemas.microsoft.com/office/drawing/2014/main" id="{F9058DD4-F226-A853-0CC1-8C1D9ED366F8}"/>
                    </a:ext>
                  </a:extLst>
                </p14:cNvPr>
                <p14:cNvContentPartPr/>
                <p14:nvPr/>
              </p14:nvContentPartPr>
              <p14:xfrm>
                <a:off x="1515480" y="3513100"/>
                <a:ext cx="1299240" cy="173160"/>
              </p14:xfrm>
            </p:contentPart>
          </mc:Choice>
          <mc:Fallback>
            <p:pic>
              <p:nvPicPr>
                <p:cNvPr id="317" name="Ink 316">
                  <a:extLst>
                    <a:ext uri="{FF2B5EF4-FFF2-40B4-BE49-F238E27FC236}">
                      <a16:creationId xmlns:a16="http://schemas.microsoft.com/office/drawing/2014/main" id="{F9058DD4-F226-A853-0CC1-8C1D9ED366F8}"/>
                    </a:ext>
                  </a:extLst>
                </p:cNvPr>
                <p:cNvPicPr/>
                <p:nvPr/>
              </p:nvPicPr>
              <p:blipFill>
                <a:blip r:embed="rId165"/>
                <a:stretch>
                  <a:fillRect/>
                </a:stretch>
              </p:blipFill>
              <p:spPr>
                <a:xfrm>
                  <a:off x="1497840" y="3495100"/>
                  <a:ext cx="1334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18" name="Ink 317">
                  <a:extLst>
                    <a:ext uri="{FF2B5EF4-FFF2-40B4-BE49-F238E27FC236}">
                      <a16:creationId xmlns:a16="http://schemas.microsoft.com/office/drawing/2014/main" id="{4C507FE1-319F-C8D4-C018-9A9356A29F51}"/>
                    </a:ext>
                  </a:extLst>
                </p14:cNvPr>
                <p14:cNvContentPartPr/>
                <p14:nvPr/>
              </p14:nvContentPartPr>
              <p14:xfrm>
                <a:off x="1083480" y="3650260"/>
                <a:ext cx="378720" cy="41760"/>
              </p14:xfrm>
            </p:contentPart>
          </mc:Choice>
          <mc:Fallback>
            <p:pic>
              <p:nvPicPr>
                <p:cNvPr id="318" name="Ink 317">
                  <a:extLst>
                    <a:ext uri="{FF2B5EF4-FFF2-40B4-BE49-F238E27FC236}">
                      <a16:creationId xmlns:a16="http://schemas.microsoft.com/office/drawing/2014/main" id="{4C507FE1-319F-C8D4-C018-9A9356A29F51}"/>
                    </a:ext>
                  </a:extLst>
                </p:cNvPr>
                <p:cNvPicPr/>
                <p:nvPr/>
              </p:nvPicPr>
              <p:blipFill>
                <a:blip r:embed="rId167"/>
                <a:stretch>
                  <a:fillRect/>
                </a:stretch>
              </p:blipFill>
              <p:spPr>
                <a:xfrm>
                  <a:off x="1065840" y="3632620"/>
                  <a:ext cx="414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19" name="Ink 318">
                  <a:extLst>
                    <a:ext uri="{FF2B5EF4-FFF2-40B4-BE49-F238E27FC236}">
                      <a16:creationId xmlns:a16="http://schemas.microsoft.com/office/drawing/2014/main" id="{40E59082-F155-DB35-CDCC-879F51DDC535}"/>
                    </a:ext>
                  </a:extLst>
                </p14:cNvPr>
                <p14:cNvContentPartPr/>
                <p14:nvPr/>
              </p14:nvContentPartPr>
              <p14:xfrm>
                <a:off x="433320" y="3704980"/>
                <a:ext cx="509760" cy="29160"/>
              </p14:xfrm>
            </p:contentPart>
          </mc:Choice>
          <mc:Fallback>
            <p:pic>
              <p:nvPicPr>
                <p:cNvPr id="319" name="Ink 318">
                  <a:extLst>
                    <a:ext uri="{FF2B5EF4-FFF2-40B4-BE49-F238E27FC236}">
                      <a16:creationId xmlns:a16="http://schemas.microsoft.com/office/drawing/2014/main" id="{40E59082-F155-DB35-CDCC-879F51DDC535}"/>
                    </a:ext>
                  </a:extLst>
                </p:cNvPr>
                <p:cNvPicPr/>
                <p:nvPr/>
              </p:nvPicPr>
              <p:blipFill>
                <a:blip r:embed="rId169"/>
                <a:stretch>
                  <a:fillRect/>
                </a:stretch>
              </p:blipFill>
              <p:spPr>
                <a:xfrm>
                  <a:off x="415320" y="3686980"/>
                  <a:ext cx="54540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353" name="Ink 352">
                <a:extLst>
                  <a:ext uri="{FF2B5EF4-FFF2-40B4-BE49-F238E27FC236}">
                    <a16:creationId xmlns:a16="http://schemas.microsoft.com/office/drawing/2014/main" id="{07F56BA2-EA1B-5559-96E0-7C2C788B190D}"/>
                  </a:ext>
                </a:extLst>
              </p14:cNvPr>
              <p14:cNvContentPartPr/>
              <p14:nvPr/>
            </p14:nvContentPartPr>
            <p14:xfrm>
              <a:off x="2774400" y="4745380"/>
              <a:ext cx="402840" cy="13320"/>
            </p14:xfrm>
          </p:contentPart>
        </mc:Choice>
        <mc:Fallback>
          <p:pic>
            <p:nvPicPr>
              <p:cNvPr id="353" name="Ink 352">
                <a:extLst>
                  <a:ext uri="{FF2B5EF4-FFF2-40B4-BE49-F238E27FC236}">
                    <a16:creationId xmlns:a16="http://schemas.microsoft.com/office/drawing/2014/main" id="{07F56BA2-EA1B-5559-96E0-7C2C788B190D}"/>
                  </a:ext>
                </a:extLst>
              </p:cNvPr>
              <p:cNvPicPr/>
              <p:nvPr/>
            </p:nvPicPr>
            <p:blipFill>
              <a:blip r:embed="rId171"/>
              <a:stretch>
                <a:fillRect/>
              </a:stretch>
            </p:blipFill>
            <p:spPr>
              <a:xfrm>
                <a:off x="2756400" y="4727740"/>
                <a:ext cx="438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54" name="Ink 353">
                <a:extLst>
                  <a:ext uri="{FF2B5EF4-FFF2-40B4-BE49-F238E27FC236}">
                    <a16:creationId xmlns:a16="http://schemas.microsoft.com/office/drawing/2014/main" id="{CB899636-84F8-1B30-D436-A1CA6B0F2AF4}"/>
                  </a:ext>
                </a:extLst>
              </p14:cNvPr>
              <p14:cNvContentPartPr/>
              <p14:nvPr/>
            </p14:nvContentPartPr>
            <p14:xfrm>
              <a:off x="2280840" y="4144900"/>
              <a:ext cx="2387520" cy="674640"/>
            </p14:xfrm>
          </p:contentPart>
        </mc:Choice>
        <mc:Fallback>
          <p:pic>
            <p:nvPicPr>
              <p:cNvPr id="354" name="Ink 353">
                <a:extLst>
                  <a:ext uri="{FF2B5EF4-FFF2-40B4-BE49-F238E27FC236}">
                    <a16:creationId xmlns:a16="http://schemas.microsoft.com/office/drawing/2014/main" id="{CB899636-84F8-1B30-D436-A1CA6B0F2AF4}"/>
                  </a:ext>
                </a:extLst>
              </p:cNvPr>
              <p:cNvPicPr/>
              <p:nvPr/>
            </p:nvPicPr>
            <p:blipFill>
              <a:blip r:embed="rId173"/>
              <a:stretch>
                <a:fillRect/>
              </a:stretch>
            </p:blipFill>
            <p:spPr>
              <a:xfrm>
                <a:off x="2263200" y="4126900"/>
                <a:ext cx="2423160" cy="710280"/>
              </a:xfrm>
              <a:prstGeom prst="rect">
                <a:avLst/>
              </a:prstGeom>
            </p:spPr>
          </p:pic>
        </mc:Fallback>
      </mc:AlternateContent>
      <p:grpSp>
        <p:nvGrpSpPr>
          <p:cNvPr id="358" name="Group 357">
            <a:extLst>
              <a:ext uri="{FF2B5EF4-FFF2-40B4-BE49-F238E27FC236}">
                <a16:creationId xmlns:a16="http://schemas.microsoft.com/office/drawing/2014/main" id="{E1D3E69F-E05E-BE56-384A-A42E10CA3A31}"/>
              </a:ext>
            </a:extLst>
          </p:cNvPr>
          <p:cNvGrpSpPr/>
          <p:nvPr/>
        </p:nvGrpSpPr>
        <p:grpSpPr>
          <a:xfrm>
            <a:off x="279240" y="4089100"/>
            <a:ext cx="9083160" cy="642600"/>
            <a:chOff x="279240" y="4089100"/>
            <a:chExt cx="9083160" cy="642600"/>
          </a:xfrm>
        </p:grpSpPr>
        <mc:AlternateContent xmlns:mc="http://schemas.openxmlformats.org/markup-compatibility/2006">
          <mc:Choice xmlns:p14="http://schemas.microsoft.com/office/powerpoint/2010/main" Requires="p14">
            <p:contentPart p14:bwMode="auto" r:id="rId174">
              <p14:nvContentPartPr>
                <p14:cNvPr id="321" name="Ink 320">
                  <a:extLst>
                    <a:ext uri="{FF2B5EF4-FFF2-40B4-BE49-F238E27FC236}">
                      <a16:creationId xmlns:a16="http://schemas.microsoft.com/office/drawing/2014/main" id="{82B1193E-DD9F-FC9F-D7F5-9B320A42A690}"/>
                    </a:ext>
                  </a:extLst>
                </p14:cNvPr>
                <p14:cNvContentPartPr/>
                <p14:nvPr/>
              </p14:nvContentPartPr>
              <p14:xfrm>
                <a:off x="8224080" y="4140940"/>
                <a:ext cx="1138320" cy="57240"/>
              </p14:xfrm>
            </p:contentPart>
          </mc:Choice>
          <mc:Fallback>
            <p:pic>
              <p:nvPicPr>
                <p:cNvPr id="321" name="Ink 320">
                  <a:extLst>
                    <a:ext uri="{FF2B5EF4-FFF2-40B4-BE49-F238E27FC236}">
                      <a16:creationId xmlns:a16="http://schemas.microsoft.com/office/drawing/2014/main" id="{82B1193E-DD9F-FC9F-D7F5-9B320A42A690}"/>
                    </a:ext>
                  </a:extLst>
                </p:cNvPr>
                <p:cNvPicPr/>
                <p:nvPr/>
              </p:nvPicPr>
              <p:blipFill>
                <a:blip r:embed="rId175"/>
                <a:stretch>
                  <a:fillRect/>
                </a:stretch>
              </p:blipFill>
              <p:spPr>
                <a:xfrm>
                  <a:off x="8206440" y="4123300"/>
                  <a:ext cx="1173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22" name="Ink 321">
                  <a:extLst>
                    <a:ext uri="{FF2B5EF4-FFF2-40B4-BE49-F238E27FC236}">
                      <a16:creationId xmlns:a16="http://schemas.microsoft.com/office/drawing/2014/main" id="{B8EBDE1D-4123-C31B-6A95-57DD6C3B75F2}"/>
                    </a:ext>
                  </a:extLst>
                </p14:cNvPr>
                <p14:cNvContentPartPr/>
                <p14:nvPr/>
              </p14:nvContentPartPr>
              <p14:xfrm>
                <a:off x="6735840" y="4149940"/>
                <a:ext cx="1350720" cy="72360"/>
              </p14:xfrm>
            </p:contentPart>
          </mc:Choice>
          <mc:Fallback>
            <p:pic>
              <p:nvPicPr>
                <p:cNvPr id="322" name="Ink 321">
                  <a:extLst>
                    <a:ext uri="{FF2B5EF4-FFF2-40B4-BE49-F238E27FC236}">
                      <a16:creationId xmlns:a16="http://schemas.microsoft.com/office/drawing/2014/main" id="{B8EBDE1D-4123-C31B-6A95-57DD6C3B75F2}"/>
                    </a:ext>
                  </a:extLst>
                </p:cNvPr>
                <p:cNvPicPr/>
                <p:nvPr/>
              </p:nvPicPr>
              <p:blipFill>
                <a:blip r:embed="rId177"/>
                <a:stretch>
                  <a:fillRect/>
                </a:stretch>
              </p:blipFill>
              <p:spPr>
                <a:xfrm>
                  <a:off x="6717840" y="4131940"/>
                  <a:ext cx="1386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24" name="Ink 323">
                  <a:extLst>
                    <a:ext uri="{FF2B5EF4-FFF2-40B4-BE49-F238E27FC236}">
                      <a16:creationId xmlns:a16="http://schemas.microsoft.com/office/drawing/2014/main" id="{CD09CF60-C377-CE2C-E90D-A7289BBCF08A}"/>
                    </a:ext>
                  </a:extLst>
                </p14:cNvPr>
                <p14:cNvContentPartPr/>
                <p14:nvPr/>
              </p14:nvContentPartPr>
              <p14:xfrm>
                <a:off x="6110160" y="4165060"/>
                <a:ext cx="382320" cy="17640"/>
              </p14:xfrm>
            </p:contentPart>
          </mc:Choice>
          <mc:Fallback>
            <p:pic>
              <p:nvPicPr>
                <p:cNvPr id="324" name="Ink 323">
                  <a:extLst>
                    <a:ext uri="{FF2B5EF4-FFF2-40B4-BE49-F238E27FC236}">
                      <a16:creationId xmlns:a16="http://schemas.microsoft.com/office/drawing/2014/main" id="{CD09CF60-C377-CE2C-E90D-A7289BBCF08A}"/>
                    </a:ext>
                  </a:extLst>
                </p:cNvPr>
                <p:cNvPicPr/>
                <p:nvPr/>
              </p:nvPicPr>
              <p:blipFill>
                <a:blip r:embed="rId179"/>
                <a:stretch>
                  <a:fillRect/>
                </a:stretch>
              </p:blipFill>
              <p:spPr>
                <a:xfrm>
                  <a:off x="6092520" y="4147420"/>
                  <a:ext cx="417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25" name="Ink 324">
                  <a:extLst>
                    <a:ext uri="{FF2B5EF4-FFF2-40B4-BE49-F238E27FC236}">
                      <a16:creationId xmlns:a16="http://schemas.microsoft.com/office/drawing/2014/main" id="{1C4C559C-292A-B314-07E9-74CE1732E79E}"/>
                    </a:ext>
                  </a:extLst>
                </p14:cNvPr>
                <p14:cNvContentPartPr/>
                <p14:nvPr/>
              </p14:nvContentPartPr>
              <p14:xfrm>
                <a:off x="5093880" y="4197820"/>
                <a:ext cx="547920" cy="21600"/>
              </p14:xfrm>
            </p:contentPart>
          </mc:Choice>
          <mc:Fallback>
            <p:pic>
              <p:nvPicPr>
                <p:cNvPr id="325" name="Ink 324">
                  <a:extLst>
                    <a:ext uri="{FF2B5EF4-FFF2-40B4-BE49-F238E27FC236}">
                      <a16:creationId xmlns:a16="http://schemas.microsoft.com/office/drawing/2014/main" id="{1C4C559C-292A-B314-07E9-74CE1732E79E}"/>
                    </a:ext>
                  </a:extLst>
                </p:cNvPr>
                <p:cNvPicPr/>
                <p:nvPr/>
              </p:nvPicPr>
              <p:blipFill>
                <a:blip r:embed="rId181"/>
                <a:stretch>
                  <a:fillRect/>
                </a:stretch>
              </p:blipFill>
              <p:spPr>
                <a:xfrm>
                  <a:off x="5076240" y="4180180"/>
                  <a:ext cx="583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27" name="Ink 326">
                  <a:extLst>
                    <a:ext uri="{FF2B5EF4-FFF2-40B4-BE49-F238E27FC236}">
                      <a16:creationId xmlns:a16="http://schemas.microsoft.com/office/drawing/2014/main" id="{1FFB183F-30F1-45EA-7734-D6B6FC5388B0}"/>
                    </a:ext>
                  </a:extLst>
                </p14:cNvPr>
                <p14:cNvContentPartPr/>
                <p14:nvPr/>
              </p14:nvContentPartPr>
              <p14:xfrm>
                <a:off x="3884640" y="4175500"/>
                <a:ext cx="1020600" cy="59040"/>
              </p14:xfrm>
            </p:contentPart>
          </mc:Choice>
          <mc:Fallback>
            <p:pic>
              <p:nvPicPr>
                <p:cNvPr id="327" name="Ink 326">
                  <a:extLst>
                    <a:ext uri="{FF2B5EF4-FFF2-40B4-BE49-F238E27FC236}">
                      <a16:creationId xmlns:a16="http://schemas.microsoft.com/office/drawing/2014/main" id="{1FFB183F-30F1-45EA-7734-D6B6FC5388B0}"/>
                    </a:ext>
                  </a:extLst>
                </p:cNvPr>
                <p:cNvPicPr/>
                <p:nvPr/>
              </p:nvPicPr>
              <p:blipFill>
                <a:blip r:embed="rId183"/>
                <a:stretch>
                  <a:fillRect/>
                </a:stretch>
              </p:blipFill>
              <p:spPr>
                <a:xfrm>
                  <a:off x="3867000" y="4157500"/>
                  <a:ext cx="1056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29" name="Ink 328">
                  <a:extLst>
                    <a:ext uri="{FF2B5EF4-FFF2-40B4-BE49-F238E27FC236}">
                      <a16:creationId xmlns:a16="http://schemas.microsoft.com/office/drawing/2014/main" id="{4E7725CA-C400-ADDC-32D0-434E2185204E}"/>
                    </a:ext>
                  </a:extLst>
                </p14:cNvPr>
                <p14:cNvContentPartPr/>
                <p14:nvPr/>
              </p14:nvContentPartPr>
              <p14:xfrm>
                <a:off x="3441480" y="4180180"/>
                <a:ext cx="546480" cy="57600"/>
              </p14:xfrm>
            </p:contentPart>
          </mc:Choice>
          <mc:Fallback>
            <p:pic>
              <p:nvPicPr>
                <p:cNvPr id="329" name="Ink 328">
                  <a:extLst>
                    <a:ext uri="{FF2B5EF4-FFF2-40B4-BE49-F238E27FC236}">
                      <a16:creationId xmlns:a16="http://schemas.microsoft.com/office/drawing/2014/main" id="{4E7725CA-C400-ADDC-32D0-434E2185204E}"/>
                    </a:ext>
                  </a:extLst>
                </p:cNvPr>
                <p:cNvPicPr/>
                <p:nvPr/>
              </p:nvPicPr>
              <p:blipFill>
                <a:blip r:embed="rId185"/>
                <a:stretch>
                  <a:fillRect/>
                </a:stretch>
              </p:blipFill>
              <p:spPr>
                <a:xfrm>
                  <a:off x="3423480" y="4162180"/>
                  <a:ext cx="582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30" name="Ink 329">
                  <a:extLst>
                    <a:ext uri="{FF2B5EF4-FFF2-40B4-BE49-F238E27FC236}">
                      <a16:creationId xmlns:a16="http://schemas.microsoft.com/office/drawing/2014/main" id="{418B287D-6417-CB6F-9D4A-02606BD56EB4}"/>
                    </a:ext>
                  </a:extLst>
                </p14:cNvPr>
                <p14:cNvContentPartPr/>
                <p14:nvPr/>
              </p14:nvContentPartPr>
              <p14:xfrm>
                <a:off x="2846400" y="4089100"/>
                <a:ext cx="453240" cy="45720"/>
              </p14:xfrm>
            </p:contentPart>
          </mc:Choice>
          <mc:Fallback>
            <p:pic>
              <p:nvPicPr>
                <p:cNvPr id="330" name="Ink 329">
                  <a:extLst>
                    <a:ext uri="{FF2B5EF4-FFF2-40B4-BE49-F238E27FC236}">
                      <a16:creationId xmlns:a16="http://schemas.microsoft.com/office/drawing/2014/main" id="{418B287D-6417-CB6F-9D4A-02606BD56EB4}"/>
                    </a:ext>
                  </a:extLst>
                </p:cNvPr>
                <p:cNvPicPr/>
                <p:nvPr/>
              </p:nvPicPr>
              <p:blipFill>
                <a:blip r:embed="rId187"/>
                <a:stretch>
                  <a:fillRect/>
                </a:stretch>
              </p:blipFill>
              <p:spPr>
                <a:xfrm>
                  <a:off x="2828760" y="4071460"/>
                  <a:ext cx="488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31" name="Ink 330">
                  <a:extLst>
                    <a:ext uri="{FF2B5EF4-FFF2-40B4-BE49-F238E27FC236}">
                      <a16:creationId xmlns:a16="http://schemas.microsoft.com/office/drawing/2014/main" id="{670E79B2-2364-BC0E-50DB-B93C52C5ECEC}"/>
                    </a:ext>
                  </a:extLst>
                </p14:cNvPr>
                <p14:cNvContentPartPr/>
                <p14:nvPr/>
              </p14:nvContentPartPr>
              <p14:xfrm>
                <a:off x="2222880" y="4129420"/>
                <a:ext cx="479160" cy="89280"/>
              </p14:xfrm>
            </p:contentPart>
          </mc:Choice>
          <mc:Fallback>
            <p:pic>
              <p:nvPicPr>
                <p:cNvPr id="331" name="Ink 330">
                  <a:extLst>
                    <a:ext uri="{FF2B5EF4-FFF2-40B4-BE49-F238E27FC236}">
                      <a16:creationId xmlns:a16="http://schemas.microsoft.com/office/drawing/2014/main" id="{670E79B2-2364-BC0E-50DB-B93C52C5ECEC}"/>
                    </a:ext>
                  </a:extLst>
                </p:cNvPr>
                <p:cNvPicPr/>
                <p:nvPr/>
              </p:nvPicPr>
              <p:blipFill>
                <a:blip r:embed="rId189"/>
                <a:stretch>
                  <a:fillRect/>
                </a:stretch>
              </p:blipFill>
              <p:spPr>
                <a:xfrm>
                  <a:off x="2204880" y="4111780"/>
                  <a:ext cx="514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32" name="Ink 331">
                  <a:extLst>
                    <a:ext uri="{FF2B5EF4-FFF2-40B4-BE49-F238E27FC236}">
                      <a16:creationId xmlns:a16="http://schemas.microsoft.com/office/drawing/2014/main" id="{6BAB03DB-FC40-D016-FAA8-531F8E87D2E5}"/>
                    </a:ext>
                  </a:extLst>
                </p14:cNvPr>
                <p14:cNvContentPartPr/>
                <p14:nvPr/>
              </p14:nvContentPartPr>
              <p14:xfrm>
                <a:off x="1365360" y="4129420"/>
                <a:ext cx="687600" cy="45000"/>
              </p14:xfrm>
            </p:contentPart>
          </mc:Choice>
          <mc:Fallback>
            <p:pic>
              <p:nvPicPr>
                <p:cNvPr id="332" name="Ink 331">
                  <a:extLst>
                    <a:ext uri="{FF2B5EF4-FFF2-40B4-BE49-F238E27FC236}">
                      <a16:creationId xmlns:a16="http://schemas.microsoft.com/office/drawing/2014/main" id="{6BAB03DB-FC40-D016-FAA8-531F8E87D2E5}"/>
                    </a:ext>
                  </a:extLst>
                </p:cNvPr>
                <p:cNvPicPr/>
                <p:nvPr/>
              </p:nvPicPr>
              <p:blipFill>
                <a:blip r:embed="rId191"/>
                <a:stretch>
                  <a:fillRect/>
                </a:stretch>
              </p:blipFill>
              <p:spPr>
                <a:xfrm>
                  <a:off x="1347720" y="4111420"/>
                  <a:ext cx="723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34" name="Ink 333">
                  <a:extLst>
                    <a:ext uri="{FF2B5EF4-FFF2-40B4-BE49-F238E27FC236}">
                      <a16:creationId xmlns:a16="http://schemas.microsoft.com/office/drawing/2014/main" id="{71DF2BB0-B4B9-6711-F151-468F267EC0C2}"/>
                    </a:ext>
                  </a:extLst>
                </p14:cNvPr>
                <p14:cNvContentPartPr/>
                <p14:nvPr/>
              </p14:nvContentPartPr>
              <p14:xfrm>
                <a:off x="809880" y="4126900"/>
                <a:ext cx="412920" cy="48960"/>
              </p14:xfrm>
            </p:contentPart>
          </mc:Choice>
          <mc:Fallback>
            <p:pic>
              <p:nvPicPr>
                <p:cNvPr id="334" name="Ink 333">
                  <a:extLst>
                    <a:ext uri="{FF2B5EF4-FFF2-40B4-BE49-F238E27FC236}">
                      <a16:creationId xmlns:a16="http://schemas.microsoft.com/office/drawing/2014/main" id="{71DF2BB0-B4B9-6711-F151-468F267EC0C2}"/>
                    </a:ext>
                  </a:extLst>
                </p:cNvPr>
                <p:cNvPicPr/>
                <p:nvPr/>
              </p:nvPicPr>
              <p:blipFill>
                <a:blip r:embed="rId193"/>
                <a:stretch>
                  <a:fillRect/>
                </a:stretch>
              </p:blipFill>
              <p:spPr>
                <a:xfrm>
                  <a:off x="791880" y="4109260"/>
                  <a:ext cx="448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35" name="Ink 334">
                  <a:extLst>
                    <a:ext uri="{FF2B5EF4-FFF2-40B4-BE49-F238E27FC236}">
                      <a16:creationId xmlns:a16="http://schemas.microsoft.com/office/drawing/2014/main" id="{75B201C6-5E3C-0EE5-D4DB-2AF9BAAC8D76}"/>
                    </a:ext>
                  </a:extLst>
                </p14:cNvPr>
                <p14:cNvContentPartPr/>
                <p14:nvPr/>
              </p14:nvContentPartPr>
              <p14:xfrm>
                <a:off x="8648880" y="4665460"/>
                <a:ext cx="666000" cy="23040"/>
              </p14:xfrm>
            </p:contentPart>
          </mc:Choice>
          <mc:Fallback>
            <p:pic>
              <p:nvPicPr>
                <p:cNvPr id="335" name="Ink 334">
                  <a:extLst>
                    <a:ext uri="{FF2B5EF4-FFF2-40B4-BE49-F238E27FC236}">
                      <a16:creationId xmlns:a16="http://schemas.microsoft.com/office/drawing/2014/main" id="{75B201C6-5E3C-0EE5-D4DB-2AF9BAAC8D76}"/>
                    </a:ext>
                  </a:extLst>
                </p:cNvPr>
                <p:cNvPicPr/>
                <p:nvPr/>
              </p:nvPicPr>
              <p:blipFill>
                <a:blip r:embed="rId195"/>
                <a:stretch>
                  <a:fillRect/>
                </a:stretch>
              </p:blipFill>
              <p:spPr>
                <a:xfrm>
                  <a:off x="8630880" y="4647460"/>
                  <a:ext cx="701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36" name="Ink 335">
                  <a:extLst>
                    <a:ext uri="{FF2B5EF4-FFF2-40B4-BE49-F238E27FC236}">
                      <a16:creationId xmlns:a16="http://schemas.microsoft.com/office/drawing/2014/main" id="{1636A088-E2C2-7E7A-48A3-EE2712E03058}"/>
                    </a:ext>
                  </a:extLst>
                </p14:cNvPr>
                <p14:cNvContentPartPr/>
                <p14:nvPr/>
              </p14:nvContentPartPr>
              <p14:xfrm>
                <a:off x="8102040" y="4630900"/>
                <a:ext cx="426960" cy="54720"/>
              </p14:xfrm>
            </p:contentPart>
          </mc:Choice>
          <mc:Fallback>
            <p:pic>
              <p:nvPicPr>
                <p:cNvPr id="336" name="Ink 335">
                  <a:extLst>
                    <a:ext uri="{FF2B5EF4-FFF2-40B4-BE49-F238E27FC236}">
                      <a16:creationId xmlns:a16="http://schemas.microsoft.com/office/drawing/2014/main" id="{1636A088-E2C2-7E7A-48A3-EE2712E03058}"/>
                    </a:ext>
                  </a:extLst>
                </p:cNvPr>
                <p:cNvPicPr/>
                <p:nvPr/>
              </p:nvPicPr>
              <p:blipFill>
                <a:blip r:embed="rId197"/>
                <a:stretch>
                  <a:fillRect/>
                </a:stretch>
              </p:blipFill>
              <p:spPr>
                <a:xfrm>
                  <a:off x="8084040" y="4612900"/>
                  <a:ext cx="462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37" name="Ink 336">
                  <a:extLst>
                    <a:ext uri="{FF2B5EF4-FFF2-40B4-BE49-F238E27FC236}">
                      <a16:creationId xmlns:a16="http://schemas.microsoft.com/office/drawing/2014/main" id="{1F95AD4B-7A68-9CAC-7D50-F25B0FDC5775}"/>
                    </a:ext>
                  </a:extLst>
                </p14:cNvPr>
                <p14:cNvContentPartPr/>
                <p14:nvPr/>
              </p14:nvContentPartPr>
              <p14:xfrm>
                <a:off x="7123920" y="4613980"/>
                <a:ext cx="648000" cy="57960"/>
              </p14:xfrm>
            </p:contentPart>
          </mc:Choice>
          <mc:Fallback>
            <p:pic>
              <p:nvPicPr>
                <p:cNvPr id="337" name="Ink 336">
                  <a:extLst>
                    <a:ext uri="{FF2B5EF4-FFF2-40B4-BE49-F238E27FC236}">
                      <a16:creationId xmlns:a16="http://schemas.microsoft.com/office/drawing/2014/main" id="{1F95AD4B-7A68-9CAC-7D50-F25B0FDC5775}"/>
                    </a:ext>
                  </a:extLst>
                </p:cNvPr>
                <p:cNvPicPr/>
                <p:nvPr/>
              </p:nvPicPr>
              <p:blipFill>
                <a:blip r:embed="rId199"/>
                <a:stretch>
                  <a:fillRect/>
                </a:stretch>
              </p:blipFill>
              <p:spPr>
                <a:xfrm>
                  <a:off x="7105920" y="4595980"/>
                  <a:ext cx="683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40" name="Ink 339">
                  <a:extLst>
                    <a:ext uri="{FF2B5EF4-FFF2-40B4-BE49-F238E27FC236}">
                      <a16:creationId xmlns:a16="http://schemas.microsoft.com/office/drawing/2014/main" id="{C7D401C2-826E-87CC-31C1-68B4E9E34B0B}"/>
                    </a:ext>
                  </a:extLst>
                </p14:cNvPr>
                <p14:cNvContentPartPr/>
                <p14:nvPr/>
              </p14:nvContentPartPr>
              <p14:xfrm>
                <a:off x="6400680" y="4635220"/>
                <a:ext cx="539280" cy="72360"/>
              </p14:xfrm>
            </p:contentPart>
          </mc:Choice>
          <mc:Fallback>
            <p:pic>
              <p:nvPicPr>
                <p:cNvPr id="340" name="Ink 339">
                  <a:extLst>
                    <a:ext uri="{FF2B5EF4-FFF2-40B4-BE49-F238E27FC236}">
                      <a16:creationId xmlns:a16="http://schemas.microsoft.com/office/drawing/2014/main" id="{C7D401C2-826E-87CC-31C1-68B4E9E34B0B}"/>
                    </a:ext>
                  </a:extLst>
                </p:cNvPr>
                <p:cNvPicPr/>
                <p:nvPr/>
              </p:nvPicPr>
              <p:blipFill>
                <a:blip r:embed="rId201"/>
                <a:stretch>
                  <a:fillRect/>
                </a:stretch>
              </p:blipFill>
              <p:spPr>
                <a:xfrm>
                  <a:off x="6382680" y="4617220"/>
                  <a:ext cx="574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41" name="Ink 340">
                  <a:extLst>
                    <a:ext uri="{FF2B5EF4-FFF2-40B4-BE49-F238E27FC236}">
                      <a16:creationId xmlns:a16="http://schemas.microsoft.com/office/drawing/2014/main" id="{568416FE-58FE-7411-CF08-C9B355076DA2}"/>
                    </a:ext>
                  </a:extLst>
                </p14:cNvPr>
                <p14:cNvContentPartPr/>
                <p14:nvPr/>
              </p14:nvContentPartPr>
              <p14:xfrm>
                <a:off x="5551800" y="4635220"/>
                <a:ext cx="563760" cy="34560"/>
              </p14:xfrm>
            </p:contentPart>
          </mc:Choice>
          <mc:Fallback>
            <p:pic>
              <p:nvPicPr>
                <p:cNvPr id="341" name="Ink 340">
                  <a:extLst>
                    <a:ext uri="{FF2B5EF4-FFF2-40B4-BE49-F238E27FC236}">
                      <a16:creationId xmlns:a16="http://schemas.microsoft.com/office/drawing/2014/main" id="{568416FE-58FE-7411-CF08-C9B355076DA2}"/>
                    </a:ext>
                  </a:extLst>
                </p:cNvPr>
                <p:cNvPicPr/>
                <p:nvPr/>
              </p:nvPicPr>
              <p:blipFill>
                <a:blip r:embed="rId203"/>
                <a:stretch>
                  <a:fillRect/>
                </a:stretch>
              </p:blipFill>
              <p:spPr>
                <a:xfrm>
                  <a:off x="5534160" y="4617220"/>
                  <a:ext cx="599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42" name="Ink 341">
                  <a:extLst>
                    <a:ext uri="{FF2B5EF4-FFF2-40B4-BE49-F238E27FC236}">
                      <a16:creationId xmlns:a16="http://schemas.microsoft.com/office/drawing/2014/main" id="{B4E0E292-B7B3-9DFC-66A0-793E5A368275}"/>
                    </a:ext>
                  </a:extLst>
                </p14:cNvPr>
                <p14:cNvContentPartPr/>
                <p14:nvPr/>
              </p14:nvContentPartPr>
              <p14:xfrm>
                <a:off x="4854840" y="4665100"/>
                <a:ext cx="540720" cy="44280"/>
              </p14:xfrm>
            </p:contentPart>
          </mc:Choice>
          <mc:Fallback>
            <p:pic>
              <p:nvPicPr>
                <p:cNvPr id="342" name="Ink 341">
                  <a:extLst>
                    <a:ext uri="{FF2B5EF4-FFF2-40B4-BE49-F238E27FC236}">
                      <a16:creationId xmlns:a16="http://schemas.microsoft.com/office/drawing/2014/main" id="{B4E0E292-B7B3-9DFC-66A0-793E5A368275}"/>
                    </a:ext>
                  </a:extLst>
                </p:cNvPr>
                <p:cNvPicPr/>
                <p:nvPr/>
              </p:nvPicPr>
              <p:blipFill>
                <a:blip r:embed="rId205"/>
                <a:stretch>
                  <a:fillRect/>
                </a:stretch>
              </p:blipFill>
              <p:spPr>
                <a:xfrm>
                  <a:off x="4837200" y="4647460"/>
                  <a:ext cx="576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44" name="Ink 343">
                  <a:extLst>
                    <a:ext uri="{FF2B5EF4-FFF2-40B4-BE49-F238E27FC236}">
                      <a16:creationId xmlns:a16="http://schemas.microsoft.com/office/drawing/2014/main" id="{F1B3EBAE-81B9-F417-6E5C-123A2794A90B}"/>
                    </a:ext>
                  </a:extLst>
                </p14:cNvPr>
                <p14:cNvContentPartPr/>
                <p14:nvPr/>
              </p14:nvContentPartPr>
              <p14:xfrm>
                <a:off x="3595560" y="4673380"/>
                <a:ext cx="1009440" cy="27720"/>
              </p14:xfrm>
            </p:contentPart>
          </mc:Choice>
          <mc:Fallback>
            <p:pic>
              <p:nvPicPr>
                <p:cNvPr id="344" name="Ink 343">
                  <a:extLst>
                    <a:ext uri="{FF2B5EF4-FFF2-40B4-BE49-F238E27FC236}">
                      <a16:creationId xmlns:a16="http://schemas.microsoft.com/office/drawing/2014/main" id="{F1B3EBAE-81B9-F417-6E5C-123A2794A90B}"/>
                    </a:ext>
                  </a:extLst>
                </p:cNvPr>
                <p:cNvPicPr/>
                <p:nvPr/>
              </p:nvPicPr>
              <p:blipFill>
                <a:blip r:embed="rId207"/>
                <a:stretch>
                  <a:fillRect/>
                </a:stretch>
              </p:blipFill>
              <p:spPr>
                <a:xfrm>
                  <a:off x="3577920" y="4655380"/>
                  <a:ext cx="1045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46" name="Ink 345">
                  <a:extLst>
                    <a:ext uri="{FF2B5EF4-FFF2-40B4-BE49-F238E27FC236}">
                      <a16:creationId xmlns:a16="http://schemas.microsoft.com/office/drawing/2014/main" id="{56A75C24-CFC8-A7DF-D392-76693CFB4AC2}"/>
                    </a:ext>
                  </a:extLst>
                </p14:cNvPr>
                <p14:cNvContentPartPr/>
                <p14:nvPr/>
              </p14:nvContentPartPr>
              <p14:xfrm>
                <a:off x="2686920" y="4707940"/>
                <a:ext cx="788400" cy="23760"/>
              </p14:xfrm>
            </p:contentPart>
          </mc:Choice>
          <mc:Fallback>
            <p:pic>
              <p:nvPicPr>
                <p:cNvPr id="346" name="Ink 345">
                  <a:extLst>
                    <a:ext uri="{FF2B5EF4-FFF2-40B4-BE49-F238E27FC236}">
                      <a16:creationId xmlns:a16="http://schemas.microsoft.com/office/drawing/2014/main" id="{56A75C24-CFC8-A7DF-D392-76693CFB4AC2}"/>
                    </a:ext>
                  </a:extLst>
                </p:cNvPr>
                <p:cNvPicPr/>
                <p:nvPr/>
              </p:nvPicPr>
              <p:blipFill>
                <a:blip r:embed="rId209"/>
                <a:stretch>
                  <a:fillRect/>
                </a:stretch>
              </p:blipFill>
              <p:spPr>
                <a:xfrm>
                  <a:off x="2668920" y="4690300"/>
                  <a:ext cx="824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47" name="Ink 346">
                  <a:extLst>
                    <a:ext uri="{FF2B5EF4-FFF2-40B4-BE49-F238E27FC236}">
                      <a16:creationId xmlns:a16="http://schemas.microsoft.com/office/drawing/2014/main" id="{81A66519-1124-32F0-6ED6-BA7647831A46}"/>
                    </a:ext>
                  </a:extLst>
                </p14:cNvPr>
                <p14:cNvContentPartPr/>
                <p14:nvPr/>
              </p14:nvContentPartPr>
              <p14:xfrm>
                <a:off x="1916160" y="4595260"/>
                <a:ext cx="545400" cy="43560"/>
              </p14:xfrm>
            </p:contentPart>
          </mc:Choice>
          <mc:Fallback>
            <p:pic>
              <p:nvPicPr>
                <p:cNvPr id="347" name="Ink 346">
                  <a:extLst>
                    <a:ext uri="{FF2B5EF4-FFF2-40B4-BE49-F238E27FC236}">
                      <a16:creationId xmlns:a16="http://schemas.microsoft.com/office/drawing/2014/main" id="{81A66519-1124-32F0-6ED6-BA7647831A46}"/>
                    </a:ext>
                  </a:extLst>
                </p:cNvPr>
                <p:cNvPicPr/>
                <p:nvPr/>
              </p:nvPicPr>
              <p:blipFill>
                <a:blip r:embed="rId211"/>
                <a:stretch>
                  <a:fillRect/>
                </a:stretch>
              </p:blipFill>
              <p:spPr>
                <a:xfrm>
                  <a:off x="1898520" y="4577620"/>
                  <a:ext cx="581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49" name="Ink 348">
                  <a:extLst>
                    <a:ext uri="{FF2B5EF4-FFF2-40B4-BE49-F238E27FC236}">
                      <a16:creationId xmlns:a16="http://schemas.microsoft.com/office/drawing/2014/main" id="{3E72AFED-12E7-AB23-CF61-3F4B8893EC42}"/>
                    </a:ext>
                  </a:extLst>
                </p14:cNvPr>
                <p14:cNvContentPartPr/>
                <p14:nvPr/>
              </p14:nvContentPartPr>
              <p14:xfrm>
                <a:off x="1322520" y="4634860"/>
                <a:ext cx="375480" cy="42120"/>
              </p14:xfrm>
            </p:contentPart>
          </mc:Choice>
          <mc:Fallback>
            <p:pic>
              <p:nvPicPr>
                <p:cNvPr id="349" name="Ink 348">
                  <a:extLst>
                    <a:ext uri="{FF2B5EF4-FFF2-40B4-BE49-F238E27FC236}">
                      <a16:creationId xmlns:a16="http://schemas.microsoft.com/office/drawing/2014/main" id="{3E72AFED-12E7-AB23-CF61-3F4B8893EC42}"/>
                    </a:ext>
                  </a:extLst>
                </p:cNvPr>
                <p:cNvPicPr/>
                <p:nvPr/>
              </p:nvPicPr>
              <p:blipFill>
                <a:blip r:embed="rId213"/>
                <a:stretch>
                  <a:fillRect/>
                </a:stretch>
              </p:blipFill>
              <p:spPr>
                <a:xfrm>
                  <a:off x="1304880" y="4616860"/>
                  <a:ext cx="411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51" name="Ink 350">
                  <a:extLst>
                    <a:ext uri="{FF2B5EF4-FFF2-40B4-BE49-F238E27FC236}">
                      <a16:creationId xmlns:a16="http://schemas.microsoft.com/office/drawing/2014/main" id="{18D6AF7A-E1B1-D330-26EA-2C1A9602F8E8}"/>
                    </a:ext>
                  </a:extLst>
                </p14:cNvPr>
                <p14:cNvContentPartPr/>
                <p14:nvPr/>
              </p14:nvContentPartPr>
              <p14:xfrm>
                <a:off x="426120" y="4630540"/>
                <a:ext cx="786240" cy="71640"/>
              </p14:xfrm>
            </p:contentPart>
          </mc:Choice>
          <mc:Fallback>
            <p:pic>
              <p:nvPicPr>
                <p:cNvPr id="351" name="Ink 350">
                  <a:extLst>
                    <a:ext uri="{FF2B5EF4-FFF2-40B4-BE49-F238E27FC236}">
                      <a16:creationId xmlns:a16="http://schemas.microsoft.com/office/drawing/2014/main" id="{18D6AF7A-E1B1-D330-26EA-2C1A9602F8E8}"/>
                    </a:ext>
                  </a:extLst>
                </p:cNvPr>
                <p:cNvPicPr/>
                <p:nvPr/>
              </p:nvPicPr>
              <p:blipFill>
                <a:blip r:embed="rId215"/>
                <a:stretch>
                  <a:fillRect/>
                </a:stretch>
              </p:blipFill>
              <p:spPr>
                <a:xfrm>
                  <a:off x="408120" y="4612900"/>
                  <a:ext cx="821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57" name="Ink 356">
                  <a:extLst>
                    <a:ext uri="{FF2B5EF4-FFF2-40B4-BE49-F238E27FC236}">
                      <a16:creationId xmlns:a16="http://schemas.microsoft.com/office/drawing/2014/main" id="{431CC920-3F6D-DDA0-8ADD-BCE37BC7D4FC}"/>
                    </a:ext>
                  </a:extLst>
                </p14:cNvPr>
                <p14:cNvContentPartPr/>
                <p14:nvPr/>
              </p14:nvContentPartPr>
              <p14:xfrm>
                <a:off x="279240" y="4151020"/>
                <a:ext cx="1095120" cy="543960"/>
              </p14:xfrm>
            </p:contentPart>
          </mc:Choice>
          <mc:Fallback>
            <p:pic>
              <p:nvPicPr>
                <p:cNvPr id="357" name="Ink 356">
                  <a:extLst>
                    <a:ext uri="{FF2B5EF4-FFF2-40B4-BE49-F238E27FC236}">
                      <a16:creationId xmlns:a16="http://schemas.microsoft.com/office/drawing/2014/main" id="{431CC920-3F6D-DDA0-8ADD-BCE37BC7D4FC}"/>
                    </a:ext>
                  </a:extLst>
                </p:cNvPr>
                <p:cNvPicPr/>
                <p:nvPr/>
              </p:nvPicPr>
              <p:blipFill>
                <a:blip r:embed="rId217"/>
                <a:stretch>
                  <a:fillRect/>
                </a:stretch>
              </p:blipFill>
              <p:spPr>
                <a:xfrm>
                  <a:off x="261240" y="4133020"/>
                  <a:ext cx="1130760" cy="579600"/>
                </a:xfrm>
                <a:prstGeom prst="rect">
                  <a:avLst/>
                </a:prstGeom>
              </p:spPr>
            </p:pic>
          </mc:Fallback>
        </mc:AlternateContent>
      </p:grpSp>
      <p:grpSp>
        <p:nvGrpSpPr>
          <p:cNvPr id="383" name="Group 382">
            <a:extLst>
              <a:ext uri="{FF2B5EF4-FFF2-40B4-BE49-F238E27FC236}">
                <a16:creationId xmlns:a16="http://schemas.microsoft.com/office/drawing/2014/main" id="{22B819E0-CDB5-4E81-DC80-9A4AC668A6BB}"/>
              </a:ext>
            </a:extLst>
          </p:cNvPr>
          <p:cNvGrpSpPr/>
          <p:nvPr/>
        </p:nvGrpSpPr>
        <p:grpSpPr>
          <a:xfrm>
            <a:off x="751920" y="5062540"/>
            <a:ext cx="8006040" cy="118440"/>
            <a:chOff x="751920" y="5062540"/>
            <a:chExt cx="8006040" cy="118440"/>
          </a:xfrm>
        </p:grpSpPr>
        <mc:AlternateContent xmlns:mc="http://schemas.openxmlformats.org/markup-compatibility/2006">
          <mc:Choice xmlns:p14="http://schemas.microsoft.com/office/powerpoint/2010/main" Requires="p14">
            <p:contentPart p14:bwMode="auto" r:id="rId218">
              <p14:nvContentPartPr>
                <p14:cNvPr id="359" name="Ink 358">
                  <a:extLst>
                    <a:ext uri="{FF2B5EF4-FFF2-40B4-BE49-F238E27FC236}">
                      <a16:creationId xmlns:a16="http://schemas.microsoft.com/office/drawing/2014/main" id="{300E00FD-9EC1-2879-688D-250921A05EBC}"/>
                    </a:ext>
                  </a:extLst>
                </p14:cNvPr>
                <p14:cNvContentPartPr/>
                <p14:nvPr/>
              </p14:nvContentPartPr>
              <p14:xfrm>
                <a:off x="8198160" y="5083420"/>
                <a:ext cx="559800" cy="42120"/>
              </p14:xfrm>
            </p:contentPart>
          </mc:Choice>
          <mc:Fallback>
            <p:pic>
              <p:nvPicPr>
                <p:cNvPr id="359" name="Ink 358">
                  <a:extLst>
                    <a:ext uri="{FF2B5EF4-FFF2-40B4-BE49-F238E27FC236}">
                      <a16:creationId xmlns:a16="http://schemas.microsoft.com/office/drawing/2014/main" id="{300E00FD-9EC1-2879-688D-250921A05EBC}"/>
                    </a:ext>
                  </a:extLst>
                </p:cNvPr>
                <p:cNvPicPr/>
                <p:nvPr/>
              </p:nvPicPr>
              <p:blipFill>
                <a:blip r:embed="rId219"/>
                <a:stretch>
                  <a:fillRect/>
                </a:stretch>
              </p:blipFill>
              <p:spPr>
                <a:xfrm>
                  <a:off x="8180160" y="5065420"/>
                  <a:ext cx="595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60" name="Ink 359">
                  <a:extLst>
                    <a:ext uri="{FF2B5EF4-FFF2-40B4-BE49-F238E27FC236}">
                      <a16:creationId xmlns:a16="http://schemas.microsoft.com/office/drawing/2014/main" id="{ACFA2C68-D112-637D-8606-F168BCE5D683}"/>
                    </a:ext>
                  </a:extLst>
                </p14:cNvPr>
                <p14:cNvContentPartPr/>
                <p14:nvPr/>
              </p14:nvContentPartPr>
              <p14:xfrm>
                <a:off x="7792800" y="5158300"/>
                <a:ext cx="331560" cy="16200"/>
              </p14:xfrm>
            </p:contentPart>
          </mc:Choice>
          <mc:Fallback>
            <p:pic>
              <p:nvPicPr>
                <p:cNvPr id="360" name="Ink 359">
                  <a:extLst>
                    <a:ext uri="{FF2B5EF4-FFF2-40B4-BE49-F238E27FC236}">
                      <a16:creationId xmlns:a16="http://schemas.microsoft.com/office/drawing/2014/main" id="{ACFA2C68-D112-637D-8606-F168BCE5D683}"/>
                    </a:ext>
                  </a:extLst>
                </p:cNvPr>
                <p:cNvPicPr/>
                <p:nvPr/>
              </p:nvPicPr>
              <p:blipFill>
                <a:blip r:embed="rId221"/>
                <a:stretch>
                  <a:fillRect/>
                </a:stretch>
              </p:blipFill>
              <p:spPr>
                <a:xfrm>
                  <a:off x="7775160" y="5140660"/>
                  <a:ext cx="367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61" name="Ink 360">
                  <a:extLst>
                    <a:ext uri="{FF2B5EF4-FFF2-40B4-BE49-F238E27FC236}">
                      <a16:creationId xmlns:a16="http://schemas.microsoft.com/office/drawing/2014/main" id="{B36C233F-5610-4A4A-C970-69CBB0B68158}"/>
                    </a:ext>
                  </a:extLst>
                </p14:cNvPr>
                <p14:cNvContentPartPr/>
                <p14:nvPr/>
              </p14:nvContentPartPr>
              <p14:xfrm>
                <a:off x="7120320" y="5119420"/>
                <a:ext cx="378360" cy="51840"/>
              </p14:xfrm>
            </p:contentPart>
          </mc:Choice>
          <mc:Fallback>
            <p:pic>
              <p:nvPicPr>
                <p:cNvPr id="361" name="Ink 360">
                  <a:extLst>
                    <a:ext uri="{FF2B5EF4-FFF2-40B4-BE49-F238E27FC236}">
                      <a16:creationId xmlns:a16="http://schemas.microsoft.com/office/drawing/2014/main" id="{B36C233F-5610-4A4A-C970-69CBB0B68158}"/>
                    </a:ext>
                  </a:extLst>
                </p:cNvPr>
                <p:cNvPicPr/>
                <p:nvPr/>
              </p:nvPicPr>
              <p:blipFill>
                <a:blip r:embed="rId223"/>
                <a:stretch>
                  <a:fillRect/>
                </a:stretch>
              </p:blipFill>
              <p:spPr>
                <a:xfrm>
                  <a:off x="7102680" y="5101420"/>
                  <a:ext cx="414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63" name="Ink 362">
                  <a:extLst>
                    <a:ext uri="{FF2B5EF4-FFF2-40B4-BE49-F238E27FC236}">
                      <a16:creationId xmlns:a16="http://schemas.microsoft.com/office/drawing/2014/main" id="{7F587364-9ED9-63EF-6AE9-E712530C0189}"/>
                    </a:ext>
                  </a:extLst>
                </p14:cNvPr>
                <p14:cNvContentPartPr/>
                <p14:nvPr/>
              </p14:nvContentPartPr>
              <p14:xfrm>
                <a:off x="6243720" y="5103940"/>
                <a:ext cx="754200" cy="62280"/>
              </p14:xfrm>
            </p:contentPart>
          </mc:Choice>
          <mc:Fallback>
            <p:pic>
              <p:nvPicPr>
                <p:cNvPr id="363" name="Ink 362">
                  <a:extLst>
                    <a:ext uri="{FF2B5EF4-FFF2-40B4-BE49-F238E27FC236}">
                      <a16:creationId xmlns:a16="http://schemas.microsoft.com/office/drawing/2014/main" id="{7F587364-9ED9-63EF-6AE9-E712530C0189}"/>
                    </a:ext>
                  </a:extLst>
                </p:cNvPr>
                <p:cNvPicPr/>
                <p:nvPr/>
              </p:nvPicPr>
              <p:blipFill>
                <a:blip r:embed="rId225"/>
                <a:stretch>
                  <a:fillRect/>
                </a:stretch>
              </p:blipFill>
              <p:spPr>
                <a:xfrm>
                  <a:off x="6226080" y="5086300"/>
                  <a:ext cx="789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65" name="Ink 364">
                  <a:extLst>
                    <a:ext uri="{FF2B5EF4-FFF2-40B4-BE49-F238E27FC236}">
                      <a16:creationId xmlns:a16="http://schemas.microsoft.com/office/drawing/2014/main" id="{B75D6661-586F-0496-0A79-7D786867A773}"/>
                    </a:ext>
                  </a:extLst>
                </p14:cNvPr>
                <p14:cNvContentPartPr/>
                <p14:nvPr/>
              </p14:nvContentPartPr>
              <p14:xfrm>
                <a:off x="5675640" y="5126980"/>
                <a:ext cx="515880" cy="48600"/>
              </p14:xfrm>
            </p:contentPart>
          </mc:Choice>
          <mc:Fallback>
            <p:pic>
              <p:nvPicPr>
                <p:cNvPr id="365" name="Ink 364">
                  <a:extLst>
                    <a:ext uri="{FF2B5EF4-FFF2-40B4-BE49-F238E27FC236}">
                      <a16:creationId xmlns:a16="http://schemas.microsoft.com/office/drawing/2014/main" id="{B75D6661-586F-0496-0A79-7D786867A773}"/>
                    </a:ext>
                  </a:extLst>
                </p:cNvPr>
                <p:cNvPicPr/>
                <p:nvPr/>
              </p:nvPicPr>
              <p:blipFill>
                <a:blip r:embed="rId227"/>
                <a:stretch>
                  <a:fillRect/>
                </a:stretch>
              </p:blipFill>
              <p:spPr>
                <a:xfrm>
                  <a:off x="5657640" y="5109340"/>
                  <a:ext cx="551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67" name="Ink 366">
                  <a:extLst>
                    <a:ext uri="{FF2B5EF4-FFF2-40B4-BE49-F238E27FC236}">
                      <a16:creationId xmlns:a16="http://schemas.microsoft.com/office/drawing/2014/main" id="{2FF87484-329B-3505-B004-B6E753A51472}"/>
                    </a:ext>
                  </a:extLst>
                </p14:cNvPr>
                <p14:cNvContentPartPr/>
                <p14:nvPr/>
              </p14:nvContentPartPr>
              <p14:xfrm>
                <a:off x="4994520" y="5062540"/>
                <a:ext cx="430920" cy="53280"/>
              </p14:xfrm>
            </p:contentPart>
          </mc:Choice>
          <mc:Fallback>
            <p:pic>
              <p:nvPicPr>
                <p:cNvPr id="367" name="Ink 366">
                  <a:extLst>
                    <a:ext uri="{FF2B5EF4-FFF2-40B4-BE49-F238E27FC236}">
                      <a16:creationId xmlns:a16="http://schemas.microsoft.com/office/drawing/2014/main" id="{2FF87484-329B-3505-B004-B6E753A51472}"/>
                    </a:ext>
                  </a:extLst>
                </p:cNvPr>
                <p:cNvPicPr/>
                <p:nvPr/>
              </p:nvPicPr>
              <p:blipFill>
                <a:blip r:embed="rId229"/>
                <a:stretch>
                  <a:fillRect/>
                </a:stretch>
              </p:blipFill>
              <p:spPr>
                <a:xfrm>
                  <a:off x="4976520" y="5044540"/>
                  <a:ext cx="466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69" name="Ink 368">
                  <a:extLst>
                    <a:ext uri="{FF2B5EF4-FFF2-40B4-BE49-F238E27FC236}">
                      <a16:creationId xmlns:a16="http://schemas.microsoft.com/office/drawing/2014/main" id="{9677726B-55DF-7FA4-C2F4-2D0E37FFBA9A}"/>
                    </a:ext>
                  </a:extLst>
                </p14:cNvPr>
                <p14:cNvContentPartPr/>
                <p14:nvPr/>
              </p14:nvContentPartPr>
              <p14:xfrm>
                <a:off x="4197120" y="5100340"/>
                <a:ext cx="661320" cy="78120"/>
              </p14:xfrm>
            </p:contentPart>
          </mc:Choice>
          <mc:Fallback>
            <p:pic>
              <p:nvPicPr>
                <p:cNvPr id="369" name="Ink 368">
                  <a:extLst>
                    <a:ext uri="{FF2B5EF4-FFF2-40B4-BE49-F238E27FC236}">
                      <a16:creationId xmlns:a16="http://schemas.microsoft.com/office/drawing/2014/main" id="{9677726B-55DF-7FA4-C2F4-2D0E37FFBA9A}"/>
                    </a:ext>
                  </a:extLst>
                </p:cNvPr>
                <p:cNvPicPr/>
                <p:nvPr/>
              </p:nvPicPr>
              <p:blipFill>
                <a:blip r:embed="rId231"/>
                <a:stretch>
                  <a:fillRect/>
                </a:stretch>
              </p:blipFill>
              <p:spPr>
                <a:xfrm>
                  <a:off x="4179480" y="5082340"/>
                  <a:ext cx="696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70" name="Ink 369">
                  <a:extLst>
                    <a:ext uri="{FF2B5EF4-FFF2-40B4-BE49-F238E27FC236}">
                      <a16:creationId xmlns:a16="http://schemas.microsoft.com/office/drawing/2014/main" id="{9EE2B662-936C-5C49-5B55-639716C0FFBE}"/>
                    </a:ext>
                  </a:extLst>
                </p14:cNvPr>
                <p14:cNvContentPartPr/>
                <p14:nvPr/>
              </p14:nvContentPartPr>
              <p14:xfrm>
                <a:off x="3695640" y="5122300"/>
                <a:ext cx="490320" cy="29520"/>
              </p14:xfrm>
            </p:contentPart>
          </mc:Choice>
          <mc:Fallback>
            <p:pic>
              <p:nvPicPr>
                <p:cNvPr id="370" name="Ink 369">
                  <a:extLst>
                    <a:ext uri="{FF2B5EF4-FFF2-40B4-BE49-F238E27FC236}">
                      <a16:creationId xmlns:a16="http://schemas.microsoft.com/office/drawing/2014/main" id="{9EE2B662-936C-5C49-5B55-639716C0FFBE}"/>
                    </a:ext>
                  </a:extLst>
                </p:cNvPr>
                <p:cNvPicPr/>
                <p:nvPr/>
              </p:nvPicPr>
              <p:blipFill>
                <a:blip r:embed="rId233"/>
                <a:stretch>
                  <a:fillRect/>
                </a:stretch>
              </p:blipFill>
              <p:spPr>
                <a:xfrm>
                  <a:off x="3678000" y="5104300"/>
                  <a:ext cx="525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71" name="Ink 370">
                  <a:extLst>
                    <a:ext uri="{FF2B5EF4-FFF2-40B4-BE49-F238E27FC236}">
                      <a16:creationId xmlns:a16="http://schemas.microsoft.com/office/drawing/2014/main" id="{E3EBB6EE-E0EA-7905-E0CD-55DA2DA74C3D}"/>
                    </a:ext>
                  </a:extLst>
                </p14:cNvPr>
                <p14:cNvContentPartPr/>
                <p14:nvPr/>
              </p14:nvContentPartPr>
              <p14:xfrm>
                <a:off x="3029280" y="5142100"/>
                <a:ext cx="550440" cy="38880"/>
              </p14:xfrm>
            </p:contentPart>
          </mc:Choice>
          <mc:Fallback>
            <p:pic>
              <p:nvPicPr>
                <p:cNvPr id="371" name="Ink 370">
                  <a:extLst>
                    <a:ext uri="{FF2B5EF4-FFF2-40B4-BE49-F238E27FC236}">
                      <a16:creationId xmlns:a16="http://schemas.microsoft.com/office/drawing/2014/main" id="{E3EBB6EE-E0EA-7905-E0CD-55DA2DA74C3D}"/>
                    </a:ext>
                  </a:extLst>
                </p:cNvPr>
                <p:cNvPicPr/>
                <p:nvPr/>
              </p:nvPicPr>
              <p:blipFill>
                <a:blip r:embed="rId235"/>
                <a:stretch>
                  <a:fillRect/>
                </a:stretch>
              </p:blipFill>
              <p:spPr>
                <a:xfrm>
                  <a:off x="3011640" y="5124460"/>
                  <a:ext cx="586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72" name="Ink 371">
                  <a:extLst>
                    <a:ext uri="{FF2B5EF4-FFF2-40B4-BE49-F238E27FC236}">
                      <a16:creationId xmlns:a16="http://schemas.microsoft.com/office/drawing/2014/main" id="{5389175C-274D-6128-0DA9-2D5CEF69D805}"/>
                    </a:ext>
                  </a:extLst>
                </p14:cNvPr>
                <p14:cNvContentPartPr/>
                <p14:nvPr/>
              </p14:nvContentPartPr>
              <p14:xfrm>
                <a:off x="2412960" y="5127700"/>
                <a:ext cx="473040" cy="50040"/>
              </p14:xfrm>
            </p:contentPart>
          </mc:Choice>
          <mc:Fallback>
            <p:pic>
              <p:nvPicPr>
                <p:cNvPr id="372" name="Ink 371">
                  <a:extLst>
                    <a:ext uri="{FF2B5EF4-FFF2-40B4-BE49-F238E27FC236}">
                      <a16:creationId xmlns:a16="http://schemas.microsoft.com/office/drawing/2014/main" id="{5389175C-274D-6128-0DA9-2D5CEF69D805}"/>
                    </a:ext>
                  </a:extLst>
                </p:cNvPr>
                <p:cNvPicPr/>
                <p:nvPr/>
              </p:nvPicPr>
              <p:blipFill>
                <a:blip r:embed="rId237"/>
                <a:stretch>
                  <a:fillRect/>
                </a:stretch>
              </p:blipFill>
              <p:spPr>
                <a:xfrm>
                  <a:off x="2395320" y="5109700"/>
                  <a:ext cx="508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73" name="Ink 372">
                  <a:extLst>
                    <a:ext uri="{FF2B5EF4-FFF2-40B4-BE49-F238E27FC236}">
                      <a16:creationId xmlns:a16="http://schemas.microsoft.com/office/drawing/2014/main" id="{66E20A0F-593B-22FF-580D-8DFAD78CD4A1}"/>
                    </a:ext>
                  </a:extLst>
                </p14:cNvPr>
                <p14:cNvContentPartPr/>
                <p14:nvPr/>
              </p14:nvContentPartPr>
              <p14:xfrm>
                <a:off x="1705200" y="5107540"/>
                <a:ext cx="458280" cy="30960"/>
              </p14:xfrm>
            </p:contentPart>
          </mc:Choice>
          <mc:Fallback>
            <p:pic>
              <p:nvPicPr>
                <p:cNvPr id="373" name="Ink 372">
                  <a:extLst>
                    <a:ext uri="{FF2B5EF4-FFF2-40B4-BE49-F238E27FC236}">
                      <a16:creationId xmlns:a16="http://schemas.microsoft.com/office/drawing/2014/main" id="{66E20A0F-593B-22FF-580D-8DFAD78CD4A1}"/>
                    </a:ext>
                  </a:extLst>
                </p:cNvPr>
                <p:cNvPicPr/>
                <p:nvPr/>
              </p:nvPicPr>
              <p:blipFill>
                <a:blip r:embed="rId239"/>
                <a:stretch>
                  <a:fillRect/>
                </a:stretch>
              </p:blipFill>
              <p:spPr>
                <a:xfrm>
                  <a:off x="1687560" y="5089540"/>
                  <a:ext cx="493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74" name="Ink 373">
                  <a:extLst>
                    <a:ext uri="{FF2B5EF4-FFF2-40B4-BE49-F238E27FC236}">
                      <a16:creationId xmlns:a16="http://schemas.microsoft.com/office/drawing/2014/main" id="{E684FB06-1238-EF20-3CF7-4FE942F6EBD3}"/>
                    </a:ext>
                  </a:extLst>
                </p14:cNvPr>
                <p14:cNvContentPartPr/>
                <p14:nvPr/>
              </p14:nvContentPartPr>
              <p14:xfrm>
                <a:off x="751920" y="5110420"/>
                <a:ext cx="551880" cy="16560"/>
              </p14:xfrm>
            </p:contentPart>
          </mc:Choice>
          <mc:Fallback>
            <p:pic>
              <p:nvPicPr>
                <p:cNvPr id="374" name="Ink 373">
                  <a:extLst>
                    <a:ext uri="{FF2B5EF4-FFF2-40B4-BE49-F238E27FC236}">
                      <a16:creationId xmlns:a16="http://schemas.microsoft.com/office/drawing/2014/main" id="{E684FB06-1238-EF20-3CF7-4FE942F6EBD3}"/>
                    </a:ext>
                  </a:extLst>
                </p:cNvPr>
                <p:cNvPicPr/>
                <p:nvPr/>
              </p:nvPicPr>
              <p:blipFill>
                <a:blip r:embed="rId241"/>
                <a:stretch>
                  <a:fillRect/>
                </a:stretch>
              </p:blipFill>
              <p:spPr>
                <a:xfrm>
                  <a:off x="733920" y="5092780"/>
                  <a:ext cx="587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79" name="Ink 378">
                  <a:extLst>
                    <a:ext uri="{FF2B5EF4-FFF2-40B4-BE49-F238E27FC236}">
                      <a16:creationId xmlns:a16="http://schemas.microsoft.com/office/drawing/2014/main" id="{3FEFF75B-92EB-EA0E-7E0E-7959DD6A9339}"/>
                    </a:ext>
                  </a:extLst>
                </p14:cNvPr>
                <p14:cNvContentPartPr/>
                <p14:nvPr/>
              </p14:nvContentPartPr>
              <p14:xfrm>
                <a:off x="1899240" y="5118700"/>
                <a:ext cx="197280" cy="20160"/>
              </p14:xfrm>
            </p:contentPart>
          </mc:Choice>
          <mc:Fallback>
            <p:pic>
              <p:nvPicPr>
                <p:cNvPr id="379" name="Ink 378">
                  <a:extLst>
                    <a:ext uri="{FF2B5EF4-FFF2-40B4-BE49-F238E27FC236}">
                      <a16:creationId xmlns:a16="http://schemas.microsoft.com/office/drawing/2014/main" id="{3FEFF75B-92EB-EA0E-7E0E-7959DD6A9339}"/>
                    </a:ext>
                  </a:extLst>
                </p:cNvPr>
                <p:cNvPicPr/>
                <p:nvPr/>
              </p:nvPicPr>
              <p:blipFill>
                <a:blip r:embed="rId243"/>
                <a:stretch>
                  <a:fillRect/>
                </a:stretch>
              </p:blipFill>
              <p:spPr>
                <a:xfrm>
                  <a:off x="1881240" y="5101060"/>
                  <a:ext cx="232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80" name="Ink 379">
                  <a:extLst>
                    <a:ext uri="{FF2B5EF4-FFF2-40B4-BE49-F238E27FC236}">
                      <a16:creationId xmlns:a16="http://schemas.microsoft.com/office/drawing/2014/main" id="{1F75FAC8-D44B-3DFA-FBE1-E45A9E7878F8}"/>
                    </a:ext>
                  </a:extLst>
                </p14:cNvPr>
                <p14:cNvContentPartPr/>
                <p14:nvPr/>
              </p14:nvContentPartPr>
              <p14:xfrm>
                <a:off x="765240" y="5079820"/>
                <a:ext cx="1426680" cy="87480"/>
              </p14:xfrm>
            </p:contentPart>
          </mc:Choice>
          <mc:Fallback>
            <p:pic>
              <p:nvPicPr>
                <p:cNvPr id="380" name="Ink 379">
                  <a:extLst>
                    <a:ext uri="{FF2B5EF4-FFF2-40B4-BE49-F238E27FC236}">
                      <a16:creationId xmlns:a16="http://schemas.microsoft.com/office/drawing/2014/main" id="{1F75FAC8-D44B-3DFA-FBE1-E45A9E7878F8}"/>
                    </a:ext>
                  </a:extLst>
                </p:cNvPr>
                <p:cNvPicPr/>
                <p:nvPr/>
              </p:nvPicPr>
              <p:blipFill>
                <a:blip r:embed="rId245"/>
                <a:stretch>
                  <a:fillRect/>
                </a:stretch>
              </p:blipFill>
              <p:spPr>
                <a:xfrm>
                  <a:off x="747240" y="5061820"/>
                  <a:ext cx="1462320" cy="123120"/>
                </a:xfrm>
                <a:prstGeom prst="rect">
                  <a:avLst/>
                </a:prstGeom>
              </p:spPr>
            </p:pic>
          </mc:Fallback>
        </mc:AlternateContent>
      </p:grpSp>
      <p:grpSp>
        <p:nvGrpSpPr>
          <p:cNvPr id="382" name="Group 381">
            <a:extLst>
              <a:ext uri="{FF2B5EF4-FFF2-40B4-BE49-F238E27FC236}">
                <a16:creationId xmlns:a16="http://schemas.microsoft.com/office/drawing/2014/main" id="{0A0FF0AA-B1EB-9FD7-A063-D1A0C1F59471}"/>
              </a:ext>
            </a:extLst>
          </p:cNvPr>
          <p:cNvGrpSpPr/>
          <p:nvPr/>
        </p:nvGrpSpPr>
        <p:grpSpPr>
          <a:xfrm>
            <a:off x="7726560" y="5581300"/>
            <a:ext cx="1615680" cy="93240"/>
            <a:chOff x="7726560" y="5581300"/>
            <a:chExt cx="1615680" cy="93240"/>
          </a:xfrm>
        </p:grpSpPr>
        <mc:AlternateContent xmlns:mc="http://schemas.openxmlformats.org/markup-compatibility/2006">
          <mc:Choice xmlns:p14="http://schemas.microsoft.com/office/powerpoint/2010/main" Requires="p14">
            <p:contentPart p14:bwMode="auto" r:id="rId246">
              <p14:nvContentPartPr>
                <p14:cNvPr id="376" name="Ink 375">
                  <a:extLst>
                    <a:ext uri="{FF2B5EF4-FFF2-40B4-BE49-F238E27FC236}">
                      <a16:creationId xmlns:a16="http://schemas.microsoft.com/office/drawing/2014/main" id="{894C27A8-DEBD-7457-48CB-FCA69E14072D}"/>
                    </a:ext>
                  </a:extLst>
                </p14:cNvPr>
                <p14:cNvContentPartPr/>
                <p14:nvPr/>
              </p14:nvContentPartPr>
              <p14:xfrm>
                <a:off x="8920680" y="5656900"/>
                <a:ext cx="421560" cy="17640"/>
              </p14:xfrm>
            </p:contentPart>
          </mc:Choice>
          <mc:Fallback>
            <p:pic>
              <p:nvPicPr>
                <p:cNvPr id="376" name="Ink 375">
                  <a:extLst>
                    <a:ext uri="{FF2B5EF4-FFF2-40B4-BE49-F238E27FC236}">
                      <a16:creationId xmlns:a16="http://schemas.microsoft.com/office/drawing/2014/main" id="{894C27A8-DEBD-7457-48CB-FCA69E14072D}"/>
                    </a:ext>
                  </a:extLst>
                </p:cNvPr>
                <p:cNvPicPr/>
                <p:nvPr/>
              </p:nvPicPr>
              <p:blipFill>
                <a:blip r:embed="rId247"/>
                <a:stretch>
                  <a:fillRect/>
                </a:stretch>
              </p:blipFill>
              <p:spPr>
                <a:xfrm>
                  <a:off x="8902680" y="5638900"/>
                  <a:ext cx="457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77" name="Ink 376">
                  <a:extLst>
                    <a:ext uri="{FF2B5EF4-FFF2-40B4-BE49-F238E27FC236}">
                      <a16:creationId xmlns:a16="http://schemas.microsoft.com/office/drawing/2014/main" id="{7D3DFC60-0F7C-2539-4DA7-E5DC858C001F}"/>
                    </a:ext>
                  </a:extLst>
                </p14:cNvPr>
                <p14:cNvContentPartPr/>
                <p14:nvPr/>
              </p14:nvContentPartPr>
              <p14:xfrm>
                <a:off x="7823040" y="5627740"/>
                <a:ext cx="855720" cy="32040"/>
              </p14:xfrm>
            </p:contentPart>
          </mc:Choice>
          <mc:Fallback>
            <p:pic>
              <p:nvPicPr>
                <p:cNvPr id="377" name="Ink 376">
                  <a:extLst>
                    <a:ext uri="{FF2B5EF4-FFF2-40B4-BE49-F238E27FC236}">
                      <a16:creationId xmlns:a16="http://schemas.microsoft.com/office/drawing/2014/main" id="{7D3DFC60-0F7C-2539-4DA7-E5DC858C001F}"/>
                    </a:ext>
                  </a:extLst>
                </p:cNvPr>
                <p:cNvPicPr/>
                <p:nvPr/>
              </p:nvPicPr>
              <p:blipFill>
                <a:blip r:embed="rId249"/>
                <a:stretch>
                  <a:fillRect/>
                </a:stretch>
              </p:blipFill>
              <p:spPr>
                <a:xfrm>
                  <a:off x="7805040" y="5609740"/>
                  <a:ext cx="891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81" name="Ink 380">
                  <a:extLst>
                    <a:ext uri="{FF2B5EF4-FFF2-40B4-BE49-F238E27FC236}">
                      <a16:creationId xmlns:a16="http://schemas.microsoft.com/office/drawing/2014/main" id="{160D0193-CD69-CD3F-B6AF-5874CC943E49}"/>
                    </a:ext>
                  </a:extLst>
                </p14:cNvPr>
                <p14:cNvContentPartPr/>
                <p14:nvPr/>
              </p14:nvContentPartPr>
              <p14:xfrm>
                <a:off x="7726560" y="5581300"/>
                <a:ext cx="1458360" cy="86760"/>
              </p14:xfrm>
            </p:contentPart>
          </mc:Choice>
          <mc:Fallback>
            <p:pic>
              <p:nvPicPr>
                <p:cNvPr id="381" name="Ink 380">
                  <a:extLst>
                    <a:ext uri="{FF2B5EF4-FFF2-40B4-BE49-F238E27FC236}">
                      <a16:creationId xmlns:a16="http://schemas.microsoft.com/office/drawing/2014/main" id="{160D0193-CD69-CD3F-B6AF-5874CC943E49}"/>
                    </a:ext>
                  </a:extLst>
                </p:cNvPr>
                <p:cNvPicPr/>
                <p:nvPr/>
              </p:nvPicPr>
              <p:blipFill>
                <a:blip r:embed="rId251"/>
                <a:stretch>
                  <a:fillRect/>
                </a:stretch>
              </p:blipFill>
              <p:spPr>
                <a:xfrm>
                  <a:off x="7708920" y="5563660"/>
                  <a:ext cx="1494000" cy="1224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52">
            <p14:nvContentPartPr>
              <p14:cNvPr id="384" name="Ink 383">
                <a:extLst>
                  <a:ext uri="{FF2B5EF4-FFF2-40B4-BE49-F238E27FC236}">
                    <a16:creationId xmlns:a16="http://schemas.microsoft.com/office/drawing/2014/main" id="{962911C5-6F14-B784-5E92-02ED71248032}"/>
                  </a:ext>
                </a:extLst>
              </p14:cNvPr>
              <p14:cNvContentPartPr/>
              <p14:nvPr/>
            </p14:nvContentPartPr>
            <p14:xfrm>
              <a:off x="1724640" y="4030420"/>
              <a:ext cx="861840" cy="743400"/>
            </p14:xfrm>
          </p:contentPart>
        </mc:Choice>
        <mc:Fallback>
          <p:pic>
            <p:nvPicPr>
              <p:cNvPr id="384" name="Ink 383">
                <a:extLst>
                  <a:ext uri="{FF2B5EF4-FFF2-40B4-BE49-F238E27FC236}">
                    <a16:creationId xmlns:a16="http://schemas.microsoft.com/office/drawing/2014/main" id="{962911C5-6F14-B784-5E92-02ED71248032}"/>
                  </a:ext>
                </a:extLst>
              </p:cNvPr>
              <p:cNvPicPr/>
              <p:nvPr/>
            </p:nvPicPr>
            <p:blipFill>
              <a:blip r:embed="rId253"/>
              <a:stretch>
                <a:fillRect/>
              </a:stretch>
            </p:blipFill>
            <p:spPr>
              <a:xfrm>
                <a:off x="1693320" y="3999100"/>
                <a:ext cx="924480" cy="806040"/>
              </a:xfrm>
              <a:prstGeom prst="rect">
                <a:avLst/>
              </a:prstGeom>
            </p:spPr>
          </p:pic>
        </mc:Fallback>
      </mc:AlternateContent>
      <p:grpSp>
        <p:nvGrpSpPr>
          <p:cNvPr id="393" name="Group 392">
            <a:extLst>
              <a:ext uri="{FF2B5EF4-FFF2-40B4-BE49-F238E27FC236}">
                <a16:creationId xmlns:a16="http://schemas.microsoft.com/office/drawing/2014/main" id="{3956B543-9AB8-5748-CE55-EF47F61D30BA}"/>
              </a:ext>
            </a:extLst>
          </p:cNvPr>
          <p:cNvGrpSpPr/>
          <p:nvPr/>
        </p:nvGrpSpPr>
        <p:grpSpPr>
          <a:xfrm>
            <a:off x="778560" y="5586700"/>
            <a:ext cx="6000480" cy="177840"/>
            <a:chOff x="778560" y="5586700"/>
            <a:chExt cx="6000480" cy="177840"/>
          </a:xfrm>
        </p:grpSpPr>
        <mc:AlternateContent xmlns:mc="http://schemas.openxmlformats.org/markup-compatibility/2006">
          <mc:Choice xmlns:p14="http://schemas.microsoft.com/office/powerpoint/2010/main" Requires="p14">
            <p:contentPart p14:bwMode="auto" r:id="rId254">
              <p14:nvContentPartPr>
                <p14:cNvPr id="385" name="Ink 384">
                  <a:extLst>
                    <a:ext uri="{FF2B5EF4-FFF2-40B4-BE49-F238E27FC236}">
                      <a16:creationId xmlns:a16="http://schemas.microsoft.com/office/drawing/2014/main" id="{2374E9C0-51DE-9785-75B8-ECB4F9AC3FE0}"/>
                    </a:ext>
                  </a:extLst>
                </p14:cNvPr>
                <p14:cNvContentPartPr/>
                <p14:nvPr/>
              </p14:nvContentPartPr>
              <p14:xfrm>
                <a:off x="5610840" y="5586700"/>
                <a:ext cx="1168200" cy="58320"/>
              </p14:xfrm>
            </p:contentPart>
          </mc:Choice>
          <mc:Fallback>
            <p:pic>
              <p:nvPicPr>
                <p:cNvPr id="385" name="Ink 384">
                  <a:extLst>
                    <a:ext uri="{FF2B5EF4-FFF2-40B4-BE49-F238E27FC236}">
                      <a16:creationId xmlns:a16="http://schemas.microsoft.com/office/drawing/2014/main" id="{2374E9C0-51DE-9785-75B8-ECB4F9AC3FE0}"/>
                    </a:ext>
                  </a:extLst>
                </p:cNvPr>
                <p:cNvPicPr/>
                <p:nvPr/>
              </p:nvPicPr>
              <p:blipFill>
                <a:blip r:embed="rId255"/>
                <a:stretch>
                  <a:fillRect/>
                </a:stretch>
              </p:blipFill>
              <p:spPr>
                <a:xfrm>
                  <a:off x="5592840" y="5569060"/>
                  <a:ext cx="1203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86" name="Ink 385">
                  <a:extLst>
                    <a:ext uri="{FF2B5EF4-FFF2-40B4-BE49-F238E27FC236}">
                      <a16:creationId xmlns:a16="http://schemas.microsoft.com/office/drawing/2014/main" id="{838AFCE1-5776-4E7E-633B-8E9A69A5DC82}"/>
                    </a:ext>
                  </a:extLst>
                </p14:cNvPr>
                <p14:cNvContentPartPr/>
                <p14:nvPr/>
              </p14:nvContentPartPr>
              <p14:xfrm>
                <a:off x="4868880" y="5626300"/>
                <a:ext cx="591480" cy="47160"/>
              </p14:xfrm>
            </p:contentPart>
          </mc:Choice>
          <mc:Fallback>
            <p:pic>
              <p:nvPicPr>
                <p:cNvPr id="386" name="Ink 385">
                  <a:extLst>
                    <a:ext uri="{FF2B5EF4-FFF2-40B4-BE49-F238E27FC236}">
                      <a16:creationId xmlns:a16="http://schemas.microsoft.com/office/drawing/2014/main" id="{838AFCE1-5776-4E7E-633B-8E9A69A5DC82}"/>
                    </a:ext>
                  </a:extLst>
                </p:cNvPr>
                <p:cNvPicPr/>
                <p:nvPr/>
              </p:nvPicPr>
              <p:blipFill>
                <a:blip r:embed="rId257"/>
                <a:stretch>
                  <a:fillRect/>
                </a:stretch>
              </p:blipFill>
              <p:spPr>
                <a:xfrm>
                  <a:off x="4851240" y="5608300"/>
                  <a:ext cx="627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87" name="Ink 386">
                  <a:extLst>
                    <a:ext uri="{FF2B5EF4-FFF2-40B4-BE49-F238E27FC236}">
                      <a16:creationId xmlns:a16="http://schemas.microsoft.com/office/drawing/2014/main" id="{64271A89-FA4D-8DD6-AEBC-CEE41E23A374}"/>
                    </a:ext>
                  </a:extLst>
                </p14:cNvPr>
                <p14:cNvContentPartPr/>
                <p14:nvPr/>
              </p14:nvContentPartPr>
              <p14:xfrm>
                <a:off x="3726960" y="5708740"/>
                <a:ext cx="943200" cy="55800"/>
              </p14:xfrm>
            </p:contentPart>
          </mc:Choice>
          <mc:Fallback>
            <p:pic>
              <p:nvPicPr>
                <p:cNvPr id="387" name="Ink 386">
                  <a:extLst>
                    <a:ext uri="{FF2B5EF4-FFF2-40B4-BE49-F238E27FC236}">
                      <a16:creationId xmlns:a16="http://schemas.microsoft.com/office/drawing/2014/main" id="{64271A89-FA4D-8DD6-AEBC-CEE41E23A374}"/>
                    </a:ext>
                  </a:extLst>
                </p:cNvPr>
                <p:cNvPicPr/>
                <p:nvPr/>
              </p:nvPicPr>
              <p:blipFill>
                <a:blip r:embed="rId259"/>
                <a:stretch>
                  <a:fillRect/>
                </a:stretch>
              </p:blipFill>
              <p:spPr>
                <a:xfrm>
                  <a:off x="3709320" y="5690740"/>
                  <a:ext cx="978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88" name="Ink 387">
                  <a:extLst>
                    <a:ext uri="{FF2B5EF4-FFF2-40B4-BE49-F238E27FC236}">
                      <a16:creationId xmlns:a16="http://schemas.microsoft.com/office/drawing/2014/main" id="{399ED9B6-71F3-466B-F037-A18DFFA972DC}"/>
                    </a:ext>
                  </a:extLst>
                </p14:cNvPr>
                <p14:cNvContentPartPr/>
                <p14:nvPr/>
              </p14:nvContentPartPr>
              <p14:xfrm>
                <a:off x="3281640" y="5657980"/>
                <a:ext cx="232200" cy="39960"/>
              </p14:xfrm>
            </p:contentPart>
          </mc:Choice>
          <mc:Fallback>
            <p:pic>
              <p:nvPicPr>
                <p:cNvPr id="388" name="Ink 387">
                  <a:extLst>
                    <a:ext uri="{FF2B5EF4-FFF2-40B4-BE49-F238E27FC236}">
                      <a16:creationId xmlns:a16="http://schemas.microsoft.com/office/drawing/2014/main" id="{399ED9B6-71F3-466B-F037-A18DFFA972DC}"/>
                    </a:ext>
                  </a:extLst>
                </p:cNvPr>
                <p:cNvPicPr/>
                <p:nvPr/>
              </p:nvPicPr>
              <p:blipFill>
                <a:blip r:embed="rId261"/>
                <a:stretch>
                  <a:fillRect/>
                </a:stretch>
              </p:blipFill>
              <p:spPr>
                <a:xfrm>
                  <a:off x="3264000" y="5640340"/>
                  <a:ext cx="267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89" name="Ink 388">
                  <a:extLst>
                    <a:ext uri="{FF2B5EF4-FFF2-40B4-BE49-F238E27FC236}">
                      <a16:creationId xmlns:a16="http://schemas.microsoft.com/office/drawing/2014/main" id="{BD2502ED-B5BC-AF25-DC21-2D6B4D0DF7A1}"/>
                    </a:ext>
                  </a:extLst>
                </p14:cNvPr>
                <p14:cNvContentPartPr/>
                <p14:nvPr/>
              </p14:nvContentPartPr>
              <p14:xfrm>
                <a:off x="2619240" y="5668780"/>
                <a:ext cx="555840" cy="32400"/>
              </p14:xfrm>
            </p:contentPart>
          </mc:Choice>
          <mc:Fallback>
            <p:pic>
              <p:nvPicPr>
                <p:cNvPr id="389" name="Ink 388">
                  <a:extLst>
                    <a:ext uri="{FF2B5EF4-FFF2-40B4-BE49-F238E27FC236}">
                      <a16:creationId xmlns:a16="http://schemas.microsoft.com/office/drawing/2014/main" id="{BD2502ED-B5BC-AF25-DC21-2D6B4D0DF7A1}"/>
                    </a:ext>
                  </a:extLst>
                </p:cNvPr>
                <p:cNvPicPr/>
                <p:nvPr/>
              </p:nvPicPr>
              <p:blipFill>
                <a:blip r:embed="rId263"/>
                <a:stretch>
                  <a:fillRect/>
                </a:stretch>
              </p:blipFill>
              <p:spPr>
                <a:xfrm>
                  <a:off x="2601600" y="5651140"/>
                  <a:ext cx="591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91" name="Ink 390">
                  <a:extLst>
                    <a:ext uri="{FF2B5EF4-FFF2-40B4-BE49-F238E27FC236}">
                      <a16:creationId xmlns:a16="http://schemas.microsoft.com/office/drawing/2014/main" id="{D7358A8D-F418-F9D4-6FEA-CC5B94F81083}"/>
                    </a:ext>
                  </a:extLst>
                </p14:cNvPr>
                <p14:cNvContentPartPr/>
                <p14:nvPr/>
              </p14:nvContentPartPr>
              <p14:xfrm>
                <a:off x="1823640" y="5710900"/>
                <a:ext cx="473760" cy="45360"/>
              </p14:xfrm>
            </p:contentPart>
          </mc:Choice>
          <mc:Fallback>
            <p:pic>
              <p:nvPicPr>
                <p:cNvPr id="391" name="Ink 390">
                  <a:extLst>
                    <a:ext uri="{FF2B5EF4-FFF2-40B4-BE49-F238E27FC236}">
                      <a16:creationId xmlns:a16="http://schemas.microsoft.com/office/drawing/2014/main" id="{D7358A8D-F418-F9D4-6FEA-CC5B94F81083}"/>
                    </a:ext>
                  </a:extLst>
                </p:cNvPr>
                <p:cNvPicPr/>
                <p:nvPr/>
              </p:nvPicPr>
              <p:blipFill>
                <a:blip r:embed="rId265"/>
                <a:stretch>
                  <a:fillRect/>
                </a:stretch>
              </p:blipFill>
              <p:spPr>
                <a:xfrm>
                  <a:off x="1805640" y="5692900"/>
                  <a:ext cx="509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92" name="Ink 391">
                  <a:extLst>
                    <a:ext uri="{FF2B5EF4-FFF2-40B4-BE49-F238E27FC236}">
                      <a16:creationId xmlns:a16="http://schemas.microsoft.com/office/drawing/2014/main" id="{085F1399-B256-8030-A9D9-760007141ED2}"/>
                    </a:ext>
                  </a:extLst>
                </p14:cNvPr>
                <p14:cNvContentPartPr/>
                <p14:nvPr/>
              </p14:nvContentPartPr>
              <p14:xfrm>
                <a:off x="778560" y="5666620"/>
                <a:ext cx="895680" cy="46440"/>
              </p14:xfrm>
            </p:contentPart>
          </mc:Choice>
          <mc:Fallback>
            <p:pic>
              <p:nvPicPr>
                <p:cNvPr id="392" name="Ink 391">
                  <a:extLst>
                    <a:ext uri="{FF2B5EF4-FFF2-40B4-BE49-F238E27FC236}">
                      <a16:creationId xmlns:a16="http://schemas.microsoft.com/office/drawing/2014/main" id="{085F1399-B256-8030-A9D9-760007141ED2}"/>
                    </a:ext>
                  </a:extLst>
                </p:cNvPr>
                <p:cNvPicPr/>
                <p:nvPr/>
              </p:nvPicPr>
              <p:blipFill>
                <a:blip r:embed="rId267"/>
                <a:stretch>
                  <a:fillRect/>
                </a:stretch>
              </p:blipFill>
              <p:spPr>
                <a:xfrm>
                  <a:off x="760560" y="5648980"/>
                  <a:ext cx="931320" cy="82080"/>
                </a:xfrm>
                <a:prstGeom prst="rect">
                  <a:avLst/>
                </a:prstGeom>
              </p:spPr>
            </p:pic>
          </mc:Fallback>
        </mc:AlternateContent>
      </p:grpSp>
      <p:grpSp>
        <p:nvGrpSpPr>
          <p:cNvPr id="402" name="Group 401">
            <a:extLst>
              <a:ext uri="{FF2B5EF4-FFF2-40B4-BE49-F238E27FC236}">
                <a16:creationId xmlns:a16="http://schemas.microsoft.com/office/drawing/2014/main" id="{461570B5-5ECF-B0D3-4BCB-CDD8712723BE}"/>
              </a:ext>
            </a:extLst>
          </p:cNvPr>
          <p:cNvGrpSpPr/>
          <p:nvPr/>
        </p:nvGrpSpPr>
        <p:grpSpPr>
          <a:xfrm>
            <a:off x="5316360" y="6057940"/>
            <a:ext cx="3841200" cy="197280"/>
            <a:chOff x="5316360" y="6057940"/>
            <a:chExt cx="3841200" cy="197280"/>
          </a:xfrm>
        </p:grpSpPr>
        <mc:AlternateContent xmlns:mc="http://schemas.openxmlformats.org/markup-compatibility/2006">
          <mc:Choice xmlns:p14="http://schemas.microsoft.com/office/powerpoint/2010/main" Requires="p14">
            <p:contentPart p14:bwMode="auto" r:id="rId268">
              <p14:nvContentPartPr>
                <p14:cNvPr id="394" name="Ink 393">
                  <a:extLst>
                    <a:ext uri="{FF2B5EF4-FFF2-40B4-BE49-F238E27FC236}">
                      <a16:creationId xmlns:a16="http://schemas.microsoft.com/office/drawing/2014/main" id="{2A37E0CC-42CC-D4D1-0C4D-77F5E4C85424}"/>
                    </a:ext>
                  </a:extLst>
                </p14:cNvPr>
                <p14:cNvContentPartPr/>
                <p14:nvPr/>
              </p14:nvContentPartPr>
              <p14:xfrm>
                <a:off x="8337840" y="6057940"/>
                <a:ext cx="819720" cy="86760"/>
              </p14:xfrm>
            </p:contentPart>
          </mc:Choice>
          <mc:Fallback>
            <p:pic>
              <p:nvPicPr>
                <p:cNvPr id="394" name="Ink 393">
                  <a:extLst>
                    <a:ext uri="{FF2B5EF4-FFF2-40B4-BE49-F238E27FC236}">
                      <a16:creationId xmlns:a16="http://schemas.microsoft.com/office/drawing/2014/main" id="{2A37E0CC-42CC-D4D1-0C4D-77F5E4C85424}"/>
                    </a:ext>
                  </a:extLst>
                </p:cNvPr>
                <p:cNvPicPr/>
                <p:nvPr/>
              </p:nvPicPr>
              <p:blipFill>
                <a:blip r:embed="rId269"/>
                <a:stretch>
                  <a:fillRect/>
                </a:stretch>
              </p:blipFill>
              <p:spPr>
                <a:xfrm>
                  <a:off x="8319840" y="6039940"/>
                  <a:ext cx="855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95" name="Ink 394">
                  <a:extLst>
                    <a:ext uri="{FF2B5EF4-FFF2-40B4-BE49-F238E27FC236}">
                      <a16:creationId xmlns:a16="http://schemas.microsoft.com/office/drawing/2014/main" id="{D20D210F-DF16-179E-F550-45D685E4E8E1}"/>
                    </a:ext>
                  </a:extLst>
                </p14:cNvPr>
                <p14:cNvContentPartPr/>
                <p14:nvPr/>
              </p14:nvContentPartPr>
              <p14:xfrm>
                <a:off x="7817640" y="6137500"/>
                <a:ext cx="389520" cy="43200"/>
              </p14:xfrm>
            </p:contentPart>
          </mc:Choice>
          <mc:Fallback>
            <p:pic>
              <p:nvPicPr>
                <p:cNvPr id="395" name="Ink 394">
                  <a:extLst>
                    <a:ext uri="{FF2B5EF4-FFF2-40B4-BE49-F238E27FC236}">
                      <a16:creationId xmlns:a16="http://schemas.microsoft.com/office/drawing/2014/main" id="{D20D210F-DF16-179E-F550-45D685E4E8E1}"/>
                    </a:ext>
                  </a:extLst>
                </p:cNvPr>
                <p:cNvPicPr/>
                <p:nvPr/>
              </p:nvPicPr>
              <p:blipFill>
                <a:blip r:embed="rId271"/>
                <a:stretch>
                  <a:fillRect/>
                </a:stretch>
              </p:blipFill>
              <p:spPr>
                <a:xfrm>
                  <a:off x="7799640" y="6119860"/>
                  <a:ext cx="425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96" name="Ink 395">
                  <a:extLst>
                    <a:ext uri="{FF2B5EF4-FFF2-40B4-BE49-F238E27FC236}">
                      <a16:creationId xmlns:a16="http://schemas.microsoft.com/office/drawing/2014/main" id="{AF211514-A2FD-FD0F-5799-9A602FFDDC35}"/>
                    </a:ext>
                  </a:extLst>
                </p14:cNvPr>
                <p14:cNvContentPartPr/>
                <p14:nvPr/>
              </p14:nvContentPartPr>
              <p14:xfrm>
                <a:off x="6938160" y="6167740"/>
                <a:ext cx="658080" cy="48960"/>
              </p14:xfrm>
            </p:contentPart>
          </mc:Choice>
          <mc:Fallback>
            <p:pic>
              <p:nvPicPr>
                <p:cNvPr id="396" name="Ink 395">
                  <a:extLst>
                    <a:ext uri="{FF2B5EF4-FFF2-40B4-BE49-F238E27FC236}">
                      <a16:creationId xmlns:a16="http://schemas.microsoft.com/office/drawing/2014/main" id="{AF211514-A2FD-FD0F-5799-9A602FFDDC35}"/>
                    </a:ext>
                  </a:extLst>
                </p:cNvPr>
                <p:cNvPicPr/>
                <p:nvPr/>
              </p:nvPicPr>
              <p:blipFill>
                <a:blip r:embed="rId273"/>
                <a:stretch>
                  <a:fillRect/>
                </a:stretch>
              </p:blipFill>
              <p:spPr>
                <a:xfrm>
                  <a:off x="6920160" y="6149740"/>
                  <a:ext cx="693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97" name="Ink 396">
                  <a:extLst>
                    <a:ext uri="{FF2B5EF4-FFF2-40B4-BE49-F238E27FC236}">
                      <a16:creationId xmlns:a16="http://schemas.microsoft.com/office/drawing/2014/main" id="{40274715-A721-C239-B57B-22D68DD0CA64}"/>
                    </a:ext>
                  </a:extLst>
                </p14:cNvPr>
                <p14:cNvContentPartPr/>
                <p14:nvPr/>
              </p14:nvContentPartPr>
              <p14:xfrm>
                <a:off x="6169560" y="6109060"/>
                <a:ext cx="380880" cy="37080"/>
              </p14:xfrm>
            </p:contentPart>
          </mc:Choice>
          <mc:Fallback>
            <p:pic>
              <p:nvPicPr>
                <p:cNvPr id="397" name="Ink 396">
                  <a:extLst>
                    <a:ext uri="{FF2B5EF4-FFF2-40B4-BE49-F238E27FC236}">
                      <a16:creationId xmlns:a16="http://schemas.microsoft.com/office/drawing/2014/main" id="{40274715-A721-C239-B57B-22D68DD0CA64}"/>
                    </a:ext>
                  </a:extLst>
                </p:cNvPr>
                <p:cNvPicPr/>
                <p:nvPr/>
              </p:nvPicPr>
              <p:blipFill>
                <a:blip r:embed="rId275"/>
                <a:stretch>
                  <a:fillRect/>
                </a:stretch>
              </p:blipFill>
              <p:spPr>
                <a:xfrm>
                  <a:off x="6151920" y="6091060"/>
                  <a:ext cx="416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99" name="Ink 398">
                  <a:extLst>
                    <a:ext uri="{FF2B5EF4-FFF2-40B4-BE49-F238E27FC236}">
                      <a16:creationId xmlns:a16="http://schemas.microsoft.com/office/drawing/2014/main" id="{F4CD87CC-0098-08BB-FA4F-48DAA9542504}"/>
                    </a:ext>
                  </a:extLst>
                </p14:cNvPr>
                <p14:cNvContentPartPr/>
                <p14:nvPr/>
              </p14:nvContentPartPr>
              <p14:xfrm>
                <a:off x="5363520" y="6145060"/>
                <a:ext cx="684720" cy="40320"/>
              </p14:xfrm>
            </p:contentPart>
          </mc:Choice>
          <mc:Fallback>
            <p:pic>
              <p:nvPicPr>
                <p:cNvPr id="399" name="Ink 398">
                  <a:extLst>
                    <a:ext uri="{FF2B5EF4-FFF2-40B4-BE49-F238E27FC236}">
                      <a16:creationId xmlns:a16="http://schemas.microsoft.com/office/drawing/2014/main" id="{F4CD87CC-0098-08BB-FA4F-48DAA9542504}"/>
                    </a:ext>
                  </a:extLst>
                </p:cNvPr>
                <p:cNvPicPr/>
                <p:nvPr/>
              </p:nvPicPr>
              <p:blipFill>
                <a:blip r:embed="rId277"/>
                <a:stretch>
                  <a:fillRect/>
                </a:stretch>
              </p:blipFill>
              <p:spPr>
                <a:xfrm>
                  <a:off x="5345880" y="6127060"/>
                  <a:ext cx="720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01" name="Ink 400">
                  <a:extLst>
                    <a:ext uri="{FF2B5EF4-FFF2-40B4-BE49-F238E27FC236}">
                      <a16:creationId xmlns:a16="http://schemas.microsoft.com/office/drawing/2014/main" id="{DD32AE66-012F-4A68-7ED5-C83F58644701}"/>
                    </a:ext>
                  </a:extLst>
                </p14:cNvPr>
                <p14:cNvContentPartPr/>
                <p14:nvPr/>
              </p14:nvContentPartPr>
              <p14:xfrm>
                <a:off x="5316360" y="6144340"/>
                <a:ext cx="2064600" cy="110880"/>
              </p14:xfrm>
            </p:contentPart>
          </mc:Choice>
          <mc:Fallback>
            <p:pic>
              <p:nvPicPr>
                <p:cNvPr id="401" name="Ink 400">
                  <a:extLst>
                    <a:ext uri="{FF2B5EF4-FFF2-40B4-BE49-F238E27FC236}">
                      <a16:creationId xmlns:a16="http://schemas.microsoft.com/office/drawing/2014/main" id="{DD32AE66-012F-4A68-7ED5-C83F58644701}"/>
                    </a:ext>
                  </a:extLst>
                </p:cNvPr>
                <p:cNvPicPr/>
                <p:nvPr/>
              </p:nvPicPr>
              <p:blipFill>
                <a:blip r:embed="rId279"/>
                <a:stretch>
                  <a:fillRect/>
                </a:stretch>
              </p:blipFill>
              <p:spPr>
                <a:xfrm>
                  <a:off x="5298360" y="6126340"/>
                  <a:ext cx="2100240" cy="146520"/>
                </a:xfrm>
                <a:prstGeom prst="rect">
                  <a:avLst/>
                </a:prstGeom>
              </p:spPr>
            </p:pic>
          </mc:Fallback>
        </mc:AlternateContent>
      </p:grpSp>
    </p:spTree>
    <p:extLst>
      <p:ext uri="{BB962C8B-B14F-4D97-AF65-F5344CB8AC3E}">
        <p14:creationId xmlns:p14="http://schemas.microsoft.com/office/powerpoint/2010/main" val="823640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19621</TotalTime>
  <Words>2951</Words>
  <Application>Microsoft Office PowerPoint</Application>
  <PresentationFormat>Widescreen</PresentationFormat>
  <Paragraphs>141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124</cp:revision>
  <dcterms:created xsi:type="dcterms:W3CDTF">2021-02-18T19:11:41Z</dcterms:created>
  <dcterms:modified xsi:type="dcterms:W3CDTF">2024-02-22T02:42:02Z</dcterms:modified>
</cp:coreProperties>
</file>