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7.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8.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9.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10.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11.xml" ContentType="application/vnd.openxmlformats-officedocument.presentationml.notesSlide+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4.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5.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notesSlides/notesSlide16.xml" ContentType="application/vnd.openxmlformats-officedocument.presentationml.notesSlide+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notesSlides/notesSlide17.xml" ContentType="application/vnd.openxmlformats-officedocument.presentationml.notesSlide+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notesSlides/notesSlide20.xml" ContentType="application/vnd.openxmlformats-officedocument.presentationml.notesSlide+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notesSlides/notesSlide21.xml" ContentType="application/vnd.openxmlformats-officedocument.presentationml.notesSlide+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notesSlides/notesSlide22.xml" ContentType="application/vnd.openxmlformats-officedocument.presentationml.notesSlide+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notesSlides/notesSlide23.xml" ContentType="application/vnd.openxmlformats-officedocument.presentationml.notesSlide+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24.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notesSlides/notesSlide25.xml" ContentType="application/vnd.openxmlformats-officedocument.presentationml.notesSlide+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notesSlides/notesSlide26.xml" ContentType="application/vnd.openxmlformats-officedocument.presentationml.notesSlide+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65" r:id="rId3"/>
    <p:sldId id="268" r:id="rId4"/>
    <p:sldId id="282" r:id="rId5"/>
    <p:sldId id="283" r:id="rId6"/>
    <p:sldId id="284" r:id="rId7"/>
    <p:sldId id="285" r:id="rId8"/>
    <p:sldId id="286" r:id="rId9"/>
    <p:sldId id="287" r:id="rId10"/>
    <p:sldId id="288" r:id="rId11"/>
    <p:sldId id="289" r:id="rId12"/>
    <p:sldId id="272" r:id="rId13"/>
    <p:sldId id="270" r:id="rId14"/>
    <p:sldId id="290" r:id="rId15"/>
    <p:sldId id="291" r:id="rId16"/>
    <p:sldId id="292" r:id="rId17"/>
    <p:sldId id="293" r:id="rId18"/>
    <p:sldId id="271" r:id="rId19"/>
    <p:sldId id="294" r:id="rId20"/>
    <p:sldId id="295" r:id="rId21"/>
    <p:sldId id="296" r:id="rId22"/>
    <p:sldId id="297" r:id="rId23"/>
    <p:sldId id="298" r:id="rId24"/>
    <p:sldId id="299" r:id="rId25"/>
    <p:sldId id="300"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B11BC-D9D3-4BE7-98AF-ECF104DE91EE}" v="19" dt="2024-02-08T02:53:25.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96"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5FBB11BC-D9D3-4BE7-98AF-ECF104DE91EE}"/>
    <pc:docChg chg="modSld">
      <pc:chgData name="Duane Miller" userId="086b8d4e5ca37aec" providerId="LiveId" clId="{5FBB11BC-D9D3-4BE7-98AF-ECF104DE91EE}" dt="2024-02-08T02:56:41.273" v="687" actId="207"/>
      <pc:docMkLst>
        <pc:docMk/>
      </pc:docMkLst>
      <pc:sldChg chg="setBg">
        <pc:chgData name="Duane Miller" userId="086b8d4e5ca37aec" providerId="LiveId" clId="{5FBB11BC-D9D3-4BE7-98AF-ECF104DE91EE}" dt="2024-02-08T02:53:04.073" v="2"/>
        <pc:sldMkLst>
          <pc:docMk/>
          <pc:sldMk cId="2832398454" sldId="265"/>
        </pc:sldMkLst>
      </pc:sldChg>
      <pc:sldChg chg="modSp mod setBg">
        <pc:chgData name="Duane Miller" userId="086b8d4e5ca37aec" providerId="LiveId" clId="{5FBB11BC-D9D3-4BE7-98AF-ECF104DE91EE}" dt="2024-02-08T02:53:11.460" v="31" actId="207"/>
        <pc:sldMkLst>
          <pc:docMk/>
          <pc:sldMk cId="2153912712" sldId="268"/>
        </pc:sldMkLst>
        <pc:spChg chg="mod">
          <ac:chgData name="Duane Miller" userId="086b8d4e5ca37aec" providerId="LiveId" clId="{5FBB11BC-D9D3-4BE7-98AF-ECF104DE91EE}" dt="2024-02-08T02:53:11.460" v="31" actId="207"/>
          <ac:spMkLst>
            <pc:docMk/>
            <pc:sldMk cId="2153912712" sldId="268"/>
            <ac:spMk id="7" creationId="{4426F626-7A1A-43A8-B380-D11D76D34155}"/>
          </ac:spMkLst>
        </pc:spChg>
      </pc:sldChg>
      <pc:sldChg chg="modSp mod setBg modNotesTx">
        <pc:chgData name="Duane Miller" userId="086b8d4e5ca37aec" providerId="LiveId" clId="{5FBB11BC-D9D3-4BE7-98AF-ECF104DE91EE}" dt="2024-02-08T02:55:31.669" v="422" actId="6549"/>
        <pc:sldMkLst>
          <pc:docMk/>
          <pc:sldMk cId="906262494" sldId="270"/>
        </pc:sldMkLst>
        <pc:spChg chg="mod">
          <ac:chgData name="Duane Miller" userId="086b8d4e5ca37aec" providerId="LiveId" clId="{5FBB11BC-D9D3-4BE7-98AF-ECF104DE91EE}" dt="2024-02-08T02:54:37.656" v="305" actId="207"/>
          <ac:spMkLst>
            <pc:docMk/>
            <pc:sldMk cId="906262494" sldId="270"/>
            <ac:spMk id="6" creationId="{B2FD387F-92CC-4779-81C3-06BBC90B104F}"/>
          </ac:spMkLst>
        </pc:spChg>
      </pc:sldChg>
      <pc:sldChg chg="modSp mod setBg">
        <pc:chgData name="Duane Miller" userId="086b8d4e5ca37aec" providerId="LiveId" clId="{5FBB11BC-D9D3-4BE7-98AF-ECF104DE91EE}" dt="2024-02-08T02:55:39.505" v="465" actId="207"/>
        <pc:sldMkLst>
          <pc:docMk/>
          <pc:sldMk cId="1512310284" sldId="271"/>
        </pc:sldMkLst>
        <pc:spChg chg="mod">
          <ac:chgData name="Duane Miller" userId="086b8d4e5ca37aec" providerId="LiveId" clId="{5FBB11BC-D9D3-4BE7-98AF-ECF104DE91EE}" dt="2024-02-08T02:55:39.505" v="465" actId="207"/>
          <ac:spMkLst>
            <pc:docMk/>
            <pc:sldMk cId="1512310284" sldId="271"/>
            <ac:spMk id="7" creationId="{4426F626-7A1A-43A8-B380-D11D76D34155}"/>
          </ac:spMkLst>
        </pc:spChg>
      </pc:sldChg>
      <pc:sldChg chg="modSp mod setBg">
        <pc:chgData name="Duane Miller" userId="086b8d4e5ca37aec" providerId="LiveId" clId="{5FBB11BC-D9D3-4BE7-98AF-ECF104DE91EE}" dt="2024-02-08T02:54:31.987" v="281" actId="207"/>
        <pc:sldMkLst>
          <pc:docMk/>
          <pc:sldMk cId="2799131102" sldId="272"/>
        </pc:sldMkLst>
        <pc:spChg chg="mod">
          <ac:chgData name="Duane Miller" userId="086b8d4e5ca37aec" providerId="LiveId" clId="{5FBB11BC-D9D3-4BE7-98AF-ECF104DE91EE}" dt="2024-02-08T02:54:31.987" v="281" actId="207"/>
          <ac:spMkLst>
            <pc:docMk/>
            <pc:sldMk cId="2799131102" sldId="272"/>
            <ac:spMk id="7" creationId="{4426F626-7A1A-43A8-B380-D11D76D34155}"/>
          </ac:spMkLst>
        </pc:spChg>
      </pc:sldChg>
      <pc:sldChg chg="modSp mod setBg">
        <pc:chgData name="Duane Miller" userId="086b8d4e5ca37aec" providerId="LiveId" clId="{5FBB11BC-D9D3-4BE7-98AF-ECF104DE91EE}" dt="2024-02-08T02:53:32.690" v="89" actId="207"/>
        <pc:sldMkLst>
          <pc:docMk/>
          <pc:sldMk cId="1585682656" sldId="282"/>
        </pc:sldMkLst>
        <pc:spChg chg="mod">
          <ac:chgData name="Duane Miller" userId="086b8d4e5ca37aec" providerId="LiveId" clId="{5FBB11BC-D9D3-4BE7-98AF-ECF104DE91EE}" dt="2024-02-08T02:53:32.690" v="89" actId="207"/>
          <ac:spMkLst>
            <pc:docMk/>
            <pc:sldMk cId="1585682656" sldId="282"/>
            <ac:spMk id="6" creationId="{171EE123-E19C-A0F4-2C52-A786CE891610}"/>
          </ac:spMkLst>
        </pc:spChg>
      </pc:sldChg>
      <pc:sldChg chg="modSp mod setBg">
        <pc:chgData name="Duane Miller" userId="086b8d4e5ca37aec" providerId="LiveId" clId="{5FBB11BC-D9D3-4BE7-98AF-ECF104DE91EE}" dt="2024-02-08T02:53:39.948" v="109" actId="207"/>
        <pc:sldMkLst>
          <pc:docMk/>
          <pc:sldMk cId="4195208048" sldId="283"/>
        </pc:sldMkLst>
        <pc:spChg chg="mod">
          <ac:chgData name="Duane Miller" userId="086b8d4e5ca37aec" providerId="LiveId" clId="{5FBB11BC-D9D3-4BE7-98AF-ECF104DE91EE}" dt="2024-02-08T02:53:39.948" v="109" actId="207"/>
          <ac:spMkLst>
            <pc:docMk/>
            <pc:sldMk cId="4195208048" sldId="283"/>
            <ac:spMk id="6" creationId="{3C3A00C9-D958-E9DC-DAF7-664EDD99BD3A}"/>
          </ac:spMkLst>
        </pc:spChg>
      </pc:sldChg>
      <pc:sldChg chg="modSp mod setBg">
        <pc:chgData name="Duane Miller" userId="086b8d4e5ca37aec" providerId="LiveId" clId="{5FBB11BC-D9D3-4BE7-98AF-ECF104DE91EE}" dt="2024-02-08T02:53:46.040" v="134" actId="207"/>
        <pc:sldMkLst>
          <pc:docMk/>
          <pc:sldMk cId="777463262" sldId="284"/>
        </pc:sldMkLst>
        <pc:spChg chg="mod">
          <ac:chgData name="Duane Miller" userId="086b8d4e5ca37aec" providerId="LiveId" clId="{5FBB11BC-D9D3-4BE7-98AF-ECF104DE91EE}" dt="2024-02-08T02:53:46.040" v="134" actId="207"/>
          <ac:spMkLst>
            <pc:docMk/>
            <pc:sldMk cId="777463262" sldId="284"/>
            <ac:spMk id="6" creationId="{0E8EEF93-E4D5-E686-C0BB-4C8E798B5855}"/>
          </ac:spMkLst>
        </pc:spChg>
      </pc:sldChg>
      <pc:sldChg chg="modSp mod setBg">
        <pc:chgData name="Duane Miller" userId="086b8d4e5ca37aec" providerId="LiveId" clId="{5FBB11BC-D9D3-4BE7-98AF-ECF104DE91EE}" dt="2024-02-08T02:53:52.869" v="159" actId="207"/>
        <pc:sldMkLst>
          <pc:docMk/>
          <pc:sldMk cId="3627861498" sldId="285"/>
        </pc:sldMkLst>
        <pc:spChg chg="mod">
          <ac:chgData name="Duane Miller" userId="086b8d4e5ca37aec" providerId="LiveId" clId="{5FBB11BC-D9D3-4BE7-98AF-ECF104DE91EE}" dt="2024-02-08T02:53:52.869" v="159" actId="207"/>
          <ac:spMkLst>
            <pc:docMk/>
            <pc:sldMk cId="3627861498" sldId="285"/>
            <ac:spMk id="6" creationId="{4F4C4194-2724-D537-2987-A5FC4F894CE6}"/>
          </ac:spMkLst>
        </pc:spChg>
      </pc:sldChg>
      <pc:sldChg chg="modSp mod setBg">
        <pc:chgData name="Duane Miller" userId="086b8d4e5ca37aec" providerId="LiveId" clId="{5FBB11BC-D9D3-4BE7-98AF-ECF104DE91EE}" dt="2024-02-08T02:54:05.825" v="180" actId="207"/>
        <pc:sldMkLst>
          <pc:docMk/>
          <pc:sldMk cId="2373981299" sldId="286"/>
        </pc:sldMkLst>
        <pc:spChg chg="mod">
          <ac:chgData name="Duane Miller" userId="086b8d4e5ca37aec" providerId="LiveId" clId="{5FBB11BC-D9D3-4BE7-98AF-ECF104DE91EE}" dt="2024-02-08T02:54:05.825" v="180" actId="207"/>
          <ac:spMkLst>
            <pc:docMk/>
            <pc:sldMk cId="2373981299" sldId="286"/>
            <ac:spMk id="6" creationId="{AE26A030-9358-C128-ADA5-26427E94C2CC}"/>
          </ac:spMkLst>
        </pc:spChg>
      </pc:sldChg>
      <pc:sldChg chg="modSp mod setBg">
        <pc:chgData name="Duane Miller" userId="086b8d4e5ca37aec" providerId="LiveId" clId="{5FBB11BC-D9D3-4BE7-98AF-ECF104DE91EE}" dt="2024-02-08T02:54:11.427" v="205" actId="207"/>
        <pc:sldMkLst>
          <pc:docMk/>
          <pc:sldMk cId="3626599324" sldId="287"/>
        </pc:sldMkLst>
        <pc:spChg chg="mod">
          <ac:chgData name="Duane Miller" userId="086b8d4e5ca37aec" providerId="LiveId" clId="{5FBB11BC-D9D3-4BE7-98AF-ECF104DE91EE}" dt="2024-02-08T02:54:11.427" v="205" actId="207"/>
          <ac:spMkLst>
            <pc:docMk/>
            <pc:sldMk cId="3626599324" sldId="287"/>
            <ac:spMk id="6" creationId="{5B681219-C4DE-FCC5-30A0-B2BC362F35D2}"/>
          </ac:spMkLst>
        </pc:spChg>
      </pc:sldChg>
      <pc:sldChg chg="modSp mod setBg">
        <pc:chgData name="Duane Miller" userId="086b8d4e5ca37aec" providerId="LiveId" clId="{5FBB11BC-D9D3-4BE7-98AF-ECF104DE91EE}" dt="2024-02-08T02:54:18.283" v="233" actId="207"/>
        <pc:sldMkLst>
          <pc:docMk/>
          <pc:sldMk cId="1709750200" sldId="288"/>
        </pc:sldMkLst>
        <pc:spChg chg="mod">
          <ac:chgData name="Duane Miller" userId="086b8d4e5ca37aec" providerId="LiveId" clId="{5FBB11BC-D9D3-4BE7-98AF-ECF104DE91EE}" dt="2024-02-08T02:54:18.283" v="233" actId="207"/>
          <ac:spMkLst>
            <pc:docMk/>
            <pc:sldMk cId="1709750200" sldId="288"/>
            <ac:spMk id="6" creationId="{D9305CCB-242A-F155-6452-A2571AAC65E2}"/>
          </ac:spMkLst>
        </pc:spChg>
      </pc:sldChg>
      <pc:sldChg chg="modSp mod setBg">
        <pc:chgData name="Duane Miller" userId="086b8d4e5ca37aec" providerId="LiveId" clId="{5FBB11BC-D9D3-4BE7-98AF-ECF104DE91EE}" dt="2024-02-08T02:54:26.076" v="257" actId="207"/>
        <pc:sldMkLst>
          <pc:docMk/>
          <pc:sldMk cId="1846672724" sldId="289"/>
        </pc:sldMkLst>
        <pc:spChg chg="mod">
          <ac:chgData name="Duane Miller" userId="086b8d4e5ca37aec" providerId="LiveId" clId="{5FBB11BC-D9D3-4BE7-98AF-ECF104DE91EE}" dt="2024-02-08T02:54:26.076" v="257" actId="207"/>
          <ac:spMkLst>
            <pc:docMk/>
            <pc:sldMk cId="1846672724" sldId="289"/>
            <ac:spMk id="6" creationId="{953980D9-6BAB-7651-1242-7B330D1660D6}"/>
          </ac:spMkLst>
        </pc:spChg>
      </pc:sldChg>
      <pc:sldChg chg="modSp mod setBg modNotesTx">
        <pc:chgData name="Duane Miller" userId="086b8d4e5ca37aec" providerId="LiveId" clId="{5FBB11BC-D9D3-4BE7-98AF-ECF104DE91EE}" dt="2024-02-08T02:55:26.828" v="421" actId="6549"/>
        <pc:sldMkLst>
          <pc:docMk/>
          <pc:sldMk cId="188306511" sldId="290"/>
        </pc:sldMkLst>
        <pc:spChg chg="mod">
          <ac:chgData name="Duane Miller" userId="086b8d4e5ca37aec" providerId="LiveId" clId="{5FBB11BC-D9D3-4BE7-98AF-ECF104DE91EE}" dt="2024-02-08T02:54:47.819" v="331" actId="207"/>
          <ac:spMkLst>
            <pc:docMk/>
            <pc:sldMk cId="188306511" sldId="290"/>
            <ac:spMk id="6" creationId="{7E177A64-E2EF-EE9E-E099-1AB5394EA29D}"/>
          </ac:spMkLst>
        </pc:spChg>
      </pc:sldChg>
      <pc:sldChg chg="modSp mod setBg modNotesTx">
        <pc:chgData name="Duane Miller" userId="086b8d4e5ca37aec" providerId="LiveId" clId="{5FBB11BC-D9D3-4BE7-98AF-ECF104DE91EE}" dt="2024-02-08T02:55:23.251" v="420" actId="6549"/>
        <pc:sldMkLst>
          <pc:docMk/>
          <pc:sldMk cId="3869790469" sldId="291"/>
        </pc:sldMkLst>
        <pc:spChg chg="mod">
          <ac:chgData name="Duane Miller" userId="086b8d4e5ca37aec" providerId="LiveId" clId="{5FBB11BC-D9D3-4BE7-98AF-ECF104DE91EE}" dt="2024-02-08T02:54:54.361" v="359" actId="207"/>
          <ac:spMkLst>
            <pc:docMk/>
            <pc:sldMk cId="3869790469" sldId="291"/>
            <ac:spMk id="6" creationId="{F2CF7AA7-5C6A-E755-1A59-0CEAE40E70C7}"/>
          </ac:spMkLst>
        </pc:spChg>
      </pc:sldChg>
      <pc:sldChg chg="modSp mod setBg modNotesTx">
        <pc:chgData name="Duane Miller" userId="086b8d4e5ca37aec" providerId="LiveId" clId="{5FBB11BC-D9D3-4BE7-98AF-ECF104DE91EE}" dt="2024-02-08T02:55:19.637" v="419" actId="6549"/>
        <pc:sldMkLst>
          <pc:docMk/>
          <pc:sldMk cId="2856036561" sldId="292"/>
        </pc:sldMkLst>
        <pc:spChg chg="mod">
          <ac:chgData name="Duane Miller" userId="086b8d4e5ca37aec" providerId="LiveId" clId="{5FBB11BC-D9D3-4BE7-98AF-ECF104DE91EE}" dt="2024-02-08T02:55:02.687" v="390" actId="207"/>
          <ac:spMkLst>
            <pc:docMk/>
            <pc:sldMk cId="2856036561" sldId="292"/>
            <ac:spMk id="6" creationId="{E80334E5-CD81-48DB-9DFF-51C121A6EEC8}"/>
          </ac:spMkLst>
        </pc:spChg>
      </pc:sldChg>
      <pc:sldChg chg="modSp mod setBg modNotesTx">
        <pc:chgData name="Duane Miller" userId="086b8d4e5ca37aec" providerId="LiveId" clId="{5FBB11BC-D9D3-4BE7-98AF-ECF104DE91EE}" dt="2024-02-08T02:55:16.719" v="418" actId="6549"/>
        <pc:sldMkLst>
          <pc:docMk/>
          <pc:sldMk cId="1644274378" sldId="293"/>
        </pc:sldMkLst>
        <pc:spChg chg="mod">
          <ac:chgData name="Duane Miller" userId="086b8d4e5ca37aec" providerId="LiveId" clId="{5FBB11BC-D9D3-4BE7-98AF-ECF104DE91EE}" dt="2024-02-08T02:55:12.445" v="417" actId="207"/>
          <ac:spMkLst>
            <pc:docMk/>
            <pc:sldMk cId="1644274378" sldId="293"/>
            <ac:spMk id="6" creationId="{F6CE779B-3B9B-4AF7-2CA5-66CDD62ED3EC}"/>
          </ac:spMkLst>
        </pc:spChg>
      </pc:sldChg>
      <pc:sldChg chg="modSp mod setBg">
        <pc:chgData name="Duane Miller" userId="086b8d4e5ca37aec" providerId="LiveId" clId="{5FBB11BC-D9D3-4BE7-98AF-ECF104DE91EE}" dt="2024-02-08T02:55:50.805" v="506" actId="207"/>
        <pc:sldMkLst>
          <pc:docMk/>
          <pc:sldMk cId="2275263555" sldId="294"/>
        </pc:sldMkLst>
        <pc:spChg chg="mod">
          <ac:chgData name="Duane Miller" userId="086b8d4e5ca37aec" providerId="LiveId" clId="{5FBB11BC-D9D3-4BE7-98AF-ECF104DE91EE}" dt="2024-02-08T02:55:50.805" v="506" actId="207"/>
          <ac:spMkLst>
            <pc:docMk/>
            <pc:sldMk cId="2275263555" sldId="294"/>
            <ac:spMk id="6" creationId="{22C4E1F5-11ED-9A2E-5405-85007D1E9E25}"/>
          </ac:spMkLst>
        </pc:spChg>
      </pc:sldChg>
      <pc:sldChg chg="modSp mod setBg">
        <pc:chgData name="Duane Miller" userId="086b8d4e5ca37aec" providerId="LiveId" clId="{5FBB11BC-D9D3-4BE7-98AF-ECF104DE91EE}" dt="2024-02-08T02:55:57.258" v="529" actId="207"/>
        <pc:sldMkLst>
          <pc:docMk/>
          <pc:sldMk cId="1216610237" sldId="295"/>
        </pc:sldMkLst>
        <pc:spChg chg="mod">
          <ac:chgData name="Duane Miller" userId="086b8d4e5ca37aec" providerId="LiveId" clId="{5FBB11BC-D9D3-4BE7-98AF-ECF104DE91EE}" dt="2024-02-08T02:55:57.258" v="529" actId="207"/>
          <ac:spMkLst>
            <pc:docMk/>
            <pc:sldMk cId="1216610237" sldId="295"/>
            <ac:spMk id="6" creationId="{B41FB391-6EB0-F2D8-53DB-A498539B1D1B}"/>
          </ac:spMkLst>
        </pc:spChg>
      </pc:sldChg>
      <pc:sldChg chg="modSp mod setBg">
        <pc:chgData name="Duane Miller" userId="086b8d4e5ca37aec" providerId="LiveId" clId="{5FBB11BC-D9D3-4BE7-98AF-ECF104DE91EE}" dt="2024-02-08T02:56:09.693" v="564" actId="207"/>
        <pc:sldMkLst>
          <pc:docMk/>
          <pc:sldMk cId="2016337954" sldId="296"/>
        </pc:sldMkLst>
        <pc:spChg chg="mod">
          <ac:chgData name="Duane Miller" userId="086b8d4e5ca37aec" providerId="LiveId" clId="{5FBB11BC-D9D3-4BE7-98AF-ECF104DE91EE}" dt="2024-02-08T02:56:09.693" v="564" actId="207"/>
          <ac:spMkLst>
            <pc:docMk/>
            <pc:sldMk cId="2016337954" sldId="296"/>
            <ac:spMk id="6" creationId="{48393F65-0184-98EF-88BC-770451A47AF0}"/>
          </ac:spMkLst>
        </pc:spChg>
      </pc:sldChg>
      <pc:sldChg chg="modSp mod setBg">
        <pc:chgData name="Duane Miller" userId="086b8d4e5ca37aec" providerId="LiveId" clId="{5FBB11BC-D9D3-4BE7-98AF-ECF104DE91EE}" dt="2024-02-08T02:56:03.956" v="547" actId="207"/>
        <pc:sldMkLst>
          <pc:docMk/>
          <pc:sldMk cId="2154761164" sldId="297"/>
        </pc:sldMkLst>
        <pc:spChg chg="mod">
          <ac:chgData name="Duane Miller" userId="086b8d4e5ca37aec" providerId="LiveId" clId="{5FBB11BC-D9D3-4BE7-98AF-ECF104DE91EE}" dt="2024-02-08T02:56:03.956" v="547" actId="207"/>
          <ac:spMkLst>
            <pc:docMk/>
            <pc:sldMk cId="2154761164" sldId="297"/>
            <ac:spMk id="6" creationId="{621162B2-D3AA-984A-DF53-6C5DEAFF94B4}"/>
          </ac:spMkLst>
        </pc:spChg>
      </pc:sldChg>
      <pc:sldChg chg="modSp mod setBg">
        <pc:chgData name="Duane Miller" userId="086b8d4e5ca37aec" providerId="LiveId" clId="{5FBB11BC-D9D3-4BE7-98AF-ECF104DE91EE}" dt="2024-02-08T02:56:17.508" v="591" actId="207"/>
        <pc:sldMkLst>
          <pc:docMk/>
          <pc:sldMk cId="736288679" sldId="298"/>
        </pc:sldMkLst>
        <pc:spChg chg="mod">
          <ac:chgData name="Duane Miller" userId="086b8d4e5ca37aec" providerId="LiveId" clId="{5FBB11BC-D9D3-4BE7-98AF-ECF104DE91EE}" dt="2024-02-08T02:56:17.508" v="591" actId="207"/>
          <ac:spMkLst>
            <pc:docMk/>
            <pc:sldMk cId="736288679" sldId="298"/>
            <ac:spMk id="6" creationId="{6695118A-6C9C-8DF5-08AE-D64DD518E9B7}"/>
          </ac:spMkLst>
        </pc:spChg>
      </pc:sldChg>
      <pc:sldChg chg="modSp mod setBg">
        <pc:chgData name="Duane Miller" userId="086b8d4e5ca37aec" providerId="LiveId" clId="{5FBB11BC-D9D3-4BE7-98AF-ECF104DE91EE}" dt="2024-02-08T02:56:25.984" v="629" actId="207"/>
        <pc:sldMkLst>
          <pc:docMk/>
          <pc:sldMk cId="2288506897" sldId="299"/>
        </pc:sldMkLst>
        <pc:spChg chg="mod">
          <ac:chgData name="Duane Miller" userId="086b8d4e5ca37aec" providerId="LiveId" clId="{5FBB11BC-D9D3-4BE7-98AF-ECF104DE91EE}" dt="2024-02-08T02:56:25.984" v="629" actId="207"/>
          <ac:spMkLst>
            <pc:docMk/>
            <pc:sldMk cId="2288506897" sldId="299"/>
            <ac:spMk id="6" creationId="{0C1ED3EA-3CC7-B2F5-1FDC-4B189419E57D}"/>
          </ac:spMkLst>
        </pc:spChg>
      </pc:sldChg>
      <pc:sldChg chg="modSp mod setBg">
        <pc:chgData name="Duane Miller" userId="086b8d4e5ca37aec" providerId="LiveId" clId="{5FBB11BC-D9D3-4BE7-98AF-ECF104DE91EE}" dt="2024-02-08T02:56:34.964" v="657" actId="207"/>
        <pc:sldMkLst>
          <pc:docMk/>
          <pc:sldMk cId="205431957" sldId="300"/>
        </pc:sldMkLst>
        <pc:spChg chg="mod">
          <ac:chgData name="Duane Miller" userId="086b8d4e5ca37aec" providerId="LiveId" clId="{5FBB11BC-D9D3-4BE7-98AF-ECF104DE91EE}" dt="2024-02-08T02:56:34.964" v="657" actId="207"/>
          <ac:spMkLst>
            <pc:docMk/>
            <pc:sldMk cId="205431957" sldId="300"/>
            <ac:spMk id="6" creationId="{DEDA5F79-9F27-DA38-AF94-2DED91BCDAEF}"/>
          </ac:spMkLst>
        </pc:spChg>
      </pc:sldChg>
      <pc:sldChg chg="modSp mod setBg">
        <pc:chgData name="Duane Miller" userId="086b8d4e5ca37aec" providerId="LiveId" clId="{5FBB11BC-D9D3-4BE7-98AF-ECF104DE91EE}" dt="2024-02-08T02:56:41.273" v="687" actId="207"/>
        <pc:sldMkLst>
          <pc:docMk/>
          <pc:sldMk cId="457663194" sldId="301"/>
        </pc:sldMkLst>
        <pc:spChg chg="mod">
          <ac:chgData name="Duane Miller" userId="086b8d4e5ca37aec" providerId="LiveId" clId="{5FBB11BC-D9D3-4BE7-98AF-ECF104DE91EE}" dt="2024-02-08T02:56:41.273" v="687" actId="207"/>
          <ac:spMkLst>
            <pc:docMk/>
            <pc:sldMk cId="457663194" sldId="301"/>
            <ac:spMk id="6" creationId="{A7B90CDC-4BAB-B34A-2577-5CC12FDE650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5:44.025"/>
    </inkml:context>
    <inkml:brush xml:id="br0">
      <inkml:brushProperty name="width" value="0.1" units="cm"/>
      <inkml:brushProperty name="height" value="0.1" units="cm"/>
      <inkml:brushProperty name="color" value="#E71224"/>
    </inkml:brush>
  </inkml:definitions>
  <inkml:trace contextRef="#ctx0" brushRef="#br0">22 179 2759 0 0,'-6'-9'218'0'0,"5"7"-214"0"0,0 0-1 0 0,0 1 1 0 0,0-1-1 0 0,0 1 1 0 0,0-1-1 0 0,0 1 1 0 0,0 0-1 0 0,-1-1 1 0 0,1 1-1 0 0,0 0 1 0 0,-3-1-1 0 0,46 34 473 0 0,-24-24-399 0 0,-1-1 0 0 0,1 0-1 0 0,0-1 1 0 0,0-1 0 0 0,1-1-1 0 0,20 2 1 0 0,10-1 639 0 0,57-1-1 0 0,34-11 77 0 0,-24 1-344 0 0,148-18 435 0 0,-129 9-518 0 0,130-4 168 0 0,-8 1 8 0 0,-231 16-644 0 0,436-33 2382 0 0,-392 32-2922 0 0,238-18 476 0 0,-191 1 549 0 0,123-38-1 0 0,-232 56-607 0 0,-5 1 294 0 0,-1 0 1 0 0,1 0 0 0 0,0 0-1 0 0,0 1 1 0 0,0-1 0 0 0,0 1-1 0 0,0 0 1 0 0,3 0-1 0 0,-5 0-212 0 0,0 0-1 0 0,0 1 1 0 0,0-1-1 0 0,0 1 0 0 0,0-1 1 0 0,0 1-1 0 0,-1-1 1 0 0,1 1-1 0 0,0 0 0 0 0,0-1 1 0 0,0 1-1 0 0,-1 0 0 0 0,1 0 1 0 0,0-1-1 0 0,-1 1 1 0 0,1 0-1 0 0,-1 0 0 0 0,1 0 1 0 0,-1 0-1 0 0,1 0 0 0 0,-1 0 1 0 0,0 0-1 0 0,1 0 1 0 0,-1 0-1 0 0,0 0 0 0 0,0 2 1 0 0,2 6-3146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24.409"/>
    </inkml:context>
    <inkml:brush xml:id="br0">
      <inkml:brushProperty name="width" value="0.1" units="cm"/>
      <inkml:brushProperty name="height" value="0.1" units="cm"/>
      <inkml:brushProperty name="color" value="#E71224"/>
    </inkml:brush>
  </inkml:definitions>
  <inkml:trace contextRef="#ctx0" brushRef="#br0">2629 58 3223 0 0,'9'-6'141'0'0,"0"1"-1"0"0,17-9 0 0 0,5-2 239 0 0,-30 16-362 0 0,-1 0 0 0 0,0 0 0 0 0,0 0 0 0 0,1 0 0 0 0,-1 0 0 0 0,0 0 1 0 0,0 0-1 0 0,0 0 0 0 0,1 0 0 0 0,-1-1 0 0 0,0 1 0 0 0,0 0 0 0 0,0 0 0 0 0,0 0 0 0 0,1 0 0 0 0,-1-1 0 0 0,0 1 0 0 0,0 0 0 0 0,0 0 0 0 0,0 0 0 0 0,0 0 0 0 0,0-1 0 0 0,0 1 0 0 0,1 0 0 0 0,-1 0 0 0 0,0-1 0 0 0,0 1 0 0 0,0 0 0 0 0,0 0 0 0 0,0 0 0 0 0,0-1 0 0 0,0 1 0 0 0,0 0 0 0 0,0 0 0 0 0,0-1 0 0 0,0 1 0 0 0,0 0 0 0 0,0 0 0 0 0,0 0 0 0 0,-1-1 0 0 0,-8-4 428 0 0,-17 1 20 0 0,-135 14 838 0 0,-3 0-996 0 0,-168 9 417 0 0,-29 33-539 0 0,200-26-136 0 0,9-2-4 0 0,-244 30 216 0 0,-294 0 532 0 0,519-34-825 0 0,87-9-75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26.305"/>
    </inkml:context>
    <inkml:brush xml:id="br0">
      <inkml:brushProperty name="width" value="0.1" units="cm"/>
      <inkml:brushProperty name="height" value="0.1" units="cm"/>
      <inkml:brushProperty name="color" value="#E71224"/>
    </inkml:brush>
  </inkml:definitions>
  <inkml:trace contextRef="#ctx0" brushRef="#br0">2324 208 919 0 0,'-24'-33'80'0'0,"23"29"54"0"0,-1 1-1 0 0,0 0 0 0 0,0 0 0 0 0,0 0 0 0 0,-1 0 0 0 0,1 0 0 0 0,-1 0 0 0 0,0 1 0 0 0,0-1 0 0 0,0 1 0 0 0,-3-2 0 0 0,-3-1 480 0 0,0 1-1 0 0,-17-7 1 0 0,18 9-589 0 0,-42-20-341 0 0,29 12 146 0 0,-26-8 0 0 0,-136-30 1317 0 0,147 41-844 0 0,1 2-1 0 0,-1 1 1 0 0,-45 2-1 0 0,-82 13-44 0 0,-73 0-28 0 0,70-19 173 0 0,-167-1 638 0 0,-74 11 0 0 0,342-1-1045 0 0,1 2 0 0 0,-1 3-1 0 0,-95 21 1 0 0,92-12-286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27.697"/>
    </inkml:context>
    <inkml:brush xml:id="br0">
      <inkml:brushProperty name="width" value="0.1" units="cm"/>
      <inkml:brushProperty name="height" value="0.1" units="cm"/>
      <inkml:brushProperty name="color" value="#E71224"/>
    </inkml:brush>
  </inkml:definitions>
  <inkml:trace contextRef="#ctx0" brushRef="#br0">2492 135 919 0 0,'-1'-3'136'0'0,"0"1"-1"0"0,0-1 1 0 0,0 0-1 0 0,0 1 1 0 0,0-1-1 0 0,0 1 1 0 0,-1 0-1 0 0,1-1 1 0 0,-1 1-1 0 0,0 0 0 0 0,1 0 1 0 0,-1 0-1 0 0,0 0 1 0 0,0 0-1 0 0,-1 0 1 0 0,-2-1-1 0 0,-2-1 366 0 0,0 0 0 0 0,-1 1 0 0 0,0 0 1 0 0,-9-3-1 0 0,2 2-1202 0 0,-10-3 709 0 0,-40-6-1 0 0,19 5-10 0 0,-187-29 1036 0 0,187 34-762 0 0,-1 1 0 0 0,0 2 1 0 0,-50 8-1 0 0,-46 7-70 0 0,-145-4 0 0 0,95-8-82 0 0,37 0 168 0 0,-157-16-1 0 0,301 11-282 0 0,-105-11 64 0 0,-180 2 0 0 0,118 22-2357 0 0,83-6-326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30.327"/>
    </inkml:context>
    <inkml:brush xml:id="br0">
      <inkml:brushProperty name="width" value="0.1" units="cm"/>
      <inkml:brushProperty name="height" value="0.1" units="cm"/>
      <inkml:brushProperty name="color" value="#E71224"/>
    </inkml:brush>
  </inkml:definitions>
  <inkml:trace contextRef="#ctx0" brushRef="#br0">834 55 919 0 0,'-200'-17'3612'0'0,"73"8"-3016"0"0,31-1-35 0 0,-86-7 577 0 0,141 16-998 0 0,0 1 1 0 0,-59 8-1 0 0,54-1-140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30.841"/>
    </inkml:context>
    <inkml:brush xml:id="br0">
      <inkml:brushProperty name="width" value="0.1" units="cm"/>
      <inkml:brushProperty name="height" value="0.1" units="cm"/>
      <inkml:brushProperty name="color" value="#E71224"/>
    </inkml:brush>
  </inkml:definitions>
  <inkml:trace contextRef="#ctx0" brushRef="#br0">1747 78 3367 0 0,'-14'-5'217'0'0,"10"3"-175"0"0,-1 1 0 0 0,0-1 1 0 0,1 1-1 0 0,-1 0 0 0 0,0 0 0 0 0,0 0 1 0 0,-6 0-1 0 0,-548-23 1863 0 0,248 4-539 0 0,123 10-953 0 0,-56 1-215 0 0,176 11-228 0 0,-105 17 1 0 0,100-8-102 0 0,0 2-12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31.571"/>
    </inkml:context>
    <inkml:brush xml:id="br0">
      <inkml:brushProperty name="width" value="0.1" units="cm"/>
      <inkml:brushProperty name="height" value="0.1" units="cm"/>
      <inkml:brushProperty name="color" value="#E71224"/>
    </inkml:brush>
  </inkml:definitions>
  <inkml:trace contextRef="#ctx0" brushRef="#br0">1529 83 1375 0 0,'-1'-2'117'0'0,"0"-1"-1"0"0,1 0 1 0 0,-1 0-1 0 0,-1 0 0 0 0,1 0 1 0 0,0 1-1 0 0,0-1 1 0 0,-1 1-1 0 0,0-1 1 0 0,1 1-1 0 0,-1-1 0 0 0,0 1 1 0 0,0 0-1 0 0,-1 0 1 0 0,1 0-1 0 0,0 0 0 0 0,-1 0 1 0 0,1 1-1 0 0,-1-1 1 0 0,1 1-1 0 0,-1-1 0 0 0,0 1 1 0 0,1 0-1 0 0,-1 0 1 0 0,0 0-1 0 0,0 1 0 0 0,0-1 1 0 0,0 1-1 0 0,0-1 1 0 0,0 1-1 0 0,0 0 0 0 0,-4 0 1 0 0,-35 2-94 0 0,1-3 1 0 0,-1-1 0 0 0,-48-9-1 0 0,28 3 235 0 0,0 4 0 0 0,-1 2 0 0 0,-122 11 0 0 0,94-4-20 0 0,0-4-1 0 0,-98-13 0 0 0,139 9-190 0 0,-1 3 0 0 0,1 2 0 0 0,0 2 0 0 0,-97 20 0 0 0,76-9-147 0 0,-6-2-11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32.427"/>
    </inkml:context>
    <inkml:brush xml:id="br0">
      <inkml:brushProperty name="width" value="0.1" units="cm"/>
      <inkml:brushProperty name="height" value="0.1" units="cm"/>
      <inkml:brushProperty name="color" value="#E71224"/>
    </inkml:brush>
  </inkml:definitions>
  <inkml:trace contextRef="#ctx0" brushRef="#br0">2269 169 4951 0 0,'-34'-24'677'0'0,"-45"-27"853"0"0,60 42-1508 0 0,-1 0 1 0 0,0 1-1 0 0,-1 1 1 0 0,1 1-1 0 0,-1 1 0 0 0,-42-4 1 0 0,-136 2 122 0 0,118 7-126 0 0,-155-17-19 0 0,147 7 0 0 0,-143 3 0 0 0,46 21 61 0 0,-21 1 46 0 0,196-14-102 0 0,-190 12 145 0 0,150-7-95 0 0,-95 23-1 0 0,50-1-67 0 0,-70 18-92 0 0,96-29-41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07.431"/>
    </inkml:context>
    <inkml:brush xml:id="br0">
      <inkml:brushProperty name="width" value="0.1" units="cm"/>
      <inkml:brushProperty name="height" value="0.1" units="cm"/>
      <inkml:brushProperty name="color" value="#E71224"/>
    </inkml:brush>
  </inkml:definitions>
  <inkml:trace contextRef="#ctx0" brushRef="#br0">1379 42 455 0 0,'4'-6'-16'0'0,"-2"2"242"0"0,0 0 0 0 0,0 1 1 0 0,1 0-1 0 0,-1-1 1 0 0,1 1-1 0 0,0 0 1 0 0,6-4-1 0 0,-8 6-218 0 0,0 1 1 0 0,0-1-1 0 0,0 1 0 0 0,0-1 0 0 0,0 1 1 0 0,0 0-1 0 0,0-1 0 0 0,0 1 0 0 0,1 0 0 0 0,-1 0 1 0 0,0 0-1 0 0,0 0 0 0 0,0 0 0 0 0,0 0 1 0 0,1 0-1 0 0,-1 0 0 0 0,0 1 0 0 0,0-1 0 0 0,0 0 1 0 0,0 1-1 0 0,0-1 0 0 0,0 1 0 0 0,0-1 1 0 0,0 1-1 0 0,0-1 0 0 0,0 1 0 0 0,0 0 1 0 0,0-1-1 0 0,0 1 0 0 0,1 1 0 0 0,1 2-8 0 0,0 0 0 0 0,0 0 0 0 0,-1 0 0 0 0,1 1 0 0 0,2 6 0 0 0,-1-3 73 0 0,-4-8-39 0 0,0 0 1 0 0,0 0-1 0 0,0 0 0 0 0,0-1 0 0 0,0 1 1 0 0,0 0-1 0 0,0 0 0 0 0,0 0 0 0 0,0-1 1 0 0,0 1-1 0 0,0 0 0 0 0,0 0 0 0 0,0 0 1 0 0,0 0-1 0 0,0-1 0 0 0,0 1 0 0 0,0 0 0 0 0,0 0 1 0 0,0 0-1 0 0,1 0 0 0 0,-1-1 0 0 0,0 1 1 0 0,0 0-1 0 0,0 0 0 0 0,0 0 0 0 0,0 0 1 0 0,0 0-1 0 0,1 0 0 0 0,-1 0 0 0 0,0-1 1 0 0,0 1-1 0 0,0 0 0 0 0,0 0 0 0 0,1 0 1 0 0,-1 0-1 0 0,0 0 0 0 0,0 0 0 0 0,0 0 1 0 0,1 0-1 0 0,-1 0 0 0 0,0 0 0 0 0,0 0 1 0 0,0 0-1 0 0,0 0 0 0 0,1 0 0 0 0,-1 0 1 0 0,0 0-1 0 0,0 0 0 0 0,0 0 0 0 0,0 0 0 0 0,1 0 1 0 0,-1 0-1 0 0,0 0 0 0 0,0 1 0 0 0,0-1 1 0 0,0 0-1 0 0,1 0 0 0 0,-1 0 0 0 0,0 0 1 0 0,0 0-1 0 0,0 0 0 0 0,0 1 0 0 0,0-1 1 0 0,0 0-1 0 0,1 0 0 0 0,-1 0 0 0 0,0 1 1 0 0,1-7 1253 0 0,-4 11 76 0 0,2-1-1322 0 0,0-1 0 0 0,-1 0 0 0 0,1 0 0 0 0,-1-1 0 0 0,0 1 0 0 0,0 0 0 0 0,0 0 0 0 0,0-1 0 0 0,0 1 0 0 0,0-1 0 0 0,-1 0 0 0 0,1 0 0 0 0,-1 0 0 0 0,0 0 0 0 0,0 0 0 0 0,0 0 0 0 0,1-1 0 0 0,-2 1 0 0 0,1-1 0 0 0,-4 1 0 0 0,-7 2 60 0 0,0-1 1 0 0,0-1-1 0 0,-24 1 1 0 0,-8 1 125 0 0,-18 8-28 0 0,-8 2-44 0 0,-94 5 0 0 0,39-17 480 0 0,-44 3 327 0 0,73-2-597 0 0,-172-15 0 0 0,233 10-492 0 0,0 2-1 0 0,1 1 1 0 0,-1 2-1 0 0,0 2 1 0 0,-64 16-1 0 0,61-10-3877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08.071"/>
    </inkml:context>
    <inkml:brush xml:id="br0">
      <inkml:brushProperty name="width" value="0.1" units="cm"/>
      <inkml:brushProperty name="height" value="0.1" units="cm"/>
      <inkml:brushProperty name="color" value="#E71224"/>
    </inkml:brush>
  </inkml:definitions>
  <inkml:trace contextRef="#ctx0" brushRef="#br0">1267 103 919 0 0,'-2'-3'197'0'0,"0"1"-1"0"0,0 0 1 0 0,0 0-1 0 0,0 0 0 0 0,0 0 1 0 0,-1 0-1 0 0,1 0 0 0 0,-1 1 1 0 0,0-1-1 0 0,1 1 0 0 0,-1 0 1 0 0,0 0-1 0 0,0 0 0 0 0,0 0 1 0 0,0 0-1 0 0,0 0 0 0 0,0 1 1 0 0,0 0-1 0 0,0-1 0 0 0,0 1 1 0 0,-4 1-1 0 0,-6-2-809 0 0,-10-3 659 0 0,0 0 0 0 0,1-2 1 0 0,-40-14-1 0 0,42 12 376 0 0,-1 1 0 0 0,-1 1 0 0 0,1 0 0 0 0,-28-2 0 0 0,-14 4 285 0 0,0 2 1 0 0,0 4 0 0 0,-63 8-1 0 0,33-1-415 0 0,-126-3 0 0 0,-32 1-501 0 0,201-1 58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09.024"/>
    </inkml:context>
    <inkml:brush xml:id="br0">
      <inkml:brushProperty name="width" value="0.1" units="cm"/>
      <inkml:brushProperty name="height" value="0.1" units="cm"/>
      <inkml:brushProperty name="color" value="#E71224"/>
    </inkml:brush>
  </inkml:definitions>
  <inkml:trace contextRef="#ctx0" brushRef="#br0">1661 202 2303 0 0,'13'-6'400'0'0,"-9"4"-204"0"0,1 0 0 0 0,0 0 0 0 0,-1-1 0 0 0,0 0 0 0 0,8-5 0 0 0,-11 7-184 0 0,-1 0-1 0 0,0 0 0 0 0,0 1 0 0 0,0-1 0 0 0,0 0 0 0 0,0 0 0 0 0,0 0 0 0 0,0 1 0 0 0,0-1 0 0 0,0 0 0 0 0,0 0 0 0 0,0 1 1 0 0,0-1-1 0 0,-1 0 0 0 0,1 0 0 0 0,0 0 0 0 0,0 1 0 0 0,-1-1 0 0 0,1 0 0 0 0,-1 1 0 0 0,1-1 0 0 0,-1 0 0 0 0,1 1 0 0 0,-1-1 1 0 0,1 1-1 0 0,-2-2 0 0 0,-15-18 539 0 0,16 20-528 0 0,-4-5 204 0 0,-1 1-1 0 0,0-1 0 0 0,0 1 0 0 0,0 1 0 0 0,0-1 0 0 0,-1 1 0 0 0,0 0 0 0 0,-10-3 0 0 0,4 2 206 0 0,0 1 1 0 0,1 1-1 0 0,-26-2 0 0 0,-153 1 1074 0 0,72-4-1109 0 0,49 2-280 0 0,-251-17 830 0 0,80-1 273 0 0,-71-2-602 0 0,264 28-1519 0 0,0 2 0 0 0,-68 15 0 0 0,94-15-599 0 0,-31 4-2418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5:44.892"/>
    </inkml:context>
    <inkml:brush xml:id="br0">
      <inkml:brushProperty name="width" value="0.1" units="cm"/>
      <inkml:brushProperty name="height" value="0.1" units="cm"/>
      <inkml:brushProperty name="color" value="#E71224"/>
    </inkml:brush>
  </inkml:definitions>
  <inkml:trace contextRef="#ctx0" brushRef="#br0">0 17 2671 0 0,'3'-1'34'0'0,"-1"-1"-1"0"0,1 1 0 0 0,0 0 0 0 0,-1 0 1 0 0,1 0-1 0 0,0 0 0 0 0,0 0 0 0 0,0 1 0 0 0,0-1 1 0 0,0 1-1 0 0,0 0 0 0 0,0 0 0 0 0,6 0 0 0 0,44 9 230 0 0,-20-2-233 0 0,76 13 224 0 0,-69-12 66 0 0,61 7 0 0 0,183-10 1380 0 0,-57-2-860 0 0,245-7 303 0 0,-406 2-1038 0 0,156-1 223 0 0,30 0-136 0 0,-17-17 9 0 0,-51 3-10 0 0,-67 8-142 0 0,134-6 127 0 0,-191 14-142 0 0,1 3 1 0 0,68 12-1 0 0,-115-12-146 0 0,1 1-1 0 0,-1 1 1 0 0,1 0-1 0 0,-1 0 1 0 0,0 2-1 0 0,0 0 1 0 0,-1 0-1 0 0,0 2 1 0 0,12 8-1 0 0,-6-1-2874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09.864"/>
    </inkml:context>
    <inkml:brush xml:id="br0">
      <inkml:brushProperty name="width" value="0.1" units="cm"/>
      <inkml:brushProperty name="height" value="0.1" units="cm"/>
      <inkml:brushProperty name="color" value="#E71224"/>
    </inkml:brush>
  </inkml:definitions>
  <inkml:trace contextRef="#ctx0" brushRef="#br0">1406 113 4287 0 0,'-3'-2'82'0'0,"0"0"0"0"0,0 1-1 0 0,-1-1 1 0 0,1 1 0 0 0,0-1-1 0 0,-1 1 1 0 0,1 0-1 0 0,-1 0 1 0 0,1 1 0 0 0,-7-1-1 0 0,-40 1 298 0 0,6 0-333 0 0,6-5 328 0 0,1-2 0 0 0,-58-19 0 0 0,-42-9 1525 0 0,24 21-975 0 0,-1 5 0 0 0,-155 7 0 0 0,200 6-1056 0 0,2 3-1 0 0,-1 3 0 0 0,-119 34 1 0 0,112-23-3782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11.101"/>
    </inkml:context>
    <inkml:brush xml:id="br0">
      <inkml:brushProperty name="width" value="0.1" units="cm"/>
      <inkml:brushProperty name="height" value="0.1" units="cm"/>
      <inkml:brushProperty name="color" value="#E71224"/>
    </inkml:brush>
  </inkml:definitions>
  <inkml:trace contextRef="#ctx0" brushRef="#br0">3306 76 919 0 0,'0'0'56'0'0,"0"-1"0"0"0,0 0 0 0 0,-1 0 0 0 0,1 0 0 0 0,0 1 0 0 0,0-1 0 0 0,-1 0 0 0 0,1 1 0 0 0,-1-1 0 0 0,1 0 0 0 0,0 1 0 0 0,-1-1 0 0 0,1 0 0 0 0,-1 1 0 0 0,0-1 0 0 0,1 1 0 0 0,-1-1 0 0 0,1 1-1 0 0,-1-1 1 0 0,0 1 0 0 0,0-1 0 0 0,-1 1 196 0 0,1 0-1 0 0,0 0 0 0 0,0 0 1 0 0,-1 0-1 0 0,1 1 0 0 0,0-1 1 0 0,0 0-1 0 0,0 1 0 0 0,0-1 1 0 0,-1 1-1 0 0,0 0 1 0 0,-11 4-384 0 0,4-1 172 0 0,0 0-1 0 0,0 1 0 0 0,-14 9 0 0 0,-18 9 20 0 0,24-16-46 0 0,-1-1-1 0 0,0 0 0 0 0,0-2 1 0 0,0 0-1 0 0,0-1 0 0 0,-1-1 1 0 0,-36 0-1 0 0,30-3 194 0 0,-1-1-1 0 0,1-2 1 0 0,0 0 0 0 0,0-2 0 0 0,-31-11 0 0 0,16 5 195 0 0,0 1 1 0 0,-1 2 0 0 0,0 2-1 0 0,0 2 1 0 0,-1 1-1 0 0,1 2 1 0 0,-1 3 0 0 0,-55 6-1 0 0,-62 3 4 0 0,-175-10 0 0 0,123-3-201 0 0,148 1-16 0 0,0-2 1 0 0,-65-13-1 0 0,100 12-89 0 0,-223-36 850 0 0,175 32-568 0 0,-101 2 1 0 0,-262 31 4 0 0,374-12-646 0 0,1 2-1 0 0,-101 36 0 0 0,79-21-2973 0 0,8-7-1046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11.738"/>
    </inkml:context>
    <inkml:brush xml:id="br0">
      <inkml:brushProperty name="width" value="0.1" units="cm"/>
      <inkml:brushProperty name="height" value="0.1" units="cm"/>
      <inkml:brushProperty name="color" value="#E71224"/>
    </inkml:brush>
  </inkml:definitions>
  <inkml:trace contextRef="#ctx0" brushRef="#br0">2469 133 2303 0 0,'-6'-18'109'0'0,"4"12"-80"0"0,0-1 0 0 0,0 1 0 0 0,-6-10-1 0 0,5 11 297 0 0,0 1-1 0 0,-1 0 0 0 0,1 0 1 0 0,-1 1-1 0 0,0-1 0 0 0,0 1 0 0 0,0 0 1 0 0,-1 0-1 0 0,1 0 0 0 0,-1 0 1 0 0,1 1-1 0 0,-1 0 0 0 0,0 0 0 0 0,0 0 1 0 0,0 0-1 0 0,0 1 0 0 0,-7-1 0 0 0,-7 0-453 0 0,0 1-1 0 0,0 0 1 0 0,-29 4-1 0 0,-5-1 459 0 0,-368-20 1415 0 0,324 13-880 0 0,-125 9 0 0 0,-88-7 70 0 0,106-4-606 0 0,-51 15-241 0 0,-28 0-4 0 0,187-9-1891 0 0,-134 16-1 0 0,142-1-2262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13.659"/>
    </inkml:context>
    <inkml:brush xml:id="br0">
      <inkml:brushProperty name="width" value="0.1" units="cm"/>
      <inkml:brushProperty name="height" value="0.1" units="cm"/>
      <inkml:brushProperty name="color" value="#E71224"/>
    </inkml:brush>
  </inkml:definitions>
  <inkml:trace contextRef="#ctx0" brushRef="#br0">1024 67 3023 0 0,'-12'2'419'0'0,"1"-1"-1"0"0,-24-1 0 0 0,3 0 539 0 0,-15 2 255 0 0,-1-3 0 0 0,-85-10 0 0 0,28-12 76 0 0,60 12-553 0 0,-70-7 0 0 0,-36 10-158 0 0,122 9-461 0 0,0 0 1 0 0,1 2-1 0 0,-37 9 0 0 0,-26 10-962 0 0,43-12-3388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5:55.278"/>
    </inkml:context>
    <inkml:brush xml:id="br0">
      <inkml:brushProperty name="width" value="0.1" units="cm"/>
      <inkml:brushProperty name="height" value="0.1" units="cm"/>
      <inkml:brushProperty name="color" value="#E71224"/>
    </inkml:brush>
  </inkml:definitions>
  <inkml:trace contextRef="#ctx0" brushRef="#br0">248 206 4175 0 0,'-11'-8'-23'0'0,"10"6"171"0"0,0 1 1 0 0,0 0-1 0 0,0-1 0 0 0,-1 1 1 0 0,1 0-1 0 0,0 0 0 0 0,-1 0 1 0 0,1 0-1 0 0,-1 1 0 0 0,1-1 1 0 0,-1 0-1 0 0,1 0 0 0 0,-1 1 1 0 0,0-1-1 0 0,1 1 0 0 0,-1 0 0 0 0,0-1 1 0 0,0 1-1 0 0,1 0 0 0 0,-1 0 1 0 0,0 0-1 0 0,-2 1 0 0 0,3-1-104 0 0,-1 0-1 0 0,1 0 0 0 0,0 0 0 0 0,0 0 1 0 0,0 0-1 0 0,-1 0 0 0 0,1 0 0 0 0,0 0 0 0 0,0 0 1 0 0,0-1-1 0 0,-1 1 0 0 0,1 0 0 0 0,0-1 1 0 0,0 1-1 0 0,0-1 0 0 0,0 0 0 0 0,0 1 0 0 0,0-1 1 0 0,0 0-1 0 0,0 1 0 0 0,-2-3 0 0 0,-17-23 1720 0 0,17 22-1422 0 0,1 0 1 0 0,-1 0 0 0 0,0 1 0 0 0,-6-7 0 0 0,6 9-246 0 0,1-1 0 0 0,-1 1-1 0 0,0 0 1 0 0,0-1 0 0 0,0 1 0 0 0,-4 0 0 0 0,5 0-78 0 0,0 1 0 0 0,-1-1 0 0 0,1 0 0 0 0,0 0 0 0 0,0 0 0 0 0,0 0 1 0 0,-1 0-1 0 0,1 0 0 0 0,-2-2 0 0 0,3 1 97 0 0,0 0 1 0 0,0 0-1 0 0,0 0 0 0 0,1 0 1 0 0,-1-1-1 0 0,0 1 1 0 0,1 0-1 0 0,0 0 0 0 0,-1-1 1 0 0,1 1-1 0 0,0 0 1 0 0,0 0-1 0 0,1-5 0 0 0,-1 1 170 0 0,-3 7-279 0 0,1 1 0 0 0,-1-1 0 0 0,0 0 0 0 0,0 0 0 0 0,0 0-1 0 0,0 0 1 0 0,0-1 0 0 0,-3 1 0 0 0,-13-2-17 0 0,17 1 34 0 0,0 0 0 0 0,1 0 0 0 0,-1 0 0 0 0,0 0-1 0 0,0 0 1 0 0,1-1 0 0 0,-1 1 0 0 0,0 0 0 0 0,1-1-1 0 0,-3 0 1 0 0,3 0 15 0 0,0 0-1 0 0,0 0 1 0 0,1 1-1 0 0,-1-1 1 0 0,0 0-1 0 0,1 0 0 0 0,-1 0 1 0 0,1 0-1 0 0,-1 0 1 0 0,1 0-1 0 0,-1 0 1 0 0,1 0-1 0 0,0 0 1 0 0,0 0-1 0 0,-1 0 1 0 0,1 0-1 0 0,0 0 0 0 0,0-1 1 0 0,0 1-1 0 0,0 0 1 0 0,0-2-1 0 0,2-20 384 0 0,-2 22-397 0 0,0 0 0 0 0,0-1-1 0 0,0 1 1 0 0,0 0 0 0 0,0 0 0 0 0,1 0-1 0 0,-1 0 1 0 0,1 0 0 0 0,-1 0-1 0 0,1 0 1 0 0,-1 0 0 0 0,1 0-1 0 0,-1 0 1 0 0,1 0 0 0 0,0 0 0 0 0,1-1-1 0 0,0 2-21 0 0,0 0 0 0 0,0 0 0 0 0,0 1 0 0 0,0-1 0 0 0,0 0 0 0 0,0 1 0 0 0,0 0 0 0 0,0-1 0 0 0,0 1 0 0 0,0 0 0 0 0,-1 0 0 0 0,5 3 0 0 0,4 1 36 0 0,1-2-57 0 0,1 0-1 0 0,20 3 1 0 0,-23-5-303 0 0,1 1 0 0 0,-1 0 0 0 0,1 0 1 0 0,-1 1-1 0 0,16 7 0 0 0,-13-4-935 0 0,-1-2-57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5:57.160"/>
    </inkml:context>
    <inkml:brush xml:id="br0">
      <inkml:brushProperty name="width" value="0.1" units="cm"/>
      <inkml:brushProperty name="height" value="0.1" units="cm"/>
      <inkml:brushProperty name="color" value="#E71224"/>
    </inkml:brush>
  </inkml:definitions>
  <inkml:trace contextRef="#ctx0" brushRef="#br0">3067 80 455 0 0,'-6'-3'757'0'0,"0"0"0"0"0,-1 0-1 0 0,1 0 1 0 0,-1 0 0 0 0,0 1-1 0 0,0 0 1 0 0,1 1-1 0 0,-10-1 1 0 0,13 1-891 0 0,-22-2 749 0 0,1 0-1 0 0,-1 2 0 0 0,0 1 0 0 0,0 1 1 0 0,0 1-1 0 0,-46 11 0 0 0,50-10-129 0 0,0 0 0 0 0,1-1 0 0 0,-1-1-1 0 0,-34-3 1 0 0,7-2 545 0 0,-63-3 539 0 0,33 11-880 0 0,56-4-389 0 0,-31 3-1 0 0,-8 1 254 0 0,-132 0 659 0 0,-79 0-453 0 0,68-12-146 0 0,-12 15-275 0 0,49 1-156 0 0,-4-17 182 0 0,64 0-142 0 0,-145 8 0 0 0,38-5-131 0 0,169 3-42 0 0,-66 3 89 0 0,59 0-144 0 0,-59 6 259 0 0,107-5-252 0 0,1-1 0 0 0,-1 1 0 0 0,1 0-1 0 0,-1 1 1 0 0,1-1 0 0 0,0 0-1 0 0,-1 1 1 0 0,1 0 0 0 0,0 0-1 0 0,0 0 1 0 0,0 0 0 0 0,0 1-1 0 0,1-1 1 0 0,-1 1 0 0 0,1-1-1 0 0,-5 6 1 0 0,1 2-1 0 0,0-1 0 0 0,1 1 0 0 0,0 0-1 0 0,-5 12 1 0 0,7-13 17 0 0,1 0 1 0 0,0 0-1 0 0,1 1 0 0 0,0-1 0 0 0,0 16 0 0 0,-3 21 141 0 0,-28 213 155 0 0,19-136 36 0 0,12-108-294 0 0,2 26 1 0 0,0-10-18 0 0,3 56 207 0 0,15 85-1 0 0,-9-87-141 0 0,-7-65 79 0 0,8 34 0 0 0,-9-47-114 0 0,0 0-1 0 0,1 0 1 0 0,0 0 0 0 0,0 0 0 0 0,1-1 0 0 0,-1 1 0 0 0,2-1 0 0 0,4 6 0 0 0,-5-8-32 0 0,-1 0 1 0 0,1 0-1 0 0,-1-1 0 0 0,1 0 1 0 0,0 0-1 0 0,1 0 1 0 0,-1 0-1 0 0,0-1 0 0 0,1 1 1 0 0,0-1-1 0 0,-1 0 1 0 0,7 1-1 0 0,70 20 340 0 0,-34-14-270 0 0,0-3-1 0 0,1-2 1 0 0,0-2-1 0 0,52-5 1 0 0,88 6 3 0 0,-128 0-90 0 0,172 16 19 0 0,-52-3-12 0 0,68 3-26 0 0,-190-14 0 0 0,-1 2 0 0 0,0 4 0 0 0,-1 1 0 0 0,78 29 0 0 0,-88-23 13 0 0,1-3-1 0 0,0-1 0 0 0,1-2 1 0 0,0-3-1 0 0,76 6 1 0 0,-56-9 99 0 0,98 22 0 0 0,-112-18-91 0 0,-42-8-8 0 0,1-1 0 0 0,0 0-1 0 0,0-1 1 0 0,14-1 0 0 0,3 1 22 0 0,-25 1-26 0 0,0-1 1 0 0,0 0-1 0 0,0 0 0 0 0,0 0 1 0 0,0 0-1 0 0,0-1 0 0 0,0 0 0 0 0,0 0 1 0 0,6-3-1 0 0,8-1 47 0 0,-18 5-48 0 0,0 0 0 0 0,0-1 0 0 0,1 1 0 0 0,-1 0 0 0 0,0 0 0 0 0,0-1 0 0 0,0 1 0 0 0,0-1 0 0 0,1 1 0 0 0,-1-1 0 0 0,0 1 0 0 0,0-1 0 0 0,0 0 0 0 0,0 1 0 0 0,0-1 0 0 0,0 0 0 0 0,0 0 0 0 0,0 0 0 0 0,-1 0 0 0 0,1 0 0 0 0,0 0 0 0 0,0 0 0 0 0,-1 0 0 0 0,1 0 0 0 0,-1 0 0 0 0,1 0 0 0 0,-1 0 0 0 0,1 0 0 0 0,-1-1 0 0 0,0 1 0 0 0,1 0 0 0 0,-1-2 0 0 0,2-31 314 0 0,-2-56 0 0 0,0-3-83 0 0,-5-91-127 0 0,0 97-83 0 0,13-175 47 0 0,0 58-24 0 0,-8-159 84 0 0,0 343-129 0 0,0-1 0 0 0,-2 1 0 0 0,0 0 1 0 0,-1 0-1 0 0,-1 0 0 0 0,-1 0 0 0 0,0 1 0 0 0,-15-33 0 0 0,20 51-9 0 0,0 1 1 0 0,0-1-1 0 0,-1 1 1 0 0,1-1-1 0 0,0 1 1 0 0,0-1-1 0 0,0 1 1 0 0,-1-1-1 0 0,1 1 0 0 0,0 0 1 0 0,0-1-1 0 0,-1 1 1 0 0,1-1-1 0 0,0 1 1 0 0,-1 0-1 0 0,1-1 1 0 0,0 1-1 0 0,-1 0 0 0 0,1-1 1 0 0,-1 1-1 0 0,1 0 1 0 0,0 0-1 0 0,-1-1 1 0 0,1 1-1 0 0,-1 0 0 0 0,1 0 1 0 0,-1 0-1 0 0,1 0 1 0 0,-1 0-1 0 0,1-1 1 0 0,-1 1-1 0 0,1 0 1 0 0,-1 0-1 0 0,1 0 0 0 0,-1 0 1 0 0,1 1-1 0 0,-1-1 1 0 0,1 0-1 0 0,-1 0 1 0 0,1 0-1 0 0,-1 0 1 0 0,1 0-1 0 0,0 1 0 0 0,-1-1 1 0 0,1 0-1 0 0,-1 0 1 0 0,1 1-1 0 0,-1-1 1 0 0,1 0-1 0 0,0 1 0 0 0,-1-1 1 0 0,1 0-1 0 0,-1 1 1 0 0,-2 3-28 0 0,0 1 0 0 0,0-1 1 0 0,0 0-1 0 0,-2 7 0 0 0,1-4 1 0 0,-11 23-1020 0 0,-18 52 0 0 0,7-4-3921 0 0,18-51 1590 0 0,-9 30-4585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6:36.137"/>
    </inkml:context>
    <inkml:brush xml:id="br0">
      <inkml:brushProperty name="width" value="0.1" units="cm"/>
      <inkml:brushProperty name="height" value="0.1" units="cm"/>
      <inkml:brushProperty name="color" value="#E71224"/>
    </inkml:brush>
  </inkml:definitions>
  <inkml:trace contextRef="#ctx0" brushRef="#br0">104 891 455 0 0,'-32'-6'4359'0'0,"26"4"-4015"0"0,0 1 1 0 0,1 0-1 0 0,-1 0 0 0 0,-8-1 0 0 0,-21 7 3860 0 0,39-6-3294 0 0,10-3-421 0 0,14-7 12 0 0,1-1 0 0 0,-2-1 1 0 0,29-18-1 0 0,76-58 22 0 0,-24 16-215 0 0,193-88 222 0 0,-65 39-229 0 0,140-103 8 0 0,-339 200-275 0 0,2 2 0 0 0,0 2 0 0 0,1 1 0 0 0,60-20 1 0 0,-90 37-17 0 0,0 1 1 0 0,0 0 0 0 0,21-2-1 0 0,-31 4-51 0 0,0 0 0 0 0,1 0 0 0 0,-1 0 0 0 0,0 0 0 0 0,0 0-1 0 0,1 0 1 0 0,-1 0 0 0 0,0 0 0 0 0,0 0 0 0 0,1 0 0 0 0,-1 0 0 0 0,0 0-1 0 0,0 0 1 0 0,1 0 0 0 0,-1 0 0 0 0,0 0 0 0 0,0 0 0 0 0,1 1 0 0 0,-1-1 0 0 0,0 0-1 0 0,0 0 1 0 0,0 0 0 0 0,1 0 0 0 0,-1 1 0 0 0,0-1 0 0 0,0 0 0 0 0,0 0-1 0 0,0 0 1 0 0,0 1 0 0 0,1-1 0 0 0,-1 0 0 0 0,0 0 0 0 0,0 0 0 0 0,0 1-1 0 0,0-1 1 0 0,0 0 0 0 0,0 0 0 0 0,0 1 0 0 0,0-1 0 0 0,0 0 0 0 0,0 0 0 0 0,0 1-1 0 0,0-1 1 0 0,0 0 0 0 0,0 1 0 0 0,-5 11-3745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6:36.807"/>
    </inkml:context>
    <inkml:brush xml:id="br0">
      <inkml:brushProperty name="width" value="0.1" units="cm"/>
      <inkml:brushProperty name="height" value="0.1" units="cm"/>
      <inkml:brushProperty name="color" value="#E71224"/>
    </inkml:brush>
  </inkml:definitions>
  <inkml:trace contextRef="#ctx0" brushRef="#br0">277 63 3223 0 0,'4'-21'817'0'0,"-4"18"-507"0"0,0 1 0 0 0,1-1-1 0 0,-1 0 1 0 0,1 0 0 0 0,-1 1-1 0 0,1-1 1 0 0,0 1-1 0 0,0-1 1 0 0,0 1 0 0 0,1-1-1 0 0,-1 1 1 0 0,1 0 0 0 0,1-3-1 0 0,-1 2 574 0 0,-4 3-110 0 0,-8 7 139 0 0,-11 22 627 0 0,-22 41 0 0 0,41-65-1486 0 0,-77 153 830 0 0,8-14 135 0 0,26-54-160 0 0,42-84-759 0 0,0 0 1 0 0,0-1 0 0 0,0 1 0 0 0,1 0 0 0 0,0 0 0 0 0,0 1 0 0 0,1-1 0 0 0,-1 0 0 0 0,1 1 0 0 0,0 11 0 0 0,1-16-79 0 0,0 1 1 0 0,0-1-1 0 0,1 1 1 0 0,-1-1-1 0 0,1 1 1 0 0,-1-1-1 0 0,1 1 1 0 0,0-1-1 0 0,0 0 1 0 0,0 0-1 0 0,0 1 1 0 0,1-1 0 0 0,-1 0-1 0 0,0 0 1 0 0,1 0-1 0 0,0 0 1 0 0,-1 0-1 0 0,1-1 1 0 0,0 1-1 0 0,0 0 1 0 0,0-1-1 0 0,0 1 1 0 0,0-1-1 0 0,0 0 1 0 0,1 0 0 0 0,-1 0-1 0 0,0 0 1 0 0,0 0-1 0 0,1 0 1 0 0,3 0-1 0 0,6 1 136 0 0,0 0 0 0 0,0-1 0 0 0,0 0 0 0 0,1-1 0 0 0,-1-1 0 0 0,19-2 0 0 0,75-21 674 0 0,-35 7-795 0 0,76-5 143 0 0,-120 21-139 0 0,0 0 0 0 0,0 2-1 0 0,40 5 1 0 0,-50-1-22 0 0,13 0 39 0 0,-25-6 1 0 0,1 0-1916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0:17.652"/>
    </inkml:context>
    <inkml:brush xml:id="br0">
      <inkml:brushProperty name="width" value="0.1" units="cm"/>
      <inkml:brushProperty name="height" value="0.1" units="cm"/>
      <inkml:brushProperty name="color" value="#E71224"/>
    </inkml:brush>
  </inkml:definitions>
  <inkml:trace contextRef="#ctx0" brushRef="#br0">2 1 6391 0 0,'0'0'304'0'0,"0"2"-128"0"0,-1 0 8 0 0,2-1-184 0 0,3-1 0 0 0,0 0 0 0 0,1 0 0 0 0,5 0-136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0:19.850"/>
    </inkml:context>
    <inkml:brush xml:id="br0">
      <inkml:brushProperty name="width" value="0.1" units="cm"/>
      <inkml:brushProperty name="height" value="0.1" units="cm"/>
      <inkml:brushProperty name="color" value="#E71224"/>
    </inkml:brush>
  </inkml:definitions>
  <inkml:trace contextRef="#ctx0" brushRef="#br0">2807 184 10679 0 0,'-23'15'2542'0'0,"22"-14"-2324"0"0,-1 1 1 0 0,1-1-1 0 0,0 0 1 0 0,0 1-1 0 0,0-1 1 0 0,0 1-1 0 0,0 0 1 0 0,0-1-1 0 0,0 1 1 0 0,0 0-1 0 0,1-1 1 0 0,-1 1 0 0 0,1 0-1 0 0,-1 0 1 0 0,1 0-1 0 0,0-1 1 0 0,0 1-1 0 0,0 6 2427 0 0,4-17 775 0 0,8-25-2440 0 0,-12 32-898 0 0,0-1-1 0 0,0 0 1 0 0,0 1-1 0 0,0-1 1 0 0,0 1-1 0 0,-1-1 1 0 0,1 1 0 0 0,-1-1-1 0 0,0 1 1 0 0,0 0-1 0 0,0-1 1 0 0,0 1-1 0 0,0 0 1 0 0,0-1-1 0 0,-1 1 1 0 0,1 0 0 0 0,-1 0-1 0 0,1 0 1 0 0,-1 0-1 0 0,0 1 1 0 0,-2-3-1 0 0,-2-2 148 0 0,0 1 0 0 0,-1-1 0 0 0,0 1 0 0 0,0 1 0 0 0,-8-5 0 0 0,-3 2-36 0 0,0 0 0 0 0,-22-5 0 0 0,19 8-1 0 0,1 1 0 0 0,-1 0 0 0 0,-24 1 0 0 0,1-1 10 0 0,19 2-158 0 0,1-1 39 0 0,-28-4 1 0 0,-132-39 353 0 0,154 41-370 0 0,1 0 0 0 0,-1 2 0 0 0,1 2-1 0 0,-51 4 1 0 0,-13 0 34 0 0,28-4-87 0 0,-228 8 160 0 0,27-8-36 0 0,265 0-136 0 0,-131 3 52 0 0,87 0-44 0 0,-190-3 54 0 0,101 2-23 0 0,42 1-18 0 0,-51 4-23 0 0,1 1 0 0 0,108-6 380 0 0,0 2-1 0 0,0 2 1 0 0,1 1 0 0 0,-51 17-1 0 0,74-20-357 0 0,2-2-113 0 0,0 1 0 0 0,0 0 0 0 0,0 1 0 0 0,1 0 0 0 0,0 0 0 0 0,-1 0 0 0 0,2 1 0 0 0,-1 0 0 0 0,0 1 1 0 0,1-1-1 0 0,0 1 0 0 0,0 1 0 0 0,1-1 0 0 0,0 1 0 0 0,0 0 0 0 0,0 0 0 0 0,1 0 0 0 0,-6 15 0 0 0,8-19 91 0 0,1 1 0 0 0,0-1-1 0 0,0 1 1 0 0,0-1 0 0 0,0 1 0 0 0,1-1-1 0 0,-1 1 1 0 0,1 5 0 0 0,0 9 55 0 0,-1 7-44 0 0,1 5-11 0 0,2-1 0 0 0,4 26 881 0 0,5 16-615 0 0,-4-20-1264 0 0,-2-18 985 0 0,2 6 13 0 0,-2 0 0 0 0,-2-3 11 0 0,1 2 31 0 0,-1 1-31 0 0,2-2-11 0 0,0-8 65 0 0,-4-23 267 0 0,2 3 88 0 0,7 26 11 0 0,-8-27-112 0 0,1 1-477 0 0,7 24-207 0 0,-8-25-40 0 0,0 0 47 0 0,7 30 241 0 0,0 3 105 0 0,1 0 12 0 0,-1-2 59 0 0,0 5 1018 0 0,-2-2-577 0 0,-1-4-548 0 0,6 38-1295 0 0,-10-62 1237 0 0,1 14 95 0 0,0 6 11 0 0,-2 0 0 0 0,-1-2 0 0 0,-1 3 0 0 0,0 0 0 0 0,2 1 0 0 0,1 1 0 0 0,5 5 0 0 0,-6-35 0 0 0,1-1 0 0 0,0 0 0 0 0,0 1 0 0 0,5 9 0 0 0,-6-13 0 0 0,1-1 0 0 0,-1 0 0 0 0,1 1 0 0 0,0-1 0 0 0,0 0 0 0 0,-1 0 0 0 0,1 0 0 0 0,1 0 0 0 0,-1 0 0 0 0,0 0 0 0 0,0 0 0 0 0,1-1 0 0 0,-1 1 0 0 0,1-1 0 0 0,4 2 0 0 0,2-1 0 0 0,0-1 0 0 0,0 1 0 0 0,0-2 0 0 0,18 0 0 0 0,-21 0 0 0 0,74 2 0 0 0,8 2 0 0 0,-1 5 0 0 0,-11 4 0 0 0,-6 1 0 0 0,0-1 0 0 0,2-2 0 0 0,8-2 0 0 0,3-4 0 0 0,2-4 0 0 0,6-3 0 0 0,4-3 0 0 0,-3-3 0 0 0,-4-2 0 0 0,-6 2 0 0 0,0-1 0 0 0,3 0 0 0 0,0 6 0 0 0,8 4 0 0 0,-10 3 0 0 0,-3 1 0 0 0,1 4 0 0 0,-6 0 0 0 0,8 1 0 0 0,-3 2 0 0 0,-10-2 0 0 0,4-1 0 0 0,14-1 0 0 0,7-5 0 0 0,-13-4 0 0 0,-5 0 0 0 0,-4 1 0 0 0,6 4 0 0 0,3 0 0 0 0,-12-3 0 0 0,1-3 0 0 0,10-7 0 0 0,1-2 0 0 0,1-2 0 0 0,-58 7 0 0 0,29-8 0 0 0,-41 9 0 0 0,-1 0 0 0 0,1-1 0 0 0,14-9 0 0 0,-19 10 0 0 0,0-1 0 0 0,0 0 0 0 0,-1 0 0 0 0,11-11 0 0 0,-14 11 0 0 0,1 1 0 0 0,-1-1 0 0 0,-1 0 0 0 0,1 0 0 0 0,3-10 0 0 0,7-26 0 0 0,-5 7 0 0 0,0-3 0 0 0,1-4 0 0 0,-2-1 0 0 0,-2-6 0 0 0,-5-5 0 0 0,-2 1 0 0 0,-2-1 0 0 0,-2 1 0 0 0,-3 0 0 0 0,-3 0 0 0 0,-32-100 0 0 0,-61-93 106 0 0,65 159-84 0 0,-150-317-1409 0 0,164 354-640 0 0,-2 1-4768 0 0,-1 0-2324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5:46.149"/>
    </inkml:context>
    <inkml:brush xml:id="br0">
      <inkml:brushProperty name="width" value="0.1" units="cm"/>
      <inkml:brushProperty name="height" value="0.1" units="cm"/>
      <inkml:brushProperty name="color" value="#E71224"/>
    </inkml:brush>
  </inkml:definitions>
  <inkml:trace contextRef="#ctx0" brushRef="#br0">3 10 919 0 0,'-1'-1'25'0'0,"1"1"-1"0"0,0 0 1 0 0,0 0-1 0 0,0 0 1 0 0,0 0-1 0 0,-1 0 0 0 0,1-1 1 0 0,0 1-1 0 0,0 0 1 0 0,0 0-1 0 0,0 0 0 0 0,0 0 1 0 0,0-1-1 0 0,-1 1 1 0 0,1 0-1 0 0,0 0 1 0 0,0-1-1 0 0,0 1 0 0 0,0 0 1 0 0,0 0-1 0 0,0 0 1 0 0,0-1-1 0 0,0 1 0 0 0,0 0 1 0 0,0 0-1 0 0,0 0 1 0 0,0-1-1 0 0,0 1 1 0 0,0 0-1 0 0,0 0 0 0 0,0-1 1 0 0,0 1-1 0 0,0 0 1 0 0,1 0-1 0 0,-1 0 0 0 0,0-1 1 0 0,0 1-1 0 0,0 0 1 0 0,0 0-1 0 0,0 0 1 0 0,0 0-1 0 0,1-1 0 0 0,-1 1 1 0 0,0 0-1 0 0,0 0 1 0 0,0 0-1 0 0,0 0 0 0 0,1 0 1 0 0,-1 0-1 0 0,0-1 1 0 0,0 1-1 0 0,1 0 1 0 0,15 5 923 0 0,17 17-336 0 0,-15-7-518 0 0,0 0 0 0 0,1-1 0 0 0,0-1 0 0 0,31 15-1 0 0,-31-19-43 0 0,0 0 0 0 0,1-2 0 0 0,0 0-1 0 0,0-1 1 0 0,0-1 0 0 0,33 3-1 0 0,151-5 1049 0 0,-72-5-724 0 0,201-3 130 0 0,-299 4-504 0 0,48-5 63 0 0,1 4 0 0 0,116 12 1 0 0,-146-4 37 0 0,1-3 1 0 0,77-5-1 0 0,108-23 304 0 0,-173 17-456 0 0,1 2 112 0 0,0 3-1 0 0,95 8 1 0 0,-147-6-18 0 0,10 2 78 0 0,-24-1-114 0 0,0 0 0 0 0,-1 1 0 0 0,1-1 0 0 0,0 0-1 0 0,0 1 1 0 0,0-1 0 0 0,-1 1 0 0 0,1-1 0 0 0,0 0 0 0 0,0 1 0 0 0,-1 0-1 0 0,1-1 1 0 0,0 1 0 0 0,-1-1 0 0 0,1 1 0 0 0,-1 0 0 0 0,1 0 0 0 0,-1-1 0 0 0,1 1-1 0 0,-1 0 1 0 0,1 0 0 0 0,-1-1 0 0 0,0 1 0 0 0,1 1 0 0 0,7 24-318 0 0,-5-15 112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2:47.141"/>
    </inkml:context>
    <inkml:brush xml:id="br0">
      <inkml:brushProperty name="width" value="0.35" units="cm"/>
      <inkml:brushProperty name="height" value="2.1" units="cm"/>
      <inkml:brushProperty name="color" value="#33CCFF"/>
      <inkml:brushProperty name="inkEffects" value="pencil"/>
    </inkml:brush>
  </inkml:definitions>
  <inkml:trace contextRef="#ctx0" brushRef="#br0">4305 319 6071 265542 54018,'1'-2'656'0'0,"2"0"-656"0"0,0-1 0 0 0,1 1 256 0 0,-1 1 32 0 0,-1 0 0 0 0,1 1 224 0 0,-1 1-320 0 0,0 0 0 0 0,-1 0 0 0 0,-1 2-32 0 0,-3-1 152 0 0,-3 0 304 0 0,-3-1-88 0 0,-1-1 16 0 0,0-1 0 0 0,-2 0 64 0 0,-2-1 656 0 0,-2-1-632 0 0,0 0-184 0 0,1-1-32 0 0,-1 1 0 0 0,2 1-8 0 0,0 0-168 0 0,-2-1 168 0 0,0 1-208 0 0,-1 0 408 0 0,1 0 88 0 0,1 0 8 0 0,-3-1-88 0 0,-7-3-1480 0 0,-1 1 952 0 0,0-1 72 0 0,3 0 24 0 0,-1 1 192 0 0,1 0-184 0 0,2 0 0 0 0,1 0 0 0 0,1 2 0 0 0,1-1 0 0 0,0 2 0 0 0,0 0 0 0 0,0 0-40 0 0,0 0-8 0 0,-1-2 0 0 0,-1 0 112 0 0,-5-1-48 0 0,-1-2-104 0 0,1 1-8 0 0,2 1 0 0 0,0-1 0 0 0,1 1 0 0 0,0 1-8 0 0,0 0-8 0 0,-1 0 0 0 0,-2 0 0 0 0,-1 0 16 0 0,0 0 8 0 0,-1 0 0 0 0,1 0 0 0 0,0 0 0 0 0,0 1 0 0 0,1-1 0 0 0,-5-1 80 0 0,-6 0-40 0 0,1 0-72 0 0,1 0-72 0 0,-1 0 96 0 0,2 1 0 0 0,2 0-96 0 0,2 2 64 0 0,2 0-64 0 0,0 0 64 0 0,2 0-64 0 0,0 0 80 0 0,1 1-80 0 0,-3-2 168 0 0,-1 0-80 0 0,0 0 0 0 0,3 0 0 0 0,0 1 40 0 0,1 0 16 0 0,1-1 0 0 0,0 2 0 0 0,0 0-48 0 0,0 1-16 0 0,1 1 0 0 0,-1-1 0 0 0,1 1-80 0 0,-1 1 96 0 0,1-1-96 0 0,-2 1 96 0 0,1 0-96 0 0,0-1 64 0 0,0 0-64 0 0,0 0 64 0 0,1-1-64 0 0,0 1 64 0 0,1-1-64 0 0,0 0 64 0 0,1 0 16 0 0,-1-1 0 0 0,2 0 0 0 0,-2 0 0 0 0,1 0-16 0 0,-5 2 64 0 0,-5 0-64 0 0,-1 2 32 0 0,0 0-96 0 0,3 1 96 0 0,2 1-96 0 0,3-1 0 0 0,1 1 72 0 0,2 0-72 0 0,0-1 0 0 0,0 1 0 0 0,0-1 0 0 0,1 0 0 0 0,0-1 0 0 0,2 0 72 0 0,0-1-72 0 0,1-1 0 0 0,0-1 80 0 0,-3 1-16 0 0,-1 0-64 0 0,-1 0 96 0 0,2 0-32 0 0,0-1 0 0 0,0 1 0 0 0,2 1-64 0 0,0-1 64 0 0,0 1-64 0 0,0 1 64 0 0,1 1-64 0 0,0-1 0 0 0,0 1 0 0 0,0-1 64 0 0,-1 0-64 0 0,2 0 0 0 0,-1 1 72 0 0,0 0-72 0 0,0 0 0 0 0,-3 0 0 0 0,-3 0 64 0 0,1-1-64 0 0,0 1 0 0 0,1-1 0 0 0,1-1 64 0 0,1 1-64 0 0,-1-1 0 0 0,1 1 0 0 0,-4 0 64 0 0,-1 1-64 0 0,0 0 0 0 0,0-1 0 0 0,1 1 0 0 0,2-1 0 0 0,0 0 0 0 0,2 0 0 0 0,0-1 0 0 0,1 0 0 0 0,1 1 0 0 0,1-1 64 0 0,0-1-64 0 0,0 1 0 0 0,1 0 0 0 0,0 1 0 0 0,-1-1 0 0 0,-4 1 0 0 0,-1 1 0 0 0,-1 0 0 0 0,1 0 0 0 0,1 1 0 0 0,0 0 0 0 0,2 0 0 0 0,1 0 0 0 0,1 0 0 0 0,-2 1 0 0 0,0 0 0 0 0,1 0 0 0 0,1-2 0 0 0,1 0 0 0 0,0 0 0 0 0,1-1 0 0 0,1-1 0 0 0,-1 0 0 0 0,-2-1 0 0 0,-4 1 0 0 0,-2 0 0 0 0,2-1 0 0 0,0 0 0 0 0,2 0 0 0 0,1 1 0 0 0,0-1 0 0 0,1 1 0 0 0,-1 1 0 0 0,1 1 0 0 0,-2 0 0 0 0,1 2 0 0 0,0 0 0 0 0,0 1 0 0 0,0 1 0 0 0,1 0 0 0 0,0 0 0 0 0,1 0 0 0 0,0 0 0 0 0,1 0 0 0 0,0 0 0 0 0,1 1 0 0 0,0 0 0 0 0,2 1 0 0 0,0 0 0 0 0,1 1 0 0 0,0 2 0 0 0,0 0 0 0 0,0 1 0 0 0,-2 2 0 0 0,0 4 0 0 0,-2 3 0 0 0,1 1 0 0 0,0 2 0 0 0,2-3 0 0 0,2-2 0 0 0,1-3 0 0 0,3-2 0 0 0,0-2 0 0 0,1-1 0 0 0,0 0 64 0 0,1-2-64 0 0,1 1 0 0 0,-1 0 0 0 0,1-1 0 0 0,1 2 0 0 0,0-1 64 0 0,1 1-64 0 0,0 0 0 0 0,1 0 0 0 0,0 0 0-499 0,1 0 0 499 0,0 0 0 0 0,0 0 0 0 0,2 2 64 0 0,0 1-64 0 0,2 0 0 0 0,-1-1 64 0 0,1 1-64 0 0,1-1 0-514-2,1 0 0 514 2,-1 1 64 0 0,2 0-64 0 0,-1 2 0 0 0,1 1 0-500-4,-1-1 64 500 4,1 1-64 0 0,0-2 0 0 0,-1 0 0 0 0,1 1 64 0 0,0 0-64 0 0,1 0 0 0 0,0 1 0 0 0,1-1 0 0 0,1 1 0 0 0,1 1 72 0 0,1-1-72 0 0,1 1 0 0 0,0 0 64 0 0,5 2-64 0 0,2 1 0 0 0,1-1 64 0 0,0 0-64 0 0,0-3 0 0 0,-1 0 0 0 0,0-2 64 0 0,0-2-64 0 0,1 0 0 0 0,3 0 64 0 0,1 1-64 0 0,0-2 0 0 0,-2 0 0 0 0,-1-1 72 0 0,-2 0-72 0 0,1-1 0 0 0,6 3 72 0 0,3 1-8 0 0,2 0-64 0 0,-1 0 64 0 0,0 0-64 0 0,-2-2 0 0 0,-2 0 72 0 0,1-1-72 0 0,1-1 0 0 0,-1-1 64 0 0,1-2-64 0 0,-1-1 0 0 0,1 1 0 0 0,0-2 64 0 0,1 1-64 0 0,-1-1 0 0 0,0 0 0 0 0,6 0 0 0 0,3 0 64 0 0,1 0-64 0 0,0 0 0 0 0,-1-1 64 0 0,1 1-64 0 0,-1 0 0 0 0,-1 0 72 0 0,-1-1-72 0 0,0 1 0 0 0,-1 0 72 0 0,-1 0-72 0 0,-2 0 0 0 0,0-2 72 0 0,-1 0-72 0 0,0 0 0 0 0,2-2 0 0 0,9 0 0 0 0,11 1 64 0 0,3-2-64 0 0,-2-1 0 0 0,-5 0 0 0 0,-2-1 72 0 0,-4-2-72 0 0,-2 1 0 0 0,-1-1 64 0 0,0 1-64 0 0,5 0 0 0 0,3 1 64 0 0,0 0-64 0 0,-1 0 0 0 0,-1 0 0 0 0,-1 0 0 0 0,-1 0 0 0 0,-1-2 64 0 0,0 1-64 0 0,-1-2 0 0 0,2 1 0 0 0,1-1 0 0 0,0-1 0 0 0,1-1 64 0 0,-2-1-64 0 0,6-1 0 0 0,1-1 0 0 0,-2-1 0 0 0,-2 0 0 0 0,-1 1 0 0 0,-2 0 64 0 0,-1 0-64 0 0,-2 1 0 0 0,0 1 0 0 0,-1 0 0 0 0,-2 0 0 0 0,-2 0 64 0 0,0 0-64 0 0,0 0 0 0 0,1-1 0 0 0,0-1 64 0 0,0-1-64 0 0,7-2 0 0 0,0-3 0 0 0,-1-2 0 0 0,4-2 64 0 0,-2-1-64 0 0,-3 1 0 0 0,-6 0 64 0 0,-4 1-64 0 0,-4 0 0 0 0,-2 2 448 0 0,3-3 576 0 0,2-2-800 0 0,10-8-1776 0 0,2-5 1552 0 0,-3-1 0 0 0,-7 4 0 0 0,-8 4 0 0 0,-6 4 0 0 0,-4 1 0 0 0,-4 3 0 0 0,-2-3 0 0 0,-2 1 0 0 0,-1 0 64 0 0,-3 0-64 0 0,-1 1 0 0 0,-3-1 72 0 0,0 0-72 0 0,-2 0 0 0 0,-1-1 0 0 0,0-1 64 0 0,-1-1-64 0 0,-1 0 0 0 0,0 0 0 0 0,0 0 0 0 0,0-1 0 0 0,0 0 0 0 0,0 0 0 0 0,-1-1 0 0 0,0 1 0 0 0,-2 1 0 0 0,-2 0 64 0 0,-2 2-64 0 0,-2 0 0 0 0,-1 2 0 0 0,-2 1 0 0 0,-5-3 0 0 0,-8-4 0 0 0,-3-2 0 0 0,-1 1 0 0 0,-7-1 0 0 0,-3 0 0 0 0,-2 2 0 0 0,1 1 0 0 0,1 2 0 0 0,1 2 0 0 0,-1 1 0 0 0,0 1 0 0 0,-2 1 0 0 0,-1 0 0 0 0,0 1 0 0 0,-2 1 0 0 0,0 0 0 0 0,-11-3 0 0 0,-3-2 0 0 0,0 1 0 0 0,2 0 0 0 0,1 2 0 0 0,2 1 0 0 0,1 0 0 0 0,0 1 0 0 0,-1 1 0 0 0,0 1 0 0 0,-1 1 0 0 0,-2-1 0 0 0,0 1 0 0 0,-1 0 0 0 0,0 0 0 0 0,1 0 0 0 0,-2-1 0 0 0,0 1 0 0 0,-2-1 0 0 0,-2 0 0 0 0,0 1 0 0 0,-1 0 0 0 0,2 0 0 0 0,0-1 0 0 0,1 1 0 0 0,0-1 0 0 0,0 1 0 0 0,0 0 0 0 0,-1 2 0 0 0,-11 2 0 0 0,-15 2 0 0 0,-3 2 0 0 0,6 1 0 0 0,6 1 0 0 0,6 1 0 0 0,4 0 0 0 0,3 0 0 0 0,-11 1 0 0 0,-5 1 0 0 0,1 2 0 0 0,4 1 0 0 0,5 0 0 0 0,5 2 0 0 0,5 1 0 0 0,3 1 0 0 0,4 0 0 0 0,-8 4 0 0 0,-1 4 0 0 0,0 1 0 0 0,4 4 0 0 0,2 1 0 0 0,2 1 0 0 0,3 4 0 0 0,2 1 0 0 0,2 2 0 0 0,2 1 0 0 0,2 1 0 0 0,4-1 0 0 0,3 0 0 0 0,1-1 0 0 0,3 0-64 0 0,2-1 64 0 0,2 1 0 0 0,4-2 0 0 0,2 1 0 0 0,4-2 0 0 0,3 1 0 0 0,2-2 0 0 0,3 1 0 0 0,2 0 0 0 0,4 0 0 0 0,1-2 0 0 0,3 0 0 0 0,3 3 0 0 0,2 2 0 0 0,4-1 0 0 0,1-1 0 0 0,3 0 0 0 0,2-2 0 0 0,1-1 0 0 0,2 0 0 0 0,0-1 0 0 0,2-1 0 0 0,1 0 0 0 0,1 1 0 0 0,2 1 0 0 0,2 0 0 0 0,3 0 0 0 0,1 0 0 0 0,2 0 0 0 0,6 4-64 0 0,3 1 64 0 0,1-2 0 0 0,0-1 0 0 0,-1-2 0 0 0,0-2 0 0 0,-1-2 0 0 0,7 2 0 0 0,3 1 0 0 0,0-3 0 0 0,0 0 0 0 0,-1-2 0 0 0,-1-2 0 0 0,-1 0 0 0 0,9 2 0 0 0,2 1 0 0 0,0-1 0 0 0,-1-2 0 0 0,-2 0 0 0 0,-2-2 0 0 0,-1-2 0 0 0,-1 0 0 0 0,-1-2 0 0 0,0-1 0 0 0,2 1 0 0 0,9 1 0 0 0,3 1 0 0 0,0-1 0 0 0,-3 0 0 0 0,-1-1 0 0 0,-1 0 0 0 0,0 0 0 0 0,-1-1 0 0 0,2 0 0 0 0,0-1 0 0 0,1-1 0 0 0,0-2 0 0 0,0 0 0 0 0,1 0 0 0 0,-1-2 0 0 0,1 1 0 0 0,0-1 0 0 0,13 1 0 0 0,3-1 0 0 0,-1 0 0 0 0,-4-2 0 0 0,-4-2 0 0 0,-2-2 0 0 0,-2-2 0 0 0,0-3 0 0 0,-2 0 64 0 0,0-2-64 0 0,-1 0 0 0 0,0-1 0 0 0,1-1 0 0 0,0-1 0 0 0,1 0 0 0 0,-1-2 0 0 0,1-1 0 0 0,7-4 0 0 0,2-2 0 0 0,-2-2 64 0 0,-3 1-64 0 0,-4-1 0 0 0,-3 2 0 0 0,-4 1 0 0 0,-2 1 0 0 0,-2 0 0 0 0,-2 1 64 0 0,-2 0-64 0 0,-3-1 0 0 0,-2-1 0 0 0,-4-1 0 0 0,-1-2 0 0 0,1-4 0 0 0,0-2 0 0 0,-2 0 64 0 0,-4 1-64 0 0,-3 2 0 0 0,-3 1 0 0 0,-2 0 0 0 0,-2-1 64 0 0,-2-2-64 0 0,-2-1 0 0 0,-1 0 0 0 0,-1-1 0 0 0,-3 0 0 0 0,-1 0 64 0 0,-3 1-64 0 0,-2-1 0 0 0,-3 0 0 0 0,-3 1 0 0 0,-2 0 0 0 0,-4 0 0 0 0,-3 0 0 0 0,-3 2 0 0 0,-1 0 64 0 0,-6-4-64 0 0,-3 0 0 0 0,0 1 0 0 0,-2 1 0 0 0,1 0 0 0 0,-1 0 0 0 0,1 0 0 0 0,-1 0 0 0 0,0 1 0 0 0,-5-5 0 0 0,-2 0 0 0 0,-1 1 0 0 0,1 2 0 0 0,0 2 0 0 0,-3 3 0 0 0,0 2 0 0 0,-3 1 0 0 0,-1 2 0 0 0,-3 2 0 0 0,-1 1 0 0 0,-2 1 0 0 0,-2 2 0 0 0,-9-1 0 0 0,-5 1 0 0 0,0-1 0 0 0,1 2 0 0 0,3 1 0 0 0,2 1 0 0 0,1 2 0 0 0,0-1 0 0 0,1 2 0 0 0,0 0 0 0 0,-1 1 0 0 0,0 0 0 0 0,-2 2 0 0 0,-3 1 0 0 0,-1 0 0 0 0,-3 2 0 0 0,-1 1 0 0 0,-2 1 0 0 0,2 1 0 0 0,-1 0 0 0 0,-1-1 0 0 0,0 1 0 0 0,-2 0 0 0 0,-2 1 0 0 0,-1 2 0 0 0,-2 1 0 0 0,-1 1 0 0 0,-1 2 0 0 0,1 1-64 0 0,2 1 64 0 0,1-1 0 0 0,-7 0 0 0 0,-1 1 0 0 0,1 1 0 0 0,3 1 0 0 0,2 1 0 0 0,3 2 0 0 0,3 1 0 0 0,2 1 0 0 0,2 1 0 0 0,3 0 0 0 0,2 2 0 0 0,2-1 0 0 0,3 2 0 0 0,2 1 0 0 0,3 0 0 0 0,3 2 0 0 0,2 0 0 0 0,-4 5 0 0 0,-1 2 0 0 0,3 2-72 0 0,3-1 72 0 0,4-1 0 0 0,4-1 0 0 0,3 1 0 0 0,3 0 0 0 0,4 0 0 0 0,-1 4 0 0 0,3 1 0 0 0,4-2 0 0 0,2 2 0 0 0,3-1-64 0 0,5-4 64 0 0,2 3 0 0 0,3 0 0 0 0,3-1 0 0 0,1-3 0 0 0,2-1 0 0 0,0-2 0 0 0,2-2 0 0 0,1 1 0 0 0,1-1 0 0 0,0 1 0 0 0,2 1 0 0 0,0 0 0 0 0,2-1 0 0 0,3 4 0 0 0,6 3 0 0 0,4-1 0 0 0,1-2 0 0 0,0-4 0 0 0,1-2 0 0 0,0-4 0 0 0,2-1 0 0 0,1-2 0 0 0,3-1 0 0 0,1-2 0 0 0,1 0 0 0 0,1-1 0 0 0,2 1 0 0 0,1 1 0 0 0,1 0 0 0 0,1 0 0 0 0,3 0 0 0 0,10 3 0 0 0,5-1 0 0 0,1-2 0 0 0,-3-2 0 0 0,-1-3 0 0 0,-2-3 0 0 0,-1-2 0 0 0,0-1 0 0 0,-1-1 0 0 0,1 0 0 0 0,2-1 0 0 0,2 0 0 0 0,4 0 0 0 0,2 0 0 0 0,3 1 0 0 0,10-1 0 0 0,2-1 0 0 0,-1 0 0 0 0,-4 0 0 0 0,-1-1 0 0 0,-2 0 0 0 0,0-1 0 0 0,0 1 0 0 0,1-1 0 0 0,1 0 0 0 0,1 0 0 0 0,0-3 0 0 0,0-1 0 0 0,1-2 0 0 0,-1-1 0 0 0,0-2 0 0 0,-3 0 0 0 0,-1 0 0 0 0,0 0 0 0 0,0-1 0 0 0,-1 0 0 0 0,-1-1 0 0 0,-1-2 0 0 0,-1 0 0 0 0,-1-1 0 0 0,8-3 0 0 0,2-2 0 0 0,-5 1 0 0 0,-5 0 0 0 0,-6 1 0 0 0,-4 0 0 0 0,-5-1 0 0 0,-3 0 0 0 0,-4 0 0 0 0,-2-1 0 0 0,-4-1 0 0 0,-3-2 0 0 0,-3 0 0 0 0,-2 0 64 0 0,-3-1-64 0 0,-1-1 0 0 0,-2 1 0 0 0,-2 0 0 0 0,-1 0 0 0 0,-2-1 0 0 0,-1-2 64 0 0,0-5-64 0 0,-1-3 0 0 0,-1-1 0 0 0,-4 1 0 0 0,-2 2 0 0 0,-4-5 0 0 0,-3 0 64 0 0,-3 2-64 0 0,-2 2 0 0 0,-3 2 0 0 0,-1 1 0 0 0,-2 2 0 0 0,0 0 0 0 0,-3 1 0 0 0,-1 1 0 0 0,-1 0 0 0 0,-1 1 0 0 0,-3-1 0 0 0,-3-1 64 0 0,-1 0-64 0 0,-2-1 0 0 0,-2 1 0 0 0,-4 0 0 0 0,-3-1 0 0 0,-11-3 0 0 0,-7-1 0 0 0,-3 2 0 0 0,-16-2 0 0 0,-23-2 0 0 0,-10 2 0 0 0,-2 3 0 0 0,3 3 0 0 0,3 3 0 0 0,3 1 0 0 0,0 3 0 0 0,-21 0-64 0 0,-9 2 64 0 0,-1 1 0 0 0,4 2 0 0 0,3 1 0 0 0,2 3 0 0 0,-1 2 0 0 0,-3 4 0 0 0,-2 3 0 0 0,-29 5-88 0 0,-13 5 88 0 0,-2 4-80 0 0,-23 9-400 0 0,-21 13-600 0 0,-17 17-744 0 0,-12 22-1056 0 0,14 9-6784 0 0,46-9-4447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26.762"/>
    </inkml:context>
    <inkml:brush xml:id="br0">
      <inkml:brushProperty name="width" value="0.1" units="cm"/>
      <inkml:brushProperty name="height" value="0.1" units="cm"/>
      <inkml:brushProperty name="color" value="#F4F91B"/>
    </inkml:brush>
  </inkml:definitions>
  <inkml:trace contextRef="#ctx0" brushRef="#br0">5842 386 2759 0 0,'2'-7'252'0'0,"-2"6"-157"0"0,0 0 1 0 0,0 0-1 0 0,1 0 1 0 0,-1 1-1 0 0,0-1 0 0 0,1 0 1 0 0,-1 0-1 0 0,0 0 1 0 0,1 0-1 0 0,-1 0 1 0 0,1 0-1 0 0,-1 1 0 0 0,1-1 1 0 0,0 0-1 0 0,-1 1 1 0 0,1-1-1 0 0,0 0 0 0 0,0 1 1 0 0,-1-1-1 0 0,1 1 1 0 0,1-1 260 0 0,-1 1-333 0 0,-1 0 0 0 0,0 0-1 0 0,1 0 1 0 0,-1 0 0 0 0,0 1-1 0 0,1-1 1 0 0,-1 0 0 0 0,0 0-1 0 0,1 0 1 0 0,-1 0 0 0 0,1 0-1 0 0,-1 0 1 0 0,0 0 0 0 0,1 0-1 0 0,-1 0 1 0 0,1 0 0 0 0,-1 0-1 0 0,0 0 1 0 0,1 0 0 0 0,-1 0-1 0 0,0-1 1 0 0,1 1 0 0 0,-1 0-1 0 0,0 0 1 0 0,1 0 0 0 0,-1 0-1 0 0,0-1 1 0 0,1 1 0 0 0,-1 0-1 0 0,0 0 1 0 0,0-1 0 0 0,1 1-1 0 0,-1 0 1 0 0,0-1 0 0 0,0 1-1 0 0,1 0 1 0 0,-1-1 0 0 0,0 0-1 0 0,0 1 117 0 0,1-1 0 0 0,-1 0-1 0 0,0 0 1 0 0,0 0-1 0 0,0 1 1 0 0,0-1 0 0 0,-1 0-1 0 0,1 0 1 0 0,0 0-1 0 0,0 1 1 0 0,0-1 0 0 0,-1 0-1 0 0,1 0 1 0 0,0 0-1 0 0,-1 1 1 0 0,1-1 0 0 0,-1 0-1 0 0,1 1 1 0 0,-1-1 0 0 0,1 0-1 0 0,-1 1 1 0 0,1-1-1 0 0,-1 1 1 0 0,1-1 0 0 0,-1 1-1 0 0,0-1 1 0 0,1 1-1 0 0,-1-1 1 0 0,0 1 0 0 0,0 0-1 0 0,-1-1 1 0 0,-1 0 253 0 0,0 1 0 0 0,0 0 1 0 0,0 0-1 0 0,0 0 0 0 0,-1 0 1 0 0,-5 2-1 0 0,-11 0 226 0 0,10-2-336 0 0,1-1 0 0 0,-1 0 0 0 0,1 0-1 0 0,-1-1 1 0 0,1-1 0 0 0,-1 1 0 0 0,1-2-1 0 0,-13-6 1 0 0,11 6-87 0 0,1 1 0 0 0,-1-1 0 0 0,0 2 0 0 0,0-1-1 0 0,0 2 1 0 0,0-1 0 0 0,0 2 0 0 0,0-1 0 0 0,-17 3-1 0 0,-10 2 145 0 0,-55 15-1 0 0,16-3 45 0 0,1-3 3 0 0,-200 23 694 0 0,119-39-530 0 0,147 3-495 0 0,-182 5 595 0 0,1-1-256 0 0,148-6-220 0 0,-18 0 3 0 0,1-2 0 0 0,-103-23 0 0 0,126 20-65 0 0,0 2 0 0 0,0 2-1 0 0,-66 1 1 0 0,79 2-99 0 0,-148-11 251 0 0,71 2-133 0 0,54 3-25 0 0,-83-20 0 0 0,60 10-9 0 0,-9 0 4 0 0,-127-8 1 0 0,105 11-55 0 0,62 6-41 0 0,-18-7 39 0 0,40 9-9 0 0,-33-5 0 0 0,-36-6-25 0 0,-147-30 53 0 0,205 41-46 0 0,-1 1-1 0 0,1 1 1 0 0,-45 2-1 0 0,4-1-23 0 0,46 0 13 0 0,-44-11 0 0 0,44 8 18 0 0,-39-4 0 0 0,-16-2-25 0 0,-3 0 0 0 0,-38-1 2 0 0,76 6 19 0 0,0 1-1 0 0,-55 3 1 0 0,-247 4-21 0 0,260-7 0 0 0,-183-3 0 0 0,191 14 0 0 0,26-2 0 0 0,-65-2 0 0 0,39-3 0 0 0,46 2 0 0 0,-47-5 0 0 0,56 1 0 0 0,1-1 0 0 0,-1 1 0 0 0,1 2 0 0 0,-1 0 0 0 0,-35 4 0 0 0,41-1 0 0 0,1 1 0 0 0,-1 0 0 0 0,1 1 0 0 0,0 1 0 0 0,0 1 0 0 0,1 0 0 0 0,-19 11 0 0 0,-26 20 2008 0 0,51-32-2260 0 0,0 1-1 0 0,0 1 1 0 0,1 0-1 0 0,0 0 1 0 0,0 0-1 0 0,1 1 1 0 0,-6 8-1 0 0,-36 63 275 0 0,39-61-88 0 0,4-8 66 0 0,1 0 0 0 0,0 0 0 0 0,1 1 0 0 0,-4 15 0 0 0,-6 20 0 0 0,11-36 0 0 0,0-1 0 0 0,1 1 0 0 0,0-1 0 0 0,0 15 0 0 0,-1 0 0 0 0,2-14 8 0 0,0 0 0 0 0,0 0 0 0 0,4 18 0 0 0,-2-18 0 0 0,-1-1 0 0 0,0 1 0 0 0,-1 18 0 0 0,-4 58 56 0 0,4-77-57 0 0,0 0-1 0 0,0 1 1 0 0,1-1-1 0 0,1 0 1 0 0,0 0-1 0 0,0-1 1 0 0,5 14-1 0 0,2 10 6 0 0,-8-24-6 0 0,0 0-1 0 0,0 1 0 0 0,-1-1 1 0 0,0 0-1 0 0,-1 1 1 0 0,-2 15-1 0 0,1-14 1 0 0,1 1 1 0 0,0 0 0 0 0,1 15-1 0 0,1-11 0 0 0,0-5 9 0 0,0 1-1 0 0,0 0 1 0 0,6 17-1 0 0,-3-10 0 0 0,0-1 0 0 0,-1 1 0 0 0,1 26 0 0 0,-2-18-6 0 0,-1-12 1 0 0,1 0 0 0 0,0-1 1 0 0,1 1-1 0 0,1-1 0 0 0,0 0 0 0 0,11 25 0 0 0,1-5-9 0 0,-6-11 0 0 0,2 0 0 0 0,23 34 0 0 0,-30-49-5 0 0,13 17 9 0 0,0 0-1 0 0,32 29 0 0 0,-41-46-117 0 0,0-1-1 0 0,0 1 0 0 0,1-2 0 0 0,-1 1 0 0 0,13 3 0 0 0,55 19 1349 0 0,-66-24-1515 0 0,16 3 334 0 0,0 0 0 0 0,36 2-1 0 0,-6 0-7 0 0,-18-5-8 0 0,0-1 0 0 0,54-3 0 0 0,-41 0-9 0 0,3-1 7 0 0,18 0-8 0 0,0 3 1 0 0,123 19-1 0 0,-144-12-5 0 0,0-3-1 0 0,54 0 1 0 0,107-9 30 0 0,-109 4-47 0 0,125 17 0 0 0,-155-11-4 0 0,-50-4-1 0 0,194 11 0 0 0,20-10 0 0 0,-178-1 0 0 0,61 10-1 0 0,-12 0 13 0 0,223 8 37 0 0,-245-16-45 0 0,278 34-4 0 0,-161-20 0 0 0,-121-13 0 0 0,94 17 0 0 0,-64 2 0 0 0,-37-6 0 0 0,0-5 0 0 0,110 8 0 0 0,39-23 27 0 0,53 2 10 0 0,-236 1-26 0 0,0-3-1 0 0,53-7 1 0 0,83-20 21 0 0,-94 9-32 0 0,-46 10 0 0 0,0 1 0 0 0,47-3 0 0 0,-50 10 9 0 0,-1-3 0 0 0,1 0 1 0 0,-1-2-1 0 0,-1-2 0 0 0,1-1 0 0 0,38-16 0 0 0,-25 7-3 0 0,21-9 16 0 0,-61 23-19 0 0,0 1 1 0 0,0-2 0 0 0,-1 1-1 0 0,1-1 1 0 0,-1 0 0 0 0,11-11-1 0 0,126-125 8 0 0,-129 129-8 0 0,-5 3 9 0 0,1 1-1 0 0,12-16 1 0 0,-19 20-9 0 0,0-1-1 0 0,-1 1 1 0 0,1 0-1 0 0,-1-1 1 0 0,0 1 0 0 0,0-1-1 0 0,0 0 1 0 0,-1 0 0 0 0,2-9-1 0 0,-2 6 3 0 0,0 0-1 0 0,-1 0 1 0 0,0 0-1 0 0,-1 0 1 0 0,1 0-1 0 0,-1 0 0 0 0,-1 1 1 0 0,-3-14-1 0 0,-3 0 30 0 0,-17-34 0 0 0,0 4-14 0 0,24 46-20 0 0,-1 0 0 0 0,1-1 0 0 0,0 1 0 0 0,0 0 0 0 0,0-1 0 0 0,1 1 0 0 0,0 0 0 0 0,1-8 0 0 0,7-45 0 0 0,-4 38 0 0 0,0-2 0 0 0,-1 1 0 0 0,-1-1 0 0 0,-1 0 0 0 0,0 0 0 0 0,-2 1 0 0 0,-4-24 0 0 0,-14-115 0 0 0,3 44 0 0 0,8 73 0 0 0,-3-79 0 0 0,10 99 0 0 0,-1 0 0 0 0,-6-25 0 0 0,-1-16 0 0 0,6 47 0 0 0,0 0 0 0 0,-1 0 0 0 0,-10-26 0 0 0,10 34 0 0 0,0 1 0 0 0,0 0 0 0 0,0 1 0 0 0,-1-1 0 0 0,-1 1 0 0 0,1 0 0 0 0,-13-12 0 0 0,-3 0 0 0 0,-27-20 0 0 0,36 32 4 0 0,0-1-1 0 0,0 2 1 0 0,-1-1-1 0 0,0 2 1 0 0,-1 0-1 0 0,1 0 1 0 0,-1 1 0 0 0,-20-3-1 0 0,-10 1 13 0 0,-61-2 0 0 0,72 8-51 0 0,0 2 0 0 0,1 1 0 0 0,-1 1 0 0 0,1 1 0 0 0,-50 16-1 0 0,11 4-1191 0 0,-91 43 0 0 0,67-24-964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36.360"/>
    </inkml:context>
    <inkml:brush xml:id="br0">
      <inkml:brushProperty name="width" value="0.1" units="cm"/>
      <inkml:brushProperty name="height" value="0.1" units="cm"/>
      <inkml:brushProperty name="color" value="#F4F91B"/>
    </inkml:brush>
  </inkml:definitions>
  <inkml:trace contextRef="#ctx0" brushRef="#br0">8784 208 919 0 0,'47'-25'1721'0'0,"-34"18"-947"0"0,1 0 0 0 0,13-11 0 0 0,19-28 3062 0 0,-46 46-3776 0 0,0 0-1 0 0,0 0 1 0 0,1-1 0 0 0,-1 1 0 0 0,0 0-1 0 0,1 0 1 0 0,-1 0 0 0 0,0 0-1 0 0,1-1 1 0 0,-1 1 0 0 0,0 0-1 0 0,1 0 1 0 0,-1 0 0 0 0,0 0 0 0 0,1 0-1 0 0,-1 0 1 0 0,0 0 0 0 0,1 0-1 0 0,-1 0 1 0 0,1 0 0 0 0,-1 0 0 0 0,0 0-1 0 0,1 0 1 0 0,-1 0 0 0 0,0 0-1 0 0,1 0 1 0 0,-1 0 0 0 0,0 1-1 0 0,1-1 1 0 0,-1 0 0 0 0,0 0 0 0 0,1 0-1 0 0,-1 1 1 0 0,0-1 0 0 0,0 0-1 0 0,1 0 1 0 0,-1 1 0 0 0,0-1-1 0 0,0 0 1 0 0,1 1 0 0 0,-1-1 0 0 0,0 1-1 0 0,0-1-33 0 0,1 1 0 0 0,-1-1-1 0 0,0 0 1 0 0,0 1 0 0 0,0-1-1 0 0,0 1 1 0 0,0-1 0 0 0,0 1 0 0 0,0-1-1 0 0,0 1 1 0 0,0-1 0 0 0,-1 1-1 0 0,1-1 1 0 0,0 0 0 0 0,0 1-1 0 0,0-1 1 0 0,0 1 0 0 0,-1-1-1 0 0,1 0 1 0 0,0 1 0 0 0,0-1 0 0 0,-1 1-1 0 0,1-1 1 0 0,0 0 0 0 0,-1 1-1 0 0,1-1 1 0 0,0 0 0 0 0,-1 0-1 0 0,1 1 1 0 0,-1-1 0 0 0,1 0-1 0 0,0 0 1 0 0,-1 1 0 0 0,1-1 0 0 0,-1 0-1 0 0,1 0 1 0 0,-1 0 0 0 0,0 0-1 0 0,-10 3 434 0 0,-1 0 1 0 0,0-2-1 0 0,-1 1 0 0 0,1-1 0 0 0,-21-2 0 0 0,14 1 106 0 0,-26 2-1 0 0,-77 7-124 0 0,94-7-134 0 0,-31-2 0 0 0,39-1-153 0 0,-1 1 1 0 0,1 1-1 0 0,-34 5 1 0 0,-3 4 107 0 0,-67 3 1 0 0,30-4 281 0 0,43-1-220 0 0,30-4-174 0 0,0-1 0 0 0,-24 0 0 0 0,-50 2 327 0 0,56-2-267 0 0,-40-1 0 0 0,-108-22 613 0 0,91 8-428 0 0,61 10-231 0 0,0 2-1 0 0,-59 7 0 0 0,46-3-76 0 0,-36 4 48 0 0,23-1 125 0 0,-1-3 1 0 0,-100-6-1 0 0,77-11-69 0 0,56 7-106 0 0,-1 2 0 0 0,0 1 1 0 0,-41 1-1 0 0,-93 9 0 0 0,102-4-20 0 0,-86-8 0 0 0,30 8 69 0 0,93-2-122 0 0,-121-1 91 0 0,62-2-76 0 0,43 2 38 0 0,0 2 0 0 0,-53 9 0 0 0,81-9-44 0 0,1-1 0 0 0,-25-1-1 0 0,-16 1 46 0 0,7 3 5 0 0,-84-3 0 0 0,3-2 2 0 0,-168 5 751 0 0,-33-13-1358 0 0,174 10 1006 0 0,32-1 825 0 0,65 0-975 0 0,-12 1-675 0 0,-111-3-1204 0 0,158 1 1548 0 0,-26 4 0 0 0,26-1 12 0 0,-31-1 0 0 0,16-3 8 0 0,7 1 17 0 0,-53-9 0 0 0,67 6-26 0 0,-11-2 17 0 0,-1 1-1 0 0,-47-2 0 0 0,44 6 13 0 0,14 0-8 0 0,-27 3 1 0 0,-9 4-10 0 0,-84 8 38 0 0,3-11-51 0 0,-12 3 64 0 0,34-5-66 0 0,59-2 57 0 0,15 2-20 0 0,-32-1 5 0 0,11-2-40 0 0,8-1 1 0 0,21 2 31 0 0,-47-8-1 0 0,54 5-31 0 0,-35 0 0 0 0,-9-2 0 0 0,44 2 13 0 0,1-1 0 0 0,0-1 0 0 0,0-1-1 0 0,-40-18 1 0 0,36 13 26 0 0,-129-58 183 0 0,141 66-211 0 0,-1 1 0 0 0,1 0 0 0 0,-1 1 0 0 0,0 0 0 0 0,1 1 0 0 0,-31 2 0 0 0,15 0-5 0 0,-166 0-6 0 0,151 0 7 0 0,10 0 12 0 0,-1-2 0 0 0,-64-8 0 0 0,-30-6-19 0 0,77 11 0 0 0,24 3 0 0 0,0 1 0 0 0,-1 2 0 0 0,-33 6 0 0 0,-20 2 0 0 0,-34 4 0 0 0,94-11 0 0 0,0-1 0 0 0,-31-2 0 0 0,-18 2 0 0 0,54-1 0 0 0,-1-1 0 0 0,1-1 0 0 0,-24-5 0 0 0,19 3 0 0 0,-27-1 0 0 0,19 2 0 0 0,-11 1 0 0 0,2 2 21 0 0,31-1-14 0 0,0 0 0 0 0,1 0 1 0 0,-1 1-1 0 0,0 0 0 0 0,-11 3 0 0 0,-4 2-7 0 0,14-3 0 0 0,1-1 0 0 0,0 1 0 0 0,0 1 0 0 0,0 0 0 0 0,-11 5 0 0 0,-4 6-6 0 0,11-8-2 0 0,1 0 0 0 0,0 1-1 0 0,1 0 1 0 0,0 1 0 0 0,0 1-1 0 0,-18 19 1 0 0,-7 13-56 0 0,13-11 64 0 0,2 1 0 0 0,-21 44 0 0 0,24-36 0 0 0,2 1 0 0 0,-12 52 0 0 0,7-33 0 0 0,3-11 0 0 0,-28 116 0 0 0,38-131 0 0 0,-14 47 0 0 0,-24 84 0 0 0,41-146 0 0 0,2 0 0 0 0,0 1 0 0 0,1-1 0 0 0,1 1 0 0 0,0-1 0 0 0,5 30 0 0 0,-3-42 0 0 0,1 0 0 0 0,1-1 0 0 0,0 1 0 0 0,-1-1 0 0 0,2 0 0 0 0,-1 0 0 0 0,1 0 0 0 0,0 0 0 0 0,0-1 0 0 0,9 10 0 0 0,6 2 0 0 0,31 25 0 0 0,-43-37 0 0 0,24 18 32 0 0,2-2 0 0 0,0-1 0 0 0,42 18 0 0 0,-58-32-32 0 0,1 0 0 0 0,0-1 0 0 0,30 4 0 0 0,-17-3 0 0 0,206 44 64 0 0,-136-29-7 0 0,85 21 86 0 0,-144-31-122 0 0,0-1 1 0 0,1-3-1 0 0,0-1 0 0 0,1-2 1 0 0,48-3-1 0 0,217 4 171 0 0,-306-5-192 0 0,137 0 91 0 0,-61-1-54 0 0,21-1 27 0 0,-8-9-64 0 0,-23 1 0 0 0,68 3-400 0 0,34 15 619 0 0,-58-1 2 0 0,10-8-221 0 0,-43-1 0 0 0,77-5 0 0 0,-67 4 0 0 0,132 12 0 0 0,-118 1 0 0 0,207-9 0 0 0,-209-3 19 0 0,0 4-1 0 0,132 19 1 0 0,103-4-19 0 0,-194-14 0 0 0,-68 2 0 0 0,0 3 0 0 0,94 23 0 0 0,-128-24 0 0 0,1-2 0 0 0,1-2 0 0 0,60-3 0 0 0,8 1 0 0 0,92 21 0 0 0,-76-5 0 0 0,73-2 0 0 0,-86-13 0 0 0,143 12 0 0 0,-163-2 0 0 0,0-3 0 0 0,0-5 0 0 0,102-9 0 0 0,-59-3 0 0 0,218 14 0 0 0,-278-2 0 0 0,145-11 0 0 0,-154 0 0 0 0,-12 0 0 0 0,1 3 0 0 0,86 5 0 0 0,-104 3 0 0 0,-1-2 0 0 0,1-1 0 0 0,73-9 0 0 0,230-54 64 0 0,-138 19-64 0 0,-170 36 0 0 0,-4 0 0 0 0,-1 0 0 0 0,54-22 0 0 0,-69 21 18 0 0,0-1 1 0 0,0-1-1 0 0,-1-1 0 0 0,0 0 1 0 0,0 0-1 0 0,15-20 0 0 0,-5 3 14 0 0,30-49 0 0 0,-46 66-32 0 0,13-22 0 0 0,-19 31 0 0 0,0 0 0 0 0,0-1 0 0 0,0 1 0 0 0,0 0 0 0 0,-1-1 0 0 0,1 1 0 0 0,-1-1 0 0 0,1 0 0 0 0,-1 1 0 0 0,0-1 0 0 0,0-4 0 0 0,0 7-4 0 0,0 0 1 0 0,-1-1-1 0 0,1 1 0 0 0,0 0 0 0 0,0 0 1 0 0,0-1-1 0 0,0 1 0 0 0,0 0 1 0 0,0 0-1 0 0,-1-1 0 0 0,1 1 0 0 0,0 0 1 0 0,0 0-1 0 0,0-1 0 0 0,-1 1 1 0 0,1 0-1 0 0,0 0 0 0 0,0 0 0 0 0,0-1 1 0 0,-1 1-1 0 0,1 0 0 0 0,0 0 1 0 0,-1 0-1 0 0,1 0 0 0 0,0 0 0 0 0,0 0 1 0 0,-1 0-1 0 0,1-1 0 0 0,0 1 1 0 0,-1 0-1 0 0,1 0 0 0 0,0 0 0 0 0,-1 0 1 0 0,1 0-1 0 0,0 0 0 0 0,0 0 0 0 0,-1 1 1 0 0,1-1-1 0 0,0 0 0 0 0,-1 0 1 0 0,1 0-1 0 0,0 0 0 0 0,0 0 0 0 0,-1 0 1 0 0,-13 8-537 0 0,-2 4-1541 0 0,-27 27-1 0 0,18-15-2393 0 0,-22 18-3356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42.148"/>
    </inkml:context>
    <inkml:brush xml:id="br0">
      <inkml:brushProperty name="width" value="0.1" units="cm"/>
      <inkml:brushProperty name="height" value="0.1" units="cm"/>
      <inkml:brushProperty name="color" value="#F4F91B"/>
    </inkml:brush>
  </inkml:definitions>
  <inkml:trace contextRef="#ctx0" brushRef="#br0">2224 69 455 0 0,'-4'-1'491'0'0,"-1"0"-1"0"0,1 1 1 0 0,-1-1-1 0 0,1 1 1 0 0,-6 0-1 0 0,-14 1 346 0 0,13-1-463 0 0,0 1 0 0 0,0-2 0 0 0,0 1 1 0 0,0-1-1 0 0,0-1 0 0 0,1 0 0 0 0,-17-6 0 0 0,1-2 299 0 0,4 0-149 0 0,-1 2 1 0 0,-31-8-1 0 0,32 12-363 0 0,-1 1 0 0 0,0 1 0 0 0,0 2 0 0 0,0 0 0 0 0,-28 3 0 0 0,-114 26 230 0 0,110-18-128 0 0,-56 16 309 0 0,79-17-431 0 0,-1-2 0 0 0,0-1-1 0 0,0-2 1 0 0,-42 2 0 0 0,-68-15 398 0 0,93 3 57 0 0,-99 3 0 0 0,-109 7 116 0 0,158-6-563 0 0,28 0-111 0 0,-76 2 106 0 0,119 1-183 0 0,1 2 0 0 0,0 0 0 0 0,-35 11 0 0 0,-48 23-1428 0 0,52-14-3407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44.231"/>
    </inkml:context>
    <inkml:brush xml:id="br0">
      <inkml:brushProperty name="width" value="0.1" units="cm"/>
      <inkml:brushProperty name="height" value="0.1" units="cm"/>
      <inkml:brushProperty name="color" value="#F4F91B"/>
    </inkml:brush>
  </inkml:definitions>
  <inkml:trace contextRef="#ctx0" brushRef="#br0">1521 276 1839 0 0,'1'-3'89'0'0,"-2"-1"-1"0"0,1 0 0 0 0,0 0 0 0 0,-1 0 0 0 0,-1-5 0 0 0,2 8-1 0 0,0 0 1 0 0,-1 0-1 0 0,1 0 1 0 0,-1 0-1 0 0,0 0 1 0 0,1 0-1 0 0,-1 0 1 0 0,0 0-1 0 0,1 0 0 0 0,-1 0 1 0 0,0 1-1 0 0,0-1 1 0 0,0 0-1 0 0,0 0 1 0 0,0 1-1 0 0,0-1 1 0 0,0 1-1 0 0,0-1 1 0 0,0 1-1 0 0,0-1 1 0 0,0 1-1 0 0,-1-1 0 0 0,-25-7 250 0 0,0-2-1 0 0,1 0 1 0 0,-48-29-1 0 0,41 21 282 0 0,22 13-459 0 0,0 0-1 0 0,-1 1 1 0 0,1 0-1 0 0,0 1 0 0 0,-23-4 1 0 0,-60 0 25 0 0,37 5-191 0 0,2-1 65 0 0,32 2 80 0 0,0 0-1 0 0,-1-2 0 0 0,1 0 0 0 0,-23-7 0 0 0,-21-7 1276 0 0,-130-15-1 0 0,159 27-1173 0 0,-108-9 737 0 0,72 8-688 0 0,-110-7 168 0 0,174 14-688 0 0,0 0-1 0 0,1 0 1 0 0,-1 0 0 0 0,0 1-1 0 0,1 1 1 0 0,-1 0-1 0 0,1 0 1 0 0,0 1 0 0 0,0 0-1 0 0,0 0 1 0 0,1 1-1 0 0,0 0 1 0 0,0 1 0 0 0,0 0-1 0 0,-8 8 1 0 0,-3 5-3754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45.784"/>
    </inkml:context>
    <inkml:brush xml:id="br0">
      <inkml:brushProperty name="width" value="0.1" units="cm"/>
      <inkml:brushProperty name="height" value="0.1" units="cm"/>
      <inkml:brushProperty name="color" value="#F4F91B"/>
    </inkml:brush>
  </inkml:definitions>
  <inkml:trace contextRef="#ctx0" brushRef="#br0">1765 27 2303 0 0,'-3'-5'3190'0'0,"2"5"-3101"0"0,-7 3 1266 0 0,-17 13-1579 0 0,8-4 420 0 0,11-10-108 0 0,-1 1 0 0 0,1-1 0 0 0,-1 0 0 0 0,0 0 0 0 0,0-1 1 0 0,1 0-1 0 0,-1 0 0 0 0,-11-1 0 0 0,-7-1 510 0 0,-26-5 0 0 0,-6 0 110 0 0,-112 6 14 0 0,103 2-433 0 0,0-2 1 0 0,-78-12 0 0 0,71-1 146 0 0,-151-17 762 0 0,-225 31-226 0 0,436 0-965 0 0,-28 1-204 0 0,1 2 0 0 0,-1 2 0 0 0,1 2 0 0 0,-61 20 0 0 0,62-15-4405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46.740"/>
    </inkml:context>
    <inkml:brush xml:id="br0">
      <inkml:brushProperty name="width" value="0.1" units="cm"/>
      <inkml:brushProperty name="height" value="0.1" units="cm"/>
      <inkml:brushProperty name="color" value="#F4F91B"/>
    </inkml:brush>
  </inkml:definitions>
  <inkml:trace contextRef="#ctx0" brushRef="#br0">2900 69 1839 0 0,'0'0'32'0'0,"0"0"0"0"0,0-1-1 0 0,0 1 1 0 0,1 0-1 0 0,-1 0 1 0 0,0-1 0 0 0,0 1-1 0 0,0 0 1 0 0,0 0-1 0 0,1-1 1 0 0,-1 1 0 0 0,0 0-1 0 0,0 0 1 0 0,0-1-1 0 0,0 1 1 0 0,0 0-1 0 0,0-1 1 0 0,0 1 0 0 0,0 0-1 0 0,0 0 1 0 0,0-1-1 0 0,0 1 1 0 0,0 0 0 0 0,0-1-1 0 0,0 1 1 0 0,0 0-1 0 0,0 0 1 0 0,0-1-1 0 0,0 1 1 0 0,-1 0 0 0 0,1-1-1 0 0,0 1 1 0 0,-11-9 422 0 0,-20-4-156 0 0,25 11-93 0 0,-9-5 325 0 0,-1 1-1 0 0,1 1 1 0 0,-1 0-1 0 0,-1 1 1 0 0,1 1-1 0 0,0 0 1 0 0,-21 0-1 0 0,-161 15 1047 0 0,1-1-649 0 0,-131 1 716 0 0,54 1-945 0 0,13-27-99 0 0,42-1-203 0 0,71 15-254 0 0,-169-9 28 0 0,-201 9-302 0 0,370 5-980 0 0,52-3-3567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48.603"/>
    </inkml:context>
    <inkml:brush xml:id="br0">
      <inkml:brushProperty name="width" value="0.1" units="cm"/>
      <inkml:brushProperty name="height" value="0.1" units="cm"/>
      <inkml:brushProperty name="color" value="#F4F91B"/>
    </inkml:brush>
  </inkml:definitions>
  <inkml:trace contextRef="#ctx0" brushRef="#br0">1132 39 2183 0 0,'-2'-1'7'0'0,"0"-1"-1"0"0,0 1 0 0 0,0 0 0 0 0,0 0 1 0 0,0 0-1 0 0,0 0 0 0 0,0 0 0 0 0,0 0 1 0 0,-1 0-1 0 0,1 1 0 0 0,0-1 0 0 0,0 1 1 0 0,-5-1-1 0 0,-35 2 146 0 0,14 0-96 0 0,-61-14 1206 0 0,59 8-389 0 0,-37-2 0 0 0,10 5 1427 0 0,-108 11 0 0 0,96-4-1253 0 0,-93-4-1 0 0,76-2-716 0 0,39 2-509 0 0,-1 1 1 0 0,1 3-1 0 0,-76 17 0 0 0,85-13-969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49.137"/>
    </inkml:context>
    <inkml:brush xml:id="br0">
      <inkml:brushProperty name="width" value="0.1" units="cm"/>
      <inkml:brushProperty name="height" value="0.1" units="cm"/>
      <inkml:brushProperty name="color" value="#F4F91B"/>
    </inkml:brush>
  </inkml:definitions>
  <inkml:trace contextRef="#ctx0" brushRef="#br0">1794 121 1839 0 0,'0'0'13'0'0,"1"1"-1"0"0,-1 0 0 0 0,0-1 0 0 0,1 1 0 0 0,-1-1 0 0 0,1 1 0 0 0,-1 0 0 0 0,0-1 0 0 0,1 1 0 0 0,-1 0 0 0 0,0-1 0 0 0,0 1 0 0 0,0 0 0 0 0,0 0 0 0 0,0-1 1 0 0,1 1-1 0 0,-1 0 0 0 0,0 0 0 0 0,0-1 0 0 0,-1 1 0 0 0,1 0 0 0 0,0-1 0 0 0,0 1 0 0 0,0 0 0 0 0,0 0 0 0 0,-1-1 0 0 0,1 1 0 0 0,0 0 0 0 0,-1-1 1 0 0,1 1-1 0 0,0-1 0 0 0,-1 1 0 0 0,1 0 0 0 0,-1-1 0 0 0,1 1 0 0 0,-1-1 0 0 0,1 1 0 0 0,-1-1 0 0 0,0 1 0 0 0,1-1 0 0 0,-1 0 0 0 0,1 1 0 0 0,-1-1 0 0 0,0 0 1 0 0,1 1-1 0 0,-1-1 0 0 0,0 0 0 0 0,0 0 0 0 0,1 0 0 0 0,-1 1 0 0 0,0-1 0 0 0,-1 0 0 0 0,-2 1 132 0 0,0-1 0 0 0,0 1 0 0 0,0-1 0 0 0,0 0 0 0 0,0 0-1 0 0,0 0 1 0 0,-1-1 0 0 0,-3 0 0 0 0,-47-20 1777 0 0,37 13-1083 0 0,-26-7 0 0 0,9 7-169 0 0,0 2-1 0 0,-56-3 1 0 0,-73 6 234 0 0,106 4-656 0 0,-17-5 88 0 0,0-3 1 0 0,-83-20-1 0 0,73 11 25 0 0,-102-5 0 0 0,-324 16-75 0 0,436 11-957 0 0,1 6-259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51.026"/>
    </inkml:context>
    <inkml:brush xml:id="br0">
      <inkml:brushProperty name="width" value="0.1" units="cm"/>
      <inkml:brushProperty name="height" value="0.1" units="cm"/>
      <inkml:brushProperty name="color" value="#F4F91B"/>
    </inkml:brush>
  </inkml:definitions>
  <inkml:trace contextRef="#ctx0" brushRef="#br0">1616 274 4487 0 0,'-15'-6'464'0'0,"5"3"-235"0"0,1 2 0 0 0,-1-1-1 0 0,-18 0 1 0 0,-8-1 355 0 0,-159-35 2185 0 0,121 19-1603 0 0,1-3-1 0 0,-81-37 0 0 0,34 12-130 0 0,76 31-836 0 0,-1 2 1 0 0,0 2-1 0 0,-1 2 1 0 0,-1 1-1 0 0,1 3 1 0 0,-1 2-1 0 0,-82 4 1 0 0,61 6-497 0 0,-92 20 0 0 0,11 13-5114 0 0,83-17 2037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5:54.602"/>
    </inkml:context>
    <inkml:brush xml:id="br0">
      <inkml:brushProperty name="width" value="0.1" units="cm"/>
      <inkml:brushProperty name="height" value="0.1" units="cm"/>
      <inkml:brushProperty name="color" value="#E71224"/>
    </inkml:brush>
  </inkml:definitions>
  <inkml:trace contextRef="#ctx0" brushRef="#br0">1 45 1087 0 0,'37'-19'0'0'0,"-9"8"96"0"0,1 2-96 0 0,-6 3 0 0 0,-7 6 0 0 0,-3 0-464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59.100"/>
    </inkml:context>
    <inkml:brush xml:id="br0">
      <inkml:brushProperty name="width" value="0.1" units="cm"/>
      <inkml:brushProperty name="height" value="0.1" units="cm"/>
      <inkml:brushProperty name="color" value="#F4F91B"/>
    </inkml:brush>
  </inkml:definitions>
  <inkml:trace contextRef="#ctx0" brushRef="#br0">1073 111 2615 0 0,'0'-1'24'0'0,"-1"0"0"0"0,1 0-1 0 0,0-1 1 0 0,-1 1-1 0 0,1 0 1 0 0,-1 0-1 0 0,1 0 1 0 0,-1 0 0 0 0,1 0-1 0 0,-1 0 1 0 0,0 0-1 0 0,0 0 1 0 0,1 0 0 0 0,-1 0-1 0 0,0 0 1 0 0,0 0-1 0 0,0 0 1 0 0,0 1-1 0 0,0-1 1 0 0,0 0 0 0 0,-2 0-1 0 0,-22-9 512 0 0,11 10-171 0 0,1 0-1 0 0,-1 0 1 0 0,1 1 0 0 0,-1 1 0 0 0,-13 3-1 0 0,-29 3 681 0 0,30-7-605 0 0,-1-1 0 0 0,1-2 0 0 0,-45-8 0 0 0,-76-25 628 0 0,60 12-554 0 0,46 14-269 0 0,-1 2 0 0 0,0 2 0 0 0,-74 0 0 0 0,96 6-265 0 0,0 1-1 0 0,0 0 1 0 0,0 2-1 0 0,0 0 0 0 0,1 1 1 0 0,0 1-1 0 0,0 1 1 0 0,0 1-1 0 0,-22 12 0 0 0,4 1-450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59.658"/>
    </inkml:context>
    <inkml:brush xml:id="br0">
      <inkml:brushProperty name="width" value="0.1" units="cm"/>
      <inkml:brushProperty name="height" value="0.1" units="cm"/>
      <inkml:brushProperty name="color" value="#F4F91B"/>
    </inkml:brush>
  </inkml:definitions>
  <inkml:trace contextRef="#ctx0" brushRef="#br0">1002 51 1375 0 0,'-310'-24'4405'0'0,"145"6"-3594"0"0,99 13-607 0 0,0 2 0 0 0,0 3 0 0 0,-105 14 0 0 0,67 0-200 0 0,50-8-64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00.402"/>
    </inkml:context>
    <inkml:brush xml:id="br0">
      <inkml:brushProperty name="width" value="0.1" units="cm"/>
      <inkml:brushProperty name="height" value="0.1" units="cm"/>
      <inkml:brushProperty name="color" value="#F4F91B"/>
    </inkml:brush>
  </inkml:definitions>
  <inkml:trace contextRef="#ctx0" brushRef="#br0">1883 49 1839 0 0,'-8'0'21'0'0,"-1"0"1"0"0,1 0-1 0 0,-10-2 0 0 0,-17 0 1616 0 0,-99 0 130 0 0,-155-22 0 0 0,208 14-1205 0 0,-1 4 0 0 0,1 3-1 0 0,-1 4 1 0 0,-94 13-1 0 0,110-8-31 0 0,-108-6 0 0 0,109-2-160 0 0,-119 11 0 0 0,144-3-327 0 0,-6-1-15 0 0,0 2 0 0 0,0 3 0 0 0,-48 16 0 0 0,-5 17-1816 0 0,79-34-1899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00.886"/>
    </inkml:context>
    <inkml:brush xml:id="br0">
      <inkml:brushProperty name="width" value="0.1" units="cm"/>
      <inkml:brushProperty name="height" value="0.1" units="cm"/>
      <inkml:brushProperty name="color" value="#F4F91B"/>
    </inkml:brush>
  </inkml:definitions>
  <inkml:trace contextRef="#ctx0" brushRef="#br0">1640 29 919 0 0,'-2'-1'84'0'0,"1"0"-1"0"0,0 0 0 0 0,-1 1 0 0 0,1-1 0 0 0,-1 0 0 0 0,1 1 0 0 0,-1 0 0 0 0,1-1 0 0 0,-1 1 0 0 0,1 0 0 0 0,-1 0 0 0 0,1 0 1 0 0,-3 0-1 0 0,-25 1 516 0 0,19 0-714 0 0,-31 1 428 0 0,-1-1 0 0 0,-81-10 0 0 0,46 0 521 0 0,0 2 0 0 0,-1 4 0 0 0,1 3 0 0 0,-1 4 0 0 0,-130 23 0 0 0,42-3-456 0 0,75-13-252 0 0,-130 33 1 0 0,182-33-128 0 0,0 1 0 0 0,1 2 0 0 0,-63 32 0 0 0,44-13-802 0 0,32-21-2204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02.265"/>
    </inkml:context>
    <inkml:brush xml:id="br0">
      <inkml:brushProperty name="width" value="0.1" units="cm"/>
      <inkml:brushProperty name="height" value="0.1" units="cm"/>
      <inkml:brushProperty name="color" value="#F4F91B"/>
    </inkml:brush>
  </inkml:definitions>
  <inkml:trace contextRef="#ctx0" brushRef="#br0">1367 171 455 0 0,'1'-5'104'0'0,"-1"1"72"0"0,1 1-1 0 0,0-1 1 0 0,0 0-1 0 0,0 0 1 0 0,1 1-1 0 0,2-7 0 0 0,-4 9-96 0 0,1 0-1 0 0,-1-1 0 0 0,0 1 0 0 0,0-1 1 0 0,0 1-1 0 0,0-1 0 0 0,0 1 0 0 0,0 0 0 0 0,0-1 1 0 0,0 1-1 0 0,0-1 0 0 0,-1 1 0 0 0,1 0 0 0 0,-1-1 1 0 0,1 1-1 0 0,-1 0 0 0 0,1-1 0 0 0,-1 1 0 0 0,0 0 1 0 0,0 0-1 0 0,0-1 0 0 0,0 1 0 0 0,0 0 0 0 0,0 0 1 0 0,-1-1-1 0 0,-1-1 18 0 0,0-1 0 0 0,0 1 1 0 0,-1 0-1 0 0,1 0 0 0 0,-1 0 1 0 0,0 0-1 0 0,-7-3 0 0 0,3 3 110 0 0,-1 0-1 0 0,1 1 1 0 0,-1 0-1 0 0,1 1 0 0 0,-1 0 1 0 0,0 0-1 0 0,-13 1 1 0 0,-66 9 180 0 0,26-1-268 0 0,-224-2 780 0 0,211-10-381 0 0,-133-24-1 0 0,8-9-54 0 0,152 31-431 0 0,0 2-1 0 0,-57 3 0 0 0,16 6-2543 0 0,48-3-358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03.015"/>
    </inkml:context>
    <inkml:brush xml:id="br0">
      <inkml:brushProperty name="width" value="0.1" units="cm"/>
      <inkml:brushProperty name="height" value="0.1" units="cm"/>
      <inkml:brushProperty name="color" value="#F4F91B"/>
    </inkml:brush>
  </inkml:definitions>
  <inkml:trace contextRef="#ctx0" brushRef="#br0">1389 57 455 0 0,'0'-1'117'0'0,"0"0"-1"0"0,0-1 1 0 0,-1 1-1 0 0,1 0 1 0 0,0-1-1 0 0,-1 1 1 0 0,0 0-1 0 0,1-1 1 0 0,-1 1-1 0 0,0 0 1 0 0,1 0-1 0 0,-1 0 1 0 0,0 0-1 0 0,0 0 1 0 0,0 0-1 0 0,0 0 1 0 0,0 0-1 0 0,0 0 1 0 0,0 0-1 0 0,0 0 1 0 0,0 1-1 0 0,-1-1 1 0 0,1 0-1 0 0,0 1 1 0 0,0-1-1 0 0,-1 1 1 0 0,1 0-1 0 0,0-1 1 0 0,-3 1-1 0 0,-6-3 171 0 0,-1 2 0 0 0,-20-2 0 0 0,11 1-276 0 0,-66-8 1066 0 0,-93 2-1 0 0,18 7-369 0 0,-396 12 2 0 0,504-6-717 0 0,-140 7-285 0 0,133-12-62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03.601"/>
    </inkml:context>
    <inkml:brush xml:id="br0">
      <inkml:brushProperty name="width" value="0.1" units="cm"/>
      <inkml:brushProperty name="height" value="0.1" units="cm"/>
      <inkml:brushProperty name="color" value="#F4F91B"/>
    </inkml:brush>
  </inkml:definitions>
  <inkml:trace contextRef="#ctx0" brushRef="#br0">1095 58 2759 0 0,'-393'-46'3400'0'0,"333"43"-3269"0"0,-520-5-188 0 0,519 12-2177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04.166"/>
    </inkml:context>
    <inkml:brush xml:id="br0">
      <inkml:brushProperty name="width" value="0.1" units="cm"/>
      <inkml:brushProperty name="height" value="0.1" units="cm"/>
      <inkml:brushProperty name="color" value="#F4F91B"/>
    </inkml:brush>
  </inkml:definitions>
  <inkml:trace contextRef="#ctx0" brushRef="#br0">2002 69 919 0 0,'-138'5'1155'0'0,"-148"-21"1091"0"0,50 2-577 0 0,118 10-1113 0 0,-156-10 301 0 0,110-2-389 0 0,-229 6 0 0 0,243 13-346 0 0,-42 3-692 0 0,142-2-2257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04.896"/>
    </inkml:context>
    <inkml:brush xml:id="br0">
      <inkml:brushProperty name="width" value="0.1" units="cm"/>
      <inkml:brushProperty name="height" value="0.1" units="cm"/>
      <inkml:brushProperty name="color" value="#F4F91B"/>
    </inkml:brush>
  </inkml:definitions>
  <inkml:trace contextRef="#ctx0" brushRef="#br0">1148 131 2471 0 0,'0'-1'6'0'0,"0"1"0"0"0,0 0 0 0 0,1 0-1 0 0,-1 0 1 0 0,0 0 0 0 0,0 0 0 0 0,0 0-1 0 0,0 0 1 0 0,0-1 0 0 0,0 1 0 0 0,0 0-1 0 0,0 0 1 0 0,0 0 0 0 0,0 0-1 0 0,0 0 1 0 0,0-1 0 0 0,0 1 0 0 0,0 0-1 0 0,0 0 1 0 0,0 0 0 0 0,0 0 0 0 0,0 0-1 0 0,0-1 1 0 0,0 1 0 0 0,0 0 0 0 0,0 0-1 0 0,0 0 1 0 0,0 0 0 0 0,-1 0-1 0 0,1 0 1 0 0,0 0 0 0 0,0-1 0 0 0,0 1-1 0 0,0 0 1 0 0,0 0 0 0 0,0 0 0 0 0,0 0-1 0 0,0 0 1 0 0,0 0 0 0 0,-1 0 0 0 0,1 0-1 0 0,0 0 1 0 0,0 0 0 0 0,0 0 0 0 0,0-1-1 0 0,-1 1 1 0 0,-10-4 313 0 0,-12-2 106 0 0,-79-15 995 0 0,41 7-442 0 0,-91-9 0 0 0,-125 8 136 0 0,204 10-913 0 0,-73-13 0 0 0,58 6-111 0 0,64 9-129 0 0,-1 1-1 0 0,1 1 1 0 0,-1 1-1 0 0,1 1 1 0 0,-30 6-1 0 0,17 1-151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05.598"/>
    </inkml:context>
    <inkml:brush xml:id="br0">
      <inkml:brushProperty name="width" value="0.1" units="cm"/>
      <inkml:brushProperty name="height" value="0.1" units="cm"/>
      <inkml:brushProperty name="color" value="#F4F91B"/>
    </inkml:brush>
  </inkml:definitions>
  <inkml:trace contextRef="#ctx0" brushRef="#br0">1368 124 1839 0 0,'-34'-2'1160'0'0,"-1"-2"-1"0"0,2-1 1 0 0,-62-18-1 0 0,42 9-978 0 0,-141-39 1176 0 0,154 46-1156 0 0,-83-3-1 0 0,52 6-161 0 0,15 2-1 0 0,-85 9 0 0 0,52-1-42 0 0,43-4-39 0 0,-242 18-614 0 0,219-10-2155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5:59.668"/>
    </inkml:context>
    <inkml:brush xml:id="br0">
      <inkml:brushProperty name="width" value="0.1" units="cm"/>
      <inkml:brushProperty name="height" value="0.1" units="cm"/>
      <inkml:brushProperty name="color" value="#E71224"/>
    </inkml:brush>
  </inkml:definitions>
  <inkml:trace contextRef="#ctx0" brushRef="#br0">50 0 2327 0 0,'-36'8'706'0'0,"35"-8"-623"0"0,0 0 0 0 0,0 1 0 0 0,0-1 0 0 0,1 1-1 0 0,-1-1 1 0 0,0 1 0 0 0,1-1 0 0 0,-1 1 0 0 0,0-1 0 0 0,1 1 0 0 0,-1 0 0 0 0,1-1 0 0 0,-1 1 0 0 0,1 0 0 0 0,-1 0 0 0 0,1-1 0 0 0,0 1 0 0 0,-1 0-1 0 0,1 0 1 0 0,0 0 0 0 0,0-1 0 0 0,-1 3 0 0 0,1-1 39 0 0,0 1-1 0 0,0-1 1 0 0,0 1-1 0 0,0 0 1 0 0,0-1-1 0 0,1 1 1 0 0,0 4 0 0 0,1 0-23 0 0,1-1 1 0 0,0 1 0 0 0,-1-1 0 0 0,2 0 0 0 0,4 7-1 0 0,-6-10-30 0 0,1 0-1 0 0,0 0 1 0 0,0-1-1 0 0,0 1 1 0 0,0-1-1 0 0,0 0 1 0 0,0 0-1 0 0,1 0 0 0 0,-1 0 1 0 0,1 0-1 0 0,0-1 1 0 0,-1 0-1 0 0,1 0 1 0 0,0 0-1 0 0,0 0 1 0 0,6 0-1 0 0,7 1 259 0 0,0-2 0 0 0,24-1 1 0 0,-41 1-326 0 0,164-17 826 0 0,-26 8-326 0 0,-86 7-268 0 0,-17 2-89 0 0,50 6-1 0 0,-5 1-35 0 0,-71-7-106 0 0,35 2 1 0 0,72-6-1 0 0,-28-5 40 0 0,1 3 0 0 0,165 13-1 0 0,204 32 86 0 0,-25-24-14 0 0,-412-15-110 0 0,360-13 252 0 0,-133 0-146 0 0,31-4-71 0 0,-167 8 20 0 0,152 5-1 0 0,58 4 61 0 0,-256-2-110 0 0,-53 2-9 0 0,143-1 0 0 0,-120 3 0 0 0,-1 2 0 0 0,49 10 0 0 0,12 6 16 0 0,0-6 0 0 0,1-3 0 0 0,133-2 0 0 0,21-5-16 0 0,-71 7 62 0 0,8 0 4 0 0,493-6 61 0 0,-638-5-126 0 0,120-1 12 0 0,250 4 38 0 0,402-13 13 0 0,-763 7-42 0 0,0 4-1 0 0,98 11 0 0 0,-145-11-65 0 0,0 0-1 0 0,0 0 0 0 0,0 0 0 0 0,-1 1 1 0 0,1-1-1 0 0,0 1 0 0 0,-1 0 0 0 0,1 0 1 0 0,-1 1-1 0 0,0 0 0 0 0,0-1 0 0 0,0 1 1 0 0,0 0-1 0 0,0 1 0 0 0,5 6 0 0 0,3 7-367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06.671"/>
    </inkml:context>
    <inkml:brush xml:id="br0">
      <inkml:brushProperty name="width" value="0.1" units="cm"/>
      <inkml:brushProperty name="height" value="0.1" units="cm"/>
      <inkml:brushProperty name="color" value="#F4F91B"/>
    </inkml:brush>
  </inkml:definitions>
  <inkml:trace contextRef="#ctx0" brushRef="#br0">1249 138 2815 0 0,'-3'-4'30'0'0,"0"1"-1"0"0,0-1 1 0 0,0 1-1 0 0,0 0 1 0 0,-1 0-1 0 0,1 0 1 0 0,-1 1-1 0 0,0-1 0 0 0,-4-1 1 0 0,-42-18 11 0 0,10 5 409 0 0,23 10-156 0 0,0 0 1 0 0,0 1 0 0 0,-1 1-1 0 0,0 0 1 0 0,-23-2 0 0 0,-96-4 894 0 0,69 7-838 0 0,28 1-175 0 0,-185-9 599 0 0,170 12-666 0 0,0 2-1 0 0,-63 12 1 0 0,-118 32-225 0 0,178-37-3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07.697"/>
    </inkml:context>
    <inkml:brush xml:id="br0">
      <inkml:brushProperty name="width" value="0.1" units="cm"/>
      <inkml:brushProperty name="height" value="0.1" units="cm"/>
      <inkml:brushProperty name="color" value="#F4F91B"/>
    </inkml:brush>
  </inkml:definitions>
  <inkml:trace contextRef="#ctx0" brushRef="#br0">1677 65 575 0 0,'-14'4'10'0'0,"0"1"0"0"0,0-2-1 0 0,-1 0 1 0 0,0-1 0 0 0,1 0-1 0 0,-16-1 1 0 0,-10-1 93 0 0,-39-6 0 0 0,53 2 435 0 0,-46-14-1 0 0,45 10 569 0 0,-42-6-1 0 0,-234 4 2054 0 0,176 10-2630 0 0,-52-13-15 0 0,32 1-253 0 0,-144 22-95 0 0,163-2-171 0 0,56-4 5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08.531"/>
    </inkml:context>
    <inkml:brush xml:id="br0">
      <inkml:brushProperty name="width" value="0.1" units="cm"/>
      <inkml:brushProperty name="height" value="0.1" units="cm"/>
      <inkml:brushProperty name="color" value="#F4F91B"/>
    </inkml:brush>
  </inkml:definitions>
  <inkml:trace contextRef="#ctx0" brushRef="#br0">2263 38 1839 0 0,'7'-4'842'0'0,"-13"2"-493"0"0,-21 1-316 0 0,15 1 87 0 0,-63-15 1666 0 0,54 10-1004 0 0,-1 1-1 0 0,-30-2 1 0 0,-3 7-239 0 0,1 2 0 0 0,-55 11 0 0 0,-17 2-384 0 0,-274 20 265 0 0,279-29-142 0 0,-193-14 0 0 0,241 3-187 0 0,-23 4 72 0 0,-178 22 0 0 0,88-3-168 0 0,17-5-527 0 0,91-7 201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10.802"/>
    </inkml:context>
    <inkml:brush xml:id="br0">
      <inkml:brushProperty name="width" value="0.1" units="cm"/>
      <inkml:brushProperty name="height" value="0.1" units="cm"/>
      <inkml:brushProperty name="color" value="#F4F91B"/>
    </inkml:brush>
  </inkml:definitions>
  <inkml:trace contextRef="#ctx0" brushRef="#br0">2407 1 4111 0 0,'-1'1'12'0'0,"1"-1"-1"0"0,0 1 0 0 0,0 0 1 0 0,-1 0-1 0 0,1 0 0 0 0,0-1 1 0 0,-1 1-1 0 0,1 0 0 0 0,-1 0 1 0 0,1-1-1 0 0,-1 1 0 0 0,1 0 1 0 0,-1-1-1 0 0,0 1 0 0 0,1-1 1 0 0,-1 1-1 0 0,0-1 0 0 0,1 1 1 0 0,-1-1-1 0 0,-1 1 0 0 0,-19 14 183 0 0,9-7-67 0 0,-2-1 0 0 0,1-1 0 0 0,-1 0 0 0 0,0-1-1 0 0,0-1 1 0 0,-26 6 0 0 0,-95 4 1442 0 0,41-5-940 0 0,-34 10 286 0 0,28-2-304 0 0,-122 2 0 0 0,-154-29 554 0 0,269-1-679 0 0,-155-36 0 0 0,220 37-361 0 0,-160-34 448 0 0,159 37-483 0 0,-1 2 0 0 0,-73 1 0 0 0,-50 13 3 0 0,125-5-594 0 0,-80 19 0 0 0,73-9-542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11.927"/>
    </inkml:context>
    <inkml:brush xml:id="br0">
      <inkml:brushProperty name="width" value="0.1" units="cm"/>
      <inkml:brushProperty name="height" value="0.1" units="cm"/>
      <inkml:brushProperty name="color" value="#F4F91B"/>
    </inkml:brush>
  </inkml:definitions>
  <inkml:trace contextRef="#ctx0" brushRef="#br0">2254 119 919 0 0,'-3'-4'346'0'0,"0"0"0"0"0,-1 0-1 0 0,0 0 1 0 0,0 0-1 0 0,0 1 1 0 0,0 0-1 0 0,-1 0 1 0 0,1 0-1 0 0,-6-2 1 0 0,-8-6-358 0 0,4 2 418 0 0,0 1-1 0 0,-1 1 1 0 0,0 0-1 0 0,0 1 0 0 0,-1 0 1 0 0,1 1-1 0 0,-1 1 1 0 0,-32-4-1 0 0,-10 3 189 0 0,-70 3-1 0 0,63 2-354 0 0,-6-1-36 0 0,-546-2 707 0 0,505 5-856 0 0,-192 7 124 0 0,217-2-99 0 0,-128 26 0 0 0,60-1 23 0 0,12-3-3294 0 0,76-13-180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5:55.406"/>
    </inkml:context>
    <inkml:brush xml:id="br0">
      <inkml:brushProperty name="width" value="0.35" units="cm"/>
      <inkml:brushProperty name="height" value="2.1" units="cm"/>
      <inkml:brushProperty name="color" value="#33CCFF"/>
      <inkml:brushProperty name="inkEffects" value="pencil"/>
    </inkml:brush>
  </inkml:definitions>
  <inkml:trace contextRef="#ctx0" brushRef="#br0">2244 222 2759 263096 52288,'-2'-2'272'0'0,"-3"0"-272"0"0,1-1 0 0 0,-1 0 576 0 0,2 2 776 0 0,0 1-664 0 0,0 1-536 0 0,1 0-152 0 0,-1 3 0 0 0,0-1 64 0 0,-1 1-64 0 0,-2 0 0 0 0,-1-2 320 0 0,-3-3 528 0 0,0-1-408 0 0,1-1 416 0 0,-1-2 1040 0 0,0 0-936 0 0,-1 0-384 0 0,1 2-64 0 0,0 0-24 0 0,0 2 0 0 0,0 0-288 0 0,-1 2-56 0 0,0-1-16 0 0,-3 1 72 0 0,-1-1-136 0 0,0-1-64 0 0,0-1 96 0 0,0 0 160 0 0,2-1 24 0 0,1-1 8 0 0,-1-1 288 0 0,0-1-280 0 0,0 0 0 0 0,0 1 0 0 0,-1-1-96 0 0,2 1-16 0 0,0 1-8 0 0,1 0 0 0 0,0 1-56 0 0,-1-1-16 0 0,1 1 0 0 0,-1 0 0 0 0,0 0-24 0 0,-1-1-8 0 0,0-1 0 0 0,-1 1 0 0 0,-1-1 56 0 0,-1 0 0 0 0,0-1 8 0 0,-1 1 0 0 0,0 0 64 0 0,-1-1 16 0 0,0 1 0 0 0,-1-1 0 0 0,1 1-24 0 0,-4 0 192 0 0,-1 1-192 0 0,0 0-96 0 0,1 1-32 0 0,0 1 0 0 0,0 0 0 0 0,1 0-64 0 0,1 0 0 0 0,-1 0 0 0 0,-2-2 64 0 0,-6-1 8 0 0,0-1-72 0 0,-1 0 96 0 0,2 0-24 0 0,1 0 0 0 0,-2 1 72 0 0,-2 1 0 0 0,0 1-72 0 0,2 2-72 0 0,3 1 0 0 0,1 1 0 0 0,-4 2 0 0 0,-1 1 64 0 0,0 1-64 0 0,2 1 0 0 0,0 0 0 0 0,2 0 0 0 0,1 1 64 0 0,-4 3-64 0 0,-1 1 0 0 0,0 0 72 0 0,-4 2-72 0 0,-1 0 72 0 0,1 0-72 0 0,3-1 0 0 0,4-1 96 0 0,1-1-96 0 0,3-1 96 0 0,2 0-96 0 0,0 0 88 0 0,1 1-88 0 0,0 0 80 0 0,-1 4-8 0 0,-3 3-8 0 0,-1 3 0 0 0,4 0-64 0 0,2-2 64 0 0,4-2-64 0 0,3-1 96 0 0,1 1 32 0 0,2 2 24 0 0,2 5 24 0 0,2 0-88 0 0,2-1 8 0 0,2 0 8 0 0,1-3 0 0 0,2-1 0 0 0,0-1-40 0 0,1-1-64 0 0,0-1 88 0 0,1 1-88 0 0,-1 0 96 0 0,0 0-96 0 0,-1-1 96 0 0,0 1-96 0 0,0-1 88 0 0,0 0-88 0 0,-1-1 80 0 0,0 2 8 0 0,0 0-88 0 0,0-1 96 0 0,-1 0-96 0 0,1-2 80 0 0,-1 1-80 0 0,0-1 64 0 0,0 0-64 0 0,-1 0 0 0 0,0 4 64 0 0,1 0-64 0 0,-1 1 64 0 0,1-1-64 0 0,1 0 0 0 0,1 3 64 0 0,0 2-64 0 0,1-1 0 0 0,1 1 64 0 0,0 0-64 0 0,1-1 0 0 0,0-2 0 0 0,0-1 64 0 0,1-2-64 0 0,1 0 80 0 0,0 0-80 0 0,2 0 80 0 0,-1-1-80 0 0,2 0 80 0 0,0 1-80 0 0,1-1 80 0 0,2-1-80 0 0,0 1 80 0 0,2-1-80 0 0,1-1 80 0 0,1 0-8 0 0,0 0 0 0 0,1 0 0 0 0,1 0 0 0 0,0 0-72 0 0,1 0 80 0 0,0 1-80 0 0,0 0 80 0 0,1 1-80 0 0,1-1 80 0 0,0-1-80 0 0,0 0 80 0 0,0-1-80 0 0,1-1 0 0 0,0 0 0 0 0,-1-2 0 0 0,2-1 0 0 0,-1 0 64 0 0,2-1-64 0 0,1 0 0 0 0,1-1 88 0 0,4 1-24 0 0,1-1 32 0 0,0-1-8 0 0,0 0-8 0 0,-2-2 0 0 0,0 0 0 0 0,0-1-80 0 0,0 0 96 0 0,0-1-96 0 0,0-1 96 0 0,0 0-96 0 0,4-2 72 0 0,2-1-72 0 0,-1-2 80 0 0,-2-2-16 0 0,-1-2-64 0 0,4-3 168 0 0,1-2-104 0 0,-2-1 0 0 0,-2 0 0 0 0,-2 1-64 0 0,-1 0 80 0 0,-1-1-80 0 0,-2 1 80 0 0,0-1-80 0 0,-2 1 0 0 0,-1 0 72 0 0,0 1-72 0 0,-2 0 0 0 0,-1 0 72 0 0,-1 0-72 0 0,1-1 0 0 0,-1 0 0 0 0,2-2 0 0 0,-1-1 0 0 0,0-1 0 0 0,0 0 64 0 0,-1-1-64 0 0,-2 1 0 0 0,-1-1 0 0 0,-1-1 64 0 0,-1-2-64 0 0,-1-1 0 0 0,0-1 0 0 0,-1 0 0 0 0,0-1 0 0 0,-2 1 0 0 0,-1 0 0 0 0,-1 2 64 0 0,-2 1-64 0 0,-2 1 0 0 0,-1 1 0 0 0,-3 0 64 0 0,-1 0-64 0 0,-2 1 0 0 0,-2 1 0 0 0,-2 0 0 0 0,-2 0 0 0 0,-1 2 0 0 0,-1-1 0 0 0,-2 0 64 0 0,-1 0-64 0 0,-2-1 0 0 0,-1 0 0 0 0,-2-1 0 0 0,-2 1 0 0 0,-2-1 0 0 0,-2 2 0 0 0,-1 0 0 0 0,-1 1 0 0 0,-3 0 0 0 0,-2 2 0 0 0,0-1 64 0 0,-7 0-64 0 0,-3-2 0 0 0,-1 2 0 0 0,1 0 0 0 0,1 2 0 0 0,-1 0 0 0 0,1 2 0 0 0,0-1 0 0 0,0 1 0 0 0,0 1 0 0 0,1 0 0 0 0,0 0 0 0 0,-2 2 0 0 0,-1 0 0 0 0,-1 2 0 0 0,1 2 0 0 0,1 1 0 0 0,1 2 0 0 0,1-1 0 0 0,0 2 0 0 0,0 0 0 0 0,-1 2 0 0 0,-2 0 0 0 0,-1 1 0 0 0,0 0 0 0 0,-1 2 0 0 0,0 0 0 0 0,-7 4 0 0 0,-1 2 0 0 0,3 1 0 0 0,2 2 0 0 0,5 1 0 0 0,-3 3 0 0 0,2 3 0 0 0,3 2 0 0 0,3 0 0 0 0,3 2 0 0 0,2 0 0 0 0,1 1-64 0 0,1 0 64 0 0,1-1 0 0 0,1 1 0 0 0,2-1 0 0 0,2 1 0 0 0,2-2 0 0 0,1 1 0 0 0,2-1 0 0 0,2 1 0 0 0,2-1 0 0 0,2 1 0 0 0,2 0 0 0 0,2-1 0 0 0,1 0 0 0 0,2 1 0 0 0,1-1 0 0 0,2 0 0 0 0,0-1 0 0 0,3 5 0 0 0,2 3 0 0 0,1-1 0 0 0,3-2 0 0 0,1-1 0 0 0,3-3 0 0 0,1-2 0 0 0,1-1 0 0 0,3-2 0 0 0,1-1 0 0 0,3-1 0 0 0,0-1 0 0 0,2-1 0 0 0,2 0 0 0 0,1-1 0 0 0,1-1 0 0 0,1-1 0 0 0,0-1 0 0 0,2 1 0 0 0,7 1 0 0 0,3 2 0 0 0,2 0 0 0 0,2-2 0 0 0,0-1 0 0 0,1-1 0 0 0,-1-3 0 0 0,0-1 0 0 0,1-3 0 0 0,0-3 0 0 0,0-1 64 0 0,-1-2-64 0 0,2-1 0 0 0,7-2 72 0 0,3-2-72 0 0,1 0 0 0 0,-2-1 72 0 0,-2-1-72 0 0,-1 0 96 0 0,-1-3-96 0 0,0 0 96 0 0,-1-2-32 0 0,8-5 32 0 0,1-2-32 0 0,-2-2-64 0 0,-1-2 96 0 0,-4-1-96 0 0,-1 0 96 0 0,-3-1-96 0 0,-3-1 80 0 0,-1 0-80 0 0,-2-2 80 0 0,-2-1-80 0 0,-2-1 0 0 0,-2-1 72 0 0,-1-1-72 0 0,-3-1 0 0 0,-2-1 72 0 0,-1-1-72 0 0,-2 0 0 0 0,-2 1 64 0 0,-4-1-64 0 0,-1 1 0 0 0,-2-4 0 0 0,-2 1 0 0 0,-3 1 0 0 0,-3 3 0 0 0,-2 3 64 0 0,-4-4-64 0 0,-1 1 0 0 0,-3 1 0 0 0,-3 3 0 0 0,-1 1 0 0 0,-2 2 0 0 0,-1 2 64 0 0,-2 0-64 0 0,-2 2 0 0 0,-2-1 0 0 0,-2 0 0 0 0,-4 2 0 0 0,-1-1 0 0 0,-3 0 0 0 0,-1 1 0 0 0,-1 1 0 0 0,-1 1 0 0 0,-2 1 0 0 0,1 2 0 0 0,-2 2 0 0 0,0 1 0 0 0,-1 2 0 0 0,-1 2 0 0 0,-9 1 0 0 0,-4 2 0 0 0,-1 2 0 0 0,-6 4 0 0 0,-3 2 0 0 0,2 1 0 0 0,1 3 0 0 0,2 0 0 0 0,1 2 0 0 0,1 1 0 0 0,1 2 0 0 0,2 0 0 0 0,-7 4 0 0 0,0 2 0 0 0,1 3 0 0 0,1 2 0 0 0,4 0 0 0 0,1 2 0 0 0,3 0 0 0 0,1 1 0 0 0,2 0 0 0 0,2 2 0 0 0,0 1 0 0 0,2 1 0 0 0,0 1 0 0 0,1 1 0 0 0,0 0-64 0 0,1 1 64 0 0,1-1 0 0 0,2-1 0 0 0,2-1 0 0 0,2-1 0 0 0,3-1 0 0 0,2 5 0 0 0,2 1 0 0 0,4 1 0 0 0,3 0 0 0 0,3-1-64 0 0,3 0 64 0 0,3 1 0 0 0,3 5 0 0 0,4 6 0 0 0,3 2 0 0 0,3-1 0 0 0,1-3 0 0 0,4-4 0 0 0,2-3 0 0 0,3-4-64 0 0,3-3 64 0 0,2 0 0 0 0,4-2 0 0 0,2-2 0 0 0,2-1 0 0 0,3-1 0 0 0,2-2 0 0 0,1-1 0 0 0,0-2 0 0 0,2-3 0 0 0,1-2 0 0 0,2-3 0 0 0,9-1 0 0 0,15-4 80 0 0,16-5 0 0 0,5-3-80 0 0,-1-3 96 0 0,-4-3-96 0 0,-4-1 96 0 0,-5-4-96 0 0,-5-2 96 0 0,-4-3-96 0 0,-4-2 88 0 0,-3-2-88 0 0,-4-1 80 0 0,-7 1-80 0 0,-6 1 64 0 0,-4-1-64 0 0,-8 0-168 0 0,-11 5-352 0 0,-17 11-1768 0 0,-16 11-80 0 0,-6 5-21311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6:01.774"/>
    </inkml:context>
    <inkml:brush xml:id="br0">
      <inkml:brushProperty name="width" value="0.35" units="cm"/>
      <inkml:brushProperty name="height" value="2.1" units="cm"/>
      <inkml:brushProperty name="color" value="#33CCFF"/>
      <inkml:brushProperty name="inkEffects" value="pencil"/>
    </inkml:brush>
  </inkml:definitions>
  <inkml:trace contextRef="#ctx0" brushRef="#br0">2116 408 3679 267554 50714,'-14'-4'1248'0'0,"-9"-1"800"0"0,-4 1-1000 0 0,4 0-760 0 0,3 2-144 0 0,4 1-32 0 0,3 1-8 0 0,-2 1-104 0 0,-1 0 0 0 0,-4 1 64 0 0,-2 0-64 0 0,-2-1 168 0 0,-5 0 200 0 0,-4-2 464 0 0,0-2-88 0 0,2-2 24 0 0,3-2 0 0 0,4-1-48 0 0,2-1-8 0 0,3-1 0 0 0,0-1 0 0 0,2 0-264 0 0,0 1-64 0 0,1 0 0 0 0,0 1-8 0 0,1 0-240 0 0,0 2-40 0 0,-1-1-16 0 0,-1 1 0 0 0,0 0-80 0 0,-2-1 0 0 0,0 0 0 0 0,0-1 64 0 0,0 0 32 0 0,0 0 8 0 0,0 1 0 0 0,1-2 0 0 0,0 1 104 0 0,0-1 16 0 0,-1 0 8 0 0,-1 1 0 0 0,-1 0-72 0 0,-2 1-8 0 0,0 2-8 0 0,1 0 0 0 0,-1 1-80 0 0,1 0-64 0 0,0 2 72 0 0,0 0-72 0 0,-1 2 64 0 0,0 1-64 0 0,-1-1 0 0 0,0 2 72 0 0,0 0-72 0 0,-2 1 0 0 0,-1 1 0 0 0,0 1 0 0 0,-2 2 96 0 0,1 0-32 0 0,-1 2 0 0 0,1 1 0 0 0,0 1 0 0 0,0 0 0 0 0,0 1 0 0 0,0 0 0 0 0,2-1-64 0 0,1 1 80 0 0,0-1-80 0 0,1 1 80 0 0,1 0-80 0 0,-1 1 0 0 0,0 0 72 0 0,1 1-72 0 0,0 0 72 0 0,1 0-72 0 0,1 1 96 0 0,1 0-96 0 0,1 0 128 0 0,3 0-24 0 0,0-1-8 0 0,2 1 0 0 0,2 1-24 0 0,0 0-8 0 0,1 2 0 0 0,0 0 0 0 0,1 2-64 0 0,0 0 96 0 0,1 1-96 0 0,-1 1 96 0 0,2 1-96 0 0,1 0 0 0 0,1 1 72 0 0,0 1-72 0 0,1 0 64 0 0,1 1-64 0 0,1 0 64 0 0,0 6 0 0 0,1 6 16 0 0,2 2-80 0 0,0-1 88 0 0,1-1-88 0 0,1-2 96 0 0,1 1-96 0 0,1-1 80 0 0,1 6-16 0 0,-1 2-64 0 0,1-1 64 0 0,0-3-64 0 0,1-2 0 0 0,0-4 64 0 0,1 0 0 0 0,0-3 0 0 0,1 0 0 0 0,0-2 0 0 0,1-1 16 0 0,0 0 0 0 0,0-1 0 0 0,1-1 0 0 0,1-2 16 0 0,1-2 8 0 0,2-1 0 0 0,5 1 128 0 0,4 0-104 0 0,1-2 0 0 0,1-1 0 0 0,1-1 0 0 0,0-2 8 0 0,0-1 0 0 0,-1-1 0 0 0,0-1-32 0 0,-1-1-8 0 0,1-1 0 0 0,1-1 0 0 0,-1-2-8 0 0,1 0-8 0 0,1-2 0 0 0,0 0 0 0 0,2-1-8 0 0,0-1 0 0 0,1 0 0 0 0,-1 0 0 0 0,1-1 0 0 0,7-1 72 0 0,1 0-72 0 0,1-2-8 0 0,-1-1 0 0 0,0 0 0 0 0,-1-1 0 0 0,0 0-64 0 0,2 1 96 0 0,0-1-96 0 0,0 1 96 0 0,-1-1-96 0 0,1 0 80 0 0,0-1-80 0 0,0-2 80 0 0,2-1-80 0 0,1-2 0 0 0,0 0 72 0 0,8-5-72 0 0,4-1 72 0 0,0-2-72 0 0,-2 0 0 0 0,-3 0 96 0 0,-3 0-96 0 0,-1 0 96 0 0,-3 0-96 0 0,-2 1 112 0 0,4-4 40 0 0,1-6 0 0 0,-3-2-72 0 0,-5 0 0 0 0,-3-3 0 0 0,-2-5 0 0 0,-3-1 0 0 0,-5 2-80 0 0,-2-3 64 0 0,-3 0 0 0 0,-3 2-64 0 0,-1-4 0 0 0,-2-1 64 0 0,-3 2-64 0 0,-1-4 72 0 0,-3 0-72 0 0,-1 2 0 0 0,-4-3 64 0 0,-2 0-64 0 0,-3 3 0 0 0,-3-2 0 0 0,-2 1 64 0 0,-1 3-64 0 0,-2 3 0 0 0,-1 3 0 0 0,-1 1 64 0 0,-1 1-64 0 0,-2 2 0 0 0,-1 0 0 0 0,-2 0 0 0 0,-1 1 0 0 0,-3 1 0 0 0,0 0 0 0 0,-2 0 64 0 0,-1 2-64 0 0,0 0 0 0 0,-2 1 0 0 0,-1 1 0 0 0,-2 2 0 0 0,-8-3 0 0 0,-12-4 0 0 0,-4 1 0 0 0,0 2 0 0 0,3 5 0 0 0,2 3 0 0 0,3 5 0 0 0,2 3 0 0 0,-8 3 0 0 0,-1 2 0 0 0,0 2 0 0 0,-5 1 0 0 0,-5 2 0 0 0,2 0-64 0 0,4 1 64 0 0,6 2 0 0 0,4 1 0 0 0,3 3 0 0 0,2 1 0 0 0,0 2 0 0 0,-1 3 0 0 0,-9 6 0 0 0,-3 4 0 0 0,0 2 0 0 0,2 1-64 0 0,3 1 64 0 0,-6 5 0 0 0,1 1 0 0 0,3 0 0 0 0,5-2 0 0 0,5-2 0 0 0,5 0-64 0 0,3-1 64 0 0,-1 6 0 0 0,2 0 0 0 0,2 0 0 0 0,0 5 0 0 0,2-1 0 0 0,3-1 0 0 0,2 1 0 0 0,1 5-64 0 0,3 0 64 0 0,4-3 0 0 0,5-3 0 0 0,4-3 0 0 0,4-2 0 0 0,3-1 0 0 0,4 0-64 0 0,2-1 64 0 0,3 1 0 0 0,3 0 0 0 0,7 8 0 0 0,6 2 0 0 0,3 1 0 0 0,2-2 0 0 0,3-1 0 0 0,8 2 0 0 0,2 0 0 0 0,1-4 0 0 0,-1-3 0 0 0,-1-5 0 0 0,-2-2 0 0 0,1-3 0 0 0,0-1 0 0 0,-1-2 0 0 0,0-1 0 0 0,0-2 0 0 0,1-3 0 0 0,-1-1 0 0 0,1-2 64 0 0,0-3-64 0 0,2-2 0 0 0,0-1 0 0 0,8 1 0 0 0,4-2 0 0 0,0 0 0 0 0,-2-1 64 0 0,-2-2-64 0 0,-3-1 0 0 0,0-1 0 0 0,-1-2 64 0 0,0 0-64 0 0,-2-2 0 0 0,-1-1 0 0 0,-3-1 0 0 0,1-2 0 0 0,-1-2 64 0 0,0-1-64 0 0,1-3 0 0 0,0-1 64 0 0,9-6 16 0 0,1-3-80 0 0,1 0 88 0 0,-3-1-88 0 0,-3 1 96 0 0,-3 1-96 0 0,-3 1 80 0 0,-1-2-80 0 0,-3-1 64 0 0,-1-2-64 0 0,-1-1 80 0 0,-4-3-80 0 0,-1 0 96 0 0,-4-2-96 0 0,-4-1 88 0 0,-2-1-88 0 0,-3-2 80 0 0,-3-1-80 0 0,-2-3 96 0 0,-3-8-32 0 0,-2-3 32 0 0,-4-1-96 0 0,-3 2 72 0 0,-2 3-72 0 0,-3 3 64 0 0,-1 3-64 0 0,-1 1 64 0 0,0 1-64 0 0,0 1 64 0 0,0 0-64 0 0,0 1 0 0 0,-1 0 0 0 0,0-1 0 0 0,-2-1 0 0 0,-1-1 0 0 0,-2 0 0 0 0,-3-1 0 0 0,-1 1 0 0 0,-2 1 0 0 0,-2 1 0 0 0,0 3 0 0 0,-2 2 0 0 0,-5-3 0 0 0,-8-2 0 0 0,-3 3 0 0 0,0 5 0 0 0,1 5 0 0 0,3 7 0 0 0,0 5 0 0 0,1 4 0 0 0,-8 5 0 0 0,-4 3 0 0 0,-1 2-72 0 0,0 2 72 0 0,2 2 0 0 0,1 1 0 0 0,1 1 0 0 0,0 1 0 0 0,0 1 0 0 0,-1 2-64 0 0,0 1 64 0 0,-8 7 0 0 0,-11 8 0 0 0,-2 6 0 0 0,2 2 0 0 0,3 1-64 0 0,4 2 64 0 0,5 1 0 0 0,5 0 0 0 0,4-1 0 0 0,4-1 0 0 0,2 0 0 0 0,3-1 0 0 0,1-1-64 0 0,1 1 64 0 0,-1 4 0 0 0,0 1 0 0 0,4 0 0 0 0,5-3 0 0 0,3-3 0 0 0,4 3-64 0 0,3 5 64 0 0,4 1 0 0 0,5 0 0 0 0,4-1 0 0 0,4-1 0 0 0,4-1 0 0 0,3 0 0 0 0,3-1 0 0 0,2 0 0 0 0,4 0 0 0 0,2-1 0 0 0,3-1 0 0 0,2-2 0 0 0,10 5 0 0 0,5 0 0 0 0,1-2 0 0 0,8 0 0 0 0,11 1 0 0 0,3-5 0 0 0,0-4 0 0 0,-2-6 0 0 0,-3-4 0 0 0,8-3 0 0 0,2-1 0 0 0,1-3 0 0 0,10-2 0 0 0,2-3 0 0 0,-4-4 0 0 0,-3-4 0 0 0,-4-5 64 0 0,-3-5-64 0 0,0-3 0 0 0,-2-5 0 0 0,1-4 64 0 0,1-3-64 0 0,0-2 0 0 0,1-3 0 0 0,-2-2 64 0 0,-1-3-64 0 0,-4-3 0 0 0,-3-3 72 0 0,-5-4-72 0 0,-4-5 64 0 0,-3-4-64 0 0,-5-4 0 0 0,-5-4 0 0 0,-5-13 64 0 0,-10-3-64 0 0,-7 3 0 0 0,-12-5 64 0 0,-12-2-64 0 0,-13-1-488 0 0,-15 4-576 0 0,-12 9-15144 0 0,2 17 4873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8:26.839"/>
    </inkml:context>
    <inkml:brush xml:id="br0">
      <inkml:brushProperty name="width" value="0.35" units="cm"/>
      <inkml:brushProperty name="height" value="2.1" units="cm"/>
      <inkml:brushProperty name="color" value="#33CCFF"/>
      <inkml:brushProperty name="inkEffects" value="pencil"/>
    </inkml:brush>
  </inkml:definitions>
  <inkml:trace contextRef="#ctx0" brushRef="#br0">2168 458 455 221143 75436,'-1'0'0'0'0,"0"-1"0"0"0,0 1 0 0 0,-1-1 1472 0 0,1 0 248 0 0,0 1 48 0 0,-1-1 800 0 0,1 1-1984 0 0,0-1-40 0 0,-1 0 328 0 0,0-1-584 0 0,0-1 0 0 0,0 0-8 0 0,0-1 8 0 0,0 0 0 0 0,0 0 0 0 0,-1 0 0 0 0,0 0 144 0 0,-3 0 504 0 0,-1 1-464 0 0,-1 0-40 0 0,-1 1 416 0 0,-2-1-424 0 0,1 0-104 0 0,1 0-32 0 0,0 1 0 0 0,1-1 0 0 0,0 1-40 0 0,1 0-16 0 0,0 0 0 0 0,0 0 0 0 0,-1 0 32 0 0,-1 1 8 0 0,1 0 0 0 0,0 0 0 0 0,-1 1-16 0 0,0-2 0 0 0,0 1 0 0 0,0-1 0 0 0,-1 0-16 0 0,1-1-8 0 0,-1 0 0 0 0,-1 0 0 0 0,-1 0-8 0 0,0 0-8 0 0,-1-1 0 0 0,-1 1 0 0 0,0 1 8 0 0,0-2 0 0 0,0 1 0 0 0,-2 1 0 0 0,0-1-16 0 0,0 0 0 0 0,-1 0 0 0 0,0 0 0 0 0,1 0-64 0 0,0 0-16 0 0,2 1 0 0 0,1 0 0 0 0,0-1-48 0 0,0 1-16 0 0,-1-1 0 0 0,0 0 0 0 0,0 0 72 0 0,-1 1 16 0 0,0-1 0 0 0,-1-1 0 0 0,1 1-24 0 0,1 0 0 0 0,0 0 0 0 0,0-1 0 0 0,0 0-24 0 0,0-1-8 0 0,0 0 0 0 0,-2-1 0 0 0,-2-1-8 0 0,1-1-88 0 0,-2-1 80 0 0,-1 1-16 0 0,1-1-64 0 0,1 2 64 0 0,1-1 0 0 0,1 2 0 0 0,1 0 0 0 0,0 0 0 0 0,1 0 0 0 0,0 0-64 0 0,0 1 96 0 0,0-1-32 0 0,0 1 0 0 0,1-1-64 0 0,-2 1 96 0 0,-1-1-32 0 0,-1 0 0 0 0,-1 0-64 0 0,0 0 96 0 0,0 0-32 0 0,-1 1-64 0 0,1-1 96 0 0,-1 0-96 0 0,1 1 96 0 0,-1 0-96 0 0,0 0 0 0 0,0-1 0 0 0,1 1 64 0 0,0-1-64 0 0,0 1 0 0 0,0-1 72 0 0,1 1-72 0 0,0 0 88 0 0,1 0-24 0 0,-1 1 0 0 0,1 0 0 0 0,-1 0 0 0 0,1 1 0 0 0,0 1 0 0 0,-1-1 0 0 0,-3 0 0 0 0,1 1 0 0 0,2-1-64 0 0,2 1 0 0 0,1 0 0 0 0,2-1 0 0 0,1 1 0 0 0,0-1 0 0 0,0 0 64 0 0,0 1-64 0 0,-1 0 0 0 0,0 1 80 0 0,0 1-80 0 0,-1 0 80 0 0,1 1-80 0 0,0 0 0 0 0,-1 1 72 0 0,0 1-72 0 0,-2 0 64 0 0,2 0-64 0 0,0 1 0 0 0,1 0 0 0 0,1 1 64 0 0,-1-1-64 0 0,-2 1 0 0 0,-2 0 0 0 0,1 0 0 0 0,0 1 0 0 0,0-1 0 0 0,1 0 0 0 0,0 0 0 0 0,1 0 0 0 0,-1 0 0 0 0,1 0 64 0 0,-1 0-64 0 0,-1 1 64 0 0,1 1-64 0 0,1 0 64 0 0,1 1-64 0 0,2-1 0 0 0,0 1 64 0 0,1-1-64 0 0,0 2 0 0 0,0 2 0 0 0,1 0 0 0 0,1 2 0 0 0,0 1 0 0 0,1 0 0 0 0,0 1 0 0 0,0 0 0 0 0,1 1 0 0 0,0-1 0 0 0,0 1 0 0 0,1 0 0 0 0,-1 0 0 0 0,2 0 64 0 0,0 1-64 0 0,0 1 0 0 0,1 0 0 0 0,0-1 64 0 0,1-1-64 0 0,1 0 0 0 0,0 0 0 0 0,0-1 64 0 0,1 1-64 0 0,0 1 0 0 0,1 0 0 0 0,0 1 64 0 0,0 1-64 0 0,1-1 0 0 0,1 1 64 0 0,-1 0-64 0 0,1 0 64 0 0,0 0-64 0 0,-1 0 0 0 0,1 0 72 0 0,0-1-72 0 0,0 0 0 0 0,0 1 72 0 0,0 0-72 0 0,-1-1 0 0 0,0 1 72 0 0,0-1-72 0 0,-1 0 0 0 0,1 0 72 0 0,0-1-72 0 0,0 1 0 0 0,-1-1 0 0 0,0-1 0 0 0,0 0 64 0 0,0 0-64 0 0,-1-1 64 0 0,0-1-64 0 0,0 0 64 0 0,0 0-64 0 0,0 0 0 0 0,1 0 64 0 0,0 0-64 0 0,0 0 64 0 0,2 0-64 0 0,0 0 64 0 0,2-1-64 0 0,0 1 0 0 0,1-2 0 0 0,0 1 0 0 0,1 0 0 0 0,0 0 0 0 0,1-1 0 0 0,1 2 0 0 0,0-1 0 0 0,0 0 96 0 0,0 0-24 0 0,0 0 0 0 0,-1-2 0 0 0,0 0-72 0 0,0 0 0 0 0,1-2 0 0 0,-1 1 64 0 0,0-1-64 0 0,1 0 0 0 0,0-1 0 0 0,2 1 64 0 0,0 0-64 0 0,0-1 0 0 0,1 1 72 0 0,0-1-72 0 0,0 1 0 0 0,0 0 64 0 0,0 0-64 0 0,0 1 0 0 0,-1-2 0 0 0,2 1 0 0 0,-1-1 0 0 0,1-1 64 0 0,0 1-64 0 0,4 1 0 0 0,1 0 64 0 0,2 0-64 0 0,0-1 0 0 0,0 0 0 0 0,1-1 0 0 0,-1 0 0 0 0,0 0 0 0 0,1-1 64 0 0,-1 1-64 0 0,1-2 0 0 0,0 0 0 0 0,-1 0 0 0 0,2 0 64 0 0,-1-1-64 0 0,0-1 0 0 0,2 0 0 0 0,-1-1 0 0 0,2-1 0 0 0,1 1 0 0 0,1-2 0 0 0,4 0 64 0 0,1-2-64 0 0,1 0 0 0 0,-2 0 0 0 0,-1 0 0 0 0,-2-1 0 0 0,-2-1 0 0 0,-1 1 64 0 0,-1 0-64 0 0,4-3 0 0 0,2 0 0 0 0,0-1 0 0 0,0-1 0 0 0,-1 0 0 0 0,0 0 0 0 0,0 0 0 0 0,1-1 64 0 0,-1 0-64 0 0,0 0 0 0 0,0-1 0 0 0,0 0 0 0 0,0 0 0 0 0,0 1 64 0 0,0-1-64 0 0,4-1 0 0 0,1 0 0 0 0,-1 0 0 0 0,-2 1 0 0 0,-3 1 0 0 0,-1 0 0 0 0,-2 1 0 0 0,-2 0 0 0 0,-1 1 0 0 0,-2 0 64 0 0,0 0-64 0 0,-1-2 0 0 0,1 0 0 0 0,1-2 0 0 0,0 0 0 0 0,0-1 64 0 0,2 1-64 0 0,1-2 0 0 0,1 1 424 0 0,0 0 56 0 0,1-1 0 0 0,4-2-272 0 0,5-4-1104 0 0,-1-2 424 0 0,-3 0 384 0 0,-5 1 88 0 0,-4 2 0 0 0,-3 0 0 0 0,-4 2 0 0 0,-1 0 0 0 0,-2-1 0 0 0,-1 0 0 0 0,-1-1 0 0 0,0-2 0 0 0,-2 1 64 0 0,-1-1-64 0 0,-1-1 0 0 0,-2 2 64 0 0,0-1-64 0 0,-2 1 0 0 0,-1 1 64 0 0,-2 1-64 0 0,0 0 0 0 0,-1 0 0 0 0,-2-1 64 0 0,0 0-64 0 0,-2 0 0 0 0,-1 0 0 0 0,-1 0 0 0 0,-1 0 0 0 0,-1 1 0 0 0,0 0 0 0 0,-1 0 0 0 0,-1 1 0 0 0,0-1 0 0 0,-2 0 0 0 0,-2-1 0 0 0,0-1 0 0 0,-1 1 0 0 0,-2-3 0 0 0,-3-1 0 0 0,0 0 0 0 0,0 0 0 0 0,-1 1 0 0 0,1 2 0 0 0,-1 0 0 0 0,-1 1 0 0 0,0 1 0 0 0,-2 0 0 0 0,0 1 0 0 0,-2 0 0 0 0,0 1 0 0 0,-1 0 0 0 0,-2 1 0 0 0,-1 0 0 0 0,-1 1 0 0 0,-3 1 0 0 0,-1 0 0 0 0,-1 1 0 0 0,-1 0 0 0 0,0 2 0 0 0,0 1 0 0 0,-5 0 0 0 0,-2 1 0 0 0,2 0 0 0 0,0 2 0 0 0,3 1 0 0 0,-6 1 0 0 0,-6 1 0 0 0,-1 3 0 479 1,2 1 0-479-1,4 1 0 535 1,2 1 0-535-1,-3 1 0 0 0,-1 1 0 0 0,2 0 0 0 0,-2 2 0 479-1,2 0 0-479 1,5 1 0 0 0,4 0 0 0 0,4 0 0 0 0,3 2 0 0 0,3 0 0 0 0,0 0 0 0 0,1 1 0 0 0,0 1 0 0 0,-1 1 0 0 0,0 1 0 0 0,0 1 0 0 0,1 1 0 0 0,0 1 0 0 0,2 0 0 0 0,1 1-64 535-2,2 0 64-535 2,0 0 0 0 0,1-1 0 0 0,0 1 0 0 0,0-1 0 0 0,0 2 0 0 0,0 0 0 0 0,0 1 0 0 0,-2 4 0 0 0,-3 5 0 0 0,-1 2 0 0 0,3 0 0 0 0,2 2 0 0 0,3-1 0 0 0,4-2 0 0 0,4-2 0 0 0,2-3 0 0 0,2 1 0 0 0,2 0 0 0 0,2-1 0 0 0,2-1 0 0 0,2 0 0 0 0,2-1 0 0 0,1 1 0 0 0,2-1 0 0 0,2 1 0 0 0,0 0 0 0 0,3 0 0 0 0,1 0 0 0 0,0-4 0 0 0,-3-6 0 0 0,12 12 0 0 0,2 1 0 0 0,-2-5 0 0 0,7 8 0 0 0,0-2 0 0 0,-5-6 0 0 0,9 6 0 0 0,0-3 0 0 0,-5-5 0 0 0,8 3 0 0 0,-2-2 0 0 0,13 3 0 0 0,-2-2 0 0 0,6-2 0 0 0,-6-5 0 0 0,3-1 0 0 0,-5-3 0 0 0,4-1 64 0 0,8 1-64 0 0,4-2 0 0 0,0-1 0 0 0,-1-2 0 0 0,-2-2 0 0 0,-2-3 0 0 0,-1-1 0 0 0,-1-2 0 0 0,-2-3 0 0 0,0-1 64 0 0,2-2-64 0 0,0-1 0 0 0,0-3 0 0 0,1-1 0 0 0,0-2 0 0 0,0-2 0 0 0,1-3 0 0 0,1 0 64 0 0,1-1-64 0 0,0-2 0 0 0,0-1 0 0 0,-2 0 0 0 0,-2-2 0 0 0,0-1 0 0 0,-2-2 0 0 0,-2-2 320 0 0,7-5 384 0 0,6-7-544 0 0,16-16-1160 0 0,4-8 1000 0 0,-8 1 0 0 0,-12 8 0 0 0,-14 8 0 0 0,-13 8 0 0 0,-10 4 0 0 0,-7 4 0 0 0,-6 2 0 0 0,-4 1 0 0 0,-3 1 0 0 0,-2 1 0 0 0,-2 0 0 0 0,-2 1 0 0 0,-1-1 64 0 0,-2 1-64 0 0,-1-1 0 0 0,-3 1 0 0 0,-1 0 64 0 0,-3 1-64 0 0,-1-1 0 0 0,-2 1 0 0 0,-4 0 0 0 0,-1-1 0 0 0,-4 1 0 0 0,-1 1 0 0 0,-3 1 0 0 0,-2 0 256 0 0,-1 1 24 0 0,-2 2 0 0 0,-9-1-160 0 0,-31-5-912 0 0,-12 1 792 0 0,-2 3 0 0 0,5 6 0 0 0,5 4 0 0 0,7 3 0 0 0,4 5 0 0 0,4 2 0 0 0,1 3 0 0 0,2 3 64 0 0,-2 2-64 0 0,-1 4 0 0 0,-3 3 0 0 0,-5 4 0 0 0,-4 4 0 0 0,-3 2 0 506 4,0 2 0 1-2,0 2 0-507-2,-2 3 0 591-5,-3 5 0-28 5,-2 4-64-1-2,-3 5-16-83 6,-3 5 0-479-4,-19 13-640 0 0,-18 17-816 0 0,-4 12-15744 0 0,21-10 5233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9:06.003"/>
    </inkml:context>
    <inkml:brush xml:id="br0">
      <inkml:brushProperty name="width" value="0.1" units="cm"/>
      <inkml:brushProperty name="height" value="0.1" units="cm"/>
      <inkml:brushProperty name="color" value="#F4F91B"/>
    </inkml:brush>
  </inkml:definitions>
  <inkml:trace contextRef="#ctx0" brushRef="#br0">2474 67 2671 0 0,'4'-4'325'0'0,"0"0"0"0"0,0 0 0 0 0,1 0-1 0 0,0 1 1 0 0,0 0 0 0 0,-1 0 0 0 0,2 0 0 0 0,-1 1-1 0 0,0-1 1 0 0,1 1 0 0 0,-1 1 0 0 0,1-1-1 0 0,7-1 1 0 0,-12 3-192 0 0,1 1 1 0 0,-1-1-1 0 0,0 0 0 0 0,0 1 1 0 0,0-1-1 0 0,0 1 0 0 0,0 0 0 0 0,0-1 1 0 0,0 1-1 0 0,0 0 0 0 0,-1-1 1 0 0,1 1-1 0 0,0 0 0 0 0,0 0 1 0 0,-1 0-1 0 0,1 0 0 0 0,0-1 0 0 0,-1 1 1 0 0,1 0-1 0 0,0 2 0 0 0,-1-3-76 0 0,1 1 0 0 0,-1-1 0 0 0,0 0-1 0 0,0 1 1 0 0,1-1 0 0 0,-1 0-1 0 0,0 1 1 0 0,0-1 0 0 0,0 0 0 0 0,0 1-1 0 0,1-1 1 0 0,-1 0 0 0 0,0 1 0 0 0,0-1-1 0 0,0 1 1 0 0,0-1 0 0 0,0 0-1 0 0,0 1 1 0 0,0-1 0 0 0,0 1 0 0 0,0-1-1 0 0,0 0 1 0 0,0 1 0 0 0,-1-1 0 0 0,1 1-1 0 0,0-1 1 0 0,0 0 0 0 0,0 1-1 0 0,0-1 1 0 0,-1 0 0 0 0,1 1 0 0 0,0-1-1 0 0,0 0 1 0 0,-1 1 0 0 0,1-1 0 0 0,0 0-1 0 0,0 1 1 0 0,-1-1 0 0 0,1 0-1 0 0,0 0 1 0 0,-1 0 0 0 0,1 1 0 0 0,-1-1-1 0 0,1 0 1 0 0,0 0 0 0 0,-1 0 0 0 0,1 0-1 0 0,0 1 1 0 0,-1-1 0 0 0,1 0-1 0 0,-1 0 1 0 0,1 0 0 0 0,-1 0 0 0 0,-1 0 210 0 0,0 1 1 0 0,-1 0 0 0 0,1 0 0 0 0,0 0-1 0 0,0 0 1 0 0,0 0 0 0 0,1 0 0 0 0,-4 2-1 0 0,-11 7 633 0 0,12-8-754 0 0,1-1 0 0 0,-1 1 0 0 0,1-1 0 0 0,-1 0 0 0 0,0 0 0 0 0,1-1 0 0 0,-1 1 0 0 0,0-1 0 0 0,0 0 0 0 0,1 1 0 0 0,-1-2 0 0 0,0 1 0 0 0,0 0 0 0 0,1-1 0 0 0,-1 0 0 0 0,0 0 0 0 0,1 0 0 0 0,-1 0 0 0 0,-4-3 0 0 0,-9-3 236 0 0,0 1 0 0 0,-1 1 0 0 0,1 0 0 0 0,-24-3 0 0 0,-2 0 61 0 0,19 3-182 0 0,-1 2 0 0 0,-1 0 0 0 0,1 2-1 0 0,-47 4 1 0 0,52-3-121 0 0,-1-1 1 0 0,0 0-1 0 0,-33-8 0 0 0,-17-1 95 0 0,-116 2 136 0 0,142 9-253 0 0,1 1 0 0 0,-53 11-1 0 0,-79 28 299 0 0,134-30-253 0 0,0-1-1 0 0,-1-2 1 0 0,-58 4 0 0 0,6 0-37 0 0,59-6-87 0 0,-58 1 1 0 0,75-7-14 0 0,0 1-1 0 0,0 0 1 0 0,0 2 0 0 0,-37 9-1 0 0,30-6-14 0 0,0-1 1 0 0,-49 2-1 0 0,46-4 19 0 0,-15 4 34 0 0,33-5-44 0 0,0 0-1 0 0,0 0 1 0 0,0-1-1 0 0,0-1 1 0 0,-21-1-1 0 0,15-1-12 0 0,-29 0 0 0 0,-8 0-10 0 0,37 0 12 0 0,9 2 7 0 0,0-1 0 0 0,-1 0 1 0 0,1-1-1 0 0,0 0 0 0 0,0 0 0 0 0,0-1 1 0 0,-14-6-1 0 0,11 3-3 0 0,-89-57 155 0 0,95 60-159 0 0,1 0 0 0 0,0 1 1 0 0,-1-1-1 0 0,1 1 0 0 0,-1 0 0 0 0,1 1 0 0 0,-1-1 0 0 0,0 1 0 0 0,0 0 1 0 0,0 0-1 0 0,0 0 0 0 0,0 1 0 0 0,-8-1 0 0 0,10 2-2 0 0,-1-1-1 0 0,1 0 0 0 0,-1 1 1 0 0,1 0-1 0 0,-1 0 1 0 0,1 0-1 0 0,-1 0 0 0 0,1 0 1 0 0,0 1-1 0 0,0-1 1 0 0,0 1-1 0 0,0 0 0 0 0,0 0 1 0 0,0 0-1 0 0,0 1 1 0 0,1-1-1 0 0,-1 1 0 0 0,1-1 1 0 0,-5 6-1 0 0,-2 7-6 0 0,-1 0 0 0 0,2 1 0 0 0,-13 31 0 0 0,20-42 0 0 0,1 1 0 0 0,-1-1 0 0 0,1 1 0 0 0,0 0 0 0 0,0-1 0 0 0,1 1 0 0 0,-1-1 0 0 0,1 1 0 0 0,3 7 0 0 0,1 17 0 0 0,-2-13 21 0 0,0 1 0 0 0,10 29-1 0 0,-8-31-7 0 0,0 2 52 0 0,-2 0 1 0 0,3 32 0 0 0,-4-27-11 0 0,5 24-1 0 0,-1-11 59 0 0,-1 1 0 0 0,1 71 0 0 0,-8-44-75 0 0,0-26 7 0 0,4 38 0 0 0,2-50-24 0 0,1-1 1 0 0,1 0-1 0 0,1-1 0 0 0,2 1 1 0 0,16 33-1 0 0,-24-55-21 0 0,4 7 13 0 0,2 1 1 0 0,-1-1-1 0 0,1-1 0 0 0,0 1 1 0 0,1-1-1 0 0,17 16 1 0 0,12 13 31 0 0,-33-33-39 0 0,1 0 1 0 0,0 0 0 0 0,0-1-1 0 0,1 0 1 0 0,-1 0 0 0 0,1 0-1 0 0,0-1 1 0 0,10 5 0 0 0,5 0 16 0 0,28 7-1 0 0,-12-4-10 0 0,20 6 9 0 0,0-3 1 0 0,1-2-1 0 0,1-3 0 0 0,0-3 1 0 0,80 0-1 0 0,-19-7-21 0 0,58 12 128 0 0,-69-11-128 0 0,-80 0 9 0 0,-1-1 1 0 0,49-9-1 0 0,0-1 16 0 0,-16 8-21 0 0,0 2 0 0 0,63 7-1 0 0,-65 2-3 0 0,72 20 0 0 0,7 1 0 0 0,-79-23 0 0 0,1-2 0 0 0,-1-3 0 0 0,101-10 0 0 0,-110 4 0 0 0,74-5 0 0 0,-116 10 7 0 0,1 0 0 0 0,-1 0 0 0 0,0-1 0 0 0,1-1 0 0 0,-1 1 0 0 0,0-1 0 0 0,0-1 0 0 0,0 1 0 0 0,-1-1 0 0 0,1-1 0 0 0,0 1 0 0 0,-1-1 0 0 0,0-1 0 0 0,0 1 0 0 0,0-1 0 0 0,-1-1 0 0 0,1 1 0 0 0,-1-1 0 0 0,-1 0 0 0 0,1 0 0 0 0,-1-1 0 0 0,0 1 0 0 0,0-1 0 0 0,-1 0 0 0 0,0-1 0 0 0,0 1 0 0 0,-1-1 0 0 0,3-10 0 0 0,8-32 74 0 0,-2-2 1 0 0,-3 0 0 0 0,4-92-1 0 0,-17-160 230 0 0,1 230-195 0 0,-27-137 0 0 0,24 183-87 0 0,-2-1 0 0 0,-1 2 0 0 0,-1-1 0 0 0,-1 1 0 0 0,-1 0 0 0 0,-2 2 0 0 0,-29-44 0 0 0,40 66-28 0 0,1-1-1 0 0,-1 1 1 0 0,0-1 0 0 0,0 1-1 0 0,0 0 1 0 0,-1 0 0 0 0,1 0-1 0 0,-1 1 1 0 0,0-1 0 0 0,0 1-1 0 0,0 0 1 0 0,0 0 0 0 0,0 0-1 0 0,-4-1 1 0 0,4 3-8 0 0,1-1 1 0 0,0 1-1 0 0,-1 0 0 0 0,1 0 1 0 0,0 0-1 0 0,0 1 0 0 0,-1-1 1 0 0,1 1-1 0 0,0 0 0 0 0,0 0 0 0 0,0 0 1 0 0,-1 0-1 0 0,1 0 0 0 0,1 1 1 0 0,-1-1-1 0 0,0 1 0 0 0,0 0 0 0 0,0 0 1 0 0,1 0-1 0 0,-3 3 0 0 0,-24 22-782 0 0,1 2 0 0 0,2 2 0 0 0,-44 63 0 0 0,22-18-844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3:49.869"/>
    </inkml:context>
    <inkml:brush xml:id="br0">
      <inkml:brushProperty name="width" value="0.1" units="cm"/>
      <inkml:brushProperty name="height" value="0.1" units="cm"/>
      <inkml:brushProperty name="color" value="#F4F91B"/>
    </inkml:brush>
  </inkml:definitions>
  <inkml:trace contextRef="#ctx0" brushRef="#br0">3359 0 455 0 0,'-3'1'379'0'0,"0"-1"-1"0"0,1 1 0 0 0,-1 0 0 0 0,0 0 1 0 0,0 0-1 0 0,1 0 0 0 0,-1 0 0 0 0,0 0 1 0 0,-2 3-1 0 0,-19 7 1782 0 0,11-9-1720 0 0,1-1 0 0 0,-1 0 0 0 0,0-1 1 0 0,1 0-1 0 0,-1 0 0 0 0,0-2 0 0 0,1 0 0 0 0,-22-5 0 0 0,17 4-264 0 0,-1 0 0 0 0,0 2-1 0 0,1 0 1 0 0,-1 1 0 0 0,-20 3 0 0 0,-20-1 161 0 0,-71 6 490 0 0,38-2-174 0 0,53-5-487 0 0,0 2 0 0 0,1 1 0 0 0,0 2-1 0 0,0 2 1 0 0,-56 19 0 0 0,-26 9-59 0 0,71-21 31 0 0,-1-3 0 0 0,0-2 1 0 0,-83 7-1 0 0,49-10 124 0 0,-124-7 0 0 0,49 2-82 0 0,149-2-179 0 0,-439 11 501 0 0,209 8-418 0 0,175-12-94 0 0,-32-4 10 0 0,29-1 0 0 0,-130-8 256 0 0,146 1-192 0 0,1 3 0 0 0,-1 2 0 0 0,-70 8 0 0 0,86-1-307 0 0,0 1 0 0 0,-39 15 0 0 0,15 0-4014 0 0,14-3-773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6:01.498"/>
    </inkml:context>
    <inkml:brush xml:id="br0">
      <inkml:brushProperty name="width" value="0.1" units="cm"/>
      <inkml:brushProperty name="height" value="0.1" units="cm"/>
      <inkml:brushProperty name="color" value="#E71224"/>
    </inkml:brush>
  </inkml:definitions>
  <inkml:trace contextRef="#ctx0" brushRef="#br0">1 321 1351 0 0,'42'0'736'0'0,"52"-7"0"0"0,55-26 958 0 0,-100 20-857 0 0,89-12 0 0 0,-67 21-514 0 0,76 6 0 0 0,-79-1-147 0 0,0-3 1 0 0,70-11-1 0 0,-72 8 82 0 0,128 6-1 0 0,-66 3-173 0 0,-58-7 26 0 0,120-18 1 0 0,-57 11 199 0 0,-5 1-116 0 0,-88 5-154 0 0,0 3 0 0 0,45 2 0 0 0,-11 1 11 0 0,191-18-6 0 0,-1 1-16 0 0,-245 15-28 0 0,76 0 41 0 0,-1-3-1 0 0,98-17 1 0 0,-101 3-6 0 0,173-23 170 0 0,-20 38-8 0 0,-214 1-178 0 0,34-5 0 0 0,2 0 14 0 0,113-6 4 0 0,145-2 52 0 0,-216 13-84 0 0,137-19-1 0 0,-168 14 8 0 0,0 3 1 0 0,0 3-1 0 0,90 13 0 0 0,-54-7-13 0 0,187-12 0 0 0,-245 5 15 0 0,0 2 0 0 0,58 8-1 0 0,106 26 14 0 0,-187-29-36 0 0,43 4 8 0 0,102-1 0 0 0,-174-9 0 0 0,102 1 0 0 0,-37-2 0 0 0,73 10 0 0 0,-125-7 0 0 0,35 5 0 0 0,1-2 0 0 0,89-2 0 0 0,41-3 0 0 0,-124 2 0 0 0,81 7 21 0 0,-116-7 12 0 0,50 5-24 0 0,195 7-8 0 0,72-19 759 0 0,-109 17-525 0 0,-117-4-174 0 0,-46-8-102 0 0,-39-1-35 0 0,39 4 1 0 0,-60-2 56 0 0,0 0 0 0 0,0 1-1 0 0,0-1 1 0 0,-1 2 0 0 0,1-1 0 0 0,0 1 0 0 0,-1 0 0 0 0,0 1-1 0 0,11 6 1 0 0,4 9-237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3:51.424"/>
    </inkml:context>
    <inkml:brush xml:id="br0">
      <inkml:brushProperty name="width" value="0.1" units="cm"/>
      <inkml:brushProperty name="height" value="0.1" units="cm"/>
      <inkml:brushProperty name="color" value="#F4F91B"/>
    </inkml:brush>
  </inkml:definitions>
  <inkml:trace contextRef="#ctx0" brushRef="#br0">1614 123 919 0 0,'-6'-9'-241'0'0,"4"6"414"0"0,1 0-1 0 0,-1 1 1 0 0,0-1 0 0 0,0 0-1 0 0,0 1 1 0 0,0 0-1 0 0,-4-3 1 0 0,4 4-21 0 0,1 0 0 0 0,-1 0 0 0 0,0 0 1 0 0,0 1-1 0 0,1-1 0 0 0,-1 1 0 0 0,0-1 0 0 0,0 1 1 0 0,0 0-1 0 0,0 0 0 0 0,1 0 0 0 0,-1 0 0 0 0,0 0 1 0 0,0 0-1 0 0,0 0 0 0 0,-2 1 0 0 0,-21 4-80 0 0,1-1-1 0 0,-1-2 1 0 0,-27 0 0 0 0,43-3-54 0 0,0 0 0 0 0,0-1 0 0 0,0 0 0 0 0,0 0 0 0 0,0-1 0 0 0,-17-7-1 0 0,3-3 582 0 0,-25-16-1 0 0,43 26-460 0 0,-2-2 112 0 0,0 1 0 0 0,-1 0 0 0 0,1 1 0 0 0,-1 0 0 0 0,0 0 0 0 0,0 0 0 0 0,0 1 0 0 0,-15-2 0 0 0,10 3 37 0 0,-1 1 0 0 0,0 0 0 0 0,1 1 0 0 0,-23 4 0 0 0,-209 35 1026 0 0,216-36-1056 0 0,1-2-1 0 0,-1 0 1 0 0,-49-4-1 0 0,-84-20 412 0 0,51 5-452 0 0,75 13-279 0 0,-1 2 0 0 0,1 1 0 0 0,-1 1 0 0 0,1 3 0 0 0,-1 1 1 0 0,1 1-1 0 0,-36 11 0 0 0,29-4-1066 0 0,-5-2-3117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3:51.916"/>
    </inkml:context>
    <inkml:brush xml:id="br0">
      <inkml:brushProperty name="width" value="0.1" units="cm"/>
      <inkml:brushProperty name="height" value="0.1" units="cm"/>
      <inkml:brushProperty name="color" value="#F4F91B"/>
    </inkml:brush>
  </inkml:definitions>
  <inkml:trace contextRef="#ctx0" brushRef="#br0">945 114 3223 0 0,'-1'-3'100'0'0,"-1"0"-1"0"0,1 0 1 0 0,-1 0-1 0 0,0 0 1 0 0,0 0-1 0 0,0 1 1 0 0,0-1-1 0 0,0 0 1 0 0,-1 1-1 0 0,1 0 1 0 0,-1-1-1 0 0,1 1 0 0 0,-1 0 1 0 0,0 0-1 0 0,0 1 1 0 0,0-1-1 0 0,0 0 1 0 0,0 1-1 0 0,-6-2 1 0 0,-185-29 3660 0 0,69 17-2810 0 0,-28-2-464 0 0,128 15-442 0 0,0 2 1 0 0,1 2-1 0 0,-1 0 1 0 0,-30 6-1 0 0,-163 43-492 0 0,171-40 192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3:52.382"/>
    </inkml:context>
    <inkml:brush xml:id="br0">
      <inkml:brushProperty name="width" value="0.1" units="cm"/>
      <inkml:brushProperty name="height" value="0.1" units="cm"/>
      <inkml:brushProperty name="color" value="#F4F91B"/>
    </inkml:brush>
  </inkml:definitions>
  <inkml:trace contextRef="#ctx0" brushRef="#br0">1783 180 4111 0 0,'1'0'19'0'0,"-1"0"-1"0"0,1-1 1 0 0,-1 1-1 0 0,1-1 1 0 0,-1 1-1 0 0,0 0 0 0 0,1-1 1 0 0,-1 1-1 0 0,0-1 1 0 0,0 1-1 0 0,1-1 0 0 0,-1 1 1 0 0,0-1-1 0 0,0 1 1 0 0,1-1-1 0 0,-1 1 0 0 0,0-1 1 0 0,0 0-1 0 0,0 1 1 0 0,0-1-1 0 0,0 1 1 0 0,0-1-1 0 0,0 1 0 0 0,0-1 1 0 0,0 1-1 0 0,0-1 1 0 0,0 0-1 0 0,-1 1 0 0 0,1-1 1 0 0,0 0-1 0 0,-1 0 41 0 0,0 0 0 0 0,0 0 0 0 0,0 0 0 0 0,0 0 0 0 0,0 0 0 0 0,0 0 0 0 0,-1 0 0 0 0,1 0 0 0 0,0 1 0 0 0,0-1 0 0 0,-3-1 0 0 0,-3 0 159 0 0,-1-1 0 0 0,0 1 0 0 0,-8-1 0 0 0,-78-11 923 0 0,-69-15 766 0 0,88 10-1287 0 0,-1 4 0 0 0,0 3 0 0 0,-95-2 0 0 0,-206-15 597 0 0,325 23-1105 0 0,-1 3 0 0 0,-77 4 0 0 0,-102 29-101 0 0,77-4-3731 0 0,77-15-427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3:55.459"/>
    </inkml:context>
    <inkml:brush xml:id="br0">
      <inkml:brushProperty name="width" value="0.1" units="cm"/>
      <inkml:brushProperty name="height" value="0.1" units="cm"/>
      <inkml:brushProperty name="color" value="#F4F91B"/>
    </inkml:brush>
  </inkml:definitions>
  <inkml:trace contextRef="#ctx0" brushRef="#br0">2842 223 3767 0 0,'-2'-12'270'0'0,"-1"1"0"0"0,2-1-1 0 0,0 0 1 0 0,0 0-1 0 0,1 1 1 0 0,0-1-1 0 0,1 0 1 0 0,2-12-1 0 0,-1 4-519 0 0,-1 15 295 0 0,-1-1 0 0 0,1 1 0 0 0,-1-1-1 0 0,-1 1 1 0 0,1 0 0 0 0,-1-1 0 0 0,-2-7-1 0 0,3 12-25 0 0,-1-1 0 0 0,0 0-1 0 0,0 0 1 0 0,0 1 0 0 0,0-1-1 0 0,0 0 1 0 0,0 1 0 0 0,0-1-1 0 0,0 1 1 0 0,0 0-1 0 0,-1-1 1 0 0,1 1 0 0 0,-1 0-1 0 0,1 0 1 0 0,-1-1 0 0 0,1 1-1 0 0,-1 1 1 0 0,0-1 0 0 0,1 0-1 0 0,-1 0 1 0 0,0 0-1 0 0,0 1 1 0 0,1-1 0 0 0,-4 1-1 0 0,-6-2 165 0 0,0 1-1 0 0,0 1 0 0 0,0 0 1 0 0,0 0-1 0 0,0 1 0 0 0,-20 5 0 0 0,-64 22 264 0 0,80-23-392 0 0,-42 14 64 0 0,-1-3 0 0 0,0-2 0 0 0,-86 9 0 0 0,21-13 199 0 0,22-4 231 0 0,-110 23-1 0 0,-288 47 233 0 0,-42-34 20 0 0,466-45-433 0 0,1-3 1 0 0,-131-29-1 0 0,175 29-322 0 0,1 2-1 0 0,-1 2 1 0 0,0 1 0 0 0,-40 3 0 0 0,-118 25-1157 0 0,118-14-3278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3:56.286"/>
    </inkml:context>
    <inkml:brush xml:id="br0">
      <inkml:brushProperty name="width" value="0.1" units="cm"/>
      <inkml:brushProperty name="height" value="0.1" units="cm"/>
      <inkml:brushProperty name="color" value="#F4F91B"/>
    </inkml:brush>
  </inkml:definitions>
  <inkml:trace contextRef="#ctx0" brushRef="#br0">1763 35 3679 0 0,'-4'-4'183'0'0,"-1"1"-1"0"0,1-1 0 0 0,-1 1 0 0 0,0 0 1 0 0,0 1-1 0 0,0-1 0 0 0,-1 1 0 0 0,1 0 1 0 0,0 0-1 0 0,-1 0 0 0 0,1 1 0 0 0,-1 0 1 0 0,-11-1-1 0 0,-6 1 53 0 0,0 1-1 0 0,-26 4 1 0 0,29-2-199 0 0,-43 6 81 0 0,1 3 0 0 0,-89 28 0 0 0,-60 12 404 0 0,132-43 201 0 0,-157-2 0 0 0,25-3 165 0 0,-243 65-724 0 0,413-60-318 0 0,-15 3-100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3:57.562"/>
    </inkml:context>
    <inkml:brush xml:id="br0">
      <inkml:brushProperty name="width" value="0.1" units="cm"/>
      <inkml:brushProperty name="height" value="0.1" units="cm"/>
      <inkml:brushProperty name="color" value="#F4F91B"/>
    </inkml:brush>
  </inkml:definitions>
  <inkml:trace contextRef="#ctx0" brushRef="#br0">2210 97 919 0 0,'7'-5'48'0'0,"-7"5"-40"0"0,1 0 0 0 0,0-1 0 0 0,0 1-1 0 0,0-1 1 0 0,-1 1 0 0 0,1-1-1 0 0,0 1 1 0 0,-1-1 0 0 0,1 1 0 0 0,0-1-1 0 0,-1 0 1 0 0,1 1 0 0 0,-1-1-1 0 0,1 0 1 0 0,-1 0 0 0 0,1 1-1 0 0,-7-8 3065 0 0,-23-5-2229 0 0,-8 3-644 0 0,0 2 0 0 0,0 2 0 0 0,-54-3 1 0 0,-6-1 124 0 0,5 1 348 0 0,-101 4 1 0 0,2 1 439 0 0,-409 4 1282 0 0,342 7-2004 0 0,-134 6-1144 0 0,299-9-1872 0 0,19-2-810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3:59.124"/>
    </inkml:context>
    <inkml:brush xml:id="br0">
      <inkml:brushProperty name="width" value="0.1" units="cm"/>
      <inkml:brushProperty name="height" value="0.1" units="cm"/>
      <inkml:brushProperty name="color" value="#F4F91B"/>
    </inkml:brush>
  </inkml:definitions>
  <inkml:trace contextRef="#ctx0" brushRef="#br0">1937 48 455 0 0,'-1'-2'244'0'0,"0"-1"0"0"0,-1 1 0 0 0,1 0 0 0 0,-1-1-1 0 0,0 1 1 0 0,0 0 0 0 0,0 0 0 0 0,0 0 0 0 0,0 0-1 0 0,0 1 1 0 0,0-1 0 0 0,0 1 0 0 0,-1-1 0 0 0,1 1-1 0 0,-1 0 1 0 0,1 0 0 0 0,-1 0 0 0 0,-3-1-1 0 0,-4-2 187 0 0,-1 2-1 0 0,0-1 0 0 0,-14 0 1 0 0,-1 2-146 0 0,0 1 0 0 0,-1 1 0 0 0,-51 10 0 0 0,-2 0 29 0 0,-119 2 568 0 0,-299-19-1 0 0,415 1-727 0 0,-539-17-240 0 0,522 24-2373 0 0,2 1-818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00.191"/>
    </inkml:context>
    <inkml:brush xml:id="br0">
      <inkml:brushProperty name="width" value="0.1" units="cm"/>
      <inkml:brushProperty name="height" value="0.1" units="cm"/>
      <inkml:brushProperty name="color" value="#F4F91B"/>
    </inkml:brush>
  </inkml:definitions>
  <inkml:trace contextRef="#ctx0" brushRef="#br0">1452 21 1375 0 0,'-5'-1'230'0'0,"0"0"0"0"0,0 1 0 0 0,0 0-1 0 0,0 0 1 0 0,0 0 0 0 0,0 0-1 0 0,0 1 1 0 0,-9 2 0 0 0,-6 0 334 0 0,-8 1-58 0 0,-180 11 2610 0 0,-220-44-433 0 0,417 28-2640 0 0,-499-13 745 0 0,368 25-1349 0 0,91-4 242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00.909"/>
    </inkml:context>
    <inkml:brush xml:id="br0">
      <inkml:brushProperty name="width" value="0.1" units="cm"/>
      <inkml:brushProperty name="height" value="0.1" units="cm"/>
      <inkml:brushProperty name="color" value="#F4F91B"/>
    </inkml:brush>
  </inkml:definitions>
  <inkml:trace contextRef="#ctx0" brushRef="#br0">1211 251 1839 0 0,'-1'-5'254'0'0,"0"0"-259"0"0,0 0 1 0 0,0 0 0 0 0,-1 0 0 0 0,0 0 0 0 0,0 1-1 0 0,0-1 1 0 0,-4-5 0 0 0,5 9 323 0 0,0-1 0 0 0,-1 1 0 0 0,1-1-1 0 0,-1 1 1 0 0,1 0 0 0 0,-1 0 0 0 0,1-1 0 0 0,-4 0 0 0 0,-25-13 306 0 0,-1 2 0 0 0,-1 0 0 0 0,0 3 0 0 0,-1 0 0 0 0,-59-8 0 0 0,-59-12-496 0 0,42 8-76 0 0,-188-24 145 0 0,224 39-369 0 0,-1 3 0 0 0,-80 6 0 0 0,85 3-336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01.439"/>
    </inkml:context>
    <inkml:brush xml:id="br0">
      <inkml:brushProperty name="width" value="0.1" units="cm"/>
      <inkml:brushProperty name="height" value="0.1" units="cm"/>
      <inkml:brushProperty name="color" value="#F4F91B"/>
    </inkml:brush>
  </inkml:definitions>
  <inkml:trace contextRef="#ctx0" brushRef="#br0">1723 91 4111 0 0,'0'-2'69'0'0,"0"0"-1"0"0,0 1 0 0 0,0-1 0 0 0,0 1 0 0 0,-1 0 0 0 0,1-1 0 0 0,-1 1 0 0 0,1-1 0 0 0,-1 1 0 0 0,1-1 0 0 0,-1 1 0 0 0,0 0 0 0 0,0-1 1 0 0,1 1-1 0 0,-1 0 0 0 0,0 0 0 0 0,0 0 0 0 0,0 0 0 0 0,-1 0 0 0 0,1 0 0 0 0,0 0 0 0 0,0 0 0 0 0,0 0 0 0 0,-1 0 0 0 0,1 1 1 0 0,-1-1-1 0 0,1 0 0 0 0,0 1 0 0 0,-1 0 0 0 0,1-1 0 0 0,-1 1 0 0 0,-2-1 0 0 0,-26-2 247 0 0,-1 2 0 0 0,0 1 1 0 0,-37 4-1 0 0,-26 1-167 0 0,-241-34 196 0 0,-6-1 512 0 0,219 30-657 0 0,-426 20-314 0 0,457-8-97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02.841"/>
    </inkml:context>
    <inkml:brush xml:id="br0">
      <inkml:brushProperty name="width" value="0.1" units="cm"/>
      <inkml:brushProperty name="height" value="0.1" units="cm"/>
      <inkml:brushProperty name="color" value="#F4F91B"/>
    </inkml:brush>
  </inkml:definitions>
  <inkml:trace contextRef="#ctx0" brushRef="#br0">2597 86 3679 0 0,'-2'-5'60'0'0,"-1"0"0"0"0,1 0 0 0 0,-1 1 0 0 0,0-1 0 0 0,-4-5 0 0 0,5 8 171 0 0,0 1 0 0 0,0 0 0 0 0,0-1 0 0 0,-1 1 0 0 0,1 0-1 0 0,0 0 1 0 0,0 0 0 0 0,-1 1 0 0 0,1-1 0 0 0,0 1 0 0 0,-5-1-1 0 0,-26-1 270 0 0,17 4-479 0 0,0 1 1 0 0,1 1 0 0 0,-1 0-1 0 0,1 1 1 0 0,-27 12 0 0 0,24-9-8 0 0,-1 0 0 0 0,1-2 0 0 0,-26 5 0 0 0,20-8 120 0 0,-1 0-1 0 0,0-2 0 0 0,-39-4 0 0 0,-75-15 953 0 0,81 9-595 0 0,-66-2-1 0 0,-56 13 109 0 0,-37-1-467 0 0,68-7-93 0 0,-512-41 103 0 0,518 34-217 0 0,-165 6-1 0 0,251 7 1 0 0,-63-1-67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06.229"/>
    </inkml:context>
    <inkml:brush xml:id="br0">
      <inkml:brushProperty name="width" value="0.1" units="cm"/>
      <inkml:brushProperty name="height" value="0.1" units="cm"/>
      <inkml:brushProperty name="color" value="#F4F91B"/>
    </inkml:brush>
  </inkml:definitions>
  <inkml:trace contextRef="#ctx0" brushRef="#br0">853 43 3823 0 0,'3'-11'267'0'0,"-2"8"-159"0"0,-1 0 0 0 0,1 0 1 0 0,0 0-1 0 0,0 0 0 0 0,0 0 0 0 0,1 0 0 0 0,1-3 0 0 0,-9 4 193 0 0,0 1 0 0 0,0 1 0 0 0,-11-1 0 0 0,-22 3 1178 0 0,-68 12-1 0 0,2 1 695 0 0,-303 8-2204 0 0,277-3-840 0 0,90-13-2853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4:06.890"/>
    </inkml:context>
    <inkml:brush xml:id="br0">
      <inkml:brushProperty name="width" value="0.1" units="cm"/>
      <inkml:brushProperty name="height" value="0.1" units="cm"/>
      <inkml:brushProperty name="color" value="#F4F91B"/>
    </inkml:brush>
  </inkml:definitions>
  <inkml:trace contextRef="#ctx0" brushRef="#br0">3506 245 799 0 0,'-13'-2'47'0'0,"-1"0"0"0"0,1 1-1 0 0,-15 1 1 0 0,-12-2 96 0 0,-51-7 713 0 0,-164-13 1235 0 0,-1 21-872 0 0,111 12-642 0 0,-246 9 662 0 0,301-22-777 0 0,-288-9 1089 0 0,2-27-225 0 0,-254-79-79 0 0,388 72-1017 0 0,163 34-146 0 0,-86-1 0 0 0,-31 12-3402 0 0,93 0-444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19:44.455"/>
    </inkml:context>
    <inkml:brush xml:id="br0">
      <inkml:brushProperty name="width" value="0.1" units="cm"/>
      <inkml:brushProperty name="height" value="0.1" units="cm"/>
      <inkml:brushProperty name="color" value="#F4F91B"/>
    </inkml:brush>
  </inkml:definitions>
  <inkml:trace contextRef="#ctx0" brushRef="#br0">2372 217 2471 0 0,'-4'-6'257'0'0,"0"1"-1"0"0,1-1 0 0 0,-1 0 1 0 0,1 0-1 0 0,1 0 0 0 0,-1 0 1 0 0,-2-10-1 0 0,-8-16 1069 0 0,12 28-1127 0 0,-1 1-1 0 0,0-1 0 0 0,0 1 0 0 0,0-1 1 0 0,0 1-1 0 0,0 0 0 0 0,-1 0 0 0 0,1 0 1 0 0,-1 0-1 0 0,0 1 0 0 0,0-1 1 0 0,0 1-1 0 0,-1 0 0 0 0,1 0 0 0 0,0 0 1 0 0,-1 0-1 0 0,1 0 0 0 0,-5-1 0 0 0,-11-2 289 0 0,13 3-378 0 0,0 0 0 0 0,-1 0-1 0 0,1 1 1 0 0,-1 0 0 0 0,-7 0-1 0 0,-40 0 324 0 0,1-2-1 0 0,0-3 1 0 0,1-2-1 0 0,-59-16 0 0 0,87 18-228 0 0,0 1-1 0 0,0 2 1 0 0,0 0-1 0 0,0 2 0 0 0,-1 0 1 0 0,-29 4-1 0 0,-145 30 135 0 0,159-25-276 0 0,-137 18 272 0 0,12-12 324 0 0,151-12-608 0 0,0 0 0 0 0,-25 9 1 0 0,-4 1 12 0 0,-1-2-11 0 0,18-4 20 0 0,-36 4 0 0 0,33-6 83 0 0,0 2 0 0 0,-45 14 1 0 0,12-2 88 0 0,33-11-157 0 0,-28 7 49 0 0,0 1 1 0 0,1 4-1 0 0,-53 25 1 0 0,69-25-30 0 0,2 3-1 0 0,0 1 1 0 0,-37 30 0 0 0,61-41-69 0 0,0 0 1 0 0,1 0-1 0 0,1 1 1 0 0,0 1 0 0 0,1 0-1 0 0,0 1 1 0 0,1 0-1 0 0,1 1 1 0 0,1-1 0 0 0,-10 25-1 0 0,9-14 22 0 0,1 0 0 0 0,1 0 0 0 0,1 1 1 0 0,2 0-1 0 0,0 0 0 0 0,2 0 0 0 0,1 1 0 0 0,5 48 0 0 0,6 12 247 0 0,6 43 129 0 0,-11-107-316 0 0,1-1 1 0 0,1-1-1 0 0,16 38 1 0 0,40 60 369 0 0,-55-107-445 0 0,0-1 0 0 0,1 0 0 0 0,0-1 0 0 0,1 0 0 0 0,12 10 0 0 0,60 47 230 0 0,-48-42-132 0 0,141 94 306 0 0,-113-80-443 0 0,-39-27 55 0 0,0 0-1 0 0,1-2 1 0 0,1 0 0 0 0,0-2 0 0 0,0-1 0 0 0,1-1-1 0 0,0-1 1 0 0,0-1 0 0 0,48 3 0 0 0,68 7 272 0 0,-73-6-171 0 0,101 0 1 0 0,-118-12-90 0 0,-1-3 0 0 0,1-1 0 0 0,49-15 0 0 0,149-53 360 0 0,-199 58-360 0 0,33-5 82 0 0,-56 16-98 0 0,0-1 0 0 0,-1-2 1 0 0,32-14-1 0 0,-47 17-6 0 0,0-1 1 0 0,0 0-1 0 0,-1-1 1 0 0,0 0-1 0 0,-1-1 1 0 0,1 0-1 0 0,-2-1 1 0 0,13-14-1 0 0,-14 14-16 0 0,80-92 478 0 0,-57 67-437 0 0,-2 0 0 0 0,-1-2-1 0 0,-2-1 1 0 0,-2-1 0 0 0,35-76 0 0 0,-33 61 1 0 0,-16 36-34 0 0,-1 0-1 0 0,-1-1 1 0 0,9-32-1 0 0,-12 30-26 0 0,-2 0 1 0 0,-1 0-1 0 0,0 0 0 0 0,-1 0 0 0 0,-1 0 0 0 0,-2 0 1 0 0,0 0-1 0 0,-5-23 0 0 0,1 6 42 0 0,4 22-4 0 0,0 0-1 0 0,-8-24 1 0 0,-9-18 74 0 0,-52-147 649 0 0,57 172-635 0 0,-1 0-1 0 0,-22-34 1 0 0,29 55-128 0 0,1 1 0 0 0,-2 0 0 0 0,1 0 0 0 0,-2 1 0 0 0,1 0 0 0 0,-1 0 0 0 0,-18-12 0 0 0,21 17-6 0 0,0 1-1 0 0,0 0 0 0 0,0 0 0 0 0,0 1 0 0 0,-1 0 0 0 0,1 0 0 0 0,-1 1 0 0 0,1 0 0 0 0,-1 0 1 0 0,0 1-1 0 0,0 0 0 0 0,0 0 0 0 0,0 1 0 0 0,-12 1 0 0 0,3 1-174 0 0,0 2-1 0 0,0 0 1 0 0,1 0-1 0 0,-1 2 1 0 0,1 0 0 0 0,-22 11-1 0 0,9-1-501 0 0,2 1-1 0 0,-39 31 1 0 0,-7 14-1001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7:08.362"/>
    </inkml:context>
    <inkml:brush xml:id="br0">
      <inkml:brushProperty name="width" value="0.1" units="cm"/>
      <inkml:brushProperty name="height" value="0.1" units="cm"/>
      <inkml:brushProperty name="color" value="#E71224"/>
    </inkml:brush>
  </inkml:definitions>
  <inkml:trace contextRef="#ctx0" brushRef="#br0">600 1699 1839 0 0,'26'-33'3210'0'0,"1"-4"-65"0"0,-27 38-2884 0 0,1 0 0 0 0,-1 0 0 0 0,1 0 0 0 0,0 0 1 0 0,-1 0-1 0 0,1 0 0 0 0,0 0 0 0 0,-1 0 0 0 0,1 0 0 0 0,0 0 0 0 0,0 0 0 0 0,0 0 0 0 0,0-1 0 0 0,0 1 1 0 0,0 0-1 0 0,0-1 0 0 0,0 1 0 0 0,0-1 0 0 0,0 1 0 0 0,0-1 0 0 0,0 1 0 0 0,2-1 0 0 0,7 1 63 0 0,1 0 0 0 0,0 1-1 0 0,-1 0 1 0 0,1 0-1 0 0,-1 2 1 0 0,14 5 0 0 0,2 0 74 0 0,-21-8-212 0 0,0-1 0 0 0,0 1 0 0 0,0-1-1 0 0,1 0 1 0 0,-1 0 0 0 0,0-1 0 0 0,0 1-1 0 0,0-1 1 0 0,8-3 0 0 0,24-1 523 0 0,110-5 476 0 0,-137 11-1087 0 0,1 0-1 0 0,20 6 1 0 0,-11-3 9 0 0,16 4 56 0 0,-19-3-64 0 0,0-2 1 0 0,0 0 0 0 0,26 1 0 0 0,30-3 269 0 0,-39 1-216 0 0,1-2-1 0 0,-1-1 1 0 0,40-7-1 0 0,-47 3-110 0 0,114-16 266 0 0,-53 16-153 0 0,120-10 354 0 0,-46 9-63 0 0,-142 6-388 0 0,69-4 77 0 0,-47 2-28 0 0,55 3 0 0 0,-60 5-81 0 0,-29-3-17 0 0,1-2 1 0 0,0 1 0 0 0,12 0-1 0 0,22 0 53 0 0,48 9 0 0 0,-76-9-58 0 0,45 13 36 0 0,-17-4-16 0 0,-26-7-15 0 0,13 4 91 0 0,1-2-1 0 0,-1-1 1 0 0,1-2 0 0 0,0-1-1 0 0,34-2 1 0 0,95-2 257 0 0,-82 4-308 0 0,200 11 90 0 0,-196-1-76 0 0,61 7-62 0 0,-117-18 40 0 0,46-4 0 0 0,-6 0 5 0 0,-24 3-14 0 0,-1-1 0 0 0,0-2 0 0 0,45-10 0 0 0,-53 7 24 0 0,51-2 0 0 0,-49 5-29 0 0,-4 1 21 0 0,-14 2-47 0 0,-1-2 0 0 0,31-5 0 0 0,-43 6 13 0 0,1-1 0 0 0,0 0 0 0 0,0 1 0 0 0,-1-1 0 0 0,1-1 0 0 0,-1 1 0 0 0,1-1 0 0 0,-1 0 0 0 0,0 0 0 0 0,0 0 1 0 0,0 0-1 0 0,-1-1 0 0 0,6-6 0 0 0,10-14 116 0 0,-9 12-56 0 0,-2 1 0 0 0,1-1 0 0 0,7-15 0 0 0,12-40 135 0 0,6-11-74 0 0,-26 62-116 0 0,-2-2 0 0 0,0 1 0 0 0,-1-1 0 0 0,-1 0 0 0 0,0 0 0 0 0,1-33 0 0 0,-2 23 12 0 0,12-49 0 0 0,-8 53-25 0 0,-1 0 1 0 0,3-30-1 0 0,-8 43-2 0 0,0 0 0 0 0,-1 1 1 0 0,-1-1-1 0 0,0 0 0 0 0,0 1 1 0 0,-1-1-1 0 0,-6-18 0 0 0,3 14 4 0 0,1 0-1 0 0,0 0 1 0 0,1 0-1 0 0,0-1 1 0 0,2 1-1 0 0,0-1 1 0 0,0 1-1 0 0,1-1 1 0 0,4-22-1 0 0,-3 32-7 0 0,-1-1 0 0 0,1 1 0 0 0,-1-1 0 0 0,0 1 0 0 0,-1-1 0 0 0,1 1 0 0 0,-4-10 0 0 0,0 2 0 0 0,-13-28 0 0 0,15 37 0 0 0,-7-16 12 0 0,-5-25 1 0 0,10 31-4 0 0,-1-1 1 0 0,-1 1 0 0 0,-14-28 0 0 0,-8-7-10 0 0,18 30 0 0 0,-1 0 0 0 0,-1 1 0 0 0,-1 0 0 0 0,-1 1 0 0 0,-22-23 0 0 0,11 18 11 0 0,0 2-1 0 0,-1 1 1 0 0,-2 1 0 0 0,0 1-1 0 0,-37-17 1 0 0,25 17-11 0 0,-1 2 0 0 0,-1 2 0 0 0,0 2 0 0 0,-60-10 0 0 0,-44-7 0 0 0,-95-14 0 0 0,-2 31 32 0 0,0 19 0 0 0,183-4-32 0 0,-114-1 0 0 0,138-4 0 0 0,-126-5 0 0 0,130 7 0 0 0,-32-4 0 0 0,-17-1 0 0 0,26 5 0 0 0,-298-13 0 0 0,283 9 0 0 0,-1 3 0 0 0,-125 14 0 0 0,33-1 0 0 0,-163-7 0 0 0,250-6 0 0 0,42 3 0 0 0,1 2 0 0 0,-53 11 0 0 0,-10 2 0 0 0,24-3 0 0 0,51-8 0 0 0,-1-2 0 0 0,-25 2 0 0 0,-18-1 0 0 0,20-1 0 0 0,-49-3 0 0 0,75-2 0 0 0,1 0 0 0 0,-1 2 0 0 0,0 0 0 0 0,0 1 0 0 0,1 1 0 0 0,-1 0 0 0 0,-33 12 0 0 0,30-6 0 0 0,15-7 0 0 0,0 1 0 0 0,0-1 0 0 0,0 2 0 0 0,1-1 0 0 0,-1 1 0 0 0,1 0 0 0 0,0 0 0 0 0,-6 6 0 0 0,1 0 0 0 0,1 0 0 0 0,0 1 0 0 0,1 0 0 0 0,1 0 0 0 0,-1 1 0 0 0,2 0 0 0 0,0 0 0 0 0,0 1 0 0 0,1 0 0 0 0,1 0 0 0 0,-5 15 0 0 0,-29 135 0 0 0,24-119 0 0 0,9-29 0 0 0,-8 32 0 0 0,6-7-13 0 0,2 1 0 0 0,2-1 1 0 0,1 1-1 0 0,4 51 0 0 0,3-62 13 0 0,11 45 0 0 0,-3-22 0 0 0,-5-28 0 0 0,0-1 0 0 0,16 34 0 0 0,5 17 0 0 0,-5 12 0 0 0,15 43 0 0 0,-6-64 0 0 0,-31-62 0 0 0,18 42 0 0 0,-16-41 0 0 0,-1 0 0 0 0,1-1 0 0 0,0 1 0 0 0,0-1 0 0 0,0 1 0 0 0,0-1 0 0 0,5 4 0 0 0,0-3 5 0 0,0 1-1 0 0,0-1 0 0 0,0-1 1 0 0,1 0-1 0 0,0 0 1 0 0,15 5-1 0 0,59 10 29 0 0,-81-18-33 0 0,56 8 15 0 0,115 6 1 0 0,58-18 17 0 0,-216 3-33 0 0,163-17 33 0 0,-10 0-2 0 0,-163 17-31 0 0,1 0 0 0 0,-1 0 0 0 0,1 0 1 0 0,-1 1-1 0 0,0 0 0 0 0,0 0 0 0 0,1 0 0 0 0,6 3 0 0 0,-11-4 0 0 0,0 1-1 0 0,1 0 1 0 0,-1 0 0 0 0,0-1-1 0 0,0 1 1 0 0,0 0-1 0 0,0 0 1 0 0,0 0 0 0 0,0 0-1 0 0,0 0 1 0 0,0 1-1 0 0,0-1 1 0 0,0 0 0 0 0,-1 0-1 0 0,1 0 1 0 0,0 1-1 0 0,-1-1 1 0 0,1 0 0 0 0,-1 1-1 0 0,0-1 1 0 0,1 1-1 0 0,-1-1 1 0 0,0 0 0 0 0,0 1-1 0 0,0-1 1 0 0,0 1-1 0 0,0-1 1 0 0,0 1 0 0 0,0-1-1 0 0,0 0 1 0 0,-1 1-1 0 0,1-1 1 0 0,-1 1 0 0 0,1-1-1 0 0,-2 2 1 0 0,-4 16-647 0 0,-2 0-1 0 0,-1 0 1 0 0,0-1 0 0 0,-23 33 0 0 0,5-13-1096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9:49.363"/>
    </inkml:context>
    <inkml:brush xml:id="br0">
      <inkml:brushProperty name="width" value="0.1" units="cm"/>
      <inkml:brushProperty name="height" value="0.1" units="cm"/>
      <inkml:brushProperty name="color" value="#E71224"/>
    </inkml:brush>
  </inkml:definitions>
  <inkml:trace contextRef="#ctx0" brushRef="#br0">1079 28 919 0 0,'-21'-20'3843'0'0,"-1"17"-2262"0"0,19 2-1496 0 0,0 0 0 0 0,0 0 0 0 0,0 0 0 0 0,0 1 0 0 0,0 0-1 0 0,0-1 1 0 0,0 1 0 0 0,0 0 0 0 0,-1 0 0 0 0,1 1 0 0 0,0-1 0 0 0,0 1-1 0 0,0-1 1 0 0,0 1 0 0 0,1 0 0 0 0,-1 0 0 0 0,0 1 0 0 0,0-1-1 0 0,0 0 1 0 0,1 1 0 0 0,-5 3 0 0 0,1-1-56 0 0,3-1 22 0 0,0-1 0 0 0,0 0-1 0 0,-1 0 1 0 0,1 0 0 0 0,0 0-1 0 0,-1-1 1 0 0,1 1 0 0 0,-1-1-1 0 0,-6 2 1 0 0,3-1 112 0 0,0 0 0 0 0,0 1-1 0 0,1 0 1 0 0,-1 0 0 0 0,1 0 0 0 0,0 1-1 0 0,0 0 1 0 0,-8 6 0 0 0,5-3 391 0 0,-1-1 0 0 0,-13 8 0 0 0,6-8-783 0 0,0 0 1 0 0,0-1-1 0 0,-33 5 1 0 0,9-3 591 0 0,-5 4-75 0 0,-27 6 156 0 0,-90 8 0 0 0,37-15 481 0 0,119-10-889 0 0,1 1-1 0 0,-1 1 1 0 0,1-1 0 0 0,0 1-1 0 0,0 0 1 0 0,-1 1-1 0 0,1-1 1 0 0,1 1 0 0 0,-1 0-1 0 0,0 1 1 0 0,1-1-1 0 0,0 1 1 0 0,-1 0 0 0 0,2 1-1 0 0,-1-1 1 0 0,0 1-1 0 0,1 0 1 0 0,0 0-1 0 0,0 0 1 0 0,0 1 0 0 0,1-1-1 0 0,0 1 1 0 0,0 0-1 0 0,-3 8 1 0 0,-3 12 40 0 0,2 0 0 0 0,0 0 0 0 0,2 0 1 0 0,-3 39-1 0 0,7-62-75 0 0,-4 29 79 0 0,-3 0 0 0 0,0 0 0 0 0,-19 44 0 0 0,11-33 80 0 0,7-13-80 0 0,2 1 0 0 0,1 0 0 0 0,1 1 0 0 0,2-1 0 0 0,1 51 0 0 0,3-51 1121 0 0,1-1 0 0 0,8 41 0 0 0,3-13-4126 0 0,13 27 4575 0 0,-9-40-1132 0 0,33 61-1 0 0,-37-83-613 0 0,0-1-1 0 0,2 0 1 0 0,0-1 0 0 0,1 0 0 0 0,2-1-1 0 0,0-1 1 0 0,1-1 0 0 0,0-1 0 0 0,2 0-1 0 0,23 14 1 0 0,-38-28 99 0 0,2 3 36 0 0,2 0-1 0 0,-1-1 0 0 0,0-1 0 0 0,1 1 1 0 0,0-2-1 0 0,0 1 0 0 0,13 2 1 0 0,-10-4 3 0 0,1-1-1 0 0,0 0 1 0 0,-1-1 0 0 0,1-1 0 0 0,-1 0 0 0 0,23-4 0 0 0,-4-3 161 0 0,50-19-1 0 0,-68 21-133 0 0,1-1 0 0 0,12-9-1 0 0,8-4 9 0 0,-15 8-2 0 0,0 0 0 0 0,31-27 0 0 0,-29 22 23 0 0,34-22 0 0 0,-32 24-9 0 0,37-32 0 0 0,-9 6-59 0 0,-42 34-14 0 0,-1 0 0 0 0,0-1 0 0 0,0 0 0 0 0,0 0 0 0 0,10-16 0 0 0,-14 18-7 0 0,-2 0 0 0 0,1-1-1 0 0,0 1 1 0 0,-1-1 0 0 0,0 0 0 0 0,-1 0-1 0 0,0 0 1 0 0,0 0 0 0 0,0-1-1 0 0,0-7 1 0 0,16-151 127 0 0,-14 133-114 0 0,-1 1-1 0 0,-3-51 0 0 0,-1 63-10 0 0,-1-1 0 0 0,-1 1-1 0 0,-1 0 1 0 0,-1 0 0 0 0,-9-23-1 0 0,9 31 11 0 0,-1 1-1 0 0,-1 0 1 0 0,1 0 0 0 0,-2 0-1 0 0,1 1 1 0 0,-17-17 0 0 0,6 9 38 0 0,-1 1 0 0 0,-31-21 1 0 0,27 22-36 0 0,-1 1 1 0 0,0 2-1 0 0,-2 0 1 0 0,1 2-1 0 0,-1 0 0 0 0,-1 2 1 0 0,-29-6-1 0 0,34 11-21 0 0,-1 0 0 0 0,1 2 0 0 0,-1 0 0 0 0,0 2 0 0 0,1 0-1 0 0,-1 2 1 0 0,1 0 0 0 0,-1 2 0 0 0,-26 7 0 0 0,15 0-244 0 0,0 1 0 0 0,-51 26 0 0 0,53-21-2474 0 0,-31 22 0 0 0,-4 12-3615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17.986"/>
    </inkml:context>
    <inkml:brush xml:id="br0">
      <inkml:brushProperty name="width" value="0.1" units="cm"/>
      <inkml:brushProperty name="height" value="0.1" units="cm"/>
      <inkml:brushProperty name="color" value="#F4F91B"/>
    </inkml:brush>
  </inkml:definitions>
  <inkml:trace contextRef="#ctx0" brushRef="#br0">8822 1686 4287 0 0,'5'3'1484'0'0,"-7"-7"-667"0"0,2 2-618 0 0,-1 1 1 0 0,0-1-1 0 0,1 0 1 0 0,-1 1 0 0 0,0-1-1 0 0,0 1 1 0 0,0-1 0 0 0,0 1-1 0 0,-1-1 1 0 0,-1-1-1 0 0,-1 2-45 0 0,0 1-1 0 0,0-1 0 0 0,0 1 1 0 0,1 0-1 0 0,-1 0 0 0 0,0 1 1 0 0,0-1-1 0 0,-4 2 0 0 0,-14 0 163 0 0,-5-1 247 0 0,-50 10-1 0 0,54-7-263 0 0,0-1 0 0 0,0-1-1 0 0,-31 0 1 0 0,-185-8 1917 0 0,56-7-966 0 0,45 1 614 0 0,-20-8-1973 0 0,112 11 68 0 0,-93-4 0 0 0,69 10 140 0 0,-27 1 29 0 0,54 4-132 0 0,-159 3 178 0 0,-78-9 154 0 0,218 6-179 0 0,-105 7 177 0 0,163-8-320 0 0,-152 15 215 0 0,117-14-44 0 0,-77-6 0 0 0,-3-15 241 0 0,-5-1 244 0 0,-200 9-190 0 0,290 9-400 0 0,-63-11 1 0 0,63 7 33 0 0,-64-3 1 0 0,-52 2 37 0 0,0 0-3 0 0,147 7-136 0 0,-113 3 187 0 0,-3 10-120 0 0,95-12-69 0 0,-27-2 0 0 0,-5 1 55 0 0,33 0-42 0 0,-33-4 0 0 0,34 1 0 0 0,-37 1 0 0 0,29 4 7 0 0,7-2 29 0 0,-35 7 1 0 0,-116 17 22 0 0,13-9-10 0 0,63-9-13 0 0,4 1 65 0 0,57-5-66 0 0,-52-5-1 0 0,13 1 48 0 0,-237 18 114 0 0,286-14-195 0 0,0-2 0 0 0,1 0 0 0 0,-39-6 0 0 0,37 3 3 0 0,-1 1 0 0 0,-46 2 0 0 0,-53 13 0 0 0,-252 19 88 0 0,103-10-33 0 0,109-6 31 0 0,26-2-31 0 0,-77 5 27 0 0,129-9-76 0 0,20-6-3 0 0,-84-7 0 0 0,33 0-5 0 0,-172 8 110 0 0,117-13-27 0 0,101 4-74 0 0,-130 9-27 0 0,157-2 0 0 0,-175 17 64 0 0,173-17-64 0 0,15 0 0 0 0,-62-2 0 0 0,89-3 14 0 0,0 0 1 0 0,0 0-1 0 0,1-1 0 0 0,-1 0 1 0 0,1 0-1 0 0,0-1 0 0 0,0 1 1 0 0,0-2-1 0 0,0 1 0 0 0,-7-7 1 0 0,3 3 14 0 0,-1 0 0 0 0,-15-7 0 0 0,-2 3 16 0 0,14 7-32 0 0,-25-14-1 0 0,36 16-6 0 0,0 1-1 0 0,1 0 1 0 0,-1-1 0 0 0,1 0 0 0 0,-1 0-1 0 0,1 0 1 0 0,0 0 0 0 0,1-1 0 0 0,-1 1 0 0 0,0-1-1 0 0,-2-4 1 0 0,4 5 3 0 0,0 0-1 0 0,0 0 1 0 0,0-1 0 0 0,1 1-1 0 0,-1 0 1 0 0,1 0 0 0 0,-1-4-1 0 0,1 4 2 0 0,0 0-1 0 0,0 0 0 0 0,-1-1 1 0 0,1 1-1 0 0,-1 0 0 0 0,0 0 1 0 0,-2-5-1 0 0,-15-23 30 0 0,6 9 86 0 0,-12-26 0 0 0,21 40-103 0 0,0 0 1 0 0,0-1-1 0 0,1 1 1 0 0,0-1 0 0 0,1 0-1 0 0,0 0 1 0 0,0-9-1 0 0,4-57 188 0 0,21-115-1 0 0,-22 179-195 0 0,1 0 0 0 0,1 1 0 0 0,0-1 0 0 0,6-13 0 0 0,-5 14-15 0 0,0 0-1 0 0,-1-1 1 0 0,0 0 0 0 0,2-13 0 0 0,-1-29 98 0 0,-1 0 0 0 0,-6-80 0 0 0,-1 29 31 0 0,3 75-86 0 0,2-1 1 0 0,1 1 0 0 0,9-37-1 0 0,-12 65-41 0 0,6-25 3 0 0,2 0 0 0 0,11-27 1 0 0,-16 46-5 0 0,1-1-1 0 0,0 0 1 0 0,1 1 0 0 0,0 0 0 0 0,0 0-1 0 0,0 0 1 0 0,1 0 0 0 0,0 1 0 0 0,0 0-1 0 0,12-8 1 0 0,-7 6 0 0 0,1 0 0 0 0,-1 1 0 0 0,2 0 0 0 0,-1 1 0 0 0,1 0 0 0 0,0 1 0 0 0,0 0 0 0 0,0 1 0 0 0,1 1 0 0 0,17-3 0 0 0,4 4 1 0 0,69 5 1 0 0,-64-1-9 0 0,44-3 0 0 0,194-27-46 0 0,-179 17 53 0 0,299-44 0 0 0,-81 1 0 0 0,-269 50 0 0 0,64 1 0 0 0,16-1 0 0 0,-50-1 0 0 0,40-5 0 0 0,301-16 0 0 0,-106 5 0 0 0,-190 9 0 0 0,-32 8 0 0 0,141 13 0 0 0,-129-2 0 0 0,94-9 0 0 0,-2 1 0 0 0,105 24 0 0 0,0-19 0 0 0,-209-7 0 0 0,159 14 0 0 0,-79 10 0 0 0,181-1 0 0 0,-171-9 0 0 0,-49-2 0 0 0,111-5 0 0 0,38 2 0 0 0,-278-6 0 0 0,278 23 0 0 0,-231-17 0 0 0,-1-2 0 0 0,89-5 0 0 0,27 1 0 0 0,-64 3 0 0 0,103 7 0 0 0,-117-4 0 0 0,112-6 0 0 0,61-22 0 0 0,-156 15 0 0 0,106-12 0 0 0,-131 6 0 0 0,83-25 0 0 0,-111 23 0 0 0,0 3 0 0 0,1 2 0 0 0,1 3 0 0 0,55-2 0 0 0,95 4 0 0 0,-173 5 0 0 0,11-2 0 0 0,-32 2 0 0 0,-1 0 0 0 0,0 0 0 0 0,1 1 0 0 0,-1 0 0 0 0,0 1 0 0 0,0-1 0 0 0,9 5 0 0 0,-1-2 0 0 0,-13-3 0 0 0,0-1 0 0 0,-1 1 0 0 0,1 0 0 0 0,-1 0 0 0 0,1 1 0 0 0,-1-1 0 0 0,1 1 0 0 0,-1-1 0 0 0,0 1 0 0 0,1 0 0 0 0,-1-1 0 0 0,0 1 0 0 0,0 0 0 0 0,3 5 0 0 0,-3-3 0 0 0,0 0 0 0 0,1 0 0 0 0,-2 0 0 0 0,1 1 0 0 0,0-1 0 0 0,-1 1 0 0 0,0-1 0 0 0,1 7 0 0 0,0 6 0 0 0,-2 1 0 0 0,0-1 0 0 0,-4 32 0 0 0,3-41 0 0 0,-18 261-64 0 0,13-124 64 0 0,-32 189 0 0 0,-18-18 0 0 0,54-301 0 0 0,-1 0 0 0 0,-1 0 0 0 0,0-1 0 0 0,-1 0 0 0 0,-1 0 0 0 0,0 0 0 0 0,-1-1 0 0 0,-9 15 0 0 0,3-9 0 0 0,10-13 0 0 0,0-1 0 0 0,0 0 0 0 0,-1-1 0 0 0,1 1 0 0 0,-1-1 0 0 0,0 1 0 0 0,0-1 0 0 0,-1 0 0 0 0,1-1 0 0 0,-1 1 0 0 0,0-1 0 0 0,0 0 0 0 0,-9 4 0 0 0,-10 1 0 0 0,-2-1 0 0 0,1-2 0 0 0,-1 0 0 0 0,-26 1 0 0 0,11-2 0 0 0,-199 32 0 0 0,208-29-201 0 0,-1 2 0 0 0,1 1 0 0 0,0 1 0 0 0,1 2 0 0 0,-31 17 0 0 0,11-1-453 0 0,1 3 0 0 0,-47 39 0 0 0,47-29-874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24.858"/>
    </inkml:context>
    <inkml:brush xml:id="br0">
      <inkml:brushProperty name="width" value="0.1" units="cm"/>
      <inkml:brushProperty name="height" value="0.1" units="cm"/>
      <inkml:brushProperty name="color" value="#F4F91B"/>
    </inkml:brush>
  </inkml:definitions>
  <inkml:trace contextRef="#ctx0" brushRef="#br0">1918 109 455 0 0,'0'-7'78'0'0,"0"4"1"0"0,-1 1 0 0 0,1 0 0 0 0,0 0 0 0 0,0-1 0 0 0,0 1 0 0 0,0 0 1 0 0,1-1-1 0 0,-1 1 0 0 0,1 0 0 0 0,-1 0 0 0 0,3-5 1139 0 0,-10 7-913 0 0,1-1 1 0 0,-1-1-1 0 0,1 1 1 0 0,-1-1-1 0 0,1 0 0 0 0,0 0 1 0 0,0-1-1 0 0,0 0 1 0 0,0 0-1 0 0,0-1 1 0 0,1 1-1 0 0,-6-6 0 0 0,5 5-82 0 0,0 0-1 0 0,0 0 1 0 0,0 0 0 0 0,0 1-1 0 0,-1 0 1 0 0,1 0-1 0 0,-1 1 1 0 0,0 0-1 0 0,0 0 1 0 0,-12-2-1 0 0,-11 4 91 0 0,0 2-1 0 0,0 1 1 0 0,-31 7-1 0 0,-31 3 14 0 0,-197 0 379 0 0,179-10-314 0 0,-258-2 512 0 0,-115 6-582 0 0,278 8-1474 0 0,149-10 570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25.696"/>
    </inkml:context>
    <inkml:brush xml:id="br0">
      <inkml:brushProperty name="width" value="0.1" units="cm"/>
      <inkml:brushProperty name="height" value="0.1" units="cm"/>
      <inkml:brushProperty name="color" value="#F4F91B"/>
    </inkml:brush>
  </inkml:definitions>
  <inkml:trace contextRef="#ctx0" brushRef="#br0">2727 37 1151 0 0,'0'0'19'0'0,"0"1"-1"0"0,0-1 0 0 0,0 0 0 0 0,1 1 0 0 0,-1-1 1 0 0,0 0-1 0 0,1 1 0 0 0,-1-1 0 0 0,0 0 0 0 0,1 0 1 0 0,-1 1-1 0 0,0-1 0 0 0,1 0 0 0 0,-1 0 0 0 0,0 0 1 0 0,1 0-1 0 0,-1 0 0 0 0,1 1 0 0 0,-1-1 0 0 0,0 0 1 0 0,1 0-1 0 0,-1 0 0 0 0,1 0 0 0 0,-1 0 0 0 0,0 0 1 0 0,1 0-1 0 0,-1 0 0 0 0,1 0 0 0 0,-1-1 0 0 0,0 1 1 0 0,1 0-1 0 0,-1 0 0 0 0,1 0 0 0 0,-1 0 0 0 0,0 0 1 0 0,1-1-1 0 0,-1 1 0 0 0,0 0 0 0 0,1 0 0 0 0,-1-1 1 0 0,0 1-1 0 0,0 0 0 0 0,1-1 0 0 0,0 1 23 0 0,-1-1 0 0 0,1 1 0 0 0,-1-1-1 0 0,1 1 1 0 0,-1-1 0 0 0,1 1 0 0 0,-1-1-1 0 0,1 0 1 0 0,-1 1 0 0 0,0-1 0 0 0,1 0 0 0 0,-1 1-1 0 0,0-1 1 0 0,0 0 0 0 0,1 1 0 0 0,-1-1 0 0 0,0 0-1 0 0,0 0 1 0 0,0 1 0 0 0,0-1 0 0 0,0 0 0 0 0,0 1-1 0 0,0-1 1 0 0,0 0 0 0 0,0-1 0 0 0,-1 1 80 0 0,0-1 0 0 0,0 1 0 0 0,0 0-1 0 0,0-1 1 0 0,0 1 0 0 0,0 0 0 0 0,-1 0 0 0 0,1 0 0 0 0,0 0 0 0 0,-1 0 0 0 0,1 0 0 0 0,-1 0 0 0 0,1 0 0 0 0,-1 0 0 0 0,1 1-1 0 0,-1-1 1 0 0,1 1 0 0 0,-1-1 0 0 0,0 1 0 0 0,1 0 0 0 0,-1-1 0 0 0,0 1 0 0 0,1 0 0 0 0,-1 0 0 0 0,-2 0 0 0 0,-8 1 224 0 0,1 0 0 0 0,-19 4 0 0 0,19-3-95 0 0,-39 5 605 0 0,-76 2 1 0 0,-51-11-400 0 0,175 2-450 0 0,-110-6 412 0 0,34 2 94 0 0,-98 7 0 0 0,-503 12 637 0 0,477-16-812 0 0,-93-6 3 0 0,-112 3-138 0 0,161 15-569 0 0,150-6 136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28.753"/>
    </inkml:context>
    <inkml:brush xml:id="br0">
      <inkml:brushProperty name="width" value="0.1" units="cm"/>
      <inkml:brushProperty name="height" value="0.1" units="cm"/>
      <inkml:brushProperty name="color" value="#F4F91B"/>
    </inkml:brush>
  </inkml:definitions>
  <inkml:trace contextRef="#ctx0" brushRef="#br0">2718 189 1375 0 0,'1'0'83'0'0,"0"-1"-1"0"0,0 1 1 0 0,0 0-1 0 0,-1-1 1 0 0,1 1-1 0 0,0-1 0 0 0,0 0 1 0 0,0 1-1 0 0,-1-1 1 0 0,1 0-1 0 0,0 1 0 0 0,0-1 1 0 0,-1 0-1 0 0,1 0 1 0 0,-1 1-1 0 0,1-1 1 0 0,-1 0-1 0 0,1 0 0 0 0,-1 0 1 0 0,1 0-1 0 0,-1 0 1 0 0,0 0-1 0 0,0 0 0 0 0,1 0 1 0 0,-1 0-1 0 0,0-1 1 0 0,-1 0 28 0 0,1 1 0 0 0,-1 0 0 0 0,1 0 0 0 0,-1 0 0 0 0,1 0 0 0 0,-1 0 0 0 0,0 0 0 0 0,0 0 0 0 0,1 0 0 0 0,-1 0 0 0 0,0 0 0 0 0,0 1 0 0 0,0-1 0 0 0,0 0 0 0 0,0 0-1 0 0,0 1 1 0 0,0-1 0 0 0,0 1 0 0 0,0-1 0 0 0,-1 1 0 0 0,1-1 0 0 0,0 1 0 0 0,0 0 0 0 0,-2-1 0 0 0,-8-1 299 0 0,0 0 0 0 0,-1 1 1 0 0,1 1-1 0 0,-19 0 0 0 0,-10 0-149 0 0,-162-19 1707 0 0,121 18-1582 0 0,-35-3-94 0 0,-145-9 622 0 0,81 5-663 0 0,-18 6-30 0 0,-31-3 43 0 0,188 2-169 0 0,-141-16 300 0 0,13-14 78 0 0,74 13-292 0 0,54 13-48 0 0,-83-2 0 0 0,-42 12 19 0 0,141-2-140 0 0,11-1-10 0 0,-159 11 88 0 0,145-7-134 0 0,1 1 1 0 0,0 1-1 0 0,0 1 1 0 0,-31 13-1 0 0,-30 22-1334 0 0,46-19-3332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6:13.647"/>
    </inkml:context>
    <inkml:brush xml:id="br0">
      <inkml:brushProperty name="width" value="0.1" units="cm"/>
      <inkml:brushProperty name="height" value="0.1" units="cm"/>
      <inkml:brushProperty name="color" value="#E71224"/>
    </inkml:brush>
  </inkml:definitions>
  <inkml:trace contextRef="#ctx0" brushRef="#br0">1 1 1439 0 0,'4'1'47'0'0,"0"2"0"0"0,0-1-1 0 0,-1 0 1 0 0,1 1 0 0 0,0 0-1 0 0,-1-1 1 0 0,6 8 0 0 0,-3-4-14 0 0,-1-1 7 0 0,0 0-1 0 0,0 0 1 0 0,0-1-1 0 0,0 0 0 0 0,1 0 1 0 0,0 0-1 0 0,0 0 0 0 0,8 3 1 0 0,-9-5 57 0 0,-1 0 1 0 0,1-1 0 0 0,-1 0-1 0 0,1 0 1 0 0,0 0-1 0 0,0 0 1 0 0,-1-1 0 0 0,1 1-1 0 0,7-2 1 0 0,251 2 2092 0 0,-202 1-1966 0 0,184-3 858 0 0,-235 1-1036 0 0,158-10 769 0 0,12 0-257 0 0,-134 9-430 0 0,88 12 1 0 0,-10 12-119 0 0,43 7 121 0 0,-137-27-72 0 0,0-1-1 0 0,1-1 1 0 0,47-6 0 0 0,195-22 377 0 0,-199 23-197 0 0,124 11 0 0 0,-105-2-181 0 0,120-8 0 0 0,34-1-46 0 0,224 8 52 0 0,-364-5 0 0 0,123 12 0 0 0,-16 2-64 0 0,-42-14 19 0 0,32 1 25 0 0,-146 3-16 0 0,87 15-1 0 0,-61-3-22 0 0,151 9 0 0 0,-232-24-5 0 0,308 20 64 0 0,-89 5 22 0 0,-65-9-36 0 0,-150-15-75 0 0,1 0 0 0 0,-1 0 0 0 0,0 0 0 0 0,0 1-1 0 0,0 0 1 0 0,0 1 0 0 0,0 0 0 0 0,10 5 0 0 0,-9 0-125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30.309"/>
    </inkml:context>
    <inkml:brush xml:id="br0">
      <inkml:brushProperty name="width" value="0.1" units="cm"/>
      <inkml:brushProperty name="height" value="0.1" units="cm"/>
      <inkml:brushProperty name="color" value="#F4F91B"/>
    </inkml:brush>
  </inkml:definitions>
  <inkml:trace contextRef="#ctx0" brushRef="#br0">534 70 5151 0 0,'0'-3'32'0'0,"-1"-5"47"0"0,0 1-1 0 0,-1 0 1 0 0,1 0 0 0 0,-1 0 0 0 0,-4-9-1 0 0,5 16 18 0 0,0-1 0 0 0,0 0 0 0 0,0 1 0 0 0,0-1 0 0 0,0 1 0 0 0,-1-1 0 0 0,1 1 0 0 0,0-1 0 0 0,0 1 0 0 0,0 0 0 0 0,-1-1 0 0 0,1 1 0 0 0,0 0-1 0 0,0 0 1 0 0,-1 0 0 0 0,1 0 0 0 0,-1 1 0 0 0,-8-2 536 0 0,-18-3-228 0 0,0 1 0 0 0,0 1 1 0 0,-38 3-1 0 0,-86 14 60 0 0,126-12-450 0 0,-92 15-309 0 0,75-9 104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30.934"/>
    </inkml:context>
    <inkml:brush xml:id="br0">
      <inkml:brushProperty name="width" value="0.1" units="cm"/>
      <inkml:brushProperty name="height" value="0.1" units="cm"/>
      <inkml:brushProperty name="color" value="#F4F91B"/>
    </inkml:brush>
  </inkml:definitions>
  <inkml:trace contextRef="#ctx0" brushRef="#br0">2519 244 455 0 0,'-7'-5'441'0'0,"0"0"0"0"0,-1 0-1 0 0,0 1 1 0 0,0 0-1 0 0,0 1 1 0 0,-18-5-1 0 0,13 3-156 0 0,-58-15 774 0 0,-1 2-1 0 0,-102-11 0 0 0,99 18-593 0 0,-246-21 1248 0 0,83 10-788 0 0,102 5-460 0 0,-278-25 535 0 0,364 39-921 0 0,-241-7 182 0 0,208 11-233 0 0,-126 18 0 0 0,10 17-267 0 0,99-18 81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32.722"/>
    </inkml:context>
    <inkml:brush xml:id="br0">
      <inkml:brushProperty name="width" value="0.1" units="cm"/>
      <inkml:brushProperty name="height" value="0.1" units="cm"/>
      <inkml:brushProperty name="color" value="#F4F91B"/>
    </inkml:brush>
  </inkml:definitions>
  <inkml:trace contextRef="#ctx0" brushRef="#br0">1306 56 455 0 0,'-2'0'35'0'0,"0"0"0"0"0,0 0-1 0 0,0 0 1 0 0,1 0-1 0 0,-1 0 1 0 0,0 0-1 0 0,0 1 1 0 0,0-1-1 0 0,-3 1 1 0 0,-14 3-3 0 0,-10-6 575 0 0,1 0 0 0 0,-50-13 0 0 0,24 5 1182 0 0,-170-12 2569 0 0,120 16-3345 0 0,43 2-823 0 0,0 3 0 0 0,0 3 0 0 0,0 2 0 0 0,0 4 0 0 0,1 1-1 0 0,-91 28 1 0 0,127-30-185 0 0,-141 45-1336 0 0,123-39-2231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33.192"/>
    </inkml:context>
    <inkml:brush xml:id="br0">
      <inkml:brushProperty name="width" value="0.1" units="cm"/>
      <inkml:brushProperty name="height" value="0.1" units="cm"/>
      <inkml:brushProperty name="color" value="#F4F91B"/>
    </inkml:brush>
  </inkml:definitions>
  <inkml:trace contextRef="#ctx0" brushRef="#br0">1740 129 1375 0 0,'0'-1'53'0'0,"0"1"0"0"0,1-1 0 0 0,-1 1 0 0 0,0-1 0 0 0,0 1 0 0 0,0-1 0 0 0,0 0 0 0 0,0 1 0 0 0,0-1 0 0 0,0 1 0 0 0,0-1 0 0 0,0 1 0 0 0,0-1 0 0 0,0 0 0 0 0,0 1 0 0 0,0-1 0 0 0,0 1 0 0 0,0-1 0 0 0,-1 1 0 0 0,1-1 0 0 0,0 1 0 0 0,0-1 0 0 0,-1 1 0 0 0,0-2 0 0 0,-13-9 359 0 0,-22-4 157 0 0,-19 1 745 0 0,-1 2 0 0 0,-86-7-1 0 0,-117 8 413 0 0,68 4-763 0 0,44 0-380 0 0,-89-7 130 0 0,192 12-630 0 0,1 1 0 0 0,-1 2 0 0 0,-81 13 0 0 0,43 2-266 0 0,-85 29 0 0 0,118-29-775 0 0,1-3-2882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33.927"/>
    </inkml:context>
    <inkml:brush xml:id="br0">
      <inkml:brushProperty name="width" value="0.1" units="cm"/>
      <inkml:brushProperty name="height" value="0.1" units="cm"/>
      <inkml:brushProperty name="color" value="#F4F91B"/>
    </inkml:brush>
  </inkml:definitions>
  <inkml:trace contextRef="#ctx0" brushRef="#br0">3015 99 2759 0 0,'-15'-11'681'0'0,"0"1"0"0"0,0 1-1 0 0,-1 0 1 0 0,0 1-1 0 0,-1 1 1 0 0,-32-10-1 0 0,15 9-572 0 0,0 1-1 0 0,-1 1 0 0 0,1 2 1 0 0,-1 1-1 0 0,-55 4 0 0 0,-576 35 147 0 0,-2-34 44 0 0,-55 8 341 0 0,282 33-723 0 0,330-27-63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36.224"/>
    </inkml:context>
    <inkml:brush xml:id="br0">
      <inkml:brushProperty name="width" value="0.1" units="cm"/>
      <inkml:brushProperty name="height" value="0.1" units="cm"/>
      <inkml:brushProperty name="color" value="#F4F91B"/>
    </inkml:brush>
  </inkml:definitions>
  <inkml:trace contextRef="#ctx0" brushRef="#br0">2520 114 2303 0 0,'-2'-4'135'0'0,"-1"-1"-1"0"0,1 0 0 0 0,-1 1 0 0 0,0 0 0 0 0,0-1 0 0 0,0 1 0 0 0,0 0 0 0 0,-1 0 0 0 0,1 1 0 0 0,-1-1 0 0 0,0 1 1 0 0,-9-6-1 0 0,-1 1 520 0 0,-1-1 0 0 0,-23-8 0 0 0,25 12-354 0 0,0 1 1 0 0,0 1 0 0 0,-1 0-1 0 0,1 0 1 0 0,-1 2-1 0 0,-14-1 1 0 0,-84 5 515 0 0,74-1-550 0 0,-120 13 144 0 0,-28 0 322 0 0,-134-22 263 0 0,210 1-728 0 0,-183 11 462 0 0,114 1-394 0 0,-159 5 77 0 0,225-2-361 0 0,-112 24 0 0 0,77-2-1049 0 0,74-12-3366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37.949"/>
    </inkml:context>
    <inkml:brush xml:id="br0">
      <inkml:brushProperty name="width" value="0.1" units="cm"/>
      <inkml:brushProperty name="height" value="0.1" units="cm"/>
      <inkml:brushProperty name="color" value="#F4F91B"/>
    </inkml:brush>
  </inkml:definitions>
  <inkml:trace contextRef="#ctx0" brushRef="#br0">2262 75 2303 0 0,'-58'-21'2779'0'0,"4"10"-1701"0"0,-83-8 0 0 0,-59 8 157 0 0,87 6-611 0 0,-471-2 1566 0 0,450 8-1905 0 0,-160 6 108 0 0,2 19-244 0 0,-55 38-982 0 0,267-44-3217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39.571"/>
    </inkml:context>
    <inkml:brush xml:id="br0">
      <inkml:brushProperty name="width" value="0.1" units="cm"/>
      <inkml:brushProperty name="height" value="0.1" units="cm"/>
      <inkml:brushProperty name="color" value="#F4F91B"/>
    </inkml:brush>
  </inkml:definitions>
  <inkml:trace contextRef="#ctx0" brushRef="#br0">2004 73 1375 0 0,'8'-13'2110'0'0,"-37"3"-331"0"0,-4-1 52 0 0,-32 4-927 0 0,0 3-1 0 0,-108 6 0 0 0,0 1-237 0 0,-77-19 216 0 0,-102 0-12 0 0,220 20-897 0 0,0 6 0 0 0,1 6-1 0 0,-160 41 1 0 0,200-33-2910 0 0,-3 1-1009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41.047"/>
    </inkml:context>
    <inkml:brush xml:id="br0">
      <inkml:brushProperty name="width" value="0.1" units="cm"/>
      <inkml:brushProperty name="height" value="0.1" units="cm"/>
      <inkml:brushProperty name="color" value="#F4F91B"/>
    </inkml:brush>
  </inkml:definitions>
  <inkml:trace contextRef="#ctx0" brushRef="#br0">1132 109 1727 0 0,'0'0'3'0'0,"0"0"0"0"0,0-1 0 0 0,0 1 0 0 0,0 0 0 0 0,0 0 0 0 0,0 0 0 0 0,0 0 0 0 0,0 0 0 0 0,0-1 0 0 0,0 1 0 0 0,0 0 0 0 0,0 0 0 0 0,0 0 0 0 0,0 0-1 0 0,0-1 1 0 0,0 1 0 0 0,0 0 0 0 0,1 0 0 0 0,-1 0 0 0 0,0 0 0 0 0,0 0 0 0 0,0 0 0 0 0,0-1 0 0 0,0 1 0 0 0,0 0 0 0 0,1 0 0 0 0,-1 0 0 0 0,0 0-1 0 0,0 0 1 0 0,0 0 0 0 0,0 0 0 0 0,0 0 0 0 0,1 0 0 0 0,-1 0 0 0 0,0 0 0 0 0,0 0 0 0 0,0 0 0 0 0,0 0 0 0 0,1 0 0 0 0,-1 0 0 0 0,0 0 0 0 0,0 0-1 0 0,0 0 1 0 0,0 0 0 0 0,1 0 0 0 0,-1 0 0 0 0,0 0 0 0 0,0 0 0 0 0,0 0 0 0 0,0 0 0 0 0,0 0 0 0 0,1 0 0 0 0,-1 0 0 0 0,0 1 0 0 0,0-1 1 0 0,0 0 1 0 0,0 0 0 0 0,0 0 0 0 0,0 1-1 0 0,0-1 1 0 0,0 0 0 0 0,0 0 0 0 0,0 1-1 0 0,0-1 1 0 0,0 0 0 0 0,0 0 0 0 0,0 1-1 0 0,0-1 1 0 0,0 0 0 0 0,0 0 0 0 0,0 1-1 0 0,0-1 1 0 0,0 0 0 0 0,0 0 0 0 0,0 0-1 0 0,-1 1 1 0 0,1-1 0 0 0,0 0 0 0 0,0 0-1 0 0,0 0 1 0 0,0 1 0 0 0,0-1 0 0 0,-1 0-1 0 0,1 0 1 0 0,0 0 0 0 0,0 0 0 0 0,0 0-1 0 0,-1 1 1 0 0,-1 0 32 0 0,0 0 0 0 0,-1-1 0 0 0,1 1 0 0 0,0 0-1 0 0,0-1 1 0 0,-1 0 0 0 0,1 1 0 0 0,0-1 0 0 0,-1 0 0 0 0,1 0 0 0 0,0 0-1 0 0,-1 0 1 0 0,1-1 0 0 0,0 1 0 0 0,0-1 0 0 0,-1 1 0 0 0,-1-2-1 0 0,-5-2 620 0 0,0 0-1 0 0,1 0 0 0 0,-9-7 1 0 0,9 6 67 0 0,0 0 1 0 0,-16-6 0 0 0,1 4-37 0 0,-1 1-1 0 0,-40-5 1 0 0,14 4-190 0 0,-250-27 1533 0 0,228 30-2085 0 0,0 4 0 0 0,-1 2 0 0 0,2 4 0 0 0,-123 26 0 0 0,128-16-1060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3:48.758"/>
    </inkml:context>
    <inkml:brush xml:id="br0">
      <inkml:brushProperty name="width" value="0.1" units="cm"/>
      <inkml:brushProperty name="height" value="0.1" units="cm"/>
      <inkml:brushProperty name="color" value="#F4F91B"/>
    </inkml:brush>
  </inkml:definitions>
  <inkml:trace contextRef="#ctx0" brushRef="#br0">10415 70 1839 0 0,'-2'6'291'0'0,"4"-18"-502"0"0,1-1 2041 0 0,-1-1-1 0 0,2-23 0 0 0,-16 54-319 0 0,6-6-1475 0 0,-1 1 0 0 0,0-1 0 0 0,-1-1 0 0 0,-1 1 0 0 0,1-2 0 0 0,-17 15 0 0 0,18-18-6 0 0,-1-1 1 0 0,0 1-1 0 0,0-2 0 0 0,0 1 1 0 0,-1-1-1 0 0,0 0 0 0 0,1-1 1 0 0,-1 0-1 0 0,-19 4 0 0 0,-10-2 564 0 0,-67 0-1 0 0,63-4-244 0 0,-47 6-1 0 0,25 4-305 0 0,-68 8 94 0 0,106-16-117 0 0,0-2 1 0 0,0-1 0 0 0,-29-4-1 0 0,-265-31 765 0 0,261 30-665 0 0,7 2 7 0 0,-51-11 0 0 0,54 3 36 0 0,25 5-73 0 0,-1 1-1 0 0,0 1 0 0 0,1 1 1 0 0,-27 0-1 0 0,-98 11 30 0 0,-153-1 149 0 0,62-14-267 0 0,-119 10 244 0 0,241 1-189 0 0,-120 17 104 0 0,166-12-137 0 0,-240 8 200 0 0,260-16-189 0 0,-57-2 258 0 0,-42 2 6 0 0,134 0-286 0 0,-105 11 95 0 0,53-6-90 0 0,-1-2 0 0 0,-94-9 0 0 0,13 0 0 0 0,37 10 56 0 0,64-2 15 0 0,-92-6 0 0 0,-261-31 117 0 0,206 20-142 0 0,38 10-62 0 0,64 3 0 0 0,-64 6 13 0 0,98-2 7 0 0,-117-7 1 0 0,136-1-4 0 0,1 2 1 0 0,-1 2-1 0 0,0 1 1 0 0,-68 10 0 0 0,-183 47 203 0 0,242-48-132 0 0,-2-3-1 0 0,1-2 1 0 0,-91-5 0 0 0,45 0 2248 0 0,-45 7-3063 0 0,47-1 93 0 0,17-4 779 0 0,-107-14-1 0 0,141 8-39 0 0,-1-1-1 0 0,-58-17 1 0 0,90 20-95 0 0,1 1 0 0 0,-1 0 1 0 0,-20 0-1 0 0,-8-2 8 0 0,-178-13 45 0 0,-25 14-64 0 0,152 1 0 0 0,0 5 0 0 0,-151 24 0 0 0,157-15 0 0 0,-158 2 0 0 0,-43 0 0 0 0,1 0 0 0 0,285-14 0 0 0,-252-10 0 0 0,224 5 9 0 0,0-1 1 0 0,1-2-1 0 0,-33-13 0 0 0,26 9 5 0 0,-50-12-1 0 0,-96-4 29 0 0,147 25-42 0 0,1 1 0 0 0,-1 2 0 0 0,-44 6 0 0 0,70-5-21 0 0,0 0 1 0 0,1 2-1 0 0,-1-1 1 0 0,0 1-1 0 0,1 0 1 0 0,0 1-1 0 0,-12 6 1 0 0,7-2-381 0 0,1 1 1 0 0,-1 1 0 0 0,-14 15-1 0 0,-1 1-1219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6:15.950"/>
    </inkml:context>
    <inkml:brush xml:id="br0">
      <inkml:brushProperty name="width" value="0.1" units="cm"/>
      <inkml:brushProperty name="height" value="0.1" units="cm"/>
      <inkml:brushProperty name="color" value="#E71224"/>
    </inkml:brush>
  </inkml:definitions>
  <inkml:trace contextRef="#ctx0" brushRef="#br0">0 177 2759 0 0,'1'-5'54'0'0,"-1"-1"0"0"0,0 1 0 0 0,1 0 0 0 0,2-7 0 0 0,-3 10-47 0 0,1 1 0 0 0,-1-1-1 0 0,1 1 1 0 0,-1-1 0 0 0,1 1 0 0 0,-1-1-1 0 0,1 1 1 0 0,0 0 0 0 0,0 0 0 0 0,0-1 0 0 0,0 1-1 0 0,0 0 1 0 0,0 0 0 0 0,0 0 0 0 0,0 0 0 0 0,0 0-1 0 0,1 0 1 0 0,-1 0 0 0 0,3-1 0 0 0,1 2 36 0 0,0 0 1 0 0,1 0-1 0 0,-1 0 0 0 0,0 0 1 0 0,0 1-1 0 0,0 0 1 0 0,1 0-1 0 0,6 3 1 0 0,2 0 15 0 0,6 0-59 0 0,-3 1 0 0 0,1-1 0 0 0,1-1 0 0 0,-1-1 0 0 0,0-1 0 0 0,1 0 0 0 0,21-3 0 0 0,-6-3 92 0 0,68-6 863 0 0,-88 10-839 0 0,-1 2 1 0 0,1-1 0 0 0,0 2 0 0 0,-1 0-1 0 0,23 6 1 0 0,-4 0-76 0 0,2-1 0 0 0,44 2 1 0 0,-39-4-49 0 0,15-1 103 0 0,0-1-1 0 0,78-8 1 0 0,105-23 649 0 0,-184 20-542 0 0,269-14 308 0 0,-219 18-374 0 0,225-24 215 0 0,25 4 315 0 0,-143 0-419 0 0,-49 2 8 0 0,-116 16-165 0 0,-35 3-78 0 0,1 1 0 0 0,0 1 1 0 0,0 0-1 0 0,-1 0 0 0 0,1 1 0 0 0,0 1 1 0 0,0-1-1 0 0,12 4 0 0 0,-22-4-52 0 0,1 1 1 0 0,0 0-1 0 0,0-1 0 0 0,-1 1 0 0 0,1 0 0 0 0,-1 0 0 0 0,1 0 0 0 0,-1 0 1 0 0,1 0-1 0 0,-1 0 0 0 0,1 0 0 0 0,1 3 0 0 0,1 4-248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3:49.923"/>
    </inkml:context>
    <inkml:brush xml:id="br0">
      <inkml:brushProperty name="width" value="0.1" units="cm"/>
      <inkml:brushProperty name="height" value="0.1" units="cm"/>
      <inkml:brushProperty name="color" value="#F4F91B"/>
    </inkml:brush>
  </inkml:definitions>
  <inkml:trace contextRef="#ctx0" brushRef="#br0">2410 51 3279 0 0,'-4'-2'72'0'0,"0"1"0"0"0,0 0-1 0 0,0 0 1 0 0,0 0-1 0 0,-1 0 1 0 0,1 0-1 0 0,0 1 1 0 0,0 0-1 0 0,-7 0 1 0 0,-41 8 550 0 0,26-4-677 0 0,12-2 165 0 0,0 0 0 0 0,-1-2 1 0 0,1 1-1 0 0,0-2 0 0 0,0 0 0 0 0,-1-1 0 0 0,1 0 1 0 0,0-1-1 0 0,0 0 0 0 0,-15-7 0 0 0,7 2 220 0 0,-1 1 1 0 0,1 1-1 0 0,-1 0 0 0 0,0 2 0 0 0,-1 1 0 0 0,1 1 1 0 0,-1 1-1 0 0,-41 3 0 0 0,-43 7-55 0 0,-112-7-1 0 0,131-4-57 0 0,-7-2 358 0 0,0 4 0 0 0,-98 14 0 0 0,50 4-150 0 0,-1-5-1 0 0,-196-9 1 0 0,288-7-481 0 0,-1 3-1 0 0,0 2 0 0 0,0 2 1 0 0,1 3-1 0 0,-78 20 0 0 0,99-18-819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3:51.504"/>
    </inkml:context>
    <inkml:brush xml:id="br0">
      <inkml:brushProperty name="width" value="0.1" units="cm"/>
      <inkml:brushProperty name="height" value="0.1" units="cm"/>
      <inkml:brushProperty name="color" value="#F4F91B"/>
    </inkml:brush>
  </inkml:definitions>
  <inkml:trace contextRef="#ctx0" brushRef="#br0">1803 65 3767 0 0,'0'-1'16'0'0,"-1"1"0"0"0,0-1 0 0 0,0 0 0 0 0,0 1 0 0 0,0 0 0 0 0,0-1 0 0 0,0 1 0 0 0,0-1 0 0 0,0 1 0 0 0,0 0 0 0 0,0 0 0 0 0,0 0 0 0 0,0-1 0 0 0,0 1-1 0 0,0 0 1 0 0,0 0 0 0 0,0 0 0 0 0,0 1 0 0 0,0-1 0 0 0,0 0 0 0 0,0 0 0 0 0,-2 1 0 0 0,-26 12 519 0 0,8-4-325 0 0,10-7-36 0 0,0-1 0 0 0,0 0 1 0 0,0-1-1 0 0,0 0 0 0 0,0-1 0 0 0,0 0 0 0 0,0-1 0 0 0,0 0 0 0 0,-18-6 0 0 0,-30-4 539 0 0,-149 3 1740 0 0,206 9-2449 0 0,-81-3 349 0 0,-46 2 7 0 0,5 3-64 0 0,39-2-74 0 0,-4-3 266 0 0,-159-23-1 0 0,140 11-238 0 0,77 12-197 0 0,1 1 0 0 0,-1 2 0 0 0,0 0 0 0 0,-38 7 0 0 0,22 2-147 0 0,1 1 0 0 0,-47 18-1 0 0,48-14-288 0 0,3 0-28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3:52.262"/>
    </inkml:context>
    <inkml:brush xml:id="br0">
      <inkml:brushProperty name="width" value="0.1" units="cm"/>
      <inkml:brushProperty name="height" value="0.1" units="cm"/>
      <inkml:brushProperty name="color" value="#F4F91B"/>
    </inkml:brush>
  </inkml:definitions>
  <inkml:trace contextRef="#ctx0" brushRef="#br0">3052 38 3679 0 0,'-1'-1'18'0'0,"-12"-24"207"0"0,13 24-201 0 0,-1 0 0 0 0,0 0 0 0 0,0 0 0 0 0,1 0 0 0 0,-1 1-1 0 0,0-1 1 0 0,0 0 0 0 0,0 1 0 0 0,0-1 0 0 0,0 0-1 0 0,0 1 1 0 0,0 0 0 0 0,0-1 0 0 0,0 1 0 0 0,0-1 0 0 0,0 1-1 0 0,0 0 1 0 0,0 0 0 0 0,0-1 0 0 0,0 1 0 0 0,0 0-1 0 0,0 0 1 0 0,-2 1 0 0 0,-27 4 581 0 0,1 2-1 0 0,-36 14 1 0 0,38-11-617 0 0,0-2-1 0 0,0-1 1 0 0,-30 4-1 0 0,0-9 177 0 0,0-1 0 0 0,0-3-1 0 0,-64-11 1 0 0,-71-3 1058 0 0,-181 17-58 0 0,34 1-704 0 0,-37 11 206 0 0,217-5-421 0 0,-663 61 730 0 0,685-45-981 0 0,76-10-74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3:53.663"/>
    </inkml:context>
    <inkml:brush xml:id="br0">
      <inkml:brushProperty name="width" value="0.1" units="cm"/>
      <inkml:brushProperty name="height" value="0.1" units="cm"/>
      <inkml:brushProperty name="color" value="#F4F91B"/>
    </inkml:brush>
  </inkml:definitions>
  <inkml:trace contextRef="#ctx0" brushRef="#br0">4466 125 2959 0 0,'-4'-4'68'0'0,"-1"1"0"0"0,0 0 0 0 0,0 0 0 0 0,0 0 0 0 0,-1 1 0 0 0,1 0 0 0 0,-11-3 0 0 0,-20-9 207 0 0,14 3 242 0 0,-1 0 0 0 0,-1 2 0 0 0,1 1 0 0 0,-1 0 1 0 0,-1 2-1 0 0,-36-5 0 0 0,16 7-102 0 0,0 2 0 0 0,-78 7 0 0 0,-33 10-91 0 0,-47 4-15 0 0,140-17-139 0 0,-77-5-1 0 0,-55-16 425 0 0,-143-8 228 0 0,94 20-758 0 0,162 8-64 0 0,-116 18 0 0 0,169-16 0 0 0,-204 16 11 0 0,106-17 10 0 0,-169 11 11 0 0,148 1-32 0 0,-1-7 0 0 0,0-7 0 0 0,-175-21 0 0 0,163 11 0 0 0,-165 12 0 0 0,217 6-148 0 0,-125 24-1 0 0,174-22-82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3:55.049"/>
    </inkml:context>
    <inkml:brush xml:id="br0">
      <inkml:brushProperty name="width" value="0.1" units="cm"/>
      <inkml:brushProperty name="height" value="0.1" units="cm"/>
      <inkml:brushProperty name="color" value="#F4F91B"/>
    </inkml:brush>
  </inkml:definitions>
  <inkml:trace contextRef="#ctx0" brushRef="#br0">1358 117 455 0 0,'-3'-6'243'0'0,"-1"1"-1"0"0,1 0 0 0 0,-1 0 0 0 0,0 0 1 0 0,0 0-1 0 0,0 1 0 0 0,-1-1 0 0 0,1 1 1 0 0,-1 0-1 0 0,0 1 0 0 0,0-1 0 0 0,-1 1 1 0 0,1 0-1 0 0,-1 0 0 0 0,0 1 0 0 0,1 0 1 0 0,-1 0-1 0 0,0 0 0 0 0,0 1 0 0 0,0-1 0 0 0,-1 1 1 0 0,1 1-1 0 0,0-1 0 0 0,-8 2 0 0 0,-102-11 1114 0 0,18 1-297 0 0,-123-3 184 0 0,-229 2-455 0 0,398 14-769 0 0,0 3 0 0 0,-51 13 0 0 0,16 5-3122 0 0,43-9-305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3:55.999"/>
    </inkml:context>
    <inkml:brush xml:id="br0">
      <inkml:brushProperty name="width" value="0.1" units="cm"/>
      <inkml:brushProperty name="height" value="0.1" units="cm"/>
      <inkml:brushProperty name="color" value="#F4F91B"/>
    </inkml:brush>
  </inkml:definitions>
  <inkml:trace contextRef="#ctx0" brushRef="#br0">2188 38 919 0 0,'-23'-2'1984'0'0,"12"1"-1781"0"0,0 0-1 0 0,0 0 0 0 0,-13 2 1 0 0,14-1-20 0 0,-1 1 1 0 0,0-2 0 0 0,-16-2-1 0 0,-14-5 191 0 0,0 2 0 0 0,-1 1 0 0 0,1 2 0 0 0,-1 3-1 0 0,-41 3 1 0 0,-28 6-11 0 0,-148-7-1 0 0,79-3 473 0 0,2-1-21 0 0,10 2-239 0 0,41-8-113 0 0,-111-3 332 0 0,163 10-630 0 0,-117 15 0 0 0,187-14-162 0 0,-160 28-754 0 0,105-13-3002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00.432"/>
    </inkml:context>
    <inkml:brush xml:id="br0">
      <inkml:brushProperty name="width" value="0.1" units="cm"/>
      <inkml:brushProperty name="height" value="0.1" units="cm"/>
      <inkml:brushProperty name="color" value="#F4F91B"/>
    </inkml:brush>
  </inkml:definitions>
  <inkml:trace contextRef="#ctx0" brushRef="#br0">8013 1640 919 0 0,'11'3'0'0'0,"6"2"223"0"0,0-1-1 0 0,0-1 1 0 0,0-1-1 0 0,28 1 0 0 0,-13-5 634 0 0,0-2 0 0 0,40-11-1 0 0,-27 5 266 0 0,-23 7-513 0 0,-1 0 0 0 0,0 1 0 0 0,36 2 0 0 0,62 13 482 0 0,-56-5-980 0 0,-6-4 359 0 0,83-6 0 0 0,-8 0 449 0 0,-79 2-601 0 0,-20 0-147 0 0,-1 1 0 0 0,1 2 0 0 0,40 8 1 0 0,114 33 79 0 0,-174-41-129 0 0,0-1 0 0 0,1-1-1 0 0,-1 0 1 0 0,0-1 0 0 0,1-1-1 0 0,-1 0 1 0 0,0 0-1 0 0,1-1 1 0 0,-1-1 0 0 0,0 0-1 0 0,0-1 1 0 0,16-7 0 0 0,-13 3 55 0 0,0 0 0 0 0,-1-1 1 0 0,0-1-1 0 0,0 0 1 0 0,-1-1-1 0 0,0-1 0 0 0,-1 0 1 0 0,21-24-1 0 0,-25 24-108 0 0,-1 0-1 0 0,0-1 1 0 0,-1 0-1 0 0,0-1 1 0 0,-1 1-1 0 0,7-22 1 0 0,17-88 455 0 0,-26 100-433 0 0,-2 1 0 0 0,0-1 1 0 0,-2 1-1 0 0,0-1 0 0 0,-2 0 0 0 0,0 1 0 0 0,-1-1 0 0 0,-8-25 0 0 0,-8-15-31 0 0,-41-93 1 0 0,36 103 182 0 0,-2 2 1 0 0,-2 0 0 0 0,-3 2 0 0 0,-41-51 0 0 0,-5-7-128 0 0,-36-43 96 0 0,97 134-195 0 0,0 2 1 0 0,-2 0 0 0 0,1 1 0 0 0,-31-17-1 0 0,15 9 29 0 0,-81-46 201 0 0,93 57-175 0 0,0 0 0 0 0,0 2 0 0 0,-40-10 0 0 0,1 6-17 0 0,-2 2 0 0 0,0 2 0 0 0,-108 2 0 0 0,2 12 89 0 0,-166 2 324 0 0,217-9-170 0 0,-230 6 356 0 0,313-4-631 0 0,-353 8 306 0 0,-20 2-44 0 0,308-5-258 0 0,-286-2 217 0 0,45-2-101 0 0,-267 7 69 0 0,345-1-123 0 0,56 0 32 0 0,-199 29-120 0 0,271-20 0 0 0,7-2-9 0 0,-251 26 93 0 0,109-28 22 0 0,25-9-38 0 0,173-4-61 0 0,-106 1 14 0 0,-249-6 75 0 0,366 2-84 0 0,-72-7-2 0 0,18-2 118 0 0,1 0-56 0 0,72 6-10 0 0,-79-23 1 0 0,-69-24 67 0 0,185 52-132 0 0,-63-12 34 0 0,-1 3-1 0 0,-70-2 1 0 0,-29-4 76 0 0,118 10-33 0 0,-74-13 172 0 0,95 15-212 0 0,-42-2-1 0 0,23 3-28 0 0,-251-18-6 0 0,185 18 0 0 0,22 1 0 0 0,-97-18 64 0 0,182 19-64 0 0,-82 0 0 0 0,78 1 0 0 0,1 1 0 0 0,-1 0 0 0 0,1 1 0 0 0,0 0 0 0 0,-1 1 0 0 0,1 0 0 0 0,-11 5 0 0 0,-44 19 0 0 0,59-23 0 0 0,0-1 0 0 0,0 1 0 0 0,1 1 0 0 0,0-1 0 0 0,0 1 0 0 0,0-1 0 0 0,0 1 0 0 0,-6 11 0 0 0,8-13 0 0 0,-4 8 0 0 0,1 0 0 0 0,0 0 0 0 0,0 0 0 0 0,1 1 0 0 0,1-1 0 0 0,-3 16 0 0 0,3-12 0 0 0,-1 0 0 0 0,-1 0 0 0 0,-8 18 0 0 0,2-9 11 0 0,1 1-1 0 0,1 0 1 0 0,2 0 0 0 0,0 0-1 0 0,-3 27 1 0 0,2 82 71 0 0,5-42-36 0 0,-12 13 56 0 0,9-74-47 0 0,2-1-1 0 0,1 1 1 0 0,1 51-1 0 0,5-28-2 0 0,-3-29 2 0 0,7 47 1 0 0,-5-64-51 0 0,0 1 0 0 0,1-1 0 0 0,-1 0 1 0 0,1 0-1 0 0,1 0 0 0 0,0-1 0 0 0,0 1 0 0 0,0-1 1 0 0,9 11-1 0 0,-4-6 6 0 0,2 2 19 0 0,0-1-1 0 0,1 0 1 0 0,0 0-1 0 0,1-1 1 0 0,27 20-1 0 0,23 7-3 0 0,-29-17 21 0 0,63 30 0 0 0,-19-21 13 0 0,2-3 0 0 0,95 19-1 0 0,170 20 56 0 0,-274-55-84 0 0,35 6-5 0 0,-1-5 0 0 0,109-1 0 0 0,112 16 2 0 0,-222-15 28 0 0,145 1-1 0 0,166-8 74 0 0,-189 8-45 0 0,234 0 23 0 0,-261-23-94 0 0,6 0-13 0 0,-157 8-9 0 0,314-1 84 0 0,395 10-74 0 0,-149 13 0 0 0,10 0 0 0 0,-606-20 0 0 0,575-3 0 0 0,-316-6 66 0 0,169-6-4 0 0,-329 8-62 0 0,441-24 0 0 0,-253-7 19 0 0,-43 4 26 0 0,-165 24-45 0 0,229-15 0 0 0,-304 23-76 0 0,1 1 0 0 0,-1 1 1 0 0,1 0-1 0 0,-1 2 0 0 0,18 4 0 0 0,-29-6-70 0 0,-1 0-1 0 0,0 1 0 0 0,0-1 0 0 0,0 1 1 0 0,0 0-1 0 0,0 0 0 0 0,-1 1 1 0 0,1-1-1 0 0,-1 1 0 0 0,1 0 0 0 0,-1 0 1 0 0,0 0-1 0 0,0 0 0 0 0,0 0 1 0 0,0 1-1 0 0,-1-1 0 0 0,1 1 0 0 0,-1 0 1 0 0,0 0-1 0 0,0 0 0 0 0,-1 0 1 0 0,1 0-1 0 0,-1 0 0 0 0,1 5 0 0 0,3 18-1690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01.793"/>
    </inkml:context>
    <inkml:brush xml:id="br0">
      <inkml:brushProperty name="width" value="0.1" units="cm"/>
      <inkml:brushProperty name="height" value="0.1" units="cm"/>
      <inkml:brushProperty name="color" value="#F4F91B"/>
    </inkml:brush>
  </inkml:definitions>
  <inkml:trace contextRef="#ctx0" brushRef="#br0">2734 103 2959 0 0,'-88'1'1754'0'0,"-79"-2"36"0"0,120 0-1105 0 0,0 2 0 0 0,-76 12 0 0 0,60-6-129 0 0,0-3 0 0 0,-1-2 0 0 0,-124-13 0 0 0,22-10 325 0 0,-265-27 479 0 0,427 48-1353 0 0,-365-32 418 0 0,283 23-371 0 0,0 4 0 0 0,0 3 0 0 0,-90 10 0 0 0,161-7-55 0 0,-375 56-382 0 0,315-38 127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04.454"/>
    </inkml:context>
    <inkml:brush xml:id="br0">
      <inkml:brushProperty name="width" value="0.1" units="cm"/>
      <inkml:brushProperty name="height" value="0.1" units="cm"/>
      <inkml:brushProperty name="color" value="#F4F91B"/>
    </inkml:brush>
  </inkml:definitions>
  <inkml:trace contextRef="#ctx0" brushRef="#br0">1323 141 4487 0 0,'-1'-3'64'0'0,"0"0"-1"0"0,-1 0 1 0 0,1-1-1 0 0,-1 1 1 0 0,0 0-1 0 0,0 1 1 0 0,0-1-1 0 0,0 0 1 0 0,-1 0-1 0 0,1 1 1 0 0,-1 0-1 0 0,0-1 1 0 0,1 1-1 0 0,-1 0 1 0 0,0 0-1 0 0,0 0 1 0 0,0 1-1 0 0,-1-1 1 0 0,1 1-1 0 0,0 0 0 0 0,0 0 1 0 0,-6-1-1 0 0,-47-13 697 0 0,-2 4 0 0 0,1 2 0 0 0,-63-2 0 0 0,-15-3 1059 0 0,72 5-1082 0 0,9 1-102 0 0,0 2-1 0 0,-67 1 0 0 0,43 11-748 0 0,0 3-1 0 0,1 4 1 0 0,-140 42 0 0 0,170-39-1001 0 0,2 0-48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05.027"/>
    </inkml:context>
    <inkml:brush xml:id="br0">
      <inkml:brushProperty name="width" value="0.1" units="cm"/>
      <inkml:brushProperty name="height" value="0.1" units="cm"/>
      <inkml:brushProperty name="color" value="#F4F91B"/>
    </inkml:brush>
  </inkml:definitions>
  <inkml:trace contextRef="#ctx0" brushRef="#br0">3020 203 1839 0 0,'13'-17'169'0'0,"21"-21"0"0"0,-10 17 2663 0 0,-21 19-2765 0 0,-1 0 0 0 0,1 0 0 0 0,-1 0 0 0 0,0 0 1 0 0,1-1-1 0 0,2-4 0 0 0,-5 7-66 0 0,1-1 1 0 0,-1 1-1 0 0,0 0 1 0 0,0 0-1 0 0,0 0 0 0 0,0-1 1 0 0,0 1-1 0 0,0 0 1 0 0,0 0-1 0 0,0-1 0 0 0,0 1 1 0 0,0 0-1 0 0,0 0 1 0 0,0 0-1 0 0,0-1 0 0 0,0 1 1 0 0,0 0-1 0 0,0 0 1 0 0,0-1-1 0 0,0 1 0 0 0,0 0 1 0 0,0 0-1 0 0,-1-1 1 0 0,1 1-1 0 0,0 0 1 0 0,0 0-1 0 0,0 0 0 0 0,0 0 1 0 0,0-1-1 0 0,-1 1 1 0 0,1 0-1 0 0,0 0 0 0 0,-16-4-153 0 0,-743-22 5396 0 0,549 22-4639 0 0,-54 5 99 0 0,-202-11 481 0 0,235-7-206 0 0,-54-6-87 0 0,71 7-550 0 0,164 16-299 0 0,0 2 0 0 0,-64 9 0 0 0,-261 67-1534 0 0,300-56 152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6:17.046"/>
    </inkml:context>
    <inkml:brush xml:id="br0">
      <inkml:brushProperty name="width" value="0.1" units="cm"/>
      <inkml:brushProperty name="height" value="0.1" units="cm"/>
      <inkml:brushProperty name="color" value="#E71224"/>
    </inkml:brush>
  </inkml:definitions>
  <inkml:trace contextRef="#ctx0" brushRef="#br0">1 0 1375 0 0,'1'0'40'0'0,"1"0"-1"0"0,0 0 0 0 0,-1 0 0 0 0,1 0 1 0 0,-1 0-1 0 0,1 0 0 0 0,-1 1 0 0 0,1-1 0 0 0,0 1 1 0 0,-1-1-1 0 0,0 1 0 0 0,3 0 0 0 0,25 12 111 0 0,-19-9-170 0 0,17 6 40 0 0,0-1 0 0 0,0-1 0 0 0,1-2 0 0 0,0 0 0 0 0,0-2 0 0 0,0-2-1 0 0,1 0 1 0 0,31-3 0 0 0,282-12 1831 0 0,-58 18-906 0 0,-117 2-664 0 0,265 13 90 0 0,-336-14-283 0 0,229 20 23 0 0,-20-1-25 0 0,-178-15-93 0 0,91 3 49 0 0,-150-11 50 0 0,82-10 0 0 0,-106 3-56 0 0,127-11 259 0 0,-125 14-165 0 0,78 6 1 0 0,-118-3-334 0 0,0-1 0 0 0,0 1-1 0 0,0 1 1 0 0,0-1 0 0 0,0 1 0 0 0,0 0-1 0 0,0 0 1 0 0,7 4 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21.646"/>
    </inkml:context>
    <inkml:brush xml:id="br0">
      <inkml:brushProperty name="width" value="0.1" units="cm"/>
      <inkml:brushProperty name="height" value="0.1" units="cm"/>
      <inkml:brushProperty name="color" value="#F4F91B"/>
    </inkml:brush>
  </inkml:definitions>
  <inkml:trace contextRef="#ctx0" brushRef="#br0">1435 77 2759 0 0,'0'-2'75'0'0,"1"0"0"0"0,0 0-1 0 0,-1 0 1 0 0,1 0 0 0 0,-1 0-1 0 0,0 0 1 0 0,1 0 0 0 0,-1 0-1 0 0,0 0 1 0 0,0 0 0 0 0,-1 0-1 0 0,1 0 1 0 0,0-1 0 0 0,-1 1-1 0 0,1 0 1 0 0,-1 0 0 0 0,-1-2-1 0 0,-1-1 164 0 0,0 1 0 0 0,0 0 0 0 0,0 1 0 0 0,-1-1-1 0 0,-6-5 1 0 0,8 8-193 0 0,0 0-1 0 0,0 0 1 0 0,0 0-1 0 0,-1 0 1 0 0,1 0-1 0 0,0 1 1 0 0,0-1-1 0 0,-1 1 1 0 0,1-1-1 0 0,-1 1 1 0 0,1 0 0 0 0,0 0-1 0 0,-1 0 1 0 0,-3 1-1 0 0,-145 24 2306 0 0,129-21-2131 0 0,-52 17 375 0 0,49-13-269 0 0,-43 7 0 0 0,17-7 313 0 0,-1-3-1 0 0,-84-3 0 0 0,125-2-537 0 0,-61-5 700 0 0,1 4-1 0 0,-80 9 1 0 0,114-3-653 0 0,-274 49 137 0 0,220-25-1004 0 0,45-9 282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23.220"/>
    </inkml:context>
    <inkml:brush xml:id="br0">
      <inkml:brushProperty name="width" value="0.1" units="cm"/>
      <inkml:brushProperty name="height" value="0.1" units="cm"/>
      <inkml:brushProperty name="color" value="#F4F91B"/>
    </inkml:brush>
  </inkml:definitions>
  <inkml:trace contextRef="#ctx0" brushRef="#br0">2555 1 919 0 0,'-4'1'139'0'0,"0"0"-1"0"0,0 1 1 0 0,0-1-1 0 0,0-1 0 0 0,-5 1 1 0 0,-12 4 932 0 0,4-2-631 0 0,0 0 0 0 0,1 0 1 0 0,-1-2-1 0 0,0 0 0 0 0,-18-2 1 0 0,10 1 350 0 0,-29 3 1 0 0,-142 26 873 0 0,2-13-575 0 0,-7-11 216 0 0,83-4-778 0 0,101 0-472 0 0,-180-3 572 0 0,130-3-405 0 0,-302-21 785 0 0,-1 18-489 0 0,128 19-357 0 0,196-5-965 0 0,0 2-1 0 0,0 3 0 0 0,1 1 0 0 0,-55 23 1 0 0,48-16-3587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4:48.571"/>
    </inkml:context>
    <inkml:brush xml:id="br0">
      <inkml:brushProperty name="width" value="0.1" units="cm"/>
      <inkml:brushProperty name="height" value="0.1" units="cm"/>
      <inkml:brushProperty name="color" value="#F4F91B"/>
    </inkml:brush>
  </inkml:definitions>
  <inkml:trace contextRef="#ctx0" brushRef="#br0">742 1667 1375 0 0,'-10'-20'-109'0'0,"1"2"3316"0"0,9 17-3185 0 0,0 1 0 0 0,0 0 0 0 0,0-1 1 0 0,0 1-1 0 0,0 0 0 0 0,0-1 0 0 0,0 1 0 0 0,0 0 1 0 0,-1-1-1 0 0,1 1 0 0 0,0 0 0 0 0,0-1 0 0 0,0 1 1 0 0,0 0-1 0 0,-1 0 0 0 0,1-1 0 0 0,0 1 0 0 0,0 0 1 0 0,-1 0-1 0 0,1 0 0 0 0,0-1 0 0 0,0 1 0 0 0,-1 0 1 0 0,1 0-1 0 0,0 0 0 0 0,-1 0 0 0 0,1-1 0 0 0,0 1 1 0 0,-1 0-1 0 0,1 0 0 0 0,-1 0 0 0 0,-7 7 426 0 0,7-5-298 0 0,0 1 0 0 0,0-1 0 0 0,0 1 1 0 0,0-1-1 0 0,0 0 0 0 0,0 1 0 0 0,0 4 1 0 0,1-7-67 0 0,0 1 1 0 0,0-1-1 0 0,0 1 1 0 0,0-1-1 0 0,0 0 1 0 0,0 1-1 0 0,1-1 1 0 0,-1 0-1 0 0,0 1 1 0 0,0-1-1 0 0,1 0 0 0 0,-1 0 1 0 0,0 1-1 0 0,0-1 1 0 0,1 0-1 0 0,-1 1 1 0 0,0-1-1 0 0,1 0 1 0 0,-1 0-1 0 0,0 0 1 0 0,1 1-1 0 0,-1-1 1 0 0,0 0-1 0 0,1 0 1 0 0,-1 0-1 0 0,0 0 1 0 0,1 0-1 0 0,-1 0 1 0 0,1 0-1 0 0,-1 0 1 0 0,0 0-1 0 0,1 0 0 0 0,0 0 1 0 0,21 0 1089 0 0,0 0-326 0 0,-13 1-682 0 0,0 0 0 0 0,0 0-1 0 0,0-1 1 0 0,1 0 0 0 0,-1-1 0 0 0,14-2-1 0 0,23-1 515 0 0,9 5-305 0 0,0 2 0 0 0,1 3 0 0 0,75 17 0 0 0,-91-16-198 0 0,1-1-1 0 0,58-1 1 0 0,-35-2 135 0 0,40 10 54 0 0,-63-7-196 0 0,58 1 0 0 0,-27-9 115 0 0,35 1 316 0 0,116 30-60 0 0,-156-18-245 0 0,131 8 0 0 0,-153-19-109 0 0,0 2-1 0 0,47 9 1 0 0,-39-3-82 0 0,107 4-1 0 0,-47-15 178 0 0,50 1 179 0 0,-29 17-298 0 0,-95-9-145 0 0,-1-1 0 0 0,1-2 0 0 0,47-3 0 0 0,115-22 295 0 0,-80 18-45 0 0,-68 4-202 0 0,80-12 1 0 0,12-16 51 0 0,-35-1 147 0 0,-52 13-168 0 0,34-8 35 0 0,98-40 0 0 0,-171 55-51 0 0,0-2-1 0 0,-2 0 1 0 0,1-1-1 0 0,-1 0 1 0 0,23-24-1 0 0,27-19 365 0 0,-49 41-357 0 0,-1-2 0 0 0,-1 0 0 0 0,0-1 0 0 0,23-31 0 0 0,-34 39-70 0 0,0 0 1 0 0,0 0-1 0 0,0 0 0 0 0,-1-1 1 0 0,-1 1-1 0 0,1-1 0 0 0,-2 0 1 0 0,3-12-1 0 0,-2 3 28 0 0,-1 0 0 0 0,-1 1-1 0 0,-1-32 1 0 0,-5 14-7 0 0,-2-1 0 0 0,-1 1 0 0 0,-2 1 0 0 0,-17-41 0 0 0,8 20 45 0 0,12 39-55 0 0,-1 0 0 0 0,0 0 1 0 0,-1 1-1 0 0,-21-27 0 0 0,-10-19 6 0 0,26 41-35 0 0,0 0 0 0 0,-21-23 0 0 0,16 23 0 0 0,-56-82 139 0 0,50 72-92 0 0,0 1 0 0 0,-2 1 1 0 0,-35-29-1 0 0,41 43-34 0 0,-1 2 0 0 0,0 0-1 0 0,-1 1 1 0 0,-27-10 0 0 0,-44-24-13 0 0,50 23 0 0 0,-2 2 0 0 0,0 2 0 0 0,-1 2 0 0 0,-93-21 0 0 0,58 23 0 0 0,-129-6 0 0 0,132 16 0 0 0,41 0 24 0 0,0-2-1 0 0,-50-16 1 0 0,46 12 4 0 0,-59-10 1 0 0,63 16-8 0 0,-1 2 1 0 0,-64 3-1 0 0,51 2-21 0 0,-60-6 0 0 0,44 1 0 0 0,-297-19 64 0 0,317 22-64 0 0,-64 9 0 0 0,62-5 0 0 0,-105 24 0 0 0,105-17 0 0 0,-12 2 0 0 0,14-1 0 0 0,0-3 0 0 0,-56 3 0 0 0,-9 0 0 0 0,-1 0 0 0 0,58-6 0 0 0,-103 23 0 0 0,25-2 0 0 0,-74 4 0 0 0,191-28 0 0 0,0 1 0 0 0,1 0 0 0 0,0 1 0 0 0,0 1 0 0 0,0 1 0 0 0,1 0 0 0 0,0 1 0 0 0,-28 19 0 0 0,26-17 0 0 0,-1 0 0 0 0,0-1 0 0 0,-1-1 0 0 0,0 0 0 0 0,-29 6 0 0 0,-23 10 0 0 0,60-20 0 0 0,-17 6 0 0 0,1 1 0 0 0,1 1 0 0 0,0 1 0 0 0,0 1 0 0 0,-25 20 0 0 0,-17 14 0 0 0,47-34 0 0 0,0 0 0 0 0,1 1 0 0 0,-33 33 0 0 0,45-39 0 0 0,0 1 0 0 0,0 0 0 0 0,1 0 0 0 0,1 0 0 0 0,0 1 0 0 0,0 0 0 0 0,1 0 0 0 0,0 1 0 0 0,1-1 0 0 0,-4 17 0 0 0,4-6-5 0 0,1 0-1 0 0,0 0 1 0 0,2 0-1 0 0,3 42 1 0 0,19 87-30 0 0,-16-118 33 0 0,0-10 2 0 0,1 0 0 0 0,1 0 0 0 0,18 41 0 0 0,42 60 0 0 0,-51-101 0 0 0,1-1 0 0 0,1-1 0 0 0,1 0 0 0 0,1-2 0 0 0,25 20 0 0 0,-21-18 0 0 0,-20-17 0 0 0,0-1 0 0 0,1 1 0 0 0,-1-1 0 0 0,0-1 0 0 0,1 1 0 0 0,0-1 0 0 0,-1 1 0 0 0,1-1 0 0 0,0-1 0 0 0,0 1 0 0 0,10 1 0 0 0,-14-3 0 0 0,0 0 1 0 0,0 1-1 0 0,1-1 0 0 0,-1 0 1 0 0,0 0-1 0 0,0 1 0 0 0,0-1 1 0 0,0 1-1 0 0,0-1 0 0 0,0 1 0 0 0,0-1 1 0 0,0 1-1 0 0,0-1 0 0 0,0 1 1 0 0,0 0-1 0 0,0 0 0 0 0,0 0 1 0 0,0-1-1 0 0,0 1 0 0 0,-1 0 0 0 0,1 0 1 0 0,0 0-1 0 0,-1 0 0 0 0,1 0 1 0 0,-1 0-1 0 0,1 1 0 0 0,-1-1 1 0 0,1 0-1 0 0,-1 0 0 0 0,0 0 0 0 0,0 0 1 0 0,1 3-1 0 0,-2 1-4 0 0,1 1-1 0 0,-1 0 1 0 0,0 0-1 0 0,0-1 1 0 0,-4 11 0 0 0,1-4-21 0 0,-15 45-1847 0 0,-42 82 0 0 0,34-84 57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6:19.318"/>
    </inkml:context>
    <inkml:brush xml:id="br0">
      <inkml:brushProperty name="width" value="0.1" units="cm"/>
      <inkml:brushProperty name="height" value="0.1" units="cm"/>
      <inkml:brushProperty name="color" value="#E71224"/>
    </inkml:brush>
  </inkml:definitions>
  <inkml:trace contextRef="#ctx0" brushRef="#br0">7583 422 3223 0 0,'1'-1'34'0'0,"-1"0"0"0"0,1 1 0 0 0,0-1 0 0 0,0 1 0 0 0,-1-1-1 0 0,1 1 1 0 0,0-1 0 0 0,0 1 0 0 0,0-1 0 0 0,0 1-1 0 0,0 0 1 0 0,0-1 0 0 0,-1 1 0 0 0,3 0 0 0 0,-3 0-16 0 0,1 0 1 0 0,-1 0-1 0 0,1 0 1 0 0,-1 0 0 0 0,0 0-1 0 0,1-1 1 0 0,-1 1-1 0 0,1 0 1 0 0,-1 0 0 0 0,0 0-1 0 0,1 0 1 0 0,-1-1-1 0 0,1 1 1 0 0,-1 0-1 0 0,0 0 1 0 0,1-1 0 0 0,-1 1-1 0 0,0 0 1 0 0,0-1-1 0 0,1 1 1 0 0,-1 0-1 0 0,0-1 1 0 0,0 1 0 0 0,1 0-1 0 0,-1-1 1 0 0,0 1-1 0 0,0 0 1 0 0,0-1-1 0 0,0 1 1 0 0,0-1 0 0 0,1 1-1 0 0,-1 0 1 0 0,0-1-1 0 0,0 1 1 0 0,0-1-1 0 0,2-9 257 0 0,0-3 3840 0 0,-9 25-1471 0 0,4-8-2498 0 0,1-1 0 0 0,0 1 1 0 0,-1-1-1 0 0,0 0 0 0 0,0 0 0 0 0,0 0 1 0 0,0 0-1 0 0,0 0 0 0 0,-1 0 1 0 0,1-1-1 0 0,-6 3 0 0 0,8-4-52 0 0,0 0 0 0 0,0-1-1 0 0,0 1 1 0 0,-1-1 0 0 0,1 1-1 0 0,0-1 1 0 0,-1 1 0 0 0,1-1-1 0 0,-1 0 1 0 0,1 1 0 0 0,0-1-1 0 0,-1 0 1 0 0,1 0 0 0 0,-1 0-1 0 0,1 0 1 0 0,0 0 0 0 0,-1-1-1 0 0,1 1 1 0 0,-1 0 0 0 0,1-1-1 0 0,0 1 1 0 0,-1-1 0 0 0,1 1-1 0 0,0-1 1 0 0,0 1 0 0 0,-1-1-1 0 0,1 0 1 0 0,0 0 0 0 0,0 0-1 0 0,0 0 1 0 0,0 0 0 0 0,0 0-1 0 0,0 0 1 0 0,0 0 0 0 0,0 0-1 0 0,-1-3 1 0 0,1 3 3 0 0,0-1 0 0 0,-1 0 0 0 0,1 0 1 0 0,-1 0-1 0 0,1 1 0 0 0,-1-1 0 0 0,0 1 0 0 0,0-1 0 0 0,0 1 0 0 0,0 0 1 0 0,0 0-1 0 0,0 0 0 0 0,0 0 0 0 0,0 0 0 0 0,0 0 0 0 0,0 0 1 0 0,0 1-1 0 0,-1-1 0 0 0,1 1 0 0 0,0 0 0 0 0,0-1 0 0 0,-1 1 1 0 0,-2 0-1 0 0,-7 1-274 0 0,0 1 1 0 0,1-1 0 0 0,-18 6 0 0 0,-5 0 522 0 0,25-5-333 0 0,-27 3 189 0 0,-1-1 0 0 0,1-1 0 0 0,-1-2 0 0 0,-41-5 0 0 0,37-1 259 0 0,-1 2 1 0 0,-68 2-1 0 0,59 2-235 0 0,-68-8-1 0 0,61 2 145 0 0,33 5-218 0 0,1 1 0 0 0,-25 3-1 0 0,26-1-96 0 0,0-1 0 0 0,-42-3 0 0 0,-21-3 302 0 0,-110 7 0 0 0,163-2-328 0 0,-118-2 173 0 0,-51 2 373 0 0,145 1-451 0 0,0-2 0 0 0,0-3-1 0 0,-66-12 1 0 0,59 7-79 0 0,-164-7 79 0 0,76 8-56 0 0,78 2-23 0 0,-64-5 91 0 0,31-6-137 0 0,59 7 111 0 0,-90-3 0 0 0,59 10 68 0 0,38 0-243 0 0,-75 6 0 0 0,72 0 65 0 0,21-2 0 0 0,-27 5 0 0 0,33-5 8 0 0,0 0-1 0 0,0-2 1 0 0,-1 1 0 0 0,1-2 0 0 0,-28-5-1 0 0,6 2 64 0 0,-310-7 68 0 0,257 13-88 0 0,-89-3 90 0 0,127-3-124 0 0,-99-9 174 0 0,32-2-113 0 0,-88-15 100 0 0,185 26-157 0 0,-1 2-1 0 0,-43 0 1 0 0,53 2-19 0 0,-76-9-2 0 0,-40 0 85 0 0,47 1-42 0 0,37 3-25 0 0,-62-15 1 0 0,-19-2 8 0 0,70 15-21 0 0,-168-11 52 0 0,194 16-58 0 0,-42-7 0 0 0,21 2 0 0 0,9 0 8 0 0,-59-17 0 0 0,67 14-14 0 0,0 1 0 0 0,-64-6 1 0 0,81 14-490 0 0,-279-24 1047 0 0,168 13-552 0 0,2 0 0 0 0,19 2-1819 0 0,54 8 2425 0 0,0 3 1 0 0,-88 14-1 0 0,142-15-606 0 0,-20 3 0 0 0,-38 11 0 0 0,52-12 0 0 0,0 1 0 0 0,0 0 0 0 0,0 0 0 0 0,1 1 0 0 0,-1 0 0 0 0,1 0 0 0 0,0 0 0 0 0,-10 11 0 0 0,-67 55 0 0 0,-1 1 0 0 0,35-29 0 0 0,36-33 0 0 0,1 1 0 0 0,1 0 0 0 0,0 1 0 0 0,-15 18 0 0 0,23-22 0 0 0,-1-1 0 0 0,2 1 0 0 0,-1-1 0 0 0,1 1 0 0 0,0 0 0 0 0,0 0 0 0 0,1 0 0 0 0,-1 11 0 0 0,-6 23 0 0 0,2-16 0 0 0,0-1 0 0 0,2 1 0 0 0,0 0 0 0 0,1 34 0 0 0,4-38-228 0 0,1 0 0 0 0,7 30 0 0 0,-1-3 912 0 0,0-15-637 0 0,-6-26-31 0 0,0 0 0 0 0,0 0 0 0 0,-1 1 1 0 0,1 12-1 0 0,-2 5-416 0 0,2 1-1 0 0,7 41 1 0 0,23 59 1801 0 0,-19-89-1332 0 0,2-1-1 0 0,34 61 1 0 0,-43-87-64 0 0,38 58 111 0 0,-21-36-115 0 0,58 100 74 0 0,-77-125-64 0 0,1 0 1 0 0,1 0 0 0 0,-1-1 0 0 0,1 0-1 0 0,0 0 1 0 0,0-1 0 0 0,0 1 0 0 0,1-1-1 0 0,9 5 1 0 0,5 2 16 0 0,0-1-1 0 0,1-1 0 0 0,0-1 1 0 0,1-1-1 0 0,0 0 1 0 0,43 6-1 0 0,18 1-601 0 0,-46-8 22 0 0,50 3-1 0 0,69 9 1581 0 0,-21-1-161 0 0,118-19-806 0 0,15 2 6 0 0,-217 3-67 0 0,32 5 32 0 0,127-5 0 0 0,-132-9-28 0 0,25-3 26 0 0,149 10 0 0 0,-19 9-30 0 0,-20-27 67 0 0,-65 2-70 0 0,-99 14 22 0 0,84 9-1 0 0,14 2 9 0 0,205-24 37 0 0,-283 13-27 0 0,137 15 0 0 0,18 2 17 0 0,-30-22-54 0 0,-149 4 0 0 0,74 9 0 0 0,-58-3 0 0 0,14 3-2 0 0,-32-3 8 0 0,64-1 1 0 0,213-9 46 0 0,-196 15-53 0 0,-24-2 0 0 0,-81-7 0 0 0,60 0 0 0 0,-56-1 0 0 0,0 0 0 0 0,23 5 0 0 0,12 0 0 0 0,127 11 0 0 0,-1 1 0 0 0,-64-6 0 0 0,-61-4 0 0 0,99 18 0 0 0,-103-15 0 0 0,1-1 0 0 0,106 1 0 0 0,-97-13 8 0 0,172-3 48 0 0,-143 8-56 0 0,46 0 0 0 0,-135-3 0 0 0,63-2 0 0 0,124-21 0 0 0,-61 2 0 0 0,-104 18 0 0 0,-23 3 0 0 0,5 0 0 0 0,0 0 0 0 0,0-1 0 0 0,0 0 0 0 0,-1-1 0 0 0,1 0 0 0 0,-1 0 0 0 0,1-1 0 0 0,-1 0 0 0 0,9-6 0 0 0,-5 1 14 0 0,0-1 1 0 0,0 0-1 0 0,-1-1 0 0 0,0 0 0 0 0,-1-1 0 0 0,0 0 1 0 0,-1-1-1 0 0,10-15 0 0 0,-10 13-9 0 0,-5 8 7 0 0,0-1 0 0 0,-1 1-1 0 0,0-1 1 0 0,5-13 0 0 0,2-13 9 0 0,-2-1 1 0 0,10-68-1 0 0,-4-21-21 0 0,-14 37 64 0 0,-14-127 0 0 0,9 175-55 0 0,-1 0 0 0 0,-3 0 0 0 0,-1 1 1 0 0,-2 0-1 0 0,-1 1 0 0 0,-32-64 0 0 0,28 72 9 0 0,-1 2 0 0 0,-39-46-1 0 0,43 58-16 0 0,-1 0 0 0 0,-1 1-1 0 0,0 1 1 0 0,-1 0-1 0 0,0 1 1 0 0,-1 1 0 0 0,-1 0-1 0 0,1 2 1 0 0,-2 0-1 0 0,1 0 1 0 0,-1 2-1 0 0,-1 0 1 0 0,1 2 0 0 0,-1 0-1 0 0,0 1 1 0 0,0 1-1 0 0,-28-1 1 0 0,-3 3-215 0 0,0 3 0 0 0,0 2 0 0 0,1 2 0 0 0,-1 2 0 0 0,-55 16 0 0 0,28 4-1823 0 0,4 8-4126 0 0,-4 10-2217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6:40.585"/>
    </inkml:context>
    <inkml:brush xml:id="br0">
      <inkml:brushProperty name="width" value="0.1" units="cm"/>
      <inkml:brushProperty name="height" value="0.1" units="cm"/>
      <inkml:brushProperty name="color" value="#E71224"/>
    </inkml:brush>
  </inkml:definitions>
  <inkml:trace contextRef="#ctx0" brushRef="#br0">2560 152 2303 0 0,'-1'-1'146'0'0,"1"0"-1"0"0,-1-1 0 0 0,1 1 0 0 0,-1 0 0 0 0,0-1 0 0 0,1 1 1 0 0,-1 0-1 0 0,0 0 0 0 0,0 0 0 0 0,0 0 0 0 0,0 0 0 0 0,0 0 0 0 0,0 0 1 0 0,-1 0-1 0 0,1 0 0 0 0,0 0 0 0 0,0 0 0 0 0,-1 1 0 0 0,1-1 1 0 0,0 1-1 0 0,-1-1 0 0 0,1 1 0 0 0,-1-1 0 0 0,-1 1 0 0 0,-15-7 365 0 0,15 5-413 0 0,0 1 0 0 0,1-1 0 0 0,-1-1-1 0 0,1 1 1 0 0,0 0 0 0 0,0 0 0 0 0,0-1 0 0 0,0 1-1 0 0,0-1 1 0 0,0 0 0 0 0,-2-4 0 0 0,3 4 43 0 0,0 1 0 0 0,0 0 0 0 0,0 0 0 0 0,0-1 0 0 0,0 1 0 0 0,-1 0 1 0 0,0 0-1 0 0,1 1 0 0 0,-1-1 0 0 0,0 0 0 0 0,1 0 0 0 0,-1 1 0 0 0,0-1 0 0 0,0 1 0 0 0,-1 0 0 0 0,1-1 0 0 0,0 1 1 0 0,0 0-1 0 0,-1 0 0 0 0,1 1 0 0 0,0-1 0 0 0,-4 0 0 0 0,-3 1 12 0 0,0 0 0 0 0,0 2 0 0 0,0-1 0 0 0,0 1 0 0 0,0 0 0 0 0,1 0 0 0 0,-14 7 0 0 0,-20 4 213 0 0,4-5 139 0 0,1-1 0 0 0,-1-3 0 0 0,0-1 0 0 0,0-1 0 0 0,-75-8 0 0 0,-14-2 852 0 0,-173 9-1 0 0,251 2-1174 0 0,-117-1 638 0 0,128-6-569 0 0,0-2 1 0 0,1-2-1 0 0,-44-15 0 0 0,2 1 230 0 0,31 9-194 0 0,32 8-205 0 0,-1 0-1 0 0,-1 0 1 0 0,1 2-1 0 0,-1 0 1 0 0,1 1 0 0 0,-1 1-1 0 0,-19 1 1 0 0,-163 17 36 0 0,142-15-86 0 0,36-2-2 0 0,0 0-1 0 0,1 2 1 0 0,-1 0 0 0 0,0 1-1 0 0,-32 10 1 0 0,17 3 18 0 0,1 1 1 0 0,0 1-1 0 0,-46 33 0 0 0,36-23 2 0 0,32-21-20 0 0,0 1 0 0 0,1 0 0 0 0,0 1 0 0 0,0 1 0 0 0,1 0-1 0 0,0 0 1 0 0,-14 18 0 0 0,13-10 20 0 0,1 0 0 0 0,1 2 0 0 0,0-1 0 0 0,2 1 0 0 0,0 1-1 0 0,1 0 1 0 0,1 0 0 0 0,1 1 0 0 0,1-1 0 0 0,1 1 0 0 0,-1 29 0 0 0,-2 14 131 0 0,-3 81 345 0 0,11-129-507 0 0,0-1 0 0 0,1 0 0 0 0,0 0 0 0 0,2 0 0 0 0,0 0 1 0 0,0 0-1 0 0,2-1 0 0 0,0 1 0 0 0,0-2 0 0 0,18 29 0 0 0,-11-20 41 0 0,1-1 0 0 0,1 0 0 0 0,0-1 0 0 0,2-1 0 0 0,1 0 0 0 0,0-2 0 0 0,26 21 0 0 0,-19-20 22 0 0,1-1 0 0 0,1-2 1 0 0,0 0-1 0 0,53 20 0 0 0,67 28 276 0 0,-104-43-265 0 0,0-2-1 0 0,1-2 1 0 0,87 22 0 0 0,-91-32-47 0 0,94 16 61 0 0,-30-7 19 0 0,-48-7-57 0 0,70 3-1 0 0,-13-6 53 0 0,30 1 43 0 0,-50-11-9 0 0,103-18 1 0 0,18-2 16 0 0,-134 20-126 0 0,-1-4 0 0 0,0-3 1 0 0,80-22-1 0 0,-127 24-42 0 0,161-42 101 0 0,-139 39-61 0 0,89-7-1 0 0,-113 17-31 0 0,0-2-1 0 0,0-1 1 0 0,0-1 0 0 0,-1-2-1 0 0,51-19 1 0 0,-66 20 4 0 0,0 0 1 0 0,-1 0-1 0 0,0-1 0 0 0,0-1 1 0 0,-1 0-1 0 0,0-1 0 0 0,0-1 0 0 0,-1 1 1 0 0,13-18-1 0 0,-17 18 15 0 0,0 0 1 0 0,-1 0-1 0 0,0-1 0 0 0,0 0 0 0 0,-2 0 1 0 0,1 0-1 0 0,-1 0 0 0 0,-1-1 1 0 0,0 0-1 0 0,0 0 0 0 0,-1 1 0 0 0,0-20 1 0 0,-3 7 19 0 0,0-1 1 0 0,-2 1-1 0 0,-1 0 1 0 0,0 1-1 0 0,-2-1 1 0 0,-1 1-1 0 0,-1 0 1 0 0,-1 1 0 0 0,0-1-1 0 0,-2 2 1 0 0,-18-28-1 0 0,7 16 1 0 0,-1 1 1 0 0,-2 1-1 0 0,-1 1 0 0 0,-2 1 1 0 0,0 1-1 0 0,-38-26 0 0 0,49 41-90 0 0,-2 0 1 0 0,1 2-1 0 0,-2 1 1 0 0,1 0-1 0 0,-2 1 0 0 0,1 1 1 0 0,-1 1-1 0 0,0 1 0 0 0,0 1 1 0 0,-1 0-1 0 0,1 2 0 0 0,-1 1 1 0 0,-25 0-1 0 0,22 2-2012 0 0,1 2 0 0 0,0 1 0 0 0,-47 11 0 0 0,-2 9-6476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37:09.932"/>
    </inkml:context>
    <inkml:brush xml:id="br0">
      <inkml:brushProperty name="width" value="0.1" units="cm"/>
      <inkml:brushProperty name="height" value="0.1" units="cm"/>
      <inkml:brushProperty name="color" value="#E71224"/>
    </inkml:brush>
  </inkml:definitions>
  <inkml:trace contextRef="#ctx0" brushRef="#br0">5687 239 1375 0 0,'-1'-22'-165'0'0,"0"18"440"0"0,0 1 0 0 0,1 0 0 0 0,0 0 0 0 0,0 0 0 0 0,0 0 0 0 0,0 0 0 0 0,0 0 0 0 0,1 0 0 0 0,-1-1 0 0 0,1 1 0 0 0,0 0 0 0 0,0 0-1 0 0,2-5 1 0 0,6-7-647 0 0,1-3 417 0 0,12-25 0 0 0,-20 38 316 0 0,0 0-1 0 0,0 0 1 0 0,-1 0 0 0 0,0-1 0 0 0,0 1 0 0 0,0-1 0 0 0,0 1-1 0 0,-1-1 1 0 0,0 1 0 0 0,0-6 0 0 0,0 9-272 0 0,0 1 0 0 0,0 0-1 0 0,0 0 1 0 0,0 0 0 0 0,-1 0 0 0 0,1 0 0 0 0,0 0-1 0 0,0 0 1 0 0,-1 0 0 0 0,1 0 0 0 0,-1 0-1 0 0,1 0 1 0 0,-1 0 0 0 0,1 0 0 0 0,-1 0 0 0 0,1 0-1 0 0,-1 0 1 0 0,0 0 0 0 0,0 1 0 0 0,1-1-1 0 0,-1 0 1 0 0,0 0 0 0 0,0 1 0 0 0,0-1 0 0 0,0 1-1 0 0,0-1 1 0 0,0 1 0 0 0,0-1 0 0 0,0 1 0 0 0,0-1-1 0 0,0 1 1 0 0,0 0 0 0 0,0 0 0 0 0,0-1-1 0 0,0 1 1 0 0,0 0 0 0 0,0 0 0 0 0,0 0 0 0 0,0 0-1 0 0,-1 0 1 0 0,1 1 0 0 0,-2-1 0 0 0,-2 2 134 0 0,0 0-1 0 0,0 0 1 0 0,0 0 0 0 0,0 1 0 0 0,0 0-1 0 0,-8 6 1 0 0,0-1 119 0 0,0 0-1 0 0,-1-1 1 0 0,0 0-1 0 0,0-1 1 0 0,-21 5-1 0 0,-27 12 206 0 0,24-9-340 0 0,0-1-1 0 0,-1-2 1 0 0,0-2-1 0 0,-54 6 1 0 0,-46 10 592 0 0,-134 45 123 0 0,231-61-569 0 0,-77 4 1 0 0,80-10-167 0 0,-98 2 522 0 0,3-1-242 0 0,-123 10 204 0 0,234-13-635 0 0,-45 1 103 0 0,0-3 0 0 0,0-3 1 0 0,-86-15-1 0 0,51-1 8 0 0,-1 5-1 0 0,-141-2 1 0 0,190 14-56 0 0,-79-13 0 0 0,29 1-4 0 0,15 12-15 0 0,25 2-5 0 0,-97-19 169 0 0,29 2-8 0 0,-19 10-164 0 0,-13-11 0 0 0,118 13-63 0 0,-202-15 126 0 0,-28 32-127 0 0,238-10 0 0 0,1-2 0 0 0,-1-1 0 0 0,-50-11 0 0 0,-35-1 0 0 0,99 13 0 0 0,-42 6 0 0 0,-6 0 0 0 0,-71 4 0 0 0,-1 1 0 0 0,113-10 0 0 0,1 1 0 0 0,-1 2 0 0 0,0 2 0 0 0,1 1 0 0 0,0 1 0 0 0,-47 17 0 0 0,43-8 0 0 0,2 1 0 0 0,-61 43 0 0 0,77-47 0 0 0,0 1 0 0 0,1 1 0 0 0,-21 24 0 0 0,-37 56 0 0 0,56-68 0 0 0,1 0 0 0 0,-21 46 0 0 0,-20 64 0 0 0,34-75 0 0 0,8-21-2 0 0,2 2 1 0 0,-10 53-1 0 0,-6 89 56 0 0,28-168-39 0 0,-12 58-7 0 0,7-37 22 0 0,-5 49-1 0 0,12-75-22 0 0,0 0 0 0 0,0 1 0 0 0,1-1-1 0 0,0 0 1 0 0,2 1 0 0 0,-1-1 0 0 0,1 0-1 0 0,5 12 1 0 0,-3-14 11 0 0,0-1 0 0 0,0 0 1 0 0,1 0-1 0 0,0-1 0 0 0,1 0 0 0 0,-1 0 0 0 0,2 0 0 0 0,-1-1 0 0 0,1 0 1 0 0,0 0-1 0 0,0-1 0 0 0,1 0 0 0 0,15 8 0 0 0,1-2 54 0 0,-1-1 0 0 0,2-1 0 0 0,-1-1 0 0 0,31 6-1 0 0,90 10 143 0 0,167-9 31 0 0,-271-15-245 0 0,37-2 0 0 0,311-34 53 0 0,-133 35 24 0 0,-62 4-68 0 0,-60-10 46 0 0,131 0 7 0 0,-148 13-62 0 0,-17 0 0 0 0,115-7 0 0 0,374-4 128 0 0,-536 4-128 0 0,54-6-1 0 0,-36 0 13 0 0,46 2 14 0 0,122 10 1 0 0,-3-8-2 0 0,-77-2 1 0 0,-120 4-19 0 0,80 13-1 0 0,146 38-6 0 0,-77-27 0 0 0,-21-2 0 0 0,66 5 0 0 0,-184-24 0 0 0,1-3 0 0 0,82-10 0 0 0,-105 6 16 0 0,-1-2-1 0 0,-1 0 0 0 0,1-2 1 0 0,-1-1-1 0 0,-1-2 1 0 0,1 0-1 0 0,-2-1 0 0 0,27-19 1 0 0,-31 18 10 0 0,47-35 17 0 0,-59 42-36 0 0,0-1 0 0 0,-1-1 0 0 0,0 1 0 0 0,-1-1-1 0 0,0 0 1 0 0,6-11 0 0 0,-6 9 5 0 0,0 1 0 0 0,-1-2-1 0 0,0 1 1 0 0,-1 0 0 0 0,0-1-1 0 0,-1 0 1 0 0,0 0 0 0 0,-1 0 0 0 0,2-16-1 0 0,11-87 42 0 0,-3 30-31 0 0,-6 36-22 0 0,5-74 0 0 0,-10 98 0 0 0,-1 0 0 0 0,-2 1 0 0 0,-5-31 0 0 0,-34-182 64 0 0,32 194-562 0 0,-2 0-1 0 0,-29-71 0 0 0,26 75 1032 0 0,1 4-84 0 0,-1 1 0 0 0,-31-51 0 0 0,34 67-444 0 0,-1 0-1 0 0,0 1 1 0 0,-2 0-1 0 0,0 0 1 0 0,0 2 0 0 0,-19-15-1 0 0,24 23-11 0 0,1 0-1 0 0,-2 1 1 0 0,1 0 0 0 0,0 1-1 0 0,-1 0 1 0 0,0 1 0 0 0,0 0-1 0 0,0 0 1 0 0,0 1 0 0 0,0 0-1 0 0,-1 1 1 0 0,1 0-1 0 0,0 0 1 0 0,-1 1 0 0 0,-15 2-1 0 0,-4 3-380 0 0,-1 0 1 0 0,2 3-1 0 0,-1 0 0 0 0,-29 13 0 0 0,35-11-472 0 0,1 1 0 0 0,-40 25 0 0 0,6 0-1151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0:18.137"/>
    </inkml:context>
    <inkml:brush xml:id="br0">
      <inkml:brushProperty name="width" value="0.1" units="cm"/>
      <inkml:brushProperty name="height" value="0.1" units="cm"/>
      <inkml:brushProperty name="color" value="#F4F91B"/>
    </inkml:brush>
  </inkml:definitions>
  <inkml:trace contextRef="#ctx0" brushRef="#br0">7472 178 2303 0 0,'-2'-3'388'0'0,"-5"-14"2570"0"0,-29-15 1736 0 0,31 30-4514 0 0,-1 0 0 0 0,0 0-1 0 0,0 0 1 0 0,0 1 0 0 0,0 0-1 0 0,0 0 1 0 0,0 0-1 0 0,0 1 1 0 0,0 0 0 0 0,-7 1-1 0 0,-176-1 1416 0 0,69-13-807 0 0,14 0-115 0 0,-32 10-32 0 0,-156 18-1 0 0,143-5-366 0 0,-114-9 74 0 0,-2 0 349 0 0,153 6-341 0 0,1-6-1 0 0,-162-18 1 0 0,191 10-90 0 0,0 3 0 0 0,-115 11 0 0 0,87-2-227 0 0,76-5-14 0 0,-38-6 0 0 0,-22 0 43 0 0,-11 5-28 0 0,-118 2 240 0 0,-9 1-206 0 0,30-12-10 0 0,-265 12 120 0 0,315 3-104 0 0,-98-7-57 0 0,-47 1 158 0 0,-48-9 9 0 0,247 3-138 0 0,-159-1 200 0 0,-107-9-64 0 0,253 9-151 0 0,-177 9 0 0 0,-125 5-37 0 0,260-7 0 0 0,42 3 9 0 0,47 1 13 0 0,-91-8 0 0 0,101 0-12 0 0,-44-7 364 0 0,83 9-269 0 0,1-2 0 0 0,0 1-1 0 0,-19-10 1 0 0,34 14-119 0 0,-1-1 0 0 0,1 1 0 0 0,-1 0 0 0 0,1-1 0 0 0,-1 1 0 0 0,1 0 0 0 0,-1 0 0 0 0,1 0 1 0 0,-1 0-1 0 0,1 1 0 0 0,0-1 0 0 0,-1 0 0 0 0,1 0 0 0 0,-1 1 0 0 0,1-1 0 0 0,-2 2 0 0 0,-22 12-1138 0 0,4 1 349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0:22.268"/>
    </inkml:context>
    <inkml:brush xml:id="br0">
      <inkml:brushProperty name="width" value="0.1" units="cm"/>
      <inkml:brushProperty name="height" value="0.1" units="cm"/>
      <inkml:brushProperty name="color" value="#E71224"/>
    </inkml:brush>
  </inkml:definitions>
  <inkml:trace contextRef="#ctx0" brushRef="#br0">8169 280 3223 0 0,'1'-3'28'0'0,"0"-1"-1"0"0,0 1 0 0 0,-1 0 1 0 0,1 0-1 0 0,-1-1 0 0 0,1-4 0 0 0,1-15 3958 0 0,2 13-3309 0 0,-2-1 0 0 0,0 0 0 0 0,2-14 0 0 0,-7 28-512 0 0,0-1-1 0 0,0 0 0 0 0,0 0 0 0 0,0 0 0 0 0,0 0 1 0 0,-4 1-1 0 0,6-2-80 0 0,-11 4 919 0 0,0 0-1 0 0,-21 5 1 0 0,24-8-66 0 0,-31 16 230 0 0,33-14-1061 0 0,0-1 0 0 0,0 1-1 0 0,-1-1 1 0 0,0-1 0 0 0,-9 3 0 0 0,-3-1 157 0 0,-5 0 189 0 0,0-1-1 0 0,-26 1 1 0 0,-117 4 1369 0 0,77-2-1432 0 0,-109 12 85 0 0,96-7-130 0 0,-147 6 397 0 0,132-10-213 0 0,-93 4-261 0 0,160-9-137 0 0,0 2 0 0 0,-95 20 0 0 0,72-10-70 0 0,-99 5-1 0 0,13-15 268 0 0,45 0-225 0 0,-41-1-10 0 0,84-3 95 0 0,-91 12 1 0 0,100-5-86 0 0,25-4-52 0 0,0-1 0 0 0,-51-4 0 0 0,74 1-32 0 0,-55-6 129 0 0,-104 3 0 0 0,108 2-117 0 0,46 1-6 0 0,-37 1 0 0 0,22 3 48 0 0,-1-2 0 0 0,1-1 0 0 0,0-2 0 0 0,-56-10 0 0 0,45 1 29 0 0,-58-22 1 0 0,1 0-4 0 0,40 17-18 0 0,-99-10 0 0 0,-10-2 48 0 0,-15-2 63 0 0,146 24-159 0 0,1-3 0 0 0,-46-14 0 0 0,-29-8 79 0 0,48 21-53 0 0,-114-3 1 0 0,156 12-56 0 0,-334-17 62 0 0,229 17-64 0 0,69 2 0 0 0,-85-14 55 0 0,107 7-31 0 0,-1 3 1 0 0,-56 0-1 0 0,-69 20-24 0 0,-15-1 0 0 0,59-8 0 0 0,46 0 32 0 0,-137-6 0 0 0,-125-10-32 0 0,294 8 0 0 0,-50-5 32 0 0,54 3-11 0 0,4-3-15 0 0,-64-15 0 0 0,73 14-7 0 0,24 5 1 0 0,-44-10 59 0 0,-72-26-1 0 0,85 24-54 0 0,-1 1 0 0 0,-53-11 0 0 0,66 20-4 0 0,-1 0 0 0 0,1 1 0 0 0,-1 1-1 0 0,1 1 1 0 0,-31 4 0 0 0,10 3-40 0 0,-1 2-1 0 0,1 2 1 0 0,1 2 0 0 0,-53 23 0 0 0,11 5-2637 0 0,5 6-3885 0 0,34-15-1078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0:26.816"/>
    </inkml:context>
    <inkml:brush xml:id="br0">
      <inkml:brushProperty name="width" value="0.1" units="cm"/>
      <inkml:brushProperty name="height" value="0.1" units="cm"/>
      <inkml:brushProperty name="color" value="#E71224"/>
    </inkml:brush>
  </inkml:definitions>
  <inkml:trace contextRef="#ctx0" brushRef="#br0">3786 283 4031 0 0,'-2'-6'92'0'0,"0"0"-1"0"0,1 0 0 0 0,-1 0 0 0 0,1 0 0 0 0,0 0 0 0 0,0 0 0 0 0,1 0 0 0 0,0 0 0 0 0,1-9 0 0 0,2-2 134 0 0,0 1 0 0 0,6-18 0 0 0,2-6-355 0 0,-9 33 481 0 0,-1 1 0 0 0,1-1 0 0 0,-1 1 0 0 0,0-1 0 0 0,-1 1 0 0 0,0-1-1 0 0,0 0 1 0 0,0 1 0 0 0,-1-1 0 0 0,0 1 0 0 0,0-1 0 0 0,-1 1-1 0 0,-2-9 1 0 0,4 15-278 0 0,-1-1 0 0 0,1 1 0 0 0,0 0 0 0 0,-1-1 0 0 0,1 1 0 0 0,0-1 0 0 0,-1 1 0 0 0,1 0-1 0 0,0-1 1 0 0,-1 1 0 0 0,1 0 0 0 0,-1-1 0 0 0,1 1 0 0 0,0 0 0 0 0,-1 0 0 0 0,1 0 0 0 0,-1-1-1 0 0,1 1 1 0 0,-1 0 0 0 0,1 0 0 0 0,-1 0 0 0 0,1 0 0 0 0,-1 0 0 0 0,1 0 0 0 0,-1 0 0 0 0,1 0 0 0 0,-1 0-1 0 0,1 0 1 0 0,-1 0 0 0 0,1 0 0 0 0,-1 0 0 0 0,1 0 0 0 0,-1 0 0 0 0,1 1 0 0 0,-1-1 0 0 0,1 0-1 0 0,-1 0 1 0 0,1 1 0 0 0,-1-1 0 0 0,1 0 0 0 0,0 0 0 0 0,-1 1 0 0 0,-20 18 914 0 0,16-14-878 0 0,-28 25 155 0 0,14-11-117 0 0,-1-1-1 0 0,-35 25 0 0 0,47-38-62 0 0,0 0 0 0 0,-1-1-1 0 0,1 0 1 0 0,-1 0-1 0 0,0-1 1 0 0,0-1 0 0 0,0 1-1 0 0,-1-1 1 0 0,1-1-1 0 0,0 1 1 0 0,-13-1 0 0 0,-173-10 1784 0 0,158 7-1538 0 0,-17 0 346 0 0,-80 7 1 0 0,-53 18-251 0 0,-92 6-153 0 0,-183-5 475 0 0,-100 24-280 0 0,451-42-334 0 0,-94 11 99 0 0,101-4-79 0 0,0-4 1 0 0,-127-7 0 0 0,44 3 29 0 0,125-1-22 0 0,-1-3-1 0 0,-79-8 1 0 0,124 4-67 0 0,0-1-1 0 0,0 0 1 0 0,1-1 0 0 0,0-2-1 0 0,0 1 1 0 0,0-2 0 0 0,1 0-1 0 0,-29-20 1 0 0,38 22-69 0 0,-1 1-1 0 0,0 0 1 0 0,-1 1 0 0 0,1 0-1 0 0,-1 0 1 0 0,-13-3-1 0 0,18 6-36 0 0,1 0-1 0 0,0 1 1 0 0,-1-1-1 0 0,1 1 0 0 0,0 0 1 0 0,-1 0-1 0 0,1 0 1 0 0,0 1-1 0 0,0-1 0 0 0,-1 1 1 0 0,1 0-1 0 0,0 0 1 0 0,0 0-1 0 0,0 0 0 0 0,0 0 1 0 0,0 1-1 0 0,0-1 1 0 0,0 1-1 0 0,0 0 0 0 0,0 0 1 0 0,-4 4-1 0 0,-2 4-782 0 0,-17 22 0 0 0,22-26 398 0 0,-19 25-1692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4:27.303"/>
    </inkml:context>
    <inkml:brush xml:id="br0">
      <inkml:brushProperty name="width" value="0.1" units="cm"/>
      <inkml:brushProperty name="height" value="0.1" units="cm"/>
      <inkml:brushProperty name="color" value="#E71224"/>
    </inkml:brush>
  </inkml:definitions>
  <inkml:trace contextRef="#ctx0" brushRef="#br0">76 92 919 0 0,'-1'-3'309'0'0,"1"0"-1"0"0,0 0 1 0 0,0 0-1 0 0,0 0 1 0 0,0 0-1 0 0,0 0 0 0 0,1 1 1 0 0,-1-1-1 0 0,1 0 1 0 0,0 0-1 0 0,0 0 0 0 0,0 1 1 0 0,0-1-1 0 0,0 0 1 0 0,4-4-1 0 0,-3 4 188 0 0,-1-1 1 0 0,1 1-1 0 0,0-1 1 0 0,-1 1-1 0 0,0-1 0 0 0,0 1 1 0 0,0-1-1 0 0,0 0 1 0 0,0-5-1 0 0,-3 14-363 0 0,-1 0-1 0 0,1 0 1 0 0,-1-1-1 0 0,0 1 1 0 0,0-1-1 0 0,-1 0 1 0 0,1 0-1 0 0,-7 6 1 0 0,1 0-25 0 0,8-10-108 0 0,-17 17 161 0 0,18-17-151 0 0,-1 0-1 0 0,0 1 0 0 0,0-1 1 0 0,0 1-1 0 0,0-1 0 0 0,0 0 1 0 0,0 0-1 0 0,0 0 0 0 0,0 0 1 0 0,0 1-1 0 0,0-1 0 0 0,0 0 1 0 0,0-1-1 0 0,0 1 0 0 0,0 0 1 0 0,0 0-1 0 0,0 0 1 0 0,0-1-1 0 0,0 1 0 0 0,0 0 1 0 0,0-1-1 0 0,-1 0 0 0 0,1 0 21 0 0,-13-4 1737 0 0,14 7-717 0 0,5 6-585 0 0,-4-6-459 0 0,0-1 1 0 0,1 0-1 0 0,-1 1 0 0 0,1-1 0 0 0,-1 0 0 0 0,1 0 1 0 0,0 0-1 0 0,-1 0 0 0 0,1 0 0 0 0,0 0 0 0 0,0 0 1 0 0,0-1-1 0 0,-1 1 0 0 0,1-1 0 0 0,0 1 0 0 0,0-1 0 0 0,0 0 1 0 0,0 0-1 0 0,0 1 0 0 0,0-1 0 0 0,0-1 0 0 0,2 1 1 0 0,6-1 53 0 0,-1-1 0 0 0,1-1 0 0 0,11-3 0 0 0,-3 0 4 0 0,24-2 146 0 0,-1 1 1 0 0,1 2-1 0 0,46 1 0 0 0,28-3-108 0 0,50 2 647 0 0,-110 6-704 0 0,-18-6 17 0 0,-27 3-61 0 0,0 0 0 0 0,16 0 0 0 0,-25 2-1 0 0,0 0 0 0 0,1 1 0 0 0,-1-1-1 0 0,1 0 1 0 0,-1 1 0 0 0,0-1 0 0 0,1 1 0 0 0,-1 0 0 0 0,0-1 0 0 0,0 1 0 0 0,1 0 0 0 0,-1 1 0 0 0,0-1 0 0 0,0 0 0 0 0,4 4 0 0 0,-11-6 36 0 0,1 0 0 0 0,0 1 0 0 0,0-1 0 0 0,0 1 0 0 0,-1 0 0 0 0,1 1 0 0 0,-6 0 0 0 0,-43 7 252 0 0,35-6-281 0 0,0 0 0 0 0,1-1-1 0 0,-1-1 1 0 0,0-1 0 0 0,-23-3-1 0 0,15 1 6 0 0,-41 1 0 0 0,-136 11-12 0 0,197-9 0 0 0,-102 11 0 0 0,105-10 6 0 0,0 0-1 0 0,0 0 0 0 0,0 1 1 0 0,0-1-1 0 0,0 1 0 0 0,0-1 1 0 0,0 1-1 0 0,1 0 0 0 0,-1 0 1 0 0,1 0-1 0 0,-4 3 0 0 0,32-5 177 0 0,119 6 18 0 0,-117-5-188 0 0,1-2 1 0 0,-1 0 0 0 0,1-2 0 0 0,47-11 0 0 0,-41 7-10 0 0,0 2 1 0 0,47-2-1 0 0,-30 5-3 0 0,-31 1 0 0 0,-1 0 0 0 0,1 2 0 0 0,32 4 0 0 0,-51-5-18 0 0,0 0-1 0 0,0 1 0 0 0,0-1 1 0 0,0 1-1 0 0,0-1 1 0 0,-1 1-1 0 0,1 0 1 0 0,0-1-1 0 0,0 1 0 0 0,-1 0 1 0 0,1 0-1 0 0,0 1 1 0 0,-1-1-1 0 0,0 0 0 0 0,1 0 1 0 0,-1 1-1 0 0,1-1 1 0 0,-1 1-1 0 0,0-1 0 0 0,0 1 1 0 0,0-1-1 0 0,0 1 1 0 0,0 0-1 0 0,0 0 1 0 0,-1-1-1 0 0,1 1 0 0 0,0 0 1 0 0,-1 2-1 0 0,1-1-598 0 0,-1-1 0 0 0,0 1 0 0 0,0 0 0 0 0,-1 0 0 0 0,1-1-1 0 0,0 1 1 0 0,-1 0 0 0 0,0 2 0 0 0,-5 11-5026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6:29.491"/>
    </inkml:context>
    <inkml:brush xml:id="br0">
      <inkml:brushProperty name="width" value="0.1" units="cm"/>
      <inkml:brushProperty name="height" value="0.1" units="cm"/>
      <inkml:brushProperty name="color" value="#E71224"/>
    </inkml:brush>
  </inkml:definitions>
  <inkml:trace contextRef="#ctx0" brushRef="#br0">1 60 455 0 0,'15'-13'0'0'0,"5"0"0"0"0,-3 2 0 0 0,-4 5 0 0 0,-2 3 192 0 0,-6 3 0 0 0,-1-4 0 0 0,5 2 0 0 0,10 0-72 0 0,1-2-24 0 0,6 3 0 0 0,0 1 0 0 0,4 0-96 0 0,-8 3 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0:30.744"/>
    </inkml:context>
    <inkml:brush xml:id="br0">
      <inkml:brushProperty name="width" value="0.1" units="cm"/>
      <inkml:brushProperty name="height" value="0.1" units="cm"/>
      <inkml:brushProperty name="color" value="#E71224"/>
    </inkml:brush>
  </inkml:definitions>
  <inkml:trace contextRef="#ctx0" brushRef="#br0">7754 154 1839 0 0,'-1'-2'320'0'0,"1"0"0"0"0,-1 0 0 0 0,0 0 0 0 0,0 0 0 0 0,1 0 0 0 0,-1 0 0 0 0,0 0 0 0 0,-1 0 0 0 0,1 1 0 0 0,0-1 0 0 0,0 0 0 0 0,-3-1 0 0 0,-20-19 586 0 0,19 20-761 0 0,1 0-1 0 0,0 0 1 0 0,-1 0 0 0 0,1 1 0 0 0,-1-1 0 0 0,1 1 0 0 0,-1 0-1 0 0,0 1 1 0 0,0-1 0 0 0,1 1 0 0 0,-10 0 0 0 0,-7 2 615 0 0,-27 6-1 0 0,36-6-532 0 0,-59 11 925 0 0,-108 15 690 0 0,162-27-1684 0 0,-308 18 1850 0 0,1-24-671 0 0,121-3-515 0 0,-91-10-229 0 0,36-32-195 0 0,140 25 72 0 0,-137-12 0 0 0,204 33-357 0 0,-451-14 164 0 0,448 20-255 0 0,-480 39 230 0 0,15 39-124 0 0,415-67-99 0 0,-91 15 60 0 0,88-13-21 0 0,0-4 0 0 0,-122-4 1 0 0,155-7-6 0 0,-323 7 335 0 0,225-5-303 0 0,23-2-46 0 0,-25 0 8 0 0,32 0 14 0 0,-138-2 23 0 0,-9 0 4 0 0,-26 6 58 0 0,-44-6 224 0 0,338 1-357 0 0,-162 1 128 0 0,135 2-142 0 0,-87 16 0 0 0,89-7-264 0 0,1 1-1 0 0,-68 30 1 0 0,-16 19-7033 0 0,77-33 1094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0:35.560"/>
    </inkml:context>
    <inkml:brush xml:id="br0">
      <inkml:brushProperty name="width" value="0.1" units="cm"/>
      <inkml:brushProperty name="height" value="0.1" units="cm"/>
      <inkml:brushProperty name="color" value="#E71224"/>
    </inkml:brush>
  </inkml:definitions>
  <inkml:trace contextRef="#ctx0" brushRef="#br0">6379 134 2303 0 0,'4'-5'43'0'0,"1"1"-1"0"0,-1-1 0 0 0,11-7 1 0 0,4-4 661 0 0,-18 14-341 0 0,1 1 0 0 0,-1-1 1 0 0,0 0-1 0 0,1 1 0 0 0,-1-1 0 0 0,0 0 1 0 0,0 0-1 0 0,0 0 0 0 0,1-2 0 0 0,-2 3-331 0 0,0 0 0 0 0,0 1 0 0 0,0-1 0 0 0,0 0 0 0 0,0 0 0 0 0,0 1 0 0 0,0-1 0 0 0,0 0 0 0 0,0 0 0 0 0,0 1 0 0 0,-1-1 0 0 0,1 0 0 0 0,0 0 0 0 0,0 1 0 0 0,-1-1 0 0 0,1 0-1 0 0,0 1 1 0 0,-1-1 0 0 0,1 1 0 0 0,-1-1 0 0 0,1 0 0 0 0,-1 1 0 0 0,1-1 0 0 0,-1 1 0 0 0,1-1 0 0 0,-1 1 0 0 0,0-1 0 0 0,1 1 0 0 0,-1 0 0 0 0,1-1 0 0 0,-1 1 0 0 0,0 0 0 0 0,0-1 0 0 0,1 1-1 0 0,-2 0 1 0 0,-20-10 692 0 0,10 5-313 0 0,1 1 0 0 0,-1 0 0 0 0,-18-5 0 0 0,-12 2 745 0 0,-64-5 0 0 0,-247 28 135 0 0,90 0-782 0 0,-357 36 715 0 0,248-26-874 0 0,60-7 44 0 0,-109 7 198 0 0,115-7 1276 0 0,127-6-1989 0 0,-31-8-765 0 0,-38 3 1084 0 0,241-8-194 0 0,-486 25 400 0 0,-46-27 609 0 0,242-12-747 0 0,100 1-129 0 0,71 9-68 0 0,-115-6-2 0 0,14-6 90 0 0,153 15-22 0 0,-79 8 0 0 0,101-2-111 0 0,2 3 1 0 0,-92 25 0 0 0,81-15 35 0 0,20-7-743 0 0,1 2 0 0 0,-73 35 0 0 0,61-18-408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0:42.999"/>
    </inkml:context>
    <inkml:brush xml:id="br0">
      <inkml:brushProperty name="width" value="0.1" units="cm"/>
      <inkml:brushProperty name="height" value="0.1" units="cm"/>
      <inkml:brushProperty name="color" value="#E71224"/>
    </inkml:brush>
  </inkml:definitions>
  <inkml:trace contextRef="#ctx0" brushRef="#br0">8236 151 2303 0 0,'18'-35'912'0'0,"-15"29"-580"0"0,-1 1-1 0 0,0-1 1 0 0,0 1-1 0 0,0-1 1 0 0,-1 0-1 0 0,0 0 1 0 0,0 1-1 0 0,0-1 0 0 0,-1 0 1 0 0,0-10-1 0 0,0 14-244 0 0,0 0-1 0 0,-1 0 1 0 0,1 0-1 0 0,-1 0 1 0 0,1 0-1 0 0,-1 0 1 0 0,0 0-1 0 0,0 1 1 0 0,0-1-1 0 0,0 0 1 0 0,0 0-1 0 0,0 1 1 0 0,0-1-1 0 0,-1 1 1 0 0,1-1-1 0 0,0 1 1 0 0,-1-1-1 0 0,1 1 1 0 0,-1 0-1 0 0,0 0 1 0 0,0 0-1 0 0,1 0 1 0 0,-1 0-1 0 0,0 0 1 0 0,0 0-1 0 0,0 1 1 0 0,0-1-1 0 0,0 1 1 0 0,0-1-1 0 0,0 1 1 0 0,0 0-1 0 0,0-1 1 0 0,0 1-1 0 0,0 0 1 0 0,-2 1-1 0 0,-4-1 123 0 0,0 1-1 0 0,-1 0 1 0 0,1 1-1 0 0,1 0 1 0 0,-1 0-1 0 0,-13 6 1 0 0,-47 25 180 0 0,38-17-312 0 0,11-7-50 0 0,-73 34 133 0 0,77-37-89 0 0,0-2 0 0 0,0 0 0 0 0,0 0-1 0 0,-25 2 1 0 0,-101 0 1025 0 0,-43 4 100 0 0,74 0-516 0 0,-151-7 0 0 0,165-3-301 0 0,-117 15 1 0 0,139-7 216 0 0,-1-3 0 0 0,1-3 1 0 0,-102-11-1 0 0,82-3-931 0 0,-189 2-1 0 0,280 10 340 0 0,-262 7 188 0 0,105-24-75 0 0,106 9 30 0 0,-69 0 1 0 0,-375 16 276 0 0,364-12-373 0 0,-55 1 34 0 0,72 9-69 0 0,-220 4 43 0 0,-43 4 70 0 0,242 5-55 0 0,-3-1-16 0 0,-9-15 28 0 0,61-2-33 0 0,-204 16 208 0 0,181-12-145 0 0,-101-1 136 0 0,34-12-129 0 0,-257 20 0 0 0,343-8-97 0 0,-95-9 0 0 0,21 0 50 0 0,62 3-48 0 0,-75 2 104 0 0,-16 1-15 0 0,28-1-50 0 0,80 2-54 0 0,-35 3 24 0 0,-144-15-1 0 0,254 9-32 0 0,-110-7 67 0 0,107 9-64 0 0,1 0 0 0 0,0 1 0 0 0,0 0 0 0 0,0 1 0 0 0,0 1 0 0 0,-17 7 0 0 0,0 3-622 0 0,0 1 0 0 0,-56 38 0 0 0,28-9-436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0:44.344"/>
    </inkml:context>
    <inkml:brush xml:id="br0">
      <inkml:brushProperty name="width" value="0.1" units="cm"/>
      <inkml:brushProperty name="height" value="0.1" units="cm"/>
      <inkml:brushProperty name="color" value="#E71224"/>
    </inkml:brush>
  </inkml:definitions>
  <inkml:trace contextRef="#ctx0" brushRef="#br0">6414 270 1839 0 0,'7'-35'404'0'0,"-4"25"126"0"0,0-1 0 0 0,-1 0 0 0 0,-1 0 0 0 0,1-18 0 0 0,-2 26-482 0 0,-1 0 1 0 0,1 0-1 0 0,-1-1 1 0 0,1 1-1 0 0,-1 0 1 0 0,0 0-1 0 0,0 0 1 0 0,-1 0-1 0 0,1 0 1 0 0,-1 0-1 0 0,1 1 1 0 0,-1-1-1 0 0,0 0 1 0 0,0 1-1 0 0,0-1 1 0 0,0 1-1 0 0,0 0 1 0 0,-1-1-1 0 0,1 1 1 0 0,-5-2-1 0 0,1 0 114 0 0,-78-49 2752 0 0,70 46-2435 0 0,0 1-1 0 0,-1 0 1 0 0,0 0 0 0 0,-21-4 0 0 0,2 6 30 0 0,0 0 0 0 0,0 2 1 0 0,-1 2-1 0 0,-43 5 0 0 0,39-3-254 0 0,-332 3 1290 0 0,226-8-977 0 0,-229 25 0 0 0,111-8-103 0 0,145-10-129 0 0,-197 30-1 0 0,-45 14 115 0 0,356-48-444 0 0,-300 53 259 0 0,203-32-50 0 0,-159 14 1 0 0,-197 12 620 0 0,425-43-836 0 0,-43 1 119 0 0,1-3 0 0 0,-120-12 0 0 0,167 8-32 0 0,-268 2 352 0 0,205 5-418 0 0,0-5 0 0 0,-94-11 0 0 0,-136-25 317 0 0,212 31-254 0 0,29 2-18 0 0,-133-22 0 0 0,152 12-53 0 0,14 2 18 0 0,0 2 0 0 0,0 2-1 0 0,-83-1 1 0 0,71 11-31 0 0,-104 20 0 0 0,-26 7-1133 0 0,104-18-451 0 0,-129 34 0 0 0,138-21-75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0:52.563"/>
    </inkml:context>
    <inkml:brush xml:id="br0">
      <inkml:brushProperty name="width" value="0.1" units="cm"/>
      <inkml:brushProperty name="height" value="0.1" units="cm"/>
      <inkml:brushProperty name="color" value="#E71224"/>
    </inkml:brush>
  </inkml:definitions>
  <inkml:trace contextRef="#ctx0" brushRef="#br0">15615 85 2071 0 0,'2'-9'755'0'0,"-1"8"-648"0"0,-1 0-1 0 0,0 1 1 0 0,0-1 0 0 0,1 0-1 0 0,-1 0 1 0 0,0 0 0 0 0,0 1-1 0 0,0-1 1 0 0,0 0 0 0 0,0 0-1 0 0,0 0 1 0 0,0 1 0 0 0,0-1-1 0 0,0 0 1 0 0,0 0 0 0 0,-1 0-1 0 0,1 1 1 0 0,0-1 0 0 0,-1-1-1 0 0,0 1-1 0 0,0 0-1 0 0,0 0 1 0 0,0 0 0 0 0,-1 0-1 0 0,1 0 1 0 0,0 1-1 0 0,-1-1 1 0 0,1 0-1 0 0,-1 1 1 0 0,1-1-1 0 0,-1 1 1 0 0,1-1-1 0 0,-1 1 1 0 0,1 0-1 0 0,-1 0 1 0 0,-1-1-1 0 0,-27-1 1413 0 0,23 3-1380 0 0,1 0 1 0 0,-1 0-1 0 0,1 1 1 0 0,0-1-1 0 0,-1 1 1 0 0,-8 5 0 0 0,-9 2 95 0 0,0-3 211 0 0,-28 3 1 0 0,-13 4 550 0 0,-31 3-295 0 0,32-6-350 0 0,12-2 46 0 0,-70 3 0 0 0,18-1 92 0 0,-6 0-144 0 0,-194 3 456 0 0,186-11-573 0 0,-162 0-34 0 0,55-4 113 0 0,105 14-248 0 0,53-3-42 0 0,-163 16-16 0 0,-33 12 0 0 0,112-9 64 0 0,129-24-24 0 0,-1-1 0 0 0,-28 0 0 0 0,-1 0 22 0 0,38-2-3 0 0,-1-1 1 0 0,-15-2 0 0 0,-9-1 65 0 0,-45 1 102 0 0,-44 0 58 0 0,97 2-274 0 0,23-1-11 0 0,1 1 0 0 0,-1 0 0 0 0,-10 1-1 0 0,1 1 13 0 0,0 0 0 0 0,-18-2 0 0 0,-6 0 16 0 0,-184-5 382 0 0,59-3-105 0 0,146 9-266 0 0,-82-4-25 0 0,63-1 71 0 0,-69-19 1 0 0,34 6-11 0 0,30 8-57 0 0,-9-1 22 0 0,0-2 0 0 0,-53-20 0 0 0,88 27-18 0 0,0 1 0 0 0,0 0 0 0 0,0 1 0 0 0,-36-1 1 0 0,15 1-6 0 0,20 0-19 0 0,-31-8-1 0 0,30 6 32 0 0,-24-3 1 0 0,-9-3 83 0 0,31 6-88 0 0,13 4-15 0 0,8 1-7 0 0,1 0-1 0 0,-1 0 1 0 0,0 0 0 0 0,0-1 0 0 0,0 1-1 0 0,0 0 1 0 0,1 0 0 0 0,-1 0-1 0 0,0-1 1 0 0,0 1 0 0 0,0 0 0 0 0,1-1-1 0 0,-1 1 1 0 0,0-1 0 0 0,0 0 0 0 0,-1 0 8 0 0,0 0 1 0 0,0 0 0 0 0,-1 0-1 0 0,1 0 1 0 0,0 1 0 0 0,0-1-1 0 0,-1 1 1 0 0,1 0 0 0 0,-3-1-1 0 0,-9-1 43 0 0,-11-4 50 0 0,0 1 0 0 0,-47-3 1 0 0,18 3-42 0 0,42 3-21 0 0,0 0 1 0 0,1-1-1 0 0,-1 0 0 0 0,1 0 1 0 0,0-1-1 0 0,-17-9 0 0 0,-4-2 185 0 0,31 15-225 0 0,0 0 0 0 0,0-1-1 0 0,0 1 1 0 0,0 0 0 0 0,0 0 0 0 0,0 0 0 0 0,0 0 0 0 0,0 0-1 0 0,-1 0 1 0 0,1 0 0 0 0,0 0 0 0 0,0 1 0 0 0,0-1 0 0 0,0 0-1 0 0,0 1 1 0 0,0-1 0 0 0,0 0 0 0 0,0 1 0 0 0,0 0 0 0 0,0-1 0 0 0,0 1-1 0 0,0-1 1 0 0,1 1 0 0 0,-1 0 0 0 0,0 0 0 0 0,0 0 0 0 0,0-1-1 0 0,0 3 1 0 0,0-2-2 0 0,0 1 0 0 0,1-1 0 0 0,-1 1 0 0 0,0-1 0 0 0,0 0 0 0 0,0 0 0 0 0,0 1 0 0 0,0-1 0 0 0,0 0 0 0 0,-1 0 0 0 0,1 0 0 0 0,0 0 0 0 0,-1 0 0 0 0,1 0 0 0 0,0-1 0 0 0,-1 1 0 0 0,1 0 0 0 0,-1-1 0 0 0,1 1 0 0 0,-1-1 0 0 0,-2 1 0 0 0,0-1 0 0 0,1 0 0 0 0,-1 0 0 0 0,1 0 0 0 0,-1-1 0 0 0,1 1 0 0 0,-1-1 0 0 0,1 0 0 0 0,-5-1 0 0 0,-15-5 20 0 0,-43-5 0 0 0,1-1 4 0 0,42 8-24 0 0,-1 1 0 0 0,0 1 0 0 0,-40 0 0 0 0,1-1 0 0 0,40 2 0 0 0,-32 1 0 0 0,19 2 0 0 0,12 0 0 0 0,-43 6 0 0 0,62-6 0 0 0,-23 5 0 0 0,-1-1 0 0 0,1-1 0 0 0,-1-2 0 0 0,-52-1 0 0 0,37-6 0 0 0,14 1 0 0 0,0 1 0 0 0,0 2 0 0 0,-43 3 0 0 0,19 1 15 0 0,-1-2 0 0 0,-67-7 0 0 0,87 4-6 0 0,-2 2-5 0 0,-53 5 0 0 0,30-1 52 0 0,49-3-53 0 0,-24 1-1 0 0,0-1 1 0 0,-62-7-1 0 0,66 3-2 0 0,0 2 0 0 0,-48 2 0 0 0,51 1 0 0 0,-102 12 45 0 0,69-6-26 0 0,-143 12 35 0 0,139-17-49 0 0,-80-4 1 0 0,-55 1-7 0 0,-50 16 1 0 0,189-14 0 0 0,-178-8 98 0 0,101-2-68 0 0,-105 15 34 0 0,-89 3-19 0 0,11-1-26 0 0,148 11-19 0 0,-5 1 0 0 0,-608 28 76 0 0,587-31-31 0 0,-65 5 48 0 0,-2-23-43 0 0,-228-7 153 0 0,344 8-144 0 0,-181-21-1 0 0,203 13 16 0 0,-143 11-1 0 0,25 2-15 0 0,-129 8-63 0 0,194-3 151 0 0,-201-13-1 0 0,299-3-83 0 0,-299-31 313 0 0,133 3-191 0 0,179 27-122 0 0,-113 5 0 0 0,79 9-378 0 0,1 4 0 0 0,0 5 0 0 0,0 5 0 0 0,2 4 0 0 0,-172 68 0 0 0,155-42-1136 0 0,-7 4-68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13.234"/>
    </inkml:context>
    <inkml:brush xml:id="br0">
      <inkml:brushProperty name="width" value="0.1" units="cm"/>
      <inkml:brushProperty name="height" value="0.1" units="cm"/>
      <inkml:brushProperty name="color" value="#E71224"/>
    </inkml:brush>
  </inkml:definitions>
  <inkml:trace contextRef="#ctx0" brushRef="#br0">2004 25 919 0 0,'-1'-1'93'0'0,"0"-1"-1"0"0,1 1 0 0 0,-1-1 0 0 0,0 1 0 0 0,0-1 0 0 0,0 1 0 0 0,0 0 0 0 0,0-1 0 0 0,-1 1 0 0 0,1 0 0 0 0,0 0 0 0 0,-1 0 0 0 0,1 0 0 0 0,0 0 0 0 0,-1 0 0 0 0,1 0 0 0 0,-1 0 0 0 0,1 1 0 0 0,-1-1 0 0 0,0 1 0 0 0,1-1 0 0 0,-1 1 0 0 0,0 0 0 0 0,1-1 1 0 0,-1 1-1 0 0,0 0 0 0 0,1 0 0 0 0,-1 0 0 0 0,0 0 0 0 0,-2 1 0 0 0,-1-1-71 0 0,1 1 1 0 0,-1 0-1 0 0,1 0 1 0 0,0 0 0 0 0,-1 0-1 0 0,-4 2 1 0 0,6-1-4 0 0,-1-1 0 0 0,0 1 0 0 0,1-1 0 0 0,-1 0 0 0 0,0-1 0 0 0,0 1 0 0 0,0-1 0 0 0,-7 0 0 0 0,-19-1 208 0 0,1 1 0 0 0,0 2 0 0 0,0 0 1 0 0,-52 13-1 0 0,38-7 25 0 0,-47 2 0 0 0,25-7 9 0 0,-80-8 0 0 0,91 3 305 0 0,-105 11 0 0 0,83-3-256 0 0,23-2-223 0 0,-131 5 289 0 0,143-9-141 0 0,1-2-1 0 0,-63-11 0 0 0,40 1 163 0 0,-122-6 0 0 0,109 20-631 0 0,-112 16 0 0 0,125-10-1888 0 0,8-2-892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13.852"/>
    </inkml:context>
    <inkml:brush xml:id="br0">
      <inkml:brushProperty name="width" value="0.1" units="cm"/>
      <inkml:brushProperty name="height" value="0.1" units="cm"/>
      <inkml:brushProperty name="color" value="#E71224"/>
    </inkml:brush>
  </inkml:definitions>
  <inkml:trace contextRef="#ctx0" brushRef="#br0">1180 121 455 0 0,'-27'4'575'0'0,"0"-1"0"0"0,0-2-1 0 0,0-1 1 0 0,-29-3 0 0 0,-108-20 1357 0 0,153 21-1922 0 0,-205-38 1742 0 0,181 33-1550 0 0,-46-9 393 0 0,-99-7 0 0 0,95 16-374 0 0,38 3-185 0 0,-1 1 0 0 0,-70 5-1 0 0,87 3-115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16.660"/>
    </inkml:context>
    <inkml:brush xml:id="br0">
      <inkml:brushProperty name="width" value="0.1" units="cm"/>
      <inkml:brushProperty name="height" value="0.1" units="cm"/>
      <inkml:brushProperty name="color" value="#E71224"/>
    </inkml:brush>
  </inkml:definitions>
  <inkml:trace contextRef="#ctx0" brushRef="#br0">2974 95 3023 0 0,'-1'-2'86'0'0,"0"-1"-1"0"0,-1 1 0 0 0,1-1 0 0 0,-1 1 0 0 0,0 0 1 0 0,0-1-1 0 0,0 1 0 0 0,0 0 0 0 0,0 0 0 0 0,0 0 1 0 0,0 1-1 0 0,0-1 0 0 0,-1 0 0 0 0,1 1 0 0 0,-1 0 1 0 0,1-1-1 0 0,-1 1 0 0 0,0 0 0 0 0,0 0 0 0 0,1 1 1 0 0,-1-1-1 0 0,0 0 0 0 0,0 1 0 0 0,0 0 0 0 0,1 0 1 0 0,-1 0-1 0 0,0 0 0 0 0,-5 1 0 0 0,-28 2 225 0 0,0-2 1 0 0,0-1-1 0 0,-64-8 0 0 0,27-5 324 0 0,-75-2-1 0 0,120 12-559 0 0,-16 0-4 0 0,-71 1 175 0 0,-15-6-115 0 0,83 3 13 0 0,-62 1 0 0 0,66 5-80 0 0,16 0 18 0 0,-46 5-1 0 0,-171 16 70 0 0,140-16-97 0 0,61-3 4 0 0,-263 7 67 0 0,186-22 79 0 0,-44 0 401 0 0,-225 1-84 0 0,337 9-492 0 0,8 2-59 0 0,0 2 0 0 0,0 2-1 0 0,1 2 1 0 0,-1 2 0 0 0,2 2 0 0 0,-69 24-1 0 0,49-11-160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24.268"/>
    </inkml:context>
    <inkml:brush xml:id="br0">
      <inkml:brushProperty name="width" value="0.1" units="cm"/>
      <inkml:brushProperty name="height" value="0.1" units="cm"/>
      <inkml:brushProperty name="color" value="#E71224"/>
    </inkml:brush>
  </inkml:definitions>
  <inkml:trace contextRef="#ctx0" brushRef="#br0">1930 93 223 0 0,'-36'12'-10'0'0,"26"-8"29"0"0,-1-1-1 0 0,-19 5 1 0 0,-17-4 1579 0 0,-58-1-1 0 0,60-3-562 0 0,-70 9 0 0 0,77-2-861 0 0,0-2-1 0 0,0-2 1 0 0,-1-1-1 0 0,0-2 1 0 0,-59-7-1 0 0,50-1 193 0 0,-138-27 1298 0 0,90 10-786 0 0,-159-36 1302 0 0,213 54-1979 0 0,-1 2-1 0 0,1 2 1 0 0,-1 1-1 0 0,-47 5 1 0 0,-213 36-778 0 0,256-30-2366 0 0,2 4-988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25.156"/>
    </inkml:context>
    <inkml:brush xml:id="br0">
      <inkml:brushProperty name="width" value="0.1" units="cm"/>
      <inkml:brushProperty name="height" value="0.1" units="cm"/>
      <inkml:brushProperty name="color" value="#E71224"/>
    </inkml:brush>
  </inkml:definitions>
  <inkml:trace contextRef="#ctx0" brushRef="#br0">1573 29 2303 0 0,'0'-1'85'0'0,"0"-1"-1"0"0,0 1 0 0 0,-1 0 1 0 0,1 0-1 0 0,0-1 1 0 0,0 1-1 0 0,-1 0 0 0 0,1 0 1 0 0,-1 0-1 0 0,1 0 0 0 0,-1 0 1 0 0,1 0-1 0 0,-1 0 0 0 0,0 0 1 0 0,0 0-1 0 0,1 0 0 0 0,-1 0 1 0 0,0 0-1 0 0,0 0 0 0 0,0 0 1 0 0,0 1-1 0 0,0-1 0 0 0,0 0 1 0 0,0 1-1 0 0,0-1 0 0 0,0 1 1 0 0,-1-1-1 0 0,1 1 0 0 0,0-1 1 0 0,0 1-1 0 0,0 0 0 0 0,-1 0 1 0 0,1 0-1 0 0,0-1 0 0 0,0 1 1 0 0,0 0-1 0 0,-1 0 0 0 0,1 1 1 0 0,0-1-1 0 0,0 0 0 0 0,-1 0 1 0 0,1 1-1 0 0,0-1 0 0 0,0 0 1 0 0,0 1-1 0 0,-2 0 0 0 0,-8 4 41 0 0,-1 0 0 0 0,-17 3 0 0 0,1 0 151 0 0,-7 3 306 0 0,-1-2 0 0 0,-58 7 0 0 0,-74-5 473 0 0,-74-26 139 0 0,162 7-704 0 0,-91 1 0 0 0,112 9-349 0 0,-385 23 98 0 0,361-12-3675 0 0,45-4-362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6:33.308"/>
    </inkml:context>
    <inkml:brush xml:id="br0">
      <inkml:brushProperty name="width" value="0.1" units="cm"/>
      <inkml:brushProperty name="height" value="0.1" units="cm"/>
      <inkml:brushProperty name="color" value="#E71224"/>
    </inkml:brush>
  </inkml:definitions>
  <inkml:trace contextRef="#ctx0" brushRef="#br0">0 123 1583 0 0,'1'-4'50'0'0,"-1"4"-47"0"0,0-1 1 0 0,0 1-1 0 0,1-1 1 0 0,-1 1-1 0 0,0 0 1 0 0,0-1-1 0 0,0 1 1 0 0,0-1 0 0 0,0 1-1 0 0,1-1 1 0 0,-1 1-1 0 0,0 0 1 0 0,1-1-1 0 0,-1 1 1 0 0,0-1-1 0 0,0 1 1 0 0,1 0 0 0 0,-1-1-1 0 0,1 1 1 0 0,-1 0-1 0 0,0 0 1 0 0,1-1-1 0 0,-1 1 1 0 0,1 0-1 0 0,-1 0 1 0 0,0-1-1 0 0,1 1 1 0 0,-1 0 0 0 0,1 0-1 0 0,-1 0 1 0 0,1 0-1 0 0,-1 0 1 0 0,1 0-1 0 0,-1 0 1 0 0,1 0-1 0 0,-1 0 1 0 0,1 0 0 0 0,-1 0-1 0 0,1 0 1 0 0,-1 0-1 0 0,1 0 1 0 0,-1 0-1 0 0,1 1 1 0 0,13-1 270 0 0,1 0 1 0 0,-1 2 0 0 0,26 5-1 0 0,-26-5 96 0 0,0 0-1 0 0,0-1 0 0 0,26-2 0 0 0,-16 1-16 0 0,-8 0-177 0 0,0 1 0 0 0,0 1 1 0 0,0 1-1 0 0,0 0 0 0 0,-1 1 1 0 0,1 0-1 0 0,-1 2 0 0 0,22 10 0 0 0,-12-4-123 0 0,0-1 0 0 0,1 0 0 0 0,0-2 0 0 0,47 9-1 0 0,-24-11 140 0 0,1-3 0 0 0,86-3 0 0 0,140-4 373 0 0,-161 4-426 0 0,152 8-39 0 0,0 0 0 0 0,428-9 28 0 0,-539 7-128 0 0,3 1 0 0 0,194-30 162 0 0,-293 16-77 0 0,203-10 79 0 0,-127 8-136 0 0,65-5-3 0 0,-119 2-16 0 0,-25 3 9 0 0,-1 2 1 0 0,115 3-1 0 0,-84 10-18 0 0,1-4 0 0 0,108-11 0 0 0,71-3-1 0 0,1 17 30 0 0,-172-3 7 0 0,161-11-36 0 0,-44-1 0 0 0,142-13 190 0 0,-297 17-180 0 0,54-3 24 0 0,106-14 60 0 0,-156 15-94 0 0,95 2 0 0 0,-70 4 0 0 0,245-5 0 0 0,-73-6 0 0 0,-148 4 0 0 0,30-3 0 0 0,-37 2 0 0 0,164 7 0 0 0,-264 2 0 0 0,106 8 0 0 0,119-7 0 0 0,-134-8 0 0 0,188-3 0 0 0,-21 9 0 0 0,-54-12 0 0 0,79-1 0 0 0,-177 15 1 0 0,158-3 9 0 0,-60 7 39 0 0,-156-3-45 0 0,69 15-4 0 0,-53-6 0 0 0,92 4 0 0 0,-99-11 0 0 0,-1 2 0 0 0,118 28 0 0 0,-159-28 0 0 0,9 3 0 0 0,0-1 0 0 0,1-1 0 0 0,0-1 0 0 0,52 3 0 0 0,114-18 6 0 0,47 1 132 0 0,-221 10-292 0 0,1 0-1 0 0,-1 1 0 0 0,35 11 1 0 0,-28-5-2940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25.949"/>
    </inkml:context>
    <inkml:brush xml:id="br0">
      <inkml:brushProperty name="width" value="0.1" units="cm"/>
      <inkml:brushProperty name="height" value="0.1" units="cm"/>
      <inkml:brushProperty name="color" value="#E71224"/>
    </inkml:brush>
  </inkml:definitions>
  <inkml:trace contextRef="#ctx0" brushRef="#br0">1835 297 4607 0 0,'-2'-4'67'0'0,"0"0"114"0"0,1 1 0 0 0,-1 0 1 0 0,1-1-1 0 0,-1 1 0 0 0,0 0 1 0 0,0 0-1 0 0,-1 0 0 0 0,1 0 1 0 0,-1 0-1 0 0,1 1 1 0 0,-1-1-1 0 0,0 1 0 0 0,0 0 1 0 0,0-1-1 0 0,0 1 0 0 0,-5-2 1 0 0,-98-42 797 0 0,-2 5 1 0 0,-1 5 0 0 0,-2 4 0 0 0,-188-28-1 0 0,211 47-801 0 0,-1 4-1 0 0,0 3 0 0 0,-164 12 1 0 0,-78 36-257 0 0,193-15-3690 0 0,72-11-325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26.688"/>
    </inkml:context>
    <inkml:brush xml:id="br0">
      <inkml:brushProperty name="width" value="0.1" units="cm"/>
      <inkml:brushProperty name="height" value="0.1" units="cm"/>
      <inkml:brushProperty name="color" value="#E71224"/>
    </inkml:brush>
  </inkml:definitions>
  <inkml:trace contextRef="#ctx0" brushRef="#br0">3969 10 455 0 0,'-1'-1'154'0'0,"-1"0"0"0"0,1 0-1 0 0,-1 0 1 0 0,0 0 0 0 0,1 1-1 0 0,-1-1 1 0 0,0 0-1 0 0,0 1 1 0 0,1-1 0 0 0,-1 1-1 0 0,0-1 1 0 0,0 1 0 0 0,0 0-1 0 0,-2 0 1 0 0,-30 1 3562 0 0,20 0-4351 0 0,-88 8 891 0 0,60-4-181 0 0,-69 0 0 0 0,44-8 306 0 0,-10-2 998 0 0,-137 11 0 0 0,-71 29-903 0 0,-214 22-181 0 0,88-46 307 0 0,240-11-292 0 0,-205 7 180 0 0,-240 1 54 0 0,418-11-454 0 0,-102 1 60 0 0,-11 19-963 0 0,198-6-3334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48.954"/>
    </inkml:context>
    <inkml:brush xml:id="br0">
      <inkml:brushProperty name="width" value="0.1" units="cm"/>
      <inkml:brushProperty name="height" value="0.1" units="cm"/>
      <inkml:brushProperty name="color" value="#E71224"/>
    </inkml:brush>
  </inkml:definitions>
  <inkml:trace contextRef="#ctx0" brushRef="#br0">1542 1947 79 0 0,'-21'7'163'0'0,"5"-1"549"0"0,0-1 1 0 0,-21 3-1 0 0,30-7-528 0 0,1 0 0 0 0,-1-1 0 0 0,0 0 0 0 0,1 0 0 0 0,-1 0 0 0 0,0-1 0 0 0,1 0 0 0 0,-1-1 0 0 0,-7-2 0 0 0,-10-3 752 0 0,-1 0-1 0 0,0 2 0 0 0,0 1 0 0 0,-50-2 0 0 0,34 11-178 0 0,36-4-543 0 0,-1 1-1 0 0,0-1 0 0 0,0 0 0 0 0,0-1 0 0 0,0 0 0 0 0,0 0 0 0 0,0 0 0 0 0,0-1 0 0 0,-7-1 0 0 0,13 2-179 0 0,0 0-1 0 0,0 0 0 0 0,0 0 1 0 0,1 0-1 0 0,-1 0 0 0 0,0 0 1 0 0,0 0-1 0 0,0 0 1 0 0,0-1-1 0 0,0 1 0 0 0,0 0 1 0 0,1 0-1 0 0,-1 0 0 0 0,0 0 1 0 0,0 0-1 0 0,0 0 0 0 0,0-1 1 0 0,0 1-1 0 0,0 0 0 0 0,0 0 1 0 0,0 0-1 0 0,0 0 1 0 0,0 0-1 0 0,0-1 0 0 0,0 1 1 0 0,0 0-1 0 0,0 0 0 0 0,0 0 1 0 0,0 0-1 0 0,0-1 0 0 0,0 1 1 0 0,0 0-1 0 0,0 0 0 0 0,0 0 1 0 0,0 0-1 0 0,0-1 1 0 0,0 1-1 0 0,0 0 0 0 0,0 0 1 0 0,0 0-1 0 0,0 0 0 0 0,0 0 1 0 0,0-1-1 0 0,0 1 0 0 0,-1 0 1 0 0,1 0-1 0 0,0 0 0 0 0,0 0 1 0 0,0 0-1 0 0,0 0 1 0 0,0 0-1 0 0,0 0 0 0 0,-1-1 1 0 0,1 1-1 0 0,0 0 0 0 0,0 0 1 0 0,0 0-1 0 0,0 0 0 0 0,-1 0 1 0 0,1 0-1 0 0,0 0 0 0 0,0 0 1 0 0,16-5 1207 0 0,-13 4-1128 0 0,10-3 307 0 0,0 1 0 0 0,0 0 1 0 0,21-2-1 0 0,18-3 141 0 0,13-4 203 0 0,86-5 1 0 0,-148 17-744 0 0,34-1 169 0 0,0 2 0 0 0,0 2 0 0 0,63 12 0 0 0,27 2 48 0 0,-71-16 36 0 0,-1-2 1 0 0,1-3 0 0 0,60-12-1 0 0,-70 11-51 0 0,0 2 1 0 0,68 3-1 0 0,91 21 121 0 0,-89-13-1 0 0,8 1 12 0 0,-52 5-179 0 0,12 1-19 0 0,-69-13-65 0 0,-1-1 0 0 0,1-1 0 0 0,-1 0-1 0 0,26-5 1 0 0,29-7 455 0 0,47-6 53 0 0,-86 14-499 0 0,18-1 118 0 0,-40 5-189 0 0,0-1 1 0 0,0 0 0 0 0,-1-1-1 0 0,1 0 1 0 0,0 0 0 0 0,-1-1-1 0 0,0 0 1 0 0,0 0-1 0 0,0 0 1 0 0,0-1 0 0 0,0 0-1 0 0,-1-1 1 0 0,1 1-1 0 0,-1-1 1 0 0,0-1 0 0 0,-1 1-1 0 0,1-1 1 0 0,-1 0 0 0 0,0 0-1 0 0,-1 0 1 0 0,0-1-1 0 0,0 0 1 0 0,0 1 0 0 0,0-2-1 0 0,-1 1 1 0 0,-1 0 0 0 0,1-1-1 0 0,1-7 1 0 0,0-23 172 0 0,-2-1 0 0 0,-1 1-1 0 0,-2 0 1 0 0,-2 0 0 0 0,-11-61 0 0 0,9 80-179 0 0,-1 1 0 0 0,0 0 0 0 0,-1 1 0 0 0,-12-23-1 0 0,-5-13 51 0 0,7 5-44 0 0,2-2-1 0 0,-13-74 0 0 0,27 116-31 0 0,-14-54 54 0 0,8 32-27 0 0,0 0 0 0 0,-2-33 1 0 0,7 34 4 0 0,-3-1 0 0 0,0 1 0 0 0,-2 0 1 0 0,-1 1-1 0 0,-20-46 0 0 0,18 45 27 0 0,-11-46 0 0 0,13 44-18 0 0,-16-42 0 0 0,17 54-30 0 0,2 0 0 0 0,0 0 0 0 0,2-1 0 0 0,0 1 0 0 0,0-1 0 0 0,2-24 0 0 0,-2-4-8 0 0,0 18-1 0 0,-10-49 0 0 0,10 67 0 0 0,0 1 0 0 0,-1-1 0 0 0,0 1 0 0 0,-1 0 0 0 0,0 0 0 0 0,-1 1 0 0 0,-7-12 0 0 0,9 18 0 0 0,0-1 0 0 0,0 1 0 0 0,0 0 0 0 0,-1 0 0 0 0,1 0 0 0 0,-1 1 0 0 0,0-1 0 0 0,0 1 0 0 0,-1 0 0 0 0,1 1 0 0 0,0-1 0 0 0,-1 1 0 0 0,0 0 0 0 0,1 1 0 0 0,-11-3 0 0 0,-5 2 0 0 0,0 0 0 0 0,0 1 0 0 0,-24 3 0 0 0,3-1 0 0 0,-136 11 0 0 0,44 0 0 0 0,-20-13 0 0 0,-29 2 0 0 0,-8 16 0 0 0,146-12 0 0 0,27-2 0 0 0,-1-1 0 0 0,-20-1 0 0 0,-182-3 0 0 0,-79 9 0 0 0,205-3 0 0 0,5-3 0 0 0,0-4 0 0 0,-121-19 0 0 0,126 14 30 0 0,-135 2 0 0 0,161 6-26 0 0,-8-2-4 0 0,-40 2 0 0 0,94 2 0 0 0,-1 1 0 0 0,1 1 0 0 0,0 0 0 0 0,1 0 0 0 0,-1 1 0 0 0,-18 11 0 0 0,24-12 0 0 0,0 0 0 0 0,0 0 0 0 0,0 1 0 0 0,0-1 0 0 0,1 1 0 0 0,0 1 0 0 0,0-1 0 0 0,1 1 0 0 0,-1 0 0 0 0,1 1 0 0 0,-6 10 0 0 0,2 0-4 0 0,0 0-1 0 0,2 0 1 0 0,0 1-1 0 0,2 0 1 0 0,-5 20-1 0 0,-11 97-30 0 0,17-102 33 0 0,-8 62 2 0 0,4 0 0 0 0,4 0 0 0 0,12 147 0 0 0,2-118 0 0 0,9 64 0 0 0,-15-168-6 0 0,1 0-1 0 0,1 0 1 0 0,1-1 0 0 0,0 1-1 0 0,2-2 1 0 0,12 22 0 0 0,-4-14 1 0 0,1 0 0 0 0,1-1 0 0 0,29 29 0 0 0,-6-10 5 0 0,78 61 0 0 0,-91-84 0 0 0,0-1 0 0 0,2-2 0 0 0,0-1 0 0 0,40 16 0 0 0,162 39 0 0 0,-120-42 0 0 0,-104-28 1 0 0,-1 1 0 0 0,1 0 0 0 0,-1 1 0 0 0,0 0 0 0 0,0 0 0 0 0,14 10 0 0 0,-18-11-7 0 0,-1 0-1 0 0,1 0 1 0 0,-1 1-1 0 0,0 0 1 0 0,0-1-1 0 0,0 1 1 0 0,-1 0 0 0 0,1 0-1 0 0,-1 0 1 0 0,0 1-1 0 0,0-1 1 0 0,0 1-1 0 0,-1-1 1 0 0,0 1 0 0 0,1 4-1 0 0,1 8-45 0 0,-2 1-1 0 0,0-1 1 0 0,-1 0-1 0 0,-4 34 1 0 0,-20 69-1567 0 0,2-39-172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29.017"/>
    </inkml:context>
    <inkml:brush xml:id="br0">
      <inkml:brushProperty name="width" value="0.1" units="cm"/>
      <inkml:brushProperty name="height" value="0.1" units="cm"/>
      <inkml:brushProperty name="color" value="#E71224"/>
    </inkml:brush>
  </inkml:definitions>
  <inkml:trace contextRef="#ctx0" brushRef="#br0">2206 102 1839 0 0,'2'-5'232'0'0,"0"0"-1"0"0,-1 0 1 0 0,0 0-1 0 0,0 1 1 0 0,0-1-1 0 0,0-1 1 0 0,-1 1-1 0 0,1 0 1 0 0,-1 0-1 0 0,-1 0 1 0 0,1 0-1 0 0,-1 0 1 0 0,0 0-1 0 0,0 0 1 0 0,-2-5-1 0 0,2 9-196 0 0,0-1 0 0 0,0 1-1 0 0,-1 0 1 0 0,1 0 0 0 0,0 0-1 0 0,-1 0 1 0 0,1 0 0 0 0,-1 0-1 0 0,1 0 1 0 0,-1 0 0 0 0,0 1-1 0 0,1-1 1 0 0,-1 0 0 0 0,0 1-1 0 0,1 0 1 0 0,-1-1 0 0 0,0 1-1 0 0,-1 0 1 0 0,-3-1 10 0 0,1 1 0 0 0,0-1-1 0 0,-1 1 1 0 0,-9 2 0 0 0,-40 5 202 0 0,-15 4 71 0 0,-390 69 1025 0 0,336-67-713 0 0,-1-6 1 0 0,0-4-1 0 0,-219-26 0 0 0,277 16-539 0 0,0 3 0 0 0,0 3 0 0 0,0 3 0 0 0,0 3 0 0 0,1 2 0 0 0,0 4 0 0 0,-72 21 0 0 0,-41 25-3295 0 0,125-37-400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31.794"/>
    </inkml:context>
    <inkml:brush xml:id="br0">
      <inkml:brushProperty name="width" value="0.1" units="cm"/>
      <inkml:brushProperty name="height" value="0.1" units="cm"/>
      <inkml:brushProperty name="color" value="#E71224"/>
    </inkml:brush>
  </inkml:definitions>
  <inkml:trace contextRef="#ctx0" brushRef="#br0">4829 83 2879 0 0,'-2'0'27'0'0,"1"0"0"0"0,-1-1 0 0 0,1 1 0 0 0,0 0 0 0 0,-1-1 0 0 0,1 1-1 0 0,0-1 1 0 0,-1 1 0 0 0,1-1 0 0 0,-2-1 0 0 0,2 1-27 0 0,0 0-1 0 0,0 1 1 0 0,0-1 0 0 0,0 1-1 0 0,0-1 1 0 0,-1 1 0 0 0,1-1 0 0 0,0 1-1 0 0,0 0 1 0 0,0-1 0 0 0,0 1 0 0 0,-1 0-1 0 0,1 0 1 0 0,0 0 0 0 0,0 0 0 0 0,0 0-1 0 0,-2 0 1 0 0,-1 1 7 0 0,0-1-1 0 0,1 0 0 0 0,-1 0 1 0 0,0 0-1 0 0,1-1 1 0 0,-5-1-1 0 0,-6 0 2 0 0,-122-18 817 0 0,87 11-204 0 0,0 3 0 0 0,-79-2 0 0 0,-4 13 29 0 0,-104 1-92 0 0,-246 16 258 0 0,178-10-252 0 0,-9 2-32 0 0,-209 8 100 0 0,330-23-418 0 0,-358-19 414 0 0,174-14-70 0 0,142 12-275 0 0,-155-6-38 0 0,-20 48-553 0 0,379-18 118 0 0,-78 8-2489 0 0,2 2-936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35.796"/>
    </inkml:context>
    <inkml:brush xml:id="br0">
      <inkml:brushProperty name="width" value="0.1" units="cm"/>
      <inkml:brushProperty name="height" value="0.1" units="cm"/>
      <inkml:brushProperty name="color" value="#E71224"/>
    </inkml:brush>
  </inkml:definitions>
  <inkml:trace contextRef="#ctx0" brushRef="#br0">1618 1 1375 0 0,'-7'0'183'0'0,"1"1"-1"0"0,-1 1 0 0 0,0-1 0 0 0,1 1 0 0 0,0 0 0 0 0,-1 0 0 0 0,1 1 0 0 0,-7 4 0 0 0,-23 8-41 0 0,7-6 212 0 0,-1-2-1 0 0,0-1 1 0 0,0-1 0 0 0,-40 1-1 0 0,-122-9 2121 0 0,-41 4-786 0 0,29 27-1398 0 0,126-14-121 0 0,-144 6 0 0 0,174-20-206 0 0,-105 2-688 0 0,116 0 114 0 0,0 2 1 0 0,-41 11 0 0 0,32-3-2431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36.321"/>
    </inkml:context>
    <inkml:brush xml:id="br0">
      <inkml:brushProperty name="width" value="0.1" units="cm"/>
      <inkml:brushProperty name="height" value="0.1" units="cm"/>
      <inkml:brushProperty name="color" value="#E71224"/>
    </inkml:brush>
  </inkml:definitions>
  <inkml:trace contextRef="#ctx0" brushRef="#br0">2154 30 2183 0 0,'-42'-4'334'0'0,"1"2"-1"0"0,-65 6 0 0 0,-9-1 171 0 0,-127-19 827 0 0,132 7-264 0 0,-117 4-1 0 0,105 13-545 0 0,-109 1 30 0 0,100-13-327 0 0,-318 7 195 0 0,416 0-409 0 0,-224 24 65 0 0,210-20-251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37.221"/>
    </inkml:context>
    <inkml:brush xml:id="br0">
      <inkml:brushProperty name="width" value="0.1" units="cm"/>
      <inkml:brushProperty name="height" value="0.1" units="cm"/>
      <inkml:brushProperty name="color" value="#E71224"/>
    </inkml:brush>
  </inkml:definitions>
  <inkml:trace contextRef="#ctx0" brushRef="#br0">2388 93 1375 0 0,'-1'-6'-12'0'0,"0"1"-1"0"0,0 0 1 0 0,0 0-1 0 0,-1 0 1 0 0,-2-5-1 0 0,4 9 110 0 0,-1-1 0 0 0,0 1 0 0 0,1 0 0 0 0,-1 0 0 0 0,0 0 0 0 0,1 1 0 0 0,-1-1 0 0 0,0 0 0 0 0,0 0 0 0 0,0 0 0 0 0,0 0 0 0 0,0 1 0 0 0,0-1 0 0 0,0 1 0 0 0,0-1 0 0 0,0 0 0 0 0,0 1 0 0 0,-1 0 1 0 0,1-1-1 0 0,0 1 0 0 0,0 0 0 0 0,0-1 0 0 0,-1 1 0 0 0,1 0 0 0 0,0 0 0 0 0,0 0 0 0 0,-3 0 0 0 0,-142 24 539 0 0,100-15-505 0 0,-1-2-1 0 0,1-1 1 0 0,-58-2-1 0 0,-127-32 964 0 0,115 11-538 0 0,35 10 263 0 0,-144 8 1 0 0,11 1-430 0 0,-2-22-117 0 0,-85-1 166 0 0,130 22-250 0 0,-152 4-770 0 0,243-2-2706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39.335"/>
    </inkml:context>
    <inkml:brush xml:id="br0">
      <inkml:brushProperty name="width" value="0.1" units="cm"/>
      <inkml:brushProperty name="height" value="0.1" units="cm"/>
      <inkml:brushProperty name="color" value="#E71224"/>
    </inkml:brush>
  </inkml:definitions>
  <inkml:trace contextRef="#ctx0" brushRef="#br0">2104 295 4031 0 0,'-29'0'329'0'0,"0"-3"-1"0"0,-1 0 0 0 0,2-2 1 0 0,-1-1-1 0 0,-55-19 0 0 0,31 4 728 0 0,2-2-1 0 0,-56-35 0 0 0,81 44-596 0 0,-1 1-1 0 0,-1 1 1 0 0,-52-15-1 0 0,-91-8 344 0 0,105 25-749 0 0,-173-23 257 0 0,176 28-213 0 0,-114 4-1 0 0,89 9-64 0 0,-123 28 0 0 0,77-10-63 0 0,45-10-738 0 0,-118 39 0 0 0,150-35-3166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39.945"/>
    </inkml:context>
    <inkml:brush xml:id="br0">
      <inkml:brushProperty name="width" value="0.1" units="cm"/>
      <inkml:brushProperty name="height" value="0.1" units="cm"/>
      <inkml:brushProperty name="color" value="#E71224"/>
    </inkml:brush>
  </inkml:definitions>
  <inkml:trace contextRef="#ctx0" brushRef="#br0">2477 28 3623 0 0,'-2'-5'71'0'0,"2"4"-43"0"0,0 0 0 0 0,0 0 1 0 0,0 0-1 0 0,0 0 0 0 0,-1 0 1 0 0,1 0-1 0 0,0 0 0 0 0,-1 0 1 0 0,1 0-1 0 0,-1 0 1 0 0,1 0-1 0 0,-1 1 0 0 0,1-1 1 0 0,-1 0-1 0 0,0 0 0 0 0,1 0 1 0 0,-1 1-1 0 0,0-1 0 0 0,0 0 1 0 0,0 1-1 0 0,1-1 0 0 0,-1 0 1 0 0,0 1-1 0 0,0-1 0 0 0,0 1 1 0 0,0 0-1 0 0,0-1 1 0 0,0 1-1 0 0,0 0 0 0 0,0 0 1 0 0,0-1-1 0 0,0 1 0 0 0,0 0 1 0 0,0 0-1 0 0,0 0 0 0 0,0 0 1 0 0,0 0-1 0 0,-1 1 0 0 0,-19 0 73 0 0,0 1 0 0 0,-28 6 0 0 0,26-3-112 0 0,-39 2-1 0 0,-40-3 66 0 0,-175 2 1604 0 0,186-8-1079 0 0,-207 4 506 0 0,-137 11-101 0 0,-230-18 353 0 0,568 7-1286 0 0,-132 10-2972 0 0,153-4-466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6:37.096"/>
    </inkml:context>
    <inkml:brush xml:id="br0">
      <inkml:brushProperty name="width" value="0.1" units="cm"/>
      <inkml:brushProperty name="height" value="0.1" units="cm"/>
      <inkml:brushProperty name="color" value="#E71224"/>
    </inkml:brush>
  </inkml:definitions>
  <inkml:trace contextRef="#ctx0" brushRef="#br0">1 40 1983 0 0,'74'-19'1224'0'0,"-44"16"-926"0"0,0 2 1 0 0,0 1-1 0 0,46 6 0 0 0,-17-2-93 0 0,137 7 743 0 0,-173-10-825 0 0,256 0 758 0 0,-118-8-598 0 0,46-4-97 0 0,2 0-59 0 0,-75 6-73 0 0,69 3 85 0 0,-54 1-54 0 0,-43-2-53 0 0,137 14 0 0 0,-230-9-32 0 0,209 32 0 0 0,-61-4 0 0 0,-90-17 0 0 0,-31-7 0 0 0,0-1 0 0 0,1-2 0 0 0,62-3 0 0 0,-23-8 0 0 0,-80 8-64 0 0,1 0 0 0 0,0 0 0 0 0,-1 0 0 0 0,1 0 0 0 0,0 0 0 0 0,-1 0 0 0 0,1 0 0 0 0,-1 0 0 0 0,1 0 0 0 0,0 0 0 0 0,-1 1 0 0 0,1-1 0 0 0,0 0 0 0 0,-1 0 0 0 0,1 1 0 0 0,0 0 0 0 0,3 1-901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40.610"/>
    </inkml:context>
    <inkml:brush xml:id="br0">
      <inkml:brushProperty name="width" value="0.1" units="cm"/>
      <inkml:brushProperty name="height" value="0.1" units="cm"/>
      <inkml:brushProperty name="color" value="#E71224"/>
    </inkml:brush>
  </inkml:definitions>
  <inkml:trace contextRef="#ctx0" brushRef="#br0">1181 258 5983 0 0,'-18'-21'337'0'0,"-1"2"0"0"0,0 0 0 0 0,-2 1 0 0 0,-1 1 0 0 0,-39-24 0 0 0,24 21-68 0 0,0 2 0 0 0,-1 2 0 0 0,-1 1 0 0 0,0 2 0 0 0,-1 2 0 0 0,-1 1 0 0 0,1 3 0 0 0,-78-5 0 0 0,42 12-346 0 0,0 3 0 0 0,0 4 0 0 0,1 3 0 0 0,0 3-1 0 0,-73 23 1 0 0,82-17-423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41.643"/>
    </inkml:context>
    <inkml:brush xml:id="br0">
      <inkml:brushProperty name="width" value="0.1" units="cm"/>
      <inkml:brushProperty name="height" value="0.1" units="cm"/>
      <inkml:brushProperty name="color" value="#E71224"/>
    </inkml:brush>
  </inkml:definitions>
  <inkml:trace contextRef="#ctx0" brushRef="#br0">1408 130 3679 0 0,'-6'-3'229'0'0,"3"1"-163"0"0,0 1 0 0 0,0-1 0 0 0,-1 1-1 0 0,1-1 1 0 0,-1 1 0 0 0,1 0-1 0 0,-1 0 1 0 0,1 1 0 0 0,-1-1 0 0 0,-4 1-1 0 0,-10-1 533 0 0,0-1 0 0 0,1-1 0 0 0,-18-5 0 0 0,-6 0-334 0 0,32 6-216 0 0,-430-68 1560 0 0,328 57-1234 0 0,-224 6-1 0 0,260 13-539 0 0,-117 25 0 0 0,122-15-65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42.221"/>
    </inkml:context>
    <inkml:brush xml:id="br0">
      <inkml:brushProperty name="width" value="0.1" units="cm"/>
      <inkml:brushProperty name="height" value="0.1" units="cm"/>
      <inkml:brushProperty name="color" value="#E71224"/>
    </inkml:brush>
  </inkml:definitions>
  <inkml:trace contextRef="#ctx0" brushRef="#br0">1794 101 3223 0 0,'0'0'64'0'0,"0"-1"-1"0"0,1 1 1 0 0,-1-1-1 0 0,0 1 1 0 0,0-1-1 0 0,1 0 1 0 0,-1 1-1 0 0,0-1 1 0 0,0 1-1 0 0,0-1 0 0 0,0 0 1 0 0,0 1-1 0 0,0-1 1 0 0,0 0-1 0 0,0 1 1 0 0,0-1-1 0 0,0 0 1 0 0,0 1-1 0 0,0-1 1 0 0,0 0-1 0 0,0 1 1 0 0,-1-1-1 0 0,1 1 0 0 0,0-1 1 0 0,-1 0-1 0 0,1 1 1 0 0,0-1-1 0 0,-1 1 1 0 0,1-1-1 0 0,-1 0 1 0 0,-1-1 32 0 0,-1 0 0 0 0,1 0 1 0 0,-1 0-1 0 0,1 0 1 0 0,-1 1-1 0 0,1-1 0 0 0,-5-1 1 0 0,-3-1-22 0 0,-1 0-1 0 0,1 0 1 0 0,-17-2 0 0 0,-368-29 1289 0 0,245 27-862 0 0,-559 3 789 0 0,589 18-1506 0 0,-153 35 1 0 0,210-35-312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1:43.138"/>
    </inkml:context>
    <inkml:brush xml:id="br0">
      <inkml:brushProperty name="width" value="0.1" units="cm"/>
      <inkml:brushProperty name="height" value="0.1" units="cm"/>
      <inkml:brushProperty name="color" value="#E71224"/>
    </inkml:brush>
  </inkml:definitions>
  <inkml:trace contextRef="#ctx0" brushRef="#br0">1902 93 919 0 0,'-11'-28'3451'0'0,"9"22"-3110"0"0,0-1 1 0 0,-1 1-1 0 0,1 0 0 0 0,-1 0 1 0 0,-7-10-1 0 0,9 15-314 0 0,-1-1 0 0 0,1 1 0 0 0,-1 0 0 0 0,1-1 0 0 0,-1 1 0 0 0,0 0 0 0 0,1 0 0 0 0,-1 0 0 0 0,0 0 0 0 0,0 0 0 0 0,1 0 0 0 0,-1 0-1 0 0,0 1 1 0 0,0-1 0 0 0,0 1 0 0 0,0-1 0 0 0,0 1 0 0 0,0 0 0 0 0,0 0 0 0 0,0 0 0 0 0,0 0 0 0 0,0 0 0 0 0,-4 1 0 0 0,-128 16 395 0 0,-366 29 437 0 0,356-37-638 0 0,-135 1 24 0 0,68-5-122 0 0,-171 6-284 0 0,297-9-338 0 0,-1 0-2473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04.883"/>
    </inkml:context>
    <inkml:brush xml:id="br0">
      <inkml:brushProperty name="width" value="0.1" units="cm"/>
      <inkml:brushProperty name="height" value="0.1" units="cm"/>
      <inkml:brushProperty name="color" value="#E71224"/>
    </inkml:brush>
  </inkml:definitions>
  <inkml:trace contextRef="#ctx0" brushRef="#br0">3779 1774 2671 0 0,'0'0'124'0'0,"9"5"410"0"0,-6-6-271 0 0,-1 0 1 0 0,0-1-1 0 0,0 1 1 0 0,0-1-1 0 0,0 1 1 0 0,0-1 0 0 0,0 0-1 0 0,0 0 1 0 0,0 0-1 0 0,-1 0 1 0 0,3-4-1 0 0,-2 3 64 0 0,0 0 0 0 0,0 1 0 0 0,1-1 0 0 0,-1 0 0 0 0,1 1-1 0 0,-1-1 1 0 0,5-2 0 0 0,-4 4-184 0 0,0-1-1 0 0,1 1 1 0 0,-1 0-1 0 0,1 0 1 0 0,-1 0-1 0 0,1 0 1 0 0,-1 0-1 0 0,1 1 1 0 0,-1 0-1 0 0,5 0 1 0 0,38 5 248 0 0,-36-3-210 0 0,0-1 1 0 0,-1 0 0 0 0,19 0-1 0 0,3-5 281 0 0,1 2 0 0 0,0 2 0 0 0,-1 1 0 0 0,37 5 0 0 0,65 25-41 0 0,-52-10-168 0 0,-12-4 135 0 0,97 20 712 0 0,19-17 715 0 0,-49-22-1594 0 0,-110 1-69 0 0,208-16 804 0 0,-163 13-769 0 0,-43 3-52 0 0,44-7-1 0 0,17-6 320 0 0,149-3-1 0 0,-153 11-154 0 0,124-23-1 0 0,-145 19-160 0 0,0 4-1 0 0,0 3 0 0 0,124 8 0 0 0,64-5 386 0 0,-106-3-187 0 0,-1-1-149 0 0,-53 1 42 0 0,119 11 0 0 0,-166-5-118 0 0,0-1 0 0 0,0-3-1 0 0,0-2 1 0 0,47-8 0 0 0,28-1 280 0 0,-74 8-291 0 0,-1 0 0 0 0,54-14 1 0 0,-85 13-39 0 0,0 1 1 0 0,0-2-1 0 0,-1 0 1 0 0,1 0-1 0 0,-1-1 0 0 0,-1-1 1 0 0,1 0-1 0 0,-1-1 1 0 0,-1 0-1 0 0,1-1 1 0 0,17-19-1 0 0,8-13 379 0 0,-21 26-315 0 0,-2 0 0 0 0,0-1-1 0 0,-1 0 1 0 0,19-33-1 0 0,-11 5 21 0 0,-3-1 0 0 0,-1 0-1 0 0,19-91 1 0 0,-27 91-51 0 0,5-91 0 0 0,-14 110-65 0 0,-1 0 0 0 0,-1 0 0 0 0,-1 0 0 0 0,-12-46 0 0 0,0 18 13 0 0,-4 2-1 0 0,-34-75 1 0 0,39 106-26 0 0,0-1 0 0 0,-1 2-1 0 0,-1 0 1 0 0,-1 1 0 0 0,-1 0 0 0 0,-31-25-1 0 0,-36-16-5 0 0,-21-18-11 0 0,86 67 0 0 0,1 0 0 0 0,-2 2 0 0 0,-38-14 0 0 0,-112-20 42 0 0,56 17-20 0 0,28 8-22 0 0,-11-2 0 0 0,49 8 2 0 0,-1 3-1 0 0,-1 3 1 0 0,0 1-1 0 0,1 2 1 0 0,-1 3-1 0 0,-53 6 1 0 0,-262-11 51 0 0,183-3-53 0 0,-53 23-4 0 0,164-6 33 0 0,-113-2-1 0 0,-127-13-17 0 0,131 11-11 0 0,119-1 0 0 0,-75-4 0 0 0,94-4 0 0 0,-45-12 0 0 0,-33-5 0 0 0,101 20 0 0 0,-10-1 0 0 0,-44 1 0 0 0,-11 5 0 0 0,-153 5 0 0 0,134-12 0 0 0,-31 0 0 0 0,75 3 0 0 0,-10 1 0 0 0,-112 7 64 0 0,72-5-64 0 0,7 4 0 0 0,-107 1 0 0 0,197-8 0 0 0,-317 2 0 0 0,229 3 0 0 0,0-5 0 0 0,-139-18 0 0 0,202 16 0 0 0,1 1 0 0 0,-41 5 0 0 0,-72 13 0 0 0,-69 3 0 0 0,117-21 0 0 0,-101 4 0 0 0,-79 30 0 0 0,102-9 0 0 0,94-20 0 0 0,39-2 0 0 0,-35 0 4 0 0,-43 2-13 0 0,100-1 26 0 0,1 1 1 0 0,-1 2-1 0 0,-24 7 0 0 0,20-4-17 0 0,-128 47 0 0 0,84-18-37 0 0,-82 54-1 0 0,77-43 49 0 0,57-33-11 0 0,1 0 0 0 0,1 1 0 0 0,-19 20 0 0 0,-10 8 0 0 0,18-19 0 0 0,2 2 0 0 0,-33 39 0 0 0,52-54 0 0 0,0 0 0 0 0,0 0 0 0 0,1 1 0 0 0,1 0 0 0 0,0 0 0 0 0,1 1 0 0 0,1 0 0 0 0,0 0 0 0 0,-4 17 0 0 0,7-17 0 0 0,0 1 0 0 0,1 0 0 0 0,1 0 0 0 0,1-1 0 0 0,0 1 0 0 0,0 0 0 0 0,6 23 0 0 0,4-2 0 0 0,24 61 0 0 0,45 77 0 0 0,-74-163 0 0 0,0-1 0 0 0,1 0 0 0 0,1-1 0 0 0,0 1 0 0 0,11 9 0 0 0,50 40 0 0 0,-21-20 0 0 0,-15-13 0 0 0,1-1 0 0 0,54 29 0 0 0,7 4 0 0 0,-74-45 0 0 0,0-1 0 0 0,0 0 0 0 0,36 11 0 0 0,72 18 0 0 0,-62-21 0 0 0,65 18 0 0 0,53 17 0 0 0,-119-34 0 0 0,0-3 0 0 0,118 17 0 0 0,-134-28 0 0 0,359 58 0 0 0,3 8 0 0 0,148-18 0 0 0,-363-46 0 0 0,103 10 0 0 0,37-1 0 0 0,-206-19 0 0 0,35 1 0 0 0,430-5 0 0 0,-395 1 0 0 0,-75 3 0 0 0,126-17 0 0 0,-44-2 0 0 0,-129 14 0 0 0,142-18 0 0 0,55-5 0 0 0,174-11 0 0 0,-102 3 0 0 0,-129 9 0 0 0,-188 25 0 0 0,271-32 0 0 0,-215 21 0 0 0,123-38 0 0 0,-41 3 0 0 0,161-56 64 0 0,-303 93-64 0 0,-1-1 0 0 0,0-1 0 0 0,24-18 0 0 0,-32 20 0 0 0,1-1-1 0 0,0 0 0 0 0,-1-1 1 0 0,-1-1-1 0 0,0-1 0 0 0,-1 0 0 0 0,27-37 0 0 0,-36 44 6 0 0,-1-1-1 0 0,0-1 1 0 0,-1 1-1 0 0,0-1 0 0 0,0 0 1 0 0,-1 0-1 0 0,-1 0 0 0 0,0 0 1 0 0,-1-1-1 0 0,0 1 0 0 0,0-1 1 0 0,-1 0-1 0 0,-1 0 0 0 0,0 1 1 0 0,-2-17-1 0 0,-2 6-4 0 0,-1 1 0 0 0,0-1 0 0 0,-2 1 0 0 0,0 1 0 0 0,-1-1 0 0 0,-2 2 0 0 0,0-1 0 0 0,-13-19 0 0 0,2 10 0 0 0,-1 0 0 0 0,-1 2 0 0 0,-1 1 0 0 0,-33-28 0 0 0,-101-99 0 0 0,98 91 0 0 0,22 28 0 0 0,0 1 0 0 0,-2 3 0 0 0,-66-40 0 0 0,-2 9 0 0 0,-210-87 0 0 0,240 119 0 0 0,-112-26 0 0 0,142 45 0 0 0,-1 2 0 0 0,0 2 0 0 0,-85 1 0 0 0,18 11-182 0 0,1 4 1 0 0,0 5-1 0 0,0 5 1 0 0,-215 69-1 0 0,180-36-1335 0 0,2 6 0 0 0,-159 89 0 0 0,159-61-360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56.238"/>
    </inkml:context>
    <inkml:brush xml:id="br0">
      <inkml:brushProperty name="width" value="0.35" units="cm"/>
      <inkml:brushProperty name="height" value="2.1" units="cm"/>
      <inkml:brushProperty name="color" value="#33CCFF"/>
      <inkml:brushProperty name="inkEffects" value="pencil"/>
    </inkml:brush>
  </inkml:definitions>
  <inkml:trace contextRef="#ctx0" brushRef="#br0">3454 640 4175 261856 50846,'3'-5'408'0'0,"2"-3"-408"0"0,2-1 0 0 0,-1-1 360 0 0,0 1 32 0 0,-1 1 8 0 0,1 1 0 0 0,0-1 104 0 0,1-3 16 0 0,2-2 8 0 0,1-3 0 0 0,0-2 112 0 0,0-2 32 0 0,-1 0 0 0 0,-1 0 0 0 0,-1 0-120 0 0,-2 1-16 0 0,-2 0-8 0 0,-2 2 0 0 0,-1 1-80 0 0,-2 0-24 0 0,-2 2 0 0 0,-2 0 0 0 0,-3 1-96 0 0,-4 0 288 0 0,-4 0-312 0 0,-1 1-112 0 0,-1 2-16 0 0,-1 2-8 0 0,0 2 0 0 0,-1 1-32 0 0,0 2-8 0 0,-1 2 0 0 0,-1 1 0 0 0,-1 2-40 0 0,-1 0-16 0 0,-1 0 0 0 0,-1 1 0 0 0,-1 0-72 0 0,-6-1 96 0 0,-1 0 0 0 0,-1-1 24 0 0,0 0 8 0 0,0 0 0 0 0,1 0 0 0 0,0-1 8 0 0,0 0 8 0 0,-1 0 0 0 0,-1-1 0 0 0,1-1-32 0 0,-7-1 96 0 0,-3 0-104 0 0,2-1-8 0 0,2 1-8 0 0,3-1 0 0 0,2 0 0 0 0,0 1 16 0 0,2 0 8 0 0,0 0 0 0 0,2-1 0 0 0,0 1 16 0 0,-8-2 128 0 0,-4 0-128 0 0,0-1-48 0 0,1 0-8 0 0,1-1 0 0 0,2 0 0 0 0,1-1-8 0 0,0 0-64 0 0,1-1 96 0 0,1 1-32 0 0,0 0 0 0 0,0 0 0 0 0,0 1 0 0 0,-1 0 0 0 0,0 0 0 0 0,-5 3 32 0 0,-1 0-32 0 0,0 2-64 0 0,3 1 0 0 0,2 1 72 0 0,0 0-72 0 0,1 1 0 0 0,0-1 64 0 0,0 1-64 0 0,1-1 0 0 0,1 1 72 0 0,0 0-72 0 0,0 0 96 0 0,-1 0-96 0 0,0 2 104 0 0,-2 0-32 0 0,1 2-8 0 0,-2 0 0 0 0,-1 1 0 0 0,-1 2-64 0 0,-1 1 96 0 0,0 2-32 0 0,1 0-64 0 0,0 2 80 0 0,1 1-80 0 0,0 1 80 0 0,1 0-80 0 0,2 0 64 0 0,1 0-64 0 0,1 1 64 0 0,1-1 32 0 0,1 1 0 0 0,1-1 0 0 0,2 0 0 0 0,1 2-8 0 0,2 1 0 0 0,2 0 0 0 0,2 2 0 0 0,1 1-88 0 0,1 2 64 0 0,1 1-64 0 0,1 0 64 0 0,1 1-64 0 0,0-1 0 0 0,-1 2 72 0 0,-2 5 16 0 0,-1 3-24 0 0,2 0 0 0 0,2 0 0 0 0,3-3 16 0 0,3 0 0 0 0,1-2 0 0 0,2-1 0 0 0,2 0-8 0 0,1 0 0 0 0,2-1 0 0 0,1 0 0 0 0,1 1-72 0 0,1-1 80 0 0,0 2-80 0 0,2-1 80 0 0,-1 1-80 0 0,2 0 80 0 0,0-1-80 0 0,1 0 80 0 0,0 2-80 0 0,1-1 64 0 0,1 1-64 0 0,0-1 64 0 0,0-1-64 0 0,1 0 80 0 0,1-1-80 0 0,1-1 80 0 0,2 1-80 0 0,0-1 96 0 0,3-1-96 0 0,0 0 96 0 0,3-2-96 0 0,1 1 80 0 0,2-1-80 0 0,2 0 80 0 0,1-1-80 0 0,2-1 0 0 0,0 0 72 0 0,1 0-72 0 0,1 0 64 0 0,1 0-64 0 0,0 0 64 0 0,0 1-64 0 0,2-1 0 0 0,0 1 64 0 0,2 0-64 0 0,2 0 0 0 0,1 1 64 0 0,2 0-64 0 0,0 0 64 0 0,0 1-64 0 0,1 0 0 0 0,-1 0 72 0 0,-1 0-72 0 0,1-1 0 0 0,1 0 80 0 0,0-1-80 0 0,3 1 64 0 0,0-1-64 0 0,3 1 0 0 0,0 1 64 0 0,3-1-64 0 0,0 0 0 0 0,2-1 72 0 0,1-1-72 0 0,1-1 80 0 0,2-1-80 0 0,-1 0 80 0 0,1-2-80 0 0,-1 0 80 0 0,0-2-80 0 0,-1 0 80 0 0,2-3-80 0 0,0-1 80 0 0,1-2-80 0 0,2-1 72 0 0,10 2-8 0 0,4 0-64 0 0,-1-1 72 0 0,-1 1-72 0 0,-2-2 80 0 0,-3-1-80 0 0,-3-2 96 0 0,0-3-24 0 0,-1-2-8 0 0,2-3 0 0 0,3-4 0 0 0,2-2 0 0 0,3-2 0 0 0,0-2 0 0 0,1 0 16 0 0,2-2 0 0 0,1-1 0 0 0,-1-3 0 0 0,-1-1-16 0 0,-1-3 0 0 0,-3 0 0 0 0,-2-1 0 0 0,-3-2-64 0 0,-3 0 0 0 0,-4-1 72 0 0,-4-1-72 0 0,-5-1 64 0 0,-2 0-64 0 0,-3-1 64 0 0,0-2-64 0 0,-2-1 64 0 0,-2 0-64 0 0,-1-1 80 0 0,-1 0-80 0 0,-3-1 64 0 0,-2 0-64 0 0,-3 0 0 0 0,-2 0 72 0 0,-2-1-72 0 0,-3 1 0 0 0,-2 0 0 0 0,-1 0 64 0 0,-3 1-64 0 0,-3 0 0 0 0,-2 0 0 0 0,-3-1 64 0 0,-2-1-64 0 0,-3 0 0 0 0,-1-1 72 0 0,-2 0-72 0 0,-2-2 0 0 0,-1-2 0 0 0,-2 0 0 0 0,-1 0 64 0 0,-2-1-64 0 0,0 1 0 0 0,-2 0 0 0 0,-1 2 0 0 0,-1 0 0 0 0,-1 2 0 0 0,-1 1 0 0 0,-3 0 64 0 0,-1 1-64 0 0,-1 0 0 0 0,-2 1 0 0 0,-2 0 0 0 0,-1 0 0 0 0,-3 0 0 0 0,0 1 0 0 0,-2 1 0 0 0,0 1 0 0 0,0 1 0 0 0,-1 2 0 0 0,-1 0 0 0 0,-2 2 0 0 0,0 1 0 0 0,0 1 0 0 0,-1 2 0 0 0,1 2 0 0 0,-1 1 0 0 0,0 2 0 0 0,0 1 0 0 0,-1 1 0 0 0,-1 0 0 0 0,-1 1 0 0 0,-3-1 0 0 0,-1 0 0 0 0,-3 0 0 0 0,-3 1 0 0 0,-2 0 0 0 0,-1 2 0 0 0,0 0 0 0 0,-1 2 0 0 0,-1 0 0 0 0,0 2 0 0 0,1-1 0 0 0,-1 1 0 0 0,0 0-64 0 0,0 1 64 0 0,-2-1 0 0 0,0 2 0 0 0,-11 2 0 0 0,-5 2 0 0 0,1 3 0 0 0,2 4 0 0 0,5 1 0 0 0,3 3 0 0 0,5 1 0 0 0,4 0-64 0 0,1 0 64 0 0,0 0 0 0 0,-1 0 0 0 0,-2 0 0 0 0,0 2 0 0 0,-2 1 0 0 0,-1 2 0 0 0,0 3 0 0 0,1 1 0 0 0,2 1 0 0 0,2 2 0 0 0,3 0-64 0 0,4 0 64 0 0,4 0 0 0 0,2 2 0 0 0,2 1 0 0 0,1 2 0 0 0,0 1 0 0 0,2 1 0 0 0,1 2-64 0 0,1 0 64 0 0,2 1 0 0 0,0 1 0 0 0,2 1 0 0 0,-1 0 0 0 0,2-1 0 0 0,1 0 0 0 0,2-1 0 0 0,3 0 0 0 0,2-1 0 0 0,3-1 0 0 0,2 0 0 0 0,4 0 0 0 0,0 6 0 0 0,3 2-64 0 0,1 0 64 0 0,4 1 0 0 0,1 0 0 0 0,2 0 0 0 0,2-2 0 0 0,1-1 0 0 0,3 0 0 0 0,1-1 0 0 0,2 1 0 0 0,2-1 0 0 0,3-2 0 0 0,2 0 0 0 0,3-2 0 0 0,3 0 0 0 0,2-1 0 0 0,3 0 0 0 0,3 0 0 0 0,2-1 0 0 0,3 0 0 0 0,0 0 0 0 0,2 0 0 0 0,0 0 0 0 0,1 0 0 0 0,1-1 0 0 0,2 0 0 0 0,2 0 0 0 0,0-1 0 0 0,2-2 0 0 0,1 0 0 0 0,0-2 0 0 0,0-2 0 0 0,1-2 0 0 0,3-2 0 0 0,2 0 0 0 0,5-2 0 0 0,3-2 0 0 0,3-1 0 0 0,3-1 0 0 0,2-1 0 0 0,1 0 0 0 0,-1-1 0 0 0,-2 0 0 0 0,-1-1 0 0 0,-1-1 64 0 0,0-2-64 0 0,-1 0 0 0 0,2-2 0 0 0,2 0 0 0 0,1-2 0 0 0,1 1 0 0 0,2-2 0 0 0,2 0 0 0 0,-2-2 0 0 0,0-1 64 0 0,1-3-64 0 0,2-2 0 0 0,1-1 0 0 0,0-3 0 0 0,0-1 0 0 0,-1 0 64 0 0,-2-2-64 0 0,0 0 0 0 0,-4-2 0 0 0,-2-3 64 0 0,-4-1-64 0 0,-3-2 0 0 0,-2-3 0 0 0,-2 0 64 0 0,-2-2-64 0 0,-3 1 0 0 0,-3-1 64 0 0,-2 0-64 0 0,-4 0 64 0 0,-3 0-64 0 0,-3 1 64 0 0,-3 0-64 0 0,-3 1 72 0 0,-2 1-72 0 0,-2-2 96 0 0,-2-1-96 0 0,-2-1 88 0 0,-1-1-88 0 0,-2-2 80 0 0,-2-2-80 0 0,-1-2 64 0 0,-3-2-64 0 0,-3-2 0 0 0,-3-2 72 0 0,-3-2-72 0 0,-3-1 0 0 0,-4 0 72 0 0,-4-1-72 0 0,-2 1 0 0 0,-3 0 72 0 0,-3 1-72 0 0,-3 1 0 0 0,-2 1 64 0 0,-3 0-64 0 0,0 2 0 0 0,-2 0 0 0 0,0 0 0 0 0,-1 1 0 0 0,-1 0 64 0 0,-1 0-64 0 0,-4-1 0 0 0,-3 0 0 0 0,-3-1 0 0 0,-4-1 0 0 0,-4 3 0 0 0,-2 1 0 0 0,-3 2 0 0 0,-15-5 64 0 0,-8 0-64 0 0,-4 1 0 0 0,-4 4 0 0 0,-2 3 0 0 0,-2 5 0 0 0,-1 2 0 0 0,-2 3 0 0 0,-2 1 0 0 0,-2 1 0 0 0,-2 3 0 0 0,-2 2 0 0 0,-1 3 0 0 0,0 4 0 0 0,0 3 0 0 0,2 3 0 0 0,2 4 0 0 0,1 4 0 0 0,-1 5 0 0 0,-16 14-696 0 0,-20 21-944 0 0,-19 26-14544 0 0,17 1 4921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59.424"/>
    </inkml:context>
    <inkml:brush xml:id="br0">
      <inkml:brushProperty name="width" value="0.35" units="cm"/>
      <inkml:brushProperty name="height" value="2.1" units="cm"/>
      <inkml:brushProperty name="color" value="#33CCFF"/>
      <inkml:brushProperty name="inkEffects" value="pencil"/>
    </inkml:brush>
  </inkml:definitions>
  <inkml:trace contextRef="#ctx0" brushRef="#br0">35 45 455 190360 49736,'0'0'0'0'0,"0"-1"0"0"0,0-1 400 0 0,-1 0 40 0 0,0 0 8 0 0,-1 1 0 0 0,1-1-64 0 0,-2 0 0 0 0,0 0-8 0 0,0-1 0 0 0,-1-1-184 0 0,1 1-32 0 0,-1 0 0 0 0,1 1-8 0 0,0 0-152 0 0,1 1 0 0 0,1-1 64 0 0,1 2-64 0 0,1-1 0 0 0,1 0 0 0 0,2-1 0 0 0,4-1-2600 0 0,1-1 761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4:01.0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41 1 2127 193123 51856,'0'1'216'0'0,"0"0"-216"0"0,0 0 0 0 0,1 1 256 0 0,1 0 344 0 0,1 0-296 0 0,0 2-80 0 0,1-1-8 0 0,0 2-8 0 0,1 0 0 0 0,0 0 16 0 0,0 2 0 0 0,1 1 0 0 0,0 2 0 0 0,0 0-40 0 0,0 2-8 0 0,0 0 0 0 0,-2 2 0 0 0,1 2 32 0 0,0 1 8 0 0,-1 3 0 0 0,0 0 0 0 0,0 3-24 0 0,0 1 0 0 0,0 2 0 0 0,0 2 0 0 0,1 3-64 0 0,0 1-8 0 0,0 4-8 0 0,2 1 0 0 0,-1 3-112 0 0,1 2 72 0 0,1 2-72 0 0,1 4 64 0 0,2 2-64 0 0,1 3 0 0 0,0 2 0 0 0,1 1 64 0 0,1 1-64 0 0,0-2 0 0 0,1-1 0 0 0,0-2 64 0 0,-1-1-64 0 0,0-1 64 0 0,-2 0-64 0 0,0 2 64 0 0,-2 0 32 0 0,1 3 8 0 0,-1 0 0 0 0,0 3 0 0 0,-1 1 16 0 0,0 1 0 0 0,0 0 0 0 0,-1 2 0 0 0,-2 0 0 0 0,0 3 0 0 0,-1 2 0 0 0,-1 4 0 0 0,0 2-32 0 0,0 3-8 0 0,-1 2 0 0 0,1 1 0 0 0,-1 0-16 0 0,0-1-64 0 0,0-1 96 0 0,-2 1-32 0 0,1 1 0 0 0,-2 1 0 0 0,0 1 0 0 0,0 1 0 0 0,0 0 0 0 0,-2 0 0 0 0,1 0 0 0 0,-2-2 0 0 0,0 2 16 0 0,0 0 0 0 0,-1 0 0 0 0,0 0 0 0 0,-1 0 0 0 0,0-1 0 0 0,-2-3 0 0 0,-1 7 96 0 0,-1 0-80 0 0,-1-5 0 0 0,0-4 0 0 0,0-6-16 0 0,0-4 0 0 0,0-2 0 0 0,2-2 0 0 0,0-2-16 0 0,0-2 0 0 0,1-2 0-513-4,1-1 0 513 4,-1-4-64 0 0,0-3 64-508 4,0-4-64 508-4,-1-4 64-494 0,0-1-64 494 0,0-4 96-518 1,0-1-96 518-1,0-4 96-505-4,1-3-16 505 4,1-3 0-513 6,0-4 0-15-12,0-4 0-8 8,1-3-80 38-5,1-3 0 498 3,0-3 0 0 0,0-2 64 0 0,2-2-64-547-1,0-1 0-515 8,0-2 64 1062-7,1-1-64-505-2,0-1 0 505 2,1-1 0-504-3,0-2 0 504 3,0-2 0-501 4,1-2 0 1-2,-1-4 0 500-2,1-4 0-526 0,0-4 0-12-1,0-4 0 38-4,0-4 0 500 5,0-4 0 0 0,1-2 0-498 3,-1-5 0 498-3,1-3 0 0 0,-1-3 0 0 0,-1-6 0 0 0,-1-6 0-510 1,0-7 0 510-1,-1-5 64-510-1,0-6-64 510 1,-1-6 0 0 0,0-4 0 0 0,-1-4 0 0 0,1-2 0 0 0,-1-2 0 0 0,-1-2 0 0 0,0 0 0 0 0,-1-1 0 0 0,0 0 0 0 0,0 2 0 0 0,0 0 0 0 0,1 2 0 0 0,0-1 0 0 0,-1 1 0 0 0,1-1 0 0 0,0-3 0 0 0,2-5 0 0 0,1-4 0 0 0,1-5 0 0 0,0-8 0 0 0,2-6 0 0 0,0-8 0 0 0,1-4 0 0 0,1-3 0 0 0,0 0 0 0 0,-1 3 0 0 0,-1 6 0 0 0,0 9 0 0 0,-1 11 0 0 0,-2 13 0 0 0,0 15 0 0 0,-1 12 0 0 0,-2 11 0 0 0,-1 11 0 0 0,1 6 0 0 0,-1 7 0 0 0,0 6 0 0 0,-1 4 0 0 0,0 4 0 0 0,1 3 0 0 0,0 3 0 0 0,0 3 0 0 0,-1 1 0 0 0,1 2 0 0 0,0 1 0 0 0,0 2 0 0 0,1 1 0 0 0,1 2 0 0 0,2 1 0 0 0,0 2 0 0 0,3 2 0 0 0,1 2 0 0 0,1 3 0 0 0,1 2 0 0 0,0 3 0 0 0,2 5 0 0 0,1 13 0 0 0,0 11 0 0 0,1 9 72 0 0,-1 8-72 0 0,0 9 72 0 0,0 9-72 0 0,-2 8 96 0 0,2 26 8 1110-2,0 13-32-1110 2,0 4-8 550 5,-1-1 0 37-14,1-4-64-35 19,-2-4 64-552-10,1-3-64 0 0,-2-1 64 0 0,1 0-64 0 0,-1 0 0 0 0,-1 1 0 0 0,0 0 0 0 0,-1 1 80 0 0,-1 0-80 0 0,0 2 96 0 0,0 1-96 0 0,0 0 128 0 0,-1 0-32 0 0,0-1-8 0 0,-1-1 0 0 0,0-2-8 0 0,-1-4 0 0 0,0-5 0 0 0,0-5 0 0 0,-1-7-80 0 0,-2-7 80 0 0,0-5-80 0 0,-1-7 80 0 0,-1-5-80 0 0,0-5 96 0 0,0-6-96 0 0,0-6 96 0 0,-1-6-32 0 0,1-6-64 0 0,0-7 96 0 0,0-5-32 0 0,0-7 24 0 0,1-5 0 0 0,0-5 0 0 0,1-4 0 0 0,1-4 0 0 0,1-3 0 0 0,2-3 0 0 0,0-4 0 0 0,1-5-88 0 0,1-7 0 0 0,1-7 0 0 0,-1-9 0 0 0,1-10 0 0 0,1-10 0 0 0,0-11 0 0 0,1-11 0 0 0,0-8 0 0 0,2-8 0 0 0,-1-7-72 0 0,0-5 72 0 0,-1-3 0 0 0,1-4-96 0 0,-1-2 96 0 0,0-1-80 0 0,0-2 8 0 0,1-1 0 0 0,-1-1 0 0 0,1-2 0 0 0,0-2 0 0 0,1-1 0 0 0,0-2 0 0 0,1-3 0 0 0,0-3-8 0 0,2-2 0 0 0,0-1 0 0 0,0 0 0 0 0,1 2-16 0 0,-1 3-8 0 0,0 5 0 0 0,-1 5 0 0 0,0 7 8 0 0,-3 6 8 0 0,0 8 0 0 0,-2 8 0 0 0,0 7 88 0 0,-2 7-64 0 0,0 6 64 0 0,-2 6-64 0 0,0 4 64 0 0,0 6 0 0 0,-1 4 0 0 0,0 6 0 0 0,0 5 0 0 0,0 5 0 0 0,0 7 0 0 0,0 6 0 0 0,-1 6 0 0 0,1 5 0 0 0,0 6 0 0 0,-1 5 0 0 0,0 6 64 0 0,0 5-64 0 0,0 7 64 0 0,-1 7-64 0 0,1 8 0 0 0,-1 9 0 0 0,1 10 0 0 0,-1 9 0 0 0,1 10 0 0 0,1 7 0 0 0,0 7 0 0 0,1 4 0 0 0,0 4 0 0 0,1 2 64 0 0,0 3-64 0 0,1 1 0 0 0,0 1 64 0 0,0 2-64 0 0,0-1 64 0 0,0 0-64 0 0,0 0 80 0 0,-2 1-16 0 0,1 0-64 0 0,-2 2 96 0 0,0-1-16 0 0,-1 0-8 0 0,0-1 0 0 0,-1 0 0 0 0,-1 1 40 0 0,0 0 8 0 0,0 1 0 0 0,0-2 0 0 0,0-1 40 0 0,0-3 16 0 0,0-4 0 0 0,-1-3 0 0 0,1-4-48 0 0,-1-4-16 0 0,1-6 0 0 0,-1-3 0 0 0,1-5-24 0 0,-2-5-8 0 0,0-4 0 0 0,-1-4 0 0 0,-2-5-80 0 0,-1-5 64 0 0,-1-2-64 0 0,0-5 64 0 0,-1-4-64 0 0,1-5 0 0 0,1-4 0 0 0,1-5-1064 0 0,2-8-232 0 0,2-5-13407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16.397"/>
    </inkml:context>
    <inkml:brush xml:id="br0">
      <inkml:brushProperty name="width" value="0.1" units="cm"/>
      <inkml:brushProperty name="height" value="0.1" units="cm"/>
      <inkml:brushProperty name="color" value="#E71224"/>
    </inkml:brush>
  </inkml:definitions>
  <inkml:trace contextRef="#ctx0" brushRef="#br0">0 142 1375 0 0,'2'0'70'0'0,"-1"0"-1"0"0,0-1 0 0 0,0 1 1 0 0,0 0-1 0 0,1 0 0 0 0,-1 1 0 0 0,0-1 1 0 0,0 0-1 0 0,0 0 0 0 0,1 1 1 0 0,-1-1-1 0 0,0 0 0 0 0,0 1 0 0 0,0-1 1 0 0,0 1-1 0 0,0-1 0 0 0,0 1 0 0 0,0 0 1 0 0,0 0-1 0 0,2 1 0 0 0,9 4 92 0 0,1-3 164 0 0,1-1-1 0 0,-1 0 1 0 0,1-1-1 0 0,-1-1 0 0 0,1 0 1 0 0,17-2-1 0 0,-9 0 177 0 0,29 2-1 0 0,-9 3-64 0 0,176 6 1104 0 0,-170-9-1012 0 0,48 6-1 0 0,39 0-14 0 0,-68-11-105 0 0,101-21-1 0 0,-61 8-19 0 0,90 1 369 0 0,-68 18-651 0 0,39-2-4 0 0,-156 0-101 0 0,172-10 52 0 0,-132 11-21 0 0,79 8 0 0 0,155 38 170 0 0,-265-43-175 0 0,-1-1 1 0 0,1-2-1 0 0,0 1 0 0 0,23-4 0 0 0,84-17 220 0 0,-19 3-128 0 0,132 6 28 0 0,-158 10-55 0 0,134-17-1 0 0,4-8-44 0 0,-104 15-30 0 0,-13 7 47 0 0,-41 4-64 0 0,207-1-2 0 0,-140 2 58 0 0,251 17 370 0 0,-314-15-327 0 0,0-3-1 0 0,92-13 0 0 0,15 1 23 0 0,10-1-78 0 0,-68 4-22 0 0,27-3 98 0 0,121-4 178 0 0,-70 21-179 0 0,-152-3-108 0 0,3 0-10 0 0,7-1 0 0 0,1 2 0 0 0,53 12 0 0 0,-8-1 0 0 0,-48-8 0 0 0,30-2 30 0 0,-54-3-13 0 0,38 4 0 0 0,-63-5-113 0 0,0 0 0 0 0,1 1-1 0 0,-1-1 1 0 0,0 0 0 0 0,0 1-1 0 0,1-1 1 0 0,-1 1 0 0 0,0-1-1 0 0,0 1 1 0 0,0 0 0 0 0,0-1-1 0 0,0 1 1 0 0,0 0 0 0 0,0 0-1 0 0,0 0 1 0 0,0 0 0 0 0,0 0-1 0 0,0 0 1 0 0,0 0 0 0 0,-1 0-1 0 0,1 0 1 0 0,0 0 0 0 0,-1 0-1 0 0,1 1 1 0 0,-1-1 0 0 0,1 0-1 0 0,-1 0 1 0 0,0 1 0 0 0,1-1-1 0 0,-1 0 1 0 0,0 0 0 0 0,0 1-1 0 0,0-1 1 0 0,0 0 0 0 0,0 1-1 0 0,0-1 1 0 0,0 0 0 0 0,0 1-1 0 0,-1-1 1 0 0,1 0 0 0 0,-1 0-1 0 0,1 1 1 0 0,-1 0 0 0 0,-6 11-4458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6:40.301"/>
    </inkml:context>
    <inkml:brush xml:id="br0">
      <inkml:brushProperty name="width" value="0.1" units="cm"/>
      <inkml:brushProperty name="height" value="0.1" units="cm"/>
      <inkml:brushProperty name="color" value="#E71224"/>
    </inkml:brush>
  </inkml:definitions>
  <inkml:trace contextRef="#ctx0" brushRef="#br0">1 86 2471 0 0,'0'0'4'0'0,"0"-1"0"0"0,0 1-1 0 0,0-1 1 0 0,0 1-1 0 0,0-1 1 0 0,0 1-1 0 0,0-1 1 0 0,0 1-1 0 0,0-1 1 0 0,1 1-1 0 0,-1-1 1 0 0,0 1 0 0 0,0 0-1 0 0,1-1 1 0 0,-1 1-1 0 0,0-1 1 0 0,1 1-1 0 0,-1 0 1 0 0,0-1-1 0 0,1 1 1 0 0,-1 0 0 0 0,0-1-1 0 0,1 1 1 0 0,-1 0-1 0 0,1 0 1 0 0,0-1-1 0 0,5 11 186 0 0,4 6-47 0 0,-4-12-41 0 0,0 0 0 0 0,0 0 0 0 0,0 0 0 0 0,0-1 0 0 0,0 0 0 0 0,1 0 0 0 0,0-1 0 0 0,9 3 0 0 0,2-2 39 0 0,0 0 1 0 0,18-1-1 0 0,-25-1-90 0 0,86 5 578 0 0,164 6-236 0 0,-209-12-175 0 0,0-4 1 0 0,0-1-1 0 0,81-19 0 0 0,-64 6-83 0 0,1 3-1 0 0,133-11 0 0 0,-170 25-133 0 0,166-11 0 0 0,114 0 288 0 0,-311 12-288 0 0,57 4 0 0 0,0 1 0 0 0,58 14 0 0 0,-59-8 0 0 0,1-3 0 0 0,59 1 0 0 0,-53-9 8 0 0,134-1 48 0 0,-162 0-55 0 0,1 3 0 0 0,45 7 0 0 0,73 21-9 0 0,-91-15 30 0 0,0-4-1 0 0,70 4 1 0 0,-12-15 110 0 0,-63-1 16 0 0,93 9 0 0 0,-94 1-40 0 0,168 15 126 0 0,-155-25-74 0 0,107-14 1 0 0,-23 0 80 0 0,-117 13-193 0 0,79 7 0 0 0,-71 0-37 0 0,9 3 34 0 0,0-4-1 0 0,68-2 0 0 0,108-18-44 0 0,140 17 0 0 0,-300 0 0 0 0,109-13 0 0 0,-27 1 0 0 0,235-2 64 0 0,-346 11-64 0 0,-10 0 0 0 0,39 3 0 0 0,-21 0 0 0 0,-1-2 0 0 0,56-8 0 0 0,48-1 0 0 0,21 10 0 0 0,74-12 57 0 0,-173 4-21 0 0,136 6-1 0 0,-178 4-15 0 0,343 13 24 0 0,-170-15-44 0 0,-9 0 0 0 0,-41 3 0 0 0,24-1 0 0 0,311-19 0 0 0,-191 3 38 0 0,96 2-12 0 0,-260 16-26 0 0,251-26 0 0 0,-309 17 0 0 0,0 4 0 0 0,105 11 0 0 0,-163-8 0 0 0,36 2 0 0 0,166 8 0 0 0,-157-11 0 0 0,64-2 0 0 0,101 1 0 0 0,-154 4 0 0 0,1-5 0 0 0,108-13 0 0 0,-55-2 0 0 0,224 0 0 0 0,-36-4 0 0 0,169-15 0 0 0,-231 46 0 0 0,-2 0 0 0 0,-130-7 0 0 0,39 0 0 0 0,-2-13 45 0 0,99-1 46 0 0,-247 10-154 0 0,0 1-1 0 0,0 0 0 0 0,-1 1 1 0 0,1 1-1 0 0,-1 0 0 0 0,1 1 0 0 0,-1 0 1 0 0,19 10-1 0 0,-11-3-467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17.429"/>
    </inkml:context>
    <inkml:brush xml:id="br0">
      <inkml:brushProperty name="width" value="0.1" units="cm"/>
      <inkml:brushProperty name="height" value="0.1" units="cm"/>
      <inkml:brushProperty name="color" value="#E71224"/>
    </inkml:brush>
  </inkml:definitions>
  <inkml:trace contextRef="#ctx0" brushRef="#br0">1388 194 1375 0 0,'-2'-3'133'0'0,"-1"0"-1"0"0,1 1 1 0 0,-1-1-1 0 0,0 1 1 0 0,1 0-1 0 0,-1 0 0 0 0,0 0 1 0 0,-1 0-1 0 0,1 0 1 0 0,0 0-1 0 0,0 1 0 0 0,-5-2 1 0 0,-45-11 1881 0 0,37 11-2216 0 0,-63-11 1424 0 0,-133-6 0 0 0,124 14-378 0 0,-91-17 0 0 0,109 9-363 0 0,-163-37 800 0 0,212 45-1203 0 0,0 2 0 0 0,-1 0 0 0 0,1 1 0 0 0,-1 1 0 0 0,0 2 0 0 0,1 0 0 0 0,-37 5 0 0 0,41-3-154 0 0,1 2 1 0 0,0 0 0 0 0,0 1-1 0 0,1 1 1 0 0,-1 0 0 0 0,1 1-1 0 0,0 0 1 0 0,1 1 0 0 0,0 1-1 0 0,-21 17 1 0 0,17-11-644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18.454"/>
    </inkml:context>
    <inkml:brush xml:id="br0">
      <inkml:brushProperty name="width" value="0.1" units="cm"/>
      <inkml:brushProperty name="height" value="0.1" units="cm"/>
      <inkml:brushProperty name="color" value="#E71224"/>
    </inkml:brush>
  </inkml:definitions>
  <inkml:trace contextRef="#ctx0" brushRef="#br0">2732 39 2071 0 0,'-10'-1'263'0'0,"0"0"0"0"0,-1-1-1 0 0,1 0 1 0 0,-13-5 0 0 0,-24-4 646 0 0,14 5-477 0 0,1 2 0 0 0,-1 1 0 0 0,1 1 0 0 0,-57 5 0 0 0,-17 15-89 0 0,-49 4 3 0 0,-105-16 462 0 0,51-2-259 0 0,79 1-370 0 0,-209-13 537 0 0,191 1-588 0 0,-270 28 154 0 0,281-9-224 0 0,-174 28-10 0 0,179-11-2833 0 0,75-13-278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27.515"/>
    </inkml:context>
    <inkml:brush xml:id="br0">
      <inkml:brushProperty name="width" value="0.1" units="cm"/>
      <inkml:brushProperty name="height" value="0.1" units="cm"/>
      <inkml:brushProperty name="color" value="#E71224"/>
    </inkml:brush>
  </inkml:definitions>
  <inkml:trace contextRef="#ctx0" brushRef="#br0">3764 12 919 0 0,'-4'-6'43'0'0,"4"6"40"0"0,0-1 0 0 0,0 1 0 0 0,-1 0 0 0 0,1 0 0 0 0,0-1 0 0 0,0 1 0 0 0,0 0 1 0 0,0 0-1 0 0,-1-1 0 0 0,1 1 0 0 0,0 0 0 0 0,0 0 0 0 0,-1-1 0 0 0,1 1 0 0 0,0 0 0 0 0,0 0 0 0 0,-1 0 0 0 0,1 0 1 0 0,0-1-1 0 0,0 1 0 0 0,-1 0 0 0 0,1 0 0 0 0,0 0 0 0 0,-1 0 0 0 0,1 0 0 0 0,0 0 0 0 0,-1 0 0 0 0,1 0 1 0 0,0 0-1 0 0,-1 0 0 0 0,1 0 0 0 0,0 0 0 0 0,0 0 0 0 0,-1 0 0 0 0,-6 0 462 0 0,-2 0-250 0 0,0 0 0 0 0,1 0-1 0 0,-1 1 1 0 0,1 1 0 0 0,-15 3-1 0 0,-2 2 16 0 0,0 0 0 0 0,-1-1 0 0 0,0-2 0 0 0,0 0 0 0 0,0-2 0 0 0,-1-1 0 0 0,-34-3 0 0 0,-75-5 864 0 0,-149 11-1 0 0,190 0-945 0 0,5 1 543 0 0,-103 19 1 0 0,130-13-654 0 0,-64 10 105 0 0,101-18-154 0 0,-6 1 111 0 0,-33 0 0 0 0,-194-1 748 0 0,158 2-600 0 0,-127 22-1 0 0,166-18-275 0 0,-174 15 125 0 0,-172 18 548 0 0,315-34-510 0 0,14-4-61 0 0,0-5-1 0 0,0-2 0 0 0,-121-22 1 0 0,150 17-236 0 0,0 3 1 0 0,0 2 0 0 0,0 2-1 0 0,0 3 1 0 0,-76 11 0 0 0,65-2-729 0 0,-1 3-42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29.084"/>
    </inkml:context>
    <inkml:brush xml:id="br0">
      <inkml:brushProperty name="width" value="0.1" units="cm"/>
      <inkml:brushProperty name="height" value="0.1" units="cm"/>
      <inkml:brushProperty name="color" value="#E71224"/>
    </inkml:brush>
  </inkml:definitions>
  <inkml:trace contextRef="#ctx0" brushRef="#br0">4983 64 919 0 0,'1'-3'277'0'0,"0"0"-1"0"0,0 0 1 0 0,0 0-1 0 0,0 0 1 0 0,1 0-1 0 0,-1 0 1 0 0,1 0-1 0 0,0 1 0 0 0,-1-1 1 0 0,1 1-1 0 0,3-3 1 0 0,-5 5-270 0 0,1 0 1 0 0,-1-1 0 0 0,1 1-1 0 0,-1 0 1 0 0,0-1 0 0 0,1 1-1 0 0,-1 0 1 0 0,0-1-1 0 0,0 1 1 0 0,1-1 0 0 0,-1 1-1 0 0,0-1 1 0 0,0 1 0 0 0,1 0-1 0 0,-1-1 1 0 0,0 1-1 0 0,0-1 1 0 0,0 1 0 0 0,0-1-1 0 0,0 1 1 0 0,0-1 0 0 0,0 1-1 0 0,0-1 1 0 0,0 1 0 0 0,0-1-1 0 0,0 1 1 0 0,0-1-1 0 0,0 1 1 0 0,0-1 0 0 0,0 1-1 0 0,-1-1 1 0 0,1 0 58 0 0,-1 0 0 0 0,0 0 0 0 0,0 0 0 0 0,0 1 0 0 0,0-1 0 0 0,0 1 0 0 0,0-1 0 0 0,0 0 0 0 0,0 1-1 0 0,0-1 1 0 0,0 1 0 0 0,0 0 0 0 0,-1-1 0 0 0,-4 0 330 0 0,1 0 0 0 0,-1 0 0 0 0,0 0 0 0 0,-10 1-1 0 0,0 3-110 0 0,-1 1-1 0 0,1 0 0 0 0,0 1 0 0 0,1 1 0 0 0,-1 1 0 0 0,-18 10 0 0 0,-23 9-105 0 0,38-19-55 0 0,-1-1-1 0 0,1-1 0 0 0,-34 5 0 0 0,-62-1 520 0 0,39-4-195 0 0,-53-2 311 0 0,45-3-342 0 0,-229 23 527 0 0,242-18-761 0 0,0-4-1 0 0,-105-10 1 0 0,50 1 127 0 0,-314 2 680 0 0,93-5-449 0 0,-3-1 22 0 0,135 11-174 0 0,-194 1 210 0 0,-124-12 798 0 0,308 3-1939 0 0,-213 17 1549 0 0,329 2-1990 0 0,1 6-1 0 0,-108 29 1 0 0,112-15-5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32.530"/>
    </inkml:context>
    <inkml:brush xml:id="br0">
      <inkml:brushProperty name="width" value="0.1" units="cm"/>
      <inkml:brushProperty name="height" value="0.1" units="cm"/>
      <inkml:brushProperty name="color" value="#E71224"/>
    </inkml:brush>
  </inkml:definitions>
  <inkml:trace contextRef="#ctx0" brushRef="#br0">3838 13 919 0 0,'-1'-1'47'0'0,"-1"-1"-1"0"0,1 1 0 0 0,0 0 0 0 0,-1 0 1 0 0,1 0-1 0 0,-1 0 0 0 0,1 1 0 0 0,-1-1 0 0 0,0 0 1 0 0,1 0-1 0 0,-1 1 0 0 0,0-1 0 0 0,1 1 0 0 0,-1 0 1 0 0,0 0-1 0 0,0-1 0 0 0,1 1 0 0 0,-1 0 1 0 0,0 0-1 0 0,0 0 0 0 0,0 1 0 0 0,1-1 0 0 0,-3 1 1 0 0,-3 1 343 0 0,0 1 1 0 0,0 0 0 0 0,0 0-1 0 0,-8 6 1 0 0,8-5-163 0 0,0 0 1 0 0,0-1-1 0 0,-11 4 0 0 0,2-4 61 0 0,0-1 0 0 0,0-1 0 0 0,0 0 0 0 0,0-1 0 0 0,0-1 0 0 0,-27-5 0 0 0,-37 0 754 0 0,12 9-63 0 0,-79 14 0 0 0,79-7-777 0 0,-81 0 0 0 0,-4-7 107 0 0,-89-2 319 0 0,202-3-520 0 0,-321-5 674 0 0,139 14-412 0 0,-145 1 259 0 0,-32-3-150 0 0,103-10-180 0 0,54-1-104 0 0,139 12-148 0 0,1 4 0 0 0,-162 37 0 0 0,211-34-628 0 0,-101 39 0 0 0,88-24-620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33.840"/>
    </inkml:context>
    <inkml:brush xml:id="br0">
      <inkml:brushProperty name="width" value="0.1" units="cm"/>
      <inkml:brushProperty name="height" value="0.1" units="cm"/>
      <inkml:brushProperty name="color" value="#E71224"/>
    </inkml:brush>
  </inkml:definitions>
  <inkml:trace contextRef="#ctx0" brushRef="#br0">3489 239 1007 0 0,'-26'-6'168'0'0,"0"-1"0"0"0,0-1 0 0 0,1-2 0 0 0,0-1 0 0 0,-42-24 0 0 0,-5-3 2026 0 0,55 31-1723 0 0,0 1 0 0 0,0 0-1 0 0,-1 1 1 0 0,0 1 0 0 0,0 0 0 0 0,-33-1 0 0 0,-113 8 906 0 0,85 0-1126 0 0,-75 10-57 0 0,19 0 68 0 0,-287-23 1589 0 0,209 0-861 0 0,-901-61 1363 0 0,1047 63-2284 0 0,-176-12 182 0 0,207 20-234 0 0,1 1-1 0 0,-1 2 1 0 0,0 1-1 0 0,-61 16 1 0 0,40-3-420 0 0,-60 27 1 0 0,57-16-84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35.053"/>
    </inkml:context>
    <inkml:brush xml:id="br0">
      <inkml:brushProperty name="width" value="0.1" units="cm"/>
      <inkml:brushProperty name="height" value="0.1" units="cm"/>
      <inkml:brushProperty name="color" value="#E71224"/>
    </inkml:brush>
  </inkml:definitions>
  <inkml:trace contextRef="#ctx0" brushRef="#br0">1738 290 3567 0 0,'-1'-4'47'0'0,"-1"1"0"0"0,0-1 0 0 0,1 1 0 0 0,-1-1 0 0 0,-1 1 0 0 0,1 0 0 0 0,0 0 0 0 0,-1 0 0 0 0,1 0 0 0 0,-1 0 0 0 0,0 1 0 0 0,0-1 0 0 0,0 1 0 0 0,0 0 0 0 0,-1 0 0 0 0,1 0 0 0 0,-7-3 0 0 0,-3-2-77 0 0,-61-44 441 0 0,57 37 104 0 0,-1 1 1 0 0,-1 1 0 0 0,0 1 0 0 0,-1 0 0 0 0,-40-14 0 0 0,10 10 376 0 0,-1 3 1 0 0,-58-6-1 0 0,-38 1-18 0 0,-86-8 13 0 0,163 21-709 0 0,0 3-1 0 0,-99 12 1 0 0,-134 36-151 0 0,241-35-461 0 0,-62 21 0 0 0,66-13-82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35.529"/>
    </inkml:context>
    <inkml:brush xml:id="br0">
      <inkml:brushProperty name="width" value="0.1" units="cm"/>
      <inkml:brushProperty name="height" value="0.1" units="cm"/>
      <inkml:brushProperty name="color" value="#E71224"/>
    </inkml:brush>
  </inkml:definitions>
  <inkml:trace contextRef="#ctx0" brushRef="#br0">3005 39 5527 0 0,'-1'-2'37'0'0,"1"0"0"0"0,-1-1 0 0 0,0 1 0 0 0,0 0 0 0 0,-1 0 0 0 0,1 0 0 0 0,0 0 0 0 0,-1 0-1 0 0,1 1 1 0 0,-1-1 0 0 0,1 0 0 0 0,-1 1 0 0 0,0-1 0 0 0,0 1 0 0 0,0-1 0 0 0,0 1 0 0 0,0 0-1 0 0,0 0 1 0 0,0 0 0 0 0,0 0 0 0 0,0 0 0 0 0,-1 1 0 0 0,1-1 0 0 0,0 1 0 0 0,-1-1 0 0 0,1 1-1 0 0,0 0 1 0 0,-1 0 0 0 0,1 0 0 0 0,-4 0 0 0 0,-8 2 239 0 0,1 0 1 0 0,-1 1-1 0 0,1 0 1 0 0,-18 8-1 0 0,-2-1-74 0 0,7-4-159 0 0,0-1 0 0 0,-1-2-1 0 0,-42 2 1 0 0,-83-10 289 0 0,51 0-151 0 0,-321 20 2215 0 0,139 0-1776 0 0,81-9-293 0 0,-140 3 192 0 0,-1-26-81 0 0,301 12-423 0 0,-317-27 521 0 0,294 31-735 0 0,1 2-1 0 0,-1 3 1 0 0,-99 19 0 0 0,88-6-795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58.794"/>
    </inkml:context>
    <inkml:brush xml:id="br0">
      <inkml:brushProperty name="width" value="0.1" units="cm"/>
      <inkml:brushProperty name="height" value="0.1" units="cm"/>
      <inkml:brushProperty name="color" value="#E71224"/>
    </inkml:brush>
  </inkml:definitions>
  <inkml:trace contextRef="#ctx0" brushRef="#br0">1794 51 3423 0 0,'-15'-5'229'0'0,"-55"-12"186"0"0,-10 7 688 0 0,-93 2-1 0 0,98 5-703 0 0,-317 12 1609 0 0,257-5-1552 0 0,76-4-109 0 0,-77 11 1 0 0,108-7-280 0 0,-394 45 1033 0 0,366-50-741 0 0,43 0-236 0 0,-1 1 0 0 0,0 0 0 0 0,1 0 0 0 0,-1 2 0 0 0,1-1-1 0 0,-1 2 1 0 0,1 0 0 0 0,-16 6 0 0 0,24-9-104 0 0,4 0-14 0 0,1 0 1 0 0,-1 0-1 0 0,1 0 1 0 0,-1 0-1 0 0,1 0 1 0 0,-1 1-1 0 0,0-1 1 0 0,1 0-1 0 0,-1 0 1 0 0,1 0 0 0 0,-1 0-1 0 0,1 1 1 0 0,-1-1-1 0 0,1 0 1 0 0,-1 1-1 0 0,0 0 1 0 0,21-1 395 0 0,2-4-200 0 0,-1 1 0 0 0,0 1 0 0 0,1 1-1 0 0,24 2 1 0 0,34-1-15 0 0,7-5-92 0 0,104-11 25 0 0,-83 5 155 0 0,167 4 0 0 0,-68 5-68 0 0,277-3-79 0 0,-178-6 171 0 0,-207 5-222 0 0,-9 4 84 0 0,134 17 1 0 0,-25-1-71 0 0,-153-12-73 0 0,0-2 1 0 0,1-2 0 0 0,47-9-1 0 0,-78 9 70 0 0,-24 2-36 0 0,-132 4 264 0 0,-177-26 70 0 0,-2 0 1468 0 0,-108 25-3542 0 0,257-1 1688 0 0,-190 28 0 0 0,86-4 0 0 0,-120 18 0 0 0,126-15 0 0 0,262-28 0 0 0,0-1 0 0 0,0-1 0 0 0,0 1 0 0 0,0-1 0 0 0,0 0 0 0 0,-10-3 0 0 0,46 1 0 0 0,225-6 144 0 0,372-17-144 0 0,-302 7-36 0 0,0 0 0 0 0,143-26 110 0 0,-459 44-72 0 0,3-1 16 0 0,22-3 3 0 0,40 0 0 0 0,-65 5-14 0 0,1 0-1 0 0,-1 1 0 0 0,0 0 1 0 0,1 0-1 0 0,-1 1 1 0 0,0 0-1 0 0,0 1 0 0 0,-1 0 1 0 0,13 5-1 0 0,-19-6-7 0 0,0-1 1 0 0,0 1-1 0 0,0-1 0 0 0,0 1 1 0 0,0 0-1 0 0,0 0 0 0 0,0 0 0 0 0,-1 0 1 0 0,1 0-1 0 0,0 0 0 0 0,-1 0 0 0 0,0 0 1 0 0,0 1-1 0 0,0-1 0 0 0,0 0 0 0 0,0 1 1 0 0,1 3-1 0 0,-1 0-188 0 0,0 0 1 0 0,0 0-1 0 0,-1 1 1 0 0,1-1-1 0 0,-2 0 0 0 0,0 8 1 0 0,-5 22-1295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05.330"/>
    </inkml:context>
    <inkml:brush xml:id="br0">
      <inkml:brushProperty name="width" value="0.1" units="cm"/>
      <inkml:brushProperty name="height" value="0.1" units="cm"/>
      <inkml:brushProperty name="color" value="#E71224"/>
    </inkml:brush>
  </inkml:definitions>
  <inkml:trace contextRef="#ctx0" brushRef="#br0">9946 100 4487 0 0,'14'-29'375'0'0,"-13"28"-334"0"0,0 0 0 0 0,0 0 0 0 0,1-1 0 0 0,-1 1 0 0 0,0 0 0 0 0,0 0 0 0 0,1 0 0 0 0,-1 0 0 0 0,1 0 0 0 0,-1 0 0 0 0,1 1 0 0 0,-1-1 0 0 0,1 0 0 0 0,-1 1 0 0 0,1-1 0 0 0,0 1-1 0 0,1-1 1 0 0,47-6 247 0 0,-50 7-285 0 0,1 1-1 0 0,-1-1 1 0 0,1 0-1 0 0,-1 0 0 0 0,1 0 1 0 0,-1 0-1 0 0,0 0 0 0 0,1 0 1 0 0,-1 0-1 0 0,1 0 0 0 0,-1 0 1 0 0,1-1-1 0 0,-1 1 1 0 0,1 0-1 0 0,-1 0 0 0 0,1 0 1 0 0,-1 0-1 0 0,1-1 0 0 0,-1 1 1 0 0,0 0-1 0 0,1 0 0 0 0,-1-1 1 0 0,1 1-1 0 0,-1 0 1 0 0,0-1-1 0 0,1 0 0 0 0,-1 1 19 0 0,0-1-1 0 0,-1 1 1 0 0,1-1-1 0 0,0 1 1 0 0,0-1-1 0 0,0 1 1 0 0,-1-1 0 0 0,1 1-1 0 0,0-1 1 0 0,-1 1-1 0 0,1-1 1 0 0,0 1-1 0 0,-1 0 1 0 0,1-1-1 0 0,-1 1 1 0 0,1 0-1 0 0,-1-1 1 0 0,0 1-1 0 0,-25-16 1273 0 0,18 14-990 0 0,-1 0-1 0 0,1 0 0 0 0,0 1 1 0 0,-1 0-1 0 0,0 0 1 0 0,1 1-1 0 0,-1 0 1 0 0,-14 2-1 0 0,-71 18 466 0 0,47-8-573 0 0,-11 0 83 0 0,-1-2 0 0 0,-1-2 0 0 0,1-3-1 0 0,-1-3 1 0 0,-67-6 0 0 0,-5-8 773 0 0,-229 7-1 0 0,159 16-474 0 0,156-11-416 0 0,0-3 0 0 0,-60-9 1 0 0,-47-4 184 0 0,59 11-115 0 0,-29 0 34 0 0,-188-17 392 0 0,211 16-535 0 0,-1 3 0 0 0,-125 14 0 0 0,169-6-69 0 0,14-1-25 0 0,-81-2 1 0 0,67-6 4 0 0,-482-14 725 0 0,217 23-544 0 0,69-2-181 0 0,90 5 23 0 0,-138 0 82 0 0,-6-8-73 0 0,177 9 14 0 0,-44 2 44 0 0,71-14-70 0 0,18-1 22 0 0,11 4-68 0 0,-113 2 142 0 0,140 1-142 0 0,-35 2 55 0 0,-143-8 0 0 0,-54-15 3 0 0,64 27 41 0 0,135-3-82 0 0,64-5-22 0 0,-40 3 20 0 0,1-2 0 0 0,-92-9 0 0 0,83-2 5 0 0,-2 3-1 0 0,1 4 1 0 0,0 1 0 0 0,-109 15-1 0 0,79-4 18 0 0,0-4 0 0 0,-110-9-1 0 0,88 6 26 0 0,-153 21 0 0 0,188-14-76 0 0,-86 1 8 0 0,110-9 0 0 0,49-1-1 0 0,-366 32 66 0 0,210-11 31 0 0,127-19-64 0 0,1-2 0 0 0,-53-5 0 0 0,-143-10 30 0 0,178 14-37 0 0,1 4 1 0 0,-69 11 0 0 0,-114 39 48 0 0,195-42-478 0 0,1 3 0 0 0,0 1 0 0 0,-60 34 1 0 0,28-6-467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11.296"/>
    </inkml:context>
    <inkml:brush xml:id="br0">
      <inkml:brushProperty name="width" value="0.1" units="cm"/>
      <inkml:brushProperty name="height" value="0.1" units="cm"/>
      <inkml:brushProperty name="color" value="#E71224"/>
    </inkml:brush>
  </inkml:definitions>
  <inkml:trace contextRef="#ctx0" brushRef="#br0">5457 198 2759 0 0,'-12'-34'2338'0'0,"9"35"-3009"0"0,-5-4-625 0 0,-5-7-917 0 0,9 7 2763 0 0,1-1 0 0 0,0 0 0 0 0,0 1 0 0 0,0-1 0 0 0,0-1 0 0 0,0 1 0 0 0,1 0 0 0 0,-3-8 0 0 0,3 7-210 0 0,-1 0 0 0 0,1 1-1 0 0,-1-1 1 0 0,1 1 0 0 0,-1 0-1 0 0,-1-1 1 0 0,1 1 0 0 0,-5-4 0 0 0,4 5-146 0 0,0-1 0 0 0,0 1-1 0 0,0 0 1 0 0,0 0 0 0 0,-1 1 0 0 0,1-1 0 0 0,-1 1 0 0 0,1 0 0 0 0,-1 0 0 0 0,0 0 0 0 0,0 1 0 0 0,0 0 0 0 0,0 0 0 0 0,0 0 0 0 0,0 1-1 0 0,0-1 1 0 0,-6 1 0 0 0,-14 2 257 0 0,-43 7 0 0 0,43-5-174 0 0,-45 2 0 0 0,-42-10 631 0 0,-39 0 638 0 0,91 7-1081 0 0,-80 15 0 0 0,69-9-89 0 0,0-2 0 0 0,-87-3 0 0 0,107-4-111 0 0,-31-1 153 0 0,-154 19 1 0 0,169-10-247 0 0,-123 1 0 0 0,-121 5 415 0 0,75 0-412 0 0,-337 22 337 0 0,233-14-212 0 0,258-23-83 0 0,-145-22 1 0 0,20 0-5 0 0,5 16-201 0 0,57 3-1 0 0,-190 5 106 0 0,227-1-118 0 0,42-2 14 0 0,-23-3 144 0 0,63 2-125 0 0,0 1 1 0 0,-1 1-1 0 0,-29 3 1 0 0,-178 19 84 0 0,201-19-93 0 0,-57-3 0 0 0,29 0-8 0 0,7 5 30 0 0,40-2-26 0 0,1-1 1 0 0,-1 0 0 0 0,-26-2-1 0 0,15-9 14 0 0,23 9-21 0 0,0 0 1 0 0,-1 0-1 0 0,0 0 1 0 0,1 0-1 0 0,-1 0 1 0 0,-5-1-1 0 0,7 2-6 0 0,-1 0-1 0 0,1-1 0 0 0,-1 1 1 0 0,1 0-1 0 0,-1-1 1 0 0,1 1-1 0 0,-1-1 0 0 0,1 0 1 0 0,0 1-1 0 0,-1-1 1 0 0,-1-2-1 0 0,2 2 5 0 0,-1 1-1 0 0,1-1 1 0 0,0 0-1 0 0,-1 0 1 0 0,1 1 0 0 0,0-1-1 0 0,-1 0 1 0 0,1 1-1 0 0,-1 0 1 0 0,1-1 0 0 0,-4 1-1 0 0,5 0 38 0 0,1 0-45 0 0,0 1 0 0 0,0-1 1 0 0,-1 1-1 0 0,1-1 0 0 0,0 1 0 0 0,0-1 0 0 0,0 0 0 0 0,0 1 0 0 0,0-1 0 0 0,0 0 0 0 0,0 0 1 0 0,0 0-1 0 0,0 0 0 0 0,0 0 0 0 0,1 0 0 0 0,10 3 23 0 0,-10-2-24 0 0,0 0 1 0 0,0 1-1 0 0,0-2 0 0 0,0 1 1 0 0,0 0-1 0 0,0 0 0 0 0,0 0 0 0 0,1-1 1 0 0,-1 0-1 0 0,0 1 0 0 0,0-1 1 0 0,1 0-1 0 0,2 0 0 0 0,30-2 30 0 0,-24 1-8 0 0,0-1 0 0 0,0 0 0 0 0,0 0 0 0 0,0-1 0 0 0,10-5 0 0 0,-15 6-14 0 0,6-4 16 0 0,1 1 1 0 0,15-4-1 0 0,-23 8-21 0 0,1 0-1 0 0,-1 1 0 0 0,0-1 1 0 0,1 1-1 0 0,-1 0 0 0 0,1 0 1 0 0,-1 1-1 0 0,9 1 0 0 0,14 5-4 0 0,1-2 0 0 0,0-1 0 0 0,0-1 0 0 0,0-1 0 0 0,50-5 0 0 0,84-6 0 0 0,36-6 0 0 0,-5-1 0 0 0,-172 15 0 0 0,92-2 70 0 0,46-3-76 0 0,165-25 6 0 0,94 8 64 0 0,-154 19-64 0 0,1-1 0 0 0,-57 10 0 0 0,-61 1 0 0 0,-11-3-2 0 0,111-4 68 0 0,-83-5-34 0 0,241 21 0 0 0,108-15-32 0 0,-446-3 0 0 0,-9 3 0 0 0,-43 2 0 0 0,0-2 0 0 0,-1 0 0 0 0,1-1 0 0 0,0 0 0 0 0,-1-1 0 0 0,1-1 0 0 0,16-5 0 0 0,-16-1 31 0 0,-16 9-30 0 0,0 0-1 0 0,0 0 1 0 0,0-1 0 0 0,0 1 0 0 0,0 0 0 0 0,0 0 0 0 0,0 0-1 0 0,1 0 1 0 0,-1 0 0 0 0,0 0 0 0 0,0-1 0 0 0,0 1 0 0 0,0 0 0 0 0,0 0-1 0 0,0 0 1 0 0,0 0 0 0 0,0 0 0 0 0,0 0 0 0 0,0-1 0 0 0,0 1-1 0 0,0 0 1 0 0,0 0 0 0 0,0 0 0 0 0,0 0 0 0 0,-1 0 0 0 0,1-1-1 0 0,0 1 1 0 0,0 0 0 0 0,0 0 0 0 0,0 0 0 0 0,0 0 0 0 0,0 0-1 0 0,0 0 1 0 0,0 0 0 0 0,0 0 0 0 0,0-1 0 0 0,0 1 0 0 0,-1 0-1 0 0,1 0 1 0 0,0 0 0 0 0,0 0 0 0 0,0 0 0 0 0,0 0 0 0 0,0 0-1 0 0,0 0 1 0 0,-1 0 0 0 0,1 0 0 0 0,0 0 0 0 0,0 0 0 0 0,0 0-1 0 0,-3-1-21 0 0,0 1-1 0 0,-1-1 0 0 0,1 1 0 0 0,0 0 0 0 0,0 0 0 0 0,0 0 1 0 0,-6 1-1 0 0,-52 13-1970 0 0,18-2 805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50.757"/>
    </inkml:context>
    <inkml:brush xml:id="br0">
      <inkml:brushProperty name="width" value="0.1" units="cm"/>
      <inkml:brushProperty name="height" value="0.1" units="cm"/>
      <inkml:brushProperty name="color" value="#E71224"/>
    </inkml:brush>
  </inkml:definitions>
  <inkml:trace contextRef="#ctx0" brushRef="#br0">403 113 2527 0 0,'-41'-2'248'0'0,"18"1"618"0"0,-46-8-1 0 0,50 5-232 0 0,0 1 0 0 0,0 1 1 0 0,-34 1-1 0 0,47 2-452 0 0,-1 0 0 0 0,1 1-1 0 0,0-1 1 0 0,-1 2-1 0 0,1-1 1 0 0,0 1-1 0 0,0 0 1 0 0,1 0 0 0 0,-1 0-1 0 0,1 1 1 0 0,-1 0-1 0 0,1 0 1 0 0,0 0-1 0 0,1 1 1 0 0,-1 0 0 0 0,-6 8-1 0 0,3-2-64 0 0,0 1 0 0 0,1 0-1 0 0,0 0 1 0 0,0 0 0 0 0,2 1 0 0 0,-9 24-1 0 0,14-36-79 0 0,0-1-1 0 0,-1 1 1 0 0,1-1-1 0 0,0 1 1 0 0,0-1-1 0 0,0 1 1 0 0,0-1-1 0 0,0 1 1 0 0,0-1-1 0 0,0 1 1 0 0,0-1-1 0 0,0 1 1 0 0,0-1-1 0 0,0 1 1 0 0,0-1-1 0 0,0 1 0 0 0,0-1 1 0 0,1 1-1 0 0,-1-1 1 0 0,0 1-1 0 0,0-1 1 0 0,0 1-1 0 0,1-1 1 0 0,-1 0-1 0 0,0 1 1 0 0,1-1-1 0 0,-1 1 1 0 0,0-1-1 0 0,1 0 1 0 0,0 1-1 0 0,0 0 57 0 0,0-1 0 0 0,1 1 0 0 0,-1-1 1 0 0,0 0-1 0 0,1 1 0 0 0,-1-1 0 0 0,0 0 0 0 0,1 0 0 0 0,-1 0 0 0 0,0 0 0 0 0,3-1 0 0 0,6 0 342 0 0,-1-1 0 0 0,16-6 0 0 0,-24 8-426 0 0,41-12 587 0 0,79-10 0 0 0,-21 4-396 0 0,61-21-2 0 0,-54 12 497 0 0,124-14-1 0 0,164-11 355 0 0,-213 42-797 0 0,-97 7-86 0 0,-32 0-58 0 0,317-22 665 0 0,-239 15-524 0 0,1 5 1 0 0,0 7-1 0 0,167 22 0 0 0,8 5-147 0 0,2-28 342 0 0,-154-2-36 0 0,6 0-185 0 0,-151 0-217 0 0,-5 1 12 0 0,-1 0 1 0 0,1 0-1 0 0,-1-1 0 0 0,0 1 0 0 0,1-1 1 0 0,-1 0-1 0 0,1 0 0 0 0,5-3 0 0 0,-10 4-16 0 0,0 0 0 0 0,0 0-1 0 0,0 0 1 0 0,0 0 0 0 0,1 0-1 0 0,-1 0 1 0 0,0-1-1 0 0,0 1 1 0 0,0 0 0 0 0,0 0-1 0 0,0 0 1 0 0,0 0 0 0 0,0 0-1 0 0,0 0 1 0 0,0 0-1 0 0,0 0 1 0 0,0 0 0 0 0,0 0-1 0 0,0 0 1 0 0,0 0 0 0 0,0 0-1 0 0,0 0 1 0 0,0 0-1 0 0,0 0 1 0 0,1 0 0 0 0,-1 0-1 0 0,0-1 1 0 0,0 1 0 0 0,0 0-1 0 0,0 0 1 0 0,0 0-1 0 0,0 0 1 0 0,0 0 0 0 0,0 0-1 0 0,0 0 1 0 0,0 0 0 0 0,0 0-1 0 0,0 0 1 0 0,0 0-1 0 0,0 0 1 0 0,0 0 0 0 0,0-1-1 0 0,0 1 1 0 0,-1 0 0 0 0,1 0-1 0 0,0 0 1 0 0,0 0-1 0 0,0 0 1 0 0,0 0 0 0 0,0 0-1 0 0,0 0 1 0 0,0 0 0 0 0,0 0-1 0 0,0 0 1 0 0,0 0-1 0 0,0 0 1 0 0,0 0 0 0 0,0 0-1 0 0,0 0 1 0 0,-7-2 72 0 0,-12 2-771 0 0,-48 15-7322 0 0,20-3 3166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2:51.480"/>
    </inkml:context>
    <inkml:brush xml:id="br0">
      <inkml:brushProperty name="width" value="0.1" units="cm"/>
      <inkml:brushProperty name="height" value="0.1" units="cm"/>
      <inkml:brushProperty name="color" value="#E71224"/>
    </inkml:brush>
  </inkml:definitions>
  <inkml:trace contextRef="#ctx0" brushRef="#br0">3895 110 2759 0 0,'1'-1'20'0'0,"-1"0"-1"0"0,0 0 1 0 0,1 0-1 0 0,0 0 1 0 0,-1 0-1 0 0,1 1 0 0 0,0-1 1 0 0,-1 0-1 0 0,1 0 1 0 0,0 0-1 0 0,0 1 1 0 0,0-1-1 0 0,-1 0 0 0 0,1 1 1 0 0,0-1-1 0 0,0 1 1 0 0,0-1-1 0 0,2 1 1 0 0,-2 0 108 0 0,1 0 1 0 0,-1 0-1 0 0,1 0 1 0 0,-1 1-1 0 0,1-1 1 0 0,-1 0-1 0 0,1 1 1 0 0,-1 0-1 0 0,1-1 1 0 0,1 2-1 0 0,4 1 341 0 0,14 10-197 0 0,-21-13-266 0 0,0 0 1 0 0,0 0-1 0 0,0 0 0 0 0,0 0 0 0 0,0 0 0 0 0,0 0 0 0 0,0 0 1 0 0,0 0-1 0 0,0 0 0 0 0,0 0 0 0 0,0 0 0 0 0,0 0 1 0 0,0 0-1 0 0,0 0 0 0 0,0 0 0 0 0,0 0 0 0 0,0 0 0 0 0,0 1 1 0 0,0-1-1 0 0,0 0 0 0 0,0 0 0 0 0,0 0 0 0 0,0 0 0 0 0,0 0 1 0 0,0 0-1 0 0,0 0 0 0 0,0 0 0 0 0,0 0 0 0 0,0 0 0 0 0,0 0 1 0 0,0 0-1 0 0,0 0 0 0 0,0 0 0 0 0,0 0 0 0 0,0 0 0 0 0,0 0 1 0 0,-14-6 599 0 0,3-1 98 0 0,-1 0 0 0 0,0 1 0 0 0,-1 1 0 0 0,1 0 0 0 0,-1 0 0 0 0,-25-4 0 0 0,15 6-410 0 0,0 2 0 0 0,0 1 0 0 0,-36 3 0 0 0,-71 17-333 0 0,74-10 141 0 0,-16 1 69 0 0,-1-2 1 0 0,-87-1-1 0 0,-202 5 599 0 0,92 1-314 0 0,56-13-45 0 0,-214 10 264 0 0,312-8-290 0 0,-201-20 0 0 0,161 5-59 0 0,48 4 41 0 0,1-4 0 0 0,-204-50-1 0 0,257 47-288 0 0,0 2-1 0 0,-1 2 1 0 0,-1 3-1 0 0,1 3 1 0 0,-1 2-1 0 0,-76 5 1 0 0,117-1-120 0 0,-129 13 172 0 0,110-8-529 0 0,1 0-1 0 0,-42 15 0 0 0,14 1-868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14.870"/>
    </inkml:context>
    <inkml:brush xml:id="br0">
      <inkml:brushProperty name="width" value="0.1" units="cm"/>
      <inkml:brushProperty name="height" value="0.1" units="cm"/>
      <inkml:brushProperty name="color" value="#E71224"/>
    </inkml:brush>
  </inkml:definitions>
  <inkml:trace contextRef="#ctx0" brushRef="#br0">8924 2011 919 0 0,'-49'4'2322'0'0,"-28"-1"-1519"0"0,16 0-544 0 0,23-2 608 0 0,0-1 0 0 0,0-2 0 0 0,0-1 0 0 0,-40-10 0 0 0,44 9-89 0 0,-1 2 0 0 0,1 1 0 0 0,-48 5 0 0 0,30-1-329 0 0,7-3 371 0 0,-77-9 0 0 0,-44-17 814 0 0,133 20-1421 0 0,-71-9 392 0 0,-1 4 1 0 0,-164 5-1 0 0,93 7-198 0 0,-213 15 406 0 0,327-7-729 0 0,-270 25 413 0 0,187-29-139 0 0,-126 8 260 0 0,-72 5-316 0 0,143-11-112 0 0,-54-2 102 0 0,91-3-176 0 0,-301-1 200 0 0,348 0-199 0 0,-39 1 2 0 0,-104 1-20 0 0,206-3-47 0 0,-211-14 187 0 0,0 1-17 0 0,88 6-155 0 0,91 2 3 0 0,-120 9 1 0 0,132 1-71 0 0,-69 10 0 0 0,-171 23 0 0 0,23 4 48 0 0,145-16-32 0 0,-35-7-16 0 0,51-6 0 0 0,-259 11 17 0 0,310-21 30 0 0,-306-3 17 0 0,332-2-43 0 0,0 3 1 0 0,-77 10-1 0 0,77-6 22 0 0,0-2-1 0 0,-100-8 1 0 0,128 3-30 0 0,1-1 0 0 0,0-1 0 0 0,0-1-1 0 0,-30-12 1 0 0,45 13 3 0 0,0 0-1 0 0,0-1 1 0 0,0 0-1 0 0,1 0 0 0 0,0-1 1 0 0,0 0-1 0 0,0 0 1 0 0,-8-11-1 0 0,7 8 12 0 0,-1 0-1 0 0,1 1 1 0 0,-20-14-1 0 0,19 16-9 0 0,0-1-1 0 0,0 0 0 0 0,1-1 1 0 0,1 0-1 0 0,-1 0 1 0 0,1-1-1 0 0,1 1 0 0 0,-1-2 1 0 0,2 1-1 0 0,-1-1 0 0 0,1 0 1 0 0,-7-19-1 0 0,1-4 68 0 0,1-1 0 0 0,-9-59-1 0 0,7-52 53 0 0,11 130-133 0 0,3-161 249 0 0,1 108-144 0 0,-8-91-1 0 0,-3 85-161 0 0,3 0-1 0 0,5-90 1 0 0,32-73 1652 0 0,-21 174-2903 0 0,13-125 1140 0 0,-23 181 162 0 0,0 1 0 0 0,1-1 0 0 0,0 1 0 0 0,0-1-1 0 0,0 1 1 0 0,1 0 0 0 0,0-1 0 0 0,0 1 0 0 0,1 1 0 0 0,-1-1 0 0 0,1 0 0 0 0,1 1-1 0 0,-1 0 1 0 0,1 0 0 0 0,0 0 0 0 0,5-4 0 0 0,1 1 1 0 0,0 0-1 0 0,0 1 1 0 0,0 0 0 0 0,1 0-1 0 0,0 2 1 0 0,0-1-1 0 0,16-4 1 0 0,-8 5-12 0 0,0 1 0 0 0,1 0 0 0 0,34-1 1 0 0,65 7-51 0 0,-40-1 55 0 0,343-13 9 0 0,-248 4 0 0 0,181-34 0 0 0,-155 12 0 0 0,-26 15 0 0 0,41-5 0 0 0,118-25 0 0 0,-28 15 0 0 0,-166 19 0 0 0,526-13 0 0 0,-308 17 0 0 0,-76 13 24 0 0,-213-3 16 0 0,565 32 24 0 0,-493-21-45 0 0,48 2 38 0 0,191 29 1525 0 0,-198-18-2921 0 0,-8-13 1323 0 0,-100-10 16 0 0,93 17 1 0 0,221 60 63 0 0,-192-53-65 0 0,21 4 13 0 0,98 36 41 0 0,12-31 71 0 0,-96-15-37 0 0,224 16 113 0 0,-212-19-98 0 0,-12-1-23 0 0,-26 1-28 0 0,65 1 26 0 0,-44-24-26 0 0,154 4 79 0 0,-226 1-92 0 0,197-23-1 0 0,-172 3-22 0 0,195-15 106 0 0,-270 24-44 0 0,130-30 0 0 0,-139 22-87 0 0,330-42 10 0 0,-304 45 0 0 0,34-8 28 0 0,25-4 36 0 0,-132 22-46 0 0,85 3 0 0 0,-71 5-18 0 0,1-3 0 0 0,84-10 0 0 0,124-18 0 0 0,-228 27 0 0 0,-1 3 0 0 0,52 7 0 0 0,-21 0 0 0 0,30 5 0 0 0,32 3 0 0 0,-118-16 0 0 0,10-1 0 0 0,0 1 0 0 0,0 2 0 0 0,0 1 0 0 0,50 13 0 0 0,-55-8 0 0 0,0 1 0 0 0,-1 1 0 0 0,0 0 0 0 0,-1 2 0 0 0,35 28 0 0 0,-43-30-2 0 0,0 2 0 0 0,0-1 0 0 0,-2 2 0 0 0,0-1 0 0 0,0 2 0 0 0,-1-1 0 0 0,-1 1 0 0 0,0 0 0 0 0,-1 1 0 0 0,-1 0-1 0 0,-1 0 1 0 0,0 0 0 0 0,4 26 0 0 0,-1 16-9 0 0,-2 1-1 0 0,-3 91 1 0 0,-3-113 10 0 0,-2 23 1 0 0,-3 0 0 0 0,-15 77 0 0 0,-43 114 0 0 0,44-188-164 0 0,-3-1 0 0 0,-3-1 0 0 0,-46 82 0 0 0,53-112 422 0 0,-1-2-1 0 0,-34 40 0 0 0,40-54-223 0 0,0-2-1 0 0,-1 0 0 0 0,-1 0 1 0 0,0-2-1 0 0,0 0 0 0 0,-21 11 0 0 0,-2 0-6 0 0,1 2-1 0 0,0 1 1 0 0,2 2-1 0 0,-35 36 1 0 0,11-4-2175 0 0,-63 84 1 0 0,69-75-5976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24.893"/>
    </inkml:context>
    <inkml:brush xml:id="br0">
      <inkml:brushProperty name="width" value="0.1" units="cm"/>
      <inkml:brushProperty name="height" value="0.1" units="cm"/>
      <inkml:brushProperty name="color" value="#E71224"/>
    </inkml:brush>
  </inkml:definitions>
  <inkml:trace contextRef="#ctx0" brushRef="#br0">4928 72 1375 0 0,'50'-39'619'0'0,"-36"27"-326"0"0,-13 11-252 0 0,-1 1 1 0 0,1-1 0 0 0,-1 1-1 0 0,1-1 1 0 0,-1 0-1 0 0,1 1 1 0 0,-1-1-1 0 0,1 0 1 0 0,-1 1-1 0 0,0-1 1 0 0,1 0 0 0 0,-1 1-1 0 0,0-1 1 0 0,0 0-1 0 0,0 0 1 0 0,0 1-1 0 0,1-1 1 0 0,-1 0-1 0 0,0 0 1 0 0,0-1-1 0 0,-1 2 30 0 0,1 0 0 0 0,-1-1 0 0 0,1 1 0 0 0,-1-1-1 0 0,1 1 1 0 0,-1 0 0 0 0,1-1 0 0 0,-1 1 0 0 0,0 0 0 0 0,1 0-1 0 0,-1-1 1 0 0,1 1 0 0 0,-1 0 0 0 0,0 0 0 0 0,1 0-1 0 0,-1 0 1 0 0,1 0 0 0 0,-1 0 0 0 0,0 0 0 0 0,1 0-1 0 0,-1 0 1 0 0,0 0 0 0 0,1 0 0 0 0,-1 0 0 0 0,-1 1-1 0 0,-19 4 965 0 0,18-5-839 0 0,-82 25 2319 0 0,54-15-1850 0 0,0-1 1 0 0,0-2-1 0 0,-62 7 0 0 0,-33-10 495 0 0,-65 3-120 0 0,34 4 168 0 0,-183-11 0 0 0,236-8-730 0 0,36 2-197 0 0,-113 3 0 0 0,-227 23 611 0 0,340-18-844 0 0,43-1-12 0 0,-262 21 375 0 0,236-13-383 0 0,-102 12 61 0 0,-356 29 111 0 0,325-28-82 0 0,-100-7-33 0 0,128-4 41 0 0,32-2-17 0 0,-353-3 504 0 0,169-28-237 0 0,271 17-312 0 0,0 2 1 0 0,-70 4 0 0 0,93 0-62 0 0,-1 1 0 0 0,1 0 0 0 0,0 1 1 0 0,0 1-1 0 0,0 0 0 0 0,1 1 0 0 0,-1 0 0 0 0,1 1 1 0 0,0 1-1 0 0,-18 12 0 0 0,21-10-71 0 0,0 0 0 0 0,0 0 0 0 0,1 1-1 0 0,0 0 1 0 0,1 1 0 0 0,0 0 0 0 0,-8 16-1 0 0,6-8-671 0 0,0 1 0 0 0,2 0 0 0 0,-12 39 0 0 0,12-22-1178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26.219"/>
    </inkml:context>
    <inkml:brush xml:id="br0">
      <inkml:brushProperty name="width" value="0.1" units="cm"/>
      <inkml:brushProperty name="height" value="0.1" units="cm"/>
      <inkml:brushProperty name="color" value="#E71224"/>
    </inkml:brush>
  </inkml:definitions>
  <inkml:trace contextRef="#ctx0" brushRef="#br0">328 41 2959 0 0,'-3'-1'20'0'0,"0"-1"-1"0"0,0 1 1 0 0,-1 0-1 0 0,1 0 1 0 0,0 1-1 0 0,-1-1 1 0 0,1 1-1 0 0,-1-1 1 0 0,1 1-1 0 0,-1 0 1 0 0,1 1-1 0 0,-1-1 1 0 0,1 0-1 0 0,-1 1 1 0 0,-5 2-1 0 0,-12 2-4 0 0,0-1-1 0 0,0 0 0 0 0,-33 0 0 0 0,22-1-7 0 0,24-3 250 0 0,-1 0 0 0 0,1-1-1 0 0,-1 1 1 0 0,1-2 0 0 0,0 1-1 0 0,-1-1 1 0 0,-8-4 0 0 0,11 5 204 0 0,4 1-286 0 0,0 0-1 0 0,0 0 1 0 0,1 0-1 0 0,-1 0 1 0 0,0 1-1 0 0,0-1 1 0 0,1 1-1 0 0,-1-1 1 0 0,0 1 0 0 0,0 0-1 0 0,1 0 1 0 0,-1 0-1 0 0,1 0 1 0 0,-1 0-1 0 0,1 0 1 0 0,-1 0-1 0 0,1 0 1 0 0,0 0-1 0 0,0 1 1 0 0,-1-1 0 0 0,1 1-1 0 0,-1 1 1 0 0,21-9 1869 0 0,-6 1-1628 0 0,0 1 1 0 0,1 0 0 0 0,0 0-1 0 0,-1 2 1 0 0,1 0 0 0 0,21-1-1 0 0,85 8 213 0 0,-82-1-452 0 0,59-3-1 0 0,235-32 1032 0 0,-69 31-803 0 0,-74 3-295 0 0,-94 0-43 0 0,171 26 1 0 0,-155-13-78 0 0,-60-11 28 0 0,1-3 0 0 0,-1-2 1 0 0,0-2-1 0 0,59-10 0 0 0,87-7 166 0 0,-36 4 87 0 0,37 3 172 0 0,-48 4-149 0 0,213 5-73 0 0,-228 13-77 0 0,-134-10-170 0 0,0 0 0 0 0,0 1 1 0 0,0-1-1 0 0,0 0 0 0 0,0 0 0 0 0,-1 0 0 0 0,1 1 0 0 0,0-1 0 0 0,0 0 0 0 0,0 1 0 0 0,-1-1 1 0 0,1 0-1 0 0,0 1 0 0 0,0-1 0 0 0,-1 1 0 0 0,1 0 0 0 0,0-1 0 0 0,-1 1 0 0 0,1 0 0 0 0,-1-1 0 0 0,1 1 1 0 0,0 0-1 0 0,-1-1 0 0 0,0 1 0 0 0,1 0 0 0 0,-1 0 0 0 0,1 0 0 0 0,-1 0 0 0 0,0-1 0 0 0,0 2 1 0 0,0-1-42 0 0,0 1 0 0 0,0-1 0 0 0,0 0 0 0 0,0 0 1 0 0,-1 1-1 0 0,1-1 0 0 0,0 0 0 0 0,-1 0 0 0 0,1 0 1 0 0,-1 0-1 0 0,1 0 0 0 0,-1 0 0 0 0,0 1 0 0 0,1-1 1 0 0,-1-1-1 0 0,0 1 0 0 0,0 0 0 0 0,0 0 0 0 0,0 0 1 0 0,-2 1-1 0 0,-14 9-1144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27.069"/>
    </inkml:context>
    <inkml:brush xml:id="br0">
      <inkml:brushProperty name="width" value="0.1" units="cm"/>
      <inkml:brushProperty name="height" value="0.1" units="cm"/>
      <inkml:brushProperty name="color" value="#E71224"/>
    </inkml:brush>
  </inkml:definitions>
  <inkml:trace contextRef="#ctx0" brushRef="#br0">2189 174 919 0 0,'-3'-29'4359'0'0,"-13"26"-4128"0"0,3 1-93 0 0,1-1 1 0 0,-1-1 0 0 0,1 0 0 0 0,0 0-1 0 0,0-2 1 0 0,-18-9 0 0 0,17 8 338 0 0,0 0 1 0 0,0 1-1 0 0,0 1 1 0 0,-1 0-1 0 0,-20-4 1 0 0,-1 5 33 0 0,0 2 1 0 0,-1 2 0 0 0,1 1 0 0 0,-1 1 0 0 0,-61 13-1 0 0,66-9-266 0 0,0-2-1 0 0,0-1 1 0 0,0-2 0 0 0,0-1-1 0 0,0-1 1 0 0,-35-6-1 0 0,20-4 310 0 0,-65-23 0 0 0,50 14 124 0 0,43 15-523 0 0,-1 1 0 0 0,0 1 0 0 0,0 0 0 0 0,-1 1 0 0 0,-23 1 0 0 0,-98 13 129 0 0,27-2-154 0 0,-92-17 324 0 0,136 2-172 0 0,-93 5 0 0 0,139 2-267 0 0,1 1 1 0 0,0 1 0 0 0,1 1 0 0 0,-1 1 0 0 0,1 0 0 0 0,0 2 0 0 0,0 1 0 0 0,-21 12 0 0 0,18-6-412 0 0,1 1 0 0 0,0 0 0 0 0,1 2 0 0 0,-25 26 0 0 0,27-22-1219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28.291"/>
    </inkml:context>
    <inkml:brush xml:id="br0">
      <inkml:brushProperty name="width" value="0.1" units="cm"/>
      <inkml:brushProperty name="height" value="0.1" units="cm"/>
      <inkml:brushProperty name="color" value="#E71224"/>
    </inkml:brush>
  </inkml:definitions>
  <inkml:trace contextRef="#ctx0" brushRef="#br0">4977 63 1839 0 0,'4'4'1882'0'0,"-5"-2"-1779"0"0,-6 0-130 0 0,-7-4 476 0 0,1 1 0 0 0,-1-1 0 0 0,1-1 1 0 0,-1-1-1 0 0,-12-4 0 0 0,9 2 235 0 0,1 1 0 0 0,-28-3-1 0 0,-46-4 614 0 0,-65-5 228 0 0,119 15-1152 0 0,-1 1 0 0 0,-47 7 1 0 0,-164 35 611 0 0,120-19-191 0 0,-134 6 0 0 0,171-20-471 0 0,-139 24 303 0 0,37-4-354 0 0,-126-14 53 0 0,48-4 72 0 0,132 1-109 0 0,-144-7 1 0 0,-36 0 10 0 0,180-5-8 0 0,-191-24-1 0 0,129 6 59 0 0,-163-23 427 0 0,338 37-759 0 0,-199-27 277 0 0,190 30-252 0 0,-1 1 0 0 0,0 2 0 0 0,1 1-1 0 0,-50 10 1 0 0,3 7-2143 0 0,2 5 0 0 0,-112 47 1 0 0,141-49-3846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36.805"/>
    </inkml:context>
    <inkml:brush xml:id="br0">
      <inkml:brushProperty name="width" value="0.1" units="cm"/>
      <inkml:brushProperty name="height" value="0.1" units="cm"/>
      <inkml:brushProperty name="color" value="#E71224"/>
    </inkml:brush>
  </inkml:definitions>
  <inkml:trace contextRef="#ctx0" brushRef="#br0">11329 105 431 0 0,'19'-6'187'0'0,"-1"0"-1"0"0,0 0 0 0 0,-1-2 0 0 0,1 0 0 0 0,-2-2 0 0 0,1 1 1 0 0,21-18-1 0 0,-35 25-6 0 0,23-16 1646 0 0,-25 18-1744 0 0,0-1-1 0 0,0 1 1 0 0,0-1-1 0 0,-1 1 1 0 0,1-1 0 0 0,0 1-1 0 0,0 0 1 0 0,0-1 0 0 0,0 1-1 0 0,0 0 1 0 0,0 0-1 0 0,0-1 1 0 0,0 1 0 0 0,0 0-1 0 0,0 0 1 0 0,0 0-1 0 0,0 0 1 0 0,0 0 0 0 0,-1 1-1 0 0,1-1 1 0 0,0 0 0 0 0,0 0-1 0 0,0 1 1 0 0,2 0-1 0 0,-5-1 301 0 0,0 1-1 0 0,0 0 1 0 0,0-1-1 0 0,0 1 1 0 0,0-1-1 0 0,0 0 1 0 0,0 0-1 0 0,0 0 1 0 0,0 0-1 0 0,1 0 1 0 0,-4 0-1 0 0,-40 0 600 0 0,40 0-825 0 0,-126-2 1042 0 0,55-1-593 0 0,0 3 0 0 0,-94 13 0 0 0,-480 44 758 0 0,425-44-640 0 0,-142 11 609 0 0,260-14-1412 0 0,-1-5 0 0 0,-113-10 0 0 0,92-1 44 0 0,-191 15 0 0 0,-18-9 849 0 0,-42 2-390 0 0,363 0-413 0 0,-36 3 106 0 0,-1-2-1 0 0,-100-8 1 0 0,97-2-54 0 0,-244-19 511 0 0,193 29-447 0 0,-81-3 36 0 0,-160 3-153 0 0,299-1-8 0 0,16-1-4 0 0,-347 10 510 0 0,38-18-264 0 0,142 11-157 0 0,-138-4 133 0 0,243 0-170 0 0,-149 20 1 0 0,22 0-9 0 0,-1-28 31 0 0,43-2-2 0 0,-103 22 142 0 0,1 0-82 0 0,-27 10-68 0 0,116-5-64 0 0,1-11 9 0 0,-65 5 50 0 0,85 10-35 0 0,-114 8 31 0 0,81-14 2 0 0,75-4-57 0 0,-117 1 13 0 0,-34-9 106 0 0,228 2-100 0 0,-57 12-1 0 0,-45 5 15 0 0,61-10-31 0 0,62-7 0 0 0,-52 3 0 0 0,38-9 39 0 0,1-2 0 0 0,-68-12 0 0 0,37-1 115 0 0,-116-42-1 0 0,166 49-140 0 0,1 1 1 0 0,-1 2-1 0 0,-1 0 0 0 0,1 2 0 0 0,-1 1 1 0 0,0 1-1 0 0,0 2 0 0 0,0 0 0 0 0,0 2 1 0 0,1 1-1 0 0,-1 1 0 0 0,1 2 0 0 0,0 1 1 0 0,0 0-1 0 0,1 2 0 0 0,-41 20 0 0 0,44-14-707 0 0,-1 0 1 0 0,2 2-1 0 0,0 0 0 0 0,1 2 0 0 0,-32 37 0 0 0,11-11-6280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48.468"/>
    </inkml:context>
    <inkml:brush xml:id="br0">
      <inkml:brushProperty name="width" value="0.35" units="cm"/>
      <inkml:brushProperty name="height" value="2.1" units="cm"/>
      <inkml:brushProperty name="color" value="#33CCFF"/>
      <inkml:brushProperty name="inkEffects" value="pencil"/>
    </inkml:brush>
  </inkml:definitions>
  <inkml:trace contextRef="#ctx0" brushRef="#br0">3836 609 5063 269206 56287,'-1'-3'448'0'0,"-1"-3"-352"0"0,-1-3-96 0 0,-1-1 864 0 0,0 1 152 0 0,0 1 32 0 0,1 3 8 0 0,-1-1-712 0 0,0 2-144 0 0,-1-1-24 0 0,-2-1-8 0 0,-2-1-168 0 0,-1 1 0 0 0,-1-1 0 0 0,-2-1 280 0 0,0-1 16 0 0,-1 0 8 0 0,0-1 0 0 0,1-1 312 0 0,-1 0 64 0 0,0-1 16 0 0,1 0 0 0 0,-2 1-80 0 0,1 0-8 0 0,-2 0-8 0 0,0 1 0 0 0,-1 1-264 0 0,-1 2-48 0 0,-1 1-16 0 0,-6 0 104 0 0,-1 2-304 0 0,-2 0-8 0 0,0 0 0 0 0,-1 1 32 0 0,0 1 8 0 0,-1-1 0 0 0,0-1 0 0 0,-1 0 152 0 0,1 0 24 0 0,0 0 8 0 0,2-1 0 0 0,1 1 0 0 0,1-1 8 0 0,0 0 0 0 0,1 1 0 0 0,-1 0-64 0 0,1 1-8 0 0,-1-1-8 0 0,0 0 0 0 0,-1 1-88 0 0,0-1-8 0 0,1 0-8 0 0,-1 0 0 0 0,1-1-8 0 0,0-1 0 0 0,0 0 0 0 0,-1-2 0 0 0,0 0 24 0 0,-1-1 8 0 0,0 1 0 0 0,1-1 0 0 0,-1 1 24 0 0,-2-1 0 0 0,-1 0 0 0 0,-1-1 0 0 0,-1 0 0 0 0,1 0 0 0 0,-1 1 0 0 0,1 0 0 0 0,0 1-96 0 0,0 1-64 0 0,1 1 96 0 0,1 0-96 0 0,-1 0 80 0 0,0 1-80 0 0,-1 0 64 0 0,-2 0-64 0 0,-1-1 64 0 0,-1 2-64 0 0,-3 0 0 0 0,1 0 64 0 0,-1 2-64 0 0,0 0 64 0 0,2 1-64 0 0,1 1 64 0 0,2 0-64 0 0,-1 0 0 0 0,1 1 72 0 0,0-1-72 0 0,1 0 0 0 0,0 1 64 0 0,-1 0-64 0 0,-2 1 0 0 0,1 0 0 0 0,0 1 0 0 0,0 1 0 0 0,0 0 64 0 0,-1 0-64 0 0,-2 2 0 0 0,-1 2 0 0 0,-2 1 0 0 0,-1 1 0 0 0,-7 3 0 0 0,-3 2 0 0 0,1-1 0 0 0,2 0 0 0 0,3-1 0 0 0,2 0 0 0 0,5-2 0 0 0,3 1 0 0 0,3-1 0 0 0,1 0 0 0 0,1 0 0 0 0,0 1 0 0 0,0 0 0 0 0,0 1 0 0 0,1 0 0 0 0,0 1 0 0 0,0 2 0 0 0,2 1 0 0 0,0 1 0 0 0,0 1 0 0 0,2 1 0 0 0,0 0 0 0 0,2 0 0 0 0,1 0 0 0 0,1 0 0 0 0,0 0 0 0 0,1 1 0 0 0,0 1 0 0 0,-1-1 0 0 0,0 1 0 0 0,0 0 0 0 0,0 0 0 0 0,0 0 0 0 0,2 1 0 0 0,1 1 0 0 0,1 1 0 0 0,2 0 0 0 0,2 1 0 0 0,1-1 0 0 0,2-1 0 0 0,1 1 64 0 0,0 1-64 0 0,2 2 0 0 0,-1 3 64 0 0,1 2-64 0 0,0 1 0 0 0,0 1 0 0 0,-1 1 64 0 0,1 0-64 0 0,0 0 0 0 0,0 0 0 0 0,1-1 72 0 0,1-2-72 0 0,0-1 0 0 0,3-2 64 0 0,1-1-64 0 0,0-1 0 0 0,1-1 0 0 0,1 0 104 0 0,1 0-32 0 0,2 1-8 0 0,1-1 0 0 0,3 1 24 0 0,1-1 0 0 0,1-1 0 0 0,1-1 0 0 0,1 1-24 0 0,1 0-64 0 0,1 0 96 0 0,1 1-32 0 0,2 0 0 0 0,2 0-64 0 0,1-1 96 0 0,2 1-32 0 0,2-1-64 0 0,3-1 80 0 0,2 0-80 0 0,2-1 80 0 0,2-2-16 0 0,1-2-64 0 0,3-1 96 0 0,2-2-32 0 0,2 0 0 0 0,2 0 0 0 0,2 0 0 0 0,0-1 0 0 0,2 1 0 0 0,1-1-64 0 0,1 1 96 0 0,0-1-32 0 0,0 2-64 0 0,9 3 72 0 0,5 1-72 0 0,0 1 0 0 0,-2-1 72 0 0,-2 0-72 0 0,-4-3 0 0 0,-1-1 72 0 0,6-1-72 0 0,3-1 72 0 0,0-2-72 0 0,-2-2 80 0 0,-3-2-80 0 0,-2-1 80 0 0,1 0-80 0 0,1-1 96 0 0,2-1-96 0 0,2-1 96 0 0,3-2-96 0 0,1-1 80 0 0,0-1-80 0 0,2-3 80 0 0,1-2-80 0 0,0-1 96 0 0,2-3-96 0 0,2-1 96 0 0,0-3-96 0 0,1-1 96 0 0,1-2-96 0 0,-1-2 96 0 0,1-2-96 0 0,0-3 96 0 0,-1-2-96 0 0,-2-2 96 0 0,-1-1-32 0 0,-3 0-64 0 0,0 0 96 0 0,-3 1-32 0 0,0 0-64 0 0,-1 0 80 0 0,0 0-80 0 0,-2-1 80 0 0,-2 1-80 0 0,-1-1 0 0 0,-3 1 0 0 0,-2 2 64 0 0,-3 0-64 0 0,-2 0 0 0 0,-3-1 72 0 0,-5 1-72 0 0,-3 0 0 0 0,-3 0 0 0 0,-3 1 0 0 0,-1-3 64 0 0,-3 0-64 0 0,-1-3 0 0 0,-3-1 64 0 0,-1-1-64 0 0,-2-2 0 0 0,-3-2 72 0 0,-3-1-72 0 0,-3-3 0 0 0,-2 1 64 0 0,-4-1-64 0 0,-4-1 0 0 0,-2 1 0 0 0,-4 1 0 0 0,-3-1 0 0 0,-2 1 64 0 0,-2 0-64 0 0,-3 0 0 0 0,-1-1 0 0 0,-2 0 0 0 0,-3-1 0 0 0,-3 0 0 0 0,-2 0 0 0 0,-2 0 0 0 0,-1 1 0 0 0,-1 0 0 0 0,-1 2 0 0 0,0 1 0 0 0,-1 1 0 0 0,-2 3 0 0 0,-2 0 0 0 0,-2 2 0 0 0,-4 1 0 0 0,-1 1 0 0 0,-2 2 0 0 0,-1 1 0 0 0,-1 1 0 0 0,0 1 0 0 0,0 1 0 0 0,2 0 0 0 0,-1 0 0 0 0,1-1 0 0 0,-10-3 0 0 0,-5-2 0 0 0,-1 2 0 0 0,0 2 0 0 0,2 2 0 0 0,0 3 0 0 0,0 2 0 0 0,-10-1 0 0 0,-4 1 0 0 0,0 2 0 0 0,3 2 0 0 0,4 2-64 0 0,4 3 64 0 0,2 3 0 0 0,2 2 0 0 0,-1 2 0 0 0,-2 2 0 0 0,-1 2 0 0 0,-2 1 0 0 0,-1 2 0 0 0,2 0 0 0 0,0 2 0 0 0,-2 0 0 0 0,0 2-64 0 0,-1 1 64 0 0,0-1 0 0 0,-1 1 0 0 0,1 0 0 0 0,-1 2 0 0 0,1 0 0 0 0,2 2 0 0 0,0 2 0 0 0,3 0-72 0 0,1 1 72 0 0,1 1 0 0 0,3 0 0 0 0,1 0 0 0 0,2 1 0 0 0,2 1 0 0 0,2 1 0 0 0,3 1 0 0 0,0 1 0 0 0,0 1 0 0 0,1 0 0 0 0,-1 2-64 0 0,-1 1 64 0 0,1 1 0 0 0,0 1 0 0 0,-4 2 0 0 0,0 0 0 0 0,4-1 0 0 0,3-1 0 0 0,6-1 0 0 0,1 4 0 0 0,4 1 0 0 0,6 0 0 0 0,6-1 0 0 0,4-1 0 0 0,5-1-64 0 0,2 0 64 0 0,4-1 0 0 0,3 0 0 0 0,2 0-64 0 0,2-1 64 0 0,3 1 0 0 0,2 0 0 0 0,1 1 0 0 0,2-1 0 0 0,6 7 0 0 0,5 2 0 0 0,4 1 0 0 0,3-1 0 0 0,3-2 0 0 0,2-1 0 0 0,3-2 0 0 0,1-1 0 0 0,1-2 0 0 0,2-2 0 0 0,0-2 0 0 0,3-3 0 0 0,1-1 0 0 0,2-2 0 0 0,2-1 0 0 0,3-2 0 0 0,2-3 0 0 0,2-2 0 0 0,0-2 0 0 0,1 0 0 0 0,2-1 0 0 0,0 0 0 0 0,1 1 0 0 0,-1-1 0 0 0,0-1 0 0 0,2-1 0 0 0,0 0 0 0 0,0 0 0 0 0,3 0 0 0 0,0 0 0 0 0,0 0 0 0 0,1 0 0 0 0,0 1 0 0 0,0-2 0 0 0,1-1 0 0 0,1-3 0 0 0,1-2 0 0 0,0-3 64 0 0,1-2-64 0 0,2-4 0 0 0,-1-1 0 0 0,0-1 0 0 0,0-1 0 0 0,-1 0 0 0 0,-1 0 0 0 0,1 0 64 0 0,-2 0-64 0 0,0-2 0 0 0,-1 0 64 0 0,1-2-64 0 0,0 1 0 0 0,-1-1 0 0 0,0 0 0 0 0,-1 1 0 0 0,-3 0 0 0 0,-1-1 64 0 0,-2-1-64 0 0,-2-1 0 0 0,-1-1 0 0 0,-3-1 64 0 0,0 1-64 0 0,-2-2 0 0 0,-1-1 0 0 0,-1-2 0 0 0,0-1 0 0 0,-1-3 0 0 0,-1 1 0 0 0,-2-1 64 0 0,-3-1-64 0 0,-2-1 0 0 0,-2-2 0 0 0,-3-1 64 0 0,-2-1-64 0 0,-1-2 0 0 0,-2-1 0 0 0,-2-1 64 0 0,-3 0-64 0 0,-3-1 0 0 0,-4 0 0 0 0,-3-1 64 0 0,-3 0-64 0 0,-4-1 0 0 0,-3 0 0 0 0,-4 0 64 0 0,-3-1-64 0 0,-4 0 0 0 0,-2 0 0 0 0,-4-1 0 0 0,-4 0 0 0 0,-4-2 64 0 0,-4 0-64 0 0,-3 0 0 0 0,-2 0 0 0 0,-1 1 0 0 0,-2 2 0 0 0,0 0 0 0 0,-1 2 0 0 0,-1 2 0 0 0,0 3 0 0 0,-1 1 0 0 0,-2 2 0 0 0,-2 2 0 0 0,-1 1 0 0 0,-10-3 0 0 0,-5-1 0 0 0,0 2 0 0 0,2 1 0 0 0,2 3 0 0 0,0 2 0 0 0,1 2 0 0 0,-1 1 0 0 0,-1 1 0 0 0,-1 2 0 0 0,-2 1 0 0 0,-4-1 0 0 0,-4 1 0 0 0,-2 1 0 0 0,-2 0 0 0 0,0 0 0 0 0,-1 1 0 0 0,-12 1 0 0 0,-3 2 0 0 0,1 1 0 0 0,2 4-64 0 0,3 3 64 0 0,2 3 0 0 0,2 3 0 0 0,1 4 0 0 0,0 2 0 0 0,-1 2 0 0 0,0 3 0 0 0,0 1-64 0 0,0 2 64 0 0,3 0 0 0 0,0 1 0 0 0,0 0 0 0 0,0 2 0 0 0,-2 1 0 0 0,0 1 0 0 0,1 1-64 0 0,1 0 64 0 0,3 1 0 0 0,2 0 0 0 0,3 0 0 0 0,2 0 0 0 0,2 1 0 0 0,4 0 0 0 0,1 2 0 0 0,3-1 0 0 0,2 1 0 0 0,1 1 0 0 0,2-1 0 0 0,2 1 0 0 0,4 0 0 0 0,1-1 0 0 0,3 0 0 0 0,3 0 0 0 0,2 0 0 0 0,3 0 0 0 0,4 1-64 0 0,3-2 64 0 0,4-1 0 0 0,3 0 0 0 0,3 0 0 0 0,1 2 0 0 0,2 2 0 0 0,3 2 0 0 0,1 2-64 0 0,2 2 64 0 0,3 1 0 0 0,3 1 0 0 0,2 0 0 0 0,2 1 0 0 0,2 0 0 0 0,3-1 0 0 0,1 0 0 0 0,1 1 0 0 0,2 0 0 0 0,2 0 0 0 0,3 0 0 0 0,2 1 0 0 0,3 0 0 0 0,1-1 0 0 0,1-1-64 0 0,2-1 64 0 0,1-1 0 0 0,3 0 0 0 0,1-1 0 0 0,3-2 0 0 0,0-2 0 0 0,4-1 0 0 0,3-3 0 0 0,3 0 0 0 0,14 1 0 0 0,7-1 0 0 0,2-1 0-495-4,1-4 0 495 4,-1-3 0 0 0,0-4 0 0 0,0-2 0 0 0,2-4 0 0 0,2-2 0 0 0,2-1 0 0 0,2-1 0 0 0,0 0 0 0 0,1 1 0 0 0,1 0 64 0 0,-1 0-64 0 0,-1-1 0 0 0,0-1 0 0 0,-1 0 0 0 0,0 0 0 0 0,-1-1 0 0 0,-1 1 0 0 0,0-1 0 0 0,0 0 0 0 0,1-1 0 0 0,1-1 0 0 0,0-3 0 0 0,1-2 0 0 0,0-3 0 0 0,0-2 0 0 0,1-2 64 0 0,-1-1-64 0 0,0-2 0 0 0,-1-1 0 0 0,-1-2 0 0 0,0-3 0 0 0,0-2 0 0 0,0-2 0 0 0,-2-3 0 0 0,-2-1 0 0 0,-4-1 72 0 0,-3-3-72 0 0,-5-1 0 0 0,-4-2 64 0 0,-5-2-64 0 0,-5-2 0 0 0,-6-3 0 0 0,-4-2 0 0 0,-7-5 64 0 0,-5-2-64 0 0,-6-4 0 0 0,-8-4 64 0 0,-7-4-64 0 0,-9-4 0 0 0,-7-3 0 0 0,-8-3 0 0 0,-8 1 0 0 0,-6-1 0 0 0,-7 2 0 0 0,-5 3-80 0 0,-4 5-72 0 0,-4 7-8 0 0,-14 4-1520 0 0,-18 12-1936 0 0,4 12-20831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48:29.169"/>
    </inkml:context>
    <inkml:brush xml:id="br0">
      <inkml:brushProperty name="width" value="0.1" units="cm"/>
      <inkml:brushProperty name="height" value="0.1" units="cm"/>
      <inkml:brushProperty name="color" value="#E71224"/>
    </inkml:brush>
  </inkml:definitions>
  <inkml:trace contextRef="#ctx0" brushRef="#br0">1 236 2183 0 0,'0'0'9'0'0,"0"1"0"0"0,0-1 0 0 0,0 0 0 0 0,0 0 0 0 0,0 0-1 0 0,0 0 1 0 0,0 1 0 0 0,0-1 0 0 0,0 0 0 0 0,0 0-1 0 0,0 0 1 0 0,0 0 0 0 0,0 1 0 0 0,0-1 0 0 0,0 0-1 0 0,0 0 1 0 0,0 0 0 0 0,0 0 0 0 0,1 0 0 0 0,-1 1-1 0 0,0-1 1 0 0,0 0 0 0 0,0 0 0 0 0,0 0 0 0 0,0 0-1 0 0,0 0 1 0 0,1 0 0 0 0,-1 1 0 0 0,0-1 0 0 0,0 0 0 0 0,0 0-1 0 0,0 0 1 0 0,0 0 0 0 0,1 0 0 0 0,-1 0 0 0 0,0 0-1 0 0,0 0 1 0 0,0 0 0 0 0,0 0 0 0 0,1 0 0 0 0,5-5 587 0 0,1-2-615 0 0,-2 2 158 0 0,-1 0-1 0 0,1 0 1 0 0,-1 0 0 0 0,0-1-1 0 0,-1 0 1 0 0,1 0 0 0 0,-1 0-1 0 0,0 0 1 0 0,-1 0-1 0 0,2-7 1 0 0,-1 5 437 0 0,1 0 0 0 0,-1 0 0 0 0,1 0 0 0 0,9-13 0 0 0,-11 20-495 0 0,-1 0-1 0 0,1-1 0 0 0,0 1 0 0 0,-1 0 0 0 0,1 0 1 0 0,0 0-1 0 0,0 0 0 0 0,0 0 0 0 0,0 0 0 0 0,0 1 0 0 0,0-1 1 0 0,3 0-1 0 0,30-4 239 0 0,-21 4-227 0 0,11-4 84 0 0,-1-1 1 0 0,-1-1 0 0 0,38-17-1 0 0,-39 15-25 0 0,-1 0-1 0 0,2 2 1 0 0,-1 0-1 0 0,36-4 0 0 0,-40 9-125 0 0,0 2-1 0 0,0 0 1 0 0,1 1-1 0 0,-1 1 1 0 0,0 0-1 0 0,18 6 1 0 0,102 38 123 0 0,-132-44-148 0 0,118 33 445 0 0,-68-22-303 0 0,141 28-11 0 0,-155-36-93 0 0,-1-2 0 0 0,77-4 0 0 0,-48 0 152 0 0,138 15 0 0 0,-179-12-175 0 0,305 10 294 0 0,-263-9-232 0 0,97 18-1 0 0,12 1 38 0 0,34-12-86 0 0,106 9-3 0 0,110-4-25 0 0,-260-17 0 0 0,124 2 0 0 0,-244 4 9 0 0,50 11 0 0 0,38 4 21 0 0,-120-19-27 0 0,1 1 0 0 0,-1-2-1 0 0,0-1 1 0 0,0 0 0 0 0,31-8-1 0 0,-13-1 30 0 0,-5 1 64 0 0,0 2 0 0 0,62-9 0 0 0,-87 17-248 0 0,1 0 0 0 0,-1 0 0 0 0,0 1 0 0 0,0-1 0 0 0,9 3 0 0 0,-13-3 40 0 0,0 1 0 0 0,-1-1 0 0 0,1 1 0 0 0,-1-1 0 0 0,1 1 0 0 0,0 0 0 0 0,-1 0 1 0 0,0-1-1 0 0,1 1 0 0 0,-1 0 0 0 0,1 0 0 0 0,-1 1 0 0 0,0-1 0 0 0,0 0 0 0 0,1 0 0 0 0,-1 0 0 0 0,0 1 0 0 0,0-1 0 0 0,-1 1 0 0 0,1-1 0 0 0,0 1 0 0 0,0-1 1 0 0,-1 1-1 0 0,2 2 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3:51.246"/>
    </inkml:context>
    <inkml:brush xml:id="br0">
      <inkml:brushProperty name="width" value="0.35" units="cm"/>
      <inkml:brushProperty name="height" value="2.1" units="cm"/>
      <inkml:brushProperty name="color" value="#33CCFF"/>
      <inkml:brushProperty name="inkEffects" value="pencil"/>
    </inkml:brush>
  </inkml:definitions>
  <inkml:trace contextRef="#ctx0" brushRef="#br0">3533 410 7831 261974 54203,'-2'-4'696'0'0,"-3"-10"-560"0"0,-2-7 336 0 0,-1-1 64 0 0,-1 3 8 0 0,1 2 8 0 0,-2 1-8 0 0,-3 0 0 0 0,-4-2 0 0 0,-5-2 0 0 0,-6 1-256 0 0,-2 2-64 0 0,-3 1 0 0 0,-2 4-8 0 0,-1 1-120 0 0,-1 4-16 0 0,-1 1-8 0 0,-8-1 208 0 0,-5-1-48 0 0,-1-1 8 0 0,0-1 0 0 0,1 0 24 0 0,2-1 8 0 0,2 0 0 0 0,2 1 0 0 0,1 0-48 0 0,-2 1 0 0 0,-1 1-8 0 0,-12 0 168 0 0,-4 1-224 0 0,-2 0 0 0 0,1 1 0 0 0,3 0 56 0 0,2 1 8 0 0,3 0 0 0 0,0 2 0 0 0,1 0-32 0 0,0 2-8 0 0,-1 0 0 0 0,0 3 0 0 0,0 0-88 0 0,-1 1-8 0 0,1 2-8 0 0,0 1 0 0 0,1 0-80 0 0,2 2 96 0 0,0 1-96 0 0,0 0 96 0 0,0 2 8 0 0,-1 2 8 0 0,0 1 0 0 0,0 2 0 0 0,-1 2-40 0 0,0 2-8 0 0,-2 1 0 0 0,1 3 0 0 0,-1 2-64 0 0,-1 4 64 0 0,1 1-64 0 0,1 2 64 0 0,1 0-64 0 0,2 1 80 0 0,2 0-80 0 0,3 0 80 0 0,4-1-80 0 0,5-2 0 0 0,3 0 0 0 0,4 0 0 0 0,2 3 0 0 0,1 1 64 0 0,2 1-64 0 0,1 0 0 0 0,1 1 0 0 0,1 1 0 0 0,1-1 0 0 0,1-1 0 0 0,1-1 0 0 0,2-1 0 0 0,1 0 0 0 0,1-1 0 0 0,1 0 0 0 0,-1 8 0 0 0,1 2 0 0 0,1 2 64 0 0,2-2-64 0 0,3-2 0 0 0,1-1 64 0 0,3-2-64 0 0,2 1 0 0 0,2-2 72 0 0,2 0-72 0 0,3 0 0 0 0,1-1 72 0 0,3 0-72 0 0,3-1 0 0 0,1-1 96 0 0,2-1-32 0 0,1-2 0 0 0,1-1-64 0 0,2-1 128 0 0,2-1-32 0 0,1 1-8 0 0,0-2 0 0 0,1 1 16 0 0,1-1 8 0 0,1 1 0 0 0,2 0 0 0 0,1 2 16 0 0,2-1 8 0 0,3 0 0 0 0,2-1 0 0 0,3-1-8 0 0,2-1 0 0 0,2-2 0 0 0,3-2 0 0 0,0 0 0 0 0,3-2-8 0 0,1-2 0 0 0,1-1 0 0 0,1-3-24 0 0,2 0 0 0 0,0-3 0 0 0,2-2 0 0 0,1-1-32 0 0,2-1 0 0 0,2-2-64 0 0,2-1 96 0 0,2-1-16 0 0,2-1-8 0 0,0-1 0 0 0,0-2 0 0 0,1-2 32 0 0,0-2 8 0 0,0-1 0 0 0,0-1 0 0 0,0-3 32 0 0,0-3 8 0 0,1-1 0 0 0,0-3 0 0 0,1-2-16 0 0,-2-1 0 0 0,-1-2 0 0 0,9-6 112 0 0,2-2-144 0 0,-1-2 0 0 0,-3 0 0 0 0,-5 0-8 0 0,-3 2-8 0 0,-4 0 0 0 0,-2 1 0 0 0,-1 2-88 0 0,8-5 96 0 0,1 0 0 0 0,-3 0-96 0 0,-4 1 80 0 0,-4 1-80 0 0,-4 1 80 0 0,-3 1-80 0 0,-2 1 80 0 0,-3 0-80 0 0,-1-1 80 0 0,-2-1-80 0 0,-1-1 80 0 0,-1-2-80 0 0,-2-2 80 0 0,-3 0-80 0 0,-2-2 80 0 0,-2 0-80 0 0,-2-1 80 0 0,-3-1-80 0 0,-2-1 64 0 0,-3 0-64 0 0,-2-1 64 0 0,-5 0-64 0 0,-2 0 80 0 0,-5 1-80 0 0,-4 1 80 0 0,-4 0-80 0 0,-5 0 0 0 0,-4 2 72 0 0,-3 0-72 0 0,-4 1 0 0 0,-4-1 72 0 0,-2 0-72 0 0,-1 0 0 0 0,-3-1 64 0 0,-2 0-64 0 0,-1-1 0 0 0,-2 0 0 0 0,-1 0 0 0 0,-1 0 0 0 0,-1 1 0 0 0,-2 2 0 0 0,-2 2 0 0 0,0 1 0 0 0,-3 2 0 0 0,-1 3 0 0 0,-1 1 0 0 0,-3 2 0 0 0,-1 2 0 0 0,-2 1 0 0 0,-2 2 0 0 0,-1 1 0 0 0,0 2 0 0 0,-2 2 0 0 0,0 2 0 0 0,-1 1 0 0 0,-1 1 0 0 0,1 1 0 0 0,1 2 0 0 0,1-1 0 0 0,2 2 0 0 0,-10-2 0 0 0,-3 0 0 0 0,2 2 0 0 0,2 1 0 0 0,2 2 0 0 0,1 3 0 0 0,1 3 0 0 0,0 2 0 0 0,-1 4 0 0 0,1 2 0 0 0,2 2 0 0 0,1 3 0 0 0,0 1 0 0 0,1 1 0 0 0,-1 2-64 0 0,1 0 64 0 0,2 0 0 0 0,1 3 0 0 0,0 2 0 0 0,1 3 0 0 0,0 4 0 0 0,0 3 0 0 0,1 3-64 0 0,2 2 64 0 0,4 1 0 0 0,-2 7 0 0 0,3 2 0 0 0,5-1 0 0 0,3-1 0 0 0,4-2-64 0 0,3-2 64 0 0,2-1 0 0 0,3-3 0 0 0,1-1 0 0 0,3-2 0 0 0,1-2 0 0 0,3-3 0 0 0,2 0 0 0 0,1-1 0 0 0,3 1 0 0 0,1 1 0 0 0,2 1-64 0 0,2 1 64 0 0,2 2 0 0 0,3 0 0 0 0,1 0 0 0 0,2 0 0 0 0,3-1 0 0 0,2 0-72 0 0,3-1 72 0 0,2 0 0 0 0,2-2 0 0 0,3 0 0 0 0,1 0 0 0 0,1-2-64 0 0,3-1 64 0 0,1-1 0 0 0,2-2 0 0 0,0-2 0 0 0,1-1 0 0 0,0-1 0 0 0,1-1 0 0 0,1-1-64 0 0,1-1 64 0 0,2-1 0 0 0,2-1 0 0 0,2-1 0 0 0,3-1 0 0 0,1 1 0 0 0,0 0 0 0 0,2-2 0 0 0,0 1 0 0 0,9 3 0 0 0,7 2 0 0 0,1-1 0 0 0,1-3 0 0 0,-2-2 0 0 0,-1-2 0 0 0,-1-3 0 0 0,0-2 0 0 0,-1-2 0 0 0,-1-3 0 0 0,-1-1 0 0 0,0-3 0 0 0,1-2 0 0 0,2-3 0 0 0,4-2 0 0 0,3-2 64 0 0,1-3-64 0 0,1 0 0 0 0,-1-3 0 0 0,10-3 0 0 0,1-2 64 0 0,-2-1-64 0 0,-4 1 0 0 0,-3-1 0 0 0,-5 1 0 0 0,-3-1 0 0 0,6-3 64 0 0,-1-2-64 0 0,-4 1 0 0 0,-5 0 72 0 0,-7 2-72 0 0,-7 1 0 0 0,-4 0 64 0 0,-4 0-64 0 0,-4-2 0 0 0,-3-1 0 0 0,-3 0 72 0 0,-1 0-72 0 0,-3-1 0 0 0,-3 0 72 0 0,-2-1-72 0 0,-3 0 80 0 0,-3 0-80 0 0,-3-1 80 0 0,-3 0-80 0 0,-2-3 0 0 0,-3-2 72 0 0,-2-2-72 0 0,-3-1 0 0 0,-3-1 0 0 0,-1 0 0 0 0,-4-1 64 0 0,-1 0-64 0 0,-2 1 0 0 0,-2 1 0 0 0,0 1 0 0 0,-1-2 0 0 0,1 1 0 0 0,1 1 0 0 0,1 1 0 0 0,1 1 0 0 0,-2-1 0 0 0,0 0 0 0 0,-2 1 0 0 0,-1-1 0 0 0,-3 0 0 0 0,-1 0 0 0 0,-1 1 0 0 0,-3 2 0 0 0,-1 1 0 0 0,-3 1 0 0 0,-1 2 0 0 0,-4 2 0 0 0,-1 1 0 0 0,-4 2 0 0 0,-3 2 0 0 0,-2 2 0 0 0,-2 1 0 0 0,-2 1 0 0 0,-2 2 0 0 0,-1 1 0 0 0,-2 1 0 0 0,-1 2 0 0 0,-1 1 0 0 0,-1 3 0 0 0,-1 2 0 0 0,-1 4 0 0 0,-1 2 0 0 0,-1 4 0 0 0,0 2 0 0 0,0 2 0 0 0,2 2 0 0 0,2 0 0 0 0,1 0 0 0 0,1 1 0 0 0,0 2 0 0 0,-1 4 0 0 0,-15 8-64 0 0,-7 7 64 0 0,-1 5 0 0 0,1 4 0 0 0,5 1 0 0 0,5 0-64 0 0,5 1 64 0 0,4-1 0 0 0,4 1 0 0 0,3 1 0 0 0,2 1 0 0 0,-4 9 0 0 0,0 4 0 0 0,5 2-136 0 0,6 1 8 0 0,6 1 8 0 0,-2 18-1304 0 0,-2 31-1704 0 0,6-3-20559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00.627"/>
    </inkml:context>
    <inkml:brush xml:id="br0">
      <inkml:brushProperty name="width" value="0.1" units="cm"/>
      <inkml:brushProperty name="height" value="0.1" units="cm"/>
      <inkml:brushProperty name="color" value="#F4F91B"/>
    </inkml:brush>
  </inkml:definitions>
  <inkml:trace contextRef="#ctx0" brushRef="#br0">5765 64 1839 0 0,'-33'13'288'0'0,"26"-10"-220"0"0,0 0-1 0 0,1-1 0 0 0,-1 1 1 0 0,0-2-1 0 0,-1 1 0 0 0,1-1 0 0 0,0 0 1 0 0,0 0-1 0 0,-1-1 0 0 0,1 0 1 0 0,0 0-1 0 0,-10-2 0 0 0,-4-2 721 0 0,0-1 0 0 0,-37-15 0 0 0,35 12 69 0 0,-22-6-42 0 0,-1 3 0 0 0,-71-8 0 0 0,84 14-652 0 0,5 2-19 0 0,0 1 0 0 0,0 1 0 0 0,-33 4 0 0 0,-84 15 505 0 0,142-18-634 0 0,-52 9 279 0 0,0-3-1 0 0,-100-2 0 0 0,81-4-83 0 0,-19-2 108 0 0,64-1-158 0 0,0 2 0 0 0,-53 5 0 0 0,-58 17 337 0 0,84-12-339 0 0,11-2-59 0 0,-204 27 203 0 0,-304 21 824 0 0,449-46-1005 0 0,-211 10 200 0 0,143-21 41 0 0,-124 2 90 0 0,40 18-255 0 0,112-6-189 0 0,91-8 51 0 0,-7 0 34 0 0,-82-3 0 0 0,69-3-32 0 0,37 1-54 0 0,-60-8 0 0 0,-263-48 492 0 0,257 42-289 0 0,-237-49 710 0 0,291 56-850 0 0,1 3 0 0 0,-2 1 0 0 0,-89 6 0 0 0,36 6-169 0 0,-105 24 0 0 0,146-22 1 0 0,-47 14-1714 0 0,58-11-3880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31.497"/>
    </inkml:context>
    <inkml:brush xml:id="br0">
      <inkml:brushProperty name="width" value="0.1" units="cm"/>
      <inkml:brushProperty name="height" value="0.1" units="cm"/>
      <inkml:brushProperty name="color" value="#E71224"/>
    </inkml:brush>
  </inkml:definitions>
  <inkml:trace contextRef="#ctx0" brushRef="#br0">2379 234 1839 0 0,'0'-2'102'0'0,"-1"0"0"0"0,0 0 0 0 0,1 0 0 0 0,-1 0 0 0 0,0 0 0 0 0,0 0 0 0 0,0 0-1 0 0,-1 1 1 0 0,1-1 0 0 0,0 0 0 0 0,-1 1 0 0 0,1-1 0 0 0,-1 1 0 0 0,1-1 0 0 0,-1 1-1 0 0,0 0 1 0 0,1-1 0 0 0,-4 0 0 0 0,-13-13 474 0 0,8 2-138 0 0,0 1-1 0 0,0 0 1 0 0,-2 1-1 0 0,1 0 1 0 0,-20-13-1 0 0,24 19-197 0 0,0 1-1 0 0,0 1 1 0 0,0-1 0 0 0,0 1-1 0 0,0 1 1 0 0,-1-1 0 0 0,1 1-1 0 0,-1 1 1 0 0,0-1 0 0 0,1 1-1 0 0,-1 0 1 0 0,0 1 0 0 0,-9 0-1 0 0,-124 15 1237 0 0,105-12-1037 0 0,-45-3-1 0 0,33-1-3 0 0,-141-4 992 0 0,152 3-1198 0 0,-260-7 523 0 0,259 11-549 0 0,0 2-1 0 0,-55 12 1 0 0,-14 3-53 0 0,88-17-140 0 0,-19 3 54 0 0,0-2 0 0 0,-57-2 0 0 0,-27-14 147 0 0,65 8 1107 0 0,-92-22 0 0 0,142 26-1601 0 0,-110-33-670 0 0,114 32 973 0 0,1 1-1 0 0,0 0 1 0 0,-1-1 0 0 0,1 0-1 0 0,0 1 1 0 0,0-1 0 0 0,0 0-1 0 0,0 0 1 0 0,0 0 0 0 0,-2-4 0 0 0,3 4 32 0 0,-1 0 0 0 0,1 0 0 0 0,-1 0 0 0 0,0 0 0 0 0,1 1 0 0 0,-1-1 0 0 0,0 0 0 0 0,0 1 0 0 0,-1 0 0 0 0,1-1 0 0 0,-3 0 0 0 0,5 2-45 0 0,-1-1-1 0 0,0 1 1 0 0,0 0-1 0 0,1 0 1 0 0,-1 0 0 0 0,0 0-1 0 0,0 0 1 0 0,0 1-1 0 0,1-1 1 0 0,-1 0-1 0 0,0 0 1 0 0,0 0 0 0 0,1 1-1 0 0,-1-1 1 0 0,0 0-1 0 0,1 1 1 0 0,-1-1-1 0 0,0 1 1 0 0,1-1 0 0 0,-1 1-1 0 0,1-1 1 0 0,-1 1-1 0 0,0-1 1 0 0,0 2-1 0 0,-14 19 203 0 0,8-11-154 0 0,-3 4-55 0 0,1 0 0 0 0,-10 19 0 0 0,-1 1 0 0 0,7-10 30 0 0,1 1 0 0 0,1 1-1 0 0,-14 47 1 0 0,14-39-10 0 0,5-14 35 0 0,1 0 0 0 0,1 1 0 0 0,-3 36 0 0 0,5 65 172 0 0,-2 22 6 0 0,-3-85 61 0 0,-19 73 0 0 0,18-97-161 0 0,-26 87 67 0 0,24-88-74 0 0,1-1 0 0 0,2 1 0 0 0,-5 68 0 0 0,4 9 169 0 0,-1-47-179 0 0,4-38-91 0 0,-2 35 0 0 0,7-52-14 0 0,0 0 0 0 0,1 0 1 0 0,0 0-1 0 0,0 0 0 0 0,1 0 0 0 0,0 0 1 0 0,5 14-1 0 0,5 7 115 0 0,-6-13-82 0 0,1 0 0 0 0,13 25 0 0 0,-16-37-34 0 0,-1 0 1 0 0,1 0-1 0 0,-1 0 1 0 0,2-1-1 0 0,-1 1 1 0 0,0-1-1 0 0,1 0 1 0 0,-1 0-1 0 0,1-1 1 0 0,0 0-1 0 0,10 6 1 0 0,1-3 45 0 0,0 0 1 0 0,0 0-1 0 0,1-2 1 0 0,-1 0-1 0 0,1-1 1 0 0,0 0-1 0 0,18-1 1 0 0,9-2 79 0 0,66-8 1 0 0,-91 5-100 0 0,108-6 123 0 0,-121 9-158 0 0,36 0 1 0 0,1 1 0 0 0,43 8 0 0 0,18 1-3 0 0,-40-6 0 0 0,42 1 66 0 0,-11-1-68 0 0,-14 5 2 0 0,63 3 11 0 0,84-25 106 0 0,-25 7-122 0 0,-140 7 40 0 0,103-12-1 0 0,-136 6-34 0 0,1 2 0 0 0,58 1 0 0 0,-11 4 0 0 0,-61-1 0 0 0,0 1 0 0 0,0 0 0 0 0,0 1 0 0 0,0 1 0 0 0,0 1 0 0 0,18 8 0 0 0,-12-2 1 0 0,-10-4-2 0 0,1-1 1 0 0,22 8-1 0 0,-32-13 2 0 0,0 0 0 0 0,0 0-1 0 0,0-1 1 0 0,0 1 0 0 0,0-1 0 0 0,0 0 0 0 0,0 0-1 0 0,0 0 1 0 0,0-1 0 0 0,0 1 0 0 0,0-1-1 0 0,0 0 1 0 0,0 0 0 0 0,5-2 0 0 0,85-35 87 0 0,-51 21-76 0 0,49-25 0 0 0,-78 34-1 0 0,-1 0 0 0 0,0-1-1 0 0,0 0 1 0 0,-1-1-1 0 0,0-1 1 0 0,0 0 0 0 0,13-17-1 0 0,-20 22 9 0 0,-1-1 0 0 0,0 0 0 0 0,0 0 0 0 0,0 0 0 0 0,-1-1 0 0 0,0 1-1 0 0,-1-1 1 0 0,0 0 0 0 0,0 0 0 0 0,0 1 0 0 0,-1-1 0 0 0,0-11 0 0 0,-1-8 114 0 0,-1 0-1 0 0,-6-36 1 0 0,-1-30 23 0 0,9 37-134 0 0,0-29 20 0 0,-3-59-46 0 0,0-2 46 0 0,0 117-19 0 0,-2 0-1 0 0,0 1 1 0 0,-11-33-1 0 0,-7-7-23 0 0,-13-47 66 0 0,27 89-53 0 0,-2 0-1 0 0,0 1 1 0 0,-2 0-1 0 0,-1 1 1 0 0,-16-23-1 0 0,-12-26-16 0 0,-85-162 5 0 0,126 234-4 0 0,0 0-1 0 0,0 1 1 0 0,-1-1-1 0 0,1 0 0 0 0,0 1 1 0 0,-1-1-1 0 0,1 0 1 0 0,-1 1-1 0 0,1-1 1 0 0,-1 1-1 0 0,1-1 1 0 0,-1 1-1 0 0,1-1 1 0 0,-1 1-1 0 0,1-1 1 0 0,-1 1-1 0 0,0 0 1 0 0,1-1-1 0 0,-1 1 1 0 0,0-1-1 0 0,0 1-25 0 0,1 1 1 0 0,-1-1-1 0 0,1 0 0 0 0,0 0 1 0 0,-1 0-1 0 0,1 0 0 0 0,0 1 1 0 0,-1-1-1 0 0,1 0 0 0 0,0 0 0 0 0,-1 1 1 0 0,1-1-1 0 0,0 0 0 0 0,-1 1 1 0 0,1-1-1 0 0,0 0 0 0 0,-1 1 1 0 0,1-1-1 0 0,0 0 0 0 0,0 1 0 0 0,0-1 1 0 0,0 1-1 0 0,-1 0 0 0 0,-7 31-3116 0 0,8-31 2762 0 0,-4 23-7238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46.520"/>
    </inkml:context>
    <inkml:brush xml:id="br0">
      <inkml:brushProperty name="width" value="0.1" units="cm"/>
      <inkml:brushProperty name="height" value="0.1" units="cm"/>
      <inkml:brushProperty name="color" value="#E71224"/>
    </inkml:brush>
  </inkml:definitions>
  <inkml:trace contextRef="#ctx0" brushRef="#br0">3 19 1375 0 0,'-2'-17'1480'0'0,"5"15"-483"0"0,6 8-546 0 0,-8-4-469 0 0,1 0 0 0 0,-1 0 0 0 0,0 0 0 0 0,1 0 0 0 0,-1 0-1 0 0,0 0 1 0 0,0 0 0 0 0,-1 0 0 0 0,1 1 0 0 0,0-1 0 0 0,0 3-1 0 0,2 6-121 0 0,-1-5-150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23.827"/>
    </inkml:context>
    <inkml:brush xml:id="br0">
      <inkml:brushProperty name="width" value="0.1" units="cm"/>
      <inkml:brushProperty name="height" value="0.1" units="cm"/>
      <inkml:brushProperty name="color" value="#E71224"/>
    </inkml:brush>
  </inkml:definitions>
  <inkml:trace contextRef="#ctx0" brushRef="#br0">2753 1 919 0 0,'2'0'275'0'0,"1"0"0"0"0,-1 0 0 0 0,1 0 0 0 0,-1 0 0 0 0,1 0 0 0 0,-1 1 0 0 0,1-1 0 0 0,-1 1 0 0 0,1 0 0 0 0,4 2 0 0 0,-7-3-213 0 0,1 0 0 0 0,-1 0 0 0 0,1 0 0 0 0,-1 0-1 0 0,1 1 1 0 0,0-1 0 0 0,-1 0 0 0 0,1 0 0 0 0,-1 1 0 0 0,1-1 0 0 0,-1 0 0 0 0,0 1-1 0 0,1-1 1 0 0,-1 1 0 0 0,1-1 0 0 0,-1 1 0 0 0,0-1 0 0 0,1 0 0 0 0,-1 1 0 0 0,0-1 0 0 0,1 1-1 0 0,-1 0 1 0 0,0-1 0 0 0,0 1 0 0 0,1-1 0 0 0,-1 1 0 0 0,0-1 0 0 0,0 1 0 0 0,0-1 0 0 0,0 1-1 0 0,0 0 1 0 0,0-1 0 0 0,0 1 0 0 0,0-1 0 0 0,0 1 0 0 0,0 0 0 0 0,0-1 0 0 0,0 1 0 0 0,-1-1-1 0 0,1 1 1 0 0,0-1 0 0 0,0 1 0 0 0,-1-1 0 0 0,1 1 0 0 0,0-1 0 0 0,0 1 0 0 0,-1-1 0 0 0,1 1-1 0 0,-1-1 1 0 0,1 1 0 0 0,-1 0 0 0 0,-2 0 97 0 0,0 1-1 0 0,0 0 1 0 0,-1-1 0 0 0,1 1-1 0 0,0-1 1 0 0,-1 0 0 0 0,1 0-1 0 0,-1-1 1 0 0,1 1 0 0 0,-1 0-1 0 0,1-1 1 0 0,-5 0 0 0 0,-9 2 255 0 0,-6 2-91 0 0,-108 18 837 0 0,-149 5 1 0 0,-222-49 276 0 0,124-2-632 0 0,165 23-553 0 0,-288 35 0 0 0,98 35-775 0 0,229-32-3506 0 0,53-13-481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6:03.801"/>
    </inkml:context>
    <inkml:brush xml:id="br0">
      <inkml:brushProperty name="width" value="0.1" units="cm"/>
      <inkml:brushProperty name="height" value="0.1" units="cm"/>
      <inkml:brushProperty name="color" value="#E71224"/>
    </inkml:brush>
  </inkml:definitions>
  <inkml:trace contextRef="#ctx0" brushRef="#br0">3367 104 919 0 0,'-1'-9'571'0'0,"-1"1"0"0"0,1 0 0 0 0,1-1 0 0 0,0 1 0 0 0,0-1 0 0 0,0 1 0 0 0,4-17 0 0 0,-4 25-530 0 0,1-1-1 0 0,-1 0 1 0 0,0 1-1 0 0,0-1 1 0 0,0 1-1 0 0,0-1 1 0 0,0 0-1 0 0,0 1 1 0 0,0-1-1 0 0,0 0 1 0 0,0 1-1 0 0,0-1 0 0 0,0 0 1 0 0,0 1-1 0 0,0-1 1 0 0,0 0-1 0 0,-1 1 1 0 0,1-1-1 0 0,0 0 1 0 0,-1 1-1 0 0,1-1 1 0 0,0 1-1 0 0,-1-1 1 0 0,1 1-1 0 0,0-1 1 0 0,-1 1-1 0 0,1-1 1 0 0,-1 1-1 0 0,1-1 0 0 0,-1 1 1 0 0,1 0-1 0 0,-1-1 1 0 0,-1 0-1 0 0,1 1 49 0 0,1 0 0 0 0,-1 0-1 0 0,0 0 1 0 0,0 1 0 0 0,0-1-1 0 0,0 0 1 0 0,0 0-1 0 0,0 0 1 0 0,0 1 0 0 0,0-1-1 0 0,1 0 1 0 0,-1 1 0 0 0,0-1-1 0 0,0 1 1 0 0,0-1 0 0 0,1 1-1 0 0,-1-1 1 0 0,0 1 0 0 0,1 0-1 0 0,-1-1 1 0 0,0 1-1 0 0,1 0 1 0 0,-1 0 0 0 0,0 0-1 0 0,-12 19 374 0 0,7-11-381 0 0,0 0 0 0 0,0 0 0 0 0,-14 13 1 0 0,18-20-51 0 0,-1 0 0 0 0,1 0 0 0 0,0 0 0 0 0,-1-1 0 0 0,0 1 0 0 0,1-1 0 0 0,-1 1 0 0 0,0-1 1 0 0,0 0-1 0 0,0 0 0 0 0,0 0 0 0 0,1 0 0 0 0,-1-1 0 0 0,-1 1 0 0 0,1-1 0 0 0,0 0 0 0 0,0 0 1 0 0,-3 0-1 0 0,-141-14 2442 0 0,130 13-2176 0 0,-7-1 22 0 0,-1 1 0 0 0,1 1-1 0 0,-43 7 1 0 0,36-2-120 0 0,0-2 1 0 0,-1-1-1 0 0,-41-2 0 0 0,-60-10 550 0 0,-78 1 449 0 0,163 13-932 0 0,-72 15 0 0 0,-25 3-66 0 0,107-21-41 0 0,0-2 1 0 0,1-2-1 0 0,-1-2 0 0 0,-37-9 1 0 0,35 6 52 0 0,0 2 0 0 0,-1 1 0 0 0,-49 1 0 0 0,-287 46 98 0 0,195-22-186 0 0,-51 8 8 0 0,207-23-116 0 0,-82 20 154 0 0,93-20-119 0 0,0 0 1 0 0,0 1-1 0 0,0 0 0 0 0,-25 17 0 0 0,-33 21 69 0 0,42-26-62 0 0,-45 33 0 0 0,50-31-9 0 0,0 2 0 0 0,2 1-1 0 0,1 0 1 0 0,0 2 0 0 0,-35 51-1 0 0,6 11 28 0 0,-26 40-10 0 0,-7 6 360 0 0,78-121-403 0 0,-1 0 0 0 0,2 1-1 0 0,0 0 1 0 0,0 1 0 0 0,1-1 0 0 0,1 1 0 0 0,0 0-1 0 0,-2 17 1 0 0,0 13 37 0 0,-1 58-1 0 0,6-74-46 0 0,2-1-1 0 0,0 1 1 0 0,2 0-1 0 0,1-1 1 0 0,1 1-1 0 0,2-1 1 0 0,0-1 0 0 0,2 1-1 0 0,1-1 1 0 0,1-1-1 0 0,21 36 1 0 0,14 12 52 0 0,3-2 0 0 0,4-2 1 0 0,69 69-1 0 0,-71-87 8 0 0,3-3 0 0 0,96 68 0 0 0,-95-80 29 0 0,100 50 1 0 0,160 38 140 0 0,-247-104-178 0 0,0-3 0 0 0,128 15-1 0 0,231-2 150 0 0,-185-34-108 0 0,0-20 70 0 0,-1 1-85 0 0,-178 18-67 0 0,0-2-1 0 0,-1-4 1 0 0,0-2-1 0 0,96-33 0 0 0,-37-2 50 0 0,-3-6 0 0 0,143-88 0 0 0,-214 115-46 0 0,-12 7 26 0 0,39-30 0 0 0,-30 17-7 0 0,83-68 38 0 0,-97 74-60 0 0,-1-1 1 0 0,26-32-1 0 0,-40 43 13 0 0,-1-1-1 0 0,-1 0 1 0 0,0-1-1 0 0,-2 0 1 0 0,0-1-1 0 0,-1-1 1 0 0,7-22-1 0 0,-11 24 12 0 0,-1-1 0 0 0,-1-1 0 0 0,-1 1 0 0 0,-1-1 0 0 0,-1 1-1 0 0,-1-1 1 0 0,-3-27 0 0 0,0 21 54 0 0,-2 1 0 0 0,-1 0 0 0 0,-1 0 0 0 0,-1 0-1 0 0,-14-27 1 0 0,4 15-250 0 0,-3 0 0 0 0,-1 2-1 0 0,-2 1 1 0 0,-1 0 0 0 0,-1 2 0 0 0,-3 1-1 0 0,-32-29 1 0 0,13 16 409 0 0,-3 2-1 0 0,-1 3 1 0 0,-2 2-1 0 0,-2 2 1 0 0,-1 3-1 0 0,-1 2 1 0 0,-84-30-1 0 0,-229-50-260 0 0,34 47 0 0 0,246 51-50 0 0,-134 0 0 0 0,-91 22-90 0 0,232-4-163 0 0,-116 21 0 0 0,158-17-240 0 0,0 2 0 0 0,0 2 0 0 0,1 2 0 0 0,-62 30 0 0 0,24 0-1321 0 0,-4 7-79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10.004"/>
    </inkml:context>
    <inkml:brush xml:id="br0">
      <inkml:brushProperty name="width" value="0.1" units="cm"/>
      <inkml:brushProperty name="height" value="0.1" units="cm"/>
      <inkml:brushProperty name="color" value="#E71224"/>
    </inkml:brush>
  </inkml:definitions>
  <inkml:trace contextRef="#ctx0" brushRef="#br0">2460 22 4031 0 0,'-2'-2'83'0'0,"0"0"0"0"0,-1 1 0 0 0,1-1 0 0 0,-1 1 0 0 0,1 0 0 0 0,-1-1 0 0 0,1 1 0 0 0,-1 0 0 0 0,0 1 0 0 0,0-1 0 0 0,1 0-1 0 0,-1 1 1 0 0,0-1 0 0 0,0 1 0 0 0,-5 0 0 0 0,-6 1 461 0 0,0 0-1 0 0,-14 4 1 0 0,3-2-287 0 0,-45 8 1019 0 0,-31 3 309 0 0,-12-11 316 0 0,-165-18 0 0 0,-73 7-108 0 0,71 5-968 0 0,244 1-803 0 0,-358-13 838 0 0,280 15-509 0 0,-164 23 0 0 0,227-13-697 0 0,0 1 0 0 0,1 3-1 0 0,-64 27 1 0 0,64-21-973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11.143"/>
    </inkml:context>
    <inkml:brush xml:id="br0">
      <inkml:brushProperty name="width" value="0.1" units="cm"/>
      <inkml:brushProperty name="height" value="0.1" units="cm"/>
      <inkml:brushProperty name="color" value="#E71224"/>
    </inkml:brush>
  </inkml:definitions>
  <inkml:trace contextRef="#ctx0" brushRef="#br0">1603 255 3679 0 0,'-3'-4'213'0'0,"-1"0"-1"0"0,1 0 0 0 0,-1 1 1 0 0,1 0-1 0 0,-1 0 0 0 0,0 0 1 0 0,0 0-1 0 0,0 0 0 0 0,0 1 1 0 0,-1 0-1 0 0,1 0 0 0 0,-1 0 1 0 0,1 0-1 0 0,-1 1 0 0 0,-7-1 1 0 0,-22-4 385 0 0,-43-2 1 0 0,53 7-469 0 0,0-1 1 0 0,0-1-1 0 0,1-1 1 0 0,-1-1-1 0 0,-24-9 1 0 0,-14-11 1112 0 0,-1 3 1 0 0,-79-16-1 0 0,-400-43 1321 0 0,505 79-2650 0 0,0 1 1 0 0,0 2-1 0 0,0 2 0 0 0,1 1 0 0 0,-1 2 1 0 0,1 2-1 0 0,0 1 0 0 0,-40 16 0 0 0,36-10-3472 0 0,5-2-1184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11.681"/>
    </inkml:context>
    <inkml:brush xml:id="br0">
      <inkml:brushProperty name="width" value="0.1" units="cm"/>
      <inkml:brushProperty name="height" value="0.1" units="cm"/>
      <inkml:brushProperty name="color" value="#E71224"/>
    </inkml:brush>
  </inkml:definitions>
  <inkml:trace contextRef="#ctx0" brushRef="#br0">3090 19 4143 0 0,'-2'-2'58'0'0,"0"0"0"0"0,0 0-1 0 0,0 1 1 0 0,0-1 0 0 0,0 1-1 0 0,-1 0 1 0 0,1-1 0 0 0,-1 1-1 0 0,1 0 1 0 0,-1 0 0 0 0,1 1-1 0 0,-1-1 1 0 0,1 1 0 0 0,-1-1-1 0 0,0 1 1 0 0,1 0 0 0 0,-1 0-1 0 0,0 0 1 0 0,1 0 0 0 0,-1 0-1 0 0,0 1 1 0 0,1-1 0 0 0,-6 2-1 0 0,-45 16 632 0 0,-1-3-1 0 0,0-1 0 0 0,-1-4 0 0 0,0-1 0 0 0,-77 1 1 0 0,39-6 946 0 0,-161 29 1 0 0,52-3-621 0 0,35-10-304 0 0,-154 14 386 0 0,-274-29 591 0 0,139 0-1261 0 0,282 1-415 0 0,1 7-664 0 0,59 4-4229 0 0,40-4-433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48:32.462"/>
    </inkml:context>
    <inkml:brush xml:id="br0">
      <inkml:brushProperty name="width" value="0.1" units="cm"/>
      <inkml:brushProperty name="height" value="0.1" units="cm"/>
      <inkml:brushProperty name="color" value="#E71224"/>
    </inkml:brush>
  </inkml:definitions>
  <inkml:trace contextRef="#ctx0" brushRef="#br0">0 160 1839 0 0,'1'-2'31'0'0,"0"0"0"0"0,0 0 0 0 0,0 0 0 0 0,0 0 0 0 0,0 0 0 0 0,1 0 0 0 0,-1 1 0 0 0,0-1 0 0 0,1 0 0 0 0,0 1 0 0 0,-1-1 0 0 0,1 1 0 0 0,0 0 0 0 0,0 0 0 0 0,-1-1 0 0 0,1 1 0 0 0,3-1-1 0 0,4-1 189 0 0,0 0-1 0 0,19-4 0 0 0,1 0-264 0 0,-15 1 449 0 0,0-1 0 0 0,-1 0 0 0 0,1-1 0 0 0,15-12 0 0 0,-14 10 57 0 0,-1 0 0 0 0,1 1 0 0 0,19-8 0 0 0,-29 15-426 0 0,0 0-1 0 0,0 1 1 0 0,1-1 0 0 0,-1 1-1 0 0,0 0 1 0 0,1 1 0 0 0,-1-1-1 0 0,1 1 1 0 0,-1 0 0 0 0,1 0-1 0 0,-1 1 1 0 0,1 0-1 0 0,-1 0 1 0 0,7 1 0 0 0,16 7 4 0 0,38 6 1 0 0,-54-13-11 0 0,0-1 1 0 0,0 0-1 0 0,0-1 0 0 0,0-1 0 0 0,0 1 0 0 0,13-4 0 0 0,26-7 290 0 0,64-10 696 0 0,-100 20-928 0 0,0 0 0 0 0,0 1 0 0 0,0 1 0 0 0,0 0 0 0 0,29 7 0 0 0,37 19 0 0 0,-64-20-77 0 0,0 0 1 0 0,1-2 0 0 0,0 0 0 0 0,0 0 0 0 0,29 1-1 0 0,208-9 545 0 0,-202-1-277 0 0,74 0 138 0 0,27 14-341 0 0,134-7-36 0 0,-60-2-12 0 0,-182 1-22 0 0,39 2 26 0 0,116-10 0 0 0,40-12 158 0 0,-160 14-109 0 0,-75 3-93 0 0,-1 1 0 0 0,1 0 0 0 0,-1 0-1 0 0,1 1 1 0 0,-1 0 0 0 0,0 0 0 0 0,1 0 0 0 0,-1 1 0 0 0,6 2 0 0 0,0 1-288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13.421"/>
    </inkml:context>
    <inkml:brush xml:id="br0">
      <inkml:brushProperty name="width" value="0.1" units="cm"/>
      <inkml:brushProperty name="height" value="0.1" units="cm"/>
      <inkml:brushProperty name="color" value="#E71224"/>
    </inkml:brush>
  </inkml:definitions>
  <inkml:trace contextRef="#ctx0" brushRef="#br0">3178 162 455 0 0,'-4'4'185'0'0,"1"0"0"0"0,-1 0-1 0 0,0 0 1 0 0,0 0-1 0 0,0-1 1 0 0,-1 1-1 0 0,1-1 1 0 0,-1 0-1 0 0,0-1 1 0 0,0 1 0 0 0,0-1-1 0 0,0 0 1 0 0,0 0-1 0 0,-1-1 1 0 0,1 1-1 0 0,0-1 1 0 0,-8 0-1 0 0,-12 2 839 0 0,1-2 0 0 0,-40-3-1 0 0,40 1-753 0 0,-84-4 1714 0 0,-219-2 1223 0 0,40 11-1206 0 0,222-6-1501 0 0,-109-17-1 0 0,-62-28 332 0 0,61 10-265 0 0,26 7-126 0 0,-109-19 163 0 0,193 40-458 0 0,-130-1-1 0 0,66 17-100 0 0,0 5 0 0 0,-192 43-1 0 0,276-43-329 0 0,0 1 0 0 0,1 3 0 0 0,-69 34 0 0 0,29-8-973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05.144"/>
    </inkml:context>
    <inkml:brush xml:id="br0">
      <inkml:brushProperty name="width" value="0.1" units="cm"/>
      <inkml:brushProperty name="height" value="0.1" units="cm"/>
      <inkml:brushProperty name="color" value="#E71224"/>
    </inkml:brush>
  </inkml:definitions>
  <inkml:trace contextRef="#ctx0" brushRef="#br0">70 52 3423 0 0,'-28'-28'1704'0'0,"26"26"-1502"0"0,1 0-1 0 0,-1 0 1 0 0,0 0-1 0 0,0 0 1 0 0,-1 1-1 0 0,1-1 1 0 0,0 0-1 0 0,0 1 1 0 0,-1 0-1 0 0,1 0 1 0 0,-1 0-1 0 0,1 0 1 0 0,-1 0-1 0 0,1 0 1 0 0,-4 0-1 0 0,6 1-155 0 0,0 0-1 0 0,-1 0 0 0 0,1 1 0 0 0,0-1 0 0 0,0 0 1 0 0,0 0-1 0 0,0 1 0 0 0,-1-1 0 0 0,1 0 0 0 0,0 1 1 0 0,0-1-1 0 0,0 0 0 0 0,0 0 0 0 0,0 1 0 0 0,0-1 1 0 0,0 0-1 0 0,0 1 0 0 0,0-1 0 0 0,0 0 0 0 0,0 1 1 0 0,0-1-1 0 0,0 0 0 0 0,0 0 0 0 0,0 1 0 0 0,0-1 1 0 0,0 0-1 0 0,0 1 0 0 0,0-1 0 0 0,0 0 0 0 0,1 0 1 0 0,-1 1-1 0 0,0-1 0 0 0,0 0 0 0 0,0 0 0 0 0,0 1 0 0 0,1-1 1 0 0,-1 0-1 0 0,0 0 0 0 0,1 1 0 0 0,6 11 839 0 0,-4-10-712 0 0,0 0-1 0 0,0 0 0 0 0,0 0 1 0 0,1 0-1 0 0,-1-1 0 0 0,0 0 1 0 0,1 0-1 0 0,-1 0 0 0 0,1 0 1 0 0,7 1-1 0 0,4 1 275 0 0,56 13 673 0 0,-47-15-920 0 0,-1 0 1 0 0,1-2-1 0 0,0 0 1 0 0,0-2-1 0 0,27-6 1 0 0,-18 4 125 0 0,0-2-48 0 0,-22 5-187 0 0,1 0 1 0 0,-1 0-1 0 0,1 1 0 0 0,0 0 1 0 0,-1 1-1 0 0,21 2 1 0 0,70 9 320 0 0,-62-7-261 0 0,48 9 1 0 0,-51-6 41 0 0,62 2 0 0 0,2 0 194 0 0,222 25 73 0 0,-243-34-369 0 0,-43-1 99 0 0,60 7 1 0 0,-31 2-51 0 0,51 9 10 0 0,-95-14-124 0 0,1 0-1 0 0,0-2 1 0 0,0-1-1 0 0,0 0 1 0 0,27-5 0 0 0,1 1 86 0 0,-25 3-63 0 0,-1 1 1 0 0,1 1-1 0 0,0 1 1 0 0,-1 2-1 0 0,30 7 1 0 0,-10 2-41 0 0,-27-8 16 0 0,0 1 0 0 0,0-2 0 0 0,1-1 0 0 0,27 3 0 0 0,49 0 82 0 0,-1 1 134 0 0,-54-4-138 0 0,-29-1-69 0 0,0-1 1 0 0,15 0 0 0 0,138-7 159 0 0,-118 3-113 0 0,133-3 532 0 0,-32 19-416 0 0,-79-5-136 0 0,43-5 57 0 0,-10-1-6 0 0,-10 0-75 0 0,9 7 7 0 0,0 4-1 0 0,140 37 1 0 0,-180-36 11 0 0,107 11-1 0 0,-87-15-32 0 0,20 6 24 0 0,-39-5 27 0 0,73 3-1 0 0,16-14 69 0 0,41 3-52 0 0,166 13-24 0 0,-211-18 59 0 0,227-33-1 0 0,-304 25-110 0 0,48-5 73 0 0,-95 13-72 0 0,0 1-1 0 0,-1 2 1 0 0,30 3-1 0 0,-19 4 6 0 0,-30-7-136 0 0,0 0 0 0 0,-1-1 0 0 0,1 1 0 0 0,0 0 0 0 0,-1 0 1 0 0,1 0-1 0 0,-1 0 0 0 0,1 1 0 0 0,-1-1 0 0 0,1 0 0 0 0,-1 1 0 0 0,0-1 0 0 0,0 1 0 0 0,0-1 0 0 0,2 3 0 0 0,-1 4-1613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06.126"/>
    </inkml:context>
    <inkml:brush xml:id="br0">
      <inkml:brushProperty name="width" value="0.1" units="cm"/>
      <inkml:brushProperty name="height" value="0.1" units="cm"/>
      <inkml:brushProperty name="color" value="#E71224"/>
    </inkml:brush>
  </inkml:definitions>
  <inkml:trace contextRef="#ctx0" brushRef="#br0">2536 4 3367 0 0,'-2'-1'377'0'0,"0"1"-1"0"0,0-1 1 0 0,0 1-1 0 0,0-1 0 0 0,0 1 1 0 0,0 0-1 0 0,0 0 0 0 0,0 0 1 0 0,-5 0-1 0 0,-27 2 1003 0 0,-84 14 1043 0 0,68-8-1400 0 0,-82 3-1 0 0,42-12-82 0 0,-81 1 36 0 0,113 3-739 0 0,-169 13 830 0 0,59 1-389 0 0,10-2-138 0 0,-338 7 957 0 0,428-24-1232 0 0,-115-18 0 0 0,134 13-408 0 0,1 1-1 0 0,-1 4 0 0 0,0 1 1 0 0,0 2-1 0 0,0 2 1 0 0,1 3-1 0 0,0 2 0 0 0,-70 20 1 0 0,68-12-715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50.259"/>
    </inkml:context>
    <inkml:brush xml:id="br0">
      <inkml:brushProperty name="width" value="0.1" units="cm"/>
      <inkml:brushProperty name="height" value="0.1" units="cm"/>
      <inkml:brushProperty name="color" value="#E71224"/>
    </inkml:brush>
  </inkml:definitions>
  <inkml:trace contextRef="#ctx0" brushRef="#br0">25 2091 3767 0 0,'0'0'39'0'0,"0"-1"-1"0"0,-1 1 1 0 0,1 0-1 0 0,0-1 0 0 0,0 1 1 0 0,-1-1-1 0 0,1 1 0 0 0,0 0 1 0 0,-1-1-1 0 0,1 1 0 0 0,0 0 1 0 0,-1 0-1 0 0,1-1 1 0 0,-1 1-1 0 0,1 0 0 0 0,0 0 1 0 0,-1-1-1 0 0,1 1 0 0 0,-1 0 1 0 0,1 0-1 0 0,-1 0 0 0 0,1 0 1 0 0,-1 0-1 0 0,1 0 1 0 0,-1 0-1 0 0,1 0 0 0 0,-1 0 1 0 0,1 0-1 0 0,0 0 0 0 0,-1 0 1 0 0,1 0-1 0 0,-1 0 1 0 0,1 0-1 0 0,-1 0 0 0 0,1 0 1 0 0,-1 1-1 0 0,0-1 0 0 0,1 2 103 0 0,-1-1 0 0 0,0 1 0 0 0,0 0-1 0 0,0-1 1 0 0,1 1 0 0 0,-1 0 0 0 0,1 0-1 0 0,0 0 1 0 0,-1 2 0 0 0,0 4 778 0 0,0 1 1 0 0,0-1 0 0 0,1 13-1 0 0,0-18-725 0 0,1 0 1 0 0,-1 0-1 0 0,1-1 0 0 0,-1 1 0 0 0,1 0 0 0 0,0-1 1 0 0,0 1-1 0 0,0 0 0 0 0,0-1 0 0 0,0 1 0 0 0,1-1 1 0 0,-1 0-1 0 0,4 5 0 0 0,-4-6-135 0 0,1 0 1 0 0,-1 1-1 0 0,1-1 1 0 0,0 0-1 0 0,-1 0 1 0 0,1 0-1 0 0,0-1 1 0 0,-1 1-1 0 0,1 0 0 0 0,0-1 1 0 0,0 1-1 0 0,0-1 1 0 0,0 1-1 0 0,0-1 1 0 0,0 0-1 0 0,-1 0 1 0 0,1 0-1 0 0,0 0 0 0 0,0 0 1 0 0,0-1-1 0 0,0 1 1 0 0,3-1-1 0 0,3-2 267 0 0,1 0 0 0 0,-1 0 1 0 0,13-8-1 0 0,2 1 178 0 0,6-2-12 0 0,72-24 479 0 0,-88 33-853 0 0,0 0 0 0 0,1 0-1 0 0,-1 2 1 0 0,1-1 0 0 0,24 2-1 0 0,-6 1 81 0 0,-23-2-136 0 0,1 2 0 0 0,0-1 0 0 0,13 3 0 0 0,-7 0 76 0 0,1-1 0 0 0,1-1 0 0 0,-1-1 1 0 0,21-2-1 0 0,-14 1 51 0 0,28 2 0 0 0,-32-1-113 0 0,0 0 1 0 0,1-2 0 0 0,22-4-1 0 0,-17 3 23 0 0,31-2 0 0 0,-37 7-58 0 0,0 0-1 0 0,1 1 1 0 0,-1 1 0 0 0,21 6-1 0 0,19 5-46 0 0,6-6 60 0 0,-34-6-45 0 0,68 2 120 0 0,-76 0-57 0 0,2 1-5 0 0,-4-6-39 0 0,-7 1 17 0 0,-1-1 0 0 0,1-1 0 0 0,0 0 0 0 0,26-6 0 0 0,-36 5-32 0 0,-1 1 0 0 0,1 0 0 0 0,0 0 0 0 0,-1 1 0 0 0,1 0 0 0 0,0-1 0 0 0,-1 2 0 0 0,1-1 0 0 0,0 0 0 0 0,-1 1 0 0 0,1 0 0 0 0,-1 0 0 0 0,1 0 0 0 0,-1 1 0 0 0,5 1 0 0 0,3 1 15 0 0,0 0 0 0 0,0-2 0 0 0,1 0 0 0 0,21 2 0 0 0,10 1 24 0 0,-40-5-50 0 0,-1 1 6 0 0,1 0 1 0 0,-1 0 0 0 0,0-1-1 0 0,1 0 1 0 0,-1 1 0 0 0,1-1-1 0 0,-1 0 1 0 0,0-1 0 0 0,1 1-1 0 0,-1-1 1 0 0,0 1 0 0 0,1-1-1 0 0,-1 0 1 0 0,0 0 0 0 0,6-3-1 0 0,-5 2 5 0 0,1 0-1 0 0,-1 0 1 0 0,1 1-1 0 0,-1-1 1 0 0,1 1-1 0 0,0 1 1 0 0,0-1-1 0 0,-1 0 1 0 0,1 1 0 0 0,0 0-1 0 0,0 0 1 0 0,-1 1-1 0 0,1 0 1 0 0,5 1-1 0 0,23-2 5 0 0,-2 0 30 0 0,30 4 81 0 0,-33-2-59 0 0,-21-2-48 0 0,-1 1-1 0 0,0-1 1 0 0,1 0-1 0 0,-1 0 1 0 0,8-1-1 0 0,-10 0-16 0 0,0 1 1 0 0,0 0-1 0 0,0 0 0 0 0,-1 0 1 0 0,1 1-1 0 0,7 1 0 0 0,-7-2 0 0 0,0 1 0 0 0,0 0 0 0 0,-1-1-1 0 0,1 0 1 0 0,0 0 0 0 0,0 0 0 0 0,0 0-1 0 0,4-1 1 0 0,-5 0 1 0 0,1 0 0 0 0,0 1 0 0 0,-1-1 0 0 0,1 1 0 0 0,0 0 0 0 0,-1 0 0 0 0,1 0 0 0 0,0 0-1 0 0,0 1 1 0 0,-1 0 0 0 0,1-1 0 0 0,3 3 0 0 0,-4-3 5 0 0,0 1-1 0 0,0-1 1 0 0,0 0-1 0 0,0 0 0 0 0,0 0 1 0 0,0 0-1 0 0,0-1 1 0 0,5 0-1 0 0,11-2 45 0 0,-17 4-42 0 0,1-1 1 0 0,0 0-1 0 0,-1 0 0 0 0,1-1 1 0 0,-1 1-1 0 0,1-1 0 0 0,0 1 1 0 0,-1-1-1 0 0,1 0 0 0 0,-1 0 1 0 0,1 0-1 0 0,-1 0 0 0 0,0 0 1 0 0,1 0-1 0 0,-1-1 0 0 0,0 1 1 0 0,0-1-1 0 0,4-3 0 0 0,-6 4 2 0 0,1 0-1 0 0,0 1 0 0 0,0-1 1 0 0,0 0-1 0 0,0 1 0 0 0,-1-1 0 0 0,1 1 1 0 0,0-1-1 0 0,0 1 0 0 0,0-1 0 0 0,0 1 1 0 0,0-1-1 0 0,0 1 0 0 0,1 0 1 0 0,0-1-1 0 0,8-2 65 0 0,25-17 103 0 0,-32 19-169 0 0,0 0-1 0 0,0 0 0 0 0,1 0 0 0 0,-1 0 0 0 0,1 0 0 0 0,4 0 0 0 0,12-3-14 0 0,-8 0 3 0 0,-7 2 0 0 0,1 0 0 0 0,0 0 0 0 0,-1 1 0 0 0,1-1 0 0 0,0 1 0 0 0,6 0 0 0 0,34-4 0 0 0,-38 4 0 0 0,0 0 0 0 0,1 0 0 0 0,8-3 0 0 0,13-3 0 0 0,-6 6 0 0 0,1 0 0 0 0,-1 1 0 0 0,0 1 0 0 0,0 2 0 0 0,42 9 0 0 0,-45-9 0 0 0,-8-1 0 0 0,0 0 0 0 0,1-1 0 0 0,-1-1 0 0 0,27-2 0 0 0,-12-1 0 0 0,-18 2 0 0 0,1 0 0 0 0,0 0 0 0 0,18-6 0 0 0,-4 0 31 0 0,-19 6-26 0 0,-1 0 1 0 0,1-1-1 0 0,-1 1 1 0 0,1-1 0 0 0,7-5-1 0 0,24-15 112 0 0,4-15 118 0 0,-26 24-205 0 0,-13 11-21 0 0,1 0 0 0 0,-1 0 0 0 0,0 0 0 0 0,1 0 0 0 0,-1-1 0 0 0,0 1 0 0 0,0-1-1 0 0,-1 1 1 0 0,1-1 0 0 0,2-4 0 0 0,2-10 158 0 0,0-1 0 0 0,4-24 0 0 0,-1 2 36 0 0,0 7-104 0 0,-1 0 1 0 0,-2 0-1 0 0,4-66 0 0 0,0-14 81 0 0,-6 85-116 0 0,-1 0-1 0 0,-2-1 1 0 0,-2-39 0 0 0,-13-124 110 0 0,10 135-148 0 0,1 29-4 0 0,-2 0-1 0 0,-1 0 1 0 0,-11-30-1 0 0,1 3 21 0 0,1 8-17 0 0,-2 1-1 0 0,-38-72 0 0 0,27 62 31 0 0,17 34-56 0 0,-2 0 0 0 0,0 1 0 0 0,-2 1 0 0 0,-19-22-1 0 0,-73-67 72 0 0,-30-9 8 0 0,107 96-80 0 0,0 2 0 0 0,-64-32 0 0 0,52 32 2 0 0,7 3 0 0 0,-55-18 0 0 0,-108-13 0 0 0,88 25 0 0 0,11-1 0 0 0,16 3 0 0 0,-105-14 0 0 0,152 33 0 0 0,0 0 0 0 0,-54 6 0 0 0,-69 18 0 0 0,60-8 0 0 0,54-8 0 0 0,-88 24 0 0 0,113-23 0 0 0,0 0 0 0 0,1 1 0 0 0,0 1 0 0 0,0 0 0 0 0,1 2 0 0 0,-29 21 0 0 0,-22 21 0 0 0,33-26 0 0 0,1 1 0 0 0,-52 54 0 0 0,51-42-21 0 0,3 1-1 0 0,-47 77 1 0 0,61-87 21 0 0,-37 43 0 0 0,-2 3 0 0 0,21-21 0 0 0,2 1 0 0 0,-38 90 0 0 0,40-66 0 0 0,4 2 0 0 0,-18 90 0 0 0,39-131-12 0 0,2 0 0 0 0,2 1 0 0 0,1 0 0 0 0,3-1 0 0 0,1 1 0 0 0,3 0 0 0 0,1-1 0 0 0,2 0 0 0 0,23 76 0 0 0,-1-28 12 0 0,73 150 0 0 0,-95-226 0 0 0,5 12 0 0 0,2-1 0 0 0,0 0 0 0 0,25 30 0 0 0,-30-45 0 0 0,1 0 0 0 0,1-1 0 0 0,15 11 0 0 0,-15-13 0 0 0,-1 1 0 0 0,0 0 0 0 0,-1 1 0 0 0,15 17 0 0 0,32 57-1421 0 0,-3-4-5852 0 0,-14-28-113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52.178"/>
    </inkml:context>
    <inkml:brush xml:id="br0">
      <inkml:brushProperty name="width" value="0.1" units="cm"/>
      <inkml:brushProperty name="height" value="0.1" units="cm"/>
      <inkml:brushProperty name="color" value="#E71224"/>
    </inkml:brush>
  </inkml:definitions>
  <inkml:trace contextRef="#ctx0" brushRef="#br0">575 2137 5295 0 0,'-3'-4'198'0'0,"0"1"-1"0"0,0-1 0 0 0,0 1 0 0 0,0-1 0 0 0,-6-4 0 0 0,7 7 3 0 0,-1 0 0 0 0,1 0-1 0 0,-1 0 1 0 0,1 0 0 0 0,0 0 0 0 0,-1 1-1 0 0,1-1 1 0 0,-1 1 0 0 0,1 0 0 0 0,-1-1 0 0 0,-4 2-1 0 0,-2-3 3677 0 0,10 2-3730 0 0,1 0-1 0 0,-1 0 0 0 0,1 0 1 0 0,0 0-1 0 0,-1 0 0 0 0,1 0 0 0 0,-1 1 1 0 0,1-1-1 0 0,-1 0 0 0 0,1 1 1 0 0,-1-1-1 0 0,1 1 0 0 0,-1 0 1 0 0,1 0-1 0 0,-1-1 0 0 0,2 2 0 0 0,20 17 377 0 0,-11-5-340 0 0,0-2 0 0 0,1 1 1 0 0,1-2-1 0 0,0 0 0 0 0,0 0 0 0 0,1-1 0 0 0,0-1 0 0 0,1-1 0 0 0,0 0 0 0 0,0-1 1 0 0,1 0-1 0 0,0-2 0 0 0,0 0 0 0 0,0-1 0 0 0,1 0 0 0 0,33 1 0 0 0,31-2 565 0 0,425 28 586 0 0,-406-17-1214 0 0,76 5 56 0 0,-11-21 24 0 0,-94 0-2 0 0,1 2-1 0 0,107 15 1 0 0,78 24 3 0 0,-225-36-170 0 0,1-2 1 0 0,-1-1 0 0 0,60-9 0 0 0,97-28 491 0 0,-159 31-378 0 0,35-9 144 0 0,126-44 0 0 0,-173 50-244 0 0,0 0-1 0 0,-1-1 0 0 0,0-1 1 0 0,-1-1-1 0 0,0 0 0 0 0,-1-2 1 0 0,0 1-1 0 0,-1-2 1 0 0,-1 0-1 0 0,17-23 0 0 0,-15 15 27 0 0,-1 0-1 0 0,-1-1 0 0 0,-1 0 1 0 0,-2-1-1 0 0,0 0 0 0 0,-1-1 1 0 0,8-38-1 0 0,32-194 203 0 0,-21-247 1696 0 0,-29 466-2314 0 0,-2 1 1 0 0,-1-1-1 0 0,-2 1 1 0 0,-20-73-1 0 0,16 88 346 0 0,-1 0-1 0 0,0 1 1 0 0,-2 0 0 0 0,-1 0-1 0 0,0 2 1 0 0,-2 0 0 0 0,-25-28-1 0 0,-132-115 49 0 0,149 143-29 0 0,-37-31-22 0 0,-67-44 0 0 0,88 70 22 0 0,-1 2 0 0 0,-1 1 1 0 0,-49-18-1 0 0,-31 0 135 0 0,-142-28 1 0 0,219 57-532 0 0,28 8 373 0 0,-96-24-4 0 0,-160-17 1 0 0,133 33-38 0 0,-1 7-1 0 0,-182 17 1 0 0,200 4 45 0 0,1 5 0 0 0,-165 52 0 0 0,187-45-1 0 0,-91 29 3 0 0,151-43-6 0 0,2 1 0 0 0,-68 39 0 0 0,81-40-5 0 0,0 2 0 0 0,1 0 0 0 0,1 1 0 0 0,1 1 0 0 0,0 2 0 0 0,1 0 0 0 0,2 0 0 0 0,0 2 0 0 0,1 0 0 0 0,2 2 0 0 0,0-1 0 0 0,-21 52 0 0 0,18-29 1 0 0,3 1 0 0 0,2 0 0 0 0,-9 65 0 0 0,18-81 4 0 0,2 0-1 0 0,1 0 0 0 0,1 1 1 0 0,2-1-1 0 0,2 0 1 0 0,7 37-1 0 0,15 37-13 0 0,3-2 1 0 0,61 140-1 0 0,-71-204 14 0 0,2-2-1 0 0,40 57 1 0 0,61 63 5 0 0,-41-57 0 0 0,-69-85 4 0 0,0-1 0 0 0,1 0 1 0 0,1-2-1 0 0,1 1 0 0 0,0-2 0 0 0,0 0 0 0 0,1 0 0 0 0,1-2 0 0 0,0 0 1 0 0,0-1-1 0 0,1 0 0 0 0,0-2 0 0 0,20 6 0 0 0,13 1 6 0 0,-33-11 0 0 0,-1 2-1 0 0,1 0 1 0 0,-1 1 0 0 0,0 1-1 0 0,21 12 1 0 0,-34-16-14 0 0,-1 0 1 0 0,1 0-1 0 0,-1 0 1 0 0,0 1-1 0 0,1 0 0 0 0,-2-1 1 0 0,1 1-1 0 0,0 0 1 0 0,-1 1-1 0 0,0-1 1 0 0,0 0-1 0 0,0 1 0 0 0,0-1 1 0 0,-1 1-1 0 0,0-1 1 0 0,0 1-1 0 0,0 0 1 0 0,0 5-1 0 0,0 10-528 0 0,0-1-1 0 0,-1 1 1 0 0,-3 19-1 0 0,-2 3-1889 0 0,-1 2-5066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14.766"/>
    </inkml:context>
    <inkml:brush xml:id="br0">
      <inkml:brushProperty name="width" value="0.1" units="cm"/>
      <inkml:brushProperty name="height" value="0.1" units="cm"/>
      <inkml:brushProperty name="color" value="#E71224"/>
    </inkml:brush>
  </inkml:definitions>
  <inkml:trace contextRef="#ctx0" brushRef="#br0">2431 101 2303 0 0,'-6'-5'70'0'0,"0"1"0"0"0,0 0 0 0 0,-1 0-1 0 0,1 1 1 0 0,-1 0 0 0 0,1 0 0 0 0,-14-3-1 0 0,-12 1 2608 0 0,-309 3-520 0 0,209 2-909 0 0,-145-18-1 0 0,206 12-752 0 0,-222-6 901 0 0,10 1-499 0 0,-20-4 100 0 0,231 17-881 0 0,0 2 1 0 0,-86 16 0 0 0,74-4-265 0 0,-82 28 1 0 0,125-31-933 0 0,0 0-343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15.661"/>
    </inkml:context>
    <inkml:brush xml:id="br0">
      <inkml:brushProperty name="width" value="0.1" units="cm"/>
      <inkml:brushProperty name="height" value="0.1" units="cm"/>
      <inkml:brushProperty name="color" value="#E71224"/>
    </inkml:brush>
  </inkml:definitions>
  <inkml:trace contextRef="#ctx0" brushRef="#br0">2727 49 4895 0 0,'1'-3'-67'0'0,"2"-20"1120"0"0,-3 23-1013 0 0,0-1-1 0 0,0 1 0 0 0,0-1 1 0 0,0 1-1 0 0,0 0 0 0 0,0-1 1 0 0,0 1-1 0 0,0-1 0 0 0,0 1 1 0 0,0 0-1 0 0,0-1 0 0 0,-1 1 1 0 0,1-1-1 0 0,0 1 0 0 0,0 0 1 0 0,0-1-1 0 0,0 1 0 0 0,-1 0 1 0 0,1-1-1 0 0,0 1 0 0 0,0 0 1 0 0,-1-1-1 0 0,1 1 0 0 0,0 0 1 0 0,-1 0-1 0 0,1-1 0 0 0,0 1 1 0 0,-1 0-1 0 0,1 0 0 0 0,0-1 1 0 0,-1 1-1 0 0,1 0 0 0 0,0 0 1 0 0,-1 0-1 0 0,1 0 0 0 0,-1 0 1 0 0,1 0-1 0 0,0 0 0 0 0,-1 0 1 0 0,1 0-1 0 0,-1 0 0 0 0,1 0 1 0 0,0 0-1 0 0,-2 0 0 0 0,-3 0 142 0 0,0 0-1 0 0,0 0 1 0 0,-1 0-1 0 0,-9-2 1 0 0,-2-1 252 0 0,-28 0 218 0 0,0 1-1 0 0,0 2 1 0 0,0 3-1 0 0,-68 11 0 0 0,-222 29 304 0 0,251-34-692 0 0,-359 9 999 0 0,286-16-978 0 0,43-4 93 0 0,0-4-1 0 0,-208-40 1 0 0,246 32-288 0 0,-1 4 0 0 0,0 2 1 0 0,0 4-1 0 0,-1 3 0 0 0,-97 12 0 0 0,165-9-215 0 0,-103 15-50 0 0,39 0-4332 0 0,28-2-582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16.431"/>
    </inkml:context>
    <inkml:brush xml:id="br0">
      <inkml:brushProperty name="width" value="0.1" units="cm"/>
      <inkml:brushProperty name="height" value="0.1" units="cm"/>
      <inkml:brushProperty name="color" value="#E71224"/>
    </inkml:brush>
  </inkml:definitions>
  <inkml:trace contextRef="#ctx0" brushRef="#br0">2067 106 455 0 0,'14'-4'839'0'0,"-17"6"325"0"0,-4 2-164 0 0,1-1-824 0 0,0-1-1 0 0,0 1 1 0 0,0-1-1 0 0,0 0 1 0 0,-1-1-1 0 0,1 0 1 0 0,0 0 0 0 0,-7 1-1 0 0,-54-3 1114 0 0,51 1-966 0 0,-145-14 2064 0 0,90 6-1456 0 0,-75 1 0 0 0,7 13-147 0 0,55-1-142 0 0,-147-10-1 0 0,-27-32 150 0 0,-58-6-109 0 0,257 37-653 0 0,-138-7 182 0 0,153 12-449 0 0,0 2 1 0 0,-65 11-1 0 0,43 0-177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18.288"/>
    </inkml:context>
    <inkml:brush xml:id="br0">
      <inkml:brushProperty name="width" value="0.1" units="cm"/>
      <inkml:brushProperty name="height" value="0.1" units="cm"/>
      <inkml:brushProperty name="color" value="#E71224"/>
    </inkml:brush>
  </inkml:definitions>
  <inkml:trace contextRef="#ctx0" brushRef="#br0">115 17 1439 0 0,'1'0'9'0'0,"0"0"-1"0"0,1 0 0 0 0,-1 0 0 0 0,0 0 0 0 0,0 1 0 0 0,0-1 0 0 0,0 0 0 0 0,0 1 0 0 0,0-1 1 0 0,0 1-1 0 0,0-1 0 0 0,0 1 0 0 0,0-1 0 0 0,0 1 0 0 0,0 0 0 0 0,0-1 0 0 0,1 2 0 0 0,-2-2-8 0 0,1 1 0 0 0,-1-1 0 0 0,1 0-1 0 0,-1 1 1 0 0,1-1 0 0 0,-1 0-1 0 0,0 1 1 0 0,1-1 0 0 0,-1 1 0 0 0,0-1-1 0 0,1 0 1 0 0,-1 1 0 0 0,0-1-1 0 0,1 1 1 0 0,-1-1 0 0 0,0 1 0 0 0,0-1-1 0 0,1 1 1 0 0,-1-1 0 0 0,0 1-1 0 0,0 0 1 0 0,0-1 0 0 0,0 1 0 0 0,0-1-1 0 0,0 1 1 0 0,0-1 0 0 0,0 1-1 0 0,0-1 1 0 0,0 1 0 0 0,0 0 0 0 0,0-1-1 0 0,-1 1 1 0 0,1-1 0 0 0,0 1-1 0 0,-3 1 592 0 0,0-1 0 0 0,0 0 0 0 0,-1 0 0 0 0,1 0 0 0 0,0 0 0 0 0,0-1 0 0 0,-5 1 0 0 0,7-1-484 0 0,-1-1-1 0 0,1 1 0 0 0,-1-1 0 0 0,0 1 0 0 0,1-1 1 0 0,-1 0-1 0 0,1 1 0 0 0,-1-1 0 0 0,1 0 0 0 0,0 0 1 0 0,-1 0-1 0 0,1 0 0 0 0,0-1 0 0 0,0 1 0 0 0,0 0 1 0 0,0 0-1 0 0,0-1 0 0 0,0 1 0 0 0,0-1 0 0 0,0 1 1 0 0,0 0-1 0 0,0-4 0 0 0,-1 3 32 0 0,1-1 0 0 0,-1 1 1 0 0,1-1-1 0 0,-1 1 0 0 0,0 0 0 0 0,-3-4 0 0 0,4 6-123 0 0,0-1-1 0 0,0 1 1 0 0,1-1-1 0 0,-1 1 1 0 0,0 0-1 0 0,0-1 1 0 0,0 1-1 0 0,0 0 1 0 0,0 0-1 0 0,0 0 1 0 0,0 0-1 0 0,1 0 1 0 0,-1-1-1 0 0,0 2 1 0 0,0-1-1 0 0,0 0 1 0 0,0 0-1 0 0,0 0 1 0 0,0 0-1 0 0,0 0 1 0 0,0 1-1 0 0,0-1 1 0 0,1 0-1 0 0,-1 1 1 0 0,-1 0-1 0 0,-31 21-233 0 0,23-13 59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19.648"/>
    </inkml:context>
    <inkml:brush xml:id="br0">
      <inkml:brushProperty name="width" value="0.1" units="cm"/>
      <inkml:brushProperty name="height" value="0.1" units="cm"/>
      <inkml:brushProperty name="color" value="#E71224"/>
    </inkml:brush>
  </inkml:definitions>
  <inkml:trace contextRef="#ctx0" brushRef="#br0">3059 49 1839 0 0,'3'-2'90'0'0,"-2"2"-10"0"0,0-1 1 0 0,0 1-1 0 0,0-1 1 0 0,0 1-1 0 0,1-1 1 0 0,-1 1-1 0 0,0 0 1 0 0,0 0-1 0 0,0-1 1 0 0,0 1-1 0 0,1 0 1 0 0,-1 0-1 0 0,2 0 319 0 0,9 18-251 0 0,-11-18-81 0 0,-1-1 0 0 0,0 0 1 0 0,0 0-1 0 0,0 0 0 0 0,1 0 0 0 0,-1 1 0 0 0,0-1 0 0 0,0 0 1 0 0,0 0-1 0 0,0 0 0 0 0,-1 0 0 0 0,1 0 0 0 0,0 1 0 0 0,0-1 1 0 0,0 0-1 0 0,-1 0 0 0 0,1 0 0 0 0,0 0 0 0 0,-1 1 0 0 0,1-1 1 0 0,-1 0-1 0 0,0 0 0 0 0,-11-18 1743 0 0,11 17-1661 0 0,-1 0 0 0 0,0 0 1 0 0,0 0-1 0 0,0 1 0 0 0,-1-1 0 0 0,1 0 1 0 0,0 1-1 0 0,-1 0 0 0 0,1-1 1 0 0,0 1-1 0 0,-1 0 0 0 0,0 0 1 0 0,1 0-1 0 0,-1 1 0 0 0,0-1 0 0 0,1 1 1 0 0,-1-1-1 0 0,0 1 0 0 0,0 0 1 0 0,1 0-1 0 0,-1 0 0 0 0,-3 1 0 0 0,-9 1-63 0 0,1 1-1 0 0,0 0 0 0 0,-15 5 1 0 0,11-2 11 0 0,-36 7 124 0 0,0-2 0 0 0,-67 4 0 0 0,-110-4 813 0 0,159-9-802 0 0,-97 13 70 0 0,29-1-27 0 0,40-5-113 0 0,50-4 17 0 0,1-1 0 0 0,-89-7 0 0 0,-66-15 210 0 0,118 13-95 0 0,-88 7 0 0 0,3 0-103 0 0,74-9 65 0 0,-152-30 0 0 0,-17-4 349 0 0,208 36-803 0 0,0 3 0 0 0,0 2 0 0 0,0 3-1 0 0,0 2 1 0 0,-105 24 0 0 0,114-18-1141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48:40.841"/>
    </inkml:context>
    <inkml:brush xml:id="br0">
      <inkml:brushProperty name="width" value="0.1" units="cm"/>
      <inkml:brushProperty name="height" value="0.1" units="cm"/>
      <inkml:brushProperty name="color" value="#E71224"/>
    </inkml:brush>
  </inkml:definitions>
  <inkml:trace contextRef="#ctx0" brushRef="#br0">0 32 2271 0 0,'18'1'197'0'0,"-1"1"-1"0"0,1 1 0 0 0,-1 1 0 0 0,21 6 0 0 0,-19-4-152 0 0,0-2 0 0 0,0 0 1 0 0,28 2-1 0 0,-3-6 454 0 0,68-11 0 0 0,-64 6-164 0 0,373-5 816 0 0,-171-5-1097 0 0,0 0 70 0 0,-87 25-29 0 0,52 0-4 0 0,305-1 3 0 0,-468-7 59 0 0,0-1-1 0 0,0-3 0 0 0,0-2 1 0 0,52-11-1 0 0,-84 11-76 0 0,0-1 0 0 0,28-11-1 0 0,-42 15-35 0 0,-9 4-337 0 0,-1 1-315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20.770"/>
    </inkml:context>
    <inkml:brush xml:id="br0">
      <inkml:brushProperty name="width" value="0.1" units="cm"/>
      <inkml:brushProperty name="height" value="0.1" units="cm"/>
      <inkml:brushProperty name="color" value="#E71224"/>
    </inkml:brush>
  </inkml:definitions>
  <inkml:trace contextRef="#ctx0" brushRef="#br0">1939 110 3567 0 0,'-50'9'790'0'0,"-9"1"460"0"0,-80 5 0 0 0,-250-21 3273 0 0,330 4-4078 0 0,12-1 111 0 0,-86-17-1 0 0,-45-23 474 0 0,-3-2-133 0 0,120 35-615 0 0,0 2-1 0 0,-1 3 1 0 0,-82 4 0 0 0,-22 14-901 0 0,3 13-3606 0 0,117-15-569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21.442"/>
    </inkml:context>
    <inkml:brush xml:id="br0">
      <inkml:brushProperty name="width" value="0.1" units="cm"/>
      <inkml:brushProperty name="height" value="0.1" units="cm"/>
      <inkml:brushProperty name="color" value="#E71224"/>
    </inkml:brush>
  </inkml:definitions>
  <inkml:trace contextRef="#ctx0" brushRef="#br0">2233 167 4175 0 0,'-46'0'600'0'0,"-45"0"950"0"0,-120-28 764 0 0,62 5-667 0 0,-31 7-233 0 0,70 7-388 0 0,-116-23-1 0 0,119 11-476 0 0,-1 4-1 0 0,-178-3 1 0 0,225 19-488 0 0,-172 3 113 0 0,188 1-214 0 0,-1 2-1 0 0,1 2 0 0 0,-49 15 1 0 0,53-10-906 0 0,-50 23 0 0 0,28-5-201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22.356"/>
    </inkml:context>
    <inkml:brush xml:id="br0">
      <inkml:brushProperty name="width" value="0.1" units="cm"/>
      <inkml:brushProperty name="height" value="0.1" units="cm"/>
      <inkml:brushProperty name="color" value="#E71224"/>
    </inkml:brush>
  </inkml:definitions>
  <inkml:trace contextRef="#ctx0" brushRef="#br0">1694 164 3679 0 0,'-6'-7'295'0'0,"1"0"0"0"0,-2 1-1 0 0,1 0 1 0 0,0 1 0 0 0,-1-1-1 0 0,0 1 1 0 0,-1 0 0 0 0,1 1-1 0 0,-1 0 1 0 0,0 0 0 0 0,0 1-1 0 0,0 0 1 0 0,0 0 0 0 0,-1 0-1 0 0,1 2 1 0 0,-17-3 0 0 0,-16 1 79 0 0,-61 3 0 0 0,64 2-157 0 0,0-2 1 0 0,-38-6-1 0 0,-112-28 1278 0 0,107 17-428 0 0,-157-13 0 0 0,104 30-584 0 0,-170 21-1 0 0,274-17-635 0 0,0 2 1 0 0,1 1-1 0 0,0 1 0 0 0,0 2 0 0 0,1 0 0 0 0,0 2 0 0 0,-33 20 1 0 0,13-4-1222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5:22.843"/>
    </inkml:context>
    <inkml:brush xml:id="br0">
      <inkml:brushProperty name="width" value="0.1" units="cm"/>
      <inkml:brushProperty name="height" value="0.1" units="cm"/>
      <inkml:brushProperty name="color" value="#E71224"/>
    </inkml:brush>
  </inkml:definitions>
  <inkml:trace contextRef="#ctx0" brushRef="#br0">1863 273 4607 0 0,'-24'-35'488'0'0,"10"26"1103"0"0,2 3-852 0 0,-2-4-525 0 0,-1 1 0 0 0,0 0 1 0 0,-1 1-1 0 0,0 0 0 0 0,0 2 0 0 0,0 0 1 0 0,-1 0-1 0 0,0 2 0 0 0,0 0 1 0 0,-1 1-1 0 0,1 1 0 0 0,-1 0 0 0 0,-30 2 1 0 0,-24 3-204 0 0,-98-1 304 0 0,120-8 140 0 0,1-2-1 0 0,1-2 0 0 0,-53-19 0 0 0,-51-11 776 0 0,16 17-512 0 0,-251-11 0 0 0,357 33-777 0 0,0 2 0 0 0,0 2 0 0 0,0 0-1 0 0,1 2 1 0 0,-1 2 0 0 0,-31 10 0 0 0,32-7-2053 0 0,-38 20-1 0 0,16-2-2451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26:07.242"/>
    </inkml:context>
    <inkml:brush xml:id="br0">
      <inkml:brushProperty name="width" value="0.1" units="cm"/>
      <inkml:brushProperty name="height" value="0.1" units="cm"/>
      <inkml:brushProperty name="color" value="#E71224"/>
    </inkml:brush>
  </inkml:definitions>
  <inkml:trace contextRef="#ctx0" brushRef="#br0">2493 377 3223 0 0,'2'-3'67'0'0,"0"1"-1"0"0,0-1 0 0 0,0 0 0 0 0,0 1 1 0 0,0-1-1 0 0,1 1 0 0 0,-1 0 0 0 0,5-3 0 0 0,-5 4-22 0 0,0-1 0 0 0,0 1 0 0 0,-1 0-1 0 0,1-1 1 0 0,0 1 0 0 0,-1-1 0 0 0,1 0 0 0 0,-1 0-1 0 0,1 1 1 0 0,-1-1 0 0 0,0 0 0 0 0,0 0-1 0 0,0 0 1 0 0,0 0 0 0 0,0 0 0 0 0,0-1-1 0 0,0 1 1 0 0,-1 0 0 0 0,1 0 0 0 0,-1-1 0 0 0,0 1-1 0 0,1-3 1 0 0,-1 3 146 0 0,0-1 1 0 0,0 0-1 0 0,-1 0 0 0 0,1 0 0 0 0,0 0 1 0 0,-1 1-1 0 0,0-1 0 0 0,0 0 0 0 0,1 0 0 0 0,-2 1 1 0 0,1-1-1 0 0,0 1 0 0 0,0-1 0 0 0,-1 1 1 0 0,1-1-1 0 0,-1 1 0 0 0,0 0 0 0 0,-3-3 1 0 0,1 2-48 0 0,1 0 1 0 0,-1 1 0 0 0,-1 0 0 0 0,1 0 0 0 0,0 0 0 0 0,0 0 0 0 0,-1 1 0 0 0,1-1 0 0 0,-1 1-1 0 0,-7 0 1 0 0,-200-31 2496 0 0,159 27-1869 0 0,34 4-428 0 0,-1-1 0 0 0,-28-7 0 0 0,-119-36 1305 0 0,-126-15-226 0 0,245 54-1335 0 0,2 0 97 0 0,-72-17 1 0 0,107 20-143 0 0,-114-29 537 0 0,106 29-511 0 0,0 0 0 0 0,0 1 1 0 0,0 2-1 0 0,-34 2 0 0 0,-225 23-4 0 0,245-21-42 0 0,1 0-1 0 0,-52 15 1 0 0,64-13-13 0 0,1 1 0 0 0,1 1-1 0 0,-1 1 1 0 0,1 0 0 0 0,-25 18 0 0 0,15-7 16 0 0,1 2 1 0 0,-46 47 0 0 0,59-53-16 0 0,0 1 0 0 0,1 0 1 0 0,1 1-1 0 0,1 0 0 0 0,-17 37 0 0 0,-21 40 78 0 0,30-62-58 0 0,7-14 12 0 0,0-1 1 0 0,-23 26 0 0 0,17-23 15 0 0,-5 6 48 0 0,15-18-15 0 0,0-1 0 0 0,1 1 0 0 0,0 0 1 0 0,1 1-1 0 0,0 0 0 0 0,-7 14 0 0 0,2 11 39 0 0,1-1 0 0 0,1 1 0 0 0,-7 72 0 0 0,15-104-130 0 0,-17 175 172 0 0,17-145-123 0 0,2 1 0 0 0,0-1 0 0 0,10 46 0 0 0,46 154 370 0 0,-45-196-296 0 0,2-1 0 0 0,2-1 0 0 0,1-1 1 0 0,26 40-1 0 0,65 74 99 0 0,-84-120-164 0 0,2 0 1 0 0,54 45-1 0 0,-41-46-1 0 0,2-2 1 0 0,0-2-1 0 0,60 24 0 0 0,-59-30 93 0 0,79 19 0 0 0,-71-22-23 0 0,15 3 208 0 0,133 16-1 0 0,-148-27-191 0 0,0-2 0 0 0,0-3-1 0 0,99-10 1 0 0,-91 0 56 0 0,-1-3-1 0 0,0-2 0 0 0,-1-3 1 0 0,100-44-1 0 0,40-43 147 0 0,-166 85-264 0 0,-1-2 1 0 0,-1 0-1 0 0,-1-2 1 0 0,30-32-1 0 0,-18 11 65 0 0,-2-1 1 0 0,48-76-1 0 0,-66 88-59 0 0,-2 0 0 0 0,0 0 0 0 0,-3-2-1 0 0,-1 0 1 0 0,10-39 0 0 0,-3-22 43 0 0,11-129 0 0 0,-28 170-104 0 0,-2 0-1 0 0,-3 0 1 0 0,-3 0-1 0 0,-1 0 1 0 0,-3 1-1 0 0,-3 0 1 0 0,-33-97-1 0 0,36 130-25 0 0,0 1 0 0 0,-1-1 0 0 0,-1 2 0 0 0,-24-35 0 0 0,10 23 0 0 0,-55-52 0 0 0,48 55 32 0 0,-62-44 0 0 0,75 59-32 0 0,-101-64 0 0 0,97 65 0 0 0,1 1 0 0 0,-1 0 0 0 0,-43-11 0 0 0,-1 6 0 0 0,0 3 0 0 0,-1 2 0 0 0,-135-1 0 0 0,117 14-21 0 0,0 4-1 0 0,-100 21 1 0 0,70-3-11 0 0,-115 41 0 0 0,185-49 17 0 0,1 1 0 0 0,1 2 0 0 0,0 3 0 0 0,2 1 0 0 0,1 2-1 0 0,0 2 1 0 0,2 1 0 0 0,-64 62 0 0 0,-49 70-17 0 0,117-119 21 0 0,2 1 1 0 0,-31 51-1 0 0,51-68 4 0 0,1 0 0 0 0,0 1 0 0 0,2 0 0 0 0,1 0 0 0 0,1 1-1 0 0,2 1 1 0 0,0-1 0 0 0,-2 46 0 0 0,5 7-25 0 0,12 138 0 0 0,-4-170 19 0 0,3 1 0 0 0,1-1 1 0 0,2-1-1 0 0,29 74 0 0 0,-31-98 13 0 0,1-1 0 0 0,1 1 0 0 0,2-2 0 0 0,0 0 0 0 0,1-1 0 0 0,1 0 0 0 0,0-1 0 0 0,2 0 0 0 0,0-2 0 0 0,1 0 0 0 0,1-1 0 0 0,25 17 0 0 0,21 6 0 0 0,80 35 0 0 0,-124-64 0 0 0,2 2-163 0 0,1 1-1 0 0,-2 1 1 0 0,0 1-1 0 0,0 1 1 0 0,-2 1 0 0 0,0 1-1 0 0,-1 1 1 0 0,-1 0-1 0 0,0 2 1 0 0,-2 0 0 0 0,0 0-1 0 0,-2 2 1 0 0,0 0-1 0 0,-1 0 1 0 0,9 26-1 0 0,0 7-1448 0 0,18 70 1 0 0,-13-17-207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42.999"/>
    </inkml:context>
    <inkml:brush xml:id="br0">
      <inkml:brushProperty name="width" value="0.1" units="cm"/>
      <inkml:brushProperty name="height" value="0.1" units="cm"/>
      <inkml:brushProperty name="color" value="#E71224"/>
    </inkml:brush>
  </inkml:definitions>
  <inkml:trace contextRef="#ctx0" brushRef="#br0">361 1784 455 0 0,'0'0'90'0'0,"0"-1"0"0"0,1 1 0 0 0,-1-1-1 0 0,0 1 1 0 0,0-1 0 0 0,0 1-1 0 0,0-1 1 0 0,1 1 0 0 0,-1-1-1 0 0,0 1 1 0 0,1-1 0 0 0,-1 1-1 0 0,0-1 1 0 0,1 1 0 0 0,-1 0-1 0 0,1-1 1 0 0,-1 1 0 0 0,0 0 0 0 0,1-1-1 0 0,-1 1 1 0 0,1 0 0 0 0,-1-1-1 0 0,1 1 1 0 0,-1 0 0 0 0,1 0-1 0 0,-1 0 1 0 0,1 0 0 0 0,-1 0-1 0 0,1-1 1 0 0,-1 1 0 0 0,1 0-1 0 0,0 0 1 0 0,-1 0 0 0 0,1 0 0 0 0,-1 0-1 0 0,1 1 1 0 0,-1-1 0 0 0,1 0-1 0 0,-1 0 1 0 0,2 0 0 0 0,-1 1 86 0 0,1-1 0 0 0,0 0 0 0 0,-1 1 0 0 0,1-1 0 0 0,-1 1 0 0 0,1-1 0 0 0,0 1 0 0 0,-1 0 0 0 0,1 0 0 0 0,-1 0 0 0 0,0 0 0 0 0,1 0 0 0 0,1 2 0 0 0,7 12 149 0 0,5 6 166 0 0,-14-20-433 0 0,0-1 0 0 0,0 1 0 0 0,0 0 0 0 0,0-1 0 0 0,0 1 0 0 0,0-1 1 0 0,0 1-1 0 0,0-1 0 0 0,0 0 0 0 0,1 1 0 0 0,-1-1 0 0 0,0 0 0 0 0,0 0 1 0 0,0 0-1 0 0,1 0 0 0 0,-1 0 0 0 0,0 0 0 0 0,0 0 0 0 0,3-1 0 0 0,3-1 167 0 0,0 1 0 0 0,0 0-1 0 0,0 0 1 0 0,0 0 0 0 0,1 1-1 0 0,-1 0 1 0 0,0 0 0 0 0,0 1-1 0 0,1 0 1 0 0,-1 1 0 0 0,12 3-1 0 0,0-1-55 0 0,0 0-1 0 0,0-2 0 0 0,0 0 1 0 0,0-1-1 0 0,37-3 1 0 0,-6 1 26 0 0,31-2-46 0 0,-29 7 91 0 0,-42-3-178 0 0,-5-1-27 0 0,-1 1 0 0 0,1-1 0 0 0,0 1 0 0 0,-1 0 0 0 0,8 3 0 0 0,8 2 55 0 0,0-2 0 0 0,1 0 0 0 0,37 3 0 0 0,-38-5-69 0 0,-7-1 1 0 0,72 5 444 0 0,-59-5-383 0 0,0 2 1 0 0,29 6-1 0 0,-29-4-12 0 0,0-2 1 0 0,30 2-1 0 0,150 4 324 0 0,-160-6-329 0 0,-15-1 27 0 0,0 1 0 0 0,0 2-1 0 0,32 8 1 0 0,-30-5-14 0 0,0-2 0 0 0,1-2 1 0 0,-1-1-1 0 0,59-2 0 0 0,5 1 29 0 0,52-7-26 0 0,-84 0-46 0 0,274-1 166 0 0,-210 8-106 0 0,6-1 8 0 0,-98-2-90 0 0,25-2 112 0 0,95-15 1 0 0,-107 10-51 0 0,1 3 0 0 0,-1 2 1 0 0,1 2-1 0 0,63 7 0 0 0,-54-5-54 0 0,1-1 0 0 0,67-11 0 0 0,-53 4 40 0 0,234 7 1656 0 0,-237 3-1648 0 0,50-7-1271 0 0,-59 0 846 0 0,-3 1 362 0 0,188-5 50 0 0,-70 9 7 0 0,-86 3-64 0 0,25 0 0 0 0,-72-4 0 0 0,0 3 0 0 0,50 8 0 0 0,-4 1 0 0 0,183 25 0 0 0,-217-27 0 0 0,1-2 0 0 0,101 1 0 0 0,-74-6 0 0 0,52 0 52 0 0,-84-1-40 0 0,58 7-12 0 0,-60-3 0 0 0,65-2 0 0 0,25-5 47 0 0,-65 2-30 0 0,148 14-23 0 0,-61-1 76 0 0,19-10-70 0 0,77-2 0 0 0,-167-2 0 0 0,-24 1 0 0 0,-30 1 0 0 0,0-2 0 0 0,51-7 0 0 0,265-28 192 0 0,-299 35-192 0 0,21-2 0 0 0,36-16 44 0 0,-70 10-16 0 0,0 2 0 0 0,49-1 0 0 0,67 10-28 0 0,-134-1 11 0 0,1-2 0 0 0,-1 0-1 0 0,0-2 1 0 0,33-6 0 0 0,-43 5-9 0 0,1 2 1 0 0,0-1 0 0 0,18 2 0 0 0,21-2-4 0 0,-7-1 1 0 0,-29 2 3 0 0,0 0 0 0 0,-1-1-1 0 0,22-6 1 0 0,38-10 104 0 0,-41 10 82 0 0,37-13 0 0 0,-54 14-13 0 0,32-18 0 0 0,0 1 160 0 0,-32 16-218 0 0,22-13 0 0 0,-35 18-100 0 0,0-1 0 0 0,-1 1 0 0 0,1-2 0 0 0,-1 1 0 0 0,0 0 0 0 0,0-1 0 0 0,-1 0 0 0 0,1 0 0 0 0,-1-1 0 0 0,0 1 0 0 0,-1-1 0 0 0,1 0 0 0 0,-1 0 0 0 0,0 0 0 0 0,-1 0 0 0 0,0 0 0 0 0,0-1 0 0 0,0 1 0 0 0,0-1 0 0 0,-1 0 0 0 0,0-9 0 0 0,14-68 49 0 0,-9 56-25 0 0,-2-1-1 0 0,3-43 1 0 0,-8 50-25 0 0,-8-42 1 0 0,0-6 22 0 0,6-2-20 0 0,-11-101 13 0 0,10 146 9 0 0,-13-41-1 0 0,13 55-25 0 0,-1 0 1 0 0,0 1-1 0 0,-1 0 1 0 0,0 0-1 0 0,-12-15 1 0 0,6 10 12 0 0,0-1 0 0 0,1-1 0 0 0,1 0 0 0 0,-12-32 0 0 0,17 37-22 0 0,1-1 0 0 0,1 0 0 0 0,0 0 1 0 0,1 0-1 0 0,0 0 0 0 0,1 0 0 0 0,2-21 0 0 0,0 21-7 0 0,0-1 0 0 0,-1 1 0 0 0,0 0 0 0 0,-1 0 0 0 0,-1-1 0 0 0,0 1 0 0 0,-1 0 0 0 0,-6-17 0 0 0,-8-9 0 0 0,-2 2 0 0 0,-1 0 0 0 0,-38-53 0 0 0,53 84 0 0 0,-1 1 0 0 0,1-1 0 0 0,-2 2 0 0 0,1-1 0 0 0,-1 1 0 0 0,0 0 0 0 0,0 0 0 0 0,-13-7 0 0 0,-1 2 0 0 0,0 1 0 0 0,-43-14 0 0 0,-130-18 0 0 0,167 37 0 0 0,-75-19 0 0 0,43 17 0 0 0,-2 3 0 0 0,-63 3 0 0 0,-121 17 0 0 0,4 1 0 0 0,23-12 0 0 0,-247 10 0 0 0,367-11 0 0 0,-125-13 0 0 0,-153-10 0 0 0,252 15 0 0 0,-69-16 0 0 0,-6 0 0 0 0,-24 20 0 0 0,15 1 0 0 0,24-11 0 0 0,-86 0 0 0 0,-358-1 0 0 0,432 7 0 0 0,-7 1 0 0 0,-42-1 0 0 0,30 13 0 0 0,-128 2 0 0 0,5-3 0 0 0,25 1 0 0 0,-358-15 0 0 0,384-4 0 0 0,113 2 0 0 0,-20 11 0 0 0,51 1 0 0 0,-601 13 0 0 0,630-18 0 0 0,46 0 0 0 0,21 0 0 0 0,-82-11 0 0 0,98 8 0 0 0,-31 1 0 0 0,-10-1 0 0 0,56 3 0 0 0,0 1 0 0 0,0 1 0 0 0,-16 3 0 0 0,30-4 0 0 0,0 1-1 0 0,1-1 1 0 0,-1 0-1 0 0,0 1 1 0 0,0 0-1 0 0,1-1 0 0 0,-1 1 1 0 0,1 0-1 0 0,-1 0 1 0 0,1 0-1 0 0,-1 0 1 0 0,1 0-1 0 0,-1 0 1 0 0,1 0-1 0 0,0 0 1 0 0,0 1-1 0 0,-1-1 1 0 0,0 3-1 0 0,0 0-3 0 0,0-1 1 0 0,1 0-1 0 0,-1 1 0 0 0,1 0 0 0 0,0-1 1 0 0,0 1-1 0 0,1-1 0 0 0,-1 8 0 0 0,1 4-2 0 0,0 1-1 0 0,1 0 1 0 0,5 22-1 0 0,-5-33 13 0 0,25 253-6 0 0,-23-233 0 0 0,1 0 0 0 0,10 32 0 0 0,4 23 0 0 0,8 67 0 0 0,-14-85 0 0 0,17 102 0 0 0,-24-128 0 0 0,-3 0 0 0 0,-2 60 0 0 0,-10 55 0 0 0,10 187 0 0 0,0-336 0 0 0,1 12 0 0 0,1 1 0 0 0,3 14 0 0 0,-4-23 0 0 0,1 0 0 0 0,0-1 0 0 0,1 1 0 0 0,-1-1 0 0 0,1 1 0 0 0,0-1 0 0 0,7 9 0 0 0,28 36-448 0 0,-13-18-5317 0 0,-14-14-374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46.568"/>
    </inkml:context>
    <inkml:brush xml:id="br0">
      <inkml:brushProperty name="width" value="0.1" units="cm"/>
      <inkml:brushProperty name="height" value="0.1" units="cm"/>
      <inkml:brushProperty name="color" value="#E71224"/>
    </inkml:brush>
  </inkml:definitions>
  <inkml:trace contextRef="#ctx0" brushRef="#br0">2912 357 2959 0 0,'-1'0'31'0'0,"1"0"-1"0"0,-1 0 0 0 0,0 0 0 0 0,0 0 0 0 0,0 0 0 0 0,1-1 0 0 0,-1 1 1 0 0,0 0-1 0 0,0 0 0 0 0,0-1 0 0 0,1 1 0 0 0,-1 0 0 0 0,0-1 1 0 0,1 1-1 0 0,-1 0 0 0 0,0-1 0 0 0,1 1 0 0 0,-1-1 0 0 0,1 0 0 0 0,-1 1 1 0 0,0-1-1 0 0,1 1 0 0 0,-1-1 0 0 0,1 0 0 0 0,0 1 0 0 0,-1-1 0 0 0,0-1 1 0 0,-3-23 1252 0 0,4 22-1019 0 0,0 0 0 0 0,-1-1 0 0 0,1 1 0 0 0,-1 0 0 0 0,0 0 0 0 0,-1-4 0 0 0,1 5-138 0 0,1 0-1 0 0,-1 0 1 0 0,0 0-1 0 0,0 0 1 0 0,0 1-1 0 0,0-1 1 0 0,0 0-1 0 0,-1 1 1 0 0,1-1-1 0 0,0 0 1 0 0,-1 1-1 0 0,1 0 1 0 0,-1-1-1 0 0,1 1 1 0 0,-1 0-1 0 0,0 0 1 0 0,0 0-1 0 0,1 0 1 0 0,-1 0-1 0 0,0 0 1 0 0,0 1-1 0 0,0-1 1 0 0,0 0-1 0 0,0 1 1 0 0,-3-1-1 0 0,-10 0 220 0 0,1-1 1 0 0,-1 0-1 0 0,1-2 0 0 0,-27-8 0 0 0,-21-6 202 0 0,-99-9 189 0 0,42 10-336 0 0,48 6-107 0 0,-77-2 1 0 0,59 7-86 0 0,-73-16 285 0 0,89 8 50 0 0,0 0 118 0 0,-162-25-519 0 0,-77-7 8 0 0,238 41-150 0 0,9 0 0 0 0,-70 3 0 0 0,28 5 0 0 0,-55 4 0 0 0,-1 12 0 0 0,152-18 0 0 0,1 0 0 0 0,-1 0 0 0 0,0-1 0 0 0,1 0 0 0 0,-17-4 0 0 0,13 3 0 0 0,1 0 0 0 0,-1 1 0 0 0,1 1 0 0 0,-1 0 0 0 0,-14 3 0 0 0,12-2 0 0 0,7 0 0 0 0,0 1 0 0 0,0 0 0 0 0,0 1 0 0 0,1 0 0 0 0,-1 1 0 0 0,1-1 0 0 0,0 2 0 0 0,0-1 0 0 0,-9 9 0 0 0,-3 1 0 0 0,-7 6 0 0 0,-41 44 0 0 0,62-59 0 0 0,0 0 0 0 0,1 1 0 0 0,0 0 0 0 0,1 0 0 0 0,-8 16 0 0 0,-13 42 0 0 0,10-24 0 0 0,-23 68 200 0 0,33-90-160 0 0,1-1 0 0 0,1 1 0 0 0,1 0 0 0 0,0 20 0 0 0,3-9 113 0 0,1 1-1 0 0,2-1 0 0 0,1 0 1 0 0,1-1-1 0 0,1 1 0 0 0,2-1 1 0 0,22 50-1 0 0,36 75-747 0 0,-52-126 615 0 0,27 62 88 0 0,-28-60-86 0 0,0 0-1 0 0,27 38 0 0 0,-26-41-23 0 0,-1 2 1 0 0,14 37-1 0 0,-2-4 1503 0 0,-24-58-1375 0 0,6 13-30 0 0,0 0 1 0 0,-1 1-1 0 0,-1 0 1 0 0,5 27-1 0 0,-9-37-156 0 0,0 0 0 0 0,0 1 0 0 0,1-1 0 0 0,0 0 0 0 0,1 0 0 0 0,-1-1 0 0 0,9 12 0 0 0,3 2-378 0 0,20 22-1 0 0,13 18 4 0 0,-43-55 454 0 0,0 1 0 0 0,1-1 0 0 0,0 0 0 0 0,0 0 0 0 0,0-1 0 0 0,13 9 0 0 0,-9-6-4 0 0,21 13 67 0 0,0 0-1 0 0,2-3 0 0 0,0 0 1 0 0,1-3-1 0 0,62 21 0 0 0,-81-31-45 0 0,0-1 0 0 0,0 0 0 0 0,0-1 0 0 0,0-1 0 0 0,23 1 0 0 0,-20-3-2 0 0,94 3 240 0 0,-70 1-204 0 0,6 0 12 0 0,87 20 1 0 0,67 12-37 0 0,-116-24-39 0 0,-18-3-7 0 0,24 4 0 0 0,71 7 102 0 0,-12-3-12 0 0,-41 7-90 0 0,52 8 0 0 0,52-20 65 0 0,-89-8-66 0 0,29 15 1 0 0,-92-12 0 0 0,-57-5 7 0 0,1-1 0 0 0,0 0 0 0 0,-1-1-1 0 0,1 1 1 0 0,0-1 0 0 0,0 0 0 0 0,0-1-1 0 0,-1 0 1 0 0,1 0 0 0 0,0 0 0 0 0,-1 0 0 0 0,1-1-1 0 0,-1 0 1 0 0,1 0 0 0 0,6-4 0 0 0,-5 2 7 0 0,1-1 0 0 0,-1-1 1 0 0,0 1-1 0 0,-1-1 0 0 0,0-1 1 0 0,0 1-1 0 0,0-1 1 0 0,0 0-1 0 0,4-9 0 0 0,14-20 57 0 0,0 1 0 0 0,53-57-1 0 0,-69 82-65 0 0,0 0-1 0 0,0 0 1 0 0,0 0-1 0 0,-2-1 1 0 0,1 0 0 0 0,-1 0-1 0 0,-1-1 1 0 0,0 1-1 0 0,-1-1 1 0 0,0-1-1 0 0,-1 1 1 0 0,0 0 0 0 0,2-26-1 0 0,8-42-4 0 0,25-87 0 0 0,-30 133 0 0 0,12-48 0 0 0,-8 26 0 0 0,2 1 0 0 0,34-84 0 0 0,-37 117 0 0 0,-2-1 0 0 0,12-45 0 0 0,-19 54 0 0 0,0 0 0 0 0,-2 0 0 0 0,0-17 0 0 0,0-17 0 0 0,-2-8 31 0 0,1 41-14 0 0,0-29-1 0 0,1 40-14 0 0,0 0-1 0 0,0 0 1 0 0,0-1 0 0 0,-1 1-1 0 0,0 0 1 0 0,0 0 0 0 0,0 0-1 0 0,0-1 1 0 0,0 1-1 0 0,-1 0 1 0 0,-3-5 0 0 0,-3-4 9 0 0,0 1 0 0 0,-11-12 0 0 0,-6-11 0 0 0,19 26-10 0 0,-86-126 145 0 0,73 111-107 0 0,0 1 1 0 0,-2 1-1 0 0,-33-28 0 0 0,22 24 29 0 0,-2 1-1 0 0,-69-37 1 0 0,84 52-56 0 0,-1 1 0 0 0,-1 1 0 0 0,1 1-1 0 0,-1 0 1 0 0,-1 2 0 0 0,1 1 0 0 0,-29-3 0 0 0,43 6-132 0 0,0 1 1 0 0,-1 1 0 0 0,1-1-1 0 0,0 1 1 0 0,0 0 0 0 0,0 0 0 0 0,0 1-1 0 0,0 0 1 0 0,0 0 0 0 0,1 1-1 0 0,-1 0 1 0 0,1 0 0 0 0,-1 1 0 0 0,-5 4-1 0 0,-12 10-1532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51.912"/>
    </inkml:context>
    <inkml:brush xml:id="br0">
      <inkml:brushProperty name="width" value="0.1" units="cm"/>
      <inkml:brushProperty name="height" value="0.1" units="cm"/>
      <inkml:brushProperty name="color" value="#66CC00"/>
    </inkml:brush>
  </inkml:definitions>
  <inkml:trace contextRef="#ctx0" brushRef="#br0">7088 171 3679 0 0,'-13'-22'912'0'0,"11"18"-115"0"0,0 1 0 0 0,0 0 0 0 0,0-1 0 0 0,1 1 0 0 0,-4-8 0 0 0,5 10-755 0 0,0 1-1 0 0,-1-1 1 0 0,1 0 0 0 0,-1 1 0 0 0,1-1 0 0 0,-1 0 0 0 0,1 1-1 0 0,-1-1 1 0 0,1 0 0 0 0,-1 1 0 0 0,0-1 0 0 0,1 1 0 0 0,-1-1-1 0 0,0 1 1 0 0,1-1 0 0 0,-1 1 0 0 0,0 0 0 0 0,0-1 0 0 0,0 1-1 0 0,-22-7 272 0 0,3 1 54 0 0,-17-11-14 0 0,0 1 0 0 0,-1 2 0 0 0,-1 2 0 0 0,0 1 1 0 0,-1 2-1 0 0,0 2 0 0 0,0 1 0 0 0,0 3 0 0 0,-66 1 1 0 0,-191 21 38 0 0,51-8-202 0 0,75-7 94 0 0,-22 10-44 0 0,-209 4-5 0 0,-63-14 186 0 0,419-3-383 0 0,-340 18 138 0 0,288-14-158 0 0,-70 13 15 0 0,4-1-2 0 0,-4-16 18 0 0,90-1-34 0 0,-8 1-15 0 0,-1 3 0 0 0,-132 26 0 0 0,183-24 11 0 0,0-2 0 0 0,-63 1-1 0 0,-73-17 22 0 0,-134 0 96 0 0,197 19-128 0 0,34 0 0 0 0,44-7 12 0 0,-1-1 0 0 0,-47-9 0 0 0,41 5 2 0 0,-45-1 0 0 0,-147 8-14 0 0,192-2 0 0 0,-1 2 0 0 0,-56 11 0 0 0,64-9 0 0 0,0-1 0 0 0,0-2 0 0 0,0-1 0 0 0,-45-7 0 0 0,9 2 0 0 0,13 8 0 0 0,40-1 0 0 0,0-2 0 0 0,-16 0 0 0 0,-7-3 10 0 0,16 0 6 0 0,0 2 1 0 0,0 0-1 0 0,-39 4 0 0 0,-41 6 37 0 0,85-8-34 0 0,1-2 0 0 0,-19-1-1 0 0,-13-1-10 0 0,-69 6-8 0 0,110-4 0 0 0,0 1 0 0 0,0-1 0 0 0,0-1 0 0 0,-6-1 0 0 0,-19-4 0 0 0,9 5 3 0 0,-1-1 13 0 0,-1 2-1 0 0,1 0 0 0 0,-47 6 0 0 0,21-1-15 0 0,35-3 0 0 0,0 0 0 0 0,0 1 0 0 0,-14 3 0 0 0,-8 5 0 0 0,-47 13 0 0 0,71-18 0 0 0,1-1 0 0 0,0 2 0 0 0,0-1 0 0 0,0 2 0 0 0,-10 7 0 0 0,-24 24 0 0 0,1 3 0 0 0,-71 84 0 0 0,103-109-5 0 0,0 1-1 0 0,1 0 1 0 0,0 1-1 0 0,-11 27 0 0 0,-25 79-37 0 0,38-98 50 0 0,-1 8-7 0 0,2 0 0 0 0,1 0 0 0 0,2 0 0 0 0,-2 48 0 0 0,7-69 5 0 0,0 1-1 0 0,1 0 1 0 0,0-1 0 0 0,1 1-1 0 0,1-1 1 0 0,7 23-1 0 0,-2-14 4 0 0,2 0 0 0 0,0-1 0 0 0,13 21 0 0 0,10 25 3 0 0,1 2 102 0 0,-27-58-91 0 0,123 194 32 0 0,-121-192-54 0 0,0 2 0 0 0,1-1 0 0 0,1 0 0 0 0,0-1 0 0 0,0 0 0 0 0,1-1 0 0 0,27 20 0 0 0,-14-17 26 0 0,1-1-1 0 0,1-1 1 0 0,0-2 0 0 0,49 15-1 0 0,5 0 47 0 0,73 21 120 0 0,-119-39-146 0 0,0-1 1 0 0,67 3-1 0 0,4-8 109 0 0,97 7 95 0 0,-4 21-186 0 0,-127-22-62 0 0,91 6 50 0 0,210 4 26 0 0,-178-5-82 0 0,191-9 132 0 0,-173-4-64 0 0,-46 1-26 0 0,-68 0 7 0 0,100-11 0 0 0,91-17 118 0 0,-92 20-46 0 0,34-3 1 0 0,4 6-108 0 0,-160 4-10 0 0,55 6 0 0 0,145 25 0 0 0,-177-17 0 0 0,194 26 0 0 0,-239-29 0 0 0,67 22 0 0 0,19 5 0 0 0,75 0 0 0 0,-166-33 0 0 0,0-1 0 0 0,73-5 0 0 0,284-3 0 0 0,-248 8 0 0 0,-123-2-1 0 0,-8 1 18 0 0,0-2-1 0 0,0-1 0 0 0,52-6 0 0 0,-70 4-4 0 0,-1-1-1 0 0,0-1 1 0 0,-1 1 0 0 0,1-1-1 0 0,-1-1 1 0 0,1 1 0 0 0,-1-1-1 0 0,-1 0 1 0 0,1-1 0 0 0,10-10-1 0 0,66-81 53 0 0,-67 82-56 0 0,-1-1 0 0 0,-1 0 0 0 0,0-2 0 0 0,-1 1 0 0 0,-1-2 0 0 0,-1 0 0 0 0,13-28 0 0 0,-4 2 11 0 0,-8 17 8 0 0,0 0 1 0 0,-2 0-1 0 0,6-33 0 0 0,27-86 43 0 0,0-2-76 0 0,-38 107 6 0 0,-1 0 0 0 0,-2 0 0 0 0,-4-53 0 0 0,0 12 0 0 0,2 68 0 0 0,-5-140 0 0 0,3 131 0 0 0,-1 1 0 0 0,-2 0 0 0 0,0 0 0 0 0,-14-35 0 0 0,3 13 86 0 0,1 0-1 0 0,2-1 0 0 0,-11-82 1 0 0,22 116-59 0 0,1 1 1 0 0,0-1 0 0 0,1 1 0 0 0,0-1 0 0 0,1 1 0 0 0,0-1 0 0 0,1 1 0 0 0,0 0 0 0 0,1-1 0 0 0,0 1-1 0 0,1 0 1 0 0,6-12 0 0 0,-10 22-27 0 0,1 0-1 0 0,-1 0 1 0 0,0 0-1 0 0,1 0 1 0 0,0 0-1 0 0,-1 0 1 0 0,1 0-1 0 0,-1 1 1 0 0,1-1 0 0 0,0 0-1 0 0,-1 0 1 0 0,1 1-1 0 0,0-1 1 0 0,0 0-1 0 0,0 1 1 0 0,0-1-1 0 0,0 1 1 0 0,0-1-1 0 0,-1 1 1 0 0,1-1-1 0 0,0 1 1 0 0,0 0-1 0 0,0-1 1 0 0,0 1 0 0 0,1 0-1 0 0,-1 0 1 0 0,0 0-1 0 0,0 0 1 0 0,0 0-1 0 0,0 0 1 0 0,0 0-1 0 0,0 0 1 0 0,0 0-1 0 0,0 1 1 0 0,0-1-1 0 0,0 0 1 0 0,0 1 0 0 0,0-1-1 0 0,0 0 1 0 0,0 1-1 0 0,0-1 1 0 0,-1 1-1 0 0,1 0 1 0 0,1 0-1 0 0,1 2-151 0 0,0 0 0 0 0,0 0 0 0 0,0-1 0 0 0,-1 2 0 0 0,1-1 0 0 0,-1 0 0 0 0,0 0 0 0 0,0 1 0 0 0,0-1 0 0 0,2 7 0 0 0,2 13-1484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57.933"/>
    </inkml:context>
    <inkml:brush xml:id="br0">
      <inkml:brushProperty name="width" value="0.1" units="cm"/>
      <inkml:brushProperty name="height" value="0.1" units="cm"/>
      <inkml:brushProperty name="color" value="#F4F91B"/>
    </inkml:brush>
  </inkml:definitions>
  <inkml:trace contextRef="#ctx0" brushRef="#br0">11776 482 455 0 0,'0'0'48'0'0,"0"-1"-1"0"0,0 1 1 0 0,0-1-1 0 0,-1 1 0 0 0,1-1 1 0 0,0 1-1 0 0,0-1 0 0 0,0 1 1 0 0,-1-1-1 0 0,1 1 0 0 0,0-1 1 0 0,0 1-1 0 0,-1-1 1 0 0,1 1-1 0 0,0 0 0 0 0,-1-1 1 0 0,1 1-1 0 0,-1 0 0 0 0,1-1 1 0 0,0 1-1 0 0,-1 0 0 0 0,1-1 1 0 0,-1 1-1 0 0,1 0 1 0 0,-1 0-1 0 0,0-1 0 0 0,-11 7 2568 0 0,1 1-2975 0 0,4-4 407 0 0,0 0-1 0 0,1-1 1 0 0,-1 1 0 0 0,0-2-1 0 0,0 1 1 0 0,0-1 0 0 0,0 0 0 0 0,-1 0-1 0 0,1-1 1 0 0,0 0 0 0 0,0-1 0 0 0,0 1-1 0 0,-1-1 1 0 0,-9-3 0 0 0,-6-3 953 0 0,0-1 0 0 0,-43-22 0 0 0,35 16-92 0 0,21 9-682 0 0,-84-35 660 0 0,-2 4-450 0 0,28 10 227 0 0,-76-19-1 0 0,82 34-484 0 0,-1 3 0 0 0,1 2-1 0 0,-65 4 1 0 0,-86-8 159 0 0,-106-17 517 0 0,223 20-596 0 0,-321-19 337 0 0,227 13-384 0 0,53 6 66 0 0,29 2-77 0 0,-87-19 178 0 0,74 7-180 0 0,-4-2-97 0 0,62 8 43 0 0,-114-4 0 0 0,85 14-105 0 0,-1-4 0 0 0,-98-18 1 0 0,134 16 24 0 0,0 2 0 0 0,-109 6 0 0 0,50 2 0 0 0,-131-14 5 0 0,-43 0 0 0 0,62 31-38 0 0,143-9 0 0 0,-108-1 1 0 0,-267 0-54 0 0,194 6 74 0 0,164-11-40 0 0,-253-11 52 0 0,132-3 0 0 0,76-7-64 0 0,97 10 0 0 0,-282-21 61 0 0,93 10-58 0 0,129 10 29 0 0,-1 6 0 0 0,1 5 0 0 0,-172 26 0 0 0,187-20-32 0 0,-1-4 0 0 0,-110-8 0 0 0,161 3 0 0 0,1 2 0 0 0,-69 13 0 0 0,25-3 0 0 0,-1-1 0 0 0,-15 2 0 0 0,-115 1 0 0 0,-166 15 0 0 0,342-25 0 0 0,-22-1 15 0 0,0-3 0 0 0,-96-11-1 0 0,25 1 6 0 0,-69 16-20 0 0,108-2 0 0 0,28-5 285 0 0,-99-13-1 0 0,-29-1 810 0 0,108 18-2762 0 0,52-2 1707 0 0,-63-3-1 0 0,84 1-38 0 0,1 1 0 0 0,-1 0 0 0 0,0 0 0 0 0,-25 8 0 0 0,-11 0 0 0 0,-20 6 0 0 0,14-2 0 0 0,40-10 0 0 0,1 2 0 0 0,-1 1 0 0 0,1 0 0 0 0,-32 16 0 0 0,27-12 0 0 0,-1-2 0 0 0,-29 7 0 0 0,39-11 0 0 0,-10 2 0 0 0,-24 10 0 0 0,31-10 0 0 0,-28 5 0 0 0,2 0 0 0 0,-27 7 0 0 0,46-14 0 0 0,1 2 0 0 0,0 1 0 0 0,-29 12 0 0 0,21 3 0 0 0,12-8 0 0 0,-31 25 0 0 0,-6 5 0 0 0,51-40 0 0 0,0 0 0 0 0,1 0 0 0 0,0 0 0 0 0,0 0 0 0 0,0 1 0 0 0,0 0 0 0 0,1-1 0 0 0,-4 10 0 0 0,0-1 0 0 0,3-3 0 0 0,-1 0 0 0 0,1 0 0 0 0,1 1 0 0 0,0-1 0 0 0,1 0 0 0 0,0 1 0 0 0,0 13 0 0 0,1-2 2 0 0,11 250 76 0 0,2-150-78 0 0,-7-58 29 0 0,1 13 25 0 0,0-49 8 0 0,0-1 0 0 0,15 35 1 0 0,-10-30 99 0 0,-4-12-133 0 0,9 28 105 0 0,36 70-1 0 0,-1-10-58 0 0,-42-90-52 0 0,0-1 0 0 0,1-1-1 0 0,1 0 1 0 0,1 0 0 0 0,0-1 0 0 0,1-1 0 0 0,0 0-1 0 0,17 12 1 0 0,-21-18-10 0 0,-1-1 0 0 0,1 0 0 0 0,1-1 0 0 0,-1 0 0 0 0,1-1 0 0 0,19 7 0 0 0,46 17 187 0 0,0-9-60 0 0,1-3 1 0 0,0-4-1 0 0,127 5 0 0 0,-48-21 25 0 0,20 1-88 0 0,61 26 33 0 0,-101-8-71 0 0,181-1 10 0 0,-233-14-45 0 0,93 12 28 0 0,4 0 0 0 0,44-13 32 0 0,136 5 64 0 0,61 10 0 0 0,-101 8-110 0 0,-206-11 5 0 0,138-2 0 0 0,-227-11-23 0 0,253 0 0 0 0,185 3 118 0 0,-124-3-38 0 0,-25 1-22 0 0,-206-4-43 0 0,218-4 88 0 0,-218 10-100 0 0,214-5 80 0 0,116-9 41 0 0,-167 4-47 0 0,152 5-18 0 0,-299 7-59 0 0,186-15 0 0 0,-231 8 0 0 0,0 3 0 0 0,82 12 0 0 0,89 0 0 0 0,-106-10 0 0 0,283 39 0 0 0,-380-36 0 0 0,-1-2 0 0 0,63-5 0 0 0,-22 0 0 0 0,245 22 0 0 0,-312-17 4 0 0,63 6 21 0 0,92-2 0 0 0,-14-2-14 0 0,-56 1-12 0 0,105 12-1 0 0,-40-1 2 0 0,-131-15 23 0 0,1-2 0 0 0,48-6 0 0 0,-50 1-15 0 0,213-32-3 0 0,-182 23-11 0 0,199-44 76 0 0,-220 45-68 0 0,-1-1 0 0 0,-1-3 1 0 0,-1-1-1 0 0,64-36 0 0 0,-85 40 15 0 0,0-2-1 0 0,-1-1 1 0 0,0-1 0 0 0,-1 0 0 0 0,-2-2-1 0 0,27-30 1 0 0,-26 22 9 0 0,0-1-1 0 0,-2-1 1 0 0,-2 0 0 0 0,21-46-1 0 0,-29 53-14 0 0,0 0 0 0 0,-2 0-1 0 0,0-1 1 0 0,-2 0 0 0 0,0 0-1 0 0,-2 0 1 0 0,-1-1 0 0 0,-1 0-1 0 0,-1 0 1 0 0,-1 1 0 0 0,-4-36-1 0 0,-51-190 90 0 0,28 146-54 0 0,5 12 175 0 0,-5 1 1 0 0,-67-157 0 0 0,92 243-232 0 0,-1 0 1 0 0,0 1-1 0 0,0-1 1 0 0,0 1 0 0 0,0 0-1 0 0,-1 0 1 0 0,1 0-1 0 0,-1 0 1 0 0,0 1-1 0 0,0-1 1 0 0,-1 1-1 0 0,1 0 1 0 0,-1 0-1 0 0,1 1 1 0 0,-10-4 0 0 0,3 2-597 0 0,0 1 0 0 0,-1 1 0 0 0,1-1 0 0 0,0 2 1 0 0,-1 0-1 0 0,-16 0 0 0 0,-6 2-5885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48:46.458"/>
    </inkml:context>
    <inkml:brush xml:id="br0">
      <inkml:brushProperty name="width" value="0.1" units="cm"/>
      <inkml:brushProperty name="height" value="0.1" units="cm"/>
      <inkml:brushProperty name="color" value="#E71224"/>
    </inkml:brush>
  </inkml:definitions>
  <inkml:trace contextRef="#ctx0" brushRef="#br0">1 104 455 0 0,'18'5'316'0'0,"0"-1"0"0"0,0-1 0 0 0,1 0 0 0 0,18-1 0 0 0,0 2-256 0 0,251 18 399 0 0,-47-4-328 0 0,67 1-113 0 0,-45-43 249 0 0,-34 1 737 0 0,292-15-205 0 0,-132 19-569 0 0,80-9-106 0 0,-213 13 17 0 0,-10 2 238 0 0,-118 1-95 0 0,254 7 0 0 0,-18 4-84 0 0,-156 1-124 0 0,-168 2-88 0 0,170 16 12 0 0,-168-13 0 0 0,89 4 0 0 0,-15-1 0 0 0,259 40 118 0 0,-293-37-81 0 0,123-1 0 0 0,84-19 34 0 0,-246 7-70 0 0,94 2 154 0 0,-59 2-75 0 0,386-6 48 0 0,-301 7-33 0 0,101-2 95 0 0,-29-11-127 0 0,340-16 216 0 0,-482 20-195 0 0,334-16 210 0 0,-145-4 347 0 0,-230 19-538 0 0,20 0 44 0 0,126 3 0 0 0,-187 5-637 0 0,1 0 1 0 0,0 1 0 0 0,-1 0-1 0 0,17 5 1 0 0,-11-2-2390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2:01.736"/>
    </inkml:context>
    <inkml:brush xml:id="br0">
      <inkml:brushProperty name="width" value="0.1" units="cm"/>
      <inkml:brushProperty name="height" value="0.1" units="cm"/>
      <inkml:brushProperty name="color" value="#F4F91B"/>
    </inkml:brush>
  </inkml:definitions>
  <inkml:trace contextRef="#ctx0" brushRef="#br0">10410 212 2303 0 0,'-3'5'372'0'0,"1"0"393"0"0,0-1 0 0 0,0 0 1 0 0,-1 1-1 0 0,-6 6 0 0 0,8-9-597 0 0,-1-1 0 0 0,1 0 1 0 0,-1 1-1 0 0,0-1 0 0 0,0 0 0 0 0,0 0 1 0 0,0 0-1 0 0,0 0 0 0 0,0 0 0 0 0,0-1 1 0 0,0 1-1 0 0,0-1 0 0 0,0 1 0 0 0,-3-1 1 0 0,-75 17 941 0 0,-233-1 186 0 0,11 1-382 0 0,300-17-910 0 0,-426 11 633 0 0,346-11-384 0 0,-161 19 248 0 0,89-3-426 0 0,91-12-29 0 0,-113-9-1 0 0,-253-10 747 0 0,214 13-531 0 0,-55-15-52 0 0,169 8-144 0 0,-224-23 677 0 0,-109-32-243 0 0,204 45-385 0 0,125 14-57 0 0,-262-7-47 0 0,74-7-10 0 0,88 3 0 0 0,-42-14 65 0 0,19 1 9 0 0,-69-6 10 0 0,78 7-51 0 0,129 23 1 0 0,-131 10-1 0 0,-3 0-36 0 0,45-19 2 0 0,3 1 13 0 0,-120 28 38 0 0,206-7-47 0 0,-141 5-3 0 0,71-5 750 0 0,-53 5 202 0 0,23-8-2494 0 0,180-5 1585 0 0,-87 1 16 0 0,-166 22-1 0 0,-75 25-58 0 0,249-39 617 0 0,-48 5 609 0 0,-78 12-2989 0 0,-102-9 1885 0 0,264-14-162 0 0,-59 10 0 0 0,89-9 41 0 0,1 1 0 0 0,0 2 0 0 0,0 0 0 0 0,0 1 0 0 0,-23 13 0 0 0,-26 10-1 0 0,48-22 0 0 0,1 1 0 0 0,-21 13 0 0 0,15-4 0 0 0,1 1 0 0 0,2 1 0 0 0,-35 37 0 0 0,46-46 0 0 0,0 0 0 0 0,-26 16 0 0 0,24-18 0 0 0,1 0 0 0 0,-23 23 0 0 0,-3 6 0 0 0,-51 57 0 0 0,78-79-6 0 0,1 0-1 0 0,1 2 1 0 0,0 0 0 0 0,2 0-1 0 0,0 1 1 0 0,1 0-1 0 0,1 0 1 0 0,1 1 0 0 0,-8 41-1 0 0,9-27 7 0 0,2 1 0 0 0,1 0 0 0 0,2 39 0 0 0,2-51 0 0 0,2 0 0 0 0,0 0 0 0 0,2 0 0 0 0,0 0 0 0 0,14 34 0 0 0,72 127 163 0 0,-72-150-126 0 0,14 29-19 0 0,24 43 50 0 0,-48-92-59 0 0,2 0-1 0 0,-1-1 0 0 0,2 0 1 0 0,21 20-1 0 0,17 7 126 0 0,67 43 0 0 0,131 62-1672 0 0,-223-132 1833 0 0,108 51 1248 0 0,-76-41-1457 0 0,0-3 1 0 0,96 24-1 0 0,125 2 123 0 0,-127-23-104 0 0,-59-8 21 0 0,170 7-1 0 0,161-7 82 0 0,-367-13-194 0 0,258-4 132 0 0,-36-1-40 0 0,242-2-95 0 0,-13 0 57 0 0,-497 5-70 0 0,287-13 54 0 0,-28-1-38 0 0,166 0-13 0 0,-50-1 0 0 0,83-1 65 0 0,-194 4-66 0 0,110-26-5 0 0,-56 3 76 0 0,177-23-70 0 0,-238 30 26 0 0,39-6 12 0 0,254-30 16 0 0,-288 36-43 0 0,50-3-12 0 0,-232 26 1 0 0,244-18 0 0 0,-51 0 0 0 0,-214 22 0 0 0,0 4 0 0 0,76 12 0 0 0,-99-10 0 0 0,1-2 0 0 0,0-2 0 0 0,56-5 0 0 0,-62-2 0 0 0,1-2 0 0 0,75-23 0 0 0,-110 28 9 0 0,0 0 0 0 0,-1 0-1 0 0,1-1 1 0 0,-1 0 0 0 0,0 0 0 0 0,0-1-1 0 0,0 1 1 0 0,0-1 0 0 0,-1-1-1 0 0,8-6 1 0 0,-7 4 2 0 0,-1 1 0 0 0,0-1-1 0 0,0 0 1 0 0,-1-1 0 0 0,0 1-1 0 0,0-1 1 0 0,-1 0 0 0 0,3-10-1 0 0,35-109 118 0 0,-25 77-128 0 0,-10 28 0 0 0,1 1 0 0 0,1 1 0 0 0,14-27 0 0 0,-17 36 0 0 0,0-1 0 0 0,-1 1 0 0 0,0-1 0 0 0,-1 0 0 0 0,0 0 0 0 0,-1-1 0 0 0,1-17 0 0 0,6-28 0 0 0,-2 33 6 0 0,19-42-1 0 0,-26 67-5 0 0,7-16 5 0 0,-1 0 0 0 0,0-1-1 0 0,-1 0 1 0 0,-1 0 0 0 0,0 0 0 0 0,-2 0 0 0 0,0-1 0 0 0,0 0 0 0 0,-2 1-1 0 0,-3-34 1 0 0,-6-65 12 0 0,7 70 7 0 0,-13-78-1 0 0,7 87-23 0 0,5 16 0 0 0,-1 0 0 0 0,-2 0 0 0 0,0 1 0 0 0,-1 0 0 0 0,-16-35 0 0 0,-34-51 0 0 0,32 55 59 0 0,-37-53 0 0 0,52 89-40 0 0,0 1-1 0 0,-1 1 1 0 0,-1-1-1 0 0,-1 2 1 0 0,0 0 0 0 0,0 0-1 0 0,-29-18 1 0 0,34 26 5 0 0,0 0 0 0 0,0 0 1 0 0,-1 1-1 0 0,1 0 0 0 0,-1 0 0 0 0,1 1 0 0 0,-1 0 1 0 0,0 1-1 0 0,0 0 0 0 0,0 1 0 0 0,0-1 1 0 0,0 2-1 0 0,0-1 0 0 0,0 1 0 0 0,0 0 0 0 0,0 1 1 0 0,-13 5-1 0 0,8-3-257 0 0,0 1 1 0 0,1 1 0 0 0,0 1-1 0 0,-14 8 1 0 0,12-5-1172 0 0,1 0 1 0 0,0 1-1 0 0,-13 14 1 0 0,-6 9-4788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09.362"/>
    </inkml:context>
    <inkml:brush xml:id="br0">
      <inkml:brushProperty name="width" value="0.1" units="cm"/>
      <inkml:brushProperty name="height" value="0.1" units="cm"/>
      <inkml:brushProperty name="color" value="#E71224"/>
    </inkml:brush>
  </inkml:definitions>
  <inkml:trace contextRef="#ctx0" brushRef="#br0">24 2 10623 0 0,'0'0'34'0'0,"-1"0"-1"0"0,0-1 0 0 0,1 1 0 0 0,-1 0 1 0 0,0 0-1 0 0,0 0 0 0 0,1 0 1 0 0,-1 0-1 0 0,0 0 0 0 0,0 0 1 0 0,1 0-1 0 0,-1 0 0 0 0,0 0 0 0 0,0 0 1 0 0,1 0-1 0 0,-1 1 0 0 0,0-1 1 0 0,1 0-1 0 0,-1 0 0 0 0,0 1 0 0 0,1-1 1 0 0,-1 1-1 0 0,0-1 0 0 0,1 1 1 0 0,-1-1-1 0 0,1 1 0 0 0,-2 0 0 0 0,2 0 20 0 0,-1 1 0 0 0,0-1 0 0 0,1 0-1 0 0,0 1 1 0 0,-1-1 0 0 0,1 1-1 0 0,0-1 1 0 0,-1 1 0 0 0,1-1-1 0 0,0 1 1 0 0,0-1 0 0 0,1 4-1 0 0,0 3 235 0 0,0 0-1 0 0,1 0 0 0 0,0 0 0 0 0,4 9 0 0 0,67 153 1443 0 0,14 39 125 0 0,-36-84-1150 0 0,-21-51-591 0 0,-29-72-219 0 0,5 11 106 0 0,-6-13-37 0 0,0 0 1 0 0,0 0-1 0 0,0-1 1 0 0,0 1-1 0 0,0 0 1 0 0,0 0-1 0 0,0 0 1 0 0,0 0-1 0 0,0 0 1 0 0,0 0-1 0 0,0-1 1 0 0,0 1-1 0 0,0 0 0 0 0,1 0 1 0 0,-1 0-1 0 0,0 0 1 0 0,0 0-1 0 0,0 0 1 0 0,0-1-1 0 0,0 1 1 0 0,0 0-1 0 0,0 0 1 0 0,0 0-1 0 0,1 0 1 0 0,-1 0-1 0 0,0 0 1 0 0,0 0-1 0 0,0 0 1 0 0,0 0-1 0 0,0 0 1 0 0,0 0-1 0 0,1 0 0 0 0,-1 0 1 0 0,0 0-1 0 0,0 0 1 0 0,0 0-1 0 0,0 0 1 0 0,0 0-1 0 0,1 0 1 0 0,-1 0-1 0 0,0 0 1 0 0,0 0-1 0 0,0 0 1 0 0,0 0-1 0 0,0 0 1 0 0,1 0-1 0 0,-1 0 1 0 0,0 0-1 0 0,0 0 1 0 0,0 0-1 0 0,0 0 1 0 0,0 0-1 0 0,0 0 0 0 0,0 1 1 0 0,1-1-1 0 0,-1 0 1 0 0,0 0-1 0 0,0 0 1 0 0,0 0-1 0 0,0 0 1 0 0,0 0-1 0 0,0 0 1 0 0,0 1-1 0 0,0-1 1 0 0,0 0-1 0 0,0 0 1 0 0,0 0-1 0 0,0 0 1 0 0,2-8-1778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09.828"/>
    </inkml:context>
    <inkml:brush xml:id="br0">
      <inkml:brushProperty name="width" value="0.1" units="cm"/>
      <inkml:brushProperty name="height" value="0.1" units="cm"/>
      <inkml:brushProperty name="color" value="#E71224"/>
    </inkml:brush>
  </inkml:definitions>
  <inkml:trace contextRef="#ctx0" brushRef="#br0">84 364 8751 0 0,'-83'-57'952'0'0,"83"57"-930"0"0,0 0-1 0 0,0 0 0 0 0,0-1 1 0 0,0 1-1 0 0,0 0 1 0 0,0 0-1 0 0,0-1 0 0 0,0 1 1 0 0,0 0-1 0 0,0 0 0 0 0,0-1 1 0 0,0 1-1 0 0,0 0 1 0 0,0 0-1 0 0,0 0 0 0 0,0-1 1 0 0,1 1-1 0 0,-1 0 0 0 0,0 0 1 0 0,0 0-1 0 0,0-1 1 0 0,0 1-1 0 0,0 0 0 0 0,1 0 1 0 0,-1 0-1 0 0,0 0 0 0 0,0-1 1 0 0,0 1-1 0 0,1 0 1 0 0,-1 0-1 0 0,0 0 0 0 0,0 0 1 0 0,0 0-1 0 0,1 0 0 0 0,-1 0 1 0 0,0 0-1 0 0,0 0 1 0 0,1 0-1 0 0,-1-1 0 0 0,15-6 1437 0 0,-12 6-1153 0 0,143-59 3013 0 0,-76 34-2540 0 0,-16 6-339 0 0,116-50 618 0 0,-111 43-821 0 0,2 3 0 0 0,90-25 0 0 0,-134 45-304 0 0,-9 1-43 0 0,-1 1-1 0 0,1 0 1 0 0,0 0-1 0 0,0 1 1 0 0,0 0-1 0 0,0 1 1 0 0,0-1-1 0 0,11 2 1 0 0,-19-1 75 0 0,0 0 0 0 0,0 0 0 0 0,1 0 0 0 0,-1 0 0 0 0,0 0 1 0 0,0 0-1 0 0,0 0 0 0 0,0 0 0 0 0,0 0 0 0 0,0 0 0 0 0,0 1 0 0 0,0-1 0 0 0,1 0 0 0 0,-1 0 0 0 0,0 0 1 0 0,0 1-360 0 0,0-1 359 0 0,1 0 0 0 0,-1 0 0 0 0,0 0 0 0 0,0 0 0 0 0,0 0 0 0 0,0 0 0 0 0,0 0 1 0 0,0 1-1 0 0,0-1 0 0 0,0 0 0 0 0,0 0 0 0 0,0 0 0 0 0,0 0 0 0 0,0 0 0 0 0,0 0 0 0 0,0 0 1 0 0,-1 1-1 0 0,1-1 0 0 0,0 0 0 0 0,0 0 0 0 0,0 0 0 0 0,0 0 0 0 0,0 0 0 0 0,0 0 0 0 0,-1 1-359 0 0,1-1 360 0 0,0 0-1 0 0,-6 4-2086 0 0,-3 0 290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0.215"/>
    </inkml:context>
    <inkml:brush xml:id="br0">
      <inkml:brushProperty name="width" value="0.1" units="cm"/>
      <inkml:brushProperty name="height" value="0.1" units="cm"/>
      <inkml:brushProperty name="color" value="#E71224"/>
    </inkml:brush>
  </inkml:definitions>
  <inkml:trace contextRef="#ctx0" brushRef="#br0">31 275 7831 0 0,'-5'4'294'0'0,"3"-3"-254"0"0,0 1-1 0 0,0-1 1 0 0,0 1-1 0 0,0-1 1 0 0,0 1-1 0 0,0 0 0 0 0,1 0 1 0 0,-1 0-1 0 0,1 0 1 0 0,0 0-1 0 0,-1 0 1 0 0,1 0-1 0 0,0 1 1 0 0,0-1-1 0 0,-1 5 1 0 0,2-7 47 0 0,1 1 1 0 0,-1 0-1 0 0,1 0 0 0 0,-1 0 1 0 0,1-1-1 0 0,-1 1 1 0 0,1 0-1 0 0,0 0 1 0 0,-1-1-1 0 0,1 1 0 0 0,0-1 1 0 0,0 1-1 0 0,-1-1 1 0 0,1 1-1 0 0,0-1 1 0 0,0 1-1 0 0,0-1 0 0 0,-1 1 1 0 0,1-1-1 0 0,0 0 1 0 0,0 0-1 0 0,0 0 1 0 0,2 1-1 0 0,23 4 956 0 0,-10-4-729 0 0,-1-1 0 0 0,1 0 1 0 0,0-1-1 0 0,0-1 0 0 0,-1-1 1 0 0,1 0-1 0 0,-1 0 0 0 0,27-11 0 0 0,8-7 456 0 0,55-32 1 0 0,-100 50-715 0 0,77-41 399 0 0,149-75 324 0 0,-197 102-1075 0 0,44-17 656 0 0,-67 30-2117 0 0,0 1-1 0 0,20-4 1 0 0,-17 5-3553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0.663"/>
    </inkml:context>
    <inkml:brush xml:id="br0">
      <inkml:brushProperty name="width" value="0.1" units="cm"/>
      <inkml:brushProperty name="height" value="0.1" units="cm"/>
      <inkml:brushProperty name="color" value="#E71224"/>
    </inkml:brush>
  </inkml:definitions>
  <inkml:trace contextRef="#ctx0" brushRef="#br0">516 12 7367 0 0,'-5'-3'91'0'0,"0"1"-1"0"0,0 1 0 0 0,0-1 1 0 0,0 1-1 0 0,0 0 0 0 0,0 0 0 0 0,0 1 1 0 0,0-1-1 0 0,-5 1 0 0 0,-1 1 379 0 0,1 0 0 0 0,0 1-1 0 0,-17 6 1 0 0,4-2-56 0 0,-144 48 1299 0 0,134-42-1402 0 0,0 2-1 0 0,-59 36 1 0 0,83-44-243 0 0,5-4 14 0 0,-1 1 0 0 0,1-1 0 0 0,0 1 0 0 0,0 0 0 0 0,1 0 0 0 0,-1 0 1 0 0,1 0-1 0 0,-1 1 0 0 0,1-1 0 0 0,-4 7 0 0 0,7-9-77 0 0,-1 0 0 0 0,1 0 0 0 0,0 0 0 0 0,0 0 0 0 0,0 0 0 0 0,0 0 0 0 0,1 0 0 0 0,-1 0 0 0 0,0 0 0 0 0,0 0 0 0 0,0 0 0 0 0,1-1 0 0 0,-1 1 0 0 0,1 0 0 0 0,-1 0 0 0 0,0 0 0 0 0,1 0 0 0 0,0 0 0 0 0,-1-1 0 0 0,1 1 0 0 0,-1 0 0 0 0,1-1 0 0 0,0 1 0 0 0,-1 0 0 0 0,1-1 0 0 0,0 1 0 0 0,0-1 0 0 0,0 1 0 0 0,-1-1 0 0 0,1 1 0 0 0,0-1 0 0 0,0 0 0 0 0,0 1 0 0 0,0-1 0 0 0,0 0 0 0 0,1 0 0 0 0,4 2 21 0 0,1 0 0 0 0,-1-1 1 0 0,13 1-1 0 0,101-2-2 0 0,-81-2-9 0 0,0 2 0 0 0,61 8-1 0 0,-78-4 16 0 0,-1 0 1 0 0,0 1-1 0 0,0 2 0 0 0,29 12 0 0 0,-43-16-19 0 0,-1 0 0 0 0,0 0 1 0 0,1 1-1 0 0,-1 0 0 0 0,0 1 0 0 0,-1-1 0 0 0,1 1 1 0 0,-1 0-1 0 0,0 1 0 0 0,0-1 0 0 0,-1 1 0 0 0,0 0 1 0 0,0 0-1 0 0,0 0 0 0 0,0 1 0 0 0,-1-1 0 0 0,3 9 1 0 0,-5-12 19 0 0,0 1 0 0 0,0 0 0 0 0,-1 0 0 0 0,1-1 1 0 0,-1 1-1 0 0,0 0 0 0 0,0 0 0 0 0,0 0 0 0 0,0-1 0 0 0,-1 1 1 0 0,0 0-1 0 0,1 0 0 0 0,-4 6 0 0 0,2-4 45 0 0,-1-1 0 0 0,0 0 0 0 0,0 1 0 0 0,0-1 0 0 0,-1 0-1 0 0,0-1 1 0 0,-8 9 0 0 0,-5 2 228 0 0,-1-2 1 0 0,0 0-1 0 0,-35 18 0 0 0,37-22-155 0 0,-154 81 800 0 0,14-8-745 0 0,138-71-332 0 0,14-8 24 0 0,-1 0 0 0 0,0 0 1 0 0,1 0-1 0 0,-1 0 0 0 0,-1-1 0 0 0,1 0 1 0 0,0 0-1 0 0,0 0 0 0 0,-1-1 0 0 0,-10 2 1 0 0,15-3 21 0 0,1 0 0 0 0,0 0 0 0 0,-1 0 0 0 0,1 0 0 0 0,-1 0 1 0 0,1 0-1 0 0,0 0 0 0 0,-1 0 0 0 0,1 0 0 0 0,0-1 0 0 0,-1 1 1 0 0,1 0-1 0 0,-1 0 0 0 0,1 0 0 0 0,0-1 0 0 0,-1 1 0 0 0,1 0 1 0 0,0-1-1 0 0,0 1 0 0 0,-1 0 0 0 0,1 0 0 0 0,0-1 0 0 0,0 1 1 0 0,-1 0-1 0 0,1-1 0 0 0,0 1 0 0 0,0-1 0 0 0,0 1 0 0 0,0 0 1 0 0,-1-1-1 0 0,1 1 0 0 0,0-1 0 0 0,0 1 0 0 0,0 0 0 0 0,0-1 1 0 0,0 1-1 0 0,0-1 0 0 0,0 1 0 0 0,0 0 0 0 0,0-1 0 0 0,0 1 1 0 0,0-1-1 0 0,1 1 0 0 0,-1 0 0 0 0,0-1 0 0 0,0 1 1 0 0,0 0-1 0 0,0-1 0 0 0,1 0 0 0 0,11-19-2406 0 0,2 2 1241 0 0,4-2 201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1.112"/>
    </inkml:context>
    <inkml:brush xml:id="br0">
      <inkml:brushProperty name="width" value="0.1" units="cm"/>
      <inkml:brushProperty name="height" value="0.1" units="cm"/>
      <inkml:brushProperty name="color" value="#E71224"/>
    </inkml:brush>
  </inkml:definitions>
  <inkml:trace contextRef="#ctx0" brushRef="#br0">428 129 6911 0 0,'1'-4'98'0'0,"0"1"0"0"0,-1-1 0 0 0,1 0 0 0 0,-1 1 0 0 0,0-1 0 0 0,0 0 0 0 0,-1 0 0 0 0,1 1 0 0 0,-1-1 0 0 0,1 0 0 0 0,-1 1 0 0 0,0-1-1 0 0,-1 1 1 0 0,1-1 0 0 0,0 1 0 0 0,-1-1 0 0 0,0 1 0 0 0,0 0 0 0 0,0 0 0 0 0,0 0 0 0 0,-1 0 0 0 0,1 0 0 0 0,-1 0 0 0 0,1 1 0 0 0,-1-1 0 0 0,0 1-1 0 0,0 0 1 0 0,-4-3 0 0 0,-2 1 13 0 0,1-1 0 0 0,-1 1 0 0 0,0 1 0 0 0,0-1-1 0 0,0 1 1 0 0,-1 1 0 0 0,1 0 0 0 0,-1 0 0 0 0,1 1-1 0 0,-1 0 1 0 0,1 1 0 0 0,-1 0 0 0 0,0 1 0 0 0,1-1-1 0 0,-1 2 1 0 0,1-1 0 0 0,-1 2 0 0 0,1-1 0 0 0,0 1 0 0 0,-16 7-1 0 0,11-3 65 0 0,1-1 0 0 0,0 2-1 0 0,1 0 1 0 0,0 0 0 0 0,0 1-1 0 0,1 1 1 0 0,0-1-1 0 0,0 2 1 0 0,1 0 0 0 0,0 0-1 0 0,1 1 1 0 0,1 0 0 0 0,-9 15-1 0 0,15-23-126 0 0,0 1-1 0 0,0-1 1 0 0,1 0-1 0 0,0 1 0 0 0,-1 0 1 0 0,2-1-1 0 0,-1 1 1 0 0,0 0-1 0 0,1-1 1 0 0,0 1-1 0 0,0 0 0 0 0,0-1 1 0 0,1 1-1 0 0,-1 0 1 0 0,1-1-1 0 0,0 1 1 0 0,1 0-1 0 0,2 7 0 0 0,-2-9-17 0 0,0 0 0 0 0,0 0 0 0 0,-1 0-1 0 0,2 0 1 0 0,-1 0 0 0 0,0 0-1 0 0,1 0 1 0 0,-1-1 0 0 0,1 1 0 0 0,0-1-1 0 0,0 0 1 0 0,0 0 0 0 0,0 0-1 0 0,0 0 1 0 0,0 0 0 0 0,1-1 0 0 0,-1 0-1 0 0,0 1 1 0 0,1-1 0 0 0,-1 0-1 0 0,1-1 1 0 0,-1 1 0 0 0,1-1 0 0 0,7 1-1 0 0,0-2 22 0 0,0 0 0 0 0,0-1 0 0 0,0 0 0 0 0,0 0 0 0 0,0-2-1 0 0,0 1 1 0 0,-1-1 0 0 0,0-1 0 0 0,1 1 0 0 0,-2-2 0 0 0,1 0 0 0 0,-1 0 0 0 0,14-12-1 0 0,4-6-2 0 0,0-1 0 0 0,41-53 0 0 0,-49 53-22 0 0,-13 16-19 0 0,0 1-1 0 0,1 0 0 0 0,-1 0 1 0 0,1 1-1 0 0,15-12 0 0 0,-21 18-2 0 0,0 1-1 0 0,1-1 0 0 0,-1 1 1 0 0,0 0-1 0 0,0-1 0 0 0,1 1 0 0 0,-1 0 1 0 0,0 0-1 0 0,1 0 0 0 0,-1 0 1 0 0,0 0-1 0 0,1 0 0 0 0,-1 1 1 0 0,0-1-1 0 0,1 0 0 0 0,-1 1 1 0 0,0-1-1 0 0,0 1 0 0 0,1-1 1 0 0,-1 1-1 0 0,2 0 0 0 0,27 19 179 0 0,-23-15-113 0 0,27 22 451 0 0,-1 2 0 0 0,32 35 0 0 0,-4-5-396 0 0,-60-57-270 0 0,4 3 251 0 0,1 0 0 0 0,0 0 0 0 0,0-1 0 0 0,9 6 0 0 0,-14-10-212 0 0,1 1 1 0 0,-1 0 0 0 0,1-1 0 0 0,-1 1 0 0 0,1-1 0 0 0,-1 1-1 0 0,1-1 1 0 0,-1 0 0 0 0,1 0 0 0 0,0 0 0 0 0,2 0 0 0 0,-3 0-191 0 0,0 0 1 0 0,0 0 0 0 0,0-1 0 0 0,0 1 0 0 0,0-1 0 0 0,0 1 0 0 0,0-1-1 0 0,0 1 1 0 0,0-1 0 0 0,0 1 0 0 0,0-1 0 0 0,-1 0 0 0 0,1 0-1 0 0,0 1 1 0 0,0-1 0 0 0,-1 0 0 0 0,1 0 0 0 0,1-2 0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1.516"/>
    </inkml:context>
    <inkml:brush xml:id="br0">
      <inkml:brushProperty name="width" value="0.1" units="cm"/>
      <inkml:brushProperty name="height" value="0.1" units="cm"/>
      <inkml:brushProperty name="color" value="#E71224"/>
    </inkml:brush>
  </inkml:definitions>
  <inkml:trace contextRef="#ctx0" brushRef="#br0">1 10 5527 0 0,'5'-2'193'0'0,"0"0"-1"0"0,1 1 0 0 0,-1-1 1 0 0,1 1-1 0 0,-1 0 1 0 0,1 1-1 0 0,-1-1 0 0 0,1 1 1 0 0,5 1-1 0 0,1 0 11 0 0,0 0 0 0 0,0 1 0 0 0,14 4 0 0 0,-21-5-58 0 0,-1 1 0 0 0,1 0 0 0 0,-1 0 0 0 0,1 0 0 0 0,-1 1 0 0 0,0-1 0 0 0,1 1 0 0 0,-2 0-1 0 0,1 0 1 0 0,0 1 0 0 0,0-1 0 0 0,-1 1 0 0 0,0 0 0 0 0,0 0 0 0 0,0 0 0 0 0,0 0 0 0 0,-1 0 0 0 0,1 1 0 0 0,-1-1-1 0 0,0 1 1 0 0,2 8 0 0 0,-3-8 251 0 0,0 0 0 0 0,0-1 0 0 0,-1 1 0 0 0,0 0 0 0 0,1 0 0 0 0,-2 0 0 0 0,1 0 0 0 0,-1-1-1 0 0,1 1 1 0 0,-1 0 0 0 0,0 0 0 0 0,-1-1 0 0 0,1 1 0 0 0,-4 6 0 0 0,4-6-13 0 0,5-8-266 0 0,6-9-1418 0 0,-7 3 9 0 0,1-2-54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1.859"/>
    </inkml:context>
    <inkml:brush xml:id="br0">
      <inkml:brushProperty name="width" value="0.1" units="cm"/>
      <inkml:brushProperty name="height" value="0.1" units="cm"/>
      <inkml:brushProperty name="color" value="#E71224"/>
    </inkml:brush>
  </inkml:definitions>
  <inkml:trace contextRef="#ctx0" brushRef="#br0">12 12 14279 0 0,'-8'-8'1272'0'0,"5"5"-1016"0"0,6 5-256 0 0,3 1 312 0 0,-2-3 8 0 0,1 2 8 0 0,3 0 0 0 0,3 3-888 0 0,7 3-176 0 0,7 7-40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2.263"/>
    </inkml:context>
    <inkml:brush xml:id="br0">
      <inkml:brushProperty name="width" value="0.1" units="cm"/>
      <inkml:brushProperty name="height" value="0.1" units="cm"/>
      <inkml:brushProperty name="color" value="#E71224"/>
    </inkml:brush>
  </inkml:definitions>
  <inkml:trace contextRef="#ctx0" brushRef="#br0">585 140 5983 0 0,'-4'-7'834'0'0,"0"1"-1"0"0,-1 0 0 0 0,0 0 1 0 0,0 1-1 0 0,0-1 0 0 0,-10-7 1 0 0,5 6-586 0 0,0 0 0 0 0,-1 0 1 0 0,-15-7-1 0 0,1 3-511 0 0,0 2 0 0 0,-1 1 0 0 0,-27-6 0 0 0,31 9 316 0 0,-1 2-1 0 0,1 0 1 0 0,-1 1 0 0 0,1 2-1 0 0,-1 0 1 0 0,0 1 0 0 0,-22 5-1 0 0,35-4 122 0 0,0 0-1 0 0,1 1 0 0 0,0 0 1 0 0,-1 0-1 0 0,1 1 1 0 0,1 1-1 0 0,-1-1 0 0 0,-9 8 1 0 0,13-8-40 0 0,0 0 0 0 0,0 1 0 0 0,0 0 0 0 0,1-1 0 0 0,0 2 0 0 0,0-1-1 0 0,0 0 1 0 0,0 1 0 0 0,1 0 0 0 0,0-1 0 0 0,0 1 0 0 0,1 1 0 0 0,-3 7 0 0 0,4-9-83 0 0,0 0 0 0 0,0-1 0 0 0,0 1 0 0 0,1 0 0 0 0,-1 0-1 0 0,1 0 1 0 0,0-1 0 0 0,1 1 0 0 0,-1 0 0 0 0,1 0 0 0 0,0-1 0 0 0,0 1-1 0 0,1 0 1 0 0,-1-1 0 0 0,1 1 0 0 0,0-1 0 0 0,0 0 0 0 0,1 1 0 0 0,-1-1-1 0 0,1 0 1 0 0,0 0 0 0 0,0-1 0 0 0,0 1 0 0 0,1-1 0 0 0,-1 1 0 0 0,1-1 0 0 0,0 0-1 0 0,6 4 1 0 0,2 0 32 0 0,0 0-1 0 0,0-1 0 0 0,1-1 1 0 0,-1 0-1 0 0,1 0 0 0 0,0-1 1 0 0,1-1-1 0 0,25 3 0 0 0,-19-5-47 0 0,-1 0 0 0 0,1-2 0 0 0,-1 0 0 0 0,1-1 0 0 0,-1-2 0 0 0,0 1 0 0 0,0-2 0 0 0,0-1 0 0 0,-1 0-1 0 0,0-1 1 0 0,0-1 0 0 0,18-11 0 0 0,-8 2 19 0 0,0-1 0 0 0,-2-2 0 0 0,0 0 0 0 0,-1-2 0 0 0,-1 0 0 0 0,28-36 0 0 0,-48 54-54 0 0,0-2-6 0 0,0 1 0 0 0,1 0 1 0 0,0 0-1 0 0,0 1 0 0 0,10-8 0 0 0,-14 11 6 0 0,0 0-1 0 0,0 1 0 0 0,0-1 0 0 0,1 1 1 0 0,-1-1-1 0 0,0 1 0 0 0,0 0 0 0 0,1-1 1 0 0,-1 1-1 0 0,0 0 0 0 0,1 0 0 0 0,-1 0 0 0 0,0 0 1 0 0,1 0-1 0 0,-1 0 0 0 0,0 0 0 0 0,0 1 1 0 0,1-1-1 0 0,-1 0 0 0 0,0 1 0 0 0,0-1 1 0 0,1 1-1 0 0,-1-1 0 0 0,0 1 0 0 0,0 0 0 0 0,0-1 1 0 0,0 1-1 0 0,0 0 0 0 0,0 0 0 0 0,0 0 1 0 0,0 0-1 0 0,0 0 0 0 0,0 0 0 0 0,-1 0 1 0 0,1 0-1 0 0,0 0 0 0 0,0 2 0 0 0,34 54-42 0 0,-21-32-62 0 0,17 22 1 0 0,-26-40 47 0 0,1 0 1 0 0,0 0 0 0 0,0-1 0 0 0,1 0-1 0 0,0 0 1 0 0,0 0 0 0 0,10 5 0 0 0,-15-9-223 0 0,0-1 0 0 0,0 0 1 0 0,0-1-1 0 0,0 1 0 0 0,0 0 1 0 0,0 0-1 0 0,0-1 0 0 0,0 1 1 0 0,0-1-1 0 0,3 1 0 0 0,6-5-1537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2.668"/>
    </inkml:context>
    <inkml:brush xml:id="br0">
      <inkml:brushProperty name="width" value="0.1" units="cm"/>
      <inkml:brushProperty name="height" value="0.1" units="cm"/>
      <inkml:brushProperty name="color" value="#E71224"/>
    </inkml:brush>
  </inkml:definitions>
  <inkml:trace contextRef="#ctx0" brushRef="#br0">15 0 11055 0 0,'-1'1'35'0'0,"1"-1"-1"0"0,-1 0 0 0 0,0 0 0 0 0,0 1 0 0 0,1-1 0 0 0,-1 0 1 0 0,0 1-1 0 0,0-1 0 0 0,1 1 0 0 0,-1-1 0 0 0,1 1 0 0 0,-1-1 1 0 0,0 1-1 0 0,1-1 0 0 0,-1 1 0 0 0,1 0 0 0 0,-1-1 0 0 0,1 1 1 0 0,0 0-1 0 0,-1-1 0 0 0,1 1 0 0 0,0 0 0 0 0,-1 0 0 0 0,1-1 1 0 0,0 1-1 0 0,0 0 0 0 0,0 0 0 0 0,-1 0 0 0 0,1-1 0 0 0,0 1 1 0 0,0 0-1 0 0,0 0 0 0 0,0 0 0 0 0,1-1 0 0 0,-1 1 0 0 0,0 1 1 0 0,2 5 55 0 0,-1 0 1 0 0,1 0-1 0 0,4 10 1 0 0,0-2 556 0 0,21 72 677 0 0,67 144 0 0 0,-52-154-1104 0 0,-36-68-173 0 0,1 0 0 0 0,0-1 0 0 0,0 1 0 0 0,0-1 0 0 0,17 13 0 0 0,-23-21-3 0 0,0 1 1 0 0,0 0-1 0 0,0-1 0 0 0,-1 1 0 0 0,1 0 1 0 0,1-1-1 0 0,-1 1 0 0 0,0-1 0 0 0,0 1 1 0 0,0-1-1 0 0,0 0 0 0 0,0 1 0 0 0,0-1 1 0 0,0 0-1 0 0,1 0 0 0 0,-1 0 0 0 0,0 0 1 0 0,0 0-1 0 0,0 0 0 0 0,0 0 0 0 0,0 0 0 0 0,1-1 1 0 0,-1 1-1 0 0,2-1 0 0 0,-1 0 54 0 0,0-1-1 0 0,-1 1 0 0 0,1 0 1 0 0,-1-1-1 0 0,1 1 0 0 0,-1-1 1 0 0,1 0-1 0 0,-1 1 1 0 0,0-1-1 0 0,1 0 0 0 0,-1 0 1 0 0,1-3-1 0 0,2-4 136 0 0,-1-1 0 0 0,1 0 0 0 0,-2 0-1 0 0,3-15 1 0 0,12-136-7 0 0,-6 45-716 0 0,-10 112 454 0 0,-1 1 0 0 0,1-1 0 0 0,-1 1 0 0 0,1 0-1 0 0,0-1 1 0 0,0 1 0 0 0,0 0 0 0 0,1 0 0 0 0,-1 0 0 0 0,1 0 0 0 0,3-6-1 0 0,-3 8 38 0 0,-1 1-1 0 0,0-1 0 0 0,0 0 0 0 0,1 0 0 0 0,-1 0 0 0 0,0 1 0 0 0,1-1 1 0 0,-1 0-1 0 0,1 1 0 0 0,-1 0 0 0 0,0-1 0 0 0,1 1 0 0 0,-1 0 1 0 0,1 0-1 0 0,-1-1 0 0 0,1 1 0 0 0,-1 0 0 0 0,1 1 0 0 0,0-1 0 0 0,-1 0 1 0 0,0 0-1 0 0,1 1 0 0 0,-1-1 0 0 0,1 1 0 0 0,-1-1 0 0 0,1 1 1 0 0,-1-1-1 0 0,3 3 0 0 0,5 3 110 0 0,0 0 1 0 0,0 1 0 0 0,0 0-1 0 0,-1 0 1 0 0,0 1-1 0 0,0 0 1 0 0,-1 0 0 0 0,11 17-1 0 0,9 8 308 0 0,148 153 975 0 0,-152-166-1910 0 0,0-1 0 0 0,2 0 0 0 0,0-2 1 0 0,0-1-1 0 0,2-1 0 0 0,40 16 0 0 0,-41-23-6258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48:47.731"/>
    </inkml:context>
    <inkml:brush xml:id="br0">
      <inkml:brushProperty name="width" value="0.1" units="cm"/>
      <inkml:brushProperty name="height" value="0.1" units="cm"/>
      <inkml:brushProperty name="color" value="#E71224"/>
    </inkml:brush>
  </inkml:definitions>
  <inkml:trace contextRef="#ctx0" brushRef="#br0">12 62 2471 0 0,'0'0'4'0'0,"0"0"0"0"0,0 0 1 0 0,0 0-1 0 0,0-1 0 0 0,0 1 0 0 0,0 0 0 0 0,0 0 0 0 0,0 0 0 0 0,0 0 0 0 0,0 0 0 0 0,-1-1 0 0 0,1 1 0 0 0,0 0 0 0 0,0 0 0 0 0,0 0 0 0 0,0 0 0 0 0,0 0 0 0 0,0-1 0 0 0,0 1 0 0 0,0 0 0 0 0,0 0 0 0 0,0 0 0 0 0,-1 0 0 0 0,1 0 0 0 0,0 0 0 0 0,0 0 0 0 0,0 0 0 0 0,0 0 0 0 0,0-1 0 0 0,0 1 0 0 0,-1 0 0 0 0,1 0 0 0 0,0 0 0 0 0,0 0 0 0 0,0 0 0 0 0,0 0 0 0 0,0 0 0 0 0,-1 0 0 0 0,1 0 0 0 0,0 0 0 0 0,0 0 0 0 0,0 0 0 0 0,0 0 0 0 0,0 0 0 0 0,-1 0 0 0 0,1 0 0 0 0,0 0 0 0 0,0 0 0 0 0,0 0 0 0 0,0 0 0 0 0,-1 1 0 0 0,-5 0 222 0 0,27-1 1019 0 0,107-20 882 0 0,-128 20-2126 0 0,108-3 743 0 0,-77 3-581 0 0,0-1 0 0 0,33-4-1 0 0,81-12 128 0 0,-68 9-192 0 0,-29 5-30 0 0,0 1 0 0 0,51 5 0 0 0,95 18 137 0 0,38 1-44 0 0,181 16-15 0 0,-388-35-144 0 0,318 23 124 0 0,-126-19-48 0 0,-191-5-81 0 0,117-5 209 0 0,-74 0-71 0 0,2-2 242 0 0,134-29-1 0 0,-176 28-278 0 0,-13 3-61 0 0,-1 1 0 0 0,18 0-1 0 0,-28 1-27 0 0,0 1 0 0 0,0 0-1 0 0,0 1 1 0 0,0 0 0 0 0,0-1-1 0 0,0 2 1 0 0,0-1-1 0 0,0 0 1 0 0,-1 1 0 0 0,8 3-1 0 0,-10-3-61 0 0,0 0 0 0 0,0 0 0 0 0,0 0 0 0 0,-1 0-1 0 0,1 0 1 0 0,-1 0 0 0 0,1 1 0 0 0,-1-1-1 0 0,0 0 1 0 0,0 1 0 0 0,0-1 0 0 0,0 1 0 0 0,0-1-1 0 0,0 1 1 0 0,-1 0 0 0 0,0-1 0 0 0,1 1 0 0 0,-1 0-1 0 0,0-1 1 0 0,0 5 0 0 0,-2 4-3238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3.116"/>
    </inkml:context>
    <inkml:brush xml:id="br0">
      <inkml:brushProperty name="width" value="0.1" units="cm"/>
      <inkml:brushProperty name="height" value="0.1" units="cm"/>
      <inkml:brushProperty name="color" value="#E71224"/>
    </inkml:brush>
  </inkml:definitions>
  <inkml:trace contextRef="#ctx0" brushRef="#br0">35 0 10679 0 0,'11'24'242'0'0,"-12"-23"-187"0"0,1 0 1 0 0,0 0-1 0 0,-1-1 1 0 0,1 1-1 0 0,0 0 1 0 0,-1 0-1 0 0,1 0 1 0 0,-1 0-1 0 0,0 0 1 0 0,1-1-1 0 0,-1 1 1 0 0,1 0-1 0 0,-1 0 1 0 0,-1 0-1 0 0,-3 5 47 0 0,-1 8 155 0 0,0 0-1 0 0,2 0 0 0 0,0 0 0 0 0,0 1 1 0 0,1-1-1 0 0,1 1 0 0 0,0 0 1 0 0,1 0-1 0 0,1 0 0 0 0,1 0 0 0 0,0 0 1 0 0,0-1-1 0 0,2 1 0 0 0,0 0 0 0 0,0-1 1 0 0,1 1-1 0 0,1-1 0 0 0,8 16 1 0 0,-9-22-176 0 0,0-1 0 0 0,0 1 0 0 0,0-1 0 0 0,1 0 1 0 0,0-1-1 0 0,1 1 0 0 0,-1-1 0 0 0,1 0 1 0 0,0 0-1 0 0,1-1 0 0 0,0 0 0 0 0,-1 0 0 0 0,2 0 1 0 0,-1-1-1 0 0,0 0 0 0 0,1 0 0 0 0,0-1 1 0 0,0 0-1 0 0,0-1 0 0 0,0 0 0 0 0,0 0 0 0 0,0 0 1 0 0,10 0-1 0 0,-1-2 20 0 0,1-1 0 0 0,-1-1 1 0 0,0 0-1 0 0,0-1 0 0 0,0-1 0 0 0,0-1 1 0 0,0 0-1 0 0,22-11 0 0 0,7-7-1799 0 0,67-45 0 0 0,-89 50-4252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3.518"/>
    </inkml:context>
    <inkml:brush xml:id="br0">
      <inkml:brushProperty name="width" value="0.1" units="cm"/>
      <inkml:brushProperty name="height" value="0.1" units="cm"/>
      <inkml:brushProperty name="color" value="#E71224"/>
    </inkml:brush>
  </inkml:definitions>
  <inkml:trace contextRef="#ctx0" brushRef="#br0">336 1 10135 0 0,'-5'2'192'0'0,"0"1"-1"0"0,0 0 0 0 0,0 1 0 0 0,1-1 1 0 0,-1 1-1 0 0,1 0 0 0 0,0 0 0 0 0,-4 5 1 0 0,-29 42 650 0 0,24-33-778 0 0,-6 12 128 0 0,0 2-1 0 0,2 1 1 0 0,1 0-1 0 0,-17 55 1 0 0,-32 149 1254 0 0,42-141-468 0 0,16-68-599 0 0,-5 12 99 0 0,3 1 0 0 0,1 0 0 0 0,-4 71 1 0 0,13-94-434 0 0,-1-17-124 0 0,0-1 0 0 0,0 1 0 0 0,0 0 0 0 0,1 0 0 0 0,-1-1 0 0 0,0 1 0 0 0,0 0 0 0 0,0 0 0 0 0,1-1 1 0 0,-1 1-1 0 0,0 0 0 0 0,1-1 0 0 0,-1 1 0 0 0,1-1 0 0 0,-1 1 0 0 0,1 0 0 0 0,-1-1 0 0 0,1 1 0 0 0,-1-1 0 0 0,2 1 1 0 0,1-1-852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3.893"/>
    </inkml:context>
    <inkml:brush xml:id="br0">
      <inkml:brushProperty name="width" value="0.1" units="cm"/>
      <inkml:brushProperty name="height" value="0.1" units="cm"/>
      <inkml:brushProperty name="color" value="#E71224"/>
    </inkml:brush>
  </inkml:definitions>
  <inkml:trace contextRef="#ctx0" brushRef="#br0">155 1 10511 0 0,'-2'0'80'0'0,"0"0"0"0"0,-1 1 0 0 0,1-1-1 0 0,0 1 1 0 0,0 0 0 0 0,0 0 0 0 0,0-1 0 0 0,0 1-1 0 0,0 1 1 0 0,1-1 0 0 0,-1 0 0 0 0,0 0 0 0 0,0 1-1 0 0,1-1 1 0 0,-1 1 0 0 0,1-1 0 0 0,-1 1-1 0 0,-1 3 1 0 0,-4 5 157 0 0,0 1-1 0 0,-5 12 1 0 0,4-8 72 0 0,-10 17 515 0 0,2 0 0 0 0,-13 38-1 0 0,24-56-574 0 0,1 0-1 0 0,0 0 0 0 0,1 0 0 0 0,1 0 0 0 0,0 0 1 0 0,1 1-1 0 0,1-1 0 0 0,1 20 0 0 0,0-29-151 0 0,0 1 0 0 0,0-1 0 0 0,0 0 0 0 0,1 0 0 0 0,0 0 0 0 0,0 1 0 0 0,0-2 0 0 0,0 1 0 0 0,1 0 0 0 0,0 0 0 0 0,0-1 1 0 0,0 1-1 0 0,0-1 0 0 0,5 4 0 0 0,-3-4-8 0 0,0 1 1 0 0,1-2-1 0 0,-1 1 1 0 0,1 0-1 0 0,0-1 1 0 0,0 0 0 0 0,0 0-1 0 0,0-1 1 0 0,1 0-1 0 0,7 2 1 0 0,0-1-50 0 0,0-2 1 0 0,1 1-1 0 0,-1-2 1 0 0,0 1-1 0 0,1-2 0 0 0,-1 0 1 0 0,0-1-1 0 0,0 0 1 0 0,0-1-1 0 0,15-6 1 0 0,-21 7-333 0 0,66-26-1383 0 0,-63 23-214 0 0,-1 0 0 0 0,14-10 0 0 0,1-5-3731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4.280"/>
    </inkml:context>
    <inkml:brush xml:id="br0">
      <inkml:brushProperty name="width" value="0.1" units="cm"/>
      <inkml:brushProperty name="height" value="0.1" units="cm"/>
      <inkml:brushProperty name="color" value="#E71224"/>
    </inkml:brush>
  </inkml:definitions>
  <inkml:trace contextRef="#ctx0" brushRef="#br0">384 1 14567 0 0,'-6'0'265'0'0,"0"0"-1"0"0,0 1 0 0 0,0-1 1 0 0,-9 3-1 0 0,13-2-238 0 0,0-1-1 0 0,0 1 0 0 0,0 0 1 0 0,1 0-1 0 0,-1 0 0 0 0,0 0 1 0 0,0 0-1 0 0,0 0 1 0 0,1 1-1 0 0,-1-1 0 0 0,1 1 1 0 0,-1-1-1 0 0,1 1 0 0 0,0-1 1 0 0,-1 1-1 0 0,1 0 1 0 0,-1 2-1 0 0,-32 64 710 0 0,-32 91-1 0 0,10 26-439 0 0,24-75-82 0 0,-47 108-1 0 0,72-201-208 0 0,-4 6 22 0 0,1 2 0 0 0,-8 31 1 0 0,17-41-294 0 0,1-15 204 0 0,0 1 1 0 0,0-1-1 0 0,0 0 0 0 0,0 0 1 0 0,0 1-1 0 0,0-1 0 0 0,0 0 1 0 0,0 0-1 0 0,0 1 0 0 0,0-1 1 0 0,0 0-1 0 0,0 0 0 0 0,0 1 1 0 0,0-1-1 0 0,0 0 0 0 0,0 0 1 0 0,1 1-1 0 0,-1-1 0 0 0,0 0 1 0 0,0 0-1 0 0,0 0 0 0 0,0 1 1 0 0,1-1-1 0 0,-1 0 0 0 0,0 0 1 0 0,0 0-1 0 0,0 0 0 0 0,1 1 1 0 0,-1-1-1 0 0,0 0 0 0 0,0 0 1 0 0,1 0-1 0 0,-1 0 0 0 0,0 0 1 0 0,0 0-1 0 0,1 0 1 0 0,-1 0-1 0 0,0 0 0 0 0,0 0 1 0 0,1 0-1 0 0,-1 0 0 0 0,0 0 1 0 0,0 0-1 0 0,1 0 0 0 0,-1 0 1 0 0,0 0-1 0 0,0 0 0 0 0,1 0 1 0 0,-1 0-1 0 0,1 0 0 0 0</inkml:trace>
  <inkml:trace contextRef="#ctx0" brushRef="#br0" timeOffset="1">727 207 7367 0 0,'-1'0'70'0'0,"0"0"-1"0"0,0 0 1 0 0,0 0 0 0 0,0 0-1 0 0,0 0 1 0 0,0 0-1 0 0,0 0 1 0 0,0 0-1 0 0,1 0 1 0 0,-1 1-1 0 0,0-1 1 0 0,0 0-1 0 0,0 1 1 0 0,0-1-1 0 0,0 1 1 0 0,0-1 0 0 0,1 1-1 0 0,-1-1 1 0 0,0 1-1 0 0,0 0 1 0 0,-16 19 3487 0 0,5-7-1607 0 0,10-11-1858 0 0,-10 9 940 0 0,-21 25-1 0 0,30-33-966 0 0,1 0 1 0 0,-1 1 0 0 0,1 0-1 0 0,0-1 1 0 0,0 1 0 0 0,0 0-1 0 0,1 0 1 0 0,-1 0 0 0 0,1 0-1 0 0,0 0 1 0 0,0 1 0 0 0,-1 7-1 0 0,2-11-172 0 0,0 0-1 0 0,0 0 0 0 0,0 0 1 0 0,1 1-1 0 0,-1-1 1 0 0,0 0-1 0 0,0 0 0 0 0,1 0 1 0 0,-1 0-1 0 0,0 0 1 0 0,1 0-1 0 0,-1 0 0 0 0,1 0 1 0 0,0 0-1 0 0,-1 0 1 0 0,1 0-1 0 0,0 0 0 0 0,0 0 1 0 0,1 1-1 0 0,3 1-1164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4.608"/>
    </inkml:context>
    <inkml:brush xml:id="br0">
      <inkml:brushProperty name="width" value="0.1" units="cm"/>
      <inkml:brushProperty name="height" value="0.1" units="cm"/>
      <inkml:brushProperty name="color" value="#E71224"/>
    </inkml:brush>
  </inkml:definitions>
  <inkml:trace contextRef="#ctx0" brushRef="#br0">41 4 11631 0 0,'-15'-2'512'0'0,"6"2"112"0"0,2 2-496 0 0,1 0-128 0 0,4-2 448 0 0,0 2 72 0 0,2 0 16 0 0,0 1 0 0 0,2-1-232 0 0,2 0-48 0 0,5-2 0 0 0,1-2-8 0 0,1-1-424 0 0,0-1-80 0 0,2-4-24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1:14.996"/>
    </inkml:context>
    <inkml:brush xml:id="br0">
      <inkml:brushProperty name="width" value="0.1" units="cm"/>
      <inkml:brushProperty name="height" value="0.1" units="cm"/>
      <inkml:brushProperty name="color" value="#E71224"/>
    </inkml:brush>
  </inkml:definitions>
  <inkml:trace contextRef="#ctx0" brushRef="#br0">6 153 12927 0 0,'0'-1'36'0'0,"-1"1"1"0"0,1 0-1 0 0,0 0 0 0 0,-1 0 0 0 0,1 0 0 0 0,0-1 1 0 0,0 1-1 0 0,-1 0 0 0 0,1 0 0 0 0,0 0 0 0 0,0-1 1 0 0,-1 1-1 0 0,1 0 0 0 0,0 0 0 0 0,0-1 0 0 0,0 1 1 0 0,0 0-1 0 0,-1-1 0 0 0,1 1 0 0 0,0 0 0 0 0,0-1 1 0 0,0 1-1 0 0,0 0 0 0 0,0-1 0 0 0,0 1 0 0 0,0 0 1 0 0,0-1-1 0 0,0 1 0 0 0,0 0 0 0 0,0-1 0 0 0,0 1 1 0 0,0 0-1 0 0,0 0 0 0 0,0-1 0 0 0,0 1 0 0 0,0 0 1 0 0,0-1-1 0 0,1 1 0 0 0,-1-1 0 0 0,14-2 179 0 0,-4 1 148 0 0,105-22 769 0 0,-57 13-888 0 0,62-21 0 0 0,70-30-110 0 0,-187 60-111 0 0,0 1 0 0 0,0 0 1 0 0,0 1-1 0 0,1-1 0 0 0,-1 0 0 0 0,0 1 0 0 0,1 0 0 0 0,-1 0 0 0 0,0 0 0 0 0,1 0 0 0 0,-1 0 0 0 0,0 1 0 0 0,1 0 0 0 0,-1-1 1 0 0,0 1-1 0 0,0 0 0 0 0,1 1 0 0 0,-1-1 0 0 0,0 1 0 0 0,3 1 0 0 0,-4-1 1 0 0,1 0 0 0 0,-1 1 0 0 0,0-1 0 0 0,0 1 0 0 0,0-1 0 0 0,0 1 0 0 0,0-1 0 0 0,-1 1 0 0 0,1 0 0 0 0,-1 0 0 0 0,0 0 0 0 0,0 0 0 0 0,0 0 0 0 0,0 0 0 0 0,0 0 0 0 0,-1 0 0 0 0,1 1 1 0 0,-1-1-1 0 0,0 0 0 0 0,0 0 0 0 0,-1 4 0 0 0,0 10 124 0 0,-2 1 0 0 0,0 0 0 0 0,-1-1 0 0 0,-1 1 0 0 0,-1-1 0 0 0,-9 20 0 0 0,-55 97 1354 0 0,61-118-1330 0 0,-15 25 247 0 0,-53 102 975 0 0,63-114-1244 0 0,2 0 0 0 0,0 1 0 0 0,-6 34 0 0 0,16-57-160 0 0,1 0-1 0 0,0 0 1 0 0,0 0-1 0 0,1 0 0 0 0,0 8 1 0 0,0-12-195 0 0,1-1 1 0 0,-1 1 0 0 0,1-1-1 0 0,0 1 1 0 0,-1 0-1 0 0,1-1 1 0 0,2 4-1 0 0,-2-5-192 0 0,0 1-1 0 0,0-1 1 0 0,0 0-1 0 0,-1 0 1 0 0,1 0-1 0 0,1 0 0 0 0,-1 0 1 0 0,0 0-1 0 0,0 0 1 0 0,0 0-1 0 0,0 0 1 0 0,1 0-1 0 0,-1-1 1 0 0,2 2-1 0 0,13 1-6153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3:33.137"/>
    </inkml:context>
    <inkml:brush xml:id="br0">
      <inkml:brushProperty name="width" value="0.1" units="cm"/>
      <inkml:brushProperty name="height" value="0.1" units="cm"/>
      <inkml:brushProperty name="color" value="#E71224"/>
    </inkml:brush>
  </inkml:definitions>
  <inkml:trace contextRef="#ctx0" brushRef="#br0">505 25 4487 0 0,'-15'-11'1820'0'0,"13"10"-1374"0"0,-1-1-1 0 0,1 1 1 0 0,0-1-1 0 0,0 1 1 0 0,0-1-1 0 0,-17-3 7925 0 0,11 14-7718 0 0,2-1 1 0 0,-1 1-1 0 0,-8 18 0 0 0,4 6 265 0 0,8-24-726 0 0,1 0-1 0 0,-1 0 0 0 0,-1-1 1 0 0,0 1-1 0 0,0-1 0 0 0,-1 0 1 0 0,-6 10-1 0 0,-37 48 924 0 0,8-11-572 0 0,-15 27 370 0 0,29-36-614 0 0,6-9-135 0 0,13-24-86 0 0,0 0 0 0 0,0 0 0 0 0,2 1 0 0 0,0 0 0 0 0,0 0 0 0 0,-2 15 0 0 0,-9 88 247 0 0,15-102-292 0 0,0-3-10 0 0,-1 2 37 0 0,2-1 1 0 0,0 18-1 0 0,0-27-40 0 0,1 0-1 0 0,-1 0 0 0 0,1 0 1 0 0,0 0-1 0 0,0 0 1 0 0,1 0-1 0 0,-1 0 1 0 0,1-1-1 0 0,-1 1 1 0 0,1-1-1 0 0,1 1 1 0 0,2 3-1 0 0,-2-2 13 0 0,1 0-1 0 0,-1 1 1 0 0,0-1-1 0 0,-1 1 1 0 0,1-1-1 0 0,2 11 1 0 0,-4-12-13 0 0,0 0 1 0 0,0 0 0 0 0,0 0 0 0 0,1-1 0 0 0,-1 1-1 0 0,1 0 1 0 0,0-1 0 0 0,0 1 0 0 0,1-1 0 0 0,-1 0-1 0 0,1 1 1 0 0,-1-1 0 0 0,1-1 0 0 0,0 1 0 0 0,0 0-1 0 0,0-1 1 0 0,6 4 0 0 0,-3-4-8 0 0,0 0-1 0 0,0 0 0 0 0,0 0 1 0 0,0-1-1 0 0,0 0 1 0 0,1-1-1 0 0,-1 1 1 0 0,0-1-1 0 0,0 0 0 0 0,1-1 1 0 0,-1 1-1 0 0,0-1 1 0 0,0-1-1 0 0,1 1 1 0 0,8-4-1 0 0,2-1 20 0 0,0-1 0 0 0,-1-1-1 0 0,0-1 1 0 0,18-11 0 0 0,7-10 13 0 0,-2-3-1 0 0,60-60 1 0 0,-99 92-43 0 0,4-4 10 0 0,0-1 0 0 0,-1 0 0 0 0,1 0-1 0 0,-1 0 1 0 0,-1 0 0 0 0,1 0 0 0 0,-1-1 0 0 0,0 1 0 0 0,-1-1 0 0 0,1 0-1 0 0,-1 0 1 0 0,0-8 0 0 0,-1 9 0 0 0,-1-1-1 0 0,0 1 1 0 0,0 0-1 0 0,-1 0 1 0 0,0 1 0 0 0,0-1-1 0 0,0 0 1 0 0,0 1-1 0 0,-7-11 1 0 0,-1 1 22 0 0,0 1 0 0 0,-14-16 0 0 0,20 26-15 0 0,1-1-10 0 0,-1 0-1 0 0,-1 1 0 0 0,1-1 1 0 0,-1 1-1 0 0,0 0 1 0 0,0 0-1 0 0,0 1 0 0 0,-9-5 1 0 0,4 3 3 0 0,1 2-1 0 0,-1-1 1 0 0,0 1 0 0 0,0 1 0 0 0,0 0-1 0 0,-1 0 1 0 0,1 1 0 0 0,0 1 0 0 0,-1-1 0 0 0,1 2-1 0 0,-16 1 1 0 0,16-1-10 0 0,1 1 0 0 0,0 0 0 0 0,0 0 0 0 0,-1 0 0 0 0,2 1 0 0 0,-1 1 0 0 0,-11 5 0 0 0,12-4 0 0 0,0 1 0 0 0,0 0 0 0 0,-11 11 0 0 0,-1 0 0 0 0,11-8 0 0 0,1-1 0 0 0,1 1 0 0 0,-1 0 0 0 0,1 0 0 0 0,1 1 0 0 0,0 0 0 0 0,-6 12 0 0 0,-7 15 0 0 0,-2-2 0 0 0,-32 43 0 0 0,51-76 0 0 0,-9 14 0 0 0,0 1 0 0 0,-12 28 0 0 0,19-36 0 0 0,0 0 0 0 0,1 0 0 0 0,0 0 0 0 0,1 0 0 0 0,0 0 0 0 0,1 1 0 0 0,-1 13 0 0 0,2-20 0 0 0,0 1 0 0 0,0-1 0 0 0,1 1 0 0 0,-1-1 0 0 0,1 1 0 0 0,0-1 0 0 0,0 0 0 0 0,0 1 0 0 0,1-1 0 0 0,-1 0 0 0 0,4 5 0 0 0,-4-7 0 0 0,0 1 0 0 0,0-1 0 0 0,0 0 0 0 0,0 1 0 0 0,0-1 0 0 0,1 0 0 0 0,-1 0 0 0 0,0 0 0 0 0,1 0 0 0 0,-1 0 0 0 0,1-1 0 0 0,-1 1 0 0 0,1 0 0 0 0,-1-1 0 0 0,1 1 0 0 0,0-1 0 0 0,-1 1 0 0 0,1-1 0 0 0,0 0 0 0 0,-1 0 0 0 0,1 0 0 0 0,0 0 0 0 0,-1 0 0 0 0,1 0 0 0 0,2-1 0 0 0,22-5-298 0 0,-1-2 1 0 0,0-1-1 0 0,0-1 0 0 0,44-26 0 0 0,-24 12-250 0 0,-17 10-2075 0 0,-2-1-6037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3:34.393"/>
    </inkml:context>
    <inkml:brush xml:id="br0">
      <inkml:brushProperty name="width" value="0.1" units="cm"/>
      <inkml:brushProperty name="height" value="0.1" units="cm"/>
      <inkml:brushProperty name="color" value="#E71224"/>
    </inkml:brush>
  </inkml:definitions>
  <inkml:trace contextRef="#ctx0" brushRef="#br0">213 1232 1375 0 0,'-17'-2'55'0'0,"13"2"-44"0"0,0-1-1 0 0,-1 1 0 0 0,1-1 0 0 0,0 0 0 0 0,0 0 0 0 0,0 0 0 0 0,-4-2 0 0 0,34-50 9186 0 0,24-81-4406 0 0,-18 43-3064 0 0,-20 65-1279 0 0,1 1 0 0 0,19-28 1 0 0,-26 43-358 0 0,18-26 197 0 0,-2 2 94 0 0,28-58-1 0 0,-12 0 120 0 0,30-61 280 0 0,-37 98-606 0 0,-17 32-126 0 0,-1-1-1 0 0,16-39 0 0 0,-20 41 30 0 0,1 1 0 0 0,1 1-1 0 0,0-1 1 0 0,2 2 0 0 0,29-35-1 0 0,-31 40-66 0 0,-5 8 4 0 0,0-1 1 0 0,0 0-1 0 0,-1 0 0 0 0,0-1 1 0 0,-1 1-1 0 0,0-1 0 0 0,0 0 1 0 0,3-8-1 0 0,-7 15-10 0 0,0 1 1 0 0,0 0 0 0 0,0-1-1 0 0,0 1 1 0 0,0-1 0 0 0,0 1-1 0 0,0 0 1 0 0,0-1-1 0 0,0 1 1 0 0,0-1 0 0 0,0 1-1 0 0,0 0 1 0 0,0-1-1 0 0,0 1 1 0 0,0-1 0 0 0,0 1-1 0 0,-1 0 1 0 0,1-1-1 0 0,0 1 1 0 0,0 0 0 0 0,0-1-1 0 0,-1 1 1 0 0,1 0 0 0 0,0-1-1 0 0,0 1 1 0 0,-1 0-1 0 0,1-1 1 0 0,0 1 0 0 0,-1 0-1 0 0,1 0 1 0 0,0 0-1 0 0,-1-1 1 0 0,0 1 0 0 0,-17-1 136 0 0,13 2-122 0 0,-1 0 0 0 0,1 1-1 0 0,-1 0 1 0 0,-8 4 0 0 0,-10 10 19 0 0,0 1 0 0 0,1 2 1 0 0,1 0-1 0 0,-36 42 0 0 0,43-45-40 0 0,-27 32 20 0 0,3 2 1 0 0,-43 73-1 0 0,35-50-9 0 0,31-47-9 0 0,1 1-1 0 0,2 0 0 0 0,-15 40 1 0 0,-22 91 3 0 0,24-67 7 0 0,-80 296 43 0 0,42-145 11 0 0,63-241-64 0 0,-4 17 16 0 0,-6 32 1 0 0,11-45-15 0 0,-1 0 1 0 0,1 0-1 0 0,0 0 1 0 0,0 0 0 0 0,0 0-1 0 0,1 0 1 0 0,0 0 0 0 0,0 0-1 0 0,0 0 1 0 0,0 0 0 0 0,4 7-1 0 0,-2-8 20 0 0,1 0 1 0 0,-1 0-1 0 0,1-1 0 0 0,0 1 1 0 0,0-1-1 0 0,0 0 0 0 0,0 0 0 0 0,1 0 1 0 0,-1-1-1 0 0,1 0 0 0 0,0 0 1 0 0,0 0-1 0 0,8 2 0 0 0,1-2 66 0 0,1 0-1 0 0,-1-2 0 0 0,1 0 1 0 0,0 0-1 0 0,17-4 1 0 0,5 1-8 0 0,-25 2-64 0 0,-1 0-1 0 0,0-1 1 0 0,0 0-1 0 0,0-1 1 0 0,0 0-1 0 0,0-1 0 0 0,0 0 1 0 0,-1 0-1 0 0,0-1 1 0 0,0-1-1 0 0,0 0 0 0 0,0 0 1 0 0,-1-1-1 0 0,0 0 1 0 0,-1 0-1 0 0,0-1 0 0 0,13-15 1 0 0,14-20 93 0 0,-2-1 0 0 0,-2-2 1 0 0,45-88-1 0 0,-73 128-98 0 0,0 0 0 0 0,-1-1 1 0 0,0 1-1 0 0,0-1 0 0 0,-1 0 0 0 0,1 0 0 0 0,-1 1 0 0 0,-1-1 0 0 0,1 0 1 0 0,-2-13-1 0 0,0 16-1 0 0,0 0 0 0 0,0 0 0 0 0,0 0 0 0 0,0 0 0 0 0,-1 0 0 0 0,1 1 0 0 0,-1-1 0 0 0,0 0 0 0 0,-1 1 0 0 0,1-1 0 0 0,0 1 0 0 0,-1 0 0 0 0,0 0 0 0 0,0 0 0 0 0,0 0 0 0 0,0 1 0 0 0,0-1 0 0 0,0 1 0 0 0,-6-4 0 0 0,-2 1 50 0 0,1 0 0 0 0,-1 0 0 0 0,0 1 0 0 0,0 0 1 0 0,0 1-1 0 0,0 1 0 0 0,-1 0 0 0 0,0 0 0 0 0,1 1 1 0 0,-1 0-1 0 0,-21 2 0 0 0,13 1-5 0 0,1 1 0 0 0,0 1 1 0 0,0 0-1 0 0,1 2 0 0 0,-1 0 1 0 0,-23 12-1 0 0,39-17-67 0 0,1 0 0 0 0,0 0 0 0 0,0 0-1 0 0,0 1 1 0 0,0-1 0 0 0,1 1 0 0 0,-4 2 0 0 0,5-4-7 0 0,0 0 0 0 0,0 0 0 0 0,0 1 0 0 0,0-1 0 0 0,0 0 0 0 0,-1 0 0 0 0,1 0 0 0 0,0 0 0 0 0,0 1 0 0 0,0-1 0 0 0,0 0 1 0 0,0 0-1 0 0,0 0 0 0 0,0 0 0 0 0,0 1 0 0 0,0-1 0 0 0,0 0 0 0 0,0 0 0 0 0,0 0 0 0 0,0 1 0 0 0,0-1 0 0 0,0 0 0 0 0,0 0 0 0 0,0 0 0 0 0,0 1 1 0 0,0-1-1 0 0,0 0 0 0 0,0 0 0 0 0,0 0 0 0 0,0 0 0 0 0,0 1 0 0 0,0-1 0 0 0,1 0 0 0 0,11 2-1491 0 0,8-5-4283 0 0,10-2-1843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7:15.366"/>
    </inkml:context>
    <inkml:brush xml:id="br0">
      <inkml:brushProperty name="width" value="0.1" units="cm"/>
      <inkml:brushProperty name="height" value="0.1" units="cm"/>
      <inkml:brushProperty name="color" value="#E71224"/>
    </inkml:brush>
  </inkml:definitions>
  <inkml:trace contextRef="#ctx0" brushRef="#br0">0 1 431 0 0,'2'0'0'0'0,"2"2"0"0"0,2 1 0 0 0,-3-1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4:29.863"/>
    </inkml:context>
    <inkml:brush xml:id="br0">
      <inkml:brushProperty name="width" value="0.1" units="cm"/>
      <inkml:brushProperty name="height" value="0.1" units="cm"/>
      <inkml:brushProperty name="color" value="#E71224"/>
    </inkml:brush>
  </inkml:definitions>
  <inkml:trace contextRef="#ctx0" brushRef="#br0">32 130 367 0 0,'-3'-4'173'0'0,"0"1"-1"0"0,0 0 1 0 0,1 0-1 0 0,-1-1 0 0 0,1 0 1 0 0,-1 1-1 0 0,1-1 0 0 0,0 0 1 0 0,1 0-1 0 0,-1 0 0 0 0,1 0 1 0 0,0-1-1 0 0,0 1 1 0 0,0 0-1 0 0,0-1 0 0 0,1 1 1 0 0,0 0-1 0 0,0-1 0 0 0,0 1 1 0 0,0 0-1 0 0,2-6 0 0 0,-2 9-41 0 0,0 0 0 0 0,0 0 0 0 0,0 1-1 0 0,0-1 1 0 0,0 0 0 0 0,0 0-1 0 0,1 0 1 0 0,-1 1 0 0 0,0-1-1 0 0,1 0 1 0 0,-1 0 0 0 0,0 1-1 0 0,1-1 1 0 0,-1 0 0 0 0,1 1 0 0 0,-1-1-1 0 0,1 1 1 0 0,0-1 0 0 0,-1 0-1 0 0,1 1 1 0 0,-1-1 0 0 0,1 1-1 0 0,0 0 1 0 0,0-1 0 0 0,0 0-1 0 0,0 2-26 0 0,1-1-1 0 0,-1 0 0 0 0,0 1 0 0 0,0-1 0 0 0,1 1 0 0 0,-1 0 0 0 0,0-1 1 0 0,0 1-1 0 0,0 0 0 0 0,0-1 0 0 0,0 1 0 0 0,0 0 0 0 0,0 0 0 0 0,0 0 1 0 0,0 0-1 0 0,-1 0 0 0 0,2 1 0 0 0,15 21 154 0 0,-13-16-224 0 0,1-1 1 0 0,0 0-1 0 0,9 10 0 0 0,-12-14-28 0 0,1-1 1 0 0,-1 1 0 0 0,0-1 0 0 0,0 1-1 0 0,1-1 1 0 0,-1 0 0 0 0,1 0 0 0 0,-1 0-1 0 0,1 0 1 0 0,-1 0 0 0 0,1-1-1 0 0,0 1 1 0 0,-1-1 0 0 0,1 0 0 0 0,3 1-1 0 0,4-2 133 0 0,0 0-1 0 0,0-1 1 0 0,0 0-1 0 0,0 0 0 0 0,10-5 1 0 0,-7 3 107 0 0,0 0 0 0 0,19-2 0 0 0,193-15 915 0 0,256-25 236 0 0,-406 38-1162 0 0,152 5 0 0 0,-149 5-178 0 0,132 8 222 0 0,-46 0-114 0 0,33 3 56 0 0,312 1 398 0 0,-355-15-447 0 0,303 2 117 0 0,-27-4 1461 0 0,-374 6-2234 0 0,0 3-1 0 0,95 21 0 0 0,-131-22 653 0 0,1-1-158 0 0,11 3 13 0 0,0-1-1 0 0,61 3 1 0 0,-34-9 10 0 0,-1 2 0 0 0,1 3 0 0 0,73 16 0 0 0,-84-11-32 0 0,1-2 0 0 0,1-2 0 0 0,-1-2 0 0 0,55-3 0 0 0,60-13 167 0 0,58-2 432 0 0,-216 14-583 0 0,0 1 1 0 0,0-1 0 0 0,0 1-1 0 0,1 0 1 0 0,-1 0 0 0 0,0 1 0 0 0,6 2-1 0 0,-9-3-37 0 0,0 1-1 0 0,0-1 0 0 0,0 1 0 0 0,0 0 0 0 0,-1 0 1 0 0,1 0-1 0 0,-1 0 0 0 0,1 0 0 0 0,-1 1 0 0 0,0-1 0 0 0,1 1 1 0 0,-1-1-1 0 0,-1 1 0 0 0,4 5 0 0 0,5 15-1293 0 0,-6-8-2800 0 0,-2-1-1091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49:16.903"/>
    </inkml:context>
    <inkml:brush xml:id="br0">
      <inkml:brushProperty name="width" value="0.1" units="cm"/>
      <inkml:brushProperty name="height" value="0.1" units="cm"/>
      <inkml:brushProperty name="color" value="#E71224"/>
    </inkml:brush>
  </inkml:definitions>
  <inkml:trace contextRef="#ctx0" brushRef="#br0">0 60 2183 0 0,'0'0'100'0'0,"25"-22"1496"0"0,-23 21-1485 0 0,0-1 0 0 0,0 1-1 0 0,0 0 1 0 0,0-1 0 0 0,0 1-1 0 0,1 0 1 0 0,-1 0 0 0 0,0 1-1 0 0,0-1 1 0 0,1 0 0 0 0,-1 1-1 0 0,0-1 1 0 0,1 1 0 0 0,-1 0-1 0 0,1 0 1 0 0,2 0 0 0 0,2 1-69 0 0,0 0-1 0 0,0 1 1 0 0,-1-1 0 0 0,9 5 0 0 0,-7-4-23 0 0,-1 1 0 0 0,1-1 1 0 0,11 2-1 0 0,0-3 300 0 0,0-1 0 0 0,0-1-1 0 0,0-1 1 0 0,23-5-1 0 0,22-2 751 0 0,-48 9-905 0 0,1 0 1 0 0,24 3 0 0 0,13 1 35 0 0,-41-3-157 0 0,0 1 0 0 0,-1 0-1 0 0,1 1 1 0 0,-1 0-1 0 0,0 1 1 0 0,22 10 0 0 0,-18-7-30 0 0,0-1 1 0 0,0-1 0 0 0,18 4 0 0 0,22-2 388 0 0,105 3 0 0 0,-115-8-256 0 0,1 3 0 0 0,-1 2 0 0 0,53 15 0 0 0,30 5 60 0 0,-103-23-206 0 0,0 1 0 0 0,0-1 0 0 0,0-2 0 0 0,-1 0 0 0 0,38-3 0 0 0,3-7 47 0 0,14-2 194 0 0,138 1-1 0 0,-112 15-223 0 0,78 2 41 0 0,-122-5-29 0 0,-35-1-17 0 0,33-2 0 0 0,66-10 3 0 0,107-6 54 0 0,-180 16-54 0 0,0 2 0 0 0,75 11-1 0 0,-69-6-14 0 0,0-2 0 0 0,0-4 0 0 0,62-5 0 0 0,-68 2 0 0 0,320 11 64 0 0,-221 5-64 0 0,-94-14 0 0 0,-13 0 0 0 0,-8 0 26 0 0,63-8-1 0 0,-43 2-12 0 0,185-1-13 0 0,-221 7 0 0 0,71 2 0 0 0,63-1 0 0 0,49-23 0 0 0,-148 15 0 0 0,363-24 123 0 0,-359 28-118 0 0,145-12-7 0 0,160-3 68 0 0,-41 14-66 0 0,82-3 96 0 0,-1-1 0 0 0,47-7 89 0 0,-83 4-50 0 0,-253 6-120 0 0,139-11 34 0 0,127-3 15 0 0,-295 19-64 0 0,251 4 0 0 0,-273-1 0 0 0,137 4 0 0 0,-166-6 0 0 0,0 2 0 0 0,0 1 0 0 0,-1 2 0 0 0,0 2 0 0 0,38 13 0 0 0,-54-16 0 0 0,1-1 0 0 0,0-1 0 0 0,36 2 0 0 0,-23-2 0 0 0,14-5 44 0 0,-40 1-28 0 0,1 1 1 0 0,-1-1-1 0 0,1 1 1 0 0,-1 1-1 0 0,11 1 1 0 0,-15-1-16 0 0,-1 0-1 0 0,1 0 1 0 0,0 0 0 0 0,0 0-1 0 0,0 1 1 0 0,-1-1 0 0 0,1 1-1 0 0,0 0 1 0 0,-1-1 0 0 0,0 1-1 0 0,1 1 1 0 0,-1-1 0 0 0,0 0-1 0 0,0 0 1 0 0,0 1 0 0 0,0-1-1 0 0,1 4 1 0 0,17 36-509 0 0,-11-16 181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7:39.893"/>
    </inkml:context>
    <inkml:brush xml:id="br0">
      <inkml:brushProperty name="width" value="0.1" units="cm"/>
      <inkml:brushProperty name="height" value="0.1" units="cm"/>
      <inkml:brushProperty name="color" value="#E71224"/>
    </inkml:brush>
  </inkml:definitions>
  <inkml:trace contextRef="#ctx0" brushRef="#br0">4 90 1839 0 0,'-2'-21'160'0'0,"1"3"-160"0"0,2 3 0 0 0,1 6 0 0 0,2-2 128 0 0,-2 3 0 0 0,2 3-8 0 0,-3 3 0 0 0,1 2-304 0 0,2 2 64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8:04.064"/>
    </inkml:context>
    <inkml:brush xml:id="br0">
      <inkml:brushProperty name="width" value="0.1" units="cm"/>
      <inkml:brushProperty name="height" value="0.1" units="cm"/>
      <inkml:brushProperty name="color" value="#E71224"/>
    </inkml:brush>
  </inkml:definitions>
  <inkml:trace contextRef="#ctx0" brushRef="#br0">12 74 455 0 0,'-11'-9'6687'0'0,"11"9"-6643"0"0,0 0-1 0 0,1 0 1 0 0,-1 1 0 0 0,0-1-1 0 0,1 0 1 0 0,-1 0-1 0 0,1 0 1 0 0,-1 1 0 0 0,0-1-1 0 0,1 0 1 0 0,-1 0 0 0 0,1 0-1 0 0,-1 0 1 0 0,0 0-1 0 0,1 0 1 0 0,-1 0 0 0 0,1 0-1 0 0,-1 0 1 0 0,0 0 0 0 0,1 0-1 0 0,-1 0 1 0 0,1 0-1 0 0,-1 0 1 0 0,0 0 0 0 0,1-1-1 0 0,-1 1 1 0 0,1 0 0 0 0,-1 0-1 0 0,0 0 1 0 0,1-1-1 0 0,15-5 708 0 0,7-3-375 0 0,0 1 0 0 0,1 2 0 0 0,35-7 0 0 0,77-2 112 0 0,-92 10-206 0 0,-15 4-193 0 0,0 0 0 0 0,-1 2 0 0 0,56 8 0 0 0,82 27 374 0 0,-85-17-378 0 0,-24-9-69 0 0,-1-2 0 0 0,1-3 0 0 0,69-3 0 0 0,-111-2 6 0 0,1 0-1 0 0,17 4 0 0 0,-29-3-16 0 0,0-1-1 0 0,0 1 0 0 0,-1 0 0 0 0,1 0 1 0 0,-1 1-1 0 0,1-1 0 0 0,-1 1 0 0 0,1-1 1 0 0,-1 1-1 0 0,0 0 0 0 0,0 1 1 0 0,0-1-1 0 0,0 0 0 0 0,5 6 0 0 0,-8-7-2 0 0,1-1-1 0 0,-1 1 1 0 0,0 0-1 0 0,1-1 1 0 0,-1 1-1 0 0,0 0 0 0 0,0-1 1 0 0,1 1-1 0 0,-1 0 1 0 0,0 0-1 0 0,0-1 1 0 0,0 1-1 0 0,0 0 1 0 0,0-1-1 0 0,0 1 1 0 0,0 0-1 0 0,0 0 0 0 0,0-1 1 0 0,0 1-1 0 0,0 0 1 0 0,-1-1-1 0 0,1 1 1 0 0,0 0-1 0 0,0-1 1 0 0,-1 1-1 0 0,1 0 1 0 0,0-1-1 0 0,-1 1 0 0 0,1 0 1 0 0,-1-1-1 0 0,1 1 1 0 0,-1-1-1 0 0,1 1 1 0 0,-1-1-1 0 0,1 1 1 0 0,-1-1-1 0 0,0 0 1 0 0,1 1-1 0 0,-1-1 0 0 0,1 1 1 0 0,-1-1-1 0 0,0 0 1 0 0,0 1-1 0 0,-27 14-659 0 0,19-7 276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8:05.625"/>
    </inkml:context>
    <inkml:brush xml:id="br0">
      <inkml:brushProperty name="width" value="0.1" units="cm"/>
      <inkml:brushProperty name="height" value="0.1" units="cm"/>
      <inkml:brushProperty name="color" value="#E71224"/>
    </inkml:brush>
  </inkml:definitions>
  <inkml:trace contextRef="#ctx0" brushRef="#br0">0 65 919 0 0,'0'-5'575'0'0,"0"-1"0"0"0,1 1 0 0 0,-1-1 0 0 0,1 1 0 0 0,2-6 0 0 0,-3 10-451 0 0,1-1 0 0 0,-1 0-1 0 0,1 1 1 0 0,0-1 0 0 0,0 1-1 0 0,0-1 1 0 0,-1 1 0 0 0,1 0 0 0 0,1-1-1 0 0,-1 1 1 0 0,0 0 0 0 0,0-1 0 0 0,0 1-1 0 0,1 0 1 0 0,-1 0 0 0 0,0 0-1 0 0,1 0 1 0 0,-1 1 0 0 0,1-1 0 0 0,2-1-1 0 0,-4 2-99 0 0,0 0 0 0 0,1 0 0 0 0,-1 0 0 0 0,1 0 0 0 0,-1 0 0 0 0,0 0-1 0 0,1 0 1 0 0,-1 1 0 0 0,1-1 0 0 0,-1 0 0 0 0,0 0 0 0 0,1 0 0 0 0,-1 0 0 0 0,0 0-1 0 0,1 1 1 0 0,-1-1 0 0 0,0 0 0 0 0,1 0 0 0 0,-1 1 0 0 0,0-1 0 0 0,1 0 0 0 0,-1 0-1 0 0,0 1 1 0 0,0-1 0 0 0,1 0 0 0 0,-1 1 0 0 0,0 0 0 0 0,8 13 241 0 0,-3-5-79 0 0,-1-5-105 0 0,24 21 476 0 0,-26-24-506 0 0,1 0-1 0 0,-1 0 1 0 0,0 0-1 0 0,0 0 1 0 0,0 0 0 0 0,1 0-1 0 0,-1-1 1 0 0,0 1-1 0 0,1-1 1 0 0,-1 1-1 0 0,1-1 1 0 0,-1 0-1 0 0,5 0 1 0 0,39 0 649 0 0,-16 2-346 0 0,151 12 819 0 0,-109-6-858 0 0,282 50 517 0 0,-323-53-786 0 0,0-2 0 0 0,61 0 0 0 0,-55-3 21 0 0,61 7 0 0 0,31 21 132 0 0,29 3-75 0 0,-52-21 133 0 0,148-6 1 0 0,137-7 67 0 0,-305 3-288 0 0,109-12 23 0 0,-183 11-45 0 0,159-22 126 0 0,-108 12-51 0 0,1 3 0 0 0,89 0 0 0 0,85 34-39 0 0,-57-3-28 0 0,-74-14-23 0 0,227 8 0 0 0,-299-20 44 0 0,-1-1 0 0 0,-1-2-1 0 0,1-1 1 0 0,-1-1 0 0 0,0-2-1 0 0,-1-2 1 0 0,42-20 0 0 0,-66 28-23 0 0,0 1 0 0 0,0 0 0 0 0,0 1 1 0 0,1-1-1 0 0,-1 2 0 0 0,1-1 1 0 0,11 0-1 0 0,-18 2-32 0 0,0 0 0 0 0,1 0 0 0 0,-1 0 1 0 0,0 0-1 0 0,0 0 0 0 0,1 1 0 0 0,-1-1 0 0 0,0 1 0 0 0,0-1 0 0 0,0 1 1 0 0,0 0-1 0 0,1 0 0 0 0,-1 0 0 0 0,0 0 0 0 0,-1 0 0 0 0,1 0 0 0 0,0 1 1 0 0,0-1-1 0 0,0 1 0 0 0,-1-1 0 0 0,1 1 0 0 0,-1-1 0 0 0,1 1 0 0 0,-1 0 1 0 0,0 0-1 0 0,0 0 0 0 0,1 0 0 0 0,-1 0 0 0 0,-1 0 0 0 0,1 0 0 0 0,0 0 1 0 0,0 0-1 0 0,0 3 0 0 0,1 11-374 0 0,0 2-21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9:12.161"/>
    </inkml:context>
    <inkml:brush xml:id="br0">
      <inkml:brushProperty name="width" value="0.1" units="cm"/>
      <inkml:brushProperty name="height" value="0.1" units="cm"/>
      <inkml:brushProperty name="color" value="#E71224"/>
    </inkml:brush>
  </inkml:definitions>
  <inkml:trace contextRef="#ctx0" brushRef="#br0">1 44 455 0 0,'0'1'1112'0'0,"19"32"1748"0"0,-18-30-2844 0 0,1 0 0 0 0,0-1 0 0 0,1 1 0 0 0,-1-1 0 0 0,0 1 0 0 0,1-1 0 0 0,-1 0 0 0 0,1 0 0 0 0,0 0 0 0 0,-1 0 0 0 0,1-1 0 0 0,0 1 0 0 0,6 2 0 0 0,5-2 323 0 0,0 0 0 0 0,0-1 0 0 0,-1 0 0 0 0,1-1 0 0 0,27-3 0 0 0,70-19 1595 0 0,-69 13-1538 0 0,437-70 1908 0 0,-428 76-2104 0 0,57 5 0 0 0,-84-1-136 0 0,244 25 430 0 0,-115-9-220 0 0,29 8-1 0 0,-17-1-162 0 0,41-11 28 0 0,-175-15-86 0 0,-47-1-42 0 0,-79 5 112 0 0,31-2-65 0 0,-11-1-36 0 0,-117-16 0 0 0,-11-1 6 0 0,-280 43-28 0 0,360-14 0 0 0,80-6 0 0 0,-52 14 0 0 0,20-3 0 0 0,58-12 0 0 0,1 0 0 0 0,0 1 0 0 0,0 0 0 0 0,0 2 0 0 0,-24 12 0 0 0,40-19 0 0 0,0 0 0 0 0,1 0 0 0 0,-1 0 0 0 0,0 1 0 0 0,0-1 0 0 0,0 0 0 0 0,0 0 0 0 0,0 0 0 0 0,0 0 0 0 0,0 0 0 0 0,0 0 0 0 0,0 0 0 0 0,1 0 0 0 0,-1 0 0 0 0,0 0 0 0 0,0 1 0 0 0,0-1 0 0 0,0 0 0 0 0,0 0 0 0 0,0 0 0 0 0,0 0 0 0 0,0 0 0 0 0,0 0 0 0 0,0 0 0 0 0,0 0 0 0 0,0 1 0 0 0,0-1 0 0 0,0 0 0 0 0,0 0 0 0 0,0 0 0 0 0,0 0 0 0 0,0 0 0 0 0,0 0 0 0 0,0 1 0 0 0,0-1 0 0 0,0 0 0 0 0,0 0 0 0 0,0 0 0 0 0,0 0 0 0 0,0 0 0 0 0,0 0 0 0 0,12-1 0 0 0,10-3 0 0 0,0 1 0 0 0,41-1 0 0 0,1 0 0 0 0,280-27 40 0 0,-92 10-16 0 0,119 16 32 0 0,-260 8-48 0 0,131-15-8 0 0,-132 3 0 0 0,66-2 64 0 0,-156 9-64 0 0,-7 0 24 0 0,0 1-1 0 0,0 1 1 0 0,-1 0-1 0 0,14 2 1 0 0,-26-2-142 0 0,1 0 1 0 0,-1 0-1 0 0,0 0 0 0 0,0 0 1 0 0,1 0-1 0 0,-1 0 1 0 0,0 0-1 0 0,1 0 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9:13.983"/>
    </inkml:context>
    <inkml:brush xml:id="br0">
      <inkml:brushProperty name="width" value="0.1" units="cm"/>
      <inkml:brushProperty name="height" value="0.1" units="cm"/>
      <inkml:brushProperty name="color" value="#E71224"/>
    </inkml:brush>
  </inkml:definitions>
  <inkml:trace contextRef="#ctx0" brushRef="#br0">444 190 1839 0 0,'4'-10'64'0'0,"0"1"-1"0"0,1-1 1 0 0,-1 1-1 0 0,9-10 1 0 0,-11 18 369 0 0,0-1-1 0 0,0 1 1 0 0,0 0 0 0 0,0 0-1 0 0,0 0 1 0 0,0 0 0 0 0,0 0 0 0 0,4-1-1 0 0,2-1-160 0 0,-1 0-141 0 0,1 1 0 0 0,-1 0-1 0 0,1 0 1 0 0,0 0 0 0 0,-1 1-1 0 0,1 0 1 0 0,13 1 0 0 0,4 1 11 0 0,26 6 1 0 0,-32-4-59 0 0,0-1 1 0 0,0-1-1 0 0,26-1 0 0 0,-17-4 313 0 0,42-11-1 0 0,-7 0 67 0 0,4 3-132 0 0,0 4 1 0 0,90 0-1 0 0,111 3-68 0 0,-204 3-164 0 0,431 3 825 0 0,-435 2-916 0 0,57 3 79 0 0,170-13 0 0 0,83-27 179 0 0,-230 29-211 0 0,29-4 18 0 0,-168 8-73 0 0,11-1 0 0 0,0 1 0 0 0,0 0 0 0 0,0 0 0 0 0,0 2 0 0 0,0-1 0 0 0,13 3 0 0 0,-17 1 4 0 0,-8-1-5 0 0,-14 3-6 0 0,-24 1 65 0 0,-81 2 16 0 0,-77-2-74 0 0,92-7 0 0 0,-45 3-11 0 0,-289 12-50 0 0,201 6 52 0 0,-115 6-99 0 0,-222 14 33 0 0,393-26 75 0 0,-127 16 0 0 0,-13 23 0 0 0,280-49 0 0 0,-54-1 0 0 0,-13 2 0 0 0,99-4 0 0 0,21 0 0 0 0,18-1 0 0 0,18 0-3 0 0,228-11-58 0 0,-243 6 61 0 0,102-11 0 0 0,183 4 0 0 0,25 10 257 0 0,49 3 102 0 0,-320 2-320 0 0,287 20 146 0 0,-324-20-1346 0 0,-1 1 1 0 0,61 19-1 0 0,-47-8-2813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9:26.555"/>
    </inkml:context>
    <inkml:brush xml:id="br0">
      <inkml:brushProperty name="width" value="0.1" units="cm"/>
      <inkml:brushProperty name="height" value="0.1" units="cm"/>
      <inkml:brushProperty name="color" value="#E71224"/>
    </inkml:brush>
  </inkml:definitions>
  <inkml:trace contextRef="#ctx0" brushRef="#br0">6 99 1839 0 0,'-1'-1'132'0'0,"0"-1"-1"0"0,1 1 0 0 0,-1 0 0 0 0,0 0 0 0 0,1 0 0 0 0,0 0 0 0 0,-1-1 1 0 0,1 1-1 0 0,0 0 0 0 0,-1 0 0 0 0,1-1 0 0 0,0 1 0 0 0,0 0 0 0 0,0-1 1 0 0,0 1-1 0 0,0 0 0 0 0,1-2 0 0 0,5-28 2670 0 0,-2 17-2288 0 0,-4 13-429 0 0,0-1 0 0 0,0 1 0 0 0,0 0 0 0 0,1 0 0 0 0,-1-1 0 0 0,0 1 0 0 0,1 0 0 0 0,-1 0 0 0 0,1 0 0 0 0,-1-1 0 0 0,1 1 0 0 0,0 0 0 0 0,-1 0 1 0 0,1 0-1 0 0,0 0 0 0 0,0 0 0 0 0,0 0 0 0 0,0 0 0 0 0,0 1 0 0 0,0-1 0 0 0,0 0 0 0 0,0 0 0 0 0,0 1 0 0 0,0-1 0 0 0,0 1 0 0 0,1-1 0 0 0,-1 1 0 0 0,0-1 0 0 0,0 1 0 0 0,0 0 0 0 0,1-1 0 0 0,-1 1 0 0 0,0 0 0 0 0,1 0 0 0 0,-1 0 0 0 0,0 0 0 0 0,0 0 0 0 0,3 1 0 0 0,2-2 34 0 0,1 1-1 0 0,-1 0 0 0 0,1 1 0 0 0,0 0 0 0 0,-1 0 0 0 0,1 0 1 0 0,-1 1-1 0 0,12 4 0 0 0,-8-3-36 0 0,0 0 1 0 0,1 0-1 0 0,-1-1 1 0 0,1 0-1 0 0,20 1 1 0 0,-17-2-47 0 0,162 8 1345 0 0,-139-9-1204 0 0,0 2 0 0 0,0 2 1 0 0,0 1-1 0 0,46 12 0 0 0,-51-10-79 0 0,0-2-1 0 0,1-1 0 0 0,51 0 0 0 0,-31-2 77 0 0,-51-2-173 0 0,61 4 201 0 0,98-8 0 0 0,-36-2-21 0 0,-49 3-96 0 0,12 6 34 0 0,-60-1-77 0 0,50-3 0 0 0,-21-4 20 0 0,33-3-58 0 0,37-5-3 0 0,-56 7 0 0 0,81 3 51 0 0,-15 1-38 0 0,172-6 83 0 0,-252 8-64 0 0,2 1-22 0 0,118-5 44 0 0,-38-1 17 0 0,-17 2-14 0 0,6 5-57 0 0,-43 2 0 0 0,27 1 0 0 0,-73-3 0 0 0,43 7 0 0 0,4 1 0 0 0,-43-4 20 0 0,-34-4-13 0 0,1 0 1 0 0,-1-1-1 0 0,0 0 0 0 0,1-1 1 0 0,18-1-1 0 0,-3-3 49 0 0,1-2 0 0 0,-1 0 0 0 0,-1-1 0 0 0,1-2 0 0 0,26-13 0 0 0,-51 22-51 0 0,0 0-1 0 0,1-1 0 0 0,-1 1 1 0 0,1 0-1 0 0,-1-1 0 0 0,1 1 1 0 0,0 0-1 0 0,-1 0 0 0 0,1-1 1 0 0,-1 1-1 0 0,1 0 0 0 0,-1 0 1 0 0,1 0-1 0 0,0 0 0 0 0,-1 0 1 0 0,1 0-1 0 0,-1 0 0 0 0,1 0 1 0 0,0 0-1 0 0,-1 0 0 0 0,1 0 1 0 0,-1 0-1 0 0,1 0 0 0 0,0 1 1 0 0,-1-1-1 0 0,1 0 0 0 0,-1 0 1 0 0,1 1-1 0 0,-1-1 0 0 0,1 0 1 0 0,-1 1-1 0 0,1-1 0 0 0,-1 0 1 0 0,1 1-1 0 0,-1-1 0 0 0,0 1 1 0 0,1-1-1 0 0,-1 1 0 0 0,1 0 0 0 0,0 2-429 0 0,0-1-1 0 0,-1 1 1 0 0,1 0-1 0 0,0 0 0 0 0,-1 0 1 0 0,0 4-1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9:45.901"/>
    </inkml:context>
    <inkml:brush xml:id="br0">
      <inkml:brushProperty name="width" value="0.1" units="cm"/>
      <inkml:brushProperty name="height" value="0.1" units="cm"/>
      <inkml:brushProperty name="color" value="#E71224"/>
    </inkml:brush>
  </inkml:definitions>
  <inkml:trace contextRef="#ctx0" brushRef="#br0">1322 134 2327 0 0,'-2'-8'2'0'0,"2"1"78"0"0,-1 1 0 0 0,-1 0 0 0 0,1 0-1 0 0,-1 1 1 0 0,0-1 0 0 0,0 0 0 0 0,0 0 0 0 0,-1 1-1 0 0,0-1 1 0 0,0 1 0 0 0,-1 0 0 0 0,1 0-1 0 0,-6-6 1 0 0,5 8-39 0 0,1-1 0 0 0,-1 0 0 0 0,0 1 0 0 0,-1 0 0 0 0,1 0 0 0 0,0 0 0 0 0,-1 0 0 0 0,0 1 0 0 0,0-1 0 0 0,0 1 0 0 0,0 0 0 0 0,0 1 0 0 0,0-1 0 0 0,0 1 0 0 0,0 0 0 0 0,0 1 0 0 0,-1-1 0 0 0,1 1 0 0 0,-7 0 0 0 0,-6 2 140 0 0,-1 1-1 0 0,1 1 1 0 0,0 0-1 0 0,0 2 1 0 0,0 0-1 0 0,1 0 1 0 0,0 2-1 0 0,0 0 1 0 0,1 1-1 0 0,0 1 1 0 0,0 0-1 0 0,-16 15 1 0 0,-59 67 361 0 0,72-71-490 0 0,-111 108 203 0 0,44-47 9 0 0,41-36 175 0 0,-67 90 1 0 0,88-103-335 0 0,-68 99 200 0 0,43-58-163 0 0,12-21-17 0 0,3 2 0 0 0,-30 66 1 0 0,35-51-12 0 0,3 2 0 0 0,-26 122 1 0 0,32-86 56 0 0,-9 134 0 0 0,26-161-66 0 0,3-1 0 0 0,4 0 0 0 0,3 1 0 0 0,23 103 0 0 0,-18-137-14 0 0,2 0-1 0 0,3-1 0 0 0,1-1 1 0 0,3 0-1 0 0,1-1 0 0 0,2-2 1 0 0,39 52-1 0 0,-35-59 47 0 0,2-1-1 0 0,2-1 1 0 0,1-2 0 0 0,1-2-1 0 0,2 0 1 0 0,0-3 0 0 0,42 24-1 0 0,-46-33-11 0 0,1-1-1 0 0,0-1 1 0 0,1-1 0 0 0,0-2-1 0 0,1-2 1 0 0,51 9-1 0 0,-72-17-81 0 0,55 10 258 0 0,123 38 1 0 0,-120-28 124 0 0,-67-22-165 0 0,-4 0-256 0 0,-1 0 1 0 0,0 0-1 0 0,0 0 1 0 0,1 0-1 0 0,-1 0 0 0 0,0 0 1 0 0,0 0-1 0 0,0 0 1 0 0,1 0-1 0 0,-1 0 0 0 0,0 0 1 0 0,0 1-1 0 0,1-1 0 0 0,-1 0 1 0 0,0 0-1 0 0,0 0 1 0 0,0 0-1 0 0,1 0 0 0 0,-1 0 1 0 0,0 0-1 0 0,0 1 1 0 0,0-1-1 0 0,0 0 0 0 0,1 0 1 0 0,-1 0-1 0 0,0 1 1 0 0,0-1-1 0 0,0 0 0 0 0,0 0 1 0 0,0 0-1 0 0,0 1 0 0 0,0-1 1 0 0,1 0-1 0 0,1 4-3 0 0,0-1-1 0 0,0 0 1 0 0,-1 1-1 0 0,1-1 1 0 0,-1 1-1 0 0,0-1 0 0 0,0 1 1 0 0,0 0-1 0 0,0-1 1 0 0,0 7-1 0 0,0 39-863 0 0,-4-17-104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49:56.556"/>
    </inkml:context>
    <inkml:brush xml:id="br0">
      <inkml:brushProperty name="width" value="0.1" units="cm"/>
      <inkml:brushProperty name="height" value="0.1" units="cm"/>
      <inkml:brushProperty name="color" value="#E71224"/>
    </inkml:brush>
  </inkml:definitions>
  <inkml:trace contextRef="#ctx0" brushRef="#br0">75 59 455 0 0,'-37'-10'2294'0'0,"16"-10"-332"0"0,4 2 2918 0 0,18 17-4787 0 0,0 0 0 0 0,-1 0-1 0 0,1 0 1 0 0,0 0-1 0 0,0 1 1 0 0,0-1 0 0 0,0 0-1 0 0,-1 1 1 0 0,1-1-1 0 0,0 1 1 0 0,0-1 0 0 0,1 1-1 0 0,-1-1 1 0 0,0 1-1 0 0,2-1 1 0 0,-2 1-59 0 0,0 1 0 0 0,1-1 0 0 0,-1 1-1 0 0,0 0 1 0 0,1-1 0 0 0,-1 1 0 0 0,0 0 0 0 0,0-1 0 0 0,1 1-1 0 0,-1 0 1 0 0,0 0 0 0 0,0 0 0 0 0,0 0 0 0 0,1 2 0 0 0,3 1 3 0 0,0 0 0 0 0,1 0 0 0 0,0-1 0 0 0,-1 1 0 0 0,1-1-1 0 0,1 0 1 0 0,-1-1 0 0 0,0 0 0 0 0,1 0 0 0 0,-1 0 0 0 0,1-1 0 0 0,-1 0 0 0 0,9 1 0 0 0,13 0 223 0 0,49-4 0 0 0,-77 2-260 0 0,63-5 317 0 0,-31 2-161 0 0,-1 1 1 0 0,64 5 0 0 0,87 11 109 0 0,-162-13-233 0 0,0-1 0 0 0,32-4 0 0 0,-11 0-4 0 0,5 1 19 0 0,-11 0-12 0 0,1 1 0 0 0,-1 2 0 0 0,56 7 0 0 0,-48 2-36 0 0,-23-4 0 0 0,1-1 0 0 0,38 2 0 0 0,39 2 13 0 0,-51-3 49 0 0,65 0 130 0 0,-74-5-121 0 0,60-2-25 0 0,-59-1-27 0 0,-24 3-4 0 0,0-1 0 0 0,24-5 0 0 0,-9 1-15 0 0,0 1 0 0 0,0 2 0 0 0,35 0 0 0 0,94 8 22 0 0,-77-2-1 0 0,85-6 0 0 0,-68-9-1 0 0,69-2 24 0 0,-121 13-44 0 0,170 8 0 0 0,-169-5 0 0 0,82-3 0 0 0,8 2 0 0 0,-106-2 0 0 0,0 2 0 0 0,33 5 0 0 0,-2 0 0 0 0,-37-3 1 0 0,0 1 0 0 0,-1 1-1 0 0,42 16 1 0 0,-39-12 7 0 0,-22-9 2 0 0,0 0 1 0 0,1 0-1 0 0,-1 0 1 0 0,0-1-1 0 0,10 0 1 0 0,-5 0 54 0 0,-8 1-56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0:18.964"/>
    </inkml:context>
    <inkml:brush xml:id="br0">
      <inkml:brushProperty name="width" value="0.1" units="cm"/>
      <inkml:brushProperty name="height" value="0.1" units="cm"/>
      <inkml:brushProperty name="color" value="#E71224"/>
    </inkml:brush>
  </inkml:definitions>
  <inkml:trace contextRef="#ctx0" brushRef="#br0">1 203 4031 0 0,'0'-1'76'0'0,"0"0"-1"0"0,1 0 0 0 0,-1 0 1 0 0,0 0-1 0 0,1 0 0 0 0,-1 0 0 0 0,1 0 1 0 0,0 0-1 0 0,-1 0 0 0 0,1 0 0 0 0,0 0 1 0 0,-1 0-1 0 0,1 0 0 0 0,0 1 1 0 0,0-1-1 0 0,0 0 0 0 0,0 0 0 0 0,2 0 1 0 0,9-12 1435 0 0,-11 12-1363 0 0,0 0 0 0 0,0 0 1 0 0,0 0-1 0 0,0 1 0 0 0,0-1 1 0 0,0 0-1 0 0,0 0 0 0 0,0 1 1 0 0,0-1-1 0 0,1 1 0 0 0,-1-1 0 0 0,0 1 1 0 0,0-1-1 0 0,1 1 0 0 0,-1 0 1 0 0,0-1-1 0 0,1 1 0 0 0,-1 0 1 0 0,0 0-1 0 0,1 0 0 0 0,1 0 1 0 0,36 4 167 0 0,-32-3-5 0 0,63 7 737 0 0,83-1 0 0 0,-95-10-627 0 0,64-11 0 0 0,10-1 193 0 0,-53 9-275 0 0,66-2 82 0 0,-5 5-303 0 0,24-4-31 0 0,-60 1 106 0 0,24 6 12 0 0,-71 1 32 0 0,-1-2-1 0 0,98-15 0 0 0,-143 14-142 0 0,-9 2-66 0 0,0 0 1 0 0,0 0 0 0 0,1 0-1 0 0,-1-1 1 0 0,0 1 0 0 0,0-1-1 0 0,0 1 1 0 0,0-1 0 0 0,0 0-1 0 0,0 0 1 0 0,0 0 0 0 0,0 0-1 0 0,0 0 1 0 0,0-1 0 0 0,2-1-1 0 0,4-3 129 0 0,-7 6-139 0 0,0-1 1 0 0,-1 1 0 0 0,1 0-1 0 0,0-1 1 0 0,-1 1 0 0 0,1-1 0 0 0,0 1-1 0 0,-1-1 1 0 0,1 1 0 0 0,-1-1-1 0 0,1 0 1 0 0,0 1 0 0 0,-1-1-1 0 0,0 0 1 0 0,1 1 0 0 0,-1-1 0 0 0,1 0-1 0 0,-1 0 1 0 0,0 1 0 0 0,1-1-1 0 0,-1 0 1 0 0,0 0 0 0 0,0 1-1 0 0,0-1 1 0 0,0 0 0 0 0,0-1 0 0 0,0-1 48 0 0,-1 1 0 0 0,1-1 0 0 0,-1 1 0 0 0,0-1 0 0 0,0 1 0 0 0,0 0 0 0 0,0-1 0 0 0,0 1 0 0 0,-1 0 0 0 0,-1-3 0 0 0,-7-14 382 0 0,10 18-440 0 0,-1 0 0 0 0,1 0 0 0 0,0 0 0 0 0,0 0 1 0 0,-1 0-1 0 0,1 0 0 0 0,-1 0 0 0 0,1 0 0 0 0,-1 0 0 0 0,1 0 0 0 0,-1 1 0 0 0,0-1 0 0 0,-1-1 0 0 0,2 2-4 0 0,0-1-1 0 0,-1 1 1 0 0,1 0-1 0 0,-1 0 1 0 0,1 0-1 0 0,0 0 1 0 0,-1-1 0 0 0,1 1-1 0 0,-1 0 1 0 0,1 0-1 0 0,-1 0 1 0 0,1 0-1 0 0,0 0 1 0 0,-1 0-1 0 0,1 0 1 0 0,-1 0-1 0 0,1 0 1 0 0,-1 0-1 0 0,1 1 1 0 0,0-1 0 0 0,-1 0-1 0 0,0 0 1 0 0,-2 2-167 0 0,0 0 1 0 0,0 0 0 0 0,0 0 0 0 0,0 1-1 0 0,0-1 1 0 0,-2 4 0 0 0,3-4-7 0 0,-9 9-4183 0 0,0 5-1441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49:30.308"/>
    </inkml:context>
    <inkml:brush xml:id="br0">
      <inkml:brushProperty name="width" value="0.1" units="cm"/>
      <inkml:brushProperty name="height" value="0.1" units="cm"/>
      <inkml:brushProperty name="color" value="#E71224"/>
    </inkml:brush>
  </inkml:definitions>
  <inkml:trace contextRef="#ctx0" brushRef="#br0">0 60 3023 0 0,'35'-7'938'0'0,"0"2"0"0"0,62-1 0 0 0,-54 5-417 0 0,56-10 0 0 0,-20-2-43 0 0,1 4 0 0 0,1 3 0 0 0,88 4 0 0 0,-21 6-304 0 0,-47-5-72 0 0,17 1 44 0 0,168 31-8 0 0,-215-25-8 0 0,113-4-1 0 0,-113-3 8 0 0,112 11 1 0 0,-139-4-123 0 0,258 29 172 0 0,-256-35-160 0 0,0-1-1 0 0,63-10 1 0 0,28-2 33 0 0,14 12 62 0 0,42-1-2 0 0,170 1-3 0 0,-338 2-96 0 0,143 14-21 0 0,-124-10 0 0 0,304 19 64 0 0,-47-4 0 0 0,-81-7-64 0 0,-34-13 0 0 0,106 6 0 0 0,16 26 0 0 0,-292-30-26 0 0,-1 0 1 0 0,29 9-1 0 0,-38-9 10 0 0,-1 1 0 0 0,1-1 1 0 0,0 1-1 0 0,-1 0 1 0 0,0 0-1 0 0,0 0 0 0 0,0 1 1 0 0,0-1-1 0 0,-1 1 1 0 0,7 7-1 0 0,-2 1-175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0:20.580"/>
    </inkml:context>
    <inkml:brush xml:id="br0">
      <inkml:brushProperty name="width" value="0.1" units="cm"/>
      <inkml:brushProperty name="height" value="0.1" units="cm"/>
      <inkml:brushProperty name="color" value="#E71224"/>
    </inkml:brush>
  </inkml:definitions>
  <inkml:trace contextRef="#ctx0" brushRef="#br0">48 262 455 0 0,'0'0'92'0'0,"-1"0"-1"0"0,0 0 1 0 0,1 0-1 0 0,-1 0 1 0 0,1 0-1 0 0,-1 0 1 0 0,1 0-1 0 0,-1 0 1 0 0,0 0-1 0 0,1 0 1 0 0,-1-1-1 0 0,1 1 0 0 0,-1 0 1 0 0,1 0-1 0 0,-1-1 1 0 0,1 1-1 0 0,-1 0 1 0 0,1-1-1 0 0,-1 1 1 0 0,1 0-1 0 0,-1-1 1 0 0,1 1-1 0 0,0-1 0 0 0,-1 1 1 0 0,1 0-1 0 0,0-1 1 0 0,-1 1-1 0 0,1-1 1 0 0,0 1-1 0 0,0-1 1 0 0,-1 1-1 0 0,1-1 1 0 0,0 0-1 0 0,0 1 0 0 0,0-1 1 0 0,0 1-1 0 0,0-1 1 0 0,0 1-1 0 0,0-1 1 0 0,0 0-1 0 0,0 1 1 0 0,0-1-1 0 0,0 1 1 0 0,0-2-1 0 0,-1-9 321 0 0,0 9-257 0 0,1 1-1 0 0,0-1 0 0 0,-1 1 0 0 0,1 0 1 0 0,-1-1-1 0 0,0 1 0 0 0,1-1 0 0 0,-1 1 1 0 0,0 0-1 0 0,0-1 0 0 0,0 1 0 0 0,0 0 1 0 0,0 0-1 0 0,0 0 0 0 0,0 0 0 0 0,-3-2 1 0 0,-8-10 1230 0 0,11 11-1306 0 0,0 1-1 0 0,1 0 1 0 0,-1-1-1 0 0,1 1 1 0 0,0-1-1 0 0,-1 1 0 0 0,1 0 1 0 0,0-1-1 0 0,0 1 1 0 0,0-1-1 0 0,0 1 1 0 0,0-1-1 0 0,0 1 1 0 0,1-1-1 0 0,-1 1 0 0 0,0 0 1 0 0,1-1-1 0 0,-1 1 1 0 0,1 0-1 0 0,-1-1 1 0 0,1 1-1 0 0,0 0 1 0 0,0-1-1 0 0,-1 1 0 0 0,1 0 1 0 0,0 0-1 0 0,1-1 1 0 0,1-2 85 0 0,0 1 1 0 0,0 0-1 0 0,1-1 1 0 0,-1 1-1 0 0,0 1 0 0 0,1-1 1 0 0,6-3-1 0 0,17-6 185 0 0,0 1 0 0 0,2 1 0 0 0,-1 1-1 0 0,43-6 1 0 0,121-9 253 0 0,-186 24-576 0 0,101-6 246 0 0,107 10 0 0 0,-99 0-174 0 0,-36-1-52 0 0,0 4 0 0 0,105 23 0 0 0,-155-24-24 0 0,1 0-1 0 0,-1-2 0 0 0,1-1 1 0 0,0-1-1 0 0,47-4 0 0 0,-65 0 120 0 0,0 0-1 0 0,0 0 0 0 0,0-1 1 0 0,0-1-1 0 0,12-4 0 0 0,-20 6-84 0 0,0 0-1 0 0,1-1 0 0 0,-1 1 1 0 0,0-1-1 0 0,0 1 0 0 0,-1-1 1 0 0,1-1-1 0 0,-1 1 1 0 0,1 0-1 0 0,-1-1 0 0 0,0 0 1 0 0,0 1-1 0 0,-1-1 0 0 0,1-1 1 0 0,3-7-1 0 0,-3 3 166 0 0,-3 6-183 0 0,1 1 1 0 0,0 0-1 0 0,-1 0 0 0 0,1 0 1 0 0,0 0-1 0 0,0 0 0 0 0,0 1 0 0 0,2-4 1 0 0,-2 5 20 0 0,-1 4-42 0 0,-2 4-32 0 0,-30 44-1960 0 0,18-28 939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0:33.259"/>
    </inkml:context>
    <inkml:brush xml:id="br0">
      <inkml:brushProperty name="width" value="0.1" units="cm"/>
      <inkml:brushProperty name="height" value="0.1" units="cm"/>
      <inkml:brushProperty name="color" value="#66CC00"/>
    </inkml:brush>
  </inkml:definitions>
  <inkml:trace contextRef="#ctx0" brushRef="#br0">2 74 3823 0 0,'0'0'20'0'0,"0"0"-1"0"0,0 0 1 0 0,0 0-1 0 0,0-1 1 0 0,0 1-1 0 0,-1 0 1 0 0,1 0-1 0 0,0 0 1 0 0,0 0-1 0 0,0-1 1 0 0,0 1-1 0 0,0 0 0 0 0,0 0 1 0 0,0 0-1 0 0,0 0 1 0 0,0-1-1 0 0,-1 1 1 0 0,1 0-1 0 0,0 0 1 0 0,0 0-1 0 0,0-1 1 0 0,0 1-1 0 0,0 0 1 0 0,0 0-1 0 0,0 0 1 0 0,0-1-1 0 0,0 1 0 0 0,1 0 1 0 0,-1 0-1 0 0,0 0 1 0 0,0-1-1 0 0,0 1 1 0 0,0 0-1 0 0,0 0 1 0 0,0 0-1 0 0,0 0 1 0 0,0-1-1 0 0,0 1 1 0 0,1 0-1 0 0,-1 0 0 0 0,0 0 1 0 0,10-6 1310 0 0,-3 2-830 0 0,6-7 272 0 0,-5 3-94 0 0,1 1 1 0 0,0 1-1 0 0,13-9 0 0 0,-19 14-599 0 0,0-1 0 0 0,0 1 0 0 0,0 0 0 0 0,1 0 0 0 0,-1 0 0 0 0,0 0 0 0 0,0 1 0 0 0,1-1 0 0 0,-1 1 1 0 0,0 0-1 0 0,1 0 0 0 0,-1 0 0 0 0,0 0 0 0 0,1 0 0 0 0,4 2 0 0 0,98 29 611 0 0,-79-25-302 0 0,-1-2 0 0 0,1-1-1 0 0,0-2 1 0 0,29-1 0 0 0,-36 0-263 0 0,226 5 894 0 0,-181-4-756 0 0,68-9 0 0 0,-20 1 175 0 0,-54 5-270 0 0,1 4 1 0 0,74 10-1 0 0,-31-3-148 0 0,-76-8-11 0 0,1 1 0 0 0,0 1 0 0 0,-1 2-1 0 0,34 9 1 0 0,50 16-9 0 0,-45-13 0 0 0,-41-12 11 0 0,0 0 0 0 0,1-1 0 0 0,0-1 0 0 0,42-2 0 0 0,-17-4 96 0 0,69-12 1 0 0,39-4 127 0 0,8-1-30 0 0,-140 14-130 0 0,-15 3-56 0 0,0 0 1 0 0,0 2-1 0 0,0-1 0 0 0,0 1 1 0 0,0 1-1 0 0,15 1 0 0 0,-25-1-21 0 0,-1 0-1 0 0,0 1 1 0 0,1-1-1 0 0,-1 0 1 0 0,0 1-1 0 0,1-1 1 0 0,-1 1-1 0 0,0 0 1 0 0,0-1-1 0 0,0 1 1 0 0,1 0-1 0 0,-1 0 1 0 0,0 0-1 0 0,0 0 1 0 0,0 0-1 0 0,0 0 1 0 0,0 0-1 0 0,-1 0 1 0 0,1 0-1 0 0,1 2 1 0 0,-1 0 3 0 0,0-1 1 0 0,0 1 0 0 0,0 0-1 0 0,-1 0 1 0 0,1 0 0 0 0,-1-1-1 0 0,0 1 1 0 0,1 0 0 0 0,-2 4-1 0 0,1 3-313 0 0,-2 0-1 0 0,1 0 0 0 0,-2-1 0 0 0,-5 18 0 0 0,-6 4-1199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1:09.407"/>
    </inkml:context>
    <inkml:brush xml:id="br0">
      <inkml:brushProperty name="width" value="0.1" units="cm"/>
      <inkml:brushProperty name="height" value="0.1" units="cm"/>
      <inkml:brushProperty name="color" value="#66CC00"/>
    </inkml:brush>
  </inkml:definitions>
  <inkml:trace contextRef="#ctx0" brushRef="#br0">1954 4 1839 0 0,'-1'-1'39'0'0,"0"1"0"0"0,0 0 0 0 0,0-1 0 0 0,0 1-1 0 0,0-1 1 0 0,0 1 0 0 0,0 0 0 0 0,0 0-1 0 0,1 0 1 0 0,-1-1 0 0 0,0 1 0 0 0,0 0-1 0 0,0 0 1 0 0,0 0 0 0 0,0 1 0 0 0,0-1 0 0 0,0 0-1 0 0,0 0 1 0 0,0 0 0 0 0,0 1 0 0 0,0-1-1 0 0,0 0 1 0 0,0 1 0 0 0,0-1 0 0 0,1 1-1 0 0,-1-1 1 0 0,0 1 0 0 0,0-1 0 0 0,0 2 0 0 0,-2 1 270 0 0,0 0 1 0 0,1 1-1 0 0,0-1 1 0 0,0 1 0 0 0,-4 6-1 0 0,-6 12-607 0 0,10-20 428 0 0,1 0 0 0 0,-1-1-1 0 0,0 1 1 0 0,0-1 0 0 0,0 1-1 0 0,0-1 1 0 0,-1 0 0 0 0,1 0 0 0 0,0 0-1 0 0,0 0 1 0 0,-1 0 0 0 0,1 0 0 0 0,0-1-1 0 0,-1 1 1 0 0,1-1 0 0 0,-1 0 0 0 0,1 0-1 0 0,-4 0 1 0 0,-7 0 460 0 0,1-1-1 0 0,-19-4 1 0 0,2 1-315 0 0,-6 0 83 0 0,-1 2 0 0 0,1 2 0 0 0,-45 5 0 0 0,-84 5 43 0 0,89-7-322 0 0,15-3-37 0 0,-22 2 140 0 0,-78 11 533 0 0,53-7-523 0 0,-9-10 357 0 0,103 4-440 0 0,0 1 0 0 0,-22 3 0 0 0,2 0 12 0 0,27-4-106 0 0,-148 6 114 0 0,129-9-99 0 0,18 2-2 0 0,-1 0-1 0 0,1 1 1 0 0,-1 0 0 0 0,1 0 0 0 0,-1 1 0 0 0,-7 1-1 0 0,-35 10 159 0 0,-85 32 0 0 0,108-33-129 0 0,1 1 1 0 0,0 2-1 0 0,1 0 1 0 0,-38 29-1 0 0,56-37-38 0 0,0 0-1 0 0,1 1 1 0 0,0-1-1 0 0,1 1 1 0 0,-1 0 0 0 0,1 1-1 0 0,0-1 1 0 0,1 1 0 0 0,0 0-1 0 0,-4 12 1 0 0,3-7 43 0 0,2 0-1 0 0,-1 0 1 0 0,2 1 0 0 0,0-1 0 0 0,0 1-1 0 0,1 15 1 0 0,-1 8 20 0 0,-2 0 0 0 0,-1-1 0 0 0,-10 37 0 0 0,8-43-31 0 0,2 2 34 0 0,2-1 1 0 0,1 60 0 0 0,3-64-23 0 0,-1 2-10 0 0,1 0 1 0 0,2-1-1 0 0,1 1 0 0 0,1-1 1 0 0,2 0-1 0 0,1 0 0 0 0,0-1 1 0 0,3 0-1 0 0,0 0 0 0 0,21 35 1 0 0,61 92 223 0 0,-81-137-242 0 0,0-1 0 0 0,1 0 1 0 0,1-1-1 0 0,0 0 0 0 0,1-1 0 0 0,1-1 1 0 0,0-1-1 0 0,28 17 0 0 0,21 12 111 0 0,-27-21-33 0 0,-23-11-71 0 0,0-1 1 0 0,0-1 0 0 0,28 9 0 0 0,6-1-6 0 0,-22-6-3 0 0,1-2 0 0 0,33 6-1 0 0,182 25 167 0 0,-55 0-135 0 0,51 8-12 0 0,-162-32-35 0 0,-18-3 42 0 0,97 7 0 0 0,-42-18-64 0 0,-45 0 70 0 0,1 2 1 0 0,69 12-1 0 0,13 9 46 0 0,181 3 0 0 0,-180-16-56 0 0,44 2 5 0 0,123-9 3 0 0,-134-15-12 0 0,-47 2-40 0 0,154-10 52 0 0,-168 3-64 0 0,-45 8-3 0 0,73-7 70 0 0,-97 11 1 0 0,0-3-1 0 0,60-17 1 0 0,-23 5 49 0 0,-37 10-85 0 0,8-1 0 0 0,-25 1-32 0 0,-15 5 0 0 0,0-2 0 0 0,0-1 0 0 0,27-12 0 0 0,-38 13 20 0 0,74-33 24 0 0,-24 9 20 0 0,-59 29-55 0 0,-1 0 0 0 0,1-1-1 0 0,-1 1 1 0 0,0-1 0 0 0,0 1-1 0 0,0-1 1 0 0,0 0 0 0 0,0 0-1 0 0,-1 0 1 0 0,1-1 0 0 0,-1 1-1 0 0,0 0 1 0 0,0-1 0 0 0,0 0-1 0 0,0 1 1 0 0,-1-1 0 0 0,1 0 0 0 0,-1 0-1 0 0,1-7 1 0 0,0-5 18 0 0,0 0 1 0 0,-1-1-1 0 0,-3-27 1 0 0,1 8 62 0 0,2-5-74 0 0,0 22-8 0 0,-1-1 1 0 0,0 1-1 0 0,-2 0 0 0 0,0 0 1 0 0,-1 0-1 0 0,-7-23 0 0 0,-42-109 56 0 0,48 136-64 0 0,0 0 0 0 0,2 0 0 0 0,-1-1 0 0 0,1-26 0 0 0,-5-25 0 0 0,3 43 0 0 0,4 15 0 0 0,-1 0 0 0 0,-1 1 0 0 0,0-1 0 0 0,0 0 0 0 0,-1 1 0 0 0,0 0 0 0 0,0 0 0 0 0,-1 0 0 0 0,0 0 0 0 0,-7-10 0 0 0,-95-102 0 0 0,86 101 0 0 0,-1 1 0 0 0,-1 1 0 0 0,-38-23 0 0 0,-77-31 0 0 0,105 57 0 0 0,-54-14 0 0 0,41 14 0 0 0,-195-47 0 0 0,-5 18 0 0 0,-13-8 0 0 0,151 32 0 0 0,-128-15 0 0 0,-8 4 0 0 0,13 1 0 0 0,-133 32 0 0 0,283 1 0 0 0,-132 2 0 0 0,-166 12 0 0 0,168-7 0 0 0,30-3 0 0 0,164-7-161 0 0,0 1 0 0 0,1 1 0 0 0,-1 0 0 0 0,1 1 0 0 0,0 0 0 0 0,0 1 0 0 0,1 1 0 0 0,-1 0 0 0 0,1 1 0 0 0,1 1 0 0 0,-1 0 0 0 0,1 1 1 0 0,1 1-1 0 0,-14 12 0 0 0,4-2-6025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2:51.808"/>
    </inkml:context>
    <inkml:brush xml:id="br0">
      <inkml:brushProperty name="width" value="0.1" units="cm"/>
      <inkml:brushProperty name="height" value="0.1" units="cm"/>
      <inkml:brushProperty name="color" value="#66CC00"/>
    </inkml:brush>
  </inkml:definitions>
  <inkml:trace contextRef="#ctx0" brushRef="#br0">0 52 1375 0 0,'11'-12'56'0'0,"-10"11"102"0"0,0-1 0 0 0,0 0 1 0 0,1 0-1 0 0,-1 1 1 0 0,0-1-1 0 0,1 1 0 0 0,-1 0 1 0 0,1-1-1 0 0,0 1 0 0 0,0 0 1 0 0,-1 0-1 0 0,1 0 1 0 0,0 0-1 0 0,0 0 0 0 0,0 0 1 0 0,0 0-1 0 0,0 1 0 0 0,0-1 1 0 0,3 0-1 0 0,123 2 1329 0 0,-93 0-1074 0 0,0-3 0 0 0,35-5 0 0 0,18-1 518 0 0,-71 7-727 0 0,1 2 0 0 0,-1 0-1 0 0,1 1 1 0 0,20 6-1 0 0,67 22 221 0 0,12 3-324 0 0,178 6 477 0 0,-249-34-496 0 0,24 4 16 0 0,88 4 174 0 0,7-2-143 0 0,75-19 128 0 0,-204 6-217 0 0,1 2 0 0 0,54 8 1 0 0,-56-5-30 0 0,47 1 27 0 0,114-10 0 0 0,33 0 17 0 0,151 15 469 0 0,-121-6-342 0 0,90 6 229 0 0,-81 2-41 0 0,161-6-124 0 0,-307 3-242 0 0,40 1 70 0 0,-86-10-22 0 0,187 9 204 0 0,-146 6-244 0 0,163 9 52 0 0,-126-33 23 0 0,-23 0-44 0 0,-122 10-33 0 0,222 0 46 0 0,-139 2-33 0 0,0-4-1 0 0,143-22 0 0 0,-146 11 1 0 0,1 4-1 0 0,137 5 0 0 0,-147 4-21 0 0,142-18 0 0 0,-127 8 0 0 0,83-3 0 0 0,26 10 0 0 0,-121 4 0 0 0,122-10 64 0 0,-68 3-64 0 0,175 16 0 0 0,-266-7 0 0 0,1 1 0 0 0,-1-2 0 0 0,78-8 0 0 0,-4-5 0 0 0,10-2 0 0 0,-126 13 36 0 0,-1-1-1 0 0,1 1 0 0 0,0 0 1 0 0,-1 0-1 0 0,1 1 0 0 0,0-1 1 0 0,-1 1-1 0 0,6 1 0 0 0,-7-2-198 0 0,-1 1 0 0 0,0-1-1 0 0,1 1 1 0 0,-1 0-1 0 0,0-1 1 0 0,0 1-1 0 0,0 0 1 0 0,0-1 0 0 0,0 1-1 0 0,0 0 1 0 0,0 0-1 0 0,0 0 1 0 0,0 0-1 0 0,0 0 1 0 0,0 0-1 0 0,-1 1 1 0 0,1-1 0 0 0,0 0-1 0 0,-1 0 1 0 0,1 0-1 0 0,-1 1 1 0 0,1-1-1 0 0,-1 0 1 0 0,0 0 0 0 0,1 1-1 0 0,-1 1 1 0 0,0 9-4111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3:00.011"/>
    </inkml:context>
    <inkml:brush xml:id="br0">
      <inkml:brushProperty name="width" value="0.1" units="cm"/>
      <inkml:brushProperty name="height" value="0.1" units="cm"/>
      <inkml:brushProperty name="color" value="#66CC00"/>
    </inkml:brush>
  </inkml:definitions>
  <inkml:trace contextRef="#ctx0" brushRef="#br0">0 108 919 0 0,'3'2'102'0'0,"-1"0"-1"0"0,1 0 0 0 0,0-1 1 0 0,-1 1-1 0 0,1-1 0 0 0,0 0 0 0 0,0 1 1 0 0,0-1-1 0 0,0 0 0 0 0,6 1 1 0 0,36 3 795 0 0,-29-4-782 0 0,190 17 1510 0 0,-155-13-1338 0 0,-2 0 14 0 0,68 0-1 0 0,143-7 346 0 0,-187 2-572 0 0,0 3 1 0 0,84 14 0 0 0,-78-5-8 0 0,1-3 1 0 0,144-2-1 0 0,-187-10-36 0 0,277-3 522 0 0,-168 20-321 0 0,45 3-173 0 0,8-19-2 0 0,5 0-50 0 0,-92 4 126 0 0,203-22 1 0 0,-204 6-64 0 0,0 5 0 0 0,115 6 0 0 0,-118 2-35 0 0,139-18 0 0 0,-168 11-41 0 0,184-7 6 0 0,83-9 0 0 0,36-11 64 0 0,-309 34-56 0 0,5 0 20 0 0,119-16 0 0 0,114-16-28 0 0,1 22 0 0 0,-298 10 0 0 0,191-6 18 0 0,178 0 28 0 0,181 5-46 0 0,-251 8 0 0 0,-68 1 0 0 0,521-20 0 0 0,-413 13-4 0 0,-155 2 72 0 0,-51-5-68 0 0,129 4 0 0 0,16 29 0 0 0,-7 17 0 0 0,-165-24 0 0 0,166 33 0 0 0,-221-44 0 0 0,1-3 0 0 0,77 0 0 0 0,139-2 64 0 0,-222-2-64 0 0,59 3 0 0 0,3 1 0 0 0,-86-7 0 0 0,1-2 0 0 0,60-6 0 0 0,-34 2 0 0 0,187 0 0 0 0,-1 20 41 0 0,-143-3-2399 0 0,-82-9-269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3:03.853"/>
    </inkml:context>
    <inkml:brush xml:id="br0">
      <inkml:brushProperty name="width" value="0.1" units="cm"/>
      <inkml:brushProperty name="height" value="0.1" units="cm"/>
      <inkml:brushProperty name="color" value="#66CC00"/>
    </inkml:brush>
  </inkml:definitions>
  <inkml:trace contextRef="#ctx0" brushRef="#br0">1 4 455 0 0,'5'-2'0'0'0,"-1"1"0"0"0,2 1 0 0 0,-3 0 0 0 0,1 1 0 0 0,-2-1 0 0 0,2 2 120 0 0,1-2-24 0 0,4 0 0 0 0,3 2 0 0 0,1 2-96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3:05.083"/>
    </inkml:context>
    <inkml:brush xml:id="br0">
      <inkml:brushProperty name="width" value="0.1" units="cm"/>
      <inkml:brushProperty name="height" value="0.1" units="cm"/>
      <inkml:brushProperty name="color" value="#66CC00"/>
    </inkml:brush>
  </inkml:definitions>
  <inkml:trace contextRef="#ctx0" brushRef="#br0">0 15 1583 0 0,'13'-7'64'0'0,"-6"5"24"0"0,1-2-88 0 0,-3 2 0 0 0,-1 2 0 0 0,0 2 0 0 0,0 0 0 0 0,-1-2 0 0 0,7 2 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3:11.460"/>
    </inkml:context>
    <inkml:brush xml:id="br0">
      <inkml:brushProperty name="width" value="0.1" units="cm"/>
      <inkml:brushProperty name="height" value="0.1" units="cm"/>
      <inkml:brushProperty name="color" value="#66CC00"/>
    </inkml:brush>
  </inkml:definitions>
  <inkml:trace contextRef="#ctx0" brushRef="#br0">19 105 2183 0 0,'-19'-10'427'0'0,"72"13"1913"0"0,-38-2-2062 0 0,-8 0-129 0 0,1-1 1 0 0,0 2-1 0 0,-1-1 1 0 0,1 1-1 0 0,10 4 1 0 0,-3-2-44 0 0,-1 0 0 0 0,1-1 0 0 0,0 0 0 0 0,27 1 0 0 0,-19-4 87 0 0,0-1 0 0 0,1 0 0 0 0,42-10 0 0 0,6 0 75 0 0,-7 4 8 0 0,75-18 0 0 0,-122 22-216 0 0,-1 1 1 0 0,1 0-1 0 0,20 2 0 0 0,9-2 14 0 0,38-5 54 0 0,92-21 0 0 0,-98 16-39 0 0,156-4-1 0 0,-39 27-73 0 0,-138-5-16 0 0,106-2-1 0 0,-73-7 2 0 0,102 10 0 0 0,12 16 0 0 0,-148-15 0 0 0,243 8 0 0 0,-198-13 0 0 0,19 8 40 0 0,-32-2-16 0 0,78 10-24 0 0,88 3 11 0 0,-98-25 46 0 0,153 5-1 0 0,53 11 201 0 0,-78-5-134 0 0,14-2-63 0 0,-88-2-56 0 0,-125 2 12 0 0,89 18 0 0 0,-89-10 0 0 0,88 2 0 0 0,13-19-16 0 0,43 3 0 0 0,-94 10 0 0 0,-36-1 0 0 0,152-6 0 0 0,-187-6 0 0 0,-1 2 0 0 0,76 10 0 0 0,-50-3 29 0 0,133-7 0 0 0,-144-2-23 0 0,140-16-6 0 0,-9 0 0 0 0,-122 16 0 0 0,192-15 0 0 0,-195 7 0 0 0,0 4 0 0 0,164 8 0 0 0,-98 5 65 0 0,-73-5-66 0 0,122-11 1 0 0,-102 2 0 0 0,33 1-6 0 0,188-17 76 0 0,-265 18-70 0 0,62-10 0 0 0,-52 7 0 0 0,108-1 0 0 0,-136 10 0 0 0,125 3 0 0 0,-96 0 0 0 0,115-9 0 0 0,-93-6 0 0 0,166-13 0 0 0,-71 27 0 0 0,-48 1 0 0 0,35-9 0 0 0,-91 1 0 0 0,130 9 0 0 0,-91 11 1 0 0,-53-6 2 0 0,0-2 1 0 0,64-3-1 0 0,189 5 50 0 0,-271-5-53 0 0,203 14 0 0 0,75-14 0 0 0,-47-4 0 0 0,43 14 0 0 0,-275-13 0 0 0,45 0 0 0 0,41 2 0 0 0,181 4 0 0 0,-29-23 0 0 0,-234 14 0 0 0,-1 1 0 0 0,70 9 0 0 0,-45 5 0 0 0,-16-2 0 0 0,-49-10 46 0 0,-1 1 0 0 0,0-1 0 0 0,0 1 0 0 0,0 0 0 0 0,11 6 0 0 0,-14-7-258 0 0,-1 1 0 0 0,0 0 0 0 0,0 0 0 0 0,0 0 0 0 0,-1 0 0 0 0,1 1 0 0 0,0-1 0 0 0,-1 1 0 0 0,1 0 0 0 0,-1-1 0 0 0,0 1 0 0 0,0 0 0 0 0,2 5 0 0 0,2 5-2912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3:27.002"/>
    </inkml:context>
    <inkml:brush xml:id="br0">
      <inkml:brushProperty name="width" value="0.1" units="cm"/>
      <inkml:brushProperty name="height" value="0.1" units="cm"/>
      <inkml:brushProperty name="color" value="#66CC00"/>
    </inkml:brush>
  </inkml:definitions>
  <inkml:trace contextRef="#ctx0" brushRef="#br0">0 89 1207 0 0,'90'6'326'0'0,"95"-6"-1"0"0,-70-2 80 0 0,310 22 1019 0 0,-345-13-1136 0 0,0-4 0 0 0,155-13-1 0 0,-144 5 20 0 0,148 9 0 0 0,-178-1-250 0 0,-42-2-29 0 0,78 3 213 0 0,119-9-1 0 0,14 0-109 0 0,-151 5-54 0 0,68 3 2 0 0,157-6 106 0 0,40 3-115 0 0,-231 5-43 0 0,126-11 1 0 0,249-18-28 0 0,-178 20 0 0 0,-155-1 0 0 0,56 14 0 0 0,-4-1 0 0 0,-1-16 0 0 0,156 3 0 0 0,-270 10 32 0 0,173-12 0 0 0,203-12 46 0 0,-381 14 96 0 0,-1-3 0 0 0,127-29 0 0 0,-196 34-147 0 0,1 1-1 0 0,0 0 1 0 0,0 1-1 0 0,0 1 0 0 0,19 2 1 0 0,-26-1-36 0 0,0 1 0 0 0,-1 0 0 0 0,0 0 0 0 0,1 2 0 0 0,-1-1 0 0 0,0 1 0 0 0,-1 0 1 0 0,1 1-1 0 0,17 11 0 0 0,-9-3-109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49:32.689"/>
    </inkml:context>
    <inkml:brush xml:id="br0">
      <inkml:brushProperty name="width" value="0.1" units="cm"/>
      <inkml:brushProperty name="height" value="0.1" units="cm"/>
      <inkml:brushProperty name="color" value="#E71224"/>
    </inkml:brush>
  </inkml:definitions>
  <inkml:trace contextRef="#ctx0" brushRef="#br0">1 13 2303 0 0,'1'-2'44'0'0,"0"1"-1"0"0,0 0 0 0 0,0 0 0 0 0,0 0 0 0 0,0 1 1 0 0,0-1-1 0 0,1 0 0 0 0,-1 0 0 0 0,0 1 0 0 0,1-1 1 0 0,-1 0-1 0 0,1 1 0 0 0,-1 0 0 0 0,1-1 0 0 0,-1 1 1 0 0,1 0-1 0 0,2 0 0 0 0,-1 0 170 0 0,1 1-1 0 0,0-1 1 0 0,-1 1-1 0 0,1 0 1 0 0,5 3 0 0 0,6 2-251 0 0,3 0 84 0 0,-1 1 0 0 0,0 1 0 0 0,0 1 0 0 0,22 15 0 0 0,-32-20 17 0 0,0 0 1 0 0,0 0-1 0 0,1-1 1 0 0,-1 1-1 0 0,1-2 0 0 0,13 4 1 0 0,52 7 857 0 0,-39-8-454 0 0,113 18 178 0 0,-75-14-384 0 0,91-1-1 0 0,73-16 592 0 0,55-24-289 0 0,-98 8-368 0 0,320-1-1 0 0,-281 23-130 0 0,-12 8-66 0 0,-94 0 89 0 0,129-12-1 0 0,-167 1-4 0 0,-1 4 0 0 0,172 20-1 0 0,-212-15-51 0 0,89-3 0 0 0,46-15 29 0 0,62-3 4 0 0,129 2 75 0 0,-206 12-138 0 0,-130 3 0 0 0,215 15 0 0 0,-104 12 0 0 0,24 3 0 0 0,166-17 0 0 0,-261-16 0 0 0,258-3 0 0 0,-179 8 0 0 0,56 3 0 0 0,18 21 45 0 0,-95-10-26 0 0,112-9 58 0 0,-164-8-82 0 0,126-11 78 0 0,-1 0-18 0 0,-22 1-55 0 0,2 0 0 0 0,106 8 0 0 0,-121-9-4 0 0,-70 3 62 0 0,-26 3 20 0 0,116-4-18 0 0,-94 13-33 0 0,31-1 64 0 0,7-13-82 0 0,-75 5 29 0 0,81 2 0 0 0,-113 5-39 0 0,0 2 1 0 0,0 0-1 0 0,52 14 0 0 0,-59-10 2 0 0,5 2-6 0 0,29 12-1 0 0,-47-17-10 0 0,0 1 0 0 0,-1 1 0 0 0,0 0 0 0 0,0 0 0 0 0,0 0 0 0 0,11 12 0 0 0,-7-4-230 0 0,0 1-10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3:30.817"/>
    </inkml:context>
    <inkml:brush xml:id="br0">
      <inkml:brushProperty name="width" value="0.1" units="cm"/>
      <inkml:brushProperty name="height" value="0.1" units="cm"/>
      <inkml:brushProperty name="color" value="#66CC00"/>
    </inkml:brush>
  </inkml:definitions>
  <inkml:trace contextRef="#ctx0" brushRef="#br0">1 16 455 0 0,'14'-8'0'0'0,"-6"5"0"0"0,1-1 0 0 0,-3 4 0 0 0,-3 0 0 0 0,-1 2 0 0 0,4 0 192 0 0,-1 0 0 0 0,7 1 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3:32.485"/>
    </inkml:context>
    <inkml:brush xml:id="br0">
      <inkml:brushProperty name="width" value="0.1" units="cm"/>
      <inkml:brushProperty name="height" value="0.1" units="cm"/>
      <inkml:brushProperty name="color" value="#66CC00"/>
    </inkml:brush>
  </inkml:definitions>
  <inkml:trace contextRef="#ctx0" brushRef="#br0">0 7 919 0 0,'0'0'31'0'0,"0"-1"-1"0"0,0 1 1 0 0,0 0-1 0 0,0-1 0 0 0,0 1 1 0 0,1 0-1 0 0,-1 0 1 0 0,0-1-1 0 0,0 1 0 0 0,0 0 1 0 0,0 0-1 0 0,0-1 0 0 0,1 1 1 0 0,-1 0-1 0 0,0 0 1 0 0,0-1-1 0 0,0 1 0 0 0,1 0 1 0 0,-1 0-1 0 0,0 0 0 0 0,0-1 1 0 0,1 1-1 0 0,-1 0 1 0 0,0 0-1 0 0,0 0 0 0 0,1 0 1 0 0,-1 0-1 0 0,0 0 0 0 0,1 0 1 0 0,-1 0-1 0 0,0-1 1 0 0,0 1-1 0 0,1 0 0 0 0,-1 0 1 0 0,0 0-1 0 0,1 0 0 0 0,-1 1 1 0 0,0-1-1 0 0,0 0 1 0 0,1 0-1 0 0,-1 0 0 0 0,0 0 1 0 0,1 0-1 0 0,-1 0 0 0 0,0 0 1 0 0,0 0-1 0 0,1 1 1 0 0,-1-1-1 0 0,0 0 0 0 0,0 0 1 0 0,1 0-1 0 0,-1 0 0 0 0,0 1 1 0 0,8 3-248 0 0,6 2 225 0 0,-9-3 0 0 0,0-1-1 0 0,0 0 1 0 0,1 0 0 0 0,-1 0 0 0 0,1-1 0 0 0,0 1-1 0 0,-1-1 1 0 0,1-1 0 0 0,6 1 0 0 0,16 0 500 0 0,1 1 0 0 0,-1 1 1 0 0,0 2-1 0 0,55 15 0 0 0,-66-15-479 0 0,0-2 0 0 0,0 0 0 0 0,0 0 0 0 0,33-1 0 0 0,69-10 138 0 0,-98 6-111 0 0,8 0-40 0 0,118-9 225 0 0,-117 11-181 0 0,1 1 0 0 0,55 9 0 0 0,21 6-36 0 0,135 2-1 0 0,-58-7-6 0 0,409 0 338 0 0,-140 7-174 0 0,-135-14-181 0 0,-316-4 0 0 0,188-13 155 0 0,45 0 101 0 0,142-19 11 0 0,-355 29-265 0 0,66-10-2 0 0,44-5 0 0 0,-92 15 16 0 0,0 3 0 0 0,0 1 0 0 0,68 11 0 0 0,-102-11-16 0 0,0-1 0 0 0,0 0 0 0 0,0 0 0 0 0,12-2 0 0 0,7 0 0 0 0,-24 2 0 0 0,-1 0 0 0 0,0 0 0 0 0,0 0 0 0 0,0 0 0 0 0,1 0 0 0 0,-1 0 0 0 0,0 0 0 0 0,0 0 0 0 0,0 1 0 0 0,1-1 0 0 0,-1 0 0 0 0,0 0 0 0 0,0 0 0 0 0,0 0 0 0 0,0 0 0 0 0,1 0 0 0 0,-1 1 0 0 0,0-1 0 0 0,0 0 0 0 0,0 0 0 0 0,0 0 0 0 0,0 0 0 0 0,0 1 0 0 0,1-1 0 0 0,-1 0 0 0 0,0 0 0 0 0,0 0 0 0 0,0 1 0 0 0,0-1 0 0 0,0 0 0 0 0,0 0 0 0 0,0 0 0 0 0,0 1 0 0 0,0-1 0 0 0,0 0 0 0 0,0 0 0 0 0,0 1 0 0 0,0-1 0 0 0,0 0 0 0 0,0 0 0 0 0,0 0 0 0 0,0 1 0 0 0,0-1 0 0 0,0 0 0 0 0,-1 0 0 0 0,1 1 0 0 0,-5 13 0 0 0,2-8 0 0 0,0 6-18 0 0,2-8-29 0 0,-1 0 0 0 0,1 1 0 0 0,1-1 0 0 0,-2 9 0 0 0,2-5-228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3:35.681"/>
    </inkml:context>
    <inkml:brush xml:id="br0">
      <inkml:brushProperty name="width" value="0.1" units="cm"/>
      <inkml:brushProperty name="height" value="0.1" units="cm"/>
      <inkml:brushProperty name="color" value="#66CC00"/>
    </inkml:brush>
  </inkml:definitions>
  <inkml:trace contextRef="#ctx0" brushRef="#br0">0 29 1375 0 0,'2'-10'128'0'0,"2"3"-128"0"0,-2 5 0 0 0,0 2 0 0 0,-1 0 96 0 0,1 0 0 0 0,4-2 0 0 0,-1-2 0 0 0,5 3-96 0 0,-1-1 72 0 0,-2 4-72 0 0,3 1 64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3:40.321"/>
    </inkml:context>
    <inkml:brush xml:id="br0">
      <inkml:brushProperty name="width" value="0.1" units="cm"/>
      <inkml:brushProperty name="height" value="0.1" units="cm"/>
      <inkml:brushProperty name="color" value="#66CC00"/>
    </inkml:brush>
  </inkml:definitions>
  <inkml:trace contextRef="#ctx0" brushRef="#br0">0 42 919 0 0,'4'-4'107'0'0,"-1"0"-1"0"0,1 0 0 0 0,0 1 0 0 0,1 0 0 0 0,-1 0 0 0 0,0 0 1 0 0,1 0-1 0 0,0 1 0 0 0,-1 0 0 0 0,1 0 0 0 0,0 0 0 0 0,0 0 0 0 0,0 1 1 0 0,1 0-1 0 0,-1 0 0 0 0,0 0 0 0 0,0 1 0 0 0,1 0 0 0 0,-1 0 1 0 0,0 0-1 0 0,0 0 0 0 0,1 1 0 0 0,-1 0 0 0 0,0 0 0 0 0,8 3 0 0 0,34 6-77 0 0,59 5 0 0 0,-71-10-23 0 0,85 4 305 0 0,-25-3-54 0 0,56 6-42 0 0,82 9-134 0 0,-165-11-85 0 0,166 16 20 0 0,-182-23 5 0 0,0-2 0 0 0,80-9 0 0 0,-102 4 8 0 0,365-29 889 0 0,-362 33-842 0 0,-1-1 0 0 0,0-1 0 0 0,0-2 1 0 0,0-1-1 0 0,48-14 0 0 0,-31 1 277 0 0,-32 9-185 0 0,-5 3-26 0 0,-12 6-140 0 0,0 0 0 0 0,0-1 0 0 0,0 1 0 0 0,0 0 1 0 0,0 0-1 0 0,0 0 0 0 0,1 0 0 0 0,-1 0 0 0 0,0 0 0 0 0,0 0 1 0 0,0 0-1 0 0,0 0 0 0 0,0 0 0 0 0,0 0 0 0 0,1 0 0 0 0,-1 0 1 0 0,0 0-1 0 0,0-1 0 0 0,0 1 0 0 0,0 0 0 0 0,0 0 1 0 0,0 0-1 0 0,1 0 0 0 0,-1 0 0 0 0,0 0 0 0 0,0 1 0 0 0,0-1 1 0 0,0 0-1 0 0,0 0 0 0 0,1 0 0 0 0,-1 0 0 0 0,0 0 1 0 0,0 0-1 0 0,0 0 0 0 0,0 0 0 0 0,0 0 0 0 0,0 0 0 0 0,0 0 1 0 0,1 0-1 0 0,-1 0 0 0 0,0 1 0 0 0,0-1 0 0 0,0 0 0 0 0,0 0 1 0 0,0 0-1 0 0,0 0 0 0 0,0 0 0 0 0,0 0 0 0 0,-3 20 46 0 0,3-12-128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4:42.896"/>
    </inkml:context>
    <inkml:brush xml:id="br0">
      <inkml:brushProperty name="width" value="0.1" units="cm"/>
      <inkml:brushProperty name="height" value="0.1" units="cm"/>
      <inkml:brushProperty name="color" value="#66CC00"/>
    </inkml:brush>
  </inkml:definitions>
  <inkml:trace contextRef="#ctx0" brushRef="#br0">2553 170 455 0 0,'2'-3'318'0'0,"0"0"-1"0"0,-1 0 1 0 0,1 0-1 0 0,-1 0 1 0 0,0-1-1 0 0,0 1 1 0 0,0 0-1 0 0,0 0 1 0 0,0-7-1 0 0,3-10 246 0 0,-3 7 1761 0 0,-1 13-2242 0 0,0 0 0 0 0,0 0 0 0 0,-1 0 0 0 0,1 0 0 0 0,0 0 0 0 0,-1 0 0 0 0,1 0 0 0 0,0 1 0 0 0,0-1 0 0 0,-1 0 0 0 0,1 0 0 0 0,0 0 0 0 0,0 0 0 0 0,-1 0-1 0 0,1 1 1 0 0,0-1 0 0 0,0 0 0 0 0,-1 0 0 0 0,1 0 0 0 0,0 1 0 0 0,0-1 0 0 0,0 0 0 0 0,0 0 0 0 0,-1 1 0 0 0,1-1 0 0 0,0 0 0 0 0,0 1 0 0 0,0-1 0 0 0,0 0 0 0 0,0 0 0 0 0,0 1-1 0 0,0-1 1 0 0,0 1 0 0 0,-2 2 19 0 0,1-1-1 0 0,-1 1 0 0 0,1 0 1 0 0,-1-1-1 0 0,0 0 1 0 0,0 1-1 0 0,0-1 0 0 0,0 0 1 0 0,0 0-1 0 0,-1 0 0 0 0,1 0 1 0 0,-1 0-1 0 0,1-1 1 0 0,-1 1-1 0 0,0-1 0 0 0,0 0 1 0 0,-4 2-1 0 0,-2-1 358 0 0,1 0-1 0 0,-1-1 1 0 0,0-1-1 0 0,-15 0 1 0 0,11 0-9 0 0,2 1-226 0 0,0 0-1 0 0,0 1 1 0 0,-1 0-1 0 0,-12 5 1 0 0,13-4-146 0 0,0 0 0 0 0,-1 0 0 0 0,1-1 1 0 0,-15 0-1 0 0,-134-14 2066 0 0,54 2-1539 0 0,-95-7 460 0 0,179 14-953 0 0,2 0 0 0 0,-33-10 1 0 0,16 4 180 0 0,13 4-106 0 0,-63-14 300 0 0,34 11-258 0 0,-128-17 406 0 0,42 4-139 0 0,-13-1-176 0 0,40 15-131 0 0,75 9-107 0 0,-68 12-1 0 0,23-2-9 0 0,53-7-57 0 0,0 1 0 0 0,-33 11 0 0 0,-17 5 8 0 0,32-10 47 0 0,1 3 1 0 0,-50 21-1 0 0,54-18-36 0 0,-55 21 70 0 0,44-18 78 0 0,46-18-166 0 0,1 0 0 0 0,0 1 0 0 0,0-1-1 0 0,-5 6 1 0 0,-8 4 39 0 0,11-7-28 0 0,0 0-1 0 0,0 0 0 0 0,0 1 1 0 0,1 0-1 0 0,0 0 0 0 0,0 1 0 0 0,1 0 1 0 0,0 0-1 0 0,1 0 0 0 0,-1 1 0 0 0,1 0 1 0 0,1 0-1 0 0,0 0 0 0 0,0 0 0 0 0,1 1 1 0 0,-2 10-1 0 0,4-2 66 0 0,1-1 1 0 0,1 1-1 0 0,0-1 1 0 0,1 1-1 0 0,1-1 1 0 0,1 0-1 0 0,6 17 1 0 0,-3-6-6 0 0,-2-12 14 0 0,13 29 0 0 0,-13-33-54 0 0,1 1 0 0 0,-2 0 0 0 0,5 19 0 0 0,-6-20-31 0 0,1-1-1 0 0,0 1 0 0 0,1-1 0 0 0,0-1 1 0 0,11 18-1 0 0,-2-8 42 0 0,-10-16-47 0 0,0 1-1 0 0,-1-1 1 0 0,0 1 0 0 0,0 0 0 0 0,-1 0-1 0 0,4 7 1 0 0,2 13 23 0 0,19 33 0 0 0,2 7-6 0 0,11 20 12 0 0,8-5 26 0 0,-37-66-4 0 0,22 20 1 0 0,-26-27-54 0 0,4 2 59 0 0,-1 0 0 0 0,1-1 1 0 0,24 13-1 0 0,-11-6 0 0 0,-17-11-46 0 0,0-1 0 0 0,1 1 0 0 0,-1-1 0 0 0,0-1 1 0 0,1 1-1 0 0,0-1 0 0 0,-1 0 0 0 0,16 1 0 0 0,-5-4 1 0 0,-12 1-7 0 0,0-1 0 0 0,0 1-1 0 0,12 2 1 0 0,3 0 27 0 0,1 0-1 0 0,0-1 0 0 0,33-4 1 0 0,5 1 38 0 0,7 1-44 0 0,63 2 16 0 0,4 2 33 0 0,-61-3-41 0 0,80 11 0 0 0,-56-2-36 0 0,-20-3 50 0 0,5 0-19 0 0,121-7-1 0 0,24-2 72 0 0,-155 3-90 0 0,342-13 98 0 0,-351 7-105 0 0,-24 1-13 0 0,1 2 1 0 0,53 2 0 0 0,92 7 64 0 0,-167-6-52 0 0,-1 0 0 0 0,0-1 0 0 0,21-4 0 0 0,4 0 4 0 0,-32 3-8 0 0,0 1-1 0 0,-1-2 1 0 0,0 1-1 0 0,1-1 1 0 0,-1-1-1 0 0,0 1 1 0 0,0-2-1 0 0,-1 1 1 0 0,0-1-1 0 0,16-12 1 0 0,-2-1 25 0 0,-1-2 0 0 0,27-31-1 0 0,-37 37-3 0 0,0 0-1 0 0,17-32 1 0 0,-17 28 4 0 0,17-20 1 0 0,-16 22-9 0 0,13-23 0 0 0,35-72 103 0 0,-50 87-102 0 0,0 0 0 0 0,-2 0 0 0 0,-1-1 0 0 0,-1 0 0 0 0,-1 0 0 0 0,2-26-1 0 0,-7 41-22 0 0,0 0-1 0 0,-1 1 0 0 0,-1-1 1 0 0,1 1-1 0 0,-1-1 0 0 0,-1 1 0 0 0,0 0 1 0 0,-7-17-1 0 0,-7-21 52 0 0,14 35-54 0 0,0 0 0 0 0,-1-1 0 0 0,-1 1 0 0 0,0 1 0 0 0,0-1 0 0 0,-1 1 0 0 0,-1 0 0 0 0,0 0 0 0 0,-1 1 0 0 0,0 0 0 0 0,0 0 0 0 0,-1 1 0 0 0,-18-16 0 0 0,1 4 11 0 0,0 2-1 0 0,-1 0 1 0 0,0 2 0 0 0,-2 1-1 0 0,-48-20 1 0 0,34 23 41 0 0,0 2 1 0 0,-1 3-1 0 0,0 0 0 0 0,-55 0 0 0 0,54 5-34 0 0,0 1-1 0 0,-65 7 0 0 0,84-1-176 0 0,1 0-1 0 0,1 1 1 0 0,-1 2 0 0 0,1 0 0 0 0,-45 21-1 0 0,31-7-744 0 0,0 1 0 0 0,-50 39-1 0 0,28-14-907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7:18.426"/>
    </inkml:context>
    <inkml:brush xml:id="br0">
      <inkml:brushProperty name="width" value="0.1" units="cm"/>
      <inkml:brushProperty name="height" value="0.1" units="cm"/>
      <inkml:brushProperty name="color" value="#66CC00"/>
    </inkml:brush>
  </inkml:definitions>
  <inkml:trace contextRef="#ctx0" brushRef="#br0">1 23 2303 0 0,'1'-1'168'0'0,"0"0"-1"0"0,0 1 0 0 0,1-1 0 0 0,-1 1 0 0 0,1 0 0 0 0,-1-1 0 0 0,0 1 0 0 0,1 0 0 0 0,-1 0 1 0 0,1 0-1 0 0,-1 0 0 0 0,0 0 0 0 0,1 0 0 0 0,-1 0 0 0 0,1 0 0 0 0,-1 1 0 0 0,0-1 0 0 0,1 1 1 0 0,-1-1-1 0 0,0 1 0 0 0,1-1 0 0 0,-1 1 0 0 0,0 0 0 0 0,0-1 0 0 0,0 1 0 0 0,2 1 0 0 0,-3-2-60 0 0,0 0-1 0 0,0-1 1 0 0,1 1-1 0 0,-1 0 0 0 0,0 0 1 0 0,0-1-1 0 0,1 1 1 0 0,-1 0-1 0 0,0-1 0 0 0,0 1 1 0 0,1 0-1 0 0,-1 0 1 0 0,0 0-1 0 0,1-1 0 0 0,-1 1 1 0 0,0 0-1 0 0,0 0 0 0 0,1 0 1 0 0,-1 0-1 0 0,1 0 1 0 0,-1-1-1 0 0,0 1 0 0 0,1 0 1 0 0,-1 0-1 0 0,0 0 1 0 0,1 0-1 0 0,-1 0 0 0 0,0 0 1 0 0,1 0-1 0 0,-1 0 1 0 0,1 0-1 0 0,15 0 1304 0 0,-10 1-1196 0 0,0 0 0 0 0,0-1 1 0 0,0 1-1 0 0,0-2 0 0 0,1 1 1 0 0,9-2-1 0 0,16-1 679 0 0,29 4-251 0 0,-27 1-215 0 0,51-5 0 0 0,-75 3-328 0 0,0 0 0 0 0,0 1 0 0 0,1 0 0 0 0,-1 0 0 0 0,0 1 0 0 0,13 5 0 0 0,-12-4-2 0 0,1 0-1 0 0,1-1 1 0 0,21 2 0 0 0,34 2 236 0 0,-55-4-290 0 0,65 3 81 0 0,17 9 16 0 0,-13-8 151 0 0,-31-4-193 0 0,-29-1-87 0 0,1 0 0 0 0,-1-2-1 0 0,26-4 1 0 0,-27 3 2 0 0,-1 0 0 0 0,1 2 0 0 0,0 0-1 0 0,36 5 1 0 0,-45-4-13 0 0,17 3 0 0 0,32 0 0 0 0,1 1 0 0 0,-48-3 0 0 0,140 8 64 0 0,-34 0-64 0 0,-110-9 7 0 0,0-1-1 0 0,-1 0 1 0 0,1-1 0 0 0,15-3-1 0 0,-15 2 0 0 0,1 0 1 0 0,-1 1-1 0 0,0 1 0 0 0,11 0 0 0 0,-6 1-6 0 0,0-1 0 0 0,27-4 0 0 0,11 0 0 0 0,5-1 0 0 0,-43 3 0 0 0,1 0 0 0 0,30 2 0 0 0,-33 0 0 0 0,1 0 0 0 0,14-2 0 0 0,14 0 0 0 0,24 1 0 0 0,75 2 0 0 0,-113 2 0 0 0,0-2 0 0 0,-1 0 0 0 0,1-2 0 0 0,52-9 0 0 0,54-8 64 0 0,-79 12-64 0 0,34-1 0 0 0,-82 6 0 0 0,0 0 0 0 0,0 0 0 0 0,11-4 0 0 0,6 0 0 0 0,-5 2 0 0 0,-14 3 0 0 0,-1 0 0 0 0,1-1 0 0 0,-1 1 0 0 0,1-1 0 0 0,-1-1 0 0 0,1 1 0 0 0,-1 0 0 0 0,0-1 0 0 0,5-2 0 0 0,9-11 209 0 0,-17 14-252 0 0,-3 2-114 0 0,-9 11-653 0 0,0 1-3353 0 0,-5 5-1409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7:23.732"/>
    </inkml:context>
    <inkml:brush xml:id="br0">
      <inkml:brushProperty name="width" value="0.1" units="cm"/>
      <inkml:brushProperty name="height" value="0.1" units="cm"/>
      <inkml:brushProperty name="color" value="#66CC00"/>
    </inkml:brush>
  </inkml:definitions>
  <inkml:trace contextRef="#ctx0" brushRef="#br0">9 28 3567 0 0,'-1'0'88'0'0,"0"-1"-1"0"0,1 1 1 0 0,-1-1-1 0 0,1 1 1 0 0,-1-1-1 0 0,1 1 1 0 0,-1-1-1 0 0,1 1 1 0 0,-1-1-1 0 0,1 0 1 0 0,0 1-1 0 0,-1-1 1 0 0,1 0-1 0 0,0 1 0 0 0,0-1 1 0 0,-1 0-1 0 0,1 0 1 0 0,0 1-1 0 0,0-1 1 0 0,0 0-1 0 0,0 0 1 0 0,0 1-1 0 0,0-3 1 0 0,0-6 1650 0 0,0 7-1146 0 0,0 4-356 0 0,44 13 2613 0 0,-40-14-2765 0 0,0 1-1 0 0,0-1 1 0 0,0 0 0 0 0,0 0 0 0 0,-1 0-1 0 0,1-1 1 0 0,0 0 0 0 0,0 1 0 0 0,1-1-1 0 0,-1-1 1 0 0,0 1 0 0 0,0-1 0 0 0,7-1-1 0 0,-6 1 96 0 0,1 0 0 0 0,-1 0 0 0 0,1 1 0 0 0,0 0-1 0 0,9 1 1 0 0,-3 0-37 0 0,-10-1-135 0 0,-1 0 1 0 0,1 1 0 0 0,-1-1 0 0 0,1 0-1 0 0,0 1 1 0 0,-1-1 0 0 0,1 1 0 0 0,-1-1-1 0 0,1 1 1 0 0,2 1 0 0 0,6 4 39 0 0,-3-1-9 0 0,1 0 1 0 0,0-1 0 0 0,1 0-1 0 0,-1 0 1 0 0,1-1 0 0 0,12 4-1 0 0,-4-4 131 0 0,66 11 486 0 0,108-5-47 0 0,-110-10-242 0 0,-60 4-315 0 0,28 7 0 0 0,-33-6-20 0 0,0-1 0 0 0,1 0 0 0 0,22 1 0 0 0,-12-4-5 0 0,130-4 410 0 0,-95-3-425 0 0,-38 3-11 0 0,0 1-1 0 0,1 1 1 0 0,-1 2 0 0 0,1 0 0 0 0,28 5 0 0 0,-33 0 0 0 0,-15-3 0 0 0,0-1 0 0 0,0 0 0 0 0,1 0 0 0 0,9 0 0 0 0,20 1 20 0 0,58 10-1 0 0,1 0 6 0 0,64-5 39 0 0,-17 0 11 0 0,-129-6-56 0 0,-1 0 1 0 0,15-3-1 0 0,-15 2-20 0 0,1-1-1 0 0,18 3 0 0 0,-5 2 2 0 0,-6-1 0 0 0,1 0 0 0 0,0-2 0 0 0,0 0 0 0 0,25-2 0 0 0,-35 1 5 0 0,-1 0 0 0 0,1 1 1 0 0,0 0-1 0 0,0 0 0 0 0,0 1 0 0 0,17 6 0 0 0,-15-4 1 0 0,-1-1-1 0 0,1 0 1 0 0,0-1 0 0 0,16 1-1 0 0,53 3-5 0 0,1 1 0 0 0,-51-9 22 0 0,54-10-1 0 0,-12 2 0 0 0,-42 7-12 0 0,-21 3-2 0 0,1 0 0 0 0,-1-2 0 0 0,1 1 0 0 0,-1-1-1 0 0,0-1 1 0 0,0 0 0 0 0,15-6 0 0 0,-15 5 77 0 0,1-1 0 0 0,-1 1 0 0 0,1 1 0 0 0,0 0-1 0 0,0 1 1 0 0,0 0 0 0 0,21-1 0 0 0,-17 2-132 0 0,0 0 0 0 0,21-6 1 0 0,8 0-177 0 0,-29 6 224 0 0,-1 1 0 0 0,25 3 0 0 0,8 0 0 0 0,-22-2 18 0 0,-20 0-9 0 0,0-1-1 0 0,-1 0 1 0 0,1 0-1 0 0,0 0 0 0 0,0 0 1 0 0,0-1-1 0 0,0 0 1 0 0,0 0-1 0 0,0 0 1 0 0,-1-1-1 0 0,1 1 0 0 0,0-1 1 0 0,5-4-1 0 0,2 2-82 0 0,-12 4 79 0 0,0 0-1 0 0,0 0 1 0 0,1 0 0 0 0,-1 0-1 0 0,0 0 1 0 0,0 0 0 0 0,0 0-1 0 0,0 0 1 0 0,0 0 0 0 0,1 0-1 0 0,-1 1 1 0 0,0-1 0 0 0,0 0-1 0 0,0 0 1 0 0,0 0 0 0 0,0 0 0 0 0,0 0-1 0 0,0 0 1 0 0,0 0 0 0 0,1 1-1 0 0,-1-1 1 0 0,0 0 0 0 0,0 0-1 0 0,0 0 1 0 0,0 0 0 0 0,0 0-1 0 0,0 0 1 0 0,0 1 0 0 0,0-1-1 0 0,0 0 1 0 0,0 0 0 0 0,0 0-1 0 0,0 0 1 0 0,0 1 0 0 0,0-1-1 0 0,0 0 1 0 0,0 0 0 0 0,0 0-1 0 0,-1 2-542 0 0,1 1 0 0 0,-1-1 0 0 0,0 0 0 0 0,0-1 0 0 0,0 1 0 0 0,0 0 0 0 0,0 0 0 0 0,-2 3 0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7:52.361"/>
    </inkml:context>
    <inkml:brush xml:id="br0">
      <inkml:brushProperty name="width" value="0.1" units="cm"/>
      <inkml:brushProperty name="height" value="0.1" units="cm"/>
      <inkml:brushProperty name="color" value="#F4F91B"/>
    </inkml:brush>
  </inkml:definitions>
  <inkml:trace contextRef="#ctx0" brushRef="#br0">30 49 919 0 0,'-4'-6'792'0'0,"1"1"0"0"0,-1 0-1 0 0,1-1 1 0 0,-12-21 5093 0 0,14 27-5785 0 0,4 0 215 0 0,1 0-1 0 0,-1 1 1 0 0,0-1-1 0 0,0 1 1 0 0,1 0-1 0 0,-1-1 1 0 0,0 1-1 0 0,6 3 1 0 0,-7-3-258 0 0,7 1 193 0 0,-8-2-239 0 0,-1 0-1 0 0,1 0 0 0 0,0 0 1 0 0,-1 0-1 0 0,1 0 1 0 0,0 0-1 0 0,-1 0 1 0 0,1 0-1 0 0,-1 1 0 0 0,1-1 1 0 0,0 0-1 0 0,-1 0 1 0 0,1 1-1 0 0,-1-1 1 0 0,1 0-1 0 0,-1 1 0 0 0,1-1 1 0 0,0 1-1 0 0,1 1 54 0 0,1-1 0 0 0,0 0 0 0 0,-1 1-1 0 0,1-1 1 0 0,0 0 0 0 0,0-1 0 0 0,0 1-1 0 0,5 0 1 0 0,5 2 210 0 0,6 1 69 0 0,0-1 0 0 0,0-2 0 0 0,35 0 0 0 0,-53-1-331 0 0,119-10 1079 0 0,-1 0-440 0 0,26 14-286 0 0,-85-7-192 0 0,-38 1-30 0 0,41 1 0 0 0,54 1-76 0 0,-4 0 68 0 0,-12-1-139 0 0,-7 1 72 0 0,58 14-68 0 0,-124-11 0 0 0,41-2 0 0 0,1 0 0 0 0,77 4 33 0 0,-5-2-2 0 0,-94 0 97 0 0,76-7 0 0 0,-120 3-121 0 0,-1 1-1 0 0,1 0 1 0 0,-1 0 0 0 0,0 0-1 0 0,1 0 1 0 0,4 2 0 0 0,-8-2-6 0 0,1 0 0 0 0,-1 0 0 0 0,1 0 1 0 0,-1 1-1 0 0,0-1 0 0 0,1 0 0 0 0,-1 0 1 0 0,1 1-1 0 0,-1-1 0 0 0,0 0 0 0 0,1 0 1 0 0,-1 1-1 0 0,0-1 0 0 0,1 0 0 0 0,-1 1 1 0 0,0-1-1 0 0,0 0 0 0 0,1 1 1 0 0,-1-1-1 0 0,0 1 0 0 0,1 0 0 0 0,-1-1-1 0 0,0 1-1 0 0,0 0 1 0 0,0 0-1 0 0,-1 0 0 0 0,1-1 1 0 0,0 1-1 0 0,0 0 1 0 0,0 0-1 0 0,0-1 1 0 0,-1 1-1 0 0,1 0 1 0 0,0 0-1 0 0,-1-1 0 0 0,1 1 1 0 0,-1 0-1 0 0,1-1 1 0 0,-1 1-1 0 0,-18 22-1307 0 0,3-10-144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8:01.990"/>
    </inkml:context>
    <inkml:brush xml:id="br0">
      <inkml:brushProperty name="width" value="0.1" units="cm"/>
      <inkml:brushProperty name="height" value="0.1" units="cm"/>
      <inkml:brushProperty name="color" value="#F4F91B"/>
    </inkml:brush>
  </inkml:definitions>
  <inkml:trace contextRef="#ctx0" brushRef="#br0">37 1 2303 0 0,'-23'3'1886'0'0,"23"-3"-1804"0"0,-1 1-1 0 0,0-1 1 0 0,0 0 0 0 0,1 0-1 0 0,-1 1 1 0 0,0-1 0 0 0,1 0-1 0 0,-1 1 1 0 0,0-1 0 0 0,1 1-1 0 0,-1-1 1 0 0,1 1-1 0 0,-1-1 1 0 0,0 1 0 0 0,1-1-1 0 0,0 1 1 0 0,-1-1 0 0 0,1 1-1 0 0,-1 0 1 0 0,1-1 0 0 0,0 1-1 0 0,-1 0 1 0 0,1-1 0 0 0,0 1-1 0 0,-1 0 1 0 0,1 0 0 0 0,0 0-1 0 0,0 0-40 0 0,0-1 1 0 0,0 0-1 0 0,1 0 0 0 0,-1 1 0 0 0,0-1 0 0 0,0 0 0 0 0,0 1 0 0 0,1-1 0 0 0,-1 0 0 0 0,0 0 0 0 0,0 0 0 0 0,1 1 0 0 0,-1-1 0 0 0,0 0 0 0 0,0 0 0 0 0,1 0 0 0 0,-1 0 0 0 0,0 0 0 0 0,1 1 0 0 0,-1-1 0 0 0,0 0 0 0 0,0 0 1 0 0,1 0-1 0 0,-1 0 0 0 0,0 0 0 0 0,1 0 0 0 0,-1 0 0 0 0,0 0 0 0 0,1 0 0 0 0,-1 0 0 0 0,16 0 900 0 0,-7-1-516 0 0,40 9 519 0 0,-20-4-525 0 0,47 3-1 0 0,-48-7-48 0 0,0 2 0 0 0,0 1 0 0 0,48 12 0 0 0,-49-10-183 0 0,0-1-1 0 0,45 1 0 0 0,-22-2 137 0 0,1 3-3 0 0,71 19 1 0 0,-104-21-292 0 0,8 3 14 0 0,-7-2 11 0 0,1-1-1 0 0,-1-1 1 0 0,37 2 0 0 0,5-5 159 0 0,1 2-1 0 0,120 22 1 0 0,-137-16-200 0 0,0-3 0 0 0,0-1 0 0 0,0-3-1 0 0,51-4 1 0 0,20 4 63 0 0,-68 0-18 0 0,58-5 0 0 0,127-26-58 0 0,-217 29 15 0 0,-2 0 2 0 0,27-6-1 0 0,-38 6 1 0 0,0 1 1 0 0,0-1 0 0 0,1-1-1 0 0,-1 1 1 0 0,0 0-1 0 0,0-1 1 0 0,0 0-1 0 0,0 1 1 0 0,-1-1-1 0 0,1 0 1 0 0,0-1-1 0 0,-1 1 1 0 0,4-4 0 0 0,1-10 295 0 0,-8 12-129 0 0,-7 10-103 0 0,-24 26-1317 0 0,16-15-4040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2:18.364"/>
    </inkml:context>
    <inkml:brush xml:id="br0">
      <inkml:brushProperty name="width" value="0.1" units="cm"/>
      <inkml:brushProperty name="height" value="0.1" units="cm"/>
      <inkml:brushProperty name="color" value="#E71224"/>
    </inkml:brush>
  </inkml:definitions>
  <inkml:trace contextRef="#ctx0" brushRef="#br0">420 118 919 0 0,'-30'2'385'0'0,"-1"1"-1"0"0,-35 8 0 0 0,32-4-155 0 0,-44 2 0 0 0,-89-9 3399 0 0,164 0-3657 0 0,-8 1 1659 0 0,16 6 471 0 0,-3-6-2018 0 0,0 1 52 0 0,1 0 0 0 0,0 0 0 0 0,0 0 0 0 0,0-1-1 0 0,0 1 1 0 0,0-1 0 0 0,0 0 0 0 0,1 0 0 0 0,-1 0-1 0 0,0-1 1 0 0,1 1 0 0 0,-1-1 0 0 0,5 1-1 0 0,48-2 745 0 0,-51 0-741 0 0,153-1 2132 0 0,-107-2-1848 0 0,0-3 1 0 0,93-24 0 0 0,60-18 401 0 0,-155 41-616 0 0,1 2 0 0 0,60 0 0 0 0,-51 6-135 0 0,0-2 1 0 0,-1-2 0 0 0,65-15-1 0 0,-120 19-73 0 0,140-28 237 0 0,-118 24-176 0 0,1 2 1 0 0,-1 1-1 0 0,45 4 1 0 0,230 35 55 0 0,-249-34-75 0 0,58-3 1 0 0,-11 0 11 0 0,-10-2 20 0 0,-52-1-47 0 0,52 5 0 0 0,177 24 90 0 0,-38-20-60 0 0,-152-8 14 0 0,-39 3 49 0 0,69 13 0 0 0,82 32-2 0 0,-125-28-88 0 0,1-4 0 0 0,66 8 0 0 0,-30-16 8 0 0,-55-6 103 0 0,81 15 0 0 0,169 44 27 0 0,5-25-165 0 0,-209-32 42 0 0,239 23 145 0 0,-234-13-156 0 0,1-5 1 0 0,0-4 0 0 0,119-10-1 0 0,32 3 123 0 0,53-4 1 0 0,187-24-41 0 0,-368 26-117 0 0,170-3 0 0 0,48 10 29 0 0,258 11 38 0 0,-431 5-67 0 0,11 1 0 0 0,-116-18 82 0 0,95-10 1 0 0,-20 0 201 0 0,118 9-297 0 0,74-4-327 0 0,97-8 340 0 0,-176 6 0 0 0,-82 7 0 0 0,40-2 0 0 0,-72-8 19 0 0,104-4 26 0 0,-157 16 14 0 0,-31 0-54 0 0,-8-2-5 0 0,186-1 0 0 0,-126-5-6 0 0,119-10 76 0 0,-146 8-70 0 0,-37 4 0 0 0,43-8 0 0 0,-37 1 40 0 0,0 2-1 0 0,1 3 1 0 0,0 1-1 0 0,58 2 1 0 0,-8 9 30 0 0,-33-1-65 0 0,1-3 0 0 0,92-6 0 0 0,-98-2 8 0 0,0 2 1 0 0,0 2-1 0 0,73 9 0 0 0,-68 0-7 0 0,-15-1 8 0 0,1-2 1 0 0,1-2 0 0 0,86-5-1 0 0,132-44-14 0 0,-211 34 9 0 0,80-8-1 0 0,58 6 24 0 0,-11 2-17 0 0,-113 6-15 0 0,92-12 0 0 0,-2-7 0 0 0,-96 17 0 0 0,116 2 0 0 0,-52 4 0 0 0,213-2 0 0 0,-233 4 0 0 0,-58 1 0 0 0,15-1 0 0 0,107-11 0 0 0,-78-2 0 0 0,-1 5 0 0 0,1 3 0 0 0,97 8 0 0 0,-71 8 0 0 0,136 4 0 0 0,-12-9 0 0 0,-63 6-7 0 0,234 5 78 0 0,8-28-7 0 0,-186 10 64 0 0,96-5-128 0 0,-135 15 27 0 0,-62 0 10 0 0,-8-6-30 0 0,138 7 27 0 0,-3 18-11 0 0,-202-21-3 0 0,0-3 0 0 0,105-6 0 0 0,-112 0-16 0 0,105 4 28 0 0,177 26 0 0 0,-274-25 48 0 0,-1-3 1 0 0,116-14-1 0 0,33-1 63 0 0,-188 15-109 0 0,-13-1-22 0 0,1 1 0 0 0,-1 0 0 0 0,1 0 0 0 0,-1 1 0 0 0,1 0 0 0 0,14 4-1 0 0,-21-4-25 0 0,-1 0-1 0 0,0-1 1 0 0,0 1-1 0 0,1 0 0 0 0,-1 0 1 0 0,0 0-1 0 0,0-1 0 0 0,0 1 1 0 0,0 0-1 0 0,0 1 1 0 0,0-1-1 0 0,0 0 0 0 0,-1 0 1 0 0,1 0-1 0 0,0 0 0 0 0,0 1 1 0 0,-1-1-1 0 0,1 0 1 0 0,-1 1-1 0 0,1-1 0 0 0,-1 0 1 0 0,0 1-1 0 0,0-1 0 0 0,1 1 1 0 0,-1-1-1 0 0,0 0 0 0 0,0 1 1 0 0,0-1-1 0 0,-1 3 1 0 0,0 2-350 0 0,0 0 0 0 0,0 0 0 0 0,-1 0 1 0 0,0-1-1 0 0,-4 10 0 0 0,-8 11-1052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8:07.260"/>
    </inkml:context>
    <inkml:brush xml:id="br0">
      <inkml:brushProperty name="width" value="0.1" units="cm"/>
      <inkml:brushProperty name="height" value="0.1" units="cm"/>
      <inkml:brushProperty name="color" value="#F4F91B"/>
    </inkml:brush>
  </inkml:definitions>
  <inkml:trace contextRef="#ctx0" brushRef="#br0">1897 124 2303 0 0,'0'0'13'0'0,"-1"0"0"0"0,0 0 0 0 0,1 0 0 0 0,-1 0 0 0 0,1 0 0 0 0,-1 0 0 0 0,1 0 0 0 0,-1-1 0 0 0,1 1 0 0 0,-1 0 0 0 0,1-1 0 0 0,-1 1-1 0 0,1 0 1 0 0,-1 0 0 0 0,1-1 0 0 0,0 1 0 0 0,-1-1 0 0 0,0 0 0 0 0,1 1 35 0 0,0 0 0 0 0,-1-1-1 0 0,1 1 1 0 0,0-1 0 0 0,-1 1 0 0 0,1 0 0 0 0,0 0-1 0 0,-1-1 1 0 0,1 1 0 0 0,-1 0 0 0 0,1 0 0 0 0,-1-1-1 0 0,1 1 1 0 0,0 0 0 0 0,-1 0 0 0 0,1 0-1 0 0,-1 0 1 0 0,1 0 0 0 0,-1 0 0 0 0,1-1 0 0 0,-1 1-1 0 0,1 0 1 0 0,-1 0 0 0 0,1 1 0 0 0,-1-1 0 0 0,0 0-1 0 0,-64 5 233 0 0,-105 24 650 0 0,84-11 84 0 0,44-17-643 0 0,0-1 0 0 0,0-2 0 0 0,-64-12 0 0 0,82 9-174 0 0,0-2-1 0 0,-41-16 0 0 0,30 10 11 0 0,9 6-145 0 0,-1 0 0 0 0,0 2 0 0 0,-53-3 0 0 0,78 8-62 0 0,-202-12 0 0 0,183 12 32 0 0,0 0 0 0 0,0 2 0 0 0,0 0 0 0 0,-29 7 0 0 0,-81 28 128 0 0,20-9 152 0 0,96-23-270 0 0,0 1 0 0 0,1 1-1 0 0,0 0 1 0 0,-21 14-1 0 0,29-16-21 0 0,-1 0 1 0 0,1 0-1 0 0,0 0 0 0 0,0 1 0 0 0,1-1 0 0 0,-1 2 0 0 0,2-1 0 0 0,-1 0 0 0 0,0 1 0 0 0,1 0 0 0 0,1 0 1 0 0,-7 14-1 0 0,6-12-14 0 0,0 0-1 0 0,-1-1 1 0 0,-1 0 0 0 0,1 1 0 0 0,-10 8 0 0 0,8-8 27 0 0,0 0 1 0 0,0 0-1 0 0,1 1 1 0 0,-5 9-1 0 0,4-5-9 0 0,-1-1 1 0 0,0 0-1 0 0,-13 14 0 0 0,-11 19 82 0 0,-7 8 105 0 0,27-31-121 0 0,2 1 0 0 0,1 1 0 0 0,1-1 0 0 0,-9 49 0 0 0,12-42 21 0 0,1-1-1 0 0,1 36 0 0 0,-1 11 61 0 0,3-66-98 0 0,0-1 0 0 0,1 1 0 0 0,1 0 0 0 0,0-1 0 0 0,0 1 0 0 0,1-1 0 0 0,0 1 0 0 0,1-1 0 0 0,5 13 0 0 0,-4-17-31 0 0,0 0-1 0 0,0 0 0 0 0,1 0 0 0 0,0-1 1 0 0,0 0-1 0 0,0 0 0 0 0,0 0 1 0 0,1 0-1 0 0,0-1 0 0 0,0 0 0 0 0,12 6 1 0 0,4 3 76 0 0,-12-6-81 0 0,1-2 0 0 0,16 7 0 0 0,3 1 44 0 0,55 28 57 0 0,-27-13-74 0 0,142 76 118 0 0,-180-95-159 0 0,0-1 1 0 0,1-1-1 0 0,0-1 1 0 0,23 5-1 0 0,3 0-2 0 0,-6-2 27 0 0,73 6 1 0 0,-42-8-7 0 0,-31-2 1 0 0,0-2-1 0 0,54-3 1 0 0,38-1 100 0 0,42-4-41 0 0,-5 0-38 0 0,-145 5-64 0 0,275 20 75 0 0,-269-18-20 0 0,57-3-1 0 0,-22-2 29 0 0,155-8 98 0 0,-195 9-155 0 0,0 0-1 0 0,-1-2 1 0 0,0-1 0 0 0,44-15-1 0 0,-43 11-25 0 0,1-1 0 0 0,25-14 0 0 0,-44 22 8 0 0,0-1 0 0 0,-1 1 0 0 0,1 0-1 0 0,0 1 1 0 0,14-1 0 0 0,10-3 9 0 0,0 2-18 0 0,9-3 0 0 0,-38 5 2 0 0,-1 1 0 0 0,0-1 0 0 0,1 0 0 0 0,-1-1 0 0 0,0 1 0 0 0,1 0 0 0 0,-1 0 0 0 0,0-1-1 0 0,0 0 1 0 0,0 1 0 0 0,0-1 0 0 0,0 0 0 0 0,2-3 0 0 0,8-13 180 0 0,-1 0-1 0 0,-1 0 1 0 0,11-29 0 0 0,-20 41-159 0 0,0 0 1 0 0,0 0-1 0 0,0 0 1 0 0,-1 0-1 0 0,0 0 1 0 0,0 0 0 0 0,-1-9-1 0 0,-1-7 3 0 0,10-210 103 0 0,-8 201-55 0 0,1-60 263 0 0,0 83-317 0 0,-1 0-1 0 0,-1 0 1 0 0,1 0-1 0 0,-1 0 0 0 0,-1 1 1 0 0,-3-14-1 0 0,-21-46-25 0 0,17 49 29 0 0,2-1 0 0 0,-7-25 0 0 0,-21-74 106 0 0,31 108-123 0 0,0 0-1 0 0,0 0 1 0 0,-1 0 0 0 0,0 1-1 0 0,-1 0 1 0 0,-10-13-1 0 0,2 5 7 0 0,-1 1 0 0 0,-20-17-1 0 0,22 23-10 0 0,-1 0 0 0 0,1 1 0 0 0,-23-10 0 0 0,-18-12 0 0 0,9 2 56 0 0,-65-32 0 0 0,94 55-56 0 0,-1 1 0 0 0,1 0 0 0 0,-1 1 0 0 0,-20-2 0 0 0,-14-3 0 0 0,-26-8 0 0 0,-105-10 0 0 0,149 22 0 0 0,-51-12 0 0 0,52 8 0 0 0,-47-4 0 0 0,67 12 0 0 0,0 0 0 0 0,0 1 0 0 0,0 1 0 0 0,0 0 0 0 0,0 0 0 0 0,1 1 0 0 0,-21 7 0 0 0,8-1-175 0 0,1 2 0 0 0,-29 17-1 0 0,12-3-3940 0 0,3-1-994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8:51.481"/>
    </inkml:context>
    <inkml:brush xml:id="br0">
      <inkml:brushProperty name="width" value="0.1" units="cm"/>
      <inkml:brushProperty name="height" value="0.1" units="cm"/>
      <inkml:brushProperty name="color" value="#E71224"/>
    </inkml:brush>
  </inkml:definitions>
  <inkml:trace contextRef="#ctx0" brushRef="#br0">1983 84 919 0 0,'1'-8'3284'0'0,"-2"7"-3070"0"0,0 0-58 0 0,0 1 0 0 0,1-1-1 0 0,-1 0 1 0 0,0 1 0 0 0,0-1 0 0 0,0 1 0 0 0,0-1 0 0 0,0 1 0 0 0,0 0 0 0 0,0 0 0 0 0,0-1 0 0 0,-1 1 0 0 0,1 0-1 0 0,0 0 1 0 0,0 0 0 0 0,0 0 0 0 0,0 0 0 0 0,0 0 0 0 0,0 0 0 0 0,0 0 0 0 0,0 0 0 0 0,0 1 0 0 0,0-1 0 0 0,0 0-1 0 0,0 1 1 0 0,0-1 0 0 0,0 1 0 0 0,-2 0 0 0 0,-4 3-63 0 0,0 1 1 0 0,1-1-1 0 0,-7 7 1 0 0,-7 4 79 0 0,12-12 89 0 0,-1 1 1 0 0,1-1-1 0 0,-1-1 0 0 0,0 0 1 0 0,0 0-1 0 0,-12 1 1 0 0,-19 4 438 0 0,31-5-584 0 0,0 0-1 0 0,0 0 0 0 0,0-1 1 0 0,0 0-1 0 0,-1-1 0 0 0,1 0 0 0 0,-13-2 1 0 0,16 1 31 0 0,1 0 1 0 0,-1-1 0 0 0,0 0 0 0 0,1 0-1 0 0,-1 0 1 0 0,1-1 0 0 0,0 0 0 0 0,0 0-1 0 0,0 0 1 0 0,0 0 0 0 0,1-1 0 0 0,-8-7-1 0 0,9 8-108 0 0,-1-1 0 0 0,1 1-1 0 0,-1 0 1 0 0,0 0-1 0 0,0 1 1 0 0,0-1 0 0 0,0 1-1 0 0,0-1 1 0 0,-1 1-1 0 0,1 1 1 0 0,0-1 0 0 0,-1 1-1 0 0,-8-2 1 0 0,8 2-20 0 0,0-1 1 0 0,1 0-1 0 0,-1 0 1 0 0,0 0-1 0 0,1 0 1 0 0,-6-4-1 0 0,-15-7 72 0 0,13 10-41 0 0,0 0 1 0 0,0 1-1 0 0,-23-2 1 0 0,15 2-56 0 0,1 1 82 0 0,1 1-1 0 0,-31 3 0 0 0,-10 1-53 0 0,48-5 12 0 0,-1 0 0 0 0,1-1 0 0 0,-15-3 0 0 0,-5-1 136 0 0,-41-4 536 0 0,43 7-620 0 0,1 1 0 0 0,-1 2 0 0 0,-39 4 0 0 0,46-2-88 0 0,-34 10 0 0 0,-5 1 0 0 0,43-11 0 0 0,0 1 0 0 0,1 1 0 0 0,-1 0 0 0 0,1 1 0 0 0,0 1 0 0 0,-19 9 0 0 0,7-2 0 0 0,21-10 0 0 0,0 1 0 0 0,0 0 0 0 0,-7 5 0 0 0,8-6 0 0 0,0 0 0 0 0,0 0 0 0 0,-1-1 0 0 0,1 0 0 0 0,0 0 0 0 0,-1-1 0 0 0,1 0 0 0 0,-14 1 0 0 0,15-2 0 0 0,0 0 0 0 0,0 0 0 0 0,0 0 0 0 0,0-1 0 0 0,-10-1 0 0 0,7 0 35 0 0,0 1 1 0 0,0 0-1 0 0,-17 1 0 0 0,-10 0 126 0 0,-40-11 66 0 0,66 9-130 0 0,0-1 0 0 0,0-1 0 0 0,0 1 0 0 0,1-1 0 0 0,-14-8 0 0 0,19 9-77 0 0,0 1 1 0 0,0 0-1 0 0,0 1 1 0 0,0-1-1 0 0,0 1 0 0 0,-1-1 1 0 0,1 1-1 0 0,0 1 1 0 0,-1-1-1 0 0,1 1 0 0 0,-1-1 1 0 0,1 1-1 0 0,0 1 1 0 0,-1-1-1 0 0,1 0 0 0 0,-1 1 1 0 0,1 0-1 0 0,0 0 1 0 0,0 0-1 0 0,-1 1 0 0 0,1 0 1 0 0,0-1-1 0 0,-7 6 1 0 0,-4 3-418 0 0,0 1 1 0 0,1 0-1 0 0,0 1 1 0 0,-18 21-1 0 0,28-29 133 0 0,-27 29-954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9:00.362"/>
    </inkml:context>
    <inkml:brush xml:id="br0">
      <inkml:brushProperty name="width" value="0.1" units="cm"/>
      <inkml:brushProperty name="height" value="0.1" units="cm"/>
      <inkml:brushProperty name="color" value="#E71224"/>
    </inkml:brush>
  </inkml:definitions>
  <inkml:trace contextRef="#ctx0" brushRef="#br0">2463 67 1839 0 0,'0'-1'16'0'0,"0"1"-7"0"0,0-1-1 0 0,0 0 1 0 0,0 1-1 0 0,0-1 1 0 0,0 0-1 0 0,0 0 1 0 0,0 1-1 0 0,0-1 1 0 0,0 0-1 0 0,0 1 1 0 0,0-1-1 0 0,1 0 0 0 0,-1 1 1 0 0,0-1-1 0 0,0 0 1 0 0,1 1-1 0 0,-1-1 1 0 0,0 1-1 0 0,1-1 1 0 0,-1 0-1 0 0,0 1 1 0 0,1-1-1 0 0,-1 1 1 0 0,1-1-1 0 0,-1 1 0 0 0,1 0 1 0 0,-1-1-1 0 0,2 0 1 0 0,2 7 2196 0 0,-1-2-3132 0 0,-6-12 909 0 0,2 7 410 0 0,0 0-1 0 0,0-1 1 0 0,0 1 0 0 0,0 0 0 0 0,0 0 0 0 0,0 0 0 0 0,0 0-1 0 0,-1 0 1 0 0,1 0 0 0 0,0 0 0 0 0,-1 1 0 0 0,1-1 0 0 0,0 0-1 0 0,-1 1 1 0 0,1-1 0 0 0,-1 1 0 0 0,1-1 0 0 0,-1 1 0 0 0,-2 0-1 0 0,-8-4 443 0 0,-14-5 101 0 0,19 5-747 0 0,-1 1-1 0 0,0 0 1 0 0,0 1 0 0 0,0-1 0 0 0,0 2 0 0 0,0-1 0 0 0,-1 1 0 0 0,1 0 0 0 0,-1 1 0 0 0,-15 1 0 0 0,7 1-4 0 0,-1 0 0 0 0,1-1 0 0 0,-19-1 1 0 0,9-1 140 0 0,3 5-107 0 0,21-4-193 0 0,0 1 0 0 0,-1 0-1 0 0,1-1 1 0 0,-1 0 0 0 0,1 1-1 0 0,-1-1 1 0 0,1-1 0 0 0,-6 0-1 0 0,-1 0 324 0 0,-1-1-1 0 0,0 1 1 0 0,1 1-1 0 0,-1 0 0 0 0,0 1 1 0 0,-20 3-1 0 0,-3 1 125 0 0,26-5-480 0 0,-158 22-1432 0 0,68-7 1640 0 0,-106 3-1 0 0,198-18-192 0 0,-43 3 15 0 0,-142 15 94 0 0,136-11-80 0 0,30-5-5 0 0,0 2 0 0 0,-27 8-1 0 0,36-8-14 0 0,0-1-1 0 0,0 0 1 0 0,-1-1-1 0 0,-22 0 1 0 0,-67-7 139 0 0,-18 0-33 0 0,5 11-18 0 0,-74-6 175 0 0,172 0-175 0 0,-32-4 1 0 0,16 1 6 0 0,7 0 75 0 0,0-1 0 0 0,-49-12 0 0 0,53 8-93 0 0,21 6-79 0 0,-1 0 0 0 0,0 0 0 0 0,0 0 0 0 0,0 1 1 0 0,0 0-1 0 0,0 0 0 0 0,0 1 0 0 0,0 0 0 0 0,-1 0 0 0 0,-8 1 0 0 0,5 2-256 0 0,0 0-1 0 0,0 1 1 0 0,0 0 0 0 0,0 0-1 0 0,1 1 1 0 0,0 0 0 0 0,0 1-1 0 0,-14 10 1 0 0,-1 3-953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9:03.304"/>
    </inkml:context>
    <inkml:brush xml:id="br0">
      <inkml:brushProperty name="width" value="0.1" units="cm"/>
      <inkml:brushProperty name="height" value="0.1" units="cm"/>
      <inkml:brushProperty name="color" value="#E71224"/>
    </inkml:brush>
  </inkml:definitions>
  <inkml:trace contextRef="#ctx0" brushRef="#br0">1883 46 2759 0 0,'1'-2'204'0'0,"-1"0"-1"0"0,1 0 0 0 0,0 0 0 0 0,-1 0 0 0 0,1 0 0 0 0,-1-1 0 0 0,0 1 0 0 0,1 0 0 0 0,-1 0 0 0 0,0 0 0 0 0,0-1 1 0 0,-1 1-1 0 0,0-3 0 0 0,1 4-62 0 0,-1 0 1 0 0,0 0 0 0 0,0 0-1 0 0,0 0 1 0 0,0 0-1 0 0,0 1 1 0 0,0-1 0 0 0,0 0-1 0 0,0 1 1 0 0,0-1 0 0 0,0 0-1 0 0,0 1 1 0 0,-1 0-1 0 0,1-1 1 0 0,0 1 0 0 0,0-1-1 0 0,-1 1 1 0 0,1 0 0 0 0,0 0-1 0 0,0 0 1 0 0,-1 0-1 0 0,1 0 1 0 0,0 0 0 0 0,-3 1-1 0 0,-7-1 412 0 0,-122 3 2478 0 0,119-3-2888 0 0,9 0-87 0 0,1 1 1 0 0,-1-1-1 0 0,1 0 0 0 0,-9 3 0 0 0,-23 6 127 0 0,0-2-1 0 0,-1-1 0 0 0,-39 0 0 0 0,74-6-177 0 0,-87 5 453 0 0,-25 4 129 0 0,56-3-352 0 0,-34-5 72 0 0,2 0 79 0 0,17 4-256 0 0,-64 7 81 0 0,33-5-69 0 0,93-7-105 0 0,0 0 1 0 0,0 0 0 0 0,0-1 0 0 0,-10-2 0 0 0,-29-2 114 0 0,-8 3 151 0 0,-106-18-1 0 0,129 14-117 0 0,14 4-16 0 0,1-2 0 0 0,-1 0 0 0 0,-31-12 1 0 0,43 12-162 0 0,0 1 0 0 0,0 0 0 0 0,-1 0 1 0 0,1 1-1 0 0,-1 0 0 0 0,0 1 1 0 0,0 0-1 0 0,1 0 0 0 0,-1 1 1 0 0,0 1-1 0 0,0-1 0 0 0,0 2 0 0 0,1-1 1 0 0,-1 1-1 0 0,1 1 0 0 0,-1-1 1 0 0,-14 8-1 0 0,0 4-912 0 0,-2-1-323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9:29.68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1034 185 2471 267008 45081,'-2'-1'256'0'0,"-1"0"-256"0"0,-1 0 0 0 0,0-1 64 0 0,-1 0-64 0 0,-1 0 96 0 0,-1-1-32 0 0,-2 0 40 0 0,-2-1 120 0 0,-1-2 112 0 0,-3-1 152 0 0,0-2 16 0 0,-1 1-248 0 0,2 0 0 0 0,1 1 0 0 0,1 1-32 0 0,0 1-8 0 0,0 2 0 0 0,-1 1 160 0 0,-2 0-232 0 0,1 0 0 0 0,0 1 0 0 0,1-1-48 0 0,-1 2 0 0 0,1-1-8 0 0,-1 1 0 0 0,0 1 32 0 0,-1-1 8 0 0,1 1 0 0 0,-1 0 0 0 0,0-1 32 0 0,0 1 0 0 0,1-1 8 0 0,-4-1 160 0 0,0 0-168 0 0,0 1 0 0 0,0-1 0 0 0,0 0-32 0 0,-1 0-16 0 0,1 0 0 0 0,-4 1 128 0 0,-1 1-104 0 0,1 0 0 0 0,1 0 0 0 0,0 2-40 0 0,1-1 0 0 0,1 2-8 0 0,0 0 0 0 0,1 1-24 0 0,-1-1 0 0 0,1 0 0 0 0,-4 0 80 0 0,0 0-64 0 0,0-1 0 0 0,-1 0 128 0 0,1 1-64 0 0,1-2 0 0 0,2 0 0 0 0,3 0 16 0 0,0-1 0 0 0,2 0 0 0 0,2 1 0 0 0,0 0-80 0 0,0 2 48 0 0,-1 0-64 0 0,2-1-64 0 0,1 0 64 0 0,1 0-64 0 0,1 0 64 0 0,2 0-64 0 0,1-1 96 0 0,2-1-96 0 0,1 0 224 0 0,1-1 64 0 0,2 1-144 0 0,2-1-8 0 0,1 0 0 0 0,1 1 0 0 0,2-1 0 0 0,1 1-48 0 0,2-1-16 0 0,1 1 0 0 0,1 0 0 0 0,2-1-72 0 0,0 1 64 0 0,2 0-64 0 0,1-1 64 0 0,1 0-64 0 0,-1 0 64 0 0,2 0-64 0 0,1 0 64 0 0,0 0-64 0 0,0 0 80 0 0,0 0-80 0 0,1-1 80 0 0,1 0 0 0 0,3 0 80 0 0,7 0-8 0 0,5 1-8 0 0,0 0-72 0 0,0 0-72 0 0,-2 0 80 0 0,-2 1-80 0 0,-2 1 80 0 0,-2 0-80 0 0,-1-1 0 0 0,-1 0 0 0 0,5 0 64 0 0,2 0-64 0 0,-1-1 0 0 0,-1-2 64 0 0,1 0-64 0 0,-2-1 0 0 0,-1-1 0 0 0,4 0 64 0 0,1-1-64 0 0,-2 1 72 0 0,-2 1-72 0 0,-4 1 72 0 0,-1 0-72 0 0,-3 2 96 0 0,-1 0-96 0 0,1 2 72 0 0,-1-1-72 0 0,-1 1 0 0 0,1 0 72 0 0,1 0-72 0 0,3-1 0 0 0,2 0 64 0 0,-1 0-64 0 0,1-2 64 0 0,-1 1 0 0 0,-2-1-64 0 0,-4-2 80 0 0,-2 0-80 0 0,-2-1 80 0 0,-1-1 8 0 0,-2 1 0 0 0,0-2 0 0 0,-1 0 0 0 0,0 1-16 0 0,-1-1 0 0 0,-1 2 0 0 0,-1 0 0 0 0,0 0-8 0 0,-2 1-64 0 0,0 1 96 0 0,-2-2-32 0 0,0 1 16 0 0,-2 0-80 0 0,-1-1 80 0 0,-2 0 0 0 0,-1 1 0 0 0,0-1 0 0 0,-2 0 0 0 0,-1 1-80 0 0,-1-1 80 0 0,-2 2-80 0 0,-2-1 80 0 0,-3 1-80 0 0,-2-1 0 0 0,-1 0 64 0 0,-3 0-64 0 0,-1 1 0 0 0,-1 0 0 0 0,-1 0 0 0 0,-1 1 0 0 0,-1 0 0 0 0,-2 0 0 0 0,-1 0 0 0 0,-2 0 0 0 0,-1 0 0 0 0,-2 0 0 0 0,-2 1 0 0 0,-1 0 0 0 0,-1 2 0 0 0,0 0 0 0 0,0 1 0 0 0,0 1 0 0 0,0 1 0 0 0,0 0 0 0 0,0 1 0 0 0,0 1 0 0 0,0 0 0 0 0,0 0 0 0 0,0 0 0 0 0,-1 0 0 0 0,0 0 0 0 0,0-1 0 0 0,2 0 0 0 0,1 0 0 0 0,1-1 0 0 0,1 0 0 0 0,0 0 0 0 0,1 0 0 0 0,1-2 0 0 0,1 1 0 0 0,1-1 0 0 0,2 0 0 0 0,0-1 0 0 0,3 0 0 0 0,1 1 0 0 0,3-1 0 0 0,1 1 0 0 0,2-1 0 0 0,2 0 0 0 0,2-1 0 0 0,1 0 64 0 0,3 0-64 0 0,1-1 0 0 0,2-1 0 0 0,1 0 64 0 0,1-1-64 0 0,2 0 0 0 0,0 1 0 0 0,2-1 64 0 0,0 1-64 0 0,3-1 0 0 0,3 1 0 0 0,1 1 0 0 0,1-1 0 0 0,2 0 0 0 0,0 1 0 0 0,2-1 64 0 0,2 1-64 0 0,1 0 0 0 0,2 0 0 0 0,1 0 0 0 0,3-1 0 0 0,1 1 0 0 0,2-1 0 0 0,2-1 0 0 0,0 1 64 0 0,1-2-64 0 0,0 1 0 0 0,1 0 0 0 0,0-1 0 0 0,2 0 0 0 0,1-1 0 0 0,1 0 0 0 0,1 0 64 0 0,1-1-64 0 0,-1 0 0 0 0,1-1 0 0 0,0 0 0 0 0,-1 0 0 0 0,0 1 0 0 0,-1-1 0 0 0,1 2 0 0 0,-1 0 0 0 0,1 2 0 0 0,0-1 0 0 0,0 0 0 0 0,-1 1 0 0 0,4-2 0 0 0,-1-1 0 0 0,-2 1 0 0 0,-2-1 0 0 0,-4 0 0 0 0,-1 0 0 0 0,-2 0 0 0 0,-2 0 0 0 0,0 0 0 0 0,-2 1 0 0 0,0 0 0 0 0,-3 0 0 0 0,-1 0 0 0 0,-3 1 0 0 0,-1 0 0 0 0,-3 0 0 0 0,-1 0 0 0 0,-2 1 0 0 0,-2 0 0 0 0,-2 1 64 0 0,-2 0-64 0 0,-3 0 64 0 0,-2 0-64 0 0,-2 0 0 0 0,-2 0 64 0 0,-3 0-64 0 0,-1 0 64 0 0,-2 0-64 0 0,-3 1 64 0 0,-3 1-64 0 0,-7 1 0 0 0,-4 0 0 0 0,-3 0 0 0 0,1 1 0 0 0,-1 1 0 0 0,0-2 0 0 0,0 1 0 0 0,0 0 0 0 0,0-1 0 0 0,0 0 0 0 0,-1-1 0 0 0,-1 0 0 0 0,-2-1 0 0 0,0-1 0 0 0,-2 1 0 0 0,-1-1 0 0 0,-1 1 0 0 0,-1 0 0 0 0,0 2 0 0 0,-1-1 0 0 0,1 2 0 0 0,-2 0 0 0 0,1 0 0 0 0,-1 1 0 0 0,1 1 0 0 0,0-1 0 0 0,2 0 0 0 0,2 0 0 0 0,2-1 0 0 0,2-1 0 0 0,1 0 0 0 0,2-1 0 0 0,1-1 0 0 0,2 0 0 0 0,0 0 0 0 0,3 1 0 0 0,3 0 0 0 0,2 1 0 0 0,2-1 0 0 0,3 1 0 0 0,2 1 0 0 0,2-1 0 0 0,2 0 0 0 0,3 0 0 0 0,1 0 0 0 0,3-1 0 0 0,1 1 0 0 0,2 0 0 0 0,2 0 0 0 0,1-1 0 0 0,2 2 0 0 0,1-1 0 0 0,3 0 0 0 0,1 1 0 0 0,2-1 0 0 0,6 1 64 0 0,3 0-64 0 0,3 1 0 0 0,2-1 0 0 0,1 0 64 0 0,2 0-64 0 0,1 0 0 0 0,7-1 0 0 0,2-1 64 0 0,1 1-64 0 0,-1-2 0 0 0,0 0 0 0 0,0-1 0 0 0,0-1 0 0 0,2 0 0 0 0,1-1 0 0 0,1 1 0 0 0,-1 0 0 0 0,-1 1 0 0 0,-2 0 0 0 0,0 2 64 0 0,-1 0-64 0 0,0 0 0 0 0,-1 1 0 0 0,0-1 0 0 0,0 0 0 0 0,-1-1 0 0 0,-2 0 0 0 0,-3-1 0 0 0,-2 0 0 0 0,-2-1 0 0 0,-3 0 0 0 0,0-3 0 0 0,-2-2 0 0 0,-3 0 0 0 0,-4-2 0 0 0,-3 0 72 0 0,-5-1 8 0 0,-4 0-80 0 0,-4 0 96 0 0,-5 0-32 0 0,-4 1-64 0 0,-5 2 96 0 0,-5 1-96 0 0,-5 2 0 0 0,-5 2 0 0 0,-6 2 0 0 0,-7 2-128 0 0,-7 3-40 0 0,-7 3-16 0 0,-19 10-10816 0 0,2 2 3281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9:36.60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154 81 3167 264392 44393,'-1'-1'304'0'0,"-3"-2"-304"0"0,-1 0 0 0 0,1 0 288 0 0,1 1 16 0 0,0 0 8 0 0,1 1 0 0 0,-1 0-88 0 0,-1 1 200 0 0,-1 1-16 0 0,1 0-208 0 0,-1 1 0 0 0,2 1 0 0 0,0 0 8 0 0,1 0 0 0 0,2-1 0 0 0,0 1 0 0 0,1-1 32 0 0,1 0 8 0 0,2 0 0 0 0,0 0 0 0 0,2 0-8 0 0,1 0 0 0 0,1-1 0 0 0,1 1 0 0 0,2-1-80 0 0,0 1-24 0 0,1 0 0 0 0,1 0 0 0 0,0 0-40 0 0,1-1-16 0 0,0 1 0 0 0,0 0 0 0 0,1 0 32 0 0,1-1 8 0 0,1 1 0 0 0,0-2 0 0 0,1 1 40 0 0,1-1 16 0 0,0 1 0 0 0,4-1 136 0 0,1 1-184 0 0,1 1 0 0 0,-1 1 0 0 0,0-1-48 0 0,0 1-16 0 0,-1 0 0 0 0,0 1 0 0 0,0-1-64 0 0,-1 1 96 0 0,2-1-96 0 0,3 1 176 0 0,7 0-16 0 0,1 0-80 0 0,-1-1 0 0 0,-2 0 0 0 0,-1-1 0 0 0,-1-1 0 0 0,-2 1-16 0 0,-1-1 0 0 0,0 1 0 0 0,-2-1 0 0 0,0 0 24 0 0,0 0 0 0 0,-1 0 0 0 0,0-2 0 0 0,1 1-24 0 0,-1 0 0 0 0,0 0 0 0 0,1-1 0 0 0,0 0-64 0 0,0 0 96 0 0,1 0-96 0 0,-1 0 96 0 0,0 0-96 0 0,0-1 0 0 0,-1 1 0 0 0,-1-1 64 0 0,-1 0-64 0 0,-1 1 0 0 0,-1 0 0 0 0,-2 0 64 0 0,-1 0-64 0 0,-2 0 0 0 0,-2 0 72 0 0,-2 0-72 0 0,0 0 72 0 0,-1 0-72 0 0,-2 1 96 0 0,0 0-96 0 0,0 0 64 0 0,-2 1-64 0 0,0 0 0 0 0,-1 1 0 0 0,0-1 0 0 0,-2 0 0 0 0,0 0 64 0 0,-3 0-64 0 0,0 0 0 0 0,-2-2 64 0 0,-3 0-64 0 0,-2 0 0 0 0,-1 0 0 0 0,-2-1 64 0 0,-1 1-64 0 0,-1-2 0 0 0,0 1 0 0 0,-2 0 0 0 0,-1 0 0 0 0,0 0 0 0 0,-1 0 0 0 0,0 0 0 0 0,-3 0 0 0 0,-1 0 64 0 0,-2 0-64 0 0,-1 0 0 0 0,-1 1 0 0 0,0 0 64 0 0,-2 1-64 0 0,-2-1 0 0 0,-1 0 0 0 0,-1 0 64 0 0,-6-2-64 0 0,-3-1 0 0 0,1-1 64 0 0,1-1-64 0 0,2 0 64 0 0,0 0-64 0 0,2-1 72 0 0,-1 0-72 0 0,1 1 96 0 0,-5 1 40 0 0,-1 1-72 0 0,1 1-64 0 0,2 1 0 0 0,2 1 0 0 0,1 1 64 0 0,2 1-64 0 0,1 1 0 0 0,1 1 0 0 0,1 1 0 0 0,0-1 0 0 0,1 1 0 0 0,0-1 0 0 0,-1-1 0 0 0,1 0 0 0 0,2 0 0 0 0,1-1 0 0 0,3 1 0 0 0,2-1 0 0 0,2 0 0 0 0,1 0 0 0 0,3 0 0 0 0,0 0 0 0 0,2 0 0 0 0,0 1 0 0 0,2 0 0 0 0,1 1 0 0 0,2-1 0 0 0,0 0 0 0 0,2 0 0 0 0,2 0 0 0 0,1 0 0 0 0,3 0 0 0 0,0-1 0 0 0,3 1 0 0 0,2-1 0 0 0,1 0 72 0 0,4 0-8 0 0,3 0-64 0 0,0-2 64 0 0,2 0-64 0 0,1 0 64 0 0,0 0-64 0 0,1 0 64 0 0,1 0-64 0 0,2-1 0 0 0,0 1 72 0 0,1-1-72 0 0,2-1 0 0 0,1 0 80 0 0,1 0-80 0 0,1-2 64 0 0,0 1-64 0 0,-1 0 64 0 0,0 0-64 0 0,0-1 0 0 0,0 1 64 0 0,1 0-64 0 0,0-1 64 0 0,-1 1-64 0 0,1 0 64 0 0,0 0-64 0 0,1 1 64 0 0,0 0-64 0 0,0 0 64 0 0,1 2-64 0 0,0 0 0 0 0,0 0 0 0 0,-1 0 0 0 0,-1 0 0 0 0,0-1 0 0 0,-1 1 0 0 0,-1 0 0 0 0,2-1 0 0 0,4 0 0 0 0,2 1 0 0 0,-1-1 0 0 0,-2 1 64 0 0,-1-1-64 0 0,-3 0 0 0 0,-1 1 0 0 0,-3 0 0 0 0,-1 0 0 0 0,-2 0 0 0 0,0 0 0 0 0,-1 1 0 0 0,-1-1 0 0 0,-1 0 0 0 0,-1 1 0 0 0,-2 0 64 0 0,-1 0-64 0 0,-1-1 0 0 0,-2 1 0 0 0,-1 0 64 0 0,-2-1-64 0 0,-1 1 0 0 0,-2 0 64 0 0,-1 0-64 0 0,-1 0 0 0 0,-2 0 64 0 0,-1 0-64 0 0,-3 0 64 0 0,-2-1 0 0 0,-3 0-64 0 0,-1 1 0 0 0,-2 0 0 0 0,-2 1 64 0 0,-2-1-64 0 0,-1 0 0 0 0,-1 1 0 0 0,-1-2 0 0 0,-2 1 0 0 0,-3 0 64 0 0,-2 0-64 0 0,-3 0 0 0 0,-3-1 0 0 0,-2 0 64 0 0,-1 0-64 0 0,-2 0 0 0 0,0-1 0 0 0,-1 1 0 0 0,0 0 0 0 0,0 0 0 0 0,-1-1 0 0 0,-2 1 0 0 0,-1-1 0 0 0,-7 1 0 0 0,-3 0 64 0 0,1 0-64 0 0,3 1 0 0 0,1 1 0 0 0,-6 1 0 0 0,-1 0 0 0 0,2 1 0 0 0,3 0 0 0 0,4 0 0 0 0,2 0 0 0 0,4-1 0 0 0,2 1 0 0 0,2 0 0 0 0,3 0 0 0 0,1 0 0 0 0,-3 2 0 0 0,2-1 0 0 0,3 0 0 0 0,4 0 0 0 0,2 0 0 0 0,5 0 0 0 0,3-1 0 0 0,3 0 0 0 0,3-2 0 0 0,1 0 0 0 0,3 0 0 0 0,1-1 0 0 0,2 0 0 0 0,2 1 0 0 0,2-1 0 0 0,1 1 64 0 0,3 0-64 0 0,2 0 0 0 0,2 1 0 0 0,2 0 0 0 0,2 0 0 0 0,3-1 0 0 0,2 0 0 0 0,2-1 0 0 0,1 0 64 0 0,2-1-64 0 0,1 0 0 0 0,0 0 0 0 0,1 0 64 0 0,1-1-64 0 0,0 1 0 0 0,1-1 0 0 0,1 0 64 0 0,1 0-64 0 0,1-1 0 0 0,1 1 0 0 0,1 0 0 0 0,1 0 0 0 0,-1 0 0 0 0,1 0 0 0 0,0 1 0 0 0,-1 0 0 0 0,0 2 0 0 0,-1 0 0 0 0,1 1 0 0 0,0 0 0 0 0,1 1 0 0 0,0 0 0 0 0,2-1 0 0 0,0 1 0 0 0,-1 0 0 0 0,0-1 0 0 0,-1 0 0 0 0,-1-2 0 0 0,1 1 0 0 0,-2-1 0 0 0,1 0 0 0 0,-2 0 0 0 0,0 0 0 0 0,-1 0 0 0 0,5-1 0 0 0,1 0 0 0 0,-2 1 0 0 0,-2-1 0 0 0,-3 1 0 0 0,-3-1 64 0 0,-3 0-64 0 0,-2 1 0 0 0,-2 0 0 0 0,-1 1 0 0 0,-2-1 0 0 0,-2 1 0 0 0,-1-1 0 0 0,-1 1 0 0 0,-1-1 0 0 0,-2 0 0 0 0,-1 0 0 0 0,-2 0 64 0 0,-1 0-64 0 0,-1 0 0 0 0,-2-1 0 0 0,-1 1 0 0 0,-2-1 64 0 0,-2-1-64 0 0,-1 1 0 0 0,-1-1 96 0 0,-3-1-96 0 0,-3 1 96 0 0,-3-1-96 0 0,-2-1 0 0 0,-2 1 0 0 0,-3 0 0 0 0,-1 0 0 0 0,-3 0 64 0 0,-1 1-64 0 0,0-1 0 0 0,-3 1 0 0 0,0-1 64 0 0,-2 1-64 0 0,-2-1 0 0 0,-1 1 64 0 0,-1 1-64 0 0,-2-1 0 0 0,0 2 64 0 0,-1-1-64 0 0,0 2 0 0 0,1-1 0 0 0,-1 1 64 0 0,-1-1-64 0 0,-8 1 0 0 0,-2 0 0 0 0,0 1 0 0 0,2 0 0 0 0,2 0 0 0 0,3 1 0 0 0,3 0 0 0 0,1 0 0 0 0,2 0 0 0 0,0-1 0 0 0,2 1 0 0 0,0 0 0 0 0,3 1 0 0 0,0-1 0 0 0,2 1 0 0 0,2 0 0 0 0,2 0 0 0 0,2-1 0 0 0,3 1 0 0 0,2-1 0 0 0,3 1 0 0 0,2-1 0 0 0,1 0 0 0 0,2 0 0 0 0,1 0 0 0 0,3 0 0 0 0,1 0 0 0 0,2 0 0 0 0,1 0 0 0 0,3 0 0 0 0,3 1 0 0 0,1 0 0 0 0,3 0 0 0 0,0-1 0 0 0,3 0 0 0 0,1-1 0 0 0,1-1 0 0 0,2 1 64 0 0,2 0-64 0 0,1-1 64 0 0,2 2-64 0 0,2-2 0 0 0,2 0 64 0 0,1 0-64 0 0,8 0 0 0 0,4-1 0 0 0,2-1 0 0 0,0 0 0 0 0,-1 0 0 0 0,0 0 0 0 0,0 0 64 0 0,-1 0-64 0 0,1 0 0 0 0,1 1 0 0 0,1-1 0 0 0,1 0 64 0 0,1 1-64 0 0,1 0 0 0 0,-2-1 0 0 0,0 1 0 0 0,-1-2 0 0 0,0-1 0 0 0,-1 0 0 0 0,-1 0 64 0 0,1 0-64 0 0,-2-1 0 0 0,-1 1 0 0 0,-2-2 0 0 0,-2 1 0 0 0,-1 0 0 0 0,-3-1 0 0 0,-1 1 0 0 0,-2 0 0 0 0,-2 0 0 0 0,-3 0 0 0 0,-2 0 0 0 0,-3 0 0 0 0,-2-1 0 0 0,-4 1 0 0 0,-2 0 0 0 0,-2 0 64 0 0,-3 0-64 0 0,-3 0 64 0 0,-4 1-64 0 0,-2 0 0 0 0,-5 1 0 0 0,-3 0 64 0 0,-4 1-64 0 0,-6 0 0 0 0,-5 2 0 0 0,-5 0 0 0 0,-8 2 0 0 0,-5 1 0 0 0,-8 2 0 0 0,-7 3 0 0 0,-7 1 0 0 0,-7 3-152 0 0,-4 0-16 0 0,-1 1-8 0 0,-14 5-408 0 0,-18 8-328 0 0,-4 3-5704 0 0,18-3-3183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59:42.977"/>
    </inkml:context>
    <inkml:brush xml:id="br0">
      <inkml:brushProperty name="width" value="0.35" units="cm"/>
      <inkml:brushProperty name="height" value="2.1" units="cm"/>
      <inkml:brushProperty name="color" value="#33CCFF"/>
      <inkml:brushProperty name="inkEffects" value="pencil"/>
    </inkml:brush>
  </inkml:definitions>
  <inkml:trace contextRef="#ctx0" brushRef="#br0">503 107 4575 265051 46073,'-3'-2'448'0'0,"-5"-3"-448"0"0,-1-2 280 0 0,-1 1 296 0 0,-2-2-120 0 0,-1 0-304 0 0,-2 0-8 0 0,-1-2 216 0 0,-2 0-136 0 0,2 1 8 0 0,1 1 0 0 0,2 1 80 0 0,-1 1 336 0 0,1 1-320 0 0,0 2-64 0 0,0 1-8 0 0,2 0-8 0 0,0 1 0 0 0,1 1-104 0 0,1 0-16 0 0,0 2-8 0 0,-1 0 0 0 0,1 2-48 0 0,0 0-8 0 0,0 2 0 0 0,0 0 0 0 0,0 0 56 0 0,0 1 8 0 0,1 0 0 0 0,1-1 0 0 0,1 0 48 0 0,1-1 16 0 0,1 0 0 0 0,1-1 0 0 0,0 0 0 0 0,2 0 192 0 0,1 0-192 0 0,0 0-32 0 0,2 0-8 0 0,1-1 0 0 0,2 1 0 0 0,1-1 24 0 0,1-1 8 0 0,2 1 0 0 0,1-1 0 0 0,2 0 0 0 0,2-1 0 0 0,0 0 0 0 0,2-1 0 0 0,2 0-32 0 0,1 0-8 0 0,1 0 0 0 0,0 1 0 0 0,-1-1-16 0 0,1 0 0 0 0,0 0 0 0 0,1 0 0 0 0,2 1-32 0 0,0 0 0 0 0,0-1-8 0 0,4 1 0 0 0,2 0-8 0 0,1 1-80 0 0,-1-1 80 0 0,0-1-80 0 0,-2 1 64 0 0,0 0-64 0 0,-1 0 64 0 0,0 0-64 0 0,0 0 0 0 0,0 0 72 0 0,1 0-72 0 0,0 0 72 0 0,1 0-72 0 0,1 0 96 0 0,1 0-96 0 0,1-1 72 0 0,1 0-72 0 0,0 0 0 0 0,5 1 144 0 0,1 0-72 0 0,-1 0 0 0 0,-2 1 0 0 0,-2 0-72 0 0,-3 1 0 0 0,-1 1 0 0 0,-1-1 0 0 0,-1 1 0 0 0,-1-1 0 0 0,0 0 0 0 0,0-1 0 0 0,0 1 0 0 0,-1-1 0 0 0,1 0 0 0 0,-1-1 0 0 0,0 0 448 0 0,-1 0 64 0 0,0-1 24 0 0,2 0-272 0 0,9-2-1632 0 0,1-1 1368 0 0,-2 1 0 0 0,-5-1 88 0 0,-5 0-88 0 0,-5 1 0 0 0,-3 1 72 0 0,-3-1-72 0 0,-2 2 0 0 0,-2-1 64 0 0,-3 0-64 0 0,0-1 0 0 0,-3 0 64 0 0,-1 0-64 0 0,-1 0 64 0 0,-2-1-64 0 0,-2 0 72 0 0,-1-1-72 0 0,-2 0 96 0 0,-2-1-96 0 0,-1 1 88 0 0,-2 0-88 0 0,-1-1 80 0 0,-2 2-80 0 0,0-1 0 0 0,-2 2 0 0 0,-1-1 0 0 0,-2 1 0 0 0,-1-1 64 0 0,-2 2-64 0 0,-1-1 0 0 0,-1 2 0 0 0,-1 0 0 0 0,0 1 0 0 0,0 0 0 0 0,-6 1 0 0 0,-3 1 0 0 0,-2 0 0 0 0,0 0 0 0 0,-1 0 0 0 0,0 0 0 0 0,-1 1 0 0 0,0 0 0 0 0,1 0 0 0 0,0-1 0 0 0,0 1 0 0 0,0-1 0 0 0,-2 0 0 0 0,1 0 0 0 0,0-1 0 0 0,0 1 0 0 0,1-1 0 0 0,1 0 0 0 0,3 0 0 0 0,0 1 0 0 0,3 0 0 0 0,-7 0 0 0 0,-1 1 0 0 0,0 0 0 0 0,2-1 0 0 0,3 0 0 0 0,2-2 0 0 0,4 0 0 0 0,3 0 0 0 0,3-1 0 0 0,2-1 0 0 0,3 1 64 0 0,2-1-64 0 0,1-1 0 0 0,3 1 0 0 0,1 0 0 0 0,2 0 0 0 0,1 0 0 0 0,2 0 0 0 0,1 0 0 0 0,1 0 0 0 0,1 1 0 0 0,1-1 0 0 0,2 1 0 0 0,1 0 64 0 0,1 0-64 0 0,3 0 0 0 0,1 1 0 0 0,2-1 0 0 0,2 1 0 0 0,3 0 0 0 0,0 1 0 0 0,2 1 0 0 0,0-1 0 0 0,2 1 0 0 0,0 1 0 0 0,3 0 0 0 0,1 0 0 0 0,2 1 0 0 0,2 0 0 0 0,1-1 0 0 0,1 1 0 0 0,0-1 0 0 0,1-1 0 0 0,2 1 64 0 0,1-1-64 0 0,2 0 0 0 0,3 0 72 0 0,2-1-72 0 0,2 0 64 0 0,1-1-64 0 0,1-1 80 0 0,0 0-80 0 0,-1-1 96 0 0,0 0-96 0 0,1-1 96 0 0,0 0-32 0 0,1 0 0 0 0,1-1-64 0 0,-1 0 96 0 0,1 1-96 0 0,-1-1 96 0 0,0 0-96 0 0,0 1 72 0 0,-1 0-72 0 0,1 0 0 0 0,0 0 72 0 0,0 1-72 0 0,-2 0 64 0 0,-2 0-64 0 0,-1 0 64 0 0,-2-1-64 0 0,-2-1 0 0 0,-2 1 72 0 0,-3-1-72 0 0,-1 1 0 0 0,-2 0 72 0 0,-1 0-72 0 0,-1 0 0 0 0,-2 1 72 0 0,-3 0-72 0 0,-1 0 0 0 0,-3 1 72 0 0,-1 0-72 0 0,-3-1 0 0 0,-3 0 0 0 0,-2 0 64 0 0,-3 0-64 0 0,-2-1 72 0 0,-2 1-72 0 0,-2-1 64 0 0,-2 1 0 0 0,-3-1-64 0 0,-3 0 0 0 0,-3 1 64 0 0,-3-1-64 0 0,-3 1 0 0 0,-2 0 0 0 0,-3 1 64 0 0,-2-1-64 0 0,-2 1 0 0 0,-3-1 0 0 0,-1 0 0 0 0,-1 0 0 0 0,-1-1 64 0 0,0 0-64 0 0,0 1 0 0 0,-1-1 0 0 0,-1 1 0 0 0,0 0 0 0 0,-2-1 0 0 0,-1 2 0 0 0,-3-1 0 0 0,-1 2 0 0 0,-2-1 0 0 0,-1 1 0 0 0,-1 1 64 0 0,-1 0-64 0 0,-2 0 0 0 0,-1 0 0 0 0,-2 0 0 0 0,-1-1 0 0 0,0 0 0 0 0,-1 1 0 0 0,1-1 0 0 0,0 1 0 0 0,-1-1 0 0 0,3 0 0 0 0,1 1 0 0 0,1 0 0 0 0,1 0 0 0 0,1 1 0 0 0,1 0 0 0 0,2 1 0 0 0,-1 0 0 0 0,2 1 0 0 0,0-1 0 0 0,2 2 0 0 0,-3-1 0 0 0,2-1 0 0 0,4 0 0 0 0,5-1 0 0 0,5-2 0 0 0,5 0 0 0 0,3 0 0 0 0,2 0 0 0 0,2-1 0 0 0,2 1 0 0 0,3-1 0 0 0,4 0 0 0 0,2 0 0 0 0,2 0 0 0 0,2 0 0 0 0,2 0 0 0 0,3 1 0 0 0,2 1 0 0 0,2 0 0 0 0,2 1 0 0 0,2-1 0 0 0,1 0 64 0 0,2 1-64 0 0,2-1 0 0 0,0 1 0 0 0,1 0 0 0 0,1 0 0 0 0,0 0 0 0 0,1 1 0 0 0,1-1 0 0 0,1 1 0 0 0,2 0 64 0 0,2 1-64 0 0,8 0 0 0 0,4 1 0 0 0,2-1 0 0 0,0 0 0 0 0,-1-1 0 0 0,0 0 0 0 0,1 0 0 0 0,0-1 0 0 0,1 0 0 0 0,1 1 0 0 0,1-1 0 0 0,2 1 0 0 0,0 1 0 0 0,1-1 0 0 0,0 0 0 0 0,-1-1 0 0 0,0 0 0 0 0,1-1 64 0 0,-1-1-64 0 0,2 0 0 0 0,0-1 0 0 0,-1 0 0 0 0,1 0 0 0 0,-1 1 64 0 0,-2 0-64 0 0,0 0 0 0 0,-2 1 0 0 0,0-1 0 0 0,-2 1 0 0 0,0-1 64 0 0,-2-1-64 0 0,-2 0 0 0 0,-4 0 0 0 0,-3 0 64 0 0,-2-1-64 0 0,-4 0 64 0 0,-1 1-64 0 0,-4-1 64 0 0,-1 0-64 0 0,-4-1 0 0 0,-2 1 0 0 0,-3 0 64 0 0,-2 1-64 0 0,-3-1 0 0 0,-2 1 64 0 0,-1 0-64 0 0,-3 0 64 0 0,-2 0-64 0 0,-3 0 64 0 0,-3 0-64 0 0,-3 0 0 0 0,-3 0 72 0 0,-2 1-72 0 0,-3-1 0 0 0,-1 0 64 0 0,-2 0-64 0 0,-1 0 0 0 0,-2-1 0 0 0,-3-1 64 0 0,0 1-64 0 0,-1-1 0 0 0,-1 0 0 0 0,0-2 0 0 0,-1 1 0 0 0,-1 0 64 0 0,-1 0-64 0 0,-2 0 0 0 0,0 0 64 0 0,-4 2-64 0 0,-1-1 0 0 0,-2 2 64 0 0,-1 0-64 0 0,0 1 0 0 0,0 0 0 0 0,0 0 0 0 0,2 1 0 0 0,0-1 0 0 0,-1-1 0 0 0,1 0 0 0 0,-1 0 0 0 0,0 0 0 0 0,0 0 0 0 0,2-1 0 0 0,1 1 0 0 0,2 1 0 0 0,1 1 0 0 0,2 0 0 0 0,2 1 0 0 0,1 0 64 0 0,2 0-64 0 0,3 0 0 0 0,2 0 0 0 0,2 0 0 0 0,2 1 0 0 0,4 0 0 0 0,3-1 0 0 0,3 1 0 0 0,2-1 0 0 0,2 0 0 0 0,3 0 0 0 0,2 0 0 0 0,1 0 0 0 0,3-1 0 0 0,1 1 0 0 0,2-1 0 0 0,1 0 0 0 0,1 1 0 0 0,3-1 0 0 0,1 0 0 0 0,2 0 0 0 0,2 0 0 0 0,3-1 0 0 0,1 0 0 0 0,3 0 0 0 0,1-1 0 0 0,3 1 0 0 0,3-1 0 0 0,1 1 0 0 0,3-1 0 0 0,1 1 0 0 0,1 0 0 0 0,1 1 0 0 0,1 0 0 0 0,0 1 0 0 0,1 0 0 0 0,2 1 0 0 0,1 1 0 0 0,2-1 0 0 0,1-1 0 0 0,1-1 0 0 0,0-1 0 0 0,0 2 0 0 0,-1 0 0 0 0,1-1 0 0 0,0-1 0 0 0,0-1 0 0 0,0-1 0 0 0,0 0 0 0 0,-1 0 0 0 0,0-1 0 0 0,0 0 0 0 0,0 1 0 0 0,0-1 64 0 0,-1 1-64 0 0,-2 0 0 0 0,3-1 0 0 0,4-1 0 0 0,-1-1 0 0 0,-5 1 0 0 0,-6-1 0 0 0,-5-1 0 0 0,-7 0 0 0 0,-4-1 64 0 0,-3 1-64 0 0,-3-1 0 0 0,-3 1 0 0 0,-2 0 0 0 0,-2-1 80 0 0,-2 0-80 0 0,-3-1 64 0 0,-2 2-64 0 0,-2-1 80 0 0,-3 0-80 0 0,-1 0 80 0 0,-3-1-80 0 0,-2 0 0 0 0,-2 0 72 0 0,-2 0-72 0 0,-3 1 0 0 0,-8 1 0 0 0,-6-1 0 0 0,-5 2 0 0 0,-2 0 0 0 0,-4 2 0 0 0,-2 1 0 0 0,-3 1 0 0 0,-3 1 0 0 0,-4 1 0 0 0,-4 2 0 0 0,-5 0 0 0 0,-3 1 0 0 0,-4 1 0 0 0,-3-2 0 0 0,-3 1 0 0 0,-2 1 0 0 0,-2 1 0 0 0,-2 2 0 0 0,-1 2 0 0 0,-2 2 0 0 0,1 3 0 0 0,-13 4-192 0 0,-16 8-256 0 0,-1 5 224 0 0,-10 12-2968 0 0,17-2-14911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01:24.537"/>
    </inkml:context>
    <inkml:brush xml:id="br0">
      <inkml:brushProperty name="width" value="0.1" units="cm"/>
      <inkml:brushProperty name="height" value="0.1" units="cm"/>
      <inkml:brushProperty name="color" value="#66CC00"/>
    </inkml:brush>
  </inkml:definitions>
  <inkml:trace contextRef="#ctx0" brushRef="#br0">1 13 455 0 0,'2'1'243'0'0,"0"-1"0"0"0,0 1 0 0 0,0 0 0 0 0,0 0 0 0 0,0 0 0 0 0,0 0-1 0 0,0 0 1 0 0,0 0 0 0 0,0 0 0 0 0,-1 0 0 0 0,1 1 0 0 0,0-1 0 0 0,1 3-1 0 0,0-2-135 0 0,-1 1-1 0 0,1-1 0 0 0,0 0 1 0 0,0 0-1 0 0,0 0 0 0 0,6 2 0 0 0,20 7 335 0 0,-17-6-250 0 0,-1-1-1 0 0,1-1 1 0 0,0 1-1 0 0,24 2 1 0 0,-15-5 161 0 0,0 2 0 0 0,0 0 1 0 0,-1 1-1 0 0,33 11 0 0 0,-13-3 213 0 0,58 10 0 0 0,-73-17-442 0 0,10 0 55 0 0,0 0-1 0 0,0-3 0 0 0,0-1 1 0 0,0-1-1 0 0,61-9 0 0 0,2-2 199 0 0,108 3 0 0 0,-111 1-319 0 0,-13 0 4 0 0,-38 6 37 0 0,1-3 1 0 0,-1-1 0 0 0,50-12-1 0 0,-15-1 98 0 0,0 4-1 0 0,105-6 1 0 0,-163 18-177 0 0,252-12 133 0 0,-129 4 33 0 0,34-1-50 0 0,-80 13-98 0 0,114 15 0 0 0,21 9-37 0 0,-21-26 51 0 0,-148-2 16 0 0,201 2 318 0 0,-110 1-194 0 0,-9-3-150 0 0,-37-1 12 0 0,121 13-1 0 0,-128 1-20 0 0,173-4 0 0 0,296 2-32 0 0,-507-9 20 0 0,98-13 0 0 0,3 0 4 0 0,-84 15-2 0 0,1 4-1 0 0,136 27 0 0 0,-171-26-21 0 0,83 2 0 0 0,50-13 0 0 0,-98 2 0 0 0,-13 0 14 0 0,96 0 36 0 0,106 1-50 0 0,-157-2 0 0 0,186 18 0 0 0,-285-13 0 0 0,165 19 0 0 0,-136-18 0 0 0,0-2 0 0 0,49-6 0 0 0,338-24 118 0 0,-25 12 20 0 0,-21 19-74 0 0,-307-1-42 0 0,0-4-1 0 0,80-12 0 0 0,74 0-21 0 0,1 18 0 0 0,-196-2 0 0 0,177-10 0 0 0,-29-1 0 0 0,0 14-4 0 0,179-7 72 0 0,167-2 180 0 0,-467 7-240 0 0,123-8 77 0 0,-124 1-32 0 0,0 3 1 0 0,75 8 0 0 0,161 27 20 0 0,-260-31-74 0 0,0-1 0 0 0,46-5 0 0 0,13-1 0 0 0,355 32 128 0 0,-439-25-187 0 0,-1 0 0 0 0,1 1 0 0 0,0 1-1 0 0,-1 0 1 0 0,0 1 0 0 0,0 0-1 0 0,0 1 1 0 0,19 12 0 0 0,-6 2-560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01:30.376"/>
    </inkml:context>
    <inkml:brush xml:id="br0">
      <inkml:brushProperty name="width" value="0.1" units="cm"/>
      <inkml:brushProperty name="height" value="0.1" units="cm"/>
      <inkml:brushProperty name="color" value="#66CC00"/>
    </inkml:brush>
  </inkml:definitions>
  <inkml:trace contextRef="#ctx0" brushRef="#br0">36 65 455 0 0,'-2'-2'123'0'0,"1"0"-1"0"0,0 0 1 0 0,0 0-1 0 0,-1 0 0 0 0,0 0 1 0 0,1 1-1 0 0,-1-1 1 0 0,0 0-1 0 0,0 1 0 0 0,0-1 1 0 0,0 1-1 0 0,0 0 0 0 0,-4-3 622 0 0,-1 14 623 0 0,7-7-1323 0 0,1-1 0 0 0,0 1 0 0 0,0-1 0 0 0,1 1 0 0 0,-1-1 0 0 0,0 0 0 0 0,1 1 0 0 0,0-1 0 0 0,-1 0 0 0 0,1 0 0 0 0,0 0 0 0 0,0 0 0 0 0,0-1 0 0 0,0 1 0 0 0,0 0 0 0 0,1-1 0 0 0,-1 1 0 0 0,0-1 0 0 0,1 0 0 0 0,-1 0 0 0 0,1 0 0 0 0,-1 0 0 0 0,1 0 0 0 0,0-1 0 0 0,-1 1 0 0 0,6 0 0 0 0,7 0 162 0 0,0 1 0 0 0,0-2 0 0 0,23-2 0 0 0,-30 2-200 0 0,270-8 837 0 0,-41 11-596 0 0,-164 0-49 0 0,-39-2-74 0 0,182 1 301 0 0,-164-4-366 0 0,1-3 0 0 0,57-12 0 0 0,32-17 206 0 0,-89 18 0 0 0,-42 12-238 0 0,-1 0 1 0 0,1 1-1 0 0,0 1 0 0 0,0 0 0 0 0,18-2 0 0 0,-18 3 15 0 0,-9 0-36 0 0,-1 1 1 0 0,1-1-1 0 0,0 1 1 0 0,-1 0-1 0 0,1 0 1 0 0,0 0-1 0 0,-1 0 0 0 0,1 0 1 0 0,0 0-1 0 0,-1 0 1 0 0,1 0-1 0 0,3 2 0 0 0,-5-2-15 0 0,0 0-1 0 0,0 0 0 0 0,1 1 0 0 0,-1-1 0 0 0,0 0 0 0 0,0 0 0 0 0,1 1 1 0 0,-1-1-1 0 0,0 0 0 0 0,0 1 0 0 0,0-1 0 0 0,0 0 0 0 0,0 1 0 0 0,0-1 1 0 0,1 0-1 0 0,-1 1 0 0 0,0-1 0 0 0,0 0 0 0 0,0 1 0 0 0,0-1 0 0 0,0 0 1 0 0,0 1-1 0 0,0-1 0 0 0,0 0 0 0 0,-1 1 0 0 0,1-1 0 0 0,0 0 0 0 0,0 1 1 0 0,0-1-1 0 0,0 0 0 0 0,0 1 0 0 0,-1-1 0 0 0,-5 12-542 0 0,5-11 436 0 0,-1 5-235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01:32.012"/>
    </inkml:context>
    <inkml:brush xml:id="br0">
      <inkml:brushProperty name="width" value="0.1" units="cm"/>
      <inkml:brushProperty name="height" value="0.1" units="cm"/>
      <inkml:brushProperty name="color" value="#66CC00"/>
    </inkml:brush>
  </inkml:definitions>
  <inkml:trace contextRef="#ctx0" brushRef="#br0">59 95 919 0 0,'-34'-1'1100'0'0,"21"5"476"0"0,1-1-1260 0 0,21-1 71 0 0,107-10 927 0 0,-76 4-977 0 0,71 2 0 0 0,8 5 30 0 0,121-14-1 0 0,-169 7-192 0 0,334-40 1056 0 0,-174 15-552 0 0,-180 26-477 0 0,1 2 0 0 0,75 9-1 0 0,-121-7-215 0 0,0 0 0 0 0,1 1-1 0 0,-1-1 1 0 0,0 1 0 0 0,0 0 0 0 0,0 1-1 0 0,0-1 1 0 0,-1 1 0 0 0,1 1-1 0 0,-1-1 1 0 0,1 1 0 0 0,-1 0 0 0 0,0 0-1 0 0,-1 0 1 0 0,1 0 0 0 0,7 10-1 0 0,-8-5-356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01:35.165"/>
    </inkml:context>
    <inkml:brush xml:id="br0">
      <inkml:brushProperty name="width" value="0.1" units="cm"/>
      <inkml:brushProperty name="height" value="0.1" units="cm"/>
      <inkml:brushProperty name="color" value="#66CC00"/>
    </inkml:brush>
  </inkml:definitions>
  <inkml:trace contextRef="#ctx0" brushRef="#br0">27 32 2615 0 0,'-1'0'46'0'0,"-1"0"-1"0"0,1-1 0 0 0,0 1 0 0 0,0 0 0 0 0,0 0 0 0 0,0-1 0 0 0,-1 1 0 0 0,1-1 0 0 0,0 1 0 0 0,0-1 0 0 0,0 1 0 0 0,0-1 1 0 0,0 0-1 0 0,0 1 0 0 0,0-1 0 0 0,1 0 0 0 0,-1 0 0 0 0,0 0 0 0 0,0 0 0 0 0,0 0 0 0 0,1 0 0 0 0,-1 0 0 0 0,1 0 0 0 0,-1 0 0 0 0,1 0 1 0 0,-1 0-1 0 0,1 0 0 0 0,-1 0 0 0 0,1 0 0 0 0,0-1 0 0 0,0 1 0 0 0,0 0 0 0 0,-1 0 0 0 0,1 0 0 0 0,0-1 0 0 0,1 0 0 0 0,24 14 463 0 0,-7-5-401 0 0,0 0-1 0 0,0-2 0 0 0,0 0 0 0 0,1-1 1 0 0,34 2-1 0 0,-14-4 108 0 0,70-6 1 0 0,99 0 183 0 0,-136 6-162 0 0,106-11-1 0 0,-29-4-137 0 0,-79 8-68 0 0,-20 1 65 0 0,1 2-1 0 0,0 3 0 0 0,0 1 0 0 0,0 3 0 0 0,91 22 1 0 0,-106-19-86 0 0,0-1 0 0 0,0-1 1 0 0,0-2-1 0 0,1-2 0 0 0,-1-1 1 0 0,1-2-1 0 0,40-6 0 0 0,-25 1 128 0 0,100-17 669 0 0,-125 19-587 0 0,0 1 0 0 0,45 0 0 0 0,-38 6-159 0 0,-32-3-55 0 0,0 0-1 0 0,0 1 0 0 0,0-1 0 0 0,-1 1 1 0 0,1 0-1 0 0,0 0 0 0 0,-1-1 0 0 0,1 1 1 0 0,0 0-1 0 0,-1 0 0 0 0,1 0 0 0 0,-1 1 1 0 0,0-1-1 0 0,1 0 0 0 0,1 2 0 0 0,9 20-238 0 0,-8-14-108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01:59.994"/>
    </inkml:context>
    <inkml:brush xml:id="br0">
      <inkml:brushProperty name="width" value="0.1" units="cm"/>
      <inkml:brushProperty name="height" value="0.1" units="cm"/>
      <inkml:brushProperty name="color" value="#66CC00"/>
    </inkml:brush>
  </inkml:definitions>
  <inkml:trace contextRef="#ctx0" brushRef="#br0">63 80 2879 0 0,'0'-9'709'0'0,"0"0"0"0"0,-1 1 0 0 0,-3-17 0 0 0,3 23-549 0 0,1 0 0 0 0,-1 0 0 0 0,0 0 0 0 0,0 0 0 0 0,0 0 0 0 0,0 0 0 0 0,0 0 0 0 0,0 1 0 0 0,-3-4 0 0 0,3 4-95 0 0,1 1 0 0 0,-1-1 0 0 0,0 1 0 0 0,0-1 0 0 0,1 1 1 0 0,-1-1-1 0 0,0 1 0 0 0,0-1 0 0 0,0 1 0 0 0,0 0 0 0 0,0 0 0 0 0,0-1 0 0 0,0 1 1 0 0,0 0-1 0 0,1 0 0 0 0,-1 0 0 0 0,0 0 0 0 0,0 0 0 0 0,0 0 0 0 0,0 0 0 0 0,0 0 1 0 0,-2 1-1 0 0,-5 4 397 0 0,-3 2-43 0 0,11-7-394 0 0,0 0-1 0 0,0 0 1 0 0,0 0-1 0 0,0 0 1 0 0,0 0 0 0 0,-1 0-1 0 0,1 0 1 0 0,0 0-1 0 0,0 0 1 0 0,0 0 0 0 0,0 0-1 0 0,-1 0 1 0 0,1 0 0 0 0,0 0-1 0 0,0 0 1 0 0,0 0-1 0 0,0 0 1 0 0,0 0 0 0 0,-1 0-1 0 0,1 0 1 0 0,0 0-1 0 0,0 0 1 0 0,0 0 0 0 0,0 0-1 0 0,0 0 1 0 0,-1-1-1 0 0,1 1 1 0 0,0 0 0 0 0,0 0-1 0 0,0 0 1 0 0,0 0-1 0 0,0 0 1 0 0,0 0 0 0 0,0 0-1 0 0,0-1 1 0 0,-1 1-1 0 0,1 0 1 0 0,0 0 0 0 0,0 0-1 0 0,0 0 1 0 0,0 0-1 0 0,0-1 1 0 0,0 1 0 0 0,0 0-1 0 0,0 0 1 0 0,0 0 0 0 0,0 0-1 0 0,0-1 1 0 0,0 1-1 0 0,0 0 1 0 0,0 0 0 0 0,0 0-1 0 0,0 0 1 0 0,0-1 191 0 0,2 4 602 0 0,-2-3-807 0 0,0 0 0 0 0,0 1 0 0 0,1-1 0 0 0,-1 0-1 0 0,0 0 1 0 0,0 0 0 0 0,0 0 0 0 0,0 0-1 0 0,0 0 1 0 0,0 1 0 0 0,0-1 0 0 0,0 0 0 0 0,0 0-1 0 0,1 0 1 0 0,-1 0 0 0 0,0 0 0 0 0,0 0-1 0 0,0 0 1 0 0,0 0 0 0 0,0 1 0 0 0,1-1 0 0 0,-1 0-1 0 0,0 0 1 0 0,0 0 0 0 0,0 0 0 0 0,0 0-1 0 0,1 0 1 0 0,-1 0 0 0 0,0 0 0 0 0,0 0-1 0 0,0 0 1 0 0,0 0 0 0 0,1 0 0 0 0,-1 0 0 0 0,0 0-1 0 0,0 0 1 0 0,0 0 0 0 0,0 0 0 0 0,0 0-1 0 0,1-1 1 0 0,-1 1 0 0 0,0 0 0 0 0,0 0 0 0 0,0 0-1 0 0,0 0 1 0 0,0 0 0 0 0,1 0 0 0 0,-1 0-1 0 0,0 0 1 0 0,0-1 0 0 0,0 1 0 0 0,0 0 0 0 0,0 0-1 0 0,1 0 24 0 0,0-1 0 0 0,-1 1 1 0 0,1 0-1 0 0,0 0 0 0 0,0 0 0 0 0,-1 0 0 0 0,1 0 0 0 0,0 1 0 0 0,-1-1 0 0 0,1 0 0 0 0,0 0 0 0 0,0 0 0 0 0,-1 1 0 0 0,1-1 0 0 0,0 0 0 0 0,-1 0 0 0 0,1 1 1 0 0,-1-1-1 0 0,1 1 0 0 0,1 0 0 0 0,15 12 557 0 0,-14-10-499 0 0,6 4 14 0 0,0-1 1 0 0,0 0-1 0 0,1-1 0 0 0,0 0 0 0 0,0 0 1 0 0,17 5-1 0 0,65 10 809 0 0,-77-17-693 0 0,5 1-58 0 0,80 11 304 0 0,-86-14-393 0 0,11 1 115 0 0,0 0-1 0 0,1-2 0 0 0,33-3 0 0 0,95-7 287 0 0,-75 7-357 0 0,50 3 12 0 0,-9 2 74 0 0,7-6-36 0 0,167 16 1 0 0,-95 16-19 0 0,23 2-164 0 0,-67-17 77 0 0,-2 0 11 0 0,-46-4 8 0 0,47 8 15 0 0,-104-10-91 0 0,83 1 1 0 0,50-12 85 0 0,-146 2-62 0 0,313 4 294 0 0,-279-1-270 0 0,1-4 0 0 0,109-17 1 0 0,46-3 50 0 0,-156 22-45 0 0,64-5 6 0 0,-19 0 108 0 0,-41 3-46 0 0,-56 2-60 0 0,-11 1-22 0 0,0 0 0 0 0,0 0 1 0 0,-1-1-1 0 0,1-1 1 0 0,0 1-1 0 0,-1-1 1 0 0,15-6-1 0 0,-22 8-40 0 0,0 0-1 0 0,0 0 1 0 0,1 0 0 0 0,-1-1-1 0 0,0 1 1 0 0,0 0-1 0 0,1 0 1 0 0,-1 0 0 0 0,0 0-1 0 0,0 0 1 0 0,1 0 0 0 0,-1-1-1 0 0,0 1 1 0 0,0 0-1 0 0,1 0 1 0 0,-1 0 0 0 0,0 0-1 0 0,0 0 1 0 0,1 0-1 0 0,-1 0 1 0 0,0 0 0 0 0,0 0-1 0 0,1 0 1 0 0,-1 0-1 0 0,0 0 1 0 0,0 1 0 0 0,1-1-1 0 0,-1 0 1 0 0,1 0 0 0 0,-4 8 127 0 0,-13 14-711 0 0,14-19 95 0 0,-7 9-612 0 0,-1 1-38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02:53.967"/>
    </inkml:context>
    <inkml:brush xml:id="br0">
      <inkml:brushProperty name="width" value="0.1" units="cm"/>
      <inkml:brushProperty name="height" value="0.1" units="cm"/>
      <inkml:brushProperty name="color" value="#66CC00"/>
    </inkml:brush>
  </inkml:definitions>
  <inkml:trace contextRef="#ctx0" brushRef="#br0">67 362 1839 0 0,'-12'-13'382'0'0,"0"-1"0"0"0,1-1 0 0 0,-15-27 0 0 0,25 40-201 0 0,0 1-1 0 0,1 0 0 0 0,-1 0 0 0 0,0-1 0 0 0,1 1 0 0 0,-1-1 0 0 0,1 1 0 0 0,0-1 0 0 0,0 1 0 0 0,-1-1 0 0 0,1 1 0 0 0,0 0 0 0 0,0-1 0 0 0,0 1 0 0 0,0-1 1 0 0,1 1-1 0 0,-1-3 0 0 0,1 3-172 0 0,0 0 0 0 0,-1 0-1 0 0,1 0 1 0 0,0 1 0 0 0,0-1 0 0 0,0 0 0 0 0,0 1 0 0 0,-1-1 0 0 0,1 0 0 0 0,0 1 0 0 0,0 0 0 0 0,0-1 0 0 0,0 1 0 0 0,0-1 0 0 0,0 1 0 0 0,0 0 0 0 0,0 0 0 0 0,0 0 0 0 0,1-1 0 0 0,-1 1 0 0 0,0 0 0 0 0,0 0 0 0 0,0 0 0 0 0,0 1-1 0 0,0-1 1 0 0,1 0 0 0 0,16 0 109 0 0,0-1-1 0 0,0 0 0 0 0,0-2 1 0 0,20-5-1 0 0,1 1 198 0 0,482-62 3034 0 0,3 24-2014 0 0,-476 42-1241 0 0,112-10 139 0 0,393-24 304 0 0,-396 35-432 0 0,51-3-30 0 0,-159 1 3 0 0,-1-2 0 0 0,63-16 0 0 0,-101 19-64 0 0,-4 1 48 0 0,1 0 0 0 0,0 0-1 0 0,0 1 1 0 0,0-1-1 0 0,0 2 1 0 0,0-1-1 0 0,0 1 1 0 0,0 0-1 0 0,13 2 1 0 0,-19-2-54 0 0,-1 0 0 0 0,0 0 0 0 0,1 0 0 0 0,-1 0 0 0 0,0 1 0 0 0,1-1 0 0 0,-1 0 0 0 0,0 0 0 0 0,1 0 0 0 0,-1 1 0 0 0,0-1 1 0 0,0 0-1 0 0,1 0 0 0 0,-1 1 0 0 0,0-1 0 0 0,0 0 0 0 0,1 0 0 0 0,-1 1 0 0 0,0-1 0 0 0,0 0 0 0 0,0 1 0 0 0,1-1 0 0 0,-1 0 0 0 0,0 1 0 0 0,0-1 0 0 0,0 1 0 0 0,0-1 0 0 0,0 0 0 0 0,0 1 0 0 0,0-1 0 0 0,0 0 0 0 0,0 1 0 0 0,-5 12-4714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04:58.245"/>
    </inkml:context>
    <inkml:brush xml:id="br0">
      <inkml:brushProperty name="width" value="0.1" units="cm"/>
      <inkml:brushProperty name="height" value="0.1" units="cm"/>
      <inkml:brushProperty name="color" value="#66CC00"/>
    </inkml:brush>
  </inkml:definitions>
  <inkml:trace contextRef="#ctx0" brushRef="#br0">27 55 3711 0 0,'-26'-54'2776'0'0,"81"80"1288"0"0,-4 5-3417 0 0,-35-19-412 0 0,2-1 1 0 0,29 13 0 0 0,-30-17-96 0 0,15 7 266 0 0,0-2 0 0 0,60 14 0 0 0,-84-24-352 0 0,15 3 246 0 0,1-2-1 0 0,36 2 0 0 0,-5-2 210 0 0,67 11 0 0 0,-97-10-416 0 0,14 2 64 0 0,98 14 333 0 0,177 3 0 0 0,-133-30-17 0 0,-166 6-463 0 0,128 2 1071 0 0,-82 0-1185 0 0,68 10 0 0 0,-74-5-170 0 0,102-2 0 0 0,-88-8 9 0 0,8-2 1079 0 0,96 5 0 0 0,-90 7-1694 0 0,257 7 697 0 0,-224-20 267 0 0,-51 3 4 0 0,88 4 0 0 0,-61 7-72 0 0,218 10 107 0 0,-146-26 57 0 0,-157 9-179 0 0,62-7 46 0 0,64-3 96 0 0,-71 11-79 0 0,96 15 0 0 0,164 15 21 0 0,-132-38 51 0 0,-3 0 171 0 0,-111 9-231 0 0,18 2-45 0 0,0-3 1 0 0,102-14-1 0 0,257-25 161 0 0,-158 32-128 0 0,18-4 21 0 0,68 1 30 0 0,-322 10-111 0 0,329-4 110 0 0,7-23 94 0 0,-217 15-142 0 0,6 5-67 0 0,-37 3 13 0 0,-79 2 1 0 0,1 3 1 0 0,-1 3-1 0 0,90 18 0 0 0,172 11-13 0 0,-287-31 0 0 0,122 2 48 0 0,-81-3-32 0 0,27-4 6 0 0,-64 0-1 0 0,77 7 0 0 0,23 13-21 0 0,86 10 0 0 0,117 9 64 0 0,-4-20-38 0 0,2-29 9 0 0,-237 7-32 0 0,60-6 67 0 0,185-37-1 0 0,-274 34-5 0 0,97-4 0 0 0,-144 15-13 0 0,-23 1-34 0 0,0 1-1 0 0,1 1 1 0 0,13 1-1 0 0,-25-1-23 0 0,-1 0-1 0 0,1 0 1 0 0,-1 0 0 0 0,1 0-1 0 0,-1 0 1 0 0,1 1 0 0 0,-1-1-1 0 0,1 0 1 0 0,-1 0-1 0 0,1 0 1 0 0,-1 1 0 0 0,1-1-1 0 0,-1 0 1 0 0,1 1 0 0 0,-1-1-1 0 0,1 0 1 0 0,-1 1-1 0 0,0-1 1 0 0,1 1 0 0 0,-1-1-1 0 0,0 0 1 0 0,1 1-1 0 0,-1-1 1 0 0,0 1 0 0 0,0-1-1 0 0,1 1 1 0 0,-1-1 0 0 0,0 1-1 0 0,0-1 1 0 0,0 1-1 0 0,0 0 1 0 0,0-1 0 0 0,0 1-1 0 0,0-1 1 0 0,0 1 0 0 0,0-1-1 0 0,0 1 1 0 0,0-1-1 0 0,0 1 1 0 0,0-1 0 0 0,0 1-1 0 0,0-1 1 0 0,-1 2 0 0 0,1 0-194 0 0,-1 0 1 0 0,0 0 0 0 0,0 0-1 0 0,0 0 1 0 0,0 0 0 0 0,0 0-1 0 0,0 0 1 0 0,-1-1 0 0 0,-2 4-1 0 0,-8 5-1671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04:59.768"/>
    </inkml:context>
    <inkml:brush xml:id="br0">
      <inkml:brushProperty name="width" value="0.1" units="cm"/>
      <inkml:brushProperty name="height" value="0.1" units="cm"/>
      <inkml:brushProperty name="color" value="#66CC00"/>
    </inkml:brush>
  </inkml:definitions>
  <inkml:trace contextRef="#ctx0" brushRef="#br0">0 78 4487 0 0,'18'-17'464'0'0,"17"-11"980"0"0,-17 14-676 0 0,-14 12-650 0 0,0-1 0 0 0,0 1 0 0 0,0 0-1 0 0,0 0 1 0 0,0 1 0 0 0,0-1-1 0 0,0 1 1 0 0,1 0 0 0 0,-1 0 0 0 0,1 0-1 0 0,-1 1 1 0 0,1-1 0 0 0,-1 1 0 0 0,1 0-1 0 0,7 1 1 0 0,6 2 177 0 0,1 1 1 0 0,26 8-1 0 0,-12-2 69 0 0,71 19 490 0 0,-61-15-567 0 0,1-3 0 0 0,1-1 0 0 0,77 7 0 0 0,-22-9 277 0 0,169 35-1 0 0,-213-35-390 0 0,1-2 1 0 0,-1-3-1 0 0,64-4 0 0 0,58-17 397 0 0,-48 3-277 0 0,-122 14-275 0 0,45-4 135 0 0,101 5 0 0 0,-64 8-35 0 0,0-5-1 0 0,170-15 1 0 0,-179 6 0 0 0,0 4-1 0 0,118 13 1 0 0,-104-4-56 0 0,118-6-1 0 0,338-18 209 0 0,-336 3-77 0 0,-40 0-112 0 0,30 23-33 0 0,0 0-32 0 0,-110-15 35 0 0,99-20-1 0 0,-99 11 86 0 0,99-2 1 0 0,-184 17-124 0 0,173 2 104 0 0,-161 0-119 0 0,0 1-1 0 0,-1 0 1 0 0,1 2 0 0 0,-1 0 0 0 0,0 2-1 0 0,26 11 1 0 0,-40-15-93 0 0,0 1 0 0 0,-1 0 0 0 0,0 1 0 0 0,0-1 0 0 0,0 1 0 0 0,0 0 0 0 0,-1 1 0 0 0,1-1 0 0 0,-1 1 0 0 0,-1 0 0 0 0,1 1 0 0 0,-1-1 0 0 0,0 1 0 0 0,-1-1 0 0 0,4 10 0 0 0,7 22-1401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0:24.524"/>
    </inkml:context>
    <inkml:brush xml:id="br0">
      <inkml:brushProperty name="width" value="0.1" units="cm"/>
      <inkml:brushProperty name="height" value="0.1" units="cm"/>
      <inkml:brushProperty name="color" value="#66CC00"/>
    </inkml:brush>
  </inkml:definitions>
  <inkml:trace contextRef="#ctx0" brushRef="#br0">14 29 1983 0 0,'-2'-5'17'0'0,"-2"-14"2366"0"0,1 15-1019 0 0,-1 10-552 0 0,4-6-768 0 0,0 0 0 0 0,0 1-1 0 0,0-1 1 0 0,0 0-1 0 0,0 0 1 0 0,0 1 0 0 0,0-1-1 0 0,1 0 1 0 0,-1 0-1 0 0,0 0 1 0 0,0 1 0 0 0,0-1-1 0 0,0 0 1 0 0,0 0-1 0 0,1 0 1 0 0,-1 1 0 0 0,0-1-1 0 0,0 0 1 0 0,0 0-1 0 0,1 0 1 0 0,-1 0 0 0 0,0 0-1 0 0,0 1 1 0 0,0-1-1 0 0,1 0 1 0 0,-1 0 0 0 0,0 0-1 0 0,0 0 1 0 0,1 0-1 0 0,-1 0 1 0 0,0 0 0 0 0,0 0-1 0 0,1 0 1 0 0,-1 0-1 0 0,0 0 1 0 0,0 0 0 0 0,1 0-1 0 0,-1 0 1 0 0,0 0-1 0 0,0 0 1 0 0,1 0 0 0 0,-1 0-1 0 0,0 0 1 0 0,0-1-1 0 0,1 1 1 0 0,19-3 759 0 0,-9 2-308 0 0,-6 0-389 0 0,0 1-1 0 0,0 0 0 0 0,0 1 0 0 0,0-1 0 0 0,0 1 0 0 0,0 0 1 0 0,0 1-1 0 0,0-1 0 0 0,0 1 0 0 0,-1 0 0 0 0,1 0 0 0 0,-1 0 0 0 0,1 1 1 0 0,-1-1-1 0 0,8 7 0 0 0,5 6 882 0 0,-12-11-719 0 0,-1 1 1 0 0,1-1 0 0 0,7 9-1 0 0,-11-11-239 0 0,1-1 0 0 0,0 1 0 0 0,0-1 0 0 0,-1 1-1 0 0,1-1 1 0 0,0 0 0 0 0,0 0 0 0 0,0 1 0 0 0,1-2 0 0 0,-1 1-1 0 0,0 0 1 0 0,0 0 0 0 0,0-1 0 0 0,1 1 0 0 0,3 0 0 0 0,-3-1 13 0 0,-1 0 0 0 0,1 1 0 0 0,-1-1 0 0 0,1 1 0 0 0,0 0 0 0 0,-1 0 0 0 0,1 0 0 0 0,-1 0 0 0 0,0 1 0 0 0,1-1 0 0 0,-1 1 0 0 0,2 1 0 0 0,4 3 18 0 0,-1-1 0 0 0,1 0 0 0 0,0 0 0 0 0,0-1-1 0 0,0 0 1 0 0,1 0 0 0 0,-1-1 0 0 0,17 4 0 0 0,-5-1 244 0 0,-12-4-235 0 0,-1-1 0 0 0,1 0 1 0 0,-1 0-1 0 0,1-1 0 0 0,-1 0 0 0 0,1 0 0 0 0,-1-1 0 0 0,15-3 1 0 0,25-1 176 0 0,-34 6-208 0 0,0 0 0 0 0,0 1 0 0 0,21 6 0 0 0,14 3 56 0 0,-10-6 71 0 0,51-1 0 0 0,-75-3-125 0 0,-1 1-1 0 0,1 0 1 0 0,13 4-1 0 0,-2-1-5 0 0,13 2 13 0 0,1-2 0 0 0,60-1-1 0 0,46-7 142 0 0,-68 2-336 0 0,109 5 692 0 0,-173-2-585 0 0,-1 0 0 0 0,1 1 1 0 0,15 7-1 0 0,12 2 102 0 0,-24-9 10 0 0,0-1 0 0 0,31 1 0 0 0,5 0 116 0 0,2-3-113 0 0,-19-1-55 0 0,39-8 0 0 0,-18 2 82 0 0,-35 5-59 0 0,46-3 33 0 0,74-4 35 0 0,-97 5-92 0 0,12 6 47 0 0,-15 0-12 0 0,94 1 85 0 0,75-13 53 0 0,-200 10-190 0 0,9-2 37 0 0,23 0 7 0 0,70-15 0 0 0,-87 13-28 0 0,29-3-1 0 0,-36 6 29 0 0,0-1 1 0 0,0-1-1 0 0,-1-1 1 0 0,22-6-1 0 0,-7-5 157 0 0,-57 41-1316 0 0,-14 6-4526 0 0,14-11 92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0:32.545"/>
    </inkml:context>
    <inkml:brush xml:id="br0">
      <inkml:brushProperty name="width" value="0.1" units="cm"/>
      <inkml:brushProperty name="height" value="0.1" units="cm"/>
      <inkml:brushProperty name="color" value="#66CC00"/>
    </inkml:brush>
  </inkml:definitions>
  <inkml:trace contextRef="#ctx0" brushRef="#br0">88 23 919 0 0,'-1'-2'232'0'0,"0"1"0"0"0,0-1 0 0 0,0 1-1 0 0,-1-1 1 0 0,1 1 0 0 0,-1-1-1 0 0,1 1 1 0 0,-1 0 0 0 0,1 0-1 0 0,-1 0 1 0 0,0 0 0 0 0,1 0-1 0 0,-1 0 1 0 0,0 0 0 0 0,0 0 0 0 0,0 1-1 0 0,0-1 1 0 0,0 1 0 0 0,0-1-1 0 0,0 1 1 0 0,0 0 0 0 0,0 0-1 0 0,0-1 1 0 0,0 2 0 0 0,-2-1-1 0 0,2 0-77 0 0,0 1 1 0 0,0-1-1 0 0,0 1 0 0 0,0 0 0 0 0,0 0 0 0 0,0 0 0 0 0,0 0 0 0 0,0 0 0 0 0,0 0 0 0 0,1 0 0 0 0,-1 1 0 0 0,0-1 1 0 0,1 0-1 0 0,-1 1 0 0 0,1 0 0 0 0,-1-1 0 0 0,1 1 0 0 0,0 0 0 0 0,0 0 0 0 0,0 0 0 0 0,0-1 0 0 0,0 1 0 0 0,0 0 0 0 0,0 0 1 0 0,1 1-1 0 0,-1-1 0 0 0,1 0 0 0 0,-1 0 0 0 0,1 4 0 0 0,0-5-58 0 0,1 0 0 0 0,-1 0 1 0 0,1-1-1 0 0,-1 1 0 0 0,1 0 0 0 0,-1 0 0 0 0,1 0 1 0 0,-1-1-1 0 0,1 1 0 0 0,0 0 0 0 0,-1-1 0 0 0,1 1 1 0 0,0 0-1 0 0,0-1 0 0 0,0 1 0 0 0,-1-1 0 0 0,1 1 1 0 0,2 0-1 0 0,17 7 485 0 0,-10-5-391 0 0,1-1 0 0 0,-1 0 1 0 0,0-1-1 0 0,1 0 0 0 0,-1 0 0 0 0,18-2 0 0 0,2 0 151 0 0,6 3 226 0 0,50 8 0 0 0,-50-5-297 0 0,51 2 1 0 0,-49-5 43 0 0,62 11 0 0 0,12 1-125 0 0,-75-13-37 0 0,43-6-1 0 0,11 0 177 0 0,-58 5-208 0 0,1-2 1 0 0,51-9-1 0 0,-77 10-110 0 0,13-3 100 0 0,-1 0-1 0 0,1-2 1 0 0,-1 0 0 0 0,20-10 0 0 0,-24 11-57 0 0,-42 31-1751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0:38.812"/>
    </inkml:context>
    <inkml:brush xml:id="br0">
      <inkml:brushProperty name="width" value="0.1" units="cm"/>
      <inkml:brushProperty name="height" value="0.1" units="cm"/>
      <inkml:brushProperty name="color" value="#66CC00"/>
    </inkml:brush>
  </inkml:definitions>
  <inkml:trace contextRef="#ctx0" brushRef="#br0">1 161 1375 0 0,'7'-8'123'0'0,"-6"7"-89"0"0,0-1 0 0 0,0 1 0 0 0,0-1 0 0 0,0 1-1 0 0,1-1 1 0 0,-1 1 0 0 0,1 0 0 0 0,-1-1 0 0 0,1 1 0 0 0,-1 0-1 0 0,1 0 1 0 0,0 0 0 0 0,-1 1 0 0 0,1-1 0 0 0,3-1-1 0 0,27 11 1997 0 0,-29-8-1960 0 0,0-1 1 0 0,1 1-1 0 0,-1-1 1 0 0,1 0-1 0 0,-1 0 1 0 0,0 0-1 0 0,1 0 1 0 0,-1-1-1 0 0,1 1 1 0 0,-1-1 0 0 0,0 0-1 0 0,0 0 1 0 0,1 0-1 0 0,-1 0 1 0 0,0-1-1 0 0,0 1 1 0 0,0-1-1 0 0,5-3 1 0 0,-7 4 60 0 0,1 0 0 0 0,-1-1 0 0 0,1 1 0 0 0,-1 0 1 0 0,1 1-1 0 0,0-1 0 0 0,0 0 0 0 0,-1 0 0 0 0,1 1 1 0 0,0-1-1 0 0,0 1 0 0 0,0 0 0 0 0,0-1 0 0 0,0 1 1 0 0,-1 0-1 0 0,1 0 0 0 0,0 0 0 0 0,0 1 0 0 0,3-1 0 0 0,-2 2-37 0 0,1-1 0 0 0,0 1 0 0 0,-1-1 0 0 0,0 1 0 0 0,1 0 0 0 0,-1 0 0 0 0,0 1 0 0 0,4 2 0 0 0,-6-3-78 0 0,1-1 0 0 0,-1 0 0 0 0,1 0 0 0 0,0 0 0 0 0,-1 0-1 0 0,1 0 1 0 0,0-1 0 0 0,-1 1 0 0 0,1 0 0 0 0,0-1 0 0 0,0 1 0 0 0,0-1 0 0 0,-1 0 0 0 0,1 0 0 0 0,0 0-1 0 0,0 1 1 0 0,0-2 0 0 0,0 1 0 0 0,0 0 0 0 0,3-1 0 0 0,1-1 225 0 0,0 0 1 0 0,0-1-1 0 0,-1 1 0 0 0,11-8 0 0 0,-10 7-78 0 0,0-1 0 0 0,0 1-1 0 0,0 0 1 0 0,10-2-1 0 0,-6 2-128 0 0,0 0 0 0 0,0 0-1 0 0,-1-1 1 0 0,1 0 0 0 0,-1-1 0 0 0,0 1-1 0 0,0-2 1 0 0,0 0 0 0 0,-1 0-1 0 0,10-9 1 0 0,-13 10 71 0 0,0 0-1 0 0,0 0 1 0 0,0 0 0 0 0,1 1 0 0 0,-1 0-1 0 0,1 0 1 0 0,0 0 0 0 0,0 1 0 0 0,1 0-1 0 0,8-3 1 0 0,-15 6-102 0 0,0 0 0 0 0,0 0 1 0 0,0-1-1 0 0,0 1 0 0 0,1 0 0 0 0,-1 0 0 0 0,0 0 0 0 0,0 0 1 0 0,0 1-1 0 0,0-1 0 0 0,0 0 0 0 0,1 0 0 0 0,-1 0 1 0 0,0 0-1 0 0,0 0 0 0 0,0 0 0 0 0,0 0 0 0 0,0 0 1 0 0,1 0-1 0 0,-1 0 0 0 0,0 0 0 0 0,0 0 0 0 0,0 0 0 0 0,0 1 1 0 0,0-1-1 0 0,0 0 0 0 0,0 0 0 0 0,0 0 0 0 0,1 0 1 0 0,-1 0-1 0 0,0 0 0 0 0,0 0 0 0 0,0 1 0 0 0,0-1 1 0 0,0 0-1 0 0,0 0 0 0 0,0 0 0 0 0,0 0 0 0 0,0 0 0 0 0,0 1 1 0 0,-1 0 75 0 0,-1-4-44 0 0,1 3-35 0 0,1-1 0 0 0,-1 1 0 0 0,1-1 0 0 0,-1 1 0 0 0,1 0 0 0 0,-1-1 0 0 0,0 1 0 0 0,1 0 0 0 0,-1-1 0 0 0,1 1 0 0 0,-1 0 0 0 0,0 0 0 0 0,0 0 0 0 0,1 0 0 0 0,-1-1 0 0 0,0 1 0 0 0,1 0 0 0 0,-1 0 0 0 0,0 0 0 0 0,-1 1 0 0 0,-14 1 0 0 0,11 1-174 0 0,0-1-1 0 0,1 1 0 0 0,-1 0 0 0 0,1 0 0 0 0,0 0 1 0 0,-6 7-1 0 0,6-7 12 0 0,-5 6-443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49:59.904"/>
    </inkml:context>
    <inkml:brush xml:id="br0">
      <inkml:brushProperty name="width" value="0.1" units="cm"/>
      <inkml:brushProperty name="height" value="0.1" units="cm"/>
      <inkml:brushProperty name="color" value="#E71224"/>
    </inkml:brush>
  </inkml:definitions>
  <inkml:trace contextRef="#ctx0" brushRef="#br0">0 2 431 0 0,'6'0'0'0'0,"1"0"0"0"0,0 0 0 0 0,1-2 0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0:39.844"/>
    </inkml:context>
    <inkml:brush xml:id="br0">
      <inkml:brushProperty name="width" value="0.1" units="cm"/>
      <inkml:brushProperty name="height" value="0.1" units="cm"/>
      <inkml:brushProperty name="color" value="#66CC00"/>
    </inkml:brush>
  </inkml:definitions>
  <inkml:trace contextRef="#ctx0" brushRef="#br0">1 70 1375 0 0,'5'-2'389'0'0,"1"-1"0"0"0,0 1 0 0 0,-1 0-1 0 0,1 1 1 0 0,0-1 0 0 0,0 1 0 0 0,0 0-1 0 0,6 0 1 0 0,14-2-250 0 0,-9 0 110 0 0,1 2 1 0 0,18 0 0 0 0,18-2 667 0 0,-17-4 172 0 0,-28 5-739 0 0,1 0 0 0 0,0 0 0 0 0,11 1-1 0 0,49 2 820 0 0,52-1-226 0 0,-60-7-337 0 0,-41 3-329 0 0,0 2-1 0 0,0 1 0 0 0,25 0 0 0 0,73 4 358 0 0,-12-2-115 0 0,-66-1-331 0 0,0-1-1 0 0,43-8 1 0 0,-51 4-24 0 0,1 2 1 0 0,-1 1-1 0 0,68 6 0 0 0,-55 0 17 0 0,58-1 0 0 0,-8 2 103 0 0,-53-2-216 0 0,48-3 1 0 0,53-11 128 0 0,-74 9-112 0 0,73 9 0 0 0,-113-5-79 0 0,215 29 74 0 0,-228-29-80 0 0,0-1 0 0 0,-1 0 0 0 0,22-3 0 0 0,2 0 0 0 0,103 9 159 0 0,46-1 22 0 0,-135-10 26 0 0,37-2 109 0 0,-79 6-281 0 0,0 1 0 0 0,0 0 0 0 0,0 0-1 0 0,0 1 1 0 0,15 5 0 0 0,-25-6-33 0 0,0-1 0 0 0,-1 1 0 0 0,1-1 0 0 0,-1 1 0 0 0,1 0-1 0 0,-1 0 1 0 0,1 0 0 0 0,-1 0 0 0 0,0 0 0 0 0,1 0 0 0 0,-1 0 0 0 0,0 0 0 0 0,0 0-1 0 0,0 1 1 0 0,1-1 0 0 0,-1 0 0 0 0,-1 1 0 0 0,1-1 0 0 0,0 1 0 0 0,0-1 0 0 0,-1 1-1 0 0,1 0 1 0 0,0-1 0 0 0,-1 1 0 0 0,1 2 0 0 0,-1 0-176 0 0,0 1 0 0 0,0-1 0 0 0,0 1 0 0 0,-1-1 0 0 0,0 0 0 0 0,0 1 0 0 0,0-1 0 0 0,-3 8 0 0 0,-5 8-1421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0:41.722"/>
    </inkml:context>
    <inkml:brush xml:id="br0">
      <inkml:brushProperty name="width" value="0.1" units="cm"/>
      <inkml:brushProperty name="height" value="0.1" units="cm"/>
      <inkml:brushProperty name="color" value="#66CC00"/>
    </inkml:brush>
  </inkml:definitions>
  <inkml:trace contextRef="#ctx0" brushRef="#br0">24 74 2471 0 0,'-3'-4'419'0'0,"0"1"-1"0"0,1-1 0 0 0,-1 0 0 0 0,-3-7 0 0 0,5 9-285 0 0,0 1 0 0 0,0-1 0 0 0,1 1-1 0 0,-1-1 1 0 0,1 0 0 0 0,-1 1 0 0 0,1-1 0 0 0,-1 0-1 0 0,1 1 1 0 0,0-1 0 0 0,0 0 0 0 0,0 1-1 0 0,0-1 1 0 0,0 0 0 0 0,0 1 0 0 0,1-3-1 0 0,35 19 1672 0 0,-30-14-1672 0 0,0-1-1 0 0,0 1 1 0 0,0-1-1 0 0,-1-1 1 0 0,1 1-1 0 0,0-1 0 0 0,0 0 1 0 0,-1 0-1 0 0,1-1 1 0 0,0 1-1 0 0,-1-1 1 0 0,7-4-1 0 0,25-5 632 0 0,-20 8-494 0 0,1 0 0 0 0,-1 2 0 0 0,1 0 0 0 0,22 2 0 0 0,72 12 1 0 0,5 1-183 0 0,-82-11 245 0 0,1 1 1 0 0,-1 2 0 0 0,63 18-1 0 0,-87-21-274 0 0,0-1-1 0 0,19 2 1 0 0,14 2 132 0 0,-43-5-185 0 0,0-1 1 0 0,0 0-1 0 0,0 0 0 0 0,0 1 0 0 0,0-1 1 0 0,0 1-1 0 0,0-1 0 0 0,0 1 1 0 0,0-1-1 0 0,-1 1 0 0 0,1-1 1 0 0,0 1-1 0 0,0 0 0 0 0,-1-1 1 0 0,1 1-1 0 0,0 0 0 0 0,-1 0 0 0 0,1 0 1 0 0,-1-1-1 0 0,1 1 0 0 0,-1 0 1 0 0,1 1-1 0 0,0 0-3 0 0,-1 0 0 0 0,0 0 0 0 0,0 0 0 0 0,1 0 0 0 0,-1 0 0 0 0,0 0 0 0 0,-1 0 0 0 0,1 0 0 0 0,0 0 0 0 0,-1 3 0 0 0,-2 3-61 0 0,1-1 0 0 0,-1 1 1 0 0,-1-1-1 0 0,-6 11 1 0 0,-1-1-1034 0 0,-3 1-3678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1:12.651"/>
    </inkml:context>
    <inkml:brush xml:id="br0">
      <inkml:brushProperty name="width" value="0.1" units="cm"/>
      <inkml:brushProperty name="height" value="0.1" units="cm"/>
      <inkml:brushProperty name="color" value="#F4F91B"/>
    </inkml:brush>
  </inkml:definitions>
  <inkml:trace contextRef="#ctx0" brushRef="#br0">4085 41 1927 0 0,'0'-1'115'0'0,"-1"0"0"0"0,1 0-1 0 0,0 0 1 0 0,0 0-1 0 0,-1 0 1 0 0,1 0 0 0 0,-1 0-1 0 0,1 0 1 0 0,0 0-1 0 0,-1 0 1 0 0,0 0 0 0 0,1 1-1 0 0,-1-1 1 0 0,0 0-1 0 0,1 0 1 0 0,-1 1-1 0 0,0-1 1 0 0,0 0 0 0 0,1 1-1 0 0,-1-1 1 0 0,0 1-1 0 0,0-1 1 0 0,0 1 0 0 0,-1-1-1 0 0,0 0 0 0 0,0 0 1 0 0,1 1-1 0 0,-1-1 0 0 0,0 1 0 0 0,0 0 1 0 0,1-1-1 0 0,-1 1 0 0 0,0 0 0 0 0,0 0 0 0 0,1 0 1 0 0,-1 0-1 0 0,0 0 0 0 0,-2 1 0 0 0,-37 11 1470 0 0,31-9-1342 0 0,-1-1 0 0 0,0 0 0 0 0,0 0 0 0 0,0-1 0 0 0,0 0 0 0 0,-18-1-1 0 0,25 0-190 0 0,-19-1 173 0 0,16 0-181 0 0,1 1 0 0 0,-1 0 0 0 0,0 0 1 0 0,1 0-1 0 0,-1 1 0 0 0,-6 2 0 0 0,-9 1 163 0 0,0-1 0 0 0,1-1 0 0 0,-44 0 0 0 0,-65 4 263 0 0,103-2-413 0 0,21-3-38 0 0,0 0 0 0 0,-1 0 0 0 0,1 0 0 0 0,0-1-1 0 0,0 0 1 0 0,-11-1 0 0 0,0-1 17 0 0,-13-4 58 0 0,-33-7 217 0 0,43 8-177 0 0,-33-4 0 0 0,52 9-133 0 0,-5 0 20 0 0,1 0 0 0 0,-1 0 0 0 0,1 1-1 0 0,-9 1 1 0 0,-2 1 9 0 0,-101 3 166 0 0,30-2-70 0 0,36-1-61 0 0,-1-2 0 0 0,-100-12 0 0 0,144 10-64 0 0,-10-2 0 0 0,0 0 0 0 0,-33-10 0 0 0,36 9 52 0 0,0 0 0 0 0,0 2 0 0 0,-1-1-1 0 0,-21 1 1 0 0,7 0 5 0 0,-5 0-22 0 0,1 1 0 0 0,-1 1 0 0 0,-36 6 0 0 0,-66 7 40 0 0,66-1-1 0 0,50-8-60 0 0,-1 0 1 0 0,-33 0-1 0 0,35-3 24 0 0,-37 5-1 0 0,24 0-1 0 0,0-1 0 0 0,0-1 1 0 0,0-1-1 0 0,-64-5 0 0 0,79 1 30 0 0,-1 0 0 0 0,-25 3 0 0 0,24 0-32 0 0,-33-3 1 0 0,-101-6 82 0 0,45 4-117 0 0,5 1 0 0 0,-2-1 64 0 0,41 3-33 0 0,44 1-15 0 0,-29-3 1 0 0,42 2-17 0 0,-1 0 0 0 0,1 1 0 0 0,-11 2 0 0 0,3-1 0 0 0,-22 4 0 0 0,-39 11 0 0 0,67-14 0 0 0,-53 12 0 0 0,-72 16 0 0 0,101-25 0 0 0,6 0 0 0 0,-44 2 0 0 0,-32 5 0 0 0,47-5 0 0 0,31-5 2 0 0,-123 19-241 0 0,127-17-75 0 0,0 1 0 0 0,0 0 0 0 0,1 2-1 0 0,-32 16 1 0 0,29-11-4278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1:14.317"/>
    </inkml:context>
    <inkml:brush xml:id="br0">
      <inkml:brushProperty name="width" value="0.1" units="cm"/>
      <inkml:brushProperty name="height" value="0.1" units="cm"/>
      <inkml:brushProperty name="color" value="#F4F91B"/>
    </inkml:brush>
  </inkml:definitions>
  <inkml:trace contextRef="#ctx0" brushRef="#br0">1583 184 919 0 0,'-3'-2'164'0'0,"0"0"0"0"0,0 0 0 0 0,0 1 0 0 0,0-1 0 0 0,0 1 0 0 0,0-1 0 0 0,0 1 0 0 0,0 0 0 0 0,0 0-1 0 0,-4 0 1 0 0,3 0-140 0 0,0 0 0 0 0,0 0-1 0 0,0 0 1 0 0,0-1-1 0 0,1 0 1 0 0,-8-3-1 0 0,-5-9-12 0 0,14 11 158 0 0,-1 1 1 0 0,1-1-1 0 0,-1 1 1 0 0,0 0-1 0 0,0 0 1 0 0,0 0-1 0 0,-1 0 1 0 0,-6-2-1 0 0,1 0 405 0 0,-1-1 0 0 0,1 1 0 0 0,-15-11 0 0 0,16 9-349 0 0,0 2 0 0 0,0-1 1 0 0,0 1-1 0 0,-1 0 0 0 0,-8-3 0 0 0,-80-19 480 0 0,48 17-99 0 0,-82-4 0 0 0,-51 10 609 0 0,156 3-1066 0 0,-141-10 849 0 0,4 14-849 0 0,148-3-116 0 0,0 0-1 0 0,-20 5 1 0 0,20-3-5 0 0,0 0 0 0 0,-21 0-1 0 0,34-3-27 0 0,-12 0 22 0 0,0-1-1 0 0,-27-3 0 0 0,21 1 34 0 0,-1 2-1 0 0,0 0 0 0 0,1 1 0 0 0,-1 1 0 0 0,-24 5 1 0 0,-3-1 3 0 0,42-5-72 0 0,1 1 0 0 0,0 0 0 0 0,0 1 0 0 0,0-1 0 0 0,0 1 0 0 0,0 0 0 0 0,0 0 0 0 0,1 0 0 0 0,-8 5-1 0 0,0 2-103 0 0,0 0 0 0 0,-10 12-1 0 0,2-3-79 0 0,3-5-404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1:42.039"/>
    </inkml:context>
    <inkml:brush xml:id="br0">
      <inkml:brushProperty name="width" value="0.1" units="cm"/>
      <inkml:brushProperty name="height" value="0.1" units="cm"/>
      <inkml:brushProperty name="color" value="#F4F91B"/>
    </inkml:brush>
  </inkml:definitions>
  <inkml:trace contextRef="#ctx0" brushRef="#br0">6038 57 2527 0 0,'-1'0'56'0'0,"0"0"0"0"0,0 0 0 0 0,1 0 0 0 0,-1 0 0 0 0,0 0 0 0 0,1-1 0 0 0,-1 1 0 0 0,0 0 0 0 0,1 0 0 0 0,-1-1 0 0 0,0 1 0 0 0,1-1 0 0 0,-1 1 0 0 0,0 0 0 0 0,1-1-1 0 0,-1 1 1 0 0,1-1 0 0 0,-1 0 0 0 0,1 1 0 0 0,-1-1 0 0 0,1 1 0 0 0,0-1 0 0 0,-1 0 0 0 0,1 1 0 0 0,0-1 0 0 0,-1 0 0 0 0,1 1 0 0 0,0-2 0 0 0,-1 1 59 0 0,1-1 0 0 0,-1 1 1 0 0,0 0-1 0 0,1 0 0 0 0,-1 0 1 0 0,0 0-1 0 0,1 0 0 0 0,-1 0 1 0 0,0 0-1 0 0,0 0 0 0 0,0 0 0 0 0,0 0 1 0 0,0 0-1 0 0,-2-1 0 0 0,-13-7 804 0 0,-7-4 258 0 0,20 12-1096 0 0,0 0 0 0 0,-1 0 0 0 0,1 0 0 0 0,-1 1 0 0 0,1 0 0 0 0,-1-1 0 0 0,1 1 0 0 0,-1 0 0 0 0,0 1 0 0 0,1-1 0 0 0,-1 1-1 0 0,-6 1 1 0 0,1 2 183 0 0,0 0 1 0 0,0 0-1 0 0,-12 8 0 0 0,19-10-261 0 0,-74 34 137 0 0,73-34-129 0 0,0-1 1 0 0,-1 0-1 0 0,1-1 0 0 0,0 1 0 0 0,-1 0 0 0 0,1-1 0 0 0,-5 0 0 0 0,-7 2 78 0 0,11-2-11 0 0,1 0 1 0 0,-1 1 0 0 0,0-1-1 0 0,1-1 1 0 0,-7 0 0 0 0,-16 0 307 0 0,-21 9-268 0 0,-41 8-112 0 0,40-6 58 0 0,25-6-8 0 0,1 0 11 0 0,-1 0 0 0 0,-32 0 1 0 0,39-4-1 0 0,-113 4 186 0 0,104-2-207 0 0,0-2 1 0 0,1-1 0 0 0,-26-4-1 0 0,36 4-4 0 0,1 2 0 0 0,-1-1-1 0 0,1 2 1 0 0,-19 3-1 0 0,15-2 23 0 0,-34 2 0 0 0,36-5-64 0 0,-1 0 0 0 0,-22-5 0 0 0,28 4 54 0 0,-1 0-1 0 0,-14 1 1 0 0,15 0-33 0 0,-51 3 43 0 0,35-2-27 0 0,-48-1 0 0 0,40-2 6 0 0,0 2-1 0 0,-43 6 0 0 0,69-5-41 0 0,-1-1 6 0 0,0-1 0 0 0,0 0-1 0 0,0 0 1 0 0,0 0 0 0 0,-14-5 0 0 0,-19-3 27 0 0,30 8-1 0 0,1 1 1 0 0,-1 1-1 0 0,0-1 1 0 0,-16 5-1 0 0,-6-1-19 0 0,-85-2-17 0 0,20-2 153 0 0,-4 1 82 0 0,-53 2-61 0 0,64-1-160 0 0,-59-2-12 0 0,70 0 31 0 0,-83 10-1 0 0,130-8-24 0 0,-2 1-4 0 0,-89 10 9 0 0,83-10 10 0 0,0-1 0 0 0,-78-7 0 0 0,111 5-15 0 0,-202-17 383 0 0,120 14-324 0 0,-123 12 0 0 0,-23 2-10 0 0,228-11-55 0 0,-85 0 38 0 0,-122 15 1 0 0,135-6-16 0 0,-1-4-1 0 0,-91-6 0 0 0,-98 7 8 0 0,237-5 6 0 0,-231 3-35 0 0,175-5 0 0 0,48 2 5 0 0,13 0 10 0 0,0-2 0 0 0,0 0 0 0 0,-46-9-1 0 0,33 3-15 0 0,-62-4 0 0 0,33 5 78 0 0,-21-7 90 0 0,48 6 19 0 0,1 1 0 0 0,-86 2 0 0 0,119 5-213 0 0,0 1-1 0 0,0 0 1 0 0,0 0-1 0 0,0 2 1 0 0,0-1-1 0 0,1 1 1 0 0,-1 0 0 0 0,1 1-1 0 0,-14 9 1 0 0,0 2-155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1:45.624"/>
    </inkml:context>
    <inkml:brush xml:id="br0">
      <inkml:brushProperty name="width" value="0.1" units="cm"/>
      <inkml:brushProperty name="height" value="0.1" units="cm"/>
      <inkml:brushProperty name="color" value="#F4F91B"/>
    </inkml:brush>
  </inkml:definitions>
  <inkml:trace contextRef="#ctx0" brushRef="#br0">3172 79 4031 0 0,'1'-4'94'0'0,"9"-31"1028"0"0,-10 34-1052 0 0,1-1 0 0 0,-1 1 0 0 0,0-1 0 0 0,1 1 0 0 0,-1-1 0 0 0,0 1 0 0 0,0-1 0 0 0,0 0 0 0 0,0 1 0 0 0,-1-1 0 0 0,1 1 0 0 0,0-1 0 0 0,-1 1 0 0 0,1-1 0 0 0,-1 1 0 0 0,1-1 0 0 0,-1 1 0 0 0,0-2 0 0 0,-1 2-4 0 0,1 0 1 0 0,-1 0-1 0 0,0 0 1 0 0,1 0-1 0 0,-1 0 1 0 0,0 1 0 0 0,0-1-1 0 0,1 0 1 0 0,-1 1-1 0 0,0-1 1 0 0,0 1-1 0 0,0 0 1 0 0,0 0-1 0 0,1 0 1 0 0,-1 0 0 0 0,-4 0-1 0 0,-35 7 281 0 0,23-3-171 0 0,-64 5 355 0 0,-39 7 106 0 0,109-14-553 0 0,-1-2 0 0 0,1 1 0 0 0,-1-2-1 0 0,-13-1 1 0 0,-18-1 41 0 0,-10 4 67 0 0,19 0 273 0 0,-54-5 0 0 0,67 3-372 0 0,-1 0 1 0 0,-37 5 0 0 0,18-1-41 0 0,-149-4 358 0 0,120-2-72 0 0,-106 9-1 0 0,-11 3-317 0 0,14-3 204 0 0,39 7-199 0 0,-164 19 22 0 0,252-25-21 0 0,-82 1 0 0 0,100-8-24 0 0,0 1 1 0 0,-52 9-1 0 0,35-3 29 0 0,-66 4 0 0 0,-92-9 291 0 0,55-4-146 0 0,50 0-15 0 0,75 2-239 0 0,1 0 0 0 0,-1 2 0 0 0,0 0 0 0 0,1 2 0 0 0,-1 1 0 0 0,1 1 0 0 0,0 0 1 0 0,-29 14-1 0 0,32-11-3073 0 0,1-1-1046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1:52.801"/>
    </inkml:context>
    <inkml:brush xml:id="br0">
      <inkml:brushProperty name="width" value="0.1" units="cm"/>
      <inkml:brushProperty name="height" value="0.1" units="cm"/>
      <inkml:brushProperty name="color" value="#F4F91B"/>
    </inkml:brush>
  </inkml:definitions>
  <inkml:trace contextRef="#ctx0" brushRef="#br0">3930 116 1351 0 0,'3'-17'120'0'0,"-5"16"-36"0"0,0 0-1 0 0,0-1 0 0 0,0 1 0 0 0,0 0 0 0 0,0 0 1 0 0,0 0-1 0 0,0 0 0 0 0,-1 1 0 0 0,1-1 0 0 0,0 1 0 0 0,-1-1 1 0 0,-2 1-1 0 0,-27-2 1226 0 0,-21-3 428 0 0,51 5-1674 0 0,1 0 0 0 0,0 0 0 0 0,-1 0 0 0 0,1 0-1 0 0,-1 0 1 0 0,1 0 0 0 0,0 0 0 0 0,-1-1 0 0 0,1 1-1 0 0,0-1 1 0 0,-1 1 0 0 0,1-1 0 0 0,0 1 0 0 0,0-1-1 0 0,-1 0 1 0 0,1 0 0 0 0,0 1 0 0 0,0-1 0 0 0,-1-2-1 0 0,-1 2 44 0 0,0-1 0 0 0,0 0 0 0 0,0 1-1 0 0,0 0 1 0 0,0 0 0 0 0,-1 0 0 0 0,1 0-1 0 0,0 0 1 0 0,0 1 0 0 0,-1-1 0 0 0,1 1-1 0 0,-7 0 1 0 0,-13-2-19 0 0,-2-2 603 0 0,-1 1 0 0 0,-46 2 0 0 0,48 1-446 0 0,3 1 18 0 0,-19-2 350 0 0,29 0-335 0 0,-1-1 1 0 0,0-1 0 0 0,-21-7-1 0 0,24 7-252 0 0,1 1-1 0 0,0 0 1 0 0,-1 1-1 0 0,0 0 1 0 0,1 0-1 0 0,-1 1 1 0 0,-15 1-1 0 0,13 0 7 0 0,-1-1 0 0 0,1-1 0 0 0,-16-2 0 0 0,17 3-31 0 0,1-1 0 0 0,-1 1 0 0 0,1 1 0 0 0,-1 0 0 0 0,-9 2 0 0 0,3-1 0 0 0,-8 1 51 0 0,-1-2 0 0 0,1-1-1 0 0,-41-4 1 0 0,58 4-34 0 0,0 0 0 0 0,0 0 0 0 0,1 1 0 0 0,-1 0 0 0 0,-8 2 0 0 0,8-2-1 0 0,0 1 0 0 0,0-2 0 0 0,0 1 0 0 0,-10-1-1 0 0,-90-1 70 0 0,56 2-44 0 0,-5 5 35 0 0,16 0-67 0 0,-50 1 44 0 0,72-6-44 0 0,-31 5-1 0 0,31-3 16 0 0,-32 2-1 0 0,-37-9-23 0 0,66 4 19 0 0,11-1-12 0 0,0 1-1 0 0,0 0 1 0 0,0 1-1 0 0,0 0 0 0 0,0 1 1 0 0,-11 3-1 0 0,5-2-6 0 0,1 1 0 0 0,-1-2 0 0 0,-24 2 0 0 0,7-1 0 0 0,16-1 0 0 0,12-1 0 0 0,-1 0 0 0 0,1-1 0 0 0,-1 0 0 0 0,0 0 0 0 0,0 0 0 0 0,1 0 0 0 0,-1-1 0 0 0,-9-2 0 0 0,12 3 0 0 0,0 0 0 0 0,0 0 0 0 0,0 0 0 0 0,0 1 0 0 0,0-1 0 0 0,0 1 0 0 0,0-1 0 0 0,0 1 0 0 0,0 0 0 0 0,1 0 0 0 0,-4 2 0 0 0,-20 5 0 0 0,22-7 0 0 0,-73 4 0 0 0,74-5-2 0 0,-3 1 15 0 0,0-1 1 0 0,0-1-1 0 0,0 1 0 0 0,0-1 0 0 0,0 0 1 0 0,1 0-1 0 0,-1 0 0 0 0,-8-4 1 0 0,9 3-2 0 0,0 1 0 0 0,1-1 0 0 0,-1 1 0 0 0,0 0 0 0 0,0 1 0 0 0,0-1 0 0 0,0 1 1 0 0,-8 0-1 0 0,-21-1 17 0 0,2-4 11 0 0,23 5-35 0 0,0-1 0 0 0,0-1-1 0 0,-1 0 1 0 0,-12-4 0 0 0,-13-2 33 0 0,5 2-12 0 0,15 3-7 0 0,0 0-1 0 0,-18-2 0 0 0,21 4-3 0 0,-1 0-1 0 0,1-2 1 0 0,0 1 0 0 0,-15-6-1 0 0,9 2 2 0 0,-1 1 0 0 0,0 0 0 0 0,-38-3 0 0 0,-8 6 28 0 0,46 2-21 0 0,0 0 0 0 0,-30-6-1 0 0,25 3-3 0 0,0 1 0 0 0,-41 2 0 0 0,35 0-12 0 0,-63 7 19 0 0,67-3-14 0 0,0-2 1 0 0,-45-2 0 0 0,1-2 51 0 0,20 1-64 0 0,-1 1 0 0 0,-50 8 0 0 0,66-5 0 0 0,-54 10 0 0 0,-8 1 0 0 0,-30-12 60 0 0,88-2-56 0 0,22 2-4 0 0,1 0 0 0 0,0 2 0 0 0,1 0 0 0 0,-1 0 0 0 0,-29 14 0 0 0,28-10-325 0 0,0 1 0 0 0,0 1 0 0 0,-29 23 0 0 0,23-16-999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1:56.562"/>
    </inkml:context>
    <inkml:brush xml:id="br0">
      <inkml:brushProperty name="width" value="0.1" units="cm"/>
      <inkml:brushProperty name="height" value="0.1" units="cm"/>
      <inkml:brushProperty name="color" value="#F4F91B"/>
    </inkml:brush>
  </inkml:definitions>
  <inkml:trace contextRef="#ctx0" brushRef="#br0">6253 118 3079 0 0,'-27'-25'586'0'0,"17"16"-198"0"0,0 0 0 0 0,1-1 0 0 0,-17-20 0 0 0,25 28-299 0 0,0 0 0 0 0,-1 1 0 0 0,1-1-1 0 0,0 1 1 0 0,-1-1 0 0 0,0 1 0 0 0,1 0 0 0 0,-1 0 0 0 0,0 0 0 0 0,0 0 0 0 0,0 0 0 0 0,1 0 0 0 0,-1 0 0 0 0,0 0 0 0 0,0 1 0 0 0,0-1 0 0 0,-4 1 0 0 0,-2-1 27 0 0,-1 0 0 0 0,0 1 0 0 0,-9 1 0 0 0,-17 0 44 0 0,15-3 57 0 0,-33 3 0 0 0,-13 0 154 0 0,32-1-173 0 0,24 0-111 0 0,1 0-1 0 0,0 0 1 0 0,-14-3-1 0 0,12 1 27 0 0,1 0 0 0 0,-1 0 0 0 0,1 1 0 0 0,-1 1 0 0 0,0-1 0 0 0,1 2 0 0 0,-22 2 0 0 0,24-1-88 0 0,1-1-1 0 0,0-1 1 0 0,-1 0 0 0 0,1 0-1 0 0,-1 0 1 0 0,-7-2-1 0 0,-16 0 79 0 0,-19 1 236 0 0,19 0 70 0 0,-40 3 0 0 0,43 0-303 0 0,-24 5 60 0 0,33-5-24 0 0,-1 0-1 0 0,1-1 0 0 0,-1-1 0 0 0,1-1 1 0 0,-1 0-1 0 0,-22-6 0 0 0,16 3 81 0 0,0 1-1 0 0,-44 1 1 0 0,68 3-221 0 0,-42 2 45 0 0,0-1 0 0 0,-75-8-1 0 0,85 4 6 0 0,0 2-1 0 0,0 1 1 0 0,0 2-1 0 0,-46 9 1 0 0,50-8-40 0 0,-19 4-7 0 0,-391 43 131 0 0,381-46-77 0 0,-16 0-63 0 0,-146 10 69 0 0,161-8-11 0 0,-88 7-42 0 0,-74-12-11 0 0,54-4 54 0 0,-37 5-45 0 0,164-3-8 0 0,-232-23 128 0 0,268 22-130 0 0,-30-4 2 0 0,-1 0 2 0 0,-1 1 1 0 0,-46 1-1 0 0,-11 4 56 0 0,-29 2-65 0 0,-53-3 6 0 0,75-2 0 0 0,60 0 0 0 0,-70-13 0 0 0,12 1 0 0 0,-30 11 0 0 0,75 4 0 0 0,21 0 14 0 0,19 0-2 0 0,0-1 1 0 0,-1 0 0 0 0,-22-4-1 0 0,11 1-12 0 0,-1 1 0 0 0,0 1 0 0 0,0 1 0 0 0,-35 6 0 0 0,35-4 0 0 0,4-1 0 0 0,-23-2 0 0 0,6 0 0 0 0,-7 5 0 0 0,34-3 0 0 0,1 1 0 0 0,-24-2 0 0 0,30 0 0 0 0,1 0 0 0 0,-1 1 0 0 0,1 0 0 0 0,0 0 0 0 0,-1 0 0 0 0,1 1 0 0 0,-6 2 0 0 0,4-2 0 0 0,0 0 0 0 0,0 0 0 0 0,-10 2 0 0 0,-73 11 0 0 0,60-9 0 0 0,-32 3 0 0 0,-49 8 0 0 0,27-8 0 0 0,48-5 0 0 0,0 0 0 0 0,-47-3 0 0 0,-78-16 0 0 0,141 12-31 0 0,-1 2 0 0 0,0 0 0 0 0,0 1 0 0 0,-26 3 0 0 0,36-1-27 0 0,0 1-1 0 0,0-1 1 0 0,0 2-1 0 0,1-1 1 0 0,-1 2-1 0 0,1-1 1 0 0,0 1-1 0 0,0 1 1 0 0,-15 10-1 0 0,11-5-862 0 0,1 0-50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1:57.746"/>
    </inkml:context>
    <inkml:brush xml:id="br0">
      <inkml:brushProperty name="width" value="0.1" units="cm"/>
      <inkml:brushProperty name="height" value="0.1" units="cm"/>
      <inkml:brushProperty name="color" value="#F4F91B"/>
    </inkml:brush>
  </inkml:definitions>
  <inkml:trace contextRef="#ctx0" brushRef="#br0">1772 98 3223 0 0,'-3'-10'302'0'0,"2"5"24"0"0,-1 0 0 0 0,1 1 0 0 0,-1-1 0 0 0,0 1 0 0 0,0-1 0 0 0,-4-5 0 0 0,4 8-258 0 0,-1 0-1 0 0,1 1 1 0 0,-1-1 0 0 0,1 0-1 0 0,-1 1 1 0 0,1-1-1 0 0,-1 1 1 0 0,0 0-1 0 0,0 0 1 0 0,0 0-1 0 0,0 0 1 0 0,-5-1-1 0 0,-40-3 429 0 0,44 5-428 0 0,-35-4 403 0 0,15 2-75 0 0,-35 0-1 0 0,-65 14 367 0 0,71-5-562 0 0,-84-1 0 0 0,-124-6 662 0 0,-18 12 546 0 0,241-12-1150 0 0,1-2-1 0 0,-1-2 0 0 0,-72-17 1 0 0,-14-1 169 0 0,102 19-387 0 0,0 1 0 0 0,0 2-1 0 0,-37 3 1 0 0,18 4-361 0 0,1 1-1 0 0,-39 15 1 0 0,64-19-157 0 0,-22 8-3904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2:07.404"/>
    </inkml:context>
    <inkml:brush xml:id="br0">
      <inkml:brushProperty name="width" value="0.1" units="cm"/>
      <inkml:brushProperty name="height" value="0.1" units="cm"/>
      <inkml:brushProperty name="color" value="#F4F91B"/>
    </inkml:brush>
  </inkml:definitions>
  <inkml:trace contextRef="#ctx0" brushRef="#br0">128 880 2127 0 0,'16'-11'182'0'0,"-15"10"-36"0"0,0 1-1 0 0,1-1 1 0 0,-1 0 0 0 0,0 0-1 0 0,0 0 1 0 0,1 0 0 0 0,-1 0-1 0 0,0 0 1 0 0,0 0 0 0 0,1-3-1 0 0,6-4 541 0 0,-6 3 354 0 0,-12 1-534 0 0,8 3-492 0 0,2 2 3 0 0,0-1 0 0 0,-1 0-1 0 0,1 0 1 0 0,0 0 0 0 0,0 0 0 0 0,0 0 0 0 0,-1 0-1 0 0,1 0 1 0 0,0 0 0 0 0,0 0 0 0 0,-1 0 0 0 0,1 0 0 0 0,0 0-1 0 0,0 0 1 0 0,-1 0 0 0 0,1 0 0 0 0,0 0 0 0 0,0 0 0 0 0,0-1-1 0 0,-1 1 1 0 0,1 0 0 0 0,0 0 0 0 0,0 0 0 0 0,0 0 0 0 0,-1 0-1 0 0,1 0 1 0 0,0-1 0 0 0,0 1 0 0 0,0 0 0 0 0,0 0 0 0 0,0 0-1 0 0,-1-1 1 0 0,1 1 0 0 0,0 0 0 0 0,0 0 0 0 0,0 0-1 0 0,0-1 1 0 0,0 1 0 0 0,0 0 0 0 0,0 0 0 0 0,0 0 0 0 0,0-1-1 0 0,0 1 1 0 0,0 0 0 0 0,0 0 0 0 0,0-1 0 0 0,0 1 0 0 0,0-4 201 0 0,-22-17 926 0 0,-12 26-909 0 0,30-4-152 0 0,4-1-52 0 0,-1 0-1 0 0,1 0 0 0 0,-1 0 1 0 0,0 0-1 0 0,1 1 1 0 0,-1-1-1 0 0,1 0 0 0 0,-1 0 1 0 0,1 0-1 0 0,-1 0 1 0 0,1 0-1 0 0,-1 0 1 0 0,1 0-1 0 0,-1-1 0 0 0,1 1 1 0 0,-1 0-1 0 0,1 0 1 0 0,-1 0-1 0 0,1 0 1 0 0,-1-1-1 0 0,1 1 0 0 0,-1 0 1 0 0,1 0-1 0 0,-1-1 1 0 0,1 1-1 0 0,0 0 0 0 0,-1-1 1 0 0,1 1-1 0 0,-1-1 1 0 0,1 1-1 0 0,0 0 1 0 0,-1-1-1 0 0,1 0 0 0 0,-4 0 659 0 0,4 1-678 0 0,0 0 0 0 0,0 0 0 0 0,-1 0 1 0 0,1 0-1 0 0,0 0 0 0 0,0 0 0 0 0,-1 0 1 0 0,1 0-1 0 0,0 0 0 0 0,-1 0 1 0 0,1 0-1 0 0,0-1 0 0 0,0 1 0 0 0,-1 0 1 0 0,1 0-1 0 0,0 0 0 0 0,0 0 0 0 0,-1 0 1 0 0,1-1-1 0 0,0 1 0 0 0,0 0 0 0 0,0 0 1 0 0,-1 0-1 0 0,1-1 0 0 0,0 1 0 0 0,0 0 1 0 0,0 0-1 0 0,0 0 0 0 0,-1-1 0 0 0,1 1 1 0 0,0 0-1 0 0,0 0 0 0 0,0-1 0 0 0,0 1 1 0 0,0 0-1 0 0,0-1 0 0 0,0 1 0 0 0,0 0 1 0 0,0-1-1 0 0,0-1 39 0 0,1-1-1 0 0,-1 1 1 0 0,1-1 0 0 0,0 1-1 0 0,-1-1 1 0 0,1 1 0 0 0,1-1 0 0 0,-1 1-1 0 0,0 0 1 0 0,1 0 0 0 0,1-3-1 0 0,-1 3-33 0 0,0-1 0 0 0,-1 1-1 0 0,1 0 1 0 0,-1-1 0 0 0,0 1-1 0 0,0 0 1 0 0,0-1-1 0 0,0 0 1 0 0,0 1 0 0 0,-1-1-1 0 0,2-4 1 0 0,-7-27 317 0 0,4 29-264 0 0,-1 1 0 0 0,2-1 0 0 0,-1 0 0 0 0,1 0 0 0 0,-1 0 0 0 0,1 1 1 0 0,1-1-1 0 0,-1 0 0 0 0,1-5 0 0 0,0 3-7 0 0,0 0 0 0 0,0-1 0 0 0,-1 1 1 0 0,-1 0-1 0 0,1 0 0 0 0,-1-1 0 0 0,-3-12 0 0 0,-2-27 284 0 0,0 16-114 0 0,5 27-209 0 0,0 1-1 0 0,0-1 1 0 0,1 0 0 0 0,-1 1-1 0 0,1-1 1 0 0,-1 0-1 0 0,1 0 1 0 0,0 1 0 0 0,2-8-1 0 0,0 4-8 0 0,0 1 0 0 0,1-1 1 0 0,-1 1-1 0 0,2 0 0 0 0,-1 0 0 0 0,8-10 0 0 0,-7 10-1 0 0,0 0 1 0 0,0 0-1 0 0,-1 0 0 0 0,0-1 1 0 0,0 1-1 0 0,2-8 0 0 0,-5 11-10 0 0,0 1 1 0 0,0 0-1 0 0,0-1 0 0 0,0 1 0 0 0,0 0 0 0 0,0 0 0 0 0,-1-1 0 0 0,1 1 1 0 0,-1 0-1 0 0,0 0 0 0 0,-1-3 0 0 0,-4-19 23 0 0,6-15 38 0 0,0 38-62 0 0,0-1-1 0 0,-1 1 0 0 0,1 0 0 0 0,-1 0 1 0 0,1-1-1 0 0,-1 1 0 0 0,1 0 0 0 0,-1 0 1 0 0,0 0-1 0 0,0 0 0 0 0,1 0 0 0 0,-1 0 1 0 0,0 0-1 0 0,-2-2 0 0 0,-18-15 32 0 0,7 7-21 0 0,9 6-21 0 0,1 2 36 0 0,1-1-1 0 0,0 1 0 0 0,0 0 0 0 0,0-1 1 0 0,0 0-1 0 0,0 0 0 0 0,1 0 1 0 0,0 0-1 0 0,0 0 0 0 0,-3-6 0 0 0,-4-10 42 0 0,7 17-62 0 0,1 0 0 0 0,-1 0 0 0 0,1-1 0 0 0,-1 1 0 0 0,1 0 0 0 0,0-1 0 0 0,0 1 0 0 0,1-1 0 0 0,-1-3 0 0 0,0 6-6 0 0,1 0 0 0 0,0 0 0 0 0,0 0 0 0 0,0 0 0 0 0,0 0 0 0 0,0 1 0 0 0,1-1 0 0 0,-1 0 0 0 0,0 0 0 0 0,0 0 0 0 0,0 1 0 0 0,1-1 0 0 0,-1 0 0 0 0,1 0 0 0 0,-1 1 0 0 0,0-1 0 0 0,1 0 0 0 0,-1 0 0 0 0,1 1 0 0 0,0-2 0 0 0,17-2 0 0 0,-10 3 0 0 0,74-13 0 0 0,64-7 0 0 0,-127 19 0 0 0,0-2 0 0 0,31-8 0 0 0,-34 7 0 0 0,-9 3 0 0 0,6-2 0 0 0,0 0 0 0 0,0 1 0 0 0,1 1 0 0 0,-1 0 0 0 0,0 1 0 0 0,1 0 0 0 0,14 2 0 0 0,2 0 0 0 0,41-1 0 0 0,-44-2 0 0 0,-1 2 0 0 0,37 5 0 0 0,71 13 0 0 0,-39-5 0 0 0,-58-7 0 0 0,1-1 0 0 0,0-2 0 0 0,45-2 0 0 0,17-3 0 0 0,117 11 0 0 0,-163-6 0 0 0,-27-2 0 0 0,0 1 0 0 0,50 11 0 0 0,-61-10 0 0 0,0-1 0 0 0,-1 0 0 0 0,30-1 0 0 0,3 1 0 0 0,132-4 0 0 0,-63-2 0 0 0,-46-1 0 0 0,-48 3 0 0 0,1 0 0 0 0,29 3 0 0 0,156 23 0 0 0,-188-21 0 0 0,39 2 0 0 0,-58-5 0 0 0,0 0 0 0 0,0 0 0 0 0,0 1 0 0 0,0-1 0 0 0,0 1 0 0 0,0-1 0 0 0,0 1 0 0 0,-1 0 0 0 0,1 0 0 0 0,0 0 0 0 0,0 0 0 0 0,-1 0 0 0 0,1 0 0 0 0,0 0 0 0 0,-1 1 0 0 0,1-1 0 0 0,-1 0 0 0 0,0 1 0 0 0,1-1 0 0 0,0 3 0 0 0,7 6 0 0 0,-7-8 0 0 0,0 0 0 0 0,0 0 0 0 0,-1 0 0 0 0,1 0 0 0 0,-1 0 0 0 0,1 1 0 0 0,-1-1 0 0 0,2 5 0 0 0,-2-2 0 0 0,0 0 0 0 0,0 0 0 0 0,0 1 0 0 0,-1-1 0 0 0,0 0 0 0 0,0 0 0 0 0,0 0 0 0 0,0 1 0 0 0,-1-1 0 0 0,0 0 0 0 0,0 0 0 0 0,-1 0 0 0 0,-1 6 0 0 0,0-3 0 0 0,1 0 0 0 0,0 0 0 0 0,1 1 0 0 0,-1 8 0 0 0,4 12 0 0 0,-2-21 0 0 0,1 1 0 0 0,-1 0 0 0 0,0 0 0 0 0,-3 11 0 0 0,-2 3 0 0 0,-17 43 0 0 0,20-60 0 0 0,1-1 0 0 0,-1 1 0 0 0,1 0 0 0 0,0 0 0 0 0,1-1 0 0 0,0 1 0 0 0,0 0 0 0 0,0 0 0 0 0,1 0 0 0 0,-1 0 0 0 0,1-1 0 0 0,1 1 0 0 0,-1 0 0 0 0,4 8 0 0 0,0-2 0 0 0,1 1 0 0 0,1-1 0 0 0,-1 0 0 0 0,18 22 0 0 0,-20-29 0 0 0,0 0 0 0 0,-1 1 0 0 0,1-1 0 0 0,-1 1 0 0 0,-1 0 0 0 0,1 0 0 0 0,-1 0 0 0 0,0 0 0 0 0,0 1 0 0 0,-1-1 0 0 0,0 0 0 0 0,1 10 0 0 0,-2-4 0 0 0,-1 1 0 0 0,0-1 0 0 0,-1 1 0 0 0,0-1 0 0 0,-6 19 0 0 0,-3 17-984 0 0,5-21-3936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0:14.165"/>
    </inkml:context>
    <inkml:brush xml:id="br0">
      <inkml:brushProperty name="width" value="0.1" units="cm"/>
      <inkml:brushProperty name="height" value="0.1" units="cm"/>
      <inkml:brushProperty name="color" value="#E71224"/>
    </inkml:brush>
  </inkml:definitions>
  <inkml:trace contextRef="#ctx0" brushRef="#br0">11 26 2527 0 0,'-1'0'82'0'0,"1"-1"0"0"0,-1 1 0 0 0,0-1-1 0 0,0 1 1 0 0,1-1 0 0 0,-1 0 0 0 0,1 1-1 0 0,-1-1 1 0 0,0 0 0 0 0,1 0 0 0 0,-1 1-1 0 0,1-1 1 0 0,0 0 0 0 0,-1 0 0 0 0,1 1-1 0 0,0-1 1 0 0,-1 0 0 0 0,1 0 0 0 0,0 0-1 0 0,0 0 1 0 0,0 0 0 0 0,0 0 0 0 0,0 1-1 0 0,0-1 1 0 0,0 0 0 0 0,0 0 0 0 0,0 0-1 0 0,0 0 1 0 0,0 0 0 0 0,0 0 0 0 0,1-1-1 0 0,0 2-64 0 0,-1 0-1 0 0,1 0 0 0 0,-1 0 0 0 0,1 0 1 0 0,-1 0-1 0 0,1 0 0 0 0,-1 0 0 0 0,0 1 0 0 0,1-1 1 0 0,-1 0-1 0 0,1 0 0 0 0,-1 0 0 0 0,1 1 1 0 0,-1-1-1 0 0,0 0 0 0 0,1 0 0 0 0,-1 1 0 0 0,1-1 1 0 0,-1 0-1 0 0,0 1 0 0 0,1-1 0 0 0,-1 0 1 0 0,0 1-1 0 0,1 0 0 0 0,10 10 13 0 0,-1 1-14 0 0,0-1-1 0 0,0 0 1 0 0,1-1 0 0 0,0 0-1 0 0,1-1 1 0 0,0 0 0 0 0,25 13-1 0 0,-30-19 64 0 0,1-1-1 0 0,-1 0 0 0 0,0-1 0 0 0,1 1 0 0 0,-1-1 1 0 0,1-1-1 0 0,9 1 0 0 0,56-8 1039 0 0,-18 1-610 0 0,-14 4-222 0 0,-1 3 0 0 0,1 1 0 0 0,43 8 0 0 0,-22 1-154 0 0,0-3 0 0 0,1-3-1 0 0,85-3 1 0 0,-29-9 124 0 0,121 8 0 0 0,-131 8-189 0 0,130 3 147 0 0,-214-13-194 0 0,240-10 103 0 0,-49 16-6 0 0,-62 2-113 0 0,-68-11 29 0 0,114-20-1 0 0,-57 5 91 0 0,70 7-3 0 0,-50 4 20 0 0,162-20-128 0 0,-21 25-10 0 0,15-2 0 0 0,-113-1 0 0 0,-100 5 0 0 0,48 7 27 0 0,38-3 10 0 0,-81-10-33 0 0,0 4-1 0 0,188 21 1 0 0,-190-8 55 0 0,195-6-1 0 0,98 8 15 0 0,-64 1-18 0 0,-6 14-25 0 0,-221-13-13 0 0,141-2 0 0 0,239-19 111 0 0,-118-9 54 0 0,-291 17-163 0 0,83 12 0 0 0,-2 0 6 0 0,-121-12-19 0 0,79-7-1 0 0,-46-4 1 0 0,11-3 23 0 0,156-1 0 0 0,-132 17-29 0 0,171-18 0 0 0,56-9 101 0 0,-268 21-84 0 0,-15 0-6 0 0,67-2-1 0 0,-114 6-81 0 0,0 0-1 0 0,0 1 1 0 0,0 0-1 0 0,-1 0 1 0 0,1 0-1 0 0,-1 1 1 0 0,1 0 0 0 0,-1 0-1 0 0,0 1 1 0 0,0-1-1 0 0,0 2 1 0 0,-1-1-1 0 0,7 6 1 0 0,8 6-1100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2:11.772"/>
    </inkml:context>
    <inkml:brush xml:id="br0">
      <inkml:brushProperty name="width" value="0.1" units="cm"/>
      <inkml:brushProperty name="height" value="0.1" units="cm"/>
      <inkml:brushProperty name="color" value="#F4F91B"/>
    </inkml:brush>
  </inkml:definitions>
  <inkml:trace contextRef="#ctx0" brushRef="#br0">2429 954 2959 0 0,'0'0'66'0'0,"24"-26"2140"0"0,-22 24-2071 0 0,0 1 0 0 0,0-1 0 0 0,0 0 0 0 0,0-1-1 0 0,0 1 1 0 0,-1 0 0 0 0,1-1 0 0 0,-1 1 0 0 0,1-1 0 0 0,-1 1-1 0 0,0-1 1 0 0,0 1 0 0 0,0-1 0 0 0,0 0 0 0 0,-1 0-1 0 0,1 1 1 0 0,-1-1 0 0 0,0 0 0 0 0,0 0 0 0 0,0 0-1 0 0,0 0 1 0 0,0 1 0 0 0,0-1 0 0 0,-1 0 0 0 0,1 0 0 0 0,-2-3-1 0 0,1 3-14 0 0,1 1-1 0 0,0 0 1 0 0,0-1-1 0 0,0 1 1 0 0,0 0 0 0 0,0 0-1 0 0,1-1 1 0 0,-1 1-1 0 0,1 0 1 0 0,-1 0-1 0 0,1-1 1 0 0,0 1-1 0 0,0 0 1 0 0,2-4-1 0 0,-2 3-31 0 0,1 0 0 0 0,-1 0 0 0 0,0-1 0 0 0,0 1 0 0 0,0 0 0 0 0,0-1-1 0 0,0-4 1 0 0,-5-45 902 0 0,5 50-953 0 0,-1 1 0 0 0,0-1 1 0 0,1 1-1 0 0,0-1 0 0 0,-1 1 1 0 0,1-1-1 0 0,2-4 0 0 0,-2 5-27 0 0,0 0 0 0 0,0 1 1 0 0,0-1-1 0 0,0 0 0 0 0,-1 0 0 0 0,1 0 0 0 0,-1 0 0 0 0,1 0 0 0 0,-1 0 0 0 0,0 0 0 0 0,0 0 0 0 0,0 0 1 0 0,0-3-1 0 0,-1 2 22 0 0,1 0 0 0 0,-1 0 0 0 0,1 0 0 0 0,0 0 0 0 0,0 0 0 0 0,1 0 0 0 0,-1 0 0 0 0,1 0 0 0 0,-1 0 0 0 0,1 1 1 0 0,0-1-1 0 0,0 0 0 0 0,0 0 0 0 0,3-5 0 0 0,2 0 8 0 0,0-1 1 0 0,0 1-1 0 0,9-8 1 0 0,-10 11-3 0 0,0 0 1 0 0,-1 0-1 0 0,0 0 0 0 0,0-1 1 0 0,0 1-1 0 0,0-1 0 0 0,-1 0 1 0 0,0 0-1 0 0,3-8 0 0 0,-5 10-6 0 0,0 1 0 0 0,1 0 0 0 0,0-1 0 0 0,-1 1 0 0 0,1 0-1 0 0,0 0 1 0 0,1 0 0 0 0,-1 0 0 0 0,0 1 0 0 0,5-4 0 0 0,-4 3-17 0 0,-1 0 0 0 0,1 0 0 0 0,-1 0 0 0 0,1 0 0 0 0,-1 0 0 0 0,4-7 0 0 0,-6 6 4 0 0,1-1-1 0 0,-1 0 0 0 0,0 0 0 0 0,0 1 1 0 0,0-1-1 0 0,0 0 0 0 0,-1 1 0 0 0,0-1 1 0 0,0 0-1 0 0,0 1 0 0 0,-3-7 0 0 0,0-3 131 0 0,-10-11 16 0 0,4 9-90 0 0,-14-30 109 0 0,-46-65 0 0 0,57 92-130 0 0,5 7-2 0 0,-1 0-1 0 0,-13-14 0 0 0,7 11-7 0 0,2 2-34 0 0,-24-20-1 0 0,32 29-2 0 0,-1 0-1 0 0,0 1 1 0 0,0-1 0 0 0,0 1 0 0 0,-1 1 0 0 0,1-1 0 0 0,-13-2 0 0 0,-65-8 6 0 0,28 5-16 0 0,30 5 3 0 0,0 0 0 0 0,0 2 0 0 0,-38 2 0 0 0,-42-1 0 0 0,42-2 0 0 0,-71 8 0 0 0,70-1 0 0 0,-93 11 0 0 0,129-12 13 0 0,0-1 0 0 0,0-2 0 0 0,-1-1-1 0 0,-38-5 1 0 0,18-1-13 0 0,31 3 0 0 0,1 1 0 0 0,-1 0 0 0 0,1 2 0 0 0,-38 2 0 0 0,-108 14 0 0 0,140-15 0 0 0,-188 16 0 0 0,145-10 0 0 0,-28 1 0 0 0,79-7 0 0 0,1 0 0 0 0,-19 5 0 0 0,10-1 0 0 0,-143 19 0 0 0,58-13 0 0 0,68-12 22 0 0,36 0-17 0 0,0 0-1 0 0,0 1 0 0 0,0 0 0 0 0,-1 0 0 0 0,1 0 1 0 0,0 1-1 0 0,0 0 0 0 0,0-1 0 0 0,-10 5 0 0 0,13-4-4 0 0,-1 0 0 0 0,1 0 0 0 0,0 0 0 0 0,0 0 0 0 0,0 1 0 0 0,0-1 0 0 0,0 1 0 0 0,0 0 0 0 0,1-1 0 0 0,-1 1 0 0 0,-2 4 0 0 0,2-2 0 0 0,0 0 0 0 0,1 1 0 0 0,-1-1 0 0 0,1 1 0 0 0,-1 5 0 0 0,2-9 0 0 0,-5 19 0 0 0,-1 1 0 0 0,-1-1 0 0 0,-15 29 0 0 0,7-22 0 0 0,12-21 0 0 0,-1 0 0 0 0,1 0 0 0 0,0 1 0 0 0,0-1 0 0 0,0 1 0 0 0,1 0 0 0 0,0 0 0 0 0,-1 9 0 0 0,2-7-8 0 0,1 1 0 0 0,0-1 0 0 0,0 0 0 0 0,1 0 0 0 0,1 1 0 0 0,-1-1 0 0 0,6 15 0 0 0,10 33 8 0 0,49 105 0 0 0,-54-139 0 0 0,13 28 0 0 0,-24-49 10 0 0,0 1 0 0 0,0-1 0 0 0,-1 0 1 0 0,1 0-1 0 0,0 0 0 0 0,-1 1 0 0 0,1-1 0 0 0,-1 0 0 0 0,0 1 0 0 0,1-1 0 0 0,-1 0 0 0 0,0 1 0 0 0,-1-1 0 0 0,1 0 0 0 0,0 1 0 0 0,-1-1 1 0 0,1 0-1 0 0,-1 0 0 0 0,0 1 0 0 0,1-1 0 0 0,-1 0 0 0 0,0 0 0 0 0,-1 0 0 0 0,1 0 0 0 0,0 0 0 0 0,-3 3 0 0 0,-1 1 10 0 0,0 1 1 0 0,1-1-1 0 0,0 1 0 0 0,0 0 0 0 0,1 0 1 0 0,-1 1-1 0 0,2-1 0 0 0,-4 14 0 0 0,-6 13-4494 0 0,1-10-530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2:13.237"/>
    </inkml:context>
    <inkml:brush xml:id="br0">
      <inkml:brushProperty name="width" value="0.1" units="cm"/>
      <inkml:brushProperty name="height" value="0.1" units="cm"/>
      <inkml:brushProperty name="color" value="#F4F91B"/>
    </inkml:brush>
  </inkml:definitions>
  <inkml:trace contextRef="#ctx0" brushRef="#br0">1499 125 919 0 0,'-7'-9'2170'0'0,"-25"-14"-1081"0"0,24 17-766 0 0,0 1-1 0 0,-1 0 1 0 0,1 0 0 0 0,-1 1-1 0 0,0 0 1 0 0,0 1 0 0 0,-1-1-1 0 0,1 2 1 0 0,-1-1 0 0 0,-12 0-1 0 0,-5-2-52 0 0,0 1-1 0 0,-43-1 0 0 0,50 4-89 0 0,-38-7-1 0 0,19 1 38 0 0,-37 0 411 0 0,-80 3 0 0 0,-38-3 836 0 0,179 6-1423 0 0,0 1 0 0 0,0 1 0 0 0,-21 4 0 0 0,-2-1 3 0 0,5 1-19 0 0,-12 1 14 0 0,41-6-38 0 0,-8-1 27 0 0,1 1-1 0 0,-1 1 0 0 0,0 0 0 0 0,1 0 1 0 0,-1 1-1 0 0,-20 7 0 0 0,23-6-14 0 0,0 0 0 0 0,0-1 0 0 0,-17 3-1 0 0,5-2 1 0 0,16-2-4 0 0,1-1-1 0 0,0 0 0 0 0,0 0 0 0 0,-1 0 0 0 0,-5-1 1 0 0,7 0-3 0 0,-1 0 0 0 0,1 1 0 0 0,0 0 0 0 0,0-1 0 0 0,0 1 0 0 0,0 1 0 0 0,0-1 0 0 0,-1 0 0 0 0,1 1 0 0 0,0 0 0 0 0,0-1 0 0 0,-3 3 0 0 0,0-1-6 0 0,1 0 0 0 0,-1 0 0 0 0,0 0 0 0 0,0-1 0 0 0,-9 2 0 0 0,-3 0 0 0 0,16-3 3 0 0,-1 1-1 0 0,0 0 0 0 0,1 0 0 0 0,-1 0 0 0 0,1 0 0 0 0,-1 1 1 0 0,1-1-1 0 0,-1 1 0 0 0,1-1 0 0 0,0 1 0 0 0,0 0 1 0 0,0 0-1 0 0,-4 4 0 0 0,0 2 18 0 0,1 0-1 0 0,-8 15 1 0 0,9-16-12 0 0,0 0-1 0 0,0 0 1 0 0,-1 0 0 0 0,-7 8-1 0 0,8-11-7 0 0,0 1 0 0 0,1-1 0 0 0,-1 1 0 0 0,1 0 0 0 0,0 0 0 0 0,1 0 0 0 0,-1 0 0 0 0,1 0 0 0 0,0 0 0 0 0,0 1 0 0 0,-1 5 0 0 0,0 7 0 0 0,1 1 0 0 0,-1 19 0 0 0,3-21 0 0 0,-2-1 0 0 0,-5 31 0 0 0,0-23 0 0 0,1 1 0 0 0,2-1 0 0 0,0 1 0 0 0,2 0 0 0 0,0 0 0 0 0,3 34 0 0 0,2-34 56 0 0,8 41 0 0 0,-8-56-35 0 0,0 0-1 0 0,0 0 1 0 0,1 0 0 0 0,0-1-1 0 0,0 1 1 0 0,12 15-1 0 0,-12-19 28 0 0,1-1-1 0 0,-1 1 1 0 0,2-1 0 0 0,-1 0-1 0 0,0-1 1 0 0,1 1-1 0 0,0-1 1 0 0,0 0-1 0 0,0-1 1 0 0,1 0 0 0 0,7 4-1 0 0,-4-4 63 0 0,1 0-1 0 0,0 0 0 0 0,0-1 0 0 0,0-1 1 0 0,0 1-1 0 0,16-2 0 0 0,-23 0-62 0 0,1 0 0 0 0,0 1-1 0 0,-1-1 1 0 0,1 1 0 0 0,-1 0-1 0 0,1 0 1 0 0,-1 0 0 0 0,1 1 0 0 0,-1 0-1 0 0,8 3 1 0 0,-5 0-763 0 0,-1 0 0 0 0,1 1 0 0 0,-1-1 1 0 0,0 1-1 0 0,6 7 0 0 0,4 4-3767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2:16.145"/>
    </inkml:context>
    <inkml:brush xml:id="br0">
      <inkml:brushProperty name="width" value="0.1" units="cm"/>
      <inkml:brushProperty name="height" value="0.1" units="cm"/>
      <inkml:brushProperty name="color" value="#F4F91B"/>
    </inkml:brush>
  </inkml:definitions>
  <inkml:trace contextRef="#ctx0" brushRef="#br0">1256 134 1839 0 0,'-2'-4'494'0'0,"0"0"0"0"0,0 1 0 0 0,-1-1 0 0 0,1 1 0 0 0,-1 0 0 0 0,0 0-1 0 0,0 0 1 0 0,-6-4 0 0 0,6 5-432 0 0,0-1 1 0 0,0 2-1 0 0,0-1 1 0 0,0 0-1 0 0,-1 1 1 0 0,1-1-1 0 0,-1 1 0 0 0,1 0 1 0 0,-1 0-1 0 0,1 0 1 0 0,-1 1-1 0 0,0-1 0 0 0,1 1 1 0 0,-1 0-1 0 0,0 0 1 0 0,0 0-1 0 0,-6 2 0 0 0,-31 1 162 0 0,24-1-54 0 0,0-1 0 0 0,0-1-1 0 0,-27-3 1 0 0,-11 0 175 0 0,16 1 141 0 0,-72-13-1 0 0,77 8-216 0 0,0 3 0 0 0,0 0 0 0 0,-35 2 0 0 0,40 4-219 0 0,1-2 0 0 0,-1-1 1 0 0,1-1-1 0 0,-1-1 0 0 0,-32-9 0 0 0,46 9 243 0 0,-27-3 0 0 0,-10-2 56 0 0,30 3-276 0 0,0 1 1 0 0,0 0-1 0 0,-29 0 0 0 0,40 5-52 0 0,0 1-1 0 0,0 0 1 0 0,0 1 0 0 0,1-1-1 0 0,-1 2 1 0 0,-11 5-1 0 0,13-4 16 0 0,0 1 0 0 0,1 1 0 0 0,-1-1 0 0 0,1 1 0 0 0,-9 10-1 0 0,15-15-31 0 0,-3 4 45 0 0,1 0 0 0 0,-1 0-1 0 0,1 0 1 0 0,0 1 0 0 0,0-1 0 0 0,1 1 0 0 0,-1 0 0 0 0,2 0-1 0 0,-4 12 1 0 0,-1 8 128 0 0,-3 36 0 0 0,8-44-70 0 0,1-17-88 0 0,-1 8 96 0 0,0 0 1 0 0,1 0 0 0 0,0 0 0 0 0,1 1 0 0 0,0-1 0 0 0,1 0 0 0 0,0 0 0 0 0,0 0 0 0 0,1 0 0 0 0,3 10 0 0 0,5 5 19 0 0,-6-17-107 0 0,0 1 0 0 0,-1 0 0 0 0,0-1-1 0 0,-1 1 1 0 0,1 1 0 0 0,-2-1 0 0 0,1 0-1 0 0,-1 0 1 0 0,-1 18 0 0 0,-3-3-21 0 0,0 6 9 0 0,-1 38-1 0 0,4-58-13 0 0,1-1-1 0 0,0 1 1 0 0,0 0 0 0 0,1-1-1 0 0,0 0 1 0 0,1 0 0 0 0,0 1 0 0 0,5 9-1 0 0,-4-13 9 0 0,0 0-1 0 0,1 0 1 0 0,0 0-1 0 0,6 6 1 0 0,5 4 6 0 0,-14-13-12 0 0,1-1-1 0 0,-1 0 1 0 0,1 0 0 0 0,0 1-1 0 0,0-2 1 0 0,0 1-1 0 0,0 0 1 0 0,0-1-1 0 0,0 1 1 0 0,4 0 0 0 0,38 10 62 0 0,-16-5-44 0 0,-3-1-8 0 0,0-1 1 0 0,0-1-1 0 0,0-1 0 0 0,0-1 0 0 0,0-2 1 0 0,0 0-1 0 0,1-2 0 0 0,26-5 0 0 0,-16 4 4 0 0,0 2 0 0 0,65 7 0 0 0,-41-2-8 0 0,70 9-10 0 0,4 1 0 0 0,14-14 0 0 0,-63-1 0 0 0,-83 1 2 0 0,1-1 1 0 0,-1 1-1 0 0,0 0 0 0 0,1-1 0 0 0,-1 0 0 0 0,0 0 0 0 0,1 0 1 0 0,-1 0-1 0 0,0 0 0 0 0,0-1 0 0 0,4-2 0 0 0,0-1 9 0 0,0 0 0 0 0,-1 0 0 0 0,7-8 0 0 0,-8 8-6 0 0,-1 0 5 0 0,-1 1 0 0 0,0 0 0 0 0,0-1 0 0 0,0 0-1 0 0,-1 0 1 0 0,1 1 0 0 0,-1-1 0 0 0,0-1 0 0 0,-1 1 0 0 0,1 0 0 0 0,-1 0 0 0 0,1-9 0 0 0,0-9-21 0 0,-1-38 0 0 0,-1 41 21 0 0,2-59 29 0 0,0 40 133 0 0,-1 0-1 0 0,-8-60 1 0 0,3 70-222 0 0,-2 0 1 0 0,-1 0 0 0 0,-1 0 0 0 0,-1 1 0 0 0,-1 1-1 0 0,-2-1 1 0 0,-1 2 0 0 0,-16-26 0 0 0,26 46-1123 0 0,0 1-335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6:24.092"/>
    </inkml:context>
    <inkml:brush xml:id="br0">
      <inkml:brushProperty name="width" value="0.1" units="cm"/>
      <inkml:brushProperty name="height" value="0.1" units="cm"/>
      <inkml:brushProperty name="color" value="#F4F91B"/>
    </inkml:brush>
  </inkml:definitions>
  <inkml:trace contextRef="#ctx0" brushRef="#br0">12 131 455 0 0,'-1'-1'-203'0'0,"-10"-13"1404"0"0,12 14-993 0 0,-1-1-1 0 0,1 1 1 0 0,-1 0 0 0 0,1-1 0 0 0,0 1 0 0 0,-1-1 0 0 0,1 1-1 0 0,-1 0 1 0 0,1-1 0 0 0,0 1 0 0 0,-1 0 0 0 0,1 0 0 0 0,0 0 0 0 0,-1-1-1 0 0,1 1 1 0 0,0 0 0 0 0,-1 0 0 0 0,2 0 0 0 0,1-1-163 0 0,138-42 3290 0 0,-132 39-3207 0 0,1-1 0 0 0,-1 0 0 0 0,0 0 0 0 0,8-8 0 0 0,-9 7 51 0 0,1 1 1 0 0,0-1 0 0 0,14-6-1 0 0,-19 11-135 0 0,-1 0-1 0 0,1 0 1 0 0,-1 0-1 0 0,1 0 1 0 0,0 1-1 0 0,-1-1 1 0 0,1 1-1 0 0,0 0 0 0 0,0 0 1 0 0,-1 1-1 0 0,1-1 1 0 0,0 1-1 0 0,6 1 1 0 0,97 39-34 0 0,-29-9 1 0 0,-49-21 14 0 0,-16-6-9 0 0,0 0-1 0 0,0-1 0 0 0,0 0 1 0 0,0-1-1 0 0,16 2 0 0 0,457 50 689 0 0,-364-35-687 0 0,-43-6 7 0 0,82 3-1 0 0,-87-13-12 0 0,92 1 58 0 0,-131-6-50 0 0,0-1 1 0 0,59-12 0 0 0,-81 11 36 0 0,0 0 0 0 0,0-1 1 0 0,0-1-1 0 0,-1 0 0 0 0,0-1 0 0 0,0 0 1 0 0,0-1-1 0 0,0 0 0 0 0,-1-1 0 0 0,18-16 1 0 0,-26 21-35 0 0,1 1 1 0 0,0-1-1 0 0,0 0 1 0 0,0 1-1 0 0,0 0 1 0 0,0 0-1 0 0,0 0 1 0 0,8-1-1 0 0,-3-5 10 0 0,-8 6-10 0 0,-6 6-12 0 0,1 2-980 0 0,-1-1 0 0 0,1 1 0 0 0,-5 10 0 0 0,1-4-2814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6:29.073"/>
    </inkml:context>
    <inkml:brush xml:id="br0">
      <inkml:brushProperty name="width" value="0.1" units="cm"/>
      <inkml:brushProperty name="height" value="0.1" units="cm"/>
      <inkml:brushProperty name="color" value="#F4F91B"/>
    </inkml:brush>
  </inkml:definitions>
  <inkml:trace contextRef="#ctx0" brushRef="#br0">16 22 2183 0 0,'-9'-11'260'0'0,"4"6"1469"0"0,5 5-1711 0 0,0 0 0 0 0,0 0 0 0 0,0 0 0 0 0,-1 0 0 0 0,1 0 1 0 0,0 0-1 0 0,0-1 0 0 0,0 1 0 0 0,0 0 0 0 0,0 0 0 0 0,0 0 0 0 0,0 0 0 0 0,0-1 0 0 0,0 1 0 0 0,0 0 1 0 0,0 0-1 0 0,0 0 0 0 0,0 0 0 0 0,0 0 0 0 0,0-1 0 0 0,0 1 0 0 0,0 0 0 0 0,0 0 0 0 0,0 0 1 0 0,0 0-1 0 0,0 0 0 0 0,0-1 0 0 0,0 1 0 0 0,0 0 0 0 0,1 0 0 0 0,-1 0 0 0 0,0 0 0 0 0,0 0 1 0 0,0-1-1 0 0,0 1 0 0 0,0 0 0 0 0,0 0 0 0 0,0 0 0 0 0,1 0 0 0 0,-1 0 0 0 0,0 0 0 0 0,0 0 0 0 0,0 0 1 0 0,0 0-1 0 0,0 0 0 0 0,0 0 0 0 0,1-1 0 0 0,-1 1 0 0 0,0 0 0 0 0,0 0 0 0 0,0 0 0 0 0,0 0 1 0 0,1 0-1 0 0,-1 0 0 0 0,0 0 0 0 0,0 0 0 0 0,0 0 0 0 0,0 0 0 0 0,0 1 0 0 0,1-1 0 0 0,-1 0 1 0 0,0 0-1 0 0,0 0 0 0 0,0 0 0 0 0,0 0 0 0 0,0 0 0 0 0,1 0 0 0 0,-1 0 0 0 0,0 0 0 0 0,2 2 111 0 0,1 0 0 0 0,-1-1 0 0 0,0 1 0 0 0,0 0-1 0 0,0 0 1 0 0,0 0 0 0 0,3 4 0 0 0,1 2 79 0 0,-2-4-136 0 0,-1-1-11 0 0,-1-1 0 0 0,1 1 0 0 0,0 0 0 0 0,0-1 0 0 0,0 0 0 0 0,0 0 0 0 0,0 0 0 0 0,0 0 0 0 0,0 0 0 0 0,1 0 0 0 0,-1-1 0 0 0,7 2 0 0 0,2 0 125 0 0,43 12 173 0 0,0-3 1 0 0,99 8-1 0 0,45-6 68 0 0,131 16 237 0 0,-93 3 309 0 0,-196-26-797 0 0,1-3 0 0 0,64-2 0 0 0,-13-14-48 0 0,-86 11-168 0 0,-3 1-161 0 0,-1-1 1 0 0,0 1-1 0 0,0-1 0 0 0,0 1 1 0 0,0 0-1 0 0,1 1 1 0 0,-1-1-1 0 0,0 0 0 0 0,0 1 1 0 0,0 0-1 0 0,0-1 0 0 0,0 1 1 0 0,0 1-1 0 0,0-1 0 0 0,4 2 1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6:34.534"/>
    </inkml:context>
    <inkml:brush xml:id="br0">
      <inkml:brushProperty name="width" value="0.1" units="cm"/>
      <inkml:brushProperty name="height" value="0.1" units="cm"/>
      <inkml:brushProperty name="color" value="#F4F91B"/>
    </inkml:brush>
  </inkml:definitions>
  <inkml:trace contextRef="#ctx0" brushRef="#br0">0 97 919 0 0,'15'-3'87'0'0,"27"-9"0"0"0,-3 1 653 0 0,-18 7-309 0 0,38-1 1 0 0,-27 3-281 0 0,4-2 79 0 0,1 0 185 0 0,0 2 1 0 0,0 1 0 0 0,56 6-1 0 0,-12 12 264 0 0,8 2-447 0 0,-65-16-202 0 0,19 3 62 0 0,57 1-1 0 0,-53-9 26 0 0,86-16-1 0 0,-1-1-50 0 0,152 2 177 0 0,-219 15-107 0 0,0-3 1 0 0,97-19-1 0 0,-138 18-23 0 0,1 1 0 0 0,-1 2 1 0 0,1 0-1 0 0,0 2 0 0 0,-1 0 0 0 0,1 2 0 0 0,27 4 0 0 0,-1 6 10 0 0,92 33 0 0 0,-19-3 23 0 0,-92-29-82 0 0,-21-8 8 0 0,1 1 0 0 0,0-2 0 0 0,0 1 0 0 0,0-2 0 0 0,0 0 0 0 0,20 2 0 0 0,15-10 419 0 0,-46 6-496 0 0,1 0-1 0 0,-1 0 1 0 0,1 0 0 0 0,-1 0-1 0 0,0 1 1 0 0,1-1 0 0 0,-1 0-1 0 0,1 1 1 0 0,-1-1 0 0 0,0 1-1 0 0,1-1 1 0 0,-1 1 0 0 0,0 0-1 0 0,0-1 1 0 0,1 1 0 0 0,-1 0-1 0 0,0 0 1 0 0,0 0 0 0 0,2 2-1 0 0,0 3-122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7:02.798"/>
    </inkml:context>
    <inkml:brush xml:id="br0">
      <inkml:brushProperty name="width" value="0.1" units="cm"/>
      <inkml:brushProperty name="height" value="0.1" units="cm"/>
      <inkml:brushProperty name="color" value="#F4F91B"/>
    </inkml:brush>
  </inkml:definitions>
  <inkml:trace contextRef="#ctx0" brushRef="#br0">0 18 1375 0 0,'0'0'38'0'0,"0"-1"0"0"0,0 0-1 0 0,0 0 1 0 0,1 0-1 0 0,-1 1 1 0 0,0-1 0 0 0,0 0-1 0 0,1 0 1 0 0,-1 0-1 0 0,1 1 1 0 0,-1-1-1 0 0,0 0 1 0 0,1 1 0 0 0,-1-1-1 0 0,1 0 1 0 0,0 1-1 0 0,-1-1 1 0 0,1 1 0 0 0,-1-1-1 0 0,1 1 1 0 0,0-1-1 0 0,-1 1 1 0 0,1-1-1 0 0,0 1 1 0 0,0 0 0 0 0,-1-1-1 0 0,1 1 1 0 0,0 0-1 0 0,0 0 1 0 0,0-1-1 0 0,0 1 1 0 0,-1 0 0 0 0,1 0-1 0 0,0 0 1 0 0,0 0-1 0 0,1 0 1 0 0,5 0 275 0 0,0 1 1 0 0,0-1-1 0 0,10 3 1 0 0,-6-1-564 0 0,13 1 307 0 0,24 3 46 0 0,54-4 424 0 0,84 3 935 0 0,-144-7-1049 0 0,45-7 0 0 0,-56 4-300 0 0,1 2 0 0 0,0 1 0 0 0,48 3 0 0 0,-38 3-105 0 0,170 14-6 0 0,84 18-2 0 0,-49-3 0 0 0,29-26 64 0 0,-215-6-759 0 0,-1 2 0 0 0,66 13 0 0 0,-105-12-1540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7:18.324"/>
    </inkml:context>
    <inkml:brush xml:id="br0">
      <inkml:brushProperty name="width" value="0.1" units="cm"/>
      <inkml:brushProperty name="height" value="0.1" units="cm"/>
      <inkml:brushProperty name="color" value="#F4F91B"/>
    </inkml:brush>
  </inkml:definitions>
  <inkml:trace contextRef="#ctx0" brushRef="#br0">2338 13 1375 0 0,'-1'-13'280'0'0,"-3"14"1059"0"0,-5 3-846 0 0,7-4-355 0 0,0 1-1 0 0,-1-2 0 0 0,1 1 1 0 0,-1 0-1 0 0,1 0 0 0 0,0-1 0 0 0,-4 0 1 0 0,-11-2 535 0 0,-22 6-368 0 0,30-1-187 0 0,0-1-1 0 0,0-1 1 0 0,-1 1-1 0 0,-12-3 0 0 0,12 2-26 0 0,1 0-1 0 0,-1 0 1 0 0,0 1-1 0 0,1 0 1 0 0,-1 1-1 0 0,1 0 1 0 0,0 0-1 0 0,-1 1 1 0 0,-10 5-1 0 0,-33 9-64 0 0,27-13 359 0 0,-38 2 0 0 0,-19 4-91 0 0,70-9-254 0 0,0 0 1 0 0,0 0-1 0 0,-20-2 0 0 0,-24 1 191 0 0,12-1-176 0 0,35 0-47 0 0,0 1 1 0 0,1 0-1 0 0,-18 2 0 0 0,-97 16 45 0 0,83-17-53 0 0,32-1 0 0 0,1 0 0 0 0,-1 0 0 0 0,-11 2 0 0 0,0 1 0 0 0,13-2 0 0 0,-1 0 0 0 0,1 0 0 0 0,0 1 0 0 0,0 0 0 0 0,0 0 0 0 0,-10 5 0 0 0,14-6 2 0 0,1 0-1 0 0,0 0 1 0 0,-1 0 0 0 0,1 0-1 0 0,-1-1 1 0 0,1 1-1 0 0,-1-1 1 0 0,0 0-1 0 0,1 0 1 0 0,-1 0-1 0 0,1 0 1 0 0,-1 0-1 0 0,-2-1 1 0 0,2 1 2 0 0,0-1 0 0 0,0 1-1 0 0,0 0 1 0 0,0 0 0 0 0,1 0 0 0 0,-1 0 0 0 0,0 1 0 0 0,0-1 0 0 0,0 1 0 0 0,-2 1-1 0 0,1-1-3 0 0,0 0 0 0 0,0 0 0 0 0,0 0 0 0 0,0 0 0 0 0,0-1 0 0 0,0 1 0 0 0,-6-1 0 0 0,-12 1 0 0 0,-17 1 0 0 0,10 1 0 0 0,25-3 0 0 0,-1 1 0 0 0,1-1 0 0 0,-1 0 0 0 0,1 1 0 0 0,0 0 0 0 0,-8 3 0 0 0,7-3 0 0 0,0 1 0 0 0,-1-1 0 0 0,1 0 0 0 0,-1 0 0 0 0,1-1 0 0 0,-1 1 0 0 0,-8-2 0 0 0,9 1 0 0 0,1 0 0 0 0,-1 0 0 0 0,0 0 0 0 0,0 1 0 0 0,1-1 0 0 0,-1 1 0 0 0,0 0 0 0 0,1 1 0 0 0,-1-1 0 0 0,-4 3 0 0 0,0-1 0 0 0,0 0 0 0 0,1 0 0 0 0,-1-1 0 0 0,0-1 0 0 0,0 1 0 0 0,0-1 0 0 0,0-1 0 0 0,-15 0 0 0 0,23 0 0 0 0,-94-1 0 0 0,76 1 0 0 0,1 2 0 0 0,-24 5 0 0 0,20-3 0 0 0,-8 0 0 0 0,-51 1 0 0 0,-68-9 0 0 0,48-1 11 0 0,-29-2 71 0 0,111 6-47 0 0,-20-3-35 0 0,-20-1 0 0 0,53 5-9 0 0,2-1-3 0 0,0 1 1 0 0,-1 0-1 0 0,1 0 1 0 0,-1 0-1 0 0,1 1 1 0 0,0 0-1 0 0,-1-1 1 0 0,1 2-1 0 0,0-1 1 0 0,0 0-1 0 0,-1 1 1 0 0,1 0-1 0 0,0 0 1 0 0,1 0 0 0 0,-6 4-1 0 0,0 1-107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7:23.580"/>
    </inkml:context>
    <inkml:brush xml:id="br0">
      <inkml:brushProperty name="width" value="0.1" units="cm"/>
      <inkml:brushProperty name="height" value="0.1" units="cm"/>
      <inkml:brushProperty name="color" value="#F4F91B"/>
    </inkml:brush>
  </inkml:definitions>
  <inkml:trace contextRef="#ctx0" brushRef="#br0">2441 4 919 0 0,'-1'-1'38'0'0,"-1"1"0"0"0,0-1-1 0 0,0 1 1 0 0,1-1 0 0 0,-1 1-1 0 0,0 0 1 0 0,0-1-1 0 0,1 1 1 0 0,-1 0 0 0 0,0 0-1 0 0,0 1 1 0 0,0-1-1 0 0,1 0 1 0 0,-1 1 0 0 0,0-1-1 0 0,0 1 1 0 0,1-1 0 0 0,-3 2-1 0 0,-7 1 6 0 0,-70 16 240 0 0,53-11 79 0 0,0-1-1 0 0,-31 3 1 0 0,-66-4 824 0 0,114-6-1128 0 0,0 1-1 0 0,0 1 0 0 0,0 0 1 0 0,0 1-1 0 0,-10 3 0 0 0,18-5-15 0 0,1-1-1 0 0,-1 0 1 0 0,0 0-1 0 0,1 1 1 0 0,-1-2-1 0 0,1 1 1 0 0,-1 0-1 0 0,1 0 1 0 0,-1-1-1 0 0,1 0 1 0 0,-1 1-1 0 0,1-1 0 0 0,-1 0 1 0 0,1 0-1 0 0,0 0 1 0 0,-1-1-1 0 0,1 1 1 0 0,0-1-1 0 0,-3-2 1 0 0,1 2 30 0 0,0 1 0 0 0,0-1 0 0 0,0 1 0 0 0,0 0 0 0 0,-6-1 0 0 0,-10-4 242 0 0,11 3-252 0 0,1 0 0 0 0,-2 0 0 0 0,1 0 0 0 0,0 1 0 0 0,-1 1 0 0 0,1 0-1 0 0,0 0 1 0 0,-1 1 0 0 0,0 0 0 0 0,1 0 0 0 0,-1 1 0 0 0,1 0 0 0 0,0 1 0 0 0,-13 4-1 0 0,6-2-61 0 0,0 0 0 0 0,-29 2 0 0 0,-17 4 0 0 0,55-9 0 0 0,-4 3 2 0 0,0-2-1 0 0,0 0 1 0 0,0 0-1 0 0,0-1 1 0 0,0 0 0 0 0,-20-1-1 0 0,7-3 112 0 0,11 3-62 0 0,0-1-1 0 0,1-1 1 0 0,-1 0 0 0 0,1-1 0 0 0,-1-1 0 0 0,-15-6 0 0 0,23 8-34 0 0,-1 0 0 0 0,1 0-1 0 0,0 1 1 0 0,-1 0 0 0 0,0 0-1 0 0,1 0 1 0 0,-1 0 0 0 0,0 1-1 0 0,1 0 1 0 0,-1 0 0 0 0,-8 2-1 0 0,2-2-16 0 0,11 0 0 0 0,0-1 0 0 0,0 1 0 0 0,0 0 0 0 0,0 0 0 0 0,0 0 0 0 0,1 0 0 0 0,-1 0 0 0 0,0 0 0 0 0,0 1 0 0 0,0-1 0 0 0,0 0 0 0 0,0 0 0 0 0,0 1 0 0 0,-1 0 0 0 0,-3 1 0 0 0,-1-1 0 0 0,1 1 0 0 0,-1-1 0 0 0,1 0 0 0 0,-1-1 0 0 0,0 1 0 0 0,0-1 0 0 0,-6-1 0 0 0,6 1 0 0 0,-16 10 0 0 0,18-10 0 0 0,1 1 0 0 0,-1 0 0 0 0,1 0 0 0 0,0 0 0 0 0,-1 0 0 0 0,1 1 0 0 0,-5 2 0 0 0,-14 5 0 0 0,-10 5 0 0 0,12-4 0 0 0,13-7 0 0 0,-1-1 0 0 0,1-1 0 0 0,-1 1 0 0 0,0-1 0 0 0,-13 0 0 0 0,11-1 0 0 0,-1 1 0 0 0,-15 3 0 0 0,-12 5 32 0 0,-47 4 0 0 0,75-13 29 0 0,0 0 1 0 0,-20-4-1 0 0,14 2-5 0 0,-13 1 6 0 0,-28 1-1 0 0,-24-2 16 0 0,-4 0-77 0 0,-1-2 0 0 0,82 4 7 0 0,-1-1-1 0 0,1 0 0 0 0,-1 0 1 0 0,1-1-1 0 0,0 1 0 0 0,-1-1 0 0 0,1 0 1 0 0,0 0-1 0 0,0-1 0 0 0,0 1 1 0 0,1-1-1 0 0,-1 0 0 0 0,1 0 1 0 0,-1 0-1 0 0,-2-4 0 0 0,2 3 1 0 0,0 0 0 0 0,1 1 0 0 0,-1 0 0 0 0,-1-1 0 0 0,1 1 0 0 0,0 1 0 0 0,-1-1 0 0 0,0 1 0 0 0,1 0 0 0 0,-1 0 0 0 0,0 0 0 0 0,-7-1 0 0 0,-69-11 30 0 0,-17 0 116 0 0,90 13-153 0 0,-1 1 0 0 0,1 0 0 0 0,-1 1 0 0 0,1 0 0 0 0,-1 1 0 0 0,1-1 0 0 0,0 1 0 0 0,0 1 0 0 0,0 0 0 0 0,0 0 0 0 0,-13 7 0 0 0,9-4-184 0 0,-1 0-22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0:15.409"/>
    </inkml:context>
    <inkml:brush xml:id="br0">
      <inkml:brushProperty name="width" value="0.1" units="cm"/>
      <inkml:brushProperty name="height" value="0.1" units="cm"/>
      <inkml:brushProperty name="color" value="#E71224"/>
    </inkml:brush>
  </inkml:definitions>
  <inkml:trace contextRef="#ctx0" brushRef="#br0">1 13 1375 0 0,'1'0'652'0'0,"2"1"-396"0"0,-1 0-1 0 0,1 1 0 0 0,-1-1 0 0 0,0 1 1 0 0,0-1-1 0 0,1 1 0 0 0,-1 0 0 0 0,-1 0 1 0 0,3 2-1 0 0,2 2 20 0 0,1-1-175 0 0,-1 0-1 0 0,1-1 0 0 0,0 0 0 0 0,0-1 1 0 0,0 1-1 0 0,1-1 0 0 0,-1-1 1 0 0,1 1-1 0 0,0-1 0 0 0,0-1 0 0 0,13 2 1 0 0,10-1 223 0 0,50-3 1 0 0,-78 1-299 0 0,202-22 772 0 0,-131 11-591 0 0,97-2-1 0 0,2 20 70 0 0,41 0 74 0 0,-35-21-157 0 0,-63 3-64 0 0,87 6 288 0 0,229-7-88 0 0,-342 10-290 0 0,170 15-1 0 0,-37 4 1 0 0,-45-6-23 0 0,-113-2 11 0 0,82 23-1 0 0,-59-12-12 0 0,-71-17-13 0 0,0-1 0 0 0,0-1 0 0 0,25-2 0 0 0,-20 0 0 0 0,27 3 0 0 0,7 4 22 0 0,1-2-1 0 0,75-5 0 0 0,-127 1-18 0 0,9-2 17 0 0,-1 2 1 0 0,23 1-1 0 0,-35-1-31 0 0,1 1 0 0 0,0-1 0 0 0,-1 1 0 0 0,1 0 0 0 0,-1-1 0 0 0,0 1 0 0 0,1 0 0 0 0,-1 0 0 0 0,0 0 1 0 0,1 0-1 0 0,-1 0 0 0 0,0 0 0 0 0,0 1 0 0 0,0-1 0 0 0,0 0 0 0 0,0 0 0 0 0,0 1 0 0 0,0-1 0 0 0,0 1 0 0 0,0 1 0 0 0,1 3-343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7:34.987"/>
    </inkml:context>
    <inkml:brush xml:id="br0">
      <inkml:brushProperty name="width" value="0.1" units="cm"/>
      <inkml:brushProperty name="height" value="0.1" units="cm"/>
      <inkml:brushProperty name="color" value="#F4F91B"/>
    </inkml:brush>
  </inkml:definitions>
  <inkml:trace contextRef="#ctx0" brushRef="#br0">1 1 1351 0 0,'0'4'53'0'0,"0"0"0"0"0,0 1-1 0 0,1-1 1 0 0,0 0-1 0 0,0 0 1 0 0,0 0-1 0 0,0 0 1 0 0,1 0-1 0 0,-1 0 1 0 0,1 0 0 0 0,3 4-1 0 0,-5-7 25 0 0,1-1 0 0 0,0 1 0 0 0,-1 0 0 0 0,1-1 0 0 0,0 1-1 0 0,-1-1 1 0 0,1 1 0 0 0,0-1 0 0 0,0 1 0 0 0,-1-1 0 0 0,1 0 0 0 0,0 1 0 0 0,0-1 0 0 0,0 0-1 0 0,-1 1 1 0 0,1-1 0 0 0,0 0 0 0 0,0 0 0 0 0,0 0 0 0 0,0 0 0 0 0,0 0 0 0 0,0 0 0 0 0,0 0-1 0 0,-1 0 1 0 0,1 0 0 0 0,0-1 0 0 0,0 1 0 0 0,1-1 0 0 0,0 1 51 0 0,-1 0 1 0 0,1-1 0 0 0,-1 1-1 0 0,1 0 1 0 0,-1 0-1 0 0,1 0 1 0 0,-1 0-1 0 0,1 0 1 0 0,-1 0 0 0 0,3 1-1 0 0,32 12 571 0 0,-25-8-627 0 0,1 0 1 0 0,-1-1-1 0 0,1-1 0 0 0,0 0 1 0 0,0-1-1 0 0,22 2 0 0 0,52 0 1165 0 0,-50-1-1037 0 0,46-2-1 0 0,-40-4 39 0 0,56 3 0 0 0,-48 2 74 0 0,59-6-1 0 0,-66 1-184 0 0,0 2 1 0 0,62 6 0 0 0,-46 1-4 0 0,0-3 1 0 0,86-6-1 0 0,-7-1 111 0 0,-90 2-161 0 0,49-9 1 0 0,-64 6-13 0 0,0 1 0 0 0,1 2 0 0 0,-1 1-1 0 0,45 5 1 0 0,-26 3-36 0 0,1-2 0 0 0,0-2-1 0 0,0-3 1 0 0,56-7-1 0 0,-63 2 37 0 0,0 2 0 0 0,-1 2 0 0 0,1 2 0 0 0,68 10 0 0 0,-57-2-62 0 0,103 15 32 0 0,-118-20 27 0 0,76-2-1 0 0,103-5 187 0 0,-67-3-117 0 0,16 9-128 0 0,-115 0 0 0 0,-6 2 33 0 0,-37-3-16 0 0,1 0 0 0 0,-1-1 0 0 0,1-1 0 0 0,15-1 0 0 0,56-2-10 0 0,-25 2 60 0 0,-6-1-50 0 0,52-5 30 0 0,171-21 156 0 0,-173 33-96 0 0,90-17-33 0 0,-121 5-46 0 0,94-6 72 0 0,-77 5-44 0 0,-52 4-10 0 0,0 2-1 0 0,50 2 0 0 0,-36 4-24 0 0,-18-2 56 0 0,36 6 1 0 0,-59-6-97 0 0,1 1 0 0 0,-1 0 0 0 0,0 0 0 0 0,0 1-1 0 0,0 0 1 0 0,0 1 0 0 0,13 8 0 0 0,-3 3-124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7:36.649"/>
    </inkml:context>
    <inkml:brush xml:id="br0">
      <inkml:brushProperty name="width" value="0.1" units="cm"/>
      <inkml:brushProperty name="height" value="0.1" units="cm"/>
      <inkml:brushProperty name="color" value="#F4F91B"/>
    </inkml:brush>
  </inkml:definitions>
  <inkml:trace contextRef="#ctx0" brushRef="#br0">6 11 2127 0 0,'-6'-5'711'0'0,"14"8"81"0"0,16 4 235 0 0,34 6 1 0 0,-43-11-749 0 0,1-1 0 0 0,-1-1 1 0 0,31-3-1 0 0,-28 1 86 0 0,0 1 0 0 0,26 1 0 0 0,-21 2-273 0 0,-1-2 1 0 0,0 0 0 0 0,1-2 0 0 0,-1 0 0 0 0,0-2-1 0 0,22-5 1 0 0,-20 5 28 0 0,0 1-1 0 0,0 1 1 0 0,0 1 0 0 0,47 4-1 0 0,3 0-99 0 0,-61-3-13 0 0,6 0 60 0 0,1 0 0 0 0,-1 1 0 0 0,1 1 0 0 0,-1 0 0 0 0,25 8 0 0 0,-28-6-54 0 0,0 0-1 0 0,0-1 1 0 0,30 1-1 0 0,11 2-14 0 0,-34-1 17 0 0,-17-3-9 0 0,0-1 0 0 0,-1 0 0 0 0,1 0-1 0 0,0 0 1 0 0,0-1 0 0 0,10 0 0 0 0,2-1 7 0 0,-14 1-5 0 0,0-1 0 0 0,0 1-1 0 0,1 0 1 0 0,-1-1 0 0 0,0 0-1 0 0,6-2 1 0 0,-3 1 24 0 0,-1 1 1 0 0,1-1-1 0 0,-1 2 0 0 0,1-1 0 0 0,0 1 1 0 0,-1 0-1 0 0,9 1 0 0 0,2 0 10 0 0,-7-5 35 0 0,-10 5-84 0 0,1-1 0 0 0,0 0 0 0 0,-1 1 1 0 0,1 0-1 0 0,0-1 0 0 0,-1 1 0 0 0,1-1 1 0 0,-1 1-1 0 0,1 0 0 0 0,-1-1 0 0 0,1 1 0 0 0,-1 0 1 0 0,0-1-1 0 0,1 1 0 0 0,-1 0 0 0 0,0 0 1 0 0,0-1-1 0 0,1 1 0 0 0,-1 0 0 0 0,0 1 1 0 0,0-1-181 0 0,3 10-2179 0 0,0 5-849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7:38.752"/>
    </inkml:context>
    <inkml:brush xml:id="br0">
      <inkml:brushProperty name="width" value="0.1" units="cm"/>
      <inkml:brushProperty name="height" value="0.1" units="cm"/>
      <inkml:brushProperty name="color" value="#F4F91B"/>
    </inkml:brush>
  </inkml:definitions>
  <inkml:trace contextRef="#ctx0" brushRef="#br0">817 35 2071 0 0,'-2'-2'61'0'0,"1"0"0"0"0,-1 0-1 0 0,0 1 1 0 0,0-1 0 0 0,0 0-1 0 0,0 1 1 0 0,0-1 0 0 0,0 1-1 0 0,0 0 1 0 0,0 0 0 0 0,0 0-1 0 0,-1 0 1 0 0,1 0 0 0 0,0 0-1 0 0,-1 1 1 0 0,1-1 0 0 0,-1 1-1 0 0,1 0 1 0 0,-1-1 0 0 0,1 1-1 0 0,-1 0 1 0 0,1 0 0 0 0,0 1-1 0 0,-1-1 1 0 0,1 1 0 0 0,-1-1-1 0 0,1 1 1 0 0,-1 0 0 0 0,-3 1-1 0 0,-12 5 71 0 0,1-2-1 0 0,-2 0 0 0 0,1-1 0 0 0,0-1 0 0 0,-1 0 1 0 0,1-2-1 0 0,-1 0 0 0 0,0-1 0 0 0,1-1 0 0 0,-28-4 0 0 0,22 0 124 0 0,-1 0 0 0 0,1 2-1 0 0,0 1 1 0 0,-1 1-1 0 0,-28 2 1 0 0,34 2-243 0 0,-23 1-12 0 0,35-4 93 0 0,-1-1 0 0 0,1-1-1 0 0,0 1 1 0 0,-1-1-1 0 0,1 0 1 0 0,-13-7 0 0 0,14 7-14 0 0,-1-1 0 0 0,1 1 0 0 0,0-1 0 0 0,-1 2 0 0 0,0-1 0 0 0,1 1 0 0 0,-1 0 0 0 0,-12 0 0 0 0,8 3-83 0 0,0 0 0 0 0,0 0 0 0 0,0 1 0 0 0,1 0 0 0 0,-1 1 0 0 0,1 0 0 0 0,0 1 0 0 0,0 0 0 0 0,-15 11 0 0 0,0 1-281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7:41.300"/>
    </inkml:context>
    <inkml:brush xml:id="br0">
      <inkml:brushProperty name="width" value="0.1" units="cm"/>
      <inkml:brushProperty name="height" value="0.1" units="cm"/>
      <inkml:brushProperty name="color" value="#F4F91B"/>
    </inkml:brush>
  </inkml:definitions>
  <inkml:trace contextRef="#ctx0" brushRef="#br0">13 38 455 0 0,'0'-1'23'0'0,"0"-1"0"0"0,0 1-1 0 0,-1 0 1 0 0,1 0-1 0 0,0 0 1 0 0,-1 0 0 0 0,1 0-1 0 0,-1 0 1 0 0,1 0-1 0 0,-1 0 1 0 0,1 0 0 0 0,-2-1-1 0 0,1 1 75 0 0,0 0 0 0 0,1 1 0 0 0,-1-1 0 0 0,1 0 0 0 0,-1-1 0 0 0,0 1 0 0 0,1 0 0 0 0,0 0 0 0 0,-1 0 0 0 0,1 0 0 0 0,0 0 0 0 0,-1-2 0 0 0,1 2-59 0 0,0 1-1 0 0,0 0 1 0 0,0-1 0 0 0,0 1-1 0 0,0 0 1 0 0,0 0-1 0 0,0-1 1 0 0,0 1 0 0 0,1 0-1 0 0,-1 0 1 0 0,0-1-1 0 0,0 1 1 0 0,0 0 0 0 0,0 0-1 0 0,0-1 1 0 0,1 1-1 0 0,-1 0 1 0 0,0 0 0 0 0,0 0-1 0 0,0-1 1 0 0,1 1-1 0 0,-1 0 1 0 0,0 0 0 0 0,0 0-1 0 0,0 0 1 0 0,1-1-1 0 0,-1 1 1 0 0,0 0-1 0 0,0 0 1 0 0,1 0 0 0 0,-1 0-1 0 0,0 0 1 0 0,1 0-1 0 0,-1 0 1 0 0,0 0 0 0 0,0 0-1 0 0,1 0 1 0 0,-1 0-1 0 0,0 0 1 0 0,0 0 0 0 0,1 0-1 0 0,-1 0 1 0 0,0 0-1 0 0,1 0 1 0 0,-1 0 0 0 0,0 0-1 0 0,0 0 1 0 0,1 0-1 0 0,-1 1 1 0 0,0-1 0 0 0,1 0-1 0 0,20 10 197 0 0,-3-1 134 0 0,6 0 216 0 0,-20-7-517 0 0,0-1-1 0 0,-1 1 1 0 0,1-1 0 0 0,0 0 0 0 0,0 0-1 0 0,0 0 1 0 0,0-1 0 0 0,5 1-1 0 0,8-1 192 0 0,-7 1-30 0 0,0-1-1 0 0,0-1 1 0 0,13-1-1 0 0,-1-1-63 0 0,0 2 0 0 0,1 0 0 0 0,-1 1 0 0 0,0 2 0 0 0,27 4 0 0 0,-33-4-102 0 0,2 1-66 0 0,14 1 87 0 0,-1-1 0 0 0,57-1 0 0 0,-71-3-64 0 0,0 1 0 0 0,24 4 1 0 0,-26-2-19 0 0,0-1 1 0 0,0 0-1 0 0,26-3 1 0 0,-12-1 70 0 0,0 2 0 0 0,1 1 0 0 0,30 5 0 0 0,28-1 11 0 0,-69-2-65 0 0,1-1 0 0 0,30 9 0 0 0,9 0 2 0 0,-56-10-16 0 0,0 1-1 0 0,-1-1 1 0 0,1 1-1 0 0,-1 0 1 0 0,1 0-1 0 0,-1 0 1 0 0,0 0-1 0 0,1 0 1 0 0,-1 0-1 0 0,0 1 1 0 0,0-1-1 0 0,0 1 1 0 0,0 0-1 0 0,0-1 0 0 0,0 1 1 0 0,0 0-1 0 0,0 0 1 0 0,-1 0-1 0 0,1 1 1 0 0,-1-1-1 0 0,0 0 1 0 0,1 0-1 0 0,-1 1 1 0 0,0-1-1 0 0,0 1 1 0 0,-1-1-1 0 0,1 1 1 0 0,0-1-1 0 0,-1 1 1 0 0,0-1-1 0 0,1 1 1 0 0,-1 2-1 0 0,0 13-70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7:50.302"/>
    </inkml:context>
    <inkml:brush xml:id="br0">
      <inkml:brushProperty name="width" value="0.1" units="cm"/>
      <inkml:brushProperty name="height" value="0.1" units="cm"/>
      <inkml:brushProperty name="color" value="#F4F91B"/>
    </inkml:brush>
  </inkml:definitions>
  <inkml:trace contextRef="#ctx0" brushRef="#br0">17 0 455 0 0,'-2'3'175'0'0,"0"-1"-1"0"0,0 1 0 0 0,1 0 0 0 0,-1 0 0 0 0,1 0 0 0 0,0-1 1 0 0,-1 1-1 0 0,1 1 0 0 0,1-1 0 0 0,-1 0 0 0 0,0 0 0 0 0,0 4 0 0 0,2-5 22 0 0,0 0 0 0 0,-1-1-1 0 0,1 1 1 0 0,0-1-1 0 0,0 1 1 0 0,0-1-1 0 0,0 1 1 0 0,0-1-1 0 0,1 0 1 0 0,-1 0-1 0 0,2 2 1 0 0,6 7 304 0 0,-7-8-452 0 0,-1 1-1 0 0,1-1 0 0 0,0 0 1 0 0,0 0-1 0 0,1-1 1 0 0,-1 1-1 0 0,0 0 1 0 0,0-1-1 0 0,1 1 1 0 0,-1-1-1 0 0,1 0 1 0 0,-1 0-1 0 0,5 1 0 0 0,1 1 108 0 0,0-1-1 0 0,0 0 0 0 0,11 0 0 0 0,34 5 359 0 0,-14-2-94 0 0,72 0 0 0 0,-71-10-225 0 0,0-1 0 0 0,-1-2 0 0 0,71-24-1 0 0,14-3 137 0 0,-90 27-256 0 0,-10 2-8 0 0,-1 1-1 0 0,1 1 1 0 0,40-2-1 0 0,-32 6-35 0 0,54 0 57 0 0,87 11-1 0 0,-140-9-42 0 0,0-1-1 0 0,-1-2 1 0 0,40-6-1 0 0,15 1 82 0 0,-52 4-82 0 0,120 2 124 0 0,39 24-73 0 0,5 0 4 0 0,-84-26 32 0 0,-18 0-14 0 0,389 57 383 0 0,-470-52-486 0 0,49 3 78 0 0,118-2 0 0 0,-51-4 4 0 0,-85 3-50 0 0,50 11-1 0 0,-20-2-16 0 0,14 0 31 0 0,150-1 0 0 0,-165-13-9 0 0,0 4 1 0 0,0 4 0 0 0,77 15-1 0 0,-98-12-25 0 0,0-3-1 0 0,57 0 0 0 0,112-11 106 0 0,-38 0-77 0 0,18 19 4 0 0,-126-7-21 0 0,81-2-1 0 0,43-13 19 0 0,11 4 12 0 0,-145 4-58 0 0,26-1 53 0 0,0-4-1 0 0,107-20 1 0 0,-103 11 142 0 0,-1 3 1 0 0,193 5-1 0 0,-263 8-627 0 0,-1 0 0 0 0,0 2 0 0 0,0 1 0 0 0,-1 1 0 0 0,1 1-1 0 0,-1 1 1 0 0,0 1 0 0 0,30 17 0 0 0,-26-10-3655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7:51.347"/>
    </inkml:context>
    <inkml:brush xml:id="br0">
      <inkml:brushProperty name="width" value="0.1" units="cm"/>
      <inkml:brushProperty name="height" value="0.1" units="cm"/>
      <inkml:brushProperty name="color" value="#F4F91B"/>
    </inkml:brush>
  </inkml:definitions>
  <inkml:trace contextRef="#ctx0" brushRef="#br0">0 57 1583 0 0,'41'6'1382'0'0,"-6"0"-292"0"0,-4-3-312 0 0,33 10 0 0 0,-42-8-612 0 0,0-1 1 0 0,0-1-1 0 0,43 1 1 0 0,-46-4-121 0 0,399-5 1366 0 0,-347 7-1143 0 0,75-9 0 0 0,70-18 89 0 0,106 6 69 0 0,-39 3 2 0 0,-107 5-102 0 0,220 13 0 0 0,-128-5-83 0 0,59 2 66 0 0,131 9-182 0 0,-66-15 7 0 0,-179 7-67 0 0,202 9 49 0 0,-402-9-117 0 0,454 13 64 0 0,-163-16-27 0 0,132-9 44 0 0,-381 5-55 0 0,167-11 112 0 0,-194 18-138 0 0,-1 1 0 0 0,1 1 0 0 0,0 1 0 0 0,-1 2 0 0 0,51 15 0 0 0,-55-11-131 0 0,-1 2-12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8:59.190"/>
    </inkml:context>
    <inkml:brush xml:id="br0">
      <inkml:brushProperty name="width" value="0.1" units="cm"/>
      <inkml:brushProperty name="height" value="0.1" units="cm"/>
      <inkml:brushProperty name="color" value="#F4F91B"/>
    </inkml:brush>
  </inkml:definitions>
  <inkml:trace contextRef="#ctx0" brushRef="#br0">0 2 455 0 0,'1'0'2'0'0,"-1"0"0"0"0,0 0 0 0 0,0 0 0 0 0,1 0 0 0 0,-1 1-1 0 0,0-1 1 0 0,0 0 0 0 0,1 0 0 0 0,-1 0 0 0 0,0 0-1 0 0,0 0 1 0 0,1 0 0 0 0,-1 0 0 0 0,0 0 0 0 0,1 0 0 0 0,-1 0-1 0 0,0 0 1 0 0,0 0 0 0 0,1 0 0 0 0,-1 0 0 0 0,0 0-1 0 0,1 0 1 0 0,-1 0 0 0 0,0 0 0 0 0,0 0 0 0 0,1-1 0 0 0,-1 1-1 0 0,0 0 1 0 0,1 0 0 0 0,-1 0 66 0 0,0-1 1 0 0,1 1-1 0 0,-1 0 1 0 0,1 0 0 0 0,-1 0-1 0 0,0 0 1 0 0,1-1-1 0 0,-1 1 1 0 0,1 0-1 0 0,-1 0 1 0 0,1 0-1 0 0,-1 0 1 0 0,0 0-1 0 0,1 0 1 0 0,-1 0-1 0 0,1 0 1 0 0,-1 0-1 0 0,1 0 1 0 0,-1 1-1 0 0,0-1 1 0 0,1 0-1 0 0,-1 0 1 0 0,1 1-1 0 0,25 6 864 0 0,9 6 277 0 0,-30-12-1070 0 0,-1 1-1 0 0,1-1 0 0 0,-1 0 0 0 0,1-1 1 0 0,-1 1-1 0 0,1-1 0 0 0,0 0 0 0 0,-1 0 1 0 0,1 0-1 0 0,0-1 0 0 0,-1 1 0 0 0,1-1 1 0 0,0 0-1 0 0,4-2 0 0 0,-3 1 35 0 0,1 1 1 0 0,-1 0-1 0 0,1 0 0 0 0,0 0 0 0 0,-1 1 1 0 0,9 0-1 0 0,13 4-68 0 0,-1-1 0 0 0,1-1 0 0 0,0-1 0 0 0,54-7 0 0 0,-67 3-31 0 0,0 1-1 0 0,0 0 1 0 0,0 1-1 0 0,0 0 1 0 0,1 2-1 0 0,-1 0 1 0 0,27 5-1 0 0,-17 0 19 0 0,-1 0-1 0 0,1-2 1 0 0,0 0-1 0 0,0-2 1 0 0,1-1-1 0 0,26-2 0 0 0,19 3 224 0 0,-61-3-288 0 0,-1 2 1 0 0,1-1-1 0 0,16 4 0 0 0,19 1-19 0 0,-17-4-8 0 0,-1 1 0 0 0,1 1 0 0 0,47 12 0 0 0,51 15 75 0 0,-116-28-53 0 0,1 0 1 0 0,0-1-1 0 0,0-1 0 0 0,14 0 1 0 0,-6-1 36 0 0,159-6 303 0 0,47-17-170 0 0,-170 20-156 0 0,87 4-1 0 0,-52 2-42 0 0,119-11 71 0 0,-29-7-64 0 0,-159 13 4 0 0,-4 0 8 0 0,0 1 0 0 0,0 0 0 0 0,1 1 0 0 0,32 4 0 0 0,26 9-12 0 0,12 2 0 0 0,-24-8 0 0 0,88-3 0 0 0,-119-3 0 0 0,28 2 0 0 0,-21-1 0 0 0,48-4 0 0 0,46-6 0 0 0,-90 5 53 0 0,50 4 0 0 0,-45 0-31 0 0,73 11 18 0 0,-33-1-16 0 0,6-8-2 0 0,0-4-1 0 0,163-25 0 0 0,-219 22 17 0 0,59-1-1 0 0,-59 5-7 0 0,-15 1-1 0 0,0 0 0 0 0,34 5 0 0 0,-37-3-17 0 0,0-1 1 0 0,0-1-1 0 0,0 0 0 0 0,22-5 0 0 0,-22 3-9 0 0,9-3 17 0 0,-23 3-11 0 0,-1 1 0 0 0,1 0 0 0 0,0 0 1 0 0,-1 0-1 0 0,9 1 0 0 0,-13 1-14 0 0,0-1 1 0 0,-1 1-1 0 0,1-1 0 0 0,0 1 1 0 0,0-1-1 0 0,0 1 0 0 0,0 0 1 0 0,-1 0-1 0 0,1 0 0 0 0,0 0 1 0 0,-1 1-1 0 0,1-1 0 0 0,-1 0 1 0 0,1 0-1 0 0,-1 1 0 0 0,0-1 1 0 0,1 1-1 0 0,-1 0 0 0 0,0-1 1 0 0,0 1-1 0 0,0 0 0 0 0,0 0 1 0 0,-1-1-1 0 0,1 1 0 0 0,0 0 1 0 0,-1 0-1 0 0,1 0 0 0 0,-1 0 1 0 0,1 4-1 0 0,-1 9-186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9:05.614"/>
    </inkml:context>
    <inkml:brush xml:id="br0">
      <inkml:brushProperty name="width" value="0.1" units="cm"/>
      <inkml:brushProperty name="height" value="0.1" units="cm"/>
      <inkml:brushProperty name="color" value="#F4F91B"/>
    </inkml:brush>
  </inkml:definitions>
  <inkml:trace contextRef="#ctx0" brushRef="#br0">0 2 1351 0 0,'2'-1'21'0'0,"-1"1"-1"0"0,0 0 0 0 0,0-1 1 0 0,1 1-1 0 0,-1 0 0 0 0,1 0 1 0 0,-1 0-1 0 0,0 0 0 0 0,1 0 1 0 0,-1 0-1 0 0,0 1 0 0 0,1-1 1 0 0,-1 0-1 0 0,2 1 0 0 0,13 1 277 0 0,-10-3-108 0 0,-1 1 1 0 0,1 0-1 0 0,0 0 1 0 0,0 1-1 0 0,10 2 0 0 0,5 0 103 0 0,1 0-4 0 0,0 1 0 0 0,0 1 0 0 0,24 8 0 0 0,-19-5 38 0 0,35 7 1 0 0,-2-9 175 0 0,1-3 0 0 0,78-5 0 0 0,-121 2-424 0 0,96-3 252 0 0,108-5-63 0 0,241-3-10 0 0,-411 11-204 0 0,10 2 70 0 0,0 4 1 0 0,107 23-1 0 0,-1 10-5 0 0,-163-38-116 0 0,2 0 24 0 0,0 0 1 0 0,0 0 0 0 0,-1 0 0 0 0,1-1-1 0 0,0 0 1 0 0,0 0 0 0 0,8-1 0 0 0,-11 1 45 0 0,-3 0-57 0 0,-1 0-1 0 0,1 0 1 0 0,-1 0 0 0 0,1 0 0 0 0,-1 0 0 0 0,1 0-1 0 0,-1 0 1 0 0,1 0 0 0 0,0 0 0 0 0,-1 0-1 0 0,1 0 1 0 0,-1 0 0 0 0,1 0 0 0 0,-1 0-1 0 0,1 0 1 0 0,-1 0 0 0 0,1-1 0 0 0,-1 1-1 0 0,1 0 1 0 0,-1-1 0 0 0,1 1 0 0 0,-1 0-1 0 0,1 0 1 0 0,-1-1 0 0 0,1 0 0 0 0,-1 1-10 0 0,0 0 1 0 0,-1 0 0 0 0,1 0-1 0 0,0-1 1 0 0,0 1-1 0 0,0 0 1 0 0,-1 0 0 0 0,1 0-1 0 0,0 0 1 0 0,0 0-1 0 0,-1 0 1 0 0,1 0 0 0 0,0 0-1 0 0,0 0 1 0 0,-1 0-1 0 0,1 0 1 0 0,0 0 0 0 0,0 0-1 0 0,-1 0 1 0 0,1 0-1 0 0,0 1 1 0 0,0-1 0 0 0,-1 0-1 0 0,1 0 1 0 0,0 0-1 0 0,0 0 1 0 0,0 0 0 0 0,-1 0-1 0 0,1 1 1 0 0,0-1-1 0 0,0 0 1 0 0,0 0 0 0 0,0 0-1 0 0,-1 1 1 0 0,1-1-1 0 0,0 0 1 0 0,-9 7-5 0 0,7-5-289 0 0,1 0-1 0 0,-1 0 1 0 0,1 0 0 0 0,-1 0 0 0 0,1 0 0 0 0,0 0 0 0 0,-1 0 0 0 0,0 4-1 0 0,0 2-2483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9:07"/>
    </inkml:context>
    <inkml:brush xml:id="br0">
      <inkml:brushProperty name="width" value="0.1" units="cm"/>
      <inkml:brushProperty name="height" value="0.1" units="cm"/>
      <inkml:brushProperty name="color" value="#F4F91B"/>
    </inkml:brush>
  </inkml:definitions>
  <inkml:trace contextRef="#ctx0" brushRef="#br0">1 60 1495 0 0,'18'-4'329'0'0,"-15"3"-255"0"0,0 1 0 0 0,0-1 0 0 0,-1 0 0 0 0,1 1 0 0 0,0-1 0 0 0,0 1 0 0 0,5 0-1 0 0,-2 1 77 0 0,0-1-1 0 0,-1 0 0 0 0,1-1 0 0 0,7 0 0 0 0,20-1 568 0 0,-23 2-466 0 0,0 0 0 0 0,0-1-1 0 0,17-3 1 0 0,-16 3-121 0 0,0-1 0 0 0,1 1 1 0 0,10 1-1 0 0,50 1 377 0 0,81-8-1 0 0,413-2 998 0 0,-221 6-977 0 0,-20-2-155 0 0,-211 11-292 0 0,179 3 83 0 0,-153-13-128 0 0,88-1 122 0 0,45 9 136 0 0,4-19-112 0 0,-275 14-170 0 0,1 1 0 0 0,0 0-1 0 0,-1-1 1 0 0,1 0 0 0 0,0 0-1 0 0,-1 1 1 0 0,1-1 0 0 0,-1-1-1 0 0,1 1 1 0 0,2-2 0 0 0,-21 16-307 0 0,10-6-86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0:19.808"/>
    </inkml:context>
    <inkml:brush xml:id="br0">
      <inkml:brushProperty name="width" value="0.1" units="cm"/>
      <inkml:brushProperty name="height" value="0.1" units="cm"/>
      <inkml:brushProperty name="color" value="#E71224"/>
    </inkml:brush>
  </inkml:definitions>
  <inkml:trace contextRef="#ctx0" brushRef="#br0">0 18 1375 0 0,'3'-2'162'0'0,"-1"0"0"0"0,1 0 0 0 0,0 0 0 0 0,-1 1 0 0 0,1-1-1 0 0,0 1 1 0 0,0 0 0 0 0,0 0 0 0 0,0 0 0 0 0,1 0 0 0 0,-1 0-1 0 0,0 1 1 0 0,0 0 0 0 0,0-1 0 0 0,0 1 0 0 0,1 0 0 0 0,-1 1-1 0 0,0-1 1 0 0,0 0 0 0 0,5 2 0 0 0,5 1 15 0 0,0 1 0 0 0,0 0 0 0 0,18 9 0 0 0,-3-2-18 0 0,43 10-1 0 0,0 1 178 0 0,226 76 220 0 0,-235-82-522 0 0,82 11-1 0 0,66-4 287 0 0,18-19 267 0 0,-1-20-53 0 0,84-8-114 0 0,-202 16-312 0 0,354-16 172 0 0,-186 12-186 0 0,201-20 156 0 0,0-11 348 0 0,-319 31-541 0 0,-86 5-8 0 0,0 3-1 0 0,122 8 0 0 0,-53 12-16 0 0,222-4 0 0 0,26 0-36 0 0,-147 0 155 0 0,-76-14-52 0 0,33 1 37 0 0,-84 6-115 0 0,363 4 96 0 0,-253-12-96 0 0,142-12 22 0 0,-318 9-35 0 0,141-15 97 0 0,-137 18-65 0 0,83 5-1 0 0,-4 3 25 0 0,227-19 0 0 0,156-10 11 0 0,-117 17-22 0 0,-181 10 11 0 0,-91 3-64 0 0,105 1 0 0 0,-156-5 3 0 0,-1 3 0 0 0,114 22-1 0 0,-88-11 54 0 0,324 28-45 0 0,-424-44-11 0 0,280 11 163 0 0,-76-5 37 0 0,200 10-62 0 0,-355-14-80 0 0,0-3 0 0 0,0-2 0 0 0,-1-2-1 0 0,1-2 1 0 0,-1-3 0 0 0,0-1 0 0 0,-1-3 0 0 0,50-21-1 0 0,-83 29-35 0 0,0 0-1 0 0,0 1 0 0 0,0 1 1 0 0,1 0-1 0 0,0 1 0 0 0,-1 1 1 0 0,1 0-1 0 0,0 1 0 0 0,0 1 1 0 0,0 0-1 0 0,0 2 0 0 0,0-1 1 0 0,-1 2-1 0 0,19 5 0 0 0,43 18-1173 0 0,-50-17-16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9:08.837"/>
    </inkml:context>
    <inkml:brush xml:id="br0">
      <inkml:brushProperty name="width" value="0.1" units="cm"/>
      <inkml:brushProperty name="height" value="0.1" units="cm"/>
      <inkml:brushProperty name="color" value="#F4F91B"/>
    </inkml:brush>
  </inkml:definitions>
  <inkml:trace contextRef="#ctx0" brushRef="#br0">15 76 919 0 0,'-12'-2'255'0'0,"9"1"295"0"0,7 0 228 0 0,8 1-136 0 0,0-2-1 0 0,14-2 0 0 0,-14 1-448 0 0,0 2 0 0 0,16-2 0 0 0,32 0 142 0 0,113-20 0 0 0,-41 3 301 0 0,198 8-17 0 0,-254 13-574 0 0,378 20 401 0 0,-443-21-433 0 0,69 2 183 0 0,137-15 0 0 0,-168 9-175 0 0,128-4 130 0 0,-150 9-118 0 0,-1 1 1 0 0,0 2-1 0 0,0 0 0 0 0,45 15 1 0 0,55 18-23 0 0,-102-32-11 0 0,1 0 0 0 0,-1-2 0 0 0,34 0-1 0 0,35 0 1 0 0,0 4 0 0 0,177 38 0 0 0,-239-38-2 0 0,150 29 12 0 0,-144-31 12 0 0,1-1 1 0 0,72-3-1 0 0,-58-2 49 0 0,56 6 0 0 0,-62-2-32 0 0,188 27 23 0 0,32 1 12 0 0,-76-34 166 0 0,-166 0 102 0 0,37-8 0 0 0,-9 1 236 0 0,-26 6-188 0 0,37 0 1 0 0,-58 2-327 0 0,-1 1 25 0 0,-1 8-45 0 0,11 30-3718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19:15.460"/>
    </inkml:context>
    <inkml:brush xml:id="br0">
      <inkml:brushProperty name="width" value="0.1" units="cm"/>
      <inkml:brushProperty name="height" value="0.1" units="cm"/>
      <inkml:brushProperty name="color" value="#F4F91B"/>
    </inkml:brush>
  </inkml:definitions>
  <inkml:trace contextRef="#ctx0" brushRef="#br0">0 0 455 0 0,'8'4'0'0'0,"-1"0"0"0"0,-3-2 0 0 0,-2 0 0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0:02.331"/>
    </inkml:context>
    <inkml:brush xml:id="br0">
      <inkml:brushProperty name="width" value="0.1" units="cm"/>
      <inkml:brushProperty name="height" value="0.1" units="cm"/>
      <inkml:brushProperty name="color" value="#F4F91B"/>
    </inkml:brush>
  </inkml:definitions>
  <inkml:trace contextRef="#ctx0" brushRef="#br0">1 53 455 0 0,'0'-1'86'0'0,"1"1"0"0"0,-1-1 0 0 0,1 1-1 0 0,-1 0 1 0 0,1-1 0 0 0,0 1 0 0 0,-1 0-1 0 0,1-1 1 0 0,0 1 0 0 0,-1 0-1 0 0,1 0 1 0 0,0 0 0 0 0,0 0 0 0 0,-1-1-1 0 0,1 1 1 0 0,0 0 0 0 0,-1 0-1 0 0,1 0 1 0 0,0 1 0 0 0,-1-1 0 0 0,1 0-1 0 0,1 0 1 0 0,19 2 134 0 0,-11 0-86 0 0,-1 0 0 0 0,1 0 0 0 0,15 6 0 0 0,-18-6-29 0 0,1 0-1 0 0,1-1 0 0 0,-1 0 0 0 0,15 0 0 0 0,-2 0 118 0 0,69-2 636 0 0,3 0-171 0 0,33 12-359 0 0,-88-11-328 0 0,-1-1 0 0 0,1-2 0 0 0,44-10 0 0 0,-2 1 0 0 0,-52 9 35 0 0,0 2 0 0 0,53 4 0 0 0,56 15 110 0 0,-92-11-131 0 0,127 8-14 0 0,-118-11 20 0 0,28 1 35 0 0,439 19 569 0 0,-463-19-595 0 0,-1-4 1 0 0,1-2-1 0 0,108-15 0 0 0,-137 13-10 0 0,1 1 0 0 0,-1 1 0 0 0,37 5 0 0 0,89 17 91 0 0,-97-12-96 0 0,4 0-14 0 0,88 0 0 0 0,-5-9 0 0 0,83-7 64 0 0,-160 7-38 0 0,-38 1-7 0 0,31-4 0 0 0,66-6 29 0 0,-62 5-32 0 0,-45 4-17 0 0,-15 1 13 0 0,1-1 1 0 0,-1 0-1 0 0,0-1 0 0 0,7 0 0 0 0,11-3-8 0 0,0 1 0 0 0,32 0 0 0 0,-11 1-4 0 0,197 2 0 0 0,-229 1 0 0 0,102 2 0 0 0,-94-4 0 0 0,-6 1 0 0 0,1-1 0 0 0,-1-1 0 0 0,21-5 0 0 0,-24 5 0 0 0,0 1 0 0 0,0-1 0 0 0,-1 2 0 0 0,13 0 0 0 0,10-1 0 0 0,48 2 0 0 0,6-2 0 0 0,69-3 54 0 0,-133 4-44 0 0,2 0-10 0 0,-3-1 0 0 0,0 2 0 0 0,-1 0 0 0 0,1 1 0 0 0,27 6 0 0 0,42 20 0 0 0,-74-25 0 0 0,-1 0 0 0 0,1-2 0 0 0,0 0 0 0 0,0-1 0 0 0,23-2 0 0 0,5-2 45 0 0,16-1-35 0 0,96 3-1 0 0,-66 5-9 0 0,49 5 0 0 0,30 10 0 0 0,-131-14 0 0 0,0-2 0 0 0,0-2 0 0 0,77-9 0 0 0,-71 4 0 0 0,32-6 0 0 0,19-1 0 0 0,-80 11 21 0 0,21-1 33 0 0,1 1-1 0 0,50 6 1 0 0,-62-2-9 0 0,40-2 0 0 0,-37-2-13 0 0,27 4 0 0 0,-26-1 9 0 0,1-2 0 0 0,-1-1 0 0 0,0-2 0 0 0,48-10 0 0 0,47-3 82 0 0,113 10 165 0 0,-28-11-160 0 0,-124 7-128 0 0,-22 2 0 0 0,33-6 26 0 0,28-2 12 0 0,13 4-38 0 0,-53 4 0 0 0,273-7 0 0 0,-139 6 0 0 0,-76 9 0 0 0,-33 6 0 0 0,60 3 0 0 0,80-20 0 0 0,-198 10 0 0 0,23 1 0 0 0,85 9 0 0 0,-102 0 0 0 0,-22-3 0 0 0,0-2 0 0 0,1-1 0 0 0,47-2 0 0 0,-43-2 0 0 0,51 4 0 0 0,-5 1 0 0 0,10 1 0 0 0,-23 0 0 0 0,68 5 0 0 0,48 1 0 0 0,-8-7 0 0 0,-31 11 0 0 0,-53-4 0 0 0,-5 0 0 0 0,-32-4 0 0 0,0-2 0 0 0,74-3 0 0 0,93-12 11 0 0,4 11 48 0 0,39-2-65 0 0,16-17 6 0 0,-229 17 0 0 0,72 7 0 0 0,39 1 0 0 0,88-5 0 0 0,20 27 0 0 0,-248-25 0 0 0,175 13 0 0 0,-158-18 0 0 0,60-7 0 0 0,24-2 0 0 0,-68 10 0 0 0,171 3 0 0 0,-104-4 0 0 0,131-19 0 0 0,-202 15 0 0 0,-30 2 0 0 0,63-6 0 0 0,94 4 0 0 0,-166 7-56 0 0,-1 0 0 0 0,0 1 0 0 0,26 8 0 0 0,-18-3-72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0:14.903"/>
    </inkml:context>
    <inkml:brush xml:id="br0">
      <inkml:brushProperty name="width" value="0.1" units="cm"/>
      <inkml:brushProperty name="height" value="0.1" units="cm"/>
      <inkml:brushProperty name="color" value="#F4F91B"/>
    </inkml:brush>
  </inkml:definitions>
  <inkml:trace contextRef="#ctx0" brushRef="#br0">0 15 1439 0 0,'1'-1'12'0'0,"0"0"-1"0"0,0 0 0 0 0,-1 0 0 0 0,1 0 1 0 0,0 0-1 0 0,0 0 0 0 0,0 0 0 0 0,0 0 1 0 0,0 1-1 0 0,0-1 0 0 0,0 0 0 0 0,1 1 1 0 0,-1-1-1 0 0,0 0 0 0 0,0 1 0 0 0,1-1 1 0 0,-1 1-1 0 0,0 0 0 0 0,0 0 0 0 0,1-1 0 0 0,-1 1 1 0 0,0 0-1 0 0,1 0 0 0 0,-1 0 0 0 0,0 0 1 0 0,1 0-1 0 0,-1 0 0 0 0,0 1 0 0 0,0-1 1 0 0,2 1-1 0 0,-1-1 0 0 0,5 2 1 0 0,-1-1-1 0 0,0 1 0 0 0,0 0 0 0 0,0 1 0 0 0,0 0 0 0 0,0 0 0 0 0,-1 0 0 0 0,10 7 0 0 0,-10-6 42 0 0,1 0 0 0 0,-1-1 0 0 0,1 0 0 0 0,0 0 0 0 0,-1 0 0 0 0,1-1 0 0 0,1 1 0 0 0,7 1-1 0 0,23-1 746 0 0,-26-3-519 0 0,0 1-1 0 0,0 1 1 0 0,17 3-1 0 0,106 30 160 0 0,-101-27-420 0 0,1-2 1 0 0,0-2 0 0 0,52 1-1 0 0,-36-4-18 0 0,-25 1 0 0 0,37-4 0 0 0,291-11 606 0 0,-30 37-160 0 0,-168-9-434 0 0,44 7 52 0 0,-90-8 43 0 0,175 0 0 0 0,-155-24-52 0 0,-3 0 28 0 0,146 10 53 0 0,4-7-120 0 0,10 0 32 0 0,-89 35-48 0 0,-140-16 0 0 0,-1-4 0 0 0,74 3 0 0 0,58-15 24 0 0,140 4 214 0 0,-198 0-164 0 0,39 1-63 0 0,-3-6 43 0 0,-74-1-55 0 0,162 6 65 0 0,-136-1 39 0 0,148-22 0 0 0,-101 6-98 0 0,419-49 992 0 0,-510 57-936 0 0,1 4-1 0 0,91 5 0 0 0,-75 1-65 0 0,162 1 5 0 0,-160-2 32 0 0,183 24 0 0 0,-274-24-32 0 0,343 46 0 0 0,-224-44 0 0 0,75 7 0 0 0,-128-3 0 0 0,-1-2 0 0 0,128-12 0 0 0,-19-4 0 0 0,-69 10 61 0 0,-22 2-58 0 0,76 2-3 0 0,-1 0 0 0 0,43-8 0 0 0,-100-1 0 0 0,35-1 0 0 0,-58 7 0 0 0,-3 0 0 0 0,91 10 0 0 0,-102-4 0 0 0,0-2 0 0 0,99-9 0 0 0,-90-1 0 0 0,61-3 0 0 0,-22 5 0 0 0,-2-1 0 0 0,115 10 0 0 0,-107 6 0 0 0,-28 1 0 0 0,-20 2 0 0 0,-26-5 0 0 0,-26-3 0 0 0,0 0 0 0 0,28 12 0 0 0,-1-1 0 0 0,-39-13 2 0 0,0-2-1 0 0,0 1 0 0 0,0-1 1 0 0,0 0-1 0 0,0 0 0 0 0,0-1 1 0 0,0 0-1 0 0,15-3 0 0 0,-21 3-52 0 0,-1 1-1 0 0,0-1 0 0 0,0 0 1 0 0,0 0-1 0 0,0 1 0 0 0,0-1 1 0 0,1 1-1 0 0,-1-1 1 0 0,0 1-1 0 0,0 0 0 0 0,0-1 1 0 0,-1 1-1 0 0,1 0 0 0 0,0 0 1 0 0,0-1-1 0 0,0 1 0 0 0,0 0 1 0 0,-1 0-1 0 0,1 0 0 0 0,0 0 1 0 0,-1 0-1 0 0,1 0 0 0 0,0 2 1 0 0,1 0-938 0 0,3 6-1683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0:19.624"/>
    </inkml:context>
    <inkml:brush xml:id="br0">
      <inkml:brushProperty name="width" value="0.1" units="cm"/>
      <inkml:brushProperty name="height" value="0.1" units="cm"/>
      <inkml:brushProperty name="color" value="#F4F91B"/>
    </inkml:brush>
  </inkml:definitions>
  <inkml:trace contextRef="#ctx0" brushRef="#br0">0 0 1351 0 0,'11'1'45'0'0,"0"1"0"0"0,0-1-1 0 0,12 5 1 0 0,7 1 64 0 0,28 3 114 0 0,-7 0 236 0 0,66 3-1 0 0,248 23 125 0 0,-310-29-534 0 0,-22-4 72 0 0,-1-2-1 0 0,51-3 1 0 0,-53-1-76 0 0,-15 0-5 0 0,0 2 1 0 0,-1 0 0 0 0,1 1 0 0 0,0 0 0 0 0,0 1 0 0 0,21 4-1 0 0,-33-4-136 0 0,-1 0 0 0 0,1 0 0 0 0,-1 0 0 0 0,1 0 0 0 0,-1 1 0 0 0,1-1 0 0 0,-1 1 0 0 0,0-1 0 0 0,0 1 0 0 0,0 0 0 0 0,4 3 0 0 0,-4-1-1184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0:26.856"/>
    </inkml:context>
    <inkml:brush xml:id="br0">
      <inkml:brushProperty name="width" value="0.1" units="cm"/>
      <inkml:brushProperty name="height" value="0.1" units="cm"/>
      <inkml:brushProperty name="color" value="#F4F91B"/>
    </inkml:brush>
  </inkml:definitions>
  <inkml:trace contextRef="#ctx0" brushRef="#br0">19429 55 455 0 0,'122'11'1548'0'0,"-21"6"-806"0"0,-63-10-283 0 0,44 4 0 0 0,-2-1 86 0 0,-50-5-348 0 0,43 0 0 0 0,-45-3-160 0 0,30 4 0 0 0,10 1 42 0 0,72 1-8 0 0,20 11 141 0 0,-28-1-99 0 0,-81-14-116 0 0,-7 1 115 0 0,78-3-1 0 0,253-19 528 0 0,-183 9-434 0 0,-82 1-156 0 0,52-2 38 0 0,-115 6-61 0 0,-32 1-13 0 0,0 1-1 0 0,17 1 1 0 0,3 3-2 0 0,-29-4 217 0 0,-9 0-94 0 0,-16-1-56 0 0,-23 1-14 0 0,-50 4 1 0 0,27 0-69 0 0,-123 10 26 0 0,-111-2 20 0 0,-19-12 4 0 0,159 2-17 0 0,-38-3 32 0 0,-224 6-5 0 0,-36-2-56 0 0,453-2 0 0 0,-90-2 11 0 0,-217-13 50 0 0,27 0-47 0 0,19 2 100 0 0,157 4-14 0 0,-155-25 344 0 0,183 19-238 0 0,-83-6-1 0 0,83 22-149 0 0,14 0-59 0 0,-95-4 80 0 0,-75-3-82 0 0,71 6 5 0 0,137 1 0 0 0,-37 3 0 0 0,-78 17 0 0 0,-12 1 0 0 0,-85-10 0 0 0,224-12 0 0 0,-154 13 0 0 0,120-8 0 0 0,0-3 0 0 0,-55-5 0 0 0,55 1 0 0 0,0 1 0 0 0,-56 8 0 0 0,-32 9 32 0 0,-162-1 0 0 0,-60-3-32 0 0,129-18 0 0 0,14-9 0 0 0,-60 0 0 0 0,-43 15 64 0 0,96-8-64 0 0,48 1 0 0 0,-54-10 0 0 0,138 8 0 0 0,-135 2 0 0 0,122 8 0 0 0,-1-4 0 0 0,-137-22 0 0 0,15 12 0 0 0,140 12 0 0 0,-110-14 0 0 0,22 1 0 0 0,127 13 0 0 0,-78 7 0 0 0,31 6 0 0 0,-97 9 0 0 0,138-18 0 0 0,-86-5 0 0 0,54-5 0 0 0,-170 10 0 0 0,121 13 0 0 0,-76 5 0 0 0,71-25 0 0 0,-8 0 0 0 0,-163 13 0 0 0,88-20 0 0 0,164 6 0 0 0,32 3 0 0 0,-58-4 0 0 0,-99 5 0 0 0,126 5 0 0 0,-34 2 0 0 0,-105-6 0 0 0,103-8 0 0 0,40 2 0 0 0,-103 2 0 0 0,21 17 33 0 0,48-4 15 0 0,-100-3-1 0 0,-8-12-15 0 0,-216 21 0 0 0,328-11-10 0 0,0-4-1 0 0,-97-12 0 0 0,171 11-21 0 0,-46-4 18 0 0,-2-1 44 0 0,1 3 1 0 0,-66 4 0 0 0,-74 10 14 0 0,161-12-62 0 0,-1-1 1 0 0,1-2-1 0 0,-47-11 0 0 0,43 7-4 0 0,0 1 0 0 0,0 2-1 0 0,-1 2 1 0 0,0 2 0 0 0,-55 5-1 0 0,35 0-10 0 0,-1-3 0 0 0,1-3 0 0 0,-119-18 0 0 0,26 0 32 0 0,124 18-24 0 0,1 1 0 0 0,0 2 0 0 0,-35 6 0 0 0,31-2-8 0 0,-4 2 0 0 0,0-2 0 0 0,-76 1 0 0 0,-10-16 64 0 0,67 7-64 0 0,-116 10 0 0 0,88-2 0 0 0,-79 10 0 0 0,-6 0 0 0 0,97-11 0 0 0,-134 3 0 0 0,76-1 0 0 0,-144 25 0 0 0,217-26 0 0 0,1-3 0 0 0,-87-7 0 0 0,76 2 0 0 0,34 2 0 0 0,0 1 0 0 0,-58 8 0 0 0,34 4 0 0 0,-45 6 0 0 0,-111 2 0 0 0,11-15 0 0 0,123-6 0 0 0,-55 2 52 0 0,-225-6 24 0 0,295-1-76 0 0,-44-1 0 0 0,-53 14 0 0 0,95-3 0 0 0,1-2 0 0 0,-76-8 0 0 0,63 1 0 0 0,-85 4 0 0 0,76 2 0 0 0,-48-11-2 0 0,90 5 35 0 0,-73 2 0 0 0,-168-1-33 0 0,129 5 0 0 0,58 1 0 0 0,-222 6 64 0 0,191-19 117 0 0,43 2-58 0 0,82 8-135 0 0,0 1 0 0 0,0 0 0 0 0,0 0 0 0 0,1 1 0 0 0,-1-1 0 0 0,0 1 0 0 0,0 1 0 0 0,1-1 0 0 0,-1 1 0 0 0,1 0 0 0 0,-1 0 0 0 0,1 1 0 0 0,0-1 0 0 0,0 1 0 0 0,0 0 0 0 0,0 1 0 0 0,1-1 0 0 0,-1 1 0 0 0,1 0 0 0 0,0 0 0 0 0,-6 8 0 0 0,-1 2-428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0:51.159"/>
    </inkml:context>
    <inkml:brush xml:id="br0">
      <inkml:brushProperty name="width" value="0.1" units="cm"/>
      <inkml:brushProperty name="height" value="0.1" units="cm"/>
      <inkml:brushProperty name="color" value="#F4F91B"/>
    </inkml:brush>
  </inkml:definitions>
  <inkml:trace contextRef="#ctx0" brushRef="#br0">15 48 1839 0 0,'-1'0'59'0'0,"1"0"-1"0"0,0 0 0 0 0,0-1 0 0 0,0 1 0 0 0,-1 0 0 0 0,1 0 0 0 0,0-1 0 0 0,0 1 0 0 0,-1 0 1 0 0,1 0-1 0 0,0 0 0 0 0,0 0 0 0 0,-1-1 0 0 0,1 1 0 0 0,0 0 0 0 0,-1 0 0 0 0,1 0 0 0 0,0 0 1 0 0,-1 0-1 0 0,1 0 0 0 0,0 0 0 0 0,-1 0 0 0 0,1 0 0 0 0,0 0 0 0 0,0 0 0 0 0,-1 0 0 0 0,1 0 0 0 0,0 0 1 0 0,-1 0-1 0 0,1 0 0 0 0,0 0 0 0 0,-1 0 0 0 0,1 1 0 0 0,0-1 0 0 0,0 0 0 0 0,-1 0 0 0 0,1 0 1 0 0,0 0-1 0 0,0 1 0 0 0,-1-1 0 0 0,1 0 0 0 0,0 0 0 0 0,0 1 0 0 0,-1-1 0 0 0,1 0 0 0 0,0 0 1 0 0,0 1-1 0 0,0-1 0 0 0,0 0 0 0 0,0 1 0 0 0,-1-1 0 0 0,1 0 0 0 0,0 0 0 0 0,0 1 0 0 0,0-1 1 0 0,0 0-1 0 0,0 1 0 0 0,0-1 0 0 0,0 0 0 0 0,0 1 0 0 0,0-1 0 0 0,0 2 35 0 0,0 0-1 0 0,-1 0 0 0 0,1-1 1 0 0,0 1-1 0 0,0 0 1 0 0,0 0-1 0 0,0-1 1 0 0,0 1-1 0 0,1 0 1 0 0,-1 0-1 0 0,1 1 0 0 0,3 3 214 0 0,1 0 0 0 0,-1 0-1 0 0,1-1 1 0 0,0 0-1 0 0,0 1 1 0 0,9 5 0 0 0,6 7-139 0 0,-17-16-65 0 0,-1 0 1 0 0,1 0-1 0 0,-1 0 0 0 0,1-1 0 0 0,-1 1 1 0 0,1-1-1 0 0,0 1 0 0 0,0-1 0 0 0,0 0 1 0 0,0 0-1 0 0,0 0 0 0 0,0-1 0 0 0,0 1 1 0 0,0-1-1 0 0,0 1 0 0 0,1-1 0 0 0,2-1 1 0 0,7 0 189 0 0,0 0 1 0 0,26-8-1 0 0,10 0-18 0 0,-41 8-225 0 0,259-8 619 0 0,-221 8-482 0 0,0-2 0 0 0,89-18 0 0 0,5 0 155 0 0,-60 9-154 0 0,11-1 13 0 0,-62 13-137 0 0,44 4 0 0 0,-38-2-51 0 0,128 13 52 0 0,-94-9-3 0 0,0-4-1 0 0,73-6 0 0 0,-88 2-38 0 0,158-4 159 0 0,-93 6-135 0 0,266 4 228 0 0,-64-14-164 0 0,-67 0-17 0 0,-59-1 29 0 0,-1 0-63 0 0,-4 17-40 0 0,-98-1 4 0 0,154-11-1 0 0,241-13 117 0 0,-280 8-84 0 0,-69 2-57 0 0,-87 9 17 0 0,82 11 1 0 0,-7 0 17 0 0,115 7-33 0 0,242 1 54 0 0,100-29-44 0 0,-292 2 34 0 0,-120 6-24 0 0,-10-7-20 0 0,42-1 0 0 0,132-1 0 0 0,100 0 0 0 0,-310 22 33 0 0,0 0-2 0 0,-65-8-31 0 0,100 0 0 0 0,-67-6 0 0 0,152 15 0 0 0,-162-3 0 0 0,0-3 0 0 0,1-4 0 0 0,91-9 0 0 0,-96 0 0 0 0,85 4 0 0 0,-68 9 16 0 0,108 0 32 0 0,11-10-48 0 0,88 4 0 0 0,-181 8 0 0 0,190-12 0 0 0,-218-2 22 0 0,0 5-1 0 0,120 13 0 0 0,249 13-21 0 0,-445-24 0 0 0,317 27 0 0 0,-281-21 0 0 0,211 25 0 0 0,-70-12 0 0 0,-103-12 0 0 0,91 4 0 0 0,-40-3 0 0 0,1-1 0 0 0,66-13 46 0 0,97 2 36 0 0,-236 3-66 0 0,76-11 0 0 0,-79 5 0 0 0,82 2 0 0 0,60 22 48 0 0,-131-12-64 0 0,37 1 0 0 0,-17 0 0 0 0,-32-1 0 0 0,2-3 0 0 0,71 14 0 0 0,-94-10 0 0 0,58 0 0 0 0,0 0 0 0 0,-68-5 0 0 0,49-3 0 0 0,-24 0 0 0 0,44-3 0 0 0,-60 1 0 0 0,-1 2 0 0 0,67 7 0 0 0,34 7 0 0 0,-106-9 20 0 0,0-1-1 0 0,73-5 0 0 0,29 0-13 0 0,-107 3-6 0 0,0-3 0 0 0,1 0 0 0 0,43-10 0 0 0,37-4 0 0 0,-109 16-2 0 0,-1 1-1 0 0,1-1 0 0 0,0 1 1 0 0,-1 0-1 0 0,1 0 1 0 0,-1 1-1 0 0,1-1 0 0 0,-1 1 1 0 0,0 1-1 0 0,0-1 1 0 0,0 1-1 0 0,0 0 0 0 0,0 0 1 0 0,0 0-1 0 0,6 6 1 0 0,-6-4-1101 0 0,0-1 0 0 0,-1 2 1 0 0,9 10-1 0 0,3 9-3909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0:52.234"/>
    </inkml:context>
    <inkml:brush xml:id="br0">
      <inkml:brushProperty name="width" value="0.1" units="cm"/>
      <inkml:brushProperty name="height" value="0.1" units="cm"/>
      <inkml:brushProperty name="color" value="#F4F91B"/>
    </inkml:brush>
  </inkml:definitions>
  <inkml:trace contextRef="#ctx0" brushRef="#br0">0 1 2879 0 0,'3'3'236'0'0,"-1"1"0"0"0,1-1 0 0 0,0 0-1 0 0,0 0 1 0 0,4 4 0 0 0,-2-2-11 0 0,0-2 32 0 0,-1 0 0 0 0,1-1 0 0 0,0 0 0 0 0,0 1 0 0 0,0-1 0 0 0,0-1 0 0 0,0 1 0 0 0,0-1 0 0 0,0 0 0 0 0,1 0 0 0 0,10 0 0 0 0,19 5 427 0 0,-24-3-553 0 0,0-1 0 0 0,-1 0 0 0 0,1-1 0 0 0,0 0 1 0 0,0-1-1 0 0,-1 0 0 0 0,1-1 0 0 0,0 0 0 0 0,0 0 0 0 0,17-5 0 0 0,11-5 170 0 0,0 3 1 0 0,1 1-1 0 0,0 2 1 0 0,0 2-1 0 0,70 3 1 0 0,116 19-110 0 0,-72 3 64 0 0,-117-19-178 0 0,1-2 0 0 0,71-7 1 0 0,-7-5 7 0 0,218-15 350 0 0,-313 26-578 0 0,0 0-1 0 0,0 1 0 0 0,0-1 0 0 0,0 1 0 0 0,7 3 1 0 0,-12-4 59 0 0,-1 0 1 0 0,0 1 0 0 0,0-1-1 0 0,1 1 1 0 0,-1-1 0 0 0,0 1-1 0 0,0 0 1 0 0,1 0 0 0 0,-1-1-1 0 0,0 1 1 0 0,0 0 0 0 0,0 0-1 0 0,0 0 1 0 0,0 0 0 0 0,0 0 0 0 0,-1 0-1 0 0,1 0 1 0 0,0 1 0 0 0,0-1-1 0 0,-1 0 1 0 0,1 0 0 0 0,-1 1-1 0 0,1-1 1 0 0,-1 0 0 0 0,1 0-1 0 0,-1 1 1 0 0,0-1 0 0 0,0 1-1 0 0,0-1 1 0 0,0 0 0 0 0,0 1-1 0 0,0 1 1 0 0,-1 6-3857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0:57.222"/>
    </inkml:context>
    <inkml:brush xml:id="br0">
      <inkml:brushProperty name="width" value="0.1" units="cm"/>
      <inkml:brushProperty name="height" value="0.1" units="cm"/>
      <inkml:brushProperty name="color" value="#F4F91B"/>
    </inkml:brush>
  </inkml:definitions>
  <inkml:trace contextRef="#ctx0" brushRef="#br0">19 20 2959 0 0,'-8'-1'1712'0'0,"-3"-3"1944"0"0,16 4-3389 0 0,-1 1-1 0 0,1 1 1 0 0,-1-1-1 0 0,1 1 1 0 0,-1 0-1 0 0,7 3 1 0 0,9 4 163 0 0,-1-1-119 0 0,-13-5-233 0 0,0-1-1 0 0,0 1 0 0 0,1-1 1 0 0,0 0-1 0 0,-1 0 1 0 0,1-1-1 0 0,0 0 0 0 0,0 0 1 0 0,0 0-1 0 0,-1-1 1 0 0,1 0-1 0 0,0-1 0 0 0,0 1 1 0 0,7-3-1 0 0,7-2 150 0 0,116-33 868 0 0,-123 34-1022 0 0,0 1 1 0 0,0 0-1 0 0,0 1 0 0 0,1 0 1 0 0,-1 1-1 0 0,1 0 1 0 0,0 2-1 0 0,-1 0 1 0 0,26 4-1 0 0,-5 2-14 0 0,65 21 0 0 0,-6-2 43 0 0,-43-13-6 0 0,-11-4 27 0 0,2-1 0 0 0,-1-3-1 0 0,1-1 1 0 0,-1-2 0 0 0,57-5-1 0 0,54-6 266 0 0,-137 8-352 0 0,1 2 0 0 0,-1 0-1 0 0,30 5 1 0 0,5 1 21 0 0,7-1-45 0 0,-15-1 32 0 0,0-2-1 0 0,67-4 1 0 0,-45-2 141 0 0,111 9 1 0 0,-132-3-164 0 0,48 11 42 0 0,67 10-64 0 0,-49-5 0 0 0,-63-11 0 0 0,-28-4 0 0 0,0-1 0 0 0,28 1 0 0 0,108-11 47 0 0,-75 2-30 0 0,-22 2 15 0 0,109 8 0 0 0,-51 5-32 0 0,-70-6 0 0 0,-27-2 0 0 0,1 0 0 0 0,-1-2 0 0 0,22-1 0 0 0,-27 0 0 0 0,0 1 0 0 0,21 2 0 0 0,18 1 0 0 0,8-4 0 0 0,22-2 0 0 0,20 1 0 0 0,-70 0 0 0 0,48 3 0 0 0,-24 0 0 0 0,-16-1 10 0 0,84 3 44 0 0,-44 0-54 0 0,-14-2 0 0 0,71-2 0 0 0,-52-1 0 0 0,-43 2 0 0 0,53 7 0 0 0,-35 5 0 0 0,-41-8 0 0 0,0 0 0 0 0,1-1 0 0 0,0-1 0 0 0,28 0 0 0 0,14-2 0 0 0,-48 1 0 0 0,1-1 0 0 0,-1 0 0 0 0,0-1 0 0 0,0 0 0 0 0,1-1 0 0 0,23-7 0 0 0,15-8 0 0 0,-47 15 0 0 0,0 1 0 0 0,0 0 0 0 0,0 0 0 0 0,0 0 0 0 0,0 1 0 0 0,12 1 0 0 0,15-7 0 0 0,-19 3 48 0 0,3 1 84 0 0,-16 2-129 0 0,0 0-1 0 0,-1 0 1 0 0,1 1-1 0 0,-1-1 1 0 0,1 0 0 0 0,-1 1-1 0 0,1-1 1 0 0,-1 1 0 0 0,1-1-1 0 0,-1 0 1 0 0,1 1-1 0 0,-1-1 1 0 0,1 1 0 0 0,-1-1-1 0 0,0 1 1 0 0,1 0 0 0 0,-1-1-1 0 0,0 1 1 0 0,1-1 0 0 0,-1 1-1 0 0,0 0 1 0 0,0-1-1 0 0,0 1 1 0 0,1-1 0 0 0,-1 1-1 0 0,0 0 1 0 0,0-1 0 0 0,0 2-1 0 0,7 53 63 0 0,0 2-4908 0 0,-3-27-347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1:06.241"/>
    </inkml:context>
    <inkml:brush xml:id="br0">
      <inkml:brushProperty name="width" value="0.1" units="cm"/>
      <inkml:brushProperty name="height" value="0.1" units="cm"/>
      <inkml:brushProperty name="color" value="#F4F91B"/>
    </inkml:brush>
  </inkml:definitions>
  <inkml:trace contextRef="#ctx0" brushRef="#br0">1 19 1839 0 0,'11'-6'160'0'0,"0"1"-160"0"0,0 1 0 0 0,2 2 0 0 0,2 1 112 0 0,-4 2-16 0 0,-2-1 0 0 0,-3 0 0 0 0,-1 2-96 0 0,1 0 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0:21.760"/>
    </inkml:context>
    <inkml:brush xml:id="br0">
      <inkml:brushProperty name="width" value="0.1" units="cm"/>
      <inkml:brushProperty name="height" value="0.1" units="cm"/>
      <inkml:brushProperty name="color" value="#E71224"/>
    </inkml:brush>
  </inkml:definitions>
  <inkml:trace contextRef="#ctx0" brushRef="#br0">0 1 919 0 0,'47'32'272'0'0,"-37"-28"-203"0"0,-1 1-1 0 0,1-2 0 0 0,0 1 0 0 0,0-1 0 0 0,0-1 0 0 0,0 0 1 0 0,1 0-1 0 0,-1-1 0 0 0,14 0 0 0 0,13-2 937 0 0,47-7 1 0 0,-33 3-444 0 0,118-4 442 0 0,-19 2-599 0 0,7-1-151 0 0,280 20-1 0 0,-98 4-123 0 0,-85-6 52 0 0,-65 0-46 0 0,178 14 263 0 0,255 18 329 0 0,-167 1-495 0 0,-108-16-180 0 0,1-24 231 0 0,0-22 48 0 0,-45 1 46 0 0,-147 12-318 0 0,629-27 78 0 0,303-47-2 0 0,-739 60-136 0 0,-132 12 0 0 0,-49-9 0 0 0,-120 14 0 0 0,-27 0-4 0 0,0 2 0 0 0,0 0 0 0 0,29 4 0 0 0,-26 0-76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1:21.626"/>
    </inkml:context>
    <inkml:brush xml:id="br0">
      <inkml:brushProperty name="width" value="0.1" units="cm"/>
      <inkml:brushProperty name="height" value="0.1" units="cm"/>
      <inkml:brushProperty name="color" value="#F4F91B"/>
    </inkml:brush>
  </inkml:definitions>
  <inkml:trace contextRef="#ctx0" brushRef="#br0">1 0 943 0 0,'0'11'187'0'0,"-1"-8"-45"0"0,1 0 0 0 0,0-1-1 0 0,0 1 1 0 0,0 0 0 0 0,1 0 0 0 0,-1-1 0 0 0,1 1 0 0 0,-1 0 0 0 0,1 0 0 0 0,0-1 0 0 0,0 1 0 0 0,2 4 0 0 0,0-4-25 0 0,-1 1 0 0 0,1-1 0 0 0,0 1-1 0 0,1-1 1 0 0,-1 0 0 0 0,1 0 0 0 0,-1-1-1 0 0,1 1 1 0 0,0-1 0 0 0,0 1 0 0 0,0-1 0 0 0,0 0-1 0 0,0-1 1 0 0,0 1 0 0 0,1-1 0 0 0,-1 0-1 0 0,1 0 1 0 0,-1 0 0 0 0,1-1 0 0 0,5 1-1 0 0,10-1 107 0 0,1 0 0 0 0,0-1-1 0 0,22-5 1 0 0,-28 4-56 0 0,9 1-78 0 0,1 0 1 0 0,0 1 0 0 0,28 5-1 0 0,28 0 118 0 0,18-4-46 0 0,73-1 166 0 0,-142-1-275 0 0,4 0 66 0 0,54-9 0 0 0,-47 3 60 0 0,69 0-1 0 0,-57 4-52 0 0,117 7 77 0 0,-47 1-148 0 0,101-21 46 0 0,-153 8-52 0 0,1 3 1 0 0,72 4-1 0 0,77 13-44 0 0,-155-12 100 0 0,87-11-1 0 0,-120 8-58 0 0,0 1 0 0 0,0 2 0 0 0,1 1 0 0 0,-1 2-1 0 0,50 10 1 0 0,55 8-45 0 0,-64-13 59 0 0,120-3 0 0 0,112-9 164 0 0,-298 4-225 0 0,118 2 55 0 0,1-2-9 0 0,-52-2-24 0 0,134 9 44 0 0,-112-6-64 0 0,-47-2 0 0 0,40-8 64 0 0,103 8 13 0 0,40-1 28 0 0,-146-4-78 0 0,280-7 175 0 0,-209 14-175 0 0,166-19-1 0 0,-263 13-10 0 0,2 3 0 0 0,-1 3 0 0 0,99 12 0 0 0,-82-6-16 0 0,1-3 0 0 0,111-11 0 0 0,-77 2 0 0 0,154 17 64 0 0,-104 0-64 0 0,-6-12 0 0 0,52 4 0 0 0,-200-3 0 0 0,129 16 0 0 0,-71-5 0 0 0,128 6 0 0 0,69-20 0 0 0,-165 2 0 0 0,106 15 0 0 0,-189-14 0 0 0,100 5 0 0 0,178-15 0 0 0,-209 4 0 0 0,121 7 0 0 0,-130 2 0 0 0,81-7 0 0 0,391-21 64 0 0,-509 25-55 0 0,-26 0-2 0 0,-1 0 0 0 0,0-1 0 0 0,1-1 0 0 0,-1 0 0 0 0,0-1-1 0 0,1 0 1 0 0,23-8 0 0 0,-31 8 42 0 0,-1-1 0 0 0,1 0 0 0 0,-1-1 0 0 0,0 1 0 0 0,1-1 0 0 0,-1 0 0 0 0,-1 0-1 0 0,5-6 1 0 0,-8 10-45 0 0,-1 0 1 0 0,0-1-1 0 0,1 1 0 0 0,-1 0 0 0 0,0-1 0 0 0,1 1 0 0 0,-1 0 0 0 0,0-1 0 0 0,1 1 0 0 0,-1 0 0 0 0,1 0 0 0 0,-1 0 1 0 0,1-1-1 0 0,-1 1 0 0 0,0 0 0 0 0,1 0 0 0 0,-1 0 0 0 0,1 0 0 0 0,-1 0 0 0 0,1 0 0 0 0,-1 0 0 0 0,1 0 0 0 0,-1 0 1 0 0,1 0-1 0 0,-1 0 0 0 0,1 0 0 0 0,-1 0 0 0 0,1 0 0 0 0,-1 0 0 0 0,0 1 0 0 0,1-1 0 0 0,-1 0 0 0 0,1 0 1 0 0,-1 0-1 0 0,1 1 0 0 0,-1-1 0 0 0,0 0 0 0 0,1 1 0 0 0,-1-1 0 0 0,0 0 0 0 0,1 1 0 0 0,-1-1 0 0 0,0 0 0 0 0,0 1 1 0 0,1-1-1 0 0,-1 1 0 0 0,0-1 0 0 0,0 0 0 0 0,1 1 0 0 0,-1-1 0 0 0,0 1 0 0 0,0-1 0 0 0,0 1 0 0 0,10 33-417 0 0,-7-23-40 0 0,2 2-154 0 0,0 2-29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1:26.590"/>
    </inkml:context>
    <inkml:brush xml:id="br0">
      <inkml:brushProperty name="width" value="0.1" units="cm"/>
      <inkml:brushProperty name="height" value="0.1" units="cm"/>
      <inkml:brushProperty name="color" value="#F4F91B"/>
    </inkml:brush>
  </inkml:definitions>
  <inkml:trace contextRef="#ctx0" brushRef="#br0">1 138 455 0 0,'48'-5'3375'0'0,"-38"3"-3083"0"0,1 0 1 0 0,0 1 0 0 0,14 1 0 0 0,24 3 72 0 0,-22 0-141 0 0,-1-1 0 0 0,1-1 0 0 0,-1-2 0 0 0,1 0 0 0 0,43-9 0 0 0,-10-5 421 0 0,85-10-1 0 0,-41 13-449 0 0,219-12 546 0 0,-236 20-604 0 0,107-18 0 0 0,-56 4 112 0 0,-26 14-17 0 0,-77 3-144 0 0,0 2-1 0 0,-1 1 1 0 0,58 10-1 0 0,20 2-29 0 0,178-19 225 0 0,-282 4-273 0 0,69 1 142 0 0,143 16-1 0 0,-104-4-86 0 0,21 0-65 0 0,158 11 0 0 0,58-17 320 0 0,-16-4-192 0 0,-165 1-96 0 0,3-1 0 0 0,145-9-21 0 0,-50 11 40 0 0,-261-4-49 0 0,111 6-2 0 0,213-3 0 0 0,-91-14 64 0 0,0 0 0 0 0,-50 3-36 0 0,44-3 8 0 0,-102 5-36 0 0,152 11 0 0 0,-188-2 0 0 0,310-6 320 0 0,-335-2-5 0 0,1-2 0 0 0,96-23-1 0 0,-160 28-302 0 0,0-1-1 0 0,0 1 1 0 0,0 1 0 0 0,1 0-1 0 0,-1 1 1 0 0,0-1-1 0 0,1 2 1 0 0,-1 0-1 0 0,0 0 1 0 0,0 0-1 0 0,0 2 1 0 0,0-1 0 0 0,0 1-1 0 0,0 1 1 0 0,-1-1-1 0 0,1 2 1 0 0,14 8-1 0 0,45 34-900 0 0,-38-22 410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1:27.660"/>
    </inkml:context>
    <inkml:brush xml:id="br0">
      <inkml:brushProperty name="width" value="0.1" units="cm"/>
      <inkml:brushProperty name="height" value="0.1" units="cm"/>
      <inkml:brushProperty name="color" value="#F4F91B"/>
    </inkml:brush>
  </inkml:definitions>
  <inkml:trace contextRef="#ctx0" brushRef="#br0">55 14 1375 0 0,'-54'-14'3865'0'0,"53"14"-3833"0"0,8 5 134 0 0,1-3 29 0 0,0-1-1 0 0,0 0 1 0 0,0 0 0 0 0,0-1 0 0 0,12-1-1 0 0,0 1 95 0 0,145 6 919 0 0,1 1-906 0 0,96 0-132 0 0,-75-1-18 0 0,-92-4 8 0 0,374 14 176 0 0,-48-2-269 0 0,-353-12-59 0 0,326 33 210 0 0,-264-19-84 0 0,288 67 50 0 0,-371-72-176 0 0,-11-2 11 0 0,29 8 127 0 0,1-3 0 0 0,127 10 0 0 0,36-22 133 0 0,-218-2-283 0 0,4-1 37 0 0,-1 2 1 0 0,16 2 0 0 0,-27-3-53 0 0,0 0 0 0 0,0 1 1 0 0,0 0-1 0 0,0 0 1 0 0,0-1-1 0 0,-1 2 1 0 0,1-1-1 0 0,0 0 1 0 0,-1 0-1 0 0,1 1 1 0 0,-1 0-1 0 0,1-1 1 0 0,-1 1-1 0 0,0 0 0 0 0,0 0 1 0 0,3 4-1 0 0,-1 3-173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1:29.661"/>
    </inkml:context>
    <inkml:brush xml:id="br0">
      <inkml:brushProperty name="width" value="0.1" units="cm"/>
      <inkml:brushProperty name="height" value="0.1" units="cm"/>
      <inkml:brushProperty name="color" value="#F4F91B"/>
    </inkml:brush>
  </inkml:definitions>
  <inkml:trace contextRef="#ctx0" brushRef="#br0">2 30 1375 0 0,'0'0'65'0'0,"0"0"-1"0"0,-1 1 0 0 0,1-1 1 0 0,0 1-1 0 0,0-1 0 0 0,0 0 1 0 0,0 1-1 0 0,0-1 0 0 0,0 1 1 0 0,0-1-1 0 0,0 1 0 0 0,0-1 1 0 0,0 0-1 0 0,0 1 0 0 0,0-1 1 0 0,0 1-1 0 0,0-1 0 0 0,0 1 1 0 0,0-1-1 0 0,0 0 0 0 0,1 1 1 0 0,-1-1-1 0 0,0 0 0 0 0,0 1 1 0 0,0-1-1 0 0,1 1 0 0 0,-1-1 1 0 0,0 0-1 0 0,1 1 0 0 0,-1-1 1 0 0,0 0-1 0 0,0 0 0 0 0,1 1 1 0 0,-1-1-1 0 0,1 0 0 0 0,-1 0 1 0 0,0 1-1 0 0,1-1 0 0 0,-1 0 0 0 0,0 0 1 0 0,1 0-1 0 0,-1 0 0 0 0,1 0 1 0 0,0 0-1 0 0,3 1 84 0 0,0 0 1 0 0,1-1-1 0 0,-1 0 0 0 0,0 0 1 0 0,0 0-1 0 0,1-1 0 0 0,-1 0 1 0 0,0 1-1 0 0,0-1 0 0 0,0-1 0 0 0,0 1 1 0 0,7-3-1 0 0,8-3 261 0 0,11 0-93 0 0,0 0 0 0 0,1 2 0 0 0,0 2 0 0 0,37 0 0 0 0,1 1-211 0 0,-32 0-82 0 0,74 7 0 0 0,208 55 646 0 0,-267-50-463 0 0,0-3-1 0 0,64 2 0 0 0,104-11 185 0 0,35 1-52 0 0,126-7 81 0 0,-219-1-291 0 0,174 13 0 0 0,-56-13-52 0 0,-60-1-35 0 0,-128 11-22 0 0,-9 0 41 0 0,106-11 0 0 0,145-25 196 0 0,-68 40-119 0 0,-127 1-93 0 0,78-7-17 0 0,52 2 10 0 0,146 31-37 0 0,-34-1 0 0 0,-295-17 0 0 0,-34-4 0 0 0,105 5 0 0 0,-105-13 22 0 0,0 1-1 0 0,58 13 0 0 0,99 32 43 0 0,-145-36-64 0 0,1-2 0 0 0,93 2 0 0 0,-137-11 0 0 0,215 7 48 0 0,78 6 43 0 0,-241-9-64 0 0,91-6-1 0 0,-66 0-26 0 0,162 19 0 0 0,-131-6 0 0 0,-42-9 28 0 0,120-10-1 0 0,-62-1-18 0 0,-70 9 12 0 0,94 14 1 0 0,-14 0-1 0 0,-118-14 24 0 0,-24-2-25 0 0,-1 2-1 0 0,1-1 1 0 0,23 6-1 0 0,-31-5-64 0 0,-1 1-1 0 0,0 0 1 0 0,1-1-1 0 0,-1 2 1 0 0,0-1-1 0 0,0 0 1 0 0,0 1-1 0 0,0 0 1 0 0,0-1-1 0 0,-1 2 0 0 0,1-1 1 0 0,-1 0-1 0 0,0 1 1 0 0,4 5-1 0 0,2 6-2796 0 0,2 3-956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1:58.436"/>
    </inkml:context>
    <inkml:brush xml:id="br0">
      <inkml:brushProperty name="width" value="0.1" units="cm"/>
      <inkml:brushProperty name="height" value="0.1" units="cm"/>
      <inkml:brushProperty name="color" value="#F4F91B"/>
    </inkml:brush>
  </inkml:definitions>
  <inkml:trace contextRef="#ctx0" brushRef="#br0">110 9 1375 0 0,'-6'0'392'0'0,"0"1"-1"0"0,-1 0 0 0 0,1 0 0 0 0,-8 2 1 0 0,9-2-325 0 0,-5 2-3 0 0,-20 4 410 0 0,29-7-451 0 0,-1 1 0 0 0,1-1 0 0 0,0 0 0 0 0,0 0 1 0 0,-1 0-1 0 0,1 0 0 0 0,0 0 0 0 0,-1-1 0 0 0,1 1 0 0 0,0 0 1 0 0,0 0-1 0 0,-1-1 0 0 0,1 1 0 0 0,0-1 0 0 0,0 0 0 0 0,0 1 0 0 0,0-1 1 0 0,-2-1 729 0 0,4 2-652 0 0,0 0 0 0 0,0 0-1 0 0,1-1 1 0 0,-1 1-1 0 0,0 0 1 0 0,0-1-1 0 0,0 1 1 0 0,0-1-1 0 0,0 0 1 0 0,0 1-1 0 0,0-1 1 0 0,0 0 0 0 0,0 1-1 0 0,0-1 1 0 0,2-2-1 0 0,-3 2-23 0 0,1 1-1 0 0,0-1 1 0 0,-1 0-1 0 0,1 0 1 0 0,0 1-1 0 0,0-1 1 0 0,0 0-1 0 0,0 1 1 0 0,0-1-1 0 0,0 1 1 0 0,0-1-1 0 0,0 1 1 0 0,0 0-1 0 0,0-1 1 0 0,0 1-1 0 0,0 0 1 0 0,0 0-1 0 0,0 0 1 0 0,0-1-1 0 0,0 1 1 0 0,0 0-1 0 0,0 0 1 0 0,0 1-1 0 0,1-1 1 0 0,-1 0 0 0 0,1 1-1 0 0,19 6 320 0 0,-9-3 224 0 0,1 1 0 0 0,0-2-1 0 0,21 4 1 0 0,-8-4-488 0 0,-6-1-84 0 0,-1 0 1 0 0,27-2-1 0 0,-23 0 82 0 0,-1 1 1 0 0,1 1-1 0 0,27 6 1 0 0,16 1-25 0 0,337 25 342 0 0,-151 6-113 0 0,-193-28-278 0 0,39 3 72 0 0,0-3 0 0 0,125-2 0 0 0,44 3 48 0 0,-159-4 1 0 0,163-9 0 0 0,-193-2-45 0 0,1 4 0 0 0,82 12-1 0 0,-22-2 183 0 0,-135-11-301 0 0,2-1 48 0 0,1 1 0 0 0,0-1 0 0 0,0 0 0 0 0,-1-1 0 0 0,11-1 0 0 0,-15 1-22 0 0,-1 1-1 0 0,1-1 1 0 0,0 0 0 0 0,0 0 0 0 0,-1 1-1 0 0,1-1 1 0 0,0-1 0 0 0,-1 1 0 0 0,1 0 0 0 0,-1 0-1 0 0,1 0 1 0 0,-1-1 0 0 0,0 1 0 0 0,1-1-1 0 0,-1 1 1 0 0,0-1 0 0 0,0 0 0 0 0,0 1-1 0 0,0-1 1 0 0,-1 0 0 0 0,1 0 0 0 0,0 1-1 0 0,0-4 1 0 0,0 3 12 0 0,-1-1-1 0 0,1 0 0 0 0,-1 1 0 0 0,0-1 1 0 0,0 0-1 0 0,0 1 0 0 0,0-1 1 0 0,0 0-1 0 0,0 1 0 0 0,-1-1 1 0 0,1 0-1 0 0,-1 1 0 0 0,0-1 1 0 0,0 1-1 0 0,-2-5 0 0 0,-1 0 19 0 0,-1-1 1 0 0,0 1-1 0 0,-9-9 0 0 0,12 13-36 0 0,0 1-28 0 0,0 0 0 0 0,0 1 1 0 0,0-1-1 0 0,0 1 0 0 0,0-1 0 0 0,-1 1 0 0 0,1 0 0 0 0,0 0 0 0 0,-1 0 0 0 0,1 0 1 0 0,-1 0-1 0 0,1 1 0 0 0,-4-1 0 0 0,4 0-34 0 0,1 1 0 0 0,0 0 0 0 0,-1 0 1 0 0,1 0-1 0 0,0 0 0 0 0,-1 0 0 0 0,1 0 0 0 0,0 0 0 0 0,-1 0 1 0 0,1 1-1 0 0,0-1 0 0 0,-1 0 0 0 0,1 1 0 0 0,0-1 1 0 0,0 1-1 0 0,0-1 0 0 0,-1 1 0 0 0,1 0 0 0 0,0 0 0 0 0,0-1 1 0 0,0 1-1 0 0,0 0 0 0 0,0 0 0 0 0,0 0 0 0 0,0 0 1 0 0,1 0-1 0 0,-2 2 0 0 0,-9 20-2089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1:59.930"/>
    </inkml:context>
    <inkml:brush xml:id="br0">
      <inkml:brushProperty name="width" value="0.1" units="cm"/>
      <inkml:brushProperty name="height" value="0.1" units="cm"/>
      <inkml:brushProperty name="color" value="#F4F91B"/>
    </inkml:brush>
  </inkml:definitions>
  <inkml:trace contextRef="#ctx0" brushRef="#br0">20 65 919 0 0,'-1'-1'212'0'0,"1"0"0"0"0,-1 0 0 0 0,1 0 0 0 0,-1 0 0 0 0,1 0 0 0 0,-1 0-1 0 0,0 0 1 0 0,1 1 0 0 0,-1-1 0 0 0,0 0 0 0 0,0 0 0 0 0,0 1-1 0 0,0-1 1 0 0,0 0 0 0 0,0 1 0 0 0,0-1 0 0 0,0 1 0 0 0,-5-3 2151 0 0,18 5-2401 0 0,11 1 886 0 0,-13-2-592 0 0,-1 0-1 0 0,0 1 1 0 0,0 0-1 0 0,9 4 0 0 0,3 1 34 0 0,-1-1-1 0 0,1 0 0 0 0,42 4 0 0 0,67-1 598 0 0,-103-8-725 0 0,91-3 445 0 0,-72 0-326 0 0,61 4 1 0 0,29 17-61 0 0,77 4-39 0 0,-128-25 187 0 0,162-25 0 0 0,35-3 208 0 0,6 18-112 0 0,-218 5-194 0 0,0-3-1 0 0,74-20 0 0 0,-114 21-144 0 0,-21 5-83 0 0,0 1 0 0 0,1 1 1 0 0,-1-1-1 0 0,0 2 0 0 0,1-1 0 0 0,-1 1 0 0 0,1 0 0 0 0,11 2 0 0 0,-20-1-43 0 0,0 0-1 0 0,0 0 0 0 0,0 0 1 0 0,0 0-1 0 0,0 1 1 0 0,0-1-1 0 0,0 0 0 0 0,0 1 1 0 0,0-1-1 0 0,0 1 1 0 0,0-1-1 0 0,0 1 0 0 0,0-1 1 0 0,-1 1-1 0 0,1 0 1 0 0,0 0-1 0 0,0-1 1 0 0,-1 1-1 0 0,1 0 0 0 0,0 0 1 0 0,-1 0-1 0 0,1-1 1 0 0,-1 1-1 0 0,1 2 0 0 0,0-1-8 0 0,-1 0-1 0 0,0 0 1 0 0,0 0-1 0 0,0 0 1 0 0,0 0-1 0 0,0 0 1 0 0,0 0-1 0 0,0 0 1 0 0,-1-1-1 0 0,1 1 1 0 0,-1 0-1 0 0,0 2 0 0 0,-3 4-357 0 0,1 0-1 0 0,-2 0 1 0 0,1 0-1 0 0,-10 12 0 0 0,-6 2-1307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2:02.452"/>
    </inkml:context>
    <inkml:brush xml:id="br0">
      <inkml:brushProperty name="width" value="0.1" units="cm"/>
      <inkml:brushProperty name="height" value="0.1" units="cm"/>
      <inkml:brushProperty name="color" value="#F4F91B"/>
    </inkml:brush>
  </inkml:definitions>
  <inkml:trace contextRef="#ctx0" brushRef="#br0">1 1 455 0 0,'2'0'79'0'0,"0"1"0"0"0,0-1-1 0 0,0 0 1 0 0,0 0 0 0 0,0 0-1 0 0,0 0 1 0 0,0 0-1 0 0,0 0 1 0 0,3-1 0 0 0,17 1 3106 0 0,24 8-2235 0 0,63 3 0 0 0,-45-6-127 0 0,473 25 2699 0 0,-382-24-3035 0 0,203 28 241 0 0,-173-13-742 0 0,-122-14-116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2:03.649"/>
    </inkml:context>
    <inkml:brush xml:id="br0">
      <inkml:brushProperty name="width" value="0.1" units="cm"/>
      <inkml:brushProperty name="height" value="0.1" units="cm"/>
      <inkml:brushProperty name="color" value="#F4F91B"/>
    </inkml:brush>
  </inkml:definitions>
  <inkml:trace contextRef="#ctx0" brushRef="#br0">8 1 3511 0 0,'-4'2'259'0'0,"1"1"400"0"0,12 0-225 0 0,95 9 2153 0 0,71 5-1557 0 0,-24-3-491 0 0,-33-4-154 0 0,139-6-1 0 0,-163-5-293 0 0,567-33 344 0 0,-578 26-232 0 0,1 4 1 0 0,-1 3-1 0 0,99 13 0 0 0,69 1 7 0 0,-7 0-52 0 0,-162-8-100 0 0,-55-5-20 0 0,-1 2 1 0 0,1 0-1 0 0,-1 2 1 0 0,1 1-1 0 0,25 9 0 0 0,-49-13-26 0 0,-1 0-1 0 0,1 0 1 0 0,0 1-1 0 0,-1-1 1 0 0,1 1-1 0 0,-1 0 0 0 0,0 0 1 0 0,1 0-1 0 0,-1 0 1 0 0,0 0-1 0 0,0 0 1 0 0,0 0-1 0 0,2 4 0 0 0,4 12-3247 0 0,-4-5-496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1:22:11.717"/>
    </inkml:context>
    <inkml:brush xml:id="br0">
      <inkml:brushProperty name="width" value="0.1" units="cm"/>
      <inkml:brushProperty name="height" value="0.1" units="cm"/>
      <inkml:brushProperty name="color" value="#F4F91B"/>
    </inkml:brush>
  </inkml:definitions>
  <inkml:trace contextRef="#ctx0" brushRef="#br0">122 264 1375 0 0,'-59'-105'1146'0'0,"31"65"1411"0"0,21 32-2368 0 0,1 0 0 0 0,0-1 0 0 0,-8-17 0 0 0,13 26-187 0 0,1-1 1 0 0,0 1-1 0 0,0 0 1 0 0,0-1-1 0 0,0 1 0 0 0,0 0 1 0 0,0-1-1 0 0,0 1 0 0 0,0 0 1 0 0,0-1-1 0 0,0 1 1 0 0,0 0-1 0 0,0 0 0 0 0,0-1 1 0 0,0 1-1 0 0,0 0 0 0 0,0-1 1 0 0,0 1-1 0 0,0 0 0 0 0,0-1 1 0 0,0 1-1 0 0,1 0 1 0 0,-1 0-1 0 0,0-1 0 0 0,0 1 1 0 0,0 0-1 0 0,1 0 0 0 0,-1-1 1 0 0,0 1-1 0 0,0 0 1 0 0,0 0-1 0 0,1-1 0 0 0,-1 1 1 0 0,0 0-1 0 0,0 0 0 0 0,1 0 1 0 0,-1 0-1 0 0,0 0 1 0 0,1-1-1 0 0,-1 1 0 0 0,0 0 1 0 0,1 0-1 0 0,-1 0 0 0 0,0 0 1 0 0,1 0-1 0 0,-1 0 0 0 0,0 0 1 0 0,0 0-1 0 0,1 0 1 0 0,24 1-19 0 0,-13 0 22 0 0,446 8 213 0 0,-386-5-180 0 0,0 2-13 0 0,0-4 0 0 0,80-7 0 0 0,-6-8 3 0 0,46-6 14 0 0,-190 19-42 0 0,28-6 19 0 0,-29 6-19 0 0,0 0 0 0 0,0 0 0 0 0,0 0 0 0 0,-1 0 0 0 0,1-1 0 0 0,0 1 0 0 0,0 0 0 0 0,0 0 0 0 0,-1-1 0 0 0,1 1 0 0 0,0-1 1 0 0,-1 1-1 0 0,1 0 0 0 0,0-1 0 0 0,-1 1 0 0 0,1-1 0 0 0,-1 0 0 0 0,1 1 0 0 0,-1-1 0 0 0,1 1 0 0 0,-1-1 0 0 0,1 0 0 0 0,-1 1 0 0 0,1-1 0 0 0,-1 0 0 0 0,0 0 0 0 0,1 1 1 0 0,-1-1-1 0 0,0 0 0 0 0,0-1 0 0 0,-1 1 4 0 0,0 0 1 0 0,0 0 0 0 0,0-1 0 0 0,-1 1-1 0 0,1 0 1 0 0,-1 0 0 0 0,1 0-1 0 0,-1 0 1 0 0,1 1 0 0 0,-1-1 0 0 0,1 0-1 0 0,-1 1 1 0 0,0-1 0 0 0,1 1-1 0 0,-1-1 1 0 0,-3 1 0 0 0,4 0-1 0 0,-12-3 37 0 0,-1 1 1 0 0,1 1-1 0 0,-1 0 0 0 0,-17 2 0 0 0,-55 7 92 0 0,74-6-115 0 0,-136 16 34 0 0,-291 37 102 0 0,169-1 26 0 0,224-43-154 0 0,41-10-9 0 0,3 0-1 0 0,-1-1-1 0 0,0 1 1 0 0,0-1-1 0 0,0 1 1 0 0,1 0-1 0 0,-1 0 1 0 0,0 0-1 0 0,1 1 1 0 0,-1-1-1 0 0,1 1 1 0 0,-5 3-1 0 0,7-5-12 0 0,0 0 0 0 0,0 1 0 0 0,0-1-1 0 0,-1 0 1 0 0,1 1 0 0 0,0-1 0 0 0,0 0-1 0 0,0 1 1 0 0,0-1 0 0 0,0 1 0 0 0,0-1-1 0 0,0 0 1 0 0,0 1 0 0 0,0-1 0 0 0,0 0 0 0 0,0 1-1 0 0,0-1 1 0 0,0 0 0 0 0,0 1 0 0 0,1-1-1 0 0,-1 0 1 0 0,0 1 0 0 0,0-1 0 0 0,0 0-1 0 0,0 1 1 0 0,1-1 0 0 0,-1 0 0 0 0,0 1-1 0 0,0-1 1 0 0,0 0 0 0 0,1 0 0 0 0,-1 1-1 0 0,0-1 1 0 0,1 0 0 0 0,-1 0 0 0 0,0 0-1 0 0,1 1 1 0 0,-1-1 0 0 0,0 0 0 0 0,1 0-1 0 0,-1 0 1 0 0,0 0 0 0 0,1 0 0 0 0,-1 0-1 0 0,0 1 1 0 0,1-1 0 0 0,0 0 0 0 0,20 5 33 0 0,-20-5-39 0 0,40 7 38 0 0,0-3 0 0 0,61 0-1 0 0,85-13 99 0 0,-152 6-95 0 0,318-32 308 0 0,-124 10-154 0 0,-175 20-177 0 0,0 2-1 0 0,1 2 0 0 0,-1 3 0 0 0,59 9 0 0 0,-69-1-15 0 0,-3 6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4:31.823"/>
    </inkml:context>
    <inkml:brush xml:id="br0">
      <inkml:brushProperty name="width" value="0.1" units="cm"/>
      <inkml:brushProperty name="height" value="0.1" units="cm"/>
      <inkml:brushProperty name="color" value="#E71224"/>
    </inkml:brush>
  </inkml:definitions>
  <inkml:trace contextRef="#ctx0" brushRef="#br0">167 90 2879 0 0,'-7'-2'165'0'0,"0"1"-1"0"0,0 0 0 0 0,0 0 1 0 0,-13 0-1 0 0,13 1 70 0 0,0 0 1 0 0,0 0-1 0 0,0-1 0 0 0,-14-3 1 0 0,5 0 152 0 0,14 4-361 0 0,0 0 0 0 0,1 0-1 0 0,-1 0 1 0 0,1 0 0 0 0,-1 0-1 0 0,1-1 1 0 0,-1 1 0 0 0,1-1-1 0 0,-1 1 1 0 0,1-1 0 0 0,0 1-1 0 0,-1-1 1 0 0,1 0 0 0 0,0 0 0 0 0,-1 0-1 0 0,1 0 1 0 0,0 0 0 0 0,0 0-1 0 0,0 0 1 0 0,0 0 0 0 0,0 0-1 0 0,0-1 1 0 0,-2-2 0 0 0,-17-27 3240 0 0,21 32-3166 0 0,1 0-1 0 0,-1 0 1 0 0,0 0 0 0 0,1 0-1 0 0,-1 0 1 0 0,1-1-1 0 0,-1 1 1 0 0,1 0-1 0 0,-1-1 1 0 0,1 1 0 0 0,-1-1-1 0 0,1 1 1 0 0,0-1-1 0 0,-1 0 1 0 0,3 0-1 0 0,37 4-39 0 0,-26-4 159 0 0,101 0 661 0 0,-84 1-502 0 0,32-5-1 0 0,9 0 20 0 0,48-1 176 0 0,-66 2-302 0 0,79 4 0 0 0,-128-1-263 0 0,25 3 28 0 0,-1-1 1 0 0,49-4-1 0 0,-57-4 49 0 0,-13 0 117 0 0,-9 6-192 0 0,0 0 0 0 0,1-1 0 0 0,-1 1 1 0 0,0 0-1 0 0,0 0 0 0 0,0 0 0 0 0,0-1 1 0 0,0 1-1 0 0,0 0 0 0 0,0 0 1 0 0,0-1-1 0 0,0 1 0 0 0,0 0 0 0 0,0 0 1 0 0,0 0-1 0 0,0-1 0 0 0,0 1 0 0 0,0 0 1 0 0,0 0-1 0 0,0-1 0 0 0,0 1 1 0 0,0 0-1 0 0,0 0 0 0 0,0-1 0 0 0,0 1 1 0 0,0 0-1 0 0,0 0 0 0 0,-1 0 0 0 0,1-1 1 0 0,0 1-1 0 0,0 0 0 0 0,0 0 0 0 0,0 0 1 0 0,0 0-1 0 0,-1-1 0 0 0,0 0 16 0 0,-1 0 1 0 0,1 1-1 0 0,0-1 0 0 0,-1 0 0 0 0,1 1 1 0 0,-1-1-1 0 0,1 0 0 0 0,-1 1 0 0 0,0 0 0 0 0,1-1 1 0 0,-1 1-1 0 0,1 0 0 0 0,-4 0 0 0 0,-25 1 10 0 0,15 0 1 0 0,-89 8 29 0 0,36-2-68 0 0,-9-3 34 0 0,-104-8 0 0 0,146 2-22 0 0,-85-3 100 0 0,108 5-100 0 0,0 1 0 0 0,0 1 0 0 0,0 0 0 0 0,0 0 0 0 0,0 1 0 0 0,0 1 0 0 0,-18 8 0 0 0,29-12-9 0 0,0 0 1 0 0,1 1-1 0 0,-1-1 0 0 0,0 0 0 0 0,0 1 0 0 0,0-1 1 0 0,1 1-1 0 0,-1-1 0 0 0,0 1 0 0 0,0-1 0 0 0,1 1 0 0 0,-1 0 1 0 0,0-1-1 0 0,1 1 0 0 0,-1 0 0 0 0,1 0 0 0 0,-1-1 1 0 0,1 1-1 0 0,-1 0 0 0 0,1 0 0 0 0,0 0 0 0 0,-1-1 1 0 0,1 1-1 0 0,0 0 0 0 0,0 0 0 0 0,-1 1 0 0 0,2-1 1 0 0,-1 0-1 0 0,1-1 0 0 0,-1 1 0 0 0,1 0 1 0 0,0 0-1 0 0,-1-1 0 0 0,1 1 1 0 0,0 0-1 0 0,0-1 0 0 0,-1 1 0 0 0,1-1 1 0 0,0 1-1 0 0,0-1 0 0 0,0 1 0 0 0,0-1 1 0 0,0 0-1 0 0,0 1 0 0 0,0-1 1 0 0,-1 0-1 0 0,1 0 0 0 0,0 0 0 0 0,0 0 1 0 0,0 0-1 0 0,2 0 0 0 0,99 3 12 0 0,-33-3-86 0 0,62 8-4408 0 0,-109-6 2254 0 0,14 0-1021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0:26.521"/>
    </inkml:context>
    <inkml:brush xml:id="br0">
      <inkml:brushProperty name="width" value="0.1" units="cm"/>
      <inkml:brushProperty name="height" value="0.1" units="cm"/>
      <inkml:brushProperty name="color" value="#E71224"/>
    </inkml:brush>
  </inkml:definitions>
  <inkml:trace contextRef="#ctx0" brushRef="#br0">37 23 1839 0 0,'-15'-8'151'0'0,"-7"-6"244"0"0,54 24 1531 0 0,-16-3-1876 0 0,1 0 0 0 0,-1-2 0 0 0,1 0 0 0 0,0-1-1 0 0,20 2 1 0 0,234 12 1096 0 0,-82-8-825 0 0,-103-4-32 0 0,1-4 0 0 0,145-13-1 0 0,-90-3 303 0 0,221 7 0 0 0,-161-4-337 0 0,-147 5-161 0 0,-1 2 1 0 0,1 3 0 0 0,56 6 0 0 0,193 43 23 0 0,-229-38-43 0 0,1-3 0 0 0,0-3-1 0 0,120-10 1 0 0,119 8 783 0 0,-56 1-569 0 0,-49-5-203 0 0,114-5-42 0 0,-165-9 182 0 0,13-1-119 0 0,-102 15-77 0 0,-1 4 1 0 0,1 2-1 0 0,91 18 0 0 0,-91-13-29 0 0,1-3 0 0 0,73-2 0 0 0,251 24 0 0 0,-238-12 11 0 0,111-4 88 0 0,-164-9-81 0 0,127 21 88 0 0,-115-9-9 0 0,-7-7-37 0 0,1-6 1 0 0,148-14-1 0 0,-13 12 10 0 0,-25 2-12 0 0,187-4 70 0 0,-315 8-128 0 0,1-4 0 0 0,183-19 0 0 0,-231 12 6 0 0,86 1 0 0 0,45 15 19 0 0,-94-4-11 0 0,118-5-1 0 0,320-21-2 0 0,-401 17 106 0 0,175-25 1 0 0,-203 19-49 0 0,113 6 1 0 0,-117 2-60 0 0,169-7 89 0 0,-2 0-17 0 0,-208 7-82 0 0,98 0 0 0 0,184-22 0 0 0,-276 17 0 0 0,53 1 0 0 0,-35 3 0 0 0,165 7 33 0 0,-3 1-2 0 0,142 1-31 0 0,-200-1 0 0 0,28-14 32 0 0,0 1 0 0 0,-96 11-32 0 0,69 1 0 0 0,42-15 0 0 0,-125-3 21 0 0,8-1 65 0 0,157-1-1 0 0,-158 18-40 0 0,49 1 38 0 0,7-11-83 0 0,-45 1 0 0 0,226 12 11 0 0,-223-2 16 0 0,189-15-1 0 0,-212 7-26 0 0,-1 3 0 0 0,153 21 0 0 0,-144-15 0 0 0,-33-4 0 0 0,4-1 0 0 0,87-9 0 0 0,9 0 0 0 0,-77 10 0 0 0,104 15 0 0 0,-112-9 0 0 0,0-3 0 0 0,0-3 0 0 0,90-10 0 0 0,-102 5 22 0 0,0 4-1 0 0,128 17 0 0 0,-124-11-21 0 0,0-4 0 0 0,99-7 0 0 0,-112 0 0 0 0,106 6 0 0 0,-8 8 55 0 0,-65-5-30 0 0,-20-3-25 0 0,74-9 0 0 0,-84 3 0 0 0,-12 1 0 0 0,312-3 0 0 0,-272 7 59 0 0,125-12-1 0 0,10-2 17 0 0,-52 11-75 0 0,158 3 0 0 0,-171-2 0 0 0,211-2 0 0 0,-247 1 21 0 0,78 2 22 0 0,140 0-43 0 0,-158-10 0 0 0,154 0 0 0 0,-113 13 54 0 0,-1-14-49 0 0,-85 1 64 0 0,-39 1-69 0 0,33-2 0 0 0,-29 10 64 0 0,-72 2-44 0 0,57 11 0 0 0,-1 0 4 0 0,118-3-24 0 0,-63 9 0 0 0,-90-14 0 0 0,109 4 0 0 0,-123-6 0 0 0,76 11 0 0 0,-102-12 0 0 0,0 0 0 0 0,1 0 0 0 0,24-3 0 0 0,-9 4 0 0 0,-25-1 0 0 0,1-1 0 0 0,-1 1 0 0 0,0-1 0 0 0,0 0 0 0 0,1 0 0 0 0,5-1 0 0 0,5-1 0 0 0,1 0 0 0 0,0 1-1 0 0,0 1 1 0 0,27 2 0 0 0,10 1 12 0 0,-37-4 11 0 0,16 2 7 0 0,-30-1-23 0 0,0-1-1 0 0,0 1 0 0 0,0 0 1 0 0,0-1-1 0 0,0 1 1 0 0,0-1-1 0 0,0 0 0 0 0,0 0 1 0 0,3-1-1 0 0,-1 1 8 0 0,-5 1 18 0 0,2-3-14 0 0,1 1-18 0 0,0 2 5 0 0,1 0-1 0 0,0 0 1 0 0,0 1 0 0 0,0-1-1 0 0,-1 1 1 0 0,1-1-1 0 0,0 1 1 0 0,-1 0 0 0 0,1 0-1 0 0,2 1 1 0 0,9 2 8 0 0,5 2-13 0 0,-9-3 0 0 0,-1-1 0 0 0,1 0 0 0 0,0 0 0 0 0,16 0 0 0 0,44-2 0 0 0,-51 1 0 0 0,37 7 0 0 0,-4 0 0 0 0,-22-4 0 0 0,13 1 0 0 0,15-3 0 0 0,63 11 0 0 0,40 7 0 0 0,-145-18 0 0 0,30 0 0 0 0,-1 0 0 0 0,-18-1 0 0 0,46-5 0 0 0,-6 1 0 0 0,35 2 0 0 0,67 1 0 0 0,-151 1-615 0 0,-1 1-1 0 0,1 0 1 0 0,0 2 0 0 0,-1 0-1 0 0,0 1 1 0 0,19 8-1 0 0,-10-2-3436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0:29.623"/>
    </inkml:context>
    <inkml:brush xml:id="br0">
      <inkml:brushProperty name="width" value="0.1" units="cm"/>
      <inkml:brushProperty name="height" value="0.1" units="cm"/>
      <inkml:brushProperty name="color" value="#E71224"/>
    </inkml:brush>
  </inkml:definitions>
  <inkml:trace contextRef="#ctx0" brushRef="#br0">8 0 919 0 0,'-1'3'101'0'0,"0"0"-1"0"0,-1 0 1 0 0,1 1-1 0 0,1-1 1 0 0,-1 0-1 0 0,0 1 1 0 0,1-1-1 0 0,0 0 1 0 0,-1 1-1 0 0,1-1 1 0 0,1 1-1 0 0,-1-1 1 0 0,0 0-1 0 0,1 1 1 0 0,0-1-1 0 0,0 0 1 0 0,0 1-1 0 0,0-1 1 0 0,0 0-1 0 0,1 0 1 0 0,-1 0-1 0 0,1 0 1 0 0,0 0-1 0 0,0 0 1 0 0,3 3-1 0 0,-1-1 9 0 0,0-1 0 0 0,0 0-1 0 0,0 0 1 0 0,1-1 0 0 0,0 1 0 0 0,-1-1-1 0 0,1 0 1 0 0,1 0 0 0 0,-1 0 0 0 0,0-1-1 0 0,1 0 1 0 0,-1 0 0 0 0,1 0 0 0 0,6 1-1 0 0,6-2 210 0 0,0 0 0 0 0,0-1 0 0 0,33-3 0 0 0,13-1 842 0 0,-35 6-845 0 0,-1 1-1 0 0,1 1 1 0 0,-1 2-1 0 0,51 17 1 0 0,13 3-52 0 0,89 1 532 0 0,-106-19-486 0 0,-19-4-54 0 0,0-3 0 0 0,92-9-1 0 0,-84 3 116 0 0,100 4-1 0 0,32 31-821 0 0,-181-27 449 0 0,130 15 77 0 0,-26-4-20 0 0,332 23 192 0 0,-197-43-86 0 0,-8 1-99 0 0,-72 15-21 0 0,-86-3-1 0 0,172-9-1 0 0,217-22 88 0 0,-173 14-49 0 0,-225 6-64 0 0,512-18 155 0 0,-333 7-106 0 0,0 1 15 0 0,145-12 104 0 0,-306 19-122 0 0,165 12 0 0 0,-206-3-57 0 0,1-1 1 0 0,-1-4 0 0 0,89-14-1 0 0,-77 5-3 0 0,102-4 0 0 0,70 12 11 0 0,-216 4-7 0 0,284-15 82 0 0,-58 1-53 0 0,152-5 32 0 0,-216 14-64 0 0,-79 3 0 0 0,147 4 0 0 0,62-2 0 0 0,-56 3 0 0 0,-140 2 0 0 0,-63-3 0 0 0,-20 0 0 0 0,52-3 0 0 0,133-10 69 0 0,-82 5-20 0 0,-8 6 65 0 0,-55 2-36 0 0,41 1 28 0 0,76-2 44 0 0,-82-4-112 0 0,202 22 1 0 0,-306-18-42 0 0,98 14 3 0 0,-65-8 0 0 0,80 4 0 0 0,-25-12 0 0 0,188 24 0 0 0,-243-15 0 0 0,97 16 0 0 0,168 7 0 0 0,30-11 0 0 0,-115 1 64 0 0,-131-13-251 0 0,-54-5 456 0 0,42 7 0 0 0,-65-7-827 0 0,-1 0 1 0 0,0 1-1 0 0,1 1 1 0 0,-2 0-1 0 0,1 0 1 0 0,0 1 0 0 0,11 8-1 0 0,1 3-3709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0:54.097"/>
    </inkml:context>
    <inkml:brush xml:id="br0">
      <inkml:brushProperty name="width" value="0.1" units="cm"/>
      <inkml:brushProperty name="height" value="0.1" units="cm"/>
      <inkml:brushProperty name="color" value="#E71224"/>
    </inkml:brush>
  </inkml:definitions>
  <inkml:trace contextRef="#ctx0" brushRef="#br0">1 0 919 0 0,'272'3'672'0'0,"-205"-1"-521"0"0,480 0 1037 0 0,-488-3-1055 0 0,160 0 339 0 0,-122 5-317 0 0,-122 8-50 0 0,18-9-173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1:14.432"/>
    </inkml:context>
    <inkml:brush xml:id="br0">
      <inkml:brushProperty name="width" value="0.1" units="cm"/>
      <inkml:brushProperty name="height" value="0.1" units="cm"/>
      <inkml:brushProperty name="color" value="#E71224"/>
    </inkml:brush>
  </inkml:definitions>
  <inkml:trace contextRef="#ctx0" brushRef="#br0">125 182 919 0 0,'0'-2'208'0'0,"-1"0"-1"0"0,0 0 1 0 0,1 0-1 0 0,-1 0 1 0 0,0 0-1 0 0,0 0 1 0 0,-1 0-1 0 0,1 0 0 0 0,0 1 1 0 0,0-1-1 0 0,-1 0 1 0 0,1 1-1 0 0,-1-1 1 0 0,0 1-1 0 0,1 0 0 0 0,-1-1 1 0 0,0 1-1 0 0,0 0 1 0 0,0 0-1 0 0,1 0 1 0 0,-1 0-1 0 0,0 0 1 0 0,-1 1-1 0 0,1-1 0 0 0,0 1 1 0 0,0-1-1 0 0,0 1 1 0 0,-4-1-1 0 0,-13 3-785 0 0,12-2 871 0 0,-1 1 1 0 0,0-1 0 0 0,-12-2 0 0 0,6 1 1573 0 0,23 0-1465 0 0,1 0-1 0 0,-1 0 0 0 0,18-7 0 0 0,3 1 50 0 0,28-5 167 0 0,255-60 636 0 0,-269 61-1118 0 0,0 1 0 0 0,0 2 0 0 0,1 2 0 0 0,0 2 0 0 0,0 2 0 0 0,50 5 0 0 0,-70 0-136 0 0,36 9 0 0 0,-13-2 0 0 0,8-4 51 0 0,-45-6-37 0 0,-1 0 0 0 0,0 1 0 0 0,0 0 0 0 0,-1 1 1 0 0,1 0-1 0 0,0 0 0 0 0,0 1 0 0 0,-1 0 0 0 0,12 7 0 0 0,-9-5 11 0 0,-3 0 40 0 0,-23 0-13 0 0,-15-1 44 0 0,0 0 0 0 0,-46-1 1 0 0,8-1-69 0 0,26 1 5 0 0,-45 3 9 0 0,-102-6 0 0 0,114-6 19 0 0,20 1-60 0 0,-61 1 1 0 0,31 14-2 0 0,26-2 0 0 0,55-7 0 0 0,-1-1 0 0 0,1 0 0 0 0,-1 0 0 0 0,1 0 0 0 0,0-1 0 0 0,-6 0 0 0 0,9 1 0 0 0,0 0 1 0 0,0-1-1 0 0,0 1 0 0 0,0 0 0 0 0,0 0 0 0 0,0 0 0 0 0,0 0 0 0 0,0 0 1 0 0,0 0-1 0 0,0 0 0 0 0,0 0 0 0 0,0 0 0 0 0,0 0 0 0 0,0 0 1 0 0,0 0-1 0 0,0 0 0 0 0,-1 0 0 0 0,1 0 0 0 0,0 0 0 0 0,0 0 0 0 0,0-1 1 0 0,0 1-1 0 0,0 0 0 0 0,0 0 0 0 0,0 0 0 0 0,0 0 0 0 0,0 0 1 0 0,0 0-1 0 0,0 0 0 0 0,0 0 0 0 0,0 0 0 0 0,0 0 0 0 0,0 0 0 0 0,0 0 1 0 0,0-1-1 0 0,0 1 0 0 0,0 0 0 0 0,0 0 0 0 0,0 0 0 0 0,0 0 1 0 0,0 0-1 0 0,1 0 0 0 0,-1 0 0 0 0,0 0 0 0 0,0 0 0 0 0,0 0 0 0 0,0 0 1 0 0,0 0-1 0 0,0 0 0 0 0,0 0 0 0 0,0 0 0 0 0,0-1 0 0 0,0 1 0 0 0,0 0 1 0 0,0 0-1 0 0,0 0 0 0 0,7-4 20 0 0,9-1 14 0 0,-15 5-33 0 0,26-7 1 0 0,0 1-1 0 0,0 1 0 0 0,28 0 1 0 0,-42 4 3 0 0,208-4 158 0 0,-138 6-81 0 0,103-8-7 0 0,-158 4-65 0 0,13-1 17 0 0,0 1 0 0 0,0 2 0 0 0,54 6-1 0 0,-6 9 1 0 0,75 9 99 0 0,-124-19-95 0 0,0-3 0 0 0,44-2 0 0 0,-66-2-24 0 0,-16 3 2 0 0,0-1 0 0 0,-1 1 0 0 0,1-1-1 0 0,0 1 1 0 0,0 0 0 0 0,0 0 0 0 0,0 0 0 0 0,0 0 0 0 0,0 0-1 0 0,0 0 1 0 0,0 1 0 0 0,0-1 0 0 0,0 1 0 0 0,0-1 0 0 0,0 1-1 0 0,0 0 1 0 0,0-1 0 0 0,0 1 0 0 0,-1 0 0 0 0,1 0 0 0 0,0 1-1 0 0,2 1 1 0 0,-7-5 7 0 0,0-1 1 0 0,-1 1-1 0 0,1 0 0 0 0,-1 0 0 0 0,1 0 1 0 0,-1 1-1 0 0,1-1 0 0 0,-1 1 0 0 0,-7-1 0 0 0,-41-7 222 0 0,34 6-206 0 0,-222-14 41 0 0,188 15-6 0 0,-20 0-64 0 0,1 4 0 0 0,0 3 0 0 0,-114 22 0 0 0,130-16-3 0 0,-1-1 0 0 0,0-4 0 0 0,0-2 0 0 0,-1-2 0 0 0,-74-8 0 0 0,85-3 0 0 0,42 8 0 0 0,4 1 0 0 0,0-1 0 0 0,-1 1 0 0 0,1 0 0 0 0,0 0 0 0 0,-1 0 0 0 0,1-1 0 0 0,0 1 0 0 0,0 0 0 0 0,-1 0 0 0 0,1-1 0 0 0,0 1 0 0 0,0 0 0 0 0,0-1 0 0 0,0 1 0 0 0,-1 0 0 0 0,1-1 0 0 0,0 1 0 0 0,0 0 0 0 0,0-1 0 0 0,0 1 0 0 0,0 0 0 0 0,0-1 0 0 0,0 1 0 0 0,0-1 0 0 0,1 1 0 0 0,-1-2 0 0 0,0 21-28 0 0,-5 7-379 0 0,-2 9-4284 0 0,2-13-271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1:28.646"/>
    </inkml:context>
    <inkml:brush xml:id="br0">
      <inkml:brushProperty name="width" value="0.1" units="cm"/>
      <inkml:brushProperty name="height" value="0.1" units="cm"/>
      <inkml:brushProperty name="color" value="#E71224"/>
    </inkml:brush>
  </inkml:definitions>
  <inkml:trace contextRef="#ctx0" brushRef="#br0">211 27 455 0 0,'-19'-10'62'0'0,"16"9"563"0"0,-1 0 0 0 0,1 0 1 0 0,-1 1-1 0 0,1-1 0 0 0,-1 1 1 0 0,-6-1-1 0 0,18-11 2286 0 0,-9 21-741 0 0,1-5-1957 0 0,-1 0-1 0 0,1 0 0 0 0,0 1 1 0 0,0-1-1 0 0,1 0 0 0 0,-1 0 1 0 0,1 0-1 0 0,2 6 0 0 0,13 36 759 0 0,-5-19-333 0 0,31 122 2237 0 0,-33-124-2462 0 0,0-1 1 0 0,2-1-1 0 0,24 41 0 0 0,-13-26-222 0 0,-13-19-73 0 0,-1 0-1 0 0,0 1 1 0 0,-1-1 0 0 0,7 40 0 0 0,7 87 571 0 0,-16-101-462 0 0,6 102 200 0 0,4 28 42 0 0,-1 27 172 0 0,-7-66-370 0 0,22 231 481 0 0,-32 49-400 0 0,2-392-341 0 0,8 325 170 0 0,0-25 0 0 0,-16-188-54 0 0,0 30 173 0 0,7-95-171 0 0,-3 0 1 0 0,-20 97-1 0 0,-56 134 78 0 0,71-272-126 0 0,-2-1 0 0 0,-1 0 0 0 0,-1-2 0 0 0,-20 32 1 0 0,21-41 65 0 0,0-1 0 0 0,-1 0 1 0 0,-1 0-1 0 0,0-2 0 0 0,-1 0 1 0 0,-32 22-1 0 0,30-24-11 0 0,0 0 0 0 0,1 1 0 0 0,0 1 0 0 0,2 1 0 0 0,-24 28 0 0 0,37-42-318 0 0,1 1-1 0 0,0-1 0 0 0,-1 1 1 0 0,1-1-1 0 0,0 1 1 0 0,0-1-1 0 0,0 1 1 0 0,1 0-1 0 0,-2 4 1 0 0,2-5-107 0 0,0 0 1 0 0,0 0 0 0 0,0 0-1 0 0,0 0 1 0 0,0-1-1 0 0,0 1 1 0 0,1 0 0 0 0,-1 0-1 0 0,1 0 1 0 0,-1-1 0 0 0,1 1-1 0 0,0 0 1 0 0,-1-1 0 0 0,1 1-1 0 0,0 0 1 0 0,0-1-1 0 0,0 1 1 0 0,0-1 0 0 0,1 1-1 0 0,-1-1 1 0 0,0 0 0 0 0,0 0-1 0 0,1 1 1 0 0,2 0 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1:07.137"/>
    </inkml:context>
    <inkml:brush xml:id="br0">
      <inkml:brushProperty name="width" value="0.1" units="cm"/>
      <inkml:brushProperty name="height" value="0.1" units="cm"/>
      <inkml:brushProperty name="color" value="#E71224"/>
    </inkml:brush>
  </inkml:definitions>
  <inkml:trace contextRef="#ctx0" brushRef="#br0">0 1 79 0 0,'11'2'0'0'0,"-3"-2"0"0"0,-1 0 0 0 0,0 0 0 0 0,-3 3 0 0 0,0-3 0 0 0,1 2 0 0 0,5-2 0 0 0,3 2 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1:09.624"/>
    </inkml:context>
    <inkml:brush xml:id="br0">
      <inkml:brushProperty name="width" value="0.1" units="cm"/>
      <inkml:brushProperty name="height" value="0.1" units="cm"/>
      <inkml:brushProperty name="color" value="#E71224"/>
    </inkml:brush>
  </inkml:definitions>
  <inkml:trace contextRef="#ctx0" brushRef="#br0">1 67 1839 0 0,'0'0'76'0'0,"1"0"-1"0"0,0 0 1 0 0,0 0-1 0 0,-1 0 0 0 0,1 0 1 0 0,0 0-1 0 0,-1 0 0 0 0,1 0 1 0 0,0 0-1 0 0,-1 1 0 0 0,1-1 1 0 0,0 0-1 0 0,-1 0 0 0 0,1 1 1 0 0,0-1-1 0 0,-1 1 1 0 0,1-1-1 0 0,-1 0 0 0 0,1 1 1 0 0,-1-1-1 0 0,1 1 0 0 0,-1-1 1 0 0,1 1-1 0 0,-1 0 0 0 0,1-1 1 0 0,-1 1-1 0 0,0-1 0 0 0,1 1 1 0 0,-1 0-1 0 0,0-1 1 0 0,1 2-1 0 0,9 21 685 0 0,-10-21-695 0 0,1 1 1 0 0,-1-1-1 0 0,1 0 0 0 0,0 1 0 0 0,0-1 0 0 0,0 0 0 0 0,0 0 0 0 0,1 1 0 0 0,-1-1 0 0 0,1 0 0 0 0,-1 0 0 0 0,4 2 0 0 0,-3-3 18 0 0,-1 0 0 0 0,1 0 0 0 0,0 0 0 0 0,0 0-1 0 0,0-1 1 0 0,0 1 0 0 0,0-1 0 0 0,0 1 0 0 0,0-1 0 0 0,0 0 0 0 0,0 0 0 0 0,0 0 0 0 0,0 0 0 0 0,0 0-1 0 0,4-1 1 0 0,99-4 1693 0 0,-27 2-1384 0 0,-27-3-81 0 0,-1-2-1 0 0,66-21 1 0 0,60-10 219 0 0,-132 35-464 0 0,50 2 1 0 0,-74 2-62 0 0,78 6 40 0 0,-61-2-9 0 0,41-2 1 0 0,-17-3 35 0 0,127-10 176 0 0,109-4-35 0 0,-20 1-106 0 0,-57 0-33 0 0,-87 17-74 0 0,-28 0 0 0 0,1 3 28 0 0,23-1 8 0 0,59 2-36 0 0,-164-5 0 0 0,37 4 22 0 0,-1 3-1 0 0,91 26 0 0 0,-7-7-21 0 0,-89-19 0 0 0,56 5 32 0 0,121 0 0 0 0,-228-14-32 0 0,49 2 0 0 0,337 17 0 0 0,-322-17 20 0 0,104-11 0 0 0,-1 1 4 0 0,85 19 27 0 0,-150-4-38 0 0,-54-6-13 0 0,61-8 0 0 0,15 0 0 0 0,114 0 64 0 0,-104 8-64 0 0,-23 1 0 0 0,139-19 55 0 0,-176 11-46 0 0,143 4 51 0 0,-180 3-56 0 0,329 4 60 0 0,-306-7-64 0 0,-31 1 0 0 0,44 3 0 0 0,82 8 0 0 0,80 12 0 0 0,-217-20 0 0 0,1-1 0 0 0,41-3 0 0 0,-12 1 0 0 0,9 1 0 0 0,1 3 0 0 0,62 12 0 0 0,-83-10 21 0 0,66 0-1 0 0,-7-1 3 0 0,-31 0-23 0 0,90-9 0 0 0,-125 4 0 0 0,14 1 0 0 0,75 9 0 0 0,-17 0 0 0 0,-68-5-1 0 0,47 10 0 0 0,6 1 14 0 0,-6-3 40 0 0,-69-10-53 0 0,27 0 0 0 0,-37-3 0 0 0,0 1 0 0 0,0-1 0 0 0,0-1 0 0 0,0 1 0 0 0,0-1 0 0 0,0 0 0 0 0,9-4 0 0 0,-14 5 6 0 0,1 0-1 0 0,0 1 1 0 0,-1 0-1 0 0,1-1 1 0 0,0 1-1 0 0,-1 0 1 0 0,1 0-1 0 0,0 0 1 0 0,-1 0-1 0 0,1 0 0 0 0,0 0 1 0 0,0 0-1 0 0,-1 1 1 0 0,1-1-1 0 0,0 1 1 0 0,-1-1-1 0 0,1 1 1 0 0,-1-1-1 0 0,1 1 1 0 0,-1 0-1 0 0,1 0 1 0 0,-1 0-1 0 0,1 0 1 0 0,1 2-1 0 0,4 3-133 0 0,0 0 0 0 0,-1 1 0 0 0,7 9 0 0 0,-10-13-77 0 0,10 13-679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1:36.324"/>
    </inkml:context>
    <inkml:brush xml:id="br0">
      <inkml:brushProperty name="width" value="0.1" units="cm"/>
      <inkml:brushProperty name="height" value="0.1" units="cm"/>
      <inkml:brushProperty name="color" value="#E71224"/>
    </inkml:brush>
  </inkml:definitions>
  <inkml:trace contextRef="#ctx0" brushRef="#br0">848 1036 1583 0 0,'3'0'159'0'0,"-1"0"0"0"0,1 0-1 0 0,-1 0 1 0 0,1 0 0 0 0,-1 0-1 0 0,0-1 1 0 0,1 1-1 0 0,-1-1 1 0 0,0 0 0 0 0,1 0-1 0 0,-1 0 1 0 0,0 0-1 0 0,0 0 1 0 0,0 0 0 0 0,0 0-1 0 0,0-1 1 0 0,0 1-1 0 0,0-1 1 0 0,0 1 0 0 0,0-1-1 0 0,-1 0 1 0 0,1 0-1 0 0,2-3 1 0 0,-5 2 82 0 0,1 1 0 0 0,-1 0-1 0 0,0-1 1 0 0,0 1 0 0 0,0 0 0 0 0,0 0-1 0 0,0 0 1 0 0,-1 0 0 0 0,1 0 0 0 0,-1 0-1 0 0,1 0 1 0 0,-1 0 0 0 0,1 0 0 0 0,-1 1-1 0 0,-4-4 1 0 0,-8-3 462 0 0,14 8-674 0 0,-1-1 0 0 0,0 0 0 0 0,1 1 0 0 0,-1-1 0 0 0,0 1 1 0 0,0-1-1 0 0,0 1 0 0 0,1-1 0 0 0,-1 1 0 0 0,0 0 0 0 0,0-1 0 0 0,0 1 0 0 0,0 0 0 0 0,0 0 0 0 0,0 0 0 0 0,0-1 0 0 0,1 1 1 0 0,-1 0-1 0 0,0 0 0 0 0,0 0 0 0 0,0 1 0 0 0,0-1 0 0 0,0 0 0 0 0,0 0 0 0 0,0 0 0 0 0,0 1 0 0 0,-1 0 0 0 0,0-1-10 0 0,0 0 0 0 0,1 1 0 0 0,-1-1 0 0 0,0 0 0 0 0,1 0 0 0 0,-1 0 0 0 0,0 0 0 0 0,1 0 0 0 0,-1 0-1 0 0,0-1 1 0 0,0 1 0 0 0,1-1 0 0 0,-3 0 0 0 0,-17-3 412 0 0,20 4-373 0 0,0 0 0 0 0,-1-1 0 0 0,1 1-1 0 0,0 0 1 0 0,0-1 0 0 0,-1 1 0 0 0,1-1-1 0 0,0 1 1 0 0,0-1 0 0 0,-1 0 0 0 0,1 1-1 0 0,0-1 1 0 0,0 0 0 0 0,0 0 0 0 0,0 0-1 0 0,-1-1 1 0 0,-10-7 751 0 0,11 8-768 0 0,0 1 1 0 0,-1 0-1 0 0,1-1 0 0 0,-1 1 1 0 0,1 0-1 0 0,-1 0 0 0 0,1 0 1 0 0,-1-1-1 0 0,1 2 0 0 0,-1-1 1 0 0,1 0-1 0 0,-1 0 0 0 0,1 0 1 0 0,-1 1-1 0 0,1-1 0 0 0,-1 1 1 0 0,1-1-1 0 0,-3 2 0 0 0,3-1-19 0 0,0-1-1 0 0,-1 1 1 0 0,1-1-1 0 0,-1 1 1 0 0,1-1-1 0 0,0 1 1 0 0,-1-1-1 0 0,1 0 1 0 0,-1 0-1 0 0,1 0 1 0 0,-1 0-1 0 0,1 0 1 0 0,-1 0-1 0 0,-1 0 1 0 0,-19-3 760 0 0,20 3-759 0 0,0 1 0 0 0,0-1 1 0 0,0 0-1 0 0,1 0 0 0 0,-1-1 0 0 0,0 1 0 0 0,0 0 0 0 0,0-1 0 0 0,1 1 0 0 0,-1-1 0 0 0,0 1 0 0 0,0-1 1 0 0,1 0-1 0 0,-1 0 0 0 0,-1-1 0 0 0,2 1 17 0 0,-1 0 0 0 0,1 0 0 0 0,-1 0 0 0 0,0 0 0 0 0,1 0 0 0 0,-1 0 1 0 0,0 0-1 0 0,0 0 0 0 0,1 1 0 0 0,-1-1 0 0 0,0 1 0 0 0,0-1 0 0 0,0 1 0 0 0,0 0 0 0 0,0 0 0 0 0,0-1 0 0 0,1 1 1 0 0,-1 1-1 0 0,0-1 0 0 0,0 0 0 0 0,0 0 0 0 0,0 1 0 0 0,0-1 0 0 0,-3 2 0 0 0,-22 2 159 0 0,-14-11 360 0 0,-21 16-238 0 0,26-11 427 0 0,7 10-612 0 0,22-6-59 0 0,1 0 0 0 0,-1-1 0 0 0,0 1-1 0 0,-11 0 1 0 0,10-2 142 0 0,-1 0-135 0 0,0 0 0 0 0,-1-1 0 0 0,-11-1 0 0 0,4-4 187 0 0,14 4-251 0 0,1 1 0 0 0,-1 1 0 0 0,1-1 0 0 0,0 0 1 0 0,-1 0-1 0 0,1 1 0 0 0,-1 0 0 0 0,0-1 0 0 0,1 1 1 0 0,-1 0-1 0 0,1 0 0 0 0,-5 1 0 0 0,0-1 19 0 0,0 0 0 0 0,0-1 1 0 0,1 1-1 0 0,-1-1 0 0 0,0-1 0 0 0,0 1 0 0 0,1-1 0 0 0,-1 0 0 0 0,1-1 0 0 0,-1 1 0 0 0,-8-6 1 0 0,-61-34 341 0 0,72 39-351 0 0,1 0 0 0 0,-1 0 0 0 0,1 0 0 0 0,-1-1 0 0 0,1 1 0 0 0,0-1 0 0 0,1 0 0 0 0,-1 0 1 0 0,1 0-1 0 0,-1 0 0 0 0,1 0 0 0 0,0-1 0 0 0,1 1 0 0 0,-1-1 0 0 0,1 1 0 0 0,0-1 0 0 0,-1-6 0 0 0,-1-4 104 0 0,-1 0-1 0 0,-8-23 0 0 0,6 22-47 0 0,1 0-1 0 0,-3-17 0 0 0,4 5 74 0 0,2-50-1 0 0,2 78-157 0 0,0-249 353 0 0,1 237-341 0 0,1 0 0 0 0,0 0 0 0 0,0 0-1 0 0,7-18 1 0 0,-6 25-13 0 0,1-1 0 0 0,-1 0 0 0 0,1 1 0 0 0,0 0 0 0 0,0 0 0 0 0,0 0 0 0 0,1 0 0 0 0,-1 1 0 0 0,1 0 0 0 0,1 0 0 0 0,5-4 0 0 0,10-9 0 0 0,-8 7 0 0 0,0 1 0 0 0,0 1 0 0 0,16-8 0 0 0,-2 1 0 0 0,-1 1 0 0 0,0 1 0 0 0,1 1 0 0 0,0 1 0 0 0,1 1 0 0 0,40-7 0 0 0,-48 14 0 0 0,29-1 0 0 0,-34 3 0 0 0,22 1 0 0 0,58 7 0 0 0,-75-5 0 0 0,15 2 0 0 0,-18-1 0 0 0,0-1 0 0 0,0-1 0 0 0,28-2 0 0 0,-34 1 0 0 0,1 0 0 0 0,20 2 0 0 0,4 0 0 0 0,241-11 0 0 0,-176 12 0 0 0,-80-2 0 0 0,101 12 0 0 0,21-8 0 0 0,-134-4 0 0 0,20 0 0 0 0,0 0 0 0 0,37-5 0 0 0,8-2 0 0 0,-27 4 0 0 0,3-1 0 0 0,51 4 0 0 0,-35-2 0 0 0,13 2 0 0 0,0 6 0 0 0,114 25 0 0 0,-153-25 0 0 0,1-2 0 0 0,0-2 0 0 0,74-3 0 0 0,49 3 0 0 0,5 3 0 0 0,-46-4 0 0 0,116 1 0 0 0,18 2 0 0 0,-142 0 0 0 0,-28-4 0 0 0,106-2 0 0 0,117-16 0 0 0,-142 22 0 0 0,-42-1 0 0 0,-61 1 0 0 0,-46-2 0 0 0,38-1 0 0 0,154-3 0 0 0,-142-2 0 0 0,-4-1 0 0 0,103 6 0 0 0,-43 4 0 0 0,161-12 0 0 0,-223 3 0 0 0,110 4 0 0 0,-61 1 0 0 0,132-6 0 0 0,-52-2 0 0 0,120 4 0 0 0,-3 10 0 0 0,-184-13 11 0 0,72 2 45 0 0,-45 2-59 0 0,-90 0 3 0 0,76-7 0 0 0,104-21 0 0 0,106-9 128 0 0,-206 33-128 0 0,-33 3 0 0 0,44 0 0 0 0,3 7 64 0 0,-91 0-64 0 0,37 2 0 0 0,119 4 0 0 0,-117-14 0 0 0,55 2 0 0 0,11 8 0 0 0,2 6 0 0 0,-153-11 0 0 0,7 2 0 0 0,1-2 0 0 0,30-2 0 0 0,-40 0 0 0 0,-1 0 0 0 0,1 1 0 0 0,0 1 0 0 0,-1 0 0 0 0,28 8 0 0 0,-27-3 0 0 0,0 0 0 0 0,0 1 0 0 0,0 1 0 0 0,25 19 0 0 0,-34-22 0 0 0,7 5 0 0 0,-1 1 0 0 0,-1 1 0 0 0,0 1 0 0 0,19 25 0 0 0,-25-32 0 0 0,-1 2 0 0 0,-1-1 0 0 0,0 1 0 0 0,0 0 0 0 0,-1 0 0 0 0,0 0 0 0 0,5 18 0 0 0,-7-20 0 0 0,-1 0 0 0 0,0 0 0 0 0,0-1 0 0 0,-1 1 0 0 0,1 0 0 0 0,-2 0 0 0 0,1 0 0 0 0,-1 0 0 0 0,0 0 0 0 0,0-1 0 0 0,-1 1 0 0 0,-4 9 0 0 0,0 4 0 0 0,-8 34 0 0 0,11-38 0 0 0,-1 0 0 0 0,-1 0 0 0 0,-11 25 0 0 0,-2 0 0 0 0,12-25 0 0 0,-16 27 0 0 0,19-38 0 0 0,-1 0 0 0 0,1 0 0 0 0,-1 0 0 0 0,0-1 0 0 0,-1 1 0 0 0,1-1 0 0 0,-1 0 0 0 0,0-1 0 0 0,-5 4 0 0 0,-31 17 0 0 0,14-10 0 0 0,-27 21 0 0 0,34-21 0 0 0,-28 13 0 0 0,5-2 0 0 0,4-1 0 0 0,-1-2 0 0 0,-1-1 0 0 0,-79 27 0 0 0,32-28 0 0 0,58-14 0 0 0,-44 14 0 0 0,46-11 0 0 0,0-1 0 0 0,-1-1 0 0 0,-30 3 0 0 0,-63 17 0 0 0,54-10 0 0 0,39-10-361 0 0,0 0 1 0 0,0 2-1 0 0,1 2 0 0 0,1 0 0 0 0,0 2 1 0 0,-27 17-1 0 0,15-5-914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5:51.490"/>
    </inkml:context>
    <inkml:brush xml:id="br0">
      <inkml:brushProperty name="width" value="0.1" units="cm"/>
      <inkml:brushProperty name="height" value="0.1" units="cm"/>
      <inkml:brushProperty name="color" value="#E71224"/>
    </inkml:brush>
  </inkml:definitions>
  <inkml:trace contextRef="#ctx0" brushRef="#br0">0 3 3023 0 0,'13'-1'287'0'0,"-13"0"-229"0"0,1 1-1 0 0,0 0 1 0 0,0 0-1 0 0,0 0 1 0 0,0 0-1 0 0,0 0 0 0 0,0 0 1 0 0,0 0-1 0 0,0 0 1 0 0,0 1-1 0 0,0-1 1 0 0,0 0-1 0 0,0 0 0 0 0,0 1 1 0 0,-1-1-1 0 0,1 1 1 0 0,0-1-1 0 0,0 1 1 0 0,0-1-1 0 0,-1 1 1 0 0,1-1-1 0 0,1 2 0 0 0,9 8 712 0 0,18 20-1 0 0,3 4-311 0 0,-28-31-384 0 0,0 0 0 0 0,0 0 1 0 0,1 0-1 0 0,-1 0 0 0 0,0-1 1 0 0,1 1-1 0 0,0-1 1 0 0,-1-1-1 0 0,1 1 0 0 0,9 2 1 0 0,-1-3 220 0 0,0 0 0 0 0,24-1 1 0 0,-12 0 45 0 0,47 2 374 0 0,129 21 0 0 0,-150-17-505 0 0,1-1 0 0 0,-1-3-1 0 0,1-3 1 0 0,-1-1 0 0 0,61-11-1 0 0,37-8 302 0 0,19-11-172 0 0,43-1 41 0 0,-143 25-300 0 0,213-14 354 0 0,-242 24-356 0 0,56 10 0 0 0,7 0 14 0 0,143 7 229 0 0,-150-13-297 0 0,-53-5-2 0 0,56 10-1 0 0,-45-4 1 0 0,0-3 0 0 0,64-2 1 0 0,-102-2-22 0 0,55 3 59 0 0,98 17 0 0 0,-104-14-2 0 0,69-1 0 0 0,29 2 106 0 0,-57 6-84 0 0,91 6 23 0 0,-93-18-38 0 0,153-17 0 0 0,-20 9 44 0 0,-156 8-88 0 0,34 6-25 0 0,2-1 74 0 0,101-13 55 0 0,-58-2 264 0 0,-134 7-374 0 0,-5 0-28 0 0,0 2-1 0 0,25 1 1 0 0,-38 0-76 0 0,0 0 0 0 0,0 0 0 0 0,-1 1 0 0 0,1 0 0 0 0,-1 0 0 0 0,1 1 0 0 0,-1-1 0 0 0,0 2-1 0 0,0-1 1 0 0,8 6 0 0 0,2 3-3376 0 0,2 2-1136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4:33.601"/>
    </inkml:context>
    <inkml:brush xml:id="br0">
      <inkml:brushProperty name="width" value="0.1" units="cm"/>
      <inkml:brushProperty name="height" value="0.1" units="cm"/>
      <inkml:brushProperty name="color" value="#E71224"/>
    </inkml:brush>
  </inkml:definitions>
  <inkml:trace contextRef="#ctx0" brushRef="#br0">0 97 2759 0 0,'21'0'1401'0'0,"-6"-1"-417"0"0,0 1 0 0 0,21 3-1 0 0,-27-2-709 0 0,-1-1-1 0 0,0 0 0 0 0,1 0 0 0 0,-1-1 0 0 0,0 0 1 0 0,16-4-1 0 0,22-2 616 0 0,111-12 469 0 0,-144 18-1324 0 0,155-21 460 0 0,-131 15-359 0 0,-22 5-82 0 0,0 0 0 0 0,15-6 0 0 0,34-8 187 0 0,-28 8-86 0 0,-35 8-152 0 0,-1 0-1 0 0,1-1 0 0 0,0 1 0 0 0,-1 0 0 0 0,1 0 1 0 0,-1 0-1 0 0,1 0 0 0 0,0 0 0 0 0,-1 0 1 0 0,1 0-1 0 0,0 0 0 0 0,-1 0 0 0 0,1 1 1 0 0,0-1-1 0 0,-1 0 0 0 0,1 0 0 0 0,-1 0 0 0 0,1 1 1 0 0,-1-1-1 0 0,1 0 0 0 0,0 1 0 0 0,-1-1 1 0 0,1 0-1 0 0,-1 1 0 0 0,1 0 0 0 0,0 0 0 0 0,-1-1 0 0 0,0 1 0 0 0,0-1 0 0 0,0 0-1 0 0,0 1 1 0 0,0-1 0 0 0,0 1 0 0 0,0-1 0 0 0,0 1-1 0 0,0-1 1 0 0,0 0 0 0 0,-1 1 0 0 0,1-1 0 0 0,0 1-1 0 0,0-1 1 0 0,0 0 0 0 0,0 1 0 0 0,-1-1 0 0 0,1 1-1 0 0,0-1 1 0 0,0 0 0 0 0,-1 1 0 0 0,1-1 0 0 0,0 0-1 0 0,-1 1 1 0 0,1-1 0 0 0,0 0 0 0 0,-1 0 0 0 0,1 1-1 0 0,0-1 1 0 0,-1 0 0 0 0,1 0 0 0 0,0 0 0 0 0,-1 0-1 0 0,1 1 1 0 0,-1-1 0 0 0,1 0 0 0 0,-1 0 0 0 0,0 0-1 0 0,-4 1 4 0 0,-1 0 1 0 0,0 0-1 0 0,0 0 0 0 0,0-1 0 0 0,0 0 0 0 0,-6-1 1 0 0,-13 1 19 0 0,-118 14 42 0 0,-38 2 6 0 0,139-15-65 0 0,-3 1 21 0 0,-84 11 1 0 0,129-12-29 0 0,-18 3 0 0 0,13-1 0 0 0,12 0 0 0 0,26 2 118 0 0,38 1-1 0 0,5 1 48 0 0,83 8 242 0 0,245-7 0 0 0,-305-8-272 0 0,-49 1-22 0 0,0-2-1 0 0,87-13 1 0 0,-129 13-66 0 0,-6 1-33 0 0,0 0-1 0 0,-1 0 1 0 0,1-1 0 0 0,0 1-1 0 0,-1 0 1 0 0,1 0-1 0 0,0-1 1 0 0,-1 1 0 0 0,1-1-1 0 0,0 0 1 0 0,-1 0 0 0 0,1 1-1 0 0,-1-1 1 0 0,1 0-1 0 0,-1 0 1 0 0,2-2 0 0 0,-3 3-10 0 0,0 0 0 0 0,0-1 0 0 0,0 1 0 0 0,0-1 0 0 0,0 1 0 0 0,0-1 0 0 0,0 1 0 0 0,-1 0 0 0 0,1-1 1 0 0,0 1-1 0 0,0-1 0 0 0,0 1 0 0 0,-1 0 0 0 0,1-1 0 0 0,0 1 0 0 0,0 0 0 0 0,-1-1 0 0 0,1 1 0 0 0,0 0 1 0 0,-1 0-1 0 0,1-1 0 0 0,0 1 0 0 0,-1 0 0 0 0,1 0 0 0 0,0-1 0 0 0,-1 1 0 0 0,1 0 0 0 0,0 0 0 0 0,-1 0 1 0 0,1 0-1 0 0,-1 0 0 0 0,1-1 0 0 0,-1 1 0 0 0,1 0 0 0 0,0 0 0 0 0,-1 0 0 0 0,-20-4 14 0 0,19 4 13 0 0,-11-1-221 0 0,-1 0 1 0 0,1 1 0 0 0,0 1-1 0 0,0 0 1 0 0,0 1 0 0 0,0 1-1 0 0,0 0 1 0 0,-14 5 0 0 0,11-4-1145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5:53.197"/>
    </inkml:context>
    <inkml:brush xml:id="br0">
      <inkml:brushProperty name="width" value="0.1" units="cm"/>
      <inkml:brushProperty name="height" value="0.1" units="cm"/>
      <inkml:brushProperty name="color" value="#E71224"/>
    </inkml:brush>
  </inkml:definitions>
  <inkml:trace contextRef="#ctx0" brushRef="#br0">0 101 3623 0 0,'1'-3'89'0'0,"0"0"-1"0"0,0 0 1 0 0,0 1-1 0 0,1-1 1 0 0,-1 1-1 0 0,1-1 1 0 0,-1 1-1 0 0,1-1 1 0 0,0 1-1 0 0,0 0 1 0 0,0 0-1 0 0,0 0 1 0 0,1 0-1 0 0,-1 0 1 0 0,0 0-1 0 0,1 1 1 0 0,-1-1-1 0 0,1 1 0 0 0,0-1 1 0 0,-1 1-1 0 0,1 0 1 0 0,0 0-1 0 0,0 0 1 0 0,0 1-1 0 0,0-1 1 0 0,0 1-1 0 0,4-1 1 0 0,79-2 219 0 0,-63 3-220 0 0,0-1 1 0 0,0-1-1 0 0,37-7 0 0 0,78-21 1707 0 0,-118 27-1519 0 0,1 1-1 0 0,-1 1 0 0 0,1 1 1 0 0,37 5-1 0 0,-45-2-216 0 0,-1 0 0 0 0,0 1 1 0 0,1 1-1 0 0,17 9 0 0 0,-15-7-20 0 0,0 0 0 0 0,20 5 0 0 0,6-3 190 0 0,83 8 0 0 0,45-10 364 0 0,-108-5-344 0 0,648-2 911 0 0,-208-11-349 0 0,-422 11-736 0 0,396-7 159 0 0,-333-5-50 0 0,93-1 142 0 0,88 17-132 0 0,-176-7-194 0 0,-30-1 0 0 0,-11 2 48 0 0,-37 0 4 0 0,-1 3-1 0 0,102 13 1 0 0,43 12 36 0 0,-93-13-59 0 0,32-1-29 0 0,-77-7 0 0 0,106 4 64 0 0,138-15 92 0 0,-81-1-56 0 0,114-3-33 0 0,186 5 58 0 0,-464 9-116 0 0,317 32 110 0 0,-161-1-119 0 0,-159-27 0 0 0,88-3 0 0 0,-107-7 13 0 0,306 0 284 0 0,-302 3-219 0 0,-1-2 1 0 0,1-2 0 0 0,70-14-1 0 0,217-50 498 0 0,-267 52-488 0 0,104-7 0 0 0,-170 22-142 0 0,-1 0-1 0 0,0 1 0 0 0,0 0 0 0 0,0 1 1 0 0,0 0-1 0 0,0 0 0 0 0,0 1 1 0 0,0 0-1 0 0,-1 1 0 0 0,12 5 1 0 0,21 17-4922 0 0,-19-9 73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5:56.994"/>
    </inkml:context>
    <inkml:brush xml:id="br0">
      <inkml:brushProperty name="width" value="0.1" units="cm"/>
      <inkml:brushProperty name="height" value="0.1" units="cm"/>
      <inkml:brushProperty name="color" value="#E71224"/>
    </inkml:brush>
  </inkml:definitions>
  <inkml:trace contextRef="#ctx0" brushRef="#br0">0 133 3767 0 0,'5'-4'22'0'0,"-3"2"0"0"0,0 0-1 0 0,0 0 1 0 0,0 1 0 0 0,0-1 0 0 0,1 0 0 0 0,-1 1-1 0 0,1 0 1 0 0,-1-1 0 0 0,1 1 0 0 0,-1 0 0 0 0,1 0-1 0 0,0 0 1 0 0,-1 1 0 0 0,1-1 0 0 0,0 1 0 0 0,4-1-1 0 0,33-5 323 0 0,-12 1-40 0 0,-13 4-214 0 0,57-7 497 0 0,113-26 0 0 0,-174 31-519 0 0,-1 2-1 0 0,0-1 0 0 0,1 1 0 0 0,-1 1 0 0 0,1 0 0 0 0,-1 1 0 0 0,1 0 0 0 0,16 4 0 0 0,2 2 199 0 0,48 19 0 0 0,-30-7-236 0 0,-33-12-12 0 0,1 0-1 0 0,0-2 1 0 0,0 0 0 0 0,0 0 0 0 0,21 2-1 0 0,11-4 70 0 0,1-3 0 0 0,0-1-1 0 0,76-12 1 0 0,-96 9 13 0 0,286-19 1013 0 0,-207 17-794 0 0,-17 3-158 0 0,46-4-75 0 0,-66-2-59 0 0,0 4 1 0 0,131 5-1 0 0,-126 5 43 0 0,138-6-1 0 0,-89-12 42 0 0,39-2 34 0 0,224 3 111 0 0,-224 3-101 0 0,-28 0-113 0 0,100 19 24 0 0,-197-7-68 0 0,295 10 85 0 0,106-18 226 0 0,-139-11-90 0 0,-56 0-43 0 0,-78 21-118 0 0,-100-1-55 0 0,84-6 0 0 0,32-7 118 0 0,-57 3-61 0 0,-35 5 16 0 0,156 19 0 0 0,-29 0 18 0 0,-78-15-82 0 0,-41-3 25 0 0,113 16-1 0 0,-159-11 42 0 0,0-2 0 0 0,53-5 1 0 0,102-16 233 0 0,-19 1-27 0 0,-178 17-271 0 0,1 0 0 0 0,-1 1-1 0 0,0 0 1 0 0,0 1 0 0 0,0 0 0 0 0,0 1 0 0 0,18 7-1 0 0,2 4-682 0 0,31 19 0 0 0,-36-18 30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5:59.292"/>
    </inkml:context>
    <inkml:brush xml:id="br0">
      <inkml:brushProperty name="width" value="0.1" units="cm"/>
      <inkml:brushProperty name="height" value="0.1" units="cm"/>
      <inkml:brushProperty name="color" value="#E71224"/>
    </inkml:brush>
  </inkml:definitions>
  <inkml:trace contextRef="#ctx0" brushRef="#br0">114 289 2303 0 0,'-9'-6'214'0'0,"0"1"0"0"0,0 0 0 0 0,0 1 0 0 0,0 0 0 0 0,-1 0 0 0 0,1 1 0 0 0,-16-4 0 0 0,18 5-23 0 0,7 2-187 0 0,-1 0 0 0 0,1-1-1 0 0,-1 1 1 0 0,1 0 0 0 0,-1 0 0 0 0,1-1-1 0 0,-1 1 1 0 0,1 0 0 0 0,0 0-1 0 0,-1 0 1 0 0,1 0 0 0 0,-1 0-1 0 0,1 0 1 0 0,-1 0 0 0 0,0 0 0 0 0,1 0-1 0 0,-1 0 1 0 0,1 0 0 0 0,-1 0-1 0 0,1 0 1 0 0,-1 0 0 0 0,1 0 0 0 0,0 0-1 0 0,-1 0 1 0 0,1 1 0 0 0,-1-1-1 0 0,1 0 1 0 0,-1 0 0 0 0,1 1-1 0 0,-1-1 1 0 0,1 0 0 0 0,0 1 0 0 0,-1-1-1 0 0,1 0 1 0 0,0 1 0 0 0,-1 0-1 0 0,2 0 2 0 0,0-1 0 0 0,1 1 0 0 0,-1-1 0 0 0,1 0 0 0 0,-1 1 0 0 0,0-1 0 0 0,1 0 0 0 0,-1 0 0 0 0,1 0 0 0 0,-1 0 0 0 0,1 0 0 0 0,0 0-1 0 0,2-2 44 0 0,0-1-1 0 0,0 1 0 0 0,0-1 0 0 0,-1 0 0 0 0,6-6 0 0 0,1 0 310 0 0,-3 4-161 0 0,1 0-1 0 0,0 0 0 0 0,0 1 0 0 0,0 0 0 0 0,0 1 0 0 0,1 0 1 0 0,-1 0-1 0 0,1 1 0 0 0,11-2 0 0 0,19-6 341 0 0,-26 7-420 0 0,1 1-1 0 0,-1 0 1 0 0,1 1-1 0 0,16 0 1 0 0,4 0 102 0 0,232-14 1194 0 0,-174 18-1130 0 0,1-1-145 0 0,-20-2-22 0 0,18 0 63 0 0,113-8 129 0 0,-13 1-38 0 0,-72 2-31 0 0,30-1 84 0 0,14-16-204 0 0,-82 10-17 0 0,115-3 0 0 0,73 11 27 0 0,-41-19-89 0 0,-58 2-14 0 0,-36 17 101 0 0,142 13-1 0 0,-238-6-120 0 0,340 16 59 0 0,-236-7-47 0 0,113 3 41 0 0,-171-18 38 0 0,2-1-7 0 0,0 4 0 0 0,87 11 0 0 0,-93 0-55 0 0,1-3 1 0 0,0-4 0 0 0,116-8-1 0 0,-56-5 36 0 0,202 13-1 0 0,-113-13 71 0 0,-117 2-99 0 0,125 7-18 0 0,-141 2-3 0 0,167-16 1 0 0,7-8 107 0 0,-267 22-128 0 0,256 2 118 0 0,-160-1-80 0 0,131-13 0 0 0,-47-1-29 0 0,-77 9 18 0 0,507-23 255 0 0,-538 26-261 0 0,85 9 1 0 0,-10 1-1 0 0,228-5-21 0 0,-35 14 0 0 0,-73-12 40 0 0,-73-4-16 0 0,-60 8-4 0 0,-69-3 2 0 0,99-4 0 0 0,294-10 328 0 0,27 3-156 0 0,-202 10-138 0 0,-186 0-20 0 0,135-9 0 0 0,-151-6-36 0 0,-35 3 0 0 0,0 1 0 0 0,94 5 0 0 0,104 11 0 0 0,-29-27 0 0 0,-51 2 0 0 0,-130 12 0 0 0,1 3 0 0 0,51 6 0 0 0,135 25 0 0 0,-139-26 0 0 0,114-5 0 0 0,130-1 0 0 0,-228 1 0 0 0,129-16 0 0 0,-210 13 0 0 0,5-1 0 0 0,56-3 0 0 0,-73 6 0 0 0,0 1 0 0 0,0-1 0 0 0,0 1 0 0 0,0 1 0 0 0,0 0 0 0 0,14 5 0 0 0,-18-5-160 0 0,-1 0 0 0 0,1 1 0 0 0,-1-1 0 0 0,0 1 0 0 0,0 1 0 0 0,0-1 0 0 0,0 0-1 0 0,0 1 1 0 0,-1 0 0 0 0,0 0 0 0 0,5 6 0 0 0,2 8-4551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6:20.922"/>
    </inkml:context>
    <inkml:brush xml:id="br0">
      <inkml:brushProperty name="width" value="0.1" units="cm"/>
      <inkml:brushProperty name="height" value="0.1" units="cm"/>
      <inkml:brushProperty name="color" value="#E71224"/>
    </inkml:brush>
  </inkml:definitions>
  <inkml:trace contextRef="#ctx0" brushRef="#br0">1 176 919 0 0,'22'0'403'0'0,"1"-2"0"0"0,-1 0 0 0 0,32-9 0 0 0,62-10 996 0 0,198-11 0 0 0,39 2-854 0 0,-252 19-338 0 0,342-43 583 0 0,-359 46-627 0 0,162 4 0 0 0,-91 21-157 0 0,-33-2 52 0 0,8-8-47 0 0,-51-4-11 0 0,90 15-1 0 0,-68 3 1 0 0,-49-9 0 0 0,92 9 0 0 0,-84-17 0 0 0,196 4 0 0 0,-181-7 41 0 0,99 14 1 0 0,47 2 11 0 0,124-27 11 0 0,-25 7 66 0 0,-11 1 2 0 0,224-3-122 0 0,-500 6-10 0 0,88 0 0 0 0,59 2 0 0 0,-79 4 0 0 0,180 3 0 0 0,-203-11 3 0 0,128-8 48 0 0,-117 4-5 0 0,0 2 0 0 0,129 15 0 0 0,-115-7 24 0 0,148-11-1 0 0,54 2 259 0 0,265 1 141 0 0,-449-2-449 0 0,87-2 24 0 0,-172 6-36 0 0,7 1 24 0 0,60 6 0 0 0,-99-5-82 0 0,0 0 0 0 0,1 0 0 0 0,-1 0-1 0 0,0 1 1 0 0,0-1 0 0 0,0 1 0 0 0,0 0 0 0 0,-1 0-1 0 0,1 1 1 0 0,0-1 0 0 0,4 5 0 0 0,-1 0-2964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6:41.207"/>
    </inkml:context>
    <inkml:brush xml:id="br0">
      <inkml:brushProperty name="width" value="0.1" units="cm"/>
      <inkml:brushProperty name="height" value="0.1" units="cm"/>
      <inkml:brushProperty name="color" value="#E71224"/>
    </inkml:brush>
  </inkml:definitions>
  <inkml:trace contextRef="#ctx0" brushRef="#br0">6 118 1839 0 0,'-1'-1'124'0'0,"0"0"-1"0"0,1 0 1 0 0,-1 0-1 0 0,1 0 1 0 0,-1 0-1 0 0,1 0 1 0 0,0-1-1 0 0,-1 1 1 0 0,1 0-1 0 0,0 0 1 0 0,0 0-1 0 0,0-1 1 0 0,0 1-1 0 0,0 0 1 0 0,0 0-1 0 0,0-1 1 0 0,0 1-1 0 0,0 0 1 0 0,0 0-1 0 0,1 0 1 0 0,-1-1-1 0 0,1 1 1 0 0,-1 0-1 0 0,1 0 1 0 0,-1 0-1 0 0,1 0 0 0 0,-1 0 1 0 0,1 0-1 0 0,0 0 1 0 0,1-2-1 0 0,1 3-24 0 0,-1 1-1 0 0,1-1 0 0 0,-1 0 1 0 0,1 1-1 0 0,-1-1 0 0 0,0 1 1 0 0,1 0-1 0 0,-1 0 0 0 0,0 0 1 0 0,3 1-1 0 0,2 1 32 0 0,14 3 207 0 0,0-2 1 0 0,1 0-1 0 0,0-2 0 0 0,37 0 0 0 0,17 2 352 0 0,15 8-380 0 0,55 5 39 0 0,-116-16-236 0 0,0-1 0 0 0,0-2 0 0 0,40-6 0 0 0,195-46 864 0 0,-210 46-866 0 0,0 3-1 0 0,61 2 1 0 0,43-4 9 0 0,-119 4-107 0 0,63-10 40 0 0,4-1 24 0 0,-51 9-34 0 0,198-6 342 0 0,84 0-246 0 0,-248 11-82 0 0,-39 1 27 0 0,-11-1-3 0 0,98 2 203 0 0,-111 1-245 0 0,0 0 0 0 0,0 1 0 0 0,-1 2 0 0 0,0 1 0 0 0,0 1 0 0 0,25 11 0 0 0,-37-13-20 0 0,1-2 0 0 0,0 0-1 0 0,0 0 1 0 0,1-2 0 0 0,-1 1 0 0 0,20-1-1 0 0,13 3 227 0 0,67 17-1 0 0,-77-13-211 0 0,0-2-1 0 0,1-1 0 0 0,40 0 0 0 0,-22-6-17 0 0,233 11 164 0 0,-54 3-131 0 0,-114-10-30 0 0,-95-2-15 0 0,42 2 29 0 0,107-7 0 0 0,-102-9-10 0 0,-47 7-6 0 0,1 1-1 0 0,30-1 0 0 0,-56 5-13 0 0,8 0 6 0 0,1 0-1 0 0,0 0 1 0 0,-1 1-1 0 0,1 0 1 0 0,-1 1 0 0 0,1 0-1 0 0,10 5 1 0 0,-19-6-9 0 0,-1 0 0 0 0,1 0 0 0 0,-1 0 0 0 0,0 0 0 0 0,1 1-1 0 0,-1-1 1 0 0,0 1 0 0 0,0-1 0 0 0,0 1 0 0 0,0-1 0 0 0,0 1 0 0 0,0 0 0 0 0,0-1 0 0 0,-1 1 0 0 0,1 0 0 0 0,0 0 0 0 0,-1 2 0 0 0,6 35-470 0 0,-5-30 277 0 0,1 21-227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7:32.261"/>
    </inkml:context>
    <inkml:brush xml:id="br0">
      <inkml:brushProperty name="width" value="0.1" units="cm"/>
      <inkml:brushProperty name="height" value="0.1" units="cm"/>
      <inkml:brushProperty name="color" value="#E71224"/>
    </inkml:brush>
  </inkml:definitions>
  <inkml:trace contextRef="#ctx0" brushRef="#br0">0 280 2759 0 0,'1'-2'36'0'0,"-1"0"0"0"0,0 0-1 0 0,1 0 1 0 0,-1-1 0 0 0,1 1-1 0 0,0 0 1 0 0,0 0-1 0 0,0 0 1 0 0,0 0 0 0 0,0 0-1 0 0,0 1 1 0 0,1-1-1 0 0,-1 0 1 0 0,0 0 0 0 0,1 1-1 0 0,-1-1 1 0 0,1 1 0 0 0,0 0-1 0 0,0-1 1 0 0,-1 1-1 0 0,1 0 1 0 0,0 0 0 0 0,0 0-1 0 0,0 0 1 0 0,3-1-1 0 0,7-2 155 0 0,0 0 0 0 0,0 0 0 0 0,15-1 0 0 0,-20 3-221 0 0,11 0 172 0 0,-1 1 0 0 0,1 1 0 0 0,0 0 1 0 0,0 1-1 0 0,30 6 0 0 0,10 0 67 0 0,108-2 520 0 0,-97-5-95 0 0,72 9-1 0 0,-74-1-327 0 0,119-1-1 0 0,-95-11-225 0 0,109 0 109 0 0,-77 2-42 0 0,-16-1-25 0 0,-56 2 18 0 0,78-9 1 0 0,49-19 338 0 0,-56 8-138 0 0,-62 15-257 0 0,1 2 0 0 0,83 5 0 0 0,-121 0-155 0 0,61-2 72 0 0,1-4 0 0 0,98-19 0 0 0,-146 19 0 0 0,0 1 0 0 0,0 2 0 0 0,0 1 0 0 0,71 8 0 0 0,-22 8 0 0 0,-43-7 0 0 0,67 5 0 0 0,-49-9 0 0 0,-37-1 0 0 0,43-1 0 0 0,518-12 75 0 0,-522 13-16 0 0,92-8-1 0 0,-37 0-16 0 0,6-1 34 0 0,27 2-67 0 0,-33 3 56 0 0,101-23-8 0 0,-155 15-36 0 0,-33 6 11 0 0,0 2 0 0 0,1 1 1 0 0,-1 2-1 0 0,0 1 0 0 0,0 1 1 0 0,0 1-1 0 0,42 14 0 0 0,-21-5-32 0 0,74 10 0 0 0,-101-21 0 0 0,4 1 0 0 0,0-1 0 0 0,52-1 0 0 0,210-8 118 0 0,-229 7-108 0 0,60 0 34 0 0,-30 2 62 0 0,153-17 0 0 0,-115-4-111 0 0,261-34 149 0 0,-230 32-70 0 0,244-16 23 0 0,487 32-85 0 0,-565 4 50 0 0,-38 7-62 0 0,33 4 0 0 0,-56 0 0 0 0,37-2 3 0 0,95 2 58 0 0,-265-9-61 0 0,225 34 0 0 0,-87-7 0 0 0,16 4 0 0 0,-151-15 0 0 0,205 3 0 0 0,-112-11 0 0 0,190-4 0 0 0,-266-16 26 0 0,221-13 76 0 0,-304 17-77 0 0,135-30 0 0 0,-87 13-11 0 0,-62 13-14 0 0,280-45 0 0 0,833-32 0 0 0,-829 80 0 0 0,-285 4 0 0 0,225 0 0 0 0,-247 5-97 0 0,1 1 1 0 0,59 15-1 0 0,-63-9-93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7:33.511"/>
    </inkml:context>
    <inkml:brush xml:id="br0">
      <inkml:brushProperty name="width" value="0.1" units="cm"/>
      <inkml:brushProperty name="height" value="0.1" units="cm"/>
      <inkml:brushProperty name="color" value="#E71224"/>
    </inkml:brush>
  </inkml:definitions>
  <inkml:trace contextRef="#ctx0" brushRef="#br0">0 58 1839 0 0,'11'-4'462'0'0,"1"2"-1"0"0,-1-1 1 0 0,1 2-1 0 0,0 0 1 0 0,-1 0-1 0 0,14 1 1 0 0,70 10-149 0 0,-69-7-105 0 0,28 7-66 0 0,82 25 0 0 0,-84-20-116 0 0,84 14 0 0 0,266-10 886 0 0,-148-13-216 0 0,439 25-266 0 0,64-53-214 0 0,-400 4-16 0 0,-156 17-75 0 0,33-1-5 0 0,220-25 141 0 0,-344 17 22 0 0,-1-4 0 0 0,134-35-1 0 0,-24-4 310 0 0,-204 50-561 0 0,0 1-1 0 0,0 0 1 0 0,0 1-1 0 0,16 1 0 0 0,-22 0-19 0 0,1 1 0 0 0,-1 0 0 0 0,0 1 0 0 0,0 0 0 0 0,0 0 0 0 0,0 1 0 0 0,15 7 0 0 0,-21-9-75 0 0,0 1 0 0 0,-1 0 0 0 0,1-1-1 0 0,0 1 1 0 0,-1 0 0 0 0,1 1 0 0 0,-1-1-1 0 0,0 0 1 0 0,0 1 0 0 0,3 3 0 0 0,5 14-3470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7:35.962"/>
    </inkml:context>
    <inkml:brush xml:id="br0">
      <inkml:brushProperty name="width" value="0.1" units="cm"/>
      <inkml:brushProperty name="height" value="0.1" units="cm"/>
      <inkml:brushProperty name="color" value="#E71224"/>
    </inkml:brush>
  </inkml:definitions>
  <inkml:trace contextRef="#ctx0" brushRef="#br0">1 1 2327 0 0,'36'6'1543'0'0,"110"6"-464"0"0,-83-9-1091 0 0,-48 0-102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7:37.934"/>
    </inkml:context>
    <inkml:brush xml:id="br0">
      <inkml:brushProperty name="width" value="0.1" units="cm"/>
      <inkml:brushProperty name="height" value="0.1" units="cm"/>
      <inkml:brushProperty name="color" value="#E71224"/>
    </inkml:brush>
  </inkml:definitions>
  <inkml:trace contextRef="#ctx0" brushRef="#br0">0 227 1583 0 0,'2'-1'12'0'0,"0"1"0"0"0,0-1 0 0 0,1 1 0 0 0,-1-1 0 0 0,0 1 0 0 0,0 0 0 0 0,0 0 0 0 0,0 0 0 0 0,0 0 0 0 0,0 0 0 0 0,1 1 0 0 0,-1-1 0 0 0,0 0 0 0 0,0 1 0 0 0,3 1 0 0 0,5 0 87 0 0,12 0 72 0 0,0-1 0 0 0,0-1 1 0 0,1-1-1 0 0,-1-1 0 0 0,26-6 0 0 0,107-32 1028 0 0,-3 0-292 0 0,-17 17-464 0 0,29-6-110 0 0,38-10-1 0 0,-143 31-150 0 0,87-1 0 0 0,261-15 362 0 0,-328 16-416 0 0,-22 6-39 0 0,0 2 0 0 0,0 3-1 0 0,91 16 1 0 0,323 25 252 0 0,-237-16-246 0 0,10 1 21 0 0,-29-32-25 0 0,-23-1-65 0 0,72 20 49 0 0,-132-8 76 0 0,135-10-1 0 0,-162 0-64 0 0,392-25 176 0 0,-400 16-177 0 0,190-14 46 0 0,75 11-20 0 0,1 1-18 0 0,-59 3-29 0 0,-177 0-32 0 0,213 11 0 0 0,133 14-21 0 0,-211-9 106 0 0,-99 0-117 0 0,85-10 0 0 0,5 1 0 0 0,-77 10 33 0 0,152-1 52 0 0,-239-10-16 0 0,161 15 0 0 0,-206-6-37 0 0,1-2 0 0 0,-1-2 0 0 0,56-6 0 0 0,-90 4 21 0 0,0 0 0 0 0,0 1 0 0 0,0 0 0 0 0,0 0 0 0 0,11 3 0 0 0,-17-2-239 0 0,0 0 1 0 0,0 0 0 0 0,-1 0 0 0 0,1 1 0 0 0,0 0 0 0 0,-1-1 0 0 0,0 1 0 0 0,1 0 0 0 0,-1 1 0 0 0,0-1 0 0 0,0 0 0 0 0,0 1 0 0 0,0 0 0 0 0,-1 0-1 0 0,6 6 1 0 0,-2 2-2955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4:35.224"/>
    </inkml:context>
    <inkml:brush xml:id="br0">
      <inkml:brushProperty name="width" value="0.1" units="cm"/>
      <inkml:brushProperty name="height" value="0.1" units="cm"/>
      <inkml:brushProperty name="color" value="#E71224"/>
    </inkml:brush>
  </inkml:definitions>
  <inkml:trace contextRef="#ctx0" brushRef="#br0">230 21 1375 0 0,'-11'-4'483'0'0,"-1"2"0"0"0,1-1 0 0 0,-1 1 0 0 0,-11 0 0 0 0,-10-2 182 0 0,24 3-400 0 0,1-1-1 0 0,-1 2 0 0 0,0-1 1 0 0,1 1-1 0 0,-1 1 0 0 0,-17 2 0 0 0,24-3-172 0 0,-1 1 0 0 0,1 0 0 0 0,-1 0-1 0 0,1 0 1 0 0,-1 0 0 0 0,1 0-1 0 0,0 0 1 0 0,-1 1 0 0 0,1-1-1 0 0,0 1 1 0 0,0 0 0 0 0,0 0-1 0 0,0-1 1 0 0,1 1 0 0 0,-1 0-1 0 0,0 0 1 0 0,1 1 0 0 0,-1-1-1 0 0,1 0 1 0 0,0 0 0 0 0,0 1-1 0 0,0-1 1 0 0,0 1 0 0 0,0-1-1 0 0,0 1 1 0 0,0 4 0 0 0,0-3-23 0 0,1 0 0 0 0,-1-1 0 0 0,1 1 0 0 0,0 0 0 0 0,0 0 0 0 0,0 0 0 0 0,1 0 0 0 0,0-1 0 0 0,-1 1 0 0 0,1 0 0 0 0,0-1 0 0 0,1 1 0 0 0,-1 0 0 0 0,1-1 0 0 0,-1 0 0 0 0,1 1 0 0 0,0-1 0 0 0,1 0 0 0 0,3 5 0 0 0,-3-5-6 0 0,2 1-1 0 0,-1 0 1 0 0,0-1 0 0 0,1 0 0 0 0,-1 0-1 0 0,1 0 1 0 0,0-1 0 0 0,0 0 0 0 0,0 0-1 0 0,0 0 1 0 0,1 0 0 0 0,9 1 0 0 0,28 1 397 0 0,0-1 1 0 0,0-2 0 0 0,82-9 0 0 0,-30 1-106 0 0,184 8 5 0 0,153 5-283 0 0,-98-4-26 0 0,111 6-12 0 0,-145-3-3 0 0,-21-23 308 0 0,-126 4 157 0 0,-147 14-481 0 0,0 0-1 0 0,-1 0 1 0 0,1 0-1 0 0,0 0 1 0 0,-1 1-1 0 0,1 0 1 0 0,9 3-1 0 0,-11-2-50 0 0,-1-1-1 0 0,0 1 1 0 0,0-1 0 0 0,0 1-1 0 0,0 0 1 0 0,-1 0 0 0 0,1 0-1 0 0,0 1 1 0 0,-1-1-1 0 0,1 1 1 0 0,-1-1 0 0 0,0 1-1 0 0,0 0 1 0 0,2 3 0 0 0,5 12-255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7:40.206"/>
    </inkml:context>
    <inkml:brush xml:id="br0">
      <inkml:brushProperty name="width" value="0.1" units="cm"/>
      <inkml:brushProperty name="height" value="0.1" units="cm"/>
      <inkml:brushProperty name="color" value="#E71224"/>
    </inkml:brush>
  </inkml:definitions>
  <inkml:trace contextRef="#ctx0" brushRef="#br0">1 33 1639 0 0,'10'-5'357'0'0,"0"1"0"0"0,0 0-1 0 0,1 1 1 0 0,-1 0-1 0 0,1 1 1 0 0,11-2-1 0 0,68 1 359 0 0,-79 3-686 0 0,79-3 246 0 0,41 2 282 0 0,-48 7-199 0 0,112 23 0 0 0,-30-8-100 0 0,-75-13-141 0 0,50 1-4 0 0,-27-2-109 0 0,359 10 261 0 0,-293-14-142 0 0,266 16 487 0 0,-441-19-600 0 0,231 2 502 0 0,2 0-96 0 0,-188 0-339 0 0,741 25 214 0 0,-157-36-152 0 0,-142 3 178 0 0,-427 7-311 0 0,235-9 52 0 0,-112 0-5 0 0,39-4 33 0 0,53-10 183 0 0,-108 10 1 0 0,-119 9-209 0 0,-18 0-1 0 0,-14 1-8 0 0,0 1 0 0 0,22 2 1 0 0,-35-1-52 0 0,0 1 0 0 0,0 1-1 0 0,-1-1 1 0 0,1 1 0 0 0,0 0 0 0 0,-1 1 0 0 0,0-1 0 0 0,1 1 0 0 0,-1 1 0 0 0,6 3 0 0 0,27 24-727 0 0,-25-20 102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7:42.241"/>
    </inkml:context>
    <inkml:brush xml:id="br0">
      <inkml:brushProperty name="width" value="0.1" units="cm"/>
      <inkml:brushProperty name="height" value="0.1" units="cm"/>
      <inkml:brushProperty name="color" value="#E71224"/>
    </inkml:brush>
  </inkml:definitions>
  <inkml:trace contextRef="#ctx0" brushRef="#br0">1 31 1839 0 0,'0'-1'22'0'0,"1"0"0"0"0,-1 1 0 0 0,0-1 0 0 0,1 1 0 0 0,-1-1 0 0 0,1 1 0 0 0,-1-1-1 0 0,1 1 1 0 0,0-1 0 0 0,-1 1 0 0 0,1-1 0 0 0,-1 1 0 0 0,1 0 0 0 0,0-1 0 0 0,-1 1-1 0 0,1 0 1 0 0,0 0 0 0 0,0 0 0 0 0,-1-1 0 0 0,1 1 0 0 0,0 0 0 0 0,-1 0-1 0 0,1 0 1 0 0,0 0 0 0 0,0 0 0 0 0,-1 0 0 0 0,1 0 0 0 0,0 1 0 0 0,0-1 0 0 0,-1 0-1 0 0,1 0 1 0 0,0 0 0 0 0,0 1 0 0 0,24 16 1385 0 0,-13-7-1362 0 0,23 12 57 0 0,0-1 0 0 0,55 23 0 0 0,-75-38-95 0 0,0-1 0 0 0,0 0 0 0 0,0-1 0 0 0,0-1 0 0 0,1-1 0 0 0,0 0 0 0 0,-1 0 0 0 0,1-2 0 0 0,24-2 0 0 0,77-17 450 0 0,32-3 334 0 0,436-10 657 0 0,-540 31-1350 0 0,845-11 541 0 0,-847 12-636 0 0,154 1 136 0 0,138-1 202 0 0,46-5 137 0 0,106-41-188 0 0,-386 36-273 0 0,148 5-1 0 0,-2 1 15 0 0,70-6-31 0 0,-274 12 0 0 0,1 1 0 0 0,-1 3 0 0 0,0 1 0 0 0,-1 2 0 0 0,52 18 0 0 0,-77-21-1 0 0,-3-1-96 0 0,-1 0 1 0 0,14 8 0 0 0,-6 0-78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57:43.586"/>
    </inkml:context>
    <inkml:brush xml:id="br0">
      <inkml:brushProperty name="width" value="0.1" units="cm"/>
      <inkml:brushProperty name="height" value="0.1" units="cm"/>
      <inkml:brushProperty name="color" value="#E71224"/>
    </inkml:brush>
  </inkml:definitions>
  <inkml:trace contextRef="#ctx0" brushRef="#br0">261 72 1839 0 0,'-62'24'1362'0'0,"-81"41"0"0"0,131-59-1258 0 0,7-3-32 0 0,-1 0 1 0 0,1 0-1 0 0,0 0 1 0 0,0 1-1 0 0,-7 6 1 0 0,11-9-67 0 0,1-1-1 0 0,-1 1 1 0 0,1-1-1 0 0,0 1 1 0 0,-1-1-1 0 0,1 1 1 0 0,0-1-1 0 0,-1 1 1 0 0,1-1-1 0 0,0 1 1 0 0,0 0-1 0 0,-1-1 1 0 0,1 1-1 0 0,0-1 1 0 0,0 1-1 0 0,0 0 1 0 0,0-1-1 0 0,0 1 1 0 0,0-1-1 0 0,0 1 1 0 0,0 0-1 0 0,0-1 1 0 0,0 1-1 0 0,0 0 1 0 0,0-1-1 0 0,1 2 1 0 0,0-1 1 0 0,-1 0 0 0 0,1 0 0 0 0,0 0 1 0 0,0 0-1 0 0,0-1 0 0 0,-1 1 0 0 0,1 0 0 0 0,0 0 1 0 0,0 0-1 0 0,1-1 0 0 0,-1 1 0 0 0,1 0 1 0 0,3 1 13 0 0,-1 0 0 0 0,1 0 0 0 0,-1-1 0 0 0,1 0 0 0 0,8 2 0 0 0,9-4 111 0 0,1 0-1 0 0,-2-1 0 0 0,1-2 0 0 0,0 0 0 0 0,26-9 0 0 0,64-24 303 0 0,23-5 17 0 0,13 4-24 0 0,88-19 21 0 0,-175 46-363 0 0,119-8 1 0 0,-116 17-76 0 0,144 1 1 0 0,235 25 42 0 0,-16 26-53 0 0,-384-46 18 0 0,-1-1-1 0 0,53-4 0 0 0,-26 0-5 0 0,-22 1-11 0 0,370 12 9 0 0,-108 1 107 0 0,-61-2-40 0 0,-34 0-85 0 0,-153-11 36 0 0,92-11 1 0 0,375-35 384 0 0,172 41-216 0 0,-642 2-128 0 0,9-1 81 0 0,16 2 77 0 0,-56 0-145 0 0,50 3-1 0 0,-67 0-70 0 0,0 1-1 0 0,-1 0 1 0 0,1 0 0 0 0,0 1-1 0 0,-1 0 1 0 0,0 0-1 0 0,0 1 1 0 0,16 10-1 0 0,-5 0-10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0:47.193"/>
    </inkml:context>
    <inkml:brush xml:id="br0">
      <inkml:brushProperty name="width" value="0.1" units="cm"/>
      <inkml:brushProperty name="height" value="0.1" units="cm"/>
      <inkml:brushProperty name="color" value="#E71224"/>
    </inkml:brush>
  </inkml:definitions>
  <inkml:trace contextRef="#ctx0" brushRef="#br0">0 88 1375 0 0,'15'-4'141'0'0,"-14"3"-31"0"0,1 1 0 0 0,-1-1-1 0 0,1 1 1 0 0,-1-1-1 0 0,1 1 1 0 0,-1-1 0 0 0,1 1-1 0 0,-1 0 1 0 0,1 0-1 0 0,-1 0 1 0 0,4 0-1 0 0,3 1 74 0 0,0-1-1 0 0,0 0 1 0 0,0-1 0 0 0,9-1-1 0 0,20-1-7 0 0,26 6 23 0 0,-27 0 175 0 0,-1-2-1 0 0,0-1 0 0 0,51-7 0 0 0,0-10 338 0 0,-31 5-372 0 0,101-7-1 0 0,-76 20 183 0 0,117 16 0 0 0,-50 13-373 0 0,-34-6-70 0 0,73-8 340 0 0,-50-6-142 0 0,14 16-87 0 0,-108-20-143 0 0,76 2 0 0 0,-73-6 81 0 0,64-3 163 0 0,-34-1-140 0 0,-46 2-96 0 0,191 3 107 0 0,-36-3-89 0 0,-11-1 50 0 0,-5 8-4 0 0,-42-10-119 0 0,-63 0 58 0 0,108-10 64 0 0,-38 1 16 0 0,-104 10-129 0 0,224-6 60 0 0,-24 5-67 0 0,-158 0 0 0 0,124-11 121 0 0,-58 3-50 0 0,139 1 68 0 0,-93-1-32 0 0,-138 8-97 0 0,26-4 7 0 0,-23 2 23 0 0,0 2 1 0 0,90 5 0 0 0,-59 8 8 0 0,-24-2-10 0 0,67 0 1 0 0,-50-5-10 0 0,20 0-7 0 0,5-6 63 0 0,0 4-1 0 0,148 21 0 0 0,3 1-60 0 0,-79-10 4 0 0,29-1 43 0 0,-170-11-70 0 0,178 1 126 0 0,-52-5-100 0 0,35 1 8 0 0,184 22 28 0 0,-4-28-64 0 0,-351 7 0 0 0,105-3 0 0 0,68-6 0 0 0,-74 0 64 0 0,-66 5-64 0 0,83-21 0 0 0,-68 9 22 0 0,0 4-1 0 0,132-10 0 0 0,-59 15-21 0 0,166-6 0 0 0,-94 4 0 0 0,-64 1 0 0 0,255-7 128 0 0,-321 12-111 0 0,77 1 30 0 0,-152 3-75 0 0,0 0 0 0 0,0 1 0 0 0,0 0-1 0 0,-1 0 1 0 0,1 0 0 0 0,0 1-1 0 0,-1-1 1 0 0,1 1 0 0 0,9 5 0 0 0,-6 1-178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0:50.557"/>
    </inkml:context>
    <inkml:brush xml:id="br0">
      <inkml:brushProperty name="width" value="0.1" units="cm"/>
      <inkml:brushProperty name="height" value="0.1" units="cm"/>
      <inkml:brushProperty name="color" value="#E71224"/>
    </inkml:brush>
  </inkml:definitions>
  <inkml:trace contextRef="#ctx0" brushRef="#br0">1181 61 1727 0 0,'-2'0'42'0'0,"-1"1"-1"0"0,0 0 0 0 0,0 0 0 0 0,0 0 0 0 0,1 0 0 0 0,-1 0 0 0 0,0 1 1 0 0,1-1-1 0 0,0 1 0 0 0,-1 0 0 0 0,-3 3 0 0 0,-12 8 76 0 0,10-9-11 0 0,-1-1 1 0 0,1 0-1 0 0,0-1 0 0 0,-1 1 0 0 0,0-2 0 0 0,1 1 1 0 0,-1-1-1 0 0,0 0 0 0 0,-16-2 0 0 0,-1-1 401 0 0,1-2-1 0 0,-29-7 0 0 0,33 8-214 0 0,-1 0 0 0 0,-43 2 0 0 0,49 1-248 0 0,-199 7 386 0 0,127-9-221 0 0,26 0-106 0 0,-132-13 348 0 0,160 12-356 0 0,-18 1-1 0 0,38 3-46 0 0,0-1 0 0 0,-19-3 0 0 0,23 1-8 0 0,0 1 37 0 0,0-1 1 0 0,-18-6-1 0 0,26 8-64 0 0,1-1 0 0 0,-1 1 0 0 0,0-1 0 0 0,0 1 1 0 0,0 0-1 0 0,0 0 0 0 0,0 0 0 0 0,0 0 0 0 0,0 0 0 0 0,0 0 1 0 0,0 1-1 0 0,0-1 0 0 0,0 1 0 0 0,0-1 0 0 0,-2 2 0 0 0,5-1-13 0 0,-1 0 0 0 0,1 0 0 0 0,-1 0 0 0 0,1 0 0 0 0,0 0 0 0 0,0 0 0 0 0,-1 0 0 0 0,1 0 0 0 0,0-1 0 0 0,0 1 0 0 0,0 0 0 0 0,0 0 0 0 0,0-1 0 0 0,0 1 0 0 0,0 0 0 0 0,1 0 0 0 0,52 10 0 0 0,-20 0 67 0 0,0-2-1 0 0,50 7 0 0 0,4 2 34 0 0,-61-13-80 0 0,-1 0-1 0 0,1-2 1 0 0,0 0-1 0 0,0-2 1 0 0,38-4-1 0 0,82-4 203 0 0,-55 8-145 0 0,103-6 104 0 0,-94 2-124 0 0,34-3 25 0 0,141-18 131 0 0,-252 23-210 0 0,24-1 28 0 0,66 5-1 0 0,149 24-30 0 0,-53-17 38 0 0,-66-5-12 0 0,-52-2 14 0 0,-32-1 76 0 0,83 12 0 0 0,131 18 223 0 0,3-21-80 0 0,-273-11-254 0 0,196 17 248 0 0,-121-7-139 0 0,94-2-1 0 0,-38-15-52 0 0,110 3 59 0 0,-121 11-56 0 0,131-8 0 0 0,-140-8-45 0 0,252-4 90 0 0,-282 13-114 0 0,155-22 0 0 0,-40 2 133 0 0,-22 19-68 0 0,-89 2-46 0 0,-73-1-13 0 0,30 1 20 0 0,-1-3 0 0 0,52-8 0 0 0,-55 3-14 0 0,306-43 178 0 0,-279 45-153 0 0,93 6 0 0 0,-136-1-19 0 0,-1-1 0 0 0,1-1 0 0 0,46-11 0 0 0,-13 3-1 0 0,43-2-12 0 0,139 0 0 0 0,-137 17 0 0 0,-34-1 0 0 0,0-5 28 0 0,108-15-1 0 0,-99 7-18 0 0,29 3-9 0 0,188 14 0 0 0,-161-8 0 0 0,-103-1 0 0 0,0-1 0 0 0,44-8 0 0 0,7-1 0 0 0,-36 4 11 0 0,14-1 22 0 0,-55 7-29 0 0,0 1 0 0 0,0 0 0 0 0,0 1-1 0 0,-1 0 1 0 0,1 0 0 0 0,0 0 0 0 0,10 4 0 0 0,-14-5-13 0 0,0 1 0 0 0,-1 1 1 0 0,1-1-1 0 0,0 0 0 0 0,-1 0 0 0 0,0 0 0 0 0,1 1 1 0 0,-1-1-1 0 0,0 1 0 0 0,1-1 0 0 0,-1 1 1 0 0,0 0-1 0 0,0-1 0 0 0,0 1 0 0 0,0 2 0 0 0,5 18-3334 0 0,-6-7-208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0:52.574"/>
    </inkml:context>
    <inkml:brush xml:id="br0">
      <inkml:brushProperty name="width" value="0.1" units="cm"/>
      <inkml:brushProperty name="height" value="0.1" units="cm"/>
      <inkml:brushProperty name="color" value="#E71224"/>
    </inkml:brush>
  </inkml:definitions>
  <inkml:trace contextRef="#ctx0" brushRef="#br0">17 226 455 0 0,'-1'0'25'0'0,"1"0"-1"0"0,-1 0 1 0 0,1 0-1 0 0,-1 0 0 0 0,0 0 1 0 0,1 0-1 0 0,-1 0 0 0 0,0 0 1 0 0,1 0-1 0 0,-1-1 1 0 0,1 1-1 0 0,-1 0 0 0 0,0 0 1 0 0,1-1-1 0 0,-1 1 0 0 0,1-1 1 0 0,-1 1-1 0 0,1 0 1 0 0,-1-1-1 0 0,1 1 0 0 0,-1-1 1 0 0,1 1-1 0 0,0-1 0 0 0,-1 1 1 0 0,0-2-1 0 0,1 1 45 0 0,-1-1 0 0 0,1 1 0 0 0,0-1-1 0 0,-1 1 1 0 0,1-1 0 0 0,0 1 0 0 0,0-1 0 0 0,0 1-1 0 0,0-1 1 0 0,1-2 0 0 0,0-5 389 0 0,2 0 0 0 0,-1 0 0 0 0,4-8 0 0 0,-4 12-97 0 0,0 0-230 0 0,0 1 1 0 0,0-1-1 0 0,0 1 0 0 0,1-1 0 0 0,-1 1 0 0 0,1 0 0 0 0,0 0 0 0 0,0 0 0 0 0,1 0 0 0 0,-1 1 0 0 0,1 0 0 0 0,0-1 0 0 0,6-3 0 0 0,-4 3-66 0 0,1 1-1 0 0,0 0 1 0 0,0 0 0 0 0,0 1-1 0 0,0 0 1 0 0,0 0-1 0 0,1 0 1 0 0,10 0-1 0 0,192-6 354 0 0,-53 5-240 0 0,-5-4 79 0 0,82-6 210 0 0,-156 6-319 0 0,148 6 0 0 0,-85 7-57 0 0,217-16 0 0 0,-158 1-39 0 0,-76 5-19 0 0,17 8 41 0 0,10 0-31 0 0,-62-11-8 0 0,90-3 66 0 0,-128 8-37 0 0,-51 2-63 0 0,0 0 1 0 0,0 0-1 0 0,0 0 0 0 0,1 0 0 0 0,-1 0 0 0 0,0 0 0 0 0,0 0 0 0 0,0 0 0 0 0,0 0 0 0 0,1 0 0 0 0,-1 0 1 0 0,0 1-1 0 0,0-1 0 0 0,0 0 0 0 0,0 0 0 0 0,1 0 0 0 0,-1 0 0 0 0,0 0 0 0 0,0 0 0 0 0,0 0 0 0 0,0 1 1 0 0,0-1-1 0 0,0 0 0 0 0,0 0 0 0 0,0 0 0 0 0,1 0 0 0 0,-1 0 0 0 0,0 1 0 0 0,0-1 0 0 0,0 0 1 0 0,0 0-1 0 0,0 0 0 0 0,0 0 0 0 0,0 1 0 0 0,0-1 0 0 0,0 0 0 0 0,0 0 0 0 0,0 0 0 0 0,0 0 0 0 0,0 1 1 0 0,0-1-1 0 0,0 0 0 0 0,0 0 0 0 0,0 0 0 0 0,0 1 0 0 0,0-1 0 0 0,0 0 0 0 0,0 0 0 0 0,0 0 0 0 0,0 0 0 0 0,0 0 0 0 0,0 0 0 0 0,0 1 0 0 0,0-1 0 0 0,0 0 0 0 0,0 0 0 0 0,0 0 0 0 0,0 0 0 0 0,0 0 0 0 0,-1 0 0 0 0,1 0 0 0 0,0 0 0 0 0,0 0 0 0 0,0 1 1 0 0,0-1-1 0 0,0 0 0 0 0,0 0 0 0 0,0 0 0 0 0,0 0 0 0 0,0 0 0 0 0,0 0 0 0 0,0 0 0 0 0,0 0 0 0 0,0 0 0 0 0,0 0 0 0 0,-1 0 0 0 0,1 0 0 0 0,0 0 0 0 0,0 0 0 0 0,0 0 0 0 0,0 0 0 0 0,0 1 0 0 0,0-1 0 0 0,0 0 0 0 0,0 0 0 0 0,0 0 0 0 0,-1 0 0 0 0,1 0 0 0 0,0 0 0 0 0,0 0 0 0 0,0 0 0 0 0,0 0 0 0 0,0 0 0 0 0,0-1 0 0 0,0 1 0 0 0,0 0 0 0 0,-1 0 0 0 0,1 0 0 0 0,0 0 0 0 0,0 0 0 0 0,0 0 0 0 0,0 0 0 0 0,0 0 1 0 0,0 0-1 0 0,0 0 0 0 0,0 0 0 0 0,0 0 0 0 0,0 0 0 0 0,0 0 0 0 0,-1-1 0 0 0,-4-3 84 0 0,-2 8 71 0 0,1 0-123 0 0,5-3-30 0 0,0-1-1 0 0,0 1 0 0 0,0-1 0 0 0,0 0 0 0 0,0 1 0 0 0,0-1 1 0 0,0 0-1 0 0,0 0 0 0 0,0 0 0 0 0,0 0 0 0 0,0 1 0 0 0,0-1 1 0 0,0-1-1 0 0,-2 1 0 0 0,2 0-1 0 0,1 0 0 0 0,-1 0-1 0 0,0 0 1 0 0,0 0 0 0 0,1 0 0 0 0,-1 0 0 0 0,0 0 0 0 0,0 0 0 0 0,1 0 0 0 0,-1 0-1 0 0,0 0 1 0 0,0 0 0 0 0,1 1 0 0 0,-1-1 0 0 0,0 0 0 0 0,0 1 0 0 0,1-1 0 0 0,-1 0-1 0 0,0 1 1 0 0,1-1 0 0 0,-1 1 0 0 0,1-1 0 0 0,-1 1 0 0 0,1-1 0 0 0,-1 1 0 0 0,1 0-1 0 0,-1-1 1 0 0,1 1 0 0 0,-1-1 0 0 0,1 1 0 0 0,0 0 0 0 0,-1 0 0 0 0,1-1 0 0 0,0 1-1 0 0,-1 1 1 0 0,-3 9-671 0 0,1-4-2364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0:55.446"/>
    </inkml:context>
    <inkml:brush xml:id="br0">
      <inkml:brushProperty name="width" value="0.1" units="cm"/>
      <inkml:brushProperty name="height" value="0.1" units="cm"/>
      <inkml:brushProperty name="color" value="#E71224"/>
    </inkml:brush>
  </inkml:definitions>
  <inkml:trace contextRef="#ctx0" brushRef="#br0">1 6 1839 0 0,'3'-2'0'0'0,"3"0"72"0"0,0 2-72 0 0,-3-1 104 0 0,3 1-104 0 0,-4 1 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0:57.937"/>
    </inkml:context>
    <inkml:brush xml:id="br0">
      <inkml:brushProperty name="width" value="0.1" units="cm"/>
      <inkml:brushProperty name="height" value="0.1" units="cm"/>
      <inkml:brushProperty name="color" value="#E71224"/>
    </inkml:brush>
  </inkml:definitions>
  <inkml:trace contextRef="#ctx0" brushRef="#br0">1 1 287 0 0,'5'0'0'0'0,"3"0"0"0"0,-1 2 0 0 0,-3 1 0 0 0,0-1 0 0 0,-3 0 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1:00.603"/>
    </inkml:context>
    <inkml:brush xml:id="br0">
      <inkml:brushProperty name="width" value="0.1" units="cm"/>
      <inkml:brushProperty name="height" value="0.1" units="cm"/>
      <inkml:brushProperty name="color" value="#E71224"/>
    </inkml:brush>
  </inkml:definitions>
  <inkml:trace contextRef="#ctx0" brushRef="#br0">0 4 1295 0 0,'9'1'342'0'0,"-1"0"0"0"0,1-1-1 0 0,-1 0 1 0 0,0 0-1 0 0,17-3 1 0 0,12 0 608 0 0,-17 5-821 0 0,-1 0 0 0 0,39 9 0 0 0,-25-4 15 0 0,-14-4 38 0 0,-1-1 0 0 0,1-2 1 0 0,-1 1-1 0 0,24-4 0 0 0,-41 3-176 0 0,85-1 353 0 0,-46 1-256 0 0,87 10 109 0 0,1 1 144 0 0,298-19 366 0 0,-331 3-690 0 0,63-1 54 0 0,43 12 91 0 0,-128-3-144 0 0,179 16 239 0 0,-131-9-272 0 0,86 12 0 0 0,382 32 328 0 0,-533-52-331 0 0,108 1 81 0 0,-13-1 2 0 0,-43 1-43 0 0,180-11 155 0 0,-147 2-128 0 0,176-6-64 0 0,-180 2 68 0 0,-37 2-23 0 0,136 5 0 0 0,-142 10 1 0 0,233 4 38 0 0,53-15-73 0 0,184 4 234 0 0,-237 11-218 0 0,-74 2 10 0 0,76-8 23 0 0,3-1 16 0 0,-225 0-76 0 0,81 3 54 0 0,164 10 138 0 0,-113-21-159 0 0,-68-1 83 0 0,-150 5-79 0 0,-11-1-80 0 0,-1 1 1 0 0,0 0 0 0 0,0 1-1 0 0,1 0 1 0 0,-1 0-1 0 0,16 5 1 0 0,-4 3-149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1:01.594"/>
    </inkml:context>
    <inkml:brush xml:id="br0">
      <inkml:brushProperty name="width" value="0.1" units="cm"/>
      <inkml:brushProperty name="height" value="0.1" units="cm"/>
      <inkml:brushProperty name="color" value="#E71224"/>
    </inkml:brush>
  </inkml:definitions>
  <inkml:trace contextRef="#ctx0" brushRef="#br0">1 203 455 0 0,'3'-4'107'0'0,"-1"0"-1"0"0,2 1 0 0 0,-1-1 0 0 0,0 1 1 0 0,1 0-1 0 0,-1 0 0 0 0,1 0 0 0 0,0 1 1 0 0,0-1-1 0 0,0 1 0 0 0,0 0 0 0 0,0 0 0 0 0,0 1 1 0 0,1-1-1 0 0,7-1 0 0 0,9-1 705 0 0,0 0-1 0 0,26 0 0 0 0,-14 1-1102 0 0,4 1 386 0 0,0 1 1 0 0,61 7-1 0 0,0 1-96 0 0,36-9 24 0 0,0-6-1 0 0,172-31 0 0 0,36 8 715 0 0,-97 5-279 0 0,-68 5-295 0 0,94 18-58 0 0,-69 5-51 0 0,-39-15-53 0 0,21 1 0 0 0,94 25 190 0 0,-27 1-28 0 0,-155-9-129 0 0,167 30 0 0 0,-109-11-35 0 0,67-13 52 0 0,-29-2-36 0 0,-151-5-14 0 0,-1 2 0 0 0,-1 2 0 0 0,1 1 0 0 0,40 16 0 0 0,-63-16 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1:02.956"/>
    </inkml:context>
    <inkml:brush xml:id="br0">
      <inkml:brushProperty name="width" value="0.1" units="cm"/>
      <inkml:brushProperty name="height" value="0.1" units="cm"/>
      <inkml:brushProperty name="color" value="#E71224"/>
    </inkml:brush>
  </inkml:definitions>
  <inkml:trace contextRef="#ctx0" brushRef="#br0">0 231 3023 0 0,'33'-12'1056'0'0,"16"-6"-746"0"0,2 1 0 0 0,0 3 0 0 0,1 1 0 0 0,0 4-1 0 0,59-5 1 0 0,90 10-180 0 0,-96 4-42 0 0,134-18 1 0 0,242-28 1024 0 0,-153 16-651 0 0,-98 5-308 0 0,2 21-81 0 0,42 0-73 0 0,37 2 0 0 0,-169 13 59 0 0,210-11 0 0 0,64 4 195 0 0,-249 0-156 0 0,92 9-697 0 0,-207-6-2248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1:05.273"/>
    </inkml:context>
    <inkml:brush xml:id="br0">
      <inkml:brushProperty name="width" value="0.1" units="cm"/>
      <inkml:brushProperty name="height" value="0.1" units="cm"/>
      <inkml:brushProperty name="color" value="#E71224"/>
    </inkml:brush>
  </inkml:definitions>
  <inkml:trace contextRef="#ctx0" brushRef="#br0">1 0 1375 0 0,'6'3'1814'0'0,"9"5"-1450"0"0,0 0 1 0 0,1-2 0 0 0,0 0 0 0 0,31 8 0 0 0,-23-13-125 0 0,1 0 0 0 0,0-2-1 0 0,-1-1 1 0 0,48-9 0 0 0,-44 5-7 0 0,-1 2 0 0 0,1 1 0 0 0,43 2-1 0 0,70 6 62 0 0,80 9-25 0 0,-152-6-210 0 0,0-3-1 0 0,0-2 1 0 0,87-9 0 0 0,-64 2 84 0 0,0 5 0 0 0,112 13 0 0 0,8 0 18 0 0,-62-5-77 0 0,-51-3-65 0 0,82 8 26 0 0,-30 7-44 0 0,-79-10 20 0 0,-1-2 0 0 0,93-1 0 0 0,110-3 149 0 0,34-1 23 0 0,-123-16-120 0 0,185-6 99 0 0,-19-18-58 0 0,-333 33-110 0 0,320-34 217 0 0,-227 33-197 0 0,98-7 5 0 0,173-18-29 0 0,-198 36 32 0 0,0 0 0 0 0,-91-10-32 0 0,6-1 0 0 0,108 10 0 0 0,-46 19 32 0 0,6 0 0 0 0,328 41-32 0 0,-226-36 50 0 0,2-24 167 0 0,-112-2-46 0 0,-57-1-31 0 0,117-10 0 0 0,-188 3-184 0 0,52-2 244 0 0,-73 6-279 0 0,0 0 0 0 0,0 1 0 0 0,-1 0 0 0 0,1 1 0 0 0,-1 0 1 0 0,15 6-1 0 0,-9 0-2400 0 0,-3 4-836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1:06.587"/>
    </inkml:context>
    <inkml:brush xml:id="br0">
      <inkml:brushProperty name="width" value="0.1" units="cm"/>
      <inkml:brushProperty name="height" value="0.1" units="cm"/>
      <inkml:brushProperty name="color" value="#E71224"/>
    </inkml:brush>
  </inkml:definitions>
  <inkml:trace contextRef="#ctx0" brushRef="#br0">0 112 455 0 0,'0'-1'82'0'0,"1"0"-1"0"0,-1 1 0 0 0,0-1 1 0 0,0 1-1 0 0,1-1 0 0 0,-1 0 1 0 0,0 1-1 0 0,0-1 0 0 0,1 1 1 0 0,-1-1-1 0 0,1 1 0 0 0,-1-1 0 0 0,1 1 1 0 0,-1-1-1 0 0,1 1 0 0 0,-1-1 1 0 0,1 1-1 0 0,-1 0 0 0 0,1-1 1 0 0,-1 1-1 0 0,1 0 0 0 0,-1-1 0 0 0,1 1 1 0 0,0 0-1 0 0,-1 0 0 0 0,1 0 1 0 0,1-1-1 0 0,9-3 881 0 0,5-2-813 0 0,0 0 1 0 0,0 1-1 0 0,0 1 0 0 0,1 1 1 0 0,30-3-1 0 0,10-1 76 0 0,92-18 439 0 0,230-7 0 0 0,-279 34-363 0 0,155 22 0 0 0,-4 1 33 0 0,41-2-107 0 0,-122-9-102 0 0,495 53 291 0 0,-561-59-332 0 0,196-11-1 0 0,-31-2 25 0 0,-89 9-81 0 0,113 5-555 0 0,-261-7 226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1:07.841"/>
    </inkml:context>
    <inkml:brush xml:id="br0">
      <inkml:brushProperty name="width" value="0.1" units="cm"/>
      <inkml:brushProperty name="height" value="0.1" units="cm"/>
      <inkml:brushProperty name="color" value="#E71224"/>
    </inkml:brush>
  </inkml:definitions>
  <inkml:trace contextRef="#ctx0" brushRef="#br0">959 8 2415 0 0,'-155'32'1333'0'0,"94"-17"-1104"0"0,-1-3 0 0 0,0-3-1 0 0,-66 1 1 0 0,62-8-146 0 0,39 0-54 0 0,-1-2 0 0 0,0 0 0 0 0,0-2-1 0 0,-45-9 1 0 0,23-1 37 0 0,27 8 27 0 0,0-2 0 0 0,1-1 0 0 0,-25-10-1 0 0,36 12-12 0 0,-1 1-1 0 0,-20-4 1 0 0,18 5-60 0 0,14 2-17 0 0,0 1-1 0 0,0 0 0 0 0,0 0 1 0 0,-1 0-1 0 0,1 0 1 0 0,0 0-1 0 0,0 0 1 0 0,0 0-1 0 0,0 0 0 0 0,0 0 1 0 0,-1 0-1 0 0,1-1 1 0 0,0 1-1 0 0,0 0 1 0 0,0 0-1 0 0,0 0 0 0 0,-1 0 1 0 0,1 0-1 0 0,0 0 1 0 0,0 0-1 0 0,0 0 1 0 0,0 0-1 0 0,-1 0 1 0 0,1 1-1 0 0,0-1 0 0 0,0 0 1 0 0,0 0-1 0 0,0 0 1 0 0,-1 0-1 0 0,1 0 1 0 0,0 0-1 0 0,0 0 0 0 0,0 0 1 0 0,0 0-1 0 0,0 0 1 0 0,0 1-1 0 0,-1-1 1 0 0,1 0-1 0 0,0 0 0 0 0,0 0 1 0 0,0 0-1 0 0,0 0 1 0 0,0 1-1 0 0,5 6 20 0 0,12 10-40 0 0,-16-16 24 0 0,5 3-6 0 0,0 1 0 0 0,1-1 0 0 0,-1 0 0 0 0,1 0-1 0 0,0 0 1 0 0,1-1 0 0 0,-1-1 0 0 0,10 4 0 0 0,9 0 5 0 0,30 3 0 0 0,-14-3 40 0 0,37 3 221 0 0,128 1 1 0 0,-133-9-195 0 0,549-9 349 0 0,-557 1-260 0 0,0-4 0 0 0,88-25-1 0 0,69-13 198 0 0,-215 48-364 0 0,1 0-1 0 0,-1 1 0 0 0,1 0 1 0 0,-1 0-1 0 0,0 1 0 0 0,1 0 1 0 0,-1 0-1 0 0,0 1 0 0 0,1 0 1 0 0,-1 1-1 0 0,0 0 0 0 0,-1 0 1 0 0,1 0-1 0 0,0 1 0 0 0,11 8 1 0 0,-6-2-152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1:09.192"/>
    </inkml:context>
    <inkml:brush xml:id="br0">
      <inkml:brushProperty name="width" value="0.1" units="cm"/>
      <inkml:brushProperty name="height" value="0.1" units="cm"/>
      <inkml:brushProperty name="color" value="#E71224"/>
    </inkml:brush>
  </inkml:definitions>
  <inkml:trace contextRef="#ctx0" brushRef="#br0">21 130 3167 0 0,'-2'-1'40'0'0,"1"0"-1"0"0,-1 0 0 0 0,1 0 0 0 0,0 0 0 0 0,-1 0 0 0 0,1 0 0 0 0,0 0 0 0 0,0-1 0 0 0,0 1 0 0 0,0 0 0 0 0,0-1 0 0 0,0 1 0 0 0,0-1 0 0 0,0 1 1 0 0,0-1-1 0 0,1 0 0 0 0,-1-1 0 0 0,1 2 6 0 0,0-1 0 0 0,0 1 0 0 0,0 0 0 0 0,0 0 0 0 0,0 0 0 0 0,0-1 0 0 0,0 1 0 0 0,1 0 0 0 0,-1 0 1 0 0,1 0-1 0 0,-1 0 0 0 0,1 0 0 0 0,-1 0 0 0 0,1 0 0 0 0,-1 0 0 0 0,1 0 0 0 0,0 0 0 0 0,1-2 0 0 0,1 1 14 0 0,0-1 0 0 0,0 1 0 0 0,0 0 0 0 0,0-1 0 0 0,1 2-1 0 0,-1-1 1 0 0,0 0 0 0 0,1 1 0 0 0,0-1 0 0 0,-1 1 0 0 0,1 0 0 0 0,0 0 0 0 0,5 0-1 0 0,6 1 7 0 0,0 0-1 0 0,0 2 0 0 0,27 4 1 0 0,-28-3-54 0 0,1 0-1 0 0,-1-2 1 0 0,1 0 0 0 0,18-1 0 0 0,163-12 269 0 0,-88 6 12 0 0,22-3-149 0 0,-40-2 6 0 0,1 3 1 0 0,117 6-1 0 0,-103 6-40 0 0,-1-4 1 0 0,147-21-1 0 0,-222 17-64 0 0,-1 1-1 0 0,45 2 1 0 0,-58 2-96 0 0,0 0 1 0 0,0 1-1 0 0,0 1 1 0 0,0 1-1 0 0,-1 0 1 0 0,23 10-1 0 0,-20-7-356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1:10.329"/>
    </inkml:context>
    <inkml:brush xml:id="br0">
      <inkml:brushProperty name="width" value="0.1" units="cm"/>
      <inkml:brushProperty name="height" value="0.1" units="cm"/>
      <inkml:brushProperty name="color" value="#E71224"/>
    </inkml:brush>
  </inkml:definitions>
  <inkml:trace contextRef="#ctx0" brushRef="#br0">4 89 3223 0 0,'-3'-9'124'0'0,"4"7"105"0"0,12 10 291 0 0,-1 1-329 0 0,-7-7-167 0 0,1 1 0 0 0,0-1 0 0 0,0 1 0 0 0,0-2 0 0 0,0 1 0 0 0,0-1 1 0 0,1 0-1 0 0,-1 0 0 0 0,10 0 0 0 0,7-2 187 0 0,30-5 1 0 0,-6 1-52 0 0,44 1 292 0 0,130 11 0 0 0,138 3-262 0 0,-146-19-25 0 0,-3-1 163 0 0,-100 7-62 0 0,1-6 0 0 0,138-28-1 0 0,-191 29-216 0 0,-41 6-13 0 0,0 0 0 0 0,32-9 1 0 0,-31 1 133 0 0,-15 4 36 0 0,-4 5-193 0 0,1 1 0 0 0,0-1-1 0 0,-1 1 1 0 0,1 0 0 0 0,0-1-1 0 0,-1 1 1 0 0,1 0 0 0 0,0-1-1 0 0,-1 1 1 0 0,1 0 0 0 0,0 0-1 0 0,-1-1 1 0 0,1 1 0 0 0,-1 0-1 0 0,1 0 1 0 0,-1 0 0 0 0,1 0-1 0 0,-1 0 1 0 0,1-1 0 0 0,-1 1-1 0 0,-2 1-45 0 0,1-1-1 0 0,-1 0 1 0 0,0 1-1 0 0,1 0 1 0 0,-1-1-1 0 0,1 1 1 0 0,-1 0-1 0 0,1 0 1 0 0,0 1-1 0 0,-1-1 1 0 0,1 0-1 0 0,0 1 1 0 0,0 0 0 0 0,0-1-1 0 0,0 1 1 0 0,-3 3-1 0 0,0 1-317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1:29.932"/>
    </inkml:context>
    <inkml:brush xml:id="br0">
      <inkml:brushProperty name="width" value="0.1" units="cm"/>
      <inkml:brushProperty name="height" value="0.1" units="cm"/>
      <inkml:brushProperty name="color" value="#E71224"/>
    </inkml:brush>
  </inkml:definitions>
  <inkml:trace contextRef="#ctx0" brushRef="#br0">0 0 1351 0 0,'0'2'81'0'0,"0"0"0"0"0,0 0-1 0 0,0 0 1 0 0,0 0 0 0 0,1 0-1 0 0,-1 0 1 0 0,0 0 0 0 0,1 0-1 0 0,-1 0 1 0 0,1 0 0 0 0,0-1-1 0 0,0 1 1 0 0,-1 0 0 0 0,1 0-1 0 0,0-1 1 0 0,0 1 0 0 0,1-1-1 0 0,-1 1 1 0 0,0-1 0 0 0,1 1-1 0 0,-1-1 1 0 0,0 0 0 0 0,1 0-1 0 0,0 1 1 0 0,-1-1 0 0 0,1 0-1 0 0,0 0 1 0 0,-1-1 0 0 0,1 1-1 0 0,0 0 1 0 0,0-1 0 0 0,0 1-1 0 0,0-1 1 0 0,-1 1 0 0 0,4-1-1 0 0,45 12 1005 0 0,33 8-344 0 0,-59-14-439 0 0,33 5 1 0 0,-32-8 63 0 0,32 10 0 0 0,-46-10-276 0 0,0-1-1 0 0,0 0 0 0 0,0 0 1 0 0,1-2-1 0 0,15 0 1 0 0,57-8 250 0 0,-77 7-312 0 0,155-21 611 0 0,-134 20-527 0 0,37 2-1 0 0,-28 0-19 0 0,79 9 55 0 0,-27-1-9 0 0,-32-5 37 0 0,-1-2 0 0 0,106-12 0 0 0,72-30 305 0 0,-210 37-392 0 0,0 1-1 0 0,0 2 0 0 0,26 0 0 0 0,75 10 95 0 0,-89-5-201 0 0,35 0 51 0 0,77-3 0 0 0,34-9 22 0 0,61 8 20 0 0,-215 2-64 0 0,111 9 108 0 0,-81-4-98 0 0,1-3-1 0 0,59-3 1 0 0,-66-1-15 0 0,165 6-5 0 0,-203-6 0 0 0,48 3 0 0 0,80 13 0 0 0,-89-9 0 0 0,0-2 0 0 0,68-3 0 0 0,-102-2 0 0 0,25 0 5 0 0,-15 1 7 0 0,0-1 0 0 0,-1-1 0 0 0,31-7 1 0 0,-55 7-17 0 0,-1 1 0 0 0,1-1 0 0 0,0 1 1 0 0,-1-1-1 0 0,1 1 0 0 0,0 0 0 0 0,0 0 1 0 0,-1 1-1 0 0,1-1 0 0 0,-1 1 0 0 0,1 0 1 0 0,0 0-1 0 0,-1 0 0 0 0,1 0 0 0 0,-1 1 1 0 0,0-1-1 0 0,0 1 0 0 0,1 0 0 0 0,4 4 1 0 0,-3-2-677 0 0,-1 1 0 0 0,1-1 0 0 0,-1 1 0 0 0,3 5 0 0 0,4 4-2779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1:49.306"/>
    </inkml:context>
    <inkml:brush xml:id="br0">
      <inkml:brushProperty name="width" value="0.1" units="cm"/>
      <inkml:brushProperty name="height" value="0.1" units="cm"/>
      <inkml:brushProperty name="color" value="#E71224"/>
    </inkml:brush>
  </inkml:definitions>
  <inkml:trace contextRef="#ctx0" brushRef="#br0">0 0 455 0 0,'2'1'208'0'0,"-1"0"-1"0"0,0 0 0 0 0,1-1 0 0 0,-1 1 1 0 0,1-1-1 0 0,-1 1 0 0 0,1-1 0 0 0,-1 0 0 0 0,1 1 1 0 0,-1-1-1 0 0,1 0 0 0 0,-1 0 0 0 0,3 0 1 0 0,-1 0 10 0 0,42 5 376 0 0,-1-1 0 0 0,1-3 0 0 0,51-4 0 0 0,-63 1-324 0 0,56 4 0 0 0,16 2-130 0 0,-64-4-70 0 0,43-3-1 0 0,-44 0-61 0 0,119 3 45 0 0,-106 2-37 0 0,-26-2 0 0 0,-1 2 0 0 0,35 6 0 0 0,-1 0 6 0 0,1-1 1 0 0,102-4-1 0 0,-132-3-17 0 0,115 12-5 0 0,-102-7 0 0 0,80 1 0 0 0,113-21 0 0 0,-34 24 37 0 0,-33 0-10 0 0,-141-9-28 0 0,-7 1 8 0 0,37-4 1 0 0,-35-8 582 0 0,-27 11-598 0 0,-26 3 224 0 0,28-3-249 0 0,0 0 0 0 0,0 1-1 0 0,0-1 1 0 0,0 1 0 0 0,0-1 0 0 0,0 1-1 0 0,0-1 1 0 0,0 1 0 0 0,0 0 0 0 0,0-1-1 0 0,0 1 1 0 0,1 0 0 0 0,-1 0-1 0 0,0 0 1 0 0,0 0 0 0 0,1 0 0 0 0,-1 0-1 0 0,1 0 1 0 0,-1 0 0 0 0,1 0 0 0 0,-1 1-1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5:19.336"/>
    </inkml:context>
    <inkml:brush xml:id="br0">
      <inkml:brushProperty name="width" value="0.1" units="cm"/>
      <inkml:brushProperty name="height" value="0.1" units="cm"/>
      <inkml:brushProperty name="color" value="#E71224"/>
    </inkml:brush>
  </inkml:definitions>
  <inkml:trace contextRef="#ctx0" brushRef="#br0">0 26 1375 0 0,'2'0'107'0'0,"0"1"-59"0"0,0 0 1 0 0,0 0-1 0 0,0 0 1 0 0,0 0-1 0 0,-1 0 0 0 0,1 1 1 0 0,0-1-1 0 0,0 1 0 0 0,1 1 1 0 0,10 7-64 0 0,-10-9 49 0 0,1 1-1 0 0,-1-1 0 0 0,0-1 0 0 0,1 1 0 0 0,-1 0 1 0 0,1-1-1 0 0,-1 0 0 0 0,1 1 0 0 0,0-1 0 0 0,-1-1 1 0 0,1 1-1 0 0,4-2 0 0 0,3 0 468 0 0,-1-2 1 0 0,17-7-1 0 0,-20 8-296 0 0,-1 0 0 0 0,0 0-1 0 0,1 1 1 0 0,-1 0 0 0 0,1 0 0 0 0,0 0 0 0 0,0 1 0 0 0,0 0 0 0 0,8 0-1 0 0,213 25 1038 0 0,-207-21-1106 0 0,101 12 313 0 0,-102-14-406 0 0,0 0-1 0 0,-1-2 1 0 0,1 0 0 0 0,24-6-1 0 0,-26 4 34 0 0,0 1 0 0 0,0 1 0 0 0,33 1 0 0 0,56 11 252 0 0,-92-10-320 0 0,138 12 123 0 0,30 4 61 0 0,-92-7-2 0 0,0-4 0 0 0,130-7 1 0 0,-133-7-8 0 0,-52 4-98 0 0,-1 2 1 0 0,50 2 0 0 0,99 10 52 0 0,91-28-40 0 0,-148 6-68 0 0,-96 10-30 0 0,16-2 0 0 0,71 3 0 0 0,-23 3 0 0 0,154-14 0 0 0,-193 6 0 0 0,-16 2 0 0 0,0 1 0 0 0,0 1 0 0 0,57 6 0 0 0,456 39 72 0 0,-173-25-72 0 0,-266-12 0 0 0,-1-5 0 0 0,168-21 0 0 0,-69-12 64 0 0,-113 8-64 0 0,-70 15 0 0 0,1 1 0 0 0,0 2 0 0 0,33-3 0 0 0,-51 9 12 0 0,0-1 0 0 0,0 2 0 0 0,0 0-1 0 0,20 3 1 0 0,-27-3-64 0 0,0 1 0 0 0,0 0 0 0 0,-1-1-1 0 0,1 1 1 0 0,-1 1 0 0 0,1-1 0 0 0,-1 1 0 0 0,0-1-1 0 0,1 1 1 0 0,-1 1 0 0 0,-1-1 0 0 0,1 0 0 0 0,4 7-1 0 0,0-1-587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3:54.786"/>
    </inkml:context>
    <inkml:brush xml:id="br0">
      <inkml:brushProperty name="width" value="0.1" units="cm"/>
      <inkml:brushProperty name="height" value="0.1" units="cm"/>
      <inkml:brushProperty name="color" value="#E71224"/>
    </inkml:brush>
  </inkml:definitions>
  <inkml:trace contextRef="#ctx0" brushRef="#br0">10808 99 1839 0 0,'-1'0'41'0'0,"-1"-1"0"0"0,1 1-1 0 0,0 0 1 0 0,0-1 0 0 0,-1 0-1 0 0,1 1 1 0 0,0-1 0 0 0,0 0-1 0 0,0 1 1 0 0,0-1-1 0 0,0 0 1 0 0,0 0 0 0 0,0 0-1 0 0,0 0 1 0 0,0 0 0 0 0,0 0-1 0 0,1 0 1 0 0,-2-2 0 0 0,-16-14 2737 0 0,2 10-2621 0 0,-1 0 1 0 0,0 1-1 0 0,0 1 1 0 0,0 1-1 0 0,-1 0 0 0 0,-17 0 1 0 0,-110-3-128 0 0,89 7 197 0 0,-295-14 972 0 0,205 7-956 0 0,-167 15 225 0 0,287-7-458 0 0,-150 14 79 0 0,-23 0-40 0 0,-263 18 433 0 0,-279 51 1176 0 0,294-25-1248 0 0,145-52-186 0 0,6 1-54 0 0,-30 14-106 0 0,70-24-64 0 0,-96 11 128 0 0,182-11 43 0 0,-47 1 74 0 0,139 4-204 0 0,-1-3 0 0 0,0-3 0 0 0,1-4 0 0 0,0-3 0 0 0,-95-25 0 0 0,120 23 9 0 0,-1 2 1 0 0,-1 2 0 0 0,-67 0-1 0 0,-108-4 26 0 0,50 1-24 0 0,-143 4-52 0 0,145 16 0 0 0,-344 2 0 0 0,434-7 0 0 0,-70 1 0 0 0,34-8 0 0 0,-118-5 0 0 0,-120 5 0 0 0,182 6 0 0 0,-62-12 0 0 0,-14-10 0 0 0,-181-18 0 0 0,406 33 1 0 0,-282-24 412 0 0,182 25-358 0 0,-327 3 84 0 0,415 4-285 0 0,1 3 1 0 0,0 1-1 0 0,1 2 0 0 0,-81 30 0 0 0,65-17-269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01.299"/>
    </inkml:context>
    <inkml:brush xml:id="br0">
      <inkml:brushProperty name="width" value="0.1" units="cm"/>
      <inkml:brushProperty name="height" value="0.1" units="cm"/>
      <inkml:brushProperty name="color" value="#E71224"/>
    </inkml:brush>
  </inkml:definitions>
  <inkml:trace contextRef="#ctx0" brushRef="#br0">1 98 919 0 0,'6'-7'256'0'0,"0"0"-1"0"0,0 1 1 0 0,0-1-1 0 0,1 1 1 0 0,0 1-1 0 0,1-1 1 0 0,-1 1-1 0 0,1 1 1 0 0,0-1-1 0 0,0 1 0 0 0,1 1 1 0 0,-1-1-1 0 0,1 1 1 0 0,-1 1-1 0 0,12-2 1 0 0,17-3 562 0 0,0 2 0 0 0,48-1 1 0 0,-82 6-786 0 0,27-2 136 0 0,0 2 0 0 0,1 1 0 0 0,-1 2 0 0 0,0 0 0 0 0,32 9 0 0 0,-17 2-103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33.797"/>
    </inkml:context>
    <inkml:brush xml:id="br0">
      <inkml:brushProperty name="width" value="0.1" units="cm"/>
      <inkml:brushProperty name="height" value="0.1" units="cm"/>
      <inkml:brushProperty name="color" value="#E71224"/>
    </inkml:brush>
  </inkml:definitions>
  <inkml:trace contextRef="#ctx0" brushRef="#br0">2286 112 1839 0 0,'-1'-1'54'0'0,"1"0"0"0"0,0 0 0 0 0,0 0 0 0 0,-1 0 0 0 0,1 0 0 0 0,-1 0 0 0 0,1 0 0 0 0,-1 1 0 0 0,1-1 0 0 0,-1 0 0 0 0,1 0 0 0 0,-1 1 0 0 0,0-1-1 0 0,1 0 1 0 0,-1 1 0 0 0,0-1 0 0 0,0 0 0 0 0,1 1 0 0 0,-1-1 0 0 0,0 1 0 0 0,0 0 0 0 0,0-1 0 0 0,0 1 0 0 0,0-1 0 0 0,1 1 0 0 0,-2 0-1 0 0,-30-7 1712 0 0,24 5-2162 0 0,-14-2 382 0 0,-59-13 946 0 0,-154-11 0 0 0,-258-3 606 0 0,434 26-1415 0 0,-104 7-1 0 0,-59 20-51 0 0,-21 1-39 0 0,170-20-11 0 0,-202 18 24 0 0,-11 18-684 0 0,211-28-2176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37.963"/>
    </inkml:context>
    <inkml:brush xml:id="br0">
      <inkml:brushProperty name="width" value="0.1" units="cm"/>
      <inkml:brushProperty name="height" value="0.1" units="cm"/>
      <inkml:brushProperty name="color" value="#E71224"/>
    </inkml:brush>
  </inkml:definitions>
  <inkml:trace contextRef="#ctx0" brushRef="#br0">2480 27 2879 0 0,'-11'-9'251'0'0,"8"6"-202"0"0,-1 1-1 0 0,0-1 1 0 0,1 1-1 0 0,-1 0 0 0 0,-6-3 1 0 0,6 5 76 0 0,0 0 1 0 0,0 1-1 0 0,0 0 0 0 0,0-1 1 0 0,0 1-1 0 0,0 1 1 0 0,-5 1-1 0 0,0 0-47 0 0,-62 22 20 0 0,-21 6-19 0 0,53-24 88 0 0,1-2 0 0 0,-1-2-1 0 0,1-1 1 0 0,-1-2 0 0 0,-51-6-1 0 0,42 3-43 0 0,-76 7-1 0 0,-48 15 256 0 0,90-7-169 0 0,-136-1-1 0 0,62-18-120 0 0,-151 0 207 0 0,303 7-288 0 0,-356 9 379 0 0,277-12-1025 0 0,-1 4 0 0 0,-158 22 0 0 0,174-12-1756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39.284"/>
    </inkml:context>
    <inkml:brush xml:id="br0">
      <inkml:brushProperty name="width" value="0.1" units="cm"/>
      <inkml:brushProperty name="height" value="0.1" units="cm"/>
      <inkml:brushProperty name="color" value="#E71224"/>
    </inkml:brush>
  </inkml:definitions>
  <inkml:trace contextRef="#ctx0" brushRef="#br0">579 125 4631 0 0,'-61'-13'536'0'0,"-82"-29"-1"0"0,6 1 53 0 0,95 32-501 0 0,1 1 0 0 0,-80-3 0 0 0,87 11-167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55.444"/>
    </inkml:context>
    <inkml:brush xml:id="br0">
      <inkml:brushProperty name="width" value="0.1" units="cm"/>
      <inkml:brushProperty name="height" value="0.1" units="cm"/>
      <inkml:brushProperty name="color" value="#E71224"/>
    </inkml:brush>
  </inkml:definitions>
  <inkml:trace contextRef="#ctx0" brushRef="#br0">3141 187 3623 0 0,'-1'-1'115'0'0,"0"0"1"0"0,0-1-1 0 0,0 1 0 0 0,0 0 0 0 0,0-1 0 0 0,0 1 0 0 0,0-1 0 0 0,0 0 0 0 0,0 1 0 0 0,1-1 0 0 0,-1 0 0 0 0,1 1 0 0 0,-1-1 0 0 0,1 0 0 0 0,0 1 0 0 0,0-1 0 0 0,0 0 0 0 0,0 0 0 0 0,0 0 1 0 0,0 1-1 0 0,0-1 0 0 0,1-3 0 0 0,0 2-24 0 0,-1 0 0 0 0,0 0 0 0 0,0 0 0 0 0,0 0 0 0 0,0 0 0 0 0,0 0 0 0 0,-1-4 0 0 0,-2 1 244 0 0,0 0 0 0 0,0 0-1 0 0,0 0 1 0 0,-1 0 0 0 0,0 0 0 0 0,0 1 0 0 0,-1 0-1 0 0,0-1 1 0 0,1 2 0 0 0,-11-9 0 0 0,14 13-272 0 0,1 0 0 0 0,0-1 0 0 0,0 1 0 0 0,0 0 0 0 0,-1 0 0 0 0,1 0 1 0 0,0 0-1 0 0,0 0 0 0 0,0 0 0 0 0,-1-1 0 0 0,1 1 0 0 0,0 0 0 0 0,0 0 1 0 0,-1 0-1 0 0,1 0 0 0 0,0 0 0 0 0,0 0 0 0 0,-1 0 0 0 0,1 0 0 0 0,0 0 0 0 0,0 0 1 0 0,-1 0-1 0 0,1 0 0 0 0,0 0 0 0 0,0 0 0 0 0,-1 0 0 0 0,1 0 0 0 0,0 0 0 0 0,0 1 1 0 0,-1-1-1 0 0,1 0 0 0 0,0 0 0 0 0,0 0 0 0 0,0 0 0 0 0,-1 0 0 0 0,1 1 1 0 0,0-1-1 0 0,0 0 0 0 0,0 0 0 0 0,0 0 0 0 0,-1 1 0 0 0,1-1 0 0 0,0 0 0 0 0,0 0 1 0 0,0 0-1 0 0,0 1 0 0 0,0-1 0 0 0,0 0 0 0 0,0 0 0 0 0,0 1 0 0 0,0-1 0 0 0,-1 0 1 0 0,1 0-1 0 0,0 1 0 0 0,-1 21 754 0 0,1-20-526 0 0,1 0 0 0 0,-1-1 0 0 0,0 1-1 0 0,0 0 1 0 0,-1 0 0 0 0,1 0 0 0 0,0 0 0 0 0,-1 0 0 0 0,0 2 0 0 0,-31 6 1548 0 0,14-3-1299 0 0,-2-2 0 0 0,-34 7-1 0 0,48-11-469 0 0,-6 0 211 0 0,1 0 0 0 0,-1-1-1 0 0,-20-2 1 0 0,17 1 98 0 0,-27 1-1 0 0,-61 6-42 0 0,58-9-111 0 0,30 1-105 0 0,1 1 0 0 0,-16 1-1 0 0,1 1 126 0 0,-41-4 1 0 0,41 1-130 0 0,-35 1 1 0 0,36 2-50 0 0,-39-5 0 0 0,-7 0-53 0 0,20 4 98 0 0,1 3 0 0 0,-86 16 0 0 0,110-16-71 0 0,-1 0 0 0 0,1-2 0 0 0,0-1-1 0 0,-45-6 1 0 0,47 4 78 0 0,8 1-75 0 0,0-1 1 0 0,-30-7-1 0 0,-3-6-35 0 0,26 7 28 0 0,0 0-1 0 0,0 2 1 0 0,-1 1 0 0 0,-49-3-1 0 0,23 7-34 0 0,-78 3 49 0 0,85 2-40 0 0,3 0-6 0 0,-69-2 1 0 0,66-3 64 0 0,-68 8 1 0 0,43-2-31 0 0,-53-9-13 0 0,90 1-15 0 0,0 2 1 0 0,-52 4-1 0 0,23-2-12 0 0,15 0 0 0 0,-91-1 0 0 0,82-2 0 0 0,14 0 0 0 0,-61-2 0 0 0,92 3 0 0 0,0 0 0 0 0,1 1 0 0 0,-1 1 0 0 0,0 0 0 0 0,-13 3 0 0 0,24-4 0 0 0,0 1 0 0 0,-1-1 0 0 0,1 1 0 0 0,0 0 0 0 0,-1-1 0 0 0,1 1 0 0 0,0 0-1 0 0,0 0 1 0 0,0 0 0 0 0,0 0 0 0 0,0-1 0 0 0,0 2 0 0 0,0-1 0 0 0,0 0 0 0 0,0 0 0 0 0,0 0 0 0 0,0 0 0 0 0,1 1 0 0 0,-1-1 0 0 0,0 0-1 0 0,1 0 1 0 0,0 1 0 0 0,-1-1 0 0 0,1 1 0 0 0,0-1 0 0 0,-1 0 0 0 0,1 1 0 0 0,0 1 0 0 0,0 6 0 0 0,0 0 1 0 0,1 0 0 0 0,2 15-1 0 0,1 4 11 0 0,-3-5 46 0 0,0-16-57 0 0,-1-1-1 0 0,0 1 0 0 0,0-1 0 0 0,-1 8 0 0 0,0-4 23 0 0,1 0 0 0 0,0 0-1 0 0,0 0 1 0 0,1 0 0 0 0,3 14 0 0 0,-2-14 3 0 0,-1 1 0 0 0,0-1 0 0 0,0 1 0 0 0,-2 19 0 0 0,-2 12 14 0 0,2-27 0 0 0,-4 27 0 0 0,2-26-5 0 0,1 2 0 0 0,0-1 0 0 0,2 0 0 0 0,0 0-1 0 0,3 20 1 0 0,-3-2-14 0 0,0-28-15 0 0,0 0 1 0 0,0-1-1 0 0,1 1 1 0 0,-1-1-1 0 0,1 1 1 0 0,1-1 0 0 0,2 8-1 0 0,2 2 4 0 0,-1 0 0 0 0,-1 1 1 0 0,0 0-1 0 0,-1 0 0 0 0,0 0 0 0 0,-1 24 0 0 0,0-4 14 0 0,10 59 0 0 0,-2-23-5 0 0,9 38 20 0 0,-5-25-12 0 0,-13-76-26 0 0,-1 0 0 0 0,0 1 0 0 0,-2 18 0 0 0,0-22 0 0 0,1 0 0 0 0,1 1 0 0 0,-1-1 0 0 0,1 0 0 0 0,1 0 0 0 0,-1 1 0 0 0,1-1 0 0 0,1 0 0 0 0,-1 0 0 0 0,4 8 0 0 0,-1-7 6 0 0,0 0 0 0 0,1-1-1 0 0,0 0 1 0 0,0 0 0 0 0,1 0 0 0 0,-1-1 0 0 0,2 0-1 0 0,10 9 1 0 0,10 9 6 0 0,-21-17-12 0 0,1 0 0 0 0,1-1 0 0 0,-1 1 0 0 0,1-2 0 0 0,9 6 0 0 0,-3-3 4 0 0,-7-3 3 0 0,1-1 1 0 0,0 0 0 0 0,0 0-1 0 0,1-1 1 0 0,-1 0-1 0 0,1 0 1 0 0,11 2-1 0 0,40 1 27 0 0,90-3 0 0 0,43 3 26 0 0,-127-2-40 0 0,94-4 0 0 0,5-1 4 0 0,-4 2-24 0 0,6 1 0 0 0,-63 8 0 0 0,-48-4 0 0 0,-36-4 0 0 0,-4 0 0 0 0,1 0 0 0 0,17-2 0 0 0,60-2 15 0 0,29-2 23 0 0,-123 4-37 0 0,29-3 4 0 0,46-10 0 0 0,-47 7-5 0 0,49-4 0 0 0,-46 7 0 0 0,68 1 0 0 0,-81 1 0 0 0,0 0 0 0 0,0 1 0 0 0,23 4 0 0 0,-20-2 0 0 0,40-1 0 0 0,128-21 0 0 0,-163 17 0 0 0,0 2 0 0 0,41 2 0 0 0,-15 0 0 0 0,-25 1 0 0 0,38 5 0 0 0,-38-2 0 0 0,39 0 0 0 0,-45-6 0 0 0,0-1 0 0 0,0-1 0 0 0,24-7 0 0 0,64-22 64 0 0,-105 30-60 0 0,0 0 0 0 0,-1 0 0 0 0,1 0 0 0 0,0 0 0 0 0,-1 0 0 0 0,0-1 0 0 0,1 0 0 0 0,-1 1 0 0 0,0-1 0 0 0,0 0 0 0 0,-1-1 0 0 0,1 1 0 0 0,-1 0 0 0 0,0-1 0 0 0,4-7 0 0 0,-1 1 9 0 0,-1-1 0 0 0,0 0-1 0 0,0 0 1 0 0,2-18 0 0 0,-2 13-13 0 0,0 1 0 0 0,11-23 0 0 0,-9 23 0 0 0,0 0 0 0 0,5-25 0 0 0,-7 5 0 0 0,-2 0 0 0 0,-2-62 0 0 0,-2 30 64 0 0,-7-166-64 0 0,-4-108 0 0 0,-12 174 35 0 0,1 1 133 0 0,24 109-64 0 0,0 35-33 0 0,-3-34-1 0 0,3 55-69 0 0,0 0-1 0 0,0 1 1 0 0,-1-1 0 0 0,1 0-1 0 0,0 1 1 0 0,0-1-1 0 0,0 1 1 0 0,0-1 0 0 0,-1 0-1 0 0,1 1 1 0 0,0-1 0 0 0,-1 1-1 0 0,1-1 1 0 0,0 1-1 0 0,-1-1 1 0 0,1 1 0 0 0,0-1-1 0 0,-1 1 1 0 0,0-1-1 0 0,0 0 1 0 0,1 1 0 0 0,-1 0 0 0 0,1 0 0 0 0,-1 0-1 0 0,1 0 1 0 0,0 0 0 0 0,-1 0 0 0 0,1 0-1 0 0,-1 0 1 0 0,1 0 0 0 0,-1 0 0 0 0,1 0 0 0 0,-1 0-1 0 0,1 1 1 0 0,-1-1 0 0 0,1 0 0 0 0,0 0-1 0 0,-1 0 1 0 0,1 1 0 0 0,-1-1 0 0 0,-22 23-83 0 0,18-18 16 0 0,-6 7-253 0 0,-56 63-2344 0 0,25-20-3896 0 0,0 7-1501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5:51.185"/>
    </inkml:context>
    <inkml:brush xml:id="br0">
      <inkml:brushProperty name="width" value="0.1" units="cm"/>
      <inkml:brushProperty name="height" value="0.1" units="cm"/>
      <inkml:brushProperty name="color" value="#E71224"/>
    </inkml:brush>
  </inkml:definitions>
  <inkml:trace contextRef="#ctx0" brushRef="#br0">2096 193 919 0 0,'4'-3'300'0'0,"0"1"0"0"0,-1-1 0 0 0,1 0 0 0 0,-1 0 0 0 0,1 0 0 0 0,-1-1-1 0 0,0 1 1 0 0,0-1 0 0 0,-1 1 0 0 0,4-7 0 0 0,-5 8-158 0 0,0 1 0 0 0,0 0 0 0 0,0-1 0 0 0,-1 1 0 0 0,1 0 0 0 0,-1-1 0 0 0,1 1 0 0 0,-1-1 0 0 0,1 1 0 0 0,-1-1 0 0 0,0 1 0 0 0,0-1 0 0 0,0 1 0 0 0,1-1 0 0 0,-2 1 0 0 0,1-1 0 0 0,0 1 0 0 0,0-1 0 0 0,0 1 0 0 0,-1-1 0 0 0,1 1 0 0 0,-1-1 0 0 0,1 1 0 0 0,-1 0 0 0 0,0-1 0 0 0,1 1 0 0 0,-1 0 0 0 0,0-1-1 0 0,0 1 1 0 0,0 0 0 0 0,0 0 0 0 0,0 0 0 0 0,0 0 0 0 0,0 0 0 0 0,0 0 0 0 0,-3-2 0 0 0,-1 2 37 0 0,0-1-1 0 0,0 1 0 0 0,0 0 0 0 0,0 1 1 0 0,0-1-1 0 0,0 1 0 0 0,-1 0 1 0 0,1 0-1 0 0,0 0 0 0 0,0 1 0 0 0,0 0 1 0 0,0 0-1 0 0,-8 3 0 0 0,-24 7 718 0 0,-64 11 0 0 0,77-17-456 0 0,0 1 0 0 0,0 1 0 0 0,0 1 0 0 0,-22 11 0 0 0,35-15-249 0 0,-1 0 0 0 0,1-1 0 0 0,-24 4 0 0 0,-9 2 384 0 0,19-3 35 0 0,-1-2-1 0 0,-50 3 1 0 0,63-6-498 0 0,-63 0 354 0 0,-22 2-41 0 0,57-1-208 0 0,0-1 0 0 0,-77-9-1 0 0,33 0 3 0 0,-21 8 154 0 0,55 0-218 0 0,-9 3 117 0 0,-84 14-1 0 0,63-5-162 0 0,67-10-32 0 0,0-1 1 0 0,-1 0-1 0 0,1-1 0 0 0,0-1 0 0 0,0 0 0 0 0,-1-1 1 0 0,1 0-1 0 0,0-1 0 0 0,-21-7 0 0 0,0-7-53 0 0,21 10 100 0 0,-1 0-1 0 0,-29-9 1 0 0,29 12-58 0 0,0-1 1 0 0,-23-12 0 0 0,26 11-4 0 0,0 1 0 0 0,-16-5 0 0 0,24 9-24 0 0,1 0-1 0 0,0 0 1 0 0,0 0-1 0 0,-1 0 1 0 0,1 0-1 0 0,0-1 1 0 0,0 1-1 0 0,-3-3 1 0 0,5 4-30 0 0,0 0 0 0 0,0 0 0 0 0,0 0 0 0 0,0 1 0 0 0,0-1 0 0 0,0 0 0 0 0,0 1 0 0 0,1-1 0 0 0,-1 1 0 0 0,0-1-1 0 0,0 1 1 0 0,0 0 0 0 0,1-1 0 0 0,-1 1 0 0 0,0 0 0 0 0,1-1 0 0 0,-1 1 0 0 0,0 1 0 0 0,0-2 2 0 0,-1 2-6 0 0,0 0 1 0 0,0 0-1 0 0,0-1 0 0 0,-1 1 1 0 0,1-1-1 0 0,0 0 0 0 0,-1 1 1 0 0,1-1-1 0 0,-1 0 0 0 0,0-1 1 0 0,1 1-1 0 0,-1 0 0 0 0,0-1 0 0 0,0 0 1 0 0,1 1-1 0 0,-1-1 0 0 0,0 0 1 0 0,-5-1-1 0 0,4 1 11 0 0,2 1 7 0 0,0 0 0 0 0,1 0 0 0 0,-1-1 0 0 0,0 2 0 0 0,1-1 0 0 0,-1 0 0 0 0,1 0-1 0 0,-1 0 1 0 0,1 1 0 0 0,0-1 0 0 0,-1 1 0 0 0,-1 2 0 0 0,-1 1 18 0 0,2-3-22 0 0,-1 0-1 0 0,1-1 0 0 0,-1 1 1 0 0,1 0-1 0 0,-1-1 0 0 0,-5 3 1 0 0,5-3 2 0 0,0 0 1 0 0,0 0 0 0 0,1 1-1 0 0,-1-1 1 0 0,1 1 0 0 0,-5 3-1 0 0,5-1 101 0 0,0 0-1 0 0,0-1 1 0 0,1 1-1 0 0,-1 0 1 0 0,1 0 0 0 0,0 0-1 0 0,0 0 1 0 0,1 0-1 0 0,-1 0 1 0 0,1 0-1 0 0,0 0 1 0 0,0 8 0 0 0,-1 9-1447 0 0,-11 39 1304 0 0,7-40 50 0 0,-4 34 0 0 0,7-28 17 0 0,1 1 0 0 0,2-1 0 0 0,0 1 0 0 0,10 52 0 0 0,-7-56 18 0 0,-1 0 0 0 0,-1 44 0 0 0,0-32 96 0 0,7 48 1 0 0,-8-65-71 0 0,0 0 0 0 0,-1 0-1 0 0,-1 0 1 0 0,-6 27 0 0 0,4-27-54 0 0,1-1 0 0 0,1 1-1 0 0,0-1 1 0 0,3 28 0 0 0,3 31 32 0 0,-1-5-8 0 0,-2-45-60 0 0,-2 43 0 0 0,-1-43 0 0 0,3 36 0 0 0,-1-53 33 0 0,1 0 0 0 0,1 0 1 0 0,-1-1-1 0 0,2 1 0 0 0,-1 0 0 0 0,1-1 0 0 0,7 11 1 0 0,1 4 17 0 0,-9-17-45 0 0,-3-5 5 0 0,1 1 0 0 0,-1-1 0 0 0,1 0 0 0 0,-1 1 0 0 0,1-1 0 0 0,-1 0 0 0 0,1 0-1 0 0,0 0 1 0 0,0 1 0 0 0,0-1 0 0 0,-1 0 0 0 0,1 0 0 0 0,0 0 0 0 0,0 0 0 0 0,1 0 0 0 0,-1-1 0 0 0,0 1 0 0 0,0 0 0 0 0,0 0 0 0 0,1-1 0 0 0,-1 1 0 0 0,0-1 0 0 0,0 1 0 0 0,1-1 0 0 0,-1 1 0 0 0,3-1 0 0 0,15 10 181 0 0,3-7-119 0 0,-19-2-66 0 0,0 0 0 0 0,0 0-1 0 0,0-1 1 0 0,0 1 0 0 0,0-1 0 0 0,0 0 0 0 0,4 0 0 0 0,18-2 17 0 0,1 2 0 0 0,-1 1 0 0 0,0 1-1 0 0,44 9 1 0 0,34 3-26 0 0,-33-6 0 0 0,-37-4 30 0 0,34 1-1 0 0,-3-6-28 0 0,-11 0 20 0 0,0 2 0 0 0,-1 2 0 0 0,60 11 0 0 0,0 16-19 0 0,-27-5 0 0 0,-39-12 0 0 0,-27-6 0 0 0,35 6 0 0 0,11-5-1 0 0,-29-5 33 0 0,41 11 1 0 0,-59-11-33 0 0,0 0 0 0 0,24 0 0 0 0,-3 0 0 0 0,15 0 0 0 0,25 4 0 0 0,-33-2 27 0 0,0-3 0 0 0,-1-2 0 0 0,49-6 0 0 0,-88 5-18 0 0,9-1 2 0 0,-1-1 0 0 0,0 0-1 0 0,0-1 1 0 0,0-1 0 0 0,0 0-1 0 0,16-9 1 0 0,-17 8-7 0 0,-9 4 0 0 0,0 0 0 0 0,1 0 0 0 0,-1 0 0 0 0,0 0 0 0 0,0-1 0 0 0,0 1 0 0 0,-1-1 0 0 0,1 0 0 0 0,0 0 0 0 0,-1-1 0 0 0,0 1 0 0 0,0-1 0 0 0,0 1 0 0 0,3-7 0 0 0,25-62 185 0 0,-24 52-118 0 0,4-11 132 0 0,29-57 1 0 0,-7 38-176 0 0,-23 36-20 0 0,0-1 1 0 0,15-31-1 0 0,-11 16-8 0 0,2 0 0 0 0,26-37 0 0 0,-23 32 0 0 0,-13 24 0 0 0,0 0 0 0 0,8-11 0 0 0,-9 12 7 0 0,1 0 0 0 0,-2-1 0 0 0,1 0-1 0 0,-1 1 1 0 0,-1-2 0 0 0,0 1 0 0 0,2-22 0 0 0,2-1 13 0 0,-5 23-8 0 0,0 1-1 0 0,-1-1 1 0 0,0 0 0 0 0,-1 1 0 0 0,-1-1 0 0 0,1 0 0 0 0,-4-13 0 0 0,-2-7 54 0 0,-14-33 0 0 0,3 6-32 0 0,7 25-18 0 0,6 21-4 0 0,0 0 0 0 0,1 0 0 0 0,-3-22 0 0 0,5 25-12 0 0,0 0 0 0 0,-1 0 0 0 0,0 1 0 0 0,0-1 0 0 0,-1 0 0 0 0,-1 1 0 0 0,1 0 0 0 0,-1-1 0 0 0,-1 1 0 0 0,-8-12 0 0 0,1 0 22 0 0,-17-34 0 0 0,18 30-2 0 0,-50-104-20 0 0,54 115 0 0 0,0 1 0 0 0,-1 0 0 0 0,-1 0 0 0 0,0 1 0 0 0,0 0 0 0 0,-1 0 0 0 0,-15-11 0 0 0,12 9 9 0 0,1 0 1 0 0,-16-21-1 0 0,19 21 0 0 0,-1 1 0 0 0,-1 0 0 0 0,-23-21 0 0 0,28 28-6 0 0,-1 0 0 0 0,0 1 0 0 0,0 0 0 0 0,0 0-1 0 0,0 0 1 0 0,-1 1 0 0 0,1 0 0 0 0,-1 0 0 0 0,0 1 0 0 0,0 0 0 0 0,0 0 0 0 0,0 1 0 0 0,0 0-1 0 0,-1 1 1 0 0,1-1 0 0 0,0 2 0 0 0,-9 0 0 0 0,-9 2-92 0 0,1 2 1 0 0,-1 0-1 0 0,1 2 0 0 0,-31 11 0 0 0,10 1-1397 0 0,-56 32-1 0 0,39-13-5016 0 0,0 7-1981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6:19.27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2709 433 7775 269763 48440,'-2'-5'840'0'0,"-3"-2"-840"0"0,0-1 0 0 0,0 2 352 0 0,2 1 480 0 0,-1 1-408 0 0,2 2-328 0 0,-1 0-96 0 0,0 1 64 0 0,1-1-64 0 0,-1-1 0 0 0,1 0 0 0 0,0-1 64 0 0,0 0 64 0 0,-1-1 8 0 0,0-1 8 0 0,-1 0 0 0 0,-1-1 456 0 0,-1-1 88 0 0,-1 0 16 0 0,-2-1 600 0 0,-2 0-736 0 0,-1 1-8 0 0,0 1 0 0 0,0 3-240 0 0,-1 0-40 0 0,1 3-16 0 0,-2 1 0 0 0,1 1-88 0 0,-4 2 136 0 0,-3 1-160 0 0,0 0 16 0 0,-1-1 8 0 0,0 0 0 0 0,1 0 0 0 0,0-1 24 0 0,1-1 8 0 0,-1 0 0 0 0,1-1 0 0 0,-1-1-8 0 0,0 0 0 0 0,0-1 0 0 0,0 0 0 0 0,-1-1 0 0 0,2 0 0 0 0,0 0 0 0 0,2 0 0 0 0,-1 0 0 0 0,-4 0 200 0 0,-2 0-200 0 0,0 0-80 0 0,0 1-24 0 0,1 0 0 0 0,1 1 0 0 0,1 0-32 0 0,2 0 0 0 0,0 0-64 0 0,1 1 96 0 0,1-1-32 0 0,1 0-64 0 0,-1-1 88 0 0,0 0-88 0 0,0 0 128 0 0,0-1-32 0 0,0 0-8 0 0,0-1 0 0 0,1 0 8 0 0,0 0 0 0 0,-1 0 0 0 0,0 0 0 0 0,-1 0-32 0 0,-3-2 32 0 0,-3 1-32 0 0,0-1-64 0 0,1 2 0 0 0,1 1 72 0 0,2 0-72 0 0,1 1 0 0 0,0 1 64 0 0,0 0-64 0 0,0 0 0 0 0,-2 0 0 0 0,1 0 72 0 0,1 0-72 0 0,0 0 0 0 0,0 1 88 0 0,0-1-88 0 0,1-1 80 0 0,-2 1-80 0 0,0 0 96 0 0,-2 0-32 0 0,0-1-64 0 0,-2-1 96 0 0,0 1-32 0 0,0-1 0 0 0,0 1-64 0 0,1 1 96 0 0,0 0-24 0 0,1 0-8 0 0,1 1 0 0 0,1 1 0 0 0,0-1-64 0 0,1 1 80 0 0,1-1-80 0 0,0 0 80 0 0,0 0-80 0 0,-1 1 0 0 0,1-1 72 0 0,0 0-72 0 0,-1 1 0 0 0,0 1 0 0 0,-1-1 0 0 0,0 0 64 0 0,0 0-64 0 0,0 0 0 0 0,1-1 64 0 0,0 0-64 0 0,1 1 80 0 0,0 0-16 0 0,1 1-64 0 0,1 1 96 0 0,1 1-96 0 0,0 0 0 0 0,1 1 64 0 0,1 1-64 0 0,-1 0 0 0 0,0 1 0 0 0,1 0 0 0 0,-1 1 0 0 0,1-1 0 0 0,-3 3 64 0 0,-1 1-64 0 0,-1 0 0 0 0,0 0 0 0 0,0-1 0 0 0,1 1 0 0 0,0-1 0 0 0,1 0 64 0 0,1-1-64 0 0,-1 0 96 0 0,-1 0-32 0 0,0 0-64 0 0,0 0 96 0 0,1-1-96 0 0,1 1 88 0 0,0 1-88 0 0,-2 1 80 0 0,1 1 0 0 0,1 0-80 0 0,1 0 80 0 0,1 0-80 0 0,0-2 0 0 0,2 1 0 0 0,-1-1 0 0 0,1 0 0 0 0,0-1 0 0 0,-1 0 64 0 0,1-1-64 0 0,0 1 0 0 0,0-1 0 0 0,1 1 0 0 0,0-1-88 0 0,0 0 88 0 0,2 1 0 0 0,1 0 0 0 0,0 1 0 0 0,1 1 0 0 0,0-1 64 0 0,1 2-64 0 0,0 0 0 0 0,-1 1 0 0 0,1-1 0 0 0,-1 1 0 0 0,1-1 64 0 0,-1 0-64 0 0,1 0 0 0 0,-1 0 0 0 0,1-1 0 0 0,0 2 0 0 0,0 0 0 0 0,1-1 0 0 0,0 1 0 0 0,1 1 0 0 0,0 0 64 0 0,1 1-64 0 0,0 0 0 0 0,0 1 64 0 0,1 1-64 0 0,1 0 80 0 0,0 1-80 0 0,1 0 64 0 0,0 5-64 0 0,2 1 0 0 0,0 0 64 0 0,2 2-64 0 0,1 2-328 0 0,6 8-704 0 0,2 2 1552 0 0,0-3 32 0 0,0-4 8 0 0,-1-5-408 0 0,-2-3-88 0 0,-1-4-64 0 0,0-1 96 0 0,0-3-96 0 0,0 0 64 0 0,1 0-64 0 0,0 0 64 0 0,1-1-64 0 0,0 1 0 0 0,0-1 72 0 0,1 0-72 0 0,-1 0 64 0 0,1-1-64 0 0,-1-1 64 0 0,1-1-64 0 0,-1-1 64 0 0,1 0-64 0 0,-1-1 64 0 0,1-1-64 0 0,0 1 0 0 0,1-1 72 0 0,-1 1-72 0 0,1 0 0 0 0,0-1 72 0 0,0 1-72 0 0,1-1 0 0 0,0 0 72 0 0,1 0-72 0 0,4 2 0 0 0,2-1 64 0 0,1 1-64 0 0,0-1 0 0 0,-1-2 72 0 0,1 1-72 0 0,0-1 64 0 0,0 0-64 0 0,0-1 64 0 0,0 0-64 0 0,2 1 64 0 0,-1-1-64 0 0,2 1 64 0 0,0-1-64 0 0,2 0 64 0 0,1-1-64 0 0,1 0 80 0 0,0-1-80 0 0,1 0 72 0 0,0 0-72 0 0,-1 0 64 0 0,-1-2-64 0 0,-1 1 64 0 0,0-1-64 0 0,0-1 0 0 0,1-1 64 0 0,0 1-64 0 0,0-1 64 0 0,1 0-64 0 0,-1 1 64 0 0,2 0-64 0 0,0-1 0 0 0,0 1 0 0 0,0-1 64 0 0,0 1-64 0 0,-1-1 0 0 0,0 1 0 0 0,0-1 0 0 0,1 0 0 0 0,0 0 64 0 0,1 0-64 0 0,0 1 0 0 0,0 0 0 0 0,-1-1 64 0 0,0 1-64 0 0,-2 0 0 0 0,-1 0 0 0 0,-1-1 0 0 0,0 1 64 0 0,1-1-64 0 0,-1 0 0 0 0,2 0 0 0 0,-1-1 0 0 0,1 1 0 0 0,0-1 0 0 0,-1-1 0 0 0,1 0 64 0 0,1-1-64 0 0,0 0 0 0 0,0 0 0 0 0,2-1 0 0 0,0 0 64 0 0,-1-1-64 0 0,1 0 0 0 0,0 0 0 0 0,0 0 64 0 0,0 0-64 0 0,-1-1 64 0 0,0 0-64 0 0,-1 0 64 0 0,-1-1-64 0 0,-1 0 0 0 0,-2-1 0 0 0,-1 0 64 0 0,-1-1-64 0 0,0 0 0 0 0,0-1 72 0 0,0 1-72 0 0,1-1 0 0 0,-1-1 64 0 0,0 0-64 0 0,0-1 0 0 0,0 1 0 0 0,-1 0 0 0 0,-1-1 0 0 0,-1 1 64 0 0,-1 0-64 0 0,0 0 0 0 0,0 0 0 0 0,-1 1 64 0 0,0 1-64 0 0,0-1 0 0 0,-2 0 0 0 0,-1 0 0 0 0,-1 0 0 0 0,-1-1 0 0 0,0-2 0 0 0,-1 1 64 0 0,0 0-64 0 0,-1-1 0 0 0,-1 1 0 0 0,-1-2 0 0 0,-1 0 0 0 0,0-1 64 0 0,-2-2-64 0 0,-1-2 0 0 0,-1 0 0 0 0,-2-1 64 0 0,0 0-64 0 0,-1-1 0 0 0,-2-1 0 0 0,-1-1 64 0 0,-1-1-64 0 0,-3-1 0 0 0,0 0 0 0 0,-3-1 0 0 0,0 1 0 0 0,-3 1 64 0 0,-1 0-64 0 0,-1 0 0 0 0,-1 1 0 0 0,-1 0 0 0 0,-1 1 0 0 0,0 1 0 0 0,-1 1 0 0 0,-1 1 64 0 0,-1 0-64 0 0,1 1 0 0 0,0 1 0 0 0,0 1 0 0 0,2 1 0 0 0,-1 1 0 0 0,2 1 0 0 0,0 1 0 0 0,-1-1 0 0 0,0 1 0 0 0,0-2 0 0 0,-1 1 0 0 0,-2-2 0 0 0,0 1 0 0 0,-2-2 0 0 0,0 0 0 0 0,-2 0 0 0 0,0 0 0 0 0,0-1 0 0 0,-2 0 0 0 0,1-1 0 0 0,-1 1 0 0 0,-2-1 0 0 0,0 0 0 0 0,-2-1 0 0 0,0 1 0 0 0,-1 0 0 0 0,1 0 0 0 0,-1 0 0 0 0,-1-1 0 0 0,-1 0 0 0 0,-2 0 0 0 0,0 0 0 0 0,-2 0 0 0 0,0 0 0 0 0,-2-1 0 0 0,0 2 0 0 0,-1 0 0 0 0,-2 0 0 0 0,1 2 0 0 0,-1 1 0 0 0,1 0 0 0 0,1 1 0 0 0,-1 0 0 0 0,2 1 0 0 0,-1 1 0 0 0,-1 0 0 0 0,0 2 0 0 0,0 0 0 0 0,-1 2 0 0 0,0 1 0 0 0,0 2 0 0 0,0 1 0 0 0,0 2 0 0 0,1 1 0 0 0,-1 0 0 0 0,0 2 0 0 0,1 0 0 0 0,-1 0 0 0 0,1-1 0 0 0,1 0 0 0 0,1-1 0 0 0,0-1 0 0 0,1 1 0 0 0,-1-1 0 0 0,0 0 0 0 0,-1 1 0 0 0,-1 1 0 0 0,-1 1 0 0 0,1 1 0 0 0,0 1 0 0 0,1 2 0 0 0,2 1 0 0 0,1 2 0 0 0,2 1 0 0 0,1 0 0 0 0,2 3 0 0 0,0 0 0 0 0,2 3 0 0 0,1 0 0 0 0,1 2 0 0 0,2 0 0 0 0,1 0 0 0 0,3 0 0 0 0,2-1 0 0 0,2 1 0 0 0,2-1 0 0 0,2 1-64 0 0,1 1 64 0 0,0 0 0 0 0,1 2 0 0 0,0 0 0 0 0,1 0 0 0 0,-1 3 0 0 0,0 0 0 0 0,1 0 0 0 0,1-1 0 0 0,1 0 0 0 0,1-1 0 0 0,1 0 0 0 0,1 0 0 0 0,0-2 0 0 0,2 0 0 0 0,0-1 0 0 0,1-1 0 0 0,0 0 0 0 0,0 1 0 0 0,1-1 0 0 0,0 1 0 0 0,-1 0 0 0 0,1 1 0 0 0,-1-1 0 0 0,0 1 0 0 0,0-1 0 0 0,1 1 0 0 0,-1 1 0 0 0,0-1 0 0 0,1 1 0 0 0,1 6 0 0 0,0 2 0 0 0,1 0 0 0 0,1 0-64 0 0,0-1 64 0 0,2 4 0 0 0,1 4 0 0 0,2 2 0 0 0,1-2 0 0 0,-1-3 0 0 0,1-1 0 0 0,0-4 0 0 0,0 0 0 0 0,1-2 0 0 0,1-1 0 0 0,0-1 0 0 0,1-1 0 0 0,1 0 0 0 0,1 0 0 0 0,0 0 0 0 0,1 0 0 0 0,2 0 0 0 0,0-2 0 0 0,2 0 0 0 0,2-1 0 0 0,0-1 0 0 0,2-1 0 0 0,6 1 0 0 0,3 1 0 0 0,1-3 0 0 0,0 0 0 0 0,-2-1 0 0 0,-1-2 0 0 0,-2 0 0 0 0,5 2 0 0 0,1 2 0 0 0,-1-1 0 0 0,1 0 0 0 0,-1-2 0 0 0,1 0 0 0 0,1 0 0 0 0,1-1 0 0 0,0 0 0 0 0,0 1 0 0 0,0-1 0 0 0,-1 0 0 0 0,-1 0 0 0 0,-2-1 0 0 0,1-1 0 0 0,1-1 0 0 0,0-1 0 0 0,7 0 0 0 0,2-2 0 0 0,1 0 0 0 0,-1-3 0 0 0,-2 0 0 0 0,0-1 0 0 0,0-1 0 0 0,2 0 0 0 0,1-2 0 0 0,3 0 0 0 0,0-1 0 0 0,0-1 64 0 0,-1 0-64 0 0,0 0 0 0 0,-1-2 0 0 0,0 0 0 0 0,0-2 0 0 0,1-1 0 0 0,1-2 0 0 0,0-2 64 0 0,1-1-64 0 0,-1-1 0 0 0,0 0 0 0 0,-2 0 0 0 0,0 0 0 0 0,5-2 0 0 0,3-2 0 0 0,-1 0 0 0 0,-3 0 0 0 0,-3 1 0 0 0,-3 0 64 0 0,-3-1-64 0 0,-3 0 0 0 0,-1-1 0 0 0,-1 1 0 0 0,-2-1 0 0 0,-1 0 0 0 0,-2 0 0 0 0,0 1 64 0 0,-2 0-64 0 0,-2 1 0 0 0,-2 0 0 0 0,-1 0 0 0 0,-1 1 0 0 0,-1-1 0 0 0,0 0 0 0 0,-1 0 0 0 0,-1 1 0 0 0,-1 0 0 0 0,-2 0 0 0 0,-1 0 64 0 0,-2 0-64 0 0,-1-1 0 0 0,0-1 0 0 0,-1-1 0 0 0,-2-2 0 0 0,-1 0 0 0 0,-1 0 0 0 0,-2-4 0 0 0,-2-3 0 0 0,-3-1 0 0 0,-1-1 64 0 0,-2 0-64 0 0,-2 0 0 0 0,-1 0 0 0 0,-2 1 0 0 0,-2 0 0 0 0,0 1 0 0 0,0 0 0 0 0,-4-3 64 0 0,-1-1-64 0 0,-1 1 0 0 0,-1 3 0 0 0,2 2 0 0 0,0 2 0 0 0,0 1 0 0 0,-2-2 0 0 0,-2-1 0 0 0,0 0 0 0 0,-1 1 0 0 0,-1 1 0 0 0,-2 0 0 0 0,0 2 0 0 0,-2-1 0 0 0,-1 1 0 0 0,-3-1 0 0 0,-2-1 0 0 0,-1 0 0 0 0,-2-1 0 0 0,0 1 0 0 0,-2 0 0 0 0,-2 0 0 0 0,0 0 0 0 0,-6-2 0 0 0,-4 1 0 0 0,1 1 0 0 0,1 2 0 0 0,1 1 0 0 0,1 2 0 0 0,-1 2 0 0 0,0 2 0 0 0,-1 1 0 0 0,0 1 0 0 0,-1 1 0 0 0,1 1 0 0 0,0-1 0 0 0,1 1 0 0 0,0-1 0 0 0,0 0 0 0 0,0 1 0 0 0,0 0 0 0 0,-1 1 0 0 0,2 1 0 0 0,-1 2 0 0 0,-8 3 0 0 0,-4 1 0 0 0,0 3 0 0 0,3 2 0 0 0,2 0 0 0 0,2 1 0 0 0,4 0 0 0 0,2-1 0 0 0,1 0 0 0 0,1 0 0 0 0,0 0 0 0 0,-2 0 0 0 0,2 0 0 0 0,0 1 0 0 0,0 0 0 0 0,1 3 0 0 0,1 1 0 0 0,0 3 0 0 0,0 1 0 0 0,1 2 0 0 0,0 1 0 0 0,-4 3 0 0 0,-1 2 0 0 0,4 0 0 0 0,4 0 0 0 0,4 0 0 0 0,6-1-64 0 0,3 0 64 0 0,4-1 0 0 0,3 1 0 0 0,3 0 0 0 0,2 0 0 0 0,1 1 0 0 0,2 2 0 0 0,1 1 0 0 0,1 2-72 0 0,1 2 72 0 0,1 4-80 0 0,-1 8-488 0 0,-3 15-704 0 0,-3 18-1192 0 0,-6 18-1672 0 0,2-5-17399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6:24.998"/>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2937 274 4143 264069 48628,'-5'-9'1176'0'0,"-2"-5"-304"0"0,-1 0 24 0 0,1 1 528 0 0,2 2-976 0 0,1 3-24 0 0,0 2 0 0 0,1 1-168 0 0,-1 0-32 0 0,-2 1 0 0 0,-1 0-8 0 0,-2 1-112 0 0,-2 0-16 0 0,-1 2-8 0 0,-3 0 0 0 0,0 1 168 0 0,-2 0 32 0 0,0 0 8 0 0,-5 1 408 0 0,-1 0-264 0 0,-2-1 8 0 0,1 0 0 0 0,1-1-72 0 0,0 1-16 0 0,1-1 0 0 0,1 1 0 0 0,1 0-64 0 0,-1-1 264 0 0,-2 1-280 0 0,2-1 400 0 0,-1 1 72 0 0,2 0 24 0 0,-4 0 0 0 0,-12-2-1296 0 0,-11-1 1000 0 0,-5-1 24 0 0,1-1-248 0 0,5-1 0 0 0,6 1 0 0 0,6 0-24 0 0,4 0 0 0 0,3 0 0 0 0,-3-1 160 0 0,-5-2-88 0 0,-1 1-152 0 0,0 0-80 0 0,2 0-64 0 0,2 1 96 0 0,1 0-96 0 0,1 0 80 0 0,1 0-80 0 0,2 0 64 0 0,-1 0-64 0 0,0 1 72 0 0,0 0-72 0 0,0 0 80 0 0,0 0-80 0 0,0 1 104 0 0,0-1-24 0 0,-1 0-8 0 0,-6 1 64 0 0,-2 0-72 0 0,0 0 0 0 0,1 1 0 0 0,2 0 0 0 0,3 1-64 0 0,1 1 96 0 0,2 0-32 0 0,2 0-64 0 0,2 0 64 0 0,-1 1-64 0 0,0 0 64 0 0,0-1-64 0 0,0 1 0 0 0,-1 0 0 0 0,0 0 0 0 0,0 0 0 0 0,0 0 64 0 0,0 0-64 0 0,1 0 0 0 0,1 0 72 0 0,-1 1-72 0 0,1 0 80 0 0,1 1-80 0 0,-1 0 72 0 0,1 2-72 0 0,-1 1 64 0 0,1 0-64 0 0,-1 0 0 0 0,0 1 64 0 0,0 1-64 0 0,0-1 0 0 0,0 0 64 0 0,2 0-64 0 0,-1-1 0 0 0,2 0 64 0 0,-1 0-64 0 0,2 0 64 0 0,1 0-64 0 0,-2 0 64 0 0,1 1 16 0 0,2 0-80 0 0,-1 2 80 0 0,-1 2-80 0 0,-2 3 0 0 0,-3 4 0 0 0,1-1 0 0 0,2-1 0 0 0,2-1 0 0 0,2-1 0 0 0,2 0 0 0 0,1-2 0 0 0,1-1 0 0 0,1-1 0 0 0,0 1 0 0 0,0 0 0 0 0,-1 3 64 0 0,-1 1-64 0 0,0 0 0 0 0,2-1 0 0 0,0 0 64 0 0,1 0-64 0 0,0 1 0 0 0,1 0 0 0 0,0 2 0 0 0,1 0 0 0 0,0 2 0 0 0,0 0 0 0 0,0 0 0 0 0,1-1 0 0 0,0 0 0 0 0,1 0 0 0 0,1 0 0 0 0,1-1 0 0 0,0 1 0 0 0,1-1 64 0 0,2 1-64 0 0,0 1 0 0 0,1 0 0 0 0,1-1 64 0 0,0 0-64 0 0,1-2 0 0 0,1 0 0 0 0,0-1 0 0 0,1 0 64 0 0,0-1-64 0 0,-1 0 0 0 0,1 0 0 0 0,-1 0 64 0 0,1-1-64 0 0,0-1 0 0 0,0-1 0 0 0,0-1 64 0 0,1-1-64 0 0,-1 0 80 0 0,1-1-80 0 0,0 0 80 0 0,1 0 8 0 0,1-1 0 0 0,0 1 0 0 0,1-2 0 0 0,0 1-24 0 0,1 1 0 0 0,0-1 0 0 0,0 3 0 0 0,0 1 0 0 0,-1 1-64 0 0,0-1 64 0 0,-1 0-64 0 0,0 0 0 0 0,-1-1 0 0 0,1 1 0 0 0,0 0 0 0 0,-1 0 0 0 0,1 1 0 0 0,-1 0 0 0 0,1 1 64 0 0,-1-1-64 0 0,0 0 0 0 0,0-1 64 0 0,1 0-64 0 0,0 0 0 0 0,-1 0 0 0 0,1-1 0 0 0,0 1 0 0 0,0 0 0 0 0,0 0 64 0 0,1 1-64 0 0,1 0 0 0 0,0 0 0 0 0,0 0 0 0 0,1 0 64 0 0,0 0-64 0 0,-1-2 0 0 0,1 0 0 0 0,-1 0 64 0 0,1-1-64 0 0,-1 0 64 0 0,1-1-64 0 0,0 0 64 0 0,0 0-64 0 0,0-2 0 0 0,0 1 72 0 0,1 1-72 0 0,2 0 0 0 0,0 0 72 0 0,1 1-72 0 0,0 0 0 0 0,1 1 72 0 0,1 0-72 0 0,-1 0 0 0 0,1 1 72 0 0,2 0-72 0 0,-2 0 0 0 0,0 0 0 0 0,0 0 0 0 0,-1-1 0 0 0,0 0 64 0 0,0-1-64 0 0,1 0 0 0 0,0 0 0 0 0,0-1 0 0 0,1 1 0 0 0,1 0 0 0 0,-1 0 0 0 0,1 0 0 0 0,1-1 0 0 0,0 0 64 0 0,1-1-64 0 0,1 1 0 0 0,0-1 64 0 0,1-1-64 0 0,0 1 0 0 0,1 0 72 0 0,0 0-72 0 0,-1 0 0 0 0,0 0 64 0 0,0-1-64 0 0,0 0 0 0 0,-1 0 0 0 0,0 0 64 0 0,0 0-64 0 0,0 1 0 0 0,0 0 0 0 0,1-1 0 0 0,0 1 0 0 0,0 0 64 0 0,1 0-64 0 0,0 0 0 0 0,1-1 0 0 0,0 0 64 0 0,-1-1-64 0 0,1 1 0 0 0,-2 0 0 0 0,0 0 64 0 0,0 1-64 0 0,-1-1 0 0 0,1-1 64 0 0,3 1-64 0 0,3 0 72 0 0,1-1-72 0 0,0 1 0 0 0,0-1 72 0 0,-1 0-72 0 0,0-2 0 0 0,-1 0 72 0 0,1-1-72 0 0,-1 0 0 0 0,0 0 0 0 0,-1 1 64 0 0,1 0-64 0 0,1 0 0 0 0,-1 2 72 0 0,1-1-72 0 0,1 1 0 0 0,0-1 64 0 0,1-1-64 0 0,2 0 0 0 0,1-1 0 0 0,0 0 72 0 0,2-1-72 0 0,0 0 0 0 0,-1-1 96 0 0,0-1-96 0 0,1-1 96 0 0,-1-1-96 0 0,-1-1 72 0 0,0-1-72 0 0,1 1 0 0 0,1-2 72 0 0,-1 0-72 0 0,0-1 0 0 0,0 0 72 0 0,0 1-72 0 0,0-1 0 0 0,0 1 64 0 0,1 0-64 0 0,0 0 0 0 0,0 0 0 0 0,1 1 0 0 0,0 0 0 0 0,1 1 64 0 0,0 0-64 0 0,0 1 0 0 0,-2-1 0 0 0,-1-1 64 0 0,-3 0-64 0 0,-1-2 0 0 0,-1 0 0 0 0,-1-2 0 0 0,-1 0 0 0 0,-1-1 64 0 0,0-1-64 0 0,5-4 0 0 0,1 0 64 0 0,0 0-64 0 0,-2 1 0 0 0,-2 1 0 0 0,-1 1 64 0 0,-2 0-64 0 0,-2 1 0 0 0,-1-1 0 0 0,-1-1 64 0 0,-2 1-64 0 0,0-1 0 0 0,-2 0 0 0 0,-1 1 0 0 0,-1 0 0 0 0,-1 1 64 0 0,-1-1-64 0 0,-1 0 0 0 0,1-1 0 0 0,0-1 0 0 0,-1-1 0 0 0,1-1 0 0 0,-1 0 0 0 0,-1 0 64 0 0,-1 0-64 0 0,1-4 64 0 0,0-2-64 0 0,0 0 64 0 0,-2 1-64 0 0,-1 0 64 0 0,0 1-64 0 0,-2 1 0 0 0,0-4 72 0 0,-2-1-72 0 0,-1 0 64 0 0,-2 1-64 0 0,-1 1 0 0 0,-1 2 0 0 0,-2 0 64 0 0,0 0-64 0 0,-2 0 0 0 0,-1 0 0 0 0,-1-1 64 0 0,-1 1-64 0 0,-2-1 0 0 0,0-1 0 0 0,-2 0 0 0 0,0-1 0 0 0,0 0 0 0 0,-1 0 0 0 0,0 1 64 0 0,0-1-64 0 0,-1 0 0 0 0,0 0 0 0 0,-1 1 0 0 0,0 1 0 0 0,0 0 0 0 0,0 1 0 0 0,-2 0 64 0 0,-1 1-64 0 0,-1 0 0 0 0,-2 0 0 0 0,-2 1 0 0 0,0 1 0 0 0,-2 0 0 0 0,-1 0 0 0 0,0 2 0 0 0,0 0 0 0 0,0 0 0 0 0,-1 2 0 0 0,1 0 0 0 0,-1 1 0 0 0,-1 1 0 0 0,-1 0 0 0 0,0 1 0 0 0,-3 0 0 0 0,-1 1 0 0 0,-8-1 0 0 0,-4 1 0 0 0,0 0 0 0 0,0 2 0 0 0,1 2 0 0 0,0 0 0 0 0,1 1 0 0 0,1 1 0 0 0,2 1 0 0 0,-1 0 0 0 0,2 0 0 0 0,0 0 0 0 0,0 0 0 0 0,-1 0 0 0 0,0 0 0 0 0,-2 1 0 0 0,0 0 0 0 0,-1 0 0 0 0,-1 2 0 0 0,-2 1 0 0 0,-1 2 0 0 0,-3 1 0 0 0,0 0 0 0 0,-3 2 0 0 0,0 0 0 0 0,0 0 0 0 0,2 0 0 0 0,0 0 0 0 0,1-1 0 0 0,0-1 0 0 0,1-1 0 0 0,0-1 0 0 0,1 1 0 0 0,0 0 0 0 0,2 0 0 0 0,1 2 0 0 0,3 1 0 0 0,0 2 0 0 0,3 1 0 0 0,0 1 0 0 0,2 1 0 0 0,1 2 0 0 0,2 1-64 0 0,2 1 64 0 0,2 1 0 0 0,2 0 0 0 0,2-1 0 0 0,1-1 0 0 0,1 0 0 0 0,1 0 0 0 0,1 0 0 0 0,0 0 0 0 0,2 0 0 0 0,1 0 0 0 0,2 0 0 0 0,-1 2 0 0 0,2 1 0 0 0,3 1 0 0 0,2 0 0 0 0,3 0 0 0 0,3 0 0 0 0,2 0-64 0 0,2-1 64 0 0,1 0 0 0 0,2-1 0 0 0,2 0 0 0 0,0 0 0 0 0,1 0 0 0 0,1 0 0 0 0,0 0 0 0 0,1 1 0 0 0,1 1 0 0 0,2 1 0 0 0,0 1 0 0 0,1 0 0 0 0,0-2 0 0 0,-1 0 0 0 0,1 0 0 0 0,0 0 0 0 0,0 0 0 0 0,0 0 0 0 0,-1 0 0 0 0,0 0 0 0 0,1 2 0 0 0,0 0 0 0 0,-1 1 0 0 0,1 0 0 0 0,-1 0 0 0 0,1-1 0 0 0,0 0 0 0 0,1 0 0 0 0,0-1 0 0 0,1 1 0 0 0,2 4 0 0 0,2 3 0 0 0,-1 2 0 0 0,0-1 0 0 0,-1-1 0 0 0,0-2 0 0 0,-1-1-64 0 0,0-1 64 0 0,1-1 0 0 0,1 0 0 0 0,2 1 0 0 0,2-1 0 0 0,1 1 0 0 0,1-1 0 0 0,1 1 0 0 0,3-1 0 0 0,0 0 0 0 0,2-2 0 0 0,1 1 0 0 0,1-1 0 0 0,0-1 0 0 0,-1 0 0 0 0,1-1 0 0 0,0-2 0 0 0,-1 0 0 0 0,0 0 0 0 0,1-1 0 0 0,0 1 0 0 0,0 0 0 0 0,6 2 0 0 0,3 1 0 0 0,1-1 0 0 0,-1-1 0 0 0,-1-1 0 0 0,-2-2 0 0 0,0-2 0 0 0,0-2 0 0 0,0-1 0 0 0,1-1 0 0 0,0-1 0 0 0,2-1 0 0 0,-1 0 0 0 0,2-1 0 0 0,-1 0 64 0 0,1-1-64 0 0,-1 0 0 0 0,1 0 0 0 0,0 0 0 0 0,1 0 0 0 0,1-1 0 0 0,2 0 0 0 0,-1 0 0 0 0,-1-1 0 0 0,0 0 0 0 0,-1-1 0 0 0,-2-2 0 0 0,0-1 0 0 0,-1-1 0 0 0,6-3 0 0 0,3-2 0 0 0,0-1 0 0 0,-1-2 0 0 0,-2-1 64 0 0,-1 0-64 0 0,-2-2 0 0 0,0-1 0 0 0,-2 0 0 0 0,0 0 0 0 0,0 1 64 0 0,-1-1-64 0 0,0 1 0 0 0,-1 0 0 0 0,-2 0 0 0 0,-1-1 0 0 0,-1 0 64 0 0,-3 0-64 0 0,0-2 0 0 0,-1 1 0 0 0,-2-2 0 0 0,0 0 0 0 0,0-2 0 0 0,-1-1 0 0 0,-1 1 64 0 0,-2 1-64 0 0,0 0 0 0 0,-1-1 0 0 0,-1-2 64 0 0,-1-2-64 0 0,0-1 0 0 0,-3-1 0 0 0,0-1 64 0 0,-2-1-64 0 0,-3 0 0 0 0,-3 0 0 0 0,-2 0 72 0 0,-1 3-72 0 0,-2 0 0 0 0,0 1 72 0 0,-2 0-72 0 0,0 1 0 0 0,-2-1 0 0 0,-2 1 0 0 0,-1 0 0 0 0,-2 0 0 0 0,-2 0 64 0 0,0 0-64 0 0,-2 0 0 0 0,0 1 0 0 0,-1 0 0 0 0,-1 1 0 0 0,-1-1 0 0 0,0 1 0 0 0,-1 0 0 0 0,-1 1 0 0 0,0-1 0 0 0,-3 0 0 0 0,0 1 64 0 0,-1-1-64 0 0,-1-1 0 0 0,-6-3 0 0 0,-2-2 0 0 0,1 0 0 0 0,0 2 0 0 0,1 0 0 0 0,-5-4 0 0 0,-3 0 0 0 0,-1 0 0 0 0,1 2 0 0 0,0 2 0 0 0,2 1 0 0 0,0 1 0 0 0,0 2 0 0 0,0 0 0 0 0,-1 1 0 0 0,-2 2 0 0 0,-2 1 0 0 0,-1 2 0 0 0,-3 1 0 0 0,-1 2 0 0 0,-1 1 0 0 0,-1 1 0 0 0,0 2 0 0 0,1 1 0 0 0,-1 0 0 0 0,0 1 0 0 0,-1 0 0 0 0,-1 0 0 0 0,1 0 0 0 0,-1 2 0 0 0,0 0 0 0 0,-1 2 0 0 0,-1 2 0 0 0,1 1 0 0 0,-2 2 0 0 0,1 1 0 0 0,-1 2 0 0 0,2 1 0 0 0,1-1 0 0 0,2 1 0 0 0,1-1 0 0 0,0 1 0 0 0,2 0 0 0 0,1 0 0 0 0,0-1 0 0 0,2 1 0 0 0,1-1 0 0 0,0 2 0 0 0,-1 2 0 0 0,2 3 0 0 0,-1 1 0 0 0,1 2 0 0 0,0 2 0 0 0,0 2 0 0 0,0 2 0 0 0,1 2 0 0 0,0 1 0 0 0,3 1-64 0 0,1 0 64 0 0,2 0 0 0 0,2 1 0 0 0,1 0 0 0 0,2-1 0 0 0,0 0 0 0 0,2-1 0 0 0,-1-1 0 0 0,2 0 0 0 0,1-1 0 0 0,0-2 0 0 0,0 1 0 0 0,1-1 0 0 0,1 1 0 0 0,1 0 0 0 0,2-1 0 0 0,2 1 0 0 0,2-2 0 0 0,3-1 0 0 0,3 1-64 0 0,1-1 64 0 0,1 2 0 0 0,2 0 0 0 0,1 0 0 0 0,0-1 0 0 0,2 2 0 0 0,1-1 0 0 0,0 2 0 0 0,2 0 0 0 0,1 1 0 0 0,2 1 0 0 0,0 1 0 0 0,1-1 0 0 0,0 0 0 0 0,1-1 0 0 0,2 0 0 0 0,0 0 0 0 0,2 0 0 0 0,1 1 0 0 0,0 1 0 0 0,1-1 0 0 0,2 0 0 0 0,0 0 0 0 0,2 0 0 0 0,0-2 0 0 0,0 0 0 0 0,1 0 0 0 0,0-1 0 0 0,-1-1 0 0 0,0 0 0 0 0,1-2 0 0 0,-1 1 0 0 0,1-2 0 0 0,0 0 0 0 0,1-1 0 0 0,0-1 0 0 0,0-1 0 0 0,0 0 0 0 0,1-2 0 0 0,0 1 0 0 0,2-1 0 0 0,-1 0 0 0 0,1 1 0 0 0,-1-1 0 0 0,1 2 0 0 0,2 0 0 0 0,2 0 0 0 0,1 0 0 0 0,9 4 0 0 0,4 1 0 0 0,1-1 0 0 0,0-1 0 0 0,-1-2 0 0 0,-2-1 0 0 0,-3-3 0-505-8,-1-3 0 505 8,-2-1 0 0 0,-1-1 0 0 0,0-2 0 0 0,0-1 0 0 0,0-1 0 0 0,2 0 0 0 0,1-1 0 0 0,0-2 0 0 0,2 0 0 0 0,1-1 0 0 0,1-1 0 0 0,2 0 0 0 0,2-1 0 0 0,3 0 0 0 0,1-1 0 0 0,2 0 0 0 0,1-2 0 0 0,-2-1 0 0 0,-1-1 0 0 0,-1-3 0 0 0,-1 0 0 0 0,-1-2 0 0 0,-2-1 0 0 0,-2-1 0 0 0,0 0 64 0 0,0-1-64 0 0,1-2 0 0 0,2-1 0 0 0,1-1 0 0 0,3-1 0 0 0,0-1 0 0 0,2-1 0 0 0,-1 0 64 0 0,0-1-64 0 0,-3 0 0 0 0,-3 0 0 0 0,-3 0 0 0 0,-4-1 0 0 0,-1-1 0 0 0,-3 2 0 0 0,-4-1 0 0 0,-2 2 0 0 0,-2 0 0 0 0,-3-1 0 0 0,-1 0 0 0 0,-3-1 0 0 0,-2-3 0 0 0,-2-1 64 0 0,-2-2-64 0 0,-2-3 0 0 0,-3-1 0 0 0,-3-1 0 0 0,-2 0 64 0 0,-3 0-64 0 0,-3 2 0 0 0,-2 2 0 0 0,-3 4 0 0 0,-6 2-592 0 0,-11 6-832 0 0,-13 12-14912 0 0,-1 7 4953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7:24.235"/>
    </inkml:context>
    <inkml:brush xml:id="br0">
      <inkml:brushProperty name="width" value="0.1" units="cm"/>
      <inkml:brushProperty name="height" value="0.1" units="cm"/>
      <inkml:brushProperty name="color" value="#66CC00"/>
    </inkml:brush>
  </inkml:definitions>
  <inkml:trace contextRef="#ctx0" brushRef="#br0">1 0 143 0 0,'0'0'0'0'0,"2"0"0"0"0,-1 2 0 0 0,1-2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7T23:35:28.996"/>
    </inkml:context>
    <inkml:brush xml:id="br0">
      <inkml:brushProperty name="width" value="0.1" units="cm"/>
      <inkml:brushProperty name="height" value="0.1" units="cm"/>
      <inkml:brushProperty name="color" value="#E71224"/>
    </inkml:brush>
  </inkml:definitions>
  <inkml:trace contextRef="#ctx0" brushRef="#br0">0 217 1839 0 0,'1'-1'42'0'0,"-1"0"0"0"0,0 0 0 0 0,1-1 0 0 0,-1 1 0 0 0,1 0 0 0 0,-1 0 0 0 0,1 0 0 0 0,0 0 0 0 0,-1 0 0 0 0,1 0-1 0 0,0 0 1 0 0,0 0 0 0 0,0 0 0 0 0,0 0 0 0 0,0 1 0 0 0,0-1 0 0 0,0 0 0 0 0,0 0 0 0 0,0 1 0 0 0,0-1 0 0 0,0 1-1 0 0,0-1 1 0 0,2 0 0 0 0,0 1 78 0 0,0 0 1 0 0,-1 0-1 0 0,1 0 0 0 0,0 0 0 0 0,0 1 1 0 0,-1-1-1 0 0,1 1 0 0 0,0-1 0 0 0,4 3 0 0 0,68 16 430 0 0,-59-13-409 0 0,0-1 0 0 0,1-1-1 0 0,-1 0 1 0 0,1-1 0 0 0,0-1 0 0 0,0 0 0 0 0,0-2 0 0 0,0 0 0 0 0,0 0 0 0 0,0-2 0 0 0,22-4-1 0 0,12-8 229 0 0,-21 6-214 0 0,0 0 1 0 0,1 2 0 0 0,32-2 0 0 0,190-3 335 0 0,-163 2-352 0 0,-40 3 7 0 0,105-14 174 0 0,-101 15-285 0 0,176-7 170 0 0,-2 11-205 0 0,168-16 40 0 0,-110 2-16 0 0,-76 17-24 0 0,-62 1 0 0 0,-121-3 0 0 0,366 9 0 0 0,-297-3 62 0 0,1-6-1 0 0,-1-3 0 0 0,174-29 1 0 0,-175 15 178 0 0,150-7 0 0 0,141-4-166 0 0,-286 19-74 0 0,0 5 0 0 0,116 10 0 0 0,4-2 0 0 0,-57-2 0 0 0,-103 1 24 0 0,1 3 0 0 0,96 23 0 0 0,-97-16-24 0 0,74 5 0 0 0,62-5 0 0 0,-75-7 0 0 0,-74-3 0 0 0,375 31 0 0 0,-321-25 0 0 0,72 10 0 0 0,-138-13 0 0 0,0 1 0 0 0,64 23 0 0 0,-22-1 0 0 0,117 29 0 0 0,-151-51 1 0 0,1-2 0 0 0,-1-2 0 0 0,52-3 0 0 0,-53 0 6 0 0,-39 0-15 0 0,7 0 45 0 0,0 0 0 0 0,15 3 0 0 0,-23-3-73 0 0,1 1-1 0 0,-1-1 1 0 0,1 1 0 0 0,-1 0 0 0 0,1 0 0 0 0,-1 0 0 0 0,0 0 0 0 0,1 1 0 0 0,-1-1 0 0 0,0 0 0 0 0,0 1 0 0 0,0 0 0 0 0,0-1-1 0 0,3 5 1 0 0,1 1-504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7:27.570"/>
    </inkml:context>
    <inkml:brush xml:id="br0">
      <inkml:brushProperty name="width" value="0.1" units="cm"/>
      <inkml:brushProperty name="height" value="0.1" units="cm"/>
      <inkml:brushProperty name="color" value="#66CC00"/>
    </inkml:brush>
  </inkml:definitions>
  <inkml:trace contextRef="#ctx0" brushRef="#br0">7229 181 919 0 0,'10'-8'10992'0'0,"-14"9"-10689"0"0,0 0 0 0 0,0 0 0 0 0,0 0 0 0 0,1 0 0 0 0,-8 4-1 0 0,-6 2 305 0 0,7-4-261 0 0,1-1-1 0 0,-1 0 1 0 0,0-1-1 0 0,1 0 1 0 0,-1-1-1 0 0,-13 0 0 0 0,-4-3 972 0 0,-27-7 0 0 0,-59-7 203 0 0,69 12-1180 0 0,-29 1 340 0 0,-213 12 618 0 0,190-3-757 0 0,86-4-496 0 0,-202 17 983 0 0,179-14-901 0 0,1-2-1 0 0,-50-2 1 0 0,-65-14 222 0 0,-47-1 21 0 0,39 17-230 0 0,-212-7 93 0 0,97 2-125 0 0,151 5-88 0 0,40 0-14 0 0,-23 1 63 0 0,-49 0 101 0 0,-104-3-47 0 0,108 2 10 0 0,63 0-109 0 0,37 0 14 0 0,1-2 1 0 0,-56-7-1 0 0,-47-7 7 0 0,67 9-26 0 0,-97-6 1 0 0,-127-15 24 0 0,-50-24 20 0 0,245 43-64 0 0,-155 11 0 0 0,246-3 0 0 0,-328 28 0 0 0,312-26 0 0 0,-52-2 0 0 0,51-1 0 0 0,-29-1 0 0 0,1-2 0 0 0,-84-17 0 0 0,77 7 0 0 0,0 2 0 0 0,-98 0 0 0 0,-213-7 0 0 0,39 1 0 0 0,273 15 0 0 0,-47 1 0 0 0,84 4 0 0 0,1 1 0 0 0,-62 15 0 0 0,87-16 0 0 0,0-1 0 0 0,0 1 0 0 0,1 0 0 0 0,-1 1 0 0 0,1 0 0 0 0,-13 9 0 0 0,16-10 0 0 0,0 1 0 0 0,0 0 0 0 0,1 0 0 0 0,-1 0 0 0 0,1 0 0 0 0,0 1 0 0 0,0-1 0 0 0,1 1 0 0 0,-1 0 0 0 0,1-1 0 0 0,-3 10 0 0 0,-3 10 0 0 0,4-17 0 0 0,1 2 0 0 0,0-1 0 0 0,1 0 0 0 0,0 0 0 0 0,0 1 0 0 0,0-1 0 0 0,1 1 0 0 0,1 0 0 0 0,0-1 0 0 0,0 1 0 0 0,1 11 0 0 0,3 1 0 0 0,-1 1 0 0 0,0 25 0 0 0,-2-40 0 0 0,1 0 0 0 0,-1 0 0 0 0,1 0 0 0 0,0 0 0 0 0,1 0 0 0 0,0 0 0 0 0,0-1 0 0 0,7 11 0 0 0,6 15 0 0 0,-7-5 66 0 0,-1 1 0 0 0,-1 0 0 0 0,-1 0 1 0 0,4 54-1 0 0,-10-64-34 0 0,0 0 1 0 0,-4 26 0 0 0,0-14-14 0 0,4-19-13 0 0,0 0-1 0 0,1 0 0 0 0,0 0 1 0 0,0 0-1 0 0,4 14 1 0 0,20 54 55 0 0,0 0-27 0 0,-16-30 28 0 0,4 62 0 0 0,-1 2 6 0 0,-6-82-36 0 0,0-1 0 0 0,2 0 0 0 0,2-1 0 0 0,1 0 0 0 0,17 33 0 0 0,-18-40 11 0 0,1-2-1 0 0,27 36 1 0 0,-29-45-32 0 0,0-2-1 0 0,0 1 1 0 0,1-1 0 0 0,0 0-1 0 0,1-1 1 0 0,0-1 0 0 0,0 0-1 0 0,0 0 1 0 0,1-1 0 0 0,0 0-1 0 0,21 6 1 0 0,29 15 46 0 0,-22-9 3 0 0,-5-6-3 0 0,1-1 0 0 0,44 7 1 0 0,-25-6-27 0 0,28 4 65 0 0,116 7 0 0 0,-45 0-96 0 0,-78-11 0 0 0,98 22 11 0 0,10 4 36 0 0,-118-22-41 0 0,8-1-6 0 0,-11-2 0 0 0,77 26 0 0 0,-83-20 21 0 0,1-3 1 0 0,120 19-1 0 0,-127-29-17 0 0,250 23 56 0 0,-151-24-60 0 0,238 1 0 0 0,-365-7 2 0 0,149 2 60 0 0,-45 5-62 0 0,-40-3 0 0 0,-9-2 26 0 0,105-12 0 0 0,-83 3-14 0 0,86 3-12 0 0,-10 1 0 0 0,250-4 0 0 0,1 21 0 0 0,-348-14 0 0 0,-14 0 0 0 0,90 9 0 0 0,-11 1 0 0 0,-104-4 0 0 0,139 13 0 0 0,-105-15 11 0 0,-15 0 15 0 0,94-6 1 0 0,-72-5-27 0 0,121 3 0 0 0,-122 8 0 0 0,157-16 0 0 0,-215 10 7 0 0,-1-1-1 0 0,1-2 1 0 0,-1 0 0 0 0,0-1-1 0 0,-1-1 1 0 0,0-1 0 0 0,24-14-1 0 0,-32 15 0 0 0,-1 0 1 0 0,0-1-1 0 0,-1 0 0 0 0,0-1 0 0 0,0 0 0 0 0,8-12 0 0 0,46-71 26 0 0,-58 84-32 0 0,4-10 18 0 0,0 0 1 0 0,-2-1-1 0 0,-1 1 0 0 0,0-1 0 0 0,-1-1 1 0 0,4-28-1 0 0,-2-10 14 0 0,-2 0 0 0 0,-2-98 0 0 0,-24-119 64 0 0,-4 93 2 0 0,-9-111 120 0 0,13 72-82 0 0,13 180-94 0 0,-2 0 0 0 0,-2 1-1 0 0,-20-49 1 0 0,23 65-21 0 0,7 20-18 0 0,0 0 0 0 0,0 0 0 0 0,-1 1 0 0 0,0-1 0 0 0,0 0 0 0 0,0 1-1 0 0,0-1 1 0 0,-1 1 0 0 0,0 0 0 0 0,-3-5 0 0 0,4 8-10 0 0,1 1 1 0 0,0-1-1 0 0,-1 1 0 0 0,1-1 1 0 0,0 1-1 0 0,-1-1 0 0 0,1 1 1 0 0,0 0-1 0 0,-1 0 0 0 0,1 0 1 0 0,-1-1-1 0 0,1 1 0 0 0,-1 1 1 0 0,1-1-1 0 0,0 0 0 0 0,-1 0 1 0 0,1 0-1 0 0,-1 1 0 0 0,1-1 0 0 0,0 1 1 0 0,-1-1-1 0 0,-1 2 0 0 0,-34 19-420 0 0,29-15 245 0 0,-48 32-2708 0 0,-72 64 0 0 0,85-63 1065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6:05.962"/>
    </inkml:context>
    <inkml:brush xml:id="br0">
      <inkml:brushProperty name="width" value="0.1" units="cm"/>
      <inkml:brushProperty name="height" value="0.1" units="cm"/>
      <inkml:brushProperty name="color" value="#66CC00"/>
    </inkml:brush>
  </inkml:definitions>
  <inkml:trace contextRef="#ctx0" brushRef="#br0">2485 43 5239 0 0,'0'-1'116'0'0,"0"0"0"0"0,0-1-1 0 0,0 1 1 0 0,-1 0 0 0 0,1 0-1 0 0,0-1 1 0 0,0 1 0 0 0,-1 0 0 0 0,1 0-1 0 0,-1 0 1 0 0,1-1 0 0 0,-1 1-1 0 0,0 0 1 0 0,1 0 0 0 0,-1 0-1 0 0,0 0 1 0 0,0 0 0 0 0,1 0-1 0 0,-1 0 1 0 0,0 1 0 0 0,0-1-1 0 0,0 0 1 0 0,0 0 0 0 0,0 1-1 0 0,0-1 1 0 0,-1 0 0 0 0,1 1-1 0 0,0-1 1 0 0,0 1 0 0 0,0 0-1 0 0,-1-1 1 0 0,1 1 0 0 0,0 0-1 0 0,-2 0 1 0 0,-1-1 139 0 0,0 1 0 0 0,0 0-1 0 0,-1 0 1 0 0,1 0 0 0 0,0 1 0 0 0,0-1-1 0 0,-8 4 1 0 0,-5 1 333 0 0,0 0 1 0 0,0 0-1 0 0,0-2 0 0 0,-1 0 0 0 0,1-1 1 0 0,-1 0-1 0 0,1-2 0 0 0,-21-1 1 0 0,-32-16 1701 0 0,43 13-1712 0 0,-10-1 377 0 0,-54-2 0 0 0,36 6-469 0 0,-7-1-64 0 0,37 0 135 0 0,0 2 1 0 0,0 0-1 0 0,-25 5 0 0 0,-58 5-1609 0 0,23-2 959 0 0,73-7 142 0 0,1-1-1 0 0,-1 0 1 0 0,-11-2 0 0 0,-25 0 204 0 0,0 2-179 0 0,0-1 1 0 0,-48-9-1 0 0,-59-2 2118 0 0,-173 24-3495 0 0,246-5 1476 0 0,-50 2-106 0 0,-47-1 1796 0 0,165-8-2147 0 0,1 2-1 0 0,-17 3 1 0 0,17-3-15 0 0,-1 0-1 0 0,-16 1 1 0 0,13-2 328 0 0,0 1 1 0 0,-29 7-1 0 0,-1 0 11 0 0,43-8-36 0 0,0 0 1 0 0,0 0-1 0 0,0 0 1 0 0,0 0-1 0 0,1 1 0 0 0,-1 0 1 0 0,0-1-1 0 0,1 2 0 0 0,0-1 1 0 0,-1 0-1 0 0,1 0 0 0 0,0 1 1 0 0,0 0-1 0 0,0 0 1 0 0,0 0-1 0 0,1 0 0 0 0,-1 0 1 0 0,1 0-1 0 0,0 0 0 0 0,0 1 1 0 0,-2 4-1 0 0,-1 3 10 0 0,1 0 0 0 0,1 0-1 0 0,0 0 1 0 0,0 0 0 0 0,1 1-1 0 0,-1 13 1 0 0,-28 186 532 0 0,18-137-436 0 0,1 56-34 0 0,4-28-24 0 0,4-59-23 0 0,2 0 0 0 0,3 47 0 0 0,16 85 57 0 0,-1-7-3 0 0,-13-142-56 0 0,1-1 0 0 0,9 32 0 0 0,-9-42-33 0 0,-2-8 16 0 0,0 0 1 0 0,0 1 0 0 0,0-1-1 0 0,1 0 1 0 0,0 0 0 0 0,1-1-1 0 0,-1 1 1 0 0,1-1 0 0 0,1 1-1 0 0,-1-1 1 0 0,1-1 0 0 0,0 1-1 0 0,1-1 1 0 0,-1 1 0 0 0,1-2-1 0 0,0 1 1 0 0,0-1 0 0 0,0 1-1 0 0,1-2 1 0 0,0 1 0 0 0,11 4-1 0 0,3-3 14 0 0,0 0-1 0 0,0-1 1 0 0,1-1-1 0 0,-1-2 1 0 0,1 0-1 0 0,30-2 1 0 0,26 1 67 0 0,-49 1-78 0 0,98 7 38 0 0,-69-4-21 0 0,89-6-1 0 0,-39-2-13 0 0,146 21 48 0 0,104 53-64 0 0,-304-59 0 0 0,1-3 0 0 0,78 2 0 0 0,-21-2 0 0 0,-23 5 0 0 0,-61-7 0 0 0,0-2 0 0 0,0-1 0 0 0,42-1 0 0 0,-57-3 17 0 0,-1-1 0 0 0,1 0-1 0 0,-1-1 1 0 0,0-1 0 0 0,0 0 0 0 0,13-6-1 0 0,-7-1 43 0 0,0-2 0 0 0,-1 1-1 0 0,0-2 1 0 0,-1-1-1 0 0,14-16 1 0 0,-22 24-48 0 0,-2 0-2 0 0,-1 1-1 0 0,0-1 1 0 0,0 0-1 0 0,0-1 1 0 0,-1 1-1 0 0,0-1 1 0 0,-1 0-1 0 0,4-10 1 0 0,16-71 43 0 0,-14 45 0 0 0,4-23-14 0 0,-3 0 0 0 0,2-114-1 0 0,-4 46-11 0 0,-1 59-17 0 0,-2 35 2 0 0,-1 1 0 0 0,-3-1 0 0 0,-1 1 0 0 0,-6-46 0 0 0,3 71-10 0 0,-25-130 67 0 0,22 126-58 0 0,0 0 0 0 0,-1 1-1 0 0,0 0 1 0 0,-2 1 0 0 0,-16-27 0 0 0,9 20-10 0 0,-30-41 0 0 0,39 56 0 0 0,0 1 0 0 0,0 0 0 0 0,-1 1 0 0 0,0-1 0 0 0,-10-5 0 0 0,17 12-15 0 0,0 0 1 0 0,0 1-1 0 0,0-1 0 0 0,0 1 1 0 0,0 0-1 0 0,0-1 1 0 0,0 1-1 0 0,0 0 0 0 0,-1 0 1 0 0,1-1-1 0 0,0 1 0 0 0,0 0 1 0 0,0 0-1 0 0,0 0 0 0 0,-1 1 1 0 0,1-1-1 0 0,0 0 1 0 0,0 0-1 0 0,0 1 0 0 0,0-1 1 0 0,0 0-1 0 0,-1 1 0 0 0,1-1 1 0 0,0 1-1 0 0,0-1 0 0 0,0 1 1 0 0,0 0-1 0 0,0 0 0 0 0,-1 0 1 0 0,-3 4-573 0 0,0 0 0 0 0,1 0-1 0 0,-9 11 1 0 0,7-7-741 0 0,-10 14-7540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6:08.469"/>
    </inkml:context>
    <inkml:brush xml:id="br0">
      <inkml:brushProperty name="width" value="0.1" units="cm"/>
      <inkml:brushProperty name="height" value="0.1" units="cm"/>
      <inkml:brushProperty name="color" value="#66CC00"/>
    </inkml:brush>
  </inkml:definitions>
  <inkml:trace contextRef="#ctx0" brushRef="#br0">2209 294 3679 0 0,'-7'-8'2440'0'0,"10"8"-2272"0"0,0 0 0 0 0,0 0-1 0 0,0-1 1 0 0,0 0-1 0 0,0 1 1 0 0,-1-1-1 0 0,1 0 1 0 0,4-2 0 0 0,-4 1 6 0 0,3 0-25 0 0,0-1-1 0 0,0 0 1 0 0,0 0 0 0 0,-1-1-1 0 0,0 0 1 0 0,6-4 0 0 0,-9 7-47 0 0,-1 0 0 0 0,0 0 0 0 0,1-1 0 0 0,-1 1 0 0 0,0 0 0 0 0,0 0 0 0 0,0-1 0 0 0,0 1 0 0 0,0 0 1 0 0,0-1-1 0 0,0 1 0 0 0,-1-1 0 0 0,1 1 0 0 0,0-1 0 0 0,-1 1 0 0 0,1-1 0 0 0,-1 0 0 0 0,1 1 0 0 0,-1-1 1 0 0,0 0-1 0 0,0 1 0 0 0,0-1 0 0 0,0 0 0 0 0,0 0 0 0 0,0 1 0 0 0,0-1 0 0 0,-1 0 0 0 0,0-1 0 0 0,1 2-15 0 0,-1 0-1 0 0,1 1 0 0 0,-1-1 0 0 0,0 0 1 0 0,1 1-1 0 0,-1-1 0 0 0,0 0 0 0 0,0 1 1 0 0,1-1-1 0 0,-1 1 0 0 0,0-1 0 0 0,0 1 1 0 0,0 0-1 0 0,0-1 0 0 0,0 1 1 0 0,1 0-1 0 0,-1-1 0 0 0,0 1 0 0 0,0 0 1 0 0,0 0-1 0 0,0 0 0 0 0,-2 0 0 0 0,-25 3 470 0 0,11-2-214 0 0,-159 2 3607 0 0,-153 2-1776 0 0,276-7-1887 0 0,-88-15-1 0 0,75 7 26 0 0,0-3 0 0 0,-84-27 0 0 0,125 32-263 0 0,0 1 1 0 0,-1 2-1 0 0,-31-4 0 0 0,-81 0 86 0 0,131 9-122 0 0,-75-2 45 0 0,31 1-27 0 0,-91-11 0 0 0,115 7-29 0 0,-37-7 148 0 0,-84-25 0 0 0,136 33-88 0 0,-1 2 1 0 0,0-1-1 0 0,-15 1 0 0 0,-3-2 27 0 0,24 3-83 0 0,0 0-1 0 0,-1 1 0 0 0,1 0 1 0 0,-11 1-1 0 0,16-1-2 0 0,0 0 0 0 0,0 0-1 0 0,0 1 1 0 0,0-1 0 0 0,0 1 0 0 0,0 0 0 0 0,0-1 0 0 0,1 1-1 0 0,-1 0 1 0 0,0 0 0 0 0,1 0 0 0 0,-1 0 0 0 0,1 0 0 0 0,-1 1-1 0 0,1-1 1 0 0,-1 0 0 0 0,1 1 0 0 0,0-1 0 0 0,0 1 0 0 0,-1-1-1 0 0,1 1 1 0 0,-1 2 0 0 0,-42 85-2 0 0,36-78 0 0 0,0 0 0 0 0,0 0 0 0 0,-1-1 0 0 0,-18 17 0 0 0,18-19 0 0 0,1 0 0 0 0,0 0 0 0 0,0 1 0 0 0,1 0 0 0 0,0 0 0 0 0,1 1 0 0 0,-7 13 0 0 0,5-3 0 0 0,1 1 0 0 0,1 0 0 0 0,-6 36 0 0 0,-1 68 3 0 0,9-76 5 0 0,-10 185 134 0 0,-2 18-39 0 0,13-220-99 0 0,-17 188-14 0 0,17-149 45 0 0,7 79 0 0 0,11-23 1 0 0,-11-107-2 0 0,1 0 1 0 0,0-1-1 0 0,2 1 1 0 0,10 22-1 0 0,-15-38-19 0 0,0 0 1 0 0,0 0-1 0 0,0-1 0 0 0,1 1 0 0 0,-1-1 1 0 0,1 0-1 0 0,0 0 0 0 0,0 0 1 0 0,0 0-1 0 0,0 0 0 0 0,1-1 0 0 0,-1 1 1 0 0,1-1-1 0 0,-1 0 0 0 0,1 0 0 0 0,0 0 1 0 0,7 2-1 0 0,-4-3 18 0 0,1 1 1 0 0,0-1-1 0 0,0-1 1 0 0,0 1-1 0 0,1-1 1 0 0,-1-1-1 0 0,0 0 1 0 0,11-2-1 0 0,186-47 389 0 0,3-1-28 0 0,144 4-330 0 0,-311 43-51 0 0,0 1 0 0 0,0 2 0 0 0,1 2-1 0 0,66 9 1 0 0,135 53-13 0 0,-142-35 0 0 0,166 30 0 0 0,166-5 64 0 0,-424-52-51 0 0,1-2 0 0 0,0 1 0 0 0,0-1 0 0 0,-1-1 0 0 0,1 0 0 0 0,-1 0-1 0 0,1-1 1 0 0,-1 0 0 0 0,0-1 0 0 0,0 0 0 0 0,0 0 0 0 0,-1-1 0 0 0,1 0 0 0 0,-1 0 0 0 0,0-1 0 0 0,-1 0 0 0 0,1-1 0 0 0,6-7-1 0 0,4-5 12 0 0,-14 16-14 0 0,0 0-1 0 0,-1-1 1 0 0,1 1 0 0 0,-1-1-1 0 0,0 0 1 0 0,0 0 0 0 0,-1 0-1 0 0,1 0 1 0 0,-1 0 0 0 0,0-1-1 0 0,0 1 1 0 0,2-7 0 0 0,-2-1 18 0 0,0 0 1 0 0,0 0-1 0 0,-2 0 1 0 0,0-23 0 0 0,-10-49 95 0 0,1 21 9 0 0,-2-104 88 0 0,-9-82-74 0 0,-49-133 335 0 0,31 176-330 0 0,26 159-108 0 0,-2 0-1 0 0,-26-56 1 0 0,39 99-39 0 0,-1 0-1 0 0,0 0 0 0 0,0 1 1 0 0,0-1-1 0 0,-1 1 1 0 0,-4-6-1 0 0,7 8-11 0 0,-1 1 1 0 0,0-1-1 0 0,1 1 0 0 0,-1-1 0 0 0,0 1 1 0 0,1-1-1 0 0,-1 1 0 0 0,0 0 0 0 0,0 0 1 0 0,1-1-1 0 0,-1 1 0 0 0,0 0 0 0 0,0 0 1 0 0,0 0-1 0 0,1 0 0 0 0,-1 0 1 0 0,0 0-1 0 0,0 0 0 0 0,0 0 0 0 0,1 0 1 0 0,-1 0-1 0 0,0 0 0 0 0,0 0 0 0 0,0 1 1 0 0,1-1-1 0 0,-1 0 0 0 0,0 0 0 0 0,1 1 1 0 0,-1-1-1 0 0,0 1 0 0 0,1-1 0 0 0,-1 1 1 0 0,0-1-1 0 0,1 1 0 0 0,-1-1 1 0 0,1 1-1 0 0,-1 0 0 0 0,1-1 0 0 0,-1 1 1 0 0,1-1-1 0 0,-1 2 0 0 0,-22 34-2100 0 0,20-30 1786 0 0,-12 21-1135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7:39.488"/>
    </inkml:context>
    <inkml:brush xml:id="br0">
      <inkml:brushProperty name="width" value="0.1" units="cm"/>
      <inkml:brushProperty name="height" value="0.1" units="cm"/>
      <inkml:brushProperty name="color" value="#66CC00"/>
    </inkml:brush>
  </inkml:definitions>
  <inkml:trace contextRef="#ctx0" brushRef="#br0">7210 273 2271 0 0,'13'-22'445'0'0,"-9"15"34"0"0,-1 1 1 0 0,1 0-1 0 0,-1-1 0 0 0,0 0 1 0 0,-1 0-1 0 0,3-9 0 0 0,-5 15-392 0 0,1-1 0 0 0,-1 1-1 0 0,0 0 1 0 0,0 0 0 0 0,0-1 0 0 0,0 1-1 0 0,0 0 1 0 0,0 0 0 0 0,0 0-1 0 0,0-1 1 0 0,-1 1 0 0 0,1 0-1 0 0,0 0 1 0 0,-1 0 0 0 0,1-1-1 0 0,-1 1 1 0 0,1 0 0 0 0,-1 0-1 0 0,0 0 1 0 0,1 0 0 0 0,-1 0-1 0 0,0 0 1 0 0,0 0 0 0 0,0 0 0 0 0,0 0-1 0 0,1 1 1 0 0,-1-1 0 0 0,0 0-1 0 0,-1 1 1 0 0,1-1 0 0 0,0 0-1 0 0,0 1 1 0 0,0-1 0 0 0,0 1-1 0 0,0 0 1 0 0,-1-1 0 0 0,1 1-1 0 0,0 0 1 0 0,0 0 0 0 0,0-1-1 0 0,-1 1 1 0 0,-1 0 0 0 0,-6 0 259 0 0,-1 1 0 0 0,0-1 0 0 0,0 1 0 0 0,-13 4 0 0 0,11-3-293 0 0,-168 22 2300 0 0,63-18-517 0 0,-139-11 0 0 0,45-1-868 0 0,138 2-322 0 0,-94-16-1 0 0,10 1-152 0 0,-42 1-127 0 0,-173-12 323 0 0,271 28-498 0 0,-129 15 0 0 0,75-2-108 0 0,133-10-86 0 0,-238 6 246 0 0,139-9-131 0 0,-129 16 0 0 0,113 3-101 0 0,-251 15 42 0 0,90-25 87 0 0,190-4-50 0 0,0-5 1 0 0,-116-18-1 0 0,157 12-67 0 0,-1 3 1 0 0,0 3-1 0 0,1 2 1 0 0,-76 12-1 0 0,38-5-23 0 0,-187-11 0 0 0,189-1 0 0 0,-19 6 0 0 0,42 0 0 0 0,-65 4 0 0 0,-45-1 0 0 0,55-12 0 0 0,47 2 0 0 0,-94 6 0 0 0,92 4 0 0 0,-149-13 0 0 0,163-2 29 0 0,-10-2 6 0 0,67 11-35 0 0,-1 1 0 0 0,1 1 0 0 0,-38 5 0 0 0,-11 5 0 0 0,35-6 0 0 0,-43 10 0 0 0,50-8 0 0 0,-38 3 0 0 0,14-2 0 0 0,41-4 0 0 0,1 0 0 0 0,0 0 0 0 0,0 1 0 0 0,0 0 0 0 0,0 1 0 0 0,1-1 0 0 0,-14 12 0 0 0,18-13 0 0 0,-4 2 0 0 0,0 0 0 0 0,1 1 0 0 0,-1 0 0 0 0,1 0 0 0 0,1 0 0 0 0,-1 1 0 0 0,1 0 0 0 0,-8 13 0 0 0,5-4-8 0 0,4-9-1 0 0,1 0 0 0 0,0-1-1 0 0,0 1 1 0 0,0 1 0 0 0,1-1 0 0 0,-2 10 0 0 0,-32 222 9 0 0,21-11 0 0 0,9-98 0 0 0,5-99 0 0 0,0 1 0 0 0,3-1 0 0 0,0 1 0 0 0,2-1 0 0 0,1 0 0 0 0,2 0 0 0 0,19 54 0 0 0,-16-62 11 0 0,2 0-1 0 0,0-1 1 0 0,2-1 0 0 0,0 0-1 0 0,23 25 1 0 0,-25-33 10 0 0,0 0 0 0 0,1-1 1 0 0,0 0-1 0 0,1-1 0 0 0,27 18 0 0 0,-19-17 14 0 0,1-1 0 0 0,0-1 0 0 0,37 12 0 0 0,-37-16-10 0 0,34 4 0 0 0,-10-2 31 0 0,106 25 24 0 0,130 23-85 0 0,-249-54 26 0 0,46-1-1 0 0,7 0 14 0 0,-30 2 20 0 0,63 6-55 0 0,75 13 1 0 0,-45-7 0 0 0,85-4 63 0 0,-90-9-62 0 0,-47 3-1 0 0,136 11 0 0 0,113 9-2 0 0,-166-15 68 0 0,-31-2-66 0 0,225-16 0 0 0,-17 3 4 0 0,-307 6 3 0 0,47-4 17 0 0,136-20 1 0 0,-141 11-21 0 0,20 3 28 0 0,206 12 0 0 0,-76-10-32 0 0,-57-1 0 0 0,-148 8 0 0 0,126 5 0 0 0,118 7 0 0 0,26 2 0 0 0,-8 24 0 0 0,-162-30 42 0 0,-50-5-20 0 0,-69-2-22 0 0,127 9 0 0 0,159-10 0 0 0,-260-6 14 0 0,0-1 0 0 0,-1-3 0 0 0,43-15-1 0 0,-21 6-4 0 0,-25 9 1 0 0,-20 5 3 0 0,1-1 1 0 0,-1 0 0 0 0,38-19-1 0 0,4-12-13 0 0,-40 22 0 0 0,1 2 0 0 0,0 0 0 0 0,47-17 0 0 0,-62 27 0 0 0,0-1 0 0 0,-1 0-1 0 0,0 0 1 0 0,0-1 0 0 0,0 0 0 0 0,10-7-1 0 0,42-43 11 0 0,-28 25 46 0 0,-25 23-53 0 0,0-1 1 0 0,0 1-1 0 0,0-2 0 0 0,-1 1 0 0 0,0 0 0 0 0,-1-1 1 0 0,0 0-1 0 0,0-1 0 0 0,-1 1 0 0 0,0-1 0 0 0,-1 1 1 0 0,0-1-1 0 0,-1 0 0 0 0,1-1 0 0 0,-2 1 0 0 0,0 0 1 0 0,0 0-1 0 0,-1-1 0 0 0,-1-14 0 0 0,-37-295 118 0 0,36 312-114 0 0,-2-15-7 0 0,-1 1 0 0 0,-1 0 0 0 0,-1 1 0 0 0,-18-38 0 0 0,-52-78 0 0 0,20 38 0 0 0,31 49 0 0 0,-41-71 0 0 0,55 101 0 0 0,-1 1 0 0 0,-1 1 0 0 0,-31-32 0 0 0,22 30 0 0 0,-1 0 0 0 0,0 2 0 0 0,-2 1 0 0 0,0 0 0 0 0,0 2 0 0 0,-38-15 0 0 0,16 10 16 0 0,-155-73 43 0 0,186 84-46 0 0,-1 0 0 0 0,0 1 0 0 0,0 1 0 0 0,-32-8 0 0 0,40 13-52 0 0,-1 0 0 0 0,1 1 0 0 0,0 0 0 0 0,-1 1 0 0 0,1 0 0 0 0,-1 1 1 0 0,1 0-1 0 0,0 1 0 0 0,-1 0 0 0 0,-13 4 0 0 0,-3 6-737 0 0,0 0 0 0 0,1 1-1 0 0,0 2 1 0 0,-36 27 0 0 0,18-9-1135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7:51.314"/>
    </inkml:context>
    <inkml:brush xml:id="br0">
      <inkml:brushProperty name="width" value="0.1" units="cm"/>
      <inkml:brushProperty name="height" value="0.1" units="cm"/>
      <inkml:brushProperty name="color" value="#66CC00"/>
    </inkml:brush>
  </inkml:definitions>
  <inkml:trace contextRef="#ctx0" brushRef="#br0">9451 166 3023 0 0,'8'-5'102'0'0,"-8"5"-93"0"0,1-1 0 0 0,-1 1 0 0 0,1-1-1 0 0,-1 1 1 0 0,1-1 0 0 0,0 1 0 0 0,-1 0-1 0 0,1-1 1 0 0,0 1 0 0 0,-1 0 0 0 0,1-1-1 0 0,0 1 1 0 0,-1 0 0 0 0,1 0 0 0 0,0 0-1 0 0,0 0 1 0 0,-1 0 0 0 0,1 0 0 0 0,0 0-1 0 0,-1 0 1 0 0,1 0 0 0 0,0 0 0 0 0,1 0-1 0 0,0 0 6 0 0,-1 0-1 0 0,1 0 0 0 0,0 0 0 0 0,0 0 0 0 0,0 0 0 0 0,0-1 0 0 0,0 1 0 0 0,-1-1 0 0 0,1 1 0 0 0,0-1 0 0 0,0 0 1 0 0,-1 0-1 0 0,1 0 0 0 0,-1 0 0 0 0,1 0 0 0 0,-1 0 0 0 0,1 0 0 0 0,-1 0 0 0 0,1-1 0 0 0,-1 1 0 0 0,2-3 0 0 0,-3 3 111 0 0,1 0-1 0 0,-1 1 1 0 0,0-1-1 0 0,0 0 1 0 0,0 0-1 0 0,0 1 1 0 0,1-1-1 0 0,-1 0 1 0 0,0 0-1 0 0,0 1 1 0 0,0-1-1 0 0,-1 0 0 0 0,1 0 1 0 0,0 1-1 0 0,0-1 1 0 0,0 0-1 0 0,0 0 1 0 0,-1 1-1 0 0,1-1 1 0 0,0 0-1 0 0,-1 1 1 0 0,1-1-1 0 0,-1 0 1 0 0,1 1-1 0 0,-1-1 0 0 0,1 1 1 0 0,-1-1-1 0 0,1 1 1 0 0,-1-1-1 0 0,1 1 1 0 0,-1-1-1 0 0,0 1 1 0 0,1-1-1 0 0,-1 1 1 0 0,0 0-1 0 0,1-1 1 0 0,-1 1-1 0 0,0 0 0 0 0,1 0 1 0 0,-1 0-1 0 0,0-1 1 0 0,0 1-1 0 0,1 0 1 0 0,-1 0-1 0 0,0 0 1 0 0,0 0-1 0 0,1 0 1 0 0,-1 0-1 0 0,-1 1 0 0 0,-5-1 242 0 0,-1 2-1 0 0,0-1 0 0 0,1 1 0 0 0,-9 4 0 0 0,2-2-182 0 0,-24 4 728 0 0,-39 4 0 0 0,24-5-82 0 0,25-4-380 0 0,0-2 0 0 0,1-1 1 0 0,-29-3-1 0 0,17 1-57 0 0,-46-9 368 0 0,80 10-718 0 0,-165-38 1455 0 0,36 6-592 0 0,84 26-681 0 0,1 3-1 0 0,-1 1 0 0 0,-82 7 0 0 0,112-3-183 0 0,-65-1 310 0 0,-83-11 0 0 0,50 1-52 0 0,8-4-68 0 0,1 1 275 0 0,-60 11-222 0 0,102 2-175 0 0,-78-11 213 0 0,131 11-298 0 0,3-1 7 0 0,0 2 0 0 0,0-1 1 0 0,-13 3-1 0 0,-24 4 33 0 0,-84 2 1 0 0,68-6 4 0 0,-24 3 11 0 0,24-1 38 0 0,-92-3-1 0 0,-54-24 35 0 0,122 21-44 0 0,0 4-1 0 0,-101 15 1 0 0,168-15-81 0 0,-27 2-6 0 0,-80 19 1 0 0,115-20-31 0 0,-3 1 22 0 0,1 0-1 0 0,-1-1 1 0 0,0-1 0 0 0,0-1 0 0 0,0 0-1 0 0,-20-1 1 0 0,20-2-7 0 0,-6-2 21 0 0,1 2 0 0 0,-1 0-1 0 0,1 2 1 0 0,-33 4 0 0 0,51-5-25 0 0,-6 3 0 0 0,-1-1 0 0 0,1-1 0 0 0,-1 1 0 0 0,1-2 0 0 0,-1 1 0 0 0,1-2 0 0 0,-1 1 0 0 0,-11-3 0 0 0,10 2 8 0 0,1 0-1 0 0,-1 0 0 0 0,1 1 1 0 0,-1 1-1 0 0,0-1 1 0 0,-18 5-1 0 0,-6 0 5 0 0,-6-2-12 0 0,28-2 0 0 0,0 1 0 0 0,1 0 0 0 0,-20 5 0 0 0,20-4 0 0 0,0 0 0 0 0,-1-1 0 0 0,-18 1 0 0 0,-19-1 0 0 0,31 0 0 0 0,-33-2 0 0 0,-30-10 12 0 0,49 5-2 0 0,-1 2 1 0 0,1 0-1 0 0,-1 3 1 0 0,-46 4-1 0 0,38 0-10 0 0,-57-2 0 0 0,-31 3 0 0 0,54 0 0 0 0,-1-3 0 0 0,-96-11 0 0 0,36 6 0 0 0,-27 0 53 0 0,104 3-42 0 0,-89 8-11 0 0,133-8 0 0 0,0-1-1 0 0,0 0 1 0 0,-21-4-1 0 0,-7-1 14 0 0,-34 4 37 0 0,50 2-47 0 0,-97 0-3 0 0,-47 22 0 0 0,4 2 0 0 0,18 7 0 0 0,115-27 0 0 0,-1-2 0 0 0,-53-3 0 0 0,16-1 0 0 0,-78-10 70 0 0,-3 0-76 0 0,-16 2 70 0 0,70 3-64 0 0,-107 5 0 0 0,71 1 0 0 0,82-1 0 0 0,-78 7 0 0 0,47 7 0 0 0,37-4 0 0 0,-75 2 0 0 0,-58-17 0 0 0,173 7 0 0 0,-245 1 72 0 0,202 1-72 0 0,-90-11 0 0 0,134 8 0 0 0,1-1 0 0 0,-1 0 0 0 0,1 0 0 0 0,-12-5 0 0 0,10 3 0 0 0,1 1 0 0 0,-1 1 0 0 0,-9-3 0 0 0,-16-4 0 0 0,26 6 0 0 0,-1 1 0 0 0,0 0 0 0 0,1 0 0 0 0,-1 1 0 0 0,-10-1 0 0 0,-22-2 0 0 0,31 2 0 0 0,1 1 0 0 0,-1 0 0 0 0,1 0 0 0 0,-10 1 0 0 0,6 1 0 0 0,1-1 0 0 0,-16-2 0 0 0,18 0 0 0 0,0 2 0 0 0,0-1 0 0 0,0 1 0 0 0,-15 2 0 0 0,-7 6 0 0 0,0 1 0 0 0,-35 14 0 0 0,30-9 0 0 0,30-12 0 0 0,0 1 0 0 0,0 0 0 0 0,1 0 0 0 0,-1 0 0 0 0,1 1 0 0 0,0 0 0 0 0,0 0 0 0 0,-8 9 0 0 0,1 1 0 0 0,-18 26 0 0 0,17-20 0 0 0,5-7 0 0 0,0 0 0 0 0,1 1 0 0 0,0-1 0 0 0,1 2 0 0 0,0-1 0 0 0,1 1 0 0 0,1 0 0 0 0,-4 28 0 0 0,3-1 0 0 0,2 0 0 0 0,3 62 0 0 0,0-44 0 0 0,2-20 0 0 0,11 61 0 0 0,-3-31 0 0 0,-6-46 0 0 0,8 28 0 0 0,3 11 0 0 0,-9-31-1 0 0,1 0-1 0 0,12 35 0 0 0,-13-52 11 0 0,0 0-1 0 0,1 0 0 0 0,1 0 1 0 0,0-1-1 0 0,1-1 0 0 0,13 16 0 0 0,-7-10 5 0 0,-6-8-6 0 0,0 0 1 0 0,0-1-1 0 0,1 0 0 0 0,1 0 1 0 0,0-1-1 0 0,15 11 0 0 0,-5-9 14 0 0,0-1-1 0 0,1-1 1 0 0,32 10-1 0 0,71 13 60 0 0,-56-16 30 0 0,-33-9-54 0 0,0 0 0 0 0,46 1 0 0 0,75-5 89 0 0,-54-2-42 0 0,181 19-28 0 0,-170-10-32 0 0,1-5-1 0 0,130-10 1 0 0,83 9 56 0 0,-25 2 5 0 0,-262-8-72 0 0,70-3 11 0 0,117 9-1 0 0,-110 3-21 0 0,0-4 1 0 0,158-17-1 0 0,97-5 54 0 0,53 5 42 0 0,1-7-53 0 0,-355 19-47 0 0,1-2 0 0 0,98-20 0 0 0,-38 4-4 0 0,-70 15-13 0 0,115 7 0 0 0,19-1 0 0 0,-72-5 0 0 0,225 21 0 0 0,-276-9 0 0 0,131 7 0 0 0,-26-5-212 0 0,-79-2 251 0 0,115 13 126 0 0,-148-13-165 0 0,-31-3 0 0 0,43 0 0 0 0,14-3 0 0 0,40-1 0 0 0,227 8 53 0 0,-227-3-42 0 0,-64-6-11 0 0,82-11 0 0 0,-89 4 0 0 0,121 3 0 0 0,79 23 0 0 0,-117-20 43 0 0,-56-2-22 0 0,138 11 43 0 0,112 12 0 0 0,-302-20-45 0 0,41-5 0 0 0,13 0 7 0 0,-43 3-7 0 0,0-1-1 0 0,-1-3 1 0 0,90-23 0 0 0,-51 9 73 0 0,52-15 50 0 0,-129 32-130 0 0,-1 0-1 0 0,1-1 0 0 0,14-8 1 0 0,-20 10-10 0 0,0 0 0 0 0,-1 0 0 0 0,1 0 0 0 0,-1 0 0 0 0,0 0-1 0 0,1-1 1 0 0,-1 1 0 0 0,0-1 0 0 0,0 0 0 0 0,-1 1 0 0 0,1-1 0 0 0,-1 0 0 0 0,1 0 0 0 0,1-5 0 0 0,1-11 31 0 0,-1 1 0 0 0,0-1 0 0 0,-1 1 0 0 0,-1-24 0 0 0,4-38 82 0 0,6 13 28 0 0,17-169 103 0 0,-28 220-241 0 0,0-1 0 0 0,-2 1-1 0 0,0 0 1 0 0,-1-1 0 0 0,0 1 0 0 0,-1 1-1 0 0,-9-21 1 0 0,-6-9 12 0 0,-29-47-1 0 0,20 41-12 0 0,-11-17-4 0 0,-3 1 0 0 0,-98-119 0 0 0,128 172 0 0 0,1 1 0 0 0,-2 0 0 0 0,0 1 0 0 0,0 0 0 0 0,-1 1 0 0 0,-1 1 0 0 0,1 0 0 0 0,-2 1 0 0 0,1 1 0 0 0,-1 0 0 0 0,-1 1 0 0 0,-19-5 0 0 0,1 3-156 0 0,-1 2 0 0 0,-68-5 1 0 0,-75 8-580 0 0,148 4 654 0 0,-14 0-1294 0 0,-1 2 0 0 0,-82 15 0 0 0,75-4-401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8:04.687"/>
    </inkml:context>
    <inkml:brush xml:id="br0">
      <inkml:brushProperty name="width" value="0.1" units="cm"/>
      <inkml:brushProperty name="height" value="0.1" units="cm"/>
      <inkml:brushProperty name="color" value="#E71224"/>
    </inkml:brush>
  </inkml:definitions>
  <inkml:trace contextRef="#ctx0" brushRef="#br0">4133 534 455 0 0,'-15'-13'690'0'0,"13"12"-474"0"0,0 0 1 0 0,1-1 0 0 0,-1 1-1 0 0,0 0 1 0 0,1-1 0 0 0,-1 0-1 0 0,1 1 1 0 0,-1-1-1 0 0,1 0 1 0 0,-1 0 0 0 0,1 1-1 0 0,0-1 1 0 0,0 0 0 0 0,0 0-1 0 0,0 0 1 0 0,1-1 0 0 0,-1 1-1 0 0,1 0 1 0 0,-1 0-1 0 0,1 0 1 0 0,-1 0 0 0 0,1-4-1 0 0,0 6-141 0 0,1-1 0 0 0,-1 0 0 0 0,0 1 0 0 0,0-1 0 0 0,0 0 0 0 0,0 1 0 0 0,0-1 0 0 0,0 1-1 0 0,0-1 1 0 0,0 0 0 0 0,-1 1 0 0 0,1-1 0 0 0,0 0 0 0 0,0 1 0 0 0,0-1 0 0 0,-1 0 0 0 0,1 1-1 0 0,0-1 1 0 0,-1 1 0 0 0,1-1 0 0 0,0 1 0 0 0,-1-1 0 0 0,1 1 0 0 0,-1-1 0 0 0,1 1 0 0 0,-1-1-1 0 0,1 1 1 0 0,-1 0 0 0 0,1-1 0 0 0,-1 1 0 0 0,0-1 0 0 0,-1 1 156 0 0,0 0 0 0 0,0 0 0 0 0,0 1 0 0 0,1-1 0 0 0,-1 0 0 0 0,0 1 0 0 0,0-1 0 0 0,1 1 0 0 0,-3 1 0 0 0,2-1-34 0 0,-1 0-1 0 0,1 0 1 0 0,0-1 0 0 0,-1 1-1 0 0,1 0 1 0 0,0-1 0 0 0,-1 0-1 0 0,1 1 1 0 0,-4-1 0 0 0,-65-17 2791 0 0,48 11-2398 0 0,0 1 1 0 0,-37-4 0 0 0,22 7 6 0 0,0-2 1 0 0,0-2 0 0 0,-48-14-1 0 0,72 16-468 0 0,-130-44 1406 0 0,97 27-1264 0 0,-1 3-1 0 0,-1 2 1 0 0,0 2 0 0 0,-2 2-1 0 0,-64-7 1 0 0,40 12-46 0 0,-77-19-1 0 0,61 11 40 0 0,0 3-1 0 0,-97 1 1 0 0,156 10-229 0 0,-113-13 111 0 0,-42 0 172 0 0,121 11-208 0 0,-109-20-1 0 0,110 12 150 0 0,-111-4 0 0 0,156 15-217 0 0,2 1-21 0 0,1-1 0 0 0,0-1 0 0 0,0 0 0 0 0,0-1-1 0 0,0-1 1 0 0,-18-6 0 0 0,-3-3 69 0 0,0 1 0 0 0,0 2-1 0 0,-1 1 1 0 0,0 3 0 0 0,-44-2 0 0 0,-48-6-679 0 0,-53-2 1378 0 0,98 17-763 0 0,-147 23 1 0 0,57 2 37 0 0,155-23-56 0 0,0 0 0 0 0,1 1 0 0 0,0 1 0 0 0,0 1 0 0 0,0 1 0 0 0,1 1 0 0 0,-26 15 0 0 0,-27 10 67 0 0,6 10 53 0 0,53-35-80 0 0,1 0-1 0 0,-15 14 1 0 0,4-3-10 0 0,19-15-38 0 0,0-1 0 0 0,0 1 0 0 0,0-1 0 0 0,0 1 0 0 0,1 0 0 0 0,0 0 0 0 0,0 1 0 0 0,0-1 0 0 0,1 1 0 0 0,0-1 0 0 0,0 1 0 0 0,-1 6 0 0 0,-2 12 0 0 0,-4 41 0 0 0,7-43 0 0 0,1-4 17 0 0,1 0-1 0 0,5 33 1 0 0,-2-14-3 0 0,3 201 166 0 0,-6-196-168 0 0,-2 138 127 0 0,4-143-77 0 0,1-1 0 0 0,14 57 0 0 0,-7-46-3 0 0,3 13 37 0 0,34 98 0 0 0,-39-138-46 0 0,23 58 104 0 0,-26-69-138 0 0,1 4 44 0 0,0-1 0 0 0,16 22 0 0 0,-20-32-54 0 0,0 0 0 0 0,0-1 0 0 0,0 1 0 0 0,0-1-1 0 0,1 1 1 0 0,-1-1 0 0 0,0 0 0 0 0,0 0 0 0 0,1 0 0 0 0,4 2 0 0 0,29 5 100 0 0,-23-5-81 0 0,0-2-7 0 0,-1 1 0 0 0,1-2 0 0 0,21 0 0 0 0,-7-1-3 0 0,78 7 83 0 0,1 1-15 0 0,-49-8-65 0 0,51 2 28 0 0,79-3-11 0 0,-20 0-6 0 0,-134 3-26 0 0,187 15 58 0 0,-165-9-61 0 0,25 4 0 0 0,0-3 0 0 0,85-2 0 0 0,-113-6 32 0 0,101 16 0 0 0,-149-16-32 0 0,77 14 0 0 0,-39-7 0 0 0,1-1 0 0 0,43 1 0 0 0,27-2 0 0 0,-39 0 0 0 0,85-1 64 0 0,57 16-64 0 0,11 0 0 0 0,58-18 0 0 0,-169-3 0 0 0,125 7 64 0 0,-76 4-64 0 0,2 0 0 0 0,66-14 0 0 0,-225 5 5 0 0,0-1-1 0 0,-1 0 1 0 0,1-1-1 0 0,0 0 1 0 0,-1 0-1 0 0,1-1 1 0 0,-1 0 0 0 0,1 0-1 0 0,-1-1 1 0 0,0 0-1 0 0,0 0 1 0 0,0-1-1 0 0,10-6 1 0 0,5-7 20 0 0,32-32-1 0 0,-21 18-9 0 0,-29 28-3 0 0,8-8 7 0 0,0 0 0 0 0,11-15 0 0 0,-19 21-19 0 0,0 0-1 0 0,-1-1 0 0 0,0 1 1 0 0,0-1-1 0 0,-1 1 1 0 0,1-1-1 0 0,-1 0 1 0 0,2-12-1 0 0,4-10 8 0 0,0 1 1 0 0,2 0-1 0 0,1 1 1 0 0,15-26-1 0 0,-10 20 7 0 0,22-65-1 0 0,-26 50-13 0 0,8-55 0 0 0,-16 68 9 0 0,-2 0 0 0 0,-1-1 0 0 0,-2 1 1 0 0,-1 0-1 0 0,-2-1 0 0 0,-13-56 0 0 0,7 54 2 0 0,-2 0-1 0 0,-1 0 1 0 0,-2 1 0 0 0,-2 1-1 0 0,-35-57 1 0 0,29 58 3 0 0,-2 2-1 0 0,-1 1 1 0 0,-1 0-1 0 0,-54-45 1 0 0,54 55-4 0 0,0 1-1 0 0,-1 1 1 0 0,0 2 0 0 0,-2 0 0 0 0,0 2-1 0 0,-36-12 1 0 0,47 21-333 0 0,0 2-1 0 0,0 0 1 0 0,0 1 0 0 0,-1 1-1 0 0,1 1 1 0 0,-1 0 0 0 0,1 2-1 0 0,-1 0 1 0 0,-19 4 0 0 0,-13 5-2078 0 0,1 2 1 0 0,-54 21 0 0 0,41-10-5958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8:07.932"/>
    </inkml:context>
    <inkml:brush xml:id="br0">
      <inkml:brushProperty name="width" value="0.1" units="cm"/>
      <inkml:brushProperty name="height" value="0.1" units="cm"/>
      <inkml:brushProperty name="color" value="#E71224"/>
    </inkml:brush>
  </inkml:definitions>
  <inkml:trace contextRef="#ctx0" brushRef="#br0">5464 252 3711 0 0,'9'-6'997'0'0,"0"-2"0"0"0,10-10 0 0 0,-17 15-636 0 0,1 0 0 0 0,-1 0 0 0 0,0 0-1 0 0,0 0 1 0 0,0 0 0 0 0,0-1 0 0 0,0 1 0 0 0,-1-1 0 0 0,1 1-1 0 0,0-5 1 0 0,-2 8-279 0 0,0-1 0 0 0,0 1-1 0 0,0-1 1 0 0,0 0 0 0 0,0 1 0 0 0,0-1-1 0 0,-1 1 1 0 0,1-1 0 0 0,0 0-1 0 0,0 1 1 0 0,0-1 0 0 0,-1 1-1 0 0,1-1 1 0 0,0 1 0 0 0,-1-1-1 0 0,1 1 1 0 0,0-1 0 0 0,-1 1 0 0 0,1-1-1 0 0,-1 1 1 0 0,1 0 0 0 0,-1-1-1 0 0,1 1 1 0 0,0 0 0 0 0,-1-1-1 0 0,0 1 1 0 0,1 0 0 0 0,-1-1-1 0 0,1 1 1 0 0,-1 0 0 0 0,1 0 0 0 0,-1 0-1 0 0,0 0 1 0 0,1 0 0 0 0,-1-1-1 0 0,1 1 1 0 0,-1 0 0 0 0,0 0-1 0 0,1 0 1 0 0,-2 1 0 0 0,-29 0 839 0 0,25-1-742 0 0,-17 3 225 0 0,0 1 1 0 0,-23 8 0 0 0,-17 3 227 0 0,32-11-175 0 0,-1-1 0 0 0,1-1-1 0 0,-46-4 1 0 0,-120-21 2174 0 0,25 1-1530 0 0,-17 17-527 0 0,16 1-288 0 0,80 2-168 0 0,-128 15 1 0 0,-15 0 126 0 0,84-21 227 0 0,-30 1-186 0 0,22 10-201 0 0,-92 5 64 0 0,79-2-9 0 0,51-3-69 0 0,-149-1 129 0 0,100 1-56 0 0,-21-5-20 0 0,145 0-88 0 0,25 1-10 0 0,-28-4-1 0 0,-22-1 52 0 0,3 1 24 0 0,41 0-82 0 0,-142-16 181 0 0,-27-2-61 0 0,127 13-56 0 0,54 6-72 0 0,-2 1 1 0 0,1 1-1 0 0,-31 0 0 0 0,7 2 14 0 0,-43-4 0 0 0,-10-1 42 0 0,54 7-818 0 0,-74 12 1 0 0,-4 5 2307 0 0,90-13-1557 0 0,-12 3 0 0 0,-1-1 0 0 0,-80 6 0 0 0,40-21 12 0 0,60 4 9 0 0,0 1 0 0 0,-42 2 0 0 0,-36 3 15 0 0,11-1-19 0 0,80-2-17 0 0,0 2 0 0 0,1-1 0 0 0,-1 1 0 0 0,1 1 0 0 0,0-1 0 0 0,0 1 0 0 0,-1 0 0 0 0,2 1 0 0 0,-1 0 0 0 0,0 0 0 0 0,1 0 0 0 0,0 1 0 0 0,0 0 0 0 0,-10 10 0 0 0,-89 122 0 0 0,99-127 0 0 0,0 0 0 0 0,1 0 0 0 0,0 1 0 0 0,0 0 0 0 0,1 0 0 0 0,1 0 0 0 0,0 0 0 0 0,-3 23 0 0 0,2 5 0 0 0,2 53 0 0 0,1-5 0 0 0,1-60 32 0 0,1 1 0 0 0,2-1 0 0 0,0 0 0 0 0,9 30 0 0 0,6 58 75 0 0,-16-88-56 0 0,-2-13-4 0 0,1-1 1 0 0,0 1 0 0 0,1 0-1 0 0,0-1 1 0 0,1 1 0 0 0,1-1-1 0 0,0 0 1 0 0,9 19 0 0 0,19 35 80 0 0,-21-43-74 0 0,1 0 1 0 0,1-1 0 0 0,28 39-1 0 0,-26-43-34 0 0,-8-9-4 0 0,0-1 0 0 0,1 0 0 0 0,0-1-1 0 0,0 0 1 0 0,1 0 0 0 0,0 0 0 0 0,16 9 0 0 0,-3-6 13 0 0,0-2 0 0 0,1 0 0 0 0,25 6 1 0 0,41 15 65 0 0,-52-15 2 0 0,54 13 1 0 0,-70-23-89 0 0,153 36 119 0 0,-23-23-80 0 0,-78-12-32 0 0,358 41 112 0 0,-333-39-70 0 0,145-8-1 0 0,-41-2 9 0 0,41 9-55 0 0,141 5 0 0 0,264 0 102 0 0,-560-12-109 0 0,146-12 28 0 0,-4 0 0 0 0,10 19-32 0 0,-158-9 0 0 0,-11 0 0 0 0,180 9 0 0 0,-205-5 0 0 0,1-2 0 0 0,82-10 0 0 0,118-37 64 0 0,-188 42-64 0 0,-40 4 0 0 0,-1 0 0 0 0,27-6 0 0 0,-11-1 10 0 0,-18 5 4 0 0,1-1-1 0 0,-1-1 1 0 0,29-12-1 0 0,-34 11-2 0 0,-1 1-1 0 0,0-1 1 0 0,0-1 0 0 0,0 0-1 0 0,-1 0 1 0 0,0-1 0 0 0,-1 0-1 0 0,1-1 1 0 0,-2 1 0 0 0,1-2-1 0 0,-1 1 1 0 0,0-1 0 0 0,-1 0-1 0 0,-1 0 1 0 0,1-1 0 0 0,-1 0-1 0 0,4-16 1 0 0,17-59 31 0 0,14-50 44 0 0,-22 66-67 0 0,-7 36-7 0 0,-2 0-1 0 0,-2-1 0 0 0,-1 0 0 0 0,2-47 0 0 0,-10 47 36 0 0,-8-50 0 0 0,5 56-14 0 0,1 0-1 0 0,1-54 1 0 0,3 62-18 0 0,0 0 1 0 0,-2 1 0 0 0,-1-1-1 0 0,0 1 1 0 0,-1 0 0 0 0,-13-37-1 0 0,-56-113 112 0 0,52 127-118 0 0,11 23-4 0 0,-1 1 1 0 0,-1 0-1 0 0,-1 1 0 0 0,-1 0 1 0 0,0 1-1 0 0,-1 1 0 0 0,-1 0 1 0 0,0 1-1 0 0,-1 1 0 0 0,-1 1 1 0 0,-35-21-1 0 0,45 30-64 0 0,0 0 0 0 0,-1 1-1 0 0,1 0 1 0 0,-1 0 0 0 0,1 1 0 0 0,-1 0-1 0 0,0 1 1 0 0,0 0 0 0 0,0 0 0 0 0,0 1 0 0 0,0 0-1 0 0,1 0 1 0 0,-1 1 0 0 0,-15 3 0 0 0,10 0-423 0 0,0 0 0 0 0,0 2 0 0 0,0-1 1 0 0,1 1-1 0 0,0 1 0 0 0,0 1 0 0 0,-24 17 0 0 0,-4 8-8727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8:35.560"/>
    </inkml:context>
    <inkml:brush xml:id="br0">
      <inkml:brushProperty name="width" value="0.1" units="cm"/>
      <inkml:brushProperty name="height" value="0.1" units="cm"/>
      <inkml:brushProperty name="color" value="#E71224"/>
    </inkml:brush>
  </inkml:definitions>
  <inkml:trace contextRef="#ctx0" brushRef="#br0">659 253 10135 0 0,'-3'-7'122'0'0,"0"1"-1"0"0,0 0 0 0 0,0 0 0 0 0,-1 0 0 0 0,0 0 0 0 0,0 0 1 0 0,-1 1-1 0 0,1-1 0 0 0,-1 1 0 0 0,0 0 0 0 0,-1 1 0 0 0,1 0 1 0 0,-1-1-1 0 0,0 2 0 0 0,0-1 0 0 0,-7-3 0 0 0,11 7 119 0 0,1 0 0 0 0,-1 0 0 0 0,0 0 0 0 0,1 0 0 0 0,-1 0 0 0 0,1 0-1 0 0,-1 0 1 0 0,1 1 0 0 0,-1-1 0 0 0,1 1 0 0 0,-1-1 0 0 0,1 1 0 0 0,-1-1 0 0 0,1 1-1 0 0,-3 2 1 0 0,-19 13 380 0 0,17-10-499 0 0,0-1-1 0 0,1 2 1 0 0,0-1 0 0 0,0 1 0 0 0,1-1 0 0 0,-1 1 0 0 0,2 1 0 0 0,-1-1 0 0 0,1 0 0 0 0,0 1 0 0 0,0 0 0 0 0,1 0 0 0 0,0-1 0 0 0,1 1 0 0 0,0 1 0 0 0,0-1-1 0 0,0 8 1 0 0,1 3 71 0 0,1 1-1 0 0,0-1 0 0 0,2 0 0 0 0,0 0 0 0 0,1 0 0 0 0,7 20 0 0 0,0-8-12 0 0,1 0 1 0 0,1-1-1 0 0,1-1 0 0 0,2 0 0 0 0,1-1 0 0 0,1-1 1 0 0,2-1-1 0 0,0 0 0 0 0,2-1 0 0 0,0-2 1 0 0,2 0-1 0 0,1-2 0 0 0,0 0 0 0 0,2-2 0 0 0,0-1 1 0 0,55 28-1 0 0,-58-35-14 0 0,1-2 0 0 0,-1 0 0 0 0,1-1 0 0 0,1-2-1 0 0,-1 0 1 0 0,1-2 0 0 0,0-1 0 0 0,0-1 0 0 0,48-2 0 0 0,-72-1-155 0 0,0 1 0 0 0,0 0-1 0 0,-1-1 1 0 0,1 1 0 0 0,0-1 0 0 0,-1 1 0 0 0,1-1-1 0 0,0 0 1 0 0,-1 0 0 0 0,1 0 0 0 0,-1 0 0 0 0,1 0-1 0 0,-1 0 1 0 0,0 0 0 0 0,1 0 0 0 0,-1 0 0 0 0,0-1-1 0 0,0 1 1 0 0,0-1 0 0 0,0 1 0 0 0,0-1 0 0 0,0 1-1 0 0,0-1 1 0 0,-1 1 0 0 0,1-1 0 0 0,0 0-1 0 0,-1 0 1 0 0,1 1 0 0 0,-1-1 0 0 0,0 0 0 0 0,0 0-1 0 0,0 1 1 0 0,0-1 0 0 0,0-3 0 0 0,0-4 23 0 0,-1 0 0 0 0,0 1 0 0 0,0-1 0 0 0,-1 0 0 0 0,0 1-1 0 0,-4-9 1 0 0,-112-241 197 0 0,27 71-225 0 0,80 159-5 0 0,-2 2 0 0 0,-1 0 0 0 0,-1 0 0 0 0,-2 2 0 0 0,-37-45 0 0 0,44 59 0 0 0,0 0 0 0 0,-1 1 0 0 0,0 0 0 0 0,0 1 0 0 0,-1 0 0 0 0,-15-7 0 0 0,18 11 0 0 0,-1 0 0 0 0,1 0 0 0 0,-1 1 0 0 0,0 1 0 0 0,0-1 0 0 0,0 2 0 0 0,0-1 0 0 0,0 2 0 0 0,-16-1 0 0 0,22 2 3 0 0,1-1 1 0 0,-1 1-1 0 0,0 0 1 0 0,1 0-1 0 0,-1 0 0 0 0,1 0 1 0 0,-1 1-1 0 0,1-1 0 0 0,0 1 1 0 0,0 0-1 0 0,-1 0 0 0 0,1 0 1 0 0,0 1-1 0 0,1-1 0 0 0,-1 1 1 0 0,0-1-1 0 0,1 1 0 0 0,-1 0 1 0 0,1 0-1 0 0,0 0 0 0 0,0 0 1 0 0,-2 4-1 0 0,-3 8 20 0 0,1 0-1 0 0,0 1 0 0 0,-7 26 1 0 0,12-37-30 0 0,-10 39 35 0 0,3 0-1 0 0,-5 66 1 0 0,7 91 33 0 0,2-33 48 0 0,2-143-95 0 0,-2 57 92 0 0,-18 103 1 0 0,20-178-102 0 0,-26 118 190 0 0,23-109-156 0 0,-1 0 0 0 0,0 0-1 0 0,-1 0 1 0 0,-1-1-1 0 0,-13 20 1 0 0,20-33-31 0 0,0 0-1 0 0,0 0 0 0 0,-1 0 1 0 0,1 0-1 0 0,-1-1 1 0 0,1 1-1 0 0,-1-1 0 0 0,1 1 1 0 0,-1-1-1 0 0,0 0 1 0 0,0 1-1 0 0,0-1 1 0 0,0 0-1 0 0,0 0 0 0 0,0 0 1 0 0,0-1-1 0 0,0 1 1 0 0,0 0-1 0 0,-1-1 1 0 0,1 1-1 0 0,0-1 0 0 0,0 0 1 0 0,0 0-1 0 0,-1 0 1 0 0,1 0-1 0 0,0 0 0 0 0,-4-1 1 0 0,3 0 6 0 0,0 0 0 0 0,0-1 1 0 0,0 1-1 0 0,0-1 0 0 0,0 0 0 0 0,0 0 1 0 0,1 0-1 0 0,-1 0 0 0 0,1-1 0 0 0,-1 1 0 0 0,1 0 1 0 0,0-1-1 0 0,0 0 0 0 0,0 0 0 0 0,0 1 1 0 0,0-1-1 0 0,-2-5 0 0 0,-2-7 4 0 0,1 0 0 0 0,0-1-1 0 0,1 1 1 0 0,0-1 0 0 0,2 0 0 0 0,0 0 0 0 0,0-22-1 0 0,8-115 97 0 0,-5 151-114 0 0,48-333 0 0 0,24 6 0 0 0,-69 310 0 0 0,-3 14 0 0 0,16-65-127 0 0,14-127-1 0 0,-31 183 122 0 0,1 0 0 0 0,-3-14 0 0 0,2 25 6 0 0,0 0-1 0 0,-1 0 1 0 0,1 1-1 0 0,-1-1 1 0 0,0 0-1 0 0,1 0 0 0 0,-1 0 1 0 0,-1 1-1 0 0,1-1 1 0 0,0 1-1 0 0,-1-1 0 0 0,1 1 1 0 0,-1-1-1 0 0,0 1 1 0 0,1 0-1 0 0,-4-3 0 0 0,4 4-1 0 0,1 1 0 0 0,-1-1 1 0 0,1 1-1 0 0,-1 0 0 0 0,1-1 0 0 0,-1 1 0 0 0,1 0 0 0 0,-1 0 0 0 0,0-1 0 0 0,1 1 0 0 0,-1 0 0 0 0,1 0 0 0 0,-1 0 0 0 0,0 0 0 0 0,1 0 0 0 0,-1 0 0 0 0,1 0 0 0 0,-1 0 0 0 0,0 0 0 0 0,1 0 0 0 0,-1 0 0 0 0,0 0 0 0 0,1 0 0 0 0,-1 1 1 0 0,1-1-1 0 0,-2 0 0 0 0,1 1-2 0 0,0 0 0 0 0,1 0 1 0 0,-1 0-1 0 0,0 0 1 0 0,0-1-1 0 0,0 1 0 0 0,1 0 1 0 0,-1 1-1 0 0,0-1 1 0 0,1 0-1 0 0,-1 0 1 0 0,0 2-1 0 0,0 1-4 0 0,-1 1 1 0 0,1 0-1 0 0,0 0 0 0 0,0 0 1 0 0,1 7-1 0 0,1 18-1 0 0,1 1 0 0 0,2 0 0 0 0,9 35 0 0 0,30 88-14 0 0,-34-123 22 0 0,119 326 1 0 0,-52-156 0 0 0,-61-159 0 0 0,23 70 0 0 0,-32-92 0 0 0,-1 1 0 0 0,-1 0 0 0 0,2 31 0 0 0,-6-48 5 0 0,0 0-1 0 0,0 0 1 0 0,0 0-1 0 0,0 0 1 0 0,-1 0-1 0 0,1 0 1 0 0,-1-1-1 0 0,0 1 1 0 0,0 0-1 0 0,-1 0 1 0 0,1-1-1 0 0,-1 1 1 0 0,0 0-1 0 0,0-1 1 0 0,-4 6-1 0 0,4-7 1 0 0,0 0 0 0 0,-1 0-1 0 0,1 0 1 0 0,-1 0 0 0 0,0-1 0 0 0,1 1 0 0 0,-1-1-1 0 0,0 0 1 0 0,0 0 0 0 0,0 0 0 0 0,0 0 0 0 0,0 0-1 0 0,0 0 1 0 0,0-1 0 0 0,0 0 0 0 0,-1 1 0 0 0,1-1-1 0 0,0 0 1 0 0,-6-1 0 0 0,-9-2 10 0 0,-1-1 0 0 0,1 0-1 0 0,-1-1 1 0 0,2-1 0 0 0,-1 0 0 0 0,1-2 0 0 0,0 0-1 0 0,0-1 1 0 0,1-1 0 0 0,-28-21 0 0 0,-7-11 75 0 0,-79-85 0 0 0,94 90-81 0 0,-1-1-9 0 0,-65-50 0 0 0,83 74 0 0 0,8 7 0 0 0,0-1 0 0 0,0-1 0 0 0,1 0 0 0 0,0 0 0 0 0,-14-18 0 0 0,24 27 0 0 0,0 0 0 0 0,0 0 0 0 0,0 0 0 0 0,0 0 0 0 0,0-1 0 0 0,0 1 0 0 0,-1 0 0 0 0,1 0 0 0 0,0 0 0 0 0,0 0 0 0 0,0 0 0 0 0,0 0 0 0 0,0 0 0 0 0,0 0 0 0 0,0 0 0 0 0,0 0 0 0 0,0 0 0 0 0,0 0 0 0 0,0-1 0 0 0,0 1 0 0 0,0 0 0 0 0,0 0 0 0 0,0 0 0 0 0,0 0 0 0 0,0 0 0 0 0,0 0 0 0 0,0 0 0 0 0,0 0 0 0 0,1 0 0 0 0,-1 0 0 0 0,0 0 0 0 0,0 0 0 0 0,0 0 0 0 0,0 0 0 0 0,0-1 0 0 0,0 1 0 0 0,0 0 0 0 0,0 0 0 0 0,0 0 0 0 0,0 0 0 0 0,0 0 0 0 0,0 0 0 0 0,0 0 0 0 0,0 0 0 0 0,0 0 0 0 0,0 0 0 0 0,1 0 0 0 0,-1 0 0 0 0,0 0 0 0 0,0 0 0 0 0,0 0 0 0 0,0 0 0 0 0,0 0 0 0 0,0 0 0 0 0,0 0 0 0 0,0 0 0 0 0,0 0 0 0 0,0 0 0 0 0,0 0 0 0 0,0 0 0 0 0,1 0 0 0 0,-1 0 0 0 0,0 0 0 0 0,0 0 0 0 0,0 0 0 0 0,0 0 0 0 0,0 0 0 0 0,0 0 0 0 0,11 3 0 0 0,14 6 0 0 0,-24-9 0 0 0,37 13 0 0 0,0-2 0 0 0,46 8 0 0 0,81 5 0 0 0,-139-21 0 0 0,91 11 154 0 0,2-6 0 0 0,-1-4 0 0 0,201-21 0 0 0,-86-9 172 0 0,71-9 121 0 0,-292 34-425 0 0,0-1-1 0 0,0 0 0 0 0,0 0 1 0 0,0-1-1 0 0,-1-1 0 0 0,1 0 1 0 0,17-9-1 0 0,-29 13-57 0 0,-1 0-1 0 0,1 0 0 0 0,0 0 1 0 0,0 0-1 0 0,0 0 1 0 0,0-1-1 0 0,-1 1 1 0 0,1 0-1 0 0,0 0 1 0 0,0 0-1 0 0,0 0 1 0 0,0 0-1 0 0,-1 0 0 0 0,1 0 1 0 0,0 0-1 0 0,0-1 1 0 0,0 1-1 0 0,0 0 1 0 0,0 0-1 0 0,0 0 1 0 0,0 0-1 0 0,-1 0 1 0 0,1-1-1 0 0,0 1 0 0 0,0 0 1 0 0,0 0-1 0 0,0 0 1 0 0,0 0-1 0 0,0-1 1 0 0,0 1-1 0 0,0 0 1 0 0,0 0-1 0 0,0 0 1 0 0,0-1-1 0 0,0 1 0 0 0,0 0 1 0 0,0 0-1 0 0,0 0 1 0 0,0 0-1 0 0,0-1 1 0 0,0 1-1 0 0,0 0 1 0 0,0 0-1 0 0,0 0 1 0 0,1 0-1 0 0,-1-1 0 0 0,0 1 1 0 0,0 0-1 0 0,0 0 1 0 0,0 0-1 0 0,0 0 1 0 0,0 0-1 0 0,0-1 1 0 0,1 1-1 0 0,-1 0 1 0 0,0 0-1 0 0,0 0 1 0 0,0 0-1 0 0,0 0 0 0 0,1 0 1 0 0,-1 0-1 0 0,0 0 1 0 0,-15-1-6396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20.242"/>
    </inkml:context>
    <inkml:brush xml:id="br0">
      <inkml:brushProperty name="width" value="0.1" units="cm"/>
      <inkml:brushProperty name="height" value="0.1" units="cm"/>
      <inkml:brushProperty name="color" value="#E71224"/>
    </inkml:brush>
  </inkml:definitions>
  <inkml:trace contextRef="#ctx0" brushRef="#br0">1222 40 2879 0 0,'1'-10'199'0'0,"0"8"-187"0"0,-1 0 1 0 0,0 1-1 0 0,0-1 0 0 0,0 0 0 0 0,0 0 0 0 0,0 0 0 0 0,0 1 0 0 0,0-1 0 0 0,-1-3 0 0 0,0 4 50 0 0,0 0-1 0 0,0 0 0 0 0,1 1 0 0 0,-1-1 0 0 0,0 1 0 0 0,0-1 1 0 0,0 0-1 0 0,0 1 0 0 0,0 0 0 0 0,0-1 0 0 0,0 1 0 0 0,0-1 0 0 0,0 1 1 0 0,0 0-1 0 0,0 0 0 0 0,0 0 0 0 0,0 0 0 0 0,0-1 0 0 0,-1 2 1 0 0,-27-1-89 0 0,18 0 140 0 0,-173 8 604 0 0,15 6 360 0 0,-49-6 35 0 0,-35 1-292 0 0,212-5-894 0 0,1 2-1 0 0,0 1 1 0 0,0 3 0 0 0,0 0-1 0 0,-47 21 1 0 0,36-12-2700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8T00:04:22.168"/>
    </inkml:context>
    <inkml:brush xml:id="br0">
      <inkml:brushProperty name="width" value="0.1" units="cm"/>
      <inkml:brushProperty name="height" value="0.1" units="cm"/>
      <inkml:brushProperty name="color" value="#E71224"/>
    </inkml:brush>
  </inkml:definitions>
  <inkml:trace contextRef="#ctx0" brushRef="#br0">6168 130 2183 0 0,'0'-2'17'0'0,"0"1"0"0"0,0-1-1 0 0,0 0 1 0 0,0 1 0 0 0,-1-1-1 0 0,1 0 1 0 0,0 1-1 0 0,-1-1 1 0 0,1 0 0 0 0,-1 1-1 0 0,1-1 1 0 0,-2-2-1 0 0,0 2 31 0 0,1-1-1 0 0,0 0 1 0 0,0 0-1 0 0,0 0 1 0 0,0 1-1 0 0,1-1 1 0 0,-1-3-1 0 0,-3-10 393 0 0,-1 2 6 0 0,3 9-229 0 0,0 0 0 0 0,0 0 0 0 0,0 0 0 0 0,-1 0 0 0 0,-3-6 0 0 0,5 10-170 0 0,0-1 0 0 0,-1 1-1 0 0,1 0 1 0 0,0 0 0 0 0,0 0 0 0 0,-1 0 0 0 0,1 0 0 0 0,0 0 0 0 0,-1 0 0 0 0,1 1 0 0 0,-1-1 0 0 0,1 0 0 0 0,-1 1 0 0 0,1-1 0 0 0,-1 1 0 0 0,0 0 0 0 0,1-1 0 0 0,-1 1 0 0 0,1 0 0 0 0,-1 0 0 0 0,0 0-1 0 0,-2 0 1 0 0,-80 14 257 0 0,23-3-182 0 0,23-6-121 0 0,-1-1 0 0 0,-49-2 0 0 0,51-1 149 0 0,-52 6-1 0 0,30-1-15 0 0,-39 8 303 0 0,28-4-314 0 0,-7 0-46 0 0,-125-1-1 0 0,-53-18 125 0 0,191 10-32 0 0,-91 12-1 0 0,-14 2-62 0 0,57-14 1 0 0,31-1 81 0 0,-155 19 0 0 0,165-6-163 0 0,0-4-1 0 0,0-2 0 0 0,0-4 1 0 0,-75-7-1 0 0,77-2 61 0 0,-1 3 0 0 0,1 3 0 0 0,-122 15 0 0 0,120-6-26 0 0,-109 1 0 0 0,-71-18 34 0 0,20 13-94 0 0,66 1 3 0 0,123-7 5 0 0,-80-11 0 0 0,43-1 165 0 0,-152-7-1 0 0,96 25-123 0 0,-61-3 34 0 0,67-11-19 0 0,52 1-61 0 0,-1 4 0 0 0,-111 9-1 0 0,139 0 2 0 0,-47 6 56 0 0,-141-1 0 0 0,150-14-38 0 0,-104-3 54 0 0,138 8-52 0 0,-85 13 0 0 0,115-10-29 0 0,-112 15-376 0 0,81-15-67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9DCD3-1E6E-50D3-003E-255618CE41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3FD0F-0F6C-BB17-71F0-5B7AB7AEA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B7D11-66C3-CC81-45E9-DB55817D399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0AB065E-1F15-9E2B-EC28-7DC233EA994A}"/>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19794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31DDD-795C-B860-75DE-3D1CAC439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06796-9F50-5F66-57CC-C866A533A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603EE-8967-6A45-7FBF-3530A60201FB}"/>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F47C23A-BDD2-B8CF-7546-4FD8EEE8CE17}"/>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49478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C1BEC-1DD9-0419-851C-1F402F849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E4421-9CD8-6241-205C-D7F8846C1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292B42-FD77-E615-8613-99A4D97DC61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5DF379C-8F49-665C-F156-180AE42C5E4C}"/>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30549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AB0FA-9FC7-9910-AC65-87E483AEB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73F35-D431-C036-96DE-02D4257F2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4E23E-9C99-3323-8549-1386635ADD2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46A84ED-5FB7-3C67-F445-2E5C7F12EDD5}"/>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63170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353A5-2CE0-E4AD-C4AF-03C591C8B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234A7-D1E2-EB72-FFA2-AC36364BD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3C26C-258A-9B48-FD8C-12822CC1D6B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BF03574-96C1-D8B1-BE1F-F08B61D50D4F}"/>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157618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49DBD-07AC-E404-1C94-79C49F7AF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6444C-9E6E-BDA9-7E19-184C73957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3742A-3427-5280-8529-0D149EFCEFC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2B94104-E7D3-A0CB-FD3F-1676D5154B22}"/>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47957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DE365-B234-B52C-E487-19B98E3F8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D7313-65A0-C21C-78CF-A74ED14EF5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3E710-5360-B91F-350E-A689B0DA814B}"/>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9EA7240-5939-4E3C-7AA8-3C4D611C28A6}"/>
              </a:ext>
            </a:extLst>
          </p:cNvPr>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85950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1EF56-0814-7D9E-0573-B6CD4554E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C4184B-33B1-719C-E281-376D609C4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1E224-0E36-0A69-D92A-F00011C2A69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A7AFA8B-D34F-EDEB-652D-EB5E691C281A}"/>
              </a:ext>
            </a:extLst>
          </p:cNvPr>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294338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4F1D-AC66-9315-990F-B90A069A7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CD3DE-D088-CB3C-BFF2-D1EC16101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15A9D-B510-7291-CCAB-0C4948172CA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933B429-1B2E-B2E0-2FC0-741A4650752D}"/>
              </a:ext>
            </a:extLst>
          </p:cNvPr>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54502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669E-1296-5533-EA7A-3C0ECD4F1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4B34C-E7AF-A99E-39B2-78434BDE2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B066E-4A85-5C10-7044-71268AC5EC2C}"/>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6C256FC-E26E-C701-5DED-59E9C0CD0190}"/>
              </a:ext>
            </a:extLst>
          </p:cNvPr>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1076381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AF886-1AA5-B52E-A294-2C5FB44D2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763E4-EF9B-8424-A246-29F849E8B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04F26-5DC0-4211-3C6C-1CFFA18F4C0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65DC477-EF2A-EF54-F5E1-7CBDE2F06B45}"/>
              </a:ext>
            </a:extLst>
          </p:cNvPr>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1697184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2DFBC-893E-D924-251D-4320CC509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C5607-09EE-0194-FEB1-E662E9927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97CF3-5FEC-9238-482E-6289D6D0CFA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9491480-B382-20F8-8A88-F7E614DE05C0}"/>
              </a:ext>
            </a:extLst>
          </p:cNvPr>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3898128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36C7C-9A82-F603-8164-CA7DCD9D6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96EB0-A82C-A0A7-018C-489C5D03CB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5A55C-A8FB-D0C6-66BF-821BC54AF98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46FDEBC-1BBB-C63E-6088-68F279722109}"/>
              </a:ext>
            </a:extLst>
          </p:cNvPr>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1353291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C5BB3-325B-2689-8C14-A7EC75BB9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AE3C8-2F9D-C975-92EC-25621BA7E4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769C8-54EE-03BF-B0FF-0C1A2294A26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6E1C17C-6D6A-FFBC-4E6E-2FFC2ED8A55C}"/>
              </a:ext>
            </a:extLst>
          </p:cNvPr>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152252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71050-DE7D-9B72-8DDF-160C25758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2D1A7-5EC1-0112-416E-49B5E16F5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DC90C-D23B-B0F2-FFB3-5EDE43B8DAD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53808D7-9D9C-2BA1-9B72-241BE268A6BC}"/>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20164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86D76-6054-6E07-F71D-C4C9A25B2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CBF14-588E-FAF0-E84B-C04465F80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0BFDD4-3055-53AC-EB8B-8A93B1701778}"/>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88DD220-A7F9-14FB-9666-614C55AB7CA3}"/>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60620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B6A50-9D64-842B-9A6F-6C36F8E4D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7F20F-E99E-62C5-57AF-2C1B25F912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B8B688-BAF6-2B8A-025F-1C5D6DF781E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634088F-1DB8-A6A8-FCD4-FB1FDCEF2292}"/>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7225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506A1-768E-D08D-C82D-84B2A962D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40EDF-1E8C-8056-9272-A5DAC931F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94C656-4F92-5747-95E0-52C10B4EBD9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19EC691-C9FF-41FC-F4B1-ABC91B416EAA}"/>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34167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12160-5348-9220-8D3B-6FBF94F6C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AA971-706D-3FC8-C332-8DAE47362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2FD17-BDA7-030A-6787-5BB97D41D15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3EE8F8F-51C8-0BD0-00FD-14E5396945A5}"/>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23829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933FE-94BA-F753-3015-9AD33B164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BE214-85C9-E6A3-54B4-FFFEA877B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4F6CC-2BFC-6E47-94DF-D40EF5A77908}"/>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7DAFC12-E4F2-BF67-AD59-92C38655662E}"/>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452535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2/7/2024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2/7/2024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2/7/2024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2/7/2024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2/7/2024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2/7/2024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2/7/2024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2/7/2024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2/7/2024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2/7/2024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2/7/2024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2/7/2024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57.xml"/><Relationship Id="rId13" Type="http://schemas.openxmlformats.org/officeDocument/2006/relationships/image" Target="../media/image57.png"/><Relationship Id="rId18" Type="http://schemas.openxmlformats.org/officeDocument/2006/relationships/customXml" Target="../ink/ink62.xml"/><Relationship Id="rId3" Type="http://schemas.openxmlformats.org/officeDocument/2006/relationships/image" Target="../media/image3.png"/><Relationship Id="rId7" Type="http://schemas.openxmlformats.org/officeDocument/2006/relationships/image" Target="../media/image54.png"/><Relationship Id="rId12" Type="http://schemas.openxmlformats.org/officeDocument/2006/relationships/customXml" Target="../ink/ink59.xml"/><Relationship Id="rId17" Type="http://schemas.openxmlformats.org/officeDocument/2006/relationships/image" Target="../media/image59.png"/><Relationship Id="rId2" Type="http://schemas.openxmlformats.org/officeDocument/2006/relationships/notesSlide" Target="../notesSlides/notesSlide10.xml"/><Relationship Id="rId16" Type="http://schemas.openxmlformats.org/officeDocument/2006/relationships/customXml" Target="../ink/ink61.xml"/><Relationship Id="rId1" Type="http://schemas.openxmlformats.org/officeDocument/2006/relationships/slideLayout" Target="../slideLayouts/slideLayout1.xml"/><Relationship Id="rId6" Type="http://schemas.openxmlformats.org/officeDocument/2006/relationships/customXml" Target="../ink/ink56.xml"/><Relationship Id="rId11" Type="http://schemas.openxmlformats.org/officeDocument/2006/relationships/image" Target="../media/image56.png"/><Relationship Id="rId5" Type="http://schemas.openxmlformats.org/officeDocument/2006/relationships/image" Target="../media/image5.png"/><Relationship Id="rId15" Type="http://schemas.openxmlformats.org/officeDocument/2006/relationships/image" Target="../media/image58.png"/><Relationship Id="rId10" Type="http://schemas.openxmlformats.org/officeDocument/2006/relationships/customXml" Target="../ink/ink58.xml"/><Relationship Id="rId19" Type="http://schemas.openxmlformats.org/officeDocument/2006/relationships/image" Target="../media/image60.png"/><Relationship Id="rId4" Type="http://schemas.openxmlformats.org/officeDocument/2006/relationships/customXml" Target="../ink/ink55.xml"/><Relationship Id="rId9" Type="http://schemas.openxmlformats.org/officeDocument/2006/relationships/image" Target="../media/image55.png"/><Relationship Id="rId14" Type="http://schemas.openxmlformats.org/officeDocument/2006/relationships/customXml" Target="../ink/ink60.xml"/></Relationships>
</file>

<file path=ppt/slides/_rels/slide11.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customXml" Target="../ink/ink70.xml"/><Relationship Id="rId26" Type="http://schemas.openxmlformats.org/officeDocument/2006/relationships/customXml" Target="../ink/ink74.xml"/><Relationship Id="rId3" Type="http://schemas.openxmlformats.org/officeDocument/2006/relationships/image" Target="../media/image3.png"/><Relationship Id="rId21" Type="http://schemas.openxmlformats.org/officeDocument/2006/relationships/image" Target="../media/image68.png"/><Relationship Id="rId34" Type="http://schemas.openxmlformats.org/officeDocument/2006/relationships/customXml" Target="../ink/ink78.xml"/><Relationship Id="rId7" Type="http://schemas.openxmlformats.org/officeDocument/2006/relationships/image" Target="../media/image61.png"/><Relationship Id="rId12" Type="http://schemas.openxmlformats.org/officeDocument/2006/relationships/customXml" Target="../ink/ink67.xml"/><Relationship Id="rId17" Type="http://schemas.openxmlformats.org/officeDocument/2006/relationships/image" Target="../media/image66.png"/><Relationship Id="rId25" Type="http://schemas.openxmlformats.org/officeDocument/2006/relationships/image" Target="../media/image70.png"/><Relationship Id="rId33" Type="http://schemas.openxmlformats.org/officeDocument/2006/relationships/image" Target="../media/image74.png"/><Relationship Id="rId2" Type="http://schemas.openxmlformats.org/officeDocument/2006/relationships/notesSlide" Target="../notesSlides/notesSlide11.xml"/><Relationship Id="rId16" Type="http://schemas.openxmlformats.org/officeDocument/2006/relationships/customXml" Target="../ink/ink69.xml"/><Relationship Id="rId20" Type="http://schemas.openxmlformats.org/officeDocument/2006/relationships/customXml" Target="../ink/ink71.xml"/><Relationship Id="rId29"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customXml" Target="../ink/ink64.xml"/><Relationship Id="rId11" Type="http://schemas.openxmlformats.org/officeDocument/2006/relationships/image" Target="../media/image63.png"/><Relationship Id="rId24" Type="http://schemas.openxmlformats.org/officeDocument/2006/relationships/customXml" Target="../ink/ink73.xml"/><Relationship Id="rId32" Type="http://schemas.openxmlformats.org/officeDocument/2006/relationships/customXml" Target="../ink/ink77.xml"/><Relationship Id="rId5" Type="http://schemas.openxmlformats.org/officeDocument/2006/relationships/image" Target="../media/image5.png"/><Relationship Id="rId15" Type="http://schemas.openxmlformats.org/officeDocument/2006/relationships/image" Target="../media/image65.png"/><Relationship Id="rId23" Type="http://schemas.openxmlformats.org/officeDocument/2006/relationships/image" Target="../media/image69.png"/><Relationship Id="rId28" Type="http://schemas.openxmlformats.org/officeDocument/2006/relationships/customXml" Target="../ink/ink75.xml"/><Relationship Id="rId10" Type="http://schemas.openxmlformats.org/officeDocument/2006/relationships/customXml" Target="../ink/ink66.xml"/><Relationship Id="rId19" Type="http://schemas.openxmlformats.org/officeDocument/2006/relationships/image" Target="../media/image67.png"/><Relationship Id="rId31" Type="http://schemas.openxmlformats.org/officeDocument/2006/relationships/image" Target="../media/image73.png"/><Relationship Id="rId4" Type="http://schemas.openxmlformats.org/officeDocument/2006/relationships/customXml" Target="../ink/ink63.xml"/><Relationship Id="rId9" Type="http://schemas.openxmlformats.org/officeDocument/2006/relationships/image" Target="../media/image62.png"/><Relationship Id="rId14" Type="http://schemas.openxmlformats.org/officeDocument/2006/relationships/customXml" Target="../ink/ink68.xml"/><Relationship Id="rId22" Type="http://schemas.openxmlformats.org/officeDocument/2006/relationships/customXml" Target="../ink/ink72.xml"/><Relationship Id="rId27" Type="http://schemas.openxmlformats.org/officeDocument/2006/relationships/image" Target="../media/image71.png"/><Relationship Id="rId30" Type="http://schemas.openxmlformats.org/officeDocument/2006/relationships/customXml" Target="../ink/ink76.xml"/><Relationship Id="rId35" Type="http://schemas.openxmlformats.org/officeDocument/2006/relationships/image" Target="../media/image75.png"/><Relationship Id="rId8" Type="http://schemas.openxmlformats.org/officeDocument/2006/relationships/customXml" Target="../ink/ink6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85" Type="http://schemas.openxmlformats.org/officeDocument/2006/relationships/image" Target="../media/image109.png"/><Relationship Id="rId510" Type="http://schemas.openxmlformats.org/officeDocument/2006/relationships/customXml" Target="../ink/ink126.xml"/><Relationship Id="rId531" Type="http://schemas.openxmlformats.org/officeDocument/2006/relationships/image" Target="../media/image132.png"/><Relationship Id="rId552" Type="http://schemas.openxmlformats.org/officeDocument/2006/relationships/customXml" Target="../ink/ink147.xml"/><Relationship Id="rId573" Type="http://schemas.openxmlformats.org/officeDocument/2006/relationships/image" Target="../media/image153.png"/><Relationship Id="rId594" Type="http://schemas.openxmlformats.org/officeDocument/2006/relationships/customXml" Target="../ink/ink168.xml"/><Relationship Id="rId608" Type="http://schemas.openxmlformats.org/officeDocument/2006/relationships/customXml" Target="../ink/ink175.xml"/><Relationship Id="rId629" Type="http://schemas.openxmlformats.org/officeDocument/2006/relationships/image" Target="../media/image181.png"/><Relationship Id="rId433" Type="http://schemas.openxmlformats.org/officeDocument/2006/relationships/image" Target="../media/image83.png"/><Relationship Id="rId454" Type="http://schemas.openxmlformats.org/officeDocument/2006/relationships/customXml" Target="../ink/ink98.xml"/><Relationship Id="rId475" Type="http://schemas.openxmlformats.org/officeDocument/2006/relationships/image" Target="../media/image104.png"/><Relationship Id="rId496" Type="http://schemas.openxmlformats.org/officeDocument/2006/relationships/customXml" Target="../ink/ink119.xml"/><Relationship Id="rId640" Type="http://schemas.openxmlformats.org/officeDocument/2006/relationships/customXml" Target="../ink/ink191.xml"/><Relationship Id="rId500" Type="http://schemas.openxmlformats.org/officeDocument/2006/relationships/customXml" Target="../ink/ink121.xml"/><Relationship Id="rId521" Type="http://schemas.openxmlformats.org/officeDocument/2006/relationships/image" Target="../media/image127.png"/><Relationship Id="rId542" Type="http://schemas.openxmlformats.org/officeDocument/2006/relationships/customXml" Target="../ink/ink142.xml"/><Relationship Id="rId563" Type="http://schemas.openxmlformats.org/officeDocument/2006/relationships/image" Target="../media/image148.png"/><Relationship Id="rId584" Type="http://schemas.openxmlformats.org/officeDocument/2006/relationships/customXml" Target="../ink/ink163.xml"/><Relationship Id="rId619" Type="http://schemas.openxmlformats.org/officeDocument/2006/relationships/image" Target="../media/image176.png"/><Relationship Id="rId423" Type="http://schemas.openxmlformats.org/officeDocument/2006/relationships/image" Target="../media/image78.png"/><Relationship Id="rId444" Type="http://schemas.openxmlformats.org/officeDocument/2006/relationships/customXml" Target="../ink/ink93.xml"/><Relationship Id="rId465" Type="http://schemas.openxmlformats.org/officeDocument/2006/relationships/image" Target="../media/image99.png"/><Relationship Id="rId486" Type="http://schemas.openxmlformats.org/officeDocument/2006/relationships/customXml" Target="../ink/ink114.xml"/><Relationship Id="rId630" Type="http://schemas.openxmlformats.org/officeDocument/2006/relationships/customXml" Target="../ink/ink186.xml"/><Relationship Id="rId511" Type="http://schemas.openxmlformats.org/officeDocument/2006/relationships/image" Target="../media/image122.png"/><Relationship Id="rId532" Type="http://schemas.openxmlformats.org/officeDocument/2006/relationships/customXml" Target="../ink/ink137.xml"/><Relationship Id="rId553" Type="http://schemas.openxmlformats.org/officeDocument/2006/relationships/image" Target="../media/image143.png"/><Relationship Id="rId574" Type="http://schemas.openxmlformats.org/officeDocument/2006/relationships/customXml" Target="../ink/ink158.xml"/><Relationship Id="rId609" Type="http://schemas.openxmlformats.org/officeDocument/2006/relationships/image" Target="../media/image171.png"/><Relationship Id="rId595" Type="http://schemas.openxmlformats.org/officeDocument/2006/relationships/image" Target="../media/image164.png"/><Relationship Id="rId434" Type="http://schemas.openxmlformats.org/officeDocument/2006/relationships/customXml" Target="../ink/ink88.xml"/><Relationship Id="rId455" Type="http://schemas.openxmlformats.org/officeDocument/2006/relationships/image" Target="../media/image94.png"/><Relationship Id="rId476" Type="http://schemas.openxmlformats.org/officeDocument/2006/relationships/customXml" Target="../ink/ink109.xml"/><Relationship Id="rId497" Type="http://schemas.openxmlformats.org/officeDocument/2006/relationships/image" Target="../media/image115.png"/><Relationship Id="rId620" Type="http://schemas.openxmlformats.org/officeDocument/2006/relationships/customXml" Target="../ink/ink181.xml"/><Relationship Id="rId641" Type="http://schemas.openxmlformats.org/officeDocument/2006/relationships/image" Target="../media/image187.png"/><Relationship Id="rId501" Type="http://schemas.openxmlformats.org/officeDocument/2006/relationships/image" Target="../media/image117.png"/><Relationship Id="rId522" Type="http://schemas.openxmlformats.org/officeDocument/2006/relationships/customXml" Target="../ink/ink132.xml"/><Relationship Id="rId543" Type="http://schemas.openxmlformats.org/officeDocument/2006/relationships/image" Target="../media/image138.png"/><Relationship Id="rId564" Type="http://schemas.openxmlformats.org/officeDocument/2006/relationships/customXml" Target="../ink/ink153.xml"/><Relationship Id="rId585" Type="http://schemas.openxmlformats.org/officeDocument/2006/relationships/image" Target="../media/image159.png"/><Relationship Id="rId424" Type="http://schemas.openxmlformats.org/officeDocument/2006/relationships/customXml" Target="../ink/ink83.xml"/><Relationship Id="rId445" Type="http://schemas.openxmlformats.org/officeDocument/2006/relationships/image" Target="../media/image89.png"/><Relationship Id="rId466" Type="http://schemas.openxmlformats.org/officeDocument/2006/relationships/customXml" Target="../ink/ink104.xml"/><Relationship Id="rId487" Type="http://schemas.openxmlformats.org/officeDocument/2006/relationships/image" Target="../media/image110.png"/><Relationship Id="rId610" Type="http://schemas.openxmlformats.org/officeDocument/2006/relationships/customXml" Target="../ink/ink176.xml"/><Relationship Id="rId631" Type="http://schemas.openxmlformats.org/officeDocument/2006/relationships/image" Target="../media/image182.png"/><Relationship Id="rId512" Type="http://schemas.openxmlformats.org/officeDocument/2006/relationships/customXml" Target="../ink/ink127.xml"/><Relationship Id="rId533" Type="http://schemas.openxmlformats.org/officeDocument/2006/relationships/image" Target="../media/image133.png"/><Relationship Id="rId554" Type="http://schemas.openxmlformats.org/officeDocument/2006/relationships/customXml" Target="../ink/ink148.xml"/><Relationship Id="rId575" Type="http://schemas.openxmlformats.org/officeDocument/2006/relationships/image" Target="../media/image154.png"/><Relationship Id="rId596" Type="http://schemas.openxmlformats.org/officeDocument/2006/relationships/customXml" Target="../ink/ink169.xml"/><Relationship Id="rId435" Type="http://schemas.openxmlformats.org/officeDocument/2006/relationships/image" Target="../media/image84.png"/><Relationship Id="rId456" Type="http://schemas.openxmlformats.org/officeDocument/2006/relationships/customXml" Target="../ink/ink99.xml"/><Relationship Id="rId477" Type="http://schemas.openxmlformats.org/officeDocument/2006/relationships/image" Target="../media/image105.png"/><Relationship Id="rId498" Type="http://schemas.openxmlformats.org/officeDocument/2006/relationships/customXml" Target="../ink/ink120.xml"/><Relationship Id="rId600" Type="http://schemas.openxmlformats.org/officeDocument/2006/relationships/customXml" Target="../ink/ink171.xml"/><Relationship Id="rId621" Type="http://schemas.openxmlformats.org/officeDocument/2006/relationships/image" Target="../media/image177.png"/><Relationship Id="rId642" Type="http://schemas.openxmlformats.org/officeDocument/2006/relationships/customXml" Target="../ink/ink192.xml"/><Relationship Id="rId502" Type="http://schemas.openxmlformats.org/officeDocument/2006/relationships/customXml" Target="../ink/ink122.xml"/><Relationship Id="rId523" Type="http://schemas.openxmlformats.org/officeDocument/2006/relationships/image" Target="../media/image128.png"/><Relationship Id="rId544" Type="http://schemas.openxmlformats.org/officeDocument/2006/relationships/customXml" Target="../ink/ink143.xml"/><Relationship Id="rId565" Type="http://schemas.openxmlformats.org/officeDocument/2006/relationships/image" Target="../media/image149.png"/><Relationship Id="rId586" Type="http://schemas.openxmlformats.org/officeDocument/2006/relationships/customXml" Target="../ink/ink164.xml"/><Relationship Id="rId425" Type="http://schemas.openxmlformats.org/officeDocument/2006/relationships/image" Target="../media/image79.png"/><Relationship Id="rId446" Type="http://schemas.openxmlformats.org/officeDocument/2006/relationships/customXml" Target="../ink/ink94.xml"/><Relationship Id="rId467" Type="http://schemas.openxmlformats.org/officeDocument/2006/relationships/image" Target="../media/image100.png"/><Relationship Id="rId611" Type="http://schemas.openxmlformats.org/officeDocument/2006/relationships/image" Target="../media/image172.png"/><Relationship Id="rId632" Type="http://schemas.openxmlformats.org/officeDocument/2006/relationships/customXml" Target="../ink/ink187.xml"/><Relationship Id="rId488" Type="http://schemas.openxmlformats.org/officeDocument/2006/relationships/customXml" Target="../ink/ink115.xml"/><Relationship Id="rId513" Type="http://schemas.openxmlformats.org/officeDocument/2006/relationships/image" Target="../media/image123.png"/><Relationship Id="rId534" Type="http://schemas.openxmlformats.org/officeDocument/2006/relationships/customXml" Target="../ink/ink138.xml"/><Relationship Id="rId555" Type="http://schemas.openxmlformats.org/officeDocument/2006/relationships/image" Target="../media/image144.png"/><Relationship Id="rId576" Type="http://schemas.openxmlformats.org/officeDocument/2006/relationships/customXml" Target="../ink/ink159.xml"/><Relationship Id="rId597" Type="http://schemas.openxmlformats.org/officeDocument/2006/relationships/image" Target="../media/image165.png"/><Relationship Id="rId436" Type="http://schemas.openxmlformats.org/officeDocument/2006/relationships/customXml" Target="../ink/ink89.xml"/><Relationship Id="rId457" Type="http://schemas.openxmlformats.org/officeDocument/2006/relationships/image" Target="../media/image95.png"/><Relationship Id="rId601" Type="http://schemas.openxmlformats.org/officeDocument/2006/relationships/image" Target="../media/image167.png"/><Relationship Id="rId622" Type="http://schemas.openxmlformats.org/officeDocument/2006/relationships/customXml" Target="../ink/ink182.xml"/><Relationship Id="rId643" Type="http://schemas.openxmlformats.org/officeDocument/2006/relationships/image" Target="../media/image188.png"/><Relationship Id="rId478" Type="http://schemas.openxmlformats.org/officeDocument/2006/relationships/customXml" Target="../ink/ink110.xml"/><Relationship Id="rId499" Type="http://schemas.openxmlformats.org/officeDocument/2006/relationships/image" Target="../media/image116.png"/><Relationship Id="rId503" Type="http://schemas.openxmlformats.org/officeDocument/2006/relationships/image" Target="../media/image118.png"/><Relationship Id="rId524" Type="http://schemas.openxmlformats.org/officeDocument/2006/relationships/customXml" Target="../ink/ink133.xml"/><Relationship Id="rId545" Type="http://schemas.openxmlformats.org/officeDocument/2006/relationships/image" Target="../media/image139.png"/><Relationship Id="rId566" Type="http://schemas.openxmlformats.org/officeDocument/2006/relationships/customXml" Target="../ink/ink154.xml"/><Relationship Id="rId587" Type="http://schemas.openxmlformats.org/officeDocument/2006/relationships/image" Target="../media/image160.png"/><Relationship Id="rId426" Type="http://schemas.openxmlformats.org/officeDocument/2006/relationships/customXml" Target="../ink/ink84.xml"/><Relationship Id="rId447" Type="http://schemas.openxmlformats.org/officeDocument/2006/relationships/image" Target="../media/image90.png"/><Relationship Id="rId612" Type="http://schemas.openxmlformats.org/officeDocument/2006/relationships/customXml" Target="../ink/ink177.xml"/><Relationship Id="rId633" Type="http://schemas.openxmlformats.org/officeDocument/2006/relationships/image" Target="../media/image183.png"/><Relationship Id="rId468" Type="http://schemas.openxmlformats.org/officeDocument/2006/relationships/customXml" Target="../ink/ink105.xml"/><Relationship Id="rId489" Type="http://schemas.openxmlformats.org/officeDocument/2006/relationships/image" Target="../media/image111.png"/><Relationship Id="rId514" Type="http://schemas.openxmlformats.org/officeDocument/2006/relationships/customXml" Target="../ink/ink128.xml"/><Relationship Id="rId535" Type="http://schemas.openxmlformats.org/officeDocument/2006/relationships/image" Target="../media/image134.png"/><Relationship Id="rId556" Type="http://schemas.openxmlformats.org/officeDocument/2006/relationships/customXml" Target="../ink/ink149.xml"/><Relationship Id="rId577" Type="http://schemas.openxmlformats.org/officeDocument/2006/relationships/image" Target="../media/image155.png"/><Relationship Id="rId598" Type="http://schemas.openxmlformats.org/officeDocument/2006/relationships/customXml" Target="../ink/ink170.xml"/><Relationship Id="rId602" Type="http://schemas.openxmlformats.org/officeDocument/2006/relationships/customXml" Target="../ink/ink172.xml"/><Relationship Id="rId432" Type="http://schemas.openxmlformats.org/officeDocument/2006/relationships/customXml" Target="../ink/ink87.xml"/><Relationship Id="rId437" Type="http://schemas.openxmlformats.org/officeDocument/2006/relationships/image" Target="../media/image85.png"/><Relationship Id="rId453" Type="http://schemas.openxmlformats.org/officeDocument/2006/relationships/image" Target="../media/image93.png"/><Relationship Id="rId458" Type="http://schemas.openxmlformats.org/officeDocument/2006/relationships/customXml" Target="../ink/ink100.xml"/><Relationship Id="rId474" Type="http://schemas.openxmlformats.org/officeDocument/2006/relationships/customXml" Target="../ink/ink108.xml"/><Relationship Id="rId479" Type="http://schemas.openxmlformats.org/officeDocument/2006/relationships/image" Target="../media/image106.png"/><Relationship Id="rId509" Type="http://schemas.openxmlformats.org/officeDocument/2006/relationships/image" Target="../media/image121.png"/><Relationship Id="rId623" Type="http://schemas.openxmlformats.org/officeDocument/2006/relationships/image" Target="../media/image178.png"/><Relationship Id="rId644" Type="http://schemas.openxmlformats.org/officeDocument/2006/relationships/customXml" Target="../ink/ink193.xml"/><Relationship Id="rId490" Type="http://schemas.openxmlformats.org/officeDocument/2006/relationships/customXml" Target="../ink/ink116.xml"/><Relationship Id="rId495" Type="http://schemas.openxmlformats.org/officeDocument/2006/relationships/image" Target="../media/image114.png"/><Relationship Id="rId504" Type="http://schemas.openxmlformats.org/officeDocument/2006/relationships/customXml" Target="../ink/ink123.xml"/><Relationship Id="rId525" Type="http://schemas.openxmlformats.org/officeDocument/2006/relationships/image" Target="../media/image129.png"/><Relationship Id="rId546" Type="http://schemas.openxmlformats.org/officeDocument/2006/relationships/customXml" Target="../ink/ink144.xml"/><Relationship Id="rId567" Type="http://schemas.openxmlformats.org/officeDocument/2006/relationships/image" Target="../media/image150.png"/><Relationship Id="rId520" Type="http://schemas.openxmlformats.org/officeDocument/2006/relationships/customXml" Target="../ink/ink131.xml"/><Relationship Id="rId541" Type="http://schemas.openxmlformats.org/officeDocument/2006/relationships/image" Target="../media/image137.png"/><Relationship Id="rId562" Type="http://schemas.openxmlformats.org/officeDocument/2006/relationships/customXml" Target="../ink/ink152.xml"/><Relationship Id="rId583" Type="http://schemas.openxmlformats.org/officeDocument/2006/relationships/image" Target="../media/image158.png"/><Relationship Id="rId588" Type="http://schemas.openxmlformats.org/officeDocument/2006/relationships/customXml" Target="../ink/ink165.xml"/><Relationship Id="rId618" Type="http://schemas.openxmlformats.org/officeDocument/2006/relationships/customXml" Target="../ink/ink180.xml"/><Relationship Id="rId639" Type="http://schemas.openxmlformats.org/officeDocument/2006/relationships/image" Target="../media/image186.png"/><Relationship Id="rId4" Type="http://schemas.openxmlformats.org/officeDocument/2006/relationships/customXml" Target="../ink/ink79.xml"/><Relationship Id="rId422" Type="http://schemas.openxmlformats.org/officeDocument/2006/relationships/customXml" Target="../ink/ink82.xml"/><Relationship Id="rId427" Type="http://schemas.openxmlformats.org/officeDocument/2006/relationships/image" Target="../media/image80.png"/><Relationship Id="rId443" Type="http://schemas.openxmlformats.org/officeDocument/2006/relationships/image" Target="../media/image88.png"/><Relationship Id="rId448" Type="http://schemas.openxmlformats.org/officeDocument/2006/relationships/customXml" Target="../ink/ink95.xml"/><Relationship Id="rId464" Type="http://schemas.openxmlformats.org/officeDocument/2006/relationships/customXml" Target="../ink/ink103.xml"/><Relationship Id="rId469" Type="http://schemas.openxmlformats.org/officeDocument/2006/relationships/image" Target="../media/image101.png"/><Relationship Id="rId613" Type="http://schemas.openxmlformats.org/officeDocument/2006/relationships/image" Target="../media/image173.png"/><Relationship Id="rId634" Type="http://schemas.openxmlformats.org/officeDocument/2006/relationships/customXml" Target="../ink/ink188.xml"/><Relationship Id="rId480" Type="http://schemas.openxmlformats.org/officeDocument/2006/relationships/customXml" Target="../ink/ink111.xml"/><Relationship Id="rId515" Type="http://schemas.openxmlformats.org/officeDocument/2006/relationships/image" Target="../media/image124.png"/><Relationship Id="rId536" Type="http://schemas.openxmlformats.org/officeDocument/2006/relationships/customXml" Target="../ink/ink139.xml"/><Relationship Id="rId557" Type="http://schemas.openxmlformats.org/officeDocument/2006/relationships/image" Target="../media/image145.png"/><Relationship Id="rId578" Type="http://schemas.openxmlformats.org/officeDocument/2006/relationships/customXml" Target="../ink/ink160.xml"/><Relationship Id="rId599" Type="http://schemas.openxmlformats.org/officeDocument/2006/relationships/image" Target="../media/image166.png"/><Relationship Id="rId417" Type="http://schemas.openxmlformats.org/officeDocument/2006/relationships/image" Target="../media/image227.png"/><Relationship Id="rId438" Type="http://schemas.openxmlformats.org/officeDocument/2006/relationships/customXml" Target="../ink/ink90.xml"/><Relationship Id="rId459" Type="http://schemas.openxmlformats.org/officeDocument/2006/relationships/image" Target="../media/image96.png"/><Relationship Id="rId603" Type="http://schemas.openxmlformats.org/officeDocument/2006/relationships/image" Target="../media/image168.png"/><Relationship Id="rId624" Type="http://schemas.openxmlformats.org/officeDocument/2006/relationships/customXml" Target="../ink/ink183.xml"/><Relationship Id="rId645" Type="http://schemas.openxmlformats.org/officeDocument/2006/relationships/image" Target="../media/image189.png"/><Relationship Id="rId470" Type="http://schemas.openxmlformats.org/officeDocument/2006/relationships/customXml" Target="../ink/ink106.xml"/><Relationship Id="rId491" Type="http://schemas.openxmlformats.org/officeDocument/2006/relationships/image" Target="../media/image112.png"/><Relationship Id="rId505" Type="http://schemas.openxmlformats.org/officeDocument/2006/relationships/image" Target="../media/image119.png"/><Relationship Id="rId526" Type="http://schemas.openxmlformats.org/officeDocument/2006/relationships/customXml" Target="../ink/ink134.xml"/><Relationship Id="rId547" Type="http://schemas.openxmlformats.org/officeDocument/2006/relationships/image" Target="../media/image140.png"/><Relationship Id="rId568" Type="http://schemas.openxmlformats.org/officeDocument/2006/relationships/customXml" Target="../ink/ink155.xml"/><Relationship Id="rId589" Type="http://schemas.openxmlformats.org/officeDocument/2006/relationships/image" Target="../media/image161.png"/><Relationship Id="rId428" Type="http://schemas.openxmlformats.org/officeDocument/2006/relationships/customXml" Target="../ink/ink85.xml"/><Relationship Id="rId449" Type="http://schemas.openxmlformats.org/officeDocument/2006/relationships/image" Target="../media/image91.png"/><Relationship Id="rId614" Type="http://schemas.openxmlformats.org/officeDocument/2006/relationships/customXml" Target="../ink/ink178.xml"/><Relationship Id="rId635" Type="http://schemas.openxmlformats.org/officeDocument/2006/relationships/image" Target="../media/image184.png"/><Relationship Id="rId460" Type="http://schemas.openxmlformats.org/officeDocument/2006/relationships/customXml" Target="../ink/ink101.xml"/><Relationship Id="rId481" Type="http://schemas.openxmlformats.org/officeDocument/2006/relationships/image" Target="../media/image107.png"/><Relationship Id="rId516" Type="http://schemas.openxmlformats.org/officeDocument/2006/relationships/customXml" Target="../ink/ink129.xml"/><Relationship Id="rId537" Type="http://schemas.openxmlformats.org/officeDocument/2006/relationships/image" Target="../media/image135.png"/><Relationship Id="rId558" Type="http://schemas.openxmlformats.org/officeDocument/2006/relationships/customXml" Target="../ink/ink150.xml"/><Relationship Id="rId579" Type="http://schemas.openxmlformats.org/officeDocument/2006/relationships/image" Target="../media/image156.png"/><Relationship Id="rId418" Type="http://schemas.openxmlformats.org/officeDocument/2006/relationships/customXml" Target="../ink/ink80.xml"/><Relationship Id="rId439" Type="http://schemas.openxmlformats.org/officeDocument/2006/relationships/image" Target="../media/image86.png"/><Relationship Id="rId590" Type="http://schemas.openxmlformats.org/officeDocument/2006/relationships/customXml" Target="../ink/ink166.xml"/><Relationship Id="rId604" Type="http://schemas.openxmlformats.org/officeDocument/2006/relationships/customXml" Target="../ink/ink173.xml"/><Relationship Id="rId625" Type="http://schemas.openxmlformats.org/officeDocument/2006/relationships/image" Target="../media/image179.png"/><Relationship Id="rId646" Type="http://schemas.openxmlformats.org/officeDocument/2006/relationships/customXml" Target="../ink/ink194.xml"/><Relationship Id="rId450" Type="http://schemas.openxmlformats.org/officeDocument/2006/relationships/customXml" Target="../ink/ink96.xml"/><Relationship Id="rId471" Type="http://schemas.openxmlformats.org/officeDocument/2006/relationships/image" Target="../media/image102.png"/><Relationship Id="rId506" Type="http://schemas.openxmlformats.org/officeDocument/2006/relationships/customXml" Target="../ink/ink124.xml"/><Relationship Id="rId492" Type="http://schemas.openxmlformats.org/officeDocument/2006/relationships/customXml" Target="../ink/ink117.xml"/><Relationship Id="rId527" Type="http://schemas.openxmlformats.org/officeDocument/2006/relationships/image" Target="../media/image130.png"/><Relationship Id="rId548" Type="http://schemas.openxmlformats.org/officeDocument/2006/relationships/customXml" Target="../ink/ink145.xml"/><Relationship Id="rId569" Type="http://schemas.openxmlformats.org/officeDocument/2006/relationships/image" Target="../media/image151.png"/><Relationship Id="rId429" Type="http://schemas.openxmlformats.org/officeDocument/2006/relationships/image" Target="../media/image81.png"/><Relationship Id="rId580" Type="http://schemas.openxmlformats.org/officeDocument/2006/relationships/customXml" Target="../ink/ink161.xml"/><Relationship Id="rId615" Type="http://schemas.openxmlformats.org/officeDocument/2006/relationships/image" Target="../media/image174.png"/><Relationship Id="rId636" Type="http://schemas.openxmlformats.org/officeDocument/2006/relationships/customXml" Target="../ink/ink189.xml"/><Relationship Id="rId1" Type="http://schemas.openxmlformats.org/officeDocument/2006/relationships/slideLayout" Target="../slideLayouts/slideLayout1.xml"/><Relationship Id="rId440" Type="http://schemas.openxmlformats.org/officeDocument/2006/relationships/customXml" Target="../ink/ink91.xml"/><Relationship Id="rId461" Type="http://schemas.openxmlformats.org/officeDocument/2006/relationships/image" Target="../media/image97.png"/><Relationship Id="rId482" Type="http://schemas.openxmlformats.org/officeDocument/2006/relationships/customXml" Target="../ink/ink112.xml"/><Relationship Id="rId517" Type="http://schemas.openxmlformats.org/officeDocument/2006/relationships/image" Target="../media/image125.png"/><Relationship Id="rId538" Type="http://schemas.openxmlformats.org/officeDocument/2006/relationships/customXml" Target="../ink/ink140.xml"/><Relationship Id="rId559" Type="http://schemas.openxmlformats.org/officeDocument/2006/relationships/image" Target="../media/image146.png"/><Relationship Id="rId419" Type="http://schemas.openxmlformats.org/officeDocument/2006/relationships/image" Target="../media/image76.png"/><Relationship Id="rId570" Type="http://schemas.openxmlformats.org/officeDocument/2006/relationships/customXml" Target="../ink/ink156.xml"/><Relationship Id="rId591" Type="http://schemas.openxmlformats.org/officeDocument/2006/relationships/image" Target="../media/image162.png"/><Relationship Id="rId605" Type="http://schemas.openxmlformats.org/officeDocument/2006/relationships/image" Target="../media/image169.png"/><Relationship Id="rId626" Type="http://schemas.openxmlformats.org/officeDocument/2006/relationships/customXml" Target="../ink/ink184.xml"/><Relationship Id="rId430" Type="http://schemas.openxmlformats.org/officeDocument/2006/relationships/customXml" Target="../ink/ink86.xml"/><Relationship Id="rId647" Type="http://schemas.openxmlformats.org/officeDocument/2006/relationships/image" Target="../media/image190.png"/><Relationship Id="rId451" Type="http://schemas.openxmlformats.org/officeDocument/2006/relationships/image" Target="../media/image92.png"/><Relationship Id="rId472" Type="http://schemas.openxmlformats.org/officeDocument/2006/relationships/customXml" Target="../ink/ink107.xml"/><Relationship Id="rId493" Type="http://schemas.openxmlformats.org/officeDocument/2006/relationships/image" Target="../media/image113.png"/><Relationship Id="rId507" Type="http://schemas.openxmlformats.org/officeDocument/2006/relationships/image" Target="../media/image120.png"/><Relationship Id="rId528" Type="http://schemas.openxmlformats.org/officeDocument/2006/relationships/customXml" Target="../ink/ink135.xml"/><Relationship Id="rId549" Type="http://schemas.openxmlformats.org/officeDocument/2006/relationships/image" Target="../media/image141.png"/><Relationship Id="rId560" Type="http://schemas.openxmlformats.org/officeDocument/2006/relationships/customXml" Target="../ink/ink151.xml"/><Relationship Id="rId581" Type="http://schemas.openxmlformats.org/officeDocument/2006/relationships/image" Target="../media/image157.png"/><Relationship Id="rId420" Type="http://schemas.openxmlformats.org/officeDocument/2006/relationships/customXml" Target="../ink/ink81.xml"/><Relationship Id="rId616" Type="http://schemas.openxmlformats.org/officeDocument/2006/relationships/customXml" Target="../ink/ink179.xml"/><Relationship Id="rId637" Type="http://schemas.openxmlformats.org/officeDocument/2006/relationships/image" Target="../media/image185.png"/><Relationship Id="rId2" Type="http://schemas.openxmlformats.org/officeDocument/2006/relationships/notesSlide" Target="../notesSlides/notesSlide13.xml"/><Relationship Id="rId441" Type="http://schemas.openxmlformats.org/officeDocument/2006/relationships/image" Target="../media/image87.png"/><Relationship Id="rId462" Type="http://schemas.openxmlformats.org/officeDocument/2006/relationships/customXml" Target="../ink/ink102.xml"/><Relationship Id="rId483" Type="http://schemas.openxmlformats.org/officeDocument/2006/relationships/image" Target="../media/image108.png"/><Relationship Id="rId518" Type="http://schemas.openxmlformats.org/officeDocument/2006/relationships/customXml" Target="../ink/ink130.xml"/><Relationship Id="rId539" Type="http://schemas.openxmlformats.org/officeDocument/2006/relationships/image" Target="../media/image136.png"/><Relationship Id="rId550" Type="http://schemas.openxmlformats.org/officeDocument/2006/relationships/customXml" Target="../ink/ink146.xml"/><Relationship Id="rId571" Type="http://schemas.openxmlformats.org/officeDocument/2006/relationships/image" Target="../media/image152.png"/><Relationship Id="rId592" Type="http://schemas.openxmlformats.org/officeDocument/2006/relationships/customXml" Target="../ink/ink167.xml"/><Relationship Id="rId606" Type="http://schemas.openxmlformats.org/officeDocument/2006/relationships/customXml" Target="../ink/ink174.xml"/><Relationship Id="rId627" Type="http://schemas.openxmlformats.org/officeDocument/2006/relationships/image" Target="../media/image180.png"/><Relationship Id="rId648" Type="http://schemas.openxmlformats.org/officeDocument/2006/relationships/customXml" Target="../ink/ink195.xml"/><Relationship Id="rId431" Type="http://schemas.openxmlformats.org/officeDocument/2006/relationships/image" Target="../media/image82.png"/><Relationship Id="rId452" Type="http://schemas.openxmlformats.org/officeDocument/2006/relationships/customXml" Target="../ink/ink97.xml"/><Relationship Id="rId473" Type="http://schemas.openxmlformats.org/officeDocument/2006/relationships/image" Target="../media/image103.png"/><Relationship Id="rId494" Type="http://schemas.openxmlformats.org/officeDocument/2006/relationships/customXml" Target="../ink/ink118.xml"/><Relationship Id="rId508" Type="http://schemas.openxmlformats.org/officeDocument/2006/relationships/customXml" Target="../ink/ink125.xml"/><Relationship Id="rId529" Type="http://schemas.openxmlformats.org/officeDocument/2006/relationships/image" Target="../media/image131.png"/><Relationship Id="rId540" Type="http://schemas.openxmlformats.org/officeDocument/2006/relationships/customXml" Target="../ink/ink141.xml"/><Relationship Id="rId561" Type="http://schemas.openxmlformats.org/officeDocument/2006/relationships/image" Target="../media/image147.png"/><Relationship Id="rId582" Type="http://schemas.openxmlformats.org/officeDocument/2006/relationships/customXml" Target="../ink/ink162.xml"/><Relationship Id="rId617" Type="http://schemas.openxmlformats.org/officeDocument/2006/relationships/image" Target="../media/image175.png"/><Relationship Id="rId638" Type="http://schemas.openxmlformats.org/officeDocument/2006/relationships/customXml" Target="../ink/ink190.xml"/><Relationship Id="rId3" Type="http://schemas.openxmlformats.org/officeDocument/2006/relationships/image" Target="../media/image3.png"/><Relationship Id="rId421" Type="http://schemas.openxmlformats.org/officeDocument/2006/relationships/image" Target="../media/image77.png"/><Relationship Id="rId442" Type="http://schemas.openxmlformats.org/officeDocument/2006/relationships/customXml" Target="../ink/ink92.xml"/><Relationship Id="rId463" Type="http://schemas.openxmlformats.org/officeDocument/2006/relationships/image" Target="../media/image98.png"/><Relationship Id="rId484" Type="http://schemas.openxmlformats.org/officeDocument/2006/relationships/customXml" Target="../ink/ink113.xml"/><Relationship Id="rId519" Type="http://schemas.openxmlformats.org/officeDocument/2006/relationships/image" Target="../media/image126.png"/><Relationship Id="rId530" Type="http://schemas.openxmlformats.org/officeDocument/2006/relationships/customXml" Target="../ink/ink136.xml"/><Relationship Id="rId551" Type="http://schemas.openxmlformats.org/officeDocument/2006/relationships/image" Target="../media/image142.png"/><Relationship Id="rId572" Type="http://schemas.openxmlformats.org/officeDocument/2006/relationships/customXml" Target="../ink/ink157.xml"/><Relationship Id="rId593" Type="http://schemas.openxmlformats.org/officeDocument/2006/relationships/image" Target="../media/image163.png"/><Relationship Id="rId607" Type="http://schemas.openxmlformats.org/officeDocument/2006/relationships/image" Target="../media/image170.png"/><Relationship Id="rId628" Type="http://schemas.openxmlformats.org/officeDocument/2006/relationships/customXml" Target="../ink/ink185.xml"/><Relationship Id="rId649" Type="http://schemas.openxmlformats.org/officeDocument/2006/relationships/image" Target="../media/image191.png"/></Relationships>
</file>

<file path=ppt/slides/_rels/slide14.xml.rels><?xml version="1.0" encoding="UTF-8" standalone="yes"?>
<Relationships xmlns="http://schemas.openxmlformats.org/package/2006/relationships"><Relationship Id="rId26" Type="http://schemas.openxmlformats.org/officeDocument/2006/relationships/customXml" Target="../ink/ink207.xml"/><Relationship Id="rId21" Type="http://schemas.openxmlformats.org/officeDocument/2006/relationships/image" Target="../media/image199.png"/><Relationship Id="rId34" Type="http://schemas.openxmlformats.org/officeDocument/2006/relationships/customXml" Target="../ink/ink211.xml"/><Relationship Id="rId42" Type="http://schemas.openxmlformats.org/officeDocument/2006/relationships/customXml" Target="../ink/ink215.xml"/><Relationship Id="rId47" Type="http://schemas.openxmlformats.org/officeDocument/2006/relationships/image" Target="../media/image212.png"/><Relationship Id="rId50" Type="http://schemas.openxmlformats.org/officeDocument/2006/relationships/customXml" Target="../ink/ink219.xml"/><Relationship Id="rId55" Type="http://schemas.openxmlformats.org/officeDocument/2006/relationships/image" Target="../media/image216.png"/><Relationship Id="rId63" Type="http://schemas.openxmlformats.org/officeDocument/2006/relationships/image" Target="../media/image220.png"/><Relationship Id="rId7" Type="http://schemas.openxmlformats.org/officeDocument/2006/relationships/image" Target="../media/image192.png"/><Relationship Id="rId2" Type="http://schemas.openxmlformats.org/officeDocument/2006/relationships/notesSlide" Target="../notesSlides/notesSlide14.xml"/><Relationship Id="rId16" Type="http://schemas.openxmlformats.org/officeDocument/2006/relationships/customXml" Target="../ink/ink202.xml"/><Relationship Id="rId29" Type="http://schemas.openxmlformats.org/officeDocument/2006/relationships/image" Target="../media/image203.png"/><Relationship Id="rId11" Type="http://schemas.openxmlformats.org/officeDocument/2006/relationships/image" Target="../media/image194.png"/><Relationship Id="rId24" Type="http://schemas.openxmlformats.org/officeDocument/2006/relationships/customXml" Target="../ink/ink206.xml"/><Relationship Id="rId32" Type="http://schemas.openxmlformats.org/officeDocument/2006/relationships/customXml" Target="../ink/ink210.xml"/><Relationship Id="rId37" Type="http://schemas.openxmlformats.org/officeDocument/2006/relationships/image" Target="../media/image207.png"/><Relationship Id="rId40" Type="http://schemas.openxmlformats.org/officeDocument/2006/relationships/customXml" Target="../ink/ink214.xml"/><Relationship Id="rId45" Type="http://schemas.openxmlformats.org/officeDocument/2006/relationships/image" Target="../media/image211.png"/><Relationship Id="rId53" Type="http://schemas.openxmlformats.org/officeDocument/2006/relationships/image" Target="../media/image215.png"/><Relationship Id="rId58" Type="http://schemas.openxmlformats.org/officeDocument/2006/relationships/customXml" Target="../ink/ink223.xml"/><Relationship Id="rId66" Type="http://schemas.openxmlformats.org/officeDocument/2006/relationships/customXml" Target="../ink/ink227.xml"/><Relationship Id="rId5" Type="http://schemas.openxmlformats.org/officeDocument/2006/relationships/image" Target="../media/image5.png"/><Relationship Id="rId61" Type="http://schemas.openxmlformats.org/officeDocument/2006/relationships/image" Target="../media/image219.png"/><Relationship Id="rId19" Type="http://schemas.openxmlformats.org/officeDocument/2006/relationships/image" Target="../media/image198.png"/><Relationship Id="rId14" Type="http://schemas.openxmlformats.org/officeDocument/2006/relationships/customXml" Target="../ink/ink201.xml"/><Relationship Id="rId22" Type="http://schemas.openxmlformats.org/officeDocument/2006/relationships/customXml" Target="../ink/ink205.xml"/><Relationship Id="rId27" Type="http://schemas.openxmlformats.org/officeDocument/2006/relationships/image" Target="../media/image202.png"/><Relationship Id="rId30" Type="http://schemas.openxmlformats.org/officeDocument/2006/relationships/customXml" Target="../ink/ink209.xml"/><Relationship Id="rId35" Type="http://schemas.openxmlformats.org/officeDocument/2006/relationships/image" Target="../media/image206.png"/><Relationship Id="rId43" Type="http://schemas.openxmlformats.org/officeDocument/2006/relationships/image" Target="../media/image210.png"/><Relationship Id="rId48" Type="http://schemas.openxmlformats.org/officeDocument/2006/relationships/customXml" Target="../ink/ink218.xml"/><Relationship Id="rId56" Type="http://schemas.openxmlformats.org/officeDocument/2006/relationships/customXml" Target="../ink/ink222.xml"/><Relationship Id="rId64" Type="http://schemas.openxmlformats.org/officeDocument/2006/relationships/customXml" Target="../ink/ink226.xml"/><Relationship Id="rId8" Type="http://schemas.openxmlformats.org/officeDocument/2006/relationships/customXml" Target="../ink/ink198.xml"/><Relationship Id="rId51" Type="http://schemas.openxmlformats.org/officeDocument/2006/relationships/image" Target="../media/image214.png"/><Relationship Id="rId3" Type="http://schemas.openxmlformats.org/officeDocument/2006/relationships/image" Target="../media/image3.png"/><Relationship Id="rId12" Type="http://schemas.openxmlformats.org/officeDocument/2006/relationships/customXml" Target="../ink/ink200.xml"/><Relationship Id="rId17" Type="http://schemas.openxmlformats.org/officeDocument/2006/relationships/image" Target="../media/image197.png"/><Relationship Id="rId25" Type="http://schemas.openxmlformats.org/officeDocument/2006/relationships/image" Target="../media/image201.png"/><Relationship Id="rId33" Type="http://schemas.openxmlformats.org/officeDocument/2006/relationships/image" Target="../media/image205.png"/><Relationship Id="rId38" Type="http://schemas.openxmlformats.org/officeDocument/2006/relationships/customXml" Target="../ink/ink213.xml"/><Relationship Id="rId46" Type="http://schemas.openxmlformats.org/officeDocument/2006/relationships/customXml" Target="../ink/ink217.xml"/><Relationship Id="rId59" Type="http://schemas.openxmlformats.org/officeDocument/2006/relationships/image" Target="../media/image218.png"/><Relationship Id="rId67" Type="http://schemas.openxmlformats.org/officeDocument/2006/relationships/image" Target="../media/image222.png"/><Relationship Id="rId20" Type="http://schemas.openxmlformats.org/officeDocument/2006/relationships/customXml" Target="../ink/ink204.xml"/><Relationship Id="rId41" Type="http://schemas.openxmlformats.org/officeDocument/2006/relationships/image" Target="../media/image209.png"/><Relationship Id="rId54" Type="http://schemas.openxmlformats.org/officeDocument/2006/relationships/customXml" Target="../ink/ink221.xml"/><Relationship Id="rId62" Type="http://schemas.openxmlformats.org/officeDocument/2006/relationships/customXml" Target="../ink/ink225.xml"/><Relationship Id="rId1" Type="http://schemas.openxmlformats.org/officeDocument/2006/relationships/slideLayout" Target="../slideLayouts/slideLayout1.xml"/><Relationship Id="rId6" Type="http://schemas.openxmlformats.org/officeDocument/2006/relationships/customXml" Target="../ink/ink197.xml"/><Relationship Id="rId15" Type="http://schemas.openxmlformats.org/officeDocument/2006/relationships/image" Target="../media/image196.png"/><Relationship Id="rId23" Type="http://schemas.openxmlformats.org/officeDocument/2006/relationships/image" Target="../media/image200.png"/><Relationship Id="rId28" Type="http://schemas.openxmlformats.org/officeDocument/2006/relationships/customXml" Target="../ink/ink208.xml"/><Relationship Id="rId36" Type="http://schemas.openxmlformats.org/officeDocument/2006/relationships/customXml" Target="../ink/ink212.xml"/><Relationship Id="rId49" Type="http://schemas.openxmlformats.org/officeDocument/2006/relationships/image" Target="../media/image213.png"/><Relationship Id="rId57" Type="http://schemas.openxmlformats.org/officeDocument/2006/relationships/image" Target="../media/image217.png"/><Relationship Id="rId10" Type="http://schemas.openxmlformats.org/officeDocument/2006/relationships/customXml" Target="../ink/ink199.xml"/><Relationship Id="rId31" Type="http://schemas.openxmlformats.org/officeDocument/2006/relationships/image" Target="../media/image204.png"/><Relationship Id="rId44" Type="http://schemas.openxmlformats.org/officeDocument/2006/relationships/customXml" Target="../ink/ink216.xml"/><Relationship Id="rId52" Type="http://schemas.openxmlformats.org/officeDocument/2006/relationships/customXml" Target="../ink/ink220.xml"/><Relationship Id="rId60" Type="http://schemas.openxmlformats.org/officeDocument/2006/relationships/customXml" Target="../ink/ink224.xml"/><Relationship Id="rId65" Type="http://schemas.openxmlformats.org/officeDocument/2006/relationships/image" Target="../media/image221.png"/><Relationship Id="rId4" Type="http://schemas.openxmlformats.org/officeDocument/2006/relationships/customXml" Target="../ink/ink196.xml"/><Relationship Id="rId9" Type="http://schemas.openxmlformats.org/officeDocument/2006/relationships/image" Target="../media/image193.png"/><Relationship Id="rId13" Type="http://schemas.openxmlformats.org/officeDocument/2006/relationships/image" Target="../media/image195.png"/><Relationship Id="rId18" Type="http://schemas.openxmlformats.org/officeDocument/2006/relationships/customXml" Target="../ink/ink203.xml"/><Relationship Id="rId39" Type="http://schemas.openxmlformats.org/officeDocument/2006/relationships/image" Target="../media/image208.png"/></Relationships>
</file>

<file path=ppt/slides/_rels/slide15.xml.rels><?xml version="1.0" encoding="UTF-8" standalone="yes"?>
<Relationships xmlns="http://schemas.openxmlformats.org/package/2006/relationships"><Relationship Id="rId13" Type="http://schemas.openxmlformats.org/officeDocument/2006/relationships/image" Target="../media/image226.png"/><Relationship Id="rId18" Type="http://schemas.openxmlformats.org/officeDocument/2006/relationships/customXml" Target="../ink/ink235.xml"/><Relationship Id="rId26" Type="http://schemas.openxmlformats.org/officeDocument/2006/relationships/customXml" Target="../ink/ink239.xml"/><Relationship Id="rId39" Type="http://schemas.openxmlformats.org/officeDocument/2006/relationships/image" Target="../media/image240.png"/><Relationship Id="rId21" Type="http://schemas.openxmlformats.org/officeDocument/2006/relationships/image" Target="../media/image231.png"/><Relationship Id="rId34" Type="http://schemas.openxmlformats.org/officeDocument/2006/relationships/customXml" Target="../ink/ink243.xml"/><Relationship Id="rId42" Type="http://schemas.openxmlformats.org/officeDocument/2006/relationships/customXml" Target="../ink/ink247.xml"/><Relationship Id="rId47" Type="http://schemas.openxmlformats.org/officeDocument/2006/relationships/image" Target="../media/image244.png"/><Relationship Id="rId7" Type="http://schemas.openxmlformats.org/officeDocument/2006/relationships/image" Target="../media/image223.png"/><Relationship Id="rId2" Type="http://schemas.openxmlformats.org/officeDocument/2006/relationships/notesSlide" Target="../notesSlides/notesSlide15.xml"/><Relationship Id="rId16" Type="http://schemas.openxmlformats.org/officeDocument/2006/relationships/customXml" Target="../ink/ink234.xml"/><Relationship Id="rId29" Type="http://schemas.openxmlformats.org/officeDocument/2006/relationships/image" Target="../media/image235.png"/><Relationship Id="rId11" Type="http://schemas.openxmlformats.org/officeDocument/2006/relationships/image" Target="../media/image225.png"/><Relationship Id="rId24" Type="http://schemas.openxmlformats.org/officeDocument/2006/relationships/customXml" Target="../ink/ink238.xml"/><Relationship Id="rId32" Type="http://schemas.openxmlformats.org/officeDocument/2006/relationships/customXml" Target="../ink/ink242.xml"/><Relationship Id="rId37" Type="http://schemas.openxmlformats.org/officeDocument/2006/relationships/image" Target="../media/image239.png"/><Relationship Id="rId40" Type="http://schemas.openxmlformats.org/officeDocument/2006/relationships/customXml" Target="../ink/ink246.xml"/><Relationship Id="rId45" Type="http://schemas.openxmlformats.org/officeDocument/2006/relationships/image" Target="../media/image243.png"/><Relationship Id="rId5" Type="http://schemas.openxmlformats.org/officeDocument/2006/relationships/image" Target="../media/image5.png"/><Relationship Id="rId15" Type="http://schemas.openxmlformats.org/officeDocument/2006/relationships/image" Target="../media/image228.png"/><Relationship Id="rId23" Type="http://schemas.openxmlformats.org/officeDocument/2006/relationships/image" Target="../media/image232.png"/><Relationship Id="rId28" Type="http://schemas.openxmlformats.org/officeDocument/2006/relationships/customXml" Target="../ink/ink240.xml"/><Relationship Id="rId36" Type="http://schemas.openxmlformats.org/officeDocument/2006/relationships/customXml" Target="../ink/ink244.xml"/><Relationship Id="rId49" Type="http://schemas.openxmlformats.org/officeDocument/2006/relationships/image" Target="../media/image245.png"/><Relationship Id="rId10" Type="http://schemas.openxmlformats.org/officeDocument/2006/relationships/customXml" Target="../ink/ink231.xml"/><Relationship Id="rId19" Type="http://schemas.openxmlformats.org/officeDocument/2006/relationships/image" Target="../media/image230.png"/><Relationship Id="rId31" Type="http://schemas.openxmlformats.org/officeDocument/2006/relationships/image" Target="../media/image236.png"/><Relationship Id="rId44" Type="http://schemas.openxmlformats.org/officeDocument/2006/relationships/customXml" Target="../ink/ink248.xml"/><Relationship Id="rId4" Type="http://schemas.openxmlformats.org/officeDocument/2006/relationships/customXml" Target="../ink/ink228.xml"/><Relationship Id="rId9" Type="http://schemas.openxmlformats.org/officeDocument/2006/relationships/image" Target="../media/image224.png"/><Relationship Id="rId14" Type="http://schemas.openxmlformats.org/officeDocument/2006/relationships/customXml" Target="../ink/ink233.xml"/><Relationship Id="rId22" Type="http://schemas.openxmlformats.org/officeDocument/2006/relationships/customXml" Target="../ink/ink237.xml"/><Relationship Id="rId27" Type="http://schemas.openxmlformats.org/officeDocument/2006/relationships/image" Target="../media/image234.png"/><Relationship Id="rId30" Type="http://schemas.openxmlformats.org/officeDocument/2006/relationships/customXml" Target="../ink/ink241.xml"/><Relationship Id="rId35" Type="http://schemas.openxmlformats.org/officeDocument/2006/relationships/image" Target="../media/image238.png"/><Relationship Id="rId43" Type="http://schemas.openxmlformats.org/officeDocument/2006/relationships/image" Target="../media/image242.png"/><Relationship Id="rId48" Type="http://schemas.openxmlformats.org/officeDocument/2006/relationships/customXml" Target="../ink/ink250.xml"/><Relationship Id="rId8" Type="http://schemas.openxmlformats.org/officeDocument/2006/relationships/customXml" Target="../ink/ink230.xml"/><Relationship Id="rId3" Type="http://schemas.openxmlformats.org/officeDocument/2006/relationships/image" Target="../media/image3.png"/><Relationship Id="rId12" Type="http://schemas.openxmlformats.org/officeDocument/2006/relationships/customXml" Target="../ink/ink232.xml"/><Relationship Id="rId17" Type="http://schemas.openxmlformats.org/officeDocument/2006/relationships/image" Target="../media/image229.png"/><Relationship Id="rId25" Type="http://schemas.openxmlformats.org/officeDocument/2006/relationships/image" Target="../media/image233.png"/><Relationship Id="rId33" Type="http://schemas.openxmlformats.org/officeDocument/2006/relationships/image" Target="../media/image237.png"/><Relationship Id="rId38" Type="http://schemas.openxmlformats.org/officeDocument/2006/relationships/customXml" Target="../ink/ink245.xml"/><Relationship Id="rId46" Type="http://schemas.openxmlformats.org/officeDocument/2006/relationships/customXml" Target="../ink/ink249.xml"/><Relationship Id="rId20" Type="http://schemas.openxmlformats.org/officeDocument/2006/relationships/customXml" Target="../ink/ink236.xml"/><Relationship Id="rId41" Type="http://schemas.openxmlformats.org/officeDocument/2006/relationships/image" Target="../media/image241.png"/><Relationship Id="rId1" Type="http://schemas.openxmlformats.org/officeDocument/2006/relationships/slideLayout" Target="../slideLayouts/slideLayout1.xml"/><Relationship Id="rId6" Type="http://schemas.openxmlformats.org/officeDocument/2006/relationships/customXml" Target="../ink/ink229.xml"/></Relationships>
</file>

<file path=ppt/slides/_rels/slide16.xml.rels><?xml version="1.0" encoding="UTF-8" standalone="yes"?>
<Relationships xmlns="http://schemas.openxmlformats.org/package/2006/relationships"><Relationship Id="rId13" Type="http://schemas.openxmlformats.org/officeDocument/2006/relationships/image" Target="../media/image249.png"/><Relationship Id="rId18" Type="http://schemas.openxmlformats.org/officeDocument/2006/relationships/customXml" Target="../ink/ink258.xml"/><Relationship Id="rId26" Type="http://schemas.openxmlformats.org/officeDocument/2006/relationships/customXml" Target="../ink/ink262.xml"/><Relationship Id="rId39" Type="http://schemas.openxmlformats.org/officeDocument/2006/relationships/image" Target="../media/image262.png"/><Relationship Id="rId21" Type="http://schemas.openxmlformats.org/officeDocument/2006/relationships/image" Target="../media/image253.png"/><Relationship Id="rId34" Type="http://schemas.openxmlformats.org/officeDocument/2006/relationships/customXml" Target="../ink/ink266.xml"/><Relationship Id="rId42" Type="http://schemas.openxmlformats.org/officeDocument/2006/relationships/customXml" Target="../ink/ink270.xml"/><Relationship Id="rId47" Type="http://schemas.openxmlformats.org/officeDocument/2006/relationships/image" Target="../media/image266.png"/><Relationship Id="rId50" Type="http://schemas.openxmlformats.org/officeDocument/2006/relationships/customXml" Target="../ink/ink274.xml"/><Relationship Id="rId7" Type="http://schemas.openxmlformats.org/officeDocument/2006/relationships/image" Target="../media/image246.png"/><Relationship Id="rId2" Type="http://schemas.openxmlformats.org/officeDocument/2006/relationships/notesSlide" Target="../notesSlides/notesSlide16.xml"/><Relationship Id="rId16" Type="http://schemas.openxmlformats.org/officeDocument/2006/relationships/customXml" Target="../ink/ink257.xml"/><Relationship Id="rId29" Type="http://schemas.openxmlformats.org/officeDocument/2006/relationships/image" Target="../media/image257.png"/><Relationship Id="rId11" Type="http://schemas.openxmlformats.org/officeDocument/2006/relationships/image" Target="../media/image248.png"/><Relationship Id="rId24" Type="http://schemas.openxmlformats.org/officeDocument/2006/relationships/customXml" Target="../ink/ink261.xml"/><Relationship Id="rId32" Type="http://schemas.openxmlformats.org/officeDocument/2006/relationships/customXml" Target="../ink/ink265.xml"/><Relationship Id="rId37" Type="http://schemas.openxmlformats.org/officeDocument/2006/relationships/image" Target="../media/image261.png"/><Relationship Id="rId40" Type="http://schemas.openxmlformats.org/officeDocument/2006/relationships/customXml" Target="../ink/ink269.xml"/><Relationship Id="rId45" Type="http://schemas.openxmlformats.org/officeDocument/2006/relationships/image" Target="../media/image265.png"/><Relationship Id="rId5" Type="http://schemas.openxmlformats.org/officeDocument/2006/relationships/image" Target="../media/image5.png"/><Relationship Id="rId15" Type="http://schemas.openxmlformats.org/officeDocument/2006/relationships/image" Target="../media/image250.png"/><Relationship Id="rId23" Type="http://schemas.openxmlformats.org/officeDocument/2006/relationships/image" Target="../media/image254.png"/><Relationship Id="rId28" Type="http://schemas.openxmlformats.org/officeDocument/2006/relationships/customXml" Target="../ink/ink263.xml"/><Relationship Id="rId36" Type="http://schemas.openxmlformats.org/officeDocument/2006/relationships/customXml" Target="../ink/ink267.xml"/><Relationship Id="rId49" Type="http://schemas.openxmlformats.org/officeDocument/2006/relationships/image" Target="../media/image267.png"/><Relationship Id="rId10" Type="http://schemas.openxmlformats.org/officeDocument/2006/relationships/customXml" Target="../ink/ink254.xml"/><Relationship Id="rId19" Type="http://schemas.openxmlformats.org/officeDocument/2006/relationships/image" Target="../media/image252.png"/><Relationship Id="rId31" Type="http://schemas.openxmlformats.org/officeDocument/2006/relationships/image" Target="../media/image258.png"/><Relationship Id="rId44" Type="http://schemas.openxmlformats.org/officeDocument/2006/relationships/customXml" Target="../ink/ink271.xml"/><Relationship Id="rId4" Type="http://schemas.openxmlformats.org/officeDocument/2006/relationships/customXml" Target="../ink/ink251.xml"/><Relationship Id="rId9" Type="http://schemas.openxmlformats.org/officeDocument/2006/relationships/image" Target="../media/image247.png"/><Relationship Id="rId14" Type="http://schemas.openxmlformats.org/officeDocument/2006/relationships/customXml" Target="../ink/ink256.xml"/><Relationship Id="rId22" Type="http://schemas.openxmlformats.org/officeDocument/2006/relationships/customXml" Target="../ink/ink260.xml"/><Relationship Id="rId27" Type="http://schemas.openxmlformats.org/officeDocument/2006/relationships/image" Target="../media/image256.png"/><Relationship Id="rId30" Type="http://schemas.openxmlformats.org/officeDocument/2006/relationships/customXml" Target="../ink/ink264.xml"/><Relationship Id="rId35" Type="http://schemas.openxmlformats.org/officeDocument/2006/relationships/image" Target="../media/image260.png"/><Relationship Id="rId43" Type="http://schemas.openxmlformats.org/officeDocument/2006/relationships/image" Target="../media/image264.png"/><Relationship Id="rId48" Type="http://schemas.openxmlformats.org/officeDocument/2006/relationships/customXml" Target="../ink/ink273.xml"/><Relationship Id="rId8" Type="http://schemas.openxmlformats.org/officeDocument/2006/relationships/customXml" Target="../ink/ink253.xml"/><Relationship Id="rId51" Type="http://schemas.openxmlformats.org/officeDocument/2006/relationships/image" Target="../media/image268.png"/><Relationship Id="rId3" Type="http://schemas.openxmlformats.org/officeDocument/2006/relationships/image" Target="../media/image3.png"/><Relationship Id="rId12" Type="http://schemas.openxmlformats.org/officeDocument/2006/relationships/customXml" Target="../ink/ink255.xml"/><Relationship Id="rId17" Type="http://schemas.openxmlformats.org/officeDocument/2006/relationships/image" Target="../media/image251.png"/><Relationship Id="rId25" Type="http://schemas.openxmlformats.org/officeDocument/2006/relationships/image" Target="../media/image255.png"/><Relationship Id="rId33" Type="http://schemas.openxmlformats.org/officeDocument/2006/relationships/image" Target="../media/image259.png"/><Relationship Id="rId38" Type="http://schemas.openxmlformats.org/officeDocument/2006/relationships/customXml" Target="../ink/ink268.xml"/><Relationship Id="rId46" Type="http://schemas.openxmlformats.org/officeDocument/2006/relationships/customXml" Target="../ink/ink272.xml"/><Relationship Id="rId20" Type="http://schemas.openxmlformats.org/officeDocument/2006/relationships/customXml" Target="../ink/ink259.xml"/><Relationship Id="rId41" Type="http://schemas.openxmlformats.org/officeDocument/2006/relationships/image" Target="../media/image263.png"/><Relationship Id="rId1" Type="http://schemas.openxmlformats.org/officeDocument/2006/relationships/slideLayout" Target="../slideLayouts/slideLayout1.xml"/><Relationship Id="rId6" Type="http://schemas.openxmlformats.org/officeDocument/2006/relationships/customXml" Target="../ink/ink252.xml"/></Relationships>
</file>

<file path=ppt/slides/_rels/slide17.xml.rels><?xml version="1.0" encoding="UTF-8" standalone="yes"?>
<Relationships xmlns="http://schemas.openxmlformats.org/package/2006/relationships"><Relationship Id="rId13" Type="http://schemas.openxmlformats.org/officeDocument/2006/relationships/image" Target="../media/image272.png"/><Relationship Id="rId18" Type="http://schemas.openxmlformats.org/officeDocument/2006/relationships/customXml" Target="../ink/ink282.xml"/><Relationship Id="rId26" Type="http://schemas.openxmlformats.org/officeDocument/2006/relationships/customXml" Target="../ink/ink286.xml"/><Relationship Id="rId39" Type="http://schemas.openxmlformats.org/officeDocument/2006/relationships/image" Target="../media/image285.png"/><Relationship Id="rId21" Type="http://schemas.openxmlformats.org/officeDocument/2006/relationships/image" Target="../media/image276.png"/><Relationship Id="rId34" Type="http://schemas.openxmlformats.org/officeDocument/2006/relationships/customXml" Target="../ink/ink290.xml"/><Relationship Id="rId42" Type="http://schemas.openxmlformats.org/officeDocument/2006/relationships/customXml" Target="../ink/ink294.xml"/><Relationship Id="rId47" Type="http://schemas.openxmlformats.org/officeDocument/2006/relationships/image" Target="../media/image289.png"/><Relationship Id="rId7" Type="http://schemas.openxmlformats.org/officeDocument/2006/relationships/image" Target="../media/image269.png"/><Relationship Id="rId2" Type="http://schemas.openxmlformats.org/officeDocument/2006/relationships/notesSlide" Target="../notesSlides/notesSlide17.xml"/><Relationship Id="rId16" Type="http://schemas.openxmlformats.org/officeDocument/2006/relationships/customXml" Target="../ink/ink281.xml"/><Relationship Id="rId29" Type="http://schemas.openxmlformats.org/officeDocument/2006/relationships/image" Target="../media/image280.png"/><Relationship Id="rId11" Type="http://schemas.openxmlformats.org/officeDocument/2006/relationships/image" Target="../media/image271.png"/><Relationship Id="rId24" Type="http://schemas.openxmlformats.org/officeDocument/2006/relationships/customXml" Target="../ink/ink285.xml"/><Relationship Id="rId32" Type="http://schemas.openxmlformats.org/officeDocument/2006/relationships/customXml" Target="../ink/ink289.xml"/><Relationship Id="rId37" Type="http://schemas.openxmlformats.org/officeDocument/2006/relationships/image" Target="../media/image284.png"/><Relationship Id="rId40" Type="http://schemas.openxmlformats.org/officeDocument/2006/relationships/customXml" Target="../ink/ink293.xml"/><Relationship Id="rId45" Type="http://schemas.openxmlformats.org/officeDocument/2006/relationships/image" Target="../media/image288.png"/><Relationship Id="rId5" Type="http://schemas.openxmlformats.org/officeDocument/2006/relationships/image" Target="../media/image5.png"/><Relationship Id="rId15" Type="http://schemas.openxmlformats.org/officeDocument/2006/relationships/image" Target="../media/image273.png"/><Relationship Id="rId23" Type="http://schemas.openxmlformats.org/officeDocument/2006/relationships/image" Target="../media/image277.png"/><Relationship Id="rId28" Type="http://schemas.openxmlformats.org/officeDocument/2006/relationships/customXml" Target="../ink/ink287.xml"/><Relationship Id="rId36" Type="http://schemas.openxmlformats.org/officeDocument/2006/relationships/customXml" Target="../ink/ink291.xml"/><Relationship Id="rId49" Type="http://schemas.openxmlformats.org/officeDocument/2006/relationships/image" Target="../media/image290.png"/><Relationship Id="rId10" Type="http://schemas.openxmlformats.org/officeDocument/2006/relationships/customXml" Target="../ink/ink278.xml"/><Relationship Id="rId19" Type="http://schemas.openxmlformats.org/officeDocument/2006/relationships/image" Target="../media/image275.png"/><Relationship Id="rId31" Type="http://schemas.openxmlformats.org/officeDocument/2006/relationships/image" Target="../media/image281.png"/><Relationship Id="rId44" Type="http://schemas.openxmlformats.org/officeDocument/2006/relationships/customXml" Target="../ink/ink295.xml"/><Relationship Id="rId4" Type="http://schemas.openxmlformats.org/officeDocument/2006/relationships/customXml" Target="../ink/ink275.xml"/><Relationship Id="rId9" Type="http://schemas.openxmlformats.org/officeDocument/2006/relationships/image" Target="../media/image270.png"/><Relationship Id="rId14" Type="http://schemas.openxmlformats.org/officeDocument/2006/relationships/customXml" Target="../ink/ink280.xml"/><Relationship Id="rId22" Type="http://schemas.openxmlformats.org/officeDocument/2006/relationships/customXml" Target="../ink/ink284.xml"/><Relationship Id="rId27" Type="http://schemas.openxmlformats.org/officeDocument/2006/relationships/image" Target="../media/image279.png"/><Relationship Id="rId30" Type="http://schemas.openxmlformats.org/officeDocument/2006/relationships/customXml" Target="../ink/ink288.xml"/><Relationship Id="rId35" Type="http://schemas.openxmlformats.org/officeDocument/2006/relationships/image" Target="../media/image283.png"/><Relationship Id="rId43" Type="http://schemas.openxmlformats.org/officeDocument/2006/relationships/image" Target="../media/image287.png"/><Relationship Id="rId48" Type="http://schemas.openxmlformats.org/officeDocument/2006/relationships/customXml" Target="../ink/ink297.xml"/><Relationship Id="rId8" Type="http://schemas.openxmlformats.org/officeDocument/2006/relationships/customXml" Target="../ink/ink277.xml"/><Relationship Id="rId3" Type="http://schemas.openxmlformats.org/officeDocument/2006/relationships/image" Target="../media/image3.png"/><Relationship Id="rId12" Type="http://schemas.openxmlformats.org/officeDocument/2006/relationships/customXml" Target="../ink/ink279.xml"/><Relationship Id="rId17" Type="http://schemas.openxmlformats.org/officeDocument/2006/relationships/image" Target="../media/image274.png"/><Relationship Id="rId25" Type="http://schemas.openxmlformats.org/officeDocument/2006/relationships/image" Target="../media/image278.png"/><Relationship Id="rId33" Type="http://schemas.openxmlformats.org/officeDocument/2006/relationships/image" Target="../media/image282.png"/><Relationship Id="rId38" Type="http://schemas.openxmlformats.org/officeDocument/2006/relationships/customXml" Target="../ink/ink292.xml"/><Relationship Id="rId46" Type="http://schemas.openxmlformats.org/officeDocument/2006/relationships/customXml" Target="../ink/ink296.xml"/><Relationship Id="rId20" Type="http://schemas.openxmlformats.org/officeDocument/2006/relationships/customXml" Target="../ink/ink283.xml"/><Relationship Id="rId41" Type="http://schemas.openxmlformats.org/officeDocument/2006/relationships/image" Target="../media/image286.png"/><Relationship Id="rId1" Type="http://schemas.openxmlformats.org/officeDocument/2006/relationships/slideLayout" Target="../slideLayouts/slideLayout1.xml"/><Relationship Id="rId6" Type="http://schemas.openxmlformats.org/officeDocument/2006/relationships/customXml" Target="../ink/ink27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customXml" Target="../ink/ink300.xml"/><Relationship Id="rId13" Type="http://schemas.openxmlformats.org/officeDocument/2006/relationships/image" Target="../media/image294.png"/><Relationship Id="rId3" Type="http://schemas.openxmlformats.org/officeDocument/2006/relationships/image" Target="../media/image3.png"/><Relationship Id="rId7" Type="http://schemas.openxmlformats.org/officeDocument/2006/relationships/image" Target="../media/image291.png"/><Relationship Id="rId12" Type="http://schemas.openxmlformats.org/officeDocument/2006/relationships/customXml" Target="../ink/ink30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99.xml"/><Relationship Id="rId11" Type="http://schemas.openxmlformats.org/officeDocument/2006/relationships/image" Target="../media/image293.png"/><Relationship Id="rId5" Type="http://schemas.openxmlformats.org/officeDocument/2006/relationships/image" Target="../media/image5.png"/><Relationship Id="rId10" Type="http://schemas.openxmlformats.org/officeDocument/2006/relationships/customXml" Target="../ink/ink301.xml"/><Relationship Id="rId4" Type="http://schemas.openxmlformats.org/officeDocument/2006/relationships/customXml" Target="../ink/ink298.xml"/><Relationship Id="rId9" Type="http://schemas.openxmlformats.org/officeDocument/2006/relationships/image" Target="../media/image29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96.png"/><Relationship Id="rId13" Type="http://schemas.openxmlformats.org/officeDocument/2006/relationships/customXml" Target="../ink/ink307.xml"/><Relationship Id="rId18" Type="http://schemas.openxmlformats.org/officeDocument/2006/relationships/image" Target="../media/image301.png"/><Relationship Id="rId3" Type="http://schemas.openxmlformats.org/officeDocument/2006/relationships/image" Target="../media/image3.png"/><Relationship Id="rId21" Type="http://schemas.openxmlformats.org/officeDocument/2006/relationships/customXml" Target="../ink/ink311.xml"/><Relationship Id="rId7" Type="http://schemas.openxmlformats.org/officeDocument/2006/relationships/customXml" Target="../ink/ink304.xml"/><Relationship Id="rId12" Type="http://schemas.openxmlformats.org/officeDocument/2006/relationships/image" Target="../media/image298.png"/><Relationship Id="rId17" Type="http://schemas.openxmlformats.org/officeDocument/2006/relationships/customXml" Target="../ink/ink309.xml"/><Relationship Id="rId2" Type="http://schemas.openxmlformats.org/officeDocument/2006/relationships/notesSlide" Target="../notesSlides/notesSlide20.xml"/><Relationship Id="rId16" Type="http://schemas.openxmlformats.org/officeDocument/2006/relationships/image" Target="../media/image300.png"/><Relationship Id="rId20" Type="http://schemas.openxmlformats.org/officeDocument/2006/relationships/image" Target="../media/image302.png"/><Relationship Id="rId1" Type="http://schemas.openxmlformats.org/officeDocument/2006/relationships/slideLayout" Target="../slideLayouts/slideLayout1.xml"/><Relationship Id="rId6" Type="http://schemas.openxmlformats.org/officeDocument/2006/relationships/image" Target="../media/image295.png"/><Relationship Id="rId11" Type="http://schemas.openxmlformats.org/officeDocument/2006/relationships/customXml" Target="../ink/ink306.xml"/><Relationship Id="rId24" Type="http://schemas.openxmlformats.org/officeDocument/2006/relationships/image" Target="../media/image304.png"/><Relationship Id="rId5" Type="http://schemas.openxmlformats.org/officeDocument/2006/relationships/image" Target="../media/image5.png"/><Relationship Id="rId15" Type="http://schemas.openxmlformats.org/officeDocument/2006/relationships/customXml" Target="../ink/ink308.xml"/><Relationship Id="rId23" Type="http://schemas.openxmlformats.org/officeDocument/2006/relationships/customXml" Target="../ink/ink312.xml"/><Relationship Id="rId10" Type="http://schemas.openxmlformats.org/officeDocument/2006/relationships/image" Target="../media/image297.png"/><Relationship Id="rId19" Type="http://schemas.openxmlformats.org/officeDocument/2006/relationships/customXml" Target="../ink/ink310.xml"/><Relationship Id="rId4" Type="http://schemas.openxmlformats.org/officeDocument/2006/relationships/customXml" Target="../ink/ink303.xml"/><Relationship Id="rId9" Type="http://schemas.openxmlformats.org/officeDocument/2006/relationships/customXml" Target="../ink/ink305.xml"/><Relationship Id="rId14" Type="http://schemas.openxmlformats.org/officeDocument/2006/relationships/image" Target="../media/image299.png"/><Relationship Id="rId22" Type="http://schemas.openxmlformats.org/officeDocument/2006/relationships/image" Target="../media/image303.png"/></Relationships>
</file>

<file path=ppt/slides/_rels/slide21.xml.rels><?xml version="1.0" encoding="UTF-8" standalone="yes"?>
<Relationships xmlns="http://schemas.openxmlformats.org/package/2006/relationships"><Relationship Id="rId8" Type="http://schemas.openxmlformats.org/officeDocument/2006/relationships/customXml" Target="../ink/ink315.xml"/><Relationship Id="rId13" Type="http://schemas.openxmlformats.org/officeDocument/2006/relationships/image" Target="../media/image308.png"/><Relationship Id="rId18" Type="http://schemas.openxmlformats.org/officeDocument/2006/relationships/customXml" Target="../ink/ink320.xml"/><Relationship Id="rId26" Type="http://schemas.openxmlformats.org/officeDocument/2006/relationships/customXml" Target="../ink/ink324.xml"/><Relationship Id="rId3" Type="http://schemas.openxmlformats.org/officeDocument/2006/relationships/image" Target="../media/image3.png"/><Relationship Id="rId21" Type="http://schemas.openxmlformats.org/officeDocument/2006/relationships/image" Target="../media/image312.png"/><Relationship Id="rId7" Type="http://schemas.openxmlformats.org/officeDocument/2006/relationships/image" Target="../media/image305.png"/><Relationship Id="rId12" Type="http://schemas.openxmlformats.org/officeDocument/2006/relationships/customXml" Target="../ink/ink317.xml"/><Relationship Id="rId17" Type="http://schemas.openxmlformats.org/officeDocument/2006/relationships/image" Target="../media/image310.png"/><Relationship Id="rId25" Type="http://schemas.openxmlformats.org/officeDocument/2006/relationships/image" Target="../media/image314.png"/><Relationship Id="rId2" Type="http://schemas.openxmlformats.org/officeDocument/2006/relationships/notesSlide" Target="../notesSlides/notesSlide21.xml"/><Relationship Id="rId16" Type="http://schemas.openxmlformats.org/officeDocument/2006/relationships/customXml" Target="../ink/ink319.xml"/><Relationship Id="rId20" Type="http://schemas.openxmlformats.org/officeDocument/2006/relationships/customXml" Target="../ink/ink321.xml"/><Relationship Id="rId1" Type="http://schemas.openxmlformats.org/officeDocument/2006/relationships/slideLayout" Target="../slideLayouts/slideLayout1.xml"/><Relationship Id="rId6" Type="http://schemas.openxmlformats.org/officeDocument/2006/relationships/customXml" Target="../ink/ink314.xml"/><Relationship Id="rId11" Type="http://schemas.openxmlformats.org/officeDocument/2006/relationships/image" Target="../media/image307.png"/><Relationship Id="rId24" Type="http://schemas.openxmlformats.org/officeDocument/2006/relationships/customXml" Target="../ink/ink323.xml"/><Relationship Id="rId5" Type="http://schemas.openxmlformats.org/officeDocument/2006/relationships/image" Target="../media/image5.png"/><Relationship Id="rId15" Type="http://schemas.openxmlformats.org/officeDocument/2006/relationships/image" Target="../media/image309.png"/><Relationship Id="rId23" Type="http://schemas.openxmlformats.org/officeDocument/2006/relationships/image" Target="../media/image313.png"/><Relationship Id="rId10" Type="http://schemas.openxmlformats.org/officeDocument/2006/relationships/customXml" Target="../ink/ink316.xml"/><Relationship Id="rId19" Type="http://schemas.openxmlformats.org/officeDocument/2006/relationships/image" Target="../media/image311.png"/><Relationship Id="rId4" Type="http://schemas.openxmlformats.org/officeDocument/2006/relationships/customXml" Target="../ink/ink313.xml"/><Relationship Id="rId9" Type="http://schemas.openxmlformats.org/officeDocument/2006/relationships/image" Target="../media/image306.png"/><Relationship Id="rId14" Type="http://schemas.openxmlformats.org/officeDocument/2006/relationships/customXml" Target="../ink/ink318.xml"/><Relationship Id="rId22" Type="http://schemas.openxmlformats.org/officeDocument/2006/relationships/customXml" Target="../ink/ink322.xml"/><Relationship Id="rId27" Type="http://schemas.openxmlformats.org/officeDocument/2006/relationships/image" Target="../media/image315.png"/></Relationships>
</file>

<file path=ppt/slides/_rels/slide22.xml.rels><?xml version="1.0" encoding="UTF-8" standalone="yes"?>
<Relationships xmlns="http://schemas.openxmlformats.org/package/2006/relationships"><Relationship Id="rId8" Type="http://schemas.openxmlformats.org/officeDocument/2006/relationships/image" Target="../media/image317.png"/><Relationship Id="rId13" Type="http://schemas.openxmlformats.org/officeDocument/2006/relationships/customXml" Target="../ink/ink329.xml"/><Relationship Id="rId18" Type="http://schemas.openxmlformats.org/officeDocument/2006/relationships/image" Target="../media/image322.png"/><Relationship Id="rId26" Type="http://schemas.openxmlformats.org/officeDocument/2006/relationships/image" Target="../media/image326.png"/><Relationship Id="rId3" Type="http://schemas.openxmlformats.org/officeDocument/2006/relationships/image" Target="../media/image3.png"/><Relationship Id="rId21" Type="http://schemas.openxmlformats.org/officeDocument/2006/relationships/customXml" Target="../ink/ink333.xml"/><Relationship Id="rId7" Type="http://schemas.openxmlformats.org/officeDocument/2006/relationships/customXml" Target="../ink/ink326.xml"/><Relationship Id="rId12" Type="http://schemas.openxmlformats.org/officeDocument/2006/relationships/image" Target="../media/image319.png"/><Relationship Id="rId17" Type="http://schemas.openxmlformats.org/officeDocument/2006/relationships/customXml" Target="../ink/ink331.xml"/><Relationship Id="rId25" Type="http://schemas.openxmlformats.org/officeDocument/2006/relationships/customXml" Target="../ink/ink335.xml"/><Relationship Id="rId2" Type="http://schemas.openxmlformats.org/officeDocument/2006/relationships/notesSlide" Target="../notesSlides/notesSlide22.xml"/><Relationship Id="rId16" Type="http://schemas.openxmlformats.org/officeDocument/2006/relationships/image" Target="../media/image321.png"/><Relationship Id="rId20" Type="http://schemas.openxmlformats.org/officeDocument/2006/relationships/image" Target="../media/image32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328.xml"/><Relationship Id="rId24" Type="http://schemas.openxmlformats.org/officeDocument/2006/relationships/image" Target="../media/image325.png"/><Relationship Id="rId5" Type="http://schemas.openxmlformats.org/officeDocument/2006/relationships/customXml" Target="../ink/ink325.xml"/><Relationship Id="rId15" Type="http://schemas.openxmlformats.org/officeDocument/2006/relationships/customXml" Target="../ink/ink330.xml"/><Relationship Id="rId23" Type="http://schemas.openxmlformats.org/officeDocument/2006/relationships/customXml" Target="../ink/ink334.xml"/><Relationship Id="rId28" Type="http://schemas.openxmlformats.org/officeDocument/2006/relationships/image" Target="../media/image327.png"/><Relationship Id="rId10" Type="http://schemas.openxmlformats.org/officeDocument/2006/relationships/image" Target="../media/image318.png"/><Relationship Id="rId19" Type="http://schemas.openxmlformats.org/officeDocument/2006/relationships/customXml" Target="../ink/ink332.xml"/><Relationship Id="rId4" Type="http://schemas.openxmlformats.org/officeDocument/2006/relationships/image" Target="../media/image316.png"/><Relationship Id="rId9" Type="http://schemas.openxmlformats.org/officeDocument/2006/relationships/customXml" Target="../ink/ink327.xml"/><Relationship Id="rId14" Type="http://schemas.openxmlformats.org/officeDocument/2006/relationships/image" Target="../media/image320.png"/><Relationship Id="rId22" Type="http://schemas.openxmlformats.org/officeDocument/2006/relationships/image" Target="../media/image324.png"/><Relationship Id="rId27" Type="http://schemas.openxmlformats.org/officeDocument/2006/relationships/customXml" Target="../ink/ink336.xml"/></Relationships>
</file>

<file path=ppt/slides/_rels/slide23.xml.rels><?xml version="1.0" encoding="UTF-8" standalone="yes"?>
<Relationships xmlns="http://schemas.openxmlformats.org/package/2006/relationships"><Relationship Id="rId8" Type="http://schemas.openxmlformats.org/officeDocument/2006/relationships/customXml" Target="../ink/ink339.xml"/><Relationship Id="rId13" Type="http://schemas.openxmlformats.org/officeDocument/2006/relationships/image" Target="../media/image331.png"/><Relationship Id="rId18" Type="http://schemas.openxmlformats.org/officeDocument/2006/relationships/customXml" Target="../ink/ink344.xml"/><Relationship Id="rId3" Type="http://schemas.openxmlformats.org/officeDocument/2006/relationships/image" Target="../media/image3.png"/><Relationship Id="rId21" Type="http://schemas.openxmlformats.org/officeDocument/2006/relationships/image" Target="../media/image335.png"/><Relationship Id="rId7" Type="http://schemas.openxmlformats.org/officeDocument/2006/relationships/image" Target="../media/image328.png"/><Relationship Id="rId12" Type="http://schemas.openxmlformats.org/officeDocument/2006/relationships/customXml" Target="../ink/ink341.xml"/><Relationship Id="rId17" Type="http://schemas.openxmlformats.org/officeDocument/2006/relationships/image" Target="../media/image333.png"/><Relationship Id="rId2" Type="http://schemas.openxmlformats.org/officeDocument/2006/relationships/notesSlide" Target="../notesSlides/notesSlide23.xml"/><Relationship Id="rId16" Type="http://schemas.openxmlformats.org/officeDocument/2006/relationships/customXml" Target="../ink/ink343.xml"/><Relationship Id="rId20" Type="http://schemas.openxmlformats.org/officeDocument/2006/relationships/customXml" Target="../ink/ink345.xml"/><Relationship Id="rId1" Type="http://schemas.openxmlformats.org/officeDocument/2006/relationships/slideLayout" Target="../slideLayouts/slideLayout1.xml"/><Relationship Id="rId6" Type="http://schemas.openxmlformats.org/officeDocument/2006/relationships/customXml" Target="../ink/ink338.xml"/><Relationship Id="rId11" Type="http://schemas.openxmlformats.org/officeDocument/2006/relationships/image" Target="../media/image330.png"/><Relationship Id="rId5" Type="http://schemas.openxmlformats.org/officeDocument/2006/relationships/image" Target="../media/image5.png"/><Relationship Id="rId15" Type="http://schemas.openxmlformats.org/officeDocument/2006/relationships/image" Target="../media/image332.png"/><Relationship Id="rId10" Type="http://schemas.openxmlformats.org/officeDocument/2006/relationships/customXml" Target="../ink/ink340.xml"/><Relationship Id="rId19" Type="http://schemas.openxmlformats.org/officeDocument/2006/relationships/image" Target="../media/image334.png"/><Relationship Id="rId4" Type="http://schemas.openxmlformats.org/officeDocument/2006/relationships/customXml" Target="../ink/ink337.xml"/><Relationship Id="rId9" Type="http://schemas.openxmlformats.org/officeDocument/2006/relationships/image" Target="../media/image329.png"/><Relationship Id="rId14" Type="http://schemas.openxmlformats.org/officeDocument/2006/relationships/customXml" Target="../ink/ink342.xml"/></Relationships>
</file>

<file path=ppt/slides/_rels/slide24.xml.rels><?xml version="1.0" encoding="UTF-8" standalone="yes"?>
<Relationships xmlns="http://schemas.openxmlformats.org/package/2006/relationships"><Relationship Id="rId13" Type="http://schemas.openxmlformats.org/officeDocument/2006/relationships/customXml" Target="../ink/ink350.xml"/><Relationship Id="rId18" Type="http://schemas.openxmlformats.org/officeDocument/2006/relationships/image" Target="../media/image342.png"/><Relationship Id="rId26" Type="http://schemas.openxmlformats.org/officeDocument/2006/relationships/image" Target="../media/image346.png"/><Relationship Id="rId21" Type="http://schemas.openxmlformats.org/officeDocument/2006/relationships/customXml" Target="../ink/ink354.xml"/><Relationship Id="rId34" Type="http://schemas.openxmlformats.org/officeDocument/2006/relationships/image" Target="../media/image350.png"/><Relationship Id="rId7" Type="http://schemas.openxmlformats.org/officeDocument/2006/relationships/customXml" Target="../ink/ink347.xml"/><Relationship Id="rId12" Type="http://schemas.openxmlformats.org/officeDocument/2006/relationships/image" Target="../media/image339.png"/><Relationship Id="rId17" Type="http://schemas.openxmlformats.org/officeDocument/2006/relationships/customXml" Target="../ink/ink352.xml"/><Relationship Id="rId25" Type="http://schemas.openxmlformats.org/officeDocument/2006/relationships/customXml" Target="../ink/ink356.xml"/><Relationship Id="rId33" Type="http://schemas.openxmlformats.org/officeDocument/2006/relationships/customXml" Target="../ink/ink360.xml"/><Relationship Id="rId38" Type="http://schemas.openxmlformats.org/officeDocument/2006/relationships/image" Target="../media/image352.png"/><Relationship Id="rId2" Type="http://schemas.openxmlformats.org/officeDocument/2006/relationships/notesSlide" Target="../notesSlides/notesSlide24.xml"/><Relationship Id="rId16" Type="http://schemas.openxmlformats.org/officeDocument/2006/relationships/image" Target="../media/image341.png"/><Relationship Id="rId20" Type="http://schemas.openxmlformats.org/officeDocument/2006/relationships/image" Target="../media/image343.png"/><Relationship Id="rId29" Type="http://schemas.openxmlformats.org/officeDocument/2006/relationships/customXml" Target="../ink/ink35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349.xml"/><Relationship Id="rId24" Type="http://schemas.openxmlformats.org/officeDocument/2006/relationships/image" Target="../media/image345.png"/><Relationship Id="rId32" Type="http://schemas.openxmlformats.org/officeDocument/2006/relationships/image" Target="../media/image349.png"/><Relationship Id="rId37" Type="http://schemas.openxmlformats.org/officeDocument/2006/relationships/customXml" Target="../ink/ink362.xml"/><Relationship Id="rId5" Type="http://schemas.openxmlformats.org/officeDocument/2006/relationships/customXml" Target="../ink/ink346.xml"/><Relationship Id="rId15" Type="http://schemas.openxmlformats.org/officeDocument/2006/relationships/customXml" Target="../ink/ink351.xml"/><Relationship Id="rId23" Type="http://schemas.openxmlformats.org/officeDocument/2006/relationships/customXml" Target="../ink/ink355.xml"/><Relationship Id="rId28" Type="http://schemas.openxmlformats.org/officeDocument/2006/relationships/image" Target="../media/image347.png"/><Relationship Id="rId36" Type="http://schemas.openxmlformats.org/officeDocument/2006/relationships/image" Target="../media/image351.png"/><Relationship Id="rId10" Type="http://schemas.openxmlformats.org/officeDocument/2006/relationships/image" Target="../media/image338.png"/><Relationship Id="rId19" Type="http://schemas.openxmlformats.org/officeDocument/2006/relationships/customXml" Target="../ink/ink353.xml"/><Relationship Id="rId31" Type="http://schemas.openxmlformats.org/officeDocument/2006/relationships/customXml" Target="../ink/ink359.xml"/><Relationship Id="rId4" Type="http://schemas.openxmlformats.org/officeDocument/2006/relationships/image" Target="../media/image336.png"/><Relationship Id="rId9" Type="http://schemas.openxmlformats.org/officeDocument/2006/relationships/customXml" Target="../ink/ink348.xml"/><Relationship Id="rId14" Type="http://schemas.openxmlformats.org/officeDocument/2006/relationships/image" Target="../media/image340.png"/><Relationship Id="rId22" Type="http://schemas.openxmlformats.org/officeDocument/2006/relationships/image" Target="../media/image344.png"/><Relationship Id="rId27" Type="http://schemas.openxmlformats.org/officeDocument/2006/relationships/customXml" Target="../ink/ink357.xml"/><Relationship Id="rId30" Type="http://schemas.openxmlformats.org/officeDocument/2006/relationships/image" Target="../media/image348.png"/><Relationship Id="rId35" Type="http://schemas.openxmlformats.org/officeDocument/2006/relationships/customXml" Target="../ink/ink361.xml"/><Relationship Id="rId8" Type="http://schemas.openxmlformats.org/officeDocument/2006/relationships/image" Target="../media/image337.pn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customXml" Target="../ink/ink365.xml"/><Relationship Id="rId13" Type="http://schemas.openxmlformats.org/officeDocument/2006/relationships/image" Target="../media/image356.png"/><Relationship Id="rId18" Type="http://schemas.openxmlformats.org/officeDocument/2006/relationships/customXml" Target="../ink/ink370.xml"/><Relationship Id="rId26" Type="http://schemas.openxmlformats.org/officeDocument/2006/relationships/customXml" Target="../ink/ink374.xml"/><Relationship Id="rId3" Type="http://schemas.openxmlformats.org/officeDocument/2006/relationships/image" Target="../media/image3.png"/><Relationship Id="rId21" Type="http://schemas.openxmlformats.org/officeDocument/2006/relationships/image" Target="../media/image360.png"/><Relationship Id="rId7" Type="http://schemas.openxmlformats.org/officeDocument/2006/relationships/image" Target="../media/image353.png"/><Relationship Id="rId12" Type="http://schemas.openxmlformats.org/officeDocument/2006/relationships/customXml" Target="../ink/ink367.xml"/><Relationship Id="rId17" Type="http://schemas.openxmlformats.org/officeDocument/2006/relationships/image" Target="../media/image358.png"/><Relationship Id="rId25" Type="http://schemas.openxmlformats.org/officeDocument/2006/relationships/image" Target="../media/image362.png"/><Relationship Id="rId2" Type="http://schemas.openxmlformats.org/officeDocument/2006/relationships/notesSlide" Target="../notesSlides/notesSlide25.xml"/><Relationship Id="rId16" Type="http://schemas.openxmlformats.org/officeDocument/2006/relationships/customXml" Target="../ink/ink369.xml"/><Relationship Id="rId20" Type="http://schemas.openxmlformats.org/officeDocument/2006/relationships/customXml" Target="../ink/ink371.xml"/><Relationship Id="rId29" Type="http://schemas.openxmlformats.org/officeDocument/2006/relationships/image" Target="../media/image364.png"/><Relationship Id="rId1" Type="http://schemas.openxmlformats.org/officeDocument/2006/relationships/slideLayout" Target="../slideLayouts/slideLayout1.xml"/><Relationship Id="rId6" Type="http://schemas.openxmlformats.org/officeDocument/2006/relationships/customXml" Target="../ink/ink364.xml"/><Relationship Id="rId11" Type="http://schemas.openxmlformats.org/officeDocument/2006/relationships/image" Target="../media/image355.png"/><Relationship Id="rId24" Type="http://schemas.openxmlformats.org/officeDocument/2006/relationships/customXml" Target="../ink/ink373.xml"/><Relationship Id="rId5" Type="http://schemas.openxmlformats.org/officeDocument/2006/relationships/image" Target="../media/image5.png"/><Relationship Id="rId15" Type="http://schemas.openxmlformats.org/officeDocument/2006/relationships/image" Target="../media/image357.png"/><Relationship Id="rId23" Type="http://schemas.openxmlformats.org/officeDocument/2006/relationships/image" Target="../media/image361.png"/><Relationship Id="rId28" Type="http://schemas.openxmlformats.org/officeDocument/2006/relationships/customXml" Target="../ink/ink375.xml"/><Relationship Id="rId10" Type="http://schemas.openxmlformats.org/officeDocument/2006/relationships/customXml" Target="../ink/ink366.xml"/><Relationship Id="rId19" Type="http://schemas.openxmlformats.org/officeDocument/2006/relationships/image" Target="../media/image359.png"/><Relationship Id="rId4" Type="http://schemas.openxmlformats.org/officeDocument/2006/relationships/customXml" Target="../ink/ink363.xml"/><Relationship Id="rId9" Type="http://schemas.openxmlformats.org/officeDocument/2006/relationships/image" Target="../media/image354.png"/><Relationship Id="rId14" Type="http://schemas.openxmlformats.org/officeDocument/2006/relationships/customXml" Target="../ink/ink368.xml"/><Relationship Id="rId22" Type="http://schemas.openxmlformats.org/officeDocument/2006/relationships/customXml" Target="../ink/ink372.xml"/><Relationship Id="rId27" Type="http://schemas.openxmlformats.org/officeDocument/2006/relationships/image" Target="../media/image363.png"/></Relationships>
</file>

<file path=ppt/slides/_rels/slide26.xml.rels><?xml version="1.0" encoding="UTF-8" standalone="yes"?>
<Relationships xmlns="http://schemas.openxmlformats.org/package/2006/relationships"><Relationship Id="rId13" Type="http://schemas.openxmlformats.org/officeDocument/2006/relationships/image" Target="../media/image368.png"/><Relationship Id="rId18" Type="http://schemas.openxmlformats.org/officeDocument/2006/relationships/customXml" Target="../ink/ink383.xml"/><Relationship Id="rId26" Type="http://schemas.openxmlformats.org/officeDocument/2006/relationships/customXml" Target="../ink/ink387.xml"/><Relationship Id="rId39" Type="http://schemas.openxmlformats.org/officeDocument/2006/relationships/image" Target="../media/image381.png"/><Relationship Id="rId21" Type="http://schemas.openxmlformats.org/officeDocument/2006/relationships/image" Target="../media/image372.png"/><Relationship Id="rId34" Type="http://schemas.openxmlformats.org/officeDocument/2006/relationships/customXml" Target="../ink/ink391.xml"/><Relationship Id="rId42" Type="http://schemas.openxmlformats.org/officeDocument/2006/relationships/customXml" Target="../ink/ink395.xml"/><Relationship Id="rId47" Type="http://schemas.openxmlformats.org/officeDocument/2006/relationships/image" Target="../media/image385.png"/><Relationship Id="rId7" Type="http://schemas.openxmlformats.org/officeDocument/2006/relationships/image" Target="../media/image365.png"/><Relationship Id="rId2" Type="http://schemas.openxmlformats.org/officeDocument/2006/relationships/notesSlide" Target="../notesSlides/notesSlide26.xml"/><Relationship Id="rId16" Type="http://schemas.openxmlformats.org/officeDocument/2006/relationships/customXml" Target="../ink/ink382.xml"/><Relationship Id="rId29" Type="http://schemas.openxmlformats.org/officeDocument/2006/relationships/image" Target="../media/image376.png"/><Relationship Id="rId11" Type="http://schemas.openxmlformats.org/officeDocument/2006/relationships/image" Target="../media/image367.png"/><Relationship Id="rId24" Type="http://schemas.openxmlformats.org/officeDocument/2006/relationships/customXml" Target="../ink/ink386.xml"/><Relationship Id="rId32" Type="http://schemas.openxmlformats.org/officeDocument/2006/relationships/customXml" Target="../ink/ink390.xml"/><Relationship Id="rId37" Type="http://schemas.openxmlformats.org/officeDocument/2006/relationships/image" Target="../media/image380.png"/><Relationship Id="rId40" Type="http://schemas.openxmlformats.org/officeDocument/2006/relationships/customXml" Target="../ink/ink394.xml"/><Relationship Id="rId45" Type="http://schemas.openxmlformats.org/officeDocument/2006/relationships/image" Target="../media/image384.png"/><Relationship Id="rId5" Type="http://schemas.openxmlformats.org/officeDocument/2006/relationships/image" Target="../media/image5.png"/><Relationship Id="rId15" Type="http://schemas.openxmlformats.org/officeDocument/2006/relationships/image" Target="../media/image369.png"/><Relationship Id="rId23" Type="http://schemas.openxmlformats.org/officeDocument/2006/relationships/image" Target="../media/image373.png"/><Relationship Id="rId28" Type="http://schemas.openxmlformats.org/officeDocument/2006/relationships/customXml" Target="../ink/ink388.xml"/><Relationship Id="rId36" Type="http://schemas.openxmlformats.org/officeDocument/2006/relationships/customXml" Target="../ink/ink392.xml"/><Relationship Id="rId49" Type="http://schemas.openxmlformats.org/officeDocument/2006/relationships/image" Target="../media/image386.png"/><Relationship Id="rId10" Type="http://schemas.openxmlformats.org/officeDocument/2006/relationships/customXml" Target="../ink/ink379.xml"/><Relationship Id="rId19" Type="http://schemas.openxmlformats.org/officeDocument/2006/relationships/image" Target="../media/image371.png"/><Relationship Id="rId31" Type="http://schemas.openxmlformats.org/officeDocument/2006/relationships/image" Target="../media/image377.png"/><Relationship Id="rId44" Type="http://schemas.openxmlformats.org/officeDocument/2006/relationships/customXml" Target="../ink/ink396.xml"/><Relationship Id="rId4" Type="http://schemas.openxmlformats.org/officeDocument/2006/relationships/customXml" Target="../ink/ink376.xml"/><Relationship Id="rId9" Type="http://schemas.openxmlformats.org/officeDocument/2006/relationships/image" Target="../media/image366.png"/><Relationship Id="rId14" Type="http://schemas.openxmlformats.org/officeDocument/2006/relationships/customXml" Target="../ink/ink381.xml"/><Relationship Id="rId22" Type="http://schemas.openxmlformats.org/officeDocument/2006/relationships/customXml" Target="../ink/ink385.xml"/><Relationship Id="rId27" Type="http://schemas.openxmlformats.org/officeDocument/2006/relationships/image" Target="../media/image375.png"/><Relationship Id="rId30" Type="http://schemas.openxmlformats.org/officeDocument/2006/relationships/customXml" Target="../ink/ink389.xml"/><Relationship Id="rId35" Type="http://schemas.openxmlformats.org/officeDocument/2006/relationships/image" Target="../media/image379.png"/><Relationship Id="rId43" Type="http://schemas.openxmlformats.org/officeDocument/2006/relationships/image" Target="../media/image383.png"/><Relationship Id="rId48" Type="http://schemas.openxmlformats.org/officeDocument/2006/relationships/customXml" Target="../ink/ink398.xml"/><Relationship Id="rId8" Type="http://schemas.openxmlformats.org/officeDocument/2006/relationships/customXml" Target="../ink/ink378.xml"/><Relationship Id="rId3" Type="http://schemas.openxmlformats.org/officeDocument/2006/relationships/image" Target="../media/image3.png"/><Relationship Id="rId12" Type="http://schemas.openxmlformats.org/officeDocument/2006/relationships/customXml" Target="../ink/ink380.xml"/><Relationship Id="rId17" Type="http://schemas.openxmlformats.org/officeDocument/2006/relationships/image" Target="../media/image370.png"/><Relationship Id="rId25" Type="http://schemas.openxmlformats.org/officeDocument/2006/relationships/image" Target="../media/image374.png"/><Relationship Id="rId33" Type="http://schemas.openxmlformats.org/officeDocument/2006/relationships/image" Target="../media/image378.png"/><Relationship Id="rId38" Type="http://schemas.openxmlformats.org/officeDocument/2006/relationships/customXml" Target="../ink/ink393.xml"/><Relationship Id="rId46" Type="http://schemas.openxmlformats.org/officeDocument/2006/relationships/customXml" Target="../ink/ink397.xml"/><Relationship Id="rId20" Type="http://schemas.openxmlformats.org/officeDocument/2006/relationships/customXml" Target="../ink/ink384.xml"/><Relationship Id="rId41" Type="http://schemas.openxmlformats.org/officeDocument/2006/relationships/image" Target="../media/image382.png"/><Relationship Id="rId1" Type="http://schemas.openxmlformats.org/officeDocument/2006/relationships/slideLayout" Target="../slideLayouts/slideLayout1.xml"/><Relationship Id="rId6" Type="http://schemas.openxmlformats.org/officeDocument/2006/relationships/customXml" Target="../ink/ink37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4.png"/><Relationship Id="rId18" Type="http://schemas.openxmlformats.org/officeDocument/2006/relationships/customXml" Target="../ink/ink14.xml"/><Relationship Id="rId3" Type="http://schemas.openxmlformats.org/officeDocument/2006/relationships/image" Target="../media/image3.png"/><Relationship Id="rId21"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customXml" Target="../ink/ink11.xml"/><Relationship Id="rId17"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customXml" Target="../ink/ink13.xml"/><Relationship Id="rId20" Type="http://schemas.openxmlformats.org/officeDocument/2006/relationships/customXml" Target="../ink/ink15.xml"/><Relationship Id="rId1" Type="http://schemas.openxmlformats.org/officeDocument/2006/relationships/slideLayout" Target="../slideLayouts/slideLayout1.xml"/><Relationship Id="rId6" Type="http://schemas.openxmlformats.org/officeDocument/2006/relationships/customXml" Target="../ink/ink8.xml"/><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customXml" Target="../ink/ink10.xml"/><Relationship Id="rId19" Type="http://schemas.openxmlformats.org/officeDocument/2006/relationships/image" Target="../media/image17.png"/><Relationship Id="rId4" Type="http://schemas.openxmlformats.org/officeDocument/2006/relationships/customXml" Target="../ink/ink7.xml"/><Relationship Id="rId9" Type="http://schemas.openxmlformats.org/officeDocument/2006/relationships/image" Target="../media/image12.png"/><Relationship Id="rId14" Type="http://schemas.openxmlformats.org/officeDocument/2006/relationships/customXml" Target="../ink/ink12.xml"/></Relationships>
</file>

<file path=ppt/slides/_rels/slide6.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22.png"/><Relationship Id="rId18" Type="http://schemas.openxmlformats.org/officeDocument/2006/relationships/customXml" Target="../ink/ink23.xml"/><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customXml" Target="../ink/ink20.xml"/><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customXml" Target="../ink/ink22.xml"/><Relationship Id="rId1" Type="http://schemas.openxmlformats.org/officeDocument/2006/relationships/slideLayout" Target="../slideLayouts/slideLayout1.xml"/><Relationship Id="rId6" Type="http://schemas.openxmlformats.org/officeDocument/2006/relationships/customXml" Target="../ink/ink17.xml"/><Relationship Id="rId11"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23.png"/><Relationship Id="rId10" Type="http://schemas.openxmlformats.org/officeDocument/2006/relationships/customXml" Target="../ink/ink19.xml"/><Relationship Id="rId19" Type="http://schemas.openxmlformats.org/officeDocument/2006/relationships/image" Target="../media/image25.png"/><Relationship Id="rId4" Type="http://schemas.openxmlformats.org/officeDocument/2006/relationships/customXml" Target="../ink/ink16.xml"/><Relationship Id="rId9" Type="http://schemas.openxmlformats.org/officeDocument/2006/relationships/image" Target="../media/image20.png"/><Relationship Id="rId14" Type="http://schemas.openxmlformats.org/officeDocument/2006/relationships/customXml" Target="../ink/ink21.xml"/></Relationships>
</file>

<file path=ppt/slides/_rels/slide7.xml.rels><?xml version="1.0" encoding="UTF-8" standalone="yes"?>
<Relationships xmlns="http://schemas.openxmlformats.org/package/2006/relationships"><Relationship Id="rId8" Type="http://schemas.openxmlformats.org/officeDocument/2006/relationships/customXml" Target="../ink/ink26.xml"/><Relationship Id="rId13" Type="http://schemas.openxmlformats.org/officeDocument/2006/relationships/image" Target="../media/image29.png"/><Relationship Id="rId18" Type="http://schemas.openxmlformats.org/officeDocument/2006/relationships/customXml" Target="../ink/ink31.xml"/><Relationship Id="rId3" Type="http://schemas.openxmlformats.org/officeDocument/2006/relationships/image" Target="../media/image3.png"/><Relationship Id="rId21" Type="http://schemas.openxmlformats.org/officeDocument/2006/relationships/image" Target="../media/image33.png"/><Relationship Id="rId7" Type="http://schemas.openxmlformats.org/officeDocument/2006/relationships/image" Target="../media/image26.png"/><Relationship Id="rId12" Type="http://schemas.openxmlformats.org/officeDocument/2006/relationships/customXml" Target="../ink/ink28.xml"/><Relationship Id="rId17"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customXml" Target="../ink/ink30.xml"/><Relationship Id="rId20" Type="http://schemas.openxmlformats.org/officeDocument/2006/relationships/customXml" Target="../ink/ink32.xml"/><Relationship Id="rId1" Type="http://schemas.openxmlformats.org/officeDocument/2006/relationships/slideLayout" Target="../slideLayouts/slideLayout1.xml"/><Relationship Id="rId6" Type="http://schemas.openxmlformats.org/officeDocument/2006/relationships/customXml" Target="../ink/ink25.xml"/><Relationship Id="rId11" Type="http://schemas.openxmlformats.org/officeDocument/2006/relationships/image" Target="../media/image28.png"/><Relationship Id="rId5" Type="http://schemas.openxmlformats.org/officeDocument/2006/relationships/image" Target="../media/image5.png"/><Relationship Id="rId15" Type="http://schemas.openxmlformats.org/officeDocument/2006/relationships/image" Target="../media/image30.png"/><Relationship Id="rId23" Type="http://schemas.openxmlformats.org/officeDocument/2006/relationships/image" Target="../media/image34.png"/><Relationship Id="rId10" Type="http://schemas.openxmlformats.org/officeDocument/2006/relationships/customXml" Target="../ink/ink27.xml"/><Relationship Id="rId19" Type="http://schemas.openxmlformats.org/officeDocument/2006/relationships/image" Target="../media/image32.png"/><Relationship Id="rId4" Type="http://schemas.openxmlformats.org/officeDocument/2006/relationships/customXml" Target="../ink/ink24.xml"/><Relationship Id="rId9" Type="http://schemas.openxmlformats.org/officeDocument/2006/relationships/image" Target="../media/image27.png"/><Relationship Id="rId14" Type="http://schemas.openxmlformats.org/officeDocument/2006/relationships/customXml" Target="../ink/ink29.xml"/><Relationship Id="rId22" Type="http://schemas.openxmlformats.org/officeDocument/2006/relationships/customXml" Target="../ink/ink33.xml"/></Relationships>
</file>

<file path=ppt/slides/_rels/slide8.xml.rels><?xml version="1.0" encoding="UTF-8" standalone="yes"?>
<Relationships xmlns="http://schemas.openxmlformats.org/package/2006/relationships"><Relationship Id="rId8" Type="http://schemas.openxmlformats.org/officeDocument/2006/relationships/customXml" Target="../ink/ink36.xml"/><Relationship Id="rId13" Type="http://schemas.openxmlformats.org/officeDocument/2006/relationships/image" Target="../media/image38.png"/><Relationship Id="rId18" Type="http://schemas.openxmlformats.org/officeDocument/2006/relationships/customXml" Target="../ink/ink41.xml"/><Relationship Id="rId26" Type="http://schemas.openxmlformats.org/officeDocument/2006/relationships/customXml" Target="../ink/ink45.xml"/><Relationship Id="rId3" Type="http://schemas.openxmlformats.org/officeDocument/2006/relationships/image" Target="../media/image3.png"/><Relationship Id="rId21" Type="http://schemas.openxmlformats.org/officeDocument/2006/relationships/image" Target="../media/image42.png"/><Relationship Id="rId7" Type="http://schemas.openxmlformats.org/officeDocument/2006/relationships/image" Target="../media/image35.png"/><Relationship Id="rId12" Type="http://schemas.openxmlformats.org/officeDocument/2006/relationships/customXml" Target="../ink/ink38.xml"/><Relationship Id="rId17" Type="http://schemas.openxmlformats.org/officeDocument/2006/relationships/image" Target="../media/image40.png"/><Relationship Id="rId25"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customXml" Target="../ink/ink40.xml"/><Relationship Id="rId20" Type="http://schemas.openxmlformats.org/officeDocument/2006/relationships/customXml" Target="../ink/ink42.xml"/><Relationship Id="rId29"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customXml" Target="../ink/ink35.xml"/><Relationship Id="rId11" Type="http://schemas.openxmlformats.org/officeDocument/2006/relationships/image" Target="../media/image37.png"/><Relationship Id="rId24" Type="http://schemas.openxmlformats.org/officeDocument/2006/relationships/customXml" Target="../ink/ink44.xml"/><Relationship Id="rId5" Type="http://schemas.openxmlformats.org/officeDocument/2006/relationships/image" Target="../media/image5.png"/><Relationship Id="rId15" Type="http://schemas.openxmlformats.org/officeDocument/2006/relationships/image" Target="../media/image39.png"/><Relationship Id="rId23" Type="http://schemas.openxmlformats.org/officeDocument/2006/relationships/image" Target="../media/image43.png"/><Relationship Id="rId28" Type="http://schemas.openxmlformats.org/officeDocument/2006/relationships/customXml" Target="../ink/ink46.xml"/><Relationship Id="rId10" Type="http://schemas.openxmlformats.org/officeDocument/2006/relationships/customXml" Target="../ink/ink37.xml"/><Relationship Id="rId19" Type="http://schemas.openxmlformats.org/officeDocument/2006/relationships/image" Target="../media/image41.png"/><Relationship Id="rId31" Type="http://schemas.openxmlformats.org/officeDocument/2006/relationships/image" Target="../media/image47.png"/><Relationship Id="rId4" Type="http://schemas.openxmlformats.org/officeDocument/2006/relationships/customXml" Target="../ink/ink34.xml"/><Relationship Id="rId9" Type="http://schemas.openxmlformats.org/officeDocument/2006/relationships/image" Target="../media/image36.png"/><Relationship Id="rId14" Type="http://schemas.openxmlformats.org/officeDocument/2006/relationships/customXml" Target="../ink/ink39.xml"/><Relationship Id="rId22" Type="http://schemas.openxmlformats.org/officeDocument/2006/relationships/customXml" Target="../ink/ink43.xml"/><Relationship Id="rId27" Type="http://schemas.openxmlformats.org/officeDocument/2006/relationships/image" Target="../media/image45.png"/><Relationship Id="rId30" Type="http://schemas.openxmlformats.org/officeDocument/2006/relationships/customXml" Target="../ink/ink47.xml"/></Relationships>
</file>

<file path=ppt/slides/_rels/slide9.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51.png"/><Relationship Id="rId3" Type="http://schemas.openxmlformats.org/officeDocument/2006/relationships/image" Target="../media/image3.png"/><Relationship Id="rId7" Type="http://schemas.openxmlformats.org/officeDocument/2006/relationships/image" Target="../media/image48.png"/><Relationship Id="rId12" Type="http://schemas.openxmlformats.org/officeDocument/2006/relationships/customXml" Target="../ink/ink52.xml"/><Relationship Id="rId17" Type="http://schemas.openxmlformats.org/officeDocument/2006/relationships/image" Target="../media/image53.png"/><Relationship Id="rId2" Type="http://schemas.openxmlformats.org/officeDocument/2006/relationships/notesSlide" Target="../notesSlides/notesSlide9.xml"/><Relationship Id="rId16" Type="http://schemas.openxmlformats.org/officeDocument/2006/relationships/customXml" Target="../ink/ink54.xml"/><Relationship Id="rId1" Type="http://schemas.openxmlformats.org/officeDocument/2006/relationships/slideLayout" Target="../slideLayouts/slideLayout1.xml"/><Relationship Id="rId6" Type="http://schemas.openxmlformats.org/officeDocument/2006/relationships/customXml" Target="../ink/ink49.xml"/><Relationship Id="rId11" Type="http://schemas.openxmlformats.org/officeDocument/2006/relationships/image" Target="../media/image50.png"/><Relationship Id="rId5" Type="http://schemas.openxmlformats.org/officeDocument/2006/relationships/image" Target="../media/image5.png"/><Relationship Id="rId15" Type="http://schemas.openxmlformats.org/officeDocument/2006/relationships/image" Target="../media/image52.png"/><Relationship Id="rId10" Type="http://schemas.openxmlformats.org/officeDocument/2006/relationships/customXml" Target="../ink/ink51.xml"/><Relationship Id="rId4" Type="http://schemas.openxmlformats.org/officeDocument/2006/relationships/customXml" Target="../ink/ink48.xml"/><Relationship Id="rId9" Type="http://schemas.openxmlformats.org/officeDocument/2006/relationships/image" Target="../media/image49.png"/><Relationship Id="rId14" Type="http://schemas.openxmlformats.org/officeDocument/2006/relationships/customXml" Target="../ink/ink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מד:א-ז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44:1-7</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CB43A0D-EDA1-4CE0-F12C-C6DA50350B8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305CCB-242A-F155-6452-A2571AAC65E2}"/>
              </a:ext>
            </a:extLst>
          </p:cNvPr>
          <p:cNvSpPr/>
          <p:nvPr/>
        </p:nvSpPr>
        <p:spPr>
          <a:xfrm>
            <a:off x="0" y="0"/>
            <a:ext cx="982165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DB36868-B0B3-AFAD-D323-E9DD1B06A0E3}"/>
              </a:ext>
            </a:extLst>
          </p:cNvPr>
          <p:cNvSpPr txBox="1"/>
          <p:nvPr/>
        </p:nvSpPr>
        <p:spPr>
          <a:xfrm>
            <a:off x="272150" y="284341"/>
            <a:ext cx="9366250" cy="5539978"/>
          </a:xfrm>
          <a:prstGeom prst="rect">
            <a:avLst/>
          </a:prstGeom>
          <a:noFill/>
        </p:spPr>
        <p:txBody>
          <a:bodyPr wrap="square" rtlCol="0">
            <a:spAutoFit/>
          </a:bodyPr>
          <a:lstStyle/>
          <a:p>
            <a:r>
              <a:rPr lang="en-US" sz="2800" b="1">
                <a:solidFill>
                  <a:srgbClr val="FFC000"/>
                </a:solidFill>
                <a:cs typeface="+mj-cs"/>
              </a:rPr>
              <a:t>John 3:16  </a:t>
            </a:r>
          </a:p>
          <a:p>
            <a:r>
              <a:rPr lang="en-US" sz="2600">
                <a:solidFill>
                  <a:srgbClr val="FFC000"/>
                </a:solidFill>
                <a:cs typeface="+mj-cs"/>
              </a:rPr>
              <a:t>3:16 For God so loved the world, that he gave his only begotten Son, that whosoever believeth in him should not perish, but have everlasting life. (KJV </a:t>
            </a:r>
            <a:r>
              <a:rPr lang="en-US" sz="2600">
                <a:solidFill>
                  <a:srgbClr val="00B0F0"/>
                </a:solidFill>
                <a:cs typeface="+mj-cs"/>
              </a:rPr>
              <a:t>16 </a:t>
            </a:r>
            <a:r>
              <a:rPr lang="el-GR" sz="2600">
                <a:solidFill>
                  <a:srgbClr val="00B0F0"/>
                </a:solidFill>
                <a:cs typeface="+mj-cs"/>
              </a:rPr>
              <a:t>οὕτως γὰρ ἠγάπησεν ὁ θεὸς τὸν κόσμον, ὥστε τὸν υἱὸν ⸆ τὸν μονογενῆ ἔδωκεν, ἵνα πᾶς ὁ πιστεύων εἰς αὐτὸν μὴ ἀπόληται ἀλλʼ ἔχῃ ζωὴν αἰώνιον.*</a:t>
            </a:r>
            <a:r>
              <a:rPr lang="el-GR" sz="2600">
                <a:solidFill>
                  <a:srgbClr val="FFC000"/>
                </a:solidFill>
                <a:cs typeface="+mj-cs"/>
              </a:rPr>
              <a:t>)</a:t>
            </a:r>
          </a:p>
          <a:p>
            <a:endParaRPr lang="el-GR" sz="2800" b="1">
              <a:solidFill>
                <a:srgbClr val="FFC000"/>
              </a:solidFill>
              <a:cs typeface="+mj-cs"/>
            </a:endParaRPr>
          </a:p>
          <a:p>
            <a:r>
              <a:rPr lang="en-US" sz="2800" b="1">
                <a:solidFill>
                  <a:srgbClr val="FFC000"/>
                </a:solidFill>
                <a:cs typeface="+mj-cs"/>
              </a:rPr>
              <a:t>John 3:36  </a:t>
            </a:r>
          </a:p>
          <a:p>
            <a:r>
              <a:rPr lang="en-US" sz="2600">
                <a:solidFill>
                  <a:srgbClr val="FFC000"/>
                </a:solidFill>
                <a:cs typeface="+mj-cs"/>
              </a:rPr>
              <a:t>3:36 He that believeth on the Son hath everlasting life: and he that believeth not the Son shall not see life; but the wrath of God abideth on him. (KJV </a:t>
            </a:r>
            <a:r>
              <a:rPr lang="en-US" sz="2600">
                <a:solidFill>
                  <a:srgbClr val="00B0F0"/>
                </a:solidFill>
                <a:cs typeface="+mj-cs"/>
              </a:rPr>
              <a:t>*36 </a:t>
            </a:r>
            <a:r>
              <a:rPr lang="el-GR" sz="2600">
                <a:solidFill>
                  <a:srgbClr val="00B0F0"/>
                </a:solidFill>
                <a:cs typeface="+mj-cs"/>
              </a:rPr>
              <a:t>ὁ πιστεύων εἰς τὸν υἱὸν ἔχει ζωὴν αἰώνιον· ὁ °δὲ ἀπειθῶν τῷ υἱῷ οὐκ ὄψεται ζωήν, ἀλλʼ ἡ ὀργὴ τοῦ θεοῦ μένει ἐπʼ αὐτόν.*</a:t>
            </a:r>
            <a:r>
              <a:rPr lang="el-GR" sz="2600">
                <a:solidFill>
                  <a:srgbClr val="FFC000"/>
                </a:solidFill>
                <a:cs typeface="+mj-cs"/>
              </a:rPr>
              <a:t>)</a:t>
            </a:r>
          </a:p>
        </p:txBody>
      </p:sp>
      <p:sp>
        <p:nvSpPr>
          <p:cNvPr id="8" name="TextBox 7">
            <a:extLst>
              <a:ext uri="{FF2B5EF4-FFF2-40B4-BE49-F238E27FC236}">
                <a16:creationId xmlns:a16="http://schemas.microsoft.com/office/drawing/2014/main" id="{E2ECFA82-E29F-3512-5658-964BCBEAE6F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C961237D-B412-DE53-CE3E-7B10C26A2F32}"/>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EB1BC944-3400-0958-4794-7A84135ACE3C}"/>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EB1BC944-3400-0958-4794-7A84135ACE3C}"/>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956071A9-638F-069E-C3BD-5DD17615ACA3}"/>
                  </a:ext>
                </a:extLst>
              </p14:cNvPr>
              <p14:cNvContentPartPr/>
              <p14:nvPr/>
            </p14:nvContentPartPr>
            <p14:xfrm>
              <a:off x="2732280" y="1459660"/>
              <a:ext cx="5639040" cy="101160"/>
            </p14:xfrm>
          </p:contentPart>
        </mc:Choice>
        <mc:Fallback>
          <p:pic>
            <p:nvPicPr>
              <p:cNvPr id="2" name="Ink 1">
                <a:extLst>
                  <a:ext uri="{FF2B5EF4-FFF2-40B4-BE49-F238E27FC236}">
                    <a16:creationId xmlns:a16="http://schemas.microsoft.com/office/drawing/2014/main" id="{956071A9-638F-069E-C3BD-5DD17615ACA3}"/>
                  </a:ext>
                </a:extLst>
              </p:cNvPr>
              <p:cNvPicPr/>
              <p:nvPr/>
            </p:nvPicPr>
            <p:blipFill>
              <a:blip r:embed="rId7"/>
              <a:stretch>
                <a:fillRect/>
              </a:stretch>
            </p:blipFill>
            <p:spPr>
              <a:xfrm>
                <a:off x="2714280" y="1441660"/>
                <a:ext cx="5674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D7217B2C-CEEB-928D-E819-E75CBB8F1486}"/>
                  </a:ext>
                </a:extLst>
              </p14:cNvPr>
              <p14:cNvContentPartPr/>
              <p14:nvPr/>
            </p14:nvContentPartPr>
            <p14:xfrm>
              <a:off x="452760" y="1887700"/>
              <a:ext cx="1744560" cy="73800"/>
            </p14:xfrm>
          </p:contentPart>
        </mc:Choice>
        <mc:Fallback>
          <p:pic>
            <p:nvPicPr>
              <p:cNvPr id="4" name="Ink 3">
                <a:extLst>
                  <a:ext uri="{FF2B5EF4-FFF2-40B4-BE49-F238E27FC236}">
                    <a16:creationId xmlns:a16="http://schemas.microsoft.com/office/drawing/2014/main" id="{D7217B2C-CEEB-928D-E819-E75CBB8F1486}"/>
                  </a:ext>
                </a:extLst>
              </p:cNvPr>
              <p:cNvPicPr/>
              <p:nvPr/>
            </p:nvPicPr>
            <p:blipFill>
              <a:blip r:embed="rId9"/>
              <a:stretch>
                <a:fillRect/>
              </a:stretch>
            </p:blipFill>
            <p:spPr>
              <a:xfrm>
                <a:off x="434760" y="1869700"/>
                <a:ext cx="1780200" cy="109440"/>
              </a:xfrm>
              <a:prstGeom prst="rect">
                <a:avLst/>
              </a:prstGeom>
            </p:spPr>
          </p:pic>
        </mc:Fallback>
      </mc:AlternateContent>
      <p:grpSp>
        <p:nvGrpSpPr>
          <p:cNvPr id="9" name="Group 8">
            <a:extLst>
              <a:ext uri="{FF2B5EF4-FFF2-40B4-BE49-F238E27FC236}">
                <a16:creationId xmlns:a16="http://schemas.microsoft.com/office/drawing/2014/main" id="{5C5E000A-8E39-0D3A-8E1D-B5FD2FDE09DF}"/>
              </a:ext>
            </a:extLst>
          </p:cNvPr>
          <p:cNvGrpSpPr/>
          <p:nvPr/>
        </p:nvGrpSpPr>
        <p:grpSpPr>
          <a:xfrm>
            <a:off x="1359240" y="3967420"/>
            <a:ext cx="6073560" cy="98280"/>
            <a:chOff x="1359240" y="3967420"/>
            <a:chExt cx="6073560" cy="9828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36E87229-6AC8-8275-B75C-8828419480C7}"/>
                    </a:ext>
                  </a:extLst>
                </p14:cNvPr>
                <p14:cNvContentPartPr/>
                <p14:nvPr/>
              </p14:nvContentPartPr>
              <p14:xfrm>
                <a:off x="1359240" y="3967420"/>
                <a:ext cx="93960" cy="9000"/>
              </p14:xfrm>
            </p:contentPart>
          </mc:Choice>
          <mc:Fallback>
            <p:pic>
              <p:nvPicPr>
                <p:cNvPr id="5" name="Ink 4">
                  <a:extLst>
                    <a:ext uri="{FF2B5EF4-FFF2-40B4-BE49-F238E27FC236}">
                      <a16:creationId xmlns:a16="http://schemas.microsoft.com/office/drawing/2014/main" id="{36E87229-6AC8-8275-B75C-8828419480C7}"/>
                    </a:ext>
                  </a:extLst>
                </p:cNvPr>
                <p:cNvPicPr/>
                <p:nvPr/>
              </p:nvPicPr>
              <p:blipFill>
                <a:blip r:embed="rId11"/>
                <a:stretch>
                  <a:fillRect/>
                </a:stretch>
              </p:blipFill>
              <p:spPr>
                <a:xfrm>
                  <a:off x="1341600" y="3949780"/>
                  <a:ext cx="129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7760264E-F262-E310-F002-BB021ADD70DB}"/>
                    </a:ext>
                  </a:extLst>
                </p14:cNvPr>
                <p14:cNvContentPartPr/>
                <p14:nvPr/>
              </p14:nvContentPartPr>
              <p14:xfrm>
                <a:off x="4143840" y="3981460"/>
                <a:ext cx="3288960" cy="84240"/>
              </p14:xfrm>
            </p:contentPart>
          </mc:Choice>
          <mc:Fallback>
            <p:pic>
              <p:nvPicPr>
                <p:cNvPr id="7" name="Ink 6">
                  <a:extLst>
                    <a:ext uri="{FF2B5EF4-FFF2-40B4-BE49-F238E27FC236}">
                      <a16:creationId xmlns:a16="http://schemas.microsoft.com/office/drawing/2014/main" id="{7760264E-F262-E310-F002-BB021ADD70DB}"/>
                    </a:ext>
                  </a:extLst>
                </p:cNvPr>
                <p:cNvPicPr/>
                <p:nvPr/>
              </p:nvPicPr>
              <p:blipFill>
                <a:blip r:embed="rId13"/>
                <a:stretch>
                  <a:fillRect/>
                </a:stretch>
              </p:blipFill>
              <p:spPr>
                <a:xfrm>
                  <a:off x="4125840" y="3963460"/>
                  <a:ext cx="3324600" cy="11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F15ECCE-F98D-50E9-2D72-D3F64F39CD84}"/>
                  </a:ext>
                </a:extLst>
              </p14:cNvPr>
              <p14:cNvContentPartPr/>
              <p14:nvPr/>
            </p14:nvContentPartPr>
            <p14:xfrm>
              <a:off x="841200" y="4379260"/>
              <a:ext cx="2251080" cy="55080"/>
            </p14:xfrm>
          </p:contentPart>
        </mc:Choice>
        <mc:Fallback>
          <p:pic>
            <p:nvPicPr>
              <p:cNvPr id="11" name="Ink 10">
                <a:extLst>
                  <a:ext uri="{FF2B5EF4-FFF2-40B4-BE49-F238E27FC236}">
                    <a16:creationId xmlns:a16="http://schemas.microsoft.com/office/drawing/2014/main" id="{5F15ECCE-F98D-50E9-2D72-D3F64F39CD84}"/>
                  </a:ext>
                </a:extLst>
              </p:cNvPr>
              <p:cNvPicPr/>
              <p:nvPr/>
            </p:nvPicPr>
            <p:blipFill>
              <a:blip r:embed="rId15"/>
              <a:stretch>
                <a:fillRect/>
              </a:stretch>
            </p:blipFill>
            <p:spPr>
              <a:xfrm>
                <a:off x="823560" y="4361620"/>
                <a:ext cx="2286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3205B174-F744-C437-F462-76805B420FD2}"/>
                  </a:ext>
                </a:extLst>
              </p14:cNvPr>
              <p14:cNvContentPartPr/>
              <p14:nvPr/>
            </p14:nvContentPartPr>
            <p14:xfrm>
              <a:off x="6444600" y="4329220"/>
              <a:ext cx="1779120" cy="60480"/>
            </p14:xfrm>
          </p:contentPart>
        </mc:Choice>
        <mc:Fallback>
          <p:pic>
            <p:nvPicPr>
              <p:cNvPr id="12" name="Ink 11">
                <a:extLst>
                  <a:ext uri="{FF2B5EF4-FFF2-40B4-BE49-F238E27FC236}">
                    <a16:creationId xmlns:a16="http://schemas.microsoft.com/office/drawing/2014/main" id="{3205B174-F744-C437-F462-76805B420FD2}"/>
                  </a:ext>
                </a:extLst>
              </p:cNvPr>
              <p:cNvPicPr/>
              <p:nvPr/>
            </p:nvPicPr>
            <p:blipFill>
              <a:blip r:embed="rId17"/>
              <a:stretch>
                <a:fillRect/>
              </a:stretch>
            </p:blipFill>
            <p:spPr>
              <a:xfrm>
                <a:off x="6426960" y="4311220"/>
                <a:ext cx="1814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4BFE482-5CBB-7E10-01A3-949E8CC96294}"/>
                  </a:ext>
                </a:extLst>
              </p14:cNvPr>
              <p14:cNvContentPartPr/>
              <p14:nvPr/>
            </p14:nvContentPartPr>
            <p14:xfrm>
              <a:off x="309480" y="4706140"/>
              <a:ext cx="2009520" cy="83520"/>
            </p14:xfrm>
          </p:contentPart>
        </mc:Choice>
        <mc:Fallback>
          <p:pic>
            <p:nvPicPr>
              <p:cNvPr id="13" name="Ink 12">
                <a:extLst>
                  <a:ext uri="{FF2B5EF4-FFF2-40B4-BE49-F238E27FC236}">
                    <a16:creationId xmlns:a16="http://schemas.microsoft.com/office/drawing/2014/main" id="{04BFE482-5CBB-7E10-01A3-949E8CC96294}"/>
                  </a:ext>
                </a:extLst>
              </p:cNvPr>
              <p:cNvPicPr/>
              <p:nvPr/>
            </p:nvPicPr>
            <p:blipFill>
              <a:blip r:embed="rId19"/>
              <a:stretch>
                <a:fillRect/>
              </a:stretch>
            </p:blipFill>
            <p:spPr>
              <a:xfrm>
                <a:off x="291840" y="4688140"/>
                <a:ext cx="2045160" cy="119160"/>
              </a:xfrm>
              <a:prstGeom prst="rect">
                <a:avLst/>
              </a:prstGeom>
            </p:spPr>
          </p:pic>
        </mc:Fallback>
      </mc:AlternateContent>
    </p:spTree>
    <p:extLst>
      <p:ext uri="{BB962C8B-B14F-4D97-AF65-F5344CB8AC3E}">
        <p14:creationId xmlns:p14="http://schemas.microsoft.com/office/powerpoint/2010/main" val="170975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68B0BF6-1EDE-0FA1-B88F-4EA9F6B8316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53980D9-6BAB-7651-1242-7B330D1660D6}"/>
              </a:ext>
            </a:extLst>
          </p:cNvPr>
          <p:cNvSpPr/>
          <p:nvPr/>
        </p:nvSpPr>
        <p:spPr>
          <a:xfrm>
            <a:off x="0" y="0"/>
            <a:ext cx="982165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F93E89-40AF-236D-CB9E-8E702686E92E}"/>
              </a:ext>
            </a:extLst>
          </p:cNvPr>
          <p:cNvSpPr txBox="1"/>
          <p:nvPr/>
        </p:nvSpPr>
        <p:spPr>
          <a:xfrm>
            <a:off x="272150" y="284341"/>
            <a:ext cx="9366250" cy="5632311"/>
          </a:xfrm>
          <a:prstGeom prst="rect">
            <a:avLst/>
          </a:prstGeom>
          <a:noFill/>
        </p:spPr>
        <p:txBody>
          <a:bodyPr wrap="square" rtlCol="0">
            <a:spAutoFit/>
          </a:bodyPr>
          <a:lstStyle/>
          <a:p>
            <a:pPr algn="ctr"/>
            <a:r>
              <a:rPr lang="en-US" sz="2800" b="1">
                <a:solidFill>
                  <a:srgbClr val="FFC000"/>
                </a:solidFill>
                <a:cs typeface="+mj-cs"/>
              </a:rPr>
              <a:t>NT Parallels to Isaiah Chapter 44</a:t>
            </a:r>
          </a:p>
          <a:p>
            <a:endParaRPr lang="en-US" sz="1200" b="1">
              <a:solidFill>
                <a:srgbClr val="FFC000"/>
              </a:solidFill>
              <a:cs typeface="+mj-cs"/>
            </a:endParaRPr>
          </a:p>
          <a:p>
            <a:pPr marL="457200" indent="-457200">
              <a:buFont typeface="Arial" panose="020B0604020202020204" pitchFamily="34" charset="0"/>
              <a:buChar char="•"/>
            </a:pPr>
            <a:r>
              <a:rPr lang="en-US" sz="2000" u="sng">
                <a:solidFill>
                  <a:srgbClr val="FFC000"/>
                </a:solidFill>
                <a:cs typeface="+mj-cs"/>
              </a:rPr>
              <a:t>Isaiah 44:22</a:t>
            </a:r>
            <a:r>
              <a:rPr lang="en-US" sz="2000">
                <a:solidFill>
                  <a:srgbClr val="FFC000"/>
                </a:solidFill>
                <a:cs typeface="+mj-cs"/>
              </a:rPr>
              <a:t> states that the God of Israel has blotted out their transgressions like a cloud, and their sins like a mist. This is similar to Romans 3:24, which says that God justifies sinners freely by His grace.</a:t>
            </a:r>
          </a:p>
          <a:p>
            <a:pPr marL="457200" indent="-457200">
              <a:buFont typeface="Arial" panose="020B0604020202020204" pitchFamily="34" charset="0"/>
              <a:buChar char="•"/>
            </a:pPr>
            <a:r>
              <a:rPr lang="en-US" sz="2000" u="sng">
                <a:solidFill>
                  <a:srgbClr val="92D050"/>
                </a:solidFill>
                <a:cs typeface="+mj-cs"/>
              </a:rPr>
              <a:t>Isaiah 44:3</a:t>
            </a:r>
            <a:r>
              <a:rPr lang="en-US" sz="2000">
                <a:solidFill>
                  <a:srgbClr val="92D050"/>
                </a:solidFill>
                <a:cs typeface="+mj-cs"/>
              </a:rPr>
              <a:t> states that God will pour water on the thirsty land, and floods on the dry ground. He will also pour His Spirit on their descendants, and His blessing on their offspring. This is similar to Romans 6:23 and John 3:16, which say that God gives the gift of eternal life and His Spirit to those who believe in Yeshua.</a:t>
            </a:r>
          </a:p>
          <a:p>
            <a:pPr marL="457200" indent="-457200">
              <a:buFont typeface="Arial" panose="020B0604020202020204" pitchFamily="34" charset="0"/>
              <a:buChar char="•"/>
            </a:pPr>
            <a:r>
              <a:rPr lang="en-US" sz="2000" u="sng">
                <a:solidFill>
                  <a:srgbClr val="00B0F0"/>
                </a:solidFill>
                <a:cs typeface="+mj-cs"/>
              </a:rPr>
              <a:t>Isaiah 44:8</a:t>
            </a:r>
            <a:r>
              <a:rPr lang="en-US" sz="2000">
                <a:solidFill>
                  <a:srgbClr val="00B0F0"/>
                </a:solidFill>
                <a:cs typeface="+mj-cs"/>
              </a:rPr>
              <a:t> states that there is no other God besides the Lord, and no other Rock. He challenges Israel to not fear or be dismayed, but to trust in Him. This is similar to Ephesians 2:8-9, which says that salvation is by grace through faith, and not by works.</a:t>
            </a:r>
          </a:p>
          <a:p>
            <a:pPr marL="457200" indent="-457200">
              <a:buFont typeface="Arial" panose="020B0604020202020204" pitchFamily="34" charset="0"/>
              <a:buChar char="•"/>
            </a:pPr>
            <a:r>
              <a:rPr lang="en-US" sz="2000" u="sng">
                <a:solidFill>
                  <a:srgbClr val="FFC000"/>
                </a:solidFill>
                <a:cs typeface="+mj-cs"/>
              </a:rPr>
              <a:t>Isaiah 44:24-28</a:t>
            </a:r>
            <a:r>
              <a:rPr lang="en-US" sz="2000">
                <a:solidFill>
                  <a:srgbClr val="FFC000"/>
                </a:solidFill>
                <a:cs typeface="+mj-cs"/>
              </a:rPr>
              <a:t> states that God is the Creator and the Redeemer of Israel, who has foretold and fulfilled His plans for them. He has raised up Cyrus, a Persian king, to be His instrument to deliver them from exile. This is similar to John 3:36, which says that God has sent His Son to be the Savior of the world, and that those who believe in Him have life, but those who reject Him have death.</a:t>
            </a:r>
            <a:endParaRPr lang="en-US" sz="2800">
              <a:solidFill>
                <a:srgbClr val="FFC000"/>
              </a:solidFill>
              <a:cs typeface="+mj-cs"/>
            </a:endParaRPr>
          </a:p>
        </p:txBody>
      </p:sp>
      <p:sp>
        <p:nvSpPr>
          <p:cNvPr id="8" name="TextBox 7">
            <a:extLst>
              <a:ext uri="{FF2B5EF4-FFF2-40B4-BE49-F238E27FC236}">
                <a16:creationId xmlns:a16="http://schemas.microsoft.com/office/drawing/2014/main" id="{705CBCC6-E372-EB1E-F6E2-6276993F8A9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0D0D7E0A-3A15-7058-D309-F3B3EDC899CD}"/>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4F78C0D0-51BA-DA2D-C32B-005D3C075876}"/>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4F78C0D0-51BA-DA2D-C32B-005D3C075876}"/>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66015DAF-8D8F-2595-40F2-51EDD8F164FF}"/>
                  </a:ext>
                </a:extLst>
              </p14:cNvPr>
              <p14:cNvContentPartPr/>
              <p14:nvPr/>
            </p14:nvContentPartPr>
            <p14:xfrm>
              <a:off x="5455320" y="1213060"/>
              <a:ext cx="3722040" cy="65520"/>
            </p14:xfrm>
          </p:contentPart>
        </mc:Choice>
        <mc:Fallback>
          <p:pic>
            <p:nvPicPr>
              <p:cNvPr id="2" name="Ink 1">
                <a:extLst>
                  <a:ext uri="{FF2B5EF4-FFF2-40B4-BE49-F238E27FC236}">
                    <a16:creationId xmlns:a16="http://schemas.microsoft.com/office/drawing/2014/main" id="{66015DAF-8D8F-2595-40F2-51EDD8F164FF}"/>
                  </a:ext>
                </a:extLst>
              </p:cNvPr>
              <p:cNvPicPr/>
              <p:nvPr/>
            </p:nvPicPr>
            <p:blipFill>
              <a:blip r:embed="rId7"/>
              <a:stretch>
                <a:fillRect/>
              </a:stretch>
            </p:blipFill>
            <p:spPr>
              <a:xfrm>
                <a:off x="5437320" y="1195420"/>
                <a:ext cx="3757680" cy="101160"/>
              </a:xfrm>
              <a:prstGeom prst="rect">
                <a:avLst/>
              </a:prstGeom>
            </p:spPr>
          </p:pic>
        </mc:Fallback>
      </mc:AlternateContent>
      <p:grpSp>
        <p:nvGrpSpPr>
          <p:cNvPr id="7" name="Group 6">
            <a:extLst>
              <a:ext uri="{FF2B5EF4-FFF2-40B4-BE49-F238E27FC236}">
                <a16:creationId xmlns:a16="http://schemas.microsoft.com/office/drawing/2014/main" id="{422A95F3-EA8B-14FD-3FAA-89B6E4316F38}"/>
              </a:ext>
            </a:extLst>
          </p:cNvPr>
          <p:cNvGrpSpPr/>
          <p:nvPr/>
        </p:nvGrpSpPr>
        <p:grpSpPr>
          <a:xfrm>
            <a:off x="973680" y="1523380"/>
            <a:ext cx="5997240" cy="110160"/>
            <a:chOff x="973680" y="1523380"/>
            <a:chExt cx="5997240" cy="11016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15E12F43-DA61-B95F-3051-D82AA9991A28}"/>
                    </a:ext>
                  </a:extLst>
                </p14:cNvPr>
                <p14:cNvContentPartPr/>
                <p14:nvPr/>
              </p14:nvContentPartPr>
              <p14:xfrm>
                <a:off x="973680" y="1523380"/>
                <a:ext cx="3033000" cy="88560"/>
              </p14:xfrm>
            </p:contentPart>
          </mc:Choice>
          <mc:Fallback>
            <p:pic>
              <p:nvPicPr>
                <p:cNvPr id="4" name="Ink 3">
                  <a:extLst>
                    <a:ext uri="{FF2B5EF4-FFF2-40B4-BE49-F238E27FC236}">
                      <a16:creationId xmlns:a16="http://schemas.microsoft.com/office/drawing/2014/main" id="{15E12F43-DA61-B95F-3051-D82AA9991A28}"/>
                    </a:ext>
                  </a:extLst>
                </p:cNvPr>
                <p:cNvPicPr/>
                <p:nvPr/>
              </p:nvPicPr>
              <p:blipFill>
                <a:blip r:embed="rId9"/>
                <a:stretch>
                  <a:fillRect/>
                </a:stretch>
              </p:blipFill>
              <p:spPr>
                <a:xfrm>
                  <a:off x="955680" y="1505380"/>
                  <a:ext cx="3068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879A28D1-C6A8-948E-A05B-4368FDF7E925}"/>
                    </a:ext>
                  </a:extLst>
                </p14:cNvPr>
                <p14:cNvContentPartPr/>
                <p14:nvPr/>
              </p14:nvContentPartPr>
              <p14:xfrm>
                <a:off x="6023400" y="1551820"/>
                <a:ext cx="947520" cy="81720"/>
              </p14:xfrm>
            </p:contentPart>
          </mc:Choice>
          <mc:Fallback>
            <p:pic>
              <p:nvPicPr>
                <p:cNvPr id="5" name="Ink 4">
                  <a:extLst>
                    <a:ext uri="{FF2B5EF4-FFF2-40B4-BE49-F238E27FC236}">
                      <a16:creationId xmlns:a16="http://schemas.microsoft.com/office/drawing/2014/main" id="{879A28D1-C6A8-948E-A05B-4368FDF7E925}"/>
                    </a:ext>
                  </a:extLst>
                </p:cNvPr>
                <p:cNvPicPr/>
                <p:nvPr/>
              </p:nvPicPr>
              <p:blipFill>
                <a:blip r:embed="rId11"/>
                <a:stretch>
                  <a:fillRect/>
                </a:stretch>
              </p:blipFill>
              <p:spPr>
                <a:xfrm>
                  <a:off x="6005400" y="1533820"/>
                  <a:ext cx="983160" cy="11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1EC034C-BD24-0FF5-B472-28D3C1D4AB9E}"/>
                  </a:ext>
                </a:extLst>
              </p14:cNvPr>
              <p14:cNvContentPartPr/>
              <p14:nvPr/>
            </p14:nvContentPartPr>
            <p14:xfrm>
              <a:off x="4169040" y="1880140"/>
              <a:ext cx="9720" cy="2520"/>
            </p14:xfrm>
          </p:contentPart>
        </mc:Choice>
        <mc:Fallback>
          <p:pic>
            <p:nvPicPr>
              <p:cNvPr id="9" name="Ink 8">
                <a:extLst>
                  <a:ext uri="{FF2B5EF4-FFF2-40B4-BE49-F238E27FC236}">
                    <a16:creationId xmlns:a16="http://schemas.microsoft.com/office/drawing/2014/main" id="{31EC034C-BD24-0FF5-B472-28D3C1D4AB9E}"/>
                  </a:ext>
                </a:extLst>
              </p:cNvPr>
              <p:cNvPicPr/>
              <p:nvPr/>
            </p:nvPicPr>
            <p:blipFill>
              <a:blip r:embed="rId13"/>
              <a:stretch>
                <a:fillRect/>
              </a:stretch>
            </p:blipFill>
            <p:spPr>
              <a:xfrm>
                <a:off x="4151400" y="1862500"/>
                <a:ext cx="45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B5AA616-5B3D-342C-C506-B5264246037B}"/>
                  </a:ext>
                </a:extLst>
              </p14:cNvPr>
              <p14:cNvContentPartPr/>
              <p14:nvPr/>
            </p14:nvContentPartPr>
            <p14:xfrm>
              <a:off x="1613040" y="2173900"/>
              <a:ext cx="11160" cy="3600"/>
            </p14:xfrm>
          </p:contentPart>
        </mc:Choice>
        <mc:Fallback>
          <p:pic>
            <p:nvPicPr>
              <p:cNvPr id="11" name="Ink 10">
                <a:extLst>
                  <a:ext uri="{FF2B5EF4-FFF2-40B4-BE49-F238E27FC236}">
                    <a16:creationId xmlns:a16="http://schemas.microsoft.com/office/drawing/2014/main" id="{DB5AA616-5B3D-342C-C506-B5264246037B}"/>
                  </a:ext>
                </a:extLst>
              </p:cNvPr>
              <p:cNvPicPr/>
              <p:nvPr/>
            </p:nvPicPr>
            <p:blipFill>
              <a:blip r:embed="rId15"/>
              <a:stretch>
                <a:fillRect/>
              </a:stretch>
            </p:blipFill>
            <p:spPr>
              <a:xfrm>
                <a:off x="1595400" y="2156260"/>
                <a:ext cx="46800" cy="39240"/>
              </a:xfrm>
              <a:prstGeom prst="rect">
                <a:avLst/>
              </a:prstGeom>
            </p:spPr>
          </p:pic>
        </mc:Fallback>
      </mc:AlternateContent>
      <p:grpSp>
        <p:nvGrpSpPr>
          <p:cNvPr id="15" name="Group 14">
            <a:extLst>
              <a:ext uri="{FF2B5EF4-FFF2-40B4-BE49-F238E27FC236}">
                <a16:creationId xmlns:a16="http://schemas.microsoft.com/office/drawing/2014/main" id="{E1E2BC4B-6131-A21E-55A9-A00A530574CE}"/>
              </a:ext>
            </a:extLst>
          </p:cNvPr>
          <p:cNvGrpSpPr/>
          <p:nvPr/>
        </p:nvGrpSpPr>
        <p:grpSpPr>
          <a:xfrm>
            <a:off x="4018920" y="2120620"/>
            <a:ext cx="5207040" cy="109080"/>
            <a:chOff x="4018920" y="2120620"/>
            <a:chExt cx="5207040" cy="10908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ED62349-5DBE-692A-2929-2E1E04296460}"/>
                    </a:ext>
                  </a:extLst>
                </p14:cNvPr>
                <p14:cNvContentPartPr/>
                <p14:nvPr/>
              </p14:nvContentPartPr>
              <p14:xfrm>
                <a:off x="4018920" y="2162740"/>
                <a:ext cx="3001680" cy="66960"/>
              </p14:xfrm>
            </p:contentPart>
          </mc:Choice>
          <mc:Fallback>
            <p:pic>
              <p:nvPicPr>
                <p:cNvPr id="12" name="Ink 11">
                  <a:extLst>
                    <a:ext uri="{FF2B5EF4-FFF2-40B4-BE49-F238E27FC236}">
                      <a16:creationId xmlns:a16="http://schemas.microsoft.com/office/drawing/2014/main" id="{2ED62349-5DBE-692A-2929-2E1E04296460}"/>
                    </a:ext>
                  </a:extLst>
                </p:cNvPr>
                <p:cNvPicPr/>
                <p:nvPr/>
              </p:nvPicPr>
              <p:blipFill>
                <a:blip r:embed="rId17"/>
                <a:stretch>
                  <a:fillRect/>
                </a:stretch>
              </p:blipFill>
              <p:spPr>
                <a:xfrm>
                  <a:off x="4000920" y="2144740"/>
                  <a:ext cx="30373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755591B-FAF7-D365-6FD5-C19E0B2E85C1}"/>
                    </a:ext>
                  </a:extLst>
                </p14:cNvPr>
                <p14:cNvContentPartPr/>
                <p14:nvPr/>
              </p14:nvContentPartPr>
              <p14:xfrm>
                <a:off x="7667160" y="2120620"/>
                <a:ext cx="1558800" cy="73080"/>
              </p14:xfrm>
            </p:contentPart>
          </mc:Choice>
          <mc:Fallback>
            <p:pic>
              <p:nvPicPr>
                <p:cNvPr id="13" name="Ink 12">
                  <a:extLst>
                    <a:ext uri="{FF2B5EF4-FFF2-40B4-BE49-F238E27FC236}">
                      <a16:creationId xmlns:a16="http://schemas.microsoft.com/office/drawing/2014/main" id="{0755591B-FAF7-D365-6FD5-C19E0B2E85C1}"/>
                    </a:ext>
                  </a:extLst>
                </p:cNvPr>
                <p:cNvPicPr/>
                <p:nvPr/>
              </p:nvPicPr>
              <p:blipFill>
                <a:blip r:embed="rId19"/>
                <a:stretch>
                  <a:fillRect/>
                </a:stretch>
              </p:blipFill>
              <p:spPr>
                <a:xfrm>
                  <a:off x="7649520" y="2102980"/>
                  <a:ext cx="1594440" cy="108720"/>
                </a:xfrm>
                <a:prstGeom prst="rect">
                  <a:avLst/>
                </a:prstGeom>
              </p:spPr>
            </p:pic>
          </mc:Fallback>
        </mc:AlternateContent>
      </p:grpSp>
      <p:grpSp>
        <p:nvGrpSpPr>
          <p:cNvPr id="18" name="Group 17">
            <a:extLst>
              <a:ext uri="{FF2B5EF4-FFF2-40B4-BE49-F238E27FC236}">
                <a16:creationId xmlns:a16="http://schemas.microsoft.com/office/drawing/2014/main" id="{68B0295A-349C-1ABB-8264-9B5CB5D54918}"/>
              </a:ext>
            </a:extLst>
          </p:cNvPr>
          <p:cNvGrpSpPr/>
          <p:nvPr/>
        </p:nvGrpSpPr>
        <p:grpSpPr>
          <a:xfrm>
            <a:off x="842640" y="2398900"/>
            <a:ext cx="8002800" cy="118440"/>
            <a:chOff x="842640" y="2398900"/>
            <a:chExt cx="8002800" cy="11844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AA47215-2954-A984-6A3C-E6D272480F7F}"/>
                    </a:ext>
                  </a:extLst>
                </p14:cNvPr>
                <p14:cNvContentPartPr/>
                <p14:nvPr/>
              </p14:nvContentPartPr>
              <p14:xfrm>
                <a:off x="842640" y="2398900"/>
                <a:ext cx="1508040" cy="83160"/>
              </p14:xfrm>
            </p:contentPart>
          </mc:Choice>
          <mc:Fallback>
            <p:pic>
              <p:nvPicPr>
                <p:cNvPr id="14" name="Ink 13">
                  <a:extLst>
                    <a:ext uri="{FF2B5EF4-FFF2-40B4-BE49-F238E27FC236}">
                      <a16:creationId xmlns:a16="http://schemas.microsoft.com/office/drawing/2014/main" id="{0AA47215-2954-A984-6A3C-E6D272480F7F}"/>
                    </a:ext>
                  </a:extLst>
                </p:cNvPr>
                <p:cNvPicPr/>
                <p:nvPr/>
              </p:nvPicPr>
              <p:blipFill>
                <a:blip r:embed="rId21"/>
                <a:stretch>
                  <a:fillRect/>
                </a:stretch>
              </p:blipFill>
              <p:spPr>
                <a:xfrm>
                  <a:off x="824640" y="2381260"/>
                  <a:ext cx="1543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FF3D786-D9EE-08A2-F667-F1C4A2FDAA71}"/>
                    </a:ext>
                  </a:extLst>
                </p14:cNvPr>
                <p14:cNvContentPartPr/>
                <p14:nvPr/>
              </p14:nvContentPartPr>
              <p14:xfrm>
                <a:off x="3503400" y="2415820"/>
                <a:ext cx="2891520" cy="71640"/>
              </p14:xfrm>
            </p:contentPart>
          </mc:Choice>
          <mc:Fallback>
            <p:pic>
              <p:nvPicPr>
                <p:cNvPr id="16" name="Ink 15">
                  <a:extLst>
                    <a:ext uri="{FF2B5EF4-FFF2-40B4-BE49-F238E27FC236}">
                      <a16:creationId xmlns:a16="http://schemas.microsoft.com/office/drawing/2014/main" id="{CFF3D786-D9EE-08A2-F667-F1C4A2FDAA71}"/>
                    </a:ext>
                  </a:extLst>
                </p:cNvPr>
                <p:cNvPicPr/>
                <p:nvPr/>
              </p:nvPicPr>
              <p:blipFill>
                <a:blip r:embed="rId23"/>
                <a:stretch>
                  <a:fillRect/>
                </a:stretch>
              </p:blipFill>
              <p:spPr>
                <a:xfrm>
                  <a:off x="3485760" y="2397820"/>
                  <a:ext cx="2927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3D915116-963A-2D2B-9F1D-21DB2ABFAC60}"/>
                    </a:ext>
                  </a:extLst>
                </p14:cNvPr>
                <p14:cNvContentPartPr/>
                <p14:nvPr/>
              </p14:nvContentPartPr>
              <p14:xfrm>
                <a:off x="7531800" y="2455780"/>
                <a:ext cx="1313640" cy="61560"/>
              </p14:xfrm>
            </p:contentPart>
          </mc:Choice>
          <mc:Fallback>
            <p:pic>
              <p:nvPicPr>
                <p:cNvPr id="17" name="Ink 16">
                  <a:extLst>
                    <a:ext uri="{FF2B5EF4-FFF2-40B4-BE49-F238E27FC236}">
                      <a16:creationId xmlns:a16="http://schemas.microsoft.com/office/drawing/2014/main" id="{3D915116-963A-2D2B-9F1D-21DB2ABFAC60}"/>
                    </a:ext>
                  </a:extLst>
                </p:cNvPr>
                <p:cNvPicPr/>
                <p:nvPr/>
              </p:nvPicPr>
              <p:blipFill>
                <a:blip r:embed="rId25"/>
                <a:stretch>
                  <a:fillRect/>
                </a:stretch>
              </p:blipFill>
              <p:spPr>
                <a:xfrm>
                  <a:off x="7513800" y="2438140"/>
                  <a:ext cx="134928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D99D698C-6A52-6F30-6A37-D2337C766314}"/>
                  </a:ext>
                </a:extLst>
              </p14:cNvPr>
              <p14:cNvContentPartPr/>
              <p14:nvPr/>
            </p14:nvContentPartPr>
            <p14:xfrm>
              <a:off x="919680" y="2747380"/>
              <a:ext cx="671760" cy="41040"/>
            </p14:xfrm>
          </p:contentPart>
        </mc:Choice>
        <mc:Fallback>
          <p:pic>
            <p:nvPicPr>
              <p:cNvPr id="19" name="Ink 18">
                <a:extLst>
                  <a:ext uri="{FF2B5EF4-FFF2-40B4-BE49-F238E27FC236}">
                    <a16:creationId xmlns:a16="http://schemas.microsoft.com/office/drawing/2014/main" id="{D99D698C-6A52-6F30-6A37-D2337C766314}"/>
                  </a:ext>
                </a:extLst>
              </p:cNvPr>
              <p:cNvPicPr/>
              <p:nvPr/>
            </p:nvPicPr>
            <p:blipFill>
              <a:blip r:embed="rId27"/>
              <a:stretch>
                <a:fillRect/>
              </a:stretch>
            </p:blipFill>
            <p:spPr>
              <a:xfrm>
                <a:off x="902040" y="2729740"/>
                <a:ext cx="707400" cy="76680"/>
              </a:xfrm>
              <a:prstGeom prst="rect">
                <a:avLst/>
              </a:prstGeom>
            </p:spPr>
          </p:pic>
        </mc:Fallback>
      </mc:AlternateContent>
      <p:grpSp>
        <p:nvGrpSpPr>
          <p:cNvPr id="22" name="Group 21">
            <a:extLst>
              <a:ext uri="{FF2B5EF4-FFF2-40B4-BE49-F238E27FC236}">
                <a16:creationId xmlns:a16="http://schemas.microsoft.com/office/drawing/2014/main" id="{92EB0BDF-4BFE-692A-1009-69248CCB513D}"/>
              </a:ext>
            </a:extLst>
          </p:cNvPr>
          <p:cNvGrpSpPr/>
          <p:nvPr/>
        </p:nvGrpSpPr>
        <p:grpSpPr>
          <a:xfrm>
            <a:off x="3941520" y="2706340"/>
            <a:ext cx="2234880" cy="68760"/>
            <a:chOff x="3941520" y="2706340"/>
            <a:chExt cx="2234880" cy="68760"/>
          </a:xfrm>
        </p:grpSpPr>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C3715FF2-65FD-F559-B9A0-8476D6FC1F45}"/>
                    </a:ext>
                  </a:extLst>
                </p14:cNvPr>
                <p14:cNvContentPartPr/>
                <p14:nvPr/>
              </p14:nvContentPartPr>
              <p14:xfrm>
                <a:off x="3941520" y="2728300"/>
                <a:ext cx="646560" cy="46800"/>
              </p14:xfrm>
            </p:contentPart>
          </mc:Choice>
          <mc:Fallback>
            <p:pic>
              <p:nvPicPr>
                <p:cNvPr id="20" name="Ink 19">
                  <a:extLst>
                    <a:ext uri="{FF2B5EF4-FFF2-40B4-BE49-F238E27FC236}">
                      <a16:creationId xmlns:a16="http://schemas.microsoft.com/office/drawing/2014/main" id="{C3715FF2-65FD-F559-B9A0-8476D6FC1F45}"/>
                    </a:ext>
                  </a:extLst>
                </p:cNvPr>
                <p:cNvPicPr/>
                <p:nvPr/>
              </p:nvPicPr>
              <p:blipFill>
                <a:blip r:embed="rId29"/>
                <a:stretch>
                  <a:fillRect/>
                </a:stretch>
              </p:blipFill>
              <p:spPr>
                <a:xfrm>
                  <a:off x="3923880" y="2710660"/>
                  <a:ext cx="682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DDB667DC-26E1-4AD8-7466-84CD195A7CAE}"/>
                    </a:ext>
                  </a:extLst>
                </p14:cNvPr>
                <p14:cNvContentPartPr/>
                <p14:nvPr/>
              </p14:nvContentPartPr>
              <p14:xfrm>
                <a:off x="5475840" y="2706340"/>
                <a:ext cx="700560" cy="41040"/>
              </p14:xfrm>
            </p:contentPart>
          </mc:Choice>
          <mc:Fallback>
            <p:pic>
              <p:nvPicPr>
                <p:cNvPr id="21" name="Ink 20">
                  <a:extLst>
                    <a:ext uri="{FF2B5EF4-FFF2-40B4-BE49-F238E27FC236}">
                      <a16:creationId xmlns:a16="http://schemas.microsoft.com/office/drawing/2014/main" id="{DDB667DC-26E1-4AD8-7466-84CD195A7CAE}"/>
                    </a:ext>
                  </a:extLst>
                </p:cNvPr>
                <p:cNvPicPr/>
                <p:nvPr/>
              </p:nvPicPr>
              <p:blipFill>
                <a:blip r:embed="rId31"/>
                <a:stretch>
                  <a:fillRect/>
                </a:stretch>
              </p:blipFill>
              <p:spPr>
                <a:xfrm>
                  <a:off x="5458200" y="2688340"/>
                  <a:ext cx="73620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75C92826-272C-37A3-07D0-B7F5DA75BF6D}"/>
                  </a:ext>
                </a:extLst>
              </p14:cNvPr>
              <p14:cNvContentPartPr/>
              <p14:nvPr/>
            </p14:nvContentPartPr>
            <p14:xfrm>
              <a:off x="984840" y="3982180"/>
              <a:ext cx="1397160" cy="63000"/>
            </p14:xfrm>
          </p:contentPart>
        </mc:Choice>
        <mc:Fallback>
          <p:pic>
            <p:nvPicPr>
              <p:cNvPr id="23" name="Ink 22">
                <a:extLst>
                  <a:ext uri="{FF2B5EF4-FFF2-40B4-BE49-F238E27FC236}">
                    <a16:creationId xmlns:a16="http://schemas.microsoft.com/office/drawing/2014/main" id="{75C92826-272C-37A3-07D0-B7F5DA75BF6D}"/>
                  </a:ext>
                </a:extLst>
              </p:cNvPr>
              <p:cNvPicPr/>
              <p:nvPr/>
            </p:nvPicPr>
            <p:blipFill>
              <a:blip r:embed="rId33"/>
              <a:stretch>
                <a:fillRect/>
              </a:stretch>
            </p:blipFill>
            <p:spPr>
              <a:xfrm>
                <a:off x="966840" y="3964180"/>
                <a:ext cx="1432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D60A285A-4066-6DBE-17B3-3205CACE5257}"/>
                  </a:ext>
                </a:extLst>
              </p14:cNvPr>
              <p14:cNvContentPartPr/>
              <p14:nvPr/>
            </p14:nvContentPartPr>
            <p14:xfrm>
              <a:off x="6938880" y="5151460"/>
              <a:ext cx="844920" cy="27000"/>
            </p14:xfrm>
          </p:contentPart>
        </mc:Choice>
        <mc:Fallback>
          <p:pic>
            <p:nvPicPr>
              <p:cNvPr id="24" name="Ink 23">
                <a:extLst>
                  <a:ext uri="{FF2B5EF4-FFF2-40B4-BE49-F238E27FC236}">
                    <a16:creationId xmlns:a16="http://schemas.microsoft.com/office/drawing/2014/main" id="{D60A285A-4066-6DBE-17B3-3205CACE5257}"/>
                  </a:ext>
                </a:extLst>
              </p:cNvPr>
              <p:cNvPicPr/>
              <p:nvPr/>
            </p:nvPicPr>
            <p:blipFill>
              <a:blip r:embed="rId35"/>
              <a:stretch>
                <a:fillRect/>
              </a:stretch>
            </p:blipFill>
            <p:spPr>
              <a:xfrm>
                <a:off x="6920880" y="5133460"/>
                <a:ext cx="880560" cy="62640"/>
              </a:xfrm>
              <a:prstGeom prst="rect">
                <a:avLst/>
              </a:prstGeom>
            </p:spPr>
          </p:pic>
        </mc:Fallback>
      </mc:AlternateContent>
    </p:spTree>
    <p:extLst>
      <p:ext uri="{BB962C8B-B14F-4D97-AF65-F5344CB8AC3E}">
        <p14:creationId xmlns:p14="http://schemas.microsoft.com/office/powerpoint/2010/main" val="184667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28825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1" y="0"/>
            <a:ext cx="8851900" cy="6309420"/>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מד</a:t>
            </a:r>
          </a:p>
          <a:p>
            <a:pPr algn="r"/>
            <a:r>
              <a:rPr lang="he-IL" sz="3600">
                <a:solidFill>
                  <a:srgbClr val="FFFF00"/>
                </a:solidFill>
                <a:cs typeface="+mj-cs"/>
              </a:rPr>
              <a:t>﻿א   וְעַתָּה שְׁמַע יַעֲקֹב עַבְדִּי וְיִשְֹרָאֵל בָּחַרְתִּי בוֹ: ב   כֹּה-אָמַר יְהֹוָה עֹשֶֹךָ וְיֹצֶרְךָ מִבֶּטֶן יַעְזְרֶךָּ אַל-תִּירָא עַבְדִּי יַעֲקֹב וִישֻׁרוּן בָּחַרְתִּי בוֹ: </a:t>
            </a:r>
            <a:r>
              <a:rPr lang="he-IL" sz="3600">
                <a:solidFill>
                  <a:srgbClr val="FFC000"/>
                </a:solidFill>
                <a:cs typeface="+mj-cs"/>
              </a:rPr>
              <a:t>ג   כִּי אֶצָּק-מַיִם עַל-צָמֵא וְנוֹזְלִים עַל-יַבָּשָׁה אֶצֹּק רוּחִי עַל-זַרְעֶךָ וּבִרְכָתִי עַל-צֶאֱצָאֶיךָ: ד   וְצָמְחוּ בְּבֵין חָצִיר כַּעֲרָבִים עַל-יִבְלֵי-מָיִם: ה   זֶה יֹאמַר לַיהֹוָה אָנִי וְזֶה יִקְרָא בְשֵׁם-יַעֲקֹב וְזֶה יִכְתֹּב יָדוֹ לַיהֹוָה וּבְשֵׁם יִשְֹרָאֵל יְכַנֶּה: </a:t>
            </a:r>
            <a:r>
              <a:rPr lang="he-IL" sz="3600">
                <a:solidFill>
                  <a:srgbClr val="92D050"/>
                </a:solidFill>
                <a:cs typeface="+mj-cs"/>
              </a:rPr>
              <a:t>ו   כֹּה-אָמַר יְהֹוָה מֶלֶךְ-יִשְֹרָאֵל וְגֹאֲלוֹ יְהֹוָה צְבָאוֹת אֲנִי רִאשׁוֹן וַאֲנִי אַחֲרוֹן וּמִבַּלְעָדַי אֵין אֱלֹהִים: ז   וּמִי-כָמוֹנִי יִקְרָא וְיַגִּידֶהָ וְיַעְרְכֶהָ לִי מִשּׂוּמִי עַם-עוֹלָם וְאֹתִיּוֹת וַאֲשֶׁר תָּבֹאנָה יַגִּידוּ לָמוֹ: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 name="Ink 1">
                <a:extLst>
                  <a:ext uri="{FF2B5EF4-FFF2-40B4-BE49-F238E27FC236}">
                    <a16:creationId xmlns:a16="http://schemas.microsoft.com/office/drawing/2014/main" id="{EF9B22CF-CC95-ACF9-E931-3B50F2D300D1}"/>
                  </a:ext>
                </a:extLst>
              </p14:cNvPr>
              <p14:cNvContentPartPr/>
              <p14:nvPr/>
            </p14:nvContentPartPr>
            <p14:xfrm>
              <a:off x="4957800" y="678820"/>
              <a:ext cx="3891240" cy="93960"/>
            </p14:xfrm>
          </p:contentPart>
        </mc:Choice>
        <mc:Fallback>
          <p:pic>
            <p:nvPicPr>
              <p:cNvPr id="2" name="Ink 1">
                <a:extLst>
                  <a:ext uri="{FF2B5EF4-FFF2-40B4-BE49-F238E27FC236}">
                    <a16:creationId xmlns:a16="http://schemas.microsoft.com/office/drawing/2014/main" id="{EF9B22CF-CC95-ACF9-E931-3B50F2D300D1}"/>
                  </a:ext>
                </a:extLst>
              </p:cNvPr>
              <p:cNvPicPr/>
              <p:nvPr/>
            </p:nvPicPr>
            <p:blipFill>
              <a:blip r:embed="rId419"/>
              <a:stretch>
                <a:fillRect/>
              </a:stretch>
            </p:blipFill>
            <p:spPr>
              <a:xfrm>
                <a:off x="4939800" y="661180"/>
                <a:ext cx="3926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 name="Ink 3">
                <a:extLst>
                  <a:ext uri="{FF2B5EF4-FFF2-40B4-BE49-F238E27FC236}">
                    <a16:creationId xmlns:a16="http://schemas.microsoft.com/office/drawing/2014/main" id="{DCE34714-3BDF-7447-AE1F-DEEC3BD552EF}"/>
                  </a:ext>
                </a:extLst>
              </p14:cNvPr>
              <p14:cNvContentPartPr/>
              <p14:nvPr/>
            </p14:nvContentPartPr>
            <p14:xfrm>
              <a:off x="8660040" y="1226020"/>
              <a:ext cx="198720" cy="35640"/>
            </p14:xfrm>
          </p:contentPart>
        </mc:Choice>
        <mc:Fallback>
          <p:pic>
            <p:nvPicPr>
              <p:cNvPr id="4" name="Ink 3">
                <a:extLst>
                  <a:ext uri="{FF2B5EF4-FFF2-40B4-BE49-F238E27FC236}">
                    <a16:creationId xmlns:a16="http://schemas.microsoft.com/office/drawing/2014/main" id="{DCE34714-3BDF-7447-AE1F-DEEC3BD552EF}"/>
                  </a:ext>
                </a:extLst>
              </p:cNvPr>
              <p:cNvPicPr/>
              <p:nvPr/>
            </p:nvPicPr>
            <p:blipFill>
              <a:blip r:embed="rId421"/>
              <a:stretch>
                <a:fillRect/>
              </a:stretch>
            </p:blipFill>
            <p:spPr>
              <a:xfrm>
                <a:off x="8642400" y="1208020"/>
                <a:ext cx="234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2" name="Ink 31">
                <a:extLst>
                  <a:ext uri="{FF2B5EF4-FFF2-40B4-BE49-F238E27FC236}">
                    <a16:creationId xmlns:a16="http://schemas.microsoft.com/office/drawing/2014/main" id="{26348798-651A-EF82-8BFD-4C8F906C9E43}"/>
                  </a:ext>
                </a:extLst>
              </p14:cNvPr>
              <p14:cNvContentPartPr/>
              <p14:nvPr/>
            </p14:nvContentPartPr>
            <p14:xfrm>
              <a:off x="8170080" y="2415100"/>
              <a:ext cx="822960" cy="43560"/>
            </p14:xfrm>
          </p:contentPart>
        </mc:Choice>
        <mc:Fallback>
          <p:pic>
            <p:nvPicPr>
              <p:cNvPr id="32" name="Ink 31">
                <a:extLst>
                  <a:ext uri="{FF2B5EF4-FFF2-40B4-BE49-F238E27FC236}">
                    <a16:creationId xmlns:a16="http://schemas.microsoft.com/office/drawing/2014/main" id="{26348798-651A-EF82-8BFD-4C8F906C9E43}"/>
                  </a:ext>
                </a:extLst>
              </p:cNvPr>
              <p:cNvPicPr/>
              <p:nvPr/>
            </p:nvPicPr>
            <p:blipFill>
              <a:blip r:embed="rId423"/>
              <a:stretch>
                <a:fillRect/>
              </a:stretch>
            </p:blipFill>
            <p:spPr>
              <a:xfrm>
                <a:off x="8152440" y="2397100"/>
                <a:ext cx="858600" cy="79200"/>
              </a:xfrm>
              <a:prstGeom prst="rect">
                <a:avLst/>
              </a:prstGeom>
            </p:spPr>
          </p:pic>
        </mc:Fallback>
      </mc:AlternateContent>
      <p:grpSp>
        <p:nvGrpSpPr>
          <p:cNvPr id="35" name="Group 34">
            <a:extLst>
              <a:ext uri="{FF2B5EF4-FFF2-40B4-BE49-F238E27FC236}">
                <a16:creationId xmlns:a16="http://schemas.microsoft.com/office/drawing/2014/main" id="{7DB32943-C15D-A1B3-42EB-8C8978801C07}"/>
              </a:ext>
            </a:extLst>
          </p:cNvPr>
          <p:cNvGrpSpPr/>
          <p:nvPr/>
        </p:nvGrpSpPr>
        <p:grpSpPr>
          <a:xfrm>
            <a:off x="6378720" y="2325460"/>
            <a:ext cx="1401120" cy="91080"/>
            <a:chOff x="6378720" y="2325460"/>
            <a:chExt cx="1401120" cy="91080"/>
          </a:xfrm>
        </p:grpSpPr>
        <mc:AlternateContent xmlns:mc="http://schemas.openxmlformats.org/markup-compatibility/2006">
          <mc:Choice xmlns:p14="http://schemas.microsoft.com/office/powerpoint/2010/main" Requires="p14">
            <p:contentPart p14:bwMode="auto" r:id="rId424">
              <p14:nvContentPartPr>
                <p14:cNvPr id="33" name="Ink 32">
                  <a:extLst>
                    <a:ext uri="{FF2B5EF4-FFF2-40B4-BE49-F238E27FC236}">
                      <a16:creationId xmlns:a16="http://schemas.microsoft.com/office/drawing/2014/main" id="{D33E9808-715A-0DC1-F43B-5DED68D58B70}"/>
                    </a:ext>
                  </a:extLst>
                </p14:cNvPr>
                <p14:cNvContentPartPr/>
                <p14:nvPr/>
              </p14:nvContentPartPr>
              <p14:xfrm>
                <a:off x="6886680" y="2362900"/>
                <a:ext cx="893160" cy="53640"/>
              </p14:xfrm>
            </p:contentPart>
          </mc:Choice>
          <mc:Fallback>
            <p:pic>
              <p:nvPicPr>
                <p:cNvPr id="33" name="Ink 32">
                  <a:extLst>
                    <a:ext uri="{FF2B5EF4-FFF2-40B4-BE49-F238E27FC236}">
                      <a16:creationId xmlns:a16="http://schemas.microsoft.com/office/drawing/2014/main" id="{D33E9808-715A-0DC1-F43B-5DED68D58B70}"/>
                    </a:ext>
                  </a:extLst>
                </p:cNvPr>
                <p:cNvPicPr/>
                <p:nvPr/>
              </p:nvPicPr>
              <p:blipFill>
                <a:blip r:embed="rId425"/>
                <a:stretch>
                  <a:fillRect/>
                </a:stretch>
              </p:blipFill>
              <p:spPr>
                <a:xfrm>
                  <a:off x="6869040" y="2345260"/>
                  <a:ext cx="928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4" name="Ink 33">
                  <a:extLst>
                    <a:ext uri="{FF2B5EF4-FFF2-40B4-BE49-F238E27FC236}">
                      <a16:creationId xmlns:a16="http://schemas.microsoft.com/office/drawing/2014/main" id="{51EEB15A-0483-5BA8-178D-F350A834BDDB}"/>
                    </a:ext>
                  </a:extLst>
                </p14:cNvPr>
                <p14:cNvContentPartPr/>
                <p14:nvPr/>
              </p14:nvContentPartPr>
              <p14:xfrm>
                <a:off x="6378720" y="2325460"/>
                <a:ext cx="208800" cy="45000"/>
              </p14:xfrm>
            </p:contentPart>
          </mc:Choice>
          <mc:Fallback>
            <p:pic>
              <p:nvPicPr>
                <p:cNvPr id="34" name="Ink 33">
                  <a:extLst>
                    <a:ext uri="{FF2B5EF4-FFF2-40B4-BE49-F238E27FC236}">
                      <a16:creationId xmlns:a16="http://schemas.microsoft.com/office/drawing/2014/main" id="{51EEB15A-0483-5BA8-178D-F350A834BDDB}"/>
                    </a:ext>
                  </a:extLst>
                </p:cNvPr>
                <p:cNvPicPr/>
                <p:nvPr/>
              </p:nvPicPr>
              <p:blipFill>
                <a:blip r:embed="rId427"/>
                <a:stretch>
                  <a:fillRect/>
                </a:stretch>
              </p:blipFill>
              <p:spPr>
                <a:xfrm>
                  <a:off x="6360720" y="2307820"/>
                  <a:ext cx="244440" cy="8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8">
            <p14:nvContentPartPr>
              <p14:cNvPr id="36" name="Ink 35">
                <a:extLst>
                  <a:ext uri="{FF2B5EF4-FFF2-40B4-BE49-F238E27FC236}">
                    <a16:creationId xmlns:a16="http://schemas.microsoft.com/office/drawing/2014/main" id="{E14CF564-919F-B53A-9C55-B83D5876411E}"/>
                  </a:ext>
                </a:extLst>
              </p14:cNvPr>
              <p14:cNvContentPartPr/>
              <p14:nvPr/>
            </p14:nvContentPartPr>
            <p14:xfrm>
              <a:off x="7836000" y="1823620"/>
              <a:ext cx="1196640" cy="590760"/>
            </p14:xfrm>
          </p:contentPart>
        </mc:Choice>
        <mc:Fallback>
          <p:pic>
            <p:nvPicPr>
              <p:cNvPr id="36" name="Ink 35">
                <a:extLst>
                  <a:ext uri="{FF2B5EF4-FFF2-40B4-BE49-F238E27FC236}">
                    <a16:creationId xmlns:a16="http://schemas.microsoft.com/office/drawing/2014/main" id="{E14CF564-919F-B53A-9C55-B83D5876411E}"/>
                  </a:ext>
                </a:extLst>
              </p:cNvPr>
              <p:cNvPicPr/>
              <p:nvPr/>
            </p:nvPicPr>
            <p:blipFill>
              <a:blip r:embed="rId429"/>
              <a:stretch>
                <a:fillRect/>
              </a:stretch>
            </p:blipFill>
            <p:spPr>
              <a:xfrm>
                <a:off x="7818360" y="1805620"/>
                <a:ext cx="123228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7" name="Ink 36">
                <a:extLst>
                  <a:ext uri="{FF2B5EF4-FFF2-40B4-BE49-F238E27FC236}">
                    <a16:creationId xmlns:a16="http://schemas.microsoft.com/office/drawing/2014/main" id="{51F19EA6-5F43-72C2-AE42-B5D2EE3714A5}"/>
                  </a:ext>
                </a:extLst>
              </p14:cNvPr>
              <p14:cNvContentPartPr/>
              <p14:nvPr/>
            </p14:nvContentPartPr>
            <p14:xfrm>
              <a:off x="5846640" y="724540"/>
              <a:ext cx="882720" cy="628560"/>
            </p14:xfrm>
          </p:contentPart>
        </mc:Choice>
        <mc:Fallback>
          <p:pic>
            <p:nvPicPr>
              <p:cNvPr id="37" name="Ink 36">
                <a:extLst>
                  <a:ext uri="{FF2B5EF4-FFF2-40B4-BE49-F238E27FC236}">
                    <a16:creationId xmlns:a16="http://schemas.microsoft.com/office/drawing/2014/main" id="{51F19EA6-5F43-72C2-AE42-B5D2EE3714A5}"/>
                  </a:ext>
                </a:extLst>
              </p:cNvPr>
              <p:cNvPicPr/>
              <p:nvPr/>
            </p:nvPicPr>
            <p:blipFill>
              <a:blip r:embed="rId431"/>
              <a:stretch>
                <a:fillRect/>
              </a:stretch>
            </p:blipFill>
            <p:spPr>
              <a:xfrm>
                <a:off x="5828640" y="706540"/>
                <a:ext cx="918360" cy="664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32">
            <p14:nvContentPartPr>
              <p14:cNvPr id="44" name="Ink 43">
                <a:extLst>
                  <a:ext uri="{FF2B5EF4-FFF2-40B4-BE49-F238E27FC236}">
                    <a16:creationId xmlns:a16="http://schemas.microsoft.com/office/drawing/2014/main" id="{D6559EC2-CCB8-BC02-5D50-5464177C3C76}"/>
                  </a:ext>
                </a:extLst>
              </p14:cNvPr>
              <p14:cNvContentPartPr/>
              <p14:nvPr/>
            </p14:nvContentPartPr>
            <p14:xfrm>
              <a:off x="6740880" y="1821460"/>
              <a:ext cx="1125360" cy="677520"/>
            </p14:xfrm>
          </p:contentPart>
        </mc:Choice>
        <mc:Fallback>
          <p:pic>
            <p:nvPicPr>
              <p:cNvPr id="44" name="Ink 43">
                <a:extLst>
                  <a:ext uri="{FF2B5EF4-FFF2-40B4-BE49-F238E27FC236}">
                    <a16:creationId xmlns:a16="http://schemas.microsoft.com/office/drawing/2014/main" id="{D6559EC2-CCB8-BC02-5D50-5464177C3C76}"/>
                  </a:ext>
                </a:extLst>
              </p:cNvPr>
              <p:cNvPicPr/>
              <p:nvPr/>
            </p:nvPicPr>
            <p:blipFill>
              <a:blip r:embed="rId433"/>
              <a:stretch>
                <a:fillRect/>
              </a:stretch>
            </p:blipFill>
            <p:spPr>
              <a:xfrm>
                <a:off x="6709560" y="1790140"/>
                <a:ext cx="1188000" cy="740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34">
            <p14:nvContentPartPr>
              <p14:cNvPr id="45" name="Ink 44">
                <a:extLst>
                  <a:ext uri="{FF2B5EF4-FFF2-40B4-BE49-F238E27FC236}">
                    <a16:creationId xmlns:a16="http://schemas.microsoft.com/office/drawing/2014/main" id="{B5507FCD-555B-3A9E-E17A-79BBE1C8CDAB}"/>
                  </a:ext>
                </a:extLst>
              </p14:cNvPr>
              <p14:cNvContentPartPr/>
              <p14:nvPr/>
            </p14:nvContentPartPr>
            <p14:xfrm>
              <a:off x="2582520" y="713380"/>
              <a:ext cx="1207080" cy="714960"/>
            </p14:xfrm>
          </p:contentPart>
        </mc:Choice>
        <mc:Fallback>
          <p:pic>
            <p:nvPicPr>
              <p:cNvPr id="45" name="Ink 44">
                <a:extLst>
                  <a:ext uri="{FF2B5EF4-FFF2-40B4-BE49-F238E27FC236}">
                    <a16:creationId xmlns:a16="http://schemas.microsoft.com/office/drawing/2014/main" id="{B5507FCD-555B-3A9E-E17A-79BBE1C8CDAB}"/>
                  </a:ext>
                </a:extLst>
              </p:cNvPr>
              <p:cNvPicPr/>
              <p:nvPr/>
            </p:nvPicPr>
            <p:blipFill>
              <a:blip r:embed="rId435"/>
              <a:stretch>
                <a:fillRect/>
              </a:stretch>
            </p:blipFill>
            <p:spPr>
              <a:xfrm>
                <a:off x="2551200" y="682060"/>
                <a:ext cx="1269720" cy="7776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49" name="Ink 48">
                <a:extLst>
                  <a:ext uri="{FF2B5EF4-FFF2-40B4-BE49-F238E27FC236}">
                    <a16:creationId xmlns:a16="http://schemas.microsoft.com/office/drawing/2014/main" id="{B7B5A316-B2F1-5B3A-A6E6-BC54CBBDF9DE}"/>
                  </a:ext>
                </a:extLst>
              </p14:cNvPr>
              <p14:cNvContentPartPr/>
              <p14:nvPr/>
            </p14:nvContentPartPr>
            <p14:xfrm>
              <a:off x="7529640" y="745780"/>
              <a:ext cx="2520" cy="1080"/>
            </p14:xfrm>
          </p:contentPart>
        </mc:Choice>
        <mc:Fallback>
          <p:pic>
            <p:nvPicPr>
              <p:cNvPr id="49" name="Ink 48">
                <a:extLst>
                  <a:ext uri="{FF2B5EF4-FFF2-40B4-BE49-F238E27FC236}">
                    <a16:creationId xmlns:a16="http://schemas.microsoft.com/office/drawing/2014/main" id="{B7B5A316-B2F1-5B3A-A6E6-BC54CBBDF9DE}"/>
                  </a:ext>
                </a:extLst>
              </p:cNvPr>
              <p:cNvPicPr/>
              <p:nvPr/>
            </p:nvPicPr>
            <p:blipFill>
              <a:blip r:embed="rId437"/>
              <a:stretch>
                <a:fillRect/>
              </a:stretch>
            </p:blipFill>
            <p:spPr>
              <a:xfrm>
                <a:off x="7512000" y="727780"/>
                <a:ext cx="38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50" name="Ink 49">
                <a:extLst>
                  <a:ext uri="{FF2B5EF4-FFF2-40B4-BE49-F238E27FC236}">
                    <a16:creationId xmlns:a16="http://schemas.microsoft.com/office/drawing/2014/main" id="{3D3E2C84-2A7D-5119-DDB8-4577C360114E}"/>
                  </a:ext>
                </a:extLst>
              </p14:cNvPr>
              <p14:cNvContentPartPr/>
              <p14:nvPr/>
            </p14:nvContentPartPr>
            <p14:xfrm>
              <a:off x="4932960" y="684220"/>
              <a:ext cx="2606400" cy="772920"/>
            </p14:xfrm>
          </p:contentPart>
        </mc:Choice>
        <mc:Fallback>
          <p:pic>
            <p:nvPicPr>
              <p:cNvPr id="50" name="Ink 49">
                <a:extLst>
                  <a:ext uri="{FF2B5EF4-FFF2-40B4-BE49-F238E27FC236}">
                    <a16:creationId xmlns:a16="http://schemas.microsoft.com/office/drawing/2014/main" id="{3D3E2C84-2A7D-5119-DDB8-4577C360114E}"/>
                  </a:ext>
                </a:extLst>
              </p:cNvPr>
              <p:cNvPicPr/>
              <p:nvPr/>
            </p:nvPicPr>
            <p:blipFill>
              <a:blip r:embed="rId439"/>
              <a:stretch>
                <a:fillRect/>
              </a:stretch>
            </p:blipFill>
            <p:spPr>
              <a:xfrm>
                <a:off x="4915320" y="666220"/>
                <a:ext cx="2642040" cy="808560"/>
              </a:xfrm>
              <a:prstGeom prst="rect">
                <a:avLst/>
              </a:prstGeom>
            </p:spPr>
          </p:pic>
        </mc:Fallback>
      </mc:AlternateContent>
      <p:grpSp>
        <p:nvGrpSpPr>
          <p:cNvPr id="52" name="Group 51">
            <a:extLst>
              <a:ext uri="{FF2B5EF4-FFF2-40B4-BE49-F238E27FC236}">
                <a16:creationId xmlns:a16="http://schemas.microsoft.com/office/drawing/2014/main" id="{9D715DE5-E294-8F74-AE60-3226D19F7A30}"/>
              </a:ext>
            </a:extLst>
          </p:cNvPr>
          <p:cNvGrpSpPr/>
          <p:nvPr/>
        </p:nvGrpSpPr>
        <p:grpSpPr>
          <a:xfrm>
            <a:off x="1358880" y="691780"/>
            <a:ext cx="4461120" cy="1261440"/>
            <a:chOff x="1358880" y="691780"/>
            <a:chExt cx="4461120" cy="1261440"/>
          </a:xfrm>
        </p:grpSpPr>
        <mc:AlternateContent xmlns:mc="http://schemas.openxmlformats.org/markup-compatibility/2006">
          <mc:Choice xmlns:p14="http://schemas.microsoft.com/office/powerpoint/2010/main" Requires="p14">
            <p:contentPart p14:bwMode="auto" r:id="rId440">
              <p14:nvContentPartPr>
                <p14:cNvPr id="42" name="Ink 41">
                  <a:extLst>
                    <a:ext uri="{FF2B5EF4-FFF2-40B4-BE49-F238E27FC236}">
                      <a16:creationId xmlns:a16="http://schemas.microsoft.com/office/drawing/2014/main" id="{ADDA5786-47AD-D9DD-FE3F-3D8265E08E46}"/>
                    </a:ext>
                  </a:extLst>
                </p14:cNvPr>
                <p14:cNvContentPartPr/>
                <p14:nvPr/>
              </p14:nvContentPartPr>
              <p14:xfrm>
                <a:off x="4925400" y="754420"/>
                <a:ext cx="894600" cy="606600"/>
              </p14:xfrm>
            </p:contentPart>
          </mc:Choice>
          <mc:Fallback>
            <p:pic>
              <p:nvPicPr>
                <p:cNvPr id="42" name="Ink 41">
                  <a:extLst>
                    <a:ext uri="{FF2B5EF4-FFF2-40B4-BE49-F238E27FC236}">
                      <a16:creationId xmlns:a16="http://schemas.microsoft.com/office/drawing/2014/main" id="{ADDA5786-47AD-D9DD-FE3F-3D8265E08E46}"/>
                    </a:ext>
                  </a:extLst>
                </p:cNvPr>
                <p:cNvPicPr/>
                <p:nvPr/>
              </p:nvPicPr>
              <p:blipFill>
                <a:blip r:embed="rId441"/>
                <a:stretch>
                  <a:fillRect/>
                </a:stretch>
              </p:blipFill>
              <p:spPr>
                <a:xfrm>
                  <a:off x="4907760" y="736420"/>
                  <a:ext cx="93024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3" name="Ink 42">
                  <a:extLst>
                    <a:ext uri="{FF2B5EF4-FFF2-40B4-BE49-F238E27FC236}">
                      <a16:creationId xmlns:a16="http://schemas.microsoft.com/office/drawing/2014/main" id="{73C313B3-77E6-D1EC-B0C6-C86B081FF13B}"/>
                    </a:ext>
                  </a:extLst>
                </p14:cNvPr>
                <p14:cNvContentPartPr/>
                <p14:nvPr/>
              </p14:nvContentPartPr>
              <p14:xfrm>
                <a:off x="1358880" y="1275700"/>
                <a:ext cx="907920" cy="677520"/>
              </p14:xfrm>
            </p:contentPart>
          </mc:Choice>
          <mc:Fallback>
            <p:pic>
              <p:nvPicPr>
                <p:cNvPr id="43" name="Ink 42">
                  <a:extLst>
                    <a:ext uri="{FF2B5EF4-FFF2-40B4-BE49-F238E27FC236}">
                      <a16:creationId xmlns:a16="http://schemas.microsoft.com/office/drawing/2014/main" id="{73C313B3-77E6-D1EC-B0C6-C86B081FF13B}"/>
                    </a:ext>
                  </a:extLst>
                </p:cNvPr>
                <p:cNvPicPr/>
                <p:nvPr/>
              </p:nvPicPr>
              <p:blipFill>
                <a:blip r:embed="rId443"/>
                <a:stretch>
                  <a:fillRect/>
                </a:stretch>
              </p:blipFill>
              <p:spPr>
                <a:xfrm>
                  <a:off x="1340880" y="1258060"/>
                  <a:ext cx="943560" cy="7131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51" name="Ink 50">
                  <a:extLst>
                    <a:ext uri="{FF2B5EF4-FFF2-40B4-BE49-F238E27FC236}">
                      <a16:creationId xmlns:a16="http://schemas.microsoft.com/office/drawing/2014/main" id="{202B6D24-7195-7C48-28EA-5E34BA07BCF3}"/>
                    </a:ext>
                  </a:extLst>
                </p14:cNvPr>
                <p14:cNvContentPartPr/>
                <p14:nvPr/>
              </p14:nvContentPartPr>
              <p14:xfrm>
                <a:off x="2146560" y="691780"/>
                <a:ext cx="2810160" cy="663480"/>
              </p14:xfrm>
            </p:contentPart>
          </mc:Choice>
          <mc:Fallback>
            <p:pic>
              <p:nvPicPr>
                <p:cNvPr id="51" name="Ink 50">
                  <a:extLst>
                    <a:ext uri="{FF2B5EF4-FFF2-40B4-BE49-F238E27FC236}">
                      <a16:creationId xmlns:a16="http://schemas.microsoft.com/office/drawing/2014/main" id="{202B6D24-7195-7C48-28EA-5E34BA07BCF3}"/>
                    </a:ext>
                  </a:extLst>
                </p:cNvPr>
                <p:cNvPicPr/>
                <p:nvPr/>
              </p:nvPicPr>
              <p:blipFill>
                <a:blip r:embed="rId445"/>
                <a:stretch>
                  <a:fillRect/>
                </a:stretch>
              </p:blipFill>
              <p:spPr>
                <a:xfrm>
                  <a:off x="2128560" y="673780"/>
                  <a:ext cx="2845800" cy="69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6">
            <p14:nvContentPartPr>
              <p14:cNvPr id="53" name="Ink 52">
                <a:extLst>
                  <a:ext uri="{FF2B5EF4-FFF2-40B4-BE49-F238E27FC236}">
                    <a16:creationId xmlns:a16="http://schemas.microsoft.com/office/drawing/2014/main" id="{152D6733-47A1-931E-69EC-8225445FB998}"/>
                  </a:ext>
                </a:extLst>
              </p14:cNvPr>
              <p14:cNvContentPartPr/>
              <p14:nvPr/>
            </p14:nvContentPartPr>
            <p14:xfrm>
              <a:off x="4667640" y="1313140"/>
              <a:ext cx="3564360" cy="561240"/>
            </p14:xfrm>
          </p:contentPart>
        </mc:Choice>
        <mc:Fallback>
          <p:pic>
            <p:nvPicPr>
              <p:cNvPr id="53" name="Ink 52">
                <a:extLst>
                  <a:ext uri="{FF2B5EF4-FFF2-40B4-BE49-F238E27FC236}">
                    <a16:creationId xmlns:a16="http://schemas.microsoft.com/office/drawing/2014/main" id="{152D6733-47A1-931E-69EC-8225445FB998}"/>
                  </a:ext>
                </a:extLst>
              </p:cNvPr>
              <p:cNvPicPr/>
              <p:nvPr/>
            </p:nvPicPr>
            <p:blipFill>
              <a:blip r:embed="rId447"/>
              <a:stretch>
                <a:fillRect/>
              </a:stretch>
            </p:blipFill>
            <p:spPr>
              <a:xfrm>
                <a:off x="4650000" y="1295140"/>
                <a:ext cx="360000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54" name="Ink 53">
                <a:extLst>
                  <a:ext uri="{FF2B5EF4-FFF2-40B4-BE49-F238E27FC236}">
                    <a16:creationId xmlns:a16="http://schemas.microsoft.com/office/drawing/2014/main" id="{A65CDD07-5AED-AE46-832A-E2472AD1251D}"/>
                  </a:ext>
                </a:extLst>
              </p14:cNvPr>
              <p14:cNvContentPartPr/>
              <p14:nvPr/>
            </p14:nvContentPartPr>
            <p14:xfrm>
              <a:off x="6574200" y="1218100"/>
              <a:ext cx="1669320" cy="664200"/>
            </p14:xfrm>
          </p:contentPart>
        </mc:Choice>
        <mc:Fallback>
          <p:pic>
            <p:nvPicPr>
              <p:cNvPr id="54" name="Ink 53">
                <a:extLst>
                  <a:ext uri="{FF2B5EF4-FFF2-40B4-BE49-F238E27FC236}">
                    <a16:creationId xmlns:a16="http://schemas.microsoft.com/office/drawing/2014/main" id="{A65CDD07-5AED-AE46-832A-E2472AD1251D}"/>
                  </a:ext>
                </a:extLst>
              </p:cNvPr>
              <p:cNvPicPr/>
              <p:nvPr/>
            </p:nvPicPr>
            <p:blipFill>
              <a:blip r:embed="rId449"/>
              <a:stretch>
                <a:fillRect/>
              </a:stretch>
            </p:blipFill>
            <p:spPr>
              <a:xfrm>
                <a:off x="6556200" y="1200460"/>
                <a:ext cx="1704960" cy="6998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55" name="Ink 54">
                <a:extLst>
                  <a:ext uri="{FF2B5EF4-FFF2-40B4-BE49-F238E27FC236}">
                    <a16:creationId xmlns:a16="http://schemas.microsoft.com/office/drawing/2014/main" id="{DEC635CB-424E-6B0C-1C94-A2DE3F68B1C6}"/>
                  </a:ext>
                </a:extLst>
              </p14:cNvPr>
              <p14:cNvContentPartPr/>
              <p14:nvPr/>
            </p14:nvContentPartPr>
            <p14:xfrm>
              <a:off x="4652160" y="1294060"/>
              <a:ext cx="1988640" cy="612000"/>
            </p14:xfrm>
          </p:contentPart>
        </mc:Choice>
        <mc:Fallback>
          <p:pic>
            <p:nvPicPr>
              <p:cNvPr id="55" name="Ink 54">
                <a:extLst>
                  <a:ext uri="{FF2B5EF4-FFF2-40B4-BE49-F238E27FC236}">
                    <a16:creationId xmlns:a16="http://schemas.microsoft.com/office/drawing/2014/main" id="{DEC635CB-424E-6B0C-1C94-A2DE3F68B1C6}"/>
                  </a:ext>
                </a:extLst>
              </p:cNvPr>
              <p:cNvPicPr/>
              <p:nvPr/>
            </p:nvPicPr>
            <p:blipFill>
              <a:blip r:embed="rId451"/>
              <a:stretch>
                <a:fillRect/>
              </a:stretch>
            </p:blipFill>
            <p:spPr>
              <a:xfrm>
                <a:off x="4634160" y="1276420"/>
                <a:ext cx="2024280" cy="6476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58" name="Ink 57">
                <a:extLst>
                  <a:ext uri="{FF2B5EF4-FFF2-40B4-BE49-F238E27FC236}">
                    <a16:creationId xmlns:a16="http://schemas.microsoft.com/office/drawing/2014/main" id="{8206B86C-E5CA-0CD1-6035-E069F441871B}"/>
                  </a:ext>
                </a:extLst>
              </p14:cNvPr>
              <p14:cNvContentPartPr/>
              <p14:nvPr/>
            </p14:nvContentPartPr>
            <p14:xfrm>
              <a:off x="8976120" y="1548940"/>
              <a:ext cx="616680" cy="507600"/>
            </p14:xfrm>
          </p:contentPart>
        </mc:Choice>
        <mc:Fallback>
          <p:pic>
            <p:nvPicPr>
              <p:cNvPr id="58" name="Ink 57">
                <a:extLst>
                  <a:ext uri="{FF2B5EF4-FFF2-40B4-BE49-F238E27FC236}">
                    <a16:creationId xmlns:a16="http://schemas.microsoft.com/office/drawing/2014/main" id="{8206B86C-E5CA-0CD1-6035-E069F441871B}"/>
                  </a:ext>
                </a:extLst>
              </p:cNvPr>
              <p:cNvPicPr/>
              <p:nvPr/>
            </p:nvPicPr>
            <p:blipFill>
              <a:blip r:embed="rId453"/>
              <a:stretch>
                <a:fillRect/>
              </a:stretch>
            </p:blipFill>
            <p:spPr>
              <a:xfrm>
                <a:off x="8958120" y="1531300"/>
                <a:ext cx="652320" cy="543240"/>
              </a:xfrm>
              <a:prstGeom prst="rect">
                <a:avLst/>
              </a:prstGeom>
            </p:spPr>
          </p:pic>
        </mc:Fallback>
      </mc:AlternateContent>
      <p:grpSp>
        <p:nvGrpSpPr>
          <p:cNvPr id="62" name="Group 61">
            <a:extLst>
              <a:ext uri="{FF2B5EF4-FFF2-40B4-BE49-F238E27FC236}">
                <a16:creationId xmlns:a16="http://schemas.microsoft.com/office/drawing/2014/main" id="{A2BF5A7E-953D-6A85-56B5-5382A8021F62}"/>
              </a:ext>
            </a:extLst>
          </p:cNvPr>
          <p:cNvGrpSpPr/>
          <p:nvPr/>
        </p:nvGrpSpPr>
        <p:grpSpPr>
          <a:xfrm>
            <a:off x="434400" y="705100"/>
            <a:ext cx="9138960" cy="1348200"/>
            <a:chOff x="434400" y="705100"/>
            <a:chExt cx="9138960" cy="1348200"/>
          </a:xfrm>
        </p:grpSpPr>
        <mc:AlternateContent xmlns:mc="http://schemas.openxmlformats.org/markup-compatibility/2006">
          <mc:Choice xmlns:p14="http://schemas.microsoft.com/office/powerpoint/2010/main" Requires="p14">
            <p:contentPart p14:bwMode="auto" r:id="rId454">
              <p14:nvContentPartPr>
                <p14:cNvPr id="19" name="Ink 18">
                  <a:extLst>
                    <a:ext uri="{FF2B5EF4-FFF2-40B4-BE49-F238E27FC236}">
                      <a16:creationId xmlns:a16="http://schemas.microsoft.com/office/drawing/2014/main" id="{ABC1C34B-2A79-C7E0-28E5-07ABB5932945}"/>
                    </a:ext>
                  </a:extLst>
                </p14:cNvPr>
                <p14:cNvContentPartPr/>
                <p14:nvPr/>
              </p14:nvContentPartPr>
              <p14:xfrm>
                <a:off x="899520" y="1302340"/>
                <a:ext cx="441000" cy="46080"/>
              </p14:xfrm>
            </p:contentPart>
          </mc:Choice>
          <mc:Fallback>
            <p:pic>
              <p:nvPicPr>
                <p:cNvPr id="19" name="Ink 18">
                  <a:extLst>
                    <a:ext uri="{FF2B5EF4-FFF2-40B4-BE49-F238E27FC236}">
                      <a16:creationId xmlns:a16="http://schemas.microsoft.com/office/drawing/2014/main" id="{ABC1C34B-2A79-C7E0-28E5-07ABB5932945}"/>
                    </a:ext>
                  </a:extLst>
                </p:cNvPr>
                <p:cNvPicPr/>
                <p:nvPr/>
              </p:nvPicPr>
              <p:blipFill>
                <a:blip r:embed="rId455"/>
                <a:stretch>
                  <a:fillRect/>
                </a:stretch>
              </p:blipFill>
              <p:spPr>
                <a:xfrm>
                  <a:off x="881520" y="1284340"/>
                  <a:ext cx="476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0" name="Ink 19">
                  <a:extLst>
                    <a:ext uri="{FF2B5EF4-FFF2-40B4-BE49-F238E27FC236}">
                      <a16:creationId xmlns:a16="http://schemas.microsoft.com/office/drawing/2014/main" id="{DEA48CE4-B885-F27F-25F9-FA02EE199072}"/>
                    </a:ext>
                  </a:extLst>
                </p14:cNvPr>
                <p14:cNvContentPartPr/>
                <p14:nvPr/>
              </p14:nvContentPartPr>
              <p14:xfrm>
                <a:off x="6827280" y="1813540"/>
                <a:ext cx="2220480" cy="69120"/>
              </p14:xfrm>
            </p:contentPart>
          </mc:Choice>
          <mc:Fallback>
            <p:pic>
              <p:nvPicPr>
                <p:cNvPr id="20" name="Ink 19">
                  <a:extLst>
                    <a:ext uri="{FF2B5EF4-FFF2-40B4-BE49-F238E27FC236}">
                      <a16:creationId xmlns:a16="http://schemas.microsoft.com/office/drawing/2014/main" id="{DEA48CE4-B885-F27F-25F9-FA02EE199072}"/>
                    </a:ext>
                  </a:extLst>
                </p:cNvPr>
                <p:cNvPicPr/>
                <p:nvPr/>
              </p:nvPicPr>
              <p:blipFill>
                <a:blip r:embed="rId457"/>
                <a:stretch>
                  <a:fillRect/>
                </a:stretch>
              </p:blipFill>
              <p:spPr>
                <a:xfrm>
                  <a:off x="6809640" y="1795540"/>
                  <a:ext cx="2256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1" name="Ink 20">
                  <a:extLst>
                    <a:ext uri="{FF2B5EF4-FFF2-40B4-BE49-F238E27FC236}">
                      <a16:creationId xmlns:a16="http://schemas.microsoft.com/office/drawing/2014/main" id="{7E121710-6711-9446-3A26-6B878A9612EB}"/>
                    </a:ext>
                  </a:extLst>
                </p14:cNvPr>
                <p14:cNvContentPartPr/>
                <p14:nvPr/>
              </p14:nvContentPartPr>
              <p14:xfrm>
                <a:off x="5687520" y="1952140"/>
                <a:ext cx="975240" cy="101160"/>
              </p14:xfrm>
            </p:contentPart>
          </mc:Choice>
          <mc:Fallback>
            <p:pic>
              <p:nvPicPr>
                <p:cNvPr id="21" name="Ink 20">
                  <a:extLst>
                    <a:ext uri="{FF2B5EF4-FFF2-40B4-BE49-F238E27FC236}">
                      <a16:creationId xmlns:a16="http://schemas.microsoft.com/office/drawing/2014/main" id="{7E121710-6711-9446-3A26-6B878A9612EB}"/>
                    </a:ext>
                  </a:extLst>
                </p:cNvPr>
                <p:cNvPicPr/>
                <p:nvPr/>
              </p:nvPicPr>
              <p:blipFill>
                <a:blip r:embed="rId459"/>
                <a:stretch>
                  <a:fillRect/>
                </a:stretch>
              </p:blipFill>
              <p:spPr>
                <a:xfrm>
                  <a:off x="5669880" y="1934500"/>
                  <a:ext cx="1010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3" name="Ink 22">
                  <a:extLst>
                    <a:ext uri="{FF2B5EF4-FFF2-40B4-BE49-F238E27FC236}">
                      <a16:creationId xmlns:a16="http://schemas.microsoft.com/office/drawing/2014/main" id="{E7078A3D-D772-6BB5-4EEB-58C467038C0C}"/>
                    </a:ext>
                  </a:extLst>
                </p14:cNvPr>
                <p14:cNvContentPartPr/>
                <p14:nvPr/>
              </p14:nvContentPartPr>
              <p14:xfrm>
                <a:off x="4714080" y="1894900"/>
                <a:ext cx="837000" cy="74880"/>
              </p14:xfrm>
            </p:contentPart>
          </mc:Choice>
          <mc:Fallback>
            <p:pic>
              <p:nvPicPr>
                <p:cNvPr id="23" name="Ink 22">
                  <a:extLst>
                    <a:ext uri="{FF2B5EF4-FFF2-40B4-BE49-F238E27FC236}">
                      <a16:creationId xmlns:a16="http://schemas.microsoft.com/office/drawing/2014/main" id="{E7078A3D-D772-6BB5-4EEB-58C467038C0C}"/>
                    </a:ext>
                  </a:extLst>
                </p:cNvPr>
                <p:cNvPicPr/>
                <p:nvPr/>
              </p:nvPicPr>
              <p:blipFill>
                <a:blip r:embed="rId461"/>
                <a:stretch>
                  <a:fillRect/>
                </a:stretch>
              </p:blipFill>
              <p:spPr>
                <a:xfrm>
                  <a:off x="4696080" y="1877260"/>
                  <a:ext cx="872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5" name="Ink 24">
                  <a:extLst>
                    <a:ext uri="{FF2B5EF4-FFF2-40B4-BE49-F238E27FC236}">
                      <a16:creationId xmlns:a16="http://schemas.microsoft.com/office/drawing/2014/main" id="{85FE08EF-4FF8-868B-166B-ED7CFBF007CE}"/>
                    </a:ext>
                  </a:extLst>
                </p14:cNvPr>
                <p14:cNvContentPartPr/>
                <p14:nvPr/>
              </p14:nvContentPartPr>
              <p14:xfrm>
                <a:off x="3819120" y="1847740"/>
                <a:ext cx="897120" cy="48600"/>
              </p14:xfrm>
            </p:contentPart>
          </mc:Choice>
          <mc:Fallback>
            <p:pic>
              <p:nvPicPr>
                <p:cNvPr id="25" name="Ink 24">
                  <a:extLst>
                    <a:ext uri="{FF2B5EF4-FFF2-40B4-BE49-F238E27FC236}">
                      <a16:creationId xmlns:a16="http://schemas.microsoft.com/office/drawing/2014/main" id="{85FE08EF-4FF8-868B-166B-ED7CFBF007CE}"/>
                    </a:ext>
                  </a:extLst>
                </p:cNvPr>
                <p:cNvPicPr/>
                <p:nvPr/>
              </p:nvPicPr>
              <p:blipFill>
                <a:blip r:embed="rId463"/>
                <a:stretch>
                  <a:fillRect/>
                </a:stretch>
              </p:blipFill>
              <p:spPr>
                <a:xfrm>
                  <a:off x="3801480" y="1830100"/>
                  <a:ext cx="932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 name="Ink 26">
                  <a:extLst>
                    <a:ext uri="{FF2B5EF4-FFF2-40B4-BE49-F238E27FC236}">
                      <a16:creationId xmlns:a16="http://schemas.microsoft.com/office/drawing/2014/main" id="{767FCB44-96C2-76FE-AE77-8A4A3B3E2146}"/>
                    </a:ext>
                  </a:extLst>
                </p14:cNvPr>
                <p14:cNvContentPartPr/>
                <p14:nvPr/>
              </p14:nvContentPartPr>
              <p14:xfrm>
                <a:off x="3323040" y="1930540"/>
                <a:ext cx="300240" cy="20160"/>
              </p14:xfrm>
            </p:contentPart>
          </mc:Choice>
          <mc:Fallback>
            <p:pic>
              <p:nvPicPr>
                <p:cNvPr id="27" name="Ink 26">
                  <a:extLst>
                    <a:ext uri="{FF2B5EF4-FFF2-40B4-BE49-F238E27FC236}">
                      <a16:creationId xmlns:a16="http://schemas.microsoft.com/office/drawing/2014/main" id="{767FCB44-96C2-76FE-AE77-8A4A3B3E2146}"/>
                    </a:ext>
                  </a:extLst>
                </p:cNvPr>
                <p:cNvPicPr/>
                <p:nvPr/>
              </p:nvPicPr>
              <p:blipFill>
                <a:blip r:embed="rId465"/>
                <a:stretch>
                  <a:fillRect/>
                </a:stretch>
              </p:blipFill>
              <p:spPr>
                <a:xfrm>
                  <a:off x="3305400" y="1912900"/>
                  <a:ext cx="335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 name="Ink 27">
                  <a:extLst>
                    <a:ext uri="{FF2B5EF4-FFF2-40B4-BE49-F238E27FC236}">
                      <a16:creationId xmlns:a16="http://schemas.microsoft.com/office/drawing/2014/main" id="{56E2E806-FD04-E15A-7D30-B3634DC365F5}"/>
                    </a:ext>
                  </a:extLst>
                </p14:cNvPr>
                <p14:cNvContentPartPr/>
                <p14:nvPr/>
              </p14:nvContentPartPr>
              <p14:xfrm>
                <a:off x="2512680" y="1890220"/>
                <a:ext cx="629280" cy="28440"/>
              </p14:xfrm>
            </p:contentPart>
          </mc:Choice>
          <mc:Fallback>
            <p:pic>
              <p:nvPicPr>
                <p:cNvPr id="28" name="Ink 27">
                  <a:extLst>
                    <a:ext uri="{FF2B5EF4-FFF2-40B4-BE49-F238E27FC236}">
                      <a16:creationId xmlns:a16="http://schemas.microsoft.com/office/drawing/2014/main" id="{56E2E806-FD04-E15A-7D30-B3634DC365F5}"/>
                    </a:ext>
                  </a:extLst>
                </p:cNvPr>
                <p:cNvPicPr/>
                <p:nvPr/>
              </p:nvPicPr>
              <p:blipFill>
                <a:blip r:embed="rId467"/>
                <a:stretch>
                  <a:fillRect/>
                </a:stretch>
              </p:blipFill>
              <p:spPr>
                <a:xfrm>
                  <a:off x="2494680" y="1872220"/>
                  <a:ext cx="664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 name="Ink 28">
                  <a:extLst>
                    <a:ext uri="{FF2B5EF4-FFF2-40B4-BE49-F238E27FC236}">
                      <a16:creationId xmlns:a16="http://schemas.microsoft.com/office/drawing/2014/main" id="{8B582F8E-20C3-5132-5AFA-791B1F50562C}"/>
                    </a:ext>
                  </a:extLst>
                </p14:cNvPr>
                <p14:cNvContentPartPr/>
                <p14:nvPr/>
              </p14:nvContentPartPr>
              <p14:xfrm>
                <a:off x="1679280" y="1860340"/>
                <a:ext cx="550440" cy="30240"/>
              </p14:xfrm>
            </p:contentPart>
          </mc:Choice>
          <mc:Fallback>
            <p:pic>
              <p:nvPicPr>
                <p:cNvPr id="29" name="Ink 28">
                  <a:extLst>
                    <a:ext uri="{FF2B5EF4-FFF2-40B4-BE49-F238E27FC236}">
                      <a16:creationId xmlns:a16="http://schemas.microsoft.com/office/drawing/2014/main" id="{8B582F8E-20C3-5132-5AFA-791B1F50562C}"/>
                    </a:ext>
                  </a:extLst>
                </p:cNvPr>
                <p:cNvPicPr/>
                <p:nvPr/>
              </p:nvPicPr>
              <p:blipFill>
                <a:blip r:embed="rId469"/>
                <a:stretch>
                  <a:fillRect/>
                </a:stretch>
              </p:blipFill>
              <p:spPr>
                <a:xfrm>
                  <a:off x="1661280" y="1842700"/>
                  <a:ext cx="586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0" name="Ink 29">
                  <a:extLst>
                    <a:ext uri="{FF2B5EF4-FFF2-40B4-BE49-F238E27FC236}">
                      <a16:creationId xmlns:a16="http://schemas.microsoft.com/office/drawing/2014/main" id="{2E5DB4C1-FBD1-DBD7-2C87-0F2A1488E0FB}"/>
                    </a:ext>
                  </a:extLst>
                </p14:cNvPr>
                <p14:cNvContentPartPr/>
                <p14:nvPr/>
              </p14:nvContentPartPr>
              <p14:xfrm>
                <a:off x="541320" y="1833700"/>
                <a:ext cx="816840" cy="60840"/>
              </p14:xfrm>
            </p:contentPart>
          </mc:Choice>
          <mc:Fallback>
            <p:pic>
              <p:nvPicPr>
                <p:cNvPr id="30" name="Ink 29">
                  <a:extLst>
                    <a:ext uri="{FF2B5EF4-FFF2-40B4-BE49-F238E27FC236}">
                      <a16:creationId xmlns:a16="http://schemas.microsoft.com/office/drawing/2014/main" id="{2E5DB4C1-FBD1-DBD7-2C87-0F2A1488E0FB}"/>
                    </a:ext>
                  </a:extLst>
                </p:cNvPr>
                <p:cNvPicPr/>
                <p:nvPr/>
              </p:nvPicPr>
              <p:blipFill>
                <a:blip r:embed="rId471"/>
                <a:stretch>
                  <a:fillRect/>
                </a:stretch>
              </p:blipFill>
              <p:spPr>
                <a:xfrm>
                  <a:off x="523680" y="1815700"/>
                  <a:ext cx="852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5" name="Ink 4">
                  <a:extLst>
                    <a:ext uri="{FF2B5EF4-FFF2-40B4-BE49-F238E27FC236}">
                      <a16:creationId xmlns:a16="http://schemas.microsoft.com/office/drawing/2014/main" id="{B5F930DA-B49A-4752-FCB2-6442524E749D}"/>
                    </a:ext>
                  </a:extLst>
                </p14:cNvPr>
                <p14:cNvContentPartPr/>
                <p14:nvPr/>
              </p14:nvContentPartPr>
              <p14:xfrm>
                <a:off x="7726560" y="1263100"/>
                <a:ext cx="531000" cy="69840"/>
              </p14:xfrm>
            </p:contentPart>
          </mc:Choice>
          <mc:Fallback>
            <p:pic>
              <p:nvPicPr>
                <p:cNvPr id="5" name="Ink 4">
                  <a:extLst>
                    <a:ext uri="{FF2B5EF4-FFF2-40B4-BE49-F238E27FC236}">
                      <a16:creationId xmlns:a16="http://schemas.microsoft.com/office/drawing/2014/main" id="{B5F930DA-B49A-4752-FCB2-6442524E749D}"/>
                    </a:ext>
                  </a:extLst>
                </p:cNvPr>
                <p:cNvPicPr/>
                <p:nvPr/>
              </p:nvPicPr>
              <p:blipFill>
                <a:blip r:embed="rId473"/>
                <a:stretch>
                  <a:fillRect/>
                </a:stretch>
              </p:blipFill>
              <p:spPr>
                <a:xfrm>
                  <a:off x="7708920" y="1245460"/>
                  <a:ext cx="566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7" name="Ink 6">
                  <a:extLst>
                    <a:ext uri="{FF2B5EF4-FFF2-40B4-BE49-F238E27FC236}">
                      <a16:creationId xmlns:a16="http://schemas.microsoft.com/office/drawing/2014/main" id="{B9EB2B44-300F-F1D3-2A29-0FFBA034C39E}"/>
                    </a:ext>
                  </a:extLst>
                </p14:cNvPr>
                <p14:cNvContentPartPr/>
                <p14:nvPr/>
              </p14:nvContentPartPr>
              <p14:xfrm>
                <a:off x="6956160" y="1313860"/>
                <a:ext cx="456480" cy="37080"/>
              </p14:xfrm>
            </p:contentPart>
          </mc:Choice>
          <mc:Fallback>
            <p:pic>
              <p:nvPicPr>
                <p:cNvPr id="7" name="Ink 6">
                  <a:extLst>
                    <a:ext uri="{FF2B5EF4-FFF2-40B4-BE49-F238E27FC236}">
                      <a16:creationId xmlns:a16="http://schemas.microsoft.com/office/drawing/2014/main" id="{B9EB2B44-300F-F1D3-2A29-0FFBA034C39E}"/>
                    </a:ext>
                  </a:extLst>
                </p:cNvPr>
                <p:cNvPicPr/>
                <p:nvPr/>
              </p:nvPicPr>
              <p:blipFill>
                <a:blip r:embed="rId475"/>
                <a:stretch>
                  <a:fillRect/>
                </a:stretch>
              </p:blipFill>
              <p:spPr>
                <a:xfrm>
                  <a:off x="6938520" y="1295860"/>
                  <a:ext cx="492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1" name="Ink 10">
                  <a:extLst>
                    <a:ext uri="{FF2B5EF4-FFF2-40B4-BE49-F238E27FC236}">
                      <a16:creationId xmlns:a16="http://schemas.microsoft.com/office/drawing/2014/main" id="{6C00B0CF-15B3-8403-D478-501A75F24A05}"/>
                    </a:ext>
                  </a:extLst>
                </p14:cNvPr>
                <p14:cNvContentPartPr/>
                <p14:nvPr/>
              </p14:nvContentPartPr>
              <p14:xfrm>
                <a:off x="6077400" y="1278220"/>
                <a:ext cx="615600" cy="73080"/>
              </p14:xfrm>
            </p:contentPart>
          </mc:Choice>
          <mc:Fallback>
            <p:pic>
              <p:nvPicPr>
                <p:cNvPr id="11" name="Ink 10">
                  <a:extLst>
                    <a:ext uri="{FF2B5EF4-FFF2-40B4-BE49-F238E27FC236}">
                      <a16:creationId xmlns:a16="http://schemas.microsoft.com/office/drawing/2014/main" id="{6C00B0CF-15B3-8403-D478-501A75F24A05}"/>
                    </a:ext>
                  </a:extLst>
                </p:cNvPr>
                <p:cNvPicPr/>
                <p:nvPr/>
              </p:nvPicPr>
              <p:blipFill>
                <a:blip r:embed="rId477"/>
                <a:stretch>
                  <a:fillRect/>
                </a:stretch>
              </p:blipFill>
              <p:spPr>
                <a:xfrm>
                  <a:off x="6059760" y="1260220"/>
                  <a:ext cx="651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3" name="Ink 12">
                  <a:extLst>
                    <a:ext uri="{FF2B5EF4-FFF2-40B4-BE49-F238E27FC236}">
                      <a16:creationId xmlns:a16="http://schemas.microsoft.com/office/drawing/2014/main" id="{A69DE8EE-5271-8DDD-2DFA-45E2E43B0D4E}"/>
                    </a:ext>
                  </a:extLst>
                </p14:cNvPr>
                <p14:cNvContentPartPr/>
                <p14:nvPr/>
              </p14:nvContentPartPr>
              <p14:xfrm>
                <a:off x="5253000" y="1272100"/>
                <a:ext cx="506520" cy="41040"/>
              </p14:xfrm>
            </p:contentPart>
          </mc:Choice>
          <mc:Fallback>
            <p:pic>
              <p:nvPicPr>
                <p:cNvPr id="13" name="Ink 12">
                  <a:extLst>
                    <a:ext uri="{FF2B5EF4-FFF2-40B4-BE49-F238E27FC236}">
                      <a16:creationId xmlns:a16="http://schemas.microsoft.com/office/drawing/2014/main" id="{A69DE8EE-5271-8DDD-2DFA-45E2E43B0D4E}"/>
                    </a:ext>
                  </a:extLst>
                </p:cNvPr>
                <p:cNvPicPr/>
                <p:nvPr/>
              </p:nvPicPr>
              <p:blipFill>
                <a:blip r:embed="rId479"/>
                <a:stretch>
                  <a:fillRect/>
                </a:stretch>
              </p:blipFill>
              <p:spPr>
                <a:xfrm>
                  <a:off x="5235000" y="1254460"/>
                  <a:ext cx="542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4" name="Ink 13">
                  <a:extLst>
                    <a:ext uri="{FF2B5EF4-FFF2-40B4-BE49-F238E27FC236}">
                      <a16:creationId xmlns:a16="http://schemas.microsoft.com/office/drawing/2014/main" id="{BD78415F-BDC0-B334-18DE-B0EF69040783}"/>
                    </a:ext>
                  </a:extLst>
                </p14:cNvPr>
                <p14:cNvContentPartPr/>
                <p14:nvPr/>
              </p14:nvContentPartPr>
              <p14:xfrm>
                <a:off x="3837120" y="1297300"/>
                <a:ext cx="1190160" cy="56160"/>
              </p14:xfrm>
            </p:contentPart>
          </mc:Choice>
          <mc:Fallback>
            <p:pic>
              <p:nvPicPr>
                <p:cNvPr id="14" name="Ink 13">
                  <a:extLst>
                    <a:ext uri="{FF2B5EF4-FFF2-40B4-BE49-F238E27FC236}">
                      <a16:creationId xmlns:a16="http://schemas.microsoft.com/office/drawing/2014/main" id="{BD78415F-BDC0-B334-18DE-B0EF69040783}"/>
                    </a:ext>
                  </a:extLst>
                </p:cNvPr>
                <p:cNvPicPr/>
                <p:nvPr/>
              </p:nvPicPr>
              <p:blipFill>
                <a:blip r:embed="rId481"/>
                <a:stretch>
                  <a:fillRect/>
                </a:stretch>
              </p:blipFill>
              <p:spPr>
                <a:xfrm>
                  <a:off x="3819480" y="1279660"/>
                  <a:ext cx="1225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5" name="Ink 14">
                  <a:extLst>
                    <a:ext uri="{FF2B5EF4-FFF2-40B4-BE49-F238E27FC236}">
                      <a16:creationId xmlns:a16="http://schemas.microsoft.com/office/drawing/2014/main" id="{E2DB1074-682B-515F-8ED1-B15FCF21BEE0}"/>
                    </a:ext>
                  </a:extLst>
                </p14:cNvPr>
                <p14:cNvContentPartPr/>
                <p14:nvPr/>
              </p14:nvContentPartPr>
              <p14:xfrm>
                <a:off x="2832360" y="1300900"/>
                <a:ext cx="889200" cy="48240"/>
              </p14:xfrm>
            </p:contentPart>
          </mc:Choice>
          <mc:Fallback>
            <p:pic>
              <p:nvPicPr>
                <p:cNvPr id="15" name="Ink 14">
                  <a:extLst>
                    <a:ext uri="{FF2B5EF4-FFF2-40B4-BE49-F238E27FC236}">
                      <a16:creationId xmlns:a16="http://schemas.microsoft.com/office/drawing/2014/main" id="{E2DB1074-682B-515F-8ED1-B15FCF21BEE0}"/>
                    </a:ext>
                  </a:extLst>
                </p:cNvPr>
                <p:cNvPicPr/>
                <p:nvPr/>
              </p:nvPicPr>
              <p:blipFill>
                <a:blip r:embed="rId483"/>
                <a:stretch>
                  <a:fillRect/>
                </a:stretch>
              </p:blipFill>
              <p:spPr>
                <a:xfrm>
                  <a:off x="2814720" y="1282900"/>
                  <a:ext cx="924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7" name="Ink 16">
                  <a:extLst>
                    <a:ext uri="{FF2B5EF4-FFF2-40B4-BE49-F238E27FC236}">
                      <a16:creationId xmlns:a16="http://schemas.microsoft.com/office/drawing/2014/main" id="{13561402-3D52-D23F-B8AD-5A516D8714D0}"/>
                    </a:ext>
                  </a:extLst>
                </p14:cNvPr>
                <p14:cNvContentPartPr/>
                <p14:nvPr/>
              </p14:nvContentPartPr>
              <p14:xfrm>
                <a:off x="2213520" y="1281820"/>
                <a:ext cx="369000" cy="25920"/>
              </p14:xfrm>
            </p:contentPart>
          </mc:Choice>
          <mc:Fallback>
            <p:pic>
              <p:nvPicPr>
                <p:cNvPr id="17" name="Ink 16">
                  <a:extLst>
                    <a:ext uri="{FF2B5EF4-FFF2-40B4-BE49-F238E27FC236}">
                      <a16:creationId xmlns:a16="http://schemas.microsoft.com/office/drawing/2014/main" id="{13561402-3D52-D23F-B8AD-5A516D8714D0}"/>
                    </a:ext>
                  </a:extLst>
                </p:cNvPr>
                <p:cNvPicPr/>
                <p:nvPr/>
              </p:nvPicPr>
              <p:blipFill>
                <a:blip r:embed="rId485"/>
                <a:stretch>
                  <a:fillRect/>
                </a:stretch>
              </p:blipFill>
              <p:spPr>
                <a:xfrm>
                  <a:off x="2195520" y="1263820"/>
                  <a:ext cx="404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9" name="Ink 38">
                  <a:extLst>
                    <a:ext uri="{FF2B5EF4-FFF2-40B4-BE49-F238E27FC236}">
                      <a16:creationId xmlns:a16="http://schemas.microsoft.com/office/drawing/2014/main" id="{1B8C0A49-EB51-F905-11B1-866DD20B6AFE}"/>
                    </a:ext>
                  </a:extLst>
                </p14:cNvPr>
                <p14:cNvContentPartPr/>
                <p14:nvPr/>
              </p14:nvContentPartPr>
              <p14:xfrm>
                <a:off x="1307040" y="1388740"/>
                <a:ext cx="89280" cy="74520"/>
              </p14:xfrm>
            </p:contentPart>
          </mc:Choice>
          <mc:Fallback>
            <p:pic>
              <p:nvPicPr>
                <p:cNvPr id="39" name="Ink 38">
                  <a:extLst>
                    <a:ext uri="{FF2B5EF4-FFF2-40B4-BE49-F238E27FC236}">
                      <a16:creationId xmlns:a16="http://schemas.microsoft.com/office/drawing/2014/main" id="{1B8C0A49-EB51-F905-11B1-866DD20B6AFE}"/>
                    </a:ext>
                  </a:extLst>
                </p:cNvPr>
                <p:cNvPicPr/>
                <p:nvPr/>
              </p:nvPicPr>
              <p:blipFill>
                <a:blip r:embed="rId487"/>
                <a:stretch>
                  <a:fillRect/>
                </a:stretch>
              </p:blipFill>
              <p:spPr>
                <a:xfrm>
                  <a:off x="1289400" y="1371100"/>
                  <a:ext cx="124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0" name="Ink 39">
                  <a:extLst>
                    <a:ext uri="{FF2B5EF4-FFF2-40B4-BE49-F238E27FC236}">
                      <a16:creationId xmlns:a16="http://schemas.microsoft.com/office/drawing/2014/main" id="{5262B7ED-7355-7BE0-8689-4C3C295105AD}"/>
                    </a:ext>
                  </a:extLst>
                </p14:cNvPr>
                <p14:cNvContentPartPr/>
                <p14:nvPr/>
              </p14:nvContentPartPr>
              <p14:xfrm>
                <a:off x="434400" y="1327900"/>
                <a:ext cx="1104120" cy="568800"/>
              </p14:xfrm>
            </p:contentPart>
          </mc:Choice>
          <mc:Fallback>
            <p:pic>
              <p:nvPicPr>
                <p:cNvPr id="40" name="Ink 39">
                  <a:extLst>
                    <a:ext uri="{FF2B5EF4-FFF2-40B4-BE49-F238E27FC236}">
                      <a16:creationId xmlns:a16="http://schemas.microsoft.com/office/drawing/2014/main" id="{5262B7ED-7355-7BE0-8689-4C3C295105AD}"/>
                    </a:ext>
                  </a:extLst>
                </p:cNvPr>
                <p:cNvPicPr/>
                <p:nvPr/>
              </p:nvPicPr>
              <p:blipFill>
                <a:blip r:embed="rId489"/>
                <a:stretch>
                  <a:fillRect/>
                </a:stretch>
              </p:blipFill>
              <p:spPr>
                <a:xfrm>
                  <a:off x="416760" y="1309900"/>
                  <a:ext cx="113976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6" name="Ink 45">
                  <a:extLst>
                    <a:ext uri="{FF2B5EF4-FFF2-40B4-BE49-F238E27FC236}">
                      <a16:creationId xmlns:a16="http://schemas.microsoft.com/office/drawing/2014/main" id="{F14FE450-B7E1-9696-5AB2-E4376536AEB5}"/>
                    </a:ext>
                  </a:extLst>
                </p14:cNvPr>
                <p14:cNvContentPartPr/>
                <p14:nvPr/>
              </p14:nvContentPartPr>
              <p14:xfrm>
                <a:off x="8984760" y="1657660"/>
                <a:ext cx="588600" cy="321120"/>
              </p14:xfrm>
            </p:contentPart>
          </mc:Choice>
          <mc:Fallback>
            <p:pic>
              <p:nvPicPr>
                <p:cNvPr id="46" name="Ink 45">
                  <a:extLst>
                    <a:ext uri="{FF2B5EF4-FFF2-40B4-BE49-F238E27FC236}">
                      <a16:creationId xmlns:a16="http://schemas.microsoft.com/office/drawing/2014/main" id="{F14FE450-B7E1-9696-5AB2-E4376536AEB5}"/>
                    </a:ext>
                  </a:extLst>
                </p:cNvPr>
                <p:cNvPicPr/>
                <p:nvPr/>
              </p:nvPicPr>
              <p:blipFill>
                <a:blip r:embed="rId491"/>
                <a:stretch>
                  <a:fillRect/>
                </a:stretch>
              </p:blipFill>
              <p:spPr>
                <a:xfrm>
                  <a:off x="8966760" y="1640020"/>
                  <a:ext cx="62424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7" name="Ink 46">
                  <a:extLst>
                    <a:ext uri="{FF2B5EF4-FFF2-40B4-BE49-F238E27FC236}">
                      <a16:creationId xmlns:a16="http://schemas.microsoft.com/office/drawing/2014/main" id="{127B156E-43EA-DB6D-92E8-B009FBB8BF69}"/>
                    </a:ext>
                  </a:extLst>
                </p14:cNvPr>
                <p14:cNvContentPartPr/>
                <p14:nvPr/>
              </p14:nvContentPartPr>
              <p14:xfrm>
                <a:off x="8976120" y="1758100"/>
                <a:ext cx="245880" cy="232560"/>
              </p14:xfrm>
            </p:contentPart>
          </mc:Choice>
          <mc:Fallback>
            <p:pic>
              <p:nvPicPr>
                <p:cNvPr id="47" name="Ink 46">
                  <a:extLst>
                    <a:ext uri="{FF2B5EF4-FFF2-40B4-BE49-F238E27FC236}">
                      <a16:creationId xmlns:a16="http://schemas.microsoft.com/office/drawing/2014/main" id="{127B156E-43EA-DB6D-92E8-B009FBB8BF69}"/>
                    </a:ext>
                  </a:extLst>
                </p:cNvPr>
                <p:cNvPicPr/>
                <p:nvPr/>
              </p:nvPicPr>
              <p:blipFill>
                <a:blip r:embed="rId493"/>
                <a:stretch>
                  <a:fillRect/>
                </a:stretch>
              </p:blipFill>
              <p:spPr>
                <a:xfrm>
                  <a:off x="8958480" y="1740460"/>
                  <a:ext cx="2815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60" name="Ink 59">
                  <a:extLst>
                    <a:ext uri="{FF2B5EF4-FFF2-40B4-BE49-F238E27FC236}">
                      <a16:creationId xmlns:a16="http://schemas.microsoft.com/office/drawing/2014/main" id="{46ADF253-0F5F-C05A-8861-877A75954B00}"/>
                    </a:ext>
                  </a:extLst>
                </p14:cNvPr>
                <p14:cNvContentPartPr/>
                <p14:nvPr/>
              </p14:nvContentPartPr>
              <p14:xfrm>
                <a:off x="4615800" y="766300"/>
                <a:ext cx="9000" cy="2520"/>
              </p14:xfrm>
            </p:contentPart>
          </mc:Choice>
          <mc:Fallback>
            <p:pic>
              <p:nvPicPr>
                <p:cNvPr id="60" name="Ink 59">
                  <a:extLst>
                    <a:ext uri="{FF2B5EF4-FFF2-40B4-BE49-F238E27FC236}">
                      <a16:creationId xmlns:a16="http://schemas.microsoft.com/office/drawing/2014/main" id="{46ADF253-0F5F-C05A-8861-877A75954B00}"/>
                    </a:ext>
                  </a:extLst>
                </p:cNvPr>
                <p:cNvPicPr/>
                <p:nvPr/>
              </p:nvPicPr>
              <p:blipFill>
                <a:blip r:embed="rId495"/>
                <a:stretch>
                  <a:fillRect/>
                </a:stretch>
              </p:blipFill>
              <p:spPr>
                <a:xfrm>
                  <a:off x="4598160" y="748660"/>
                  <a:ext cx="44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61" name="Ink 60">
                  <a:extLst>
                    <a:ext uri="{FF2B5EF4-FFF2-40B4-BE49-F238E27FC236}">
                      <a16:creationId xmlns:a16="http://schemas.microsoft.com/office/drawing/2014/main" id="{8D8E1B6E-7CD1-E4BB-3BC6-1AE3B17690F2}"/>
                    </a:ext>
                  </a:extLst>
                </p14:cNvPr>
                <p14:cNvContentPartPr/>
                <p14:nvPr/>
              </p14:nvContentPartPr>
              <p14:xfrm>
                <a:off x="3651000" y="705100"/>
                <a:ext cx="1352160" cy="650160"/>
              </p14:xfrm>
            </p:contentPart>
          </mc:Choice>
          <mc:Fallback>
            <p:pic>
              <p:nvPicPr>
                <p:cNvPr id="61" name="Ink 60">
                  <a:extLst>
                    <a:ext uri="{FF2B5EF4-FFF2-40B4-BE49-F238E27FC236}">
                      <a16:creationId xmlns:a16="http://schemas.microsoft.com/office/drawing/2014/main" id="{8D8E1B6E-7CD1-E4BB-3BC6-1AE3B17690F2}"/>
                    </a:ext>
                  </a:extLst>
                </p:cNvPr>
                <p:cNvPicPr/>
                <p:nvPr/>
              </p:nvPicPr>
              <p:blipFill>
                <a:blip r:embed="rId497"/>
                <a:stretch>
                  <a:fillRect/>
                </a:stretch>
              </p:blipFill>
              <p:spPr>
                <a:xfrm>
                  <a:off x="3633360" y="687460"/>
                  <a:ext cx="1387800" cy="6858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98">
            <p14:nvContentPartPr>
              <p14:cNvPr id="63" name="Ink 62">
                <a:extLst>
                  <a:ext uri="{FF2B5EF4-FFF2-40B4-BE49-F238E27FC236}">
                    <a16:creationId xmlns:a16="http://schemas.microsoft.com/office/drawing/2014/main" id="{4F5AD00E-BBEB-87CA-B758-BD53B7E12EEE}"/>
                  </a:ext>
                </a:extLst>
              </p14:cNvPr>
              <p14:cNvContentPartPr/>
              <p14:nvPr/>
            </p14:nvContentPartPr>
            <p14:xfrm>
              <a:off x="2082120" y="1268140"/>
              <a:ext cx="1737720" cy="698400"/>
            </p14:xfrm>
          </p:contentPart>
        </mc:Choice>
        <mc:Fallback>
          <p:pic>
            <p:nvPicPr>
              <p:cNvPr id="63" name="Ink 62">
                <a:extLst>
                  <a:ext uri="{FF2B5EF4-FFF2-40B4-BE49-F238E27FC236}">
                    <a16:creationId xmlns:a16="http://schemas.microsoft.com/office/drawing/2014/main" id="{4F5AD00E-BBEB-87CA-B758-BD53B7E12EEE}"/>
                  </a:ext>
                </a:extLst>
              </p:cNvPr>
              <p:cNvPicPr/>
              <p:nvPr/>
            </p:nvPicPr>
            <p:blipFill>
              <a:blip r:embed="rId499"/>
              <a:stretch>
                <a:fillRect/>
              </a:stretch>
            </p:blipFill>
            <p:spPr>
              <a:xfrm>
                <a:off x="2050800" y="1236820"/>
                <a:ext cx="1800360" cy="7610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75" name="Ink 274">
                <a:extLst>
                  <a:ext uri="{FF2B5EF4-FFF2-40B4-BE49-F238E27FC236}">
                    <a16:creationId xmlns:a16="http://schemas.microsoft.com/office/drawing/2014/main" id="{98417055-233B-EE60-A93A-EEE0A32C4351}"/>
                  </a:ext>
                </a:extLst>
              </p14:cNvPr>
              <p14:cNvContentPartPr/>
              <p14:nvPr/>
            </p14:nvContentPartPr>
            <p14:xfrm>
              <a:off x="4986960" y="2348500"/>
              <a:ext cx="2257920" cy="679680"/>
            </p14:xfrm>
          </p:contentPart>
        </mc:Choice>
        <mc:Fallback>
          <p:pic>
            <p:nvPicPr>
              <p:cNvPr id="275" name="Ink 274">
                <a:extLst>
                  <a:ext uri="{FF2B5EF4-FFF2-40B4-BE49-F238E27FC236}">
                    <a16:creationId xmlns:a16="http://schemas.microsoft.com/office/drawing/2014/main" id="{98417055-233B-EE60-A93A-EEE0A32C4351}"/>
                  </a:ext>
                </a:extLst>
              </p:cNvPr>
              <p:cNvPicPr/>
              <p:nvPr/>
            </p:nvPicPr>
            <p:blipFill>
              <a:blip r:embed="rId501"/>
              <a:stretch>
                <a:fillRect/>
              </a:stretch>
            </p:blipFill>
            <p:spPr>
              <a:xfrm>
                <a:off x="4969320" y="2330500"/>
                <a:ext cx="2293560" cy="715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77" name="Ink 276">
                <a:extLst>
                  <a:ext uri="{FF2B5EF4-FFF2-40B4-BE49-F238E27FC236}">
                    <a16:creationId xmlns:a16="http://schemas.microsoft.com/office/drawing/2014/main" id="{C16F4BD6-005D-2E0A-E5A0-29AB4A1F6A4D}"/>
                  </a:ext>
                </a:extLst>
              </p14:cNvPr>
              <p14:cNvContentPartPr/>
              <p14:nvPr/>
            </p14:nvContentPartPr>
            <p14:xfrm>
              <a:off x="1833720" y="2348860"/>
              <a:ext cx="3220200" cy="666000"/>
            </p14:xfrm>
          </p:contentPart>
        </mc:Choice>
        <mc:Fallback>
          <p:pic>
            <p:nvPicPr>
              <p:cNvPr id="277" name="Ink 276">
                <a:extLst>
                  <a:ext uri="{FF2B5EF4-FFF2-40B4-BE49-F238E27FC236}">
                    <a16:creationId xmlns:a16="http://schemas.microsoft.com/office/drawing/2014/main" id="{C16F4BD6-005D-2E0A-E5A0-29AB4A1F6A4D}"/>
                  </a:ext>
                </a:extLst>
              </p:cNvPr>
              <p:cNvPicPr/>
              <p:nvPr/>
            </p:nvPicPr>
            <p:blipFill>
              <a:blip r:embed="rId503"/>
              <a:stretch>
                <a:fillRect/>
              </a:stretch>
            </p:blipFill>
            <p:spPr>
              <a:xfrm>
                <a:off x="1815720" y="2330860"/>
                <a:ext cx="3255840" cy="7016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79" name="Ink 278">
                <a:extLst>
                  <a:ext uri="{FF2B5EF4-FFF2-40B4-BE49-F238E27FC236}">
                    <a16:creationId xmlns:a16="http://schemas.microsoft.com/office/drawing/2014/main" id="{44919AFD-72AC-90A2-2B67-DE19EEF5C81C}"/>
                  </a:ext>
                </a:extLst>
              </p14:cNvPr>
              <p14:cNvContentPartPr/>
              <p14:nvPr/>
            </p14:nvContentPartPr>
            <p14:xfrm>
              <a:off x="391920" y="2923780"/>
              <a:ext cx="801000" cy="66600"/>
            </p14:xfrm>
          </p:contentPart>
        </mc:Choice>
        <mc:Fallback>
          <p:pic>
            <p:nvPicPr>
              <p:cNvPr id="279" name="Ink 278">
                <a:extLst>
                  <a:ext uri="{FF2B5EF4-FFF2-40B4-BE49-F238E27FC236}">
                    <a16:creationId xmlns:a16="http://schemas.microsoft.com/office/drawing/2014/main" id="{44919AFD-72AC-90A2-2B67-DE19EEF5C81C}"/>
                  </a:ext>
                </a:extLst>
              </p:cNvPr>
              <p:cNvPicPr/>
              <p:nvPr/>
            </p:nvPicPr>
            <p:blipFill>
              <a:blip r:embed="rId505"/>
              <a:stretch>
                <a:fillRect/>
              </a:stretch>
            </p:blipFill>
            <p:spPr>
              <a:xfrm>
                <a:off x="373920" y="2906140"/>
                <a:ext cx="836640" cy="102240"/>
              </a:xfrm>
              <a:prstGeom prst="rect">
                <a:avLst/>
              </a:prstGeom>
            </p:spPr>
          </p:pic>
        </mc:Fallback>
      </mc:AlternateContent>
      <p:grpSp>
        <p:nvGrpSpPr>
          <p:cNvPr id="288" name="Group 287">
            <a:extLst>
              <a:ext uri="{FF2B5EF4-FFF2-40B4-BE49-F238E27FC236}">
                <a16:creationId xmlns:a16="http://schemas.microsoft.com/office/drawing/2014/main" id="{DDC1F42E-39F2-B125-72D4-2AB2361D352E}"/>
              </a:ext>
            </a:extLst>
          </p:cNvPr>
          <p:cNvGrpSpPr/>
          <p:nvPr/>
        </p:nvGrpSpPr>
        <p:grpSpPr>
          <a:xfrm>
            <a:off x="3974280" y="3400420"/>
            <a:ext cx="4946040" cy="182160"/>
            <a:chOff x="3974280" y="3400420"/>
            <a:chExt cx="4946040" cy="182160"/>
          </a:xfrm>
        </p:grpSpPr>
        <mc:AlternateContent xmlns:mc="http://schemas.openxmlformats.org/markup-compatibility/2006">
          <mc:Choice xmlns:p14="http://schemas.microsoft.com/office/powerpoint/2010/main" Requires="p14">
            <p:contentPart p14:bwMode="auto" r:id="rId506">
              <p14:nvContentPartPr>
                <p14:cNvPr id="280" name="Ink 279">
                  <a:extLst>
                    <a:ext uri="{FF2B5EF4-FFF2-40B4-BE49-F238E27FC236}">
                      <a16:creationId xmlns:a16="http://schemas.microsoft.com/office/drawing/2014/main" id="{EA5B551D-085A-0771-777E-64356CAF921B}"/>
                    </a:ext>
                  </a:extLst>
                </p14:cNvPr>
                <p14:cNvContentPartPr/>
                <p14:nvPr/>
              </p14:nvContentPartPr>
              <p14:xfrm>
                <a:off x="8372400" y="3482860"/>
                <a:ext cx="547920" cy="99720"/>
              </p14:xfrm>
            </p:contentPart>
          </mc:Choice>
          <mc:Fallback>
            <p:pic>
              <p:nvPicPr>
                <p:cNvPr id="280" name="Ink 279">
                  <a:extLst>
                    <a:ext uri="{FF2B5EF4-FFF2-40B4-BE49-F238E27FC236}">
                      <a16:creationId xmlns:a16="http://schemas.microsoft.com/office/drawing/2014/main" id="{EA5B551D-085A-0771-777E-64356CAF921B}"/>
                    </a:ext>
                  </a:extLst>
                </p:cNvPr>
                <p:cNvPicPr/>
                <p:nvPr/>
              </p:nvPicPr>
              <p:blipFill>
                <a:blip r:embed="rId507"/>
                <a:stretch>
                  <a:fillRect/>
                </a:stretch>
              </p:blipFill>
              <p:spPr>
                <a:xfrm>
                  <a:off x="8354400" y="3464860"/>
                  <a:ext cx="583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81" name="Ink 280">
                  <a:extLst>
                    <a:ext uri="{FF2B5EF4-FFF2-40B4-BE49-F238E27FC236}">
                      <a16:creationId xmlns:a16="http://schemas.microsoft.com/office/drawing/2014/main" id="{20EE2C5C-0FCF-AC71-0734-F5030A72AA5D}"/>
                    </a:ext>
                  </a:extLst>
                </p14:cNvPr>
                <p14:cNvContentPartPr/>
                <p14:nvPr/>
              </p14:nvContentPartPr>
              <p14:xfrm>
                <a:off x="7488240" y="3501940"/>
                <a:ext cx="635400" cy="24480"/>
              </p14:xfrm>
            </p:contentPart>
          </mc:Choice>
          <mc:Fallback>
            <p:pic>
              <p:nvPicPr>
                <p:cNvPr id="281" name="Ink 280">
                  <a:extLst>
                    <a:ext uri="{FF2B5EF4-FFF2-40B4-BE49-F238E27FC236}">
                      <a16:creationId xmlns:a16="http://schemas.microsoft.com/office/drawing/2014/main" id="{20EE2C5C-0FCF-AC71-0734-F5030A72AA5D}"/>
                    </a:ext>
                  </a:extLst>
                </p:cNvPr>
                <p:cNvPicPr/>
                <p:nvPr/>
              </p:nvPicPr>
              <p:blipFill>
                <a:blip r:embed="rId509"/>
                <a:stretch>
                  <a:fillRect/>
                </a:stretch>
              </p:blipFill>
              <p:spPr>
                <a:xfrm>
                  <a:off x="7470600" y="3484300"/>
                  <a:ext cx="671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82" name="Ink 281">
                  <a:extLst>
                    <a:ext uri="{FF2B5EF4-FFF2-40B4-BE49-F238E27FC236}">
                      <a16:creationId xmlns:a16="http://schemas.microsoft.com/office/drawing/2014/main" id="{0FD723BD-E33A-2B25-06F4-A18F49C1642A}"/>
                    </a:ext>
                  </a:extLst>
                </p14:cNvPr>
                <p14:cNvContentPartPr/>
                <p14:nvPr/>
              </p14:nvContentPartPr>
              <p14:xfrm>
                <a:off x="6229680" y="3522820"/>
                <a:ext cx="1045080" cy="25200"/>
              </p14:xfrm>
            </p:contentPart>
          </mc:Choice>
          <mc:Fallback>
            <p:pic>
              <p:nvPicPr>
                <p:cNvPr id="282" name="Ink 281">
                  <a:extLst>
                    <a:ext uri="{FF2B5EF4-FFF2-40B4-BE49-F238E27FC236}">
                      <a16:creationId xmlns:a16="http://schemas.microsoft.com/office/drawing/2014/main" id="{0FD723BD-E33A-2B25-06F4-A18F49C1642A}"/>
                    </a:ext>
                  </a:extLst>
                </p:cNvPr>
                <p:cNvPicPr/>
                <p:nvPr/>
              </p:nvPicPr>
              <p:blipFill>
                <a:blip r:embed="rId511"/>
                <a:stretch>
                  <a:fillRect/>
                </a:stretch>
              </p:blipFill>
              <p:spPr>
                <a:xfrm>
                  <a:off x="6212040" y="3504820"/>
                  <a:ext cx="1080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84" name="Ink 283">
                  <a:extLst>
                    <a:ext uri="{FF2B5EF4-FFF2-40B4-BE49-F238E27FC236}">
                      <a16:creationId xmlns:a16="http://schemas.microsoft.com/office/drawing/2014/main" id="{35FE11C5-4ED2-152D-373A-788B5553A196}"/>
                    </a:ext>
                  </a:extLst>
                </p14:cNvPr>
                <p14:cNvContentPartPr/>
                <p14:nvPr/>
              </p14:nvContentPartPr>
              <p14:xfrm>
                <a:off x="5586720" y="3476740"/>
                <a:ext cx="407520" cy="19440"/>
              </p14:xfrm>
            </p:contentPart>
          </mc:Choice>
          <mc:Fallback>
            <p:pic>
              <p:nvPicPr>
                <p:cNvPr id="284" name="Ink 283">
                  <a:extLst>
                    <a:ext uri="{FF2B5EF4-FFF2-40B4-BE49-F238E27FC236}">
                      <a16:creationId xmlns:a16="http://schemas.microsoft.com/office/drawing/2014/main" id="{35FE11C5-4ED2-152D-373A-788B5553A196}"/>
                    </a:ext>
                  </a:extLst>
                </p:cNvPr>
                <p:cNvPicPr/>
                <p:nvPr/>
              </p:nvPicPr>
              <p:blipFill>
                <a:blip r:embed="rId513"/>
                <a:stretch>
                  <a:fillRect/>
                </a:stretch>
              </p:blipFill>
              <p:spPr>
                <a:xfrm>
                  <a:off x="5568720" y="3459100"/>
                  <a:ext cx="443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85" name="Ink 284">
                  <a:extLst>
                    <a:ext uri="{FF2B5EF4-FFF2-40B4-BE49-F238E27FC236}">
                      <a16:creationId xmlns:a16="http://schemas.microsoft.com/office/drawing/2014/main" id="{5E78B3AC-B8DC-CD9C-5F7A-002228A22284}"/>
                    </a:ext>
                  </a:extLst>
                </p14:cNvPr>
                <p14:cNvContentPartPr/>
                <p14:nvPr/>
              </p14:nvContentPartPr>
              <p14:xfrm>
                <a:off x="4779600" y="3463420"/>
                <a:ext cx="648000" cy="54720"/>
              </p14:xfrm>
            </p:contentPart>
          </mc:Choice>
          <mc:Fallback>
            <p:pic>
              <p:nvPicPr>
                <p:cNvPr id="285" name="Ink 284">
                  <a:extLst>
                    <a:ext uri="{FF2B5EF4-FFF2-40B4-BE49-F238E27FC236}">
                      <a16:creationId xmlns:a16="http://schemas.microsoft.com/office/drawing/2014/main" id="{5E78B3AC-B8DC-CD9C-5F7A-002228A22284}"/>
                    </a:ext>
                  </a:extLst>
                </p:cNvPr>
                <p:cNvPicPr/>
                <p:nvPr/>
              </p:nvPicPr>
              <p:blipFill>
                <a:blip r:embed="rId515"/>
                <a:stretch>
                  <a:fillRect/>
                </a:stretch>
              </p:blipFill>
              <p:spPr>
                <a:xfrm>
                  <a:off x="4761600" y="3445780"/>
                  <a:ext cx="683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87" name="Ink 286">
                  <a:extLst>
                    <a:ext uri="{FF2B5EF4-FFF2-40B4-BE49-F238E27FC236}">
                      <a16:creationId xmlns:a16="http://schemas.microsoft.com/office/drawing/2014/main" id="{A94B3CBE-63D2-0E55-3923-B89B2961D4B6}"/>
                    </a:ext>
                  </a:extLst>
                </p14:cNvPr>
                <p14:cNvContentPartPr/>
                <p14:nvPr/>
              </p14:nvContentPartPr>
              <p14:xfrm>
                <a:off x="3974280" y="3400420"/>
                <a:ext cx="581760" cy="98640"/>
              </p14:xfrm>
            </p:contentPart>
          </mc:Choice>
          <mc:Fallback>
            <p:pic>
              <p:nvPicPr>
                <p:cNvPr id="287" name="Ink 286">
                  <a:extLst>
                    <a:ext uri="{FF2B5EF4-FFF2-40B4-BE49-F238E27FC236}">
                      <a16:creationId xmlns:a16="http://schemas.microsoft.com/office/drawing/2014/main" id="{A94B3CBE-63D2-0E55-3923-B89B2961D4B6}"/>
                    </a:ext>
                  </a:extLst>
                </p:cNvPr>
                <p:cNvPicPr/>
                <p:nvPr/>
              </p:nvPicPr>
              <p:blipFill>
                <a:blip r:embed="rId517"/>
                <a:stretch>
                  <a:fillRect/>
                </a:stretch>
              </p:blipFill>
              <p:spPr>
                <a:xfrm>
                  <a:off x="3956280" y="3382780"/>
                  <a:ext cx="617400" cy="134280"/>
                </a:xfrm>
                <a:prstGeom prst="rect">
                  <a:avLst/>
                </a:prstGeom>
              </p:spPr>
            </p:pic>
          </mc:Fallback>
        </mc:AlternateContent>
      </p:grpSp>
      <p:grpSp>
        <p:nvGrpSpPr>
          <p:cNvPr id="293" name="Group 292">
            <a:extLst>
              <a:ext uri="{FF2B5EF4-FFF2-40B4-BE49-F238E27FC236}">
                <a16:creationId xmlns:a16="http://schemas.microsoft.com/office/drawing/2014/main" id="{5FBBD2A6-DB12-44B1-85E3-857967ACA714}"/>
              </a:ext>
            </a:extLst>
          </p:cNvPr>
          <p:cNvGrpSpPr/>
          <p:nvPr/>
        </p:nvGrpSpPr>
        <p:grpSpPr>
          <a:xfrm>
            <a:off x="337920" y="3423460"/>
            <a:ext cx="2851920" cy="123840"/>
            <a:chOff x="337920" y="3423460"/>
            <a:chExt cx="2851920" cy="123840"/>
          </a:xfrm>
        </p:grpSpPr>
        <mc:AlternateContent xmlns:mc="http://schemas.openxmlformats.org/markup-compatibility/2006">
          <mc:Choice xmlns:p14="http://schemas.microsoft.com/office/powerpoint/2010/main" Requires="p14">
            <p:contentPart p14:bwMode="auto" r:id="rId518">
              <p14:nvContentPartPr>
                <p14:cNvPr id="289" name="Ink 288">
                  <a:extLst>
                    <a:ext uri="{FF2B5EF4-FFF2-40B4-BE49-F238E27FC236}">
                      <a16:creationId xmlns:a16="http://schemas.microsoft.com/office/drawing/2014/main" id="{1259A8CE-8466-5088-FDD5-62F0721401F7}"/>
                    </a:ext>
                  </a:extLst>
                </p14:cNvPr>
                <p14:cNvContentPartPr/>
                <p14:nvPr/>
              </p14:nvContentPartPr>
              <p14:xfrm>
                <a:off x="2803560" y="3423460"/>
                <a:ext cx="386280" cy="40320"/>
              </p14:xfrm>
            </p:contentPart>
          </mc:Choice>
          <mc:Fallback>
            <p:pic>
              <p:nvPicPr>
                <p:cNvPr id="289" name="Ink 288">
                  <a:extLst>
                    <a:ext uri="{FF2B5EF4-FFF2-40B4-BE49-F238E27FC236}">
                      <a16:creationId xmlns:a16="http://schemas.microsoft.com/office/drawing/2014/main" id="{1259A8CE-8466-5088-FDD5-62F0721401F7}"/>
                    </a:ext>
                  </a:extLst>
                </p:cNvPr>
                <p:cNvPicPr/>
                <p:nvPr/>
              </p:nvPicPr>
              <p:blipFill>
                <a:blip r:embed="rId519"/>
                <a:stretch>
                  <a:fillRect/>
                </a:stretch>
              </p:blipFill>
              <p:spPr>
                <a:xfrm>
                  <a:off x="2785920" y="3405460"/>
                  <a:ext cx="421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90" name="Ink 289">
                  <a:extLst>
                    <a:ext uri="{FF2B5EF4-FFF2-40B4-BE49-F238E27FC236}">
                      <a16:creationId xmlns:a16="http://schemas.microsoft.com/office/drawing/2014/main" id="{E6EA4A56-BB0E-B9F9-40B5-6CB1C6C24F25}"/>
                    </a:ext>
                  </a:extLst>
                </p14:cNvPr>
                <p14:cNvContentPartPr/>
                <p14:nvPr/>
              </p14:nvContentPartPr>
              <p14:xfrm>
                <a:off x="2172120" y="3472420"/>
                <a:ext cx="361080" cy="18720"/>
              </p14:xfrm>
            </p:contentPart>
          </mc:Choice>
          <mc:Fallback>
            <p:pic>
              <p:nvPicPr>
                <p:cNvPr id="290" name="Ink 289">
                  <a:extLst>
                    <a:ext uri="{FF2B5EF4-FFF2-40B4-BE49-F238E27FC236}">
                      <a16:creationId xmlns:a16="http://schemas.microsoft.com/office/drawing/2014/main" id="{E6EA4A56-BB0E-B9F9-40B5-6CB1C6C24F25}"/>
                    </a:ext>
                  </a:extLst>
                </p:cNvPr>
                <p:cNvPicPr/>
                <p:nvPr/>
              </p:nvPicPr>
              <p:blipFill>
                <a:blip r:embed="rId521"/>
                <a:stretch>
                  <a:fillRect/>
                </a:stretch>
              </p:blipFill>
              <p:spPr>
                <a:xfrm>
                  <a:off x="2154120" y="3454780"/>
                  <a:ext cx="396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91" name="Ink 290">
                  <a:extLst>
                    <a:ext uri="{FF2B5EF4-FFF2-40B4-BE49-F238E27FC236}">
                      <a16:creationId xmlns:a16="http://schemas.microsoft.com/office/drawing/2014/main" id="{CAC2D473-9ABD-4C2E-6703-E5C1D3029681}"/>
                    </a:ext>
                  </a:extLst>
                </p14:cNvPr>
                <p14:cNvContentPartPr/>
                <p14:nvPr/>
              </p14:nvContentPartPr>
              <p14:xfrm>
                <a:off x="1104360" y="3472780"/>
                <a:ext cx="678240" cy="48240"/>
              </p14:xfrm>
            </p:contentPart>
          </mc:Choice>
          <mc:Fallback>
            <p:pic>
              <p:nvPicPr>
                <p:cNvPr id="291" name="Ink 290">
                  <a:extLst>
                    <a:ext uri="{FF2B5EF4-FFF2-40B4-BE49-F238E27FC236}">
                      <a16:creationId xmlns:a16="http://schemas.microsoft.com/office/drawing/2014/main" id="{CAC2D473-9ABD-4C2E-6703-E5C1D3029681}"/>
                    </a:ext>
                  </a:extLst>
                </p:cNvPr>
                <p:cNvPicPr/>
                <p:nvPr/>
              </p:nvPicPr>
              <p:blipFill>
                <a:blip r:embed="rId523"/>
                <a:stretch>
                  <a:fillRect/>
                </a:stretch>
              </p:blipFill>
              <p:spPr>
                <a:xfrm>
                  <a:off x="1086360" y="3454780"/>
                  <a:ext cx="713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92" name="Ink 291">
                  <a:extLst>
                    <a:ext uri="{FF2B5EF4-FFF2-40B4-BE49-F238E27FC236}">
                      <a16:creationId xmlns:a16="http://schemas.microsoft.com/office/drawing/2014/main" id="{D615595B-2464-F366-ACE7-78A6637AD73D}"/>
                    </a:ext>
                  </a:extLst>
                </p14:cNvPr>
                <p14:cNvContentPartPr/>
                <p14:nvPr/>
              </p14:nvContentPartPr>
              <p14:xfrm>
                <a:off x="337920" y="3461260"/>
                <a:ext cx="590760" cy="86040"/>
              </p14:xfrm>
            </p:contentPart>
          </mc:Choice>
          <mc:Fallback>
            <p:pic>
              <p:nvPicPr>
                <p:cNvPr id="292" name="Ink 291">
                  <a:extLst>
                    <a:ext uri="{FF2B5EF4-FFF2-40B4-BE49-F238E27FC236}">
                      <a16:creationId xmlns:a16="http://schemas.microsoft.com/office/drawing/2014/main" id="{D615595B-2464-F366-ACE7-78A6637AD73D}"/>
                    </a:ext>
                  </a:extLst>
                </p:cNvPr>
                <p:cNvPicPr/>
                <p:nvPr/>
              </p:nvPicPr>
              <p:blipFill>
                <a:blip r:embed="rId525"/>
                <a:stretch>
                  <a:fillRect/>
                </a:stretch>
              </p:blipFill>
              <p:spPr>
                <a:xfrm>
                  <a:off x="319920" y="3443260"/>
                  <a:ext cx="626400" cy="121680"/>
                </a:xfrm>
                <a:prstGeom prst="rect">
                  <a:avLst/>
                </a:prstGeom>
              </p:spPr>
            </p:pic>
          </mc:Fallback>
        </mc:AlternateContent>
      </p:grpSp>
      <p:grpSp>
        <p:nvGrpSpPr>
          <p:cNvPr id="308" name="Group 307">
            <a:extLst>
              <a:ext uri="{FF2B5EF4-FFF2-40B4-BE49-F238E27FC236}">
                <a16:creationId xmlns:a16="http://schemas.microsoft.com/office/drawing/2014/main" id="{BB106156-C392-1CFB-96E1-2AC949C1137D}"/>
              </a:ext>
            </a:extLst>
          </p:cNvPr>
          <p:cNvGrpSpPr/>
          <p:nvPr/>
        </p:nvGrpSpPr>
        <p:grpSpPr>
          <a:xfrm>
            <a:off x="761640" y="3987940"/>
            <a:ext cx="8201880" cy="123120"/>
            <a:chOff x="761640" y="3987940"/>
            <a:chExt cx="8201880" cy="123120"/>
          </a:xfrm>
        </p:grpSpPr>
        <mc:AlternateContent xmlns:mc="http://schemas.openxmlformats.org/markup-compatibility/2006">
          <mc:Choice xmlns:p14="http://schemas.microsoft.com/office/powerpoint/2010/main" Requires="p14">
            <p:contentPart p14:bwMode="auto" r:id="rId526">
              <p14:nvContentPartPr>
                <p14:cNvPr id="294" name="Ink 293">
                  <a:extLst>
                    <a:ext uri="{FF2B5EF4-FFF2-40B4-BE49-F238E27FC236}">
                      <a16:creationId xmlns:a16="http://schemas.microsoft.com/office/drawing/2014/main" id="{76433AFD-436F-8104-91F8-626FEB1AC63C}"/>
                    </a:ext>
                  </a:extLst>
                </p14:cNvPr>
                <p14:cNvContentPartPr/>
                <p14:nvPr/>
              </p14:nvContentPartPr>
              <p14:xfrm>
                <a:off x="8466720" y="4032220"/>
                <a:ext cx="496800" cy="61920"/>
              </p14:xfrm>
            </p:contentPart>
          </mc:Choice>
          <mc:Fallback>
            <p:pic>
              <p:nvPicPr>
                <p:cNvPr id="294" name="Ink 293">
                  <a:extLst>
                    <a:ext uri="{FF2B5EF4-FFF2-40B4-BE49-F238E27FC236}">
                      <a16:creationId xmlns:a16="http://schemas.microsoft.com/office/drawing/2014/main" id="{76433AFD-436F-8104-91F8-626FEB1AC63C}"/>
                    </a:ext>
                  </a:extLst>
                </p:cNvPr>
                <p:cNvPicPr/>
                <p:nvPr/>
              </p:nvPicPr>
              <p:blipFill>
                <a:blip r:embed="rId527"/>
                <a:stretch>
                  <a:fillRect/>
                </a:stretch>
              </p:blipFill>
              <p:spPr>
                <a:xfrm>
                  <a:off x="8448720" y="4014580"/>
                  <a:ext cx="532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95" name="Ink 294">
                  <a:extLst>
                    <a:ext uri="{FF2B5EF4-FFF2-40B4-BE49-F238E27FC236}">
                      <a16:creationId xmlns:a16="http://schemas.microsoft.com/office/drawing/2014/main" id="{E144A331-695C-CD8B-E6B0-F3DFCAA3A7B2}"/>
                    </a:ext>
                  </a:extLst>
                </p14:cNvPr>
                <p14:cNvContentPartPr/>
                <p14:nvPr/>
              </p14:nvContentPartPr>
              <p14:xfrm>
                <a:off x="7873080" y="4059220"/>
                <a:ext cx="500400" cy="20520"/>
              </p14:xfrm>
            </p:contentPart>
          </mc:Choice>
          <mc:Fallback>
            <p:pic>
              <p:nvPicPr>
                <p:cNvPr id="295" name="Ink 294">
                  <a:extLst>
                    <a:ext uri="{FF2B5EF4-FFF2-40B4-BE49-F238E27FC236}">
                      <a16:creationId xmlns:a16="http://schemas.microsoft.com/office/drawing/2014/main" id="{E144A331-695C-CD8B-E6B0-F3DFCAA3A7B2}"/>
                    </a:ext>
                  </a:extLst>
                </p:cNvPr>
                <p:cNvPicPr/>
                <p:nvPr/>
              </p:nvPicPr>
              <p:blipFill>
                <a:blip r:embed="rId529"/>
                <a:stretch>
                  <a:fillRect/>
                </a:stretch>
              </p:blipFill>
              <p:spPr>
                <a:xfrm>
                  <a:off x="7855080" y="4041580"/>
                  <a:ext cx="536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96" name="Ink 295">
                  <a:extLst>
                    <a:ext uri="{FF2B5EF4-FFF2-40B4-BE49-F238E27FC236}">
                      <a16:creationId xmlns:a16="http://schemas.microsoft.com/office/drawing/2014/main" id="{282374E0-A055-7162-A985-05EE8F724CB6}"/>
                    </a:ext>
                  </a:extLst>
                </p14:cNvPr>
                <p14:cNvContentPartPr/>
                <p14:nvPr/>
              </p14:nvContentPartPr>
              <p14:xfrm>
                <a:off x="6927360" y="4090180"/>
                <a:ext cx="394200" cy="20880"/>
              </p14:xfrm>
            </p:contentPart>
          </mc:Choice>
          <mc:Fallback>
            <p:pic>
              <p:nvPicPr>
                <p:cNvPr id="296" name="Ink 295">
                  <a:extLst>
                    <a:ext uri="{FF2B5EF4-FFF2-40B4-BE49-F238E27FC236}">
                      <a16:creationId xmlns:a16="http://schemas.microsoft.com/office/drawing/2014/main" id="{282374E0-A055-7162-A985-05EE8F724CB6}"/>
                    </a:ext>
                  </a:extLst>
                </p:cNvPr>
                <p:cNvPicPr/>
                <p:nvPr/>
              </p:nvPicPr>
              <p:blipFill>
                <a:blip r:embed="rId531"/>
                <a:stretch>
                  <a:fillRect/>
                </a:stretch>
              </p:blipFill>
              <p:spPr>
                <a:xfrm>
                  <a:off x="6909720" y="4072540"/>
                  <a:ext cx="429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97" name="Ink 296">
                  <a:extLst>
                    <a:ext uri="{FF2B5EF4-FFF2-40B4-BE49-F238E27FC236}">
                      <a16:creationId xmlns:a16="http://schemas.microsoft.com/office/drawing/2014/main" id="{7084354C-DD46-3924-BF52-1761B03EBE9A}"/>
                    </a:ext>
                  </a:extLst>
                </p14:cNvPr>
                <p14:cNvContentPartPr/>
                <p14:nvPr/>
              </p14:nvContentPartPr>
              <p14:xfrm>
                <a:off x="5919720" y="4028260"/>
                <a:ext cx="720720" cy="27000"/>
              </p14:xfrm>
            </p:contentPart>
          </mc:Choice>
          <mc:Fallback>
            <p:pic>
              <p:nvPicPr>
                <p:cNvPr id="297" name="Ink 296">
                  <a:extLst>
                    <a:ext uri="{FF2B5EF4-FFF2-40B4-BE49-F238E27FC236}">
                      <a16:creationId xmlns:a16="http://schemas.microsoft.com/office/drawing/2014/main" id="{7084354C-DD46-3924-BF52-1761B03EBE9A}"/>
                    </a:ext>
                  </a:extLst>
                </p:cNvPr>
                <p:cNvPicPr/>
                <p:nvPr/>
              </p:nvPicPr>
              <p:blipFill>
                <a:blip r:embed="rId533"/>
                <a:stretch>
                  <a:fillRect/>
                </a:stretch>
              </p:blipFill>
              <p:spPr>
                <a:xfrm>
                  <a:off x="5902080" y="4010260"/>
                  <a:ext cx="756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98" name="Ink 297">
                  <a:extLst>
                    <a:ext uri="{FF2B5EF4-FFF2-40B4-BE49-F238E27FC236}">
                      <a16:creationId xmlns:a16="http://schemas.microsoft.com/office/drawing/2014/main" id="{E4AF5AB6-61CC-DE7C-E052-658CFAB2BBDE}"/>
                    </a:ext>
                  </a:extLst>
                </p14:cNvPr>
                <p14:cNvContentPartPr/>
                <p14:nvPr/>
              </p14:nvContentPartPr>
              <p14:xfrm>
                <a:off x="5312400" y="3994780"/>
                <a:ext cx="414000" cy="47160"/>
              </p14:xfrm>
            </p:contentPart>
          </mc:Choice>
          <mc:Fallback>
            <p:pic>
              <p:nvPicPr>
                <p:cNvPr id="298" name="Ink 297">
                  <a:extLst>
                    <a:ext uri="{FF2B5EF4-FFF2-40B4-BE49-F238E27FC236}">
                      <a16:creationId xmlns:a16="http://schemas.microsoft.com/office/drawing/2014/main" id="{E4AF5AB6-61CC-DE7C-E052-658CFAB2BBDE}"/>
                    </a:ext>
                  </a:extLst>
                </p:cNvPr>
                <p:cNvPicPr/>
                <p:nvPr/>
              </p:nvPicPr>
              <p:blipFill>
                <a:blip r:embed="rId535"/>
                <a:stretch>
                  <a:fillRect/>
                </a:stretch>
              </p:blipFill>
              <p:spPr>
                <a:xfrm>
                  <a:off x="5294400" y="3977140"/>
                  <a:ext cx="449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99" name="Ink 298">
                  <a:extLst>
                    <a:ext uri="{FF2B5EF4-FFF2-40B4-BE49-F238E27FC236}">
                      <a16:creationId xmlns:a16="http://schemas.microsoft.com/office/drawing/2014/main" id="{968AB83D-E2AE-11C8-C299-D6782031BEBE}"/>
                    </a:ext>
                  </a:extLst>
                </p14:cNvPr>
                <p14:cNvContentPartPr/>
                <p14:nvPr/>
              </p14:nvContentPartPr>
              <p14:xfrm>
                <a:off x="4518240" y="4030420"/>
                <a:ext cx="492480" cy="45000"/>
              </p14:xfrm>
            </p:contentPart>
          </mc:Choice>
          <mc:Fallback>
            <p:pic>
              <p:nvPicPr>
                <p:cNvPr id="299" name="Ink 298">
                  <a:extLst>
                    <a:ext uri="{FF2B5EF4-FFF2-40B4-BE49-F238E27FC236}">
                      <a16:creationId xmlns:a16="http://schemas.microsoft.com/office/drawing/2014/main" id="{968AB83D-E2AE-11C8-C299-D6782031BEBE}"/>
                    </a:ext>
                  </a:extLst>
                </p:cNvPr>
                <p:cNvPicPr/>
                <p:nvPr/>
              </p:nvPicPr>
              <p:blipFill>
                <a:blip r:embed="rId537"/>
                <a:stretch>
                  <a:fillRect/>
                </a:stretch>
              </p:blipFill>
              <p:spPr>
                <a:xfrm>
                  <a:off x="4500600" y="4012420"/>
                  <a:ext cx="528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01" name="Ink 300">
                  <a:extLst>
                    <a:ext uri="{FF2B5EF4-FFF2-40B4-BE49-F238E27FC236}">
                      <a16:creationId xmlns:a16="http://schemas.microsoft.com/office/drawing/2014/main" id="{2A000573-5A41-464A-82F2-9254F480BC26}"/>
                    </a:ext>
                  </a:extLst>
                </p14:cNvPr>
                <p14:cNvContentPartPr/>
                <p14:nvPr/>
              </p14:nvContentPartPr>
              <p14:xfrm>
                <a:off x="3828480" y="3992260"/>
                <a:ext cx="449640" cy="50040"/>
              </p14:xfrm>
            </p:contentPart>
          </mc:Choice>
          <mc:Fallback>
            <p:pic>
              <p:nvPicPr>
                <p:cNvPr id="301" name="Ink 300">
                  <a:extLst>
                    <a:ext uri="{FF2B5EF4-FFF2-40B4-BE49-F238E27FC236}">
                      <a16:creationId xmlns:a16="http://schemas.microsoft.com/office/drawing/2014/main" id="{2A000573-5A41-464A-82F2-9254F480BC26}"/>
                    </a:ext>
                  </a:extLst>
                </p:cNvPr>
                <p:cNvPicPr/>
                <p:nvPr/>
              </p:nvPicPr>
              <p:blipFill>
                <a:blip r:embed="rId539"/>
                <a:stretch>
                  <a:fillRect/>
                </a:stretch>
              </p:blipFill>
              <p:spPr>
                <a:xfrm>
                  <a:off x="3810840" y="3974260"/>
                  <a:ext cx="485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03" name="Ink 302">
                  <a:extLst>
                    <a:ext uri="{FF2B5EF4-FFF2-40B4-BE49-F238E27FC236}">
                      <a16:creationId xmlns:a16="http://schemas.microsoft.com/office/drawing/2014/main" id="{9697540A-B5F8-2027-3E2A-B48000770E5D}"/>
                    </a:ext>
                  </a:extLst>
                </p14:cNvPr>
                <p14:cNvContentPartPr/>
                <p14:nvPr/>
              </p14:nvContentPartPr>
              <p14:xfrm>
                <a:off x="3002640" y="4022500"/>
                <a:ext cx="604080" cy="30960"/>
              </p14:xfrm>
            </p:contentPart>
          </mc:Choice>
          <mc:Fallback>
            <p:pic>
              <p:nvPicPr>
                <p:cNvPr id="303" name="Ink 302">
                  <a:extLst>
                    <a:ext uri="{FF2B5EF4-FFF2-40B4-BE49-F238E27FC236}">
                      <a16:creationId xmlns:a16="http://schemas.microsoft.com/office/drawing/2014/main" id="{9697540A-B5F8-2027-3E2A-B48000770E5D}"/>
                    </a:ext>
                  </a:extLst>
                </p:cNvPr>
                <p:cNvPicPr/>
                <p:nvPr/>
              </p:nvPicPr>
              <p:blipFill>
                <a:blip r:embed="rId541"/>
                <a:stretch>
                  <a:fillRect/>
                </a:stretch>
              </p:blipFill>
              <p:spPr>
                <a:xfrm>
                  <a:off x="2985000" y="4004500"/>
                  <a:ext cx="639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04" name="Ink 303">
                  <a:extLst>
                    <a:ext uri="{FF2B5EF4-FFF2-40B4-BE49-F238E27FC236}">
                      <a16:creationId xmlns:a16="http://schemas.microsoft.com/office/drawing/2014/main" id="{7E27218A-FA16-95B6-2E28-FA78489EE01F}"/>
                    </a:ext>
                  </a:extLst>
                </p14:cNvPr>
                <p14:cNvContentPartPr/>
                <p14:nvPr/>
              </p14:nvContentPartPr>
              <p14:xfrm>
                <a:off x="1812840" y="3987940"/>
                <a:ext cx="817560" cy="46440"/>
              </p14:xfrm>
            </p:contentPart>
          </mc:Choice>
          <mc:Fallback>
            <p:pic>
              <p:nvPicPr>
                <p:cNvPr id="304" name="Ink 303">
                  <a:extLst>
                    <a:ext uri="{FF2B5EF4-FFF2-40B4-BE49-F238E27FC236}">
                      <a16:creationId xmlns:a16="http://schemas.microsoft.com/office/drawing/2014/main" id="{7E27218A-FA16-95B6-2E28-FA78489EE01F}"/>
                    </a:ext>
                  </a:extLst>
                </p:cNvPr>
                <p:cNvPicPr/>
                <p:nvPr/>
              </p:nvPicPr>
              <p:blipFill>
                <a:blip r:embed="rId543"/>
                <a:stretch>
                  <a:fillRect/>
                </a:stretch>
              </p:blipFill>
              <p:spPr>
                <a:xfrm>
                  <a:off x="1794840" y="3970300"/>
                  <a:ext cx="853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06" name="Ink 305">
                  <a:extLst>
                    <a:ext uri="{FF2B5EF4-FFF2-40B4-BE49-F238E27FC236}">
                      <a16:creationId xmlns:a16="http://schemas.microsoft.com/office/drawing/2014/main" id="{C6873916-1906-EDEC-1DAC-A9D5A5B878E9}"/>
                    </a:ext>
                  </a:extLst>
                </p14:cNvPr>
                <p14:cNvContentPartPr/>
                <p14:nvPr/>
              </p14:nvContentPartPr>
              <p14:xfrm>
                <a:off x="761640" y="4026820"/>
                <a:ext cx="866520" cy="55800"/>
              </p14:xfrm>
            </p:contentPart>
          </mc:Choice>
          <mc:Fallback>
            <p:pic>
              <p:nvPicPr>
                <p:cNvPr id="306" name="Ink 305">
                  <a:extLst>
                    <a:ext uri="{FF2B5EF4-FFF2-40B4-BE49-F238E27FC236}">
                      <a16:creationId xmlns:a16="http://schemas.microsoft.com/office/drawing/2014/main" id="{C6873916-1906-EDEC-1DAC-A9D5A5B878E9}"/>
                    </a:ext>
                  </a:extLst>
                </p:cNvPr>
                <p:cNvPicPr/>
                <p:nvPr/>
              </p:nvPicPr>
              <p:blipFill>
                <a:blip r:embed="rId545"/>
                <a:stretch>
                  <a:fillRect/>
                </a:stretch>
              </p:blipFill>
              <p:spPr>
                <a:xfrm>
                  <a:off x="744000" y="4009180"/>
                  <a:ext cx="902160" cy="9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6">
            <p14:nvContentPartPr>
              <p14:cNvPr id="307" name="Ink 306">
                <a:extLst>
                  <a:ext uri="{FF2B5EF4-FFF2-40B4-BE49-F238E27FC236}">
                    <a16:creationId xmlns:a16="http://schemas.microsoft.com/office/drawing/2014/main" id="{A825078E-5950-0122-16C4-C33A4965EF19}"/>
                  </a:ext>
                </a:extLst>
              </p14:cNvPr>
              <p14:cNvContentPartPr/>
              <p14:nvPr/>
            </p14:nvContentPartPr>
            <p14:xfrm>
              <a:off x="8127240" y="4595260"/>
              <a:ext cx="811800" cy="46440"/>
            </p14:xfrm>
          </p:contentPart>
        </mc:Choice>
        <mc:Fallback>
          <p:pic>
            <p:nvPicPr>
              <p:cNvPr id="307" name="Ink 306">
                <a:extLst>
                  <a:ext uri="{FF2B5EF4-FFF2-40B4-BE49-F238E27FC236}">
                    <a16:creationId xmlns:a16="http://schemas.microsoft.com/office/drawing/2014/main" id="{A825078E-5950-0122-16C4-C33A4965EF19}"/>
                  </a:ext>
                </a:extLst>
              </p:cNvPr>
              <p:cNvPicPr/>
              <p:nvPr/>
            </p:nvPicPr>
            <p:blipFill>
              <a:blip r:embed="rId547"/>
              <a:stretch>
                <a:fillRect/>
              </a:stretch>
            </p:blipFill>
            <p:spPr>
              <a:xfrm>
                <a:off x="8109600" y="4577260"/>
                <a:ext cx="847440" cy="82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48">
            <p14:nvContentPartPr>
              <p14:cNvPr id="309" name="Ink 308">
                <a:extLst>
                  <a:ext uri="{FF2B5EF4-FFF2-40B4-BE49-F238E27FC236}">
                    <a16:creationId xmlns:a16="http://schemas.microsoft.com/office/drawing/2014/main" id="{86D1F5C8-E3C6-07B5-D74F-0AF22BEABA6E}"/>
                  </a:ext>
                </a:extLst>
              </p14:cNvPr>
              <p14:cNvContentPartPr/>
              <p14:nvPr/>
            </p14:nvContentPartPr>
            <p14:xfrm>
              <a:off x="4432560" y="1857100"/>
              <a:ext cx="808200" cy="552960"/>
            </p14:xfrm>
          </p:contentPart>
        </mc:Choice>
        <mc:Fallback>
          <p:pic>
            <p:nvPicPr>
              <p:cNvPr id="309" name="Ink 308">
                <a:extLst>
                  <a:ext uri="{FF2B5EF4-FFF2-40B4-BE49-F238E27FC236}">
                    <a16:creationId xmlns:a16="http://schemas.microsoft.com/office/drawing/2014/main" id="{86D1F5C8-E3C6-07B5-D74F-0AF22BEABA6E}"/>
                  </a:ext>
                </a:extLst>
              </p:cNvPr>
              <p:cNvPicPr/>
              <p:nvPr/>
            </p:nvPicPr>
            <p:blipFill>
              <a:blip r:embed="rId549"/>
              <a:stretch>
                <a:fillRect/>
              </a:stretch>
            </p:blipFill>
            <p:spPr>
              <a:xfrm>
                <a:off x="4401240" y="1825780"/>
                <a:ext cx="870840" cy="615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50">
            <p14:nvContentPartPr>
              <p14:cNvPr id="310" name="Ink 309">
                <a:extLst>
                  <a:ext uri="{FF2B5EF4-FFF2-40B4-BE49-F238E27FC236}">
                    <a16:creationId xmlns:a16="http://schemas.microsoft.com/office/drawing/2014/main" id="{8F7AF509-8759-69F4-14CD-5DEFE9325155}"/>
                  </a:ext>
                </a:extLst>
              </p14:cNvPr>
              <p14:cNvContentPartPr/>
              <p14:nvPr/>
            </p14:nvContentPartPr>
            <p14:xfrm>
              <a:off x="7161360" y="2351740"/>
              <a:ext cx="880560" cy="630000"/>
            </p14:xfrm>
          </p:contentPart>
        </mc:Choice>
        <mc:Fallback>
          <p:pic>
            <p:nvPicPr>
              <p:cNvPr id="310" name="Ink 309">
                <a:extLst>
                  <a:ext uri="{FF2B5EF4-FFF2-40B4-BE49-F238E27FC236}">
                    <a16:creationId xmlns:a16="http://schemas.microsoft.com/office/drawing/2014/main" id="{8F7AF509-8759-69F4-14CD-5DEFE9325155}"/>
                  </a:ext>
                </a:extLst>
              </p:cNvPr>
              <p:cNvPicPr/>
              <p:nvPr/>
            </p:nvPicPr>
            <p:blipFill>
              <a:blip r:embed="rId551"/>
              <a:stretch>
                <a:fillRect/>
              </a:stretch>
            </p:blipFill>
            <p:spPr>
              <a:xfrm>
                <a:off x="7130040" y="2320420"/>
                <a:ext cx="943200" cy="692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52">
            <p14:nvContentPartPr>
              <p14:cNvPr id="311" name="Ink 310">
                <a:extLst>
                  <a:ext uri="{FF2B5EF4-FFF2-40B4-BE49-F238E27FC236}">
                    <a16:creationId xmlns:a16="http://schemas.microsoft.com/office/drawing/2014/main" id="{4E6DB9D1-1911-FE84-9823-CB772E797124}"/>
                  </a:ext>
                </a:extLst>
              </p14:cNvPr>
              <p14:cNvContentPartPr/>
              <p14:nvPr/>
            </p14:nvContentPartPr>
            <p14:xfrm>
              <a:off x="2364720" y="1854220"/>
              <a:ext cx="951480" cy="566640"/>
            </p14:xfrm>
          </p:contentPart>
        </mc:Choice>
        <mc:Fallback>
          <p:pic>
            <p:nvPicPr>
              <p:cNvPr id="311" name="Ink 310">
                <a:extLst>
                  <a:ext uri="{FF2B5EF4-FFF2-40B4-BE49-F238E27FC236}">
                    <a16:creationId xmlns:a16="http://schemas.microsoft.com/office/drawing/2014/main" id="{4E6DB9D1-1911-FE84-9823-CB772E797124}"/>
                  </a:ext>
                </a:extLst>
              </p:cNvPr>
              <p:cNvPicPr/>
              <p:nvPr/>
            </p:nvPicPr>
            <p:blipFill>
              <a:blip r:embed="rId553"/>
              <a:stretch>
                <a:fillRect/>
              </a:stretch>
            </p:blipFill>
            <p:spPr>
              <a:xfrm>
                <a:off x="2333400" y="1822900"/>
                <a:ext cx="1014120" cy="6292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12" name="Ink 311">
                <a:extLst>
                  <a:ext uri="{FF2B5EF4-FFF2-40B4-BE49-F238E27FC236}">
                    <a16:creationId xmlns:a16="http://schemas.microsoft.com/office/drawing/2014/main" id="{BB9734CE-8E70-EA8D-08DA-C65EE0E97C03}"/>
                  </a:ext>
                </a:extLst>
              </p14:cNvPr>
              <p14:cNvContentPartPr/>
              <p14:nvPr/>
            </p14:nvContentPartPr>
            <p14:xfrm>
              <a:off x="8014200" y="2443180"/>
              <a:ext cx="997560" cy="505800"/>
            </p14:xfrm>
          </p:contentPart>
        </mc:Choice>
        <mc:Fallback>
          <p:pic>
            <p:nvPicPr>
              <p:cNvPr id="312" name="Ink 311">
                <a:extLst>
                  <a:ext uri="{FF2B5EF4-FFF2-40B4-BE49-F238E27FC236}">
                    <a16:creationId xmlns:a16="http://schemas.microsoft.com/office/drawing/2014/main" id="{BB9734CE-8E70-EA8D-08DA-C65EE0E97C03}"/>
                  </a:ext>
                </a:extLst>
              </p:cNvPr>
              <p:cNvPicPr/>
              <p:nvPr/>
            </p:nvPicPr>
            <p:blipFill>
              <a:blip r:embed="rId555"/>
              <a:stretch>
                <a:fillRect/>
              </a:stretch>
            </p:blipFill>
            <p:spPr>
              <a:xfrm>
                <a:off x="7996560" y="2425540"/>
                <a:ext cx="1033200" cy="541440"/>
              </a:xfrm>
              <a:prstGeom prst="rect">
                <a:avLst/>
              </a:prstGeom>
            </p:spPr>
          </p:pic>
        </mc:Fallback>
      </mc:AlternateContent>
      <p:grpSp>
        <p:nvGrpSpPr>
          <p:cNvPr id="315" name="Group 314">
            <a:extLst>
              <a:ext uri="{FF2B5EF4-FFF2-40B4-BE49-F238E27FC236}">
                <a16:creationId xmlns:a16="http://schemas.microsoft.com/office/drawing/2014/main" id="{61F963BF-602E-F0B6-2EAF-95F920AA9E51}"/>
              </a:ext>
            </a:extLst>
          </p:cNvPr>
          <p:cNvGrpSpPr/>
          <p:nvPr/>
        </p:nvGrpSpPr>
        <p:grpSpPr>
          <a:xfrm>
            <a:off x="517920" y="2335180"/>
            <a:ext cx="8452080" cy="729000"/>
            <a:chOff x="517920" y="2335180"/>
            <a:chExt cx="8452080" cy="729000"/>
          </a:xfrm>
        </p:grpSpPr>
        <mc:AlternateContent xmlns:mc="http://schemas.openxmlformats.org/markup-compatibility/2006">
          <mc:Choice xmlns:p14="http://schemas.microsoft.com/office/powerpoint/2010/main" Requires="p14">
            <p:contentPart p14:bwMode="auto" r:id="rId556">
              <p14:nvContentPartPr>
                <p14:cNvPr id="256" name="Ink 255">
                  <a:extLst>
                    <a:ext uri="{FF2B5EF4-FFF2-40B4-BE49-F238E27FC236}">
                      <a16:creationId xmlns:a16="http://schemas.microsoft.com/office/drawing/2014/main" id="{BAF75845-172E-4ED8-79FF-0137B360F8E2}"/>
                    </a:ext>
                  </a:extLst>
                </p14:cNvPr>
                <p14:cNvContentPartPr/>
                <p14:nvPr/>
              </p14:nvContentPartPr>
              <p14:xfrm>
                <a:off x="4457040" y="2377660"/>
                <a:ext cx="1209600" cy="105840"/>
              </p14:xfrm>
            </p:contentPart>
          </mc:Choice>
          <mc:Fallback>
            <p:pic>
              <p:nvPicPr>
                <p:cNvPr id="256" name="Ink 255">
                  <a:extLst>
                    <a:ext uri="{FF2B5EF4-FFF2-40B4-BE49-F238E27FC236}">
                      <a16:creationId xmlns:a16="http://schemas.microsoft.com/office/drawing/2014/main" id="{BAF75845-172E-4ED8-79FF-0137B360F8E2}"/>
                    </a:ext>
                  </a:extLst>
                </p:cNvPr>
                <p:cNvPicPr/>
                <p:nvPr/>
              </p:nvPicPr>
              <p:blipFill>
                <a:blip r:embed="rId557"/>
                <a:stretch>
                  <a:fillRect/>
                </a:stretch>
              </p:blipFill>
              <p:spPr>
                <a:xfrm>
                  <a:off x="4439040" y="2359660"/>
                  <a:ext cx="1245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57" name="Ink 256">
                  <a:extLst>
                    <a:ext uri="{FF2B5EF4-FFF2-40B4-BE49-F238E27FC236}">
                      <a16:creationId xmlns:a16="http://schemas.microsoft.com/office/drawing/2014/main" id="{73ADBC0D-56C8-86F8-5483-65D2E8FB18D6}"/>
                    </a:ext>
                  </a:extLst>
                </p14:cNvPr>
                <p14:cNvContentPartPr/>
                <p14:nvPr/>
              </p14:nvContentPartPr>
              <p14:xfrm>
                <a:off x="3890760" y="2402140"/>
                <a:ext cx="581400" cy="44640"/>
              </p14:xfrm>
            </p:contentPart>
          </mc:Choice>
          <mc:Fallback>
            <p:pic>
              <p:nvPicPr>
                <p:cNvPr id="257" name="Ink 256">
                  <a:extLst>
                    <a:ext uri="{FF2B5EF4-FFF2-40B4-BE49-F238E27FC236}">
                      <a16:creationId xmlns:a16="http://schemas.microsoft.com/office/drawing/2014/main" id="{73ADBC0D-56C8-86F8-5483-65D2E8FB18D6}"/>
                    </a:ext>
                  </a:extLst>
                </p:cNvPr>
                <p:cNvPicPr/>
                <p:nvPr/>
              </p:nvPicPr>
              <p:blipFill>
                <a:blip r:embed="rId559"/>
                <a:stretch>
                  <a:fillRect/>
                </a:stretch>
              </p:blipFill>
              <p:spPr>
                <a:xfrm>
                  <a:off x="3872760" y="2384500"/>
                  <a:ext cx="617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58" name="Ink 257">
                  <a:extLst>
                    <a:ext uri="{FF2B5EF4-FFF2-40B4-BE49-F238E27FC236}">
                      <a16:creationId xmlns:a16="http://schemas.microsoft.com/office/drawing/2014/main" id="{9E51814F-DC66-8A8D-73A4-38E7029A8655}"/>
                    </a:ext>
                  </a:extLst>
                </p14:cNvPr>
                <p14:cNvContentPartPr/>
                <p14:nvPr/>
              </p14:nvContentPartPr>
              <p14:xfrm>
                <a:off x="3309720" y="2414740"/>
                <a:ext cx="340200" cy="41400"/>
              </p14:xfrm>
            </p:contentPart>
          </mc:Choice>
          <mc:Fallback>
            <p:pic>
              <p:nvPicPr>
                <p:cNvPr id="258" name="Ink 257">
                  <a:extLst>
                    <a:ext uri="{FF2B5EF4-FFF2-40B4-BE49-F238E27FC236}">
                      <a16:creationId xmlns:a16="http://schemas.microsoft.com/office/drawing/2014/main" id="{9E51814F-DC66-8A8D-73A4-38E7029A8655}"/>
                    </a:ext>
                  </a:extLst>
                </p:cNvPr>
                <p:cNvPicPr/>
                <p:nvPr/>
              </p:nvPicPr>
              <p:blipFill>
                <a:blip r:embed="rId561"/>
                <a:stretch>
                  <a:fillRect/>
                </a:stretch>
              </p:blipFill>
              <p:spPr>
                <a:xfrm>
                  <a:off x="3292080" y="2396740"/>
                  <a:ext cx="375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59" name="Ink 258">
                  <a:extLst>
                    <a:ext uri="{FF2B5EF4-FFF2-40B4-BE49-F238E27FC236}">
                      <a16:creationId xmlns:a16="http://schemas.microsoft.com/office/drawing/2014/main" id="{E025EFCB-5D28-F670-5287-406A93E8C5EE}"/>
                    </a:ext>
                  </a:extLst>
                </p14:cNvPr>
                <p14:cNvContentPartPr/>
                <p14:nvPr/>
              </p14:nvContentPartPr>
              <p14:xfrm>
                <a:off x="2430240" y="2405740"/>
                <a:ext cx="644040" cy="64800"/>
              </p14:xfrm>
            </p:contentPart>
          </mc:Choice>
          <mc:Fallback>
            <p:pic>
              <p:nvPicPr>
                <p:cNvPr id="259" name="Ink 258">
                  <a:extLst>
                    <a:ext uri="{FF2B5EF4-FFF2-40B4-BE49-F238E27FC236}">
                      <a16:creationId xmlns:a16="http://schemas.microsoft.com/office/drawing/2014/main" id="{E025EFCB-5D28-F670-5287-406A93E8C5EE}"/>
                    </a:ext>
                  </a:extLst>
                </p:cNvPr>
                <p:cNvPicPr/>
                <p:nvPr/>
              </p:nvPicPr>
              <p:blipFill>
                <a:blip r:embed="rId563"/>
                <a:stretch>
                  <a:fillRect/>
                </a:stretch>
              </p:blipFill>
              <p:spPr>
                <a:xfrm>
                  <a:off x="2412600" y="2388100"/>
                  <a:ext cx="679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61" name="Ink 260">
                  <a:extLst>
                    <a:ext uri="{FF2B5EF4-FFF2-40B4-BE49-F238E27FC236}">
                      <a16:creationId xmlns:a16="http://schemas.microsoft.com/office/drawing/2014/main" id="{3A15EB2E-74FE-897D-9141-B0013C7F7C29}"/>
                    </a:ext>
                  </a:extLst>
                </p14:cNvPr>
                <p14:cNvContentPartPr/>
                <p14:nvPr/>
              </p14:nvContentPartPr>
              <p14:xfrm>
                <a:off x="1354560" y="2389180"/>
                <a:ext cx="1023120" cy="99360"/>
              </p14:xfrm>
            </p:contentPart>
          </mc:Choice>
          <mc:Fallback>
            <p:pic>
              <p:nvPicPr>
                <p:cNvPr id="261" name="Ink 260">
                  <a:extLst>
                    <a:ext uri="{FF2B5EF4-FFF2-40B4-BE49-F238E27FC236}">
                      <a16:creationId xmlns:a16="http://schemas.microsoft.com/office/drawing/2014/main" id="{3A15EB2E-74FE-897D-9141-B0013C7F7C29}"/>
                    </a:ext>
                  </a:extLst>
                </p:cNvPr>
                <p:cNvPicPr/>
                <p:nvPr/>
              </p:nvPicPr>
              <p:blipFill>
                <a:blip r:embed="rId565"/>
                <a:stretch>
                  <a:fillRect/>
                </a:stretch>
              </p:blipFill>
              <p:spPr>
                <a:xfrm>
                  <a:off x="1336920" y="2371540"/>
                  <a:ext cx="10587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62" name="Ink 261">
                  <a:extLst>
                    <a:ext uri="{FF2B5EF4-FFF2-40B4-BE49-F238E27FC236}">
                      <a16:creationId xmlns:a16="http://schemas.microsoft.com/office/drawing/2014/main" id="{15527A34-0ADE-AE73-BB76-0CBC7E59B072}"/>
                    </a:ext>
                  </a:extLst>
                </p14:cNvPr>
                <p14:cNvContentPartPr/>
                <p14:nvPr/>
              </p14:nvContentPartPr>
              <p14:xfrm>
                <a:off x="517920" y="2417260"/>
                <a:ext cx="634680" cy="78840"/>
              </p14:xfrm>
            </p:contentPart>
          </mc:Choice>
          <mc:Fallback>
            <p:pic>
              <p:nvPicPr>
                <p:cNvPr id="262" name="Ink 261">
                  <a:extLst>
                    <a:ext uri="{FF2B5EF4-FFF2-40B4-BE49-F238E27FC236}">
                      <a16:creationId xmlns:a16="http://schemas.microsoft.com/office/drawing/2014/main" id="{15527A34-0ADE-AE73-BB76-0CBC7E59B072}"/>
                    </a:ext>
                  </a:extLst>
                </p:cNvPr>
                <p:cNvPicPr/>
                <p:nvPr/>
              </p:nvPicPr>
              <p:blipFill>
                <a:blip r:embed="rId567"/>
                <a:stretch>
                  <a:fillRect/>
                </a:stretch>
              </p:blipFill>
              <p:spPr>
                <a:xfrm>
                  <a:off x="500280" y="2399260"/>
                  <a:ext cx="670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64" name="Ink 263">
                  <a:extLst>
                    <a:ext uri="{FF2B5EF4-FFF2-40B4-BE49-F238E27FC236}">
                      <a16:creationId xmlns:a16="http://schemas.microsoft.com/office/drawing/2014/main" id="{AF20E409-D8CB-35CC-6BC7-B76D94E6409C}"/>
                    </a:ext>
                  </a:extLst>
                </p14:cNvPr>
                <p14:cNvContentPartPr/>
                <p14:nvPr/>
              </p14:nvContentPartPr>
              <p14:xfrm>
                <a:off x="8167920" y="3029260"/>
                <a:ext cx="802080" cy="34920"/>
              </p14:xfrm>
            </p:contentPart>
          </mc:Choice>
          <mc:Fallback>
            <p:pic>
              <p:nvPicPr>
                <p:cNvPr id="264" name="Ink 263">
                  <a:extLst>
                    <a:ext uri="{FF2B5EF4-FFF2-40B4-BE49-F238E27FC236}">
                      <a16:creationId xmlns:a16="http://schemas.microsoft.com/office/drawing/2014/main" id="{AF20E409-D8CB-35CC-6BC7-B76D94E6409C}"/>
                    </a:ext>
                  </a:extLst>
                </p:cNvPr>
                <p:cNvPicPr/>
                <p:nvPr/>
              </p:nvPicPr>
              <p:blipFill>
                <a:blip r:embed="rId569"/>
                <a:stretch>
                  <a:fillRect/>
                </a:stretch>
              </p:blipFill>
              <p:spPr>
                <a:xfrm>
                  <a:off x="8150280" y="3011620"/>
                  <a:ext cx="837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65" name="Ink 264">
                  <a:extLst>
                    <a:ext uri="{FF2B5EF4-FFF2-40B4-BE49-F238E27FC236}">
                      <a16:creationId xmlns:a16="http://schemas.microsoft.com/office/drawing/2014/main" id="{EEAE3719-590D-1F19-3020-0C0BC573754B}"/>
                    </a:ext>
                  </a:extLst>
                </p14:cNvPr>
                <p14:cNvContentPartPr/>
                <p14:nvPr/>
              </p14:nvContentPartPr>
              <p14:xfrm>
                <a:off x="7355400" y="3042220"/>
                <a:ext cx="697320" cy="17280"/>
              </p14:xfrm>
            </p:contentPart>
          </mc:Choice>
          <mc:Fallback>
            <p:pic>
              <p:nvPicPr>
                <p:cNvPr id="265" name="Ink 264">
                  <a:extLst>
                    <a:ext uri="{FF2B5EF4-FFF2-40B4-BE49-F238E27FC236}">
                      <a16:creationId xmlns:a16="http://schemas.microsoft.com/office/drawing/2014/main" id="{EEAE3719-590D-1F19-3020-0C0BC573754B}"/>
                    </a:ext>
                  </a:extLst>
                </p:cNvPr>
                <p:cNvPicPr/>
                <p:nvPr/>
              </p:nvPicPr>
              <p:blipFill>
                <a:blip r:embed="rId571"/>
                <a:stretch>
                  <a:fillRect/>
                </a:stretch>
              </p:blipFill>
              <p:spPr>
                <a:xfrm>
                  <a:off x="7337760" y="3024580"/>
                  <a:ext cx="732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66" name="Ink 265">
                  <a:extLst>
                    <a:ext uri="{FF2B5EF4-FFF2-40B4-BE49-F238E27FC236}">
                      <a16:creationId xmlns:a16="http://schemas.microsoft.com/office/drawing/2014/main" id="{5BDAAA6C-AF92-73F1-2057-11520C202A08}"/>
                    </a:ext>
                  </a:extLst>
                </p14:cNvPr>
                <p14:cNvContentPartPr/>
                <p14:nvPr/>
              </p14:nvContentPartPr>
              <p14:xfrm>
                <a:off x="6701280" y="2961220"/>
                <a:ext cx="523080" cy="16200"/>
              </p14:xfrm>
            </p:contentPart>
          </mc:Choice>
          <mc:Fallback>
            <p:pic>
              <p:nvPicPr>
                <p:cNvPr id="266" name="Ink 265">
                  <a:extLst>
                    <a:ext uri="{FF2B5EF4-FFF2-40B4-BE49-F238E27FC236}">
                      <a16:creationId xmlns:a16="http://schemas.microsoft.com/office/drawing/2014/main" id="{5BDAAA6C-AF92-73F1-2057-11520C202A08}"/>
                    </a:ext>
                  </a:extLst>
                </p:cNvPr>
                <p:cNvPicPr/>
                <p:nvPr/>
              </p:nvPicPr>
              <p:blipFill>
                <a:blip r:embed="rId573"/>
                <a:stretch>
                  <a:fillRect/>
                </a:stretch>
              </p:blipFill>
              <p:spPr>
                <a:xfrm>
                  <a:off x="6683280" y="2943580"/>
                  <a:ext cx="5587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67" name="Ink 266">
                  <a:extLst>
                    <a:ext uri="{FF2B5EF4-FFF2-40B4-BE49-F238E27FC236}">
                      <a16:creationId xmlns:a16="http://schemas.microsoft.com/office/drawing/2014/main" id="{14C03C64-417C-77D7-08E9-54D72F334CDC}"/>
                    </a:ext>
                  </a:extLst>
                </p14:cNvPr>
                <p14:cNvContentPartPr/>
                <p14:nvPr/>
              </p14:nvContentPartPr>
              <p14:xfrm>
                <a:off x="6111600" y="2929180"/>
                <a:ext cx="436320" cy="90360"/>
              </p14:xfrm>
            </p:contentPart>
          </mc:Choice>
          <mc:Fallback>
            <p:pic>
              <p:nvPicPr>
                <p:cNvPr id="267" name="Ink 266">
                  <a:extLst>
                    <a:ext uri="{FF2B5EF4-FFF2-40B4-BE49-F238E27FC236}">
                      <a16:creationId xmlns:a16="http://schemas.microsoft.com/office/drawing/2014/main" id="{14C03C64-417C-77D7-08E9-54D72F334CDC}"/>
                    </a:ext>
                  </a:extLst>
                </p:cNvPr>
                <p:cNvPicPr/>
                <p:nvPr/>
              </p:nvPicPr>
              <p:blipFill>
                <a:blip r:embed="rId575"/>
                <a:stretch>
                  <a:fillRect/>
                </a:stretch>
              </p:blipFill>
              <p:spPr>
                <a:xfrm>
                  <a:off x="6093600" y="2911540"/>
                  <a:ext cx="471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68" name="Ink 267">
                  <a:extLst>
                    <a:ext uri="{FF2B5EF4-FFF2-40B4-BE49-F238E27FC236}">
                      <a16:creationId xmlns:a16="http://schemas.microsoft.com/office/drawing/2014/main" id="{0C5DC75E-38D4-B43D-9851-84B96BB4CC5A}"/>
                    </a:ext>
                  </a:extLst>
                </p14:cNvPr>
                <p14:cNvContentPartPr/>
                <p14:nvPr/>
              </p14:nvContentPartPr>
              <p14:xfrm>
                <a:off x="5274960" y="2970220"/>
                <a:ext cx="620640" cy="32760"/>
              </p14:xfrm>
            </p:contentPart>
          </mc:Choice>
          <mc:Fallback>
            <p:pic>
              <p:nvPicPr>
                <p:cNvPr id="268" name="Ink 267">
                  <a:extLst>
                    <a:ext uri="{FF2B5EF4-FFF2-40B4-BE49-F238E27FC236}">
                      <a16:creationId xmlns:a16="http://schemas.microsoft.com/office/drawing/2014/main" id="{0C5DC75E-38D4-B43D-9851-84B96BB4CC5A}"/>
                    </a:ext>
                  </a:extLst>
                </p:cNvPr>
                <p:cNvPicPr/>
                <p:nvPr/>
              </p:nvPicPr>
              <p:blipFill>
                <a:blip r:embed="rId577"/>
                <a:stretch>
                  <a:fillRect/>
                </a:stretch>
              </p:blipFill>
              <p:spPr>
                <a:xfrm>
                  <a:off x="5256960" y="2952580"/>
                  <a:ext cx="656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70" name="Ink 269">
                  <a:extLst>
                    <a:ext uri="{FF2B5EF4-FFF2-40B4-BE49-F238E27FC236}">
                      <a16:creationId xmlns:a16="http://schemas.microsoft.com/office/drawing/2014/main" id="{5E95F5D2-BB74-3F03-4647-21EC3823C369}"/>
                    </a:ext>
                  </a:extLst>
                </p14:cNvPr>
                <p14:cNvContentPartPr/>
                <p14:nvPr/>
              </p14:nvContentPartPr>
              <p14:xfrm>
                <a:off x="4085160" y="2955100"/>
                <a:ext cx="935280" cy="40680"/>
              </p14:xfrm>
            </p:contentPart>
          </mc:Choice>
          <mc:Fallback>
            <p:pic>
              <p:nvPicPr>
                <p:cNvPr id="270" name="Ink 269">
                  <a:extLst>
                    <a:ext uri="{FF2B5EF4-FFF2-40B4-BE49-F238E27FC236}">
                      <a16:creationId xmlns:a16="http://schemas.microsoft.com/office/drawing/2014/main" id="{5E95F5D2-BB74-3F03-4647-21EC3823C369}"/>
                    </a:ext>
                  </a:extLst>
                </p:cNvPr>
                <p:cNvPicPr/>
                <p:nvPr/>
              </p:nvPicPr>
              <p:blipFill>
                <a:blip r:embed="rId579"/>
                <a:stretch>
                  <a:fillRect/>
                </a:stretch>
              </p:blipFill>
              <p:spPr>
                <a:xfrm>
                  <a:off x="4067160" y="2937460"/>
                  <a:ext cx="970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72" name="Ink 271">
                  <a:extLst>
                    <a:ext uri="{FF2B5EF4-FFF2-40B4-BE49-F238E27FC236}">
                      <a16:creationId xmlns:a16="http://schemas.microsoft.com/office/drawing/2014/main" id="{C873A21D-D8A9-FCB4-B7C2-85ED9B4570BE}"/>
                    </a:ext>
                  </a:extLst>
                </p14:cNvPr>
                <p14:cNvContentPartPr/>
                <p14:nvPr/>
              </p14:nvContentPartPr>
              <p14:xfrm>
                <a:off x="3454800" y="2955820"/>
                <a:ext cx="312120" cy="29880"/>
              </p14:xfrm>
            </p:contentPart>
          </mc:Choice>
          <mc:Fallback>
            <p:pic>
              <p:nvPicPr>
                <p:cNvPr id="272" name="Ink 271">
                  <a:extLst>
                    <a:ext uri="{FF2B5EF4-FFF2-40B4-BE49-F238E27FC236}">
                      <a16:creationId xmlns:a16="http://schemas.microsoft.com/office/drawing/2014/main" id="{C873A21D-D8A9-FCB4-B7C2-85ED9B4570BE}"/>
                    </a:ext>
                  </a:extLst>
                </p:cNvPr>
                <p:cNvPicPr/>
                <p:nvPr/>
              </p:nvPicPr>
              <p:blipFill>
                <a:blip r:embed="rId581"/>
                <a:stretch>
                  <a:fillRect/>
                </a:stretch>
              </p:blipFill>
              <p:spPr>
                <a:xfrm>
                  <a:off x="3436800" y="2938180"/>
                  <a:ext cx="3477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73" name="Ink 272">
                  <a:extLst>
                    <a:ext uri="{FF2B5EF4-FFF2-40B4-BE49-F238E27FC236}">
                      <a16:creationId xmlns:a16="http://schemas.microsoft.com/office/drawing/2014/main" id="{95250013-643B-6433-3888-5C403975572B}"/>
                    </a:ext>
                  </a:extLst>
                </p14:cNvPr>
                <p14:cNvContentPartPr/>
                <p14:nvPr/>
              </p14:nvContentPartPr>
              <p14:xfrm>
                <a:off x="1884840" y="2965180"/>
                <a:ext cx="1262160" cy="88560"/>
              </p14:xfrm>
            </p:contentPart>
          </mc:Choice>
          <mc:Fallback>
            <p:pic>
              <p:nvPicPr>
                <p:cNvPr id="273" name="Ink 272">
                  <a:extLst>
                    <a:ext uri="{FF2B5EF4-FFF2-40B4-BE49-F238E27FC236}">
                      <a16:creationId xmlns:a16="http://schemas.microsoft.com/office/drawing/2014/main" id="{95250013-643B-6433-3888-5C403975572B}"/>
                    </a:ext>
                  </a:extLst>
                </p:cNvPr>
                <p:cNvPicPr/>
                <p:nvPr/>
              </p:nvPicPr>
              <p:blipFill>
                <a:blip r:embed="rId583"/>
                <a:stretch>
                  <a:fillRect/>
                </a:stretch>
              </p:blipFill>
              <p:spPr>
                <a:xfrm>
                  <a:off x="1867200" y="2947540"/>
                  <a:ext cx="1297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14" name="Ink 313">
                  <a:extLst>
                    <a:ext uri="{FF2B5EF4-FFF2-40B4-BE49-F238E27FC236}">
                      <a16:creationId xmlns:a16="http://schemas.microsoft.com/office/drawing/2014/main" id="{CBC21A7A-F646-DE53-46AD-EE2D8BDC359D}"/>
                    </a:ext>
                  </a:extLst>
                </p14:cNvPr>
                <p14:cNvContentPartPr/>
                <p14:nvPr/>
              </p14:nvContentPartPr>
              <p14:xfrm>
                <a:off x="4981920" y="2335180"/>
                <a:ext cx="900360" cy="646200"/>
              </p14:xfrm>
            </p:contentPart>
          </mc:Choice>
          <mc:Fallback>
            <p:pic>
              <p:nvPicPr>
                <p:cNvPr id="314" name="Ink 313">
                  <a:extLst>
                    <a:ext uri="{FF2B5EF4-FFF2-40B4-BE49-F238E27FC236}">
                      <a16:creationId xmlns:a16="http://schemas.microsoft.com/office/drawing/2014/main" id="{CBC21A7A-F646-DE53-46AD-EE2D8BDC359D}"/>
                    </a:ext>
                  </a:extLst>
                </p:cNvPr>
                <p:cNvPicPr/>
                <p:nvPr/>
              </p:nvPicPr>
              <p:blipFill>
                <a:blip r:embed="rId585"/>
                <a:stretch>
                  <a:fillRect/>
                </a:stretch>
              </p:blipFill>
              <p:spPr>
                <a:xfrm>
                  <a:off x="4963920" y="2317180"/>
                  <a:ext cx="936000" cy="68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6">
            <p14:nvContentPartPr>
              <p14:cNvPr id="316" name="Ink 315">
                <a:extLst>
                  <a:ext uri="{FF2B5EF4-FFF2-40B4-BE49-F238E27FC236}">
                    <a16:creationId xmlns:a16="http://schemas.microsoft.com/office/drawing/2014/main" id="{C9001EF9-415A-5A57-F4E9-3B0DDE0CD4E2}"/>
                  </a:ext>
                </a:extLst>
              </p14:cNvPr>
              <p14:cNvContentPartPr/>
              <p14:nvPr/>
            </p14:nvContentPartPr>
            <p14:xfrm>
              <a:off x="3604920" y="3446140"/>
              <a:ext cx="1646640" cy="658440"/>
            </p14:xfrm>
          </p:contentPart>
        </mc:Choice>
        <mc:Fallback>
          <p:pic>
            <p:nvPicPr>
              <p:cNvPr id="316" name="Ink 315">
                <a:extLst>
                  <a:ext uri="{FF2B5EF4-FFF2-40B4-BE49-F238E27FC236}">
                    <a16:creationId xmlns:a16="http://schemas.microsoft.com/office/drawing/2014/main" id="{C9001EF9-415A-5A57-F4E9-3B0DDE0CD4E2}"/>
                  </a:ext>
                </a:extLst>
              </p:cNvPr>
              <p:cNvPicPr/>
              <p:nvPr/>
            </p:nvPicPr>
            <p:blipFill>
              <a:blip r:embed="rId587"/>
              <a:stretch>
                <a:fillRect/>
              </a:stretch>
            </p:blipFill>
            <p:spPr>
              <a:xfrm>
                <a:off x="3586920" y="3428500"/>
                <a:ext cx="1682280" cy="694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17" name="Ink 316">
                <a:extLst>
                  <a:ext uri="{FF2B5EF4-FFF2-40B4-BE49-F238E27FC236}">
                    <a16:creationId xmlns:a16="http://schemas.microsoft.com/office/drawing/2014/main" id="{92C35CCC-5E9D-56A0-CB46-3CF2A93EC1A9}"/>
                  </a:ext>
                </a:extLst>
              </p14:cNvPr>
              <p14:cNvContentPartPr/>
              <p14:nvPr/>
            </p14:nvContentPartPr>
            <p14:xfrm>
              <a:off x="3409800" y="2919100"/>
              <a:ext cx="423720" cy="585360"/>
            </p14:xfrm>
          </p:contentPart>
        </mc:Choice>
        <mc:Fallback>
          <p:pic>
            <p:nvPicPr>
              <p:cNvPr id="317" name="Ink 316">
                <a:extLst>
                  <a:ext uri="{FF2B5EF4-FFF2-40B4-BE49-F238E27FC236}">
                    <a16:creationId xmlns:a16="http://schemas.microsoft.com/office/drawing/2014/main" id="{92C35CCC-5E9D-56A0-CB46-3CF2A93EC1A9}"/>
                  </a:ext>
                </a:extLst>
              </p:cNvPr>
              <p:cNvPicPr/>
              <p:nvPr/>
            </p:nvPicPr>
            <p:blipFill>
              <a:blip r:embed="rId589"/>
              <a:stretch>
                <a:fillRect/>
              </a:stretch>
            </p:blipFill>
            <p:spPr>
              <a:xfrm>
                <a:off x="3392160" y="2901100"/>
                <a:ext cx="459360" cy="6210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35" name="Ink 334">
                <a:extLst>
                  <a:ext uri="{FF2B5EF4-FFF2-40B4-BE49-F238E27FC236}">
                    <a16:creationId xmlns:a16="http://schemas.microsoft.com/office/drawing/2014/main" id="{D04A00DE-90D6-3635-3FAD-C4AE193264DA}"/>
                  </a:ext>
                </a:extLst>
              </p14:cNvPr>
              <p14:cNvContentPartPr/>
              <p14:nvPr/>
            </p14:nvContentPartPr>
            <p14:xfrm>
              <a:off x="2315400" y="4532620"/>
              <a:ext cx="3237840" cy="654480"/>
            </p14:xfrm>
          </p:contentPart>
        </mc:Choice>
        <mc:Fallback>
          <p:pic>
            <p:nvPicPr>
              <p:cNvPr id="335" name="Ink 334">
                <a:extLst>
                  <a:ext uri="{FF2B5EF4-FFF2-40B4-BE49-F238E27FC236}">
                    <a16:creationId xmlns:a16="http://schemas.microsoft.com/office/drawing/2014/main" id="{D04A00DE-90D6-3635-3FAD-C4AE193264DA}"/>
                  </a:ext>
                </a:extLst>
              </p:cNvPr>
              <p:cNvPicPr/>
              <p:nvPr/>
            </p:nvPicPr>
            <p:blipFill>
              <a:blip r:embed="rId591"/>
              <a:stretch>
                <a:fillRect/>
              </a:stretch>
            </p:blipFill>
            <p:spPr>
              <a:xfrm>
                <a:off x="2297760" y="4514620"/>
                <a:ext cx="3273480" cy="690120"/>
              </a:xfrm>
              <a:prstGeom prst="rect">
                <a:avLst/>
              </a:prstGeom>
            </p:spPr>
          </p:pic>
        </mc:Fallback>
      </mc:AlternateContent>
      <p:grpSp>
        <p:nvGrpSpPr>
          <p:cNvPr id="342" name="Group 341">
            <a:extLst>
              <a:ext uri="{FF2B5EF4-FFF2-40B4-BE49-F238E27FC236}">
                <a16:creationId xmlns:a16="http://schemas.microsoft.com/office/drawing/2014/main" id="{4FB93848-9C8A-5BD7-7739-BC6336766820}"/>
              </a:ext>
            </a:extLst>
          </p:cNvPr>
          <p:cNvGrpSpPr/>
          <p:nvPr/>
        </p:nvGrpSpPr>
        <p:grpSpPr>
          <a:xfrm>
            <a:off x="7059840" y="5691820"/>
            <a:ext cx="1886040" cy="39600"/>
            <a:chOff x="7059840" y="5691820"/>
            <a:chExt cx="1886040" cy="39600"/>
          </a:xfrm>
        </p:grpSpPr>
        <mc:AlternateContent xmlns:mc="http://schemas.openxmlformats.org/markup-compatibility/2006">
          <mc:Choice xmlns:p14="http://schemas.microsoft.com/office/powerpoint/2010/main" Requires="p14">
            <p:contentPart p14:bwMode="auto" r:id="rId592">
              <p14:nvContentPartPr>
                <p14:cNvPr id="340" name="Ink 339">
                  <a:extLst>
                    <a:ext uri="{FF2B5EF4-FFF2-40B4-BE49-F238E27FC236}">
                      <a16:creationId xmlns:a16="http://schemas.microsoft.com/office/drawing/2014/main" id="{BDB42EB5-C489-6246-1F64-FB37F10D2DEC}"/>
                    </a:ext>
                  </a:extLst>
                </p14:cNvPr>
                <p14:cNvContentPartPr/>
                <p14:nvPr/>
              </p14:nvContentPartPr>
              <p14:xfrm>
                <a:off x="8253600" y="5691820"/>
                <a:ext cx="692280" cy="39600"/>
              </p14:xfrm>
            </p:contentPart>
          </mc:Choice>
          <mc:Fallback>
            <p:pic>
              <p:nvPicPr>
                <p:cNvPr id="340" name="Ink 339">
                  <a:extLst>
                    <a:ext uri="{FF2B5EF4-FFF2-40B4-BE49-F238E27FC236}">
                      <a16:creationId xmlns:a16="http://schemas.microsoft.com/office/drawing/2014/main" id="{BDB42EB5-C489-6246-1F64-FB37F10D2DEC}"/>
                    </a:ext>
                  </a:extLst>
                </p:cNvPr>
                <p:cNvPicPr/>
                <p:nvPr/>
              </p:nvPicPr>
              <p:blipFill>
                <a:blip r:embed="rId593"/>
                <a:stretch>
                  <a:fillRect/>
                </a:stretch>
              </p:blipFill>
              <p:spPr>
                <a:xfrm>
                  <a:off x="8235600" y="5673820"/>
                  <a:ext cx="727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41" name="Ink 340">
                  <a:extLst>
                    <a:ext uri="{FF2B5EF4-FFF2-40B4-BE49-F238E27FC236}">
                      <a16:creationId xmlns:a16="http://schemas.microsoft.com/office/drawing/2014/main" id="{21962AB9-4EDA-4A06-AC3D-9E5FF3C17BB8}"/>
                    </a:ext>
                  </a:extLst>
                </p14:cNvPr>
                <p14:cNvContentPartPr/>
                <p14:nvPr/>
              </p14:nvContentPartPr>
              <p14:xfrm>
                <a:off x="7059840" y="5695060"/>
                <a:ext cx="990000" cy="15480"/>
              </p14:xfrm>
            </p:contentPart>
          </mc:Choice>
          <mc:Fallback>
            <p:pic>
              <p:nvPicPr>
                <p:cNvPr id="341" name="Ink 340">
                  <a:extLst>
                    <a:ext uri="{FF2B5EF4-FFF2-40B4-BE49-F238E27FC236}">
                      <a16:creationId xmlns:a16="http://schemas.microsoft.com/office/drawing/2014/main" id="{21962AB9-4EDA-4A06-AC3D-9E5FF3C17BB8}"/>
                    </a:ext>
                  </a:extLst>
                </p:cNvPr>
                <p:cNvPicPr/>
                <p:nvPr/>
              </p:nvPicPr>
              <p:blipFill>
                <a:blip r:embed="rId595"/>
                <a:stretch>
                  <a:fillRect/>
                </a:stretch>
              </p:blipFill>
              <p:spPr>
                <a:xfrm>
                  <a:off x="7041840" y="5677060"/>
                  <a:ext cx="1025640" cy="51120"/>
                </a:xfrm>
                <a:prstGeom prst="rect">
                  <a:avLst/>
                </a:prstGeom>
              </p:spPr>
            </p:pic>
          </mc:Fallback>
        </mc:AlternateContent>
      </p:grpSp>
      <p:grpSp>
        <p:nvGrpSpPr>
          <p:cNvPr id="352" name="Group 351">
            <a:extLst>
              <a:ext uri="{FF2B5EF4-FFF2-40B4-BE49-F238E27FC236}">
                <a16:creationId xmlns:a16="http://schemas.microsoft.com/office/drawing/2014/main" id="{FCAD607D-E5F3-6BAF-A218-1FC41F2A7434}"/>
              </a:ext>
            </a:extLst>
          </p:cNvPr>
          <p:cNvGrpSpPr/>
          <p:nvPr/>
        </p:nvGrpSpPr>
        <p:grpSpPr>
          <a:xfrm>
            <a:off x="776400" y="5608300"/>
            <a:ext cx="6087600" cy="147240"/>
            <a:chOff x="776400" y="5608300"/>
            <a:chExt cx="6087600" cy="147240"/>
          </a:xfrm>
        </p:grpSpPr>
        <mc:AlternateContent xmlns:mc="http://schemas.openxmlformats.org/markup-compatibility/2006">
          <mc:Choice xmlns:p14="http://schemas.microsoft.com/office/powerpoint/2010/main" Requires="p14">
            <p:contentPart p14:bwMode="auto" r:id="rId596">
              <p14:nvContentPartPr>
                <p14:cNvPr id="343" name="Ink 342">
                  <a:extLst>
                    <a:ext uri="{FF2B5EF4-FFF2-40B4-BE49-F238E27FC236}">
                      <a16:creationId xmlns:a16="http://schemas.microsoft.com/office/drawing/2014/main" id="{6963C1AA-CAA3-E005-FBC1-844C1288DE15}"/>
                    </a:ext>
                  </a:extLst>
                </p14:cNvPr>
                <p14:cNvContentPartPr/>
                <p14:nvPr/>
              </p14:nvContentPartPr>
              <p14:xfrm>
                <a:off x="5879760" y="5608300"/>
                <a:ext cx="984240" cy="68400"/>
              </p14:xfrm>
            </p:contentPart>
          </mc:Choice>
          <mc:Fallback>
            <p:pic>
              <p:nvPicPr>
                <p:cNvPr id="343" name="Ink 342">
                  <a:extLst>
                    <a:ext uri="{FF2B5EF4-FFF2-40B4-BE49-F238E27FC236}">
                      <a16:creationId xmlns:a16="http://schemas.microsoft.com/office/drawing/2014/main" id="{6963C1AA-CAA3-E005-FBC1-844C1288DE15}"/>
                    </a:ext>
                  </a:extLst>
                </p:cNvPr>
                <p:cNvPicPr/>
                <p:nvPr/>
              </p:nvPicPr>
              <p:blipFill>
                <a:blip r:embed="rId597"/>
                <a:stretch>
                  <a:fillRect/>
                </a:stretch>
              </p:blipFill>
              <p:spPr>
                <a:xfrm>
                  <a:off x="5862120" y="5590300"/>
                  <a:ext cx="1019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44" name="Ink 343">
                  <a:extLst>
                    <a:ext uri="{FF2B5EF4-FFF2-40B4-BE49-F238E27FC236}">
                      <a16:creationId xmlns:a16="http://schemas.microsoft.com/office/drawing/2014/main" id="{FC08CEC9-4114-FF37-942F-587F51F129DA}"/>
                    </a:ext>
                  </a:extLst>
                </p14:cNvPr>
                <p14:cNvContentPartPr/>
                <p14:nvPr/>
              </p14:nvContentPartPr>
              <p14:xfrm>
                <a:off x="5450640" y="5654380"/>
                <a:ext cx="192600" cy="25560"/>
              </p14:xfrm>
            </p:contentPart>
          </mc:Choice>
          <mc:Fallback>
            <p:pic>
              <p:nvPicPr>
                <p:cNvPr id="344" name="Ink 343">
                  <a:extLst>
                    <a:ext uri="{FF2B5EF4-FFF2-40B4-BE49-F238E27FC236}">
                      <a16:creationId xmlns:a16="http://schemas.microsoft.com/office/drawing/2014/main" id="{FC08CEC9-4114-FF37-942F-587F51F129DA}"/>
                    </a:ext>
                  </a:extLst>
                </p:cNvPr>
                <p:cNvPicPr/>
                <p:nvPr/>
              </p:nvPicPr>
              <p:blipFill>
                <a:blip r:embed="rId599"/>
                <a:stretch>
                  <a:fillRect/>
                </a:stretch>
              </p:blipFill>
              <p:spPr>
                <a:xfrm>
                  <a:off x="5432640" y="5636380"/>
                  <a:ext cx="228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45" name="Ink 344">
                  <a:extLst>
                    <a:ext uri="{FF2B5EF4-FFF2-40B4-BE49-F238E27FC236}">
                      <a16:creationId xmlns:a16="http://schemas.microsoft.com/office/drawing/2014/main" id="{C5284136-9A77-5506-A2B6-5A54521D8102}"/>
                    </a:ext>
                  </a:extLst>
                </p14:cNvPr>
                <p14:cNvContentPartPr/>
                <p14:nvPr/>
              </p14:nvContentPartPr>
              <p14:xfrm>
                <a:off x="4354080" y="5644660"/>
                <a:ext cx="907200" cy="87840"/>
              </p14:xfrm>
            </p:contentPart>
          </mc:Choice>
          <mc:Fallback>
            <p:pic>
              <p:nvPicPr>
                <p:cNvPr id="345" name="Ink 344">
                  <a:extLst>
                    <a:ext uri="{FF2B5EF4-FFF2-40B4-BE49-F238E27FC236}">
                      <a16:creationId xmlns:a16="http://schemas.microsoft.com/office/drawing/2014/main" id="{C5284136-9A77-5506-A2B6-5A54521D8102}"/>
                    </a:ext>
                  </a:extLst>
                </p:cNvPr>
                <p:cNvPicPr/>
                <p:nvPr/>
              </p:nvPicPr>
              <p:blipFill>
                <a:blip r:embed="rId601"/>
                <a:stretch>
                  <a:fillRect/>
                </a:stretch>
              </p:blipFill>
              <p:spPr>
                <a:xfrm>
                  <a:off x="4336440" y="5627020"/>
                  <a:ext cx="942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47" name="Ink 346">
                  <a:extLst>
                    <a:ext uri="{FF2B5EF4-FFF2-40B4-BE49-F238E27FC236}">
                      <a16:creationId xmlns:a16="http://schemas.microsoft.com/office/drawing/2014/main" id="{26CBABF6-3D3C-D4CA-6CA9-314C3727CA65}"/>
                    </a:ext>
                  </a:extLst>
                </p14:cNvPr>
                <p14:cNvContentPartPr/>
                <p14:nvPr/>
              </p14:nvContentPartPr>
              <p14:xfrm>
                <a:off x="3807240" y="5637460"/>
                <a:ext cx="470520" cy="47880"/>
              </p14:xfrm>
            </p:contentPart>
          </mc:Choice>
          <mc:Fallback>
            <p:pic>
              <p:nvPicPr>
                <p:cNvPr id="347" name="Ink 346">
                  <a:extLst>
                    <a:ext uri="{FF2B5EF4-FFF2-40B4-BE49-F238E27FC236}">
                      <a16:creationId xmlns:a16="http://schemas.microsoft.com/office/drawing/2014/main" id="{26CBABF6-3D3C-D4CA-6CA9-314C3727CA65}"/>
                    </a:ext>
                  </a:extLst>
                </p:cNvPr>
                <p:cNvPicPr/>
                <p:nvPr/>
              </p:nvPicPr>
              <p:blipFill>
                <a:blip r:embed="rId603"/>
                <a:stretch>
                  <a:fillRect/>
                </a:stretch>
              </p:blipFill>
              <p:spPr>
                <a:xfrm>
                  <a:off x="3789600" y="5619460"/>
                  <a:ext cx="5061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48" name="Ink 347">
                  <a:extLst>
                    <a:ext uri="{FF2B5EF4-FFF2-40B4-BE49-F238E27FC236}">
                      <a16:creationId xmlns:a16="http://schemas.microsoft.com/office/drawing/2014/main" id="{B36A3967-8CF6-E223-9D11-DB1533841F4A}"/>
                    </a:ext>
                  </a:extLst>
                </p14:cNvPr>
                <p14:cNvContentPartPr/>
                <p14:nvPr/>
              </p14:nvContentPartPr>
              <p14:xfrm>
                <a:off x="3027480" y="5654740"/>
                <a:ext cx="627120" cy="46440"/>
              </p14:xfrm>
            </p:contentPart>
          </mc:Choice>
          <mc:Fallback>
            <p:pic>
              <p:nvPicPr>
                <p:cNvPr id="348" name="Ink 347">
                  <a:extLst>
                    <a:ext uri="{FF2B5EF4-FFF2-40B4-BE49-F238E27FC236}">
                      <a16:creationId xmlns:a16="http://schemas.microsoft.com/office/drawing/2014/main" id="{B36A3967-8CF6-E223-9D11-DB1533841F4A}"/>
                    </a:ext>
                  </a:extLst>
                </p:cNvPr>
                <p:cNvPicPr/>
                <p:nvPr/>
              </p:nvPicPr>
              <p:blipFill>
                <a:blip r:embed="rId605"/>
                <a:stretch>
                  <a:fillRect/>
                </a:stretch>
              </p:blipFill>
              <p:spPr>
                <a:xfrm>
                  <a:off x="3009480" y="5637100"/>
                  <a:ext cx="662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49" name="Ink 348">
                  <a:extLst>
                    <a:ext uri="{FF2B5EF4-FFF2-40B4-BE49-F238E27FC236}">
                      <a16:creationId xmlns:a16="http://schemas.microsoft.com/office/drawing/2014/main" id="{D7343F98-AEBE-F971-9791-A9EAA410C27E}"/>
                    </a:ext>
                  </a:extLst>
                </p14:cNvPr>
                <p14:cNvContentPartPr/>
                <p14:nvPr/>
              </p14:nvContentPartPr>
              <p14:xfrm>
                <a:off x="1700520" y="5716300"/>
                <a:ext cx="1085400" cy="39240"/>
              </p14:xfrm>
            </p:contentPart>
          </mc:Choice>
          <mc:Fallback>
            <p:pic>
              <p:nvPicPr>
                <p:cNvPr id="349" name="Ink 348">
                  <a:extLst>
                    <a:ext uri="{FF2B5EF4-FFF2-40B4-BE49-F238E27FC236}">
                      <a16:creationId xmlns:a16="http://schemas.microsoft.com/office/drawing/2014/main" id="{D7343F98-AEBE-F971-9791-A9EAA410C27E}"/>
                    </a:ext>
                  </a:extLst>
                </p:cNvPr>
                <p:cNvPicPr/>
                <p:nvPr/>
              </p:nvPicPr>
              <p:blipFill>
                <a:blip r:embed="rId607"/>
                <a:stretch>
                  <a:fillRect/>
                </a:stretch>
              </p:blipFill>
              <p:spPr>
                <a:xfrm>
                  <a:off x="1682880" y="5698300"/>
                  <a:ext cx="1121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51" name="Ink 350">
                  <a:extLst>
                    <a:ext uri="{FF2B5EF4-FFF2-40B4-BE49-F238E27FC236}">
                      <a16:creationId xmlns:a16="http://schemas.microsoft.com/office/drawing/2014/main" id="{511D3891-693D-984E-4286-F463A5679A87}"/>
                    </a:ext>
                  </a:extLst>
                </p14:cNvPr>
                <p14:cNvContentPartPr/>
                <p14:nvPr/>
              </p14:nvContentPartPr>
              <p14:xfrm>
                <a:off x="776400" y="5684620"/>
                <a:ext cx="907200" cy="49320"/>
              </p14:xfrm>
            </p:contentPart>
          </mc:Choice>
          <mc:Fallback>
            <p:pic>
              <p:nvPicPr>
                <p:cNvPr id="351" name="Ink 350">
                  <a:extLst>
                    <a:ext uri="{FF2B5EF4-FFF2-40B4-BE49-F238E27FC236}">
                      <a16:creationId xmlns:a16="http://schemas.microsoft.com/office/drawing/2014/main" id="{511D3891-693D-984E-4286-F463A5679A87}"/>
                    </a:ext>
                  </a:extLst>
                </p:cNvPr>
                <p:cNvPicPr/>
                <p:nvPr/>
              </p:nvPicPr>
              <p:blipFill>
                <a:blip r:embed="rId609"/>
                <a:stretch>
                  <a:fillRect/>
                </a:stretch>
              </p:blipFill>
              <p:spPr>
                <a:xfrm>
                  <a:off x="758760" y="5666980"/>
                  <a:ext cx="942840" cy="84960"/>
                </a:xfrm>
                <a:prstGeom prst="rect">
                  <a:avLst/>
                </a:prstGeom>
              </p:spPr>
            </p:pic>
          </mc:Fallback>
        </mc:AlternateContent>
      </p:grpSp>
      <p:grpSp>
        <p:nvGrpSpPr>
          <p:cNvPr id="357" name="Group 356">
            <a:extLst>
              <a:ext uri="{FF2B5EF4-FFF2-40B4-BE49-F238E27FC236}">
                <a16:creationId xmlns:a16="http://schemas.microsoft.com/office/drawing/2014/main" id="{97797234-7989-17AC-A03A-B53924B1994B}"/>
              </a:ext>
            </a:extLst>
          </p:cNvPr>
          <p:cNvGrpSpPr/>
          <p:nvPr/>
        </p:nvGrpSpPr>
        <p:grpSpPr>
          <a:xfrm>
            <a:off x="6381960" y="6239740"/>
            <a:ext cx="2509560" cy="69840"/>
            <a:chOff x="6381960" y="6239740"/>
            <a:chExt cx="2509560" cy="69840"/>
          </a:xfrm>
        </p:grpSpPr>
        <mc:AlternateContent xmlns:mc="http://schemas.openxmlformats.org/markup-compatibility/2006">
          <mc:Choice xmlns:p14="http://schemas.microsoft.com/office/powerpoint/2010/main" Requires="p14">
            <p:contentPart p14:bwMode="auto" r:id="rId610">
              <p14:nvContentPartPr>
                <p14:cNvPr id="353" name="Ink 352">
                  <a:extLst>
                    <a:ext uri="{FF2B5EF4-FFF2-40B4-BE49-F238E27FC236}">
                      <a16:creationId xmlns:a16="http://schemas.microsoft.com/office/drawing/2014/main" id="{73E8A4E8-8D6D-FA81-7C96-90BB5EE6472A}"/>
                    </a:ext>
                  </a:extLst>
                </p14:cNvPr>
                <p14:cNvContentPartPr/>
                <p14:nvPr/>
              </p14:nvContentPartPr>
              <p14:xfrm>
                <a:off x="8077200" y="6239740"/>
                <a:ext cx="814320" cy="43200"/>
              </p14:xfrm>
            </p:contentPart>
          </mc:Choice>
          <mc:Fallback>
            <p:pic>
              <p:nvPicPr>
                <p:cNvPr id="353" name="Ink 352">
                  <a:extLst>
                    <a:ext uri="{FF2B5EF4-FFF2-40B4-BE49-F238E27FC236}">
                      <a16:creationId xmlns:a16="http://schemas.microsoft.com/office/drawing/2014/main" id="{73E8A4E8-8D6D-FA81-7C96-90BB5EE6472A}"/>
                    </a:ext>
                  </a:extLst>
                </p:cNvPr>
                <p:cNvPicPr/>
                <p:nvPr/>
              </p:nvPicPr>
              <p:blipFill>
                <a:blip r:embed="rId611"/>
                <a:stretch>
                  <a:fillRect/>
                </a:stretch>
              </p:blipFill>
              <p:spPr>
                <a:xfrm>
                  <a:off x="8059560" y="6222100"/>
                  <a:ext cx="849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54" name="Ink 353">
                  <a:extLst>
                    <a:ext uri="{FF2B5EF4-FFF2-40B4-BE49-F238E27FC236}">
                      <a16:creationId xmlns:a16="http://schemas.microsoft.com/office/drawing/2014/main" id="{7E56C20E-8E0C-64D7-99B3-159F4597EBF6}"/>
                    </a:ext>
                  </a:extLst>
                </p14:cNvPr>
                <p14:cNvContentPartPr/>
                <p14:nvPr/>
              </p14:nvContentPartPr>
              <p14:xfrm>
                <a:off x="7128960" y="6259900"/>
                <a:ext cx="724320" cy="49680"/>
              </p14:xfrm>
            </p:contentPart>
          </mc:Choice>
          <mc:Fallback>
            <p:pic>
              <p:nvPicPr>
                <p:cNvPr id="354" name="Ink 353">
                  <a:extLst>
                    <a:ext uri="{FF2B5EF4-FFF2-40B4-BE49-F238E27FC236}">
                      <a16:creationId xmlns:a16="http://schemas.microsoft.com/office/drawing/2014/main" id="{7E56C20E-8E0C-64D7-99B3-159F4597EBF6}"/>
                    </a:ext>
                  </a:extLst>
                </p:cNvPr>
                <p:cNvPicPr/>
                <p:nvPr/>
              </p:nvPicPr>
              <p:blipFill>
                <a:blip r:embed="rId613"/>
                <a:stretch>
                  <a:fillRect/>
                </a:stretch>
              </p:blipFill>
              <p:spPr>
                <a:xfrm>
                  <a:off x="7111320" y="6242260"/>
                  <a:ext cx="759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56" name="Ink 355">
                  <a:extLst>
                    <a:ext uri="{FF2B5EF4-FFF2-40B4-BE49-F238E27FC236}">
                      <a16:creationId xmlns:a16="http://schemas.microsoft.com/office/drawing/2014/main" id="{135EB973-890F-3AD3-ACBB-343853DA3CB6}"/>
                    </a:ext>
                  </a:extLst>
                </p14:cNvPr>
                <p14:cNvContentPartPr/>
                <p14:nvPr/>
              </p14:nvContentPartPr>
              <p14:xfrm>
                <a:off x="6381960" y="6240100"/>
                <a:ext cx="410040" cy="42480"/>
              </p14:xfrm>
            </p:contentPart>
          </mc:Choice>
          <mc:Fallback>
            <p:pic>
              <p:nvPicPr>
                <p:cNvPr id="356" name="Ink 355">
                  <a:extLst>
                    <a:ext uri="{FF2B5EF4-FFF2-40B4-BE49-F238E27FC236}">
                      <a16:creationId xmlns:a16="http://schemas.microsoft.com/office/drawing/2014/main" id="{135EB973-890F-3AD3-ACBB-343853DA3CB6}"/>
                    </a:ext>
                  </a:extLst>
                </p:cNvPr>
                <p:cNvPicPr/>
                <p:nvPr/>
              </p:nvPicPr>
              <p:blipFill>
                <a:blip r:embed="rId615"/>
                <a:stretch>
                  <a:fillRect/>
                </a:stretch>
              </p:blipFill>
              <p:spPr>
                <a:xfrm>
                  <a:off x="6363960" y="6222460"/>
                  <a:ext cx="445680" cy="78120"/>
                </a:xfrm>
                <a:prstGeom prst="rect">
                  <a:avLst/>
                </a:prstGeom>
              </p:spPr>
            </p:pic>
          </mc:Fallback>
        </mc:AlternateContent>
      </p:grpSp>
      <p:grpSp>
        <p:nvGrpSpPr>
          <p:cNvPr id="359" name="Group 358">
            <a:extLst>
              <a:ext uri="{FF2B5EF4-FFF2-40B4-BE49-F238E27FC236}">
                <a16:creationId xmlns:a16="http://schemas.microsoft.com/office/drawing/2014/main" id="{D2F4EC0E-5C17-11A7-37AF-BCB16236D07F}"/>
              </a:ext>
            </a:extLst>
          </p:cNvPr>
          <p:cNvGrpSpPr/>
          <p:nvPr/>
        </p:nvGrpSpPr>
        <p:grpSpPr>
          <a:xfrm>
            <a:off x="195000" y="4528660"/>
            <a:ext cx="8879040" cy="708120"/>
            <a:chOff x="195000" y="4528660"/>
            <a:chExt cx="8879040" cy="708120"/>
          </a:xfrm>
        </p:grpSpPr>
        <mc:AlternateContent xmlns:mc="http://schemas.openxmlformats.org/markup-compatibility/2006">
          <mc:Choice xmlns:p14="http://schemas.microsoft.com/office/powerpoint/2010/main" Requires="p14">
            <p:contentPart p14:bwMode="auto" r:id="rId616">
              <p14:nvContentPartPr>
                <p14:cNvPr id="318" name="Ink 317">
                  <a:extLst>
                    <a:ext uri="{FF2B5EF4-FFF2-40B4-BE49-F238E27FC236}">
                      <a16:creationId xmlns:a16="http://schemas.microsoft.com/office/drawing/2014/main" id="{D031B58D-BD52-FF08-B21D-4C127D74485E}"/>
                    </a:ext>
                  </a:extLst>
                </p14:cNvPr>
                <p14:cNvContentPartPr/>
                <p14:nvPr/>
              </p14:nvContentPartPr>
              <p14:xfrm>
                <a:off x="3721920" y="4541980"/>
                <a:ext cx="3753000" cy="83520"/>
              </p14:xfrm>
            </p:contentPart>
          </mc:Choice>
          <mc:Fallback>
            <p:pic>
              <p:nvPicPr>
                <p:cNvPr id="318" name="Ink 317">
                  <a:extLst>
                    <a:ext uri="{FF2B5EF4-FFF2-40B4-BE49-F238E27FC236}">
                      <a16:creationId xmlns:a16="http://schemas.microsoft.com/office/drawing/2014/main" id="{D031B58D-BD52-FF08-B21D-4C127D74485E}"/>
                    </a:ext>
                  </a:extLst>
                </p:cNvPr>
                <p:cNvPicPr/>
                <p:nvPr/>
              </p:nvPicPr>
              <p:blipFill>
                <a:blip r:embed="rId617"/>
                <a:stretch>
                  <a:fillRect/>
                </a:stretch>
              </p:blipFill>
              <p:spPr>
                <a:xfrm>
                  <a:off x="3703920" y="4523980"/>
                  <a:ext cx="3788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19" name="Ink 318">
                  <a:extLst>
                    <a:ext uri="{FF2B5EF4-FFF2-40B4-BE49-F238E27FC236}">
                      <a16:creationId xmlns:a16="http://schemas.microsoft.com/office/drawing/2014/main" id="{702DE0C0-8832-DCAB-2FF9-AAD7DB107916}"/>
                    </a:ext>
                  </a:extLst>
                </p14:cNvPr>
                <p14:cNvContentPartPr/>
                <p14:nvPr/>
              </p14:nvContentPartPr>
              <p14:xfrm>
                <a:off x="2713560" y="4582300"/>
                <a:ext cx="867600" cy="37080"/>
              </p14:xfrm>
            </p:contentPart>
          </mc:Choice>
          <mc:Fallback>
            <p:pic>
              <p:nvPicPr>
                <p:cNvPr id="319" name="Ink 318">
                  <a:extLst>
                    <a:ext uri="{FF2B5EF4-FFF2-40B4-BE49-F238E27FC236}">
                      <a16:creationId xmlns:a16="http://schemas.microsoft.com/office/drawing/2014/main" id="{702DE0C0-8832-DCAB-2FF9-AAD7DB107916}"/>
                    </a:ext>
                  </a:extLst>
                </p:cNvPr>
                <p:cNvPicPr/>
                <p:nvPr/>
              </p:nvPicPr>
              <p:blipFill>
                <a:blip r:embed="rId619"/>
                <a:stretch>
                  <a:fillRect/>
                </a:stretch>
              </p:blipFill>
              <p:spPr>
                <a:xfrm>
                  <a:off x="2695560" y="4564660"/>
                  <a:ext cx="903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21" name="Ink 320">
                  <a:extLst>
                    <a:ext uri="{FF2B5EF4-FFF2-40B4-BE49-F238E27FC236}">
                      <a16:creationId xmlns:a16="http://schemas.microsoft.com/office/drawing/2014/main" id="{A9DAD358-68C4-B48D-ED6F-BD097E7E9973}"/>
                    </a:ext>
                  </a:extLst>
                </p14:cNvPr>
                <p14:cNvContentPartPr/>
                <p14:nvPr/>
              </p14:nvContentPartPr>
              <p14:xfrm>
                <a:off x="1959000" y="4550620"/>
                <a:ext cx="649440" cy="31680"/>
              </p14:xfrm>
            </p:contentPart>
          </mc:Choice>
          <mc:Fallback>
            <p:pic>
              <p:nvPicPr>
                <p:cNvPr id="321" name="Ink 320">
                  <a:extLst>
                    <a:ext uri="{FF2B5EF4-FFF2-40B4-BE49-F238E27FC236}">
                      <a16:creationId xmlns:a16="http://schemas.microsoft.com/office/drawing/2014/main" id="{A9DAD358-68C4-B48D-ED6F-BD097E7E9973}"/>
                    </a:ext>
                  </a:extLst>
                </p:cNvPr>
                <p:cNvPicPr/>
                <p:nvPr/>
              </p:nvPicPr>
              <p:blipFill>
                <a:blip r:embed="rId621"/>
                <a:stretch>
                  <a:fillRect/>
                </a:stretch>
              </p:blipFill>
              <p:spPr>
                <a:xfrm>
                  <a:off x="1941360" y="4532980"/>
                  <a:ext cx="685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22" name="Ink 321">
                  <a:extLst>
                    <a:ext uri="{FF2B5EF4-FFF2-40B4-BE49-F238E27FC236}">
                      <a16:creationId xmlns:a16="http://schemas.microsoft.com/office/drawing/2014/main" id="{9B3F2774-A5AE-CEE1-6414-6E8F2CEE82EE}"/>
                    </a:ext>
                  </a:extLst>
                </p14:cNvPr>
                <p14:cNvContentPartPr/>
                <p14:nvPr/>
              </p14:nvContentPartPr>
              <p14:xfrm>
                <a:off x="722400" y="4601020"/>
                <a:ext cx="1098720" cy="62640"/>
              </p14:xfrm>
            </p:contentPart>
          </mc:Choice>
          <mc:Fallback>
            <p:pic>
              <p:nvPicPr>
                <p:cNvPr id="322" name="Ink 321">
                  <a:extLst>
                    <a:ext uri="{FF2B5EF4-FFF2-40B4-BE49-F238E27FC236}">
                      <a16:creationId xmlns:a16="http://schemas.microsoft.com/office/drawing/2014/main" id="{9B3F2774-A5AE-CEE1-6414-6E8F2CEE82EE}"/>
                    </a:ext>
                  </a:extLst>
                </p:cNvPr>
                <p:cNvPicPr/>
                <p:nvPr/>
              </p:nvPicPr>
              <p:blipFill>
                <a:blip r:embed="rId623"/>
                <a:stretch>
                  <a:fillRect/>
                </a:stretch>
              </p:blipFill>
              <p:spPr>
                <a:xfrm>
                  <a:off x="704760" y="4583020"/>
                  <a:ext cx="1134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24" name="Ink 323">
                  <a:extLst>
                    <a:ext uri="{FF2B5EF4-FFF2-40B4-BE49-F238E27FC236}">
                      <a16:creationId xmlns:a16="http://schemas.microsoft.com/office/drawing/2014/main" id="{EE2EA306-A18C-8096-09C6-F0CD0AE90468}"/>
                    </a:ext>
                  </a:extLst>
                </p14:cNvPr>
                <p14:cNvContentPartPr/>
                <p14:nvPr/>
              </p14:nvContentPartPr>
              <p14:xfrm>
                <a:off x="7454400" y="5146780"/>
                <a:ext cx="1608120" cy="45000"/>
              </p14:xfrm>
            </p:contentPart>
          </mc:Choice>
          <mc:Fallback>
            <p:pic>
              <p:nvPicPr>
                <p:cNvPr id="324" name="Ink 323">
                  <a:extLst>
                    <a:ext uri="{FF2B5EF4-FFF2-40B4-BE49-F238E27FC236}">
                      <a16:creationId xmlns:a16="http://schemas.microsoft.com/office/drawing/2014/main" id="{EE2EA306-A18C-8096-09C6-F0CD0AE90468}"/>
                    </a:ext>
                  </a:extLst>
                </p:cNvPr>
                <p:cNvPicPr/>
                <p:nvPr/>
              </p:nvPicPr>
              <p:blipFill>
                <a:blip r:embed="rId625"/>
                <a:stretch>
                  <a:fillRect/>
                </a:stretch>
              </p:blipFill>
              <p:spPr>
                <a:xfrm>
                  <a:off x="7436400" y="5129140"/>
                  <a:ext cx="1643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25" name="Ink 324">
                  <a:extLst>
                    <a:ext uri="{FF2B5EF4-FFF2-40B4-BE49-F238E27FC236}">
                      <a16:creationId xmlns:a16="http://schemas.microsoft.com/office/drawing/2014/main" id="{EE51581A-ED39-F97A-8F70-A795EBF53AEA}"/>
                    </a:ext>
                  </a:extLst>
                </p14:cNvPr>
                <p14:cNvContentPartPr/>
                <p14:nvPr/>
              </p14:nvContentPartPr>
              <p14:xfrm>
                <a:off x="6848160" y="5162980"/>
                <a:ext cx="489240" cy="42480"/>
              </p14:xfrm>
            </p:contentPart>
          </mc:Choice>
          <mc:Fallback>
            <p:pic>
              <p:nvPicPr>
                <p:cNvPr id="325" name="Ink 324">
                  <a:extLst>
                    <a:ext uri="{FF2B5EF4-FFF2-40B4-BE49-F238E27FC236}">
                      <a16:creationId xmlns:a16="http://schemas.microsoft.com/office/drawing/2014/main" id="{EE51581A-ED39-F97A-8F70-A795EBF53AEA}"/>
                    </a:ext>
                  </a:extLst>
                </p:cNvPr>
                <p:cNvPicPr/>
                <p:nvPr/>
              </p:nvPicPr>
              <p:blipFill>
                <a:blip r:embed="rId627"/>
                <a:stretch>
                  <a:fillRect/>
                </a:stretch>
              </p:blipFill>
              <p:spPr>
                <a:xfrm>
                  <a:off x="6830160" y="5144980"/>
                  <a:ext cx="524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26" name="Ink 325">
                  <a:extLst>
                    <a:ext uri="{FF2B5EF4-FFF2-40B4-BE49-F238E27FC236}">
                      <a16:creationId xmlns:a16="http://schemas.microsoft.com/office/drawing/2014/main" id="{D4DF156D-AB47-B240-1E7D-1A0DC9EE2C00}"/>
                    </a:ext>
                  </a:extLst>
                </p14:cNvPr>
                <p14:cNvContentPartPr/>
                <p14:nvPr/>
              </p14:nvContentPartPr>
              <p14:xfrm>
                <a:off x="5818920" y="5215900"/>
                <a:ext cx="787680" cy="20880"/>
              </p14:xfrm>
            </p:contentPart>
          </mc:Choice>
          <mc:Fallback>
            <p:pic>
              <p:nvPicPr>
                <p:cNvPr id="326" name="Ink 325">
                  <a:extLst>
                    <a:ext uri="{FF2B5EF4-FFF2-40B4-BE49-F238E27FC236}">
                      <a16:creationId xmlns:a16="http://schemas.microsoft.com/office/drawing/2014/main" id="{D4DF156D-AB47-B240-1E7D-1A0DC9EE2C00}"/>
                    </a:ext>
                  </a:extLst>
                </p:cNvPr>
                <p:cNvPicPr/>
                <p:nvPr/>
              </p:nvPicPr>
              <p:blipFill>
                <a:blip r:embed="rId629"/>
                <a:stretch>
                  <a:fillRect/>
                </a:stretch>
              </p:blipFill>
              <p:spPr>
                <a:xfrm>
                  <a:off x="5801280" y="5197900"/>
                  <a:ext cx="823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28" name="Ink 327">
                  <a:extLst>
                    <a:ext uri="{FF2B5EF4-FFF2-40B4-BE49-F238E27FC236}">
                      <a16:creationId xmlns:a16="http://schemas.microsoft.com/office/drawing/2014/main" id="{F1CD0BD3-2ABA-1647-FCED-2E19D9F6C1E6}"/>
                    </a:ext>
                  </a:extLst>
                </p14:cNvPr>
                <p14:cNvContentPartPr/>
                <p14:nvPr/>
              </p14:nvContentPartPr>
              <p14:xfrm>
                <a:off x="5546760" y="4556380"/>
                <a:ext cx="3527280" cy="634680"/>
              </p14:xfrm>
            </p:contentPart>
          </mc:Choice>
          <mc:Fallback>
            <p:pic>
              <p:nvPicPr>
                <p:cNvPr id="328" name="Ink 327">
                  <a:extLst>
                    <a:ext uri="{FF2B5EF4-FFF2-40B4-BE49-F238E27FC236}">
                      <a16:creationId xmlns:a16="http://schemas.microsoft.com/office/drawing/2014/main" id="{F1CD0BD3-2ABA-1647-FCED-2E19D9F6C1E6}"/>
                    </a:ext>
                  </a:extLst>
                </p:cNvPr>
                <p:cNvPicPr/>
                <p:nvPr/>
              </p:nvPicPr>
              <p:blipFill>
                <a:blip r:embed="rId631"/>
                <a:stretch>
                  <a:fillRect/>
                </a:stretch>
              </p:blipFill>
              <p:spPr>
                <a:xfrm>
                  <a:off x="5528760" y="4538740"/>
                  <a:ext cx="3562920" cy="6703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30" name="Ink 329">
                  <a:extLst>
                    <a:ext uri="{FF2B5EF4-FFF2-40B4-BE49-F238E27FC236}">
                      <a16:creationId xmlns:a16="http://schemas.microsoft.com/office/drawing/2014/main" id="{57B178C4-1416-7B0C-1DFC-3CB46EF2841D}"/>
                    </a:ext>
                  </a:extLst>
                </p14:cNvPr>
                <p14:cNvContentPartPr/>
                <p14:nvPr/>
              </p14:nvContentPartPr>
              <p14:xfrm>
                <a:off x="4548480" y="5115100"/>
                <a:ext cx="984600" cy="46440"/>
              </p14:xfrm>
            </p:contentPart>
          </mc:Choice>
          <mc:Fallback>
            <p:pic>
              <p:nvPicPr>
                <p:cNvPr id="330" name="Ink 329">
                  <a:extLst>
                    <a:ext uri="{FF2B5EF4-FFF2-40B4-BE49-F238E27FC236}">
                      <a16:creationId xmlns:a16="http://schemas.microsoft.com/office/drawing/2014/main" id="{57B178C4-1416-7B0C-1DFC-3CB46EF2841D}"/>
                    </a:ext>
                  </a:extLst>
                </p:cNvPr>
                <p:cNvPicPr/>
                <p:nvPr/>
              </p:nvPicPr>
              <p:blipFill>
                <a:blip r:embed="rId633"/>
                <a:stretch>
                  <a:fillRect/>
                </a:stretch>
              </p:blipFill>
              <p:spPr>
                <a:xfrm>
                  <a:off x="4530480" y="5097460"/>
                  <a:ext cx="1020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32" name="Ink 331">
                  <a:extLst>
                    <a:ext uri="{FF2B5EF4-FFF2-40B4-BE49-F238E27FC236}">
                      <a16:creationId xmlns:a16="http://schemas.microsoft.com/office/drawing/2014/main" id="{9E348BFC-25BD-7661-A0CE-C528D60864C7}"/>
                    </a:ext>
                  </a:extLst>
                </p14:cNvPr>
                <p14:cNvContentPartPr/>
                <p14:nvPr/>
              </p14:nvContentPartPr>
              <p14:xfrm>
                <a:off x="3778440" y="5114020"/>
                <a:ext cx="476280" cy="51120"/>
              </p14:xfrm>
            </p:contentPart>
          </mc:Choice>
          <mc:Fallback>
            <p:pic>
              <p:nvPicPr>
                <p:cNvPr id="332" name="Ink 331">
                  <a:extLst>
                    <a:ext uri="{FF2B5EF4-FFF2-40B4-BE49-F238E27FC236}">
                      <a16:creationId xmlns:a16="http://schemas.microsoft.com/office/drawing/2014/main" id="{9E348BFC-25BD-7661-A0CE-C528D60864C7}"/>
                    </a:ext>
                  </a:extLst>
                </p:cNvPr>
                <p:cNvPicPr/>
                <p:nvPr/>
              </p:nvPicPr>
              <p:blipFill>
                <a:blip r:embed="rId635"/>
                <a:stretch>
                  <a:fillRect/>
                </a:stretch>
              </p:blipFill>
              <p:spPr>
                <a:xfrm>
                  <a:off x="3760800" y="5096020"/>
                  <a:ext cx="511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33" name="Ink 332">
                  <a:extLst>
                    <a:ext uri="{FF2B5EF4-FFF2-40B4-BE49-F238E27FC236}">
                      <a16:creationId xmlns:a16="http://schemas.microsoft.com/office/drawing/2014/main" id="{50C611CB-5EDE-491E-58C4-2A5FA8060750}"/>
                    </a:ext>
                  </a:extLst>
                </p14:cNvPr>
                <p14:cNvContentPartPr/>
                <p14:nvPr/>
              </p14:nvContentPartPr>
              <p14:xfrm>
                <a:off x="2412240" y="5143900"/>
                <a:ext cx="1120320" cy="73080"/>
              </p14:xfrm>
            </p:contentPart>
          </mc:Choice>
          <mc:Fallback>
            <p:pic>
              <p:nvPicPr>
                <p:cNvPr id="333" name="Ink 332">
                  <a:extLst>
                    <a:ext uri="{FF2B5EF4-FFF2-40B4-BE49-F238E27FC236}">
                      <a16:creationId xmlns:a16="http://schemas.microsoft.com/office/drawing/2014/main" id="{50C611CB-5EDE-491E-58C4-2A5FA8060750}"/>
                    </a:ext>
                  </a:extLst>
                </p:cNvPr>
                <p:cNvPicPr/>
                <p:nvPr/>
              </p:nvPicPr>
              <p:blipFill>
                <a:blip r:embed="rId637"/>
                <a:stretch>
                  <a:fillRect/>
                </a:stretch>
              </p:blipFill>
              <p:spPr>
                <a:xfrm>
                  <a:off x="2394600" y="5126260"/>
                  <a:ext cx="1155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37" name="Ink 336">
                  <a:extLst>
                    <a:ext uri="{FF2B5EF4-FFF2-40B4-BE49-F238E27FC236}">
                      <a16:creationId xmlns:a16="http://schemas.microsoft.com/office/drawing/2014/main" id="{7F5805D7-A23B-7957-170B-371C1B15C7C1}"/>
                    </a:ext>
                  </a:extLst>
                </p14:cNvPr>
                <p14:cNvContentPartPr/>
                <p14:nvPr/>
              </p14:nvContentPartPr>
              <p14:xfrm>
                <a:off x="1336560" y="5082340"/>
                <a:ext cx="518040" cy="72000"/>
              </p14:xfrm>
            </p:contentPart>
          </mc:Choice>
          <mc:Fallback>
            <p:pic>
              <p:nvPicPr>
                <p:cNvPr id="337" name="Ink 336">
                  <a:extLst>
                    <a:ext uri="{FF2B5EF4-FFF2-40B4-BE49-F238E27FC236}">
                      <a16:creationId xmlns:a16="http://schemas.microsoft.com/office/drawing/2014/main" id="{7F5805D7-A23B-7957-170B-371C1B15C7C1}"/>
                    </a:ext>
                  </a:extLst>
                </p:cNvPr>
                <p:cNvPicPr/>
                <p:nvPr/>
              </p:nvPicPr>
              <p:blipFill>
                <a:blip r:embed="rId639"/>
                <a:stretch>
                  <a:fillRect/>
                </a:stretch>
              </p:blipFill>
              <p:spPr>
                <a:xfrm>
                  <a:off x="1318920" y="5064700"/>
                  <a:ext cx="553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38" name="Ink 337">
                  <a:extLst>
                    <a:ext uri="{FF2B5EF4-FFF2-40B4-BE49-F238E27FC236}">
                      <a16:creationId xmlns:a16="http://schemas.microsoft.com/office/drawing/2014/main" id="{39115B01-770E-3C4D-84A8-33C84D499080}"/>
                    </a:ext>
                  </a:extLst>
                </p14:cNvPr>
                <p14:cNvContentPartPr/>
                <p14:nvPr/>
              </p14:nvContentPartPr>
              <p14:xfrm>
                <a:off x="310920" y="5159380"/>
                <a:ext cx="919800" cy="49680"/>
              </p14:xfrm>
            </p:contentPart>
          </mc:Choice>
          <mc:Fallback>
            <p:pic>
              <p:nvPicPr>
                <p:cNvPr id="338" name="Ink 337">
                  <a:extLst>
                    <a:ext uri="{FF2B5EF4-FFF2-40B4-BE49-F238E27FC236}">
                      <a16:creationId xmlns:a16="http://schemas.microsoft.com/office/drawing/2014/main" id="{39115B01-770E-3C4D-84A8-33C84D499080}"/>
                    </a:ext>
                  </a:extLst>
                </p:cNvPr>
                <p:cNvPicPr/>
                <p:nvPr/>
              </p:nvPicPr>
              <p:blipFill>
                <a:blip r:embed="rId641"/>
                <a:stretch>
                  <a:fillRect/>
                </a:stretch>
              </p:blipFill>
              <p:spPr>
                <a:xfrm>
                  <a:off x="293280" y="5141380"/>
                  <a:ext cx="955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58" name="Ink 357">
                  <a:extLst>
                    <a:ext uri="{FF2B5EF4-FFF2-40B4-BE49-F238E27FC236}">
                      <a16:creationId xmlns:a16="http://schemas.microsoft.com/office/drawing/2014/main" id="{F9183BA7-8612-AB79-50F2-6E153909DB27}"/>
                    </a:ext>
                  </a:extLst>
                </p14:cNvPr>
                <p14:cNvContentPartPr/>
                <p14:nvPr/>
              </p14:nvContentPartPr>
              <p14:xfrm>
                <a:off x="195000" y="4528660"/>
                <a:ext cx="1723680" cy="671400"/>
              </p14:xfrm>
            </p:contentPart>
          </mc:Choice>
          <mc:Fallback>
            <p:pic>
              <p:nvPicPr>
                <p:cNvPr id="358" name="Ink 357">
                  <a:extLst>
                    <a:ext uri="{FF2B5EF4-FFF2-40B4-BE49-F238E27FC236}">
                      <a16:creationId xmlns:a16="http://schemas.microsoft.com/office/drawing/2014/main" id="{F9183BA7-8612-AB79-50F2-6E153909DB27}"/>
                    </a:ext>
                  </a:extLst>
                </p:cNvPr>
                <p:cNvPicPr/>
                <p:nvPr/>
              </p:nvPicPr>
              <p:blipFill>
                <a:blip r:embed="rId643"/>
                <a:stretch>
                  <a:fillRect/>
                </a:stretch>
              </p:blipFill>
              <p:spPr>
                <a:xfrm>
                  <a:off x="177000" y="4510660"/>
                  <a:ext cx="1759320" cy="70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4">
            <p14:nvContentPartPr>
              <p14:cNvPr id="360" name="Ink 359">
                <a:extLst>
                  <a:ext uri="{FF2B5EF4-FFF2-40B4-BE49-F238E27FC236}">
                    <a16:creationId xmlns:a16="http://schemas.microsoft.com/office/drawing/2014/main" id="{7B8B0051-EC1C-DCC2-107F-E39FD3AE2104}"/>
                  </a:ext>
                </a:extLst>
              </p14:cNvPr>
              <p14:cNvContentPartPr/>
              <p14:nvPr/>
            </p14:nvContentPartPr>
            <p14:xfrm>
              <a:off x="3457320" y="3953380"/>
              <a:ext cx="2842200" cy="670680"/>
            </p14:xfrm>
          </p:contentPart>
        </mc:Choice>
        <mc:Fallback>
          <p:pic>
            <p:nvPicPr>
              <p:cNvPr id="360" name="Ink 359">
                <a:extLst>
                  <a:ext uri="{FF2B5EF4-FFF2-40B4-BE49-F238E27FC236}">
                    <a16:creationId xmlns:a16="http://schemas.microsoft.com/office/drawing/2014/main" id="{7B8B0051-EC1C-DCC2-107F-E39FD3AE2104}"/>
                  </a:ext>
                </a:extLst>
              </p:cNvPr>
              <p:cNvPicPr/>
              <p:nvPr/>
            </p:nvPicPr>
            <p:blipFill>
              <a:blip r:embed="rId645"/>
              <a:stretch>
                <a:fillRect/>
              </a:stretch>
            </p:blipFill>
            <p:spPr>
              <a:xfrm>
                <a:off x="3439680" y="3935380"/>
                <a:ext cx="2877840" cy="7063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61" name="Ink 360">
                <a:extLst>
                  <a:ext uri="{FF2B5EF4-FFF2-40B4-BE49-F238E27FC236}">
                    <a16:creationId xmlns:a16="http://schemas.microsoft.com/office/drawing/2014/main" id="{866851F5-52CB-B79D-1E86-3BFB02F0E3D6}"/>
                  </a:ext>
                </a:extLst>
              </p14:cNvPr>
              <p14:cNvContentPartPr/>
              <p14:nvPr/>
            </p14:nvContentPartPr>
            <p14:xfrm>
              <a:off x="2488560" y="4051660"/>
              <a:ext cx="1177560" cy="531360"/>
            </p14:xfrm>
          </p:contentPart>
        </mc:Choice>
        <mc:Fallback>
          <p:pic>
            <p:nvPicPr>
              <p:cNvPr id="361" name="Ink 360">
                <a:extLst>
                  <a:ext uri="{FF2B5EF4-FFF2-40B4-BE49-F238E27FC236}">
                    <a16:creationId xmlns:a16="http://schemas.microsoft.com/office/drawing/2014/main" id="{866851F5-52CB-B79D-1E86-3BFB02F0E3D6}"/>
                  </a:ext>
                </a:extLst>
              </p:cNvPr>
              <p:cNvPicPr/>
              <p:nvPr/>
            </p:nvPicPr>
            <p:blipFill>
              <a:blip r:embed="rId647"/>
              <a:stretch>
                <a:fillRect/>
              </a:stretch>
            </p:blipFill>
            <p:spPr>
              <a:xfrm>
                <a:off x="2470560" y="4033660"/>
                <a:ext cx="121320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62" name="Ink 361">
                <a:extLst>
                  <a:ext uri="{FF2B5EF4-FFF2-40B4-BE49-F238E27FC236}">
                    <a16:creationId xmlns:a16="http://schemas.microsoft.com/office/drawing/2014/main" id="{691C1C27-1B79-E523-E036-6FC24701B882}"/>
                  </a:ext>
                </a:extLst>
              </p14:cNvPr>
              <p14:cNvContentPartPr/>
              <p14:nvPr/>
            </p14:nvContentPartPr>
            <p14:xfrm>
              <a:off x="551400" y="3969220"/>
              <a:ext cx="2110680" cy="632520"/>
            </p14:xfrm>
          </p:contentPart>
        </mc:Choice>
        <mc:Fallback>
          <p:pic>
            <p:nvPicPr>
              <p:cNvPr id="362" name="Ink 361">
                <a:extLst>
                  <a:ext uri="{FF2B5EF4-FFF2-40B4-BE49-F238E27FC236}">
                    <a16:creationId xmlns:a16="http://schemas.microsoft.com/office/drawing/2014/main" id="{691C1C27-1B79-E523-E036-6FC24701B882}"/>
                  </a:ext>
                </a:extLst>
              </p:cNvPr>
              <p:cNvPicPr/>
              <p:nvPr/>
            </p:nvPicPr>
            <p:blipFill>
              <a:blip r:embed="rId649"/>
              <a:stretch>
                <a:fillRect/>
              </a:stretch>
            </p:blipFill>
            <p:spPr>
              <a:xfrm>
                <a:off x="533760" y="3951220"/>
                <a:ext cx="2146320" cy="66816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702ED2D-265B-F811-8995-360B43A5018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E177A64-E2EF-EE9E-E099-1AB5394EA29D}"/>
              </a:ext>
            </a:extLst>
          </p:cNvPr>
          <p:cNvSpPr/>
          <p:nvPr/>
        </p:nvSpPr>
        <p:spPr>
          <a:xfrm>
            <a:off x="0" y="0"/>
            <a:ext cx="928825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AF64CA1-D599-6C69-2BBF-18FD304F7324}"/>
              </a:ext>
            </a:extLst>
          </p:cNvPr>
          <p:cNvSpPr txBox="1"/>
          <p:nvPr/>
        </p:nvSpPr>
        <p:spPr>
          <a:xfrm>
            <a:off x="133351" y="0"/>
            <a:ext cx="8851900" cy="6555641"/>
          </a:xfrm>
          <a:prstGeom prst="rect">
            <a:avLst/>
          </a:prstGeom>
          <a:noFill/>
        </p:spPr>
        <p:txBody>
          <a:bodyPr wrap="square" rtlCol="0">
            <a:spAutoFit/>
          </a:bodyPr>
          <a:lstStyle/>
          <a:p>
            <a:pPr algn="r"/>
            <a:r>
              <a:rPr lang="he-IL" sz="4400" b="1">
                <a:solidFill>
                  <a:srgbClr val="FFFF00"/>
                </a:solidFill>
                <a:cs typeface="+mj-cs"/>
              </a:rPr>
              <a:t>ספר בראשית פרק יב' ב-ג</a:t>
            </a:r>
          </a:p>
          <a:p>
            <a:pPr algn="r"/>
            <a:r>
              <a:rPr lang="he-IL" sz="4400">
                <a:solidFill>
                  <a:srgbClr val="FFFF00"/>
                </a:solidFill>
                <a:cs typeface="+mj-cs"/>
              </a:rPr>
              <a:t>ב  וְאֶֽעֶשְׂךָ֙ לְגֹ֣וי גָּדֹ֔ול וַאֲבָ֣רֶכְךָ֔ וַאֲגַדְּלָ֖ה שְׁמֶ֑ךָ וֶהְיֵ֖ה בְּרָכָֽה׃ ג  וַאֲבָֽרֲכָה֙ מְבָ֣רְכֶ֔יךָ וּמְקַלֶּלְךָ֖ אָאֹ֑ר וְנִבְרְכ֣וּ בְךָ֔ כֹּ֖ל מִשְׁפְּחֹ֥ת הָאֲדָמָֽה׃</a:t>
            </a:r>
            <a:endParaRPr lang="en-US" sz="4400">
              <a:solidFill>
                <a:srgbClr val="FFFF00"/>
              </a:solidFill>
              <a:cs typeface="+mj-cs"/>
            </a:endParaRPr>
          </a:p>
          <a:p>
            <a:pPr algn="r"/>
            <a:endParaRPr lang="en-US" b="1">
              <a:solidFill>
                <a:schemeClr val="bg1"/>
              </a:solidFill>
              <a:cs typeface="+mj-cs"/>
            </a:endParaRPr>
          </a:p>
          <a:p>
            <a:pPr algn="r"/>
            <a:r>
              <a:rPr lang="he-IL" sz="4400" b="1">
                <a:solidFill>
                  <a:srgbClr val="FFC000"/>
                </a:solidFill>
                <a:cs typeface="+mj-cs"/>
              </a:rPr>
              <a:t>ספר בראשית פרק טו' ה</a:t>
            </a:r>
          </a:p>
          <a:p>
            <a:pPr algn="r"/>
            <a:r>
              <a:rPr lang="he-IL" sz="4400">
                <a:solidFill>
                  <a:srgbClr val="FFC000"/>
                </a:solidFill>
                <a:cs typeface="+mj-cs"/>
              </a:rPr>
              <a:t>ה  וַיֹּוצֵ֨א אֹתֹ֜ו הַח֗וּצָה וַיֹּ֨אמֶר֙ הַבֶּט־נָ֣א הַשָּׁמַ֗יְמָה וּסְפֹר֙ הַכֹּ֣וכָבִ֔ים אִם־תּוּכַ֖ל לִסְפֹּ֣ר אֹתָ֑ם וַיֹּ֣אמֶר לֹ֔ו כֹּ֥ה יִהְיֶ֖ה זַרְעֶֽךָ׃</a:t>
            </a:r>
          </a:p>
          <a:p>
            <a:pPr algn="r"/>
            <a:endParaRPr lang="he-IL" sz="4400" b="1">
              <a:solidFill>
                <a:schemeClr val="bg1"/>
              </a:solidFill>
              <a:cs typeface="+mj-cs"/>
            </a:endParaRPr>
          </a:p>
        </p:txBody>
      </p:sp>
      <p:sp>
        <p:nvSpPr>
          <p:cNvPr id="8" name="TextBox 7">
            <a:extLst>
              <a:ext uri="{FF2B5EF4-FFF2-40B4-BE49-F238E27FC236}">
                <a16:creationId xmlns:a16="http://schemas.microsoft.com/office/drawing/2014/main" id="{A23EFE29-167F-813A-738E-084EF2C0419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167333F2-079B-3E72-45C5-93CA8FCC2FFE}"/>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5D8DDB9C-C6C0-3C45-B60B-8FAC21870D34}"/>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5D8DDB9C-C6C0-3C45-B60B-8FAC21870D34}"/>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C0BD49CB-320B-98AA-C4F1-96C53368A6D0}"/>
                  </a:ext>
                </a:extLst>
              </p14:cNvPr>
              <p14:cNvContentPartPr/>
              <p14:nvPr/>
            </p14:nvContentPartPr>
            <p14:xfrm>
              <a:off x="5639280" y="1469020"/>
              <a:ext cx="2689920" cy="64440"/>
            </p14:xfrm>
          </p:contentPart>
        </mc:Choice>
        <mc:Fallback>
          <p:pic>
            <p:nvPicPr>
              <p:cNvPr id="2" name="Ink 1">
                <a:extLst>
                  <a:ext uri="{FF2B5EF4-FFF2-40B4-BE49-F238E27FC236}">
                    <a16:creationId xmlns:a16="http://schemas.microsoft.com/office/drawing/2014/main" id="{C0BD49CB-320B-98AA-C4F1-96C53368A6D0}"/>
                  </a:ext>
                </a:extLst>
              </p:cNvPr>
              <p:cNvPicPr/>
              <p:nvPr/>
            </p:nvPicPr>
            <p:blipFill>
              <a:blip r:embed="rId7"/>
              <a:stretch>
                <a:fillRect/>
              </a:stretch>
            </p:blipFill>
            <p:spPr>
              <a:xfrm>
                <a:off x="5621640" y="1451020"/>
                <a:ext cx="2725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BFDEA35-3739-09B2-9558-CB77F2FC9968}"/>
                  </a:ext>
                </a:extLst>
              </p14:cNvPr>
              <p14:cNvContentPartPr/>
              <p14:nvPr/>
            </p14:nvContentPartPr>
            <p14:xfrm>
              <a:off x="5420400" y="1383700"/>
              <a:ext cx="2947680" cy="159120"/>
            </p14:xfrm>
          </p:contentPart>
        </mc:Choice>
        <mc:Fallback>
          <p:pic>
            <p:nvPicPr>
              <p:cNvPr id="4" name="Ink 3">
                <a:extLst>
                  <a:ext uri="{FF2B5EF4-FFF2-40B4-BE49-F238E27FC236}">
                    <a16:creationId xmlns:a16="http://schemas.microsoft.com/office/drawing/2014/main" id="{0BFDEA35-3739-09B2-9558-CB77F2FC9968}"/>
                  </a:ext>
                </a:extLst>
              </p:cNvPr>
              <p:cNvPicPr/>
              <p:nvPr/>
            </p:nvPicPr>
            <p:blipFill>
              <a:blip r:embed="rId9"/>
              <a:stretch>
                <a:fillRect/>
              </a:stretch>
            </p:blipFill>
            <p:spPr>
              <a:xfrm>
                <a:off x="5402760" y="1365700"/>
                <a:ext cx="29833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C1855911-FFE8-DC0F-2E45-678C4AD83546}"/>
                  </a:ext>
                </a:extLst>
              </p14:cNvPr>
              <p14:cNvContentPartPr/>
              <p14:nvPr/>
            </p14:nvContentPartPr>
            <p14:xfrm>
              <a:off x="3741720" y="1339060"/>
              <a:ext cx="1371960" cy="125280"/>
            </p14:xfrm>
          </p:contentPart>
        </mc:Choice>
        <mc:Fallback>
          <p:pic>
            <p:nvPicPr>
              <p:cNvPr id="5" name="Ink 4">
                <a:extLst>
                  <a:ext uri="{FF2B5EF4-FFF2-40B4-BE49-F238E27FC236}">
                    <a16:creationId xmlns:a16="http://schemas.microsoft.com/office/drawing/2014/main" id="{C1855911-FFE8-DC0F-2E45-678C4AD83546}"/>
                  </a:ext>
                </a:extLst>
              </p:cNvPr>
              <p:cNvPicPr/>
              <p:nvPr/>
            </p:nvPicPr>
            <p:blipFill>
              <a:blip r:embed="rId11"/>
              <a:stretch>
                <a:fillRect/>
              </a:stretch>
            </p:blipFill>
            <p:spPr>
              <a:xfrm>
                <a:off x="3724080" y="1321420"/>
                <a:ext cx="1407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EDA71139-803D-E108-B927-655609E77624}"/>
                  </a:ext>
                </a:extLst>
              </p14:cNvPr>
              <p14:cNvContentPartPr/>
              <p14:nvPr/>
            </p14:nvContentPartPr>
            <p14:xfrm>
              <a:off x="790440" y="1394860"/>
              <a:ext cx="2791440" cy="136080"/>
            </p14:xfrm>
          </p:contentPart>
        </mc:Choice>
        <mc:Fallback>
          <p:pic>
            <p:nvPicPr>
              <p:cNvPr id="7" name="Ink 6">
                <a:extLst>
                  <a:ext uri="{FF2B5EF4-FFF2-40B4-BE49-F238E27FC236}">
                    <a16:creationId xmlns:a16="http://schemas.microsoft.com/office/drawing/2014/main" id="{EDA71139-803D-E108-B927-655609E77624}"/>
                  </a:ext>
                </a:extLst>
              </p:cNvPr>
              <p:cNvPicPr/>
              <p:nvPr/>
            </p:nvPicPr>
            <p:blipFill>
              <a:blip r:embed="rId13"/>
              <a:stretch>
                <a:fillRect/>
              </a:stretch>
            </p:blipFill>
            <p:spPr>
              <a:xfrm>
                <a:off x="772800" y="1376860"/>
                <a:ext cx="2827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F3CE1550-21D8-30A3-B57C-68BF80BB2F04}"/>
                  </a:ext>
                </a:extLst>
              </p14:cNvPr>
              <p14:cNvContentPartPr/>
              <p14:nvPr/>
            </p14:nvContentPartPr>
            <p14:xfrm>
              <a:off x="6725760" y="2040340"/>
              <a:ext cx="2318040" cy="122040"/>
            </p14:xfrm>
          </p:contentPart>
        </mc:Choice>
        <mc:Fallback>
          <p:pic>
            <p:nvPicPr>
              <p:cNvPr id="9" name="Ink 8">
                <a:extLst>
                  <a:ext uri="{FF2B5EF4-FFF2-40B4-BE49-F238E27FC236}">
                    <a16:creationId xmlns:a16="http://schemas.microsoft.com/office/drawing/2014/main" id="{F3CE1550-21D8-30A3-B57C-68BF80BB2F04}"/>
                  </a:ext>
                </a:extLst>
              </p:cNvPr>
              <p:cNvPicPr/>
              <p:nvPr/>
            </p:nvPicPr>
            <p:blipFill>
              <a:blip r:embed="rId15"/>
              <a:stretch>
                <a:fillRect/>
              </a:stretch>
            </p:blipFill>
            <p:spPr>
              <a:xfrm>
                <a:off x="6708120" y="2022340"/>
                <a:ext cx="2353680" cy="157680"/>
              </a:xfrm>
              <a:prstGeom prst="rect">
                <a:avLst/>
              </a:prstGeom>
            </p:spPr>
          </p:pic>
        </mc:Fallback>
      </mc:AlternateContent>
      <p:grpSp>
        <p:nvGrpSpPr>
          <p:cNvPr id="13" name="Group 12">
            <a:extLst>
              <a:ext uri="{FF2B5EF4-FFF2-40B4-BE49-F238E27FC236}">
                <a16:creationId xmlns:a16="http://schemas.microsoft.com/office/drawing/2014/main" id="{6B7FF1D6-ACDC-9954-3A19-262FCC9A8FCB}"/>
              </a:ext>
            </a:extLst>
          </p:cNvPr>
          <p:cNvGrpSpPr/>
          <p:nvPr/>
        </p:nvGrpSpPr>
        <p:grpSpPr>
          <a:xfrm>
            <a:off x="687840" y="2030980"/>
            <a:ext cx="5410080" cy="146520"/>
            <a:chOff x="687840" y="2030980"/>
            <a:chExt cx="5410080" cy="146520"/>
          </a:xfrm>
        </p:grpSpPr>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7BCA3DDA-9DE6-2508-E1EF-8EB003855F0B}"/>
                    </a:ext>
                  </a:extLst>
                </p14:cNvPr>
                <p14:cNvContentPartPr/>
                <p14:nvPr/>
              </p14:nvContentPartPr>
              <p14:xfrm>
                <a:off x="3120720" y="2030980"/>
                <a:ext cx="2977200" cy="136080"/>
              </p14:xfrm>
            </p:contentPart>
          </mc:Choice>
          <mc:Fallback>
            <p:pic>
              <p:nvPicPr>
                <p:cNvPr id="11" name="Ink 10">
                  <a:extLst>
                    <a:ext uri="{FF2B5EF4-FFF2-40B4-BE49-F238E27FC236}">
                      <a16:creationId xmlns:a16="http://schemas.microsoft.com/office/drawing/2014/main" id="{7BCA3DDA-9DE6-2508-E1EF-8EB003855F0B}"/>
                    </a:ext>
                  </a:extLst>
                </p:cNvPr>
                <p:cNvPicPr/>
                <p:nvPr/>
              </p:nvPicPr>
              <p:blipFill>
                <a:blip r:embed="rId17"/>
                <a:stretch>
                  <a:fillRect/>
                </a:stretch>
              </p:blipFill>
              <p:spPr>
                <a:xfrm>
                  <a:off x="3103080" y="2012980"/>
                  <a:ext cx="30128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FC5A64FE-C2F7-E79B-5318-3944A52571A5}"/>
                    </a:ext>
                  </a:extLst>
                </p14:cNvPr>
                <p14:cNvContentPartPr/>
                <p14:nvPr/>
              </p14:nvContentPartPr>
              <p14:xfrm>
                <a:off x="687840" y="2068420"/>
                <a:ext cx="2315880" cy="109080"/>
              </p14:xfrm>
            </p:contentPart>
          </mc:Choice>
          <mc:Fallback>
            <p:pic>
              <p:nvPicPr>
                <p:cNvPr id="12" name="Ink 11">
                  <a:extLst>
                    <a:ext uri="{FF2B5EF4-FFF2-40B4-BE49-F238E27FC236}">
                      <a16:creationId xmlns:a16="http://schemas.microsoft.com/office/drawing/2014/main" id="{FC5A64FE-C2F7-E79B-5318-3944A52571A5}"/>
                    </a:ext>
                  </a:extLst>
                </p:cNvPr>
                <p:cNvPicPr/>
                <p:nvPr/>
              </p:nvPicPr>
              <p:blipFill>
                <a:blip r:embed="rId19"/>
                <a:stretch>
                  <a:fillRect/>
                </a:stretch>
              </p:blipFill>
              <p:spPr>
                <a:xfrm>
                  <a:off x="669840" y="2050780"/>
                  <a:ext cx="2351520" cy="14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C35BD9B-C12F-0978-16B1-1E4401F81930}"/>
                  </a:ext>
                </a:extLst>
              </p14:cNvPr>
              <p14:cNvContentPartPr/>
              <p14:nvPr/>
            </p14:nvContentPartPr>
            <p14:xfrm>
              <a:off x="3280560" y="2665660"/>
              <a:ext cx="5623200" cy="155160"/>
            </p14:xfrm>
          </p:contentPart>
        </mc:Choice>
        <mc:Fallback>
          <p:pic>
            <p:nvPicPr>
              <p:cNvPr id="14" name="Ink 13">
                <a:extLst>
                  <a:ext uri="{FF2B5EF4-FFF2-40B4-BE49-F238E27FC236}">
                    <a16:creationId xmlns:a16="http://schemas.microsoft.com/office/drawing/2014/main" id="{1C35BD9B-C12F-0978-16B1-1E4401F81930}"/>
                  </a:ext>
                </a:extLst>
              </p:cNvPr>
              <p:cNvPicPr/>
              <p:nvPr/>
            </p:nvPicPr>
            <p:blipFill>
              <a:blip r:embed="rId21"/>
              <a:stretch>
                <a:fillRect/>
              </a:stretch>
            </p:blipFill>
            <p:spPr>
              <a:xfrm>
                <a:off x="3262560" y="2647660"/>
                <a:ext cx="5658840" cy="190800"/>
              </a:xfrm>
              <a:prstGeom prst="rect">
                <a:avLst/>
              </a:prstGeom>
            </p:spPr>
          </p:pic>
        </mc:Fallback>
      </mc:AlternateContent>
      <p:grpSp>
        <p:nvGrpSpPr>
          <p:cNvPr id="19" name="Group 18">
            <a:extLst>
              <a:ext uri="{FF2B5EF4-FFF2-40B4-BE49-F238E27FC236}">
                <a16:creationId xmlns:a16="http://schemas.microsoft.com/office/drawing/2014/main" id="{3919F895-00DB-7A0A-EB66-4C776F64B5C8}"/>
              </a:ext>
            </a:extLst>
          </p:cNvPr>
          <p:cNvGrpSpPr/>
          <p:nvPr/>
        </p:nvGrpSpPr>
        <p:grpSpPr>
          <a:xfrm>
            <a:off x="5230680" y="4271260"/>
            <a:ext cx="3132000" cy="154800"/>
            <a:chOff x="5230680" y="4271260"/>
            <a:chExt cx="3132000" cy="154800"/>
          </a:xfrm>
        </p:grpSpPr>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255FC94-B304-6D4D-D573-D214DAF496F5}"/>
                    </a:ext>
                  </a:extLst>
                </p14:cNvPr>
                <p14:cNvContentPartPr/>
                <p14:nvPr/>
              </p14:nvContentPartPr>
              <p14:xfrm>
                <a:off x="7641240" y="4273780"/>
                <a:ext cx="721440" cy="28080"/>
              </p14:xfrm>
            </p:contentPart>
          </mc:Choice>
          <mc:Fallback>
            <p:pic>
              <p:nvPicPr>
                <p:cNvPr id="15" name="Ink 14">
                  <a:extLst>
                    <a:ext uri="{FF2B5EF4-FFF2-40B4-BE49-F238E27FC236}">
                      <a16:creationId xmlns:a16="http://schemas.microsoft.com/office/drawing/2014/main" id="{7255FC94-B304-6D4D-D573-D214DAF496F5}"/>
                    </a:ext>
                  </a:extLst>
                </p:cNvPr>
                <p:cNvPicPr/>
                <p:nvPr/>
              </p:nvPicPr>
              <p:blipFill>
                <a:blip r:embed="rId23"/>
                <a:stretch>
                  <a:fillRect/>
                </a:stretch>
              </p:blipFill>
              <p:spPr>
                <a:xfrm>
                  <a:off x="7623600" y="4255780"/>
                  <a:ext cx="757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807B1E3-227E-EA78-EC58-C3BF62CE0A5D}"/>
                    </a:ext>
                  </a:extLst>
                </p14:cNvPr>
                <p14:cNvContentPartPr/>
                <p14:nvPr/>
              </p14:nvContentPartPr>
              <p14:xfrm>
                <a:off x="6749880" y="4271260"/>
                <a:ext cx="425160" cy="46440"/>
              </p14:xfrm>
            </p:contentPart>
          </mc:Choice>
          <mc:Fallback>
            <p:pic>
              <p:nvPicPr>
                <p:cNvPr id="16" name="Ink 15">
                  <a:extLst>
                    <a:ext uri="{FF2B5EF4-FFF2-40B4-BE49-F238E27FC236}">
                      <a16:creationId xmlns:a16="http://schemas.microsoft.com/office/drawing/2014/main" id="{1807B1E3-227E-EA78-EC58-C3BF62CE0A5D}"/>
                    </a:ext>
                  </a:extLst>
                </p:cNvPr>
                <p:cNvPicPr/>
                <p:nvPr/>
              </p:nvPicPr>
              <p:blipFill>
                <a:blip r:embed="rId25"/>
                <a:stretch>
                  <a:fillRect/>
                </a:stretch>
              </p:blipFill>
              <p:spPr>
                <a:xfrm>
                  <a:off x="6731880" y="4253620"/>
                  <a:ext cx="460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73FBFED-129D-9B0E-1B3A-400B387CBBAE}"/>
                    </a:ext>
                  </a:extLst>
                </p14:cNvPr>
                <p14:cNvContentPartPr/>
                <p14:nvPr/>
              </p14:nvContentPartPr>
              <p14:xfrm>
                <a:off x="5230680" y="4390060"/>
                <a:ext cx="1070640" cy="36000"/>
              </p14:xfrm>
            </p:contentPart>
          </mc:Choice>
          <mc:Fallback>
            <p:pic>
              <p:nvPicPr>
                <p:cNvPr id="18" name="Ink 17">
                  <a:extLst>
                    <a:ext uri="{FF2B5EF4-FFF2-40B4-BE49-F238E27FC236}">
                      <a16:creationId xmlns:a16="http://schemas.microsoft.com/office/drawing/2014/main" id="{C73FBFED-129D-9B0E-1B3A-400B387CBBAE}"/>
                    </a:ext>
                  </a:extLst>
                </p:cNvPr>
                <p:cNvPicPr/>
                <p:nvPr/>
              </p:nvPicPr>
              <p:blipFill>
                <a:blip r:embed="rId27"/>
                <a:stretch>
                  <a:fillRect/>
                </a:stretch>
              </p:blipFill>
              <p:spPr>
                <a:xfrm>
                  <a:off x="5213040" y="4372060"/>
                  <a:ext cx="1106280" cy="71640"/>
                </a:xfrm>
                <a:prstGeom prst="rect">
                  <a:avLst/>
                </a:prstGeom>
              </p:spPr>
            </p:pic>
          </mc:Fallback>
        </mc:AlternateContent>
      </p:grpSp>
      <p:grpSp>
        <p:nvGrpSpPr>
          <p:cNvPr id="25" name="Group 24">
            <a:extLst>
              <a:ext uri="{FF2B5EF4-FFF2-40B4-BE49-F238E27FC236}">
                <a16:creationId xmlns:a16="http://schemas.microsoft.com/office/drawing/2014/main" id="{3C73FB9A-6623-D70F-0604-0B0EA38560BA}"/>
              </a:ext>
            </a:extLst>
          </p:cNvPr>
          <p:cNvGrpSpPr/>
          <p:nvPr/>
        </p:nvGrpSpPr>
        <p:grpSpPr>
          <a:xfrm>
            <a:off x="826080" y="4253980"/>
            <a:ext cx="4188600" cy="178560"/>
            <a:chOff x="826080" y="4253980"/>
            <a:chExt cx="4188600" cy="178560"/>
          </a:xfrm>
        </p:grpSpPr>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4034104C-4E7C-378B-B1C2-27AD3D129938}"/>
                    </a:ext>
                  </a:extLst>
                </p14:cNvPr>
                <p14:cNvContentPartPr/>
                <p14:nvPr/>
              </p14:nvContentPartPr>
              <p14:xfrm>
                <a:off x="4319880" y="4321300"/>
                <a:ext cx="694800" cy="55440"/>
              </p14:xfrm>
            </p:contentPart>
          </mc:Choice>
          <mc:Fallback>
            <p:pic>
              <p:nvPicPr>
                <p:cNvPr id="20" name="Ink 19">
                  <a:extLst>
                    <a:ext uri="{FF2B5EF4-FFF2-40B4-BE49-F238E27FC236}">
                      <a16:creationId xmlns:a16="http://schemas.microsoft.com/office/drawing/2014/main" id="{4034104C-4E7C-378B-B1C2-27AD3D129938}"/>
                    </a:ext>
                  </a:extLst>
                </p:cNvPr>
                <p:cNvPicPr/>
                <p:nvPr/>
              </p:nvPicPr>
              <p:blipFill>
                <a:blip r:embed="rId29"/>
                <a:stretch>
                  <a:fillRect/>
                </a:stretch>
              </p:blipFill>
              <p:spPr>
                <a:xfrm>
                  <a:off x="4302240" y="4303300"/>
                  <a:ext cx="730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2FFB89DF-2790-D560-18E5-8B2CBCD282D4}"/>
                    </a:ext>
                  </a:extLst>
                </p14:cNvPr>
                <p14:cNvContentPartPr/>
                <p14:nvPr/>
              </p14:nvContentPartPr>
              <p14:xfrm>
                <a:off x="3179760" y="4338580"/>
                <a:ext cx="566640" cy="34560"/>
              </p14:xfrm>
            </p:contentPart>
          </mc:Choice>
          <mc:Fallback>
            <p:pic>
              <p:nvPicPr>
                <p:cNvPr id="21" name="Ink 20">
                  <a:extLst>
                    <a:ext uri="{FF2B5EF4-FFF2-40B4-BE49-F238E27FC236}">
                      <a16:creationId xmlns:a16="http://schemas.microsoft.com/office/drawing/2014/main" id="{2FFB89DF-2790-D560-18E5-8B2CBCD282D4}"/>
                    </a:ext>
                  </a:extLst>
                </p:cNvPr>
                <p:cNvPicPr/>
                <p:nvPr/>
              </p:nvPicPr>
              <p:blipFill>
                <a:blip r:embed="rId31"/>
                <a:stretch>
                  <a:fillRect/>
                </a:stretch>
              </p:blipFill>
              <p:spPr>
                <a:xfrm>
                  <a:off x="3161760" y="4320580"/>
                  <a:ext cx="602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99E3ED73-B582-51F5-8C98-FBFE95891DA9}"/>
                    </a:ext>
                  </a:extLst>
                </p14:cNvPr>
                <p14:cNvContentPartPr/>
                <p14:nvPr/>
              </p14:nvContentPartPr>
              <p14:xfrm>
                <a:off x="2358960" y="4253980"/>
                <a:ext cx="660600" cy="107280"/>
              </p14:xfrm>
            </p:contentPart>
          </mc:Choice>
          <mc:Fallback>
            <p:pic>
              <p:nvPicPr>
                <p:cNvPr id="23" name="Ink 22">
                  <a:extLst>
                    <a:ext uri="{FF2B5EF4-FFF2-40B4-BE49-F238E27FC236}">
                      <a16:creationId xmlns:a16="http://schemas.microsoft.com/office/drawing/2014/main" id="{99E3ED73-B582-51F5-8C98-FBFE95891DA9}"/>
                    </a:ext>
                  </a:extLst>
                </p:cNvPr>
                <p:cNvPicPr/>
                <p:nvPr/>
              </p:nvPicPr>
              <p:blipFill>
                <a:blip r:embed="rId33"/>
                <a:stretch>
                  <a:fillRect/>
                </a:stretch>
              </p:blipFill>
              <p:spPr>
                <a:xfrm>
                  <a:off x="2341320" y="4235980"/>
                  <a:ext cx="696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03D8AB4C-A860-0B03-1AC0-8430BF8B57FE}"/>
                    </a:ext>
                  </a:extLst>
                </p14:cNvPr>
                <p14:cNvContentPartPr/>
                <p14:nvPr/>
              </p14:nvContentPartPr>
              <p14:xfrm>
                <a:off x="826080" y="4374580"/>
                <a:ext cx="1429200" cy="57960"/>
              </p14:xfrm>
            </p:contentPart>
          </mc:Choice>
          <mc:Fallback>
            <p:pic>
              <p:nvPicPr>
                <p:cNvPr id="24" name="Ink 23">
                  <a:extLst>
                    <a:ext uri="{FF2B5EF4-FFF2-40B4-BE49-F238E27FC236}">
                      <a16:creationId xmlns:a16="http://schemas.microsoft.com/office/drawing/2014/main" id="{03D8AB4C-A860-0B03-1AC0-8430BF8B57FE}"/>
                    </a:ext>
                  </a:extLst>
                </p:cNvPr>
                <p:cNvPicPr/>
                <p:nvPr/>
              </p:nvPicPr>
              <p:blipFill>
                <a:blip r:embed="rId35"/>
                <a:stretch>
                  <a:fillRect/>
                </a:stretch>
              </p:blipFill>
              <p:spPr>
                <a:xfrm>
                  <a:off x="808080" y="4356940"/>
                  <a:ext cx="1464840" cy="9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41" name="Ink 40">
                <a:extLst>
                  <a:ext uri="{FF2B5EF4-FFF2-40B4-BE49-F238E27FC236}">
                    <a16:creationId xmlns:a16="http://schemas.microsoft.com/office/drawing/2014/main" id="{250A2523-2E2E-0647-A746-989C5FF8972F}"/>
                  </a:ext>
                </a:extLst>
              </p14:cNvPr>
              <p14:cNvContentPartPr/>
              <p14:nvPr/>
            </p14:nvContentPartPr>
            <p14:xfrm>
              <a:off x="6198360" y="5059660"/>
              <a:ext cx="1231920" cy="842040"/>
            </p14:xfrm>
          </p:contentPart>
        </mc:Choice>
        <mc:Fallback>
          <p:pic>
            <p:nvPicPr>
              <p:cNvPr id="41" name="Ink 40">
                <a:extLst>
                  <a:ext uri="{FF2B5EF4-FFF2-40B4-BE49-F238E27FC236}">
                    <a16:creationId xmlns:a16="http://schemas.microsoft.com/office/drawing/2014/main" id="{250A2523-2E2E-0647-A746-989C5FF8972F}"/>
                  </a:ext>
                </a:extLst>
              </p:cNvPr>
              <p:cNvPicPr/>
              <p:nvPr/>
            </p:nvPicPr>
            <p:blipFill>
              <a:blip r:embed="rId37"/>
              <a:stretch>
                <a:fillRect/>
              </a:stretch>
            </p:blipFill>
            <p:spPr>
              <a:xfrm>
                <a:off x="6180720" y="5041660"/>
                <a:ext cx="1267560" cy="877680"/>
              </a:xfrm>
              <a:prstGeom prst="rect">
                <a:avLst/>
              </a:prstGeom>
            </p:spPr>
          </p:pic>
        </mc:Fallback>
      </mc:AlternateContent>
      <p:grpSp>
        <p:nvGrpSpPr>
          <p:cNvPr id="44" name="Group 43">
            <a:extLst>
              <a:ext uri="{FF2B5EF4-FFF2-40B4-BE49-F238E27FC236}">
                <a16:creationId xmlns:a16="http://schemas.microsoft.com/office/drawing/2014/main" id="{87669783-C0A1-E9A7-700B-30354D93D314}"/>
              </a:ext>
            </a:extLst>
          </p:cNvPr>
          <p:cNvGrpSpPr/>
          <p:nvPr/>
        </p:nvGrpSpPr>
        <p:grpSpPr>
          <a:xfrm>
            <a:off x="384720" y="4952020"/>
            <a:ext cx="8772120" cy="844920"/>
            <a:chOff x="384720" y="4952020"/>
            <a:chExt cx="8772120" cy="844920"/>
          </a:xfrm>
        </p:grpSpPr>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716732EA-B411-C8C2-4699-5DDE4F888504}"/>
                    </a:ext>
                  </a:extLst>
                </p14:cNvPr>
                <p14:cNvContentPartPr/>
                <p14:nvPr/>
              </p14:nvContentPartPr>
              <p14:xfrm>
                <a:off x="8119320" y="4952020"/>
                <a:ext cx="797760" cy="80280"/>
              </p14:xfrm>
            </p:contentPart>
          </mc:Choice>
          <mc:Fallback>
            <p:pic>
              <p:nvPicPr>
                <p:cNvPr id="26" name="Ink 25">
                  <a:extLst>
                    <a:ext uri="{FF2B5EF4-FFF2-40B4-BE49-F238E27FC236}">
                      <a16:creationId xmlns:a16="http://schemas.microsoft.com/office/drawing/2014/main" id="{716732EA-B411-C8C2-4699-5DDE4F888504}"/>
                    </a:ext>
                  </a:extLst>
                </p:cNvPr>
                <p:cNvPicPr/>
                <p:nvPr/>
              </p:nvPicPr>
              <p:blipFill>
                <a:blip r:embed="rId39"/>
                <a:stretch>
                  <a:fillRect/>
                </a:stretch>
              </p:blipFill>
              <p:spPr>
                <a:xfrm>
                  <a:off x="8101680" y="4934020"/>
                  <a:ext cx="833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EDB38474-695A-28A8-9638-2E8E2D15DD54}"/>
                    </a:ext>
                  </a:extLst>
                </p14:cNvPr>
                <p14:cNvContentPartPr/>
                <p14:nvPr/>
              </p14:nvContentPartPr>
              <p14:xfrm>
                <a:off x="6155520" y="5017540"/>
                <a:ext cx="1738440" cy="37800"/>
              </p14:xfrm>
            </p:contentPart>
          </mc:Choice>
          <mc:Fallback>
            <p:pic>
              <p:nvPicPr>
                <p:cNvPr id="27" name="Ink 26">
                  <a:extLst>
                    <a:ext uri="{FF2B5EF4-FFF2-40B4-BE49-F238E27FC236}">
                      <a16:creationId xmlns:a16="http://schemas.microsoft.com/office/drawing/2014/main" id="{EDB38474-695A-28A8-9638-2E8E2D15DD54}"/>
                    </a:ext>
                  </a:extLst>
                </p:cNvPr>
                <p:cNvPicPr/>
                <p:nvPr/>
              </p:nvPicPr>
              <p:blipFill>
                <a:blip r:embed="rId41"/>
                <a:stretch>
                  <a:fillRect/>
                </a:stretch>
              </p:blipFill>
              <p:spPr>
                <a:xfrm>
                  <a:off x="6137880" y="4999540"/>
                  <a:ext cx="1774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39E7CC46-98ED-FF81-DB8A-A96313A056E6}"/>
                    </a:ext>
                  </a:extLst>
                </p14:cNvPr>
                <p14:cNvContentPartPr/>
                <p14:nvPr/>
              </p14:nvContentPartPr>
              <p14:xfrm>
                <a:off x="5582040" y="5038420"/>
                <a:ext cx="582480" cy="59040"/>
              </p14:xfrm>
            </p:contentPart>
          </mc:Choice>
          <mc:Fallback>
            <p:pic>
              <p:nvPicPr>
                <p:cNvPr id="29" name="Ink 28">
                  <a:extLst>
                    <a:ext uri="{FF2B5EF4-FFF2-40B4-BE49-F238E27FC236}">
                      <a16:creationId xmlns:a16="http://schemas.microsoft.com/office/drawing/2014/main" id="{39E7CC46-98ED-FF81-DB8A-A96313A056E6}"/>
                    </a:ext>
                  </a:extLst>
                </p:cNvPr>
                <p:cNvPicPr/>
                <p:nvPr/>
              </p:nvPicPr>
              <p:blipFill>
                <a:blip r:embed="rId43"/>
                <a:stretch>
                  <a:fillRect/>
                </a:stretch>
              </p:blipFill>
              <p:spPr>
                <a:xfrm>
                  <a:off x="5564040" y="5020780"/>
                  <a:ext cx="618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870301A3-A707-517B-3C43-DD359F969774}"/>
                    </a:ext>
                  </a:extLst>
                </p14:cNvPr>
                <p14:cNvContentPartPr/>
                <p14:nvPr/>
              </p14:nvContentPartPr>
              <p14:xfrm>
                <a:off x="4569720" y="5056780"/>
                <a:ext cx="775440" cy="19440"/>
              </p14:xfrm>
            </p:contentPart>
          </mc:Choice>
          <mc:Fallback>
            <p:pic>
              <p:nvPicPr>
                <p:cNvPr id="30" name="Ink 29">
                  <a:extLst>
                    <a:ext uri="{FF2B5EF4-FFF2-40B4-BE49-F238E27FC236}">
                      <a16:creationId xmlns:a16="http://schemas.microsoft.com/office/drawing/2014/main" id="{870301A3-A707-517B-3C43-DD359F969774}"/>
                    </a:ext>
                  </a:extLst>
                </p:cNvPr>
                <p:cNvPicPr/>
                <p:nvPr/>
              </p:nvPicPr>
              <p:blipFill>
                <a:blip r:embed="rId45"/>
                <a:stretch>
                  <a:fillRect/>
                </a:stretch>
              </p:blipFill>
              <p:spPr>
                <a:xfrm>
                  <a:off x="4552080" y="5039140"/>
                  <a:ext cx="811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28F7A9A5-393C-95AA-38C0-1CBB4C3C4F3D}"/>
                    </a:ext>
                  </a:extLst>
                </p14:cNvPr>
                <p14:cNvContentPartPr/>
                <p14:nvPr/>
              </p14:nvContentPartPr>
              <p14:xfrm>
                <a:off x="3432480" y="5028700"/>
                <a:ext cx="859680" cy="33480"/>
              </p14:xfrm>
            </p:contentPart>
          </mc:Choice>
          <mc:Fallback>
            <p:pic>
              <p:nvPicPr>
                <p:cNvPr id="31" name="Ink 30">
                  <a:extLst>
                    <a:ext uri="{FF2B5EF4-FFF2-40B4-BE49-F238E27FC236}">
                      <a16:creationId xmlns:a16="http://schemas.microsoft.com/office/drawing/2014/main" id="{28F7A9A5-393C-95AA-38C0-1CBB4C3C4F3D}"/>
                    </a:ext>
                  </a:extLst>
                </p:cNvPr>
                <p:cNvPicPr/>
                <p:nvPr/>
              </p:nvPicPr>
              <p:blipFill>
                <a:blip r:embed="rId47"/>
                <a:stretch>
                  <a:fillRect/>
                </a:stretch>
              </p:blipFill>
              <p:spPr>
                <a:xfrm>
                  <a:off x="3414840" y="5010700"/>
                  <a:ext cx="895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976B8390-FA35-3FB2-A60B-F470934181FA}"/>
                    </a:ext>
                  </a:extLst>
                </p14:cNvPr>
                <p14:cNvContentPartPr/>
                <p14:nvPr/>
              </p14:nvContentPartPr>
              <p14:xfrm>
                <a:off x="2334840" y="4993780"/>
                <a:ext cx="757440" cy="106560"/>
              </p14:xfrm>
            </p:contentPart>
          </mc:Choice>
          <mc:Fallback>
            <p:pic>
              <p:nvPicPr>
                <p:cNvPr id="33" name="Ink 32">
                  <a:extLst>
                    <a:ext uri="{FF2B5EF4-FFF2-40B4-BE49-F238E27FC236}">
                      <a16:creationId xmlns:a16="http://schemas.microsoft.com/office/drawing/2014/main" id="{976B8390-FA35-3FB2-A60B-F470934181FA}"/>
                    </a:ext>
                  </a:extLst>
                </p:cNvPr>
                <p:cNvPicPr/>
                <p:nvPr/>
              </p:nvPicPr>
              <p:blipFill>
                <a:blip r:embed="rId49"/>
                <a:stretch>
                  <a:fillRect/>
                </a:stretch>
              </p:blipFill>
              <p:spPr>
                <a:xfrm>
                  <a:off x="2317200" y="4976140"/>
                  <a:ext cx="793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AA1946A0-4A97-5ECE-587A-434371ACC7CA}"/>
                    </a:ext>
                  </a:extLst>
                </p14:cNvPr>
                <p14:cNvContentPartPr/>
                <p14:nvPr/>
              </p14:nvContentPartPr>
              <p14:xfrm>
                <a:off x="1231080" y="5053180"/>
                <a:ext cx="891720" cy="23400"/>
              </p14:xfrm>
            </p:contentPart>
          </mc:Choice>
          <mc:Fallback>
            <p:pic>
              <p:nvPicPr>
                <p:cNvPr id="34" name="Ink 33">
                  <a:extLst>
                    <a:ext uri="{FF2B5EF4-FFF2-40B4-BE49-F238E27FC236}">
                      <a16:creationId xmlns:a16="http://schemas.microsoft.com/office/drawing/2014/main" id="{AA1946A0-4A97-5ECE-587A-434371ACC7CA}"/>
                    </a:ext>
                  </a:extLst>
                </p:cNvPr>
                <p:cNvPicPr/>
                <p:nvPr/>
              </p:nvPicPr>
              <p:blipFill>
                <a:blip r:embed="rId51"/>
                <a:stretch>
                  <a:fillRect/>
                </a:stretch>
              </p:blipFill>
              <p:spPr>
                <a:xfrm>
                  <a:off x="1213440" y="5035180"/>
                  <a:ext cx="9273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402B77A0-B46C-1FF2-97F2-A5EB8AD58657}"/>
                    </a:ext>
                  </a:extLst>
                </p14:cNvPr>
                <p14:cNvContentPartPr/>
                <p14:nvPr/>
              </p14:nvContentPartPr>
              <p14:xfrm>
                <a:off x="384720" y="5006020"/>
                <a:ext cx="425520" cy="92880"/>
              </p14:xfrm>
            </p:contentPart>
          </mc:Choice>
          <mc:Fallback>
            <p:pic>
              <p:nvPicPr>
                <p:cNvPr id="35" name="Ink 34">
                  <a:extLst>
                    <a:ext uri="{FF2B5EF4-FFF2-40B4-BE49-F238E27FC236}">
                      <a16:creationId xmlns:a16="http://schemas.microsoft.com/office/drawing/2014/main" id="{402B77A0-B46C-1FF2-97F2-A5EB8AD58657}"/>
                    </a:ext>
                  </a:extLst>
                </p:cNvPr>
                <p:cNvPicPr/>
                <p:nvPr/>
              </p:nvPicPr>
              <p:blipFill>
                <a:blip r:embed="rId53"/>
                <a:stretch>
                  <a:fillRect/>
                </a:stretch>
              </p:blipFill>
              <p:spPr>
                <a:xfrm>
                  <a:off x="366720" y="4988380"/>
                  <a:ext cx="461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Ink 36">
                  <a:extLst>
                    <a:ext uri="{FF2B5EF4-FFF2-40B4-BE49-F238E27FC236}">
                      <a16:creationId xmlns:a16="http://schemas.microsoft.com/office/drawing/2014/main" id="{123DF675-F6F0-B7D8-93ED-34924089736C}"/>
                    </a:ext>
                  </a:extLst>
                </p14:cNvPr>
                <p14:cNvContentPartPr/>
                <p14:nvPr/>
              </p14:nvContentPartPr>
              <p14:xfrm>
                <a:off x="8516760" y="5666260"/>
                <a:ext cx="507240" cy="46800"/>
              </p14:xfrm>
            </p:contentPart>
          </mc:Choice>
          <mc:Fallback>
            <p:pic>
              <p:nvPicPr>
                <p:cNvPr id="37" name="Ink 36">
                  <a:extLst>
                    <a:ext uri="{FF2B5EF4-FFF2-40B4-BE49-F238E27FC236}">
                      <a16:creationId xmlns:a16="http://schemas.microsoft.com/office/drawing/2014/main" id="{123DF675-F6F0-B7D8-93ED-34924089736C}"/>
                    </a:ext>
                  </a:extLst>
                </p:cNvPr>
                <p:cNvPicPr/>
                <p:nvPr/>
              </p:nvPicPr>
              <p:blipFill>
                <a:blip r:embed="rId55"/>
                <a:stretch>
                  <a:fillRect/>
                </a:stretch>
              </p:blipFill>
              <p:spPr>
                <a:xfrm>
                  <a:off x="8498760" y="5648620"/>
                  <a:ext cx="542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Ink 37">
                  <a:extLst>
                    <a:ext uri="{FF2B5EF4-FFF2-40B4-BE49-F238E27FC236}">
                      <a16:creationId xmlns:a16="http://schemas.microsoft.com/office/drawing/2014/main" id="{7CF617A4-4FB5-E73A-3BA6-3CE98C5E02B7}"/>
                    </a:ext>
                  </a:extLst>
                </p14:cNvPr>
                <p14:cNvContentPartPr/>
                <p14:nvPr/>
              </p14:nvContentPartPr>
              <p14:xfrm>
                <a:off x="7648080" y="5697940"/>
                <a:ext cx="646920" cy="36720"/>
              </p14:xfrm>
            </p:contentPart>
          </mc:Choice>
          <mc:Fallback>
            <p:pic>
              <p:nvPicPr>
                <p:cNvPr id="38" name="Ink 37">
                  <a:extLst>
                    <a:ext uri="{FF2B5EF4-FFF2-40B4-BE49-F238E27FC236}">
                      <a16:creationId xmlns:a16="http://schemas.microsoft.com/office/drawing/2014/main" id="{7CF617A4-4FB5-E73A-3BA6-3CE98C5E02B7}"/>
                    </a:ext>
                  </a:extLst>
                </p:cNvPr>
                <p:cNvPicPr/>
                <p:nvPr/>
              </p:nvPicPr>
              <p:blipFill>
                <a:blip r:embed="rId57"/>
                <a:stretch>
                  <a:fillRect/>
                </a:stretch>
              </p:blipFill>
              <p:spPr>
                <a:xfrm>
                  <a:off x="7630080" y="5679940"/>
                  <a:ext cx="6825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Ink 38">
                  <a:extLst>
                    <a:ext uri="{FF2B5EF4-FFF2-40B4-BE49-F238E27FC236}">
                      <a16:creationId xmlns:a16="http://schemas.microsoft.com/office/drawing/2014/main" id="{847B5B96-50E6-0332-3912-288228F875F7}"/>
                    </a:ext>
                  </a:extLst>
                </p14:cNvPr>
                <p14:cNvContentPartPr/>
                <p14:nvPr/>
              </p14:nvContentPartPr>
              <p14:xfrm>
                <a:off x="6582120" y="5745100"/>
                <a:ext cx="684720" cy="37440"/>
              </p14:xfrm>
            </p:contentPart>
          </mc:Choice>
          <mc:Fallback>
            <p:pic>
              <p:nvPicPr>
                <p:cNvPr id="39" name="Ink 38">
                  <a:extLst>
                    <a:ext uri="{FF2B5EF4-FFF2-40B4-BE49-F238E27FC236}">
                      <a16:creationId xmlns:a16="http://schemas.microsoft.com/office/drawing/2014/main" id="{847B5B96-50E6-0332-3912-288228F875F7}"/>
                    </a:ext>
                  </a:extLst>
                </p:cNvPr>
                <p:cNvPicPr/>
                <p:nvPr/>
              </p:nvPicPr>
              <p:blipFill>
                <a:blip r:embed="rId59"/>
                <a:stretch>
                  <a:fillRect/>
                </a:stretch>
              </p:blipFill>
              <p:spPr>
                <a:xfrm>
                  <a:off x="6564480" y="5727460"/>
                  <a:ext cx="720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Ink 42">
                  <a:extLst>
                    <a:ext uri="{FF2B5EF4-FFF2-40B4-BE49-F238E27FC236}">
                      <a16:creationId xmlns:a16="http://schemas.microsoft.com/office/drawing/2014/main" id="{3E79AA94-6CF5-C323-6051-C5F583099783}"/>
                    </a:ext>
                  </a:extLst>
                </p14:cNvPr>
                <p14:cNvContentPartPr/>
                <p14:nvPr/>
              </p14:nvContentPartPr>
              <p14:xfrm>
                <a:off x="6089280" y="5051740"/>
                <a:ext cx="3067560" cy="745200"/>
              </p14:xfrm>
            </p:contentPart>
          </mc:Choice>
          <mc:Fallback>
            <p:pic>
              <p:nvPicPr>
                <p:cNvPr id="43" name="Ink 42">
                  <a:extLst>
                    <a:ext uri="{FF2B5EF4-FFF2-40B4-BE49-F238E27FC236}">
                      <a16:creationId xmlns:a16="http://schemas.microsoft.com/office/drawing/2014/main" id="{3E79AA94-6CF5-C323-6051-C5F583099783}"/>
                    </a:ext>
                  </a:extLst>
                </p:cNvPr>
                <p:cNvPicPr/>
                <p:nvPr/>
              </p:nvPicPr>
              <p:blipFill>
                <a:blip r:embed="rId61"/>
                <a:stretch>
                  <a:fillRect/>
                </a:stretch>
              </p:blipFill>
              <p:spPr>
                <a:xfrm>
                  <a:off x="6071280" y="5034100"/>
                  <a:ext cx="3103200" cy="780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2">
            <p14:nvContentPartPr>
              <p14:cNvPr id="45" name="Ink 44">
                <a:extLst>
                  <a:ext uri="{FF2B5EF4-FFF2-40B4-BE49-F238E27FC236}">
                    <a16:creationId xmlns:a16="http://schemas.microsoft.com/office/drawing/2014/main" id="{F54AB712-D35D-8A5C-BD9C-3AD2C5E167E6}"/>
                  </a:ext>
                </a:extLst>
              </p14:cNvPr>
              <p14:cNvContentPartPr/>
              <p14:nvPr/>
            </p14:nvContentPartPr>
            <p14:xfrm>
              <a:off x="6057960" y="4978660"/>
              <a:ext cx="1359720" cy="892080"/>
            </p14:xfrm>
          </p:contentPart>
        </mc:Choice>
        <mc:Fallback>
          <p:pic>
            <p:nvPicPr>
              <p:cNvPr id="45" name="Ink 44">
                <a:extLst>
                  <a:ext uri="{FF2B5EF4-FFF2-40B4-BE49-F238E27FC236}">
                    <a16:creationId xmlns:a16="http://schemas.microsoft.com/office/drawing/2014/main" id="{F54AB712-D35D-8A5C-BD9C-3AD2C5E167E6}"/>
                  </a:ext>
                </a:extLst>
              </p:cNvPr>
              <p:cNvPicPr/>
              <p:nvPr/>
            </p:nvPicPr>
            <p:blipFill>
              <a:blip r:embed="rId63"/>
              <a:stretch>
                <a:fillRect/>
              </a:stretch>
            </p:blipFill>
            <p:spPr>
              <a:xfrm>
                <a:off x="6026640" y="4947340"/>
                <a:ext cx="1422360" cy="954720"/>
              </a:xfrm>
              <a:prstGeom prst="rect">
                <a:avLst/>
              </a:prstGeom>
            </p:spPr>
          </p:pic>
        </mc:Fallback>
      </mc:AlternateContent>
      <p:grpSp>
        <p:nvGrpSpPr>
          <p:cNvPr id="48" name="Group 47">
            <a:extLst>
              <a:ext uri="{FF2B5EF4-FFF2-40B4-BE49-F238E27FC236}">
                <a16:creationId xmlns:a16="http://schemas.microsoft.com/office/drawing/2014/main" id="{65529D3C-16B0-C769-DA36-BACAD46EF76E}"/>
              </a:ext>
            </a:extLst>
          </p:cNvPr>
          <p:cNvGrpSpPr/>
          <p:nvPr/>
        </p:nvGrpSpPr>
        <p:grpSpPr>
          <a:xfrm>
            <a:off x="8889360" y="715540"/>
            <a:ext cx="243720" cy="1818000"/>
            <a:chOff x="8889360" y="715540"/>
            <a:chExt cx="243720" cy="1818000"/>
          </a:xfrm>
        </p:grpSpPr>
        <mc:AlternateContent xmlns:mc="http://schemas.openxmlformats.org/markup-compatibility/2006">
          <mc:Choice xmlns:p14="http://schemas.microsoft.com/office/powerpoint/2010/main" xmlns:aink="http://schemas.microsoft.com/office/drawing/2016/ink" Requires="p14 aink">
            <p:contentPart p14:bwMode="auto" r:id="rId64">
              <p14:nvContentPartPr>
                <p14:cNvPr id="46" name="Ink 45">
                  <a:extLst>
                    <a:ext uri="{FF2B5EF4-FFF2-40B4-BE49-F238E27FC236}">
                      <a16:creationId xmlns:a16="http://schemas.microsoft.com/office/drawing/2014/main" id="{CEFAA238-C75C-A78C-441E-EF62F1850BF1}"/>
                    </a:ext>
                  </a:extLst>
                </p14:cNvPr>
                <p14:cNvContentPartPr/>
                <p14:nvPr/>
              </p14:nvContentPartPr>
              <p14:xfrm>
                <a:off x="8889360" y="805180"/>
                <a:ext cx="12960" cy="16560"/>
              </p14:xfrm>
            </p:contentPart>
          </mc:Choice>
          <mc:Fallback>
            <p:pic>
              <p:nvPicPr>
                <p:cNvPr id="46" name="Ink 45">
                  <a:extLst>
                    <a:ext uri="{FF2B5EF4-FFF2-40B4-BE49-F238E27FC236}">
                      <a16:creationId xmlns:a16="http://schemas.microsoft.com/office/drawing/2014/main" id="{CEFAA238-C75C-A78C-441E-EF62F1850BF1}"/>
                    </a:ext>
                  </a:extLst>
                </p:cNvPr>
                <p:cNvPicPr/>
                <p:nvPr/>
              </p:nvPicPr>
              <p:blipFill>
                <a:blip r:embed="rId65"/>
                <a:stretch>
                  <a:fillRect/>
                </a:stretch>
              </p:blipFill>
              <p:spPr>
                <a:xfrm>
                  <a:off x="8858040" y="773860"/>
                  <a:ext cx="75600" cy="79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6">
              <p14:nvContentPartPr>
                <p14:cNvPr id="47" name="Ink 46">
                  <a:extLst>
                    <a:ext uri="{FF2B5EF4-FFF2-40B4-BE49-F238E27FC236}">
                      <a16:creationId xmlns:a16="http://schemas.microsoft.com/office/drawing/2014/main" id="{C7E46C20-C5C2-3FB6-FA15-DA926552FDA0}"/>
                    </a:ext>
                  </a:extLst>
                </p14:cNvPr>
                <p14:cNvContentPartPr/>
                <p14:nvPr/>
              </p14:nvContentPartPr>
              <p14:xfrm>
                <a:off x="8962080" y="715540"/>
                <a:ext cx="171000" cy="1818000"/>
              </p14:xfrm>
            </p:contentPart>
          </mc:Choice>
          <mc:Fallback>
            <p:pic>
              <p:nvPicPr>
                <p:cNvPr id="47" name="Ink 46">
                  <a:extLst>
                    <a:ext uri="{FF2B5EF4-FFF2-40B4-BE49-F238E27FC236}">
                      <a16:creationId xmlns:a16="http://schemas.microsoft.com/office/drawing/2014/main" id="{C7E46C20-C5C2-3FB6-FA15-DA926552FDA0}"/>
                    </a:ext>
                  </a:extLst>
                </p:cNvPr>
                <p:cNvPicPr/>
                <p:nvPr/>
              </p:nvPicPr>
              <p:blipFill>
                <a:blip r:embed="rId67"/>
                <a:stretch>
                  <a:fillRect/>
                </a:stretch>
              </p:blipFill>
              <p:spPr>
                <a:xfrm>
                  <a:off x="8930760" y="684220"/>
                  <a:ext cx="233640" cy="1880640"/>
                </a:xfrm>
                <a:prstGeom prst="rect">
                  <a:avLst/>
                </a:prstGeom>
              </p:spPr>
            </p:pic>
          </mc:Fallback>
        </mc:AlternateContent>
      </p:grpSp>
    </p:spTree>
    <p:extLst>
      <p:ext uri="{BB962C8B-B14F-4D97-AF65-F5344CB8AC3E}">
        <p14:creationId xmlns:p14="http://schemas.microsoft.com/office/powerpoint/2010/main" val="18830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1E30C0C-9BC0-0489-FC93-3B5365C2D0C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2CF7AA7-5C6A-E755-1A59-0CEAE40E70C7}"/>
              </a:ext>
            </a:extLst>
          </p:cNvPr>
          <p:cNvSpPr/>
          <p:nvPr/>
        </p:nvSpPr>
        <p:spPr>
          <a:xfrm>
            <a:off x="0" y="0"/>
            <a:ext cx="9288250" cy="44450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677E280-0F79-F4CA-7932-E8C48ACBF5D1}"/>
              </a:ext>
            </a:extLst>
          </p:cNvPr>
          <p:cNvSpPr txBox="1"/>
          <p:nvPr/>
        </p:nvSpPr>
        <p:spPr>
          <a:xfrm>
            <a:off x="133351" y="0"/>
            <a:ext cx="8515349" cy="3477875"/>
          </a:xfrm>
          <a:prstGeom prst="rect">
            <a:avLst/>
          </a:prstGeom>
          <a:noFill/>
        </p:spPr>
        <p:txBody>
          <a:bodyPr wrap="square" rtlCol="0">
            <a:spAutoFit/>
          </a:bodyPr>
          <a:lstStyle/>
          <a:p>
            <a:pPr algn="r"/>
            <a:r>
              <a:rPr lang="he-IL" sz="4400" b="1">
                <a:solidFill>
                  <a:srgbClr val="FFFF00"/>
                </a:solidFill>
                <a:cs typeface="+mj-cs"/>
              </a:rPr>
              <a:t>ספר בראשית פרק כב' יז-יח</a:t>
            </a:r>
          </a:p>
          <a:p>
            <a:pPr algn="r"/>
            <a:r>
              <a:rPr lang="he-IL" sz="4400">
                <a:solidFill>
                  <a:srgbClr val="FFFF00"/>
                </a:solidFill>
                <a:cs typeface="+mj-cs"/>
              </a:rPr>
              <a:t>יז  כִּֽי־בָרֵ֣ךְ אֲבָרֶכְךָ֗ וְהַרְבָּ֨ה אַרְבֶּ֤ה אֶֽת־זַרְעֲךָ֙ כְּכֹוכְבֵ֣י הַשָּׁמַ֔יִם וְכַחֹ֕ול אֲשֶׁ֖ר עַל־שְׂפַ֣ת הַיָּ֑ם וְיִרַ֣שׁ זַרְעֲךָ֔ אֵ֖ת שַׁ֥עַר אֹיְבָֽיו׃ </a:t>
            </a:r>
            <a:r>
              <a:rPr lang="he-IL" sz="4400">
                <a:solidFill>
                  <a:srgbClr val="FFC000"/>
                </a:solidFill>
                <a:cs typeface="+mj-cs"/>
              </a:rPr>
              <a:t>יח  וְהִתְבָּרֲכ֣וּ בְזַרְעֲךָ֔ כֹּ֖ל גֹּויֵ֣י הָאָ֑רֶץ עֵ֕קֶב אֲשֶׁ֥ר שָׁמַ֖עְתָּ בְּקֹלִֽי׃</a:t>
            </a:r>
          </a:p>
        </p:txBody>
      </p:sp>
      <p:sp>
        <p:nvSpPr>
          <p:cNvPr id="8" name="TextBox 7">
            <a:extLst>
              <a:ext uri="{FF2B5EF4-FFF2-40B4-BE49-F238E27FC236}">
                <a16:creationId xmlns:a16="http://schemas.microsoft.com/office/drawing/2014/main" id="{A1A070F4-B670-6CC1-C63C-4070EF6FEC4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B73491E8-DCC8-C528-39A8-9837DC40A9AD}"/>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1065EC47-00C3-C736-ABEB-850087772CD8}"/>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1065EC47-00C3-C736-ABEB-850087772CD8}"/>
                  </a:ext>
                </a:extLst>
              </p:cNvPr>
              <p:cNvPicPr/>
              <p:nvPr/>
            </p:nvPicPr>
            <p:blipFill>
              <a:blip r:embed="rId5"/>
              <a:stretch>
                <a:fillRect/>
              </a:stretch>
            </p:blipFill>
            <p:spPr>
              <a:xfrm>
                <a:off x="-649200" y="5725300"/>
                <a:ext cx="64440" cy="65520"/>
              </a:xfrm>
              <a:prstGeom prst="rect">
                <a:avLst/>
              </a:prstGeom>
            </p:spPr>
          </p:pic>
        </mc:Fallback>
      </mc:AlternateContent>
      <p:grpSp>
        <p:nvGrpSpPr>
          <p:cNvPr id="9" name="Group 8">
            <a:extLst>
              <a:ext uri="{FF2B5EF4-FFF2-40B4-BE49-F238E27FC236}">
                <a16:creationId xmlns:a16="http://schemas.microsoft.com/office/drawing/2014/main" id="{DD8233FE-7026-11B2-E57F-C15ED4790F1C}"/>
              </a:ext>
            </a:extLst>
          </p:cNvPr>
          <p:cNvGrpSpPr/>
          <p:nvPr/>
        </p:nvGrpSpPr>
        <p:grpSpPr>
          <a:xfrm>
            <a:off x="3077520" y="618340"/>
            <a:ext cx="5260320" cy="144720"/>
            <a:chOff x="3077520" y="618340"/>
            <a:chExt cx="5260320" cy="14472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A6E7E407-EE8F-0F5A-E82B-848A9E542898}"/>
                    </a:ext>
                  </a:extLst>
                </p14:cNvPr>
                <p14:cNvContentPartPr/>
                <p14:nvPr/>
              </p14:nvContentPartPr>
              <p14:xfrm>
                <a:off x="6010080" y="696820"/>
                <a:ext cx="2327760" cy="66240"/>
              </p14:xfrm>
            </p:contentPart>
          </mc:Choice>
          <mc:Fallback>
            <p:pic>
              <p:nvPicPr>
                <p:cNvPr id="2" name="Ink 1">
                  <a:extLst>
                    <a:ext uri="{FF2B5EF4-FFF2-40B4-BE49-F238E27FC236}">
                      <a16:creationId xmlns:a16="http://schemas.microsoft.com/office/drawing/2014/main" id="{A6E7E407-EE8F-0F5A-E82B-848A9E542898}"/>
                    </a:ext>
                  </a:extLst>
                </p:cNvPr>
                <p:cNvPicPr/>
                <p:nvPr/>
              </p:nvPicPr>
              <p:blipFill>
                <a:blip r:embed="rId7"/>
                <a:stretch>
                  <a:fillRect/>
                </a:stretch>
              </p:blipFill>
              <p:spPr>
                <a:xfrm>
                  <a:off x="5992080" y="679180"/>
                  <a:ext cx="2363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8FDB680-5ABE-40C7-E440-9EB1A8458689}"/>
                    </a:ext>
                  </a:extLst>
                </p14:cNvPr>
                <p14:cNvContentPartPr/>
                <p14:nvPr/>
              </p14:nvContentPartPr>
              <p14:xfrm>
                <a:off x="4371360" y="635980"/>
                <a:ext cx="499680" cy="69840"/>
              </p14:xfrm>
            </p:contentPart>
          </mc:Choice>
          <mc:Fallback>
            <p:pic>
              <p:nvPicPr>
                <p:cNvPr id="4" name="Ink 3">
                  <a:extLst>
                    <a:ext uri="{FF2B5EF4-FFF2-40B4-BE49-F238E27FC236}">
                      <a16:creationId xmlns:a16="http://schemas.microsoft.com/office/drawing/2014/main" id="{08FDB680-5ABE-40C7-E440-9EB1A8458689}"/>
                    </a:ext>
                  </a:extLst>
                </p:cNvPr>
                <p:cNvPicPr/>
                <p:nvPr/>
              </p:nvPicPr>
              <p:blipFill>
                <a:blip r:embed="rId9"/>
                <a:stretch>
                  <a:fillRect/>
                </a:stretch>
              </p:blipFill>
              <p:spPr>
                <a:xfrm>
                  <a:off x="4353720" y="618340"/>
                  <a:ext cx="535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D0466DE6-3250-156A-68AB-C5AB57045915}"/>
                    </a:ext>
                  </a:extLst>
                </p14:cNvPr>
                <p14:cNvContentPartPr/>
                <p14:nvPr/>
              </p14:nvContentPartPr>
              <p14:xfrm>
                <a:off x="3077520" y="618340"/>
                <a:ext cx="983880" cy="58320"/>
              </p14:xfrm>
            </p:contentPart>
          </mc:Choice>
          <mc:Fallback>
            <p:pic>
              <p:nvPicPr>
                <p:cNvPr id="5" name="Ink 4">
                  <a:extLst>
                    <a:ext uri="{FF2B5EF4-FFF2-40B4-BE49-F238E27FC236}">
                      <a16:creationId xmlns:a16="http://schemas.microsoft.com/office/drawing/2014/main" id="{D0466DE6-3250-156A-68AB-C5AB57045915}"/>
                    </a:ext>
                  </a:extLst>
                </p:cNvPr>
                <p:cNvPicPr/>
                <p:nvPr/>
              </p:nvPicPr>
              <p:blipFill>
                <a:blip r:embed="rId11"/>
                <a:stretch>
                  <a:fillRect/>
                </a:stretch>
              </p:blipFill>
              <p:spPr>
                <a:xfrm>
                  <a:off x="3059520" y="600340"/>
                  <a:ext cx="1019520" cy="93960"/>
                </a:xfrm>
                <a:prstGeom prst="rect">
                  <a:avLst/>
                </a:prstGeom>
              </p:spPr>
            </p:pic>
          </mc:Fallback>
        </mc:AlternateContent>
      </p:grpSp>
      <p:grpSp>
        <p:nvGrpSpPr>
          <p:cNvPr id="13" name="Group 12">
            <a:extLst>
              <a:ext uri="{FF2B5EF4-FFF2-40B4-BE49-F238E27FC236}">
                <a16:creationId xmlns:a16="http://schemas.microsoft.com/office/drawing/2014/main" id="{924E76B9-66CF-4961-372D-5650A4916487}"/>
              </a:ext>
            </a:extLst>
          </p:cNvPr>
          <p:cNvGrpSpPr/>
          <p:nvPr/>
        </p:nvGrpSpPr>
        <p:grpSpPr>
          <a:xfrm>
            <a:off x="4719840" y="1431220"/>
            <a:ext cx="3237480" cy="83880"/>
            <a:chOff x="4719840" y="1431220"/>
            <a:chExt cx="3237480" cy="8388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80CC4FB-5C54-D464-78DF-14A37EF699CD}"/>
                    </a:ext>
                  </a:extLst>
                </p14:cNvPr>
                <p14:cNvContentPartPr/>
                <p14:nvPr/>
              </p14:nvContentPartPr>
              <p14:xfrm>
                <a:off x="6602280" y="1431220"/>
                <a:ext cx="1355040" cy="83880"/>
              </p14:xfrm>
            </p:contentPart>
          </mc:Choice>
          <mc:Fallback>
            <p:pic>
              <p:nvPicPr>
                <p:cNvPr id="11" name="Ink 10">
                  <a:extLst>
                    <a:ext uri="{FF2B5EF4-FFF2-40B4-BE49-F238E27FC236}">
                      <a16:creationId xmlns:a16="http://schemas.microsoft.com/office/drawing/2014/main" id="{A80CC4FB-5C54-D464-78DF-14A37EF699CD}"/>
                    </a:ext>
                  </a:extLst>
                </p:cNvPr>
                <p:cNvPicPr/>
                <p:nvPr/>
              </p:nvPicPr>
              <p:blipFill>
                <a:blip r:embed="rId13"/>
                <a:stretch>
                  <a:fillRect/>
                </a:stretch>
              </p:blipFill>
              <p:spPr>
                <a:xfrm>
                  <a:off x="6584640" y="1413580"/>
                  <a:ext cx="1390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811FEB4-44D8-A135-1B2C-3AC29616A1FB}"/>
                    </a:ext>
                  </a:extLst>
                </p14:cNvPr>
                <p14:cNvContentPartPr/>
                <p14:nvPr/>
              </p14:nvContentPartPr>
              <p14:xfrm>
                <a:off x="4719840" y="1434100"/>
                <a:ext cx="1802880" cy="67680"/>
              </p14:xfrm>
            </p:contentPart>
          </mc:Choice>
          <mc:Fallback>
            <p:pic>
              <p:nvPicPr>
                <p:cNvPr id="12" name="Ink 11">
                  <a:extLst>
                    <a:ext uri="{FF2B5EF4-FFF2-40B4-BE49-F238E27FC236}">
                      <a16:creationId xmlns:a16="http://schemas.microsoft.com/office/drawing/2014/main" id="{C811FEB4-44D8-A135-1B2C-3AC29616A1FB}"/>
                    </a:ext>
                  </a:extLst>
                </p:cNvPr>
                <p:cNvPicPr/>
                <p:nvPr/>
              </p:nvPicPr>
              <p:blipFill>
                <a:blip r:embed="rId15"/>
                <a:stretch>
                  <a:fillRect/>
                </a:stretch>
              </p:blipFill>
              <p:spPr>
                <a:xfrm>
                  <a:off x="4702200" y="1416460"/>
                  <a:ext cx="1838520" cy="103320"/>
                </a:xfrm>
                <a:prstGeom prst="rect">
                  <a:avLst/>
                </a:prstGeom>
              </p:spPr>
            </p:pic>
          </mc:Fallback>
        </mc:AlternateContent>
      </p:grpSp>
      <p:grpSp>
        <p:nvGrpSpPr>
          <p:cNvPr id="19" name="Group 18">
            <a:extLst>
              <a:ext uri="{FF2B5EF4-FFF2-40B4-BE49-F238E27FC236}">
                <a16:creationId xmlns:a16="http://schemas.microsoft.com/office/drawing/2014/main" id="{8D2BF261-664E-7418-A773-3D91A7AE82AB}"/>
              </a:ext>
            </a:extLst>
          </p:cNvPr>
          <p:cNvGrpSpPr/>
          <p:nvPr/>
        </p:nvGrpSpPr>
        <p:grpSpPr>
          <a:xfrm>
            <a:off x="727800" y="1324660"/>
            <a:ext cx="4369680" cy="173880"/>
            <a:chOff x="727800" y="1324660"/>
            <a:chExt cx="4369680" cy="17388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B4E97256-20BF-48DB-6094-D6E2230E78B6}"/>
                    </a:ext>
                  </a:extLst>
                </p14:cNvPr>
                <p14:cNvContentPartPr/>
                <p14:nvPr/>
              </p14:nvContentPartPr>
              <p14:xfrm>
                <a:off x="3715800" y="1414300"/>
                <a:ext cx="1381680" cy="84240"/>
              </p14:xfrm>
            </p:contentPart>
          </mc:Choice>
          <mc:Fallback>
            <p:pic>
              <p:nvPicPr>
                <p:cNvPr id="14" name="Ink 13">
                  <a:extLst>
                    <a:ext uri="{FF2B5EF4-FFF2-40B4-BE49-F238E27FC236}">
                      <a16:creationId xmlns:a16="http://schemas.microsoft.com/office/drawing/2014/main" id="{B4E97256-20BF-48DB-6094-D6E2230E78B6}"/>
                    </a:ext>
                  </a:extLst>
                </p:cNvPr>
                <p:cNvPicPr/>
                <p:nvPr/>
              </p:nvPicPr>
              <p:blipFill>
                <a:blip r:embed="rId17"/>
                <a:stretch>
                  <a:fillRect/>
                </a:stretch>
              </p:blipFill>
              <p:spPr>
                <a:xfrm>
                  <a:off x="3697800" y="1396300"/>
                  <a:ext cx="1417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D1E1021B-815E-F1D6-1CF0-DD25AEA53A5E}"/>
                    </a:ext>
                  </a:extLst>
                </p14:cNvPr>
                <p14:cNvContentPartPr/>
                <p14:nvPr/>
              </p14:nvContentPartPr>
              <p14:xfrm>
                <a:off x="2501160" y="1380820"/>
                <a:ext cx="1256400" cy="86400"/>
              </p14:xfrm>
            </p:contentPart>
          </mc:Choice>
          <mc:Fallback>
            <p:pic>
              <p:nvPicPr>
                <p:cNvPr id="15" name="Ink 14">
                  <a:extLst>
                    <a:ext uri="{FF2B5EF4-FFF2-40B4-BE49-F238E27FC236}">
                      <a16:creationId xmlns:a16="http://schemas.microsoft.com/office/drawing/2014/main" id="{D1E1021B-815E-F1D6-1CF0-DD25AEA53A5E}"/>
                    </a:ext>
                  </a:extLst>
                </p:cNvPr>
                <p:cNvPicPr/>
                <p:nvPr/>
              </p:nvPicPr>
              <p:blipFill>
                <a:blip r:embed="rId19"/>
                <a:stretch>
                  <a:fillRect/>
                </a:stretch>
              </p:blipFill>
              <p:spPr>
                <a:xfrm>
                  <a:off x="2483520" y="1362820"/>
                  <a:ext cx="1292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5DDA6E9F-1FC8-88EB-A0D3-309E58189B40}"/>
                    </a:ext>
                  </a:extLst>
                </p14:cNvPr>
                <p14:cNvContentPartPr/>
                <p14:nvPr/>
              </p14:nvContentPartPr>
              <p14:xfrm>
                <a:off x="1823640" y="1324660"/>
                <a:ext cx="626040" cy="104400"/>
              </p14:xfrm>
            </p:contentPart>
          </mc:Choice>
          <mc:Fallback>
            <p:pic>
              <p:nvPicPr>
                <p:cNvPr id="17" name="Ink 16">
                  <a:extLst>
                    <a:ext uri="{FF2B5EF4-FFF2-40B4-BE49-F238E27FC236}">
                      <a16:creationId xmlns:a16="http://schemas.microsoft.com/office/drawing/2014/main" id="{5DDA6E9F-1FC8-88EB-A0D3-309E58189B40}"/>
                    </a:ext>
                  </a:extLst>
                </p:cNvPr>
                <p:cNvPicPr/>
                <p:nvPr/>
              </p:nvPicPr>
              <p:blipFill>
                <a:blip r:embed="rId21"/>
                <a:stretch>
                  <a:fillRect/>
                </a:stretch>
              </p:blipFill>
              <p:spPr>
                <a:xfrm>
                  <a:off x="1805640" y="1306660"/>
                  <a:ext cx="661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816BCA23-DB3E-9528-8449-BA93B07B1D2E}"/>
                    </a:ext>
                  </a:extLst>
                </p14:cNvPr>
                <p14:cNvContentPartPr/>
                <p14:nvPr/>
              </p14:nvContentPartPr>
              <p14:xfrm>
                <a:off x="727800" y="1418260"/>
                <a:ext cx="1082160" cy="31320"/>
              </p14:xfrm>
            </p:contentPart>
          </mc:Choice>
          <mc:Fallback>
            <p:pic>
              <p:nvPicPr>
                <p:cNvPr id="18" name="Ink 17">
                  <a:extLst>
                    <a:ext uri="{FF2B5EF4-FFF2-40B4-BE49-F238E27FC236}">
                      <a16:creationId xmlns:a16="http://schemas.microsoft.com/office/drawing/2014/main" id="{816BCA23-DB3E-9528-8449-BA93B07B1D2E}"/>
                    </a:ext>
                  </a:extLst>
                </p:cNvPr>
                <p:cNvPicPr/>
                <p:nvPr/>
              </p:nvPicPr>
              <p:blipFill>
                <a:blip r:embed="rId23"/>
                <a:stretch>
                  <a:fillRect/>
                </a:stretch>
              </p:blipFill>
              <p:spPr>
                <a:xfrm>
                  <a:off x="709800" y="1400620"/>
                  <a:ext cx="111780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3" name="Ink 22">
                <a:extLst>
                  <a:ext uri="{FF2B5EF4-FFF2-40B4-BE49-F238E27FC236}">
                    <a16:creationId xmlns:a16="http://schemas.microsoft.com/office/drawing/2014/main" id="{1BE5174B-C00E-961E-0BD5-8D3A6C6410B3}"/>
                  </a:ext>
                </a:extLst>
              </p14:cNvPr>
              <p14:cNvContentPartPr/>
              <p14:nvPr/>
            </p14:nvContentPartPr>
            <p14:xfrm>
              <a:off x="4587000" y="2081740"/>
              <a:ext cx="990720" cy="53640"/>
            </p14:xfrm>
          </p:contentPart>
        </mc:Choice>
        <mc:Fallback>
          <p:pic>
            <p:nvPicPr>
              <p:cNvPr id="23" name="Ink 22">
                <a:extLst>
                  <a:ext uri="{FF2B5EF4-FFF2-40B4-BE49-F238E27FC236}">
                    <a16:creationId xmlns:a16="http://schemas.microsoft.com/office/drawing/2014/main" id="{1BE5174B-C00E-961E-0BD5-8D3A6C6410B3}"/>
                  </a:ext>
                </a:extLst>
              </p:cNvPr>
              <p:cNvPicPr/>
              <p:nvPr/>
            </p:nvPicPr>
            <p:blipFill>
              <a:blip r:embed="rId25"/>
              <a:stretch>
                <a:fillRect/>
              </a:stretch>
            </p:blipFill>
            <p:spPr>
              <a:xfrm>
                <a:off x="4569360" y="2064100"/>
                <a:ext cx="1026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Ink 23">
                <a:extLst>
                  <a:ext uri="{FF2B5EF4-FFF2-40B4-BE49-F238E27FC236}">
                    <a16:creationId xmlns:a16="http://schemas.microsoft.com/office/drawing/2014/main" id="{B911582D-D061-0156-3D37-D74BD1669DC3}"/>
                  </a:ext>
                </a:extLst>
              </p14:cNvPr>
              <p14:cNvContentPartPr/>
              <p14:nvPr/>
            </p14:nvContentPartPr>
            <p14:xfrm>
              <a:off x="988800" y="2075980"/>
              <a:ext cx="3617640" cy="127080"/>
            </p14:xfrm>
          </p:contentPart>
        </mc:Choice>
        <mc:Fallback>
          <p:pic>
            <p:nvPicPr>
              <p:cNvPr id="24" name="Ink 23">
                <a:extLst>
                  <a:ext uri="{FF2B5EF4-FFF2-40B4-BE49-F238E27FC236}">
                    <a16:creationId xmlns:a16="http://schemas.microsoft.com/office/drawing/2014/main" id="{B911582D-D061-0156-3D37-D74BD1669DC3}"/>
                  </a:ext>
                </a:extLst>
              </p:cNvPr>
              <p:cNvPicPr/>
              <p:nvPr/>
            </p:nvPicPr>
            <p:blipFill>
              <a:blip r:embed="rId27"/>
              <a:stretch>
                <a:fillRect/>
              </a:stretch>
            </p:blipFill>
            <p:spPr>
              <a:xfrm>
                <a:off x="971160" y="2057980"/>
                <a:ext cx="3653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Ink 24">
                <a:extLst>
                  <a:ext uri="{FF2B5EF4-FFF2-40B4-BE49-F238E27FC236}">
                    <a16:creationId xmlns:a16="http://schemas.microsoft.com/office/drawing/2014/main" id="{EDC933CC-23A4-BAF8-89B8-0D77CAB351C2}"/>
                  </a:ext>
                </a:extLst>
              </p14:cNvPr>
              <p14:cNvContentPartPr/>
              <p14:nvPr/>
            </p14:nvContentPartPr>
            <p14:xfrm>
              <a:off x="6623880" y="2766460"/>
              <a:ext cx="1964520" cy="74160"/>
            </p14:xfrm>
          </p:contentPart>
        </mc:Choice>
        <mc:Fallback>
          <p:pic>
            <p:nvPicPr>
              <p:cNvPr id="25" name="Ink 24">
                <a:extLst>
                  <a:ext uri="{FF2B5EF4-FFF2-40B4-BE49-F238E27FC236}">
                    <a16:creationId xmlns:a16="http://schemas.microsoft.com/office/drawing/2014/main" id="{EDC933CC-23A4-BAF8-89B8-0D77CAB351C2}"/>
                  </a:ext>
                </a:extLst>
              </p:cNvPr>
              <p:cNvPicPr/>
              <p:nvPr/>
            </p:nvPicPr>
            <p:blipFill>
              <a:blip r:embed="rId29"/>
              <a:stretch>
                <a:fillRect/>
              </a:stretch>
            </p:blipFill>
            <p:spPr>
              <a:xfrm>
                <a:off x="6605880" y="2748820"/>
                <a:ext cx="2000160" cy="109800"/>
              </a:xfrm>
              <a:prstGeom prst="rect">
                <a:avLst/>
              </a:prstGeom>
            </p:spPr>
          </p:pic>
        </mc:Fallback>
      </mc:AlternateContent>
      <p:grpSp>
        <p:nvGrpSpPr>
          <p:cNvPr id="27" name="Group 26">
            <a:extLst>
              <a:ext uri="{FF2B5EF4-FFF2-40B4-BE49-F238E27FC236}">
                <a16:creationId xmlns:a16="http://schemas.microsoft.com/office/drawing/2014/main" id="{D20A0370-1767-7420-ADDC-FFD7A2BBD47A}"/>
              </a:ext>
            </a:extLst>
          </p:cNvPr>
          <p:cNvGrpSpPr/>
          <p:nvPr/>
        </p:nvGrpSpPr>
        <p:grpSpPr>
          <a:xfrm>
            <a:off x="3657480" y="2031700"/>
            <a:ext cx="5027760" cy="883080"/>
            <a:chOff x="3657480" y="2031700"/>
            <a:chExt cx="5027760" cy="883080"/>
          </a:xfrm>
        </p:grpSpPr>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FFA80BD3-695A-2740-586A-E62875E4584C}"/>
                    </a:ext>
                  </a:extLst>
                </p14:cNvPr>
                <p14:cNvContentPartPr/>
                <p14:nvPr/>
              </p14:nvContentPartPr>
              <p14:xfrm>
                <a:off x="7330200" y="2066620"/>
                <a:ext cx="1296000" cy="100800"/>
              </p14:xfrm>
            </p:contentPart>
          </mc:Choice>
          <mc:Fallback>
            <p:pic>
              <p:nvPicPr>
                <p:cNvPr id="20" name="Ink 19">
                  <a:extLst>
                    <a:ext uri="{FF2B5EF4-FFF2-40B4-BE49-F238E27FC236}">
                      <a16:creationId xmlns:a16="http://schemas.microsoft.com/office/drawing/2014/main" id="{FFA80BD3-695A-2740-586A-E62875E4584C}"/>
                    </a:ext>
                  </a:extLst>
                </p:cNvPr>
                <p:cNvPicPr/>
                <p:nvPr/>
              </p:nvPicPr>
              <p:blipFill>
                <a:blip r:embed="rId31"/>
                <a:stretch>
                  <a:fillRect/>
                </a:stretch>
              </p:blipFill>
              <p:spPr>
                <a:xfrm>
                  <a:off x="7312560" y="2048620"/>
                  <a:ext cx="1331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88AD3681-A098-F801-175D-6C3B117F3795}"/>
                    </a:ext>
                  </a:extLst>
                </p14:cNvPr>
                <p14:cNvContentPartPr/>
                <p14:nvPr/>
              </p14:nvContentPartPr>
              <p14:xfrm>
                <a:off x="5634240" y="2096500"/>
                <a:ext cx="1424880" cy="60480"/>
              </p14:xfrm>
            </p:contentPart>
          </mc:Choice>
          <mc:Fallback>
            <p:pic>
              <p:nvPicPr>
                <p:cNvPr id="21" name="Ink 20">
                  <a:extLst>
                    <a:ext uri="{FF2B5EF4-FFF2-40B4-BE49-F238E27FC236}">
                      <a16:creationId xmlns:a16="http://schemas.microsoft.com/office/drawing/2014/main" id="{88AD3681-A098-F801-175D-6C3B117F3795}"/>
                    </a:ext>
                  </a:extLst>
                </p:cNvPr>
                <p:cNvPicPr/>
                <p:nvPr/>
              </p:nvPicPr>
              <p:blipFill>
                <a:blip r:embed="rId33"/>
                <a:stretch>
                  <a:fillRect/>
                </a:stretch>
              </p:blipFill>
              <p:spPr>
                <a:xfrm>
                  <a:off x="5616240" y="2078860"/>
                  <a:ext cx="1460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FA69DC34-67CE-575D-80B3-C3183118966D}"/>
                    </a:ext>
                  </a:extLst>
                </p14:cNvPr>
                <p14:cNvContentPartPr/>
                <p14:nvPr/>
              </p14:nvContentPartPr>
              <p14:xfrm>
                <a:off x="3657480" y="2031700"/>
                <a:ext cx="5027760" cy="883080"/>
              </p14:xfrm>
            </p:contentPart>
          </mc:Choice>
          <mc:Fallback>
            <p:pic>
              <p:nvPicPr>
                <p:cNvPr id="26" name="Ink 25">
                  <a:extLst>
                    <a:ext uri="{FF2B5EF4-FFF2-40B4-BE49-F238E27FC236}">
                      <a16:creationId xmlns:a16="http://schemas.microsoft.com/office/drawing/2014/main" id="{FA69DC34-67CE-575D-80B3-C3183118966D}"/>
                    </a:ext>
                  </a:extLst>
                </p:cNvPr>
                <p:cNvPicPr/>
                <p:nvPr/>
              </p:nvPicPr>
              <p:blipFill>
                <a:blip r:embed="rId35"/>
                <a:stretch>
                  <a:fillRect/>
                </a:stretch>
              </p:blipFill>
              <p:spPr>
                <a:xfrm>
                  <a:off x="3639840" y="2014060"/>
                  <a:ext cx="5063400" cy="91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EA0394EB-C38E-BE3F-0A4A-4BFF8C849854}"/>
                  </a:ext>
                </a:extLst>
              </p14:cNvPr>
              <p14:cNvContentPartPr/>
              <p14:nvPr/>
            </p14:nvContentPartPr>
            <p14:xfrm>
              <a:off x="1017600" y="2740540"/>
              <a:ext cx="1799640" cy="196200"/>
            </p14:xfrm>
          </p:contentPart>
        </mc:Choice>
        <mc:Fallback>
          <p:pic>
            <p:nvPicPr>
              <p:cNvPr id="28" name="Ink 27">
                <a:extLst>
                  <a:ext uri="{FF2B5EF4-FFF2-40B4-BE49-F238E27FC236}">
                    <a16:creationId xmlns:a16="http://schemas.microsoft.com/office/drawing/2014/main" id="{EA0394EB-C38E-BE3F-0A4A-4BFF8C849854}"/>
                  </a:ext>
                </a:extLst>
              </p:cNvPr>
              <p:cNvPicPr/>
              <p:nvPr/>
            </p:nvPicPr>
            <p:blipFill>
              <a:blip r:embed="rId37"/>
              <a:stretch>
                <a:fillRect/>
              </a:stretch>
            </p:blipFill>
            <p:spPr>
              <a:xfrm>
                <a:off x="999600" y="2722900"/>
                <a:ext cx="1835280" cy="231840"/>
              </a:xfrm>
              <a:prstGeom prst="rect">
                <a:avLst/>
              </a:prstGeom>
            </p:spPr>
          </p:pic>
        </mc:Fallback>
      </mc:AlternateContent>
      <p:grpSp>
        <p:nvGrpSpPr>
          <p:cNvPr id="32" name="Group 31">
            <a:extLst>
              <a:ext uri="{FF2B5EF4-FFF2-40B4-BE49-F238E27FC236}">
                <a16:creationId xmlns:a16="http://schemas.microsoft.com/office/drawing/2014/main" id="{B6433BB9-6064-1F29-B43C-8EEA94BF7C0E}"/>
              </a:ext>
            </a:extLst>
          </p:cNvPr>
          <p:cNvGrpSpPr/>
          <p:nvPr/>
        </p:nvGrpSpPr>
        <p:grpSpPr>
          <a:xfrm>
            <a:off x="4855560" y="3377380"/>
            <a:ext cx="3861360" cy="127080"/>
            <a:chOff x="4855560" y="3377380"/>
            <a:chExt cx="3861360" cy="127080"/>
          </a:xfrm>
        </p:grpSpPr>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DA455E3D-C0CA-5EC8-255A-986BAFFA91FC}"/>
                    </a:ext>
                  </a:extLst>
                </p14:cNvPr>
                <p14:cNvContentPartPr/>
                <p14:nvPr/>
              </p14:nvContentPartPr>
              <p14:xfrm>
                <a:off x="7569960" y="3450100"/>
                <a:ext cx="1146960" cy="26280"/>
              </p14:xfrm>
            </p:contentPart>
          </mc:Choice>
          <mc:Fallback>
            <p:pic>
              <p:nvPicPr>
                <p:cNvPr id="29" name="Ink 28">
                  <a:extLst>
                    <a:ext uri="{FF2B5EF4-FFF2-40B4-BE49-F238E27FC236}">
                      <a16:creationId xmlns:a16="http://schemas.microsoft.com/office/drawing/2014/main" id="{DA455E3D-C0CA-5EC8-255A-986BAFFA91FC}"/>
                    </a:ext>
                  </a:extLst>
                </p:cNvPr>
                <p:cNvPicPr/>
                <p:nvPr/>
              </p:nvPicPr>
              <p:blipFill>
                <a:blip r:embed="rId39"/>
                <a:stretch>
                  <a:fillRect/>
                </a:stretch>
              </p:blipFill>
              <p:spPr>
                <a:xfrm>
                  <a:off x="7551960" y="3432460"/>
                  <a:ext cx="1182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126534B7-F1CC-A12A-D5FC-87B334B9CEB8}"/>
                    </a:ext>
                  </a:extLst>
                </p14:cNvPr>
                <p14:cNvContentPartPr/>
                <p14:nvPr/>
              </p14:nvContentPartPr>
              <p14:xfrm>
                <a:off x="6564840" y="3430300"/>
                <a:ext cx="788400" cy="74160"/>
              </p14:xfrm>
            </p:contentPart>
          </mc:Choice>
          <mc:Fallback>
            <p:pic>
              <p:nvPicPr>
                <p:cNvPr id="30" name="Ink 29">
                  <a:extLst>
                    <a:ext uri="{FF2B5EF4-FFF2-40B4-BE49-F238E27FC236}">
                      <a16:creationId xmlns:a16="http://schemas.microsoft.com/office/drawing/2014/main" id="{126534B7-F1CC-A12A-D5FC-87B334B9CEB8}"/>
                    </a:ext>
                  </a:extLst>
                </p:cNvPr>
                <p:cNvPicPr/>
                <p:nvPr/>
              </p:nvPicPr>
              <p:blipFill>
                <a:blip r:embed="rId41"/>
                <a:stretch>
                  <a:fillRect/>
                </a:stretch>
              </p:blipFill>
              <p:spPr>
                <a:xfrm>
                  <a:off x="6547200" y="3412300"/>
                  <a:ext cx="824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41805268-5EBD-C719-DAF7-001AE54AF13A}"/>
                    </a:ext>
                  </a:extLst>
                </p14:cNvPr>
                <p14:cNvContentPartPr/>
                <p14:nvPr/>
              </p14:nvContentPartPr>
              <p14:xfrm>
                <a:off x="4855560" y="3377380"/>
                <a:ext cx="1793160" cy="83520"/>
              </p14:xfrm>
            </p:contentPart>
          </mc:Choice>
          <mc:Fallback>
            <p:pic>
              <p:nvPicPr>
                <p:cNvPr id="31" name="Ink 30">
                  <a:extLst>
                    <a:ext uri="{FF2B5EF4-FFF2-40B4-BE49-F238E27FC236}">
                      <a16:creationId xmlns:a16="http://schemas.microsoft.com/office/drawing/2014/main" id="{41805268-5EBD-C719-DAF7-001AE54AF13A}"/>
                    </a:ext>
                  </a:extLst>
                </p:cNvPr>
                <p:cNvPicPr/>
                <p:nvPr/>
              </p:nvPicPr>
              <p:blipFill>
                <a:blip r:embed="rId43"/>
                <a:stretch>
                  <a:fillRect/>
                </a:stretch>
              </p:blipFill>
              <p:spPr>
                <a:xfrm>
                  <a:off x="4837560" y="3359380"/>
                  <a:ext cx="1828800" cy="11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15153469-8C79-4A9E-6E04-E6BAEF3E9812}"/>
                  </a:ext>
                </a:extLst>
              </p14:cNvPr>
              <p14:cNvContentPartPr/>
              <p14:nvPr/>
            </p14:nvContentPartPr>
            <p14:xfrm>
              <a:off x="420720" y="3383140"/>
              <a:ext cx="4155840" cy="178200"/>
            </p14:xfrm>
          </p:contentPart>
        </mc:Choice>
        <mc:Fallback>
          <p:pic>
            <p:nvPicPr>
              <p:cNvPr id="33" name="Ink 32">
                <a:extLst>
                  <a:ext uri="{FF2B5EF4-FFF2-40B4-BE49-F238E27FC236}">
                    <a16:creationId xmlns:a16="http://schemas.microsoft.com/office/drawing/2014/main" id="{15153469-8C79-4A9E-6E04-E6BAEF3E9812}"/>
                  </a:ext>
                </a:extLst>
              </p:cNvPr>
              <p:cNvPicPr/>
              <p:nvPr/>
            </p:nvPicPr>
            <p:blipFill>
              <a:blip r:embed="rId45"/>
              <a:stretch>
                <a:fillRect/>
              </a:stretch>
            </p:blipFill>
            <p:spPr>
              <a:xfrm>
                <a:off x="402720" y="3365140"/>
                <a:ext cx="4191480" cy="213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
            <p14:nvContentPartPr>
              <p14:cNvPr id="34" name="Ink 33">
                <a:extLst>
                  <a:ext uri="{FF2B5EF4-FFF2-40B4-BE49-F238E27FC236}">
                    <a16:creationId xmlns:a16="http://schemas.microsoft.com/office/drawing/2014/main" id="{BB1E5FEB-B668-370D-FE33-E4C5E0B24ADE}"/>
                  </a:ext>
                </a:extLst>
              </p14:cNvPr>
              <p14:cNvContentPartPr/>
              <p14:nvPr/>
            </p14:nvContentPartPr>
            <p14:xfrm>
              <a:off x="7247400" y="2735500"/>
              <a:ext cx="1522800" cy="876240"/>
            </p14:xfrm>
          </p:contentPart>
        </mc:Choice>
        <mc:Fallback>
          <p:pic>
            <p:nvPicPr>
              <p:cNvPr id="34" name="Ink 33">
                <a:extLst>
                  <a:ext uri="{FF2B5EF4-FFF2-40B4-BE49-F238E27FC236}">
                    <a16:creationId xmlns:a16="http://schemas.microsoft.com/office/drawing/2014/main" id="{BB1E5FEB-B668-370D-FE33-E4C5E0B24ADE}"/>
                  </a:ext>
                </a:extLst>
              </p:cNvPr>
              <p:cNvPicPr/>
              <p:nvPr/>
            </p:nvPicPr>
            <p:blipFill>
              <a:blip r:embed="rId47"/>
              <a:stretch>
                <a:fillRect/>
              </a:stretch>
            </p:blipFill>
            <p:spPr>
              <a:xfrm>
                <a:off x="7216080" y="2704180"/>
                <a:ext cx="1585440" cy="938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8">
            <p14:nvContentPartPr>
              <p14:cNvPr id="35" name="Ink 34">
                <a:extLst>
                  <a:ext uri="{FF2B5EF4-FFF2-40B4-BE49-F238E27FC236}">
                    <a16:creationId xmlns:a16="http://schemas.microsoft.com/office/drawing/2014/main" id="{7115FDDB-CF66-F402-B3B6-70C9C43D9FDA}"/>
                  </a:ext>
                </a:extLst>
              </p14:cNvPr>
              <p14:cNvContentPartPr/>
              <p14:nvPr/>
            </p14:nvContentPartPr>
            <p14:xfrm>
              <a:off x="580560" y="687820"/>
              <a:ext cx="1333800" cy="826560"/>
            </p14:xfrm>
          </p:contentPart>
        </mc:Choice>
        <mc:Fallback>
          <p:pic>
            <p:nvPicPr>
              <p:cNvPr id="35" name="Ink 34">
                <a:extLst>
                  <a:ext uri="{FF2B5EF4-FFF2-40B4-BE49-F238E27FC236}">
                    <a16:creationId xmlns:a16="http://schemas.microsoft.com/office/drawing/2014/main" id="{7115FDDB-CF66-F402-B3B6-70C9C43D9FDA}"/>
                  </a:ext>
                </a:extLst>
              </p:cNvPr>
              <p:cNvPicPr/>
              <p:nvPr/>
            </p:nvPicPr>
            <p:blipFill>
              <a:blip r:embed="rId49"/>
              <a:stretch>
                <a:fillRect/>
              </a:stretch>
            </p:blipFill>
            <p:spPr>
              <a:xfrm>
                <a:off x="549240" y="656500"/>
                <a:ext cx="1396440" cy="889200"/>
              </a:xfrm>
              <a:prstGeom prst="rect">
                <a:avLst/>
              </a:prstGeom>
            </p:spPr>
          </p:pic>
        </mc:Fallback>
      </mc:AlternateContent>
    </p:spTree>
    <p:extLst>
      <p:ext uri="{BB962C8B-B14F-4D97-AF65-F5344CB8AC3E}">
        <p14:creationId xmlns:p14="http://schemas.microsoft.com/office/powerpoint/2010/main" val="3869790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4DB5DF5-0A78-355E-9E98-95F31AC3908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80334E5-CD81-48DB-9DFF-51C121A6EEC8}"/>
              </a:ext>
            </a:extLst>
          </p:cNvPr>
          <p:cNvSpPr/>
          <p:nvPr/>
        </p:nvSpPr>
        <p:spPr>
          <a:xfrm>
            <a:off x="0" y="0"/>
            <a:ext cx="9288250" cy="40005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3EB7A9-0481-FD0F-CD25-3ED4685DF048}"/>
              </a:ext>
            </a:extLst>
          </p:cNvPr>
          <p:cNvSpPr txBox="1"/>
          <p:nvPr/>
        </p:nvSpPr>
        <p:spPr>
          <a:xfrm>
            <a:off x="234951" y="203200"/>
            <a:ext cx="8515349" cy="2800767"/>
          </a:xfrm>
          <a:prstGeom prst="rect">
            <a:avLst/>
          </a:prstGeom>
          <a:noFill/>
        </p:spPr>
        <p:txBody>
          <a:bodyPr wrap="square" rtlCol="0">
            <a:spAutoFit/>
          </a:bodyPr>
          <a:lstStyle/>
          <a:p>
            <a:pPr algn="r"/>
            <a:r>
              <a:rPr lang="he-IL" sz="4400" b="1">
                <a:solidFill>
                  <a:srgbClr val="FFFF00"/>
                </a:solidFill>
                <a:cs typeface="+mj-cs"/>
              </a:rPr>
              <a:t>ספר ישעיהו פרק נג' י</a:t>
            </a:r>
          </a:p>
          <a:p>
            <a:pPr algn="r"/>
            <a:r>
              <a:rPr lang="he-IL" sz="4400">
                <a:solidFill>
                  <a:srgbClr val="FFFF00"/>
                </a:solidFill>
                <a:cs typeface="+mj-cs"/>
              </a:rPr>
              <a:t>י  וַיהוָ֞ה חָפֵ֤ץ דַּכְּאֹו֙ הֶֽחֱלִ֔י אִם־תָּשִׂ֤ים  אָשָׁם֙ נַפְשֹׁ֔ו יִרְאֶ֥ה זֶ֖רַע יַאֲרִ֣יךְ יָמִ֑ים וְחֵ֥פֶץ יְהוָ֖ה בְּיָדֹ֥ו יִצְלָֽח׃</a:t>
            </a:r>
          </a:p>
        </p:txBody>
      </p:sp>
      <p:sp>
        <p:nvSpPr>
          <p:cNvPr id="8" name="TextBox 7">
            <a:extLst>
              <a:ext uri="{FF2B5EF4-FFF2-40B4-BE49-F238E27FC236}">
                <a16:creationId xmlns:a16="http://schemas.microsoft.com/office/drawing/2014/main" id="{2C2E238D-B205-D373-E4F1-C6C7F74C310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94ED2301-B2B6-C53B-83BC-E9B31C11E02E}"/>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1697C701-8310-78A9-97C9-2A895B775FA1}"/>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1697C701-8310-78A9-97C9-2A895B775FA1}"/>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93A87099-55B6-1990-3E02-4A95B4A2DB9F}"/>
                  </a:ext>
                </a:extLst>
              </p14:cNvPr>
              <p14:cNvContentPartPr/>
              <p14:nvPr/>
            </p14:nvContentPartPr>
            <p14:xfrm>
              <a:off x="6215640" y="1603660"/>
              <a:ext cx="2075760" cy="82800"/>
            </p14:xfrm>
          </p:contentPart>
        </mc:Choice>
        <mc:Fallback>
          <p:pic>
            <p:nvPicPr>
              <p:cNvPr id="2" name="Ink 1">
                <a:extLst>
                  <a:ext uri="{FF2B5EF4-FFF2-40B4-BE49-F238E27FC236}">
                    <a16:creationId xmlns:a16="http://schemas.microsoft.com/office/drawing/2014/main" id="{93A87099-55B6-1990-3E02-4A95B4A2DB9F}"/>
                  </a:ext>
                </a:extLst>
              </p:cNvPr>
              <p:cNvPicPr/>
              <p:nvPr/>
            </p:nvPicPr>
            <p:blipFill>
              <a:blip r:embed="rId7"/>
              <a:stretch>
                <a:fillRect/>
              </a:stretch>
            </p:blipFill>
            <p:spPr>
              <a:xfrm>
                <a:off x="6198000" y="1585660"/>
                <a:ext cx="2111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9" name="Ink 28">
                <a:extLst>
                  <a:ext uri="{FF2B5EF4-FFF2-40B4-BE49-F238E27FC236}">
                    <a16:creationId xmlns:a16="http://schemas.microsoft.com/office/drawing/2014/main" id="{094FDB3B-7575-A22A-53FB-A3D82DF49876}"/>
                  </a:ext>
                </a:extLst>
              </p14:cNvPr>
              <p14:cNvContentPartPr/>
              <p14:nvPr/>
            </p14:nvContentPartPr>
            <p14:xfrm>
              <a:off x="6207360" y="998140"/>
              <a:ext cx="1043280" cy="671400"/>
            </p14:xfrm>
          </p:contentPart>
        </mc:Choice>
        <mc:Fallback>
          <p:pic>
            <p:nvPicPr>
              <p:cNvPr id="29" name="Ink 28">
                <a:extLst>
                  <a:ext uri="{FF2B5EF4-FFF2-40B4-BE49-F238E27FC236}">
                    <a16:creationId xmlns:a16="http://schemas.microsoft.com/office/drawing/2014/main" id="{094FDB3B-7575-A22A-53FB-A3D82DF49876}"/>
                  </a:ext>
                </a:extLst>
              </p:cNvPr>
              <p:cNvPicPr/>
              <p:nvPr/>
            </p:nvPicPr>
            <p:blipFill>
              <a:blip r:embed="rId9"/>
              <a:stretch>
                <a:fillRect/>
              </a:stretch>
            </p:blipFill>
            <p:spPr>
              <a:xfrm>
                <a:off x="6189360" y="980140"/>
                <a:ext cx="1078920" cy="707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4F446FD1-CDEB-A21C-F80F-9B50A69DA851}"/>
                  </a:ext>
                </a:extLst>
              </p14:cNvPr>
              <p14:cNvContentPartPr/>
              <p14:nvPr/>
            </p14:nvContentPartPr>
            <p14:xfrm>
              <a:off x="1104000" y="1612300"/>
              <a:ext cx="11160" cy="18720"/>
            </p14:xfrm>
          </p:contentPart>
        </mc:Choice>
        <mc:Fallback>
          <p:pic>
            <p:nvPicPr>
              <p:cNvPr id="31" name="Ink 30">
                <a:extLst>
                  <a:ext uri="{FF2B5EF4-FFF2-40B4-BE49-F238E27FC236}">
                    <a16:creationId xmlns:a16="http://schemas.microsoft.com/office/drawing/2014/main" id="{4F446FD1-CDEB-A21C-F80F-9B50A69DA851}"/>
                  </a:ext>
                </a:extLst>
              </p:cNvPr>
              <p:cNvPicPr/>
              <p:nvPr/>
            </p:nvPicPr>
            <p:blipFill>
              <a:blip r:embed="rId11"/>
              <a:stretch>
                <a:fillRect/>
              </a:stretch>
            </p:blipFill>
            <p:spPr>
              <a:xfrm>
                <a:off x="1086360" y="1594300"/>
                <a:ext cx="468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 name="Ink 27">
                <a:extLst>
                  <a:ext uri="{FF2B5EF4-FFF2-40B4-BE49-F238E27FC236}">
                    <a16:creationId xmlns:a16="http://schemas.microsoft.com/office/drawing/2014/main" id="{360DF2B0-BD18-540A-BD98-DAF95887CF7E}"/>
                  </a:ext>
                </a:extLst>
              </p14:cNvPr>
              <p14:cNvContentPartPr/>
              <p14:nvPr/>
            </p14:nvContentPartPr>
            <p14:xfrm>
              <a:off x="7707480" y="3009820"/>
              <a:ext cx="1006920" cy="77760"/>
            </p14:xfrm>
          </p:contentPart>
        </mc:Choice>
        <mc:Fallback>
          <p:pic>
            <p:nvPicPr>
              <p:cNvPr id="28" name="Ink 27">
                <a:extLst>
                  <a:ext uri="{FF2B5EF4-FFF2-40B4-BE49-F238E27FC236}">
                    <a16:creationId xmlns:a16="http://schemas.microsoft.com/office/drawing/2014/main" id="{360DF2B0-BD18-540A-BD98-DAF95887CF7E}"/>
                  </a:ext>
                </a:extLst>
              </p:cNvPr>
              <p:cNvPicPr/>
              <p:nvPr/>
            </p:nvPicPr>
            <p:blipFill>
              <a:blip r:embed="rId13"/>
              <a:stretch>
                <a:fillRect/>
              </a:stretch>
            </p:blipFill>
            <p:spPr>
              <a:xfrm>
                <a:off x="7689480" y="2992180"/>
                <a:ext cx="1042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5" name="Ink 34">
                <a:extLst>
                  <a:ext uri="{FF2B5EF4-FFF2-40B4-BE49-F238E27FC236}">
                    <a16:creationId xmlns:a16="http://schemas.microsoft.com/office/drawing/2014/main" id="{4C844BA3-9E5D-EC1D-7D3E-2104406957CA}"/>
                  </a:ext>
                </a:extLst>
              </p14:cNvPr>
              <p14:cNvContentPartPr/>
              <p14:nvPr/>
            </p14:nvContentPartPr>
            <p14:xfrm>
              <a:off x="7464120" y="2320420"/>
              <a:ext cx="1475640" cy="880560"/>
            </p14:xfrm>
          </p:contentPart>
        </mc:Choice>
        <mc:Fallback>
          <p:pic>
            <p:nvPicPr>
              <p:cNvPr id="35" name="Ink 34">
                <a:extLst>
                  <a:ext uri="{FF2B5EF4-FFF2-40B4-BE49-F238E27FC236}">
                    <a16:creationId xmlns:a16="http://schemas.microsoft.com/office/drawing/2014/main" id="{4C844BA3-9E5D-EC1D-7D3E-2104406957CA}"/>
                  </a:ext>
                </a:extLst>
              </p:cNvPr>
              <p:cNvPicPr/>
              <p:nvPr/>
            </p:nvPicPr>
            <p:blipFill>
              <a:blip r:embed="rId15"/>
              <a:stretch>
                <a:fillRect/>
              </a:stretch>
            </p:blipFill>
            <p:spPr>
              <a:xfrm>
                <a:off x="7446120" y="2302420"/>
                <a:ext cx="1511280" cy="916200"/>
              </a:xfrm>
              <a:prstGeom prst="rect">
                <a:avLst/>
              </a:prstGeom>
            </p:spPr>
          </p:pic>
        </mc:Fallback>
      </mc:AlternateContent>
      <p:grpSp>
        <p:nvGrpSpPr>
          <p:cNvPr id="38" name="Group 37">
            <a:extLst>
              <a:ext uri="{FF2B5EF4-FFF2-40B4-BE49-F238E27FC236}">
                <a16:creationId xmlns:a16="http://schemas.microsoft.com/office/drawing/2014/main" id="{1EDF384F-B613-F498-1A06-8B3F4E099746}"/>
              </a:ext>
            </a:extLst>
          </p:cNvPr>
          <p:cNvGrpSpPr/>
          <p:nvPr/>
        </p:nvGrpSpPr>
        <p:grpSpPr>
          <a:xfrm>
            <a:off x="661560" y="857740"/>
            <a:ext cx="8226360" cy="1724400"/>
            <a:chOff x="661560" y="857740"/>
            <a:chExt cx="8226360" cy="1724400"/>
          </a:xfrm>
        </p:grpSpPr>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94C5EB15-EBF0-EA7C-43B0-A14E46EEA783}"/>
                    </a:ext>
                  </a:extLst>
                </p14:cNvPr>
                <p14:cNvContentPartPr/>
                <p14:nvPr/>
              </p14:nvContentPartPr>
              <p14:xfrm>
                <a:off x="4215840" y="1640740"/>
                <a:ext cx="885600" cy="43560"/>
              </p14:xfrm>
            </p:contentPart>
          </mc:Choice>
          <mc:Fallback>
            <p:pic>
              <p:nvPicPr>
                <p:cNvPr id="9" name="Ink 8">
                  <a:extLst>
                    <a:ext uri="{FF2B5EF4-FFF2-40B4-BE49-F238E27FC236}">
                      <a16:creationId xmlns:a16="http://schemas.microsoft.com/office/drawing/2014/main" id="{94C5EB15-EBF0-EA7C-43B0-A14E46EEA783}"/>
                    </a:ext>
                  </a:extLst>
                </p:cNvPr>
                <p:cNvPicPr/>
                <p:nvPr/>
              </p:nvPicPr>
              <p:blipFill>
                <a:blip r:embed="rId17"/>
                <a:stretch>
                  <a:fillRect/>
                </a:stretch>
              </p:blipFill>
              <p:spPr>
                <a:xfrm>
                  <a:off x="4198200" y="1623100"/>
                  <a:ext cx="921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FD6C0488-8513-DE57-34C5-CB5E556E4EAB}"/>
                    </a:ext>
                  </a:extLst>
                </p14:cNvPr>
                <p14:cNvContentPartPr/>
                <p14:nvPr/>
              </p14:nvContentPartPr>
              <p14:xfrm>
                <a:off x="3575040" y="1609780"/>
                <a:ext cx="577440" cy="91800"/>
              </p14:xfrm>
            </p:contentPart>
          </mc:Choice>
          <mc:Fallback>
            <p:pic>
              <p:nvPicPr>
                <p:cNvPr id="11" name="Ink 10">
                  <a:extLst>
                    <a:ext uri="{FF2B5EF4-FFF2-40B4-BE49-F238E27FC236}">
                      <a16:creationId xmlns:a16="http://schemas.microsoft.com/office/drawing/2014/main" id="{FD6C0488-8513-DE57-34C5-CB5E556E4EAB}"/>
                    </a:ext>
                  </a:extLst>
                </p:cNvPr>
                <p:cNvPicPr/>
                <p:nvPr/>
              </p:nvPicPr>
              <p:blipFill>
                <a:blip r:embed="rId19"/>
                <a:stretch>
                  <a:fillRect/>
                </a:stretch>
              </p:blipFill>
              <p:spPr>
                <a:xfrm>
                  <a:off x="3557040" y="1591780"/>
                  <a:ext cx="613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91A9A95E-0B11-D79C-8B81-8403B1AA8AC9}"/>
                    </a:ext>
                  </a:extLst>
                </p14:cNvPr>
                <p14:cNvContentPartPr/>
                <p14:nvPr/>
              </p14:nvContentPartPr>
              <p14:xfrm>
                <a:off x="2281560" y="1625260"/>
                <a:ext cx="1112760" cy="93600"/>
              </p14:xfrm>
            </p:contentPart>
          </mc:Choice>
          <mc:Fallback>
            <p:pic>
              <p:nvPicPr>
                <p:cNvPr id="12" name="Ink 11">
                  <a:extLst>
                    <a:ext uri="{FF2B5EF4-FFF2-40B4-BE49-F238E27FC236}">
                      <a16:creationId xmlns:a16="http://schemas.microsoft.com/office/drawing/2014/main" id="{91A9A95E-0B11-D79C-8B81-8403B1AA8AC9}"/>
                    </a:ext>
                  </a:extLst>
                </p:cNvPr>
                <p:cNvPicPr/>
                <p:nvPr/>
              </p:nvPicPr>
              <p:blipFill>
                <a:blip r:embed="rId21"/>
                <a:stretch>
                  <a:fillRect/>
                </a:stretch>
              </p:blipFill>
              <p:spPr>
                <a:xfrm>
                  <a:off x="2263560" y="1607620"/>
                  <a:ext cx="1148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DA11CC84-7C25-88A7-D936-D183B2F5C405}"/>
                    </a:ext>
                  </a:extLst>
                </p14:cNvPr>
                <p14:cNvContentPartPr/>
                <p14:nvPr/>
              </p14:nvContentPartPr>
              <p14:xfrm>
                <a:off x="896640" y="1545700"/>
                <a:ext cx="1144080" cy="77400"/>
              </p14:xfrm>
            </p:contentPart>
          </mc:Choice>
          <mc:Fallback>
            <p:pic>
              <p:nvPicPr>
                <p:cNvPr id="14" name="Ink 13">
                  <a:extLst>
                    <a:ext uri="{FF2B5EF4-FFF2-40B4-BE49-F238E27FC236}">
                      <a16:creationId xmlns:a16="http://schemas.microsoft.com/office/drawing/2014/main" id="{DA11CC84-7C25-88A7-D936-D183B2F5C405}"/>
                    </a:ext>
                  </a:extLst>
                </p:cNvPr>
                <p:cNvPicPr/>
                <p:nvPr/>
              </p:nvPicPr>
              <p:blipFill>
                <a:blip r:embed="rId23"/>
                <a:stretch>
                  <a:fillRect/>
                </a:stretch>
              </p:blipFill>
              <p:spPr>
                <a:xfrm>
                  <a:off x="879000" y="1528060"/>
                  <a:ext cx="1179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 name="Ink 3">
                  <a:extLst>
                    <a:ext uri="{FF2B5EF4-FFF2-40B4-BE49-F238E27FC236}">
                      <a16:creationId xmlns:a16="http://schemas.microsoft.com/office/drawing/2014/main" id="{61F249DF-A227-F452-CA1D-3E78894884CD}"/>
                    </a:ext>
                  </a:extLst>
                </p14:cNvPr>
                <p14:cNvContentPartPr/>
                <p14:nvPr/>
              </p14:nvContentPartPr>
              <p14:xfrm>
                <a:off x="6230760" y="1555780"/>
                <a:ext cx="2171160" cy="149040"/>
              </p14:xfrm>
            </p:contentPart>
          </mc:Choice>
          <mc:Fallback>
            <p:pic>
              <p:nvPicPr>
                <p:cNvPr id="4" name="Ink 3">
                  <a:extLst>
                    <a:ext uri="{FF2B5EF4-FFF2-40B4-BE49-F238E27FC236}">
                      <a16:creationId xmlns:a16="http://schemas.microsoft.com/office/drawing/2014/main" id="{61F249DF-A227-F452-CA1D-3E78894884CD}"/>
                    </a:ext>
                  </a:extLst>
                </p:cNvPr>
                <p:cNvPicPr/>
                <p:nvPr/>
              </p:nvPicPr>
              <p:blipFill>
                <a:blip r:embed="rId25"/>
                <a:stretch>
                  <a:fillRect/>
                </a:stretch>
              </p:blipFill>
              <p:spPr>
                <a:xfrm>
                  <a:off x="6213120" y="1538140"/>
                  <a:ext cx="22068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 name="Ink 4">
                  <a:extLst>
                    <a:ext uri="{FF2B5EF4-FFF2-40B4-BE49-F238E27FC236}">
                      <a16:creationId xmlns:a16="http://schemas.microsoft.com/office/drawing/2014/main" id="{D7C6F414-D78D-7ED8-C37C-A81B68603093}"/>
                    </a:ext>
                  </a:extLst>
                </p14:cNvPr>
                <p14:cNvContentPartPr/>
                <p14:nvPr/>
              </p14:nvContentPartPr>
              <p14:xfrm>
                <a:off x="5271360" y="1664500"/>
                <a:ext cx="912960" cy="48240"/>
              </p14:xfrm>
            </p:contentPart>
          </mc:Choice>
          <mc:Fallback>
            <p:pic>
              <p:nvPicPr>
                <p:cNvPr id="5" name="Ink 4">
                  <a:extLst>
                    <a:ext uri="{FF2B5EF4-FFF2-40B4-BE49-F238E27FC236}">
                      <a16:creationId xmlns:a16="http://schemas.microsoft.com/office/drawing/2014/main" id="{D7C6F414-D78D-7ED8-C37C-A81B68603093}"/>
                    </a:ext>
                  </a:extLst>
                </p:cNvPr>
                <p:cNvPicPr/>
                <p:nvPr/>
              </p:nvPicPr>
              <p:blipFill>
                <a:blip r:embed="rId27"/>
                <a:stretch>
                  <a:fillRect/>
                </a:stretch>
              </p:blipFill>
              <p:spPr>
                <a:xfrm>
                  <a:off x="5253720" y="1646860"/>
                  <a:ext cx="9486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Ink 31">
                  <a:extLst>
                    <a:ext uri="{FF2B5EF4-FFF2-40B4-BE49-F238E27FC236}">
                      <a16:creationId xmlns:a16="http://schemas.microsoft.com/office/drawing/2014/main" id="{9C1EF9B3-FEF0-2075-0D3B-BF4A94C786FD}"/>
                    </a:ext>
                  </a:extLst>
                </p14:cNvPr>
                <p14:cNvContentPartPr/>
                <p14:nvPr/>
              </p14:nvContentPartPr>
              <p14:xfrm>
                <a:off x="950640" y="857740"/>
                <a:ext cx="1108080" cy="943920"/>
              </p14:xfrm>
            </p:contentPart>
          </mc:Choice>
          <mc:Fallback>
            <p:pic>
              <p:nvPicPr>
                <p:cNvPr id="32" name="Ink 31">
                  <a:extLst>
                    <a:ext uri="{FF2B5EF4-FFF2-40B4-BE49-F238E27FC236}">
                      <a16:creationId xmlns:a16="http://schemas.microsoft.com/office/drawing/2014/main" id="{9C1EF9B3-FEF0-2075-0D3B-BF4A94C786FD}"/>
                    </a:ext>
                  </a:extLst>
                </p:cNvPr>
                <p:cNvPicPr/>
                <p:nvPr/>
              </p:nvPicPr>
              <p:blipFill>
                <a:blip r:embed="rId29"/>
                <a:stretch>
                  <a:fillRect/>
                </a:stretch>
              </p:blipFill>
              <p:spPr>
                <a:xfrm>
                  <a:off x="932640" y="839740"/>
                  <a:ext cx="1143720" cy="979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Ink 32">
                  <a:extLst>
                    <a:ext uri="{FF2B5EF4-FFF2-40B4-BE49-F238E27FC236}">
                      <a16:creationId xmlns:a16="http://schemas.microsoft.com/office/drawing/2014/main" id="{3940E876-7F96-9345-E5A8-640B9B147787}"/>
                    </a:ext>
                  </a:extLst>
                </p14:cNvPr>
                <p14:cNvContentPartPr/>
                <p14:nvPr/>
              </p14:nvContentPartPr>
              <p14:xfrm>
                <a:off x="7618200" y="1486300"/>
                <a:ext cx="1269720" cy="905760"/>
              </p14:xfrm>
            </p:contentPart>
          </mc:Choice>
          <mc:Fallback>
            <p:pic>
              <p:nvPicPr>
                <p:cNvPr id="33" name="Ink 32">
                  <a:extLst>
                    <a:ext uri="{FF2B5EF4-FFF2-40B4-BE49-F238E27FC236}">
                      <a16:creationId xmlns:a16="http://schemas.microsoft.com/office/drawing/2014/main" id="{3940E876-7F96-9345-E5A8-640B9B147787}"/>
                    </a:ext>
                  </a:extLst>
                </p:cNvPr>
                <p:cNvPicPr/>
                <p:nvPr/>
              </p:nvPicPr>
              <p:blipFill>
                <a:blip r:embed="rId31"/>
                <a:stretch>
                  <a:fillRect/>
                </a:stretch>
              </p:blipFill>
              <p:spPr>
                <a:xfrm>
                  <a:off x="7600560" y="1468300"/>
                  <a:ext cx="1305360" cy="941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Ink 15">
                  <a:extLst>
                    <a:ext uri="{FF2B5EF4-FFF2-40B4-BE49-F238E27FC236}">
                      <a16:creationId xmlns:a16="http://schemas.microsoft.com/office/drawing/2014/main" id="{20467A98-24C9-A089-D401-5F2663314A49}"/>
                    </a:ext>
                  </a:extLst>
                </p14:cNvPr>
                <p14:cNvContentPartPr/>
                <p14:nvPr/>
              </p14:nvContentPartPr>
              <p14:xfrm>
                <a:off x="7809360" y="2316820"/>
                <a:ext cx="875160" cy="40680"/>
              </p14:xfrm>
            </p:contentPart>
          </mc:Choice>
          <mc:Fallback>
            <p:pic>
              <p:nvPicPr>
                <p:cNvPr id="16" name="Ink 15">
                  <a:extLst>
                    <a:ext uri="{FF2B5EF4-FFF2-40B4-BE49-F238E27FC236}">
                      <a16:creationId xmlns:a16="http://schemas.microsoft.com/office/drawing/2014/main" id="{20467A98-24C9-A089-D401-5F2663314A49}"/>
                    </a:ext>
                  </a:extLst>
                </p:cNvPr>
                <p:cNvPicPr/>
                <p:nvPr/>
              </p:nvPicPr>
              <p:blipFill>
                <a:blip r:embed="rId33"/>
                <a:stretch>
                  <a:fillRect/>
                </a:stretch>
              </p:blipFill>
              <p:spPr>
                <a:xfrm>
                  <a:off x="7791720" y="2298820"/>
                  <a:ext cx="910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Ink 16">
                  <a:extLst>
                    <a:ext uri="{FF2B5EF4-FFF2-40B4-BE49-F238E27FC236}">
                      <a16:creationId xmlns:a16="http://schemas.microsoft.com/office/drawing/2014/main" id="{49400116-74F1-8037-131B-F94F068D86AC}"/>
                    </a:ext>
                  </a:extLst>
                </p14:cNvPr>
                <p14:cNvContentPartPr/>
                <p14:nvPr/>
              </p14:nvContentPartPr>
              <p14:xfrm>
                <a:off x="6721080" y="2313580"/>
                <a:ext cx="983160" cy="33120"/>
              </p14:xfrm>
            </p:contentPart>
          </mc:Choice>
          <mc:Fallback>
            <p:pic>
              <p:nvPicPr>
                <p:cNvPr id="17" name="Ink 16">
                  <a:extLst>
                    <a:ext uri="{FF2B5EF4-FFF2-40B4-BE49-F238E27FC236}">
                      <a16:creationId xmlns:a16="http://schemas.microsoft.com/office/drawing/2014/main" id="{49400116-74F1-8037-131B-F94F068D86AC}"/>
                    </a:ext>
                  </a:extLst>
                </p:cNvPr>
                <p:cNvPicPr/>
                <p:nvPr/>
              </p:nvPicPr>
              <p:blipFill>
                <a:blip r:embed="rId35"/>
                <a:stretch>
                  <a:fillRect/>
                </a:stretch>
              </p:blipFill>
              <p:spPr>
                <a:xfrm>
                  <a:off x="6703440" y="2295580"/>
                  <a:ext cx="1018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Ink 17">
                  <a:extLst>
                    <a:ext uri="{FF2B5EF4-FFF2-40B4-BE49-F238E27FC236}">
                      <a16:creationId xmlns:a16="http://schemas.microsoft.com/office/drawing/2014/main" id="{E97AD59C-EB52-B26E-8085-E54AA2227900}"/>
                    </a:ext>
                  </a:extLst>
                </p14:cNvPr>
                <p14:cNvContentPartPr/>
                <p14:nvPr/>
              </p14:nvContentPartPr>
              <p14:xfrm>
                <a:off x="5855640" y="2355700"/>
                <a:ext cx="749160" cy="45000"/>
              </p14:xfrm>
            </p:contentPart>
          </mc:Choice>
          <mc:Fallback>
            <p:pic>
              <p:nvPicPr>
                <p:cNvPr id="18" name="Ink 17">
                  <a:extLst>
                    <a:ext uri="{FF2B5EF4-FFF2-40B4-BE49-F238E27FC236}">
                      <a16:creationId xmlns:a16="http://schemas.microsoft.com/office/drawing/2014/main" id="{E97AD59C-EB52-B26E-8085-E54AA2227900}"/>
                    </a:ext>
                  </a:extLst>
                </p:cNvPr>
                <p:cNvPicPr/>
                <p:nvPr/>
              </p:nvPicPr>
              <p:blipFill>
                <a:blip r:embed="rId37"/>
                <a:stretch>
                  <a:fillRect/>
                </a:stretch>
              </p:blipFill>
              <p:spPr>
                <a:xfrm>
                  <a:off x="5838000" y="2338060"/>
                  <a:ext cx="784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Ink 19">
                  <a:extLst>
                    <a:ext uri="{FF2B5EF4-FFF2-40B4-BE49-F238E27FC236}">
                      <a16:creationId xmlns:a16="http://schemas.microsoft.com/office/drawing/2014/main" id="{C4F58999-03C2-FC60-A0B9-2E634F9901C5}"/>
                    </a:ext>
                  </a:extLst>
                </p14:cNvPr>
                <p14:cNvContentPartPr/>
                <p14:nvPr/>
              </p14:nvContentPartPr>
              <p14:xfrm>
                <a:off x="5592840" y="2356420"/>
                <a:ext cx="51480" cy="18360"/>
              </p14:xfrm>
            </p:contentPart>
          </mc:Choice>
          <mc:Fallback>
            <p:pic>
              <p:nvPicPr>
                <p:cNvPr id="20" name="Ink 19">
                  <a:extLst>
                    <a:ext uri="{FF2B5EF4-FFF2-40B4-BE49-F238E27FC236}">
                      <a16:creationId xmlns:a16="http://schemas.microsoft.com/office/drawing/2014/main" id="{C4F58999-03C2-FC60-A0B9-2E634F9901C5}"/>
                    </a:ext>
                  </a:extLst>
                </p:cNvPr>
                <p:cNvPicPr/>
                <p:nvPr/>
              </p:nvPicPr>
              <p:blipFill>
                <a:blip r:embed="rId39"/>
                <a:stretch>
                  <a:fillRect/>
                </a:stretch>
              </p:blipFill>
              <p:spPr>
                <a:xfrm>
                  <a:off x="5574840" y="2338420"/>
                  <a:ext cx="871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Ink 20">
                  <a:extLst>
                    <a:ext uri="{FF2B5EF4-FFF2-40B4-BE49-F238E27FC236}">
                      <a16:creationId xmlns:a16="http://schemas.microsoft.com/office/drawing/2014/main" id="{272F6BF6-8F9E-FD90-439C-086197760558}"/>
                    </a:ext>
                  </a:extLst>
                </p14:cNvPr>
                <p14:cNvContentPartPr/>
                <p14:nvPr/>
              </p14:nvContentPartPr>
              <p14:xfrm>
                <a:off x="4536960" y="2340220"/>
                <a:ext cx="1113840" cy="44280"/>
              </p14:xfrm>
            </p:contentPart>
          </mc:Choice>
          <mc:Fallback>
            <p:pic>
              <p:nvPicPr>
                <p:cNvPr id="21" name="Ink 20">
                  <a:extLst>
                    <a:ext uri="{FF2B5EF4-FFF2-40B4-BE49-F238E27FC236}">
                      <a16:creationId xmlns:a16="http://schemas.microsoft.com/office/drawing/2014/main" id="{272F6BF6-8F9E-FD90-439C-086197760558}"/>
                    </a:ext>
                  </a:extLst>
                </p:cNvPr>
                <p:cNvPicPr/>
                <p:nvPr/>
              </p:nvPicPr>
              <p:blipFill>
                <a:blip r:embed="rId41"/>
                <a:stretch>
                  <a:fillRect/>
                </a:stretch>
              </p:blipFill>
              <p:spPr>
                <a:xfrm>
                  <a:off x="4519320" y="2322220"/>
                  <a:ext cx="1149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Ink 22">
                  <a:extLst>
                    <a:ext uri="{FF2B5EF4-FFF2-40B4-BE49-F238E27FC236}">
                      <a16:creationId xmlns:a16="http://schemas.microsoft.com/office/drawing/2014/main" id="{AA69D86F-8EB3-9881-B162-D5B7D99BC056}"/>
                    </a:ext>
                  </a:extLst>
                </p14:cNvPr>
                <p14:cNvContentPartPr/>
                <p14:nvPr/>
              </p14:nvContentPartPr>
              <p14:xfrm>
                <a:off x="3717600" y="2334820"/>
                <a:ext cx="698040" cy="51840"/>
              </p14:xfrm>
            </p:contentPart>
          </mc:Choice>
          <mc:Fallback>
            <p:pic>
              <p:nvPicPr>
                <p:cNvPr id="23" name="Ink 22">
                  <a:extLst>
                    <a:ext uri="{FF2B5EF4-FFF2-40B4-BE49-F238E27FC236}">
                      <a16:creationId xmlns:a16="http://schemas.microsoft.com/office/drawing/2014/main" id="{AA69D86F-8EB3-9881-B162-D5B7D99BC056}"/>
                    </a:ext>
                  </a:extLst>
                </p:cNvPr>
                <p:cNvPicPr/>
                <p:nvPr/>
              </p:nvPicPr>
              <p:blipFill>
                <a:blip r:embed="rId43"/>
                <a:stretch>
                  <a:fillRect/>
                </a:stretch>
              </p:blipFill>
              <p:spPr>
                <a:xfrm>
                  <a:off x="3699960" y="2317180"/>
                  <a:ext cx="733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Ink 23">
                  <a:extLst>
                    <a:ext uri="{FF2B5EF4-FFF2-40B4-BE49-F238E27FC236}">
                      <a16:creationId xmlns:a16="http://schemas.microsoft.com/office/drawing/2014/main" id="{9973A02A-A17C-79E1-D12D-2BB2E2B66609}"/>
                    </a:ext>
                  </a:extLst>
                </p14:cNvPr>
                <p14:cNvContentPartPr/>
                <p14:nvPr/>
              </p14:nvContentPartPr>
              <p14:xfrm>
                <a:off x="2540760" y="2363260"/>
                <a:ext cx="804240" cy="60480"/>
              </p14:xfrm>
            </p:contentPart>
          </mc:Choice>
          <mc:Fallback>
            <p:pic>
              <p:nvPicPr>
                <p:cNvPr id="24" name="Ink 23">
                  <a:extLst>
                    <a:ext uri="{FF2B5EF4-FFF2-40B4-BE49-F238E27FC236}">
                      <a16:creationId xmlns:a16="http://schemas.microsoft.com/office/drawing/2014/main" id="{9973A02A-A17C-79E1-D12D-2BB2E2B66609}"/>
                    </a:ext>
                  </a:extLst>
                </p:cNvPr>
                <p:cNvPicPr/>
                <p:nvPr/>
              </p:nvPicPr>
              <p:blipFill>
                <a:blip r:embed="rId45"/>
                <a:stretch>
                  <a:fillRect/>
                </a:stretch>
              </p:blipFill>
              <p:spPr>
                <a:xfrm>
                  <a:off x="2522760" y="2345260"/>
                  <a:ext cx="839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Ink 24">
                  <a:extLst>
                    <a:ext uri="{FF2B5EF4-FFF2-40B4-BE49-F238E27FC236}">
                      <a16:creationId xmlns:a16="http://schemas.microsoft.com/office/drawing/2014/main" id="{9D4F6BBA-47B2-99F3-DBCF-B33B640599AE}"/>
                    </a:ext>
                  </a:extLst>
                </p14:cNvPr>
                <p14:cNvContentPartPr/>
                <p14:nvPr/>
              </p14:nvContentPartPr>
              <p14:xfrm>
                <a:off x="1480920" y="2345620"/>
                <a:ext cx="609840" cy="59400"/>
              </p14:xfrm>
            </p:contentPart>
          </mc:Choice>
          <mc:Fallback>
            <p:pic>
              <p:nvPicPr>
                <p:cNvPr id="25" name="Ink 24">
                  <a:extLst>
                    <a:ext uri="{FF2B5EF4-FFF2-40B4-BE49-F238E27FC236}">
                      <a16:creationId xmlns:a16="http://schemas.microsoft.com/office/drawing/2014/main" id="{9D4F6BBA-47B2-99F3-DBCF-B33B640599AE}"/>
                    </a:ext>
                  </a:extLst>
                </p:cNvPr>
                <p:cNvPicPr/>
                <p:nvPr/>
              </p:nvPicPr>
              <p:blipFill>
                <a:blip r:embed="rId47"/>
                <a:stretch>
                  <a:fillRect/>
                </a:stretch>
              </p:blipFill>
              <p:spPr>
                <a:xfrm>
                  <a:off x="1463280" y="2327620"/>
                  <a:ext cx="645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Ink 25">
                  <a:extLst>
                    <a:ext uri="{FF2B5EF4-FFF2-40B4-BE49-F238E27FC236}">
                      <a16:creationId xmlns:a16="http://schemas.microsoft.com/office/drawing/2014/main" id="{493A4BF6-1E77-68AA-2B27-3FC66F5AEC25}"/>
                    </a:ext>
                  </a:extLst>
                </p14:cNvPr>
                <p14:cNvContentPartPr/>
                <p14:nvPr/>
              </p14:nvContentPartPr>
              <p14:xfrm>
                <a:off x="661560" y="2311060"/>
                <a:ext cx="670680" cy="98280"/>
              </p14:xfrm>
            </p:contentPart>
          </mc:Choice>
          <mc:Fallback>
            <p:pic>
              <p:nvPicPr>
                <p:cNvPr id="26" name="Ink 25">
                  <a:extLst>
                    <a:ext uri="{FF2B5EF4-FFF2-40B4-BE49-F238E27FC236}">
                      <a16:creationId xmlns:a16="http://schemas.microsoft.com/office/drawing/2014/main" id="{493A4BF6-1E77-68AA-2B27-3FC66F5AEC25}"/>
                    </a:ext>
                  </a:extLst>
                </p:cNvPr>
                <p:cNvPicPr/>
                <p:nvPr/>
              </p:nvPicPr>
              <p:blipFill>
                <a:blip r:embed="rId49"/>
                <a:stretch>
                  <a:fillRect/>
                </a:stretch>
              </p:blipFill>
              <p:spPr>
                <a:xfrm>
                  <a:off x="643920" y="2293060"/>
                  <a:ext cx="706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7F32C45C-1E7F-C78E-317F-FE65F4DF7091}"/>
                    </a:ext>
                  </a:extLst>
                </p14:cNvPr>
                <p14:cNvContentPartPr/>
                <p14:nvPr/>
              </p14:nvContentPartPr>
              <p14:xfrm>
                <a:off x="5654760" y="1622380"/>
                <a:ext cx="930240" cy="959760"/>
              </p14:xfrm>
            </p:contentPart>
          </mc:Choice>
          <mc:Fallback>
            <p:pic>
              <p:nvPicPr>
                <p:cNvPr id="37" name="Ink 36">
                  <a:extLst>
                    <a:ext uri="{FF2B5EF4-FFF2-40B4-BE49-F238E27FC236}">
                      <a16:creationId xmlns:a16="http://schemas.microsoft.com/office/drawing/2014/main" id="{7F32C45C-1E7F-C78E-317F-FE65F4DF7091}"/>
                    </a:ext>
                  </a:extLst>
                </p:cNvPr>
                <p:cNvPicPr/>
                <p:nvPr/>
              </p:nvPicPr>
              <p:blipFill>
                <a:blip r:embed="rId51"/>
                <a:stretch>
                  <a:fillRect/>
                </a:stretch>
              </p:blipFill>
              <p:spPr>
                <a:xfrm>
                  <a:off x="5637120" y="1604740"/>
                  <a:ext cx="965880" cy="995400"/>
                </a:xfrm>
                <a:prstGeom prst="rect">
                  <a:avLst/>
                </a:prstGeom>
              </p:spPr>
            </p:pic>
          </mc:Fallback>
        </mc:AlternateContent>
      </p:grpSp>
    </p:spTree>
    <p:extLst>
      <p:ext uri="{BB962C8B-B14F-4D97-AF65-F5344CB8AC3E}">
        <p14:creationId xmlns:p14="http://schemas.microsoft.com/office/powerpoint/2010/main" val="2856036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00D0A54-7770-BB66-5B22-E5F44F8BFBF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6CE779B-3B9B-4AF7-2CA5-66CDD62ED3EC}"/>
              </a:ext>
            </a:extLst>
          </p:cNvPr>
          <p:cNvSpPr/>
          <p:nvPr/>
        </p:nvSpPr>
        <p:spPr>
          <a:xfrm>
            <a:off x="0" y="0"/>
            <a:ext cx="9288250" cy="40005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C191AE-DC86-4139-123B-07A8DBFE0BA1}"/>
              </a:ext>
            </a:extLst>
          </p:cNvPr>
          <p:cNvSpPr txBox="1"/>
          <p:nvPr/>
        </p:nvSpPr>
        <p:spPr>
          <a:xfrm>
            <a:off x="228601" y="882650"/>
            <a:ext cx="8712199" cy="1446550"/>
          </a:xfrm>
          <a:prstGeom prst="rect">
            <a:avLst/>
          </a:prstGeom>
          <a:noFill/>
        </p:spPr>
        <p:txBody>
          <a:bodyPr wrap="square" rtlCol="0">
            <a:spAutoFit/>
          </a:bodyPr>
          <a:lstStyle/>
          <a:p>
            <a:pPr algn="ctr"/>
            <a:r>
              <a:rPr lang="he-IL" sz="4400">
                <a:solidFill>
                  <a:srgbClr val="FFFF00"/>
                </a:solidFill>
                <a:cs typeface="+mj-cs"/>
              </a:rPr>
              <a:t>יְהֹוָה מֶלֶךְ-יִשְֹרָאֵל וְגֹאֲלוֹ יְהֹוָה צְבָאוֹת </a:t>
            </a:r>
          </a:p>
          <a:p>
            <a:pPr algn="ctr"/>
            <a:r>
              <a:rPr lang="he-IL" sz="4400">
                <a:solidFill>
                  <a:srgbClr val="FFC000"/>
                </a:solidFill>
                <a:cs typeface="+mj-cs"/>
              </a:rPr>
              <a:t>אֲנִי רִאשׁוֹן וַאֲנִי אַחֲרוֹן וּמִבַּלְעָדַי אֵין אֱלֹהִים</a:t>
            </a:r>
          </a:p>
        </p:txBody>
      </p:sp>
      <p:sp>
        <p:nvSpPr>
          <p:cNvPr id="8" name="TextBox 7">
            <a:extLst>
              <a:ext uri="{FF2B5EF4-FFF2-40B4-BE49-F238E27FC236}">
                <a16:creationId xmlns:a16="http://schemas.microsoft.com/office/drawing/2014/main" id="{43208EB4-5027-7A14-1775-BB7CD930C29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CF6E0CC4-54C8-F151-F5A0-D61DDE5F3ACD}"/>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6BD2789D-B76F-C0B0-ADAA-BDD09C71E5AD}"/>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6BD2789D-B76F-C0B0-ADAA-BDD09C71E5AD}"/>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Ink 21">
                <a:extLst>
                  <a:ext uri="{FF2B5EF4-FFF2-40B4-BE49-F238E27FC236}">
                    <a16:creationId xmlns:a16="http://schemas.microsoft.com/office/drawing/2014/main" id="{5E545C6E-67DA-45F3-B5BF-0D3B71454FB8}"/>
                  </a:ext>
                </a:extLst>
              </p14:cNvPr>
              <p14:cNvContentPartPr/>
              <p14:nvPr/>
            </p14:nvContentPartPr>
            <p14:xfrm>
              <a:off x="4727040" y="964300"/>
              <a:ext cx="3479400" cy="738000"/>
            </p14:xfrm>
          </p:contentPart>
        </mc:Choice>
        <mc:Fallback>
          <p:pic>
            <p:nvPicPr>
              <p:cNvPr id="22" name="Ink 21">
                <a:extLst>
                  <a:ext uri="{FF2B5EF4-FFF2-40B4-BE49-F238E27FC236}">
                    <a16:creationId xmlns:a16="http://schemas.microsoft.com/office/drawing/2014/main" id="{5E545C6E-67DA-45F3-B5BF-0D3B71454FB8}"/>
                  </a:ext>
                </a:extLst>
              </p:cNvPr>
              <p:cNvPicPr/>
              <p:nvPr/>
            </p:nvPicPr>
            <p:blipFill>
              <a:blip r:embed="rId7"/>
              <a:stretch>
                <a:fillRect/>
              </a:stretch>
            </p:blipFill>
            <p:spPr>
              <a:xfrm>
                <a:off x="4709400" y="946300"/>
                <a:ext cx="3515040" cy="773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4" name="Ink 23">
                <a:extLst>
                  <a:ext uri="{FF2B5EF4-FFF2-40B4-BE49-F238E27FC236}">
                    <a16:creationId xmlns:a16="http://schemas.microsoft.com/office/drawing/2014/main" id="{A0EC86A9-5BDC-5290-AEFB-C1C7FC7073E8}"/>
                  </a:ext>
                </a:extLst>
              </p14:cNvPr>
              <p14:cNvContentPartPr/>
              <p14:nvPr/>
            </p14:nvContentPartPr>
            <p14:xfrm>
              <a:off x="3551640" y="895900"/>
              <a:ext cx="1245600" cy="797040"/>
            </p14:xfrm>
          </p:contentPart>
        </mc:Choice>
        <mc:Fallback>
          <p:pic>
            <p:nvPicPr>
              <p:cNvPr id="24" name="Ink 23">
                <a:extLst>
                  <a:ext uri="{FF2B5EF4-FFF2-40B4-BE49-F238E27FC236}">
                    <a16:creationId xmlns:a16="http://schemas.microsoft.com/office/drawing/2014/main" id="{A0EC86A9-5BDC-5290-AEFB-C1C7FC7073E8}"/>
                  </a:ext>
                </a:extLst>
              </p:cNvPr>
              <p:cNvPicPr/>
              <p:nvPr/>
            </p:nvPicPr>
            <p:blipFill>
              <a:blip r:embed="rId9"/>
              <a:stretch>
                <a:fillRect/>
              </a:stretch>
            </p:blipFill>
            <p:spPr>
              <a:xfrm>
                <a:off x="3533640" y="877900"/>
                <a:ext cx="1281240" cy="832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5" name="Ink 24">
                <a:extLst>
                  <a:ext uri="{FF2B5EF4-FFF2-40B4-BE49-F238E27FC236}">
                    <a16:creationId xmlns:a16="http://schemas.microsoft.com/office/drawing/2014/main" id="{B6A70544-56B1-CEE8-24C5-DDAB8D054774}"/>
                  </a:ext>
                </a:extLst>
              </p14:cNvPr>
              <p14:cNvContentPartPr/>
              <p14:nvPr/>
            </p14:nvContentPartPr>
            <p14:xfrm>
              <a:off x="1070880" y="959980"/>
              <a:ext cx="2573640" cy="745920"/>
            </p14:xfrm>
          </p:contentPart>
        </mc:Choice>
        <mc:Fallback>
          <p:pic>
            <p:nvPicPr>
              <p:cNvPr id="25" name="Ink 24">
                <a:extLst>
                  <a:ext uri="{FF2B5EF4-FFF2-40B4-BE49-F238E27FC236}">
                    <a16:creationId xmlns:a16="http://schemas.microsoft.com/office/drawing/2014/main" id="{B6A70544-56B1-CEE8-24C5-DDAB8D054774}"/>
                  </a:ext>
                </a:extLst>
              </p:cNvPr>
              <p:cNvPicPr/>
              <p:nvPr/>
            </p:nvPicPr>
            <p:blipFill>
              <a:blip r:embed="rId11"/>
              <a:stretch>
                <a:fillRect/>
              </a:stretch>
            </p:blipFill>
            <p:spPr>
              <a:xfrm>
                <a:off x="1053240" y="941980"/>
                <a:ext cx="2609280" cy="781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 name="Ink 25">
                <a:extLst>
                  <a:ext uri="{FF2B5EF4-FFF2-40B4-BE49-F238E27FC236}">
                    <a16:creationId xmlns:a16="http://schemas.microsoft.com/office/drawing/2014/main" id="{75C230FF-31B8-2D86-72B3-DBD458F9AC51}"/>
                  </a:ext>
                </a:extLst>
              </p14:cNvPr>
              <p14:cNvContentPartPr/>
              <p14:nvPr/>
            </p14:nvContentPartPr>
            <p14:xfrm>
              <a:off x="4347600" y="1654060"/>
              <a:ext cx="4370760" cy="790200"/>
            </p14:xfrm>
          </p:contentPart>
        </mc:Choice>
        <mc:Fallback>
          <p:pic>
            <p:nvPicPr>
              <p:cNvPr id="26" name="Ink 25">
                <a:extLst>
                  <a:ext uri="{FF2B5EF4-FFF2-40B4-BE49-F238E27FC236}">
                    <a16:creationId xmlns:a16="http://schemas.microsoft.com/office/drawing/2014/main" id="{75C230FF-31B8-2D86-72B3-DBD458F9AC51}"/>
                  </a:ext>
                </a:extLst>
              </p:cNvPr>
              <p:cNvPicPr/>
              <p:nvPr/>
            </p:nvPicPr>
            <p:blipFill>
              <a:blip r:embed="rId13"/>
              <a:stretch>
                <a:fillRect/>
              </a:stretch>
            </p:blipFill>
            <p:spPr>
              <a:xfrm>
                <a:off x="4329600" y="1636060"/>
                <a:ext cx="4406400" cy="825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Ink 26">
                <a:extLst>
                  <a:ext uri="{FF2B5EF4-FFF2-40B4-BE49-F238E27FC236}">
                    <a16:creationId xmlns:a16="http://schemas.microsoft.com/office/drawing/2014/main" id="{4E6921C9-1E50-0E22-EA61-1187FE383F96}"/>
                  </a:ext>
                </a:extLst>
              </p14:cNvPr>
              <p14:cNvContentPartPr/>
              <p14:nvPr/>
            </p14:nvContentPartPr>
            <p14:xfrm>
              <a:off x="480480" y="1633180"/>
              <a:ext cx="3914640" cy="844920"/>
            </p14:xfrm>
          </p:contentPart>
        </mc:Choice>
        <mc:Fallback>
          <p:pic>
            <p:nvPicPr>
              <p:cNvPr id="27" name="Ink 26">
                <a:extLst>
                  <a:ext uri="{FF2B5EF4-FFF2-40B4-BE49-F238E27FC236}">
                    <a16:creationId xmlns:a16="http://schemas.microsoft.com/office/drawing/2014/main" id="{4E6921C9-1E50-0E22-EA61-1187FE383F96}"/>
                  </a:ext>
                </a:extLst>
              </p:cNvPr>
              <p:cNvPicPr/>
              <p:nvPr/>
            </p:nvPicPr>
            <p:blipFill>
              <a:blip r:embed="rId15"/>
              <a:stretch>
                <a:fillRect/>
              </a:stretch>
            </p:blipFill>
            <p:spPr>
              <a:xfrm>
                <a:off x="462480" y="1615540"/>
                <a:ext cx="3950280" cy="880560"/>
              </a:xfrm>
              <a:prstGeom prst="rect">
                <a:avLst/>
              </a:prstGeom>
            </p:spPr>
          </p:pic>
        </mc:Fallback>
      </mc:AlternateContent>
      <p:grpSp>
        <p:nvGrpSpPr>
          <p:cNvPr id="30" name="Group 29">
            <a:extLst>
              <a:ext uri="{FF2B5EF4-FFF2-40B4-BE49-F238E27FC236}">
                <a16:creationId xmlns:a16="http://schemas.microsoft.com/office/drawing/2014/main" id="{7457C98F-084F-D895-26B6-9E5CFE6B4410}"/>
              </a:ext>
            </a:extLst>
          </p:cNvPr>
          <p:cNvGrpSpPr/>
          <p:nvPr/>
        </p:nvGrpSpPr>
        <p:grpSpPr>
          <a:xfrm>
            <a:off x="6507600" y="220900"/>
            <a:ext cx="2378520" cy="701640"/>
            <a:chOff x="6507600" y="220900"/>
            <a:chExt cx="2378520" cy="701640"/>
          </a:xfrm>
        </p:grpSpPr>
        <mc:AlternateContent xmlns:mc="http://schemas.openxmlformats.org/markup-compatibility/2006">
          <mc:Choice xmlns:p14="http://schemas.microsoft.com/office/powerpoint/2010/main" Requires="p14">
            <p:contentPart p14:bwMode="auto" r:id="rId16">
              <p14:nvContentPartPr>
                <p14:cNvPr id="2" name="Ink 1">
                  <a:extLst>
                    <a:ext uri="{FF2B5EF4-FFF2-40B4-BE49-F238E27FC236}">
                      <a16:creationId xmlns:a16="http://schemas.microsoft.com/office/drawing/2014/main" id="{B687E209-C205-19CF-723C-99252DCAAD68}"/>
                    </a:ext>
                  </a:extLst>
                </p14:cNvPr>
                <p14:cNvContentPartPr/>
                <p14:nvPr/>
              </p14:nvContentPartPr>
              <p14:xfrm>
                <a:off x="6685800" y="433300"/>
                <a:ext cx="97200" cy="241560"/>
              </p14:xfrm>
            </p:contentPart>
          </mc:Choice>
          <mc:Fallback>
            <p:pic>
              <p:nvPicPr>
                <p:cNvPr id="2" name="Ink 1">
                  <a:extLst>
                    <a:ext uri="{FF2B5EF4-FFF2-40B4-BE49-F238E27FC236}">
                      <a16:creationId xmlns:a16="http://schemas.microsoft.com/office/drawing/2014/main" id="{B687E209-C205-19CF-723C-99252DCAAD68}"/>
                    </a:ext>
                  </a:extLst>
                </p:cNvPr>
                <p:cNvPicPr/>
                <p:nvPr/>
              </p:nvPicPr>
              <p:blipFill>
                <a:blip r:embed="rId17"/>
                <a:stretch>
                  <a:fillRect/>
                </a:stretch>
              </p:blipFill>
              <p:spPr>
                <a:xfrm>
                  <a:off x="6667800" y="415660"/>
                  <a:ext cx="1328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Ink 3">
                  <a:extLst>
                    <a:ext uri="{FF2B5EF4-FFF2-40B4-BE49-F238E27FC236}">
                      <a16:creationId xmlns:a16="http://schemas.microsoft.com/office/drawing/2014/main" id="{F38F1189-D8CE-3A88-EBD4-CDB678B3EC65}"/>
                    </a:ext>
                  </a:extLst>
                </p14:cNvPr>
                <p14:cNvContentPartPr/>
                <p14:nvPr/>
              </p14:nvContentPartPr>
              <p14:xfrm>
                <a:off x="6507600" y="370300"/>
                <a:ext cx="301320" cy="131400"/>
              </p14:xfrm>
            </p:contentPart>
          </mc:Choice>
          <mc:Fallback>
            <p:pic>
              <p:nvPicPr>
                <p:cNvPr id="4" name="Ink 3">
                  <a:extLst>
                    <a:ext uri="{FF2B5EF4-FFF2-40B4-BE49-F238E27FC236}">
                      <a16:creationId xmlns:a16="http://schemas.microsoft.com/office/drawing/2014/main" id="{F38F1189-D8CE-3A88-EBD4-CDB678B3EC65}"/>
                    </a:ext>
                  </a:extLst>
                </p:cNvPr>
                <p:cNvPicPr/>
                <p:nvPr/>
              </p:nvPicPr>
              <p:blipFill>
                <a:blip r:embed="rId19"/>
                <a:stretch>
                  <a:fillRect/>
                </a:stretch>
              </p:blipFill>
              <p:spPr>
                <a:xfrm>
                  <a:off x="6489960" y="352300"/>
                  <a:ext cx="336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 name="Ink 4">
                  <a:extLst>
                    <a:ext uri="{FF2B5EF4-FFF2-40B4-BE49-F238E27FC236}">
                      <a16:creationId xmlns:a16="http://schemas.microsoft.com/office/drawing/2014/main" id="{AF824411-571B-D2CE-00E3-F0EF111993E1}"/>
                    </a:ext>
                  </a:extLst>
                </p14:cNvPr>
                <p14:cNvContentPartPr/>
                <p14:nvPr/>
              </p14:nvContentPartPr>
              <p14:xfrm>
                <a:off x="6515880" y="608980"/>
                <a:ext cx="311400" cy="120240"/>
              </p14:xfrm>
            </p:contentPart>
          </mc:Choice>
          <mc:Fallback>
            <p:pic>
              <p:nvPicPr>
                <p:cNvPr id="5" name="Ink 4">
                  <a:extLst>
                    <a:ext uri="{FF2B5EF4-FFF2-40B4-BE49-F238E27FC236}">
                      <a16:creationId xmlns:a16="http://schemas.microsoft.com/office/drawing/2014/main" id="{AF824411-571B-D2CE-00E3-F0EF111993E1}"/>
                    </a:ext>
                  </a:extLst>
                </p:cNvPr>
                <p:cNvPicPr/>
                <p:nvPr/>
              </p:nvPicPr>
              <p:blipFill>
                <a:blip r:embed="rId21"/>
                <a:stretch>
                  <a:fillRect/>
                </a:stretch>
              </p:blipFill>
              <p:spPr>
                <a:xfrm>
                  <a:off x="6497880" y="590980"/>
                  <a:ext cx="347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Ink 6">
                  <a:extLst>
                    <a:ext uri="{FF2B5EF4-FFF2-40B4-BE49-F238E27FC236}">
                      <a16:creationId xmlns:a16="http://schemas.microsoft.com/office/drawing/2014/main" id="{5B4C925F-D95D-5C15-6139-8E16A91F513C}"/>
                    </a:ext>
                  </a:extLst>
                </p14:cNvPr>
                <p14:cNvContentPartPr/>
                <p14:nvPr/>
              </p14:nvContentPartPr>
              <p14:xfrm>
                <a:off x="6870840" y="437260"/>
                <a:ext cx="212040" cy="277200"/>
              </p14:xfrm>
            </p:contentPart>
          </mc:Choice>
          <mc:Fallback>
            <p:pic>
              <p:nvPicPr>
                <p:cNvPr id="7" name="Ink 6">
                  <a:extLst>
                    <a:ext uri="{FF2B5EF4-FFF2-40B4-BE49-F238E27FC236}">
                      <a16:creationId xmlns:a16="http://schemas.microsoft.com/office/drawing/2014/main" id="{5B4C925F-D95D-5C15-6139-8E16A91F513C}"/>
                    </a:ext>
                  </a:extLst>
                </p:cNvPr>
                <p:cNvPicPr/>
                <p:nvPr/>
              </p:nvPicPr>
              <p:blipFill>
                <a:blip r:embed="rId23"/>
                <a:stretch>
                  <a:fillRect/>
                </a:stretch>
              </p:blipFill>
              <p:spPr>
                <a:xfrm>
                  <a:off x="6852840" y="419260"/>
                  <a:ext cx="24768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Ink 8">
                  <a:extLst>
                    <a:ext uri="{FF2B5EF4-FFF2-40B4-BE49-F238E27FC236}">
                      <a16:creationId xmlns:a16="http://schemas.microsoft.com/office/drawing/2014/main" id="{BE77CB8B-E39F-90EF-DE3A-D3507B6D3670}"/>
                    </a:ext>
                  </a:extLst>
                </p14:cNvPr>
                <p14:cNvContentPartPr/>
                <p14:nvPr/>
              </p14:nvContentPartPr>
              <p14:xfrm>
                <a:off x="7062000" y="479740"/>
                <a:ext cx="281160" cy="113760"/>
              </p14:xfrm>
            </p:contentPart>
          </mc:Choice>
          <mc:Fallback>
            <p:pic>
              <p:nvPicPr>
                <p:cNvPr id="9" name="Ink 8">
                  <a:extLst>
                    <a:ext uri="{FF2B5EF4-FFF2-40B4-BE49-F238E27FC236}">
                      <a16:creationId xmlns:a16="http://schemas.microsoft.com/office/drawing/2014/main" id="{BE77CB8B-E39F-90EF-DE3A-D3507B6D3670}"/>
                    </a:ext>
                  </a:extLst>
                </p:cNvPr>
                <p:cNvPicPr/>
                <p:nvPr/>
              </p:nvPicPr>
              <p:blipFill>
                <a:blip r:embed="rId25"/>
                <a:stretch>
                  <a:fillRect/>
                </a:stretch>
              </p:blipFill>
              <p:spPr>
                <a:xfrm>
                  <a:off x="7044360" y="462100"/>
                  <a:ext cx="316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Ink 10">
                  <a:extLst>
                    <a:ext uri="{FF2B5EF4-FFF2-40B4-BE49-F238E27FC236}">
                      <a16:creationId xmlns:a16="http://schemas.microsoft.com/office/drawing/2014/main" id="{99665646-7A76-66F8-6DD4-D8FB12CFA468}"/>
                    </a:ext>
                  </a:extLst>
                </p14:cNvPr>
                <p14:cNvContentPartPr/>
                <p14:nvPr/>
              </p14:nvContentPartPr>
              <p14:xfrm>
                <a:off x="7373400" y="425740"/>
                <a:ext cx="77040" cy="63000"/>
              </p14:xfrm>
            </p:contentPart>
          </mc:Choice>
          <mc:Fallback>
            <p:pic>
              <p:nvPicPr>
                <p:cNvPr id="11" name="Ink 10">
                  <a:extLst>
                    <a:ext uri="{FF2B5EF4-FFF2-40B4-BE49-F238E27FC236}">
                      <a16:creationId xmlns:a16="http://schemas.microsoft.com/office/drawing/2014/main" id="{99665646-7A76-66F8-6DD4-D8FB12CFA468}"/>
                    </a:ext>
                  </a:extLst>
                </p:cNvPr>
                <p:cNvPicPr/>
                <p:nvPr/>
              </p:nvPicPr>
              <p:blipFill>
                <a:blip r:embed="rId27"/>
                <a:stretch>
                  <a:fillRect/>
                </a:stretch>
              </p:blipFill>
              <p:spPr>
                <a:xfrm>
                  <a:off x="7355760" y="407740"/>
                  <a:ext cx="112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Ink 11">
                  <a:extLst>
                    <a:ext uri="{FF2B5EF4-FFF2-40B4-BE49-F238E27FC236}">
                      <a16:creationId xmlns:a16="http://schemas.microsoft.com/office/drawing/2014/main" id="{8720DE73-5140-FB4F-E9E3-0765D8F240B6}"/>
                    </a:ext>
                  </a:extLst>
                </p14:cNvPr>
                <p14:cNvContentPartPr/>
                <p14:nvPr/>
              </p14:nvContentPartPr>
              <p14:xfrm>
                <a:off x="7414800" y="325660"/>
                <a:ext cx="29160" cy="13680"/>
              </p14:xfrm>
            </p:contentPart>
          </mc:Choice>
          <mc:Fallback>
            <p:pic>
              <p:nvPicPr>
                <p:cNvPr id="12" name="Ink 11">
                  <a:extLst>
                    <a:ext uri="{FF2B5EF4-FFF2-40B4-BE49-F238E27FC236}">
                      <a16:creationId xmlns:a16="http://schemas.microsoft.com/office/drawing/2014/main" id="{8720DE73-5140-FB4F-E9E3-0765D8F240B6}"/>
                    </a:ext>
                  </a:extLst>
                </p:cNvPr>
                <p:cNvPicPr/>
                <p:nvPr/>
              </p:nvPicPr>
              <p:blipFill>
                <a:blip r:embed="rId29"/>
                <a:stretch>
                  <a:fillRect/>
                </a:stretch>
              </p:blipFill>
              <p:spPr>
                <a:xfrm>
                  <a:off x="7397160" y="308020"/>
                  <a:ext cx="64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 name="Ink 12">
                  <a:extLst>
                    <a:ext uri="{FF2B5EF4-FFF2-40B4-BE49-F238E27FC236}">
                      <a16:creationId xmlns:a16="http://schemas.microsoft.com/office/drawing/2014/main" id="{1574FD28-0C8E-E0A7-5617-7BEC917D3253}"/>
                    </a:ext>
                  </a:extLst>
                </p14:cNvPr>
                <p14:cNvContentPartPr/>
                <p14:nvPr/>
              </p14:nvContentPartPr>
              <p14:xfrm>
                <a:off x="7499040" y="395140"/>
                <a:ext cx="334800" cy="110160"/>
              </p14:xfrm>
            </p:contentPart>
          </mc:Choice>
          <mc:Fallback>
            <p:pic>
              <p:nvPicPr>
                <p:cNvPr id="13" name="Ink 12">
                  <a:extLst>
                    <a:ext uri="{FF2B5EF4-FFF2-40B4-BE49-F238E27FC236}">
                      <a16:creationId xmlns:a16="http://schemas.microsoft.com/office/drawing/2014/main" id="{1574FD28-0C8E-E0A7-5617-7BEC917D3253}"/>
                    </a:ext>
                  </a:extLst>
                </p:cNvPr>
                <p:cNvPicPr/>
                <p:nvPr/>
              </p:nvPicPr>
              <p:blipFill>
                <a:blip r:embed="rId31"/>
                <a:stretch>
                  <a:fillRect/>
                </a:stretch>
              </p:blipFill>
              <p:spPr>
                <a:xfrm>
                  <a:off x="7481040" y="377500"/>
                  <a:ext cx="370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 name="Ink 13">
                  <a:extLst>
                    <a:ext uri="{FF2B5EF4-FFF2-40B4-BE49-F238E27FC236}">
                      <a16:creationId xmlns:a16="http://schemas.microsoft.com/office/drawing/2014/main" id="{E9C7D2EB-A667-F7AB-1BF7-58D88C5B2123}"/>
                    </a:ext>
                  </a:extLst>
                </p14:cNvPr>
                <p14:cNvContentPartPr/>
                <p14:nvPr/>
              </p14:nvContentPartPr>
              <p14:xfrm>
                <a:off x="7798920" y="220900"/>
                <a:ext cx="332280" cy="207360"/>
              </p14:xfrm>
            </p:contentPart>
          </mc:Choice>
          <mc:Fallback>
            <p:pic>
              <p:nvPicPr>
                <p:cNvPr id="14" name="Ink 13">
                  <a:extLst>
                    <a:ext uri="{FF2B5EF4-FFF2-40B4-BE49-F238E27FC236}">
                      <a16:creationId xmlns:a16="http://schemas.microsoft.com/office/drawing/2014/main" id="{E9C7D2EB-A667-F7AB-1BF7-58D88C5B2123}"/>
                    </a:ext>
                  </a:extLst>
                </p:cNvPr>
                <p:cNvPicPr/>
                <p:nvPr/>
              </p:nvPicPr>
              <p:blipFill>
                <a:blip r:embed="rId33"/>
                <a:stretch>
                  <a:fillRect/>
                </a:stretch>
              </p:blipFill>
              <p:spPr>
                <a:xfrm>
                  <a:off x="7780920" y="202900"/>
                  <a:ext cx="3679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5" name="Ink 14">
                  <a:extLst>
                    <a:ext uri="{FF2B5EF4-FFF2-40B4-BE49-F238E27FC236}">
                      <a16:creationId xmlns:a16="http://schemas.microsoft.com/office/drawing/2014/main" id="{198071A9-874B-DE16-396A-F4640602C619}"/>
                    </a:ext>
                  </a:extLst>
                </p14:cNvPr>
                <p14:cNvContentPartPr/>
                <p14:nvPr/>
              </p14:nvContentPartPr>
              <p14:xfrm>
                <a:off x="8010600" y="608260"/>
                <a:ext cx="201240" cy="162360"/>
              </p14:xfrm>
            </p:contentPart>
          </mc:Choice>
          <mc:Fallback>
            <p:pic>
              <p:nvPicPr>
                <p:cNvPr id="15" name="Ink 14">
                  <a:extLst>
                    <a:ext uri="{FF2B5EF4-FFF2-40B4-BE49-F238E27FC236}">
                      <a16:creationId xmlns:a16="http://schemas.microsoft.com/office/drawing/2014/main" id="{198071A9-874B-DE16-396A-F4640602C619}"/>
                    </a:ext>
                  </a:extLst>
                </p:cNvPr>
                <p:cNvPicPr/>
                <p:nvPr/>
              </p:nvPicPr>
              <p:blipFill>
                <a:blip r:embed="rId35"/>
                <a:stretch>
                  <a:fillRect/>
                </a:stretch>
              </p:blipFill>
              <p:spPr>
                <a:xfrm>
                  <a:off x="7992600" y="590260"/>
                  <a:ext cx="2368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 name="Ink 15">
                  <a:extLst>
                    <a:ext uri="{FF2B5EF4-FFF2-40B4-BE49-F238E27FC236}">
                      <a16:creationId xmlns:a16="http://schemas.microsoft.com/office/drawing/2014/main" id="{A87FEBDD-CCD1-1603-6B41-1CBE68574C69}"/>
                    </a:ext>
                  </a:extLst>
                </p14:cNvPr>
                <p14:cNvContentPartPr/>
                <p14:nvPr/>
              </p14:nvContentPartPr>
              <p14:xfrm>
                <a:off x="8124720" y="550660"/>
                <a:ext cx="120960" cy="342000"/>
              </p14:xfrm>
            </p:contentPart>
          </mc:Choice>
          <mc:Fallback>
            <p:pic>
              <p:nvPicPr>
                <p:cNvPr id="16" name="Ink 15">
                  <a:extLst>
                    <a:ext uri="{FF2B5EF4-FFF2-40B4-BE49-F238E27FC236}">
                      <a16:creationId xmlns:a16="http://schemas.microsoft.com/office/drawing/2014/main" id="{A87FEBDD-CCD1-1603-6B41-1CBE68574C69}"/>
                    </a:ext>
                  </a:extLst>
                </p:cNvPr>
                <p:cNvPicPr/>
                <p:nvPr/>
              </p:nvPicPr>
              <p:blipFill>
                <a:blip r:embed="rId37"/>
                <a:stretch>
                  <a:fillRect/>
                </a:stretch>
              </p:blipFill>
              <p:spPr>
                <a:xfrm>
                  <a:off x="8107080" y="533020"/>
                  <a:ext cx="15660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 name="Ink 16">
                  <a:extLst>
                    <a:ext uri="{FF2B5EF4-FFF2-40B4-BE49-F238E27FC236}">
                      <a16:creationId xmlns:a16="http://schemas.microsoft.com/office/drawing/2014/main" id="{1F5E62C5-5C1F-803A-DF8E-5ACECD94AE2C}"/>
                    </a:ext>
                  </a:extLst>
                </p14:cNvPr>
                <p14:cNvContentPartPr/>
                <p14:nvPr/>
              </p14:nvContentPartPr>
              <p14:xfrm>
                <a:off x="8315520" y="551380"/>
                <a:ext cx="156240" cy="174600"/>
              </p14:xfrm>
            </p:contentPart>
          </mc:Choice>
          <mc:Fallback>
            <p:pic>
              <p:nvPicPr>
                <p:cNvPr id="17" name="Ink 16">
                  <a:extLst>
                    <a:ext uri="{FF2B5EF4-FFF2-40B4-BE49-F238E27FC236}">
                      <a16:creationId xmlns:a16="http://schemas.microsoft.com/office/drawing/2014/main" id="{1F5E62C5-5C1F-803A-DF8E-5ACECD94AE2C}"/>
                    </a:ext>
                  </a:extLst>
                </p:cNvPr>
                <p:cNvPicPr/>
                <p:nvPr/>
              </p:nvPicPr>
              <p:blipFill>
                <a:blip r:embed="rId39"/>
                <a:stretch>
                  <a:fillRect/>
                </a:stretch>
              </p:blipFill>
              <p:spPr>
                <a:xfrm>
                  <a:off x="8297520" y="533740"/>
                  <a:ext cx="1918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Ink 17">
                  <a:extLst>
                    <a:ext uri="{FF2B5EF4-FFF2-40B4-BE49-F238E27FC236}">
                      <a16:creationId xmlns:a16="http://schemas.microsoft.com/office/drawing/2014/main" id="{C3FBF325-BB47-6FE5-D221-8BF8A19A74CF}"/>
                    </a:ext>
                  </a:extLst>
                </p14:cNvPr>
                <p14:cNvContentPartPr/>
                <p14:nvPr/>
              </p14:nvContentPartPr>
              <p14:xfrm>
                <a:off x="8361240" y="525820"/>
                <a:ext cx="261720" cy="328680"/>
              </p14:xfrm>
            </p:contentPart>
          </mc:Choice>
          <mc:Fallback>
            <p:pic>
              <p:nvPicPr>
                <p:cNvPr id="18" name="Ink 17">
                  <a:extLst>
                    <a:ext uri="{FF2B5EF4-FFF2-40B4-BE49-F238E27FC236}">
                      <a16:creationId xmlns:a16="http://schemas.microsoft.com/office/drawing/2014/main" id="{C3FBF325-BB47-6FE5-D221-8BF8A19A74CF}"/>
                    </a:ext>
                  </a:extLst>
                </p:cNvPr>
                <p:cNvPicPr/>
                <p:nvPr/>
              </p:nvPicPr>
              <p:blipFill>
                <a:blip r:embed="rId41"/>
                <a:stretch>
                  <a:fillRect/>
                </a:stretch>
              </p:blipFill>
              <p:spPr>
                <a:xfrm>
                  <a:off x="8343600" y="508180"/>
                  <a:ext cx="29736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9" name="Ink 18">
                  <a:extLst>
                    <a:ext uri="{FF2B5EF4-FFF2-40B4-BE49-F238E27FC236}">
                      <a16:creationId xmlns:a16="http://schemas.microsoft.com/office/drawing/2014/main" id="{95241C22-551F-2C89-86E8-C6FCD061E60C}"/>
                    </a:ext>
                  </a:extLst>
                </p14:cNvPr>
                <p14:cNvContentPartPr/>
                <p14:nvPr/>
              </p14:nvContentPartPr>
              <p14:xfrm>
                <a:off x="8552040" y="837220"/>
                <a:ext cx="21600" cy="6480"/>
              </p14:xfrm>
            </p:contentPart>
          </mc:Choice>
          <mc:Fallback>
            <p:pic>
              <p:nvPicPr>
                <p:cNvPr id="19" name="Ink 18">
                  <a:extLst>
                    <a:ext uri="{FF2B5EF4-FFF2-40B4-BE49-F238E27FC236}">
                      <a16:creationId xmlns:a16="http://schemas.microsoft.com/office/drawing/2014/main" id="{95241C22-551F-2C89-86E8-C6FCD061E60C}"/>
                    </a:ext>
                  </a:extLst>
                </p:cNvPr>
                <p:cNvPicPr/>
                <p:nvPr/>
              </p:nvPicPr>
              <p:blipFill>
                <a:blip r:embed="rId43"/>
                <a:stretch>
                  <a:fillRect/>
                </a:stretch>
              </p:blipFill>
              <p:spPr>
                <a:xfrm>
                  <a:off x="8534040" y="819220"/>
                  <a:ext cx="57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0" name="Ink 19">
                  <a:extLst>
                    <a:ext uri="{FF2B5EF4-FFF2-40B4-BE49-F238E27FC236}">
                      <a16:creationId xmlns:a16="http://schemas.microsoft.com/office/drawing/2014/main" id="{870C08AF-9720-E46E-61C4-BDCB34D87F19}"/>
                    </a:ext>
                  </a:extLst>
                </p14:cNvPr>
                <p14:cNvContentPartPr/>
                <p14:nvPr/>
              </p14:nvContentPartPr>
              <p14:xfrm>
                <a:off x="8667600" y="556780"/>
                <a:ext cx="218520" cy="288000"/>
              </p14:xfrm>
            </p:contentPart>
          </mc:Choice>
          <mc:Fallback>
            <p:pic>
              <p:nvPicPr>
                <p:cNvPr id="20" name="Ink 19">
                  <a:extLst>
                    <a:ext uri="{FF2B5EF4-FFF2-40B4-BE49-F238E27FC236}">
                      <a16:creationId xmlns:a16="http://schemas.microsoft.com/office/drawing/2014/main" id="{870C08AF-9720-E46E-61C4-BDCB34D87F19}"/>
                    </a:ext>
                  </a:extLst>
                </p:cNvPr>
                <p:cNvPicPr/>
                <p:nvPr/>
              </p:nvPicPr>
              <p:blipFill>
                <a:blip r:embed="rId45"/>
                <a:stretch>
                  <a:fillRect/>
                </a:stretch>
              </p:blipFill>
              <p:spPr>
                <a:xfrm>
                  <a:off x="8649960" y="539140"/>
                  <a:ext cx="2541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BBFB4C0B-13CD-15F9-C1B9-FDD6866387F6}"/>
                    </a:ext>
                  </a:extLst>
                </p14:cNvPr>
                <p14:cNvContentPartPr/>
                <p14:nvPr/>
              </p14:nvContentPartPr>
              <p14:xfrm>
                <a:off x="8635560" y="517900"/>
                <a:ext cx="226440" cy="352080"/>
              </p14:xfrm>
            </p:contentPart>
          </mc:Choice>
          <mc:Fallback>
            <p:pic>
              <p:nvPicPr>
                <p:cNvPr id="28" name="Ink 27">
                  <a:extLst>
                    <a:ext uri="{FF2B5EF4-FFF2-40B4-BE49-F238E27FC236}">
                      <a16:creationId xmlns:a16="http://schemas.microsoft.com/office/drawing/2014/main" id="{BBFB4C0B-13CD-15F9-C1B9-FDD6866387F6}"/>
                    </a:ext>
                  </a:extLst>
                </p:cNvPr>
                <p:cNvPicPr/>
                <p:nvPr/>
              </p:nvPicPr>
              <p:blipFill>
                <a:blip r:embed="rId47"/>
                <a:stretch>
                  <a:fillRect/>
                </a:stretch>
              </p:blipFill>
              <p:spPr>
                <a:xfrm>
                  <a:off x="8617920" y="499900"/>
                  <a:ext cx="26208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1F6C0414-0AEB-0AF2-F94C-7C7ED0E7EE3F}"/>
                    </a:ext>
                  </a:extLst>
                </p14:cNvPr>
                <p14:cNvContentPartPr/>
                <p14:nvPr/>
              </p14:nvContentPartPr>
              <p14:xfrm>
                <a:off x="8606400" y="323860"/>
                <a:ext cx="278640" cy="598680"/>
              </p14:xfrm>
            </p:contentPart>
          </mc:Choice>
          <mc:Fallback>
            <p:pic>
              <p:nvPicPr>
                <p:cNvPr id="29" name="Ink 28">
                  <a:extLst>
                    <a:ext uri="{FF2B5EF4-FFF2-40B4-BE49-F238E27FC236}">
                      <a16:creationId xmlns:a16="http://schemas.microsoft.com/office/drawing/2014/main" id="{1F6C0414-0AEB-0AF2-F94C-7C7ED0E7EE3F}"/>
                    </a:ext>
                  </a:extLst>
                </p:cNvPr>
                <p:cNvPicPr/>
                <p:nvPr/>
              </p:nvPicPr>
              <p:blipFill>
                <a:blip r:embed="rId49"/>
                <a:stretch>
                  <a:fillRect/>
                </a:stretch>
              </p:blipFill>
              <p:spPr>
                <a:xfrm>
                  <a:off x="8588760" y="305860"/>
                  <a:ext cx="314280" cy="634320"/>
                </a:xfrm>
                <a:prstGeom prst="rect">
                  <a:avLst/>
                </a:prstGeom>
              </p:spPr>
            </p:pic>
          </mc:Fallback>
        </mc:AlternateContent>
      </p:grpSp>
    </p:spTree>
    <p:extLst>
      <p:ext uri="{BB962C8B-B14F-4D97-AF65-F5344CB8AC3E}">
        <p14:creationId xmlns:p14="http://schemas.microsoft.com/office/powerpoint/2010/main" val="164427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33CED66-64B2-C400-264A-C540E873FE5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2C4E1F5-11ED-9A2E-5405-85007D1E9E25}"/>
              </a:ext>
            </a:extLst>
          </p:cNvPr>
          <p:cNvSpPr/>
          <p:nvPr/>
        </p:nvSpPr>
        <p:spPr>
          <a:xfrm>
            <a:off x="0" y="0"/>
            <a:ext cx="928825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5FE43B8-0AB7-6558-AE50-E0467E4874A3}"/>
              </a:ext>
            </a:extLst>
          </p:cNvPr>
          <p:cNvSpPr txBox="1"/>
          <p:nvPr/>
        </p:nvSpPr>
        <p:spPr>
          <a:xfrm>
            <a:off x="165101" y="70135"/>
            <a:ext cx="8851900" cy="6063198"/>
          </a:xfrm>
          <a:prstGeom prst="rect">
            <a:avLst/>
          </a:prstGeom>
          <a:noFill/>
        </p:spPr>
        <p:txBody>
          <a:bodyPr wrap="square" rtlCol="0">
            <a:spAutoFit/>
          </a:bodyPr>
          <a:lstStyle/>
          <a:p>
            <a:r>
              <a:rPr lang="en-US" sz="2800" b="1">
                <a:solidFill>
                  <a:srgbClr val="FFC000"/>
                </a:solidFill>
                <a:cs typeface="+mj-cs"/>
              </a:rPr>
              <a:t>Targum Jonathan son of Uziel Isaiah 44:1-7</a:t>
            </a:r>
          </a:p>
          <a:p>
            <a:r>
              <a:rPr lang="en-US" sz="2250">
                <a:solidFill>
                  <a:srgbClr val="FFC000"/>
                </a:solidFill>
                <a:cs typeface="+mj-cs"/>
              </a:rPr>
              <a:t>44:1 Yet now hear, O Jacob, my servant; and Israel, whom I have chosen: </a:t>
            </a:r>
            <a:r>
              <a:rPr lang="en-US" sz="2250">
                <a:solidFill>
                  <a:srgbClr val="92D050"/>
                </a:solidFill>
                <a:cs typeface="+mj-cs"/>
              </a:rPr>
              <a:t>44:2 Thus saith the Lord, thy Maker; and He that formed thee from the womb, He will help thee; Fear not, O Jacob, my servant, and thou, O Israel, whom I have chosen. 44:3 For as waters are discharged upon the thirsty land, and are set flowing upon the dry land, so will I give my Holy Spirit unto thy children, and my blessing unto thy children’s children. 44:4 The righteous shall grow, and tender and delicate as the flowers of the grass, as a tree that sends forth its roots by the streams of waters. </a:t>
            </a:r>
            <a:r>
              <a:rPr lang="en-US" sz="2250">
                <a:solidFill>
                  <a:srgbClr val="00B0F0"/>
                </a:solidFill>
                <a:cs typeface="+mj-cs"/>
              </a:rPr>
              <a:t>44:5 This one shall say, I am of them that fear the Lord, and another shall pray in the name of the God of Jacob; this one shall offer his oblation before the Lord, and draw near in the name of Israel. 44:6 Thus saith the King of Israel, and His Redeemer, the Lord of hosts; I am He who was from the beginning, yea, eternities of eternities are mine; and beside me there is no God. 44:7 Who like me shall proclaim this, shall declare it, and set it in order before me, from the time that I appointed the ancient people? and let them declare unto us the things that are coming, and shall come. (TgJ)</a:t>
            </a:r>
          </a:p>
        </p:txBody>
      </p:sp>
      <p:sp>
        <p:nvSpPr>
          <p:cNvPr id="8" name="TextBox 7">
            <a:extLst>
              <a:ext uri="{FF2B5EF4-FFF2-40B4-BE49-F238E27FC236}">
                <a16:creationId xmlns:a16="http://schemas.microsoft.com/office/drawing/2014/main" id="{DA962078-8B9A-F641-3C12-A2B80CF180D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0994DF49-8226-4CFC-4AE0-8CDC3C21EE0F}"/>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4A95F4DB-ADD5-71A4-C127-B71816510388}"/>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4A95F4DB-ADD5-71A4-C127-B71816510388}"/>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EE8C750C-7054-65EE-DA4B-500AFC4F32AE}"/>
                  </a:ext>
                </a:extLst>
              </p14:cNvPr>
              <p14:cNvContentPartPr/>
              <p14:nvPr/>
            </p14:nvContentPartPr>
            <p14:xfrm>
              <a:off x="7085760" y="2752780"/>
              <a:ext cx="5760" cy="2880"/>
            </p14:xfrm>
          </p:contentPart>
        </mc:Choice>
        <mc:Fallback>
          <p:pic>
            <p:nvPicPr>
              <p:cNvPr id="2" name="Ink 1">
                <a:extLst>
                  <a:ext uri="{FF2B5EF4-FFF2-40B4-BE49-F238E27FC236}">
                    <a16:creationId xmlns:a16="http://schemas.microsoft.com/office/drawing/2014/main" id="{EE8C750C-7054-65EE-DA4B-500AFC4F32AE}"/>
                  </a:ext>
                </a:extLst>
              </p:cNvPr>
              <p:cNvPicPr/>
              <p:nvPr/>
            </p:nvPicPr>
            <p:blipFill>
              <a:blip r:embed="rId7"/>
              <a:stretch>
                <a:fillRect/>
              </a:stretch>
            </p:blipFill>
            <p:spPr>
              <a:xfrm>
                <a:off x="7067760" y="2735140"/>
                <a:ext cx="41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14B4D1A4-BE92-2B52-941E-EECFD550DFB2}"/>
                  </a:ext>
                </a:extLst>
              </p14:cNvPr>
              <p14:cNvContentPartPr/>
              <p14:nvPr/>
            </p14:nvContentPartPr>
            <p14:xfrm>
              <a:off x="5080560" y="4698580"/>
              <a:ext cx="7560" cy="32400"/>
            </p14:xfrm>
          </p:contentPart>
        </mc:Choice>
        <mc:Fallback>
          <p:pic>
            <p:nvPicPr>
              <p:cNvPr id="4" name="Ink 3">
                <a:extLst>
                  <a:ext uri="{FF2B5EF4-FFF2-40B4-BE49-F238E27FC236}">
                    <a16:creationId xmlns:a16="http://schemas.microsoft.com/office/drawing/2014/main" id="{14B4D1A4-BE92-2B52-941E-EECFD550DFB2}"/>
                  </a:ext>
                </a:extLst>
              </p:cNvPr>
              <p:cNvPicPr/>
              <p:nvPr/>
            </p:nvPicPr>
            <p:blipFill>
              <a:blip r:embed="rId9"/>
              <a:stretch>
                <a:fillRect/>
              </a:stretch>
            </p:blipFill>
            <p:spPr>
              <a:xfrm>
                <a:off x="5062920" y="4680940"/>
                <a:ext cx="43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255A4EE0-87D1-ADC0-DBE0-B20915095C5A}"/>
                  </a:ext>
                </a:extLst>
              </p14:cNvPr>
              <p14:cNvContentPartPr/>
              <p14:nvPr/>
            </p14:nvContentPartPr>
            <p14:xfrm>
              <a:off x="8458440" y="4320220"/>
              <a:ext cx="422640" cy="62640"/>
            </p14:xfrm>
          </p:contentPart>
        </mc:Choice>
        <mc:Fallback>
          <p:pic>
            <p:nvPicPr>
              <p:cNvPr id="5" name="Ink 4">
                <a:extLst>
                  <a:ext uri="{FF2B5EF4-FFF2-40B4-BE49-F238E27FC236}">
                    <a16:creationId xmlns:a16="http://schemas.microsoft.com/office/drawing/2014/main" id="{255A4EE0-87D1-ADC0-DBE0-B20915095C5A}"/>
                  </a:ext>
                </a:extLst>
              </p:cNvPr>
              <p:cNvPicPr/>
              <p:nvPr/>
            </p:nvPicPr>
            <p:blipFill>
              <a:blip r:embed="rId11"/>
              <a:stretch>
                <a:fillRect/>
              </a:stretch>
            </p:blipFill>
            <p:spPr>
              <a:xfrm>
                <a:off x="8440800" y="4302580"/>
                <a:ext cx="458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F482D325-5F09-5593-2ED7-35B9EB063205}"/>
                  </a:ext>
                </a:extLst>
              </p14:cNvPr>
              <p14:cNvContentPartPr/>
              <p14:nvPr/>
            </p14:nvContentPartPr>
            <p14:xfrm>
              <a:off x="282480" y="4600660"/>
              <a:ext cx="1506240" cy="90000"/>
            </p14:xfrm>
          </p:contentPart>
        </mc:Choice>
        <mc:Fallback>
          <p:pic>
            <p:nvPicPr>
              <p:cNvPr id="7" name="Ink 6">
                <a:extLst>
                  <a:ext uri="{FF2B5EF4-FFF2-40B4-BE49-F238E27FC236}">
                    <a16:creationId xmlns:a16="http://schemas.microsoft.com/office/drawing/2014/main" id="{F482D325-5F09-5593-2ED7-35B9EB063205}"/>
                  </a:ext>
                </a:extLst>
              </p:cNvPr>
              <p:cNvPicPr/>
              <p:nvPr/>
            </p:nvPicPr>
            <p:blipFill>
              <a:blip r:embed="rId13"/>
              <a:stretch>
                <a:fillRect/>
              </a:stretch>
            </p:blipFill>
            <p:spPr>
              <a:xfrm>
                <a:off x="264480" y="4582660"/>
                <a:ext cx="1541880" cy="125640"/>
              </a:xfrm>
              <a:prstGeom prst="rect">
                <a:avLst/>
              </a:prstGeom>
            </p:spPr>
          </p:pic>
        </mc:Fallback>
      </mc:AlternateContent>
    </p:spTree>
    <p:extLst>
      <p:ext uri="{BB962C8B-B14F-4D97-AF65-F5344CB8AC3E}">
        <p14:creationId xmlns:p14="http://schemas.microsoft.com/office/powerpoint/2010/main" val="227526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44:1-7</a:t>
            </a:r>
          </a:p>
          <a:p>
            <a:pPr algn="ctr"/>
            <a:r>
              <a:rPr lang="he-IL" sz="8800" b="1">
                <a:ln w="15875">
                  <a:solidFill>
                    <a:schemeClr val="tx1"/>
                  </a:solidFill>
                  <a:prstDash val="solid"/>
                </a:ln>
                <a:solidFill>
                  <a:srgbClr val="FFFF00"/>
                </a:solidFill>
                <a:cs typeface="+mj-cs"/>
              </a:rPr>
              <a:t>ישעיהו מד:א-ז</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497336" y="4437383"/>
            <a:ext cx="7342971" cy="1384995"/>
          </a:xfrm>
          <a:prstGeom prst="rect">
            <a:avLst/>
          </a:prstGeom>
          <a:noFill/>
        </p:spPr>
        <p:txBody>
          <a:bodyPr wrap="none" rtlCol="0">
            <a:spAutoFit/>
          </a:bodyPr>
          <a:lstStyle/>
          <a:p>
            <a:pPr algn="ctr"/>
            <a:r>
              <a:rPr lang="en-US" sz="2800">
                <a:solidFill>
                  <a:srgbClr val="FFFF00"/>
                </a:solidFill>
              </a:rPr>
              <a:t>What Does it Mean that The Lord God Will Make </a:t>
            </a:r>
          </a:p>
          <a:p>
            <a:pPr algn="ctr"/>
            <a:r>
              <a:rPr lang="en-US" sz="2800">
                <a:solidFill>
                  <a:srgbClr val="FFFF00"/>
                </a:solidFill>
              </a:rPr>
              <a:t>a New Covenant and Write His Torah </a:t>
            </a:r>
          </a:p>
          <a:p>
            <a:pPr algn="ctr"/>
            <a:r>
              <a:rPr lang="en-US" sz="2800">
                <a:solidFill>
                  <a:srgbClr val="FFFF00"/>
                </a:solidFill>
              </a:rPr>
              <a:t>on the Hearts of His People?</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9E00BDB-1786-11FF-CB30-28C6685A707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41FB391-6EB0-F2D8-53DB-A498539B1D1B}"/>
              </a:ext>
            </a:extLst>
          </p:cNvPr>
          <p:cNvSpPr/>
          <p:nvPr/>
        </p:nvSpPr>
        <p:spPr>
          <a:xfrm>
            <a:off x="0" y="0"/>
            <a:ext cx="928825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09B69B-41FC-3C7B-6560-D90BFF7433E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BA4EE2E-E4B4-28D1-5721-BC6A4059A7C6}"/>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DE237B1E-5AE8-1511-D0D2-72FE32EFC0EC}"/>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DE237B1E-5AE8-1511-D0D2-72FE32EFC0EC}"/>
                  </a:ext>
                </a:extLst>
              </p:cNvPr>
              <p:cNvPicPr/>
              <p:nvPr/>
            </p:nvPicPr>
            <p:blipFill>
              <a:blip r:embed="rId5"/>
              <a:stretch>
                <a:fillRect/>
              </a:stretch>
            </p:blipFill>
            <p:spPr>
              <a:xfrm>
                <a:off x="-649200" y="5725300"/>
                <a:ext cx="64440" cy="65520"/>
              </a:xfrm>
              <a:prstGeom prst="rect">
                <a:avLst/>
              </a:prstGeom>
            </p:spPr>
          </p:pic>
        </mc:Fallback>
      </mc:AlternateContent>
      <p:pic>
        <p:nvPicPr>
          <p:cNvPr id="4" name="Picture 3">
            <a:extLst>
              <a:ext uri="{FF2B5EF4-FFF2-40B4-BE49-F238E27FC236}">
                <a16:creationId xmlns:a16="http://schemas.microsoft.com/office/drawing/2014/main" id="{77AB1AA3-1E01-7F6D-9290-5EE7DF46AFB7}"/>
              </a:ext>
            </a:extLst>
          </p:cNvPr>
          <p:cNvPicPr>
            <a:picLocks noChangeAspect="1"/>
          </p:cNvPicPr>
          <p:nvPr/>
        </p:nvPicPr>
        <p:blipFill>
          <a:blip r:embed="rId6"/>
          <a:stretch>
            <a:fillRect/>
          </a:stretch>
        </p:blipFill>
        <p:spPr>
          <a:xfrm>
            <a:off x="488950" y="291401"/>
            <a:ext cx="7880350" cy="2228303"/>
          </a:xfrm>
          <a:prstGeom prst="rect">
            <a:avLst/>
          </a:prstGeom>
        </p:spPr>
      </p:pic>
      <p:sp>
        <p:nvSpPr>
          <p:cNvPr id="5" name="TextBox 4">
            <a:extLst>
              <a:ext uri="{FF2B5EF4-FFF2-40B4-BE49-F238E27FC236}">
                <a16:creationId xmlns:a16="http://schemas.microsoft.com/office/drawing/2014/main" id="{1E822449-CC6A-424E-5BB6-C1441B2DCC9A}"/>
              </a:ext>
            </a:extLst>
          </p:cNvPr>
          <p:cNvSpPr txBox="1"/>
          <p:nvPr/>
        </p:nvSpPr>
        <p:spPr>
          <a:xfrm>
            <a:off x="1666830" y="214502"/>
            <a:ext cx="2762295" cy="523220"/>
          </a:xfrm>
          <a:prstGeom prst="rect">
            <a:avLst/>
          </a:prstGeom>
          <a:noFill/>
        </p:spPr>
        <p:txBody>
          <a:bodyPr wrap="none" rtlCol="0">
            <a:spAutoFit/>
          </a:bodyPr>
          <a:lstStyle/>
          <a:p>
            <a:pPr algn="r" rtl="1">
              <a:spcBef>
                <a:spcPts val="0"/>
              </a:spcBef>
              <a:spcAft>
                <a:spcPts val="0"/>
              </a:spcAft>
            </a:pPr>
            <a:r>
              <a:rPr lang="he-IL" sz="2800" b="1" i="0" u="none" strike="noStrike">
                <a:solidFill>
                  <a:srgbClr val="00B0F0"/>
                </a:solidFill>
                <a:effectLst/>
                <a:latin typeface="Arial" panose="020B0604020202020204" pitchFamily="34" charset="0"/>
                <a:cs typeface="+mj-cs"/>
              </a:rPr>
              <a:t>ספר ישעיהו פרק מד</a:t>
            </a:r>
            <a:endParaRPr lang="he-IL" sz="2800" b="0">
              <a:solidFill>
                <a:srgbClr val="00B0F0"/>
              </a:solidFill>
              <a:effectLst/>
              <a:cs typeface="+mj-cs"/>
            </a:endParaRPr>
          </a:p>
        </p:txBody>
      </p:sp>
      <p:sp>
        <p:nvSpPr>
          <p:cNvPr id="7" name="TextBox 6">
            <a:extLst>
              <a:ext uri="{FF2B5EF4-FFF2-40B4-BE49-F238E27FC236}">
                <a16:creationId xmlns:a16="http://schemas.microsoft.com/office/drawing/2014/main" id="{0967571F-ED8A-806E-C386-F2EA147F1FBD}"/>
              </a:ext>
            </a:extLst>
          </p:cNvPr>
          <p:cNvSpPr txBox="1"/>
          <p:nvPr/>
        </p:nvSpPr>
        <p:spPr>
          <a:xfrm>
            <a:off x="7508650" y="214502"/>
            <a:ext cx="857928" cy="523220"/>
          </a:xfrm>
          <a:prstGeom prst="rect">
            <a:avLst/>
          </a:prstGeom>
          <a:noFill/>
        </p:spPr>
        <p:txBody>
          <a:bodyPr wrap="none" rtlCol="0">
            <a:spAutoFit/>
          </a:bodyPr>
          <a:lstStyle/>
          <a:p>
            <a:pPr algn="r" rtl="1">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2800" b="0">
              <a:solidFill>
                <a:srgbClr val="00B0F0"/>
              </a:solidFill>
              <a:effectLst/>
              <a:cs typeface="+mj-cs"/>
            </a:endParaRPr>
          </a:p>
        </p:txBody>
      </p:sp>
      <p:sp>
        <p:nvSpPr>
          <p:cNvPr id="9" name="TextBox 8">
            <a:extLst>
              <a:ext uri="{FF2B5EF4-FFF2-40B4-BE49-F238E27FC236}">
                <a16:creationId xmlns:a16="http://schemas.microsoft.com/office/drawing/2014/main" id="{F36138D3-B101-C253-8D0B-C7353FDA53BA}"/>
              </a:ext>
            </a:extLst>
          </p:cNvPr>
          <p:cNvSpPr txBox="1"/>
          <p:nvPr/>
        </p:nvSpPr>
        <p:spPr>
          <a:xfrm>
            <a:off x="7091063" y="2682176"/>
            <a:ext cx="982962" cy="523220"/>
          </a:xfrm>
          <a:prstGeom prst="rect">
            <a:avLst/>
          </a:prstGeom>
          <a:noFill/>
        </p:spPr>
        <p:txBody>
          <a:bodyPr wrap="none" rtlCol="0">
            <a:spAutoFit/>
          </a:bodyPr>
          <a:lstStyle/>
          <a:p>
            <a:pPr algn="r" rtl="1">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2800" b="0">
              <a:solidFill>
                <a:srgbClr val="00B0F0"/>
              </a:solidFill>
              <a:effectLst/>
              <a:cs typeface="+mj-cs"/>
            </a:endParaRPr>
          </a:p>
        </p:txBody>
      </p:sp>
      <p:sp>
        <p:nvSpPr>
          <p:cNvPr id="12" name="TextBox 11">
            <a:extLst>
              <a:ext uri="{FF2B5EF4-FFF2-40B4-BE49-F238E27FC236}">
                <a16:creationId xmlns:a16="http://schemas.microsoft.com/office/drawing/2014/main" id="{6D39B20E-A586-8030-9958-4F89D4186B36}"/>
              </a:ext>
            </a:extLst>
          </p:cNvPr>
          <p:cNvSpPr txBox="1"/>
          <p:nvPr/>
        </p:nvSpPr>
        <p:spPr>
          <a:xfrm>
            <a:off x="1625601" y="3058987"/>
            <a:ext cx="6448424" cy="1077218"/>
          </a:xfrm>
          <a:prstGeom prst="rect">
            <a:avLst/>
          </a:prstGeom>
          <a:noFill/>
        </p:spPr>
        <p:txBody>
          <a:bodyPr wrap="square">
            <a:spAutoFit/>
          </a:bodyPr>
          <a:lstStyle/>
          <a:p>
            <a:pPr algn="r" rtl="1">
              <a:spcBef>
                <a:spcPts val="0"/>
              </a:spcBef>
              <a:spcAft>
                <a:spcPts val="0"/>
              </a:spcAft>
            </a:pPr>
            <a:r>
              <a:rPr lang="he-IL" sz="3200" b="0" i="0" u="none" strike="noStrike">
                <a:solidFill>
                  <a:schemeClr val="bg1"/>
                </a:solidFill>
                <a:effectLst/>
                <a:latin typeface="Arial" panose="020B0604020202020204" pitchFamily="34" charset="0"/>
                <a:cs typeface="+mj-cs"/>
              </a:rPr>
              <a:t>א    וּכְעַן שְׁמַע יַעֲקֹב עַבְדִי וְיִשְׂרָאֵל דְאִתְרְעֵיתִי בֵיהּ:</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6D21B012-A052-9835-25C4-103E8603F8DD}"/>
                  </a:ext>
                </a:extLst>
              </p14:cNvPr>
              <p14:cNvContentPartPr/>
              <p14:nvPr/>
            </p14:nvContentPartPr>
            <p14:xfrm>
              <a:off x="7590480" y="712660"/>
              <a:ext cx="826560" cy="70200"/>
            </p14:xfrm>
          </p:contentPart>
        </mc:Choice>
        <mc:Fallback>
          <p:pic>
            <p:nvPicPr>
              <p:cNvPr id="2" name="Ink 1">
                <a:extLst>
                  <a:ext uri="{FF2B5EF4-FFF2-40B4-BE49-F238E27FC236}">
                    <a16:creationId xmlns:a16="http://schemas.microsoft.com/office/drawing/2014/main" id="{6D21B012-A052-9835-25C4-103E8603F8DD}"/>
                  </a:ext>
                </a:extLst>
              </p:cNvPr>
              <p:cNvPicPr/>
              <p:nvPr/>
            </p:nvPicPr>
            <p:blipFill>
              <a:blip r:embed="rId8"/>
              <a:stretch>
                <a:fillRect/>
              </a:stretch>
            </p:blipFill>
            <p:spPr>
              <a:xfrm>
                <a:off x="7572840" y="695020"/>
                <a:ext cx="862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4F0420D4-45AA-B3D0-F342-78F3DD2C52CD}"/>
                  </a:ext>
                </a:extLst>
              </p14:cNvPr>
              <p14:cNvContentPartPr/>
              <p14:nvPr/>
            </p14:nvContentPartPr>
            <p14:xfrm>
              <a:off x="7018800" y="3081460"/>
              <a:ext cx="1182600" cy="110520"/>
            </p14:xfrm>
          </p:contentPart>
        </mc:Choice>
        <mc:Fallback>
          <p:pic>
            <p:nvPicPr>
              <p:cNvPr id="3" name="Ink 2">
                <a:extLst>
                  <a:ext uri="{FF2B5EF4-FFF2-40B4-BE49-F238E27FC236}">
                    <a16:creationId xmlns:a16="http://schemas.microsoft.com/office/drawing/2014/main" id="{4F0420D4-45AA-B3D0-F342-78F3DD2C52CD}"/>
                  </a:ext>
                </a:extLst>
              </p:cNvPr>
              <p:cNvPicPr/>
              <p:nvPr/>
            </p:nvPicPr>
            <p:blipFill>
              <a:blip r:embed="rId10"/>
              <a:stretch>
                <a:fillRect/>
              </a:stretch>
            </p:blipFill>
            <p:spPr>
              <a:xfrm>
                <a:off x="7000800" y="3063460"/>
                <a:ext cx="1218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82DEC977-2516-1DC4-E16B-F8F7EEFCBFD4}"/>
                  </a:ext>
                </a:extLst>
              </p14:cNvPr>
              <p14:cNvContentPartPr/>
              <p14:nvPr/>
            </p14:nvContentPartPr>
            <p14:xfrm>
              <a:off x="5506080" y="1950340"/>
              <a:ext cx="1377000" cy="35640"/>
            </p14:xfrm>
          </p:contentPart>
        </mc:Choice>
        <mc:Fallback>
          <p:pic>
            <p:nvPicPr>
              <p:cNvPr id="11" name="Ink 10">
                <a:extLst>
                  <a:ext uri="{FF2B5EF4-FFF2-40B4-BE49-F238E27FC236}">
                    <a16:creationId xmlns:a16="http://schemas.microsoft.com/office/drawing/2014/main" id="{82DEC977-2516-1DC4-E16B-F8F7EEFCBFD4}"/>
                  </a:ext>
                </a:extLst>
              </p:cNvPr>
              <p:cNvPicPr/>
              <p:nvPr/>
            </p:nvPicPr>
            <p:blipFill>
              <a:blip r:embed="rId12"/>
              <a:stretch>
                <a:fillRect/>
              </a:stretch>
            </p:blipFill>
            <p:spPr>
              <a:xfrm>
                <a:off x="5488080" y="1932700"/>
                <a:ext cx="1412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B991F933-76D2-B459-8648-2F144AA0D405}"/>
                  </a:ext>
                </a:extLst>
              </p14:cNvPr>
              <p14:cNvContentPartPr/>
              <p14:nvPr/>
            </p14:nvContentPartPr>
            <p14:xfrm>
              <a:off x="663360" y="974020"/>
              <a:ext cx="476280" cy="1175040"/>
            </p14:xfrm>
          </p:contentPart>
        </mc:Choice>
        <mc:Fallback>
          <p:pic>
            <p:nvPicPr>
              <p:cNvPr id="13" name="Ink 12">
                <a:extLst>
                  <a:ext uri="{FF2B5EF4-FFF2-40B4-BE49-F238E27FC236}">
                    <a16:creationId xmlns:a16="http://schemas.microsoft.com/office/drawing/2014/main" id="{B991F933-76D2-B459-8648-2F144AA0D405}"/>
                  </a:ext>
                </a:extLst>
              </p:cNvPr>
              <p:cNvPicPr/>
              <p:nvPr/>
            </p:nvPicPr>
            <p:blipFill>
              <a:blip r:embed="rId14"/>
              <a:stretch>
                <a:fillRect/>
              </a:stretch>
            </p:blipFill>
            <p:spPr>
              <a:xfrm>
                <a:off x="645360" y="956020"/>
                <a:ext cx="511920" cy="1210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7A955206-3B4B-3410-C29E-4004ECE19131}"/>
                  </a:ext>
                </a:extLst>
              </p14:cNvPr>
              <p14:cNvContentPartPr/>
              <p14:nvPr/>
            </p14:nvContentPartPr>
            <p14:xfrm>
              <a:off x="1973040" y="3677980"/>
              <a:ext cx="1257480" cy="47520"/>
            </p14:xfrm>
          </p:contentPart>
        </mc:Choice>
        <mc:Fallback>
          <p:pic>
            <p:nvPicPr>
              <p:cNvPr id="14" name="Ink 13">
                <a:extLst>
                  <a:ext uri="{FF2B5EF4-FFF2-40B4-BE49-F238E27FC236}">
                    <a16:creationId xmlns:a16="http://schemas.microsoft.com/office/drawing/2014/main" id="{7A955206-3B4B-3410-C29E-4004ECE19131}"/>
                  </a:ext>
                </a:extLst>
              </p:cNvPr>
              <p:cNvPicPr/>
              <p:nvPr/>
            </p:nvPicPr>
            <p:blipFill>
              <a:blip r:embed="rId16"/>
              <a:stretch>
                <a:fillRect/>
              </a:stretch>
            </p:blipFill>
            <p:spPr>
              <a:xfrm>
                <a:off x="1955040" y="3659980"/>
                <a:ext cx="1293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C9943F54-6377-994F-28A5-68B1DAB9A0D5}"/>
                  </a:ext>
                </a:extLst>
              </p14:cNvPr>
              <p14:cNvContentPartPr/>
              <p14:nvPr/>
            </p14:nvContentPartPr>
            <p14:xfrm>
              <a:off x="4817400" y="1367860"/>
              <a:ext cx="622800" cy="73440"/>
            </p14:xfrm>
          </p:contentPart>
        </mc:Choice>
        <mc:Fallback>
          <p:pic>
            <p:nvPicPr>
              <p:cNvPr id="15" name="Ink 14">
                <a:extLst>
                  <a:ext uri="{FF2B5EF4-FFF2-40B4-BE49-F238E27FC236}">
                    <a16:creationId xmlns:a16="http://schemas.microsoft.com/office/drawing/2014/main" id="{C9943F54-6377-994F-28A5-68B1DAB9A0D5}"/>
                  </a:ext>
                </a:extLst>
              </p:cNvPr>
              <p:cNvPicPr/>
              <p:nvPr/>
            </p:nvPicPr>
            <p:blipFill>
              <a:blip r:embed="rId18"/>
              <a:stretch>
                <a:fillRect/>
              </a:stretch>
            </p:blipFill>
            <p:spPr>
              <a:xfrm>
                <a:off x="4799760" y="1349860"/>
                <a:ext cx="658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3C727A33-A87E-82A7-A5D9-E70118FF2EF3}"/>
                  </a:ext>
                </a:extLst>
              </p14:cNvPr>
              <p14:cNvContentPartPr/>
              <p14:nvPr/>
            </p14:nvContentPartPr>
            <p14:xfrm>
              <a:off x="4660800" y="3624340"/>
              <a:ext cx="569880" cy="94680"/>
            </p14:xfrm>
          </p:contentPart>
        </mc:Choice>
        <mc:Fallback>
          <p:pic>
            <p:nvPicPr>
              <p:cNvPr id="16" name="Ink 15">
                <a:extLst>
                  <a:ext uri="{FF2B5EF4-FFF2-40B4-BE49-F238E27FC236}">
                    <a16:creationId xmlns:a16="http://schemas.microsoft.com/office/drawing/2014/main" id="{3C727A33-A87E-82A7-A5D9-E70118FF2EF3}"/>
                  </a:ext>
                </a:extLst>
              </p:cNvPr>
              <p:cNvPicPr/>
              <p:nvPr/>
            </p:nvPicPr>
            <p:blipFill>
              <a:blip r:embed="rId20"/>
              <a:stretch>
                <a:fillRect/>
              </a:stretch>
            </p:blipFill>
            <p:spPr>
              <a:xfrm>
                <a:off x="4642800" y="3606340"/>
                <a:ext cx="605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561CA1CE-5968-8470-96A2-D1992C24DFD6}"/>
                  </a:ext>
                </a:extLst>
              </p14:cNvPr>
              <p14:cNvContentPartPr/>
              <p14:nvPr/>
            </p14:nvContentPartPr>
            <p14:xfrm>
              <a:off x="1273920" y="1929820"/>
              <a:ext cx="903960" cy="81000"/>
            </p14:xfrm>
          </p:contentPart>
        </mc:Choice>
        <mc:Fallback>
          <p:pic>
            <p:nvPicPr>
              <p:cNvPr id="17" name="Ink 16">
                <a:extLst>
                  <a:ext uri="{FF2B5EF4-FFF2-40B4-BE49-F238E27FC236}">
                    <a16:creationId xmlns:a16="http://schemas.microsoft.com/office/drawing/2014/main" id="{561CA1CE-5968-8470-96A2-D1992C24DFD6}"/>
                  </a:ext>
                </a:extLst>
              </p:cNvPr>
              <p:cNvPicPr/>
              <p:nvPr/>
            </p:nvPicPr>
            <p:blipFill>
              <a:blip r:embed="rId22"/>
              <a:stretch>
                <a:fillRect/>
              </a:stretch>
            </p:blipFill>
            <p:spPr>
              <a:xfrm>
                <a:off x="1255920" y="1912180"/>
                <a:ext cx="939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F4E29005-6EAF-62CA-2539-1511A8FA8CC9}"/>
                  </a:ext>
                </a:extLst>
              </p14:cNvPr>
              <p14:cNvContentPartPr/>
              <p14:nvPr/>
            </p14:nvContentPartPr>
            <p14:xfrm>
              <a:off x="5209440" y="1325380"/>
              <a:ext cx="1800720" cy="681120"/>
            </p14:xfrm>
          </p:contentPart>
        </mc:Choice>
        <mc:Fallback>
          <p:pic>
            <p:nvPicPr>
              <p:cNvPr id="18" name="Ink 17">
                <a:extLst>
                  <a:ext uri="{FF2B5EF4-FFF2-40B4-BE49-F238E27FC236}">
                    <a16:creationId xmlns:a16="http://schemas.microsoft.com/office/drawing/2014/main" id="{F4E29005-6EAF-62CA-2539-1511A8FA8CC9}"/>
                  </a:ext>
                </a:extLst>
              </p:cNvPr>
              <p:cNvPicPr/>
              <p:nvPr/>
            </p:nvPicPr>
            <p:blipFill>
              <a:blip r:embed="rId24"/>
              <a:stretch>
                <a:fillRect/>
              </a:stretch>
            </p:blipFill>
            <p:spPr>
              <a:xfrm>
                <a:off x="5191440" y="1307380"/>
                <a:ext cx="1836360" cy="716760"/>
              </a:xfrm>
              <a:prstGeom prst="rect">
                <a:avLst/>
              </a:prstGeom>
            </p:spPr>
          </p:pic>
        </mc:Fallback>
      </mc:AlternateContent>
    </p:spTree>
    <p:extLst>
      <p:ext uri="{BB962C8B-B14F-4D97-AF65-F5344CB8AC3E}">
        <p14:creationId xmlns:p14="http://schemas.microsoft.com/office/powerpoint/2010/main" val="1216610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C19A42-3552-F41B-C765-8194C7EFF4B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8393F65-0184-98EF-88BC-770451A47AF0}"/>
              </a:ext>
            </a:extLst>
          </p:cNvPr>
          <p:cNvSpPr/>
          <p:nvPr/>
        </p:nvSpPr>
        <p:spPr>
          <a:xfrm>
            <a:off x="0" y="0"/>
            <a:ext cx="928825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4DB70A-CFD1-D48B-B448-3043B816B653}"/>
              </a:ext>
            </a:extLst>
          </p:cNvPr>
          <p:cNvSpPr txBox="1"/>
          <p:nvPr/>
        </p:nvSpPr>
        <p:spPr>
          <a:xfrm>
            <a:off x="165101" y="70135"/>
            <a:ext cx="8851900" cy="5909310"/>
          </a:xfrm>
          <a:prstGeom prst="rect">
            <a:avLst/>
          </a:prstGeom>
          <a:noFill/>
        </p:spPr>
        <p:txBody>
          <a:bodyPr wrap="square" rtlCol="0">
            <a:spAutoFit/>
          </a:bodyPr>
          <a:lstStyle/>
          <a:p>
            <a:r>
              <a:rPr lang="en-US" sz="2800" b="1">
                <a:solidFill>
                  <a:srgbClr val="FFC000"/>
                </a:solidFill>
                <a:cs typeface="+mj-cs"/>
              </a:rPr>
              <a:t>Midrash Tanchuma, Beshalach 15:1</a:t>
            </a:r>
          </a:p>
          <a:p>
            <a:r>
              <a:rPr lang="en-US" sz="2500">
                <a:solidFill>
                  <a:srgbClr val="FFC000"/>
                </a:solidFill>
                <a:cs typeface="+mj-cs"/>
              </a:rPr>
              <a:t>Thy right hand, O Lord (</a:t>
            </a:r>
            <a:r>
              <a:rPr lang="en-US" sz="2500">
                <a:solidFill>
                  <a:srgbClr val="00B0F0"/>
                </a:solidFill>
                <a:cs typeface="+mj-cs"/>
              </a:rPr>
              <a:t>Exod. 15:6</a:t>
            </a:r>
            <a:r>
              <a:rPr lang="en-US" sz="2500">
                <a:solidFill>
                  <a:srgbClr val="FFC000"/>
                </a:solidFill>
                <a:cs typeface="+mj-cs"/>
              </a:rPr>
              <a:t>). This verse indicates that the Lord’s right hand is stretched out to receive repentant sinners. Though You set a time for the generation of the flood in which to do penance, as it is said: My spirit shall not abide in man forever (</a:t>
            </a:r>
            <a:r>
              <a:rPr lang="en-US" sz="2500">
                <a:solidFill>
                  <a:srgbClr val="00B0F0"/>
                </a:solidFill>
                <a:cs typeface="+mj-cs"/>
              </a:rPr>
              <a:t>Gen. 6:3</a:t>
            </a:r>
            <a:r>
              <a:rPr lang="en-US" sz="2500">
                <a:solidFill>
                  <a:srgbClr val="FFC000"/>
                </a:solidFill>
                <a:cs typeface="+mj-cs"/>
              </a:rPr>
              <a:t>), You did not decree their destruction until they committed their most evil acts before You. Similarly, You set a time limit in which the men of the Tower of Babel were to repent, yet You did not decree their extinction until they performed their most wicked acts, as it is said: And now nothing will be withholden from them (</a:t>
            </a:r>
            <a:r>
              <a:rPr lang="en-US" sz="2500">
                <a:solidFill>
                  <a:srgbClr val="00B0F0"/>
                </a:solidFill>
                <a:cs typeface="+mj-cs"/>
              </a:rPr>
              <a:t>ibid. 11:6</a:t>
            </a:r>
            <a:r>
              <a:rPr lang="en-US" sz="2500">
                <a:solidFill>
                  <a:srgbClr val="FFC000"/>
                </a:solidFill>
                <a:cs typeface="+mj-cs"/>
              </a:rPr>
              <a:t>). The expression and now is employed only to signify that they had an opportunity to repent, as is said: And now, Israel, what doth the Lord thy God require of thee? (</a:t>
            </a:r>
            <a:r>
              <a:rPr lang="en-US" sz="2500">
                <a:solidFill>
                  <a:srgbClr val="00B0F0"/>
                </a:solidFill>
                <a:cs typeface="+mj-cs"/>
              </a:rPr>
              <a:t>Deut. 10:12</a:t>
            </a:r>
            <a:r>
              <a:rPr lang="en-US" sz="2500">
                <a:solidFill>
                  <a:srgbClr val="FFC000"/>
                </a:solidFill>
                <a:cs typeface="+mj-cs"/>
              </a:rPr>
              <a:t>); And now, O Israel, hearken unto the statutes (ibid. 4:1); And yet now hear, O Jacob (</a:t>
            </a:r>
            <a:r>
              <a:rPr lang="en-US" sz="2500">
                <a:solidFill>
                  <a:srgbClr val="00B0F0"/>
                </a:solidFill>
                <a:cs typeface="+mj-cs"/>
              </a:rPr>
              <a:t>Isa. 44:1</a:t>
            </a:r>
            <a:r>
              <a:rPr lang="en-US" sz="2500">
                <a:solidFill>
                  <a:srgbClr val="FFC000"/>
                </a:solidFill>
                <a:cs typeface="+mj-cs"/>
              </a:rPr>
              <a:t>).</a:t>
            </a:r>
          </a:p>
        </p:txBody>
      </p:sp>
      <p:sp>
        <p:nvSpPr>
          <p:cNvPr id="8" name="TextBox 7">
            <a:extLst>
              <a:ext uri="{FF2B5EF4-FFF2-40B4-BE49-F238E27FC236}">
                <a16:creationId xmlns:a16="http://schemas.microsoft.com/office/drawing/2014/main" id="{2E292597-AD0D-04FD-4766-C4135ADFA50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93972A5E-C63D-4EA3-1D76-F6F4E0B4CD2F}"/>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F46E920D-EB93-BEBA-2E17-5E87E15B364D}"/>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F46E920D-EB93-BEBA-2E17-5E87E15B364D}"/>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094A5AA2-EC76-EA65-00A1-79EE32F45D8A}"/>
                  </a:ext>
                </a:extLst>
              </p14:cNvPr>
              <p14:cNvContentPartPr/>
              <p14:nvPr/>
            </p14:nvContentPartPr>
            <p14:xfrm>
              <a:off x="5003160" y="1251220"/>
              <a:ext cx="3081240" cy="87840"/>
            </p14:xfrm>
          </p:contentPart>
        </mc:Choice>
        <mc:Fallback>
          <p:pic>
            <p:nvPicPr>
              <p:cNvPr id="2" name="Ink 1">
                <a:extLst>
                  <a:ext uri="{FF2B5EF4-FFF2-40B4-BE49-F238E27FC236}">
                    <a16:creationId xmlns:a16="http://schemas.microsoft.com/office/drawing/2014/main" id="{094A5AA2-EC76-EA65-00A1-79EE32F45D8A}"/>
                  </a:ext>
                </a:extLst>
              </p:cNvPr>
              <p:cNvPicPr/>
              <p:nvPr/>
            </p:nvPicPr>
            <p:blipFill>
              <a:blip r:embed="rId7"/>
              <a:stretch>
                <a:fillRect/>
              </a:stretch>
            </p:blipFill>
            <p:spPr>
              <a:xfrm>
                <a:off x="4985160" y="1233220"/>
                <a:ext cx="3116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135DBCC-4B87-A524-8329-78380AD890F2}"/>
                  </a:ext>
                </a:extLst>
              </p14:cNvPr>
              <p14:cNvContentPartPr/>
              <p14:nvPr/>
            </p14:nvContentPartPr>
            <p14:xfrm>
              <a:off x="3923520" y="2029180"/>
              <a:ext cx="4318560" cy="85680"/>
            </p14:xfrm>
          </p:contentPart>
        </mc:Choice>
        <mc:Fallback>
          <p:pic>
            <p:nvPicPr>
              <p:cNvPr id="4" name="Ink 3">
                <a:extLst>
                  <a:ext uri="{FF2B5EF4-FFF2-40B4-BE49-F238E27FC236}">
                    <a16:creationId xmlns:a16="http://schemas.microsoft.com/office/drawing/2014/main" id="{3135DBCC-4B87-A524-8329-78380AD890F2}"/>
                  </a:ext>
                </a:extLst>
              </p:cNvPr>
              <p:cNvPicPr/>
              <p:nvPr/>
            </p:nvPicPr>
            <p:blipFill>
              <a:blip r:embed="rId9"/>
              <a:stretch>
                <a:fillRect/>
              </a:stretch>
            </p:blipFill>
            <p:spPr>
              <a:xfrm>
                <a:off x="3905520" y="2011540"/>
                <a:ext cx="4354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7F34DAAE-CB20-C6B8-BD6E-8BE918E65D2B}"/>
                  </a:ext>
                </a:extLst>
              </p14:cNvPr>
              <p14:cNvContentPartPr/>
              <p14:nvPr/>
            </p14:nvContentPartPr>
            <p14:xfrm>
              <a:off x="1406040" y="2749540"/>
              <a:ext cx="24480" cy="3600"/>
            </p14:xfrm>
          </p:contentPart>
        </mc:Choice>
        <mc:Fallback>
          <p:pic>
            <p:nvPicPr>
              <p:cNvPr id="5" name="Ink 4">
                <a:extLst>
                  <a:ext uri="{FF2B5EF4-FFF2-40B4-BE49-F238E27FC236}">
                    <a16:creationId xmlns:a16="http://schemas.microsoft.com/office/drawing/2014/main" id="{7F34DAAE-CB20-C6B8-BD6E-8BE918E65D2B}"/>
                  </a:ext>
                </a:extLst>
              </p:cNvPr>
              <p:cNvPicPr/>
              <p:nvPr/>
            </p:nvPicPr>
            <p:blipFill>
              <a:blip r:embed="rId11"/>
              <a:stretch>
                <a:fillRect/>
              </a:stretch>
            </p:blipFill>
            <p:spPr>
              <a:xfrm>
                <a:off x="1388400" y="2731900"/>
                <a:ext cx="60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8B78B0A8-B9A6-F4DD-9395-C41203DC38CB}"/>
                  </a:ext>
                </a:extLst>
              </p14:cNvPr>
              <p14:cNvContentPartPr/>
              <p14:nvPr/>
            </p14:nvContentPartPr>
            <p14:xfrm>
              <a:off x="5267040" y="2804980"/>
              <a:ext cx="20880" cy="5760"/>
            </p14:xfrm>
          </p:contentPart>
        </mc:Choice>
        <mc:Fallback>
          <p:pic>
            <p:nvPicPr>
              <p:cNvPr id="7" name="Ink 6">
                <a:extLst>
                  <a:ext uri="{FF2B5EF4-FFF2-40B4-BE49-F238E27FC236}">
                    <a16:creationId xmlns:a16="http://schemas.microsoft.com/office/drawing/2014/main" id="{8B78B0A8-B9A6-F4DD-9395-C41203DC38CB}"/>
                  </a:ext>
                </a:extLst>
              </p:cNvPr>
              <p:cNvPicPr/>
              <p:nvPr/>
            </p:nvPicPr>
            <p:blipFill>
              <a:blip r:embed="rId13"/>
              <a:stretch>
                <a:fillRect/>
              </a:stretch>
            </p:blipFill>
            <p:spPr>
              <a:xfrm>
                <a:off x="5249040" y="2786980"/>
                <a:ext cx="56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1E571CBF-62B9-8E03-A741-ACC03563A380}"/>
                  </a:ext>
                </a:extLst>
              </p14:cNvPr>
              <p14:cNvContentPartPr/>
              <p14:nvPr/>
            </p14:nvContentPartPr>
            <p14:xfrm>
              <a:off x="2699520" y="3197380"/>
              <a:ext cx="5193360" cy="92880"/>
            </p14:xfrm>
          </p:contentPart>
        </mc:Choice>
        <mc:Fallback>
          <p:pic>
            <p:nvPicPr>
              <p:cNvPr id="9" name="Ink 8">
                <a:extLst>
                  <a:ext uri="{FF2B5EF4-FFF2-40B4-BE49-F238E27FC236}">
                    <a16:creationId xmlns:a16="http://schemas.microsoft.com/office/drawing/2014/main" id="{1E571CBF-62B9-8E03-A741-ACC03563A380}"/>
                  </a:ext>
                </a:extLst>
              </p:cNvPr>
              <p:cNvPicPr/>
              <p:nvPr/>
            </p:nvPicPr>
            <p:blipFill>
              <a:blip r:embed="rId15"/>
              <a:stretch>
                <a:fillRect/>
              </a:stretch>
            </p:blipFill>
            <p:spPr>
              <a:xfrm>
                <a:off x="2681520" y="3179740"/>
                <a:ext cx="5229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A9EC332A-9E01-A098-7C53-171AE3CAEA7B}"/>
                  </a:ext>
                </a:extLst>
              </p14:cNvPr>
              <p14:cNvContentPartPr/>
              <p14:nvPr/>
            </p14:nvContentPartPr>
            <p14:xfrm>
              <a:off x="3494760" y="4747540"/>
              <a:ext cx="2448720" cy="44640"/>
            </p14:xfrm>
          </p:contentPart>
        </mc:Choice>
        <mc:Fallback>
          <p:pic>
            <p:nvPicPr>
              <p:cNvPr id="11" name="Ink 10">
                <a:extLst>
                  <a:ext uri="{FF2B5EF4-FFF2-40B4-BE49-F238E27FC236}">
                    <a16:creationId xmlns:a16="http://schemas.microsoft.com/office/drawing/2014/main" id="{A9EC332A-9E01-A098-7C53-171AE3CAEA7B}"/>
                  </a:ext>
                </a:extLst>
              </p:cNvPr>
              <p:cNvPicPr/>
              <p:nvPr/>
            </p:nvPicPr>
            <p:blipFill>
              <a:blip r:embed="rId17"/>
              <a:stretch>
                <a:fillRect/>
              </a:stretch>
            </p:blipFill>
            <p:spPr>
              <a:xfrm>
                <a:off x="3476760" y="4729900"/>
                <a:ext cx="2484360" cy="80280"/>
              </a:xfrm>
              <a:prstGeom prst="rect">
                <a:avLst/>
              </a:prstGeom>
            </p:spPr>
          </p:pic>
        </mc:Fallback>
      </mc:AlternateContent>
      <p:grpSp>
        <p:nvGrpSpPr>
          <p:cNvPr id="14" name="Group 13">
            <a:extLst>
              <a:ext uri="{FF2B5EF4-FFF2-40B4-BE49-F238E27FC236}">
                <a16:creationId xmlns:a16="http://schemas.microsoft.com/office/drawing/2014/main" id="{9F49A151-9B09-442D-00CC-9146C744A689}"/>
              </a:ext>
            </a:extLst>
          </p:cNvPr>
          <p:cNvGrpSpPr/>
          <p:nvPr/>
        </p:nvGrpSpPr>
        <p:grpSpPr>
          <a:xfrm>
            <a:off x="5484480" y="5095660"/>
            <a:ext cx="2982960" cy="62640"/>
            <a:chOff x="5484480" y="5095660"/>
            <a:chExt cx="2982960" cy="62640"/>
          </a:xfrm>
        </p:grpSpPr>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195853A5-5DB4-306A-458E-15790D47C516}"/>
                    </a:ext>
                  </a:extLst>
                </p14:cNvPr>
                <p14:cNvContentPartPr/>
                <p14:nvPr/>
              </p14:nvContentPartPr>
              <p14:xfrm>
                <a:off x="5484480" y="5152540"/>
                <a:ext cx="23760" cy="5760"/>
              </p14:xfrm>
            </p:contentPart>
          </mc:Choice>
          <mc:Fallback>
            <p:pic>
              <p:nvPicPr>
                <p:cNvPr id="12" name="Ink 11">
                  <a:extLst>
                    <a:ext uri="{FF2B5EF4-FFF2-40B4-BE49-F238E27FC236}">
                      <a16:creationId xmlns:a16="http://schemas.microsoft.com/office/drawing/2014/main" id="{195853A5-5DB4-306A-458E-15790D47C516}"/>
                    </a:ext>
                  </a:extLst>
                </p:cNvPr>
                <p:cNvPicPr/>
                <p:nvPr/>
              </p:nvPicPr>
              <p:blipFill>
                <a:blip r:embed="rId19"/>
                <a:stretch>
                  <a:fillRect/>
                </a:stretch>
              </p:blipFill>
              <p:spPr>
                <a:xfrm>
                  <a:off x="5466840" y="5134900"/>
                  <a:ext cx="594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8554E822-01A8-4052-24C3-F14F2E762B16}"/>
                    </a:ext>
                  </a:extLst>
                </p14:cNvPr>
                <p14:cNvContentPartPr/>
                <p14:nvPr/>
              </p14:nvContentPartPr>
              <p14:xfrm>
                <a:off x="6985680" y="5095660"/>
                <a:ext cx="1481760" cy="51480"/>
              </p14:xfrm>
            </p:contentPart>
          </mc:Choice>
          <mc:Fallback>
            <p:pic>
              <p:nvPicPr>
                <p:cNvPr id="13" name="Ink 12">
                  <a:extLst>
                    <a:ext uri="{FF2B5EF4-FFF2-40B4-BE49-F238E27FC236}">
                      <a16:creationId xmlns:a16="http://schemas.microsoft.com/office/drawing/2014/main" id="{8554E822-01A8-4052-24C3-F14F2E762B16}"/>
                    </a:ext>
                  </a:extLst>
                </p:cNvPr>
                <p:cNvPicPr/>
                <p:nvPr/>
              </p:nvPicPr>
              <p:blipFill>
                <a:blip r:embed="rId21"/>
                <a:stretch>
                  <a:fillRect/>
                </a:stretch>
              </p:blipFill>
              <p:spPr>
                <a:xfrm>
                  <a:off x="6967680" y="5077660"/>
                  <a:ext cx="151740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EC538A74-F016-7EA2-B53F-92EF52BDC5C6}"/>
                  </a:ext>
                </a:extLst>
              </p14:cNvPr>
              <p14:cNvContentPartPr/>
              <p14:nvPr/>
            </p14:nvContentPartPr>
            <p14:xfrm>
              <a:off x="5642880" y="5585980"/>
              <a:ext cx="21600" cy="10440"/>
            </p14:xfrm>
          </p:contentPart>
        </mc:Choice>
        <mc:Fallback>
          <p:pic>
            <p:nvPicPr>
              <p:cNvPr id="15" name="Ink 14">
                <a:extLst>
                  <a:ext uri="{FF2B5EF4-FFF2-40B4-BE49-F238E27FC236}">
                    <a16:creationId xmlns:a16="http://schemas.microsoft.com/office/drawing/2014/main" id="{EC538A74-F016-7EA2-B53F-92EF52BDC5C6}"/>
                  </a:ext>
                </a:extLst>
              </p:cNvPr>
              <p:cNvPicPr/>
              <p:nvPr/>
            </p:nvPicPr>
            <p:blipFill>
              <a:blip r:embed="rId23"/>
              <a:stretch>
                <a:fillRect/>
              </a:stretch>
            </p:blipFill>
            <p:spPr>
              <a:xfrm>
                <a:off x="5624880" y="5568340"/>
                <a:ext cx="572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49851985-43C6-7C27-4AC6-CEE5810446FE}"/>
                  </a:ext>
                </a:extLst>
              </p14:cNvPr>
              <p14:cNvContentPartPr/>
              <p14:nvPr/>
            </p14:nvContentPartPr>
            <p14:xfrm>
              <a:off x="2829840" y="5820340"/>
              <a:ext cx="794880" cy="45720"/>
            </p14:xfrm>
          </p:contentPart>
        </mc:Choice>
        <mc:Fallback>
          <p:pic>
            <p:nvPicPr>
              <p:cNvPr id="16" name="Ink 15">
                <a:extLst>
                  <a:ext uri="{FF2B5EF4-FFF2-40B4-BE49-F238E27FC236}">
                    <a16:creationId xmlns:a16="http://schemas.microsoft.com/office/drawing/2014/main" id="{49851985-43C6-7C27-4AC6-CEE5810446FE}"/>
                  </a:ext>
                </a:extLst>
              </p:cNvPr>
              <p:cNvPicPr/>
              <p:nvPr/>
            </p:nvPicPr>
            <p:blipFill>
              <a:blip r:embed="rId25"/>
              <a:stretch>
                <a:fillRect/>
              </a:stretch>
            </p:blipFill>
            <p:spPr>
              <a:xfrm>
                <a:off x="2811840" y="5802700"/>
                <a:ext cx="830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0AFDC6D5-DE60-57FE-290E-BC921EA9430D}"/>
                  </a:ext>
                </a:extLst>
              </p14:cNvPr>
              <p14:cNvContentPartPr/>
              <p14:nvPr/>
            </p14:nvContentPartPr>
            <p14:xfrm>
              <a:off x="4492680" y="3897940"/>
              <a:ext cx="1255680" cy="486360"/>
            </p14:xfrm>
          </p:contentPart>
        </mc:Choice>
        <mc:Fallback>
          <p:pic>
            <p:nvPicPr>
              <p:cNvPr id="17" name="Ink 16">
                <a:extLst>
                  <a:ext uri="{FF2B5EF4-FFF2-40B4-BE49-F238E27FC236}">
                    <a16:creationId xmlns:a16="http://schemas.microsoft.com/office/drawing/2014/main" id="{0AFDC6D5-DE60-57FE-290E-BC921EA9430D}"/>
                  </a:ext>
                </a:extLst>
              </p:cNvPr>
              <p:cNvPicPr/>
              <p:nvPr/>
            </p:nvPicPr>
            <p:blipFill>
              <a:blip r:embed="rId27"/>
              <a:stretch>
                <a:fillRect/>
              </a:stretch>
            </p:blipFill>
            <p:spPr>
              <a:xfrm>
                <a:off x="4475040" y="3880300"/>
                <a:ext cx="1291320" cy="522000"/>
              </a:xfrm>
              <a:prstGeom prst="rect">
                <a:avLst/>
              </a:prstGeom>
            </p:spPr>
          </p:pic>
        </mc:Fallback>
      </mc:AlternateContent>
    </p:spTree>
    <p:extLst>
      <p:ext uri="{BB962C8B-B14F-4D97-AF65-F5344CB8AC3E}">
        <p14:creationId xmlns:p14="http://schemas.microsoft.com/office/powerpoint/2010/main" val="201633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6EFF859-96E4-FE7F-31AA-B0A12A48B9C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21162B2-D3AA-984A-DF53-6C5DEAFF94B4}"/>
              </a:ext>
            </a:extLst>
          </p:cNvPr>
          <p:cNvSpPr/>
          <p:nvPr/>
        </p:nvSpPr>
        <p:spPr>
          <a:xfrm>
            <a:off x="0" y="0"/>
            <a:ext cx="9288250" cy="679942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3C739AE-9022-58D4-BA08-A746F7676424}"/>
              </a:ext>
            </a:extLst>
          </p:cNvPr>
          <p:cNvPicPr>
            <a:picLocks noChangeAspect="1"/>
          </p:cNvPicPr>
          <p:nvPr/>
        </p:nvPicPr>
        <p:blipFill>
          <a:blip r:embed="rId4"/>
          <a:stretch>
            <a:fillRect/>
          </a:stretch>
        </p:blipFill>
        <p:spPr>
          <a:xfrm>
            <a:off x="191750" y="153902"/>
            <a:ext cx="5685088" cy="6456536"/>
          </a:xfrm>
          <a:prstGeom prst="rect">
            <a:avLst/>
          </a:prstGeom>
        </p:spPr>
      </p:pic>
      <p:sp>
        <p:nvSpPr>
          <p:cNvPr id="8" name="TextBox 7">
            <a:extLst>
              <a:ext uri="{FF2B5EF4-FFF2-40B4-BE49-F238E27FC236}">
                <a16:creationId xmlns:a16="http://schemas.microsoft.com/office/drawing/2014/main" id="{C64E0824-BC76-5E8E-12E0-4489E98C399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80530259-9B80-84B8-F657-2C6F7AAD4AF8}"/>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02" name="Ink 301">
                <a:extLst>
                  <a:ext uri="{FF2B5EF4-FFF2-40B4-BE49-F238E27FC236}">
                    <a16:creationId xmlns:a16="http://schemas.microsoft.com/office/drawing/2014/main" id="{0425BD81-484B-889D-5BA9-3D1AE929D450}"/>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0425BD81-484B-889D-5BA9-3D1AE929D450}"/>
                  </a:ext>
                </a:extLst>
              </p:cNvPr>
              <p:cNvPicPr/>
              <p:nvPr/>
            </p:nvPicPr>
            <p:blipFill>
              <a:blip r:embed="rId6"/>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20C946E5-F800-3C36-7B26-D321FDF6D16A}"/>
              </a:ext>
            </a:extLst>
          </p:cNvPr>
          <p:cNvSpPr txBox="1"/>
          <p:nvPr/>
        </p:nvSpPr>
        <p:spPr>
          <a:xfrm>
            <a:off x="1010984" y="94353"/>
            <a:ext cx="2023310" cy="400110"/>
          </a:xfrm>
          <a:prstGeom prst="rect">
            <a:avLst/>
          </a:prstGeom>
          <a:noFill/>
        </p:spPr>
        <p:txBody>
          <a:bodyPr wrap="none" rtlCol="0">
            <a:spAutoFit/>
          </a:bodyPr>
          <a:lstStyle/>
          <a:p>
            <a:pPr algn="r" rtl="1">
              <a:spcBef>
                <a:spcPts val="0"/>
              </a:spcBef>
              <a:spcAft>
                <a:spcPts val="0"/>
              </a:spcAft>
            </a:pPr>
            <a:r>
              <a:rPr lang="he-IL" sz="2000" b="1" i="0" u="none" strike="noStrike">
                <a:solidFill>
                  <a:srgbClr val="00B0F0"/>
                </a:solidFill>
                <a:effectLst/>
                <a:latin typeface="Arial" panose="020B0604020202020204" pitchFamily="34" charset="0"/>
                <a:cs typeface="+mj-cs"/>
              </a:rPr>
              <a:t>ספר ישעיהו פרק מד</a:t>
            </a:r>
            <a:endParaRPr lang="he-IL" sz="2000" b="0">
              <a:solidFill>
                <a:srgbClr val="00B0F0"/>
              </a:solidFill>
              <a:effectLst/>
              <a:cs typeface="+mj-cs"/>
            </a:endParaRPr>
          </a:p>
        </p:txBody>
      </p:sp>
      <p:sp>
        <p:nvSpPr>
          <p:cNvPr id="7" name="TextBox 6">
            <a:extLst>
              <a:ext uri="{FF2B5EF4-FFF2-40B4-BE49-F238E27FC236}">
                <a16:creationId xmlns:a16="http://schemas.microsoft.com/office/drawing/2014/main" id="{0CE92C84-9CEB-5612-AE43-905378A87961}"/>
              </a:ext>
            </a:extLst>
          </p:cNvPr>
          <p:cNvSpPr txBox="1"/>
          <p:nvPr/>
        </p:nvSpPr>
        <p:spPr>
          <a:xfrm>
            <a:off x="5209669" y="113957"/>
            <a:ext cx="667169" cy="400110"/>
          </a:xfrm>
          <a:prstGeom prst="rect">
            <a:avLst/>
          </a:prstGeom>
          <a:noFill/>
        </p:spPr>
        <p:txBody>
          <a:bodyPr wrap="none" rtlCol="0">
            <a:spAutoFit/>
          </a:bodyPr>
          <a:lstStyle/>
          <a:p>
            <a:pPr algn="r" rtl="1">
              <a:spcBef>
                <a:spcPts val="0"/>
              </a:spcBef>
              <a:spcAft>
                <a:spcPts val="0"/>
              </a:spcAft>
            </a:pPr>
            <a:r>
              <a:rPr lang="he-IL" sz="2000" b="1" i="0" u="none" strike="noStrike">
                <a:solidFill>
                  <a:srgbClr val="00B0F0"/>
                </a:solidFill>
                <a:effectLst/>
                <a:latin typeface="Arial" panose="020B0604020202020204" pitchFamily="34" charset="0"/>
                <a:cs typeface="+mj-cs"/>
              </a:rPr>
              <a:t>לוגוס</a:t>
            </a:r>
            <a:endParaRPr lang="he-IL" sz="2000" b="0">
              <a:solidFill>
                <a:srgbClr val="00B0F0"/>
              </a:solidFill>
              <a:effectLst/>
              <a:cs typeface="+mj-cs"/>
            </a:endParaRPr>
          </a:p>
        </p:txBody>
      </p:sp>
      <p:sp>
        <p:nvSpPr>
          <p:cNvPr id="9" name="TextBox 8">
            <a:extLst>
              <a:ext uri="{FF2B5EF4-FFF2-40B4-BE49-F238E27FC236}">
                <a16:creationId xmlns:a16="http://schemas.microsoft.com/office/drawing/2014/main" id="{32B5519D-9FC7-8D44-727F-3D34E53FBAB1}"/>
              </a:ext>
            </a:extLst>
          </p:cNvPr>
          <p:cNvSpPr txBox="1"/>
          <p:nvPr/>
        </p:nvSpPr>
        <p:spPr>
          <a:xfrm>
            <a:off x="8101344" y="153902"/>
            <a:ext cx="753731" cy="400110"/>
          </a:xfrm>
          <a:prstGeom prst="rect">
            <a:avLst/>
          </a:prstGeom>
          <a:noFill/>
        </p:spPr>
        <p:txBody>
          <a:bodyPr wrap="none" rtlCol="0">
            <a:spAutoFit/>
          </a:bodyPr>
          <a:lstStyle/>
          <a:p>
            <a:pPr algn="r" rtl="1">
              <a:spcBef>
                <a:spcPts val="0"/>
              </a:spcBef>
              <a:spcAft>
                <a:spcPts val="0"/>
              </a:spcAft>
            </a:pPr>
            <a:r>
              <a:rPr lang="he-IL" sz="2000" b="1" i="0" u="none" strike="noStrike">
                <a:solidFill>
                  <a:srgbClr val="00B0F0"/>
                </a:solidFill>
                <a:effectLst/>
                <a:latin typeface="Arial" panose="020B0604020202020204" pitchFamily="34" charset="0"/>
                <a:cs typeface="+mj-cs"/>
              </a:rPr>
              <a:t>ספריה</a:t>
            </a:r>
            <a:endParaRPr lang="he-IL" sz="2000" b="0">
              <a:solidFill>
                <a:srgbClr val="00B0F0"/>
              </a:solidFill>
              <a:effectLst/>
              <a:cs typeface="+mj-cs"/>
            </a:endParaRPr>
          </a:p>
        </p:txBody>
      </p:sp>
      <p:sp>
        <p:nvSpPr>
          <p:cNvPr id="12" name="TextBox 11">
            <a:extLst>
              <a:ext uri="{FF2B5EF4-FFF2-40B4-BE49-F238E27FC236}">
                <a16:creationId xmlns:a16="http://schemas.microsoft.com/office/drawing/2014/main" id="{6E3B1B3C-8962-03A1-C82E-5D88FD904113}"/>
              </a:ext>
            </a:extLst>
          </p:cNvPr>
          <p:cNvSpPr txBox="1"/>
          <p:nvPr/>
        </p:nvSpPr>
        <p:spPr>
          <a:xfrm>
            <a:off x="5937249" y="534408"/>
            <a:ext cx="3001375" cy="4524315"/>
          </a:xfrm>
          <a:prstGeom prst="rect">
            <a:avLst/>
          </a:prstGeom>
          <a:noFill/>
        </p:spPr>
        <p:txBody>
          <a:bodyPr wrap="square">
            <a:spAutoFit/>
          </a:bodyPr>
          <a:lstStyle/>
          <a:p>
            <a:pPr algn="r" rtl="1">
              <a:spcBef>
                <a:spcPts val="0"/>
              </a:spcBef>
              <a:spcAft>
                <a:spcPts val="0"/>
              </a:spcAft>
            </a:pP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כִּדְנַן אֲמַר יְיָ דְעַבְדָךְ וּדְאַתְקְנָךְ מִמְעִין יְסַעְדִינָךְ לָא תִדְחַל עַבְדִי יַעֲקֹב וְיִשְׂרָאֵל דְאִתְרְעִיתִי בֵיהּ: </a:t>
            </a: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אֲרֵי כְמָא דְמִתְיַהֲבִין מַיָא עַל אֲרַע בֵּית צַחֲוָנָא וּמִתְנַגְדִין עַל יַבֶּשְׁתָּא כֵּן אֶתֵּן רוּחַ קוּדְשִׁי עַל בְּנָךְ וּבִרְכָתִי עַל בְּנֵי בְנָךְ: </a:t>
            </a:r>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וְיִתְרַבּוּן צַדִיקַיָא רַכִּיכִין וּמְפַנְקִין כְּלַבְלַבֵי עֲסַב כְּאִילָן דִמְשַׁלַח שָׁרְשׁוֹהִי עַל נַגְדִין דְמַיִין:</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F78C4C65-3613-51C1-D557-703EAFFCC2CE}"/>
                  </a:ext>
                </a:extLst>
              </p14:cNvPr>
              <p14:cNvContentPartPr/>
              <p14:nvPr/>
            </p14:nvContentPartPr>
            <p14:xfrm>
              <a:off x="6261720" y="3150940"/>
              <a:ext cx="1038960" cy="40320"/>
            </p14:xfrm>
          </p:contentPart>
        </mc:Choice>
        <mc:Fallback>
          <p:pic>
            <p:nvPicPr>
              <p:cNvPr id="2" name="Ink 1">
                <a:extLst>
                  <a:ext uri="{FF2B5EF4-FFF2-40B4-BE49-F238E27FC236}">
                    <a16:creationId xmlns:a16="http://schemas.microsoft.com/office/drawing/2014/main" id="{F78C4C65-3613-51C1-D557-703EAFFCC2CE}"/>
                  </a:ext>
                </a:extLst>
              </p:cNvPr>
              <p:cNvPicPr/>
              <p:nvPr/>
            </p:nvPicPr>
            <p:blipFill>
              <a:blip r:embed="rId8"/>
              <a:stretch>
                <a:fillRect/>
              </a:stretch>
            </p:blipFill>
            <p:spPr>
              <a:xfrm>
                <a:off x="6244080" y="3133300"/>
                <a:ext cx="1074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BFD9CFA6-B8AB-A0F7-9BD2-E60DCCD511F9}"/>
                  </a:ext>
                </a:extLst>
              </p14:cNvPr>
              <p14:cNvContentPartPr/>
              <p14:nvPr/>
            </p14:nvContentPartPr>
            <p14:xfrm>
              <a:off x="4075440" y="4087660"/>
              <a:ext cx="1126080" cy="73800"/>
            </p14:xfrm>
          </p:contentPart>
        </mc:Choice>
        <mc:Fallback>
          <p:pic>
            <p:nvPicPr>
              <p:cNvPr id="4" name="Ink 3">
                <a:extLst>
                  <a:ext uri="{FF2B5EF4-FFF2-40B4-BE49-F238E27FC236}">
                    <a16:creationId xmlns:a16="http://schemas.microsoft.com/office/drawing/2014/main" id="{BFD9CFA6-B8AB-A0F7-9BD2-E60DCCD511F9}"/>
                  </a:ext>
                </a:extLst>
              </p:cNvPr>
              <p:cNvPicPr/>
              <p:nvPr/>
            </p:nvPicPr>
            <p:blipFill>
              <a:blip r:embed="rId10"/>
              <a:stretch>
                <a:fillRect/>
              </a:stretch>
            </p:blipFill>
            <p:spPr>
              <a:xfrm>
                <a:off x="4057800" y="4069660"/>
                <a:ext cx="1161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E0714AF9-45B1-53C8-B032-7528A6E5D259}"/>
                  </a:ext>
                </a:extLst>
              </p14:cNvPr>
              <p14:cNvContentPartPr/>
              <p14:nvPr/>
            </p14:nvContentPartPr>
            <p14:xfrm>
              <a:off x="6378720" y="1688620"/>
              <a:ext cx="714240" cy="35280"/>
            </p14:xfrm>
          </p:contentPart>
        </mc:Choice>
        <mc:Fallback>
          <p:pic>
            <p:nvPicPr>
              <p:cNvPr id="11" name="Ink 10">
                <a:extLst>
                  <a:ext uri="{FF2B5EF4-FFF2-40B4-BE49-F238E27FC236}">
                    <a16:creationId xmlns:a16="http://schemas.microsoft.com/office/drawing/2014/main" id="{E0714AF9-45B1-53C8-B032-7528A6E5D259}"/>
                  </a:ext>
                </a:extLst>
              </p:cNvPr>
              <p:cNvPicPr/>
              <p:nvPr/>
            </p:nvPicPr>
            <p:blipFill>
              <a:blip r:embed="rId12"/>
              <a:stretch>
                <a:fillRect/>
              </a:stretch>
            </p:blipFill>
            <p:spPr>
              <a:xfrm>
                <a:off x="6360720" y="1670620"/>
                <a:ext cx="749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067D940B-C511-4C13-B0D9-EAD28C2745A9}"/>
                  </a:ext>
                </a:extLst>
              </p14:cNvPr>
              <p14:cNvContentPartPr/>
              <p14:nvPr/>
            </p14:nvContentPartPr>
            <p14:xfrm>
              <a:off x="2223600" y="2155180"/>
              <a:ext cx="741960" cy="65520"/>
            </p14:xfrm>
          </p:contentPart>
        </mc:Choice>
        <mc:Fallback>
          <p:pic>
            <p:nvPicPr>
              <p:cNvPr id="13" name="Ink 12">
                <a:extLst>
                  <a:ext uri="{FF2B5EF4-FFF2-40B4-BE49-F238E27FC236}">
                    <a16:creationId xmlns:a16="http://schemas.microsoft.com/office/drawing/2014/main" id="{067D940B-C511-4C13-B0D9-EAD28C2745A9}"/>
                  </a:ext>
                </a:extLst>
              </p:cNvPr>
              <p:cNvPicPr/>
              <p:nvPr/>
            </p:nvPicPr>
            <p:blipFill>
              <a:blip r:embed="rId14"/>
              <a:stretch>
                <a:fillRect/>
              </a:stretch>
            </p:blipFill>
            <p:spPr>
              <a:xfrm>
                <a:off x="2205600" y="2137540"/>
                <a:ext cx="777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3406E863-40D2-8976-F774-099BA0B6CF15}"/>
                  </a:ext>
                </a:extLst>
              </p14:cNvPr>
              <p14:cNvContentPartPr/>
              <p14:nvPr/>
            </p14:nvContentPartPr>
            <p14:xfrm>
              <a:off x="4188120" y="1665940"/>
              <a:ext cx="1029600" cy="521280"/>
            </p14:xfrm>
          </p:contentPart>
        </mc:Choice>
        <mc:Fallback>
          <p:pic>
            <p:nvPicPr>
              <p:cNvPr id="14" name="Ink 13">
                <a:extLst>
                  <a:ext uri="{FF2B5EF4-FFF2-40B4-BE49-F238E27FC236}">
                    <a16:creationId xmlns:a16="http://schemas.microsoft.com/office/drawing/2014/main" id="{3406E863-40D2-8976-F774-099BA0B6CF15}"/>
                  </a:ext>
                </a:extLst>
              </p:cNvPr>
              <p:cNvPicPr/>
              <p:nvPr/>
            </p:nvPicPr>
            <p:blipFill>
              <a:blip r:embed="rId16"/>
              <a:stretch>
                <a:fillRect/>
              </a:stretch>
            </p:blipFill>
            <p:spPr>
              <a:xfrm>
                <a:off x="4170120" y="1647940"/>
                <a:ext cx="106524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BCF60502-DA31-D5DF-7F41-C516BACB8219}"/>
                  </a:ext>
                </a:extLst>
              </p14:cNvPr>
              <p14:cNvContentPartPr/>
              <p14:nvPr/>
            </p14:nvContentPartPr>
            <p14:xfrm>
              <a:off x="751920" y="5076580"/>
              <a:ext cx="714600" cy="69120"/>
            </p14:xfrm>
          </p:contentPart>
        </mc:Choice>
        <mc:Fallback>
          <p:pic>
            <p:nvPicPr>
              <p:cNvPr id="15" name="Ink 14">
                <a:extLst>
                  <a:ext uri="{FF2B5EF4-FFF2-40B4-BE49-F238E27FC236}">
                    <a16:creationId xmlns:a16="http://schemas.microsoft.com/office/drawing/2014/main" id="{BCF60502-DA31-D5DF-7F41-C516BACB8219}"/>
                  </a:ext>
                </a:extLst>
              </p:cNvPr>
              <p:cNvPicPr/>
              <p:nvPr/>
            </p:nvPicPr>
            <p:blipFill>
              <a:blip r:embed="rId18"/>
              <a:stretch>
                <a:fillRect/>
              </a:stretch>
            </p:blipFill>
            <p:spPr>
              <a:xfrm>
                <a:off x="733920" y="5058940"/>
                <a:ext cx="750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AB043621-1F89-A7C0-C528-E4BBA264D896}"/>
                  </a:ext>
                </a:extLst>
              </p14:cNvPr>
              <p14:cNvContentPartPr/>
              <p14:nvPr/>
            </p14:nvContentPartPr>
            <p14:xfrm>
              <a:off x="3771240" y="5060020"/>
              <a:ext cx="892440" cy="53640"/>
            </p14:xfrm>
          </p:contentPart>
        </mc:Choice>
        <mc:Fallback>
          <p:pic>
            <p:nvPicPr>
              <p:cNvPr id="16" name="Ink 15">
                <a:extLst>
                  <a:ext uri="{FF2B5EF4-FFF2-40B4-BE49-F238E27FC236}">
                    <a16:creationId xmlns:a16="http://schemas.microsoft.com/office/drawing/2014/main" id="{AB043621-1F89-A7C0-C528-E4BBA264D896}"/>
                  </a:ext>
                </a:extLst>
              </p:cNvPr>
              <p:cNvPicPr/>
              <p:nvPr/>
            </p:nvPicPr>
            <p:blipFill>
              <a:blip r:embed="rId20"/>
              <a:stretch>
                <a:fillRect/>
              </a:stretch>
            </p:blipFill>
            <p:spPr>
              <a:xfrm>
                <a:off x="3753240" y="5042380"/>
                <a:ext cx="928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535DC06E-24A3-049C-1496-C99B169FFDD6}"/>
                  </a:ext>
                </a:extLst>
              </p14:cNvPr>
              <p14:cNvContentPartPr/>
              <p14:nvPr/>
            </p14:nvContentPartPr>
            <p14:xfrm>
              <a:off x="6884880" y="3875620"/>
              <a:ext cx="680040" cy="30240"/>
            </p14:xfrm>
          </p:contentPart>
        </mc:Choice>
        <mc:Fallback>
          <p:pic>
            <p:nvPicPr>
              <p:cNvPr id="17" name="Ink 16">
                <a:extLst>
                  <a:ext uri="{FF2B5EF4-FFF2-40B4-BE49-F238E27FC236}">
                    <a16:creationId xmlns:a16="http://schemas.microsoft.com/office/drawing/2014/main" id="{535DC06E-24A3-049C-1496-C99B169FFDD6}"/>
                  </a:ext>
                </a:extLst>
              </p:cNvPr>
              <p:cNvPicPr/>
              <p:nvPr/>
            </p:nvPicPr>
            <p:blipFill>
              <a:blip r:embed="rId22"/>
              <a:stretch>
                <a:fillRect/>
              </a:stretch>
            </p:blipFill>
            <p:spPr>
              <a:xfrm>
                <a:off x="6866880" y="3857620"/>
                <a:ext cx="715680" cy="65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8" name="Ink 17">
                <a:extLst>
                  <a:ext uri="{FF2B5EF4-FFF2-40B4-BE49-F238E27FC236}">
                    <a16:creationId xmlns:a16="http://schemas.microsoft.com/office/drawing/2014/main" id="{68D1A4D0-10AC-C714-199E-110DA8C2CEF2}"/>
                  </a:ext>
                </a:extLst>
              </p14:cNvPr>
              <p14:cNvContentPartPr/>
              <p14:nvPr/>
            </p14:nvContentPartPr>
            <p14:xfrm>
              <a:off x="6064080" y="4223740"/>
              <a:ext cx="629280" cy="69840"/>
            </p14:xfrm>
          </p:contentPart>
        </mc:Choice>
        <mc:Fallback>
          <p:pic>
            <p:nvPicPr>
              <p:cNvPr id="18" name="Ink 17">
                <a:extLst>
                  <a:ext uri="{FF2B5EF4-FFF2-40B4-BE49-F238E27FC236}">
                    <a16:creationId xmlns:a16="http://schemas.microsoft.com/office/drawing/2014/main" id="{68D1A4D0-10AC-C714-199E-110DA8C2CEF2}"/>
                  </a:ext>
                </a:extLst>
              </p:cNvPr>
              <p:cNvPicPr/>
              <p:nvPr/>
            </p:nvPicPr>
            <p:blipFill>
              <a:blip r:embed="rId24"/>
              <a:stretch>
                <a:fillRect/>
              </a:stretch>
            </p:blipFill>
            <p:spPr>
              <a:xfrm>
                <a:off x="6032760" y="4192420"/>
                <a:ext cx="691920" cy="13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
            <p14:nvContentPartPr>
              <p14:cNvPr id="19" name="Ink 18">
                <a:extLst>
                  <a:ext uri="{FF2B5EF4-FFF2-40B4-BE49-F238E27FC236}">
                    <a16:creationId xmlns:a16="http://schemas.microsoft.com/office/drawing/2014/main" id="{4952EFB5-DFB1-C875-512D-9F716ACE798F}"/>
                  </a:ext>
                </a:extLst>
              </p14:cNvPr>
              <p14:cNvContentPartPr/>
              <p14:nvPr/>
            </p14:nvContentPartPr>
            <p14:xfrm>
              <a:off x="4565760" y="5765260"/>
              <a:ext cx="580680" cy="75960"/>
            </p14:xfrm>
          </p:contentPart>
        </mc:Choice>
        <mc:Fallback>
          <p:pic>
            <p:nvPicPr>
              <p:cNvPr id="19" name="Ink 18">
                <a:extLst>
                  <a:ext uri="{FF2B5EF4-FFF2-40B4-BE49-F238E27FC236}">
                    <a16:creationId xmlns:a16="http://schemas.microsoft.com/office/drawing/2014/main" id="{4952EFB5-DFB1-C875-512D-9F716ACE798F}"/>
                  </a:ext>
                </a:extLst>
              </p:cNvPr>
              <p:cNvPicPr/>
              <p:nvPr/>
            </p:nvPicPr>
            <p:blipFill>
              <a:blip r:embed="rId26"/>
              <a:stretch>
                <a:fillRect/>
              </a:stretch>
            </p:blipFill>
            <p:spPr>
              <a:xfrm>
                <a:off x="4534440" y="5733940"/>
                <a:ext cx="643320" cy="138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20" name="Ink 19">
                <a:extLst>
                  <a:ext uri="{FF2B5EF4-FFF2-40B4-BE49-F238E27FC236}">
                    <a16:creationId xmlns:a16="http://schemas.microsoft.com/office/drawing/2014/main" id="{43100EAB-AB28-2556-2E42-9138592939B5}"/>
                  </a:ext>
                </a:extLst>
              </p14:cNvPr>
              <p14:cNvContentPartPr/>
              <p14:nvPr/>
            </p14:nvContentPartPr>
            <p14:xfrm>
              <a:off x="2073120" y="5430820"/>
              <a:ext cx="820800" cy="191880"/>
            </p14:xfrm>
          </p:contentPart>
        </mc:Choice>
        <mc:Fallback>
          <p:pic>
            <p:nvPicPr>
              <p:cNvPr id="20" name="Ink 19">
                <a:extLst>
                  <a:ext uri="{FF2B5EF4-FFF2-40B4-BE49-F238E27FC236}">
                    <a16:creationId xmlns:a16="http://schemas.microsoft.com/office/drawing/2014/main" id="{43100EAB-AB28-2556-2E42-9138592939B5}"/>
                  </a:ext>
                </a:extLst>
              </p:cNvPr>
              <p:cNvPicPr/>
              <p:nvPr/>
            </p:nvPicPr>
            <p:blipFill>
              <a:blip r:embed="rId28"/>
              <a:stretch>
                <a:fillRect/>
              </a:stretch>
            </p:blipFill>
            <p:spPr>
              <a:xfrm>
                <a:off x="2041800" y="5399500"/>
                <a:ext cx="883440" cy="254520"/>
              </a:xfrm>
              <a:prstGeom prst="rect">
                <a:avLst/>
              </a:prstGeom>
            </p:spPr>
          </p:pic>
        </mc:Fallback>
      </mc:AlternateContent>
    </p:spTree>
    <p:extLst>
      <p:ext uri="{BB962C8B-B14F-4D97-AF65-F5344CB8AC3E}">
        <p14:creationId xmlns:p14="http://schemas.microsoft.com/office/powerpoint/2010/main" val="2154761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8664B3D-4057-0C7A-7329-10D026127A6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695118A-6C9C-8DF5-08AE-D64DD518E9B7}"/>
              </a:ext>
            </a:extLst>
          </p:cNvPr>
          <p:cNvSpPr/>
          <p:nvPr/>
        </p:nvSpPr>
        <p:spPr>
          <a:xfrm>
            <a:off x="0" y="0"/>
            <a:ext cx="9288250" cy="575374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39BF1B-D2EA-A9B3-7A45-7648A91FD5C7}"/>
              </a:ext>
            </a:extLst>
          </p:cNvPr>
          <p:cNvSpPr txBox="1"/>
          <p:nvPr/>
        </p:nvSpPr>
        <p:spPr>
          <a:xfrm>
            <a:off x="218175" y="291401"/>
            <a:ext cx="8851900" cy="4832092"/>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Rashi on Isaiah 44:4 Part 1</a:t>
            </a:r>
            <a:endParaRPr lang="en-US" sz="40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וצמחו בבין חציר.</a:t>
            </a:r>
            <a:r>
              <a:rPr lang="he-IL" sz="2800" b="0" i="0" u="none" strike="noStrike">
                <a:solidFill>
                  <a:srgbClr val="FFFF00"/>
                </a:solidFill>
                <a:effectLst/>
                <a:latin typeface="Arial" panose="020B0604020202020204" pitchFamily="34" charset="0"/>
                <a:cs typeface="+mj-cs"/>
              </a:rPr>
              <a:t> בתוך עמלק על ידי גרים שיתוספו עליהם, בין חציר הוא עמלק שנאמר עליו והיתה נוה תנים חציר לבנות יענה (לעיל ד):</a:t>
            </a:r>
            <a:endParaRPr lang="he-IL" sz="4000" b="0">
              <a:solidFill>
                <a:srgbClr val="FFFF00"/>
              </a:solidFill>
              <a:effectLst/>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rPr>
              <a:t>And they shall sprout among the grass</a:t>
            </a:r>
            <a:r>
              <a:rPr lang="en-US" sz="2800" b="0" i="0" u="none" strike="noStrike">
                <a:solidFill>
                  <a:srgbClr val="FFC000"/>
                </a:solidFill>
                <a:effectLst/>
                <a:latin typeface="Arial" panose="020B0604020202020204" pitchFamily="34" charset="0"/>
              </a:rPr>
              <a:t> among Esau (</a:t>
            </a:r>
            <a:r>
              <a:rPr lang="en-US" sz="2800" b="0" i="0" u="none" strike="noStrike">
                <a:solidFill>
                  <a:srgbClr val="00B0F0"/>
                </a:solidFill>
                <a:effectLst/>
                <a:latin typeface="Arial" panose="020B0604020202020204" pitchFamily="34" charset="0"/>
              </a:rPr>
              <a:t>mss. and K’li Paz</a:t>
            </a:r>
            <a:r>
              <a:rPr lang="en-US" sz="2800" b="0" i="0" u="none" strike="noStrike">
                <a:solidFill>
                  <a:srgbClr val="FFC000"/>
                </a:solidFill>
                <a:effectLst/>
                <a:latin typeface="Arial" panose="020B0604020202020204" pitchFamily="34" charset="0"/>
              </a:rPr>
              <a:t>). [The Jewish nation will grow] through the proselytes who will join them. [The expression,] </a:t>
            </a:r>
            <a:r>
              <a:rPr lang="en-US" sz="2800" b="0" i="0" u="none" strike="noStrike">
                <a:solidFill>
                  <a:srgbClr val="00B0F0"/>
                </a:solidFill>
                <a:effectLst/>
                <a:latin typeface="Arial" panose="020B0604020202020204" pitchFamily="34" charset="0"/>
              </a:rPr>
              <a:t>“among the grass” </a:t>
            </a:r>
            <a:r>
              <a:rPr lang="en-US" sz="2800" b="0" i="0" u="none" strike="noStrike">
                <a:solidFill>
                  <a:srgbClr val="FFC000"/>
                </a:solidFill>
                <a:effectLst/>
                <a:latin typeface="Arial" panose="020B0604020202020204" pitchFamily="34" charset="0"/>
              </a:rPr>
              <a:t>refers to Esau, for it is stated concerning Edom (</a:t>
            </a:r>
            <a:r>
              <a:rPr lang="en-US" sz="2800" b="0" i="0" u="none" strike="noStrike">
                <a:solidFill>
                  <a:srgbClr val="00B0F0"/>
                </a:solidFill>
                <a:effectLst/>
                <a:latin typeface="Arial" panose="020B0604020202020204" pitchFamily="34" charset="0"/>
              </a:rPr>
              <a:t>supra 34:13</a:t>
            </a:r>
            <a:r>
              <a:rPr lang="en-US" sz="2800" b="0" i="0" u="none" strike="noStrike">
                <a:solidFill>
                  <a:srgbClr val="FFC000"/>
                </a:solidFill>
                <a:effectLst/>
                <a:latin typeface="Arial" panose="020B0604020202020204" pitchFamily="34" charset="0"/>
              </a:rPr>
              <a:t>): “And it shall be the habitat of jackals, an abode (</a:t>
            </a:r>
            <a:r>
              <a:rPr lang="he-IL" sz="2800" b="0" i="0" u="none" strike="noStrike">
                <a:solidFill>
                  <a:srgbClr val="FFFF00"/>
                </a:solidFill>
                <a:effectLst/>
                <a:latin typeface="Arial" panose="020B0604020202020204" pitchFamily="34" charset="0"/>
                <a:cs typeface="+mj-cs"/>
              </a:rPr>
              <a:t>חָצִיר</a:t>
            </a:r>
            <a:r>
              <a:rPr lang="he-IL" sz="2800" b="0" i="0" u="none" strike="noStrike">
                <a:solidFill>
                  <a:srgbClr val="FFC000"/>
                </a:solidFill>
                <a:effectLst/>
                <a:latin typeface="Arial" panose="020B0604020202020204" pitchFamily="34" charset="0"/>
              </a:rPr>
              <a:t>) </a:t>
            </a:r>
            <a:r>
              <a:rPr lang="en-US" sz="2800" b="0" i="0" u="none" strike="noStrike">
                <a:solidFill>
                  <a:srgbClr val="FFC000"/>
                </a:solidFill>
                <a:effectLst/>
                <a:latin typeface="Arial" panose="020B0604020202020204" pitchFamily="34" charset="0"/>
              </a:rPr>
              <a:t> for ostriches.” (Editions reading, </a:t>
            </a:r>
            <a:r>
              <a:rPr lang="en-US" sz="2800" b="0" i="0" u="none" strike="noStrike">
                <a:solidFill>
                  <a:srgbClr val="00B0F0"/>
                </a:solidFill>
                <a:effectLst/>
                <a:latin typeface="Arial" panose="020B0604020202020204" pitchFamily="34" charset="0"/>
              </a:rPr>
              <a:t>“Amalek,” </a:t>
            </a:r>
            <a:r>
              <a:rPr lang="en-US" sz="2800" b="0" i="0" u="none" strike="noStrike">
                <a:solidFill>
                  <a:srgbClr val="FFC000"/>
                </a:solidFill>
                <a:effectLst/>
                <a:latin typeface="Arial" panose="020B0604020202020204" pitchFamily="34" charset="0"/>
              </a:rPr>
              <a:t>are erroneous cf. reference.)</a:t>
            </a:r>
            <a:endParaRPr lang="en-US" sz="4000" b="0">
              <a:solidFill>
                <a:srgbClr val="FFC000"/>
              </a:solidFill>
              <a:effectLst/>
            </a:endParaRPr>
          </a:p>
        </p:txBody>
      </p:sp>
      <p:sp>
        <p:nvSpPr>
          <p:cNvPr id="8" name="TextBox 7">
            <a:extLst>
              <a:ext uri="{FF2B5EF4-FFF2-40B4-BE49-F238E27FC236}">
                <a16:creationId xmlns:a16="http://schemas.microsoft.com/office/drawing/2014/main" id="{DC3841B4-D27E-E009-41E0-6F893FA1096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BE2D812A-44A2-D0C1-8AA9-D99BB9B23332}"/>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5BF8142F-5502-87FE-F6F1-DE38BF912931}"/>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5BF8142F-5502-87FE-F6F1-DE38BF912931}"/>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B1B0D74-8C62-ACD7-DF36-04DC67D7BC34}"/>
                  </a:ext>
                </a:extLst>
              </p14:cNvPr>
              <p14:cNvContentPartPr/>
              <p14:nvPr/>
            </p14:nvContentPartPr>
            <p14:xfrm>
              <a:off x="1991040" y="2911180"/>
              <a:ext cx="4604760" cy="57240"/>
            </p14:xfrm>
          </p:contentPart>
        </mc:Choice>
        <mc:Fallback>
          <p:pic>
            <p:nvPicPr>
              <p:cNvPr id="2" name="Ink 1">
                <a:extLst>
                  <a:ext uri="{FF2B5EF4-FFF2-40B4-BE49-F238E27FC236}">
                    <a16:creationId xmlns:a16="http://schemas.microsoft.com/office/drawing/2014/main" id="{3B1B0D74-8C62-ACD7-DF36-04DC67D7BC34}"/>
                  </a:ext>
                </a:extLst>
              </p:cNvPr>
              <p:cNvPicPr/>
              <p:nvPr/>
            </p:nvPicPr>
            <p:blipFill>
              <a:blip r:embed="rId7"/>
              <a:stretch>
                <a:fillRect/>
              </a:stretch>
            </p:blipFill>
            <p:spPr>
              <a:xfrm>
                <a:off x="1973400" y="2893180"/>
                <a:ext cx="4640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2F8038A-8995-7B0C-B695-A8EFA787A348}"/>
                  </a:ext>
                </a:extLst>
              </p14:cNvPr>
              <p14:cNvContentPartPr/>
              <p14:nvPr/>
            </p14:nvContentPartPr>
            <p14:xfrm>
              <a:off x="6763920" y="3292420"/>
              <a:ext cx="546840" cy="35280"/>
            </p14:xfrm>
          </p:contentPart>
        </mc:Choice>
        <mc:Fallback>
          <p:pic>
            <p:nvPicPr>
              <p:cNvPr id="4" name="Ink 3">
                <a:extLst>
                  <a:ext uri="{FF2B5EF4-FFF2-40B4-BE49-F238E27FC236}">
                    <a16:creationId xmlns:a16="http://schemas.microsoft.com/office/drawing/2014/main" id="{32F8038A-8995-7B0C-B695-A8EFA787A348}"/>
                  </a:ext>
                </a:extLst>
              </p:cNvPr>
              <p:cNvPicPr/>
              <p:nvPr/>
            </p:nvPicPr>
            <p:blipFill>
              <a:blip r:embed="rId9"/>
              <a:stretch>
                <a:fillRect/>
              </a:stretch>
            </p:blipFill>
            <p:spPr>
              <a:xfrm>
                <a:off x="6746280" y="3274780"/>
                <a:ext cx="582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D0C43DA2-5884-AC41-F7DD-7F81CAA6B8AB}"/>
                  </a:ext>
                </a:extLst>
              </p14:cNvPr>
              <p14:cNvContentPartPr/>
              <p14:nvPr/>
            </p14:nvContentPartPr>
            <p14:xfrm>
              <a:off x="272760" y="2504380"/>
              <a:ext cx="604440" cy="37080"/>
            </p14:xfrm>
          </p:contentPart>
        </mc:Choice>
        <mc:Fallback>
          <p:pic>
            <p:nvPicPr>
              <p:cNvPr id="5" name="Ink 4">
                <a:extLst>
                  <a:ext uri="{FF2B5EF4-FFF2-40B4-BE49-F238E27FC236}">
                    <a16:creationId xmlns:a16="http://schemas.microsoft.com/office/drawing/2014/main" id="{D0C43DA2-5884-AC41-F7DD-7F81CAA6B8AB}"/>
                  </a:ext>
                </a:extLst>
              </p:cNvPr>
              <p:cNvPicPr/>
              <p:nvPr/>
            </p:nvPicPr>
            <p:blipFill>
              <a:blip r:embed="rId11"/>
              <a:stretch>
                <a:fillRect/>
              </a:stretch>
            </p:blipFill>
            <p:spPr>
              <a:xfrm>
                <a:off x="254760" y="2486380"/>
                <a:ext cx="640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1198C8F6-3955-9026-AFBD-3AC129BEA34C}"/>
                  </a:ext>
                </a:extLst>
              </p14:cNvPr>
              <p14:cNvContentPartPr/>
              <p14:nvPr/>
            </p14:nvContentPartPr>
            <p14:xfrm>
              <a:off x="3305040" y="3730540"/>
              <a:ext cx="767160" cy="27720"/>
            </p14:xfrm>
          </p:contentPart>
        </mc:Choice>
        <mc:Fallback>
          <p:pic>
            <p:nvPicPr>
              <p:cNvPr id="7" name="Ink 6">
                <a:extLst>
                  <a:ext uri="{FF2B5EF4-FFF2-40B4-BE49-F238E27FC236}">
                    <a16:creationId xmlns:a16="http://schemas.microsoft.com/office/drawing/2014/main" id="{1198C8F6-3955-9026-AFBD-3AC129BEA34C}"/>
                  </a:ext>
                </a:extLst>
              </p:cNvPr>
              <p:cNvPicPr/>
              <p:nvPr/>
            </p:nvPicPr>
            <p:blipFill>
              <a:blip r:embed="rId13"/>
              <a:stretch>
                <a:fillRect/>
              </a:stretch>
            </p:blipFill>
            <p:spPr>
              <a:xfrm>
                <a:off x="3287040" y="3712900"/>
                <a:ext cx="802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307219A2-BB14-3FF5-D281-3C399DE3327F}"/>
                  </a:ext>
                </a:extLst>
              </p14:cNvPr>
              <p14:cNvContentPartPr/>
              <p14:nvPr/>
            </p14:nvContentPartPr>
            <p14:xfrm>
              <a:off x="4580520" y="3663940"/>
              <a:ext cx="1513080" cy="87480"/>
            </p14:xfrm>
          </p:contentPart>
        </mc:Choice>
        <mc:Fallback>
          <p:pic>
            <p:nvPicPr>
              <p:cNvPr id="9" name="Ink 8">
                <a:extLst>
                  <a:ext uri="{FF2B5EF4-FFF2-40B4-BE49-F238E27FC236}">
                    <a16:creationId xmlns:a16="http://schemas.microsoft.com/office/drawing/2014/main" id="{307219A2-BB14-3FF5-D281-3C399DE3327F}"/>
                  </a:ext>
                </a:extLst>
              </p:cNvPr>
              <p:cNvPicPr/>
              <p:nvPr/>
            </p:nvPicPr>
            <p:blipFill>
              <a:blip r:embed="rId15"/>
              <a:stretch>
                <a:fillRect/>
              </a:stretch>
            </p:blipFill>
            <p:spPr>
              <a:xfrm>
                <a:off x="4562520" y="3646300"/>
                <a:ext cx="1548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E9FAC9D8-B3F2-72FA-02BB-C320992BB18C}"/>
                  </a:ext>
                </a:extLst>
              </p14:cNvPr>
              <p14:cNvContentPartPr/>
              <p14:nvPr/>
            </p14:nvContentPartPr>
            <p14:xfrm>
              <a:off x="3271920" y="4643140"/>
              <a:ext cx="956160" cy="130680"/>
            </p14:xfrm>
          </p:contentPart>
        </mc:Choice>
        <mc:Fallback>
          <p:pic>
            <p:nvPicPr>
              <p:cNvPr id="11" name="Ink 10">
                <a:extLst>
                  <a:ext uri="{FF2B5EF4-FFF2-40B4-BE49-F238E27FC236}">
                    <a16:creationId xmlns:a16="http://schemas.microsoft.com/office/drawing/2014/main" id="{E9FAC9D8-B3F2-72FA-02BB-C320992BB18C}"/>
                  </a:ext>
                </a:extLst>
              </p:cNvPr>
              <p:cNvPicPr/>
              <p:nvPr/>
            </p:nvPicPr>
            <p:blipFill>
              <a:blip r:embed="rId17"/>
              <a:stretch>
                <a:fillRect/>
              </a:stretch>
            </p:blipFill>
            <p:spPr>
              <a:xfrm>
                <a:off x="3253920" y="4625500"/>
                <a:ext cx="9918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55ACB528-9147-B9C7-B5C5-465CFA8948DD}"/>
                  </a:ext>
                </a:extLst>
              </p14:cNvPr>
              <p14:cNvContentPartPr/>
              <p14:nvPr/>
            </p14:nvContentPartPr>
            <p14:xfrm>
              <a:off x="4523640" y="2420860"/>
              <a:ext cx="4187520" cy="126000"/>
            </p14:xfrm>
          </p:contentPart>
        </mc:Choice>
        <mc:Fallback>
          <p:pic>
            <p:nvPicPr>
              <p:cNvPr id="12" name="Ink 11">
                <a:extLst>
                  <a:ext uri="{FF2B5EF4-FFF2-40B4-BE49-F238E27FC236}">
                    <a16:creationId xmlns:a16="http://schemas.microsoft.com/office/drawing/2014/main" id="{55ACB528-9147-B9C7-B5C5-465CFA8948DD}"/>
                  </a:ext>
                </a:extLst>
              </p:cNvPr>
              <p:cNvPicPr/>
              <p:nvPr/>
            </p:nvPicPr>
            <p:blipFill>
              <a:blip r:embed="rId19"/>
              <a:stretch>
                <a:fillRect/>
              </a:stretch>
            </p:blipFill>
            <p:spPr>
              <a:xfrm>
                <a:off x="4506000" y="2403220"/>
                <a:ext cx="4223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39D61647-957A-CFA1-D6C2-3902EC7C0D23}"/>
                  </a:ext>
                </a:extLst>
              </p14:cNvPr>
              <p14:cNvContentPartPr/>
              <p14:nvPr/>
            </p14:nvContentPartPr>
            <p14:xfrm>
              <a:off x="406680" y="2870500"/>
              <a:ext cx="1911240" cy="85320"/>
            </p14:xfrm>
          </p:contentPart>
        </mc:Choice>
        <mc:Fallback>
          <p:pic>
            <p:nvPicPr>
              <p:cNvPr id="13" name="Ink 12">
                <a:extLst>
                  <a:ext uri="{FF2B5EF4-FFF2-40B4-BE49-F238E27FC236}">
                    <a16:creationId xmlns:a16="http://schemas.microsoft.com/office/drawing/2014/main" id="{39D61647-957A-CFA1-D6C2-3902EC7C0D23}"/>
                  </a:ext>
                </a:extLst>
              </p:cNvPr>
              <p:cNvPicPr/>
              <p:nvPr/>
            </p:nvPicPr>
            <p:blipFill>
              <a:blip r:embed="rId21"/>
              <a:stretch>
                <a:fillRect/>
              </a:stretch>
            </p:blipFill>
            <p:spPr>
              <a:xfrm>
                <a:off x="388680" y="2852500"/>
                <a:ext cx="1946880" cy="120960"/>
              </a:xfrm>
              <a:prstGeom prst="rect">
                <a:avLst/>
              </a:prstGeom>
            </p:spPr>
          </p:pic>
        </mc:Fallback>
      </mc:AlternateContent>
    </p:spTree>
    <p:extLst>
      <p:ext uri="{BB962C8B-B14F-4D97-AF65-F5344CB8AC3E}">
        <p14:creationId xmlns:p14="http://schemas.microsoft.com/office/powerpoint/2010/main" val="73628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8E5E755-8845-2AFB-D0E9-70038103401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C1ED3EA-3CC7-B2F5-1FDC-4B189419E57D}"/>
              </a:ext>
            </a:extLst>
          </p:cNvPr>
          <p:cNvSpPr/>
          <p:nvPr/>
        </p:nvSpPr>
        <p:spPr>
          <a:xfrm>
            <a:off x="0" y="0"/>
            <a:ext cx="9288250" cy="679942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D2CA6C-5D7F-0588-4D47-CF0095D70141}"/>
              </a:ext>
            </a:extLst>
          </p:cNvPr>
          <p:cNvPicPr>
            <a:picLocks noChangeAspect="1"/>
          </p:cNvPicPr>
          <p:nvPr/>
        </p:nvPicPr>
        <p:blipFill>
          <a:blip r:embed="rId4"/>
          <a:stretch>
            <a:fillRect/>
          </a:stretch>
        </p:blipFill>
        <p:spPr>
          <a:xfrm>
            <a:off x="213523" y="160252"/>
            <a:ext cx="4996146" cy="6285078"/>
          </a:xfrm>
          <a:prstGeom prst="rect">
            <a:avLst/>
          </a:prstGeom>
        </p:spPr>
      </p:pic>
      <p:sp>
        <p:nvSpPr>
          <p:cNvPr id="8" name="TextBox 7">
            <a:extLst>
              <a:ext uri="{FF2B5EF4-FFF2-40B4-BE49-F238E27FC236}">
                <a16:creationId xmlns:a16="http://schemas.microsoft.com/office/drawing/2014/main" id="{D0301A96-A199-9A3E-D990-F6FED430636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C8C0B765-12E5-D1E6-6BF1-1C9A2C469835}"/>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02" name="Ink 301">
                <a:extLst>
                  <a:ext uri="{FF2B5EF4-FFF2-40B4-BE49-F238E27FC236}">
                    <a16:creationId xmlns:a16="http://schemas.microsoft.com/office/drawing/2014/main" id="{0799C892-B8B6-4EA0-F024-DE0D55D3B03A}"/>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0799C892-B8B6-4EA0-F024-DE0D55D3B03A}"/>
                  </a:ext>
                </a:extLst>
              </p:cNvPr>
              <p:cNvPicPr/>
              <p:nvPr/>
            </p:nvPicPr>
            <p:blipFill>
              <a:blip r:embed="rId6"/>
              <a:stretch>
                <a:fillRect/>
              </a:stretch>
            </p:blipFill>
            <p:spPr>
              <a:xfrm>
                <a:off x="-649200" y="5725300"/>
                <a:ext cx="64440" cy="65520"/>
              </a:xfrm>
              <a:prstGeom prst="rect">
                <a:avLst/>
              </a:prstGeom>
            </p:spPr>
          </p:pic>
        </mc:Fallback>
      </mc:AlternateContent>
      <p:sp>
        <p:nvSpPr>
          <p:cNvPr id="5" name="TextBox 4">
            <a:extLst>
              <a:ext uri="{FF2B5EF4-FFF2-40B4-BE49-F238E27FC236}">
                <a16:creationId xmlns:a16="http://schemas.microsoft.com/office/drawing/2014/main" id="{3719A478-A376-928F-C1C9-6A2BD3107EC4}"/>
              </a:ext>
            </a:extLst>
          </p:cNvPr>
          <p:cNvSpPr txBox="1"/>
          <p:nvPr/>
        </p:nvSpPr>
        <p:spPr>
          <a:xfrm>
            <a:off x="834051" y="113403"/>
            <a:ext cx="1933543" cy="384721"/>
          </a:xfrm>
          <a:prstGeom prst="rect">
            <a:avLst/>
          </a:prstGeom>
          <a:noFill/>
        </p:spPr>
        <p:txBody>
          <a:bodyPr wrap="none" rtlCol="0">
            <a:spAutoFit/>
          </a:bodyPr>
          <a:lstStyle/>
          <a:p>
            <a:pPr algn="r" rtl="1">
              <a:spcBef>
                <a:spcPts val="0"/>
              </a:spcBef>
              <a:spcAft>
                <a:spcPts val="0"/>
              </a:spcAft>
            </a:pPr>
            <a:r>
              <a:rPr lang="he-IL" sz="1900" b="1" i="0" u="none" strike="noStrike">
                <a:solidFill>
                  <a:srgbClr val="00B0F0"/>
                </a:solidFill>
                <a:effectLst/>
                <a:latin typeface="Arial" panose="020B0604020202020204" pitchFamily="34" charset="0"/>
                <a:cs typeface="+mj-cs"/>
              </a:rPr>
              <a:t>ספר ישעיהו פרק מד</a:t>
            </a:r>
            <a:endParaRPr lang="he-IL" sz="1900" b="0">
              <a:solidFill>
                <a:srgbClr val="00B0F0"/>
              </a:solidFill>
              <a:effectLst/>
              <a:cs typeface="+mj-cs"/>
            </a:endParaRPr>
          </a:p>
        </p:txBody>
      </p:sp>
      <p:sp>
        <p:nvSpPr>
          <p:cNvPr id="7" name="TextBox 6">
            <a:extLst>
              <a:ext uri="{FF2B5EF4-FFF2-40B4-BE49-F238E27FC236}">
                <a16:creationId xmlns:a16="http://schemas.microsoft.com/office/drawing/2014/main" id="{C89AFEC1-5F9F-6CEE-0A2E-80C092F2F930}"/>
              </a:ext>
            </a:extLst>
          </p:cNvPr>
          <p:cNvSpPr txBox="1"/>
          <p:nvPr/>
        </p:nvSpPr>
        <p:spPr>
          <a:xfrm>
            <a:off x="5235316" y="113957"/>
            <a:ext cx="641522" cy="384721"/>
          </a:xfrm>
          <a:prstGeom prst="rect">
            <a:avLst/>
          </a:prstGeom>
          <a:noFill/>
        </p:spPr>
        <p:txBody>
          <a:bodyPr wrap="none" rtlCol="0">
            <a:spAutoFit/>
          </a:bodyPr>
          <a:lstStyle/>
          <a:p>
            <a:pPr algn="r" rtl="1">
              <a:spcBef>
                <a:spcPts val="0"/>
              </a:spcBef>
              <a:spcAft>
                <a:spcPts val="0"/>
              </a:spcAft>
            </a:pPr>
            <a:r>
              <a:rPr lang="he-IL" sz="1900" b="1" i="0" u="none" strike="noStrike">
                <a:solidFill>
                  <a:srgbClr val="00B0F0"/>
                </a:solidFill>
                <a:effectLst/>
                <a:latin typeface="Arial" panose="020B0604020202020204" pitchFamily="34" charset="0"/>
                <a:cs typeface="+mj-cs"/>
              </a:rPr>
              <a:t>לוגוס</a:t>
            </a:r>
            <a:endParaRPr lang="he-IL" sz="1900" b="0">
              <a:solidFill>
                <a:srgbClr val="00B0F0"/>
              </a:solidFill>
              <a:effectLst/>
              <a:cs typeface="+mj-cs"/>
            </a:endParaRPr>
          </a:p>
        </p:txBody>
      </p:sp>
      <p:sp>
        <p:nvSpPr>
          <p:cNvPr id="9" name="TextBox 8">
            <a:extLst>
              <a:ext uri="{FF2B5EF4-FFF2-40B4-BE49-F238E27FC236}">
                <a16:creationId xmlns:a16="http://schemas.microsoft.com/office/drawing/2014/main" id="{3C238E29-F592-6932-40BE-8E173B13B356}"/>
              </a:ext>
            </a:extLst>
          </p:cNvPr>
          <p:cNvSpPr txBox="1"/>
          <p:nvPr/>
        </p:nvSpPr>
        <p:spPr>
          <a:xfrm>
            <a:off x="8128594" y="153902"/>
            <a:ext cx="726481" cy="384721"/>
          </a:xfrm>
          <a:prstGeom prst="rect">
            <a:avLst/>
          </a:prstGeom>
          <a:noFill/>
        </p:spPr>
        <p:txBody>
          <a:bodyPr wrap="none" rtlCol="0">
            <a:spAutoFit/>
          </a:bodyPr>
          <a:lstStyle/>
          <a:p>
            <a:pPr algn="r" rtl="1">
              <a:spcBef>
                <a:spcPts val="0"/>
              </a:spcBef>
              <a:spcAft>
                <a:spcPts val="0"/>
              </a:spcAft>
            </a:pPr>
            <a:r>
              <a:rPr lang="he-IL" sz="1900" b="1" i="0" u="none" strike="noStrike">
                <a:solidFill>
                  <a:srgbClr val="00B0F0"/>
                </a:solidFill>
                <a:effectLst/>
                <a:latin typeface="Arial" panose="020B0604020202020204" pitchFamily="34" charset="0"/>
                <a:cs typeface="+mj-cs"/>
              </a:rPr>
              <a:t>ספריה</a:t>
            </a:r>
            <a:endParaRPr lang="he-IL" sz="1900" b="0">
              <a:solidFill>
                <a:srgbClr val="00B0F0"/>
              </a:solidFill>
              <a:effectLst/>
              <a:cs typeface="+mj-cs"/>
            </a:endParaRPr>
          </a:p>
        </p:txBody>
      </p:sp>
      <p:sp>
        <p:nvSpPr>
          <p:cNvPr id="12" name="TextBox 11">
            <a:extLst>
              <a:ext uri="{FF2B5EF4-FFF2-40B4-BE49-F238E27FC236}">
                <a16:creationId xmlns:a16="http://schemas.microsoft.com/office/drawing/2014/main" id="{22DB56CC-8CCC-0E8E-853D-3A60B5F98059}"/>
              </a:ext>
            </a:extLst>
          </p:cNvPr>
          <p:cNvSpPr txBox="1"/>
          <p:nvPr/>
        </p:nvSpPr>
        <p:spPr>
          <a:xfrm>
            <a:off x="5689601" y="534408"/>
            <a:ext cx="3249024" cy="3985706"/>
          </a:xfrm>
          <a:prstGeom prst="rect">
            <a:avLst/>
          </a:prstGeom>
          <a:noFill/>
        </p:spPr>
        <p:txBody>
          <a:bodyPr wrap="square">
            <a:spAutoFit/>
          </a:bodyPr>
          <a:lstStyle/>
          <a:p>
            <a:pPr algn="r" rtl="1">
              <a:spcBef>
                <a:spcPts val="0"/>
              </a:spcBef>
              <a:spcAft>
                <a:spcPts val="0"/>
              </a:spcAft>
            </a:pPr>
            <a:r>
              <a:rPr lang="he-IL" sz="2300" b="0" i="0" u="none" strike="noStrike">
                <a:solidFill>
                  <a:srgbClr val="00B0F0"/>
                </a:solidFill>
                <a:effectLst/>
                <a:latin typeface="Arial" panose="020B0604020202020204" pitchFamily="34" charset="0"/>
                <a:cs typeface="+mj-cs"/>
              </a:rPr>
              <a:t>ה</a:t>
            </a:r>
            <a:r>
              <a:rPr lang="he-IL" sz="2300" b="0" i="0" u="none" strike="noStrike">
                <a:solidFill>
                  <a:schemeClr val="bg1"/>
                </a:solidFill>
                <a:effectLst/>
                <a:latin typeface="Arial" panose="020B0604020202020204" pitchFamily="34" charset="0"/>
                <a:cs typeface="+mj-cs"/>
              </a:rPr>
              <a:t>    דֵין יֵימַר מִדָחֲלַיָא דַייָ אֲנָא וְדֵין יְצַלֵי בְשׁוּם יַעֲקֹב וְדֵין יְקָרֵיב קוּרְבָּנֵהּ קֳדָם יְיָ וּבִשְׁמָא דְיִשְׂרָאֵל יִתְקְרֵי: </a:t>
            </a:r>
            <a:r>
              <a:rPr lang="he-IL" sz="2300" b="0" i="0" u="none" strike="noStrike">
                <a:solidFill>
                  <a:srgbClr val="00B0F0"/>
                </a:solidFill>
                <a:effectLst/>
                <a:latin typeface="Arial" panose="020B0604020202020204" pitchFamily="34" charset="0"/>
                <a:cs typeface="+mj-cs"/>
              </a:rPr>
              <a:t>ו</a:t>
            </a:r>
            <a:r>
              <a:rPr lang="he-IL" sz="2300" b="0" i="0" u="none" strike="noStrike">
                <a:solidFill>
                  <a:schemeClr val="bg1"/>
                </a:solidFill>
                <a:effectLst/>
                <a:latin typeface="Arial" panose="020B0604020202020204" pitchFamily="34" charset="0"/>
                <a:cs typeface="+mj-cs"/>
              </a:rPr>
              <a:t>     כִּדְנַן אֲמַר יְיָ מַלְכָּא דְיִשְׂרָאֵל וּפַרְקֵהּ יְיָ צְבָאוֹת אֲנָא הוּא דְמִלְקַדְמִין אַף עַלְמֵי עָלְמַיָא דִילִי אִינוּן וּבַר מִנִי לֵית אֱלֶהּ: </a:t>
            </a:r>
            <a:r>
              <a:rPr lang="he-IL" sz="2300" b="0" i="0" u="none" strike="noStrike">
                <a:solidFill>
                  <a:srgbClr val="00B0F0"/>
                </a:solidFill>
                <a:effectLst/>
                <a:latin typeface="Arial" panose="020B0604020202020204" pitchFamily="34" charset="0"/>
                <a:cs typeface="+mj-cs"/>
              </a:rPr>
              <a:t>ז</a:t>
            </a:r>
            <a:r>
              <a:rPr lang="he-IL" sz="2300" b="0" i="0" u="none" strike="noStrike">
                <a:solidFill>
                  <a:schemeClr val="bg1"/>
                </a:solidFill>
                <a:effectLst/>
                <a:latin typeface="Arial" panose="020B0604020202020204" pitchFamily="34" charset="0"/>
                <a:cs typeface="+mj-cs"/>
              </a:rPr>
              <a:t>     וּמַן כְּוָתִי דִין עַרְעִינָהּ וִיחַוִינָהּ וִיסַדְרִינָהּ קֳדָמַי מִשַׁוָיוּתִי עַמָא דְמִן עַלְמָא וּדְאָתְיָן וְדַעֲתִידִין לְמֵיתֵי יְחַווּן לָנָא:</a:t>
            </a:r>
          </a:p>
        </p:txBody>
      </p:sp>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6C4F1640-0A36-8A5F-E3B9-4E890F9BD2A3}"/>
                  </a:ext>
                </a:extLst>
              </p14:cNvPr>
              <p14:cNvContentPartPr/>
              <p14:nvPr/>
            </p14:nvContentPartPr>
            <p14:xfrm>
              <a:off x="6514800" y="921820"/>
              <a:ext cx="1071360" cy="91800"/>
            </p14:xfrm>
          </p:contentPart>
        </mc:Choice>
        <mc:Fallback>
          <p:pic>
            <p:nvPicPr>
              <p:cNvPr id="2" name="Ink 1">
                <a:extLst>
                  <a:ext uri="{FF2B5EF4-FFF2-40B4-BE49-F238E27FC236}">
                    <a16:creationId xmlns:a16="http://schemas.microsoft.com/office/drawing/2014/main" id="{6C4F1640-0A36-8A5F-E3B9-4E890F9BD2A3}"/>
                  </a:ext>
                </a:extLst>
              </p:cNvPr>
              <p:cNvPicPr/>
              <p:nvPr/>
            </p:nvPicPr>
            <p:blipFill>
              <a:blip r:embed="rId8"/>
              <a:stretch>
                <a:fillRect/>
              </a:stretch>
            </p:blipFill>
            <p:spPr>
              <a:xfrm>
                <a:off x="6497160" y="904180"/>
                <a:ext cx="11070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B3AB0204-C443-782C-8224-11A07025BAA6}"/>
                  </a:ext>
                </a:extLst>
              </p14:cNvPr>
              <p14:cNvContentPartPr/>
              <p14:nvPr/>
            </p14:nvContentPartPr>
            <p14:xfrm>
              <a:off x="7997640" y="1257700"/>
              <a:ext cx="416520" cy="47880"/>
            </p14:xfrm>
          </p:contentPart>
        </mc:Choice>
        <mc:Fallback>
          <p:pic>
            <p:nvPicPr>
              <p:cNvPr id="3" name="Ink 2">
                <a:extLst>
                  <a:ext uri="{FF2B5EF4-FFF2-40B4-BE49-F238E27FC236}">
                    <a16:creationId xmlns:a16="http://schemas.microsoft.com/office/drawing/2014/main" id="{B3AB0204-C443-782C-8224-11A07025BAA6}"/>
                  </a:ext>
                </a:extLst>
              </p:cNvPr>
              <p:cNvPicPr/>
              <p:nvPr/>
            </p:nvPicPr>
            <p:blipFill>
              <a:blip r:embed="rId10"/>
              <a:stretch>
                <a:fillRect/>
              </a:stretch>
            </p:blipFill>
            <p:spPr>
              <a:xfrm>
                <a:off x="7980000" y="1239700"/>
                <a:ext cx="452160" cy="83520"/>
              </a:xfrm>
              <a:prstGeom prst="rect">
                <a:avLst/>
              </a:prstGeom>
            </p:spPr>
          </p:pic>
        </mc:Fallback>
      </mc:AlternateContent>
      <p:grpSp>
        <p:nvGrpSpPr>
          <p:cNvPr id="14" name="Group 13">
            <a:extLst>
              <a:ext uri="{FF2B5EF4-FFF2-40B4-BE49-F238E27FC236}">
                <a16:creationId xmlns:a16="http://schemas.microsoft.com/office/drawing/2014/main" id="{C768D6D3-54BF-B40B-99F9-9A240B937D02}"/>
              </a:ext>
            </a:extLst>
          </p:cNvPr>
          <p:cNvGrpSpPr/>
          <p:nvPr/>
        </p:nvGrpSpPr>
        <p:grpSpPr>
          <a:xfrm>
            <a:off x="2959800" y="912820"/>
            <a:ext cx="1075320" cy="101880"/>
            <a:chOff x="2959800" y="912820"/>
            <a:chExt cx="1075320" cy="101880"/>
          </a:xfrm>
        </p:grpSpPr>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33932E77-C570-22E6-D47D-07F2F651311F}"/>
                    </a:ext>
                  </a:extLst>
                </p14:cNvPr>
                <p14:cNvContentPartPr/>
                <p14:nvPr/>
              </p14:nvContentPartPr>
              <p14:xfrm>
                <a:off x="3009840" y="956380"/>
                <a:ext cx="183600" cy="58320"/>
              </p14:xfrm>
            </p:contentPart>
          </mc:Choice>
          <mc:Fallback>
            <p:pic>
              <p:nvPicPr>
                <p:cNvPr id="11" name="Ink 10">
                  <a:extLst>
                    <a:ext uri="{FF2B5EF4-FFF2-40B4-BE49-F238E27FC236}">
                      <a16:creationId xmlns:a16="http://schemas.microsoft.com/office/drawing/2014/main" id="{33932E77-C570-22E6-D47D-07F2F651311F}"/>
                    </a:ext>
                  </a:extLst>
                </p:cNvPr>
                <p:cNvPicPr/>
                <p:nvPr/>
              </p:nvPicPr>
              <p:blipFill>
                <a:blip r:embed="rId12"/>
                <a:stretch>
                  <a:fillRect/>
                </a:stretch>
              </p:blipFill>
              <p:spPr>
                <a:xfrm>
                  <a:off x="2992200" y="938380"/>
                  <a:ext cx="219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EE46EC39-B1D7-0161-2BB7-9CB15F4CF59D}"/>
                    </a:ext>
                  </a:extLst>
                </p14:cNvPr>
                <p14:cNvContentPartPr/>
                <p14:nvPr/>
              </p14:nvContentPartPr>
              <p14:xfrm>
                <a:off x="2959800" y="912820"/>
                <a:ext cx="1075320" cy="58320"/>
              </p14:xfrm>
            </p:contentPart>
          </mc:Choice>
          <mc:Fallback>
            <p:pic>
              <p:nvPicPr>
                <p:cNvPr id="13" name="Ink 12">
                  <a:extLst>
                    <a:ext uri="{FF2B5EF4-FFF2-40B4-BE49-F238E27FC236}">
                      <a16:creationId xmlns:a16="http://schemas.microsoft.com/office/drawing/2014/main" id="{EE46EC39-B1D7-0161-2BB7-9CB15F4CF59D}"/>
                    </a:ext>
                  </a:extLst>
                </p:cNvPr>
                <p:cNvPicPr/>
                <p:nvPr/>
              </p:nvPicPr>
              <p:blipFill>
                <a:blip r:embed="rId14"/>
                <a:stretch>
                  <a:fillRect/>
                </a:stretch>
              </p:blipFill>
              <p:spPr>
                <a:xfrm>
                  <a:off x="2942160" y="894820"/>
                  <a:ext cx="1110960" cy="9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C0314D8E-97CB-A5BB-7397-8C34C30951BB}"/>
                  </a:ext>
                </a:extLst>
              </p14:cNvPr>
              <p14:cNvContentPartPr/>
              <p14:nvPr/>
            </p14:nvContentPartPr>
            <p14:xfrm>
              <a:off x="3888960" y="1231420"/>
              <a:ext cx="293400" cy="73440"/>
            </p14:xfrm>
          </p:contentPart>
        </mc:Choice>
        <mc:Fallback>
          <p:pic>
            <p:nvPicPr>
              <p:cNvPr id="15" name="Ink 14">
                <a:extLst>
                  <a:ext uri="{FF2B5EF4-FFF2-40B4-BE49-F238E27FC236}">
                    <a16:creationId xmlns:a16="http://schemas.microsoft.com/office/drawing/2014/main" id="{C0314D8E-97CB-A5BB-7397-8C34C30951BB}"/>
                  </a:ext>
                </a:extLst>
              </p:cNvPr>
              <p:cNvPicPr/>
              <p:nvPr/>
            </p:nvPicPr>
            <p:blipFill>
              <a:blip r:embed="rId16"/>
              <a:stretch>
                <a:fillRect/>
              </a:stretch>
            </p:blipFill>
            <p:spPr>
              <a:xfrm>
                <a:off x="3871320" y="1213780"/>
                <a:ext cx="329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EC808CBF-9AE1-4FCA-5548-A9B295136994}"/>
                  </a:ext>
                </a:extLst>
              </p14:cNvPr>
              <p14:cNvContentPartPr/>
              <p14:nvPr/>
            </p14:nvContentPartPr>
            <p14:xfrm>
              <a:off x="405240" y="3617140"/>
              <a:ext cx="1470600" cy="92880"/>
            </p14:xfrm>
          </p:contentPart>
        </mc:Choice>
        <mc:Fallback>
          <p:pic>
            <p:nvPicPr>
              <p:cNvPr id="16" name="Ink 15">
                <a:extLst>
                  <a:ext uri="{FF2B5EF4-FFF2-40B4-BE49-F238E27FC236}">
                    <a16:creationId xmlns:a16="http://schemas.microsoft.com/office/drawing/2014/main" id="{EC808CBF-9AE1-4FCA-5548-A9B295136994}"/>
                  </a:ext>
                </a:extLst>
              </p:cNvPr>
              <p:cNvPicPr/>
              <p:nvPr/>
            </p:nvPicPr>
            <p:blipFill>
              <a:blip r:embed="rId18"/>
              <a:stretch>
                <a:fillRect/>
              </a:stretch>
            </p:blipFill>
            <p:spPr>
              <a:xfrm>
                <a:off x="387600" y="3599500"/>
                <a:ext cx="1506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3CC8BA41-8EAD-8840-B0F9-685653734C34}"/>
                  </a:ext>
                </a:extLst>
              </p14:cNvPr>
              <p14:cNvContentPartPr/>
              <p14:nvPr/>
            </p14:nvContentPartPr>
            <p14:xfrm>
              <a:off x="2037840" y="3918820"/>
              <a:ext cx="569880" cy="66600"/>
            </p14:xfrm>
          </p:contentPart>
        </mc:Choice>
        <mc:Fallback>
          <p:pic>
            <p:nvPicPr>
              <p:cNvPr id="17" name="Ink 16">
                <a:extLst>
                  <a:ext uri="{FF2B5EF4-FFF2-40B4-BE49-F238E27FC236}">
                    <a16:creationId xmlns:a16="http://schemas.microsoft.com/office/drawing/2014/main" id="{3CC8BA41-8EAD-8840-B0F9-685653734C34}"/>
                  </a:ext>
                </a:extLst>
              </p:cNvPr>
              <p:cNvPicPr/>
              <p:nvPr/>
            </p:nvPicPr>
            <p:blipFill>
              <a:blip r:embed="rId20"/>
              <a:stretch>
                <a:fillRect/>
              </a:stretch>
            </p:blipFill>
            <p:spPr>
              <a:xfrm>
                <a:off x="2019840" y="3900820"/>
                <a:ext cx="605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Ink 17">
                <a:extLst>
                  <a:ext uri="{FF2B5EF4-FFF2-40B4-BE49-F238E27FC236}">
                    <a16:creationId xmlns:a16="http://schemas.microsoft.com/office/drawing/2014/main" id="{D642F678-2DB2-8D20-29B4-163239C059CB}"/>
                  </a:ext>
                </a:extLst>
              </p14:cNvPr>
              <p14:cNvContentPartPr/>
              <p14:nvPr/>
            </p14:nvContentPartPr>
            <p14:xfrm>
              <a:off x="5977320" y="2665660"/>
              <a:ext cx="2173680" cy="73800"/>
            </p14:xfrm>
          </p:contentPart>
        </mc:Choice>
        <mc:Fallback>
          <p:pic>
            <p:nvPicPr>
              <p:cNvPr id="18" name="Ink 17">
                <a:extLst>
                  <a:ext uri="{FF2B5EF4-FFF2-40B4-BE49-F238E27FC236}">
                    <a16:creationId xmlns:a16="http://schemas.microsoft.com/office/drawing/2014/main" id="{D642F678-2DB2-8D20-29B4-163239C059CB}"/>
                  </a:ext>
                </a:extLst>
              </p:cNvPr>
              <p:cNvPicPr/>
              <p:nvPr/>
            </p:nvPicPr>
            <p:blipFill>
              <a:blip r:embed="rId22"/>
              <a:stretch>
                <a:fillRect/>
              </a:stretch>
            </p:blipFill>
            <p:spPr>
              <a:xfrm>
                <a:off x="5959320" y="2647660"/>
                <a:ext cx="2209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6436DBD6-FEE2-BBC1-34EA-1C4380A6BACF}"/>
                  </a:ext>
                </a:extLst>
              </p14:cNvPr>
              <p14:cNvContentPartPr/>
              <p14:nvPr/>
            </p14:nvContentPartPr>
            <p14:xfrm>
              <a:off x="7706760" y="3011260"/>
              <a:ext cx="1146960" cy="73080"/>
            </p14:xfrm>
          </p:contentPart>
        </mc:Choice>
        <mc:Fallback>
          <p:pic>
            <p:nvPicPr>
              <p:cNvPr id="19" name="Ink 18">
                <a:extLst>
                  <a:ext uri="{FF2B5EF4-FFF2-40B4-BE49-F238E27FC236}">
                    <a16:creationId xmlns:a16="http://schemas.microsoft.com/office/drawing/2014/main" id="{6436DBD6-FEE2-BBC1-34EA-1C4380A6BACF}"/>
                  </a:ext>
                </a:extLst>
              </p:cNvPr>
              <p:cNvPicPr/>
              <p:nvPr/>
            </p:nvPicPr>
            <p:blipFill>
              <a:blip r:embed="rId24"/>
              <a:stretch>
                <a:fillRect/>
              </a:stretch>
            </p:blipFill>
            <p:spPr>
              <a:xfrm>
                <a:off x="7688760" y="2993620"/>
                <a:ext cx="1182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7BAA71A0-20FD-07DD-9288-62C893F900C5}"/>
                  </a:ext>
                </a:extLst>
              </p14:cNvPr>
              <p14:cNvContentPartPr/>
              <p14:nvPr/>
            </p14:nvContentPartPr>
            <p14:xfrm>
              <a:off x="2945400" y="3630820"/>
              <a:ext cx="1416240" cy="58680"/>
            </p14:xfrm>
          </p:contentPart>
        </mc:Choice>
        <mc:Fallback>
          <p:pic>
            <p:nvPicPr>
              <p:cNvPr id="20" name="Ink 19">
                <a:extLst>
                  <a:ext uri="{FF2B5EF4-FFF2-40B4-BE49-F238E27FC236}">
                    <a16:creationId xmlns:a16="http://schemas.microsoft.com/office/drawing/2014/main" id="{7BAA71A0-20FD-07DD-9288-62C893F900C5}"/>
                  </a:ext>
                </a:extLst>
              </p:cNvPr>
              <p:cNvPicPr/>
              <p:nvPr/>
            </p:nvPicPr>
            <p:blipFill>
              <a:blip r:embed="rId26"/>
              <a:stretch>
                <a:fillRect/>
              </a:stretch>
            </p:blipFill>
            <p:spPr>
              <a:xfrm>
                <a:off x="2927400" y="3613180"/>
                <a:ext cx="1451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482C83C4-787D-0B5D-2145-1A8711FD94F9}"/>
                  </a:ext>
                </a:extLst>
              </p14:cNvPr>
              <p14:cNvContentPartPr/>
              <p14:nvPr/>
            </p14:nvContentPartPr>
            <p14:xfrm>
              <a:off x="2818320" y="3909100"/>
              <a:ext cx="2251080" cy="73440"/>
            </p14:xfrm>
          </p:contentPart>
        </mc:Choice>
        <mc:Fallback>
          <p:pic>
            <p:nvPicPr>
              <p:cNvPr id="21" name="Ink 20">
                <a:extLst>
                  <a:ext uri="{FF2B5EF4-FFF2-40B4-BE49-F238E27FC236}">
                    <a16:creationId xmlns:a16="http://schemas.microsoft.com/office/drawing/2014/main" id="{482C83C4-787D-0B5D-2145-1A8711FD94F9}"/>
                  </a:ext>
                </a:extLst>
              </p:cNvPr>
              <p:cNvPicPr/>
              <p:nvPr/>
            </p:nvPicPr>
            <p:blipFill>
              <a:blip r:embed="rId28"/>
              <a:stretch>
                <a:fillRect/>
              </a:stretch>
            </p:blipFill>
            <p:spPr>
              <a:xfrm>
                <a:off x="2800680" y="3891460"/>
                <a:ext cx="2286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E7BBEAF9-E83B-5D39-A3A9-42C10044B304}"/>
                  </a:ext>
                </a:extLst>
              </p14:cNvPr>
              <p14:cNvContentPartPr/>
              <p14:nvPr/>
            </p14:nvContentPartPr>
            <p14:xfrm>
              <a:off x="4458120" y="4237420"/>
              <a:ext cx="637920" cy="35640"/>
            </p14:xfrm>
          </p:contentPart>
        </mc:Choice>
        <mc:Fallback>
          <p:pic>
            <p:nvPicPr>
              <p:cNvPr id="22" name="Ink 21">
                <a:extLst>
                  <a:ext uri="{FF2B5EF4-FFF2-40B4-BE49-F238E27FC236}">
                    <a16:creationId xmlns:a16="http://schemas.microsoft.com/office/drawing/2014/main" id="{E7BBEAF9-E83B-5D39-A3A9-42C10044B304}"/>
                  </a:ext>
                </a:extLst>
              </p:cNvPr>
              <p:cNvPicPr/>
              <p:nvPr/>
            </p:nvPicPr>
            <p:blipFill>
              <a:blip r:embed="rId30"/>
              <a:stretch>
                <a:fillRect/>
              </a:stretch>
            </p:blipFill>
            <p:spPr>
              <a:xfrm>
                <a:off x="4440480" y="4219780"/>
                <a:ext cx="673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Ink 22">
                <a:extLst>
                  <a:ext uri="{FF2B5EF4-FFF2-40B4-BE49-F238E27FC236}">
                    <a16:creationId xmlns:a16="http://schemas.microsoft.com/office/drawing/2014/main" id="{0C5F5677-1801-FB74-2CCA-F282A4BF93E4}"/>
                  </a:ext>
                </a:extLst>
              </p14:cNvPr>
              <p14:cNvContentPartPr/>
              <p14:nvPr/>
            </p14:nvContentPartPr>
            <p14:xfrm>
              <a:off x="7245960" y="2320060"/>
              <a:ext cx="950400" cy="321840"/>
            </p14:xfrm>
          </p:contentPart>
        </mc:Choice>
        <mc:Fallback>
          <p:pic>
            <p:nvPicPr>
              <p:cNvPr id="23" name="Ink 22">
                <a:extLst>
                  <a:ext uri="{FF2B5EF4-FFF2-40B4-BE49-F238E27FC236}">
                    <a16:creationId xmlns:a16="http://schemas.microsoft.com/office/drawing/2014/main" id="{0C5F5677-1801-FB74-2CCA-F282A4BF93E4}"/>
                  </a:ext>
                </a:extLst>
              </p:cNvPr>
              <p:cNvPicPr/>
              <p:nvPr/>
            </p:nvPicPr>
            <p:blipFill>
              <a:blip r:embed="rId32"/>
              <a:stretch>
                <a:fillRect/>
              </a:stretch>
            </p:blipFill>
            <p:spPr>
              <a:xfrm>
                <a:off x="7227960" y="2302060"/>
                <a:ext cx="986040" cy="357480"/>
              </a:xfrm>
              <a:prstGeom prst="rect">
                <a:avLst/>
              </a:prstGeom>
            </p:spPr>
          </p:pic>
        </mc:Fallback>
      </mc:AlternateContent>
      <p:grpSp>
        <p:nvGrpSpPr>
          <p:cNvPr id="26" name="Group 25">
            <a:extLst>
              <a:ext uri="{FF2B5EF4-FFF2-40B4-BE49-F238E27FC236}">
                <a16:creationId xmlns:a16="http://schemas.microsoft.com/office/drawing/2014/main" id="{BCF07E75-FF04-08BE-ACE9-C3820EDA3A60}"/>
              </a:ext>
            </a:extLst>
          </p:cNvPr>
          <p:cNvGrpSpPr/>
          <p:nvPr/>
        </p:nvGrpSpPr>
        <p:grpSpPr>
          <a:xfrm>
            <a:off x="2913720" y="3294940"/>
            <a:ext cx="1507320" cy="345240"/>
            <a:chOff x="2913720" y="3294940"/>
            <a:chExt cx="1507320" cy="345240"/>
          </a:xfrm>
        </p:grpSpPr>
        <mc:AlternateContent xmlns:mc="http://schemas.openxmlformats.org/markup-compatibility/2006">
          <mc:Choice xmlns:p14="http://schemas.microsoft.com/office/powerpoint/2010/main" Requires="p14">
            <p:contentPart p14:bwMode="auto" r:id="rId33">
              <p14:nvContentPartPr>
                <p14:cNvPr id="24" name="Ink 23">
                  <a:extLst>
                    <a:ext uri="{FF2B5EF4-FFF2-40B4-BE49-F238E27FC236}">
                      <a16:creationId xmlns:a16="http://schemas.microsoft.com/office/drawing/2014/main" id="{09585725-6E81-B632-6D82-BEBD6C4DDE3F}"/>
                    </a:ext>
                  </a:extLst>
                </p14:cNvPr>
                <p14:cNvContentPartPr/>
                <p14:nvPr/>
              </p14:nvContentPartPr>
              <p14:xfrm>
                <a:off x="3473880" y="3294940"/>
                <a:ext cx="947160" cy="345240"/>
              </p14:xfrm>
            </p:contentPart>
          </mc:Choice>
          <mc:Fallback>
            <p:pic>
              <p:nvPicPr>
                <p:cNvPr id="24" name="Ink 23">
                  <a:extLst>
                    <a:ext uri="{FF2B5EF4-FFF2-40B4-BE49-F238E27FC236}">
                      <a16:creationId xmlns:a16="http://schemas.microsoft.com/office/drawing/2014/main" id="{09585725-6E81-B632-6D82-BEBD6C4DDE3F}"/>
                    </a:ext>
                  </a:extLst>
                </p:cNvPr>
                <p:cNvPicPr/>
                <p:nvPr/>
              </p:nvPicPr>
              <p:blipFill>
                <a:blip r:embed="rId34"/>
                <a:stretch>
                  <a:fillRect/>
                </a:stretch>
              </p:blipFill>
              <p:spPr>
                <a:xfrm>
                  <a:off x="3455880" y="3276940"/>
                  <a:ext cx="9828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Ink 24">
                  <a:extLst>
                    <a:ext uri="{FF2B5EF4-FFF2-40B4-BE49-F238E27FC236}">
                      <a16:creationId xmlns:a16="http://schemas.microsoft.com/office/drawing/2014/main" id="{61096275-5FDE-8AB5-89FC-331386755C36}"/>
                    </a:ext>
                  </a:extLst>
                </p14:cNvPr>
                <p14:cNvContentPartPr/>
                <p14:nvPr/>
              </p14:nvContentPartPr>
              <p14:xfrm>
                <a:off x="2913720" y="3305740"/>
                <a:ext cx="540000" cy="330480"/>
              </p14:xfrm>
            </p:contentPart>
          </mc:Choice>
          <mc:Fallback>
            <p:pic>
              <p:nvPicPr>
                <p:cNvPr id="25" name="Ink 24">
                  <a:extLst>
                    <a:ext uri="{FF2B5EF4-FFF2-40B4-BE49-F238E27FC236}">
                      <a16:creationId xmlns:a16="http://schemas.microsoft.com/office/drawing/2014/main" id="{61096275-5FDE-8AB5-89FC-331386755C36}"/>
                    </a:ext>
                  </a:extLst>
                </p:cNvPr>
                <p:cNvPicPr/>
                <p:nvPr/>
              </p:nvPicPr>
              <p:blipFill>
                <a:blip r:embed="rId36"/>
                <a:stretch>
                  <a:fillRect/>
                </a:stretch>
              </p:blipFill>
              <p:spPr>
                <a:xfrm>
                  <a:off x="2895720" y="3287740"/>
                  <a:ext cx="575640" cy="36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7" name="Ink 26">
                <a:extLst>
                  <a:ext uri="{FF2B5EF4-FFF2-40B4-BE49-F238E27FC236}">
                    <a16:creationId xmlns:a16="http://schemas.microsoft.com/office/drawing/2014/main" id="{4ADFE541-605B-9422-A020-BBCE1CE9B769}"/>
                  </a:ext>
                </a:extLst>
              </p14:cNvPr>
              <p14:cNvContentPartPr/>
              <p14:nvPr/>
            </p14:nvContentPartPr>
            <p14:xfrm>
              <a:off x="4652520" y="3605620"/>
              <a:ext cx="478440" cy="312840"/>
            </p14:xfrm>
          </p:contentPart>
        </mc:Choice>
        <mc:Fallback>
          <p:pic>
            <p:nvPicPr>
              <p:cNvPr id="27" name="Ink 26">
                <a:extLst>
                  <a:ext uri="{FF2B5EF4-FFF2-40B4-BE49-F238E27FC236}">
                    <a16:creationId xmlns:a16="http://schemas.microsoft.com/office/drawing/2014/main" id="{4ADFE541-605B-9422-A020-BBCE1CE9B769}"/>
                  </a:ext>
                </a:extLst>
              </p:cNvPr>
              <p:cNvPicPr/>
              <p:nvPr/>
            </p:nvPicPr>
            <p:blipFill>
              <a:blip r:embed="rId38"/>
              <a:stretch>
                <a:fillRect/>
              </a:stretch>
            </p:blipFill>
            <p:spPr>
              <a:xfrm>
                <a:off x="4634520" y="3587620"/>
                <a:ext cx="514080" cy="348480"/>
              </a:xfrm>
              <a:prstGeom prst="rect">
                <a:avLst/>
              </a:prstGeom>
            </p:spPr>
          </p:pic>
        </mc:Fallback>
      </mc:AlternateContent>
    </p:spTree>
    <p:extLst>
      <p:ext uri="{BB962C8B-B14F-4D97-AF65-F5344CB8AC3E}">
        <p14:creationId xmlns:p14="http://schemas.microsoft.com/office/powerpoint/2010/main" val="2288506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5A78AE4-8A0A-02BB-24E9-BD4B4E664F5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EDA5F79-9F27-DA38-AF94-2DED91BCDAEF}"/>
              </a:ext>
            </a:extLst>
          </p:cNvPr>
          <p:cNvSpPr/>
          <p:nvPr/>
        </p:nvSpPr>
        <p:spPr>
          <a:xfrm>
            <a:off x="0" y="0"/>
            <a:ext cx="9502350" cy="65087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2B81F7A-216C-11AC-DF85-A0815C9F9652}"/>
              </a:ext>
            </a:extLst>
          </p:cNvPr>
          <p:cNvSpPr txBox="1"/>
          <p:nvPr/>
        </p:nvSpPr>
        <p:spPr>
          <a:xfrm>
            <a:off x="139937" y="349250"/>
            <a:ext cx="9008375" cy="5539978"/>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Shenei Luchot HaBerit, Torah Shebikhtav, Re'eh, Torah Ohr 1</a:t>
            </a:r>
          </a:p>
          <a:p>
            <a:pPr rtl="0">
              <a:spcBef>
                <a:spcPts val="0"/>
              </a:spcBef>
              <a:spcAft>
                <a:spcPts val="0"/>
              </a:spcAft>
            </a:pPr>
            <a:r>
              <a:rPr lang="en-US" sz="2200" i="0" u="none" strike="noStrike">
                <a:solidFill>
                  <a:srgbClr val="FFC000"/>
                </a:solidFill>
                <a:effectLst/>
                <a:latin typeface="Arial" panose="020B0604020202020204" pitchFamily="34" charset="0"/>
              </a:rPr>
              <a:t>“The commandments mentioned in this portion may be divided into three categories. They correspond to the three </a:t>
            </a:r>
            <a:r>
              <a:rPr lang="en-US" sz="2200" i="0" u="none" strike="noStrike">
                <a:solidFill>
                  <a:srgbClr val="00B0F0"/>
                </a:solidFill>
                <a:effectLst/>
                <a:latin typeface="Arial" panose="020B0604020202020204" pitchFamily="34" charset="0"/>
              </a:rPr>
              <a:t>"pillars" </a:t>
            </a:r>
            <a:r>
              <a:rPr lang="en-US" sz="2200" i="0" u="none" strike="noStrike">
                <a:solidFill>
                  <a:srgbClr val="FFC000"/>
                </a:solidFill>
                <a:effectLst/>
                <a:latin typeface="Arial" panose="020B0604020202020204" pitchFamily="34" charset="0"/>
              </a:rPr>
              <a:t>that support the universe, i.e. </a:t>
            </a:r>
            <a:r>
              <a:rPr lang="he-IL" sz="2200" i="0" u="none" strike="noStrike">
                <a:solidFill>
                  <a:srgbClr val="FFFF00"/>
                </a:solidFill>
                <a:effectLst/>
                <a:latin typeface="Arial" panose="020B0604020202020204" pitchFamily="34" charset="0"/>
                <a:cs typeface="+mj-cs"/>
              </a:rPr>
              <a:t>תורה-עבודה-גמילות חסדים</a:t>
            </a:r>
            <a:r>
              <a:rPr lang="he-IL" sz="2200" i="0" u="none" strike="noStrike">
                <a:solidFill>
                  <a:srgbClr val="FFC000"/>
                </a:solidFill>
                <a:effectLst/>
                <a:latin typeface="Arial" panose="020B0604020202020204" pitchFamily="34" charset="0"/>
              </a:rPr>
              <a:t>, </a:t>
            </a:r>
            <a:r>
              <a:rPr lang="en-US" sz="2200" i="0" u="none" strike="noStrike">
                <a:solidFill>
                  <a:srgbClr val="FFC000"/>
                </a:solidFill>
                <a:effectLst/>
                <a:latin typeface="Arial" panose="020B0604020202020204" pitchFamily="34" charset="0"/>
              </a:rPr>
              <a:t> Torah, service of the Lord and the dispensation of kind deeds. Torah is represented by commandments such as not to add or to deduct from them. In other words, we are ordered to preserve the </a:t>
            </a:r>
            <a:r>
              <a:rPr lang="he-IL" sz="2200" i="0" u="none" strike="noStrike">
                <a:solidFill>
                  <a:srgbClr val="FFFF00"/>
                </a:solidFill>
                <a:effectLst/>
                <a:latin typeface="Arial" panose="020B0604020202020204" pitchFamily="34" charset="0"/>
                <a:cs typeface="+mj-cs"/>
              </a:rPr>
              <a:t>שלימות</a:t>
            </a:r>
            <a:r>
              <a:rPr lang="he-IL" sz="2200" i="0" u="none" strike="noStrike">
                <a:solidFill>
                  <a:srgbClr val="FFC000"/>
                </a:solidFill>
                <a:effectLst/>
                <a:latin typeface="Arial" panose="020B0604020202020204" pitchFamily="34" charset="0"/>
              </a:rPr>
              <a:t>, </a:t>
            </a:r>
            <a:r>
              <a:rPr lang="en-US" sz="2200" i="0" u="none" strike="noStrike">
                <a:solidFill>
                  <a:srgbClr val="FFC000"/>
                </a:solidFill>
                <a:effectLst/>
                <a:latin typeface="Arial" panose="020B0604020202020204" pitchFamily="34" charset="0"/>
              </a:rPr>
              <a:t> perfection, wholeness of the Torah. Philosophers have already said that it is part of the definition of perfection that one cannot add to it or detract from it. Perfection is indivisible. Torah is totally bound up with the great and Holy Name of G–d i.e. </a:t>
            </a:r>
            <a:r>
              <a:rPr lang="he-IL" sz="2200" i="0" u="none" strike="noStrike">
                <a:solidFill>
                  <a:srgbClr val="FFFF00"/>
                </a:solidFill>
                <a:effectLst/>
                <a:latin typeface="Arial" panose="020B0604020202020204" pitchFamily="34" charset="0"/>
                <a:cs typeface="+mj-cs"/>
              </a:rPr>
              <a:t>תורת ה' תמימה</a:t>
            </a:r>
            <a:r>
              <a:rPr lang="he-IL" sz="2200" i="0" u="none" strike="noStrike">
                <a:solidFill>
                  <a:srgbClr val="FFC000"/>
                </a:solidFill>
                <a:effectLst/>
                <a:latin typeface="Arial" panose="020B0604020202020204" pitchFamily="34" charset="0"/>
              </a:rPr>
              <a:t>. </a:t>
            </a:r>
            <a:r>
              <a:rPr lang="en-US" sz="2200" i="0" u="none" strike="noStrike">
                <a:solidFill>
                  <a:srgbClr val="FFC000"/>
                </a:solidFill>
                <a:effectLst/>
                <a:latin typeface="Arial" panose="020B0604020202020204" pitchFamily="34" charset="0"/>
              </a:rPr>
              <a:t> I have elaborated on this in my treatise </a:t>
            </a:r>
            <a:r>
              <a:rPr lang="he-IL" sz="2200" i="0" u="none" strike="noStrike">
                <a:solidFill>
                  <a:srgbClr val="FFC000"/>
                </a:solidFill>
                <a:effectLst/>
                <a:latin typeface="Arial" panose="020B0604020202020204" pitchFamily="34" charset="0"/>
              </a:rPr>
              <a:t>מסכת </a:t>
            </a:r>
            <a:r>
              <a:rPr lang="he-IL" sz="2200" i="0" u="none" strike="noStrike">
                <a:solidFill>
                  <a:srgbClr val="FFFF00"/>
                </a:solidFill>
                <a:effectLst/>
                <a:latin typeface="Arial" panose="020B0604020202020204" pitchFamily="34" charset="0"/>
                <a:cs typeface="+mj-cs"/>
              </a:rPr>
              <a:t>שבועות</a:t>
            </a:r>
            <a:r>
              <a:rPr lang="he-IL" sz="2200" i="0" u="none" strike="noStrike">
                <a:solidFill>
                  <a:srgbClr val="FFC000"/>
                </a:solidFill>
                <a:effectLst/>
                <a:latin typeface="Arial" panose="020B0604020202020204" pitchFamily="34" charset="0"/>
              </a:rPr>
              <a:t>, </a:t>
            </a:r>
            <a:r>
              <a:rPr lang="en-US" sz="2200" i="0" u="none" strike="noStrike">
                <a:solidFill>
                  <a:srgbClr val="FFC000"/>
                </a:solidFill>
                <a:effectLst/>
                <a:latin typeface="Arial" panose="020B0604020202020204" pitchFamily="34" charset="0"/>
              </a:rPr>
              <a:t> section </a:t>
            </a:r>
            <a:r>
              <a:rPr lang="he-IL" sz="2200" i="0" u="none" strike="noStrike">
                <a:solidFill>
                  <a:srgbClr val="FFFF00"/>
                </a:solidFill>
                <a:effectLst/>
                <a:latin typeface="Arial" panose="020B0604020202020204" pitchFamily="34" charset="0"/>
                <a:cs typeface="+mj-cs"/>
              </a:rPr>
              <a:t>תורה אור</a:t>
            </a:r>
            <a:r>
              <a:rPr lang="he-IL" sz="2200" i="0" u="none" strike="noStrike">
                <a:solidFill>
                  <a:srgbClr val="FFC000"/>
                </a:solidFill>
                <a:effectLst/>
                <a:latin typeface="Arial" panose="020B0604020202020204" pitchFamily="34" charset="0"/>
              </a:rPr>
              <a:t>. </a:t>
            </a:r>
            <a:r>
              <a:rPr lang="en-US" sz="2200" i="0" u="none" strike="noStrike">
                <a:solidFill>
                  <a:srgbClr val="FFC000"/>
                </a:solidFill>
                <a:effectLst/>
                <a:latin typeface="Arial" panose="020B0604020202020204" pitchFamily="34" charset="0"/>
              </a:rPr>
              <a:t> The Zohar, commenting on </a:t>
            </a:r>
            <a:r>
              <a:rPr lang="en-US" sz="2200" i="0" u="none" strike="noStrike">
                <a:solidFill>
                  <a:srgbClr val="00B0F0"/>
                </a:solidFill>
                <a:effectLst/>
                <a:latin typeface="Arial" panose="020B0604020202020204" pitchFamily="34" charset="0"/>
              </a:rPr>
              <a:t>Exodus 3,15</a:t>
            </a:r>
            <a:r>
              <a:rPr lang="en-US" sz="2200" i="0" u="none" strike="noStrike">
                <a:solidFill>
                  <a:srgbClr val="FFC000"/>
                </a:solidFill>
                <a:effectLst/>
                <a:latin typeface="Arial" panose="020B0604020202020204" pitchFamily="34" charset="0"/>
              </a:rPr>
              <a:t>: </a:t>
            </a:r>
            <a:r>
              <a:rPr lang="he-IL" sz="2200" i="0" u="none" strike="noStrike">
                <a:solidFill>
                  <a:srgbClr val="FFFF00"/>
                </a:solidFill>
                <a:effectLst/>
                <a:latin typeface="Arial" panose="020B0604020202020204" pitchFamily="34" charset="0"/>
                <a:cs typeface="+mj-cs"/>
              </a:rPr>
              <a:t>זה</a:t>
            </a:r>
            <a:r>
              <a:rPr lang="he-IL" sz="2200" i="0" u="none" strike="noStrike">
                <a:solidFill>
                  <a:srgbClr val="FFC000"/>
                </a:solidFill>
                <a:effectLst/>
                <a:latin typeface="Arial" panose="020B0604020202020204" pitchFamily="34" charset="0"/>
              </a:rPr>
              <a:t> שמי … </a:t>
            </a:r>
            <a:r>
              <a:rPr lang="he-IL" sz="2200" i="0" u="none" strike="noStrike">
                <a:solidFill>
                  <a:srgbClr val="FFFF00"/>
                </a:solidFill>
                <a:effectLst/>
                <a:latin typeface="Arial" panose="020B0604020202020204" pitchFamily="34" charset="0"/>
                <a:cs typeface="+mj-cs"/>
              </a:rPr>
              <a:t>זה זכרי</a:t>
            </a:r>
            <a:r>
              <a:rPr lang="he-IL" sz="2200" i="0" u="none" strike="noStrike">
                <a:solidFill>
                  <a:srgbClr val="FFC000"/>
                </a:solidFill>
                <a:effectLst/>
                <a:latin typeface="Arial" panose="020B0604020202020204" pitchFamily="34" charset="0"/>
              </a:rPr>
              <a:t>, </a:t>
            </a:r>
            <a:r>
              <a:rPr lang="en-US" sz="2200" i="0" u="none" strike="noStrike">
                <a:solidFill>
                  <a:srgbClr val="FFC000"/>
                </a:solidFill>
                <a:effectLst/>
                <a:latin typeface="Arial" panose="020B0604020202020204" pitchFamily="34" charset="0"/>
              </a:rPr>
              <a:t>points out that the numerical value of </a:t>
            </a:r>
            <a:r>
              <a:rPr lang="he-IL" sz="2200" i="0" u="none" strike="noStrike">
                <a:solidFill>
                  <a:srgbClr val="FFFF00"/>
                </a:solidFill>
                <a:effectLst/>
                <a:latin typeface="Arial" panose="020B0604020202020204" pitchFamily="34" charset="0"/>
                <a:cs typeface="+mj-cs"/>
              </a:rPr>
              <a:t>י-ה</a:t>
            </a:r>
            <a:r>
              <a:rPr lang="he-IL" sz="2200" i="0" u="none" strike="noStrike">
                <a:solidFill>
                  <a:srgbClr val="FFC000"/>
                </a:solidFill>
                <a:effectLst/>
                <a:latin typeface="Arial" panose="020B0604020202020204" pitchFamily="34" charset="0"/>
              </a:rPr>
              <a:t>+</a:t>
            </a:r>
            <a:r>
              <a:rPr lang="he-IL" sz="2200" i="0" u="none" strike="noStrike">
                <a:solidFill>
                  <a:srgbClr val="FFFF00"/>
                </a:solidFill>
                <a:effectLst/>
                <a:latin typeface="Arial" panose="020B0604020202020204" pitchFamily="34" charset="0"/>
                <a:cs typeface="+mj-cs"/>
              </a:rPr>
              <a:t>שמ</a:t>
            </a:r>
            <a:r>
              <a:rPr lang="he-IL" sz="2200" i="0" u="none" strike="noStrike">
                <a:solidFill>
                  <a:srgbClr val="FFC000"/>
                </a:solidFill>
                <a:effectLst/>
                <a:latin typeface="Arial" panose="020B0604020202020204" pitchFamily="34" charset="0"/>
              </a:rPr>
              <a:t>י=365, </a:t>
            </a:r>
            <a:r>
              <a:rPr lang="en-US" sz="2200" i="0" u="none" strike="noStrike">
                <a:solidFill>
                  <a:srgbClr val="FFC000"/>
                </a:solidFill>
                <a:effectLst/>
                <a:latin typeface="Arial" panose="020B0604020202020204" pitchFamily="34" charset="0"/>
              </a:rPr>
              <a:t>whereas the numerical value of </a:t>
            </a:r>
            <a:r>
              <a:rPr lang="he-IL" sz="2200" i="0" u="none" strike="noStrike">
                <a:solidFill>
                  <a:srgbClr val="FFFF00"/>
                </a:solidFill>
                <a:effectLst/>
                <a:latin typeface="Arial" panose="020B0604020202020204" pitchFamily="34" charset="0"/>
                <a:cs typeface="+mj-cs"/>
              </a:rPr>
              <a:t>ו</a:t>
            </a:r>
            <a:r>
              <a:rPr lang="he-IL" sz="2200" i="0" u="none" strike="noStrike">
                <a:solidFill>
                  <a:srgbClr val="FFC000"/>
                </a:solidFill>
                <a:effectLst/>
                <a:latin typeface="Arial" panose="020B0604020202020204" pitchFamily="34" charset="0"/>
              </a:rPr>
              <a:t>-</a:t>
            </a:r>
            <a:r>
              <a:rPr lang="he-IL" sz="2200" i="0" u="none" strike="noStrike">
                <a:solidFill>
                  <a:srgbClr val="FFFF00"/>
                </a:solidFill>
                <a:effectLst/>
                <a:latin typeface="Arial" panose="020B0604020202020204" pitchFamily="34" charset="0"/>
                <a:cs typeface="+mj-cs"/>
              </a:rPr>
              <a:t>י</a:t>
            </a:r>
            <a:r>
              <a:rPr lang="he-IL" sz="2200" i="0" u="none" strike="noStrike">
                <a:solidFill>
                  <a:srgbClr val="FFC000"/>
                </a:solidFill>
                <a:effectLst/>
                <a:latin typeface="Arial" panose="020B0604020202020204" pitchFamily="34" charset="0"/>
              </a:rPr>
              <a:t>+</a:t>
            </a:r>
            <a:r>
              <a:rPr lang="he-IL" sz="2200" i="0" u="none" strike="noStrike">
                <a:solidFill>
                  <a:srgbClr val="FFFF00"/>
                </a:solidFill>
                <a:effectLst/>
                <a:latin typeface="Arial" panose="020B0604020202020204" pitchFamily="34" charset="0"/>
                <a:cs typeface="+mj-cs"/>
              </a:rPr>
              <a:t>זכר</a:t>
            </a:r>
            <a:r>
              <a:rPr lang="he-IL" sz="2200" i="0" u="none" strike="noStrike">
                <a:solidFill>
                  <a:srgbClr val="FFC000"/>
                </a:solidFill>
                <a:effectLst/>
                <a:latin typeface="Arial" panose="020B0604020202020204" pitchFamily="34" charset="0"/>
              </a:rPr>
              <a:t>י=248, </a:t>
            </a:r>
            <a:r>
              <a:rPr lang="en-US" sz="2200" i="0" u="none" strike="noStrike">
                <a:solidFill>
                  <a:srgbClr val="FFC000"/>
                </a:solidFill>
                <a:effectLst/>
                <a:latin typeface="Arial" panose="020B0604020202020204" pitchFamily="34" charset="0"/>
              </a:rPr>
              <a:t> together 613, i.e. the number of commandments in the Torah. G–d also describes Himself as </a:t>
            </a:r>
            <a:r>
              <a:rPr lang="he-IL" sz="2200" i="0" u="none" strike="noStrike">
                <a:solidFill>
                  <a:srgbClr val="FFFF00"/>
                </a:solidFill>
                <a:effectLst/>
                <a:latin typeface="Arial" panose="020B0604020202020204" pitchFamily="34" charset="0"/>
                <a:cs typeface="+mj-cs"/>
              </a:rPr>
              <a:t>אני ראשון ואני אחרון</a:t>
            </a:r>
            <a:r>
              <a:rPr lang="he-IL" sz="2200" i="0" u="none" strike="noStrike">
                <a:solidFill>
                  <a:srgbClr val="FFC000"/>
                </a:solidFill>
                <a:effectLst/>
                <a:latin typeface="Arial" panose="020B0604020202020204" pitchFamily="34" charset="0"/>
              </a:rPr>
              <a:t>, "</a:t>
            </a:r>
            <a:r>
              <a:rPr lang="en-US" sz="2200" i="0" u="none" strike="noStrike">
                <a:solidFill>
                  <a:srgbClr val="FFC000"/>
                </a:solidFill>
                <a:effectLst/>
                <a:latin typeface="Arial" panose="020B0604020202020204" pitchFamily="34" charset="0"/>
              </a:rPr>
              <a:t> I am first and I am last," indicating total perfection.”</a:t>
            </a:r>
          </a:p>
        </p:txBody>
      </p:sp>
      <p:sp>
        <p:nvSpPr>
          <p:cNvPr id="8" name="TextBox 7">
            <a:extLst>
              <a:ext uri="{FF2B5EF4-FFF2-40B4-BE49-F238E27FC236}">
                <a16:creationId xmlns:a16="http://schemas.microsoft.com/office/drawing/2014/main" id="{96AE10B2-3455-6CC8-7DC1-863F46AB5F4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A3BF3AF7-A0E4-66DC-6300-B728AF706652}"/>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7A5DE4FA-F7F5-884E-D0E3-823C2B07B481}"/>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7A5DE4FA-F7F5-884E-D0E3-823C2B07B481}"/>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5A2AD4C-A9D2-F04B-20BC-599D6A048ACA}"/>
                  </a:ext>
                </a:extLst>
              </p14:cNvPr>
              <p14:cNvContentPartPr/>
              <p14:nvPr/>
            </p14:nvContentPartPr>
            <p14:xfrm>
              <a:off x="6118080" y="1373980"/>
              <a:ext cx="750240" cy="82800"/>
            </p14:xfrm>
          </p:contentPart>
        </mc:Choice>
        <mc:Fallback>
          <p:pic>
            <p:nvPicPr>
              <p:cNvPr id="2" name="Ink 1">
                <a:extLst>
                  <a:ext uri="{FF2B5EF4-FFF2-40B4-BE49-F238E27FC236}">
                    <a16:creationId xmlns:a16="http://schemas.microsoft.com/office/drawing/2014/main" id="{55A2AD4C-A9D2-F04B-20BC-599D6A048ACA}"/>
                  </a:ext>
                </a:extLst>
              </p:cNvPr>
              <p:cNvPicPr/>
              <p:nvPr/>
            </p:nvPicPr>
            <p:blipFill>
              <a:blip r:embed="rId7"/>
              <a:stretch>
                <a:fillRect/>
              </a:stretch>
            </p:blipFill>
            <p:spPr>
              <a:xfrm>
                <a:off x="6100080" y="1355980"/>
                <a:ext cx="785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7415F6B5-BDF3-DE14-AD01-3DC620E6BD56}"/>
                  </a:ext>
                </a:extLst>
              </p14:cNvPr>
              <p14:cNvContentPartPr/>
              <p14:nvPr/>
            </p14:nvContentPartPr>
            <p14:xfrm>
              <a:off x="4781760" y="1770340"/>
              <a:ext cx="528480" cy="72720"/>
            </p14:xfrm>
          </p:contentPart>
        </mc:Choice>
        <mc:Fallback>
          <p:pic>
            <p:nvPicPr>
              <p:cNvPr id="4" name="Ink 3">
                <a:extLst>
                  <a:ext uri="{FF2B5EF4-FFF2-40B4-BE49-F238E27FC236}">
                    <a16:creationId xmlns:a16="http://schemas.microsoft.com/office/drawing/2014/main" id="{7415F6B5-BDF3-DE14-AD01-3DC620E6BD56}"/>
                  </a:ext>
                </a:extLst>
              </p:cNvPr>
              <p:cNvPicPr/>
              <p:nvPr/>
            </p:nvPicPr>
            <p:blipFill>
              <a:blip r:embed="rId9"/>
              <a:stretch>
                <a:fillRect/>
              </a:stretch>
            </p:blipFill>
            <p:spPr>
              <a:xfrm>
                <a:off x="4764120" y="1752340"/>
                <a:ext cx="564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C47036A1-F420-70B6-677D-74035CBAB5F6}"/>
                  </a:ext>
                </a:extLst>
              </p14:cNvPr>
              <p14:cNvContentPartPr/>
              <p14:nvPr/>
            </p14:nvContentPartPr>
            <p14:xfrm>
              <a:off x="2479200" y="2102620"/>
              <a:ext cx="874440" cy="54360"/>
            </p14:xfrm>
          </p:contentPart>
        </mc:Choice>
        <mc:Fallback>
          <p:pic>
            <p:nvPicPr>
              <p:cNvPr id="5" name="Ink 4">
                <a:extLst>
                  <a:ext uri="{FF2B5EF4-FFF2-40B4-BE49-F238E27FC236}">
                    <a16:creationId xmlns:a16="http://schemas.microsoft.com/office/drawing/2014/main" id="{C47036A1-F420-70B6-677D-74035CBAB5F6}"/>
                  </a:ext>
                </a:extLst>
              </p:cNvPr>
              <p:cNvPicPr/>
              <p:nvPr/>
            </p:nvPicPr>
            <p:blipFill>
              <a:blip r:embed="rId11"/>
              <a:stretch>
                <a:fillRect/>
              </a:stretch>
            </p:blipFill>
            <p:spPr>
              <a:xfrm>
                <a:off x="2461200" y="2084620"/>
                <a:ext cx="910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99186897-6A07-5799-C8B2-A514A2877501}"/>
                  </a:ext>
                </a:extLst>
              </p14:cNvPr>
              <p14:cNvContentPartPr/>
              <p14:nvPr/>
            </p14:nvContentPartPr>
            <p14:xfrm>
              <a:off x="2370480" y="4403740"/>
              <a:ext cx="747360" cy="45000"/>
            </p14:xfrm>
          </p:contentPart>
        </mc:Choice>
        <mc:Fallback>
          <p:pic>
            <p:nvPicPr>
              <p:cNvPr id="7" name="Ink 6">
                <a:extLst>
                  <a:ext uri="{FF2B5EF4-FFF2-40B4-BE49-F238E27FC236}">
                    <a16:creationId xmlns:a16="http://schemas.microsoft.com/office/drawing/2014/main" id="{99186897-6A07-5799-C8B2-A514A2877501}"/>
                  </a:ext>
                </a:extLst>
              </p:cNvPr>
              <p:cNvPicPr/>
              <p:nvPr/>
            </p:nvPicPr>
            <p:blipFill>
              <a:blip r:embed="rId13"/>
              <a:stretch>
                <a:fillRect/>
              </a:stretch>
            </p:blipFill>
            <p:spPr>
              <a:xfrm>
                <a:off x="2352480" y="4385740"/>
                <a:ext cx="783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EA42B44E-E0C1-AFA9-428B-25E21EE954AD}"/>
                  </a:ext>
                </a:extLst>
              </p14:cNvPr>
              <p14:cNvContentPartPr/>
              <p14:nvPr/>
            </p14:nvContentPartPr>
            <p14:xfrm>
              <a:off x="7310040" y="4724860"/>
              <a:ext cx="841680" cy="65880"/>
            </p14:xfrm>
          </p:contentPart>
        </mc:Choice>
        <mc:Fallback>
          <p:pic>
            <p:nvPicPr>
              <p:cNvPr id="9" name="Ink 8">
                <a:extLst>
                  <a:ext uri="{FF2B5EF4-FFF2-40B4-BE49-F238E27FC236}">
                    <a16:creationId xmlns:a16="http://schemas.microsoft.com/office/drawing/2014/main" id="{EA42B44E-E0C1-AFA9-428B-25E21EE954AD}"/>
                  </a:ext>
                </a:extLst>
              </p:cNvPr>
              <p:cNvPicPr/>
              <p:nvPr/>
            </p:nvPicPr>
            <p:blipFill>
              <a:blip r:embed="rId15"/>
              <a:stretch>
                <a:fillRect/>
              </a:stretch>
            </p:blipFill>
            <p:spPr>
              <a:xfrm>
                <a:off x="7292400" y="4706860"/>
                <a:ext cx="877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42E9F4B3-D83E-BE8F-C3E2-00DE1D8D0501}"/>
                  </a:ext>
                </a:extLst>
              </p14:cNvPr>
              <p14:cNvContentPartPr/>
              <p14:nvPr/>
            </p14:nvContentPartPr>
            <p14:xfrm>
              <a:off x="4906320" y="5087380"/>
              <a:ext cx="879120" cy="50400"/>
            </p14:xfrm>
          </p:contentPart>
        </mc:Choice>
        <mc:Fallback>
          <p:pic>
            <p:nvPicPr>
              <p:cNvPr id="11" name="Ink 10">
                <a:extLst>
                  <a:ext uri="{FF2B5EF4-FFF2-40B4-BE49-F238E27FC236}">
                    <a16:creationId xmlns:a16="http://schemas.microsoft.com/office/drawing/2014/main" id="{42E9F4B3-D83E-BE8F-C3E2-00DE1D8D0501}"/>
                  </a:ext>
                </a:extLst>
              </p:cNvPr>
              <p:cNvPicPr/>
              <p:nvPr/>
            </p:nvPicPr>
            <p:blipFill>
              <a:blip r:embed="rId17"/>
              <a:stretch>
                <a:fillRect/>
              </a:stretch>
            </p:blipFill>
            <p:spPr>
              <a:xfrm>
                <a:off x="4888320" y="5069380"/>
                <a:ext cx="914760" cy="86040"/>
              </a:xfrm>
              <a:prstGeom prst="rect">
                <a:avLst/>
              </a:prstGeom>
            </p:spPr>
          </p:pic>
        </mc:Fallback>
      </mc:AlternateContent>
      <p:grpSp>
        <p:nvGrpSpPr>
          <p:cNvPr id="14" name="Group 13">
            <a:extLst>
              <a:ext uri="{FF2B5EF4-FFF2-40B4-BE49-F238E27FC236}">
                <a16:creationId xmlns:a16="http://schemas.microsoft.com/office/drawing/2014/main" id="{2C385B0E-FA37-A108-0BC5-2A1D9BFD5DAC}"/>
              </a:ext>
            </a:extLst>
          </p:cNvPr>
          <p:cNvGrpSpPr/>
          <p:nvPr/>
        </p:nvGrpSpPr>
        <p:grpSpPr>
          <a:xfrm>
            <a:off x="4270560" y="4748620"/>
            <a:ext cx="2910960" cy="50760"/>
            <a:chOff x="4270560" y="4748620"/>
            <a:chExt cx="2910960" cy="50760"/>
          </a:xfrm>
        </p:grpSpPr>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2B0CAB0-6763-FC24-8FF3-B14773D242B5}"/>
                    </a:ext>
                  </a:extLst>
                </p14:cNvPr>
                <p14:cNvContentPartPr/>
                <p14:nvPr/>
              </p14:nvContentPartPr>
              <p14:xfrm>
                <a:off x="4270560" y="4748620"/>
                <a:ext cx="1800000" cy="50760"/>
              </p14:xfrm>
            </p:contentPart>
          </mc:Choice>
          <mc:Fallback>
            <p:pic>
              <p:nvPicPr>
                <p:cNvPr id="12" name="Ink 11">
                  <a:extLst>
                    <a:ext uri="{FF2B5EF4-FFF2-40B4-BE49-F238E27FC236}">
                      <a16:creationId xmlns:a16="http://schemas.microsoft.com/office/drawing/2014/main" id="{62B0CAB0-6763-FC24-8FF3-B14773D242B5}"/>
                    </a:ext>
                  </a:extLst>
                </p:cNvPr>
                <p:cNvPicPr/>
                <p:nvPr/>
              </p:nvPicPr>
              <p:blipFill>
                <a:blip r:embed="rId19"/>
                <a:stretch>
                  <a:fillRect/>
                </a:stretch>
              </p:blipFill>
              <p:spPr>
                <a:xfrm>
                  <a:off x="4252920" y="4730980"/>
                  <a:ext cx="1835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D0787BA1-9C35-7A3C-B1AA-D2D317A53B9D}"/>
                    </a:ext>
                  </a:extLst>
                </p14:cNvPr>
                <p14:cNvContentPartPr/>
                <p14:nvPr/>
              </p14:nvContentPartPr>
              <p14:xfrm>
                <a:off x="6743760" y="4762300"/>
                <a:ext cx="437760" cy="29520"/>
              </p14:xfrm>
            </p:contentPart>
          </mc:Choice>
          <mc:Fallback>
            <p:pic>
              <p:nvPicPr>
                <p:cNvPr id="13" name="Ink 12">
                  <a:extLst>
                    <a:ext uri="{FF2B5EF4-FFF2-40B4-BE49-F238E27FC236}">
                      <a16:creationId xmlns:a16="http://schemas.microsoft.com/office/drawing/2014/main" id="{D0787BA1-9C35-7A3C-B1AA-D2D317A53B9D}"/>
                    </a:ext>
                  </a:extLst>
                </p:cNvPr>
                <p:cNvPicPr/>
                <p:nvPr/>
              </p:nvPicPr>
              <p:blipFill>
                <a:blip r:embed="rId21"/>
                <a:stretch>
                  <a:fillRect/>
                </a:stretch>
              </p:blipFill>
              <p:spPr>
                <a:xfrm>
                  <a:off x="6725760" y="4744660"/>
                  <a:ext cx="473400" cy="6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88BB800-302F-E4AD-BD55-E8EC64AE42A5}"/>
                  </a:ext>
                </a:extLst>
              </p14:cNvPr>
              <p14:cNvContentPartPr/>
              <p14:nvPr/>
            </p14:nvContentPartPr>
            <p14:xfrm>
              <a:off x="4445520" y="5094220"/>
              <a:ext cx="294120" cy="23040"/>
            </p14:xfrm>
          </p:contentPart>
        </mc:Choice>
        <mc:Fallback>
          <p:pic>
            <p:nvPicPr>
              <p:cNvPr id="15" name="Ink 14">
                <a:extLst>
                  <a:ext uri="{FF2B5EF4-FFF2-40B4-BE49-F238E27FC236}">
                    <a16:creationId xmlns:a16="http://schemas.microsoft.com/office/drawing/2014/main" id="{988BB800-302F-E4AD-BD55-E8EC64AE42A5}"/>
                  </a:ext>
                </a:extLst>
              </p:cNvPr>
              <p:cNvPicPr/>
              <p:nvPr/>
            </p:nvPicPr>
            <p:blipFill>
              <a:blip r:embed="rId23"/>
              <a:stretch>
                <a:fillRect/>
              </a:stretch>
            </p:blipFill>
            <p:spPr>
              <a:xfrm>
                <a:off x="4427880" y="5076220"/>
                <a:ext cx="329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4707405-DE37-2B84-D8E8-F19AFBF6F216}"/>
                  </a:ext>
                </a:extLst>
              </p14:cNvPr>
              <p14:cNvContentPartPr/>
              <p14:nvPr/>
            </p14:nvContentPartPr>
            <p14:xfrm>
              <a:off x="6971640" y="5081260"/>
              <a:ext cx="406440" cy="60480"/>
            </p14:xfrm>
          </p:contentPart>
        </mc:Choice>
        <mc:Fallback>
          <p:pic>
            <p:nvPicPr>
              <p:cNvPr id="16" name="Ink 15">
                <a:extLst>
                  <a:ext uri="{FF2B5EF4-FFF2-40B4-BE49-F238E27FC236}">
                    <a16:creationId xmlns:a16="http://schemas.microsoft.com/office/drawing/2014/main" id="{14707405-DE37-2B84-D8E8-F19AFBF6F216}"/>
                  </a:ext>
                </a:extLst>
              </p:cNvPr>
              <p:cNvPicPr/>
              <p:nvPr/>
            </p:nvPicPr>
            <p:blipFill>
              <a:blip r:embed="rId25"/>
              <a:stretch>
                <a:fillRect/>
              </a:stretch>
            </p:blipFill>
            <p:spPr>
              <a:xfrm>
                <a:off x="6953640" y="5063620"/>
                <a:ext cx="442080" cy="96120"/>
              </a:xfrm>
              <a:prstGeom prst="rect">
                <a:avLst/>
              </a:prstGeom>
            </p:spPr>
          </p:pic>
        </mc:Fallback>
      </mc:AlternateContent>
      <p:grpSp>
        <p:nvGrpSpPr>
          <p:cNvPr id="19" name="Group 18">
            <a:extLst>
              <a:ext uri="{FF2B5EF4-FFF2-40B4-BE49-F238E27FC236}">
                <a16:creationId xmlns:a16="http://schemas.microsoft.com/office/drawing/2014/main" id="{EB9E9FF1-6B8B-5188-29AE-96B132203264}"/>
              </a:ext>
            </a:extLst>
          </p:cNvPr>
          <p:cNvGrpSpPr/>
          <p:nvPr/>
        </p:nvGrpSpPr>
        <p:grpSpPr>
          <a:xfrm>
            <a:off x="2608080" y="5822500"/>
            <a:ext cx="5591880" cy="87840"/>
            <a:chOff x="2608080" y="5822500"/>
            <a:chExt cx="5591880" cy="87840"/>
          </a:xfrm>
        </p:grpSpPr>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38F9638-081D-9838-A2BE-DC3782997C44}"/>
                    </a:ext>
                  </a:extLst>
                </p14:cNvPr>
                <p14:cNvContentPartPr/>
                <p14:nvPr/>
              </p14:nvContentPartPr>
              <p14:xfrm>
                <a:off x="2608080" y="5822500"/>
                <a:ext cx="2414160" cy="87840"/>
              </p14:xfrm>
            </p:contentPart>
          </mc:Choice>
          <mc:Fallback>
            <p:pic>
              <p:nvPicPr>
                <p:cNvPr id="17" name="Ink 16">
                  <a:extLst>
                    <a:ext uri="{FF2B5EF4-FFF2-40B4-BE49-F238E27FC236}">
                      <a16:creationId xmlns:a16="http://schemas.microsoft.com/office/drawing/2014/main" id="{338F9638-081D-9838-A2BE-DC3782997C44}"/>
                    </a:ext>
                  </a:extLst>
                </p:cNvPr>
                <p:cNvPicPr/>
                <p:nvPr/>
              </p:nvPicPr>
              <p:blipFill>
                <a:blip r:embed="rId27"/>
                <a:stretch>
                  <a:fillRect/>
                </a:stretch>
              </p:blipFill>
              <p:spPr>
                <a:xfrm>
                  <a:off x="2590080" y="5804500"/>
                  <a:ext cx="2449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4969C391-426D-7ED6-C732-F81A3DBE85B6}"/>
                    </a:ext>
                  </a:extLst>
                </p14:cNvPr>
                <p14:cNvContentPartPr/>
                <p14:nvPr/>
              </p14:nvContentPartPr>
              <p14:xfrm>
                <a:off x="5974800" y="5830060"/>
                <a:ext cx="2225160" cy="36720"/>
              </p14:xfrm>
            </p:contentPart>
          </mc:Choice>
          <mc:Fallback>
            <p:pic>
              <p:nvPicPr>
                <p:cNvPr id="18" name="Ink 17">
                  <a:extLst>
                    <a:ext uri="{FF2B5EF4-FFF2-40B4-BE49-F238E27FC236}">
                      <a16:creationId xmlns:a16="http://schemas.microsoft.com/office/drawing/2014/main" id="{4969C391-426D-7ED6-C732-F81A3DBE85B6}"/>
                    </a:ext>
                  </a:extLst>
                </p:cNvPr>
                <p:cNvPicPr/>
                <p:nvPr/>
              </p:nvPicPr>
              <p:blipFill>
                <a:blip r:embed="rId29"/>
                <a:stretch>
                  <a:fillRect/>
                </a:stretch>
              </p:blipFill>
              <p:spPr>
                <a:xfrm>
                  <a:off x="5956800" y="5812420"/>
                  <a:ext cx="2260800" cy="72360"/>
                </a:xfrm>
                <a:prstGeom prst="rect">
                  <a:avLst/>
                </a:prstGeom>
              </p:spPr>
            </p:pic>
          </mc:Fallback>
        </mc:AlternateContent>
      </p:grpSp>
    </p:spTree>
    <p:extLst>
      <p:ext uri="{BB962C8B-B14F-4D97-AF65-F5344CB8AC3E}">
        <p14:creationId xmlns:p14="http://schemas.microsoft.com/office/powerpoint/2010/main" val="205431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778D6AE-9D1D-9E03-130E-750370CA66B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7B90CDC-4BAB-B34A-2577-5CC12FDE650B}"/>
              </a:ext>
            </a:extLst>
          </p:cNvPr>
          <p:cNvSpPr/>
          <p:nvPr/>
        </p:nvSpPr>
        <p:spPr>
          <a:xfrm>
            <a:off x="0" y="0"/>
            <a:ext cx="12242800" cy="65087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46B8131-58C6-8008-C227-340A57D98436}"/>
              </a:ext>
            </a:extLst>
          </p:cNvPr>
          <p:cNvSpPr txBox="1"/>
          <p:nvPr/>
        </p:nvSpPr>
        <p:spPr>
          <a:xfrm>
            <a:off x="139937" y="-6350"/>
            <a:ext cx="12052063" cy="6309420"/>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Akeidat Yitzchak 44:4:2</a:t>
            </a:r>
          </a:p>
          <a:p>
            <a:pPr rtl="0">
              <a:spcBef>
                <a:spcPts val="0"/>
              </a:spcBef>
              <a:spcAft>
                <a:spcPts val="0"/>
              </a:spcAft>
            </a:pPr>
            <a:r>
              <a:rPr lang="en-US" sz="2000" i="0" u="none" strike="noStrike">
                <a:solidFill>
                  <a:srgbClr val="FFC000"/>
                </a:solidFill>
                <a:effectLst/>
                <a:latin typeface="Arial" panose="020B0604020202020204" pitchFamily="34" charset="0"/>
              </a:rPr>
              <a:t>In considering that the purpose of observing Torah is to acquire the aforementioned level of partnership with the Divine, the question arises whether this is an exclusive objective, or whether one may have other more mundane benefits in mind which accrue to one in the process of fulfilling G-d’s commandments. If the former, the chances are that most people would not be able to take the long term view in order to live a life devoted to the performance of the mitzvot. The argument that mundane side benefits through the observance of mitzvot are not permissible, could be sustained by the following two considerations. </a:t>
            </a:r>
            <a:r>
              <a:rPr lang="en-US" sz="2000" i="0" u="none" strike="noStrike">
                <a:solidFill>
                  <a:srgbClr val="00B0F0"/>
                </a:solidFill>
                <a:effectLst/>
                <a:latin typeface="Arial" panose="020B0604020202020204" pitchFamily="34" charset="0"/>
              </a:rPr>
              <a:t>1)</a:t>
            </a:r>
            <a:r>
              <a:rPr lang="en-US" sz="2000" i="0" u="none" strike="noStrike">
                <a:solidFill>
                  <a:srgbClr val="FFC000"/>
                </a:solidFill>
                <a:effectLst/>
                <a:latin typeface="Arial" panose="020B0604020202020204" pitchFamily="34" charset="0"/>
              </a:rPr>
              <a:t> The more highly placed a worker or servant, the more lofty are the tasks that he is entrusted to perform. Man, as the most sophisticated creature on earth, would naturally only be concerned with the loftiest endeavors and objectives. </a:t>
            </a:r>
            <a:r>
              <a:rPr lang="en-US" sz="2000" i="0" u="none" strike="noStrike">
                <a:solidFill>
                  <a:srgbClr val="00B0F0"/>
                </a:solidFill>
                <a:effectLst/>
                <a:latin typeface="Arial" panose="020B0604020202020204" pitchFamily="34" charset="0"/>
              </a:rPr>
              <a:t>2)</a:t>
            </a:r>
            <a:r>
              <a:rPr lang="en-US" sz="2000" i="0" u="none" strike="noStrike">
                <a:solidFill>
                  <a:srgbClr val="FFC000"/>
                </a:solidFill>
                <a:effectLst/>
                <a:latin typeface="Arial" panose="020B0604020202020204" pitchFamily="34" charset="0"/>
              </a:rPr>
              <a:t> If we were to postulate that carrying out G-d’s will would have as its purpose merely human objectives, this would contradict the maxim that the objective is primary. If the prophet </a:t>
            </a:r>
            <a:r>
              <a:rPr lang="en-US" sz="2000" i="0" u="none" strike="noStrike">
                <a:solidFill>
                  <a:srgbClr val="00B0F0"/>
                </a:solidFill>
                <a:effectLst/>
                <a:latin typeface="Arial" panose="020B0604020202020204" pitchFamily="34" charset="0"/>
              </a:rPr>
              <a:t>Isaiah 44,6</a:t>
            </a:r>
            <a:r>
              <a:rPr lang="en-US" sz="2000" i="0" u="none" strike="noStrike">
                <a:solidFill>
                  <a:srgbClr val="FFC000"/>
                </a:solidFill>
                <a:effectLst/>
                <a:latin typeface="Arial" panose="020B0604020202020204" pitchFamily="34" charset="0"/>
              </a:rPr>
              <a:t>, proclaims in the name of G-d </a:t>
            </a:r>
            <a:r>
              <a:rPr lang="en-US" sz="2000" i="0" u="none" strike="noStrike">
                <a:solidFill>
                  <a:srgbClr val="00B0F0"/>
                </a:solidFill>
                <a:effectLst/>
                <a:latin typeface="Arial" panose="020B0604020202020204" pitchFamily="34" charset="0"/>
              </a:rPr>
              <a:t>"I am first and I am last," </a:t>
            </a:r>
            <a:r>
              <a:rPr lang="en-US" sz="2000" i="0" u="none" strike="noStrike">
                <a:solidFill>
                  <a:srgbClr val="FFC000"/>
                </a:solidFill>
                <a:effectLst/>
                <a:latin typeface="Arial" panose="020B0604020202020204" pitchFamily="34" charset="0"/>
              </a:rPr>
              <a:t>this clearly implies that the only considerations in all our endeavors must be centered around G-d and His purpose. Antignos, who has said in </a:t>
            </a:r>
            <a:r>
              <a:rPr lang="en-US" sz="2000" i="0" u="none" strike="noStrike">
                <a:solidFill>
                  <a:srgbClr val="00B0F0"/>
                </a:solidFill>
                <a:effectLst/>
                <a:latin typeface="Arial" panose="020B0604020202020204" pitchFamily="34" charset="0"/>
              </a:rPr>
              <a:t>Avot,1 "do not be like the servant who serves the master for the sake of the reward,"</a:t>
            </a:r>
            <a:r>
              <a:rPr lang="en-US" sz="2000" i="0" u="none" strike="noStrike">
                <a:solidFill>
                  <a:srgbClr val="FFC000"/>
                </a:solidFill>
                <a:effectLst/>
                <a:latin typeface="Arial" panose="020B0604020202020204" pitchFamily="34" charset="0"/>
              </a:rPr>
              <a:t> surely had this thought in mind. Also the saying of Ben Azzai "the reward for performing one mitzvah is another mitzvah, may be understood in a similar vein. In other words, performance of the commandments is an end in itself, not a means to an end. The Sifrey in Parshat Eykev says "a man might say to himself I'll perform the commandments in order to gain riches, or to acquire the title of Rabbi, or even in order to acquire a share in the hereafter; therefore the Torah says (</a:t>
            </a:r>
            <a:r>
              <a:rPr lang="en-US" sz="2000" i="0" u="none" strike="noStrike">
                <a:solidFill>
                  <a:srgbClr val="00B0F0"/>
                </a:solidFill>
                <a:effectLst/>
                <a:latin typeface="Arial" panose="020B0604020202020204" pitchFamily="34" charset="0"/>
              </a:rPr>
              <a:t>Deut. 11,13</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"in order to love the Lord your G-d." </a:t>
            </a:r>
            <a:r>
              <a:rPr lang="en-US" sz="2000" i="0" u="none" strike="noStrike">
                <a:solidFill>
                  <a:srgbClr val="FFC000"/>
                </a:solidFill>
                <a:effectLst/>
                <a:latin typeface="Arial" panose="020B0604020202020204" pitchFamily="34" charset="0"/>
              </a:rPr>
              <a:t>Your purpose in obeying should be to demonstrate your love for G-d. … [snip]</a:t>
            </a:r>
          </a:p>
        </p:txBody>
      </p:sp>
      <p:sp>
        <p:nvSpPr>
          <p:cNvPr id="8" name="TextBox 7">
            <a:extLst>
              <a:ext uri="{FF2B5EF4-FFF2-40B4-BE49-F238E27FC236}">
                <a16:creationId xmlns:a16="http://schemas.microsoft.com/office/drawing/2014/main" id="{A719891C-6D37-9C15-6210-D06A892B411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E9F8FA9E-4CA8-458D-0417-0594E87F8EC8}"/>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8952B72B-2B2A-9B89-6FF0-6F728F7255D4}"/>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8952B72B-2B2A-9B89-6FF0-6F728F7255D4}"/>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A1DC21E-9A39-BBD5-9840-5443874A63A1}"/>
                  </a:ext>
                </a:extLst>
              </p14:cNvPr>
              <p14:cNvContentPartPr/>
              <p14:nvPr/>
            </p14:nvContentPartPr>
            <p14:xfrm>
              <a:off x="4139160" y="707260"/>
              <a:ext cx="1671120" cy="39240"/>
            </p14:xfrm>
          </p:contentPart>
        </mc:Choice>
        <mc:Fallback>
          <p:pic>
            <p:nvPicPr>
              <p:cNvPr id="2" name="Ink 1">
                <a:extLst>
                  <a:ext uri="{FF2B5EF4-FFF2-40B4-BE49-F238E27FC236}">
                    <a16:creationId xmlns:a16="http://schemas.microsoft.com/office/drawing/2014/main" id="{3A1DC21E-9A39-BBD5-9840-5443874A63A1}"/>
                  </a:ext>
                </a:extLst>
              </p:cNvPr>
              <p:cNvPicPr/>
              <p:nvPr/>
            </p:nvPicPr>
            <p:blipFill>
              <a:blip r:embed="rId7"/>
              <a:stretch>
                <a:fillRect/>
              </a:stretch>
            </p:blipFill>
            <p:spPr>
              <a:xfrm>
                <a:off x="4121160" y="689260"/>
                <a:ext cx="1706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060F0889-28DB-2649-E11C-4B723484276A}"/>
                  </a:ext>
                </a:extLst>
              </p14:cNvPr>
              <p14:cNvContentPartPr/>
              <p14:nvPr/>
            </p14:nvContentPartPr>
            <p14:xfrm>
              <a:off x="6530280" y="678460"/>
              <a:ext cx="713520" cy="57240"/>
            </p14:xfrm>
          </p:contentPart>
        </mc:Choice>
        <mc:Fallback>
          <p:pic>
            <p:nvPicPr>
              <p:cNvPr id="4" name="Ink 3">
                <a:extLst>
                  <a:ext uri="{FF2B5EF4-FFF2-40B4-BE49-F238E27FC236}">
                    <a16:creationId xmlns:a16="http://schemas.microsoft.com/office/drawing/2014/main" id="{060F0889-28DB-2649-E11C-4B723484276A}"/>
                  </a:ext>
                </a:extLst>
              </p:cNvPr>
              <p:cNvPicPr/>
              <p:nvPr/>
            </p:nvPicPr>
            <p:blipFill>
              <a:blip r:embed="rId9"/>
              <a:stretch>
                <a:fillRect/>
              </a:stretch>
            </p:blipFill>
            <p:spPr>
              <a:xfrm>
                <a:off x="6512280" y="660460"/>
                <a:ext cx="749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54F58325-AA6C-D594-2A71-5EC8DA8BABE9}"/>
                  </a:ext>
                </a:extLst>
              </p14:cNvPr>
              <p14:cNvContentPartPr/>
              <p14:nvPr/>
            </p14:nvContentPartPr>
            <p14:xfrm>
              <a:off x="10495680" y="711580"/>
              <a:ext cx="1096920" cy="21600"/>
            </p14:xfrm>
          </p:contentPart>
        </mc:Choice>
        <mc:Fallback>
          <p:pic>
            <p:nvPicPr>
              <p:cNvPr id="5" name="Ink 4">
                <a:extLst>
                  <a:ext uri="{FF2B5EF4-FFF2-40B4-BE49-F238E27FC236}">
                    <a16:creationId xmlns:a16="http://schemas.microsoft.com/office/drawing/2014/main" id="{54F58325-AA6C-D594-2A71-5EC8DA8BABE9}"/>
                  </a:ext>
                </a:extLst>
              </p:cNvPr>
              <p:cNvPicPr/>
              <p:nvPr/>
            </p:nvPicPr>
            <p:blipFill>
              <a:blip r:embed="rId11"/>
              <a:stretch>
                <a:fillRect/>
              </a:stretch>
            </p:blipFill>
            <p:spPr>
              <a:xfrm>
                <a:off x="10478040" y="693940"/>
                <a:ext cx="1132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838E73E-595C-A290-19FB-5DB761B1174E}"/>
                  </a:ext>
                </a:extLst>
              </p14:cNvPr>
              <p14:cNvContentPartPr/>
              <p14:nvPr/>
            </p14:nvContentPartPr>
            <p14:xfrm>
              <a:off x="326040" y="982300"/>
              <a:ext cx="1548000" cy="95760"/>
            </p14:xfrm>
          </p:contentPart>
        </mc:Choice>
        <mc:Fallback>
          <p:pic>
            <p:nvPicPr>
              <p:cNvPr id="7" name="Ink 6">
                <a:extLst>
                  <a:ext uri="{FF2B5EF4-FFF2-40B4-BE49-F238E27FC236}">
                    <a16:creationId xmlns:a16="http://schemas.microsoft.com/office/drawing/2014/main" id="{3838E73E-595C-A290-19FB-5DB761B1174E}"/>
                  </a:ext>
                </a:extLst>
              </p:cNvPr>
              <p:cNvPicPr/>
              <p:nvPr/>
            </p:nvPicPr>
            <p:blipFill>
              <a:blip r:embed="rId13"/>
              <a:stretch>
                <a:fillRect/>
              </a:stretch>
            </p:blipFill>
            <p:spPr>
              <a:xfrm>
                <a:off x="308040" y="964300"/>
                <a:ext cx="1583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7E47ADB0-1327-08D4-1F5D-E1A0FB750DF0}"/>
                  </a:ext>
                </a:extLst>
              </p14:cNvPr>
              <p14:cNvContentPartPr/>
              <p14:nvPr/>
            </p14:nvContentPartPr>
            <p14:xfrm>
              <a:off x="3348600" y="1370740"/>
              <a:ext cx="7560" cy="4320"/>
            </p14:xfrm>
          </p:contentPart>
        </mc:Choice>
        <mc:Fallback>
          <p:pic>
            <p:nvPicPr>
              <p:cNvPr id="9" name="Ink 8">
                <a:extLst>
                  <a:ext uri="{FF2B5EF4-FFF2-40B4-BE49-F238E27FC236}">
                    <a16:creationId xmlns:a16="http://schemas.microsoft.com/office/drawing/2014/main" id="{7E47ADB0-1327-08D4-1F5D-E1A0FB750DF0}"/>
                  </a:ext>
                </a:extLst>
              </p:cNvPr>
              <p:cNvPicPr/>
              <p:nvPr/>
            </p:nvPicPr>
            <p:blipFill>
              <a:blip r:embed="rId15"/>
              <a:stretch>
                <a:fillRect/>
              </a:stretch>
            </p:blipFill>
            <p:spPr>
              <a:xfrm>
                <a:off x="3330600" y="1352740"/>
                <a:ext cx="43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8AAB4AA3-F36E-10C8-5D7C-FDB897835242}"/>
                  </a:ext>
                </a:extLst>
              </p14:cNvPr>
              <p14:cNvContentPartPr/>
              <p14:nvPr/>
            </p14:nvContentPartPr>
            <p14:xfrm>
              <a:off x="3691680" y="3405820"/>
              <a:ext cx="5310720" cy="64080"/>
            </p14:xfrm>
          </p:contentPart>
        </mc:Choice>
        <mc:Fallback>
          <p:pic>
            <p:nvPicPr>
              <p:cNvPr id="11" name="Ink 10">
                <a:extLst>
                  <a:ext uri="{FF2B5EF4-FFF2-40B4-BE49-F238E27FC236}">
                    <a16:creationId xmlns:a16="http://schemas.microsoft.com/office/drawing/2014/main" id="{8AAB4AA3-F36E-10C8-5D7C-FDB897835242}"/>
                  </a:ext>
                </a:extLst>
              </p:cNvPr>
              <p:cNvPicPr/>
              <p:nvPr/>
            </p:nvPicPr>
            <p:blipFill>
              <a:blip r:embed="rId17"/>
              <a:stretch>
                <a:fillRect/>
              </a:stretch>
            </p:blipFill>
            <p:spPr>
              <a:xfrm>
                <a:off x="3674040" y="3388180"/>
                <a:ext cx="5346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2D497D1E-6A75-52CA-91A8-E343E23BDA16}"/>
                  </a:ext>
                </a:extLst>
              </p14:cNvPr>
              <p14:cNvContentPartPr/>
              <p14:nvPr/>
            </p14:nvContentPartPr>
            <p14:xfrm>
              <a:off x="3370560" y="4004860"/>
              <a:ext cx="4015440" cy="92880"/>
            </p14:xfrm>
          </p:contentPart>
        </mc:Choice>
        <mc:Fallback>
          <p:pic>
            <p:nvPicPr>
              <p:cNvPr id="12" name="Ink 11">
                <a:extLst>
                  <a:ext uri="{FF2B5EF4-FFF2-40B4-BE49-F238E27FC236}">
                    <a16:creationId xmlns:a16="http://schemas.microsoft.com/office/drawing/2014/main" id="{2D497D1E-6A75-52CA-91A8-E343E23BDA16}"/>
                  </a:ext>
                </a:extLst>
              </p:cNvPr>
              <p:cNvPicPr/>
              <p:nvPr/>
            </p:nvPicPr>
            <p:blipFill>
              <a:blip r:embed="rId19"/>
              <a:stretch>
                <a:fillRect/>
              </a:stretch>
            </p:blipFill>
            <p:spPr>
              <a:xfrm>
                <a:off x="3352560" y="3986860"/>
                <a:ext cx="4051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A0F385DF-2862-CEAF-FC44-3C5069DE5123}"/>
                  </a:ext>
                </a:extLst>
              </p14:cNvPr>
              <p14:cNvContentPartPr/>
              <p14:nvPr/>
            </p14:nvContentPartPr>
            <p14:xfrm>
              <a:off x="10786200" y="4070380"/>
              <a:ext cx="384840" cy="42480"/>
            </p14:xfrm>
          </p:contentPart>
        </mc:Choice>
        <mc:Fallback>
          <p:pic>
            <p:nvPicPr>
              <p:cNvPr id="13" name="Ink 12">
                <a:extLst>
                  <a:ext uri="{FF2B5EF4-FFF2-40B4-BE49-F238E27FC236}">
                    <a16:creationId xmlns:a16="http://schemas.microsoft.com/office/drawing/2014/main" id="{A0F385DF-2862-CEAF-FC44-3C5069DE5123}"/>
                  </a:ext>
                </a:extLst>
              </p:cNvPr>
              <p:cNvPicPr/>
              <p:nvPr/>
            </p:nvPicPr>
            <p:blipFill>
              <a:blip r:embed="rId21"/>
              <a:stretch>
                <a:fillRect/>
              </a:stretch>
            </p:blipFill>
            <p:spPr>
              <a:xfrm>
                <a:off x="10768200" y="4052380"/>
                <a:ext cx="420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541260A7-5667-4DD8-F6BB-FA8A04901DF0}"/>
                  </a:ext>
                </a:extLst>
              </p14:cNvPr>
              <p14:cNvContentPartPr/>
              <p14:nvPr/>
            </p14:nvContentPartPr>
            <p14:xfrm>
              <a:off x="227760" y="4311940"/>
              <a:ext cx="7829280" cy="69120"/>
            </p14:xfrm>
          </p:contentPart>
        </mc:Choice>
        <mc:Fallback>
          <p:pic>
            <p:nvPicPr>
              <p:cNvPr id="14" name="Ink 13">
                <a:extLst>
                  <a:ext uri="{FF2B5EF4-FFF2-40B4-BE49-F238E27FC236}">
                    <a16:creationId xmlns:a16="http://schemas.microsoft.com/office/drawing/2014/main" id="{541260A7-5667-4DD8-F6BB-FA8A04901DF0}"/>
                  </a:ext>
                </a:extLst>
              </p:cNvPr>
              <p:cNvPicPr/>
              <p:nvPr/>
            </p:nvPicPr>
            <p:blipFill>
              <a:blip r:embed="rId23"/>
              <a:stretch>
                <a:fillRect/>
              </a:stretch>
            </p:blipFill>
            <p:spPr>
              <a:xfrm>
                <a:off x="209760" y="4293940"/>
                <a:ext cx="7864920" cy="104760"/>
              </a:xfrm>
              <a:prstGeom prst="rect">
                <a:avLst/>
              </a:prstGeom>
            </p:spPr>
          </p:pic>
        </mc:Fallback>
      </mc:AlternateContent>
      <p:grpSp>
        <p:nvGrpSpPr>
          <p:cNvPr id="17" name="Group 16">
            <a:extLst>
              <a:ext uri="{FF2B5EF4-FFF2-40B4-BE49-F238E27FC236}">
                <a16:creationId xmlns:a16="http://schemas.microsoft.com/office/drawing/2014/main" id="{0389BC32-E634-4440-ADF6-F8B94FE08C65}"/>
              </a:ext>
            </a:extLst>
          </p:cNvPr>
          <p:cNvGrpSpPr/>
          <p:nvPr/>
        </p:nvGrpSpPr>
        <p:grpSpPr>
          <a:xfrm>
            <a:off x="5241120" y="4917820"/>
            <a:ext cx="6722640" cy="120600"/>
            <a:chOff x="5241120" y="4917820"/>
            <a:chExt cx="6722640" cy="120600"/>
          </a:xfrm>
        </p:grpSpPr>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45CB3D8C-8626-A99D-194F-DF4555C297D0}"/>
                    </a:ext>
                  </a:extLst>
                </p14:cNvPr>
                <p14:cNvContentPartPr/>
                <p14:nvPr/>
              </p14:nvContentPartPr>
              <p14:xfrm>
                <a:off x="5241120" y="4917820"/>
                <a:ext cx="5880960" cy="120600"/>
              </p14:xfrm>
            </p:contentPart>
          </mc:Choice>
          <mc:Fallback>
            <p:pic>
              <p:nvPicPr>
                <p:cNvPr id="15" name="Ink 14">
                  <a:extLst>
                    <a:ext uri="{FF2B5EF4-FFF2-40B4-BE49-F238E27FC236}">
                      <a16:creationId xmlns:a16="http://schemas.microsoft.com/office/drawing/2014/main" id="{45CB3D8C-8626-A99D-194F-DF4555C297D0}"/>
                    </a:ext>
                  </a:extLst>
                </p:cNvPr>
                <p:cNvPicPr/>
                <p:nvPr/>
              </p:nvPicPr>
              <p:blipFill>
                <a:blip r:embed="rId25"/>
                <a:stretch>
                  <a:fillRect/>
                </a:stretch>
              </p:blipFill>
              <p:spPr>
                <a:xfrm>
                  <a:off x="5223120" y="4899820"/>
                  <a:ext cx="5916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082FAD13-EC1B-EDC9-53BA-107CB96D115F}"/>
                    </a:ext>
                  </a:extLst>
                </p14:cNvPr>
                <p14:cNvContentPartPr/>
                <p14:nvPr/>
              </p14:nvContentPartPr>
              <p14:xfrm>
                <a:off x="11374440" y="4986940"/>
                <a:ext cx="589320" cy="27000"/>
              </p14:xfrm>
            </p:contentPart>
          </mc:Choice>
          <mc:Fallback>
            <p:pic>
              <p:nvPicPr>
                <p:cNvPr id="16" name="Ink 15">
                  <a:extLst>
                    <a:ext uri="{FF2B5EF4-FFF2-40B4-BE49-F238E27FC236}">
                      <a16:creationId xmlns:a16="http://schemas.microsoft.com/office/drawing/2014/main" id="{082FAD13-EC1B-EDC9-53BA-107CB96D115F}"/>
                    </a:ext>
                  </a:extLst>
                </p:cNvPr>
                <p:cNvPicPr/>
                <p:nvPr/>
              </p:nvPicPr>
              <p:blipFill>
                <a:blip r:embed="rId27"/>
                <a:stretch>
                  <a:fillRect/>
                </a:stretch>
              </p:blipFill>
              <p:spPr>
                <a:xfrm>
                  <a:off x="11356440" y="4969300"/>
                  <a:ext cx="624960" cy="6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3DD9F6A3-C968-5D4A-62FF-159E232FDEA0}"/>
                  </a:ext>
                </a:extLst>
              </p14:cNvPr>
              <p14:cNvContentPartPr/>
              <p14:nvPr/>
            </p14:nvContentPartPr>
            <p14:xfrm>
              <a:off x="277800" y="5236420"/>
              <a:ext cx="1757880" cy="130320"/>
            </p14:xfrm>
          </p:contentPart>
        </mc:Choice>
        <mc:Fallback>
          <p:pic>
            <p:nvPicPr>
              <p:cNvPr id="18" name="Ink 17">
                <a:extLst>
                  <a:ext uri="{FF2B5EF4-FFF2-40B4-BE49-F238E27FC236}">
                    <a16:creationId xmlns:a16="http://schemas.microsoft.com/office/drawing/2014/main" id="{3DD9F6A3-C968-5D4A-62FF-159E232FDEA0}"/>
                  </a:ext>
                </a:extLst>
              </p:cNvPr>
              <p:cNvPicPr/>
              <p:nvPr/>
            </p:nvPicPr>
            <p:blipFill>
              <a:blip r:embed="rId29"/>
              <a:stretch>
                <a:fillRect/>
              </a:stretch>
            </p:blipFill>
            <p:spPr>
              <a:xfrm>
                <a:off x="259800" y="5218420"/>
                <a:ext cx="1793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1AAD439B-99CB-CFC3-4D2E-F8973539D52A}"/>
                  </a:ext>
                </a:extLst>
              </p14:cNvPr>
              <p14:cNvContentPartPr/>
              <p14:nvPr/>
            </p14:nvContentPartPr>
            <p14:xfrm>
              <a:off x="2863680" y="5278900"/>
              <a:ext cx="35640" cy="7200"/>
            </p14:xfrm>
          </p:contentPart>
        </mc:Choice>
        <mc:Fallback>
          <p:pic>
            <p:nvPicPr>
              <p:cNvPr id="19" name="Ink 18">
                <a:extLst>
                  <a:ext uri="{FF2B5EF4-FFF2-40B4-BE49-F238E27FC236}">
                    <a16:creationId xmlns:a16="http://schemas.microsoft.com/office/drawing/2014/main" id="{1AAD439B-99CB-CFC3-4D2E-F8973539D52A}"/>
                  </a:ext>
                </a:extLst>
              </p:cNvPr>
              <p:cNvPicPr/>
              <p:nvPr/>
            </p:nvPicPr>
            <p:blipFill>
              <a:blip r:embed="rId31"/>
              <a:stretch>
                <a:fillRect/>
              </a:stretch>
            </p:blipFill>
            <p:spPr>
              <a:xfrm>
                <a:off x="2846040" y="5261260"/>
                <a:ext cx="71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D9717657-D15A-95F7-BB2F-94AFC7653978}"/>
                  </a:ext>
                </a:extLst>
              </p14:cNvPr>
              <p14:cNvContentPartPr/>
              <p14:nvPr/>
            </p14:nvContentPartPr>
            <p14:xfrm>
              <a:off x="6623520" y="5873980"/>
              <a:ext cx="3515400" cy="54360"/>
            </p14:xfrm>
          </p:contentPart>
        </mc:Choice>
        <mc:Fallback>
          <p:pic>
            <p:nvPicPr>
              <p:cNvPr id="20" name="Ink 19">
                <a:extLst>
                  <a:ext uri="{FF2B5EF4-FFF2-40B4-BE49-F238E27FC236}">
                    <a16:creationId xmlns:a16="http://schemas.microsoft.com/office/drawing/2014/main" id="{D9717657-D15A-95F7-BB2F-94AFC7653978}"/>
                  </a:ext>
                </a:extLst>
              </p:cNvPr>
              <p:cNvPicPr/>
              <p:nvPr/>
            </p:nvPicPr>
            <p:blipFill>
              <a:blip r:embed="rId33"/>
              <a:stretch>
                <a:fillRect/>
              </a:stretch>
            </p:blipFill>
            <p:spPr>
              <a:xfrm>
                <a:off x="6605520" y="5855980"/>
                <a:ext cx="3551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EEB34463-77D9-FFB4-AA88-6E4046472E83}"/>
                  </a:ext>
                </a:extLst>
              </p14:cNvPr>
              <p14:cNvContentPartPr/>
              <p14:nvPr/>
            </p14:nvContentPartPr>
            <p14:xfrm>
              <a:off x="3451920" y="6214180"/>
              <a:ext cx="2703960" cy="50040"/>
            </p14:xfrm>
          </p:contentPart>
        </mc:Choice>
        <mc:Fallback>
          <p:pic>
            <p:nvPicPr>
              <p:cNvPr id="21" name="Ink 20">
                <a:extLst>
                  <a:ext uri="{FF2B5EF4-FFF2-40B4-BE49-F238E27FC236}">
                    <a16:creationId xmlns:a16="http://schemas.microsoft.com/office/drawing/2014/main" id="{EEB34463-77D9-FFB4-AA88-6E4046472E83}"/>
                  </a:ext>
                </a:extLst>
              </p:cNvPr>
              <p:cNvPicPr/>
              <p:nvPr/>
            </p:nvPicPr>
            <p:blipFill>
              <a:blip r:embed="rId35"/>
              <a:stretch>
                <a:fillRect/>
              </a:stretch>
            </p:blipFill>
            <p:spPr>
              <a:xfrm>
                <a:off x="3434280" y="6196180"/>
                <a:ext cx="2739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49CC5B0E-87F8-6A45-C310-BA1202C452F8}"/>
                  </a:ext>
                </a:extLst>
              </p14:cNvPr>
              <p14:cNvContentPartPr/>
              <p14:nvPr/>
            </p14:nvContentPartPr>
            <p14:xfrm>
              <a:off x="10605120" y="5982340"/>
              <a:ext cx="1303200" cy="114120"/>
            </p14:xfrm>
          </p:contentPart>
        </mc:Choice>
        <mc:Fallback>
          <p:pic>
            <p:nvPicPr>
              <p:cNvPr id="22" name="Ink 21">
                <a:extLst>
                  <a:ext uri="{FF2B5EF4-FFF2-40B4-BE49-F238E27FC236}">
                    <a16:creationId xmlns:a16="http://schemas.microsoft.com/office/drawing/2014/main" id="{49CC5B0E-87F8-6A45-C310-BA1202C452F8}"/>
                  </a:ext>
                </a:extLst>
              </p:cNvPr>
              <p:cNvPicPr/>
              <p:nvPr/>
            </p:nvPicPr>
            <p:blipFill>
              <a:blip r:embed="rId37"/>
              <a:stretch>
                <a:fillRect/>
              </a:stretch>
            </p:blipFill>
            <p:spPr>
              <a:xfrm>
                <a:off x="10587120" y="5964340"/>
                <a:ext cx="1338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4FC9D83F-EAA5-6CA4-0DBB-E08837E80ED2}"/>
                  </a:ext>
                </a:extLst>
              </p14:cNvPr>
              <p14:cNvContentPartPr/>
              <p14:nvPr/>
            </p14:nvContentPartPr>
            <p14:xfrm>
              <a:off x="250440" y="6164500"/>
              <a:ext cx="3098520" cy="139680"/>
            </p14:xfrm>
          </p:contentPart>
        </mc:Choice>
        <mc:Fallback>
          <p:pic>
            <p:nvPicPr>
              <p:cNvPr id="23" name="Ink 22">
                <a:extLst>
                  <a:ext uri="{FF2B5EF4-FFF2-40B4-BE49-F238E27FC236}">
                    <a16:creationId xmlns:a16="http://schemas.microsoft.com/office/drawing/2014/main" id="{4FC9D83F-EAA5-6CA4-0DBB-E08837E80ED2}"/>
                  </a:ext>
                </a:extLst>
              </p:cNvPr>
              <p:cNvPicPr/>
              <p:nvPr/>
            </p:nvPicPr>
            <p:blipFill>
              <a:blip r:embed="rId39"/>
              <a:stretch>
                <a:fillRect/>
              </a:stretch>
            </p:blipFill>
            <p:spPr>
              <a:xfrm>
                <a:off x="232800" y="6146500"/>
                <a:ext cx="31341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8BB40B92-40B0-A5C1-0C7F-E84D3578F512}"/>
                  </a:ext>
                </a:extLst>
              </p14:cNvPr>
              <p14:cNvContentPartPr/>
              <p14:nvPr/>
            </p14:nvContentPartPr>
            <p14:xfrm>
              <a:off x="3382440" y="5609020"/>
              <a:ext cx="993600" cy="82080"/>
            </p14:xfrm>
          </p:contentPart>
        </mc:Choice>
        <mc:Fallback>
          <p:pic>
            <p:nvPicPr>
              <p:cNvPr id="24" name="Ink 23">
                <a:extLst>
                  <a:ext uri="{FF2B5EF4-FFF2-40B4-BE49-F238E27FC236}">
                    <a16:creationId xmlns:a16="http://schemas.microsoft.com/office/drawing/2014/main" id="{8BB40B92-40B0-A5C1-0C7F-E84D3578F512}"/>
                  </a:ext>
                </a:extLst>
              </p:cNvPr>
              <p:cNvPicPr/>
              <p:nvPr/>
            </p:nvPicPr>
            <p:blipFill>
              <a:blip r:embed="rId41"/>
              <a:stretch>
                <a:fillRect/>
              </a:stretch>
            </p:blipFill>
            <p:spPr>
              <a:xfrm>
                <a:off x="3364800" y="5591020"/>
                <a:ext cx="1029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2E354E3E-EA87-471B-75B2-5326F70B935A}"/>
                  </a:ext>
                </a:extLst>
              </p14:cNvPr>
              <p14:cNvContentPartPr/>
              <p14:nvPr/>
            </p14:nvContentPartPr>
            <p14:xfrm>
              <a:off x="7246320" y="5538820"/>
              <a:ext cx="837720" cy="52200"/>
            </p14:xfrm>
          </p:contentPart>
        </mc:Choice>
        <mc:Fallback>
          <p:pic>
            <p:nvPicPr>
              <p:cNvPr id="25" name="Ink 24">
                <a:extLst>
                  <a:ext uri="{FF2B5EF4-FFF2-40B4-BE49-F238E27FC236}">
                    <a16:creationId xmlns:a16="http://schemas.microsoft.com/office/drawing/2014/main" id="{2E354E3E-EA87-471B-75B2-5326F70B935A}"/>
                  </a:ext>
                </a:extLst>
              </p:cNvPr>
              <p:cNvPicPr/>
              <p:nvPr/>
            </p:nvPicPr>
            <p:blipFill>
              <a:blip r:embed="rId43"/>
              <a:stretch>
                <a:fillRect/>
              </a:stretch>
            </p:blipFill>
            <p:spPr>
              <a:xfrm>
                <a:off x="7228320" y="5520820"/>
                <a:ext cx="873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B6208CD0-FF64-2421-1008-F52850973BC1}"/>
                  </a:ext>
                </a:extLst>
              </p14:cNvPr>
              <p14:cNvContentPartPr/>
              <p14:nvPr/>
            </p14:nvContentPartPr>
            <p14:xfrm>
              <a:off x="11501160" y="5576620"/>
              <a:ext cx="562680" cy="44280"/>
            </p14:xfrm>
          </p:contentPart>
        </mc:Choice>
        <mc:Fallback>
          <p:pic>
            <p:nvPicPr>
              <p:cNvPr id="26" name="Ink 25">
                <a:extLst>
                  <a:ext uri="{FF2B5EF4-FFF2-40B4-BE49-F238E27FC236}">
                    <a16:creationId xmlns:a16="http://schemas.microsoft.com/office/drawing/2014/main" id="{B6208CD0-FF64-2421-1008-F52850973BC1}"/>
                  </a:ext>
                </a:extLst>
              </p:cNvPr>
              <p:cNvPicPr/>
              <p:nvPr/>
            </p:nvPicPr>
            <p:blipFill>
              <a:blip r:embed="rId45"/>
              <a:stretch>
                <a:fillRect/>
              </a:stretch>
            </p:blipFill>
            <p:spPr>
              <a:xfrm>
                <a:off x="11483520" y="5558980"/>
                <a:ext cx="598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0D596A4A-7D09-CA15-4E42-AEF3A1036E63}"/>
                  </a:ext>
                </a:extLst>
              </p14:cNvPr>
              <p14:cNvContentPartPr/>
              <p14:nvPr/>
            </p14:nvContentPartPr>
            <p14:xfrm>
              <a:off x="657600" y="5885860"/>
              <a:ext cx="1011960" cy="53280"/>
            </p14:xfrm>
          </p:contentPart>
        </mc:Choice>
        <mc:Fallback>
          <p:pic>
            <p:nvPicPr>
              <p:cNvPr id="27" name="Ink 26">
                <a:extLst>
                  <a:ext uri="{FF2B5EF4-FFF2-40B4-BE49-F238E27FC236}">
                    <a16:creationId xmlns:a16="http://schemas.microsoft.com/office/drawing/2014/main" id="{0D596A4A-7D09-CA15-4E42-AEF3A1036E63}"/>
                  </a:ext>
                </a:extLst>
              </p:cNvPr>
              <p:cNvPicPr/>
              <p:nvPr/>
            </p:nvPicPr>
            <p:blipFill>
              <a:blip r:embed="rId47"/>
              <a:stretch>
                <a:fillRect/>
              </a:stretch>
            </p:blipFill>
            <p:spPr>
              <a:xfrm>
                <a:off x="639960" y="5868220"/>
                <a:ext cx="1047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Ink 27">
                <a:extLst>
                  <a:ext uri="{FF2B5EF4-FFF2-40B4-BE49-F238E27FC236}">
                    <a16:creationId xmlns:a16="http://schemas.microsoft.com/office/drawing/2014/main" id="{16D1F4D5-71AD-ADEE-0E36-EFFDF262EFB2}"/>
                  </a:ext>
                </a:extLst>
              </p14:cNvPr>
              <p14:cNvContentPartPr/>
              <p14:nvPr/>
            </p14:nvContentPartPr>
            <p14:xfrm>
              <a:off x="6855720" y="6229660"/>
              <a:ext cx="553320" cy="95400"/>
            </p14:xfrm>
          </p:contentPart>
        </mc:Choice>
        <mc:Fallback>
          <p:pic>
            <p:nvPicPr>
              <p:cNvPr id="28" name="Ink 27">
                <a:extLst>
                  <a:ext uri="{FF2B5EF4-FFF2-40B4-BE49-F238E27FC236}">
                    <a16:creationId xmlns:a16="http://schemas.microsoft.com/office/drawing/2014/main" id="{16D1F4D5-71AD-ADEE-0E36-EFFDF262EFB2}"/>
                  </a:ext>
                </a:extLst>
              </p:cNvPr>
              <p:cNvPicPr/>
              <p:nvPr/>
            </p:nvPicPr>
            <p:blipFill>
              <a:blip r:embed="rId49"/>
              <a:stretch>
                <a:fillRect/>
              </a:stretch>
            </p:blipFill>
            <p:spPr>
              <a:xfrm>
                <a:off x="6838080" y="6211660"/>
                <a:ext cx="588960" cy="131040"/>
              </a:xfrm>
              <a:prstGeom prst="rect">
                <a:avLst/>
              </a:prstGeom>
            </p:spPr>
          </p:pic>
        </mc:Fallback>
      </mc:AlternateContent>
    </p:spTree>
    <p:extLst>
      <p:ext uri="{BB962C8B-B14F-4D97-AF65-F5344CB8AC3E}">
        <p14:creationId xmlns:p14="http://schemas.microsoft.com/office/powerpoint/2010/main" val="45766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E0E33F7-742B-4989-B0B0-5DE672B75D6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71EE123-E19C-A0F4-2C52-A786CE891610}"/>
              </a:ext>
            </a:extLst>
          </p:cNvPr>
          <p:cNvSpPr/>
          <p:nvPr/>
        </p:nvSpPr>
        <p:spPr>
          <a:xfrm>
            <a:off x="0" y="0"/>
            <a:ext cx="97155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5470B6-1C54-753D-9ABB-743240845E2A}"/>
              </a:ext>
            </a:extLst>
          </p:cNvPr>
          <p:cNvSpPr txBox="1"/>
          <p:nvPr/>
        </p:nvSpPr>
        <p:spPr>
          <a:xfrm>
            <a:off x="393700" y="55617"/>
            <a:ext cx="9200959" cy="6247864"/>
          </a:xfrm>
          <a:prstGeom prst="rect">
            <a:avLst/>
          </a:prstGeom>
          <a:noFill/>
        </p:spPr>
        <p:txBody>
          <a:bodyPr wrap="square" rtlCol="0">
            <a:spAutoFit/>
          </a:bodyPr>
          <a:lstStyle/>
          <a:p>
            <a:r>
              <a:rPr lang="en-US" sz="2800" b="1">
                <a:solidFill>
                  <a:srgbClr val="FFC000"/>
                </a:solidFill>
                <a:cs typeface="+mj-cs"/>
              </a:rPr>
              <a:t>Bereshit / Genesis 15:6  </a:t>
            </a:r>
          </a:p>
          <a:p>
            <a:r>
              <a:rPr lang="en-US" sz="2700">
                <a:solidFill>
                  <a:srgbClr val="FFC000"/>
                </a:solidFill>
                <a:cs typeface="+mj-cs"/>
              </a:rPr>
              <a:t>15:6 And he believed in the LORD; and he counted it to him for righteousness. (KJV </a:t>
            </a:r>
            <a:r>
              <a:rPr lang="he-IL" sz="2700">
                <a:solidFill>
                  <a:srgbClr val="FFFF00"/>
                </a:solidFill>
                <a:cs typeface="+mj-cs"/>
              </a:rPr>
              <a:t>וְהֶאֱמִ֖ן בַּֽיהוָ֑ה וַיַּחְשְׁבֶ֥הָ לּ֖וֹ צְדָקָֽה׃</a:t>
            </a:r>
            <a:r>
              <a:rPr lang="he-IL" sz="2700">
                <a:solidFill>
                  <a:srgbClr val="FFC000"/>
                </a:solidFill>
                <a:cs typeface="+mj-cs"/>
              </a:rPr>
              <a:t>)</a:t>
            </a:r>
          </a:p>
          <a:p>
            <a:endParaRPr lang="he-IL" sz="1100" b="1">
              <a:solidFill>
                <a:srgbClr val="FFC000"/>
              </a:solidFill>
              <a:cs typeface="+mj-cs"/>
            </a:endParaRPr>
          </a:p>
          <a:p>
            <a:r>
              <a:rPr lang="en-US" sz="2800" b="1">
                <a:solidFill>
                  <a:srgbClr val="FFC000"/>
                </a:solidFill>
                <a:cs typeface="+mj-cs"/>
              </a:rPr>
              <a:t>Devarim / Deuteronomy 7:7–8  </a:t>
            </a:r>
          </a:p>
          <a:p>
            <a:r>
              <a:rPr lang="en-US" sz="2700">
                <a:solidFill>
                  <a:srgbClr val="FFC000"/>
                </a:solidFill>
                <a:cs typeface="+mj-cs"/>
              </a:rPr>
              <a:t>7:7 The LORD did not set his love upon you, nor choose you, because ye were more in number than any people; for ye were the fewest of all people: 7:8 But because the LORD loved you, and because he would keep the oath which he had sworn unto your fathers, hath the LORD brought you out with a mighty hand, and redeemed you out of the house of bondmen, from the hand of Pharaoh king of Egypt. (KJV </a:t>
            </a:r>
            <a:r>
              <a:rPr lang="he-IL" sz="2700">
                <a:solidFill>
                  <a:srgbClr val="FFFF00"/>
                </a:solidFill>
                <a:cs typeface="+mj-cs"/>
              </a:rPr>
              <a:t>לֹ֣א מֵֽרֻבְּכֶ֞ם מִכָּל־הָֽעַמִּ֗ים חָשַׁ֧ק יְהוָ֛ה בָּכֶ֖ם וַיִּבְחַ֣ר בָּכֶ֑ם כִּֽי־אַתֶּ֥ם הַמְעַ֖ט מִכָּל־הָעַמִּֽים׃ כִּי֩ מֵֽאַהֲבַ֨ת יְהוָ֜ה אֶתְכֶ֗ם וּמִשָּׁמְר֤וֹ אֶת־הַשְּׁבֻעָה֙ אֲשֶׁ֤ר נִשְׁבַּע֙ לַאֲבֹ֣תֵיכֶ֔ם הוֹצִ֧יא יְהוָ֛ה אֶתְכֶ֖ם בְּיָ֣ד חֲזָקָ֑ה וַֽיִּפְדְּךָ֙ מִבֵּ֣ית עֲבָדִ֔ים מִיַּ֖ד פַּרְעֹ֥ה מֶֽלֶךְ־מִצְרָֽיִם׃</a:t>
            </a:r>
            <a:r>
              <a:rPr lang="he-IL" sz="2700">
                <a:solidFill>
                  <a:srgbClr val="FFC000"/>
                </a:solidFill>
                <a:cs typeface="+mj-cs"/>
              </a:rPr>
              <a:t>)</a:t>
            </a:r>
          </a:p>
        </p:txBody>
      </p:sp>
      <p:sp>
        <p:nvSpPr>
          <p:cNvPr id="8" name="TextBox 7">
            <a:extLst>
              <a:ext uri="{FF2B5EF4-FFF2-40B4-BE49-F238E27FC236}">
                <a16:creationId xmlns:a16="http://schemas.microsoft.com/office/drawing/2014/main" id="{EFFEDD0D-53B0-37E1-AE5D-F6C166F8485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1EEB28CC-DC4A-C0D2-6C21-B292F926BC54}"/>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02839E88-4348-7321-AFF7-7D946043A308}"/>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02839E88-4348-7321-AFF7-7D946043A308}"/>
                  </a:ext>
                </a:extLst>
              </p:cNvPr>
              <p:cNvPicPr/>
              <p:nvPr/>
            </p:nvPicPr>
            <p:blipFill>
              <a:blip r:embed="rId5"/>
              <a:stretch>
                <a:fillRect/>
              </a:stretch>
            </p:blipFill>
            <p:spPr>
              <a:xfrm>
                <a:off x="-649200" y="5725300"/>
                <a:ext cx="64440" cy="65520"/>
              </a:xfrm>
              <a:prstGeom prst="rect">
                <a:avLst/>
              </a:prstGeom>
            </p:spPr>
          </p:pic>
        </mc:Fallback>
      </mc:AlternateContent>
      <p:grpSp>
        <p:nvGrpSpPr>
          <p:cNvPr id="5" name="Group 4">
            <a:extLst>
              <a:ext uri="{FF2B5EF4-FFF2-40B4-BE49-F238E27FC236}">
                <a16:creationId xmlns:a16="http://schemas.microsoft.com/office/drawing/2014/main" id="{73F68D5F-1D60-7479-CFAA-DAB9675085FA}"/>
              </a:ext>
            </a:extLst>
          </p:cNvPr>
          <p:cNvGrpSpPr/>
          <p:nvPr/>
        </p:nvGrpSpPr>
        <p:grpSpPr>
          <a:xfrm>
            <a:off x="1857120" y="917140"/>
            <a:ext cx="2709720" cy="131040"/>
            <a:chOff x="1857120" y="917140"/>
            <a:chExt cx="2709720" cy="13104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F0D7B3C-3E8F-4007-157E-9AB1247D7AD4}"/>
                    </a:ext>
                  </a:extLst>
                </p14:cNvPr>
                <p14:cNvContentPartPr/>
                <p14:nvPr/>
              </p14:nvContentPartPr>
              <p14:xfrm>
                <a:off x="1857120" y="917140"/>
                <a:ext cx="304200" cy="49680"/>
              </p14:xfrm>
            </p:contentPart>
          </mc:Choice>
          <mc:Fallback>
            <p:pic>
              <p:nvPicPr>
                <p:cNvPr id="2" name="Ink 1">
                  <a:extLst>
                    <a:ext uri="{FF2B5EF4-FFF2-40B4-BE49-F238E27FC236}">
                      <a16:creationId xmlns:a16="http://schemas.microsoft.com/office/drawing/2014/main" id="{8F0D7B3C-3E8F-4007-157E-9AB1247D7AD4}"/>
                    </a:ext>
                  </a:extLst>
                </p:cNvPr>
                <p:cNvPicPr/>
                <p:nvPr/>
              </p:nvPicPr>
              <p:blipFill>
                <a:blip r:embed="rId7"/>
                <a:stretch>
                  <a:fillRect/>
                </a:stretch>
              </p:blipFill>
              <p:spPr>
                <a:xfrm>
                  <a:off x="1839480" y="899500"/>
                  <a:ext cx="339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7675A5C7-BBBD-D1C5-E7B5-458D0C8CB5F7}"/>
                    </a:ext>
                  </a:extLst>
                </p14:cNvPr>
                <p14:cNvContentPartPr/>
                <p14:nvPr/>
              </p14:nvContentPartPr>
              <p14:xfrm>
                <a:off x="2758200" y="960340"/>
                <a:ext cx="1808640" cy="87840"/>
              </p14:xfrm>
            </p:contentPart>
          </mc:Choice>
          <mc:Fallback>
            <p:pic>
              <p:nvPicPr>
                <p:cNvPr id="4" name="Ink 3">
                  <a:extLst>
                    <a:ext uri="{FF2B5EF4-FFF2-40B4-BE49-F238E27FC236}">
                      <a16:creationId xmlns:a16="http://schemas.microsoft.com/office/drawing/2014/main" id="{7675A5C7-BBBD-D1C5-E7B5-458D0C8CB5F7}"/>
                    </a:ext>
                  </a:extLst>
                </p:cNvPr>
                <p:cNvPicPr/>
                <p:nvPr/>
              </p:nvPicPr>
              <p:blipFill>
                <a:blip r:embed="rId9"/>
                <a:stretch>
                  <a:fillRect/>
                </a:stretch>
              </p:blipFill>
              <p:spPr>
                <a:xfrm>
                  <a:off x="2740560" y="942340"/>
                  <a:ext cx="1844280" cy="12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FDA44B9-F43F-90F8-79B9-DD77269104E5}"/>
                  </a:ext>
                </a:extLst>
              </p14:cNvPr>
              <p14:cNvContentPartPr/>
              <p14:nvPr/>
            </p14:nvContentPartPr>
            <p14:xfrm>
              <a:off x="5856000" y="927220"/>
              <a:ext cx="308160" cy="32400"/>
            </p14:xfrm>
          </p:contentPart>
        </mc:Choice>
        <mc:Fallback>
          <p:pic>
            <p:nvPicPr>
              <p:cNvPr id="7" name="Ink 6">
                <a:extLst>
                  <a:ext uri="{FF2B5EF4-FFF2-40B4-BE49-F238E27FC236}">
                    <a16:creationId xmlns:a16="http://schemas.microsoft.com/office/drawing/2014/main" id="{DFDA44B9-F43F-90F8-79B9-DD77269104E5}"/>
                  </a:ext>
                </a:extLst>
              </p:cNvPr>
              <p:cNvPicPr/>
              <p:nvPr/>
            </p:nvPicPr>
            <p:blipFill>
              <a:blip r:embed="rId11"/>
              <a:stretch>
                <a:fillRect/>
              </a:stretch>
            </p:blipFill>
            <p:spPr>
              <a:xfrm>
                <a:off x="5838000" y="909580"/>
                <a:ext cx="343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2F41208-3357-42B0-8047-EAE34F0A6C6D}"/>
                  </a:ext>
                </a:extLst>
              </p14:cNvPr>
              <p14:cNvContentPartPr/>
              <p14:nvPr/>
            </p14:nvContentPartPr>
            <p14:xfrm>
              <a:off x="8295720" y="927940"/>
              <a:ext cx="445680" cy="43560"/>
            </p14:xfrm>
          </p:contentPart>
        </mc:Choice>
        <mc:Fallback>
          <p:pic>
            <p:nvPicPr>
              <p:cNvPr id="9" name="Ink 8">
                <a:extLst>
                  <a:ext uri="{FF2B5EF4-FFF2-40B4-BE49-F238E27FC236}">
                    <a16:creationId xmlns:a16="http://schemas.microsoft.com/office/drawing/2014/main" id="{62F41208-3357-42B0-8047-EAE34F0A6C6D}"/>
                  </a:ext>
                </a:extLst>
              </p:cNvPr>
              <p:cNvPicPr/>
              <p:nvPr/>
            </p:nvPicPr>
            <p:blipFill>
              <a:blip r:embed="rId13"/>
              <a:stretch>
                <a:fillRect/>
              </a:stretch>
            </p:blipFill>
            <p:spPr>
              <a:xfrm>
                <a:off x="8277720" y="909940"/>
                <a:ext cx="481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C4BE8F7-7AB6-5958-5D25-8A6B54A0A041}"/>
                  </a:ext>
                </a:extLst>
              </p14:cNvPr>
              <p14:cNvContentPartPr/>
              <p14:nvPr/>
            </p14:nvContentPartPr>
            <p14:xfrm>
              <a:off x="853440" y="1319980"/>
              <a:ext cx="997920" cy="76680"/>
            </p14:xfrm>
          </p:contentPart>
        </mc:Choice>
        <mc:Fallback>
          <p:pic>
            <p:nvPicPr>
              <p:cNvPr id="11" name="Ink 10">
                <a:extLst>
                  <a:ext uri="{FF2B5EF4-FFF2-40B4-BE49-F238E27FC236}">
                    <a16:creationId xmlns:a16="http://schemas.microsoft.com/office/drawing/2014/main" id="{9C4BE8F7-7AB6-5958-5D25-8A6B54A0A041}"/>
                  </a:ext>
                </a:extLst>
              </p:cNvPr>
              <p:cNvPicPr/>
              <p:nvPr/>
            </p:nvPicPr>
            <p:blipFill>
              <a:blip r:embed="rId15"/>
              <a:stretch>
                <a:fillRect/>
              </a:stretch>
            </p:blipFill>
            <p:spPr>
              <a:xfrm>
                <a:off x="835440" y="1301980"/>
                <a:ext cx="1033560" cy="112320"/>
              </a:xfrm>
              <a:prstGeom prst="rect">
                <a:avLst/>
              </a:prstGeom>
            </p:spPr>
          </p:pic>
        </mc:Fallback>
      </mc:AlternateContent>
    </p:spTree>
    <p:extLst>
      <p:ext uri="{BB962C8B-B14F-4D97-AF65-F5344CB8AC3E}">
        <p14:creationId xmlns:p14="http://schemas.microsoft.com/office/powerpoint/2010/main" val="158568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F5A9FFC-DB8F-18AF-EE22-B373EAE5C08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C3A00C9-D958-E9DC-DAF7-664EDD99BD3A}"/>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69EF536-3349-8AB4-46C5-D00A7B34D9D7}"/>
              </a:ext>
            </a:extLst>
          </p:cNvPr>
          <p:cNvSpPr txBox="1"/>
          <p:nvPr/>
        </p:nvSpPr>
        <p:spPr>
          <a:xfrm>
            <a:off x="393700" y="55617"/>
            <a:ext cx="9200959" cy="6247864"/>
          </a:xfrm>
          <a:prstGeom prst="rect">
            <a:avLst/>
          </a:prstGeom>
          <a:noFill/>
        </p:spPr>
        <p:txBody>
          <a:bodyPr wrap="square" rtlCol="0">
            <a:spAutoFit/>
          </a:bodyPr>
          <a:lstStyle/>
          <a:p>
            <a:r>
              <a:rPr lang="en-US" sz="2800" b="1">
                <a:solidFill>
                  <a:srgbClr val="FFC000"/>
                </a:solidFill>
                <a:cs typeface="+mj-cs"/>
              </a:rPr>
              <a:t>Tehillim / Psalm 40:6–8  </a:t>
            </a:r>
          </a:p>
          <a:p>
            <a:r>
              <a:rPr lang="en-US" sz="2500">
                <a:solidFill>
                  <a:srgbClr val="FFC000"/>
                </a:solidFill>
                <a:cs typeface="+mj-cs"/>
              </a:rPr>
              <a:t>40:6 Sacrifice and offering thou didst not desire; Mine ears hast thou opened: Burnt offering and sin offering hast thou not required. 40:7 Then said I, Lo, I come: In the volume of the book it is written of me, 40:8 I delight to do thy will, O my God: Yea, thy law is within my heart. (KJV </a:t>
            </a:r>
            <a:r>
              <a:rPr lang="he-IL" sz="2500">
                <a:solidFill>
                  <a:srgbClr val="FFFF00"/>
                </a:solidFill>
                <a:cs typeface="+mj-cs"/>
              </a:rPr>
              <a:t>זֶ֤בַח וּמִנְחָ֨ה׀ לֹֽא־חָפַ֗צְתָּ אָ֭זְנַיִם כָּרִ֣יתָ לִּ֑י עוֹלָ֥ה וַ֝חֲטָאָ֗ה לֹ֣א שָׁאָֽלְתָּ׃ אָ֣ז אָ֭מַרְתִּי הִנֵּה־בָ֑אתִי בִּמְגִלַּת־סֵ֝֗פֶר כָּת֥וּב עָלָֽי׃ לַֽעֲשֽׂוֹת־רְצוֹנְךָ֣ אֱלֹהַ֣י חָפָ֑צְתִּי וְ֝ת֥וֹרָתְךָ֗ בְּת֣וֹךְ מֵעָֽי׃</a:t>
            </a:r>
            <a:r>
              <a:rPr lang="he-IL" sz="2500">
                <a:solidFill>
                  <a:srgbClr val="FFC000"/>
                </a:solidFill>
                <a:cs typeface="+mj-cs"/>
              </a:rPr>
              <a:t>)</a:t>
            </a:r>
          </a:p>
          <a:p>
            <a:endParaRPr lang="he-IL" sz="1200" b="1">
              <a:solidFill>
                <a:srgbClr val="FFC000"/>
              </a:solidFill>
              <a:cs typeface="+mj-cs"/>
            </a:endParaRPr>
          </a:p>
          <a:p>
            <a:r>
              <a:rPr lang="en-US" sz="2800" b="1">
                <a:solidFill>
                  <a:srgbClr val="FFC000"/>
                </a:solidFill>
                <a:cs typeface="+mj-cs"/>
              </a:rPr>
              <a:t>Isaiah 53:5–6  </a:t>
            </a:r>
          </a:p>
          <a:p>
            <a:r>
              <a:rPr lang="en-US" sz="2500">
                <a:solidFill>
                  <a:srgbClr val="FFC000"/>
                </a:solidFill>
                <a:cs typeface="+mj-cs"/>
              </a:rPr>
              <a:t>53:5 But he was wounded for our transgressions, He was bruised for our iniquities: The chastisement of our peace was upon him; And with his stripes we are healed. 53:6 All we like sheep have gone astray; We have turned every one to his own way; And the LORD hath laid on him the iniquity of us all. (KJV </a:t>
            </a:r>
            <a:r>
              <a:rPr lang="he-IL" sz="2500">
                <a:solidFill>
                  <a:srgbClr val="FFFF00"/>
                </a:solidFill>
                <a:cs typeface="+mj-cs"/>
              </a:rPr>
              <a:t>וְהוּא֙ מְחֹלָ֣ל מִפְּשָׁעֵ֔נוּ מְדֻכָּ֖א מֵעֲוֺנֹתֵ֑ינוּ מוּסַ֤ר שְׁלוֹמֵ֙נוּ֙ עָלָ֔יו וּבַחֲבֻרָת֖וֹ נִרְפָּא־לָֽנוּ׃ כֻּלָּ֙נוּ֙ כַּצֹּ֣אן תָּעִ֔ינוּ אִ֥ישׁ לְדַרְכּ֖וֹ פָּנִ֑ינוּ וַֽיהוָה֙ הִפְגִּ֣יעַ בּ֔וֹ אֵ֖ת עֲוֺ֥ן כֻּלָּֽנוּ׃</a:t>
            </a:r>
            <a:r>
              <a:rPr lang="he-IL" sz="2500">
                <a:solidFill>
                  <a:srgbClr val="FFC000"/>
                </a:solidFill>
                <a:cs typeface="+mj-cs"/>
              </a:rPr>
              <a:t>)</a:t>
            </a:r>
          </a:p>
        </p:txBody>
      </p:sp>
      <p:sp>
        <p:nvSpPr>
          <p:cNvPr id="8" name="TextBox 7">
            <a:extLst>
              <a:ext uri="{FF2B5EF4-FFF2-40B4-BE49-F238E27FC236}">
                <a16:creationId xmlns:a16="http://schemas.microsoft.com/office/drawing/2014/main" id="{3CCBF8E5-714C-D02B-9CB1-508901CD3DD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1E2431E0-4BCB-D636-D284-E9A730FF7FCC}"/>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ABF91A50-9D98-9455-A15A-7CE8B73095D0}"/>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ABF91A50-9D98-9455-A15A-7CE8B73095D0}"/>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F96AFE39-0327-0687-3D87-3D6715536B31}"/>
                  </a:ext>
                </a:extLst>
              </p14:cNvPr>
              <p14:cNvContentPartPr/>
              <p14:nvPr/>
            </p14:nvContentPartPr>
            <p14:xfrm>
              <a:off x="6356040" y="1255900"/>
              <a:ext cx="1932840" cy="39240"/>
            </p14:xfrm>
          </p:contentPart>
        </mc:Choice>
        <mc:Fallback>
          <p:pic>
            <p:nvPicPr>
              <p:cNvPr id="2" name="Ink 1">
                <a:extLst>
                  <a:ext uri="{FF2B5EF4-FFF2-40B4-BE49-F238E27FC236}">
                    <a16:creationId xmlns:a16="http://schemas.microsoft.com/office/drawing/2014/main" id="{F96AFE39-0327-0687-3D87-3D6715536B31}"/>
                  </a:ext>
                </a:extLst>
              </p:cNvPr>
              <p:cNvPicPr/>
              <p:nvPr/>
            </p:nvPicPr>
            <p:blipFill>
              <a:blip r:embed="rId7"/>
              <a:stretch>
                <a:fillRect/>
              </a:stretch>
            </p:blipFill>
            <p:spPr>
              <a:xfrm>
                <a:off x="6338040" y="1237900"/>
                <a:ext cx="1968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11CA1C8D-8E0F-032B-3335-D4F2F4D3030B}"/>
                  </a:ext>
                </a:extLst>
              </p14:cNvPr>
              <p14:cNvContentPartPr/>
              <p14:nvPr/>
            </p14:nvContentPartPr>
            <p14:xfrm>
              <a:off x="6727200" y="1969780"/>
              <a:ext cx="2696760" cy="123120"/>
            </p14:xfrm>
          </p:contentPart>
        </mc:Choice>
        <mc:Fallback>
          <p:pic>
            <p:nvPicPr>
              <p:cNvPr id="4" name="Ink 3">
                <a:extLst>
                  <a:ext uri="{FF2B5EF4-FFF2-40B4-BE49-F238E27FC236}">
                    <a16:creationId xmlns:a16="http://schemas.microsoft.com/office/drawing/2014/main" id="{11CA1C8D-8E0F-032B-3335-D4F2F4D3030B}"/>
                  </a:ext>
                </a:extLst>
              </p:cNvPr>
              <p:cNvPicPr/>
              <p:nvPr/>
            </p:nvPicPr>
            <p:blipFill>
              <a:blip r:embed="rId9"/>
              <a:stretch>
                <a:fillRect/>
              </a:stretch>
            </p:blipFill>
            <p:spPr>
              <a:xfrm>
                <a:off x="6709200" y="1951780"/>
                <a:ext cx="2732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B394AF8D-C8F0-4CE1-7E63-E037D3210F0D}"/>
                  </a:ext>
                </a:extLst>
              </p14:cNvPr>
              <p14:cNvContentPartPr/>
              <p14:nvPr/>
            </p14:nvContentPartPr>
            <p14:xfrm>
              <a:off x="2782680" y="3779860"/>
              <a:ext cx="1008360" cy="84960"/>
            </p14:xfrm>
          </p:contentPart>
        </mc:Choice>
        <mc:Fallback>
          <p:pic>
            <p:nvPicPr>
              <p:cNvPr id="5" name="Ink 4">
                <a:extLst>
                  <a:ext uri="{FF2B5EF4-FFF2-40B4-BE49-F238E27FC236}">
                    <a16:creationId xmlns:a16="http://schemas.microsoft.com/office/drawing/2014/main" id="{B394AF8D-C8F0-4CE1-7E63-E037D3210F0D}"/>
                  </a:ext>
                </a:extLst>
              </p:cNvPr>
              <p:cNvPicPr/>
              <p:nvPr/>
            </p:nvPicPr>
            <p:blipFill>
              <a:blip r:embed="rId11"/>
              <a:stretch>
                <a:fillRect/>
              </a:stretch>
            </p:blipFill>
            <p:spPr>
              <a:xfrm>
                <a:off x="2764680" y="3762220"/>
                <a:ext cx="1044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4BEFFB4-9C1E-771B-19AA-313F0F92B201}"/>
                  </a:ext>
                </a:extLst>
              </p14:cNvPr>
              <p14:cNvContentPartPr/>
              <p14:nvPr/>
            </p14:nvContentPartPr>
            <p14:xfrm>
              <a:off x="7771560" y="3833860"/>
              <a:ext cx="1120680" cy="32400"/>
            </p14:xfrm>
          </p:contentPart>
        </mc:Choice>
        <mc:Fallback>
          <p:pic>
            <p:nvPicPr>
              <p:cNvPr id="7" name="Ink 6">
                <a:extLst>
                  <a:ext uri="{FF2B5EF4-FFF2-40B4-BE49-F238E27FC236}">
                    <a16:creationId xmlns:a16="http://schemas.microsoft.com/office/drawing/2014/main" id="{34BEFFB4-9C1E-771B-19AA-313F0F92B201}"/>
                  </a:ext>
                </a:extLst>
              </p:cNvPr>
              <p:cNvPicPr/>
              <p:nvPr/>
            </p:nvPicPr>
            <p:blipFill>
              <a:blip r:embed="rId13"/>
              <a:stretch>
                <a:fillRect/>
              </a:stretch>
            </p:blipFill>
            <p:spPr>
              <a:xfrm>
                <a:off x="7753560" y="3815860"/>
                <a:ext cx="1156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BE00CE3B-FAB5-246C-8ED7-A24B72B23195}"/>
                  </a:ext>
                </a:extLst>
              </p14:cNvPr>
              <p14:cNvContentPartPr/>
              <p14:nvPr/>
            </p14:nvContentPartPr>
            <p14:xfrm>
              <a:off x="1093560" y="4176580"/>
              <a:ext cx="835920" cy="65880"/>
            </p14:xfrm>
          </p:contentPart>
        </mc:Choice>
        <mc:Fallback>
          <p:pic>
            <p:nvPicPr>
              <p:cNvPr id="9" name="Ink 8">
                <a:extLst>
                  <a:ext uri="{FF2B5EF4-FFF2-40B4-BE49-F238E27FC236}">
                    <a16:creationId xmlns:a16="http://schemas.microsoft.com/office/drawing/2014/main" id="{BE00CE3B-FAB5-246C-8ED7-A24B72B23195}"/>
                  </a:ext>
                </a:extLst>
              </p:cNvPr>
              <p:cNvPicPr/>
              <p:nvPr/>
            </p:nvPicPr>
            <p:blipFill>
              <a:blip r:embed="rId15"/>
              <a:stretch>
                <a:fillRect/>
              </a:stretch>
            </p:blipFill>
            <p:spPr>
              <a:xfrm>
                <a:off x="1075560" y="4158580"/>
                <a:ext cx="871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4FB71DAE-E652-AC53-073C-016BC2C63737}"/>
                  </a:ext>
                </a:extLst>
              </p14:cNvPr>
              <p14:cNvContentPartPr/>
              <p14:nvPr/>
            </p14:nvContentPartPr>
            <p14:xfrm>
              <a:off x="2375520" y="4935820"/>
              <a:ext cx="53280" cy="16560"/>
            </p14:xfrm>
          </p:contentPart>
        </mc:Choice>
        <mc:Fallback>
          <p:pic>
            <p:nvPicPr>
              <p:cNvPr id="11" name="Ink 10">
                <a:extLst>
                  <a:ext uri="{FF2B5EF4-FFF2-40B4-BE49-F238E27FC236}">
                    <a16:creationId xmlns:a16="http://schemas.microsoft.com/office/drawing/2014/main" id="{4FB71DAE-E652-AC53-073C-016BC2C63737}"/>
                  </a:ext>
                </a:extLst>
              </p:cNvPr>
              <p:cNvPicPr/>
              <p:nvPr/>
            </p:nvPicPr>
            <p:blipFill>
              <a:blip r:embed="rId17"/>
              <a:stretch>
                <a:fillRect/>
              </a:stretch>
            </p:blipFill>
            <p:spPr>
              <a:xfrm>
                <a:off x="2357880" y="4917820"/>
                <a:ext cx="88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E8C1E0B-35F3-CEFF-4ADD-FACAF125BCC5}"/>
                  </a:ext>
                </a:extLst>
              </p14:cNvPr>
              <p14:cNvContentPartPr/>
              <p14:nvPr/>
            </p14:nvContentPartPr>
            <p14:xfrm>
              <a:off x="5757720" y="4889740"/>
              <a:ext cx="2815200" cy="94680"/>
            </p14:xfrm>
          </p:contentPart>
        </mc:Choice>
        <mc:Fallback>
          <p:pic>
            <p:nvPicPr>
              <p:cNvPr id="12" name="Ink 11">
                <a:extLst>
                  <a:ext uri="{FF2B5EF4-FFF2-40B4-BE49-F238E27FC236}">
                    <a16:creationId xmlns:a16="http://schemas.microsoft.com/office/drawing/2014/main" id="{6E8C1E0B-35F3-CEFF-4ADD-FACAF125BCC5}"/>
                  </a:ext>
                </a:extLst>
              </p:cNvPr>
              <p:cNvPicPr/>
              <p:nvPr/>
            </p:nvPicPr>
            <p:blipFill>
              <a:blip r:embed="rId19"/>
              <a:stretch>
                <a:fillRect/>
              </a:stretch>
            </p:blipFill>
            <p:spPr>
              <a:xfrm>
                <a:off x="5740080" y="4871740"/>
                <a:ext cx="2850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64ED58CF-1798-8DA8-CF07-6528F36B4E6F}"/>
                  </a:ext>
                </a:extLst>
              </p14:cNvPr>
              <p14:cNvContentPartPr/>
              <p14:nvPr/>
            </p14:nvContentPartPr>
            <p14:xfrm>
              <a:off x="610800" y="5306980"/>
              <a:ext cx="3050640" cy="115920"/>
            </p14:xfrm>
          </p:contentPart>
        </mc:Choice>
        <mc:Fallback>
          <p:pic>
            <p:nvPicPr>
              <p:cNvPr id="13" name="Ink 12">
                <a:extLst>
                  <a:ext uri="{FF2B5EF4-FFF2-40B4-BE49-F238E27FC236}">
                    <a16:creationId xmlns:a16="http://schemas.microsoft.com/office/drawing/2014/main" id="{64ED58CF-1798-8DA8-CF07-6528F36B4E6F}"/>
                  </a:ext>
                </a:extLst>
              </p:cNvPr>
              <p:cNvPicPr/>
              <p:nvPr/>
            </p:nvPicPr>
            <p:blipFill>
              <a:blip r:embed="rId21"/>
              <a:stretch>
                <a:fillRect/>
              </a:stretch>
            </p:blipFill>
            <p:spPr>
              <a:xfrm>
                <a:off x="593160" y="5288980"/>
                <a:ext cx="3086280" cy="151560"/>
              </a:xfrm>
              <a:prstGeom prst="rect">
                <a:avLst/>
              </a:prstGeom>
            </p:spPr>
          </p:pic>
        </mc:Fallback>
      </mc:AlternateContent>
    </p:spTree>
    <p:extLst>
      <p:ext uri="{BB962C8B-B14F-4D97-AF65-F5344CB8AC3E}">
        <p14:creationId xmlns:p14="http://schemas.microsoft.com/office/powerpoint/2010/main" val="419520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4413491-45A7-D8AC-EB2A-3164BC98130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8EEF93-E4D5-E686-C0BB-4C8E798B5855}"/>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FB2EBD4-9BFA-3108-5A16-27F9C917D6F2}"/>
              </a:ext>
            </a:extLst>
          </p:cNvPr>
          <p:cNvSpPr txBox="1"/>
          <p:nvPr/>
        </p:nvSpPr>
        <p:spPr>
          <a:xfrm>
            <a:off x="349250" y="-35209"/>
            <a:ext cx="9200959" cy="6278642"/>
          </a:xfrm>
          <a:prstGeom prst="rect">
            <a:avLst/>
          </a:prstGeom>
          <a:noFill/>
        </p:spPr>
        <p:txBody>
          <a:bodyPr wrap="square" rtlCol="0">
            <a:spAutoFit/>
          </a:bodyPr>
          <a:lstStyle/>
          <a:p>
            <a:r>
              <a:rPr lang="en-US" sz="2800" b="1">
                <a:solidFill>
                  <a:srgbClr val="FFC000"/>
                </a:solidFill>
                <a:cs typeface="+mj-cs"/>
              </a:rPr>
              <a:t>Jeremiah 31:31–34  </a:t>
            </a:r>
          </a:p>
          <a:p>
            <a:r>
              <a:rPr lang="en-US" sz="2200">
                <a:solidFill>
                  <a:srgbClr val="FFC000"/>
                </a:solidFill>
                <a:cs typeface="+mj-cs"/>
              </a:rPr>
              <a:t>31:31 Behold, the days come, saith the LORD, That I will make a new covenant With the house of Israel, and with the house of Judah: 31:32 Not according to the covenant that I made with their fathers In the day that I took them by the hand To bring them out of the land of Egypt; Which my covenant they brake, Although I was an husband unto them, saith the LORD: 31:33 But this shall be the covenant that I will make with the house of Israel; After those days, saith the LORD, I will put my law in their inward parts, And write it in their hearts; And will be their God, And they shall be my people. 31:34 And they shall teach no more every man his neighbour, and every man his brother, saying, Know the LORD: For they shall all know me, From the least of them unto the greatest of them, saith the LORD: For I will forgive their iniquity, And I will remember their sin no more. (KJV </a:t>
            </a:r>
            <a:r>
              <a:rPr lang="he-IL" sz="2200">
                <a:solidFill>
                  <a:srgbClr val="FFFF00"/>
                </a:solidFill>
                <a:cs typeface="+mj-cs"/>
              </a:rPr>
              <a:t>הִנֵּ֛ה יָמִ֥ים בָּאִ֖ים נְאֻם־יְהוָ֑ה וְכָרַתִּ֗י אֶת־בֵּ֧ית יִשְׂרָאֵ֛ל וְאֶת־בֵּ֥ית יְהוּדָ֖ה בְּרִ֥ית חֲדָשָֽׁה׃ לֹ֣א כַבְּרִ֗ית אֲשֶׁ֤ר כָּרַ֙תִּי֙ אֶת־אֲבוֹתָ֔ם בְּיוֹם֙ הֶחֱזִיקִ֣י בְיָדָ֔ם לְהוֹצִיאָ֖ם מֵאֶ֖רֶץ מִצְרָ֑יִם אֲשֶׁר־הֵ֜מָּה הֵפֵ֣רוּ אֶת־בְּרִיתִ֗י וְאָנֹכִ֛י בָּעַ֥לְתִּי בָ֖ם נְאֻם־יְהוָֽה׃ כִּ֣י זֹ֣את הַבְּרִ֡ית אֲשֶׁ֣ר אֶכְרֹת֩ אֶת־בֵּ֨ית יִשְׂרָאֵ֜ל אַחֲרֵ֨י הַיָּמִ֤ים הָהֵם֙ נְאֻם־יְהוָ֔ה נָתַ֤תִּי אֶת־תּֽוֹרָתִי֙ בְּקִרְבָּ֔ם וְעַל־לִבָּ֖ם אֶכְתֲּבֶ֑נָּה וְהָיִ֤יתִי לָהֶם֙ לֵֽאלֹהִ֔ים וְהֵ֖מָּה יִֽהְיוּ־לִ֥י לְעָֽם׃ וְלֹ֧א יְלַמְּד֣וּ ע֗וֹד אִ֣ישׁ אֶת־רֵעֵ֜הוּ וְאִ֤ישׁ אֶת־אָחִיו֙ לֵאמֹ֔ר דְּע֖וּ אֶת־יְהוָ֑ה כִּֽי־כוּלָּם֩ יֵדְע֨וּ אוֹתִ֜י לְמִקְטַנָּ֤ם וְעַד־גְּדוֹלָם֙ נְאֻם־יְהוָ֔ה כִּ֤י אֶסְלַח֙ לַֽעֲוֺנָ֔ם וּלְחַטָּאתָ֖ם לֹ֥א אֶזְכָּר־עֽוֹד׃</a:t>
            </a:r>
            <a:r>
              <a:rPr lang="he-IL" sz="2200">
                <a:solidFill>
                  <a:srgbClr val="FFC000"/>
                </a:solidFill>
                <a:cs typeface="+mj-cs"/>
              </a:rPr>
              <a:t>)</a:t>
            </a:r>
          </a:p>
        </p:txBody>
      </p:sp>
      <p:sp>
        <p:nvSpPr>
          <p:cNvPr id="8" name="TextBox 7">
            <a:extLst>
              <a:ext uri="{FF2B5EF4-FFF2-40B4-BE49-F238E27FC236}">
                <a16:creationId xmlns:a16="http://schemas.microsoft.com/office/drawing/2014/main" id="{C8D0CAEF-4D87-B2B3-A3FA-B42520A7746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7B82E452-566A-AB08-73F5-D2B99454613E}"/>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C4B1932-E6F8-4542-EA29-B457A140D773}"/>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C4B1932-E6F8-4542-EA29-B457A140D773}"/>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12305712-D679-B2F3-5CD8-2FC19769459A}"/>
                  </a:ext>
                </a:extLst>
              </p14:cNvPr>
              <p14:cNvContentPartPr/>
              <p14:nvPr/>
            </p14:nvContentPartPr>
            <p14:xfrm>
              <a:off x="7088280" y="758380"/>
              <a:ext cx="1984680" cy="101160"/>
            </p14:xfrm>
          </p:contentPart>
        </mc:Choice>
        <mc:Fallback>
          <p:pic>
            <p:nvPicPr>
              <p:cNvPr id="2" name="Ink 1">
                <a:extLst>
                  <a:ext uri="{FF2B5EF4-FFF2-40B4-BE49-F238E27FC236}">
                    <a16:creationId xmlns:a16="http://schemas.microsoft.com/office/drawing/2014/main" id="{12305712-D679-B2F3-5CD8-2FC19769459A}"/>
                  </a:ext>
                </a:extLst>
              </p:cNvPr>
              <p:cNvPicPr/>
              <p:nvPr/>
            </p:nvPicPr>
            <p:blipFill>
              <a:blip r:embed="rId7"/>
              <a:stretch>
                <a:fillRect/>
              </a:stretch>
            </p:blipFill>
            <p:spPr>
              <a:xfrm>
                <a:off x="7070640" y="740740"/>
                <a:ext cx="2020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23D3CCB0-B6C4-094C-1147-D530598FFE10}"/>
                  </a:ext>
                </a:extLst>
              </p14:cNvPr>
              <p14:cNvContentPartPr/>
              <p14:nvPr/>
            </p14:nvContentPartPr>
            <p14:xfrm>
              <a:off x="2189400" y="1152220"/>
              <a:ext cx="1033920" cy="64440"/>
            </p14:xfrm>
          </p:contentPart>
        </mc:Choice>
        <mc:Fallback>
          <p:pic>
            <p:nvPicPr>
              <p:cNvPr id="4" name="Ink 3">
                <a:extLst>
                  <a:ext uri="{FF2B5EF4-FFF2-40B4-BE49-F238E27FC236}">
                    <a16:creationId xmlns:a16="http://schemas.microsoft.com/office/drawing/2014/main" id="{23D3CCB0-B6C4-094C-1147-D530598FFE10}"/>
                  </a:ext>
                </a:extLst>
              </p:cNvPr>
              <p:cNvPicPr/>
              <p:nvPr/>
            </p:nvPicPr>
            <p:blipFill>
              <a:blip r:embed="rId9"/>
              <a:stretch>
                <a:fillRect/>
              </a:stretch>
            </p:blipFill>
            <p:spPr>
              <a:xfrm>
                <a:off x="2171400" y="1134220"/>
                <a:ext cx="1069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3D9084F2-F69B-9B7E-AA87-BB0C591AD1C3}"/>
                  </a:ext>
                </a:extLst>
              </p14:cNvPr>
              <p14:cNvContentPartPr/>
              <p14:nvPr/>
            </p14:nvContentPartPr>
            <p14:xfrm>
              <a:off x="5065080" y="1117660"/>
              <a:ext cx="1189440" cy="60840"/>
            </p14:xfrm>
          </p:contentPart>
        </mc:Choice>
        <mc:Fallback>
          <p:pic>
            <p:nvPicPr>
              <p:cNvPr id="5" name="Ink 4">
                <a:extLst>
                  <a:ext uri="{FF2B5EF4-FFF2-40B4-BE49-F238E27FC236}">
                    <a16:creationId xmlns:a16="http://schemas.microsoft.com/office/drawing/2014/main" id="{3D9084F2-F69B-9B7E-AA87-BB0C591AD1C3}"/>
                  </a:ext>
                </a:extLst>
              </p:cNvPr>
              <p:cNvPicPr/>
              <p:nvPr/>
            </p:nvPicPr>
            <p:blipFill>
              <a:blip r:embed="rId11"/>
              <a:stretch>
                <a:fillRect/>
              </a:stretch>
            </p:blipFill>
            <p:spPr>
              <a:xfrm>
                <a:off x="5047440" y="1099660"/>
                <a:ext cx="1225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6CF85C17-22D0-215A-1731-80A7357CA862}"/>
                  </a:ext>
                </a:extLst>
              </p14:cNvPr>
              <p14:cNvContentPartPr/>
              <p14:nvPr/>
            </p14:nvContentPartPr>
            <p14:xfrm>
              <a:off x="5856360" y="2501140"/>
              <a:ext cx="85680" cy="21600"/>
            </p14:xfrm>
          </p:contentPart>
        </mc:Choice>
        <mc:Fallback>
          <p:pic>
            <p:nvPicPr>
              <p:cNvPr id="7" name="Ink 6">
                <a:extLst>
                  <a:ext uri="{FF2B5EF4-FFF2-40B4-BE49-F238E27FC236}">
                    <a16:creationId xmlns:a16="http://schemas.microsoft.com/office/drawing/2014/main" id="{6CF85C17-22D0-215A-1731-80A7357CA862}"/>
                  </a:ext>
                </a:extLst>
              </p:cNvPr>
              <p:cNvPicPr/>
              <p:nvPr/>
            </p:nvPicPr>
            <p:blipFill>
              <a:blip r:embed="rId13"/>
              <a:stretch>
                <a:fillRect/>
              </a:stretch>
            </p:blipFill>
            <p:spPr>
              <a:xfrm>
                <a:off x="5838720" y="2483500"/>
                <a:ext cx="121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4B409FEC-2C69-D7C0-F4C9-41668A9B2D1D}"/>
                  </a:ext>
                </a:extLst>
              </p14:cNvPr>
              <p14:cNvContentPartPr/>
              <p14:nvPr/>
            </p14:nvContentPartPr>
            <p14:xfrm>
              <a:off x="1763520" y="2717500"/>
              <a:ext cx="4101480" cy="95760"/>
            </p14:xfrm>
          </p:contentPart>
        </mc:Choice>
        <mc:Fallback>
          <p:pic>
            <p:nvPicPr>
              <p:cNvPr id="9" name="Ink 8">
                <a:extLst>
                  <a:ext uri="{FF2B5EF4-FFF2-40B4-BE49-F238E27FC236}">
                    <a16:creationId xmlns:a16="http://schemas.microsoft.com/office/drawing/2014/main" id="{4B409FEC-2C69-D7C0-F4C9-41668A9B2D1D}"/>
                  </a:ext>
                </a:extLst>
              </p:cNvPr>
              <p:cNvPicPr/>
              <p:nvPr/>
            </p:nvPicPr>
            <p:blipFill>
              <a:blip r:embed="rId15"/>
              <a:stretch>
                <a:fillRect/>
              </a:stretch>
            </p:blipFill>
            <p:spPr>
              <a:xfrm>
                <a:off x="1745520" y="2699860"/>
                <a:ext cx="4137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00462849-E0F6-10E7-0265-816513DB4327}"/>
                  </a:ext>
                </a:extLst>
              </p14:cNvPr>
              <p14:cNvContentPartPr/>
              <p14:nvPr/>
            </p14:nvContentPartPr>
            <p14:xfrm>
              <a:off x="7705320" y="2752780"/>
              <a:ext cx="1078560" cy="37800"/>
            </p14:xfrm>
          </p:contentPart>
        </mc:Choice>
        <mc:Fallback>
          <p:pic>
            <p:nvPicPr>
              <p:cNvPr id="11" name="Ink 10">
                <a:extLst>
                  <a:ext uri="{FF2B5EF4-FFF2-40B4-BE49-F238E27FC236}">
                    <a16:creationId xmlns:a16="http://schemas.microsoft.com/office/drawing/2014/main" id="{00462849-E0F6-10E7-0265-816513DB4327}"/>
                  </a:ext>
                </a:extLst>
              </p:cNvPr>
              <p:cNvPicPr/>
              <p:nvPr/>
            </p:nvPicPr>
            <p:blipFill>
              <a:blip r:embed="rId17"/>
              <a:stretch>
                <a:fillRect/>
              </a:stretch>
            </p:blipFill>
            <p:spPr>
              <a:xfrm>
                <a:off x="7687680" y="2734780"/>
                <a:ext cx="11142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2FC39575-B0B8-1086-41B5-E14F62948A0D}"/>
                  </a:ext>
                </a:extLst>
              </p14:cNvPr>
              <p14:cNvContentPartPr/>
              <p14:nvPr/>
            </p14:nvContentPartPr>
            <p14:xfrm>
              <a:off x="896640" y="3088660"/>
              <a:ext cx="5065560" cy="79200"/>
            </p14:xfrm>
          </p:contentPart>
        </mc:Choice>
        <mc:Fallback>
          <p:pic>
            <p:nvPicPr>
              <p:cNvPr id="12" name="Ink 11">
                <a:extLst>
                  <a:ext uri="{FF2B5EF4-FFF2-40B4-BE49-F238E27FC236}">
                    <a16:creationId xmlns:a16="http://schemas.microsoft.com/office/drawing/2014/main" id="{2FC39575-B0B8-1086-41B5-E14F62948A0D}"/>
                  </a:ext>
                </a:extLst>
              </p:cNvPr>
              <p:cNvPicPr/>
              <p:nvPr/>
            </p:nvPicPr>
            <p:blipFill>
              <a:blip r:embed="rId19"/>
              <a:stretch>
                <a:fillRect/>
              </a:stretch>
            </p:blipFill>
            <p:spPr>
              <a:xfrm>
                <a:off x="879000" y="3071020"/>
                <a:ext cx="5101200" cy="114840"/>
              </a:xfrm>
              <a:prstGeom prst="rect">
                <a:avLst/>
              </a:prstGeom>
            </p:spPr>
          </p:pic>
        </mc:Fallback>
      </mc:AlternateContent>
    </p:spTree>
    <p:extLst>
      <p:ext uri="{BB962C8B-B14F-4D97-AF65-F5344CB8AC3E}">
        <p14:creationId xmlns:p14="http://schemas.microsoft.com/office/powerpoint/2010/main" val="77746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2ADCACE-9F7F-099C-204B-7BB12D636A2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F4C4194-2724-D537-2987-A5FC4F894CE6}"/>
              </a:ext>
            </a:extLst>
          </p:cNvPr>
          <p:cNvSpPr/>
          <p:nvPr/>
        </p:nvSpPr>
        <p:spPr>
          <a:xfrm>
            <a:off x="0" y="0"/>
            <a:ext cx="9821650" cy="647065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FCABB2-4124-E955-2DFC-18A84FEC2B4A}"/>
              </a:ext>
            </a:extLst>
          </p:cNvPr>
          <p:cNvSpPr txBox="1"/>
          <p:nvPr/>
        </p:nvSpPr>
        <p:spPr>
          <a:xfrm>
            <a:off x="227700" y="0"/>
            <a:ext cx="9366250" cy="6101670"/>
          </a:xfrm>
          <a:prstGeom prst="rect">
            <a:avLst/>
          </a:prstGeom>
          <a:noFill/>
        </p:spPr>
        <p:txBody>
          <a:bodyPr wrap="square" rtlCol="0">
            <a:spAutoFit/>
          </a:bodyPr>
          <a:lstStyle/>
          <a:p>
            <a:r>
              <a:rPr lang="en-US" sz="2800" b="1">
                <a:solidFill>
                  <a:srgbClr val="FFC000"/>
                </a:solidFill>
                <a:cs typeface="+mj-cs"/>
              </a:rPr>
              <a:t>Babylonian Talmud, Yoma 86a-b</a:t>
            </a:r>
          </a:p>
          <a:p>
            <a:r>
              <a:rPr lang="en-US" sz="2200">
                <a:solidFill>
                  <a:srgbClr val="FFC000"/>
                </a:solidFill>
                <a:cs typeface="+mj-cs"/>
              </a:rPr>
              <a:t>R. Johanan said: Great is repentance, for it brings healing to the world … R. Johanan further said: Great is repentance, for it reaches up to the Throne of Glory … R. Johanan also said: Great is repentance, for it brings redemption nearer … R. Johanan said in the name of R. Simeon b. Yohai: Great is repentance, for on account of an individual who repents the whole world is forgiven. </a:t>
            </a:r>
          </a:p>
          <a:p>
            <a:endParaRPr lang="en-US" sz="1050" b="1">
              <a:solidFill>
                <a:srgbClr val="FFC000"/>
              </a:solidFill>
              <a:cs typeface="+mj-cs"/>
            </a:endParaRPr>
          </a:p>
          <a:p>
            <a:r>
              <a:rPr lang="en-US" sz="2800" b="1">
                <a:solidFill>
                  <a:srgbClr val="92D050"/>
                </a:solidFill>
                <a:cs typeface="+mj-cs"/>
              </a:rPr>
              <a:t>Midrash Rabbah, Ecclesiastes 7:19</a:t>
            </a:r>
          </a:p>
          <a:p>
            <a:r>
              <a:rPr lang="en-US" sz="2200">
                <a:solidFill>
                  <a:srgbClr val="92D050"/>
                </a:solidFill>
                <a:cs typeface="+mj-cs"/>
              </a:rPr>
              <a:t>R. Eliezer the Great says: Whoever has the Torah but lacks the service of God and deeds of kindness is like one who holds a deed of purchase for a grave in his hand. </a:t>
            </a:r>
          </a:p>
          <a:p>
            <a:endParaRPr lang="en-US" sz="1000" b="1">
              <a:solidFill>
                <a:srgbClr val="FFC000"/>
              </a:solidFill>
              <a:cs typeface="+mj-cs"/>
            </a:endParaRPr>
          </a:p>
          <a:p>
            <a:r>
              <a:rPr lang="en-US" sz="2800" b="1">
                <a:solidFill>
                  <a:srgbClr val="00B0F0"/>
                </a:solidFill>
                <a:cs typeface="+mj-cs"/>
              </a:rPr>
              <a:t>Mishnah, Yoma 8:9</a:t>
            </a:r>
          </a:p>
          <a:p>
            <a:r>
              <a:rPr lang="en-US" sz="2200">
                <a:solidFill>
                  <a:srgbClr val="00B0F0"/>
                </a:solidFill>
                <a:cs typeface="+mj-cs"/>
              </a:rPr>
              <a:t>R. Akiba said: Happy are ye, O Israel: before whom do ye cleanse yourselves, and who cleanses you? Your Father who is in heaven, as it is said, And I will sprinkle clean water upon you, and ye shall be clean. And it says, O hope of Israel, the Lord! Even as a fountain renders unclean things clean, so does the Holy One, blessed be He, render Israel clean. </a:t>
            </a:r>
          </a:p>
        </p:txBody>
      </p:sp>
      <p:sp>
        <p:nvSpPr>
          <p:cNvPr id="8" name="TextBox 7">
            <a:extLst>
              <a:ext uri="{FF2B5EF4-FFF2-40B4-BE49-F238E27FC236}">
                <a16:creationId xmlns:a16="http://schemas.microsoft.com/office/drawing/2014/main" id="{7B79728F-2A82-8DFE-717C-1EFF3CF33A7F}"/>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32335148-1F66-D8D1-2FD9-95FCDE19FFF2}"/>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F0B0AD67-F57C-3B6A-5245-09505DE021EE}"/>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F0B0AD67-F57C-3B6A-5245-09505DE021EE}"/>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DA78E9B0-1814-9FC7-3BD7-D30AF6857AE8}"/>
                  </a:ext>
                </a:extLst>
              </p14:cNvPr>
              <p14:cNvContentPartPr/>
              <p14:nvPr/>
            </p14:nvContentPartPr>
            <p14:xfrm>
              <a:off x="3188760" y="1052140"/>
              <a:ext cx="1617480" cy="112320"/>
            </p14:xfrm>
          </p:contentPart>
        </mc:Choice>
        <mc:Fallback>
          <p:pic>
            <p:nvPicPr>
              <p:cNvPr id="2" name="Ink 1">
                <a:extLst>
                  <a:ext uri="{FF2B5EF4-FFF2-40B4-BE49-F238E27FC236}">
                    <a16:creationId xmlns:a16="http://schemas.microsoft.com/office/drawing/2014/main" id="{DA78E9B0-1814-9FC7-3BD7-D30AF6857AE8}"/>
                  </a:ext>
                </a:extLst>
              </p:cNvPr>
              <p:cNvPicPr/>
              <p:nvPr/>
            </p:nvPicPr>
            <p:blipFill>
              <a:blip r:embed="rId7"/>
              <a:stretch>
                <a:fillRect/>
              </a:stretch>
            </p:blipFill>
            <p:spPr>
              <a:xfrm>
                <a:off x="3171120" y="1034500"/>
                <a:ext cx="1653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A41BCF6-A619-F837-7F2F-07B50BFBA4F4}"/>
                  </a:ext>
                </a:extLst>
              </p14:cNvPr>
              <p14:cNvContentPartPr/>
              <p14:nvPr/>
            </p14:nvContentPartPr>
            <p14:xfrm>
              <a:off x="4604640" y="1467580"/>
              <a:ext cx="1035360" cy="57960"/>
            </p14:xfrm>
          </p:contentPart>
        </mc:Choice>
        <mc:Fallback>
          <p:pic>
            <p:nvPicPr>
              <p:cNvPr id="4" name="Ink 3">
                <a:extLst>
                  <a:ext uri="{FF2B5EF4-FFF2-40B4-BE49-F238E27FC236}">
                    <a16:creationId xmlns:a16="http://schemas.microsoft.com/office/drawing/2014/main" id="{AA41BCF6-A619-F837-7F2F-07B50BFBA4F4}"/>
                  </a:ext>
                </a:extLst>
              </p:cNvPr>
              <p:cNvPicPr/>
              <p:nvPr/>
            </p:nvPicPr>
            <p:blipFill>
              <a:blip r:embed="rId9"/>
              <a:stretch>
                <a:fillRect/>
              </a:stretch>
            </p:blipFill>
            <p:spPr>
              <a:xfrm>
                <a:off x="4586640" y="1449580"/>
                <a:ext cx="1071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6C70BACA-02AF-3AE3-F104-406CFF52C95B}"/>
                  </a:ext>
                </a:extLst>
              </p14:cNvPr>
              <p14:cNvContentPartPr/>
              <p14:nvPr/>
            </p14:nvContentPartPr>
            <p14:xfrm>
              <a:off x="8158200" y="1816780"/>
              <a:ext cx="951120" cy="26280"/>
            </p14:xfrm>
          </p:contentPart>
        </mc:Choice>
        <mc:Fallback>
          <p:pic>
            <p:nvPicPr>
              <p:cNvPr id="5" name="Ink 4">
                <a:extLst>
                  <a:ext uri="{FF2B5EF4-FFF2-40B4-BE49-F238E27FC236}">
                    <a16:creationId xmlns:a16="http://schemas.microsoft.com/office/drawing/2014/main" id="{6C70BACA-02AF-3AE3-F104-406CFF52C95B}"/>
                  </a:ext>
                </a:extLst>
              </p:cNvPr>
              <p:cNvPicPr/>
              <p:nvPr/>
            </p:nvPicPr>
            <p:blipFill>
              <a:blip r:embed="rId11"/>
              <a:stretch>
                <a:fillRect/>
              </a:stretch>
            </p:blipFill>
            <p:spPr>
              <a:xfrm>
                <a:off x="8140200" y="1799140"/>
                <a:ext cx="986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B4129811-A31C-1B14-3F77-0FC75EEC0DA5}"/>
                  </a:ext>
                </a:extLst>
              </p14:cNvPr>
              <p14:cNvContentPartPr/>
              <p14:nvPr/>
            </p14:nvContentPartPr>
            <p14:xfrm>
              <a:off x="4858800" y="2150140"/>
              <a:ext cx="3277440" cy="66600"/>
            </p14:xfrm>
          </p:contentPart>
        </mc:Choice>
        <mc:Fallback>
          <p:pic>
            <p:nvPicPr>
              <p:cNvPr id="7" name="Ink 6">
                <a:extLst>
                  <a:ext uri="{FF2B5EF4-FFF2-40B4-BE49-F238E27FC236}">
                    <a16:creationId xmlns:a16="http://schemas.microsoft.com/office/drawing/2014/main" id="{B4129811-A31C-1B14-3F77-0FC75EEC0DA5}"/>
                  </a:ext>
                </a:extLst>
              </p:cNvPr>
              <p:cNvPicPr/>
              <p:nvPr/>
            </p:nvPicPr>
            <p:blipFill>
              <a:blip r:embed="rId13"/>
              <a:stretch>
                <a:fillRect/>
              </a:stretch>
            </p:blipFill>
            <p:spPr>
              <a:xfrm>
                <a:off x="4841160" y="2132140"/>
                <a:ext cx="3313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24770707-7EA8-11D1-D78A-147E5D69B02A}"/>
                  </a:ext>
                </a:extLst>
              </p14:cNvPr>
              <p14:cNvContentPartPr/>
              <p14:nvPr/>
            </p14:nvContentPartPr>
            <p14:xfrm>
              <a:off x="3177600" y="784300"/>
              <a:ext cx="1049400" cy="51120"/>
            </p14:xfrm>
          </p:contentPart>
        </mc:Choice>
        <mc:Fallback>
          <p:pic>
            <p:nvPicPr>
              <p:cNvPr id="9" name="Ink 8">
                <a:extLst>
                  <a:ext uri="{FF2B5EF4-FFF2-40B4-BE49-F238E27FC236}">
                    <a16:creationId xmlns:a16="http://schemas.microsoft.com/office/drawing/2014/main" id="{24770707-7EA8-11D1-D78A-147E5D69B02A}"/>
                  </a:ext>
                </a:extLst>
              </p:cNvPr>
              <p:cNvPicPr/>
              <p:nvPr/>
            </p:nvPicPr>
            <p:blipFill>
              <a:blip r:embed="rId15"/>
              <a:stretch>
                <a:fillRect/>
              </a:stretch>
            </p:blipFill>
            <p:spPr>
              <a:xfrm>
                <a:off x="3159600" y="766660"/>
                <a:ext cx="1085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7C0B70D8-F129-D664-858D-42F0F03683D4}"/>
                  </a:ext>
                </a:extLst>
              </p14:cNvPr>
              <p14:cNvContentPartPr/>
              <p14:nvPr/>
            </p14:nvContentPartPr>
            <p14:xfrm>
              <a:off x="2508000" y="4950220"/>
              <a:ext cx="3525120" cy="72000"/>
            </p14:xfrm>
          </p:contentPart>
        </mc:Choice>
        <mc:Fallback>
          <p:pic>
            <p:nvPicPr>
              <p:cNvPr id="11" name="Ink 10">
                <a:extLst>
                  <a:ext uri="{FF2B5EF4-FFF2-40B4-BE49-F238E27FC236}">
                    <a16:creationId xmlns:a16="http://schemas.microsoft.com/office/drawing/2014/main" id="{7C0B70D8-F129-D664-858D-42F0F03683D4}"/>
                  </a:ext>
                </a:extLst>
              </p:cNvPr>
              <p:cNvPicPr/>
              <p:nvPr/>
            </p:nvPicPr>
            <p:blipFill>
              <a:blip r:embed="rId17"/>
              <a:stretch>
                <a:fillRect/>
              </a:stretch>
            </p:blipFill>
            <p:spPr>
              <a:xfrm>
                <a:off x="2490000" y="4932220"/>
                <a:ext cx="3560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3EAB7DA3-B6E9-358B-0916-0F1632901451}"/>
                  </a:ext>
                </a:extLst>
              </p14:cNvPr>
              <p14:cNvContentPartPr/>
              <p14:nvPr/>
            </p14:nvContentPartPr>
            <p14:xfrm>
              <a:off x="6857520" y="5641420"/>
              <a:ext cx="1911960" cy="89280"/>
            </p14:xfrm>
          </p:contentPart>
        </mc:Choice>
        <mc:Fallback>
          <p:pic>
            <p:nvPicPr>
              <p:cNvPr id="12" name="Ink 11">
                <a:extLst>
                  <a:ext uri="{FF2B5EF4-FFF2-40B4-BE49-F238E27FC236}">
                    <a16:creationId xmlns:a16="http://schemas.microsoft.com/office/drawing/2014/main" id="{3EAB7DA3-B6E9-358B-0916-0F1632901451}"/>
                  </a:ext>
                </a:extLst>
              </p:cNvPr>
              <p:cNvPicPr/>
              <p:nvPr/>
            </p:nvPicPr>
            <p:blipFill>
              <a:blip r:embed="rId19"/>
              <a:stretch>
                <a:fillRect/>
              </a:stretch>
            </p:blipFill>
            <p:spPr>
              <a:xfrm>
                <a:off x="6839520" y="5623420"/>
                <a:ext cx="19476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766EDFAD-4CCA-4438-3A31-0558BEE5D41F}"/>
                  </a:ext>
                </a:extLst>
              </p14:cNvPr>
              <p14:cNvContentPartPr/>
              <p14:nvPr/>
            </p14:nvContentPartPr>
            <p14:xfrm>
              <a:off x="446640" y="5964340"/>
              <a:ext cx="3378960" cy="74880"/>
            </p14:xfrm>
          </p:contentPart>
        </mc:Choice>
        <mc:Fallback>
          <p:pic>
            <p:nvPicPr>
              <p:cNvPr id="13" name="Ink 12">
                <a:extLst>
                  <a:ext uri="{FF2B5EF4-FFF2-40B4-BE49-F238E27FC236}">
                    <a16:creationId xmlns:a16="http://schemas.microsoft.com/office/drawing/2014/main" id="{766EDFAD-4CCA-4438-3A31-0558BEE5D41F}"/>
                  </a:ext>
                </a:extLst>
              </p:cNvPr>
              <p:cNvPicPr/>
              <p:nvPr/>
            </p:nvPicPr>
            <p:blipFill>
              <a:blip r:embed="rId21"/>
              <a:stretch>
                <a:fillRect/>
              </a:stretch>
            </p:blipFill>
            <p:spPr>
              <a:xfrm>
                <a:off x="428640" y="5946700"/>
                <a:ext cx="3414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5DF3F484-379E-7AD8-0AA4-7BC057235DB4}"/>
                  </a:ext>
                </a:extLst>
              </p14:cNvPr>
              <p14:cNvContentPartPr/>
              <p14:nvPr/>
            </p14:nvContentPartPr>
            <p14:xfrm>
              <a:off x="999960" y="2119540"/>
              <a:ext cx="7160760" cy="135000"/>
            </p14:xfrm>
          </p:contentPart>
        </mc:Choice>
        <mc:Fallback>
          <p:pic>
            <p:nvPicPr>
              <p:cNvPr id="14" name="Ink 13">
                <a:extLst>
                  <a:ext uri="{FF2B5EF4-FFF2-40B4-BE49-F238E27FC236}">
                    <a16:creationId xmlns:a16="http://schemas.microsoft.com/office/drawing/2014/main" id="{5DF3F484-379E-7AD8-0AA4-7BC057235DB4}"/>
                  </a:ext>
                </a:extLst>
              </p:cNvPr>
              <p:cNvPicPr/>
              <p:nvPr/>
            </p:nvPicPr>
            <p:blipFill>
              <a:blip r:embed="rId23"/>
              <a:stretch>
                <a:fillRect/>
              </a:stretch>
            </p:blipFill>
            <p:spPr>
              <a:xfrm>
                <a:off x="981960" y="2101900"/>
                <a:ext cx="7196400" cy="170640"/>
              </a:xfrm>
              <a:prstGeom prst="rect">
                <a:avLst/>
              </a:prstGeom>
            </p:spPr>
          </p:pic>
        </mc:Fallback>
      </mc:AlternateContent>
    </p:spTree>
    <p:extLst>
      <p:ext uri="{BB962C8B-B14F-4D97-AF65-F5344CB8AC3E}">
        <p14:creationId xmlns:p14="http://schemas.microsoft.com/office/powerpoint/2010/main" val="362786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185ABFA-7F1C-A8CC-D6F8-52242A69325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E26A030-9358-C128-ADA5-26427E94C2CC}"/>
              </a:ext>
            </a:extLst>
          </p:cNvPr>
          <p:cNvSpPr/>
          <p:nvPr/>
        </p:nvSpPr>
        <p:spPr>
          <a:xfrm>
            <a:off x="0" y="0"/>
            <a:ext cx="982165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8488951-FBE9-E416-0034-954D5CD045BD}"/>
              </a:ext>
            </a:extLst>
          </p:cNvPr>
          <p:cNvSpPr txBox="1"/>
          <p:nvPr/>
        </p:nvSpPr>
        <p:spPr>
          <a:xfrm>
            <a:off x="227700" y="0"/>
            <a:ext cx="9366250" cy="6278642"/>
          </a:xfrm>
          <a:prstGeom prst="rect">
            <a:avLst/>
          </a:prstGeom>
          <a:noFill/>
        </p:spPr>
        <p:txBody>
          <a:bodyPr wrap="square" rtlCol="0">
            <a:spAutoFit/>
          </a:bodyPr>
          <a:lstStyle/>
          <a:p>
            <a:r>
              <a:rPr lang="en-US" sz="2800" b="1">
                <a:solidFill>
                  <a:srgbClr val="FFC000"/>
                </a:solidFill>
                <a:cs typeface="+mj-cs"/>
              </a:rPr>
              <a:t>Babylonian Talmud, Sanhedrin 98a</a:t>
            </a:r>
          </a:p>
          <a:p>
            <a:r>
              <a:rPr lang="en-US" sz="2200">
                <a:solidFill>
                  <a:srgbClr val="FFC000"/>
                </a:solidFill>
                <a:cs typeface="+mj-cs"/>
              </a:rPr>
              <a:t>R. Joshua b. Levi met Elijah standing at the entrance of R. Simeon b. Yohai’s tomb. He asked him: Have I a portion in the world to come? He said, If this Master desires it. R. Joshua b. Levi said, I saw two, but heard the voice of a third. He then asked him, When will the Messiah come? — He said, Go and ask him himself. Where is he sitting? — At the entrance. And by what sign may I recognise him? — He is sitting among the poor lepers: all of them untie [them] all at once, and rebandage them together, whereas he unties and rebandages each separately, [before treating the next], thinking, should I be wanted, [it being time for my appearance as the Messiah] I must not be delayed [through having to bandage a number of sores]. So he went to him and greeted him, saying, Peace upon thee, Master and Teacher. Peace upon thee, O son of Levi, he replied. When wilt thou come Master? he asked. To-day, he answered. On his returning to Elijah, the latter enquired, What did he say to thee? — Peace Upon thee, O son of Levi, he answered. Thereupon he [Elijah] observed, He thereby assured thee and thy father of [a portion in] the world to come. He said, He spoke falsely to me, stating that he would come to-day, but has not. He [Elijah] answered him, This is what he said to thee, To-day, if ye will hear his voice. </a:t>
            </a:r>
          </a:p>
        </p:txBody>
      </p:sp>
      <p:sp>
        <p:nvSpPr>
          <p:cNvPr id="8" name="TextBox 7">
            <a:extLst>
              <a:ext uri="{FF2B5EF4-FFF2-40B4-BE49-F238E27FC236}">
                <a16:creationId xmlns:a16="http://schemas.microsoft.com/office/drawing/2014/main" id="{065D982D-88FD-4647-B5F4-0F01129B377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D1546B58-E4F4-5FC2-14C2-03A0752E1CFD}"/>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FF719FCC-4DB1-AE8E-2AF9-F86D82B3572A}"/>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FF719FCC-4DB1-AE8E-2AF9-F86D82B3572A}"/>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440367A7-E225-3151-A410-D6F962A9EE7A}"/>
                  </a:ext>
                </a:extLst>
              </p14:cNvPr>
              <p14:cNvContentPartPr/>
              <p14:nvPr/>
            </p14:nvContentPartPr>
            <p14:xfrm>
              <a:off x="3386760" y="1444900"/>
              <a:ext cx="10440" cy="1080"/>
            </p14:xfrm>
          </p:contentPart>
        </mc:Choice>
        <mc:Fallback>
          <p:pic>
            <p:nvPicPr>
              <p:cNvPr id="2" name="Ink 1">
                <a:extLst>
                  <a:ext uri="{FF2B5EF4-FFF2-40B4-BE49-F238E27FC236}">
                    <a16:creationId xmlns:a16="http://schemas.microsoft.com/office/drawing/2014/main" id="{440367A7-E225-3151-A410-D6F962A9EE7A}"/>
                  </a:ext>
                </a:extLst>
              </p:cNvPr>
              <p:cNvPicPr/>
              <p:nvPr/>
            </p:nvPicPr>
            <p:blipFill>
              <a:blip r:embed="rId7"/>
              <a:stretch>
                <a:fillRect/>
              </a:stretch>
            </p:blipFill>
            <p:spPr>
              <a:xfrm>
                <a:off x="3368760" y="1426900"/>
                <a:ext cx="46080" cy="36720"/>
              </a:xfrm>
              <a:prstGeom prst="rect">
                <a:avLst/>
              </a:prstGeom>
            </p:spPr>
          </p:pic>
        </mc:Fallback>
      </mc:AlternateContent>
      <p:grpSp>
        <p:nvGrpSpPr>
          <p:cNvPr id="7" name="Group 6">
            <a:extLst>
              <a:ext uri="{FF2B5EF4-FFF2-40B4-BE49-F238E27FC236}">
                <a16:creationId xmlns:a16="http://schemas.microsoft.com/office/drawing/2014/main" id="{047CDEF6-0816-B714-76A8-0A47AA840454}"/>
              </a:ext>
            </a:extLst>
          </p:cNvPr>
          <p:cNvGrpSpPr/>
          <p:nvPr/>
        </p:nvGrpSpPr>
        <p:grpSpPr>
          <a:xfrm>
            <a:off x="2747760" y="2411140"/>
            <a:ext cx="5291640" cy="87120"/>
            <a:chOff x="2747760" y="2411140"/>
            <a:chExt cx="5291640" cy="8712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F2611FAD-E021-C1EB-1D89-3DBAFC2680B4}"/>
                    </a:ext>
                  </a:extLst>
                </p14:cNvPr>
                <p14:cNvContentPartPr/>
                <p14:nvPr/>
              </p14:nvContentPartPr>
              <p14:xfrm>
                <a:off x="2747760" y="2411140"/>
                <a:ext cx="3581640" cy="60120"/>
              </p14:xfrm>
            </p:contentPart>
          </mc:Choice>
          <mc:Fallback>
            <p:pic>
              <p:nvPicPr>
                <p:cNvPr id="4" name="Ink 3">
                  <a:extLst>
                    <a:ext uri="{FF2B5EF4-FFF2-40B4-BE49-F238E27FC236}">
                      <a16:creationId xmlns:a16="http://schemas.microsoft.com/office/drawing/2014/main" id="{F2611FAD-E021-C1EB-1D89-3DBAFC2680B4}"/>
                    </a:ext>
                  </a:extLst>
                </p:cNvPr>
                <p:cNvPicPr/>
                <p:nvPr/>
              </p:nvPicPr>
              <p:blipFill>
                <a:blip r:embed="rId9"/>
                <a:stretch>
                  <a:fillRect/>
                </a:stretch>
              </p:blipFill>
              <p:spPr>
                <a:xfrm>
                  <a:off x="2730120" y="2393140"/>
                  <a:ext cx="3617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8BDA29BF-7D6B-8B48-4F14-4A4E9481E241}"/>
                    </a:ext>
                  </a:extLst>
                </p14:cNvPr>
                <p14:cNvContentPartPr/>
                <p14:nvPr/>
              </p14:nvContentPartPr>
              <p14:xfrm>
                <a:off x="6753840" y="2445340"/>
                <a:ext cx="1285560" cy="52920"/>
              </p14:xfrm>
            </p:contentPart>
          </mc:Choice>
          <mc:Fallback>
            <p:pic>
              <p:nvPicPr>
                <p:cNvPr id="5" name="Ink 4">
                  <a:extLst>
                    <a:ext uri="{FF2B5EF4-FFF2-40B4-BE49-F238E27FC236}">
                      <a16:creationId xmlns:a16="http://schemas.microsoft.com/office/drawing/2014/main" id="{8BDA29BF-7D6B-8B48-4F14-4A4E9481E241}"/>
                    </a:ext>
                  </a:extLst>
                </p:cNvPr>
                <p:cNvPicPr/>
                <p:nvPr/>
              </p:nvPicPr>
              <p:blipFill>
                <a:blip r:embed="rId11"/>
                <a:stretch>
                  <a:fillRect/>
                </a:stretch>
              </p:blipFill>
              <p:spPr>
                <a:xfrm>
                  <a:off x="6736200" y="2427700"/>
                  <a:ext cx="1321200" cy="88560"/>
                </a:xfrm>
                <a:prstGeom prst="rect">
                  <a:avLst/>
                </a:prstGeom>
              </p:spPr>
            </p:pic>
          </mc:Fallback>
        </mc:AlternateContent>
      </p:grpSp>
      <p:grpSp>
        <p:nvGrpSpPr>
          <p:cNvPr id="12" name="Group 11">
            <a:extLst>
              <a:ext uri="{FF2B5EF4-FFF2-40B4-BE49-F238E27FC236}">
                <a16:creationId xmlns:a16="http://schemas.microsoft.com/office/drawing/2014/main" id="{0BC4510B-0562-6B86-2182-8C628D091266}"/>
              </a:ext>
            </a:extLst>
          </p:cNvPr>
          <p:cNvGrpSpPr/>
          <p:nvPr/>
        </p:nvGrpSpPr>
        <p:grpSpPr>
          <a:xfrm>
            <a:off x="627720" y="2748100"/>
            <a:ext cx="7994880" cy="102960"/>
            <a:chOff x="627720" y="2748100"/>
            <a:chExt cx="7994880" cy="1029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8A45AAC-A9D8-9481-8E73-13BC4C48882B}"/>
                    </a:ext>
                  </a:extLst>
                </p14:cNvPr>
                <p14:cNvContentPartPr/>
                <p14:nvPr/>
              </p14:nvContentPartPr>
              <p14:xfrm>
                <a:off x="627720" y="2748100"/>
                <a:ext cx="4252320" cy="90000"/>
              </p14:xfrm>
            </p:contentPart>
          </mc:Choice>
          <mc:Fallback>
            <p:pic>
              <p:nvPicPr>
                <p:cNvPr id="9" name="Ink 8">
                  <a:extLst>
                    <a:ext uri="{FF2B5EF4-FFF2-40B4-BE49-F238E27FC236}">
                      <a16:creationId xmlns:a16="http://schemas.microsoft.com/office/drawing/2014/main" id="{A8A45AAC-A9D8-9481-8E73-13BC4C48882B}"/>
                    </a:ext>
                  </a:extLst>
                </p:cNvPr>
                <p:cNvPicPr/>
                <p:nvPr/>
              </p:nvPicPr>
              <p:blipFill>
                <a:blip r:embed="rId13"/>
                <a:stretch>
                  <a:fillRect/>
                </a:stretch>
              </p:blipFill>
              <p:spPr>
                <a:xfrm>
                  <a:off x="609720" y="2730100"/>
                  <a:ext cx="4287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1C56BFB-C047-0394-C75F-72AB053A3CBE}"/>
                    </a:ext>
                  </a:extLst>
                </p14:cNvPr>
                <p14:cNvContentPartPr/>
                <p14:nvPr/>
              </p14:nvContentPartPr>
              <p14:xfrm>
                <a:off x="5826480" y="2775460"/>
                <a:ext cx="2796120" cy="75600"/>
              </p14:xfrm>
            </p:contentPart>
          </mc:Choice>
          <mc:Fallback>
            <p:pic>
              <p:nvPicPr>
                <p:cNvPr id="11" name="Ink 10">
                  <a:extLst>
                    <a:ext uri="{FF2B5EF4-FFF2-40B4-BE49-F238E27FC236}">
                      <a16:creationId xmlns:a16="http://schemas.microsoft.com/office/drawing/2014/main" id="{41C56BFB-C047-0394-C75F-72AB053A3CBE}"/>
                    </a:ext>
                  </a:extLst>
                </p:cNvPr>
                <p:cNvPicPr/>
                <p:nvPr/>
              </p:nvPicPr>
              <p:blipFill>
                <a:blip r:embed="rId15"/>
                <a:stretch>
                  <a:fillRect/>
                </a:stretch>
              </p:blipFill>
              <p:spPr>
                <a:xfrm>
                  <a:off x="5808480" y="2757460"/>
                  <a:ext cx="2831760" cy="11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FFD2B7E-7B1E-6AE7-409C-CFF166CADD37}"/>
                  </a:ext>
                </a:extLst>
              </p14:cNvPr>
              <p14:cNvContentPartPr/>
              <p14:nvPr/>
            </p14:nvContentPartPr>
            <p14:xfrm>
              <a:off x="537000" y="3103420"/>
              <a:ext cx="8873640" cy="86400"/>
            </p14:xfrm>
          </p:contentPart>
        </mc:Choice>
        <mc:Fallback>
          <p:pic>
            <p:nvPicPr>
              <p:cNvPr id="13" name="Ink 12">
                <a:extLst>
                  <a:ext uri="{FF2B5EF4-FFF2-40B4-BE49-F238E27FC236}">
                    <a16:creationId xmlns:a16="http://schemas.microsoft.com/office/drawing/2014/main" id="{9FFD2B7E-7B1E-6AE7-409C-CFF166CADD37}"/>
                  </a:ext>
                </a:extLst>
              </p:cNvPr>
              <p:cNvPicPr/>
              <p:nvPr/>
            </p:nvPicPr>
            <p:blipFill>
              <a:blip r:embed="rId17"/>
              <a:stretch>
                <a:fillRect/>
              </a:stretch>
            </p:blipFill>
            <p:spPr>
              <a:xfrm>
                <a:off x="519000" y="3085780"/>
                <a:ext cx="8909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FE37BC6-A21B-9104-ADA8-8F6CEBD8FD4D}"/>
                  </a:ext>
                </a:extLst>
              </p14:cNvPr>
              <p14:cNvContentPartPr/>
              <p14:nvPr/>
            </p14:nvContentPartPr>
            <p14:xfrm>
              <a:off x="278880" y="3460180"/>
              <a:ext cx="4507560" cy="131760"/>
            </p14:xfrm>
          </p:contentPart>
        </mc:Choice>
        <mc:Fallback>
          <p:pic>
            <p:nvPicPr>
              <p:cNvPr id="14" name="Ink 13">
                <a:extLst>
                  <a:ext uri="{FF2B5EF4-FFF2-40B4-BE49-F238E27FC236}">
                    <a16:creationId xmlns:a16="http://schemas.microsoft.com/office/drawing/2014/main" id="{2FE37BC6-A21B-9104-ADA8-8F6CEBD8FD4D}"/>
                  </a:ext>
                </a:extLst>
              </p:cNvPr>
              <p:cNvPicPr/>
              <p:nvPr/>
            </p:nvPicPr>
            <p:blipFill>
              <a:blip r:embed="rId19"/>
              <a:stretch>
                <a:fillRect/>
              </a:stretch>
            </p:blipFill>
            <p:spPr>
              <a:xfrm>
                <a:off x="260880" y="3442180"/>
                <a:ext cx="4543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2359323-8D7F-E226-3975-CFA65952A7F8}"/>
                  </a:ext>
                </a:extLst>
              </p14:cNvPr>
              <p14:cNvContentPartPr/>
              <p14:nvPr/>
            </p14:nvContentPartPr>
            <p14:xfrm>
              <a:off x="6018000" y="5175580"/>
              <a:ext cx="454320" cy="9000"/>
            </p14:xfrm>
          </p:contentPart>
        </mc:Choice>
        <mc:Fallback>
          <p:pic>
            <p:nvPicPr>
              <p:cNvPr id="15" name="Ink 14">
                <a:extLst>
                  <a:ext uri="{FF2B5EF4-FFF2-40B4-BE49-F238E27FC236}">
                    <a16:creationId xmlns:a16="http://schemas.microsoft.com/office/drawing/2014/main" id="{F2359323-8D7F-E226-3975-CFA65952A7F8}"/>
                  </a:ext>
                </a:extLst>
              </p:cNvPr>
              <p:cNvPicPr/>
              <p:nvPr/>
            </p:nvPicPr>
            <p:blipFill>
              <a:blip r:embed="rId21"/>
              <a:stretch>
                <a:fillRect/>
              </a:stretch>
            </p:blipFill>
            <p:spPr>
              <a:xfrm>
                <a:off x="6000360" y="5157580"/>
                <a:ext cx="489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FAE9758F-C563-0E00-23A1-CA3BB6A77975}"/>
                  </a:ext>
                </a:extLst>
              </p14:cNvPr>
              <p14:cNvContentPartPr/>
              <p14:nvPr/>
            </p14:nvContentPartPr>
            <p14:xfrm>
              <a:off x="2780160" y="759100"/>
              <a:ext cx="571320" cy="65880"/>
            </p14:xfrm>
          </p:contentPart>
        </mc:Choice>
        <mc:Fallback>
          <p:pic>
            <p:nvPicPr>
              <p:cNvPr id="19" name="Ink 18">
                <a:extLst>
                  <a:ext uri="{FF2B5EF4-FFF2-40B4-BE49-F238E27FC236}">
                    <a16:creationId xmlns:a16="http://schemas.microsoft.com/office/drawing/2014/main" id="{FAE9758F-C563-0E00-23A1-CA3BB6A77975}"/>
                  </a:ext>
                </a:extLst>
              </p:cNvPr>
              <p:cNvPicPr/>
              <p:nvPr/>
            </p:nvPicPr>
            <p:blipFill>
              <a:blip r:embed="rId23"/>
              <a:stretch>
                <a:fillRect/>
              </a:stretch>
            </p:blipFill>
            <p:spPr>
              <a:xfrm>
                <a:off x="2762520" y="741100"/>
                <a:ext cx="606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2DC6A78A-7EEE-4F75-A84E-EAE19B32DEF6}"/>
                  </a:ext>
                </a:extLst>
              </p14:cNvPr>
              <p14:cNvContentPartPr/>
              <p14:nvPr/>
            </p14:nvContentPartPr>
            <p14:xfrm>
              <a:off x="9447000" y="2024860"/>
              <a:ext cx="174960" cy="1557720"/>
            </p14:xfrm>
          </p:contentPart>
        </mc:Choice>
        <mc:Fallback>
          <p:pic>
            <p:nvPicPr>
              <p:cNvPr id="20" name="Ink 19">
                <a:extLst>
                  <a:ext uri="{FF2B5EF4-FFF2-40B4-BE49-F238E27FC236}">
                    <a16:creationId xmlns:a16="http://schemas.microsoft.com/office/drawing/2014/main" id="{2DC6A78A-7EEE-4F75-A84E-EAE19B32DEF6}"/>
                  </a:ext>
                </a:extLst>
              </p:cNvPr>
              <p:cNvPicPr/>
              <p:nvPr/>
            </p:nvPicPr>
            <p:blipFill>
              <a:blip r:embed="rId25"/>
              <a:stretch>
                <a:fillRect/>
              </a:stretch>
            </p:blipFill>
            <p:spPr>
              <a:xfrm>
                <a:off x="9429360" y="2006860"/>
                <a:ext cx="210600" cy="1593360"/>
              </a:xfrm>
              <a:prstGeom prst="rect">
                <a:avLst/>
              </a:prstGeom>
            </p:spPr>
          </p:pic>
        </mc:Fallback>
      </mc:AlternateContent>
      <p:grpSp>
        <p:nvGrpSpPr>
          <p:cNvPr id="22" name="Group 21">
            <a:extLst>
              <a:ext uri="{FF2B5EF4-FFF2-40B4-BE49-F238E27FC236}">
                <a16:creationId xmlns:a16="http://schemas.microsoft.com/office/drawing/2014/main" id="{7F77DDEB-F696-FDA8-18F7-01D0A6A376AB}"/>
              </a:ext>
            </a:extLst>
          </p:cNvPr>
          <p:cNvGrpSpPr/>
          <p:nvPr/>
        </p:nvGrpSpPr>
        <p:grpSpPr>
          <a:xfrm>
            <a:off x="5175960" y="5792260"/>
            <a:ext cx="3716280" cy="444600"/>
            <a:chOff x="5175960" y="5792260"/>
            <a:chExt cx="3716280" cy="444600"/>
          </a:xfrm>
        </p:grpSpPr>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EB0B1D05-9FF0-C92C-50B2-0547E7DCE7B0}"/>
                    </a:ext>
                  </a:extLst>
                </p14:cNvPr>
                <p14:cNvContentPartPr/>
                <p14:nvPr/>
              </p14:nvContentPartPr>
              <p14:xfrm>
                <a:off x="5482680" y="6196900"/>
                <a:ext cx="25200" cy="3600"/>
              </p14:xfrm>
            </p:contentPart>
          </mc:Choice>
          <mc:Fallback>
            <p:pic>
              <p:nvPicPr>
                <p:cNvPr id="16" name="Ink 15">
                  <a:extLst>
                    <a:ext uri="{FF2B5EF4-FFF2-40B4-BE49-F238E27FC236}">
                      <a16:creationId xmlns:a16="http://schemas.microsoft.com/office/drawing/2014/main" id="{EB0B1D05-9FF0-C92C-50B2-0547E7DCE7B0}"/>
                    </a:ext>
                  </a:extLst>
                </p:cNvPr>
                <p:cNvPicPr/>
                <p:nvPr/>
              </p:nvPicPr>
              <p:blipFill>
                <a:blip r:embed="rId27"/>
                <a:stretch>
                  <a:fillRect/>
                </a:stretch>
              </p:blipFill>
              <p:spPr>
                <a:xfrm>
                  <a:off x="5464680" y="6179260"/>
                  <a:ext cx="60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B81B3CD9-98F7-F352-7C2E-3573885A3A39}"/>
                    </a:ext>
                  </a:extLst>
                </p14:cNvPr>
                <p14:cNvContentPartPr/>
                <p14:nvPr/>
              </p14:nvContentPartPr>
              <p14:xfrm>
                <a:off x="5373600" y="6127060"/>
                <a:ext cx="3173400" cy="109800"/>
              </p14:xfrm>
            </p:contentPart>
          </mc:Choice>
          <mc:Fallback>
            <p:pic>
              <p:nvPicPr>
                <p:cNvPr id="17" name="Ink 16">
                  <a:extLst>
                    <a:ext uri="{FF2B5EF4-FFF2-40B4-BE49-F238E27FC236}">
                      <a16:creationId xmlns:a16="http://schemas.microsoft.com/office/drawing/2014/main" id="{B81B3CD9-98F7-F352-7C2E-3573885A3A39}"/>
                    </a:ext>
                  </a:extLst>
                </p:cNvPr>
                <p:cNvPicPr/>
                <p:nvPr/>
              </p:nvPicPr>
              <p:blipFill>
                <a:blip r:embed="rId29"/>
                <a:stretch>
                  <a:fillRect/>
                </a:stretch>
              </p:blipFill>
              <p:spPr>
                <a:xfrm>
                  <a:off x="5355960" y="6109060"/>
                  <a:ext cx="3209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6917C114-D280-3F75-27EB-04532691586F}"/>
                    </a:ext>
                  </a:extLst>
                </p14:cNvPr>
                <p14:cNvContentPartPr/>
                <p14:nvPr/>
              </p14:nvContentPartPr>
              <p14:xfrm>
                <a:off x="5175960" y="5792260"/>
                <a:ext cx="3716280" cy="434880"/>
              </p14:xfrm>
            </p:contentPart>
          </mc:Choice>
          <mc:Fallback>
            <p:pic>
              <p:nvPicPr>
                <p:cNvPr id="21" name="Ink 20">
                  <a:extLst>
                    <a:ext uri="{FF2B5EF4-FFF2-40B4-BE49-F238E27FC236}">
                      <a16:creationId xmlns:a16="http://schemas.microsoft.com/office/drawing/2014/main" id="{6917C114-D280-3F75-27EB-04532691586F}"/>
                    </a:ext>
                  </a:extLst>
                </p:cNvPr>
                <p:cNvPicPr/>
                <p:nvPr/>
              </p:nvPicPr>
              <p:blipFill>
                <a:blip r:embed="rId31"/>
                <a:stretch>
                  <a:fillRect/>
                </a:stretch>
              </p:blipFill>
              <p:spPr>
                <a:xfrm>
                  <a:off x="5158320" y="5774620"/>
                  <a:ext cx="3751920" cy="470520"/>
                </a:xfrm>
                <a:prstGeom prst="rect">
                  <a:avLst/>
                </a:prstGeom>
              </p:spPr>
            </p:pic>
          </mc:Fallback>
        </mc:AlternateContent>
      </p:grpSp>
    </p:spTree>
    <p:extLst>
      <p:ext uri="{BB962C8B-B14F-4D97-AF65-F5344CB8AC3E}">
        <p14:creationId xmlns:p14="http://schemas.microsoft.com/office/powerpoint/2010/main" val="237398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2D1C2D5-9318-A7A3-0870-BBF70A91A72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B681219-C4DE-FCC5-30A0-B2BC362F35D2}"/>
              </a:ext>
            </a:extLst>
          </p:cNvPr>
          <p:cNvSpPr/>
          <p:nvPr/>
        </p:nvSpPr>
        <p:spPr>
          <a:xfrm>
            <a:off x="0" y="0"/>
            <a:ext cx="982165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5580C3-22F8-C636-417B-9BE111B9918D}"/>
              </a:ext>
            </a:extLst>
          </p:cNvPr>
          <p:cNvSpPr txBox="1"/>
          <p:nvPr/>
        </p:nvSpPr>
        <p:spPr>
          <a:xfrm>
            <a:off x="227700" y="103291"/>
            <a:ext cx="9366250" cy="6001643"/>
          </a:xfrm>
          <a:prstGeom prst="rect">
            <a:avLst/>
          </a:prstGeom>
          <a:noFill/>
        </p:spPr>
        <p:txBody>
          <a:bodyPr wrap="square" rtlCol="0">
            <a:spAutoFit/>
          </a:bodyPr>
          <a:lstStyle/>
          <a:p>
            <a:r>
              <a:rPr lang="en-US" sz="2800" b="1">
                <a:solidFill>
                  <a:srgbClr val="FFC000"/>
                </a:solidFill>
                <a:cs typeface="+mj-cs"/>
              </a:rPr>
              <a:t>Romans 3:23–24  </a:t>
            </a:r>
          </a:p>
          <a:p>
            <a:r>
              <a:rPr lang="en-US" sz="2300">
                <a:solidFill>
                  <a:srgbClr val="FFC000"/>
                </a:solidFill>
                <a:cs typeface="+mj-cs"/>
              </a:rPr>
              <a:t>3:23 For all have sinned, and come short of the glory of God; 3:24 Being justified freely by his grace through the redemption that is in Christ Jesus: (KJV </a:t>
            </a:r>
            <a:r>
              <a:rPr lang="en-US" sz="2300">
                <a:solidFill>
                  <a:srgbClr val="00B0F0"/>
                </a:solidFill>
                <a:cs typeface="+mj-cs"/>
              </a:rPr>
              <a:t>23 </a:t>
            </a:r>
            <a:r>
              <a:rPr lang="el-GR" sz="2300">
                <a:solidFill>
                  <a:srgbClr val="00B0F0"/>
                </a:solidFill>
                <a:cs typeface="+mj-cs"/>
              </a:rPr>
              <a:t>πάντες γὰρ ἥμαρτον καὶ ὑστεροῦνται τῆς δόξης τοῦ θεοῦ* 24 δικαιούμενοι δωρεὰν τῇ αὐτοῦ χάριτι διὰ τῆς ἀπολυτρώσεως τῆς ἐν Χριστῷ Ἰησοῦ·*</a:t>
            </a:r>
            <a:r>
              <a:rPr lang="el-GR" sz="2300">
                <a:solidFill>
                  <a:srgbClr val="FFC000"/>
                </a:solidFill>
                <a:cs typeface="+mj-cs"/>
              </a:rPr>
              <a:t>)</a:t>
            </a:r>
          </a:p>
          <a:p>
            <a:endParaRPr lang="el-GR" sz="1000" b="1">
              <a:solidFill>
                <a:srgbClr val="FFC000"/>
              </a:solidFill>
              <a:cs typeface="+mj-cs"/>
            </a:endParaRPr>
          </a:p>
          <a:p>
            <a:r>
              <a:rPr lang="en-US" sz="2800" b="1">
                <a:solidFill>
                  <a:srgbClr val="FFC000"/>
                </a:solidFill>
                <a:cs typeface="+mj-cs"/>
              </a:rPr>
              <a:t>Romans 6:23  </a:t>
            </a:r>
          </a:p>
          <a:p>
            <a:r>
              <a:rPr lang="en-US" sz="2300">
                <a:solidFill>
                  <a:srgbClr val="FFC000"/>
                </a:solidFill>
                <a:cs typeface="+mj-cs"/>
              </a:rPr>
              <a:t>6:23 For the wages of sin is death; but the gift of God is eternal life through Jesus Christ our Lord. (KJV </a:t>
            </a:r>
            <a:r>
              <a:rPr lang="en-US" sz="2300">
                <a:solidFill>
                  <a:srgbClr val="00B0F0"/>
                </a:solidFill>
                <a:cs typeface="+mj-cs"/>
              </a:rPr>
              <a:t>23 </a:t>
            </a:r>
            <a:r>
              <a:rPr lang="el-GR" sz="2300">
                <a:solidFill>
                  <a:srgbClr val="00B0F0"/>
                </a:solidFill>
                <a:cs typeface="+mj-cs"/>
              </a:rPr>
              <a:t>τὰ γὰρ ὀψώνια τῆς ἁμαρτίας θάνατος, τὸ δὲ χάρισμα τοῦ θεοῦ ζωὴ αἰώνιος ἐν Χριστῷ Ἰησοῦ τῷ κυρίῳ ἡμῶν*.</a:t>
            </a:r>
            <a:r>
              <a:rPr lang="el-GR" sz="2300">
                <a:solidFill>
                  <a:srgbClr val="FFC000"/>
                </a:solidFill>
                <a:cs typeface="+mj-cs"/>
              </a:rPr>
              <a:t>)</a:t>
            </a:r>
          </a:p>
          <a:p>
            <a:endParaRPr lang="el-GR" sz="1000" b="1">
              <a:solidFill>
                <a:srgbClr val="FFC000"/>
              </a:solidFill>
              <a:cs typeface="+mj-cs"/>
            </a:endParaRPr>
          </a:p>
          <a:p>
            <a:r>
              <a:rPr lang="en-US" sz="2800" b="1">
                <a:solidFill>
                  <a:srgbClr val="FFC000"/>
                </a:solidFill>
                <a:cs typeface="+mj-cs"/>
              </a:rPr>
              <a:t>Ephesians 2:8–9  </a:t>
            </a:r>
          </a:p>
          <a:p>
            <a:r>
              <a:rPr lang="en-US" sz="2300">
                <a:solidFill>
                  <a:srgbClr val="FFC000"/>
                </a:solidFill>
                <a:cs typeface="+mj-cs"/>
              </a:rPr>
              <a:t>2:8 For by grace are ye saved through faith; and that not of yourselves: it is the gift of God: 2:9 Not of works, lest any man should boast. (KJV </a:t>
            </a:r>
            <a:r>
              <a:rPr lang="en-US" sz="2300">
                <a:solidFill>
                  <a:srgbClr val="00B0F0"/>
                </a:solidFill>
                <a:cs typeface="+mj-cs"/>
              </a:rPr>
              <a:t>8 </a:t>
            </a:r>
            <a:r>
              <a:rPr lang="el-GR" sz="2300">
                <a:solidFill>
                  <a:srgbClr val="00B0F0"/>
                </a:solidFill>
                <a:cs typeface="+mj-cs"/>
              </a:rPr>
              <a:t>Τῇ γὰρ χάριτί ἐστε σεσῳσμένοι διὰ ⸆ πίστεως· καὶ τοῦτο οὐκ ἐξ ὑμῶν,* θεοῦ τὸ δῶρον· 9 οὐκ ἐξ ἔργων, ἵνα μή τις καυχήσηται.*</a:t>
            </a:r>
            <a:r>
              <a:rPr lang="el-GR" sz="2300">
                <a:solidFill>
                  <a:srgbClr val="FFC000"/>
                </a:solidFill>
                <a:cs typeface="+mj-cs"/>
              </a:rPr>
              <a:t>)</a:t>
            </a:r>
          </a:p>
        </p:txBody>
      </p:sp>
      <p:sp>
        <p:nvSpPr>
          <p:cNvPr id="8" name="TextBox 7">
            <a:extLst>
              <a:ext uri="{FF2B5EF4-FFF2-40B4-BE49-F238E27FC236}">
                <a16:creationId xmlns:a16="http://schemas.microsoft.com/office/drawing/2014/main" id="{8729A67C-6AC8-160E-0D64-DA0285C55AF2}"/>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C62D57C3-29DE-3B91-72AB-4A3E9EDE9843}"/>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D5EFD57-36AA-B35A-678D-EB5304342F89}"/>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D5EFD57-36AA-B35A-678D-EB5304342F89}"/>
                  </a:ext>
                </a:extLst>
              </p:cNvPr>
              <p:cNvPicPr/>
              <p:nvPr/>
            </p:nvPicPr>
            <p:blipFill>
              <a:blip r:embed="rId5"/>
              <a:stretch>
                <a:fillRect/>
              </a:stretch>
            </p:blipFill>
            <p:spPr>
              <a:xfrm>
                <a:off x="-649200" y="5725300"/>
                <a:ext cx="64440" cy="65520"/>
              </a:xfrm>
              <a:prstGeom prst="rect">
                <a:avLst/>
              </a:prstGeom>
            </p:spPr>
          </p:pic>
        </mc:Fallback>
      </mc:AlternateContent>
      <p:grpSp>
        <p:nvGrpSpPr>
          <p:cNvPr id="5" name="Group 4">
            <a:extLst>
              <a:ext uri="{FF2B5EF4-FFF2-40B4-BE49-F238E27FC236}">
                <a16:creationId xmlns:a16="http://schemas.microsoft.com/office/drawing/2014/main" id="{79527049-5E4D-E87F-28B9-3175CF32A7ED}"/>
              </a:ext>
            </a:extLst>
          </p:cNvPr>
          <p:cNvGrpSpPr/>
          <p:nvPr/>
        </p:nvGrpSpPr>
        <p:grpSpPr>
          <a:xfrm>
            <a:off x="1055040" y="872500"/>
            <a:ext cx="6088680" cy="108000"/>
            <a:chOff x="1055040" y="872500"/>
            <a:chExt cx="6088680" cy="10800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B6CC5063-0552-671F-CD62-FBB052479868}"/>
                    </a:ext>
                  </a:extLst>
                </p14:cNvPr>
                <p14:cNvContentPartPr/>
                <p14:nvPr/>
              </p14:nvContentPartPr>
              <p14:xfrm>
                <a:off x="1055040" y="872500"/>
                <a:ext cx="1846080" cy="70920"/>
              </p14:xfrm>
            </p:contentPart>
          </mc:Choice>
          <mc:Fallback>
            <p:pic>
              <p:nvPicPr>
                <p:cNvPr id="2" name="Ink 1">
                  <a:extLst>
                    <a:ext uri="{FF2B5EF4-FFF2-40B4-BE49-F238E27FC236}">
                      <a16:creationId xmlns:a16="http://schemas.microsoft.com/office/drawing/2014/main" id="{B6CC5063-0552-671F-CD62-FBB052479868}"/>
                    </a:ext>
                  </a:extLst>
                </p:cNvPr>
                <p:cNvPicPr/>
                <p:nvPr/>
              </p:nvPicPr>
              <p:blipFill>
                <a:blip r:embed="rId7"/>
                <a:stretch>
                  <a:fillRect/>
                </a:stretch>
              </p:blipFill>
              <p:spPr>
                <a:xfrm>
                  <a:off x="1037040" y="854860"/>
                  <a:ext cx="1881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23DDA85D-7D94-7631-1CB3-0DF99A040A6D}"/>
                    </a:ext>
                  </a:extLst>
                </p14:cNvPr>
                <p14:cNvContentPartPr/>
                <p14:nvPr/>
              </p14:nvContentPartPr>
              <p14:xfrm>
                <a:off x="3965640" y="913900"/>
                <a:ext cx="3178080" cy="66600"/>
              </p14:xfrm>
            </p:contentPart>
          </mc:Choice>
          <mc:Fallback>
            <p:pic>
              <p:nvPicPr>
                <p:cNvPr id="4" name="Ink 3">
                  <a:extLst>
                    <a:ext uri="{FF2B5EF4-FFF2-40B4-BE49-F238E27FC236}">
                      <a16:creationId xmlns:a16="http://schemas.microsoft.com/office/drawing/2014/main" id="{23DDA85D-7D94-7631-1CB3-0DF99A040A6D}"/>
                    </a:ext>
                  </a:extLst>
                </p:cNvPr>
                <p:cNvPicPr/>
                <p:nvPr/>
              </p:nvPicPr>
              <p:blipFill>
                <a:blip r:embed="rId9"/>
                <a:stretch>
                  <a:fillRect/>
                </a:stretch>
              </p:blipFill>
              <p:spPr>
                <a:xfrm>
                  <a:off x="3947640" y="895900"/>
                  <a:ext cx="3213720" cy="102240"/>
                </a:xfrm>
                <a:prstGeom prst="rect">
                  <a:avLst/>
                </a:prstGeom>
              </p:spPr>
            </p:pic>
          </mc:Fallback>
        </mc:AlternateContent>
      </p:grpSp>
      <p:grpSp>
        <p:nvGrpSpPr>
          <p:cNvPr id="11" name="Group 10">
            <a:extLst>
              <a:ext uri="{FF2B5EF4-FFF2-40B4-BE49-F238E27FC236}">
                <a16:creationId xmlns:a16="http://schemas.microsoft.com/office/drawing/2014/main" id="{E79B5A86-75B7-877D-756F-2AFB877F72F9}"/>
              </a:ext>
            </a:extLst>
          </p:cNvPr>
          <p:cNvGrpSpPr/>
          <p:nvPr/>
        </p:nvGrpSpPr>
        <p:grpSpPr>
          <a:xfrm>
            <a:off x="589560" y="1245460"/>
            <a:ext cx="8316000" cy="104040"/>
            <a:chOff x="589560" y="1245460"/>
            <a:chExt cx="8316000" cy="10404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E543C89-68F5-C408-301E-3B40FFC07A3E}"/>
                    </a:ext>
                  </a:extLst>
                </p14:cNvPr>
                <p14:cNvContentPartPr/>
                <p14:nvPr/>
              </p14:nvContentPartPr>
              <p14:xfrm>
                <a:off x="589560" y="1283620"/>
                <a:ext cx="2666520" cy="52560"/>
              </p14:xfrm>
            </p:contentPart>
          </mc:Choice>
          <mc:Fallback>
            <p:pic>
              <p:nvPicPr>
                <p:cNvPr id="7" name="Ink 6">
                  <a:extLst>
                    <a:ext uri="{FF2B5EF4-FFF2-40B4-BE49-F238E27FC236}">
                      <a16:creationId xmlns:a16="http://schemas.microsoft.com/office/drawing/2014/main" id="{8E543C89-68F5-C408-301E-3B40FFC07A3E}"/>
                    </a:ext>
                  </a:extLst>
                </p:cNvPr>
                <p:cNvPicPr/>
                <p:nvPr/>
              </p:nvPicPr>
              <p:blipFill>
                <a:blip r:embed="rId11"/>
                <a:stretch>
                  <a:fillRect/>
                </a:stretch>
              </p:blipFill>
              <p:spPr>
                <a:xfrm>
                  <a:off x="571560" y="1265620"/>
                  <a:ext cx="2702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0A72785-97CA-1DA3-97CD-85325F8E4EE4}"/>
                    </a:ext>
                  </a:extLst>
                </p14:cNvPr>
                <p14:cNvContentPartPr/>
                <p14:nvPr/>
              </p14:nvContentPartPr>
              <p14:xfrm>
                <a:off x="3835320" y="1245460"/>
                <a:ext cx="5070240" cy="104040"/>
              </p14:xfrm>
            </p:contentPart>
          </mc:Choice>
          <mc:Fallback>
            <p:pic>
              <p:nvPicPr>
                <p:cNvPr id="9" name="Ink 8">
                  <a:extLst>
                    <a:ext uri="{FF2B5EF4-FFF2-40B4-BE49-F238E27FC236}">
                      <a16:creationId xmlns:a16="http://schemas.microsoft.com/office/drawing/2014/main" id="{00A72785-97CA-1DA3-97CD-85325F8E4EE4}"/>
                    </a:ext>
                  </a:extLst>
                </p:cNvPr>
                <p:cNvPicPr/>
                <p:nvPr/>
              </p:nvPicPr>
              <p:blipFill>
                <a:blip r:embed="rId13"/>
                <a:stretch>
                  <a:fillRect/>
                </a:stretch>
              </p:blipFill>
              <p:spPr>
                <a:xfrm>
                  <a:off x="3817680" y="1227820"/>
                  <a:ext cx="510588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620C295-9D0B-3B65-1EBD-116622B8BBA9}"/>
                  </a:ext>
                </a:extLst>
              </p14:cNvPr>
              <p14:cNvContentPartPr/>
              <p14:nvPr/>
            </p14:nvContentPartPr>
            <p14:xfrm>
              <a:off x="5295480" y="3229060"/>
              <a:ext cx="2958840" cy="63720"/>
            </p14:xfrm>
          </p:contentPart>
        </mc:Choice>
        <mc:Fallback>
          <p:pic>
            <p:nvPicPr>
              <p:cNvPr id="12" name="Ink 11">
                <a:extLst>
                  <a:ext uri="{FF2B5EF4-FFF2-40B4-BE49-F238E27FC236}">
                    <a16:creationId xmlns:a16="http://schemas.microsoft.com/office/drawing/2014/main" id="{D620C295-9D0B-3B65-1EBD-116622B8BBA9}"/>
                  </a:ext>
                </a:extLst>
              </p:cNvPr>
              <p:cNvPicPr/>
              <p:nvPr/>
            </p:nvPicPr>
            <p:blipFill>
              <a:blip r:embed="rId15"/>
              <a:stretch>
                <a:fillRect/>
              </a:stretch>
            </p:blipFill>
            <p:spPr>
              <a:xfrm>
                <a:off x="5277840" y="3211420"/>
                <a:ext cx="2994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C7F5F7D-EA62-95F6-F7F7-2F7404BBDA46}"/>
                  </a:ext>
                </a:extLst>
              </p14:cNvPr>
              <p14:cNvContentPartPr/>
              <p14:nvPr/>
            </p14:nvContentPartPr>
            <p14:xfrm>
              <a:off x="2581440" y="5173780"/>
              <a:ext cx="1623960" cy="93600"/>
            </p14:xfrm>
          </p:contentPart>
        </mc:Choice>
        <mc:Fallback>
          <p:pic>
            <p:nvPicPr>
              <p:cNvPr id="13" name="Ink 12">
                <a:extLst>
                  <a:ext uri="{FF2B5EF4-FFF2-40B4-BE49-F238E27FC236}">
                    <a16:creationId xmlns:a16="http://schemas.microsoft.com/office/drawing/2014/main" id="{3C7F5F7D-EA62-95F6-F7F7-2F7404BBDA46}"/>
                  </a:ext>
                </a:extLst>
              </p:cNvPr>
              <p:cNvPicPr/>
              <p:nvPr/>
            </p:nvPicPr>
            <p:blipFill>
              <a:blip r:embed="rId17"/>
              <a:stretch>
                <a:fillRect/>
              </a:stretch>
            </p:blipFill>
            <p:spPr>
              <a:xfrm>
                <a:off x="2563800" y="5155780"/>
                <a:ext cx="1659600" cy="129240"/>
              </a:xfrm>
              <a:prstGeom prst="rect">
                <a:avLst/>
              </a:prstGeom>
            </p:spPr>
          </p:pic>
        </mc:Fallback>
      </mc:AlternateContent>
    </p:spTree>
    <p:extLst>
      <p:ext uri="{BB962C8B-B14F-4D97-AF65-F5344CB8AC3E}">
        <p14:creationId xmlns:p14="http://schemas.microsoft.com/office/powerpoint/2010/main" val="3626599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20337</TotalTime>
  <Words>3806</Words>
  <Application>Microsoft Office PowerPoint</Application>
  <PresentationFormat>Widescreen</PresentationFormat>
  <Paragraphs>180</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123</cp:revision>
  <dcterms:created xsi:type="dcterms:W3CDTF">2021-02-18T19:11:41Z</dcterms:created>
  <dcterms:modified xsi:type="dcterms:W3CDTF">2024-02-08T02:56:52Z</dcterms:modified>
</cp:coreProperties>
</file>