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7.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8.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notesSlides/notesSlide9.xml" ContentType="application/vnd.openxmlformats-officedocument.presentationml.notesSlide+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notesSlides/notesSlide10.xml" ContentType="application/vnd.openxmlformats-officedocument.presentationml.notesSlide+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notesSlides/notesSlide13.xml" ContentType="application/vnd.openxmlformats-officedocument.presentationml.notesSlide+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notesSlides/notesSlide14.xml" ContentType="application/vnd.openxmlformats-officedocument.presentationml.notesSlide+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notesSlides/notesSlide15.xml" ContentType="application/vnd.openxmlformats-officedocument.presentationml.notesSlide+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notesSlides/notesSlide16.xml" ContentType="application/vnd.openxmlformats-officedocument.presentationml.notesSlide+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notesSlides/notesSlide17.xml" ContentType="application/vnd.openxmlformats-officedocument.presentationml.notesSlide+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notesSlides/notesSlide18.xml" ContentType="application/vnd.openxmlformats-officedocument.presentationml.notesSlide+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notesSlides/notesSlide19.xml" ContentType="application/vnd.openxmlformats-officedocument.presentationml.notesSlide+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notesSlides/notesSlide20.xml" ContentType="application/vnd.openxmlformats-officedocument.presentationml.notesSlide+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65" r:id="rId3"/>
    <p:sldId id="268" r:id="rId4"/>
    <p:sldId id="282" r:id="rId5"/>
    <p:sldId id="272" r:id="rId6"/>
    <p:sldId id="270" r:id="rId7"/>
    <p:sldId id="283" r:id="rId8"/>
    <p:sldId id="284" r:id="rId9"/>
    <p:sldId id="285" r:id="rId10"/>
    <p:sldId id="286" r:id="rId11"/>
    <p:sldId id="271" r:id="rId12"/>
    <p:sldId id="287" r:id="rId13"/>
    <p:sldId id="288" r:id="rId14"/>
    <p:sldId id="289" r:id="rId15"/>
    <p:sldId id="290" r:id="rId16"/>
    <p:sldId id="291"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D65EE-DC4C-4082-A61A-94E9104C757C}" v="3" dt="2024-02-01T12:41:07.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6" d="100"/>
          <a:sy n="86" d="100"/>
        </p:scale>
        <p:origin x="699" y="3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70D65EE-DC4C-4082-A61A-94E9104C757C}"/>
    <pc:docChg chg="modSld">
      <pc:chgData name="Duane Miller" userId="086b8d4e5ca37aec" providerId="LiveId" clId="{970D65EE-DC4C-4082-A61A-94E9104C757C}" dt="2024-02-01T12:44:18.198" v="521" actId="6549"/>
      <pc:docMkLst>
        <pc:docMk/>
      </pc:docMkLst>
      <pc:sldChg chg="setBg">
        <pc:chgData name="Duane Miller" userId="086b8d4e5ca37aec" providerId="LiveId" clId="{970D65EE-DC4C-4082-A61A-94E9104C757C}" dt="2024-02-01T12:41:07.618" v="2"/>
        <pc:sldMkLst>
          <pc:docMk/>
          <pc:sldMk cId="2832398454" sldId="265"/>
        </pc:sldMkLst>
      </pc:sldChg>
      <pc:sldChg chg="modSp mod setBg">
        <pc:chgData name="Duane Miller" userId="086b8d4e5ca37aec" providerId="LiveId" clId="{970D65EE-DC4C-4082-A61A-94E9104C757C}" dt="2024-02-01T12:41:18.758" v="24" actId="207"/>
        <pc:sldMkLst>
          <pc:docMk/>
          <pc:sldMk cId="2153912712" sldId="268"/>
        </pc:sldMkLst>
        <pc:spChg chg="mod">
          <ac:chgData name="Duane Miller" userId="086b8d4e5ca37aec" providerId="LiveId" clId="{970D65EE-DC4C-4082-A61A-94E9104C757C}" dt="2024-02-01T12:41:18.758" v="24" actId="207"/>
          <ac:spMkLst>
            <pc:docMk/>
            <pc:sldMk cId="2153912712" sldId="268"/>
            <ac:spMk id="7" creationId="{4426F626-7A1A-43A8-B380-D11D76D34155}"/>
          </ac:spMkLst>
        </pc:spChg>
      </pc:sldChg>
      <pc:sldChg chg="modSp mod setBg modNotesTx">
        <pc:chgData name="Duane Miller" userId="086b8d4e5ca37aec" providerId="LiveId" clId="{970D65EE-DC4C-4082-A61A-94E9104C757C}" dt="2024-02-01T12:44:13.038" v="520" actId="6549"/>
        <pc:sldMkLst>
          <pc:docMk/>
          <pc:sldMk cId="906262494" sldId="270"/>
        </pc:sldMkLst>
        <pc:spChg chg="mod">
          <ac:chgData name="Duane Miller" userId="086b8d4e5ca37aec" providerId="LiveId" clId="{970D65EE-DC4C-4082-A61A-94E9104C757C}" dt="2024-02-01T12:41:42.137" v="116" actId="207"/>
          <ac:spMkLst>
            <pc:docMk/>
            <pc:sldMk cId="906262494" sldId="270"/>
            <ac:spMk id="6" creationId="{B2FD387F-92CC-4779-81C3-06BBC90B104F}"/>
          </ac:spMkLst>
        </pc:spChg>
      </pc:sldChg>
      <pc:sldChg chg="modSp mod setBg">
        <pc:chgData name="Duane Miller" userId="086b8d4e5ca37aec" providerId="LiveId" clId="{970D65EE-DC4C-4082-A61A-94E9104C757C}" dt="2024-02-01T12:42:19.092" v="264" actId="207"/>
        <pc:sldMkLst>
          <pc:docMk/>
          <pc:sldMk cId="1512310284" sldId="271"/>
        </pc:sldMkLst>
        <pc:spChg chg="mod">
          <ac:chgData name="Duane Miller" userId="086b8d4e5ca37aec" providerId="LiveId" clId="{970D65EE-DC4C-4082-A61A-94E9104C757C}" dt="2024-02-01T12:42:19.092" v="264" actId="207"/>
          <ac:spMkLst>
            <pc:docMk/>
            <pc:sldMk cId="1512310284" sldId="271"/>
            <ac:spMk id="7" creationId="{4426F626-7A1A-43A8-B380-D11D76D34155}"/>
          </ac:spMkLst>
        </pc:spChg>
      </pc:sldChg>
      <pc:sldChg chg="modSp mod setBg">
        <pc:chgData name="Duane Miller" userId="086b8d4e5ca37aec" providerId="LiveId" clId="{970D65EE-DC4C-4082-A61A-94E9104C757C}" dt="2024-02-01T12:41:31.682" v="79" actId="207"/>
        <pc:sldMkLst>
          <pc:docMk/>
          <pc:sldMk cId="2799131102" sldId="272"/>
        </pc:sldMkLst>
        <pc:spChg chg="mod">
          <ac:chgData name="Duane Miller" userId="086b8d4e5ca37aec" providerId="LiveId" clId="{970D65EE-DC4C-4082-A61A-94E9104C757C}" dt="2024-02-01T12:41:31.682" v="79" actId="207"/>
          <ac:spMkLst>
            <pc:docMk/>
            <pc:sldMk cId="2799131102" sldId="272"/>
            <ac:spMk id="7" creationId="{4426F626-7A1A-43A8-B380-D11D76D34155}"/>
          </ac:spMkLst>
        </pc:spChg>
      </pc:sldChg>
      <pc:sldChg chg="modSp mod setBg modNotesTx">
        <pc:chgData name="Duane Miller" userId="086b8d4e5ca37aec" providerId="LiveId" clId="{970D65EE-DC4C-4082-A61A-94E9104C757C}" dt="2024-02-01T12:44:08.171" v="519" actId="6549"/>
        <pc:sldMkLst>
          <pc:docMk/>
          <pc:sldMk cId="908923764" sldId="282"/>
        </pc:sldMkLst>
        <pc:spChg chg="mod">
          <ac:chgData name="Duane Miller" userId="086b8d4e5ca37aec" providerId="LiveId" clId="{970D65EE-DC4C-4082-A61A-94E9104C757C}" dt="2024-02-01T12:41:24.651" v="49" actId="207"/>
          <ac:spMkLst>
            <pc:docMk/>
            <pc:sldMk cId="908923764" sldId="282"/>
            <ac:spMk id="6" creationId="{B2FD387F-92CC-4779-81C3-06BBC90B104F}"/>
          </ac:spMkLst>
        </pc:spChg>
      </pc:sldChg>
      <pc:sldChg chg="modSp mod setBg">
        <pc:chgData name="Duane Miller" userId="086b8d4e5ca37aec" providerId="LiveId" clId="{970D65EE-DC4C-4082-A61A-94E9104C757C}" dt="2024-02-01T12:41:50.154" v="145" actId="207"/>
        <pc:sldMkLst>
          <pc:docMk/>
          <pc:sldMk cId="2519365245" sldId="283"/>
        </pc:sldMkLst>
        <pc:spChg chg="mod">
          <ac:chgData name="Duane Miller" userId="086b8d4e5ca37aec" providerId="LiveId" clId="{970D65EE-DC4C-4082-A61A-94E9104C757C}" dt="2024-02-01T12:41:50.154" v="145" actId="207"/>
          <ac:spMkLst>
            <pc:docMk/>
            <pc:sldMk cId="2519365245" sldId="283"/>
            <ac:spMk id="6" creationId="{B2FD387F-92CC-4779-81C3-06BBC90B104F}"/>
          </ac:spMkLst>
        </pc:spChg>
      </pc:sldChg>
      <pc:sldChg chg="modSp mod setBg modNotesTx">
        <pc:chgData name="Duane Miller" userId="086b8d4e5ca37aec" providerId="LiveId" clId="{970D65EE-DC4C-4082-A61A-94E9104C757C}" dt="2024-02-01T12:44:18.198" v="521" actId="6549"/>
        <pc:sldMkLst>
          <pc:docMk/>
          <pc:sldMk cId="80146160" sldId="284"/>
        </pc:sldMkLst>
        <pc:spChg chg="mod">
          <ac:chgData name="Duane Miller" userId="086b8d4e5ca37aec" providerId="LiveId" clId="{970D65EE-DC4C-4082-A61A-94E9104C757C}" dt="2024-02-01T12:41:58.942" v="176" actId="207"/>
          <ac:spMkLst>
            <pc:docMk/>
            <pc:sldMk cId="80146160" sldId="284"/>
            <ac:spMk id="6" creationId="{B2FD387F-92CC-4779-81C3-06BBC90B104F}"/>
          </ac:spMkLst>
        </pc:spChg>
      </pc:sldChg>
      <pc:sldChg chg="modSp mod setBg">
        <pc:chgData name="Duane Miller" userId="086b8d4e5ca37aec" providerId="LiveId" clId="{970D65EE-DC4C-4082-A61A-94E9104C757C}" dt="2024-02-01T12:42:05.248" v="205" actId="207"/>
        <pc:sldMkLst>
          <pc:docMk/>
          <pc:sldMk cId="1670097161" sldId="285"/>
        </pc:sldMkLst>
        <pc:spChg chg="mod">
          <ac:chgData name="Duane Miller" userId="086b8d4e5ca37aec" providerId="LiveId" clId="{970D65EE-DC4C-4082-A61A-94E9104C757C}" dt="2024-02-01T12:42:05.248" v="205" actId="207"/>
          <ac:spMkLst>
            <pc:docMk/>
            <pc:sldMk cId="1670097161" sldId="285"/>
            <ac:spMk id="6" creationId="{B2FD387F-92CC-4779-81C3-06BBC90B104F}"/>
          </ac:spMkLst>
        </pc:spChg>
      </pc:sldChg>
      <pc:sldChg chg="modSp mod setBg">
        <pc:chgData name="Duane Miller" userId="086b8d4e5ca37aec" providerId="LiveId" clId="{970D65EE-DC4C-4082-A61A-94E9104C757C}" dt="2024-02-01T12:42:10.916" v="233" actId="207"/>
        <pc:sldMkLst>
          <pc:docMk/>
          <pc:sldMk cId="3188876466" sldId="286"/>
        </pc:sldMkLst>
        <pc:spChg chg="mod">
          <ac:chgData name="Duane Miller" userId="086b8d4e5ca37aec" providerId="LiveId" clId="{970D65EE-DC4C-4082-A61A-94E9104C757C}" dt="2024-02-01T12:42:10.916" v="233" actId="207"/>
          <ac:spMkLst>
            <pc:docMk/>
            <pc:sldMk cId="3188876466" sldId="286"/>
            <ac:spMk id="6" creationId="{B2FD387F-92CC-4779-81C3-06BBC90B104F}"/>
          </ac:spMkLst>
        </pc:spChg>
      </pc:sldChg>
      <pc:sldChg chg="modSp mod setBg">
        <pc:chgData name="Duane Miller" userId="086b8d4e5ca37aec" providerId="LiveId" clId="{970D65EE-DC4C-4082-A61A-94E9104C757C}" dt="2024-02-01T12:42:27.502" v="284" actId="207"/>
        <pc:sldMkLst>
          <pc:docMk/>
          <pc:sldMk cId="1355085118" sldId="287"/>
        </pc:sldMkLst>
        <pc:spChg chg="mod">
          <ac:chgData name="Duane Miller" userId="086b8d4e5ca37aec" providerId="LiveId" clId="{970D65EE-DC4C-4082-A61A-94E9104C757C}" dt="2024-02-01T12:42:27.502" v="284" actId="207"/>
          <ac:spMkLst>
            <pc:docMk/>
            <pc:sldMk cId="1355085118" sldId="287"/>
            <ac:spMk id="6" creationId="{B2FD387F-92CC-4779-81C3-06BBC90B104F}"/>
          </ac:spMkLst>
        </pc:spChg>
      </pc:sldChg>
      <pc:sldChg chg="modSp mod setBg">
        <pc:chgData name="Duane Miller" userId="086b8d4e5ca37aec" providerId="LiveId" clId="{970D65EE-DC4C-4082-A61A-94E9104C757C}" dt="2024-02-01T12:42:34.403" v="312" actId="207"/>
        <pc:sldMkLst>
          <pc:docMk/>
          <pc:sldMk cId="3442105965" sldId="288"/>
        </pc:sldMkLst>
        <pc:spChg chg="mod">
          <ac:chgData name="Duane Miller" userId="086b8d4e5ca37aec" providerId="LiveId" clId="{970D65EE-DC4C-4082-A61A-94E9104C757C}" dt="2024-02-01T12:42:34.403" v="312" actId="207"/>
          <ac:spMkLst>
            <pc:docMk/>
            <pc:sldMk cId="3442105965" sldId="288"/>
            <ac:spMk id="6" creationId="{B2FD387F-92CC-4779-81C3-06BBC90B104F}"/>
          </ac:spMkLst>
        </pc:spChg>
      </pc:sldChg>
      <pc:sldChg chg="modSp mod setBg">
        <pc:chgData name="Duane Miller" userId="086b8d4e5ca37aec" providerId="LiveId" clId="{970D65EE-DC4C-4082-A61A-94E9104C757C}" dt="2024-02-01T12:42:40.211" v="335" actId="207"/>
        <pc:sldMkLst>
          <pc:docMk/>
          <pc:sldMk cId="3266064891" sldId="289"/>
        </pc:sldMkLst>
        <pc:spChg chg="mod">
          <ac:chgData name="Duane Miller" userId="086b8d4e5ca37aec" providerId="LiveId" clId="{970D65EE-DC4C-4082-A61A-94E9104C757C}" dt="2024-02-01T12:42:40.211" v="335" actId="207"/>
          <ac:spMkLst>
            <pc:docMk/>
            <pc:sldMk cId="3266064891" sldId="289"/>
            <ac:spMk id="6" creationId="{B2FD387F-92CC-4779-81C3-06BBC90B104F}"/>
          </ac:spMkLst>
        </pc:spChg>
      </pc:sldChg>
      <pc:sldChg chg="modSp mod setBg">
        <pc:chgData name="Duane Miller" userId="086b8d4e5ca37aec" providerId="LiveId" clId="{970D65EE-DC4C-4082-A61A-94E9104C757C}" dt="2024-02-01T12:42:50.501" v="367" actId="207"/>
        <pc:sldMkLst>
          <pc:docMk/>
          <pc:sldMk cId="3799700221" sldId="290"/>
        </pc:sldMkLst>
        <pc:spChg chg="mod">
          <ac:chgData name="Duane Miller" userId="086b8d4e5ca37aec" providerId="LiveId" clId="{970D65EE-DC4C-4082-A61A-94E9104C757C}" dt="2024-02-01T12:42:50.501" v="367" actId="207"/>
          <ac:spMkLst>
            <pc:docMk/>
            <pc:sldMk cId="3799700221" sldId="290"/>
            <ac:spMk id="6" creationId="{B2FD387F-92CC-4779-81C3-06BBC90B104F}"/>
          </ac:spMkLst>
        </pc:spChg>
      </pc:sldChg>
      <pc:sldChg chg="modSp mod setBg">
        <pc:chgData name="Duane Miller" userId="086b8d4e5ca37aec" providerId="LiveId" clId="{970D65EE-DC4C-4082-A61A-94E9104C757C}" dt="2024-02-01T12:42:58.142" v="394" actId="207"/>
        <pc:sldMkLst>
          <pc:docMk/>
          <pc:sldMk cId="2765651025" sldId="291"/>
        </pc:sldMkLst>
        <pc:spChg chg="mod">
          <ac:chgData name="Duane Miller" userId="086b8d4e5ca37aec" providerId="LiveId" clId="{970D65EE-DC4C-4082-A61A-94E9104C757C}" dt="2024-02-01T12:42:58.142" v="394" actId="207"/>
          <ac:spMkLst>
            <pc:docMk/>
            <pc:sldMk cId="2765651025" sldId="291"/>
            <ac:spMk id="6" creationId="{B2FD387F-92CC-4779-81C3-06BBC90B104F}"/>
          </ac:spMkLst>
        </pc:spChg>
      </pc:sldChg>
      <pc:sldChg chg="modSp mod setBg">
        <pc:chgData name="Duane Miller" userId="086b8d4e5ca37aec" providerId="LiveId" clId="{970D65EE-DC4C-4082-A61A-94E9104C757C}" dt="2024-02-01T12:43:06.691" v="424" actId="207"/>
        <pc:sldMkLst>
          <pc:docMk/>
          <pc:sldMk cId="3104421880" sldId="292"/>
        </pc:sldMkLst>
        <pc:spChg chg="mod">
          <ac:chgData name="Duane Miller" userId="086b8d4e5ca37aec" providerId="LiveId" clId="{970D65EE-DC4C-4082-A61A-94E9104C757C}" dt="2024-02-01T12:43:06.691" v="424" actId="207"/>
          <ac:spMkLst>
            <pc:docMk/>
            <pc:sldMk cId="3104421880" sldId="292"/>
            <ac:spMk id="6" creationId="{B2FD387F-92CC-4779-81C3-06BBC90B104F}"/>
          </ac:spMkLst>
        </pc:spChg>
      </pc:sldChg>
      <pc:sldChg chg="modSp mod setBg">
        <pc:chgData name="Duane Miller" userId="086b8d4e5ca37aec" providerId="LiveId" clId="{970D65EE-DC4C-4082-A61A-94E9104C757C}" dt="2024-02-01T12:43:13.818" v="459" actId="207"/>
        <pc:sldMkLst>
          <pc:docMk/>
          <pc:sldMk cId="4292282947" sldId="293"/>
        </pc:sldMkLst>
        <pc:spChg chg="mod">
          <ac:chgData name="Duane Miller" userId="086b8d4e5ca37aec" providerId="LiveId" clId="{970D65EE-DC4C-4082-A61A-94E9104C757C}" dt="2024-02-01T12:43:13.818" v="459" actId="207"/>
          <ac:spMkLst>
            <pc:docMk/>
            <pc:sldMk cId="4292282947" sldId="293"/>
            <ac:spMk id="6" creationId="{B2FD387F-92CC-4779-81C3-06BBC90B104F}"/>
          </ac:spMkLst>
        </pc:spChg>
      </pc:sldChg>
      <pc:sldChg chg="modSp mod setBg">
        <pc:chgData name="Duane Miller" userId="086b8d4e5ca37aec" providerId="LiveId" clId="{970D65EE-DC4C-4082-A61A-94E9104C757C}" dt="2024-02-01T12:43:21.852" v="488" actId="207"/>
        <pc:sldMkLst>
          <pc:docMk/>
          <pc:sldMk cId="3884483708" sldId="294"/>
        </pc:sldMkLst>
        <pc:spChg chg="mod">
          <ac:chgData name="Duane Miller" userId="086b8d4e5ca37aec" providerId="LiveId" clId="{970D65EE-DC4C-4082-A61A-94E9104C757C}" dt="2024-02-01T12:43:21.852" v="488" actId="207"/>
          <ac:spMkLst>
            <pc:docMk/>
            <pc:sldMk cId="3884483708" sldId="294"/>
            <ac:spMk id="6" creationId="{B2FD387F-92CC-4779-81C3-06BBC90B104F}"/>
          </ac:spMkLst>
        </pc:spChg>
      </pc:sldChg>
      <pc:sldChg chg="modSp mod setBg">
        <pc:chgData name="Duane Miller" userId="086b8d4e5ca37aec" providerId="LiveId" clId="{970D65EE-DC4C-4082-A61A-94E9104C757C}" dt="2024-02-01T12:43:30.619" v="518" actId="207"/>
        <pc:sldMkLst>
          <pc:docMk/>
          <pc:sldMk cId="1001396368" sldId="295"/>
        </pc:sldMkLst>
        <pc:spChg chg="mod">
          <ac:chgData name="Duane Miller" userId="086b8d4e5ca37aec" providerId="LiveId" clId="{970D65EE-DC4C-4082-A61A-94E9104C757C}" dt="2024-02-01T12:43:30.619" v="518" actId="207"/>
          <ac:spMkLst>
            <pc:docMk/>
            <pc:sldMk cId="1001396368" sldId="295"/>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25.297"/>
    </inkml:context>
    <inkml:brush xml:id="br0">
      <inkml:brushProperty name="width" value="0.1" units="cm"/>
      <inkml:brushProperty name="height" value="0.1" units="cm"/>
      <inkml:brushProperty name="color" value="#E71224"/>
    </inkml:brush>
  </inkml:definitions>
  <inkml:trace contextRef="#ctx0" brushRef="#br0">1 30 4031 0 0,'0'0'416'0'0,"16"-29"-912"0"0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11.268"/>
    </inkml:context>
    <inkml:brush xml:id="br0">
      <inkml:brushProperty name="width" value="0.1" units="cm"/>
      <inkml:brushProperty name="height" value="0.1" units="cm"/>
      <inkml:brushProperty name="color" value="#E71224"/>
    </inkml:brush>
  </inkml:definitions>
  <inkml:trace contextRef="#ctx0" brushRef="#br0">2495 144 1375 0 0,'4'-2'249'0'0,"0"1"0"0"0,-1 0 0 0 0,1 0-1 0 0,0 1 1 0 0,0-1 0 0 0,0 1 0 0 0,0-1 0 0 0,7 2-1 0 0,-8-1-226 0 0,0 0-1 0 0,0 1 1 0 0,0-1-1 0 0,0 0 1 0 0,0-1-1 0 0,0 1 1 0 0,0-1-1 0 0,0 1 1 0 0,0-1-1 0 0,0 0 0 0 0,0 0 1 0 0,0 0-1 0 0,-1 0 1 0 0,1-1-1 0 0,0 1 1 0 0,-1-1-1 0 0,3-2 1 0 0,-4 4 22 0 0,-1 0 1 0 0,0 0-1 0 0,0 0 1 0 0,0 0-1 0 0,1-1 1 0 0,-1 1-1 0 0,0 0 1 0 0,0 0-1 0 0,0-1 1 0 0,0 1-1 0 0,0 0 0 0 0,0 0 1 0 0,0 0-1 0 0,1-1 1 0 0,-1 1-1 0 0,0 0 1 0 0,0 0-1 0 0,0-1 1 0 0,0 1-1 0 0,0 0 1 0 0,0 0-1 0 0,0-1 1 0 0,0 1-1 0 0,0 0 1 0 0,0 0-1 0 0,0-1 1 0 0,0 1-1 0 0,-1 0 1 0 0,1 0-1 0 0,0-1 1 0 0,0 1-1 0 0,0 0 0 0 0,0 0 1 0 0,0-1-1 0 0,-1 1 1 0 0,-8-7 1244 0 0,-14 0-206 0 0,2 6-869 0 0,0 1 1 0 0,1 0-1 0 0,-22 4 1 0 0,15-1-63 0 0,-28-2-1 0 0,-21-3 205 0 0,-74-4 400 0 0,-64 1 39 0 0,154 6-632 0 0,-126 3 31 0 0,125-2-150 0 0,3 1 4 0 0,-73-7-1 0 0,-171-38 826 0 0,114 13-11 0 0,20 11-599 0 0,-2 7 1 0 0,-196 13-1 0 0,255 8-833 0 0,38 0-2853 0 0,13-1-904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33.812"/>
    </inkml:context>
    <inkml:brush xml:id="br0">
      <inkml:brushProperty name="width" value="0.1" units="cm"/>
      <inkml:brushProperty name="height" value="0.1" units="cm"/>
      <inkml:brushProperty name="color" value="#F4F91B"/>
    </inkml:brush>
  </inkml:definitions>
  <inkml:trace contextRef="#ctx0" brushRef="#br0">1593 128 3679 0 0,'-10'-4'348'0'0,"0"1"0"0"0,0-1 0 0 0,0 2-1 0 0,-20-4 1 0 0,-83-16 1773 0 0,12 1-1333 0 0,-269-10 868 0 0,139 15-1035 0 0,1-1-111 0 0,128 15-510 0 0,0 5 1 0 0,-106 15-1 0 0,142-7-156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4:44.778"/>
    </inkml:context>
    <inkml:brush xml:id="br0">
      <inkml:brushProperty name="width" value="0.1" units="cm"/>
      <inkml:brushProperty name="height" value="0.1" units="cm"/>
      <inkml:brushProperty name="color" value="#F4F91B"/>
    </inkml:brush>
  </inkml:definitions>
  <inkml:trace contextRef="#ctx0" brushRef="#br0">10784 232 4031 0 0,'-2'0'271'0'0,"-1"-1"-1"0"0,1 1 1 0 0,-1 0-1 0 0,1-1 1 0 0,-1 0-1 0 0,1 0 1 0 0,-4-1 0 0 0,4 1-128 0 0,0 0 0 0 0,0 0 0 0 0,0 0 0 0 0,0 1 0 0 0,0-1 0 0 0,0 1 0 0 0,0-1 0 0 0,-1 1 0 0 0,1 0 0 0 0,0 0 0 0 0,0 0 0 0 0,-4 1 0 0 0,-21 5-654 0 0,16-3 1957 0 0,-1-1 0 0 0,0 1 0 0 0,-18 0 1 0 0,26-3-934 0 0,4 0-473 0 0,0 0 0 0 0,0 0-1 0 0,0 0 1 0 0,0 0 0 0 0,-1 0 0 0 0,1 0 0 0 0,0 0 0 0 0,0 0 0 0 0,0 0-1 0 0,0 0 1 0 0,0 0 0 0 0,-1 0 0 0 0,1 0 0 0 0,0 0 0 0 0,0 0 0 0 0,0 0-1 0 0,0 0 1 0 0,-1 0 0 0 0,1 0 0 0 0,0 0 0 0 0,0 0 0 0 0,0 0 0 0 0,0 0-1 0 0,-1 0 1 0 0,1 0 0 0 0,0 0 0 0 0,0 0 0 0 0,0 0 0 0 0,0 0 0 0 0,0 0-1 0 0,-1-1 1 0 0,1 1 0 0 0,0 0 0 0 0,0 0 0 0 0,0 0 0 0 0,0 0 0 0 0,0 0-1 0 0,0 0 1 0 0,0-1 0 0 0,-1 1 0 0 0,1 0 0 0 0,0 0 0 0 0,0 0 0 0 0,0 0-1 0 0,0-1 1 0 0,0 1 0 0 0,0 0 0 0 0,0 0 0 0 0,0 0 0 0 0,0-1 0 0 0,-2-6 308 0 0,1 4-187 0 0,0 0 0 0 0,0 1-1 0 0,0-1 1 0 0,0 1 0 0 0,-1-1-1 0 0,1 1 1 0 0,-1 0 0 0 0,0 0-1 0 0,0 0 1 0 0,0 0-1 0 0,0 0 1 0 0,0 0 0 0 0,0 0-1 0 0,0 0 1 0 0,0 1 0 0 0,-1-1-1 0 0,1 1 1 0 0,-1 0 0 0 0,1 0-1 0 0,-1 0 1 0 0,0 0 0 0 0,1 0-1 0 0,-5 0 1 0 0,-4-1 200 0 0,-1 1 1 0 0,0 0-1 0 0,0 1 0 0 0,-16 2 0 0 0,-16-1 337 0 0,-142-8 1205 0 0,145 7-1647 0 0,0 3 1 0 0,-62 12-1 0 0,51-6-11 0 0,-1-2 1 0 0,-91-1-1 0 0,94-6-90 0 0,-245-3 362 0 0,175 4-474 0 0,-36-2 117 0 0,-8-5-60 0 0,69 4-72 0 0,-125 1 199 0 0,7 0-169 0 0,-15 10 32 0 0,76-1 119 0 0,3-2-20 0 0,-138 1-85 0 0,100-9-61 0 0,-162-11 278 0 0,144-21-279 0 0,34 5-24 0 0,-234-17 149 0 0,188 23-89 0 0,51 14 14 0 0,-22-2-37 0 0,66-8-46 0 0,38 5-45 0 0,-142-5-1 0 0,-248 15 37 0 0,284-5 0 0 0,-269 30 0 0 0,376-14 0 0 0,-405 41 0 0 0,244-35 0 0 0,73 13 0 0 0,84-11 0 0 0,-332 24-128 0 0,247-26 128 0 0,109-6 0 0 0,0-3 0 0 0,-101-6 0 0 0,-95-12-34 0 0,25 2 4 0 0,127 1 30 0 0,-81-6 0 0 0,15 0 0 0 0,-118-21 0 0 0,143 16 0 0 0,82 14 0 0 0,-89 1 0 0 0,112 8 0 0 0,-1 2 0 0 0,1 2 0 0 0,-46 11 0 0 0,56-9 0 0 0,23-5 0 0 0,0-1 0 0 0,0 2 0 0 0,1-1 0 0 0,-1 2 0 0 0,0-1 0 0 0,1 1 0 0 0,0 0 0 0 0,0 1 0 0 0,0 0 0 0 0,-10 8 0 0 0,5-3 0 0 0,9-5 0 0 0,-1-1 0 0 0,1 1 0 0 0,0 0 0 0 0,0 0 0 0 0,1 0 0 0 0,-1 1 0 0 0,-6 10 0 0 0,-17 34-53 0 0,8-7 2 0 0,18-34 38 0 0,-24 55-51 0 0,6-20 53 0 0,15-32 11 0 0,-1-1 0 0 0,2 1 0 0 0,0 0 0 0 0,-3 12 0 0 0,-1 12 0 0 0,2 2 0 0 0,0 6 0 0 0,-3 33 0 0 0,3-35 0 0 0,1 2 0 0 0,-1-3 0 0 0,1-2 0 0 0,0 0 0 0 0,0 3 0 0 0,0 1 0 0 0,-1 0 0 0 0,-1 1 0 0 0,0 0 0 0 0,1-1 0 0 0,-1-1 0 0 0,-3 21 0 0 0,5-28 0 0 0,-1 3 0 0 0,1 0 0 0 0,0-1 0 0 0,2 0 0 0 0,0 1 0 0 0,2 0 0 0 0,-2 0 0 0 0,3-1 0 0 0,0 7-11 0 0,0 3-31 0 0,3-3 31 0 0,-2-3 11 0 0,1-1 0 0 0,1 1 0 0 0,3-3 0 0 0,-1 0 0 0 0,3 0 0 0 0,-1 0 0 0 0,0-1 0 0 0,1 0 0 0 0,-1 4 0 0 0,-2 0 0 0 0,-1 1 0 0 0,-2 1 0 0 0,0 2 0 0 0,-4 3 0 0 0,-6 62 0 0 0,-6 27 0 0 0,9-88 0 0 0,1-1 0 0 0,0-14 0 0 0,-15 142 0 0 0,12-104 0 0 0,4-43 0 0 0,2-13 0 0 0,0 0 0 0 0,1 0 0 0 0,2 21 0 0 0,2 1 0 0 0,5 0 0 0 0,11 7 0 0 0,3-10-11 0 0,-10-22-31 0 0,31 14 31 0 0,-25-17 11 0 0,26 7 0 0 0,28 7 0 0 0,13 2 0 0 0,-58-16-10 0 0,-13-5-4 0 0,0 0-1 0 0,20 3 1 0 0,36 7 3 0 0,16-1 11 0 0,-7-4 0 0 0,4 2 0 0 0,-3-7 0 0 0,-2-9 0 0 0,4-6 0 0 0,1-10 0 0 0,6-3 0 0 0,9 2 0 0 0,-13 7 11 0 0,-53 12 31 0 0,43 1-31 0 0,11 2-11 0 0,4 2 0 0 0,2-1 0 0 0,-2-4 0 0 0,4-1 0 0 0,4-2 0 0 0,-1 1 0 0 0,-5 1 0 0 0,-4 0 0 0 0,1 0 0 0 0,-3 4 0 0 0,-2 1 0 0 0,3-2 0 0 0,8 0 0 0 0,4-2 0 0 0,-4-3 0 0 0,-7 1 0 0 0,-7 2 0 0 0,5 2 0 0 0,-11 2 11 0 0,-45-3 31 0 0,48-6-31 0 0,22-5-11 0 0,-12 3 0 0 0,10-1 0 0 0,-3-1 0 0 0,-17 2 0 0 0,18-4 11 0 0,13 0 31 0 0,-11 2-20 0 0,-63 8 20 0 0,40-2-31 0 0,16-1-11 0 0,0-2 0 0 0,-6-1 0 0 0,-6 0 0 0 0,-1 0 0 0 0,6 0 0 0 0,28-2 0 0 0,9 2 0 0 0,-21 1 0 0 0,-13 3 0 0 0,-4-1 0 0 0,1-1 0 0 0,1 0 0 0 0,-2 1 0 0 0,-3 2 0 0 0,3 1 0 0 0,5 2 0 0 0,1 0 0 0 0,-6 2 0 0 0,-5-4 0 0 0,3-6 0 0 0,0-2 0 0 0,3 1 0 0 0,16 0 0 0 0,-16 6 0 0 0,-3 5 0 0 0,0-1 0 0 0,-3 0 0 0 0,4 0 0 0 0,-13 1 0 0 0,-3 0 0 0 0,7 1 0 0 0,24-1 0 0 0,9 1 0 0 0,-5-4 0 0 0,-1-5 0 0 0,-6-5 0 0 0,-7 0 0 0 0,-1 2 0 0 0,1-3 0 0 0,-10-2 11 0 0,-47 10 31 0 0,42-7-31 0 0,4 2 0 0 0,-47 8 31 0 0,31 1-20 0 0,-32 1 20 0 0,42 2-31 0 0,9-2-11 0 0,3-7 0 0 0,-3-5 0 0 0,-3 2 0 0 0,5 2 0 0 0,4 1 0 0 0,-5 0 0 0 0,-1 0 0 0 0,3 0 0 0 0,0-1 0 0 0,-11 8 0 0 0,-1 4 0 0 0,3 4 0 0 0,6 2 0 0 0,19 2 0 0 0,0-6 0 0 0,3-4 0 0 0,-1-2 0 0 0,-5-3 0 0 0,-1-1 0 0 0,-2 1 0 0 0,-1 5 0 0 0,5 2 0 0 0,4 0 0 0 0,-12-6 0 0 0,-7-2 0 0 0,-7-2 0 0 0,-1 0 0 0 0,1 4 0 0 0,5 3 0 0 0,27 4 0 0 0,8 3 0 0 0,-20-6 0 0 0,-67-1-1 0 0,47-2-51 0 0,-6-2 41 0 0,15 1 11 0 0,-3 1 0 0 0,1 3 0 0 0,-2 3 0 0 0,4 3 0 0 0,3-1 0 0 0,4-2 0 0 0,3-1 0 0 0,-9-1 0 0 0,-3-3 0 0 0,5-2 0 0 0,2-1 0 0 0,-1 0 0 0 0,6 0 0 0 0,2 2 0 0 0,0-2 0 0 0,-6 1 0 0 0,-6 3 0 0 0,-4 2 0 0 0,3-2 0 0 0,2 2 0 0 0,4-3 0 0 0,3 0 0 0 0,-1 0 0 0 0,-3 0 0 0 0,-6 4 0 0 0,-7 3 0 0 0,-2 0 0 0 0,1-2 0 0 0,9-2 0 0 0,21-2 0 0 0,-13-5 0 0 0,-4-2 0 0 0,0 0 0 0 0,-7 1 0 0 0,12 7 0 0 0,0 1 0 0 0,-13-2 0 0 0,18 0 0 0 0,7 1 0 0 0,-20 0 0 0 0,-7-3 0 0 0,1-2 0 0 0,9 0 0 0 0,-1 5 0 0 0,3 2 0 0 0,1 4 0 0 0,0 2 0 0 0,3-2 0 0 0,8-4 0 0 0,-22-3 0 0 0,-6-1 0 0 0,15-1 0 0 0,2 0 0 0 0,-13-1 0 0 0,14-1 0 0 0,7 1 0 0 0,1 6 0 0 0,1 2 0 0 0,-20-4 0 0 0,14-1 0 0 0,1 2 0 0 0,-16-1 0 0 0,11 2 0 0 0,-3 0 0 0 0,2 4 0 0 0,5-2 0 0 0,1-1 0 0 0,-4-1 0 0 0,-7-3 0 0 0,-3 0 0 0 0,-2 1 0 0 0,-2 0 0 0 0,6 2 0 0 0,-4-1 0 0 0,5-3 0 0 0,9 0 0 0 0,-17 0 0 0 0,-2-3 0 0 0,1 0 0 0 0,7-4 0 0 0,0-2 0 0 0,2 2 0 0 0,1 4 0 0 0,-1 5 0 0 0,-3 8 0 0 0,-62-6 0 0 0,34 12 0 0 0,16 14 0 0 0,-2 2 0 0 0,-56-26 0 0 0,0 2 0 0 0,-1-1 0 0 0,11 11 0 0 0,18 23 0 0 0,-11-6 11 0 0,-17-20 31 0 0,14 22-31 0 0,0 2-11 0 0,-7-3 0 0 0,-4-3 0 0 0,2 6 53 0 0,-13-33-50 0 0,-1 0-1 0 0,0 0 0 0 0,0 0 0 0 0,-1 0 0 0 0,1 9 1 0 0,6 24-6 0 0,-4-21 3 0 0,1 1 0 0 0,-2-1 0 0 0,0 0 0 0 0,-2 1 0 0 0,0-1 0 0 0,-1 1 0 0 0,0 0 0 0 0,-7 34 0 0 0,-64 272-64 0 0,66-298 64 0 0,-1-1 0 0 0,1 2 0 0 0,0-1 0 0 0,0-2 0 0 0,0-3 0 0 0,2 1 0 0 0,3 3 0 0 0,5 0-11 0 0,-3-21 3 0 0,0 1-1 0 0,1-1 1 0 0,0 0-1 0 0,5 9 1 0 0,-3-8 6 0 0,1 0-1 0 0,-1 0 1 0 0,1 0 0 0 0,12 9 0 0 0,33 17-9 0 0,-27-21-31 0 0,41 11 31 0 0,17 1 11 0 0,-4-6 0 0 0,-3-1 0 0 0,-2-2 0 0 0,10-1 0 0 0,0 0 0 0 0,1 0 0 0 0,6 4 0 0 0,-1-2 0 0 0,-6-3 0 0 0,4-3 0 0 0,-1-1 0 0 0,-7 1 0 0 0,5-3 0 0 0,1 2 0 0 0,0 4 0 0 0,-3-1 0 0 0,1 0 0 0 0,5-1 0 0 0,7-2 0 0 0,-16-2 0 0 0,11-5 0 0 0,3 0 0 0 0,0-2 0 0 0,-8 1 0 0 0,1 1 0 0 0,0 4 0 0 0,9 0 0 0 0,5-3 0 0 0,-2-6 0 0 0,-6-1 0 0 0,-5 1 0 0 0,-11 2 0 0 0,3 2 0 0 0,12 3 0 0 0,-5-3 0 0 0,5-1 0 0 0,-1 1 0 0 0,-27 1 11 0 0,-40 2 31 0 0,33 8-31 0 0,12 2-11 0 0,0-4 0 0 0,8-1 0 0 0,16-4 0 0 0,-2-3 0 0 0,-8 0 0 0 0,5 5 0 0 0,-16 0 11 0 0,-45-4 31 0 0,39-5-31 0 0,-1-7 0 0 0,-39 3 31 0 0,39-16-31 0 0,-44 14-6 0 0,29-18 1 0 0,8-12 36 0 0,3-7-31 0 0,5-11 42 0 0,-10 8-42 0 0,12-8-11 0 0,-1 3 0 0 0,-5 1 0 0 0,-9 1 0 0 0,-6 0 0 0 0,-7 3 0 0 0,-6 1 0 0 0,1-3 0 0 0,-1-6 0 0 0,-1-5 0 0 0,-3-1 0 0 0,-3 1 0 0 0,-4 1 0 0 0,-6 8 0 0 0,-7 12 0 0 0,-2-4 16 0 0,-2-2 1 0 0,-2 1-1 0 0,-6-90 0 0 0,-7 44 10 0 0,-23-93 0 0 0,18 118-22 0 0,-3 0 0 0 0,-28-68-1 0 0,2 34-3 0 0,-16-40 0 0 0,52 117 0 0 0,0-1 0 0 0,2-1 0 0 0,-6-49 0 0 0,8 26 0 0 0,-1-14 0 0 0,-16-80 0 0 0,19 135 8 0 0,0 0 0 0 0,-1 0 0 0 0,0 0 0 0 0,0 1 0 0 0,-1-1 0 0 0,0 1 0 0 0,0 0 0 0 0,-1 0 0 0 0,1 0 0 0 0,-1 1 0 0 0,-11-11 0 0 0,8 10 3 0 0,-1 0-1 0 0,1 1 1 0 0,-1 0 0 0 0,-1 0-1 0 0,1 1 1 0 0,-1 0 0 0 0,0 1-1 0 0,-14-5 1 0 0,-3 1-11 0 0,-93-34 0 0 0,101 34 0 0 0,1-1 0 0 0,0-1 0 0 0,1 0 0 0 0,-22-18 0 0 0,19 12 13 0 0,0 0-1 0 0,-2 1 0 0 0,0 1 1 0 0,-1 1-1 0 0,-35-15 1 0 0,9 12 39 0 0,-79-18 0 0 0,-53 3-28 0 0,-62 15 113 0 0,11 2-93 0 0,35-13-44 0 0,-72 8 69 0 0,149 15 6 0 0,-302-24-3 0 0,227 23-72 0 0,87 5 0 0 0,-339 12 0 0 0,162 0 0 0 0,68-2-68 0 0,-308 56 0 0 0,455-56 51 0 0,-127 1-1 0 0,-71-19-93 0 0,85 1 113 0 0,87 5 1 0 0,-235-11 58 0 0,-492-23-187 0 0,765 35 124 0 0,-251 14 2 0 0,39 1 0 0 0,50-12 17 0 0,-222-4 30 0 0,34-39-92 0 0,117 8 18 0 0,-254 24 27 0 0,206 10 0 0 0,191-5-12 0 0,-267-1-48 0 0,-141-22 60 0 0,356 12 0 0 0,-177 18 0 0 0,141 5 0 0 0,36-13-27 0 0,-47 0-10 0 0,-15 2 37 0 0,-22 1 0 0 0,-175 7-195 0 0,410-5 147 0 0,-28 2-41 0 0,-14 5 46 0 0,-122-6-1 0 0,197-2 32 0 0,0 0-1 0 0,0-2 0 0 0,0 0 0 0 0,0 0 1 0 0,1-2-1 0 0,-1 0 0 0 0,1 0 0 0 0,0-2 1 0 0,1 0-1 0 0,0 0 0 0 0,0-1 0 0 0,0-1 1 0 0,-12-11-1 0 0,11 8 12 0 0,-40-36-8 0 0,50 43 32 0 0,0-1 0 0 0,0 0-1 0 0,1 0 1 0 0,0 0 0 0 0,0-1 0 0 0,0 1 0 0 0,-4-12 0 0 0,-5-11 67 0 0,9 20-77 0 0,0 1 1 0 0,1-1 0 0 0,-3-12-1 0 0,-1-4-13 0 0,-1 0-1 0 0,-19-40 1 0 0,-3-8 12 0 0,-61-224 244 0 0,75 249-238 0 0,3-1-1 0 0,-10-59 1 0 0,13 40-54 0 0,-25-152-272 0 0,33 201-618 0 0,-2-39-1 0 0,5 7-6834 0 0,3 18-505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0:38.735"/>
    </inkml:context>
    <inkml:brush xml:id="br0">
      <inkml:brushProperty name="width" value="0.1" units="cm"/>
      <inkml:brushProperty name="height" value="0.1" units="cm"/>
      <inkml:brushProperty name="color" value="#66CC00"/>
    </inkml:brush>
  </inkml:definitions>
  <inkml:trace contextRef="#ctx0" brushRef="#br0">25 12 919 0 0,'-2'-2'0'0'0,"-2"0"80"0"0,1 0-80 0 0,-1 0 0 0 0,2 0 0 0 0,0 2 0 0 0,0 0 472 0 0,0 0 72 0 0,4 0 24 0 0,-4-2-1184 0 0,-1 2-240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0:44.925"/>
    </inkml:context>
    <inkml:brush xml:id="br0">
      <inkml:brushProperty name="width" value="0.1" units="cm"/>
      <inkml:brushProperty name="height" value="0.1" units="cm"/>
      <inkml:brushProperty name="color" value="#66CC00"/>
    </inkml:brush>
  </inkml:definitions>
  <inkml:trace contextRef="#ctx0" brushRef="#br0">4299 47 6391 0 0,'0'0'-8'0'0,"-6"-14"1018"0"0,5 14-984 0 0,1 0 0 0 0,0 0 0 0 0,0-1 0 0 0,0 1 0 0 0,-1 0 0 0 0,1 0 0 0 0,0 0 0 0 0,0 0 0 0 0,0-1 0 0 0,-1 1 0 0 0,1 0 1 0 0,0 0-1 0 0,0 0 0 0 0,-1 0 0 0 0,1 0 0 0 0,0 0 0 0 0,0 0 0 0 0,-1 0 0 0 0,1 0 0 0 0,0 0 0 0 0,0 0 0 0 0,-1 0 0 0 0,1 0 0 0 0,0 0 0 0 0,0 0 0 0 0,-1 0 0 0 0,1 0 0 0 0,0 0 0 0 0,0 0 0 0 0,-1 0 0 0 0,1 0 0 0 0,0 0 0 0 0,0 0 0 0 0,-1 0 0 0 0,1 1 0 0 0,0-1 0 0 0,0 0 0 0 0,0 0 0 0 0,-1 0 1 0 0,1 0-1 0 0,0 1 0 0 0,0-1 0 0 0,0 0 0 0 0,-1 1 0 0 0,0-2 219 0 0,0 1 0 0 0,0 0 0 0 0,1 0 0 0 0,-1-1 0 0 0,0 1 0 0 0,0-1 0 0 0,0 1 0 0 0,0-1 0 0 0,1 1 0 0 0,-1-1 0 0 0,0 0 0 0 0,0 1 0 0 0,1-1 0 0 0,-2-1 1 0 0,-16-11 2804 0 0,15 13-2962 0 0,0 0 0 0 0,0 1-1 0 0,0-1 1 0 0,0 1 0 0 0,0-1-1 0 0,0 1 1 0 0,1 0 0 0 0,-1 0-1 0 0,0 0 1 0 0,-3 3 0 0 0,-12 2 167 0 0,9-4 66 0 0,-1-1 0 0 0,0 0 0 0 0,-1 0-1 0 0,1-1 1 0 0,0-1 0 0 0,0 0 0 0 0,0 0 0 0 0,0-1-1 0 0,-16-5 1 0 0,-39-3 265 0 0,29 5-364 0 0,24 3-119 0 0,0 0 0 0 0,0 1-1 0 0,0 1 1 0 0,0 0 0 0 0,0 0-1 0 0,0 1 1 0 0,0 1 0 0 0,1 0-1 0 0,-1 0 1 0 0,0 2 0 0 0,-14 5-1 0 0,-27 11-51 0 0,-1-1-1 0 0,-1-3 1 0 0,0-3 0 0 0,-68 8-1 0 0,-102-7 462 0 0,156-12-133 0 0,-55-3 15 0 0,-27 1 60 0 0,67 9-427 0 0,49-4 6 0 0,0-2 0 0 0,-67-2-1 0 0,-99-4 194 0 0,112 5-36 0 0,48-4-139 0 0,-62-11-1 0 0,7 0 72 0 0,-48 1 427 0 0,33 5-470 0 0,-55-1-83 0 0,127 8 27 0 0,0 2 0 0 0,-49 8-1 0 0,19-2 10 0 0,1-3-1 0 0,-108-5 0 0 0,67-2 56 0 0,82 1-53 0 0,-31-6 0 0 0,37 4-10 0 0,0 1-1 0 0,-40 0 1 0 0,20 3-24 0 0,28-1 0 0 0,0 0 0 0 0,0 1 0 0 0,0 1 0 0 0,-18 4 0 0 0,-70 32 0 0 0,70-24 0 0 0,-49 14 0 0 0,-60 12 0 0 0,118-32 0 0 0,0 1 0 0 0,1 1 0 0 0,1 1 0 0 0,0 1 0 0 0,-33 24 0 0 0,15-9 0 0 0,25-17 0 0 0,1 0 0 0 0,0 1 0 0 0,-13 15 0 0 0,-10 10 0 0 0,26-27 0 0 0,0 0 0 0 0,1 1 0 0 0,0 0 0 0 0,1 0 0 0 0,0 1 0 0 0,1 0 0 0 0,0 0 0 0 0,-6 15 0 0 0,-1 11 0 0 0,-12 51 0 0 0,8-9 0 0 0,3 1 0 0 0,-7 135 0 0 0,20 82 0 0 0,5-251 2 0 0,2 0 0 0 0,2-1-1 0 0,2 0 1 0 0,2-1 0 0 0,18 46 0 0 0,11 9 50 0 0,-35-86-41 0 0,1-1 1 0 0,1 1-1 0 0,0-1 0 0 0,0 0 0 0 0,14 14 1 0 0,16 7 66 0 0,-24-22-41 0 0,21 23 0 0 0,27 38-5 0 0,98 104 53 0 0,-88-112-32 0 0,16 16 22 0 0,-73-66-75 0 0,1-1 0 0 0,0-1 0 0 0,21 13 0 0 0,-16-13 20 0 0,0-1 1 0 0,1-2-1 0 0,0 1 0 0 0,1-2 0 0 0,-1-1 1 0 0,2-1-1 0 0,-1-1 0 0 0,1-1 1 0 0,47 2-1 0 0,187 11 155 0 0,-74-4-105 0 0,42 6-70 0 0,-125-10 0 0 0,97 17 35 0 0,-19-1-6 0 0,223-10 174 0 0,-131-7-4 0 0,-156-3-121 0 0,108-9-7 0 0,-144 1-78 0 0,554-38 124 0 0,-399 31-105 0 0,0 18-13 0 0,23 0 1 0 0,310 31 64 0 0,-315-20-64 0 0,78 12 0 0 0,73 20 0 0 0,-152-23 0 0 0,-133-12 0 0 0,123 0 0 0 0,-109-17 0 0 0,333 9 0 0 0,-404-6 21 0 0,-1-2 1 0 0,98-13-1 0 0,27-2 32 0 0,-68 4-6 0 0,0 6-1 0 0,120 8 0 0 0,9 19-46 0 0,-152-13 0 0 0,149 8 0 0 0,-179-13 32 0 0,108-9 0 0 0,-92 1-32 0 0,100 7 0 0 0,79 20 0 0 0,-208-18 0 0 0,162 1 0 0 0,-56-4 0 0 0,-60 1 0 0 0,83 7 0 0 0,-99 0 0 0 0,152-4 0 0 0,-25-13 0 0 0,63 16 0 0 0,-74-9 0 0 0,-79-3 0 0 0,-74 4 8 0 0,0 2 0 0 0,0 2 0 0 0,0 2 0 0 0,-1 2 0 0 0,0 2 0 0 0,0 1 0 0 0,61 28 0 0 0,-89-33-8 0 0,-1 1 0 0 0,0 1 0 0 0,-1 0 0 0 0,0 1 0 0 0,0 0 0 0 0,-1 1 0 0 0,-1 0 0 0 0,0 1 0 0 0,12 16 0 0 0,9 17 0 0 0,36 66 0 0 0,-56-90 0 0 0,2 5 0 0 0,-1-1 0 0 0,-1 2 0 0 0,-2 0 0 0 0,10 35 0 0 0,-12-20 0 0 0,6 68 0 0 0,-4-12 0 0 0,3 84 0 0 0,-2-7 0 0 0,-6-115 0 0 0,-3-33 0 0 0,7 35 0 0 0,-7-53 0 0 0,0 0 0 0 0,1 0 0 0 0,0-1 0 0 0,1 1 0 0 0,0-1 0 0 0,0 0 0 0 0,10 15 0 0 0,-4-11 0 0 0,0 1 0 0 0,1-2 0 0 0,0 1 0 0 0,0-2 0 0 0,1 0 0 0 0,16 11 0 0 0,-24-19 0 0 0,10 9 0 0 0,0-2 0 0 0,1 0 0 0 0,0 0 0 0 0,1-2 0 0 0,0 0 0 0 0,30 9 0 0 0,121 23 0 0 0,-77-16 16 0 0,93 17 32 0 0,-76-26-48 0 0,262 31 0 0 0,-178-38 0 0 0,-9-1 0 0 0,-45 6 0 0 0,98 7 0 0 0,-158-16 0 0 0,81-7 0 0 0,-5-5 27 0 0,35-3 10 0 0,81-12-37 0 0,6 9 31 0 0,11-2 2 0 0,-167 4-33 0 0,149-16 0 0 0,-135 17 0 0 0,46-4 0 0 0,303-39 64 0 0,-259 33-64 0 0,-121 15 0 0 0,83 5 0 0 0,-61 3 0 0 0,185 8 0 0 0,-11 1 0 0 0,193-20 0 0 0,-101 15 0 0 0,-361-4 0 0 0,126 9 0 0 0,32 0 0 0 0,-5 1 0 0 0,55 1 0 0 0,341-29 0 0 0,-138 25 0 0 0,-349-4 0 0 0,198-6 0 0 0,-176-1 0 0 0,226-14 33 0 0,-8-1-2 0 0,244 19-31 0 0,-130 28 0 0 0,-119-22 0 0 0,-131-4 0 0 0,-74-2 0 0 0,152-18 0 0 0,-209 9 25 0 0,67-17 1 0 0,-103 17-13 0 0,0-1 0 0 0,0-1 1 0 0,-1-1-1 0 0,45-26 0 0 0,-8-3 54 0 0,-2-2 0 0 0,61-56-1 0 0,-108 85-55 0 0,-1-2 0 0 0,-1 0-1 0 0,-1 0 1 0 0,0-1 0 0 0,-1-1-1 0 0,15-29 1 0 0,-17 25 4 0 0,-1-2 1 0 0,-1 1-1 0 0,-1-1 1 0 0,-1 0-1 0 0,3-36 0 0 0,-2-119 85 0 0,-6 169-100 0 0,-9-353 65 0 0,2 153-66 0 0,5 151 52 0 0,-3 0 0 0 0,-2 0 1 0 0,-3 1-1 0 0,-32-105 0 0 0,22 87-51 0 0,15 54 0 0 0,-1-1 0 0 0,0 1 0 0 0,-2 0 0 0 0,-10-21 0 0 0,2 13 3 0 0,-89-154 58 0 0,74 131-61 0 0,3 6 0 0 0,-46-56 0 0 0,-18-19 0 0 0,65 84 0 0 0,-5-8 0 0 0,-54-68 0 0 0,31 44 0 0 0,38 46 0 0 0,0 1 0 0 0,-34-32 0 0 0,27 33 0 0 0,-2 1 0 0 0,-1 2 0 0 0,0 1 0 0 0,-1 1 0 0 0,-1 1 0 0 0,0 1 0 0 0,-1 2 0 0 0,0 1 0 0 0,-1 1 0 0 0,0 2 0 0 0,-42-6 0 0 0,-66-8-32 0 0,-164-5 0 0 0,97 29 32 0 0,-86-4 0 0 0,-135-9 0 0 0,27 0 0 0 0,-34 19-43 0 0,168 2 22 0 0,-153 4 21 0 0,257-7 0 0 0,-161-18 0 0 0,92 0 0 0 0,-102-4 0 0 0,-190 4 0 0 0,161 11 0 0 0,115-12 0 0 0,-116-10 0 0 0,183 3 0 0 0,-194 5 0 0 0,113 17 0 0 0,-172 7 0 0 0,54-6 0 0 0,-10 1 0 0 0,109 1 0 0 0,-74 5 0 0 0,-111-1 0 0 0,354-14 0 0 0,-142-7 0 0 0,80 3 0 0 0,-19-1 0 0 0,-305 1 64 0 0,129 5-64 0 0,126-2 0 0 0,-171-16 0 0 0,230 8 0 0 0,-6 8 0 0 0,-58-4 0 0 0,48-10 0 0 0,-238 5 0 0 0,79 2 0 0 0,337 10 0 0 0,-293-17 0 0 0,-39-7 0 0 0,45 6 0 0 0,180 19 0 0 0,-67-2 0 0 0,-152-14 0 0 0,126 18 0 0 0,52 2 0 0 0,-238-19 0 0 0,195 6 0 0 0,-289 21 0 0 0,123 2 0 0 0,-243 11 0 0 0,498-20 0 0 0,-212-21 0 0 0,103 12 0 0 0,0 19 0 0 0,39-2 0 0 0,-113-4 0 0 0,-137 8 0 0 0,145 17 0 0 0,103-9 0 0 0,9-15 0 0 0,-1 0 0 0 0,-88 21 0 0 0,219-21 0 0 0,20-3 0 0 0,-39 2 0 0 0,-28 0 0 0 0,-25 0 0 0 0,94-7 17 0 0,0-3 0 0 0,-37-5 0 0 0,60 5-11 0 0,-1-1 1 0 0,1 0 0 0 0,-1-1-1 0 0,1 0 1 0 0,0-1 0 0 0,0 0-1 0 0,1 0 1 0 0,0-1 0 0 0,-16-12-1 0 0,19 13 19 0 0,0-1 0 0 0,1 0 0 0 0,-1-1 0 0 0,1 1 0 0 0,1-1-1 0 0,-1-1 1 0 0,1 1 0 0 0,0-1 0 0 0,1 0 0 0 0,-1 0 0 0 0,2 0-1 0 0,-1 0 1 0 0,1-1 0 0 0,1 0 0 0 0,-1 1 0 0 0,1-1 0 0 0,1 0 0 0 0,-1-16-1 0 0,0-64 142 0 0,13-129 0 0 0,-3 114-90 0 0,-2 31-49 0 0,-2 37-11 0 0,-1-1 0 0 0,-4-49 0 0 0,1 84-19 0 0,-5-26-273 0 0,5 28 261 0 0,0-1 0 0 0,0 1 0 0 0,0-1 0 0 0,0 1 0 0 0,0-1 0 0 0,-1 1 0 0 0,1-1 0 0 0,0 1 0 0 0,0 0 0 0 0,-1-1 0 0 0,1 1 0 0 0,0-1 0 0 0,-1 1 0 0 0,1 0 0 0 0,0-1 0 0 0,-1 1 0 0 0,1 0 0 0 0,0 0 0 0 0,-2-1 0 0 0,2 1-2 0 0,-1 0 1 0 0,1 0-1 0 0,-1 0 0 0 0,1 0 0 0 0,-1 1 1 0 0,1-1-1 0 0,-1 0 0 0 0,1 0 0 0 0,-1 1 0 0 0,1-1 1 0 0,0 0-1 0 0,-1 0 0 0 0,1 1 0 0 0,-1-1 1 0 0,1 0-1 0 0,0 1 0 0 0,-1-1 0 0 0,1 1 1 0 0,0-1-1 0 0,-1 0 0 0 0,1 1 0 0 0,0-1 0 0 0,-1 2 1 0 0,-3 6-904 0 0,-1 1 1 0 0,1-1 0 0 0,-5 15-1 0 0,-5 21-8333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5:12.37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178 368 2527 260568 47231,'1'2'264'0'0,"0"1"-264"0"0,2 1 160 0 0,0 2 184 0 0,1 2-168 0 0,1 1-48 0 0,-1-1-16 0 0,0 0 0 0 0,0 0 0 0 0,-1-1-16 0 0,-1 0 96 0 0,0 0-16 0 0,-3 0-104 0 0,0-2 0 0 0,-1-1 0 0 0,-1-1 80 0 0,0-2 8 0 0,0-1 8 0 0,-1-1 0 0 0,0-1 56 0 0,1 0 0 0 0,0 0 8 0 0,1-3 160 0 0,0-1-96 0 0,2-2-152 0 0,0 0-32 0 0,1 0-8 0 0,1 0 0 0 0,-1 0 0 0 0,1 1 32 0 0,-1-1 8 0 0,-1 1 0 0 0,1-4 152 0 0,-1-1-144 0 0,0 0 0 0 0,0-3 160 0 0,-1 0-152 0 0,0 0 0 0 0,-1-1 0 0 0,1 1 32 0 0,-1-2 0 0 0,0 0 8 0 0,0 0 0 0 0,-1 0 40 0 0,0-3 256 0 0,-1 0-248 0 0,0 0-88 0 0,0 2-8 0 0,0 2-8 0 0,1 1 0 0 0,-1 3-80 0 0,1 1-64 0 0,1 1 96 0 0,-1 0-96 0 0,0 1 64 0 0,1 1-64 0 0,0 0 0 0 0,-1 1 0 0 0,0-1 0 0 0,0 2 0 0 0,0 1 0 0 0,0 2 0 0 0,0 3 0 0 0,0 3 0 0 0,1 2 0 0 0,1 2 0 0 0,1 2 0 0 0,1 2 0 0 0,1 1 0 0 0,0 0 0 0 0,2 1 0 0 0,0 0 0 0 0,-1 0 0 0 0,1 0 0 0 0,-1 1 0 0 0,-1-1 0 0 0,-1 1 0 0 0,0 1 0 0 0,-1 1 0 0 0,0 0 0 0 0,-1-1 0 0 0,1-1 0 0 0,-1 0 0 0 0,1-1 0 0 0,-2 0 0 0 0,1 0 0 0 0,-2 4 0 0 0,0 0 0 0 0,0 1 0 0 0,-1-2 0 0 0,0 0 0 0 0,1-3 0 0 0,-1 0 0 0 0,1-2 0 0 0,1-1 0 0 0,0-1 0 0 0,0-1 0 0 0,1-1 0 0 0,1-1 0 0 0,-1-1 0 0 0,1-2 0 0 0,-1-1 0 0 0,1-2 0 0 0,0-1 0 0 0,-1-2 0 0 0,1-2 64 0 0,-1-2-64 0 0,-1-1 0 0 0,0-2 0 0 0,0-1 104 0 0,-1-2-32 0 0,-1 0-8 0 0,-1-1 0 0 0,0-1 56 0 0,0-2 8 0 0,-1 0 0 0 0,-1-4 96 0 0,-1-4-32 0 0,0-2-96 0 0,0 2-32 0 0,0-2 24 0 0,1 2-88 0 0,2 4 64 0 0,0 3-64 0 0,2 3 0 0 0,1 3 0 0 0,1 1 0 0 0,1 2 0 0 0,1 1 0 0 0,0 1 0 0 0,0 1 0 0 0,1 1 0 0 0,1-1 0 0 0,0 2 0 0 0,0-1 0 0 0,1 2 0 0 0,1 1 0 0 0,0 1 0 0 0,-1 1 0 0 0,2 2 0 0 0,-1 0 0 0 0,0 2 0 0 0,-1 0 0 0 0,-1 2 0 0 0,0 0 0 0 0,1 2 0 0 0,0 2 0 0 0,0 1 0 0 0,0 0 0 0 0,0-1 0 0 0,0 4-72 0 0,-1 0 72 0 0,0 1 0 0 0,0 0-64 0 0,-1-1 64 0 0,1 0 0 0 0,0 0 0 0 0,0 1 0 0 0,0 2 0 0 0,0-2 0 0 0,0 1 0 0 0,-1-1 0 0 0,0-1 0 0 0,-1-2 0 0 0,0 0 0 0 0,-1-1 72 0 0,1-2-72 0 0,-1 0 80 0 0,1-1-80 0 0,-1-1 64 0 0,-1 0-64 0 0,1-1 72 0 0,-2 1-72 0 0,0 1 80 0 0,-1 1-80 0 0,0 1 0 0 0,-1 1-144 0 0,0 2 16 0 0,-1 0-5104 0 0,1-2-2575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0:37.877"/>
    </inkml:context>
    <inkml:brush xml:id="br0">
      <inkml:brushProperty name="width" value="0.35" units="cm"/>
      <inkml:brushProperty name="height" value="2.1" units="cm"/>
      <inkml:brushProperty name="color" value="#33CCFF"/>
      <inkml:brushProperty name="inkEffects" value="pencil"/>
    </inkml:brush>
  </inkml:definitions>
  <inkml:trace contextRef="#ctx0" brushRef="#br0">53 10 919 272498 50883,'-4'-1'80'0'0,"-8"-1"-80"0"0,-6-1 0 0 0,0-1-999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0:38.863"/>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253 155 919 268177 51686,'-1'-1'80'0'0,"-2"0"-80"0"0,-2-1 448 0 0,-1 1 624 0 0,0 1-376 0 0,-4 2-560 0 0,-2 0-64 0 0,-2 1-72 0 0,2-1 72 0 0,3 0 184 0 0,2-1 32 0 0,3-2 0 0 0,3-1 8 0 0,1 0 576 0 0,0-2 120 0 0,1 0 16 0 0,1 0 8 0 0,-2 0-152 0 0,1 0-32 0 0,0 1-8 0 0,-1 0 0 0 0,-1 2-400 0 0,-1 1 256 0 0,-1 2-352 0 0,0 1-200 0 0,-1 1-32 0 0,-1 0-16 0 0,0 2 0 0 0,-2-1-80 0 0,1 1 0 0 0,0-2 64 0 0,1-1-64 0 0,0-1 96 0 0,1-1-96 0 0,0-2 96 0 0,1-1-32 0 0,0-3 32 0 0,1-1-32 0 0,0-1 168 0 0,3-1 304 0 0,0 0-264 0 0,1-1 104 0 0,0 2 16 0 0,1 0 8 0 0,1 2 216 0 0,-1 0-440 0 0,-1 2-8 0 0,0 2 0 0 0,0 0-168 0 0,-1 2 0 0 0,0 1 0 0 0,-1-1 64 0 0,1 1-64 0 0,-1-1 0 0 0,1-1 0 0 0,-1 0 0 0 0,2 0 0 0 0,0-1 64 0 0,3-2 104 0 0,0-1-48 0 0,1 0 0 0 0,2-1 160 0 0,2-1-120 0 0,0 0 8 0 0,0 1 0 0 0,1 0-48 0 0,-1 1-16 0 0,0 1 0 0 0,-1 1 0 0 0,1 0-40 0 0,0 1 0 0 0,-1 0-64 0 0,0 0 96 0 0,-1 0-96 0 0,0 0 0 0 0,-2 0 0 0 0,0-1 64 0 0,-2 0-64 0 0,-2-1 0 0 0,0 0 112 0 0,-2-1 56 0 0,-1-2-8 0 0,-1-1 0 0 0,-1 0-80 0 0,-2 2-16 0 0,0 1-64 0 0,-2 2 64 0 0,-3 2-64 0 0,-1 0 0 0 0,-3 2 0 0 0,-3 0 0 0 0,-3 0 0 0 0,1 1 0 0 0,2-2 0 0 0,0 0-64 0 0,1-1 64 0 0,2-1-80 0 0,-2 1-240 0 0,-4 0-368 0 0,-5-1-1048 0 0,-4 0-1512 0 0,2 1-10943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0:41.32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208 412 2759 266191 50718,'-1'-2'248'0'0,"0"-3"-248"0"0,0-3 0 0 0,-1-1 992 0 0,0 2 160 0 0,0 1 24 0 0,-1 0 840 0 0,-1-1-1256 0 0,-2-1-16 0 0,-1 1 0 0 0,-1-1-456 0 0,-2 3 96 0 0,-2 1-208 0 0,1 3-176 0 0,-2 4 64 0 0,-2 5 48 0 0,-1 3 80 0 0,0 1-96 0 0,3 0 168 0 0,1-1 32 0 0,3-2 8 0 0,1-2 0 0 0,2-2 128 0 0,0-2 488 0 0,1-1-72 0 0,-1-2-128 0 0,2 0-64 0 0,0-1-368 0 0,2 0-8 0 0,1 1 0 0 0,0-1 8 0 0,1 1 304 0 0,1 0-296 0 0,0 0-104 0 0,0 1 128 0 0,1 0-160 0 0,1 0 0 0 0,0 1-8 0 0,0 0 0 0 0,2 0 224 0 0,1 0-144 0 0,1 0 8 0 0,0-1 0 0 0,0 0 24 0 0,1-1 8 0 0,0 0 0 0 0,0 0 0 0 0,1 0-48 0 0,0-1 0 0 0,0 1-8 0 0,1 0 136 0 0,0 0-224 0 0,-1 1-8 0 0,0-1 72 0 0,1 1-64 0 0,0 1-64 0 0,-1-1 0 0 0,1 0 64 0 0,-1 0-64 0 0,-1-1 32 0 0,1 0 112 0 0,-2 0-104 0 0,1-1 8 0 0,0 0 0 0 0,-1-1 0 0 0,1 1 0 0 0,1-1-16 0 0,2 2 80 0 0,1 0-88 0 0,1 1-88 0 0,0 3 72 0 0,1 2-72 0 0,-1 0 0 0 0,-2 2 0 0 0,-1-1 0 0 0,-1 1 0 0 0,0 0 0 0 0,-2 0 0 0 0,1-2 0 0 0,0 1 0 0 0,-1-1 0 0 0,0-1 0 0 0,0 0 0 0 0,1-1 0 0 0,0-1 96 0 0,4-1 48 0 0,3 0 24 0 0,6 0 40 0 0,0-1-104 0 0,0 1-40 0 0,-2 0 0 0 0,-2 0-64 0 0,1 1 96 0 0,-1-1-96 0 0,-1 1 64 0 0,-2-1-64 0 0,0 0 0 0 0,-1 0 0 0 0,1-1 0 0 0,2 0 64 0 0,1-1-64 0 0,1 0 0 0 0,-1 0 72 0 0,0-1-72 0 0,-1 1 0 0 0,0-2 0 0 0,0 1 64 0 0,0-1-64 0 0,0-1 64 0 0,1 2-64 0 0,-1-1 64 0 0,0 0-64 0 0,1 1 64 0 0,0 0-64 0 0,1 0 64 0 0,-1 1-64 0 0,3 0 0 0 0,1 0 64 0 0,0 1-64 0 0,-2 0 0 0 0,-1 0 0 0 0,-1 0 0 0 0,-1 1 0 0 0,1-1 0 0 0,-1 0 64 0 0,4 0-64 0 0,5-1 0 0 0,2 0 0 0 0,1-1 0 0 0,0 0 0 0 0,-2-1 0 0 0,3 0 0 0 0,0-1 64 0 0,-2 0-64 0 0,0 0 0 0 0,-1 1 0 0 0,-2-1 0 0 0,1 1 64 0 0,-1 0-64 0 0,0 1 0 0 0,-1 0 0 0 0,1 0 72 0 0,0 0-72 0 0,0 1 0 0 0,0 1 0 0 0,0-1 0 0 0,2 0 64 0 0,-1 1-64 0 0,3 0 0 0 0,1-2 0 0 0,1 1 0 0 0,-1-1 64 0 0,0-1-64 0 0,-2-1 0 0 0,1 1 0 0 0,-1 0 64 0 0,0-1-64 0 0,0 0 0 0 0,0 0 64 0 0,2-1 0 0 0,3 1-64 0 0,0 0 64 0 0,-4 1-64 0 0,-1 1 0 0 0,-3 1 0 0 0,-2 1 64 0 0,0 0-64 0 0,-2 1 0 0 0,1 0 0 0 0,-1-1 0 0 0,0 1 0 0 0,2-1 0 0 0,-1 0 0 0 0,3-2 0 0 0,5-1 64 0 0,0 0-64 0 0,-2-2 0 0 0,2 0 0 0 0,3 0 0 0 0,-1-1 64 0 0,-3 2-64 0 0,0 1 0 0 0,-1 0 0 0 0,-3 1 0 0 0,3 1 0 0 0,3 0 0 0 0,3 0 0 0 0,0 1 0 0 0,-2 0 0 0 0,-3 0 0 0 0,-4-1 0 0 0,1 0 0 0 0,0-2 0 0 0,-2 1 0 0 0,3-2 64 0 0,-1-1-64 0 0,-1 1 0 0 0,-1-2 0 0 0,-3 2 0 0 0,-1-1 0 0 0,-1 1 0 0 0,0 0 0 0 0,-1 1 0 0 0,1 1 0 0 0,0 0 0 0 0,-1 0 0 0 0,0 2 0 0 0,2-1 0 0 0,0 2 0 0 0,1 0 0 0 0,-2 0 0 0 0,0 0 0 0 0,2 1 0 0 0,-1-1 0 0 0,0 0 0 0 0,-1-1 0 0 0,-2 1 0 0 0,-1-1 0 0 0,0 0 0 0 0,1-1 0 0 0,-1 1 0 0 0,2-2 0 0 0,-1 1 0 0 0,1-1 64 0 0,1 1-64 0 0,0 0 0 0 0,-1 0 0 0 0,1 1 0 0 0,0-1 0 0 0,0 1 0 0 0,-1 0 0 0 0,0 0 0 0 0,0 1 0 0 0,0-1 0 0 0,0 1 0 0 0,0 0 0 0 0,0 0 0 0 0,2 0 0 0 0,3-1 0 0 0,1 1 0 0 0,1-1 0 0 0,-1-1 0 0 0,1 0 0 0 0,2-2 0 0 0,1 1 0 0 0,-2-2 0 0 0,2 0 64 0 0,-1-1-64 0 0,0-1 0 0 0,-2 0 0 0 0,-2 0 0 0 0,0 0 64 0 0,-1 0-64 0 0,3 1 0 0 0,2 0 0 0 0,0 1 0 0 0,-1 0 64 0 0,-1 1-64 0 0,-1 1 0 0 0,0 0 0 0 0,-2 0 0 0 0,1 0 0 0 0,-1 0 0 0 0,0-1 0 0 0,0-1 0 0 0,-1 0 0 0 0,1 0 0 0 0,0-2 0 0 0,4-1 64 0 0,1 0-64 0 0,0-1 64 0 0,0 0-64 0 0,-2 1 0 0 0,-1 1 0 0 0,-1 2 0 0 0,1 0 64 0 0,0 2-64 0 0,-2 0 0 0 0,-1 1 0 0 0,-2 0 0 0 0,-1 1 0 0 0,0 0 0 0 0,2 0 0 0 0,2 0 0 0 0,-2-1 0 0 0,-1 1 0 0 0,0 0 0 0 0,-1 0 0 0 0,0-1 0 0 0,0 0 0 0 0,0 0 0 0 0,0-1 0 0 0,0 0 0 0 0,1 0 0 0 0,0-1 0 0 0,1 0 0 0 0,1 0 0 0 0,0 0 0 0 0,-1 0 0 0 0,0 1 0 0 0,-2 0 0 0 0,0 0 64 0 0,-2 1-64 0 0,0-1 0 0 0,0 1 0 0 0,2-1 0 0 0,2 0 0 0 0,1 0 0 0 0,-1 0 0 0 0,0-1 0 0 0,-1 1 0 0 0,0 1 0 0 0,0-1 0 0 0,-1 0 0 0 0,-1 0 0 0 0,1 0 0 0 0,3 0 64 0 0,2 0-64 0 0,-1-1 0 0 0,0 1 0 0 0,-2-1 0 0 0,-2 1 0 0 0,-2 0 0 0 0,-1 0 0 0 0,-1-1 0 0 0,0 1 0 0 0,3 0 64 0 0,-1-1-64 0 0,0-1 0 0 0,3 0 0 0 0,-1-2 0 0 0,-1 1 0 0 0,0-1 64 0 0,5 0-64 0 0,0-1 0 0 0,1 1 0 0 0,-1 1 64 0 0,-1 0-64 0 0,0 1 0 0 0,-2 0 0 0 0,3 2 0 0 0,0 0 0 0 0,-1 1 0 0 0,-1 0 0 0 0,-2 0 0 0 0,1-1 64 0 0,-1 1-64 0 0,1-2 0 0 0,-1 0 0 0 0,0 0 0 0 0,-1 0 0 0 0,-1 1 0 0 0,0-1 0 0 0,0 1 0 0 0,2-1 0 0 0,2 0 0 0 0,4-1 0 0 0,2 1 0 0 0,-1 1 0 0 0,-1-1 0 517-4,-1 2 0-517 4,0 0 0 0 0,-3 0 0 0 0,-1 1 0 0 0,-2-1 0 0 0,0 1 0 0 0,-1 1 0 0 0,3-1 0 0 0,4 1 0 0 0,4-1 0 0 0,0 1 0 0 0,-2-1 0 0 0,-3 0 0 0 0,-1 0 0 0 0,-3-1 0 0 0,0 1 0 0 0,-1 0 64 0 0,1-1-64 0 0,0 0 0 0 0,0 0 0 0 0,1 0 0 0 0,0-1 0 0 0,0 1 0 0 0,-1 0 0 0 0,-1-1 0 0 0,-1 0 0 0 0,0 1 0 0 0,0-1 0 0 0,1 1 64 0 0,0 0-64 0 0,0-1 0 0 0,1 1 0 0 0,2-1 0 0 0,0 0 0 0 0,-1 0 0 0 0,2 0 0 0 0,3-1 0 502 3,0-1 64-502-3,-3 1-64 0 0,1-1 0 0 0,-2 0 64 0 0,-1 1-64 0 0,0 0 0 0 0,1 1 0 0 0,0 1 0 0 0,-3 0 0 0 0,-1 0 0 0 0,-2 1 0 0 0,-1-1 0 0 0,-1 1 0 0 0,0-1 64 0 0,-2 0-64 0 0,2 0 0 0 0,1 0 0 0 0,1 0 0 0 0,0-1 0 0 0,0 1 0 0 0,0 0 0 0 0,-1-1 0 0 0,0 1 0 0 0,-2-1 0 0 0,0 1 0 0 0,-1-1 64 0 0,-1 1-64 0 0,-1-1 0 0 0,0 1 0 0 0,2 0 0 0 0,0 0 0 0 0,0 0 0 0 0,2 0 0 0 0,1 0 0 502 1,0 0 0-502-1,-1 0 0 0 0,-1-1 0 0 0,2 1 0 0 0,0 0 0 0 0,0-1 0 0 0,1 0 0 0 0,0 1 0 0 0,-1-2 0 0 0,1 1 0 0 0,-1-1 0 0 0,1 0 0 0 0,-1 1 64 0 0,0-1-64 0 0,0 1 0 0 0,-1 0 0 0 0,0 0 0 0 0,1 0 0 0 0,-1-1 64 0 0,0 1-64 0 0,0 0 0 0 0,0-1 0 0 0,2 0 0 0 0,2-1 0 0 0,0 0 0 0 0,-1 0 0 0 0,-2 1 0 0 0,0 0 0 0 0,-1 0 64 0 0,0 0-64 0 0,0-1 0 0 0,0 1 0 0 0,-1 0 0 0 0,0-1 0 0 0,-2 1 0 0 0,0-1 0 0 0,-1 0 0 0 0,0 1 0 0 0,0-1 0 0 0,2 0 0 0 0,0 0 0 0 0,0 1 0 515-1,-1-1 0-515 1,0 1 0 0 0,-1 0 0 0 0,0 1 0 0 0,2-1 0 0 0,0-1 0 0 0,0 1 0 0 0,-1-1 0 0 0,1 0 0 0 0,0 0 0 0 0,1-2 64 0 0,3 0-64 0 0,0 0 0 0 0,2 0 0 0 0,1 0 0 0 0,-1 1 0 0 0,-3 1 0 0 0,1 0 0 0 0,-2 0 0 0 0,-1 0 0 0 0,-1 1 0 0 0,0 0 0 0 0,-1 0 0 0 0,0-1 0 0 0,1 1 0 0 0,0 0 0 0 0,0-1 0 0 0,1 0 0 0 0,1-1 0 0 0,0 0 0 0 0,1-1 64 0 0,0-1-64 0 0,1 0 0 0 0,-1-1 0 0 0,0 0 0 0 0,-1 0 0 0 0,-1 1 64 0 0,-1 1-64 0 0,-5 3-160 514-4,-4 4 96-514 4,-14 9-3560 0 0,-5 2-21727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5:13.952"/>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4 3767 265172 45858,'0'0'368'0'0,"-2"-2"-368"0"0,1 2 232 0 0,0-1 8 0 0,0 1 0 0 0,1 0 96 0 0,1 1-272 0 0,2 1 32 0 0,0 2-96 0 0,1-1 64 0 0,0 2-64 0 0,1 0 0 0 0,0 1 0 0 0,1 0 0 0 0,-1-1 0 0 0,1 0 0 0 0,0 0 0 0 0,1-1 0 0 0,0-1 0 0 0,4 0 0 0 0,1-1 0 0 0,1 0 0 0 0,-1-1 0 0 0,2 0 64 0 0,-1-1-64 0 0,1-1 0 0 0,0 1 0 0 0,-1-1 0 0 0,1 0 0 0 0,0 0 0 0 0,1 0 0 0 0,0 1 0 0 0,1-1 0 0 0,1 1 0 0 0,1 0 0 0 0,0 0 0 0 0,3 1 0 0 0,1-1 0 0 0,2 1 0 0 0,1-1-96 0 0,6 2-24 0 0,3-1 32 0 0,-1 0 8 0 0,-2 1 0 0 0,-1-1 80 0 0,-2 1 0 0 0,0 0 0 0 0,1 0-64 0 0,0-1 64 0 0,1 0 0 0 0,0 0 0 0 0,1 0-64 0 0,-1 0 64 0 0,-1 0 0 0 0,0 1-72 0 0,-1 0 72 0 0,0 0 0 0 0,4 2 0 0 0,9 2-128 0 0,12 2-264 0 0,-5-1-3895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5:16.13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143 99 919 266729 45763,'-3'0'80'0'0,"-2"-2"-80"0"0,-2-1 528 0 0,-1 1 728 0 0,-1-1-616 0 0,-2-1-192 0 0,-2 0-32 0 0,-1-1 0 0 0,-1-1-8 0 0,1 1-64 0 0,0 0 312 0 0,2 0-328 0 0,3 1 80 0 0,3 0 8 0 0,4 0 8 0 0,2 1 320 0 0,3 0-456 0 0,1 1 0 0 0,2 0 0 0 0,0 1-32 0 0,1 0-16 0 0,0 0 0 0 0,1 1 0 0 0,0 0-80 0 0,-1-1-8 0 0,0 1-8 0 0,0 0 0 0 0,-1-1-64 0 0,0 0-16 0 0,0-1 0 0 0,2 0 96 0 0,1 0-64 0 0,1-1 0 0 0,-1 0 0 0 0,0 0-16 0 0,0 0 80 0 0,-1-1-80 0 0,1 2-80 0 0,-1 0 64 0 0,0 2 0 0 0,0-1-64 0 0,0 1 0 0 0,0 1 0 0 0,-1 0 0 0 0,1 0 0 0 0,0 1 0 0 0,-1 1 0 0 0,2 0 64 0 0,-1 0-64 0 0,1 0 0 0 0,1 0 0 0 0,-1 0 0 0 0,1 0 0 0 0,1 0 0 0 0,0 0 0 0 0,0 0 0 0 0,2 1 0 0 0,0 1 0 0 0,2-1 0 0 0,1 1 0 0 0,1 0 0 0 0,2-1 0 0 0,2 2 0 0 0,0 0 64 0 0,2 0-64 0 0,1 1 0 0 0,1 1 0 0 0,1 0 0 0 0,2 1-72 0 0,2 0-32 0 0,1 1-8 0 0,10 0-200 0 0,26 2-536 0 0,11-1 680 0 0,-1-2 0 0 0,-5-2 0 0 0,-7-3 72 0 0,-5-2 8 0 0,-4-2 8 0 0,-3-2 0 0 0,-2 0 80 0 0,-1-2 0 0 0,0 0 0 0 0,0 0 0 0 0,1-1 64 0 0,1 2 24 0 0,0 1 8 0 0,0 0 0 0 0,0 2-96 0 0,1-1 80 0 0,0 2-80 0 0,1 0 80 0 0,2 0-80 0 0,2 1 0 0 0,2-1 0 0 0,1-1 64 0 0,2 0-64 0 0,0-2 0 0 0,-1 1 0 0 0,0-2 64 0 0,-2 0-64 0 0,-1 0 0 0 0,-3 0 0 0 0,0 0 0 0 0,0 0-120 0 0,-1 0 16 0 0,0 0 0 0 0,0 0 0 0 0,-2 1 104 0 0,0 0-96 0 0,-2 0 96 0 0,-2 0-96 0 0,-2 0 96 0 0,-2-1 0 0 0,-2 1 0 0 0,-2-1-72 0 0,-3 0 72 0 0,-2 0 0 0 0,-2 1 0 0 0,-3 0 0 0 0,-1 1 0 0 0,-3 1 0 0 0,1 0 0 0 0,-2 0 0 0 0,1 0 0 0 0,-1 0 0 0 0,-1 0 0 0 0,-1 0-64 0 0,-3 0 64 0 0,-1 1 0 0 0,-4 0 0 0 0,-2 0 0 0 0,-3 0 0 0 0,-3-1 0 0 0,-1 1 0 0 0,-3 0 0 0 0,-2 0 0 0 0,-2 0 0 0 0,-1 0 0 0 0,-3 1-64 0 0,0-1 64 0 0,-3 0 0 0 0,-2 0 0 0 0,-2 1 0 0 0,-1-1 0 0 0,-8 0-80 0 0,-3 0 0 0 0,-3 1 16 0 0,-2-1 0 0 0,0 0 0 0 0,1 1 0 0 0,-2-1-8 0 0,-4-1-72 0 0,-1 0 72 0 0,-1 0 8 0 0,1-2 0 0 0,1 0 0 0 0,0 0 0 0 0,0-1 64 0 0,0 1 0 0 0,-1-1 0 0 0,-1 0 0 0 0,-2 1 0 0 0,-2 0 0 0 0,-2 0 0 0 0,-9 1-64 0 0,-3-1 64 0 0,0 2-72 0 0,1-1 72 0 0,4 2 0 0 0,3 1 0 0 0,2 0 0 0 0,3 0 0 0 0,2 2 0 0 0,0 0 0 0 0,1 0 0 0 0,-7 0 0 0 0,-2-1 0 0 0,0-1-72 0 0,1 0 72 0 0,2 0 0 0 0,2 0-80 0 0,1-1 80 0 0,2 0-64 0 0,0 0 64 0 0,1-1 0 0 0,2 0 0 0 0,1-1-64 0 0,3 0 64 0 0,3 0 0 0 0,2 0 0 0 0,4 0-64 0 0,2-1 64 0 0,2 1 0 0 0,2 0 0 0 0,3 1-64 0 0,1-1 64 0 0,1 0 0 0 0,1 1 0 0 0,1 1 0 0 0,1 1 0 0 0,2-1 0 0 0,1 2 0 0 0,1-1 0 0 0,1 0 0 0 0,2 0 0 0 0,3 0 0 0 0,1-1 0 0 0,4 1 0 0 0,1-1 0 0 0,3-1-72 0 0,1 1 72 0 0,1-2 0 0 0,3 1 0 0 0,0-1 0 0 0,3-1 0 0 0,2 0 0 0 0,2 1 0 0 0,2-1 0 0 0,3 0 0 0 0,1 2 0 0 0,7-1-72 0 0,3 1 72 0 0,1 1 0 0 0,1 0 0 0 0,-1 1 0 0 0,0 0 0 0 0,-1-1 0 0 0,0 1 0 0 0,-2 0 0 0 0,1 0 0 0 0,-2 1 0 0 0,0 0 0 0 0,0 1 0 0 0,1 0 0 0 0,-2 1 0 0 0,8 1 64 0 0,3 1-64 0 0,2 0 72 0 0,2 0-72 0 0,1-1 64 0 0,1 0-64 0 0,1 0 0 0 0,11-1 0 0 0,3-2 0 0 0,-4-1 0 0 0,-3 0 64 0 0,-4-2-64 0 0,-4-2 0 0 0,-3 0 0 0 0,-2-3 0 0 0,0 0 0 0 0,-2-2 0 0 0,2-1 0 0 0,0 0 64 0 0,0-1-64 0 0,0 0 0 0 0,0 1 112 0 0,-2 1-16 0 0,0 0-8 0 0,-2 1 0 0 0,-1 1-88 0 0,-1 0 96 0 0,-2 1-96 0 0,-2 1 96 0 0,-2 0-96 0 0,-3 1 0 0 0,-3 1 0 0 0,-2 0 0 0 0,-2 0 0 0 0,-4 1 0 0 0,-2-1 0 0 0,-3 0 64 0 0,-2 1-64 0 0,-3 0 0 0 0,-2 0 0 0 0,-4 1 0 0 0,-2 0 0 0 0,-3 0 0 0 0,-3-1 72 0 0,-3 0-72 0 0,-3 1 0 0 0,-3-2 0 0 0,-2 1 0 0 0,-3 0 0 0 0,-3-1 0 0 0,-2 0 0 0 0,-4 0 0 0 0,-2 0 0 0 0,-2-1 0 0 0,-2 1 0 0 0,-2-1 0 0 0,-4 0 0 0 0,0 0 0 0 0,-3 0 0 0 0,-2 0 0 0 0,-4 0 0 0 0,-3 0 0 0 0,-2-2 0 0 0,-3 1 0 0 0,-1-1 0 0 0,-1 1 0 0 0,0 0 0 0 0,2 1 0 0 0,0-1 0 0 0,0 1 0 0 0,-1 0 0 0 0,-1 0 0 0 0,-3 1 0 0 0,-1-1 0 0 0,-2 2 0 0 0,-1-1 0 0 0,-2 0 0 0 0,1 1 0 0 0,0-1 0 0 0,1 0 0 0 0,2 0 0 0 0,0 1 0 0 0,0 0 0 0 0,0 1 0 0 0,0 1 0 0 0,0 1 0 0 0,-2 0 0 0 0,-1 2 0 0 0,0-1 0 0 0,1 2 0 0 0,1-1 0 0 0,1 1 0 0 0,1 0 0 0 0,3 0 0 0 0,-9 0 64 0 0,-2-1-64 0 0,-1-1 0 0 0,2-1 0 0 0,2-1 0 0 0,4-1 0 0 0,2-1 0 0 0,3 0 0 0 0,2-2 0 0 0,3 0 0 0 0,3-2 0 0 0,4 0 0 0 0,1-1 0 0 0,2-1 0 0 0,0 0 0 0 0,-1-1 64 0 0,0 1-64 0 0,1 1 0 0 0,0 1 0 0 0,1 0 64 0 0,3 2-64 0 0,3 0 0 0 0,3 1 0 0 0,1 0 0 0 0,3 0 0 0 0,3 1 0 0 0,5-1 64 0 0,3 2-64 0 0,4-1 0 0 0,3 1 0 0 0,3 0 0 0 0,3 0 0 0 0,3 0 0 0 0,1 1 0 0 0,3 1 64 0 0,3 0-64 0 0,3 1 0 0 0,2 1 0 0 0,4 1 0 0 0,1-1 0 0 0,7 2-64 0 0,4 2 64 0 0,3-1 0 0 0,2 1-64 0 0,0-1 64 0 0,1 0 0 0 0,1 0 0 0 0,1 0-64 0 0,0-1 64 0 0,3-1-104 0 0,2 0 40 0 0,1-1 64 0 0,3 0-144 0 0,1 1 32 0 0,1-1 8 0 0,2 1 0 0 0,2-1 8 0 0,2 1 0 0 0,3-2 0 0 0,1-2 0 0 0,1 0 96 0 0,0-3 0 0 0,1-1-80 0 0,-1-1 80 0 0,0 0 0 0 0,9-2-72 0 0,3 0 72 0 0,2-1 0 0 0,0 1 0 0 0,-1 0 0 0 0,0 0 0 0 0,0 0 0 0 0,10-1 0 0 0,2 0 0 0 0,-3-1 0 0 0,-6 2 0 0 0,-6 1 0 0 0,-4 0 0 0 0,-4 2 0 0 0,-1 1 88 0 0,-1 1-88 0 0,0 1 80 0 0,1-1-80 0 0,-2 2 0 0 0,0-1 0 0 0,-1 0 0 0 0,-3 1 0 0 0,5-1 0 0 0,-3 1-3232 0 0,-10 0-1671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59.453"/>
    </inkml:context>
    <inkml:brush xml:id="br0">
      <inkml:brushProperty name="width" value="0.1" units="cm"/>
      <inkml:brushProperty name="height" value="0.1" units="cm"/>
      <inkml:brushProperty name="color" value="#E71224"/>
    </inkml:brush>
  </inkml:definitions>
  <inkml:trace contextRef="#ctx0" brushRef="#br0">2 27 1839 0 0,'-2'-4'80'0'0,"2"0"16"0"0,0 2-96 0 0,2-1 0 0 0,0 1 0 0 0,0-2 0 0 0,0 2 408 0 0,0 2 56 0 0,1-2 16 0 0,1-1-1784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5:29.47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1429 438 1375 263625 44982,'-9'-4'640'0'0,"-6"-3"552"0"0,-3-1-8 0 0,1 1-616 0 0,1 1 0 0 0,1-1 0 0 0,-2 1-144 0 0,-1-1-24 0 0,-2-3-8 0 0,-1-1 0 0 0,-2-2 16 0 0,-1-2 0 0 0,1 0 0 0 0,-1 0 0 0 0,2 1-152 0 0,-1 1-24 0 0,1 0-8 0 0,0 2 0 0 0,0 1-88 0 0,0 1-16 0 0,-1 2-8 0 0,-1 2 0 0 0,0 0-16 0 0,1 2 0 0 0,-1 0 0 0 0,-1 1 0 0 0,2 1-24 0 0,0-1-8 0 0,1 2 0 0 0,1 0 0 0 0,0 1 0 0 0,0 1 0 0 0,1 0 0 0 0,0 2 0 0 0,2 2-64 0 0,-3 3 96 0 0,1 2 0 0 0,0 2-96 0 0,2 2 96 0 0,1 1-96 0 0,1 0 96 0 0,2 1-32 0 0,0 1 0 0 0,0-1 0 0 0,1-1 0 0 0,0 0 16 0 0,0 0 0 0 0,1-2 0 0 0,-2 0 0 0 0,1 0 48 0 0,1-1 16 0 0,-1 1 0 0 0,0 0 0 0 0,2 0-48 0 0,0 1 0 0 0,2 1-8 0 0,2 0 0 0 0,0 2-24 0 0,1-1 0 0 0,1 1 0 0 0,1 1 0 0 0,0 0-64 0 0,1 2 0 0 0,0 1 0 0 0,1 3 64 0 0,0 0-64 0 0,2-1 64 0 0,0 0-64 0 0,1-1 64 0 0,2 0-64 0 0,1 1 80 0 0,3 1 0 0 0,0-1 16 0 0,2-1 8 0 0,1-1 0 0 0,0-2 0 0 0,0-3 24 0 0,1 0 8 0 0,-1-2 0 0 0,-1-1 0 0 0,1 0 24 0 0,-1-1 0 0 0,0-1 0 0 0,0-1 0 0 0,1-1 0 0 0,1-2 8 0 0,1-2 0 0 0,2-1 0 0 0,0-2 16 0 0,2-1 0 0 0,-1-2 0 0 0,2-1 0 0 0,0 0-40 0 0,0-1-8 0 0,1-1 0 0 0,1 0 0 0 0,0-1-32 0 0,2 0-8 0 0,1 0 0 0 0,1-1 0 0 0,1-1-32 0 0,1 0 0 0 0,1 0-64 0 0,0 0 96 0 0,1 0-96 0 0,0-1 88 0 0,1 0-88 0 0,1 0 80 0 0,1 0-80 0 0,1-1 80 0 0,0 0-80 0 0,-1 0 80 0 0,0 0-16 0 0,-1-1 0 0 0,-3-1 0 0 0,-1 0 0 0 0,-3 0 48 0 0,-2-1 8 0 0,-2-1 0 0 0,-2-1 0 0 0,-1 0 8 0 0,-2 0 0 0 0,-1 0 0 0 0,-2 0 0 0 0,0-1-16 0 0,-1-1 0 0 0,0-3 0 0 0,-1-1 0 0 0,0-1-32 0 0,-1-1-8 0 0,0-1 0 0 0,-1 1 0 0 0,-1 0-72 0 0,0-1 64 0 0,-1 1-64 0 0,0 1 64 0 0,1-2-64 0 0,-1 0 0 0 0,1 0 0 0 0,0-1 64 0 0,0-1-64 0 0,1 1 0 0 0,-1 1 0 0 0,-1 0 0 0 0,-1 1 64 0 0,-2 1-64 0 0,-1 1 0 0 0,-3 0 64 0 0,-1-1-64 0 0,-3 2 0 0 0,-1-1 72 0 0,-3 0-72 0 0,-1 1 0 0 0,-2 1 64 0 0,-2 2-64 0 0,-2 0 0 0 0,-1 1 0 0 0,-1 1 0 0 0,-1 1 0 0 0,-2 0 64 0 0,0 1-64 0 0,-1 1 0 0 0,-1 0 0 0 0,0 0 0 0 0,0 1 0 0 0,-1 1 0 0 0,0 1 0 0 0,-1 0 0 0 0,-1 1 0 0 0,-1 3 0 0 0,0 1 0 0 0,-1 3 0 0 0,1 1 0 0 0,-2 2 0 0 0,1 1 0 0 0,-1 1 0 0 0,0 1 0 0 0,-1 1 0 0 0,0 1 0 0 0,1 1 0 0 0,-1 1 0 0 0,1 0 0 0 0,1 1 0 0 0,1 0 0 0 0,0 0 0 0 0,3 1 0 0 0,1-1 0 0 0,0 1-64 0 0,0-1 64 0 0,1 1 0 0 0,-1 1 0 0 0,0 1 0 0 0,0 1 0 0 0,2 0 0 0 0,0 0 0 0 0,2 0 0 0 0,1 1 0 0 0,3 1 0 0 0,1 0 0 0 0,1 2 0 0 0,3 1 0 0 0,1 0 0 0 0,2 0 0 0 0,1 2 0 0 0,2 0 0 0 0,2 2 0 0 0,1 0 0 0 0,0 2 0 0 0,1 0 0 0 0,1 1-64 0 0,1 0 64 0 0,1 0 0 0 0,1 1 0 0 0,1-1 0 0 0,1 1 0 0 0,1 1 0 0 0,1 0 0 0 0,1 1 0 0 0,2-1 0 0 0,1-1 0 0 0,2 0 0 0 0,0-2 0 0 0,2-2 0 0 0,2-1 0 0 0,0-2 0 0 0,2-2 0 0 0,1-2 0 0 0,2-2 0 0 0,0-2 0 0 0,1-1 0 0 0,1-2 0 0 0,0-1 0 0 0,0-1 0 0 0,3 0 64 0 0,1 1-64 0 0,0-2 0 0 0,-1-2 0 0 0,0-2 0 0 0,0-1 64 0 0,0-3-64 0 0,-1-2 88 0 0,0-2-88 0 0,1-2 96 0 0,-1-2 0 0 0,1-2 0 0 0,0-2 0 0 0,1 0 0 0 0,1-3 0 0 0,1 0 0 0 0,1 0 0 0 0,0-1 0 0 0,1-2-96 0 0,2-1 96 0 0,1-2-96 0 0,1-1 96 0 0,0-2-96 0 0,5-5 0 0 0,-2-2 0 0 0,-3 1 64 0 0,-6 1-64 0 0,-6 2 0 0 0,-3 1 64 0 0,-3 0 0 0 0,-3 0-64 0 0,-1-3 96 0 0,-1-1-32 0 0,-2-2 16 0 0,-2 0 0 0 0,-2 0 0 0 0,-3 2 0 0 0,-2 2-80 0 0,-2 0 96 0 0,-2 2-96 0 0,-2 2 96 0 0,-3 1-96 0 0,0 1 96 0 0,-2 1-96 0 0,-1 0 96 0 0,0 1-96 0 0,0 0 0 0 0,0 0 0 0 0,1 1 0 0 0,-1-1 0 0 0,0 1 0 0 0,-1-1 0 0 0,-1 1 0 0 0,0 1 0 0 0,-2 2 0 0 0,-1 0 0 0 0,-2 1 0 0 0,-3 0 0 0 0,-2-1 0 0 0,-2 0 0 0 0,-7-2 0 0 0,-3-1 0 0 0,0 2 0 0 0,-2 0 0 0 0,1 2 0 0 0,0 2 0 0 0,-1 0 0 0 0,-2 2 0 0 0,-1 2 0 0 0,-1 2 0 0 0,0 3 0 0 0,1 3 0 0 0,0 3 0 0 0,3 2 0 0 0,4 2 0 0 0,1 3 0 0 0,3 2 0 0 0,-1 3 0 0 0,0 3 0 0 0,1 2 0 0 0,-1 2 0 0 0,1 0 0 0 0,0 2 0 0 0,1-1 0 0 0,2 1 0 0 0,1-1 0 0 0,3 0 0 0 0,0 0 0 0 0,3 1 0 0 0,1 0 0 0 0,3 1 0 0 0,3 0 0 0 0,1 1-64 0 0,2 0 64 0 0,2 1 0 0 0,0 0 0 0 0,0 1 0 0 0,2 3 0 0 0,0 1-72 0 0,1 1 72 0 0,2 2 0 0 0,1 0 0 0 0,0 0 0 0 0,2 0 0 0 0,1 0 0 0 0,2-2 0 0 0,1 1 0 0 0,2-2 0 0 0,0 0 0 0 0,2-2-64 0 0,1-3 64 0 0,1-3 0 0 0,1-2 0 0 0,3 1 0 0 0,3-1 0 0 0,1 0 0 0 0,0-3 0 0 0,0-1 0 0 0,1-2 0 0 0,0-1 0 0 0,0 0 0 0 0,1-2 0 0 0,0 0 0 0 0,0 0 0 0 0,0-1 0 0 0,0 0 0 0 0,0-1 0 0 0,0 0 0 0 0,0-1 0 0 0,0-2 64 0 0,0-2-64 0 0,1-2 0 0 0,3-2 0 0 0,1-2 64 0 0,2-4-64 0 0,2-2 0 0 0,2-3 88 0 0,2-2-88 0 0,1-4 80 0 0,0-1-80 0 0,0-1 96 0 0,0-2-96 0 0,-1 0 96 0 0,0-2-8 0 0,-1 0 0 0 0,2-2 0 0 0,-1-1 0 0 0,1-1-8 0 0,0 0 0 0 0,-1 0 0 0 0,-1 0 0 0 0,-3 0-16 0 0,-2 0-64 0 0,-3 0 96 0 0,-1 0-32 0 0,-3 1-64 0 0,-1 0 0 0 0,-1 1 72 0 0,-2 0-72 0 0,0 0 0 0 0,-2 0 64 0 0,0-1-64 0 0,-2 1 0 0 0,-1-2 0 0 0,-2 1 0 0 0,0-1 0 0 0,-1 0 64 0 0,-1 0-64 0 0,-1-1 0 0 0,-2 1 0 0 0,-2-1 0 0 0,-1 0 0 0 0,-1-1 0 0 0,-3 0 0 0 0,-2 1 64 0 0,-1 1-64 0 0,-2 1 0 0 0,0 2 0 0 0,-2 1 64 0 0,-1 2-64 0 0,0 2 0 0 0,-1 1 0 0 0,-1 1 64 0 0,-2 1-64 0 0,0 2 0 0 0,-1 1 0 0 0,-1 2 0 0 0,-1 1 0 0 0,-1 1 0 0 0,-3 2 0 0 0,-3 0 0 0 0,-4 0 0 0 0,-2 1 0 0 0,-4 0 0 0 0,-3 0 0 0 0,0-1 0 0 0,-2 1 0 0 0,1 1 0 0 0,-1 0 0 0 0,1 2 0 0 0,-1 1 0 0 0,1 2 0 0 0,-6 6 0 0 0,-3 3-64 0 0,0 5 64 0 0,2 2 0 0 0,2 3 0 0 0,3 2 0 0 0,2 1 0 0 0,2 1-64 0 0,1 1 64 0 0,2 0 0 0 0,-1 0 0 0 0,1 0 0 0 0,0 0 0 0 0,1 2 0 0 0,1-1 0 0 0,2 1 0 0 0,1-2 0 0 0,3 0 0 0 0,1-1 0 0 0,3 0 0 0 0,2-1 0 0 0,1 0 0 0 0,1 2 0 0 0,2 0 0 0 0,1 3 0 0 0,2 1 0 0 0,1 1 0 0 0,2 2-64 0 0,2 0 64 0 0,2-1 0 0 0,3-1 0 0 0,3-2-64 0 0,2 0 64 0 0,3 0 0 0 0,2 1 0 0 0,2-1 0 0 0,2-1 0 0 0,2 0 0 0 0,2-1 0 0 0,1-2 0 0 0,2 0 0 0 0,1-1 0 0 0,1 0 0 0 0,2 0-64 0 0,3-2 64 0 0,1 0 0 0 0,3-2 0 0 0,1-2 0 0 0,1 0 0 0 0,1-2 0 0 0,0 0 0 0 0,0-1 0 0 0,1-1 0 0 0,-1-1 0 0 0,0-2 0 0 0,0-2 0 0 0,-1-3 0-500 1,1-3 0 500-1,-1-3 0 0 0,2-3 0 0 0,0-3 0 0 0,0-2 72 0 0,0-2-72 0 0,1-2 0 0 0,0-3 80 0 0,0-1-80 0 0,0-2 64 0 0,0-1-64 0 0,0-4 64 0 0,1-2-64 0 0,1-4 64 0 0,-1-3-64 0 0,-2-1 64 0 0,-2-1-64 0 0,-4-2 0 0 0,-5-2 64 0 0,-4-2-64 0 0,-6-1 0 0 0,-6-2 0 0 0,-5 1 64 0 0,-8 1-64 0 0,-7 1 0 0 0,-8 4 0 0 0,-7 3 64 0 0,-7 6-160 0 0,-6 6-40 0 0,-5 5-8 0 0,-14 8-1160 0 0,-16 14-1472 0 0,-5 12-5664 0 0,12 3-3855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8:26.569"/>
    </inkml:context>
    <inkml:brush xml:id="br0">
      <inkml:brushProperty name="width" value="0.1" units="cm"/>
      <inkml:brushProperty name="height" value="0.1" units="cm"/>
      <inkml:brushProperty name="color" value="#66CC00"/>
    </inkml:brush>
  </inkml:definitions>
  <inkml:trace contextRef="#ctx0" brushRef="#br0">11296 71 8983 0 0,'0'0'1104'0'0,"-2"-6"-1040"0"0,-7-16 22 0 0,7 17 508 0 0,4-2-426 0 0,7-17-137 0 0,-7 18 426 0 0,-5 11-201 0 0,-11 25 664 0 0,9-26-576 0 0,-16 10-14 0 0,15-10-64 0 0,1-1-30 0 0,-19 8-4 0 0,18-8 12 0 0,-2-1 51 0 0,-1 0-190 0 0,-29 6 427 0 0,-3-2 108 0 0,0 3 0 0 0,-2-2-8 0 0,-2 1-8 0 0,3-3-74 0 0,0 1-100 0 0,3 0-44 0 0,-1 3-68 0 0,2-1-11 0 0,-5 1-22 0 0,-4 2-9 0 0,1-2-8 0 0,-1 2-41 0 0,-2-1-54 0 0,-3 1-18 0 0,1-2-30 0 0,40-6-121 0 0,-31 5 96 0 0,-14-1 24 0 0,-1 1 8 0 0,45-6-125 0 0,-34 2 106 0 0,-11 0 27 0 0,4 2 0 0 0,1 0-16 0 0,0-1-16 0 0,-1 3-11 0 0,-4-1-15 0 0,13-1-44 0 0,-9 2-47 0 0,-1-2-11 0 0,-3 0 0 0 0,-421 20 364 0 0,225-9 2719 0 0,71-2-5225 0 0,72-13 1813 0 0,72-2 329 0 0,-80-5 0 0 0,103 4-8 0 0,-32 0-37 0 0,-121 4 313 0 0,-264-31 0 0 0,-1-10 140 0 0,-225-22-38 0 0,198 16 41 0 0,258 26-411 0 0,40 3 0 0 0,-266 5 200 0 0,389 10-200 0 0,-75-3 0 0 0,-133 1 2 0 0,122 4-76 0 0,-155 20 71 0 0,144-7 70 0 0,-40-9-67 0 0,101-5 0 0 0,-74 10 0 0 0,81 2 17 0 0,-76 25 1 0 0,89-22 13 0 0,-1-1 0 0 0,-83 9 0 0 0,102-21 17 0 0,-130 9-32 0 0,-250 14 627 0 0,381-24-606 0 0,-44-4 0 0 0,-16 1 6 0 0,-50 11 32 0 0,125-8-68 0 0,-3 2 2 0 0,0-2 1 0 0,0-1-1 0 0,0-1 0 0 0,-45-5 0 0 0,20-1-9 0 0,0 1 0 0 0,-71 4 0 0 0,71 2 0 0 0,-50 1-2 0 0,40 1 8 0 0,-62-7 1 0 0,-63-18 38 0 0,98 11-37 0 0,55 9-8 0 0,-1 1 0 0 0,1 2 0 0 0,-47 7 0 0 0,-12 1 0 0 0,-105 16 51 0 0,-1 0 15 0 0,172-23-63 0 0,0-2 0 0 0,0 0-1 0 0,-32-5 1 0 0,28 1 44 0 0,-33 0-1 0 0,-19-1 53 0 0,50 2-34 0 0,-54 3-1 0 0,39 0 11 0 0,-9-2-10 0 0,1-3 0 0 0,0-2 0 0 0,0-3 0 0 0,1-1 0 0 0,-73-27-1 0 0,91 26-186 0 0,0 2 0 0 0,0 1-1 0 0,-49-5 1 0 0,40 10 122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8:32.975"/>
    </inkml:context>
    <inkml:brush xml:id="br0">
      <inkml:brushProperty name="width" value="0.1" units="cm"/>
      <inkml:brushProperty name="height" value="0.1" units="cm"/>
      <inkml:brushProperty name="color" value="#66CC00"/>
    </inkml:brush>
  </inkml:definitions>
  <inkml:trace contextRef="#ctx0" brushRef="#br0">1017 49 1375 0 0,'-3'-3'107'0'0,"-11"-7"5064"0"0,10 8-4609 0 0,-1-1-456 0 0,-31-9 420 0 0,15 5-494 0 0,-2 3-62 0 0,19 4-33 0 0,-6 2 7 0 0,-234-12 5407 0 0,194 12-4281 0 0,0 1 1 0 0,-63 14 0 0 0,37 0-349 0 0,-6 6-266 0 0,48-12-221 0 0,-64 11 0 0 0,87-21-320 0 0,0 0-1 0 0,0 0 1 0 0,0-1-1 0 0,0 0 0 0 0,0-1 1 0 0,0 0-1 0 0,0-1 1 0 0,1 0-1 0 0,-21-7 1 0 0,10-1-314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37.964"/>
    </inkml:context>
    <inkml:brush xml:id="br0">
      <inkml:brushProperty name="width" value="0.1" units="cm"/>
      <inkml:brushProperty name="height" value="0.1" units="cm"/>
      <inkml:brushProperty name="color" value="#66CC00"/>
    </inkml:brush>
  </inkml:definitions>
  <inkml:trace contextRef="#ctx0" brushRef="#br0">791 23 1375 0 0,'-8'-3'98'0'0,"-1"-1"0"0"0,1 1 0 0 0,-1 1 0 0 0,1-1-1 0 0,-1 1 1 0 0,0 1 0 0 0,0 0 0 0 0,-14 0-1 0 0,-156-1 163 0 0,150 2 220 0 0,0 1-1 0 0,0 2 0 0 0,0 0 1 0 0,1 2-1 0 0,0 2 0 0 0,0 0 1 0 0,-36 15-1 0 0,12-4-248 0 0,20-8 170 0 0,-41 20 0 0 0,72-30-369 0 0,1 0-1 0 0,-1 1 1 0 0,1-1-1 0 0,-1 0 1 0 0,1 0-1 0 0,0 0 0 0 0,-1 1 1 0 0,1-1-1 0 0,-1 0 1 0 0,1 1-1 0 0,-1-1 1 0 0,1 0-1 0 0,0 1 0 0 0,-1-1 1 0 0,1 0-1 0 0,0 1 1 0 0,-1-1-1 0 0,1 1 1 0 0,0-1-1 0 0,0 1 0 0 0,-1-1 1 0 0,1 1-1 0 0,0-1 1 0 0,0 1-1 0 0,0-1 1 0 0,0 1-1 0 0,0 0 10 0 0,0-1-1 0 0,0 1 0 0 0,1-1 1 0 0,-1 1-1 0 0,0-1 1 0 0,1 1-1 0 0,-1-1 1 0 0,1 0-1 0 0,-1 1 1 0 0,1-1-1 0 0,-1 1 1 0 0,0-1-1 0 0,1 0 1 0 0,-1 0-1 0 0,1 1 0 0 0,0-1 1 0 0,-1 0-1 0 0,2 1 1 0 0,2 0 81 0 0,0 0 0 0 0,0 0 0 0 0,0 0 1 0 0,0 0-1 0 0,6 0 0 0 0,211-15 1450 0 0,-67 2-1043 0 0,-28 7-255 0 0,100-6 51 0 0,164 3 392 0 0,-372 9-679 0 0,53 3 286 0 0,-62-3-287 0 0,-1 0 0 0 0,1 1 0 0 0,0 0 0 0 0,-1 1 0 0 0,14 6 0 0 0,-21-9-36 0 0,-1 0 0 0 0,0 0-1 0 0,1 0 1 0 0,-1 0 0 0 0,0 0 0 0 0,1 0-1 0 0,-1 0 1 0 0,0 1 0 0 0,1-1-1 0 0,-1 0 1 0 0,0 0 0 0 0,1 1 0 0 0,-1-1-1 0 0,0 0 1 0 0,0 0 0 0 0,1 1 0 0 0,-1-1-1 0 0,0 0 1 0 0,0 0 0 0 0,0 1-1 0 0,1-1 1 0 0,-1 0 0 0 0,0 1 0 0 0,0-1-1 0 0,0 0 1 0 0,0 1 0 0 0,0-1-1 0 0,0 1 1 0 0,0-1 0 0 0,0 0 0 0 0,0 1-1 0 0,0-1 1 0 0,-9 8 54 0 0,-20 1 45 0 0,29-9-97 0 0,-354 86 146 0 0,277-67-136 0 0,-156 35 52 0 0,166-42-45 0 0,-102 6-1 0 0,-71-1-19 0 0,112-1 0 0 0,62-5 0 0 0,65-11 0 0 0,-3 0 0 0 0,0 1 0 0 0,0-1 0 0 0,1 1 0 0 0,-1 0 0 0 0,0 0 0 0 0,-6 3 0 0 0,11-3 0 0 0,0 0 0 0 0,1-1 0 0 0,-1 1 0 0 0,1 0 0 0 0,-1-1 0 0 0,0 0 0 0 0,1 1 0 0 0,-1-1 0 0 0,1 0 0 0 0,1 1 0 0 0,372 25 770 0 0,-293-18-433 0 0,1-4 1 0 0,145-12 0 0 0,54-29 53 0 0,-275 36-667 0 0,50-2 894 0 0,-53 3-1449 0 0,1 0 0 0 0,-1 0 0 0 0,1 1 1 0 0,-1 0-1 0 0,9 2 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8:47.198"/>
    </inkml:context>
    <inkml:brush xml:id="br0">
      <inkml:brushProperty name="width" value="0.1" units="cm"/>
      <inkml:brushProperty name="height" value="0.1" units="cm"/>
      <inkml:brushProperty name="color" value="#66CC00"/>
    </inkml:brush>
  </inkml:definitions>
  <inkml:trace contextRef="#ctx0" brushRef="#br0">3218 118 2759 0 0,'-4'-5'254'0'0,"3"3"-215"0"0,0 1-1 0 0,1 0 1 0 0,-1 0 0 0 0,0 0-1 0 0,0 0 1 0 0,0 0 0 0 0,0 0-1 0 0,0 1 1 0 0,0-1 0 0 0,0 0-1 0 0,0 0 1 0 0,0 1 0 0 0,0-1-1 0 0,0 0 1 0 0,0 1-1 0 0,-1-1 1 0 0,1 1 0 0 0,0 0-1 0 0,-2-1 1 0 0,-21 3 2810 0 0,13-1-2837 0 0,2 0 0 0 0,1 0-1 0 0,-1 0 1 0 0,1-1-1 0 0,-1 0 1 0 0,1-1-1 0 0,-12-2 0 0 0,-15-6 673 0 0,24 5-202 0 0,0 1 0 0 0,0 0 0 0 0,-1 1 1 0 0,1 1-1 0 0,-1-1 0 0 0,1 2 0 0 0,-13 0 1 0 0,-7 5-75 0 0,1 2 0 0 0,0 1 0 0 0,-31 13 0 0 0,-43 11-457 0 0,89-29 54 0 0,0 0 0 0 0,0-1 0 0 0,0-1 0 0 0,0 0 0 0 0,-20-2 0 0 0,-60-13 523 0 0,68 8-119 0 0,0 2-1 0 0,0 1 1 0 0,-1 1-1 0 0,-39 3 1 0 0,-135 27 377 0 0,182-25-778 0 0,-111 16 75 0 0,112-17-72 0 0,-1-1-1 0 0,0-2 1 0 0,0 0 0 0 0,-32-6-1 0 0,-30-9 286 0 0,-91-7 0 0 0,-58 16-144 0 0,164 5-106 0 0,1-3 1 0 0,-81-15-1 0 0,-58-7 885 0 0,126 18-577 0 0,-367-49 518 0 0,430 55-976 0 0,-1 2-1 0 0,0 0 0 0 0,1 1 1 0 0,-1 0-1 0 0,1 1 0 0 0,-32 7 1 0 0,23-1-219 0 0,1 1 1 0 0,0 1-1 0 0,-41 21 1 0 0,19-6-808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8:48.089"/>
    </inkml:context>
    <inkml:brush xml:id="br0">
      <inkml:brushProperty name="width" value="0.1" units="cm"/>
      <inkml:brushProperty name="height" value="0.1" units="cm"/>
      <inkml:brushProperty name="color" value="#66CC00"/>
    </inkml:brush>
  </inkml:definitions>
  <inkml:trace contextRef="#ctx0" brushRef="#br0">2783 97 4287 0 0,'-2'-2'58'0'0,"1"1"0"0"0,-1 0 0 0 0,1 0 0 0 0,-1-1 0 0 0,0 1 0 0 0,1 0-1 0 0,-1 1 1 0 0,0-1 0 0 0,0 0 0 0 0,0 0 0 0 0,1 1 0 0 0,-1-1 0 0 0,0 1-1 0 0,0 0 1 0 0,0-1 0 0 0,0 1 0 0 0,-2 0 0 0 0,-14-3 220 0 0,10 0-34 0 0,1 0 0 0 0,-1 0-1 0 0,1-1 1 0 0,-11-7 0 0 0,11 6 72 0 0,0 1 1 0 0,-1 0 0 0 0,1 0 0 0 0,-15-5 0 0 0,3 6 257 0 0,0 0 0 0 0,0 1 0 0 0,0 1-1 0 0,-36 3 1 0 0,-171 29 199 0 0,165-20-360 0 0,1-2 0 0 0,-107 2 0 0 0,3-23 771 0 0,46 2-678 0 0,-527-38 198 0 0,462 35-151 0 0,-228 12 0 0 0,346 4-628 0 0,0 3-1 0 0,1 3 0 0 0,0 3 0 0 0,-90 28 1 0 0,101-20-211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8:48.904"/>
    </inkml:context>
    <inkml:brush xml:id="br0">
      <inkml:brushProperty name="width" value="0.1" units="cm"/>
      <inkml:brushProperty name="height" value="0.1" units="cm"/>
      <inkml:brushProperty name="color" value="#66CC00"/>
    </inkml:brush>
  </inkml:definitions>
  <inkml:trace contextRef="#ctx0" brushRef="#br0">1757 103 3223 0 0,'-3'-2'101'0'0,"1"-1"0"0"0,0 1 0 0 0,-1 0-1 0 0,0 0 1 0 0,0 0 0 0 0,1 1-1 0 0,-1-1 1 0 0,0 1 0 0 0,0-1 0 0 0,0 1-1 0 0,-1 0 1 0 0,1 0 0 0 0,0 1-1 0 0,0-1 1 0 0,-1 1 0 0 0,1-1 0 0 0,0 1-1 0 0,0 0 1 0 0,-1 0 0 0 0,1 0-1 0 0,0 1 1 0 0,-4 0 0 0 0,-10 2 234 0 0,-1 1 0 0 0,-31 13 0 0 0,33-12-617 0 0,-5 2 306 0 0,0-2 0 0 0,0 0-1 0 0,0-1 1 0 0,0-1-1 0 0,-30-1 1 0 0,14-2 790 0 0,1-2 1 0 0,-50-10 0 0 0,-241-33 3350 0 0,134 21-3306 0 0,71 8-333 0 0,43 6-243 0 0,-123-13 62 0 0,140 19-452 0 0,-79 5 0 0 0,50 6-4096 0 0,39-3-360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8:49.562"/>
    </inkml:context>
    <inkml:brush xml:id="br0">
      <inkml:brushProperty name="width" value="0.1" units="cm"/>
      <inkml:brushProperty name="height" value="0.1" units="cm"/>
      <inkml:brushProperty name="color" value="#66CC00"/>
    </inkml:brush>
  </inkml:definitions>
  <inkml:trace contextRef="#ctx0" brushRef="#br0">667 45 5495 0 0,'0'-2'43'0'0,"4"-23"219"0"0,0 14 88 0 0,-4 11-336 0 0,0 0-1 0 0,0 0 0 0 0,0-1 0 0 0,0 1 1 0 0,0 0-1 0 0,0 0 0 0 0,0 0 0 0 0,0 0 1 0 0,0 0-1 0 0,0 0 0 0 0,0 0 0 0 0,0-1 1 0 0,1 1-1 0 0,-1 0 0 0 0,0 0 0 0 0,0 0 1 0 0,0 0-1 0 0,0 0 0 0 0,0 0 0 0 0,0 0 1 0 0,0 0-1 0 0,1 0 0 0 0,-1 0 0 0 0,0 0 1 0 0,0 0-1 0 0,0 0 0 0 0,0 0 0 0 0,0 0 1 0 0,0 0-1 0 0,1 0 0 0 0,-1 0 0 0 0,0 0 0 0 0,0 0 1 0 0,0 0-1 0 0,0 0 0 0 0,0 0 0 0 0,0 0 1 0 0,1 0-1 0 0,-1 0 0 0 0,0 0 0 0 0,0 0 1 0 0,0 0-1 0 0,0 0 0 0 0,0 0 0 0 0,0 0 1 0 0,0 0-1 0 0,1 0 0 0 0,-1 1 0 0 0,0-1-8 0 0,1 1 0 0 0,-1-1 0 0 0,0 1-1 0 0,1-1 1 0 0,-1 1 0 0 0,0-1-1 0 0,1 1 1 0 0,-1-1 0 0 0,0 1-1 0 0,0 0 1 0 0,0-1 0 0 0,1 1 0 0 0,-1-1-1 0 0,0 1 1 0 0,0 0 0 0 0,0-1-1 0 0,0 1 1 0 0,0 0 0 0 0,0-1-1 0 0,0 1 1 0 0,0-1 0 0 0,-1 1 0 0 0,1 0-1 0 0,0-1 1 0 0,0 1 0 0 0,0-1-1 0 0,-1 1 1 0 0,1 0 0 0 0,0-1 0 0 0,-1 1-1 0 0,1-1 1 0 0,0 1 0 0 0,-1-1-1 0 0,1 1 1 0 0,-1-1 0 0 0,1 1-1 0 0,-1-1 1 0 0,1 0 0 0 0,-1 1 0 0 0,1-1-1 0 0,-1 0 1 0 0,1 1 0 0 0,-1-1-1 0 0,1 0 1 0 0,-1 0 0 0 0,0 1 0 0 0,1-1-1 0 0,-1 0 1 0 0,0 0 0 0 0,1 0-1 0 0,-1 0 1 0 0,1 0 0 0 0,-1 0-1 0 0,0 0 1 0 0,1 0 0 0 0,-1 0 0 0 0,0 0-1 0 0,1 0 1 0 0,-1 0 0 0 0,1-1-1 0 0,-1 1 1 0 0,0 0 0 0 0,1 0 0 0 0,-1-1-1 0 0,1 1 1 0 0,-1 0 0 0 0,1-1-1 0 0,-1 1 1 0 0,0-1 0 0 0,-4-2 258 0 0,1 0 0 0 0,-1 0 0 0 0,-1 0 0 0 0,1 1 0 0 0,0 0 1 0 0,0 0-1 0 0,-1 0 0 0 0,1 1 0 0 0,-1 0 0 0 0,0 0 0 0 0,-8 0 0 0 0,-10 0 498 0 0,-34 3 0 0 0,27 0-396 0 0,-63 3 3 0 0,0 4 1 0 0,-154 35-1 0 0,211-35-591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8:50.181"/>
    </inkml:context>
    <inkml:brush xml:id="br0">
      <inkml:brushProperty name="width" value="0.1" units="cm"/>
      <inkml:brushProperty name="height" value="0.1" units="cm"/>
      <inkml:brushProperty name="color" value="#66CC00"/>
    </inkml:brush>
  </inkml:definitions>
  <inkml:trace contextRef="#ctx0" brushRef="#br0">2445 61 919 0 0,'-2'-3'348'0'0,"1"0"-1"0"0,-1 0 1 0 0,0 0-1 0 0,0 1 1 0 0,0-1-1 0 0,0 0 0 0 0,0 1 1 0 0,0-1-1 0 0,-1 1 1 0 0,1 0-1 0 0,-1 0 0 0 0,0 0 1 0 0,0 0-1 0 0,0 0 1 0 0,0 1-1 0 0,-5-3 0 0 0,1 1-222 0 0,1 1 1 0 0,-1 0-1 0 0,0 0 0 0 0,0 1 0 0 0,0-1 0 0 0,0 1 0 0 0,-8 0 0 0 0,-7 2-96 0 0,-28 5 0 0 0,31-3-27 0 0,-1-1 0 0 0,-25 0 0 0 0,-46-7 472 0 0,-163-4 2836 0 0,6 20-2017 0 0,62 3-401 0 0,-331-20 0 0 0,392-1-982 0 0,-208-9 1199 0 0,0 29-5790 0 0,239-1-89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8:51.212"/>
    </inkml:context>
    <inkml:brush xml:id="br0">
      <inkml:brushProperty name="width" value="0.1" units="cm"/>
      <inkml:brushProperty name="height" value="0.1" units="cm"/>
      <inkml:brushProperty name="color" value="#66CC00"/>
    </inkml:brush>
  </inkml:definitions>
  <inkml:trace contextRef="#ctx0" brushRef="#br0">907 139 8375 0 0,'-3'-7'162'0'0,"0"1"0"0"0,0-1 0 0 0,-1 0 0 0 0,0 1 0 0 0,-7-8 0 0 0,9 12 23 0 0,0 1-1 0 0,-1 0 0 0 0,1 1 0 0 0,-1-1 1 0 0,1 0-1 0 0,-1 1 0 0 0,1-1 0 0 0,-1 1 0 0 0,-4-1 1 0 0,-1 1-9 0 0,-86-9 606 0 0,-1 1-435 0 0,-50-20 842 0 0,-55-6-92 0 0,171 31-1166 0 0,0 2 0 0 0,0 0 0 0 0,0 3-1 0 0,0 0 1 0 0,-29 6 0 0 0,7 4-1120 0 0,-3-2-3581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59.999"/>
    </inkml:context>
    <inkml:brush xml:id="br0">
      <inkml:brushProperty name="width" value="0.1" units="cm"/>
      <inkml:brushProperty name="height" value="0.1" units="cm"/>
      <inkml:brushProperty name="color" value="#E71224"/>
    </inkml:brush>
  </inkml:definitions>
  <inkml:trace contextRef="#ctx0" brushRef="#br0">3000 181 4143 0 0,'0'-1'48'0'0,"0"-1"0"0"0,0 1 0 0 0,0-1 0 0 0,-1 1-1 0 0,1-1 1 0 0,0 1 0 0 0,0-1 0 0 0,-1 1 0 0 0,1-1 0 0 0,-1 1-1 0 0,1 0 1 0 0,-1-1 0 0 0,0 1 0 0 0,1 0 0 0 0,-1 0-1 0 0,0-1 1 0 0,0 1 0 0 0,0 0 0 0 0,0 0 0 0 0,0 0-1 0 0,0 0 1 0 0,0 0 0 0 0,-1 0 0 0 0,1 0 0 0 0,0 1-1 0 0,0-1 1 0 0,-1 0 0 0 0,1 1 0 0 0,0-1 0 0 0,-1 1 0 0 0,1-1-1 0 0,-1 1 1 0 0,1 0 0 0 0,0-1 0 0 0,-1 1 0 0 0,1 0-1 0 0,-3 0 1 0 0,-6 0 424 0 0,0 1 0 0 0,0 0 1 0 0,0 0-1 0 0,-16 5 0 0 0,7-2-202 0 0,-21 1 56 0 0,0-3 0 0 0,-1-1 0 0 0,-70-8 0 0 0,-19 0 297 0 0,-10 4 321 0 0,-61 0-36 0 0,135 2-854 0 0,0-3 0 0 0,-74-14 0 0 0,3 0 45 0 0,18 5 73 0 0,-208-12 584 0 0,207 25-575 0 0,0-6 0 0 0,-161-27 0 0 0,217 22 21 0 0,0 3 0 0 0,-1 3 0 0 0,0 3-1 0 0,-128 11 1 0 0,115 0-552 0 0,-121 30 0 0 0,127-20-526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8:51.759"/>
    </inkml:context>
    <inkml:brush xml:id="br0">
      <inkml:brushProperty name="width" value="0.1" units="cm"/>
      <inkml:brushProperty name="height" value="0.1" units="cm"/>
      <inkml:brushProperty name="color" value="#66CC00"/>
    </inkml:brush>
  </inkml:definitions>
  <inkml:trace contextRef="#ctx0" brushRef="#br0">2918 108 8863 0 0,'-4'-12'261'0'0,"0"0"0"0"0,-1 1-1 0 0,0 0 1 0 0,-10-14 0 0 0,13 22-181 0 0,0 1 0 0 0,0-1 1 0 0,-1 0-1 0 0,1 1 0 0 0,-1-1 0 0 0,0 1 1 0 0,0 0-1 0 0,0-1 0 0 0,0 1 1 0 0,0 1-1 0 0,0-1 0 0 0,0 0 1 0 0,-1 1-1 0 0,1 0 0 0 0,-1 0 0 0 0,1 0 1 0 0,-1 0-1 0 0,1 0 0 0 0,-6 0 1 0 0,-6 2-51 0 0,0 0 0 0 0,0 0 0 0 0,1 1 0 0 0,-18 5 0 0 0,-24 3 14 0 0,-57-2 677 0 0,-156-8 1 0 0,57-4 10 0 0,-567 36 1677 0 0,180 17-2028 0 0,4 39-2314 0 0,490-68-3483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11.789"/>
    </inkml:context>
    <inkml:brush xml:id="br0">
      <inkml:brushProperty name="width" value="0.1" units="cm"/>
      <inkml:brushProperty name="height" value="0.1" units="cm"/>
      <inkml:brushProperty name="color" value="#66CC00"/>
    </inkml:brush>
  </inkml:definitions>
  <inkml:trace contextRef="#ctx0" brushRef="#br0">3142 98 3567 0 0,'-4'-6'682'0'0,"3"7"-643"0"0,-4-6-389 0 0,2 3 333 0 0,-1 0-1 0 0,0 0 1 0 0,1 0-1 0 0,-1 0 1 0 0,0 1-1 0 0,0-1 0 0 0,0 1 1 0 0,-1 0-1 0 0,1 0 1 0 0,-8 0-1 0 0,4 0 187 0 0,-1 0 299 0 0,-1 0 1 0 0,0 1-1 0 0,1 0 1 0 0,-16 3-1 0 0,18-2-385 0 0,1 0 1 0 0,-1 0-1 0 0,0-1 0 0 0,0 1 0 0 0,1-2 1 0 0,-1 1-1 0 0,0-1 0 0 0,0 0 1 0 0,1 0-1 0 0,-1-1 0 0 0,-8-3 0 0 0,-14-4 475 0 0,24 8-372 0 0,0-1-1 0 0,0 1 1 0 0,0-1-1 0 0,0 0 1 0 0,-6-3-1 0 0,4 1-24 0 0,0 0 1 0 0,0 1-1 0 0,-1 0 0 0 0,0 0 1 0 0,-15-3-1 0 0,-44-3 62 0 0,29 4-53 0 0,13 3 3 0 0,-44 0-1 0 0,16 2 22 0 0,-216 0 772 0 0,112 2-655 0 0,40-3-98 0 0,-237 11 862 0 0,266-2-718 0 0,-1-3-1 0 0,-145-12 1 0 0,151 2-214 0 0,-148 10 1 0 0,-78 30 91 0 0,215-23-215 0 0,-93 15 33 0 0,137-18-129 0 0,-83 28-1 0 0,59-9-667 0 0,-1 2-240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13.566"/>
    </inkml:context>
    <inkml:brush xml:id="br0">
      <inkml:brushProperty name="width" value="0.1" units="cm"/>
      <inkml:brushProperty name="height" value="0.1" units="cm"/>
      <inkml:brushProperty name="color" value="#66CC00"/>
    </inkml:brush>
  </inkml:definitions>
  <inkml:trace contextRef="#ctx0" brushRef="#br0">1130 118 919 0 0,'0'-2'127'0'0,"0"0"-1"0"0,0 1 0 0 0,-1-1 0 0 0,1 0 0 0 0,-1 0 0 0 0,1 1 0 0 0,-1-1 0 0 0,0 0 0 0 0,0 1 0 0 0,0-1 0 0 0,0 0 0 0 0,0 1 0 0 0,0-1 0 0 0,0 1 0 0 0,0 0 1 0 0,-1-1-1 0 0,1 1 0 0 0,0 0 0 0 0,-1 0 0 0 0,-2-2 0 0 0,-4-2 52 0 0,1 1-1 0 0,-1 1 1 0 0,-9-4 0 0 0,6 2 511 0 0,-19-7 196 0 0,0 2-1 0 0,-1 1 0 0 0,0 1 1 0 0,-1 2-1 0 0,-42-4 0 0 0,4 6-80 0 0,-96 7 0 0 0,96 2-581 0 0,-1 4 0 0 0,2 3 0 0 0,-132 41 0 0 0,158-38-451 0 0,-52 28 0 0 0,51-20-58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14.227"/>
    </inkml:context>
    <inkml:brush xml:id="br0">
      <inkml:brushProperty name="width" value="0.1" units="cm"/>
      <inkml:brushProperty name="height" value="0.1" units="cm"/>
      <inkml:brushProperty name="color" value="#66CC00"/>
    </inkml:brush>
  </inkml:definitions>
  <inkml:trace contextRef="#ctx0" brushRef="#br0">3178 1 2303 0 0,'-19'0'1883'0'0,"0"3"-1646"0"0,-33 10 1 0 0,37-8-27 0 0,-1-1 0 0 0,1-1 0 0 0,-24 2 0 0 0,-135 7 1904 0 0,-220 43 0 0 0,235-20-1796 0 0,60-13-224 0 0,-109 12 1 0 0,-197-7 730 0 0,402-27-819 0 0,-100 9 343 0 0,-177-9 1 0 0,171-7-96 0 0,1 4 0 0 0,-116 12-1 0 0,-193 12 21 0 0,340-18-302 0 0,-86 15-1 0 0,83-3-64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17.184"/>
    </inkml:context>
    <inkml:brush xml:id="br0">
      <inkml:brushProperty name="width" value="0.1" units="cm"/>
      <inkml:brushProperty name="height" value="0.1" units="cm"/>
      <inkml:brushProperty name="color" value="#66CC00"/>
    </inkml:brush>
  </inkml:definitions>
  <inkml:trace contextRef="#ctx0" brushRef="#br0">975 137 7631 0 0,'-20'-15'352'0'0,"9"6"-188"0"0,-1 1-1 0 0,-19-12 1 0 0,0 5-53 0 0,-1 2-1 0 0,0 1 1 0 0,-1 1 0 0 0,0 2-1 0 0,0 1 1 0 0,-1 2 0 0 0,0 1-1 0 0,0 2 1 0 0,-1 1 0 0 0,1 2-1 0 0,0 1 1 0 0,-1 2 0 0 0,-54 11-1 0 0,-195 68-2639 0 0,263-75 2141 0 0,-51 17-2671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18.477"/>
    </inkml:context>
    <inkml:brush xml:id="br0">
      <inkml:brushProperty name="width" value="0.1" units="cm"/>
      <inkml:brushProperty name="height" value="0.1" units="cm"/>
      <inkml:brushProperty name="color" value="#66CC00"/>
    </inkml:brush>
  </inkml:definitions>
  <inkml:trace contextRef="#ctx0" brushRef="#br0">2976 6 3911 0 0,'-1'-1'54'0'0,"1"1"-1"0"0,-1-1 1 0 0,0 1-1 0 0,0-1 1 0 0,0 1-1 0 0,1 0 1 0 0,-1-1-1 0 0,0 1 1 0 0,0 0-1 0 0,0-1 1 0 0,0 1-1 0 0,0 0 1 0 0,0 0-1 0 0,1 0 0 0 0,-1 0 1 0 0,0 0-1 0 0,0 0 1 0 0,0 0-1 0 0,0 0 1 0 0,0 0-1 0 0,-1 1 1 0 0,-23 8 881 0 0,11-3-753 0 0,-29 6 712 0 0,-69 10 1 0 0,20-4-146 0 0,-59 2 72 0 0,88-14-547 0 0,-74 9 204 0 0,-133 16 397 0 0,-144 14-131 0 0,273-37-512 0 0,-112 4 72 0 0,-548 19 213 0 0,460-11-4127 0 0,243-13-417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21.028"/>
    </inkml:context>
    <inkml:brush xml:id="br0">
      <inkml:brushProperty name="width" value="0.1" units="cm"/>
      <inkml:brushProperty name="height" value="0.1" units="cm"/>
      <inkml:brushProperty name="color" value="#66CC00"/>
    </inkml:brush>
  </inkml:definitions>
  <inkml:trace contextRef="#ctx0" brushRef="#br0">3009 59 1375 0 0,'-1'-3'231'0'0,"1"0"-1"0"0,-1 1 0 0 0,0-1 0 0 0,0 1 0 0 0,0-1 0 0 0,0 1 1 0 0,0-1-1 0 0,-1 1 0 0 0,1 0 0 0 0,-1-1 0 0 0,1 1 0 0 0,-1 0 0 0 0,0 0 1 0 0,0 0-1 0 0,0 0 0 0 0,0 1 0 0 0,-5-4 0 0 0,5 4 96 0 0,-1 0 0 0 0,0 0 1 0 0,0 0-1 0 0,0 0 0 0 0,1 0 0 0 0,-1 1 0 0 0,0-1 0 0 0,-4 1 0 0 0,-18 1-1234 0 0,-26 3 1030 0 0,0-3 0 0 0,-82-8 0 0 0,79 2 273 0 0,-1 3 0 0 0,-65 6-1 0 0,58 3-124 0 0,-11 1 49 0 0,-97 0 0 0 0,-394 10 517 0 0,460-14-667 0 0,-118-10 0 0 0,50 0 117 0 0,14 5 62 0 0,-215-7 424 0 0,274 4-712 0 0,-1 5-1 0 0,-178 26 1 0 0,193-15-175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22.490"/>
    </inkml:context>
    <inkml:brush xml:id="br0">
      <inkml:brushProperty name="width" value="0.1" units="cm"/>
      <inkml:brushProperty name="height" value="0.1" units="cm"/>
      <inkml:brushProperty name="color" value="#66CC00"/>
    </inkml:brush>
  </inkml:definitions>
  <inkml:trace contextRef="#ctx0" brushRef="#br0">1355 19 2527 0 0,'1'1'62'0'0,"1"0"0"0"0,0 0-1 0 0,0-1 1 0 0,0 1 0 0 0,0 0-1 0 0,0-1 1 0 0,0 1 0 0 0,0-1-1 0 0,0 1 1 0 0,0-1 0 0 0,2 0-1 0 0,-3 0-11 0 0,-1 0-1 0 0,0 0 0 0 0,0 0 1 0 0,0 0-1 0 0,0 0 0 0 0,1 0 1 0 0,-1 0-1 0 0,0 0 0 0 0,0 0 0 0 0,0 0 1 0 0,0 0-1 0 0,0 1 0 0 0,1-1 1 0 0,-1 0-1 0 0,0 0 0 0 0,0 0 1 0 0,0 0-1 0 0,0 0 0 0 0,0 0 0 0 0,0 0 1 0 0,1 1-1 0 0,-1-1 0 0 0,0 0 1 0 0,0 0-1 0 0,0 0 0 0 0,0 0 1 0 0,0 0-1 0 0,0 1 0 0 0,0-1 0 0 0,0 0 1 0 0,0 0-1 0 0,0 0 0 0 0,0 0 1 0 0,0 1-1 0 0,0-1 0 0 0,0 0 1 0 0,0 0-1 0 0,0 0 0 0 0,0 0 0 0 0,0 1 1 0 0,0-1-1 0 0,0 0 0 0 0,0 0 1 0 0,0 0-1 0 0,0 0 0 0 0,0 1 1 0 0,0-1-1 0 0,0 0 0 0 0,0 0 0 0 0,-1 0 1 0 0,1 0-1 0 0,0 0 0 0 0,0 0 1 0 0,0 1-1 0 0,0-1 0 0 0,-8 8 794 0 0,-6-6-436 0 0,0 0-1 0 0,-1-1 1 0 0,1-1-1 0 0,0 0 1 0 0,0-1-1 0 0,0-1 0 0 0,-15-2 1 0 0,3 0-35 0 0,-69-10 366 0 0,-77-7 148 0 0,-190 27-178 0 0,154 1-573 0 0,162-6-177 0 0,0 2 0 0 0,0 2 0 0 0,1 1 0 0 0,0 3 0 0 0,-55 18 0 0 0,45-8-157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23.308"/>
    </inkml:context>
    <inkml:brush xml:id="br0">
      <inkml:brushProperty name="width" value="0.1" units="cm"/>
      <inkml:brushProperty name="height" value="0.1" units="cm"/>
      <inkml:brushProperty name="color" value="#66CC00"/>
    </inkml:brush>
  </inkml:definitions>
  <inkml:trace contextRef="#ctx0" brushRef="#br0">4031 0 3967 0 0,'-16'2'166'0'0,"-1"0"-1"0"0,1 0 0 0 0,0 1 0 0 0,-31 11 1 0 0,43-12-147 0 0,-51 14 65 0 0,-89 16 1 0 0,113-28 107 0 0,-1-1 1 0 0,-1-1-1 0 0,1-2 0 0 0,-44-5 0 0 0,-131-15 1645 0 0,156 18-1399 0 0,0 3 1 0 0,-55 7-1 0 0,-327 29 541 0 0,368-36-945 0 0,-194 12 20 0 0,111-1 197 0 0,-184-8 1 0 0,44 1 341 0 0,73 2-276 0 0,48-9-105 0 0,-202 6 51 0 0,-44 8-146 0 0,234-9-470 0 0,59 5-2638 0 0,12 3-801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25.345"/>
    </inkml:context>
    <inkml:brush xml:id="br0">
      <inkml:brushProperty name="width" value="0.1" units="cm"/>
      <inkml:brushProperty name="height" value="0.1" units="cm"/>
      <inkml:brushProperty name="color" value="#66CC00"/>
    </inkml:brush>
  </inkml:definitions>
  <inkml:trace contextRef="#ctx0" brushRef="#br0">3287 212 3223 0 0,'-14'-10'264'0'0,"-1"1"-1"0"0,1 1 1 0 0,-1 0-1 0 0,-1 1 0 0 0,1 1 1 0 0,-1 0-1 0 0,-20-4 0 0 0,14 3-519 0 0,4 1 94 0 0,-26-14 0 0 0,-10-3-85 0 0,32 16 473 0 0,1 1 0 0 0,-1 2-1 0 0,0 0 1 0 0,0 1-1 0 0,-38 1 1 0 0,-114 14 2005 0 0,68-3-1612 0 0,-81 2-189 0 0,-106 6 322 0 0,200-10-405 0 0,-1-5 1 0 0,-137-14-1 0 0,0-4 146 0 0,6 0 34 0 0,13-21-124 0 0,138 21-125 0 0,-131-10 1 0 0,-85 32 60 0 0,73 2-298 0 0,80-3-303 0 0,67 3 88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02.709"/>
    </inkml:context>
    <inkml:brush xml:id="br0">
      <inkml:brushProperty name="width" value="0.1" units="cm"/>
      <inkml:brushProperty name="height" value="0.1" units="cm"/>
      <inkml:brushProperty name="color" value="#E71224"/>
    </inkml:brush>
  </inkml:definitions>
  <inkml:trace contextRef="#ctx0" brushRef="#br0">4163 177 455 0 0,'-2'-3'54'0'0,"1"0"-1"0"0,0 1 0 0 0,-1-1 0 0 0,1 1 0 0 0,-1-1 0 0 0,0 1 0 0 0,0 0 1 0 0,-3-4-1 0 0,-5-6 2318 0 0,-3-5-1360 0 0,1 0-62 0 0,-1 0 0 0 0,-24-23 0 0 0,31 35-764 0 0,1 0 0 0 0,-1 1 0 0 0,0 0 0 0 0,0 0 0 0 0,0 1 0 0 0,0-1 0 0 0,-1 1 0 0 0,1 1 0 0 0,-1-1 0 0 0,0 1 0 0 0,-14-3 0 0 0,2 3-16 0 0,-1 1 0 0 0,1 1-1 0 0,-35 4 1 0 0,-58 14 355 0 0,106-17-523 0 0,-79 11 51 0 0,-145 3-1 0 0,104-10-26 0 0,70 1 270 0 0,-99 23 0 0 0,-5 2-181 0 0,95-26 13 0 0,-80-4 1 0 0,74-1 116 0 0,40-2 94 0 0,-46-7 1 0 0,47 4 61 0 0,-46-1 0 0 0,24 8-274 0 0,-97 18-1 0 0,99-12-104 0 0,13-3 39 0 0,0-3 0 0 0,-59-1 0 0 0,-75-17 196 0 0,143 13-236 0 0,-14 0 167 0 0,-76 6 0 0 0,76 0-124 0 0,-77-6-1 0 0,-80-8 290 0 0,96 7-147 0 0,-151 2 66 0 0,128 4-243 0 0,-160-12 549 0 0,163 4-233 0 0,109 5-333 0 0,-106-1 144 0 0,97 3-196 0 0,1 1-1 0 0,0 1 1 0 0,-31 9-1 0 0,-44 19-4604 0 0,46-11-400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05.936"/>
    </inkml:context>
    <inkml:brush xml:id="br0">
      <inkml:brushProperty name="width" value="0.1" units="cm"/>
      <inkml:brushProperty name="height" value="0.1" units="cm"/>
      <inkml:brushProperty name="color" value="#66CC00"/>
    </inkml:brush>
  </inkml:definitions>
  <inkml:trace contextRef="#ctx0" brushRef="#br0">3753 1 575 0 0,'-2'0'3'0'0,"1"0"-1"0"0,0 0 0 0 0,0 1 0 0 0,0-1 0 0 0,-1 0 1 0 0,1 1-1 0 0,0-1 0 0 0,0 1 0 0 0,0 0 0 0 0,0-1 0 0 0,-2 2 1 0 0,2-1 0 0 0,0 0 1 0 0,-1 0 0 0 0,1 0 0 0 0,0 0 0 0 0,-1-1 0 0 0,1 1-1 0 0,0-1 1 0 0,-1 1 0 0 0,1-1 0 0 0,-1 1 0 0 0,1-1 0 0 0,-3 1-1 0 0,-5-1 118 0 0,6 0 104 0 0,-1 0 0 0 0,1 0 0 0 0,0 0 0 0 0,0-1 0 0 0,0 1 0 0 0,0-1 0 0 0,-5-1-1 0 0,0 0 180 0 0,1 0-1 0 0,-1 0 1 0 0,0 1-1 0 0,0 0 1 0 0,0 1-1 0 0,0-1 0 0 0,0 1 1 0 0,-9 2-1 0 0,-7 2 245 0 0,-31 9-1 0 0,40-9-549 0 0,0 0 0 0 0,0 0 1 0 0,0-2-1 0 0,-1 0 0 0 0,1-1 0 0 0,-18 0 1 0 0,-40-9 404 0 0,-2 0 480 0 0,-128 3 0 0 0,69 18-834 0 0,79-6-62 0 0,1-3 0 0 0,-102-4-1 0 0,89-5 253 0 0,0 2 0 0 0,-72 8-1 0 0,-155 30-197 0 0,227-26-130 0 0,-163 7 266 0 0,61-6-48 0 0,90-5 130 0 0,-96-6 0 0 0,-79-21 120 0 0,-196 7-165 0 0,393 15-283 0 0,-18 1-55 0 0,0 3 0 0 0,0 4 0 0 0,-140 33 0 0 0,139-21-809 0 0,-5-2-294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06.921"/>
    </inkml:context>
    <inkml:brush xml:id="br0">
      <inkml:brushProperty name="width" value="0.1" units="cm"/>
      <inkml:brushProperty name="height" value="0.1" units="cm"/>
      <inkml:brushProperty name="color" value="#66CC00"/>
    </inkml:brush>
  </inkml:definitions>
  <inkml:trace contextRef="#ctx0" brushRef="#br0">815 29 3279 0 0,'-46'19'1296'0'0,"36"-15"-1095"0"0,0 1 0 0 0,0-1 0 0 0,0-1 0 0 0,-1 0 0 0 0,0 0 0 0 0,1-1 0 0 0,-21 2 0 0 0,9-5 404 0 0,1-1-1 0 0,-1 0 1 0 0,1-2 0 0 0,-40-11-1 0 0,8 0-241 0 0,-1 3 1 0 0,-1 2-1 0 0,0 3 1 0 0,0 2-1 0 0,-1 2 1 0 0,-100 9-1 0 0,121-1-562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07.731"/>
    </inkml:context>
    <inkml:brush xml:id="br0">
      <inkml:brushProperty name="width" value="0.1" units="cm"/>
      <inkml:brushProperty name="height" value="0.1" units="cm"/>
      <inkml:brushProperty name="color" value="#66CC00"/>
    </inkml:brush>
  </inkml:definitions>
  <inkml:trace contextRef="#ctx0" brushRef="#br0">1332 11 3967 0 0,'1'-10'314'0'0,"1"20"260"0"0,-2-7-501 0 0,1 0 0 0 0,-1-1 0 0 0,0 1-1 0 0,-1 0 1 0 0,1 0 0 0 0,0 0 0 0 0,-1-1-1 0 0,1 1 1 0 0,-1 0 0 0 0,-2 4-1 0 0,2-5-23 0 0,-1-1 0 0 0,1 0 1 0 0,0 0-1 0 0,-1 1 0 0 0,1-1 0 0 0,-1 0 0 0 0,1 0 0 0 0,-1-1 0 0 0,0 1 0 0 0,1 0 0 0 0,-1 0 0 0 0,0-1 0 0 0,0 1 0 0 0,1-1 0 0 0,-1 0 0 0 0,0 1 0 0 0,0-1 0 0 0,0 0 0 0 0,1 0 0 0 0,-4-1 0 0 0,-5 1 541 0 0,0-2-1 0 0,-17-4 1 0 0,2 0 7 0 0,-237-17 2887 0 0,-284 41-1553 0 0,472-10-2287 0 0,1 4 1 0 0,-131 38-1 0 0,142-31-4452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08.633"/>
    </inkml:context>
    <inkml:brush xml:id="br0">
      <inkml:brushProperty name="width" value="0.1" units="cm"/>
      <inkml:brushProperty name="height" value="0.1" units="cm"/>
      <inkml:brushProperty name="color" value="#66CC00"/>
    </inkml:brush>
  </inkml:definitions>
  <inkml:trace contextRef="#ctx0" brushRef="#br0">2441 28 919 0 0,'-2'-2'13'0'0,"0"0"0"0"0,0-1-1 0 0,0 1 1 0 0,0 0-1 0 0,0 0 1 0 0,-1 1-1 0 0,1-1 1 0 0,-1 0-1 0 0,1 1 1 0 0,-1 0-1 0 0,0-1 1 0 0,0 1-1 0 0,0 0 1 0 0,1 0-1 0 0,-1 1 1 0 0,0-1-1 0 0,-6 0 1 0 0,-9 10 3184 0 0,11-5-2638 0 0,-40 20-374 0 0,9-4-51 0 0,-46 17 0 0 0,70-32-126 0 0,1-1-1 0 0,-1 0 1 0 0,0-1 0 0 0,0-1-1 0 0,-1 0 1 0 0,1-1 0 0 0,-21 0-1 0 0,0-6 675 0 0,0 0 0 0 0,-63-20 0 0 0,61 15-4 0 0,-1 1 0 0 0,-42-5 0 0 0,45 12-204 0 0,1 1 0 0 0,-48 6 0 0 0,-68 15-38 0 0,85-9-371 0 0,-108 4-1 0 0,75-20 634 0 0,-157-28 0 0 0,4 0 565 0 0,-25 24-599 0 0,230 11-1030 0 0,-1 2-1 0 0,1 2 1 0 0,-88 23-1 0 0,86-14-981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53.864"/>
    </inkml:context>
    <inkml:brush xml:id="br0">
      <inkml:brushProperty name="width" value="0.1" units="cm"/>
      <inkml:brushProperty name="height" value="0.1" units="cm"/>
      <inkml:brushProperty name="color" value="#66CC00"/>
    </inkml:brush>
  </inkml:definitions>
  <inkml:trace contextRef="#ctx0" brushRef="#br0">3955 12 1639 0 0,'-28'-12'1243'0'0,"20"12"-1125"0"0,-1 1 0 0 0,1-1 0 0 0,0 1 0 0 0,-1 1 0 0 0,1-1 0 0 0,0 1 1 0 0,0 1-1 0 0,0 0 0 0 0,-14 7 0 0 0,-11 3 276 0 0,27-11-169 0 0,-1 0-1 0 0,1-1 1 0 0,-1 0 0 0 0,1 0-1 0 0,-1 0 1 0 0,1-1 0 0 0,-1 1 0 0 0,-10-2-1 0 0,-37-1 1336 0 0,11-6-777 0 0,31 5-571 0 0,1 1 0 0 0,-1 0 1 0 0,1 1-1 0 0,-1 0 0 0 0,-15 1 0 0 0,-170 15 932 0 0,-1 9-418 0 0,164-19-623 0 0,1-2-1 0 0,-48 0 1 0 0,-68-12 298 0 0,118 8-330 0 0,-1 2 1 0 0,1 1-1 0 0,0 1 0 0 0,0 2 1 0 0,0 1-1 0 0,1 1 0 0 0,-42 16 1 0 0,-169 45-62 0 0,169-55 51 0 0,-91 3 0 0 0,-14 1 17 0 0,-83 30-14 0 0,219-40 8 0 0,-1-1-1 0 0,0-3 0 0 0,-67-3 0 0 0,-126-23 232 0 0,133 13-118 0 0,-28-4 170 0 0,-251-43 267 0 0,350 54-611 0 0,-1 1 0 0 0,1 2 1 0 0,0 1-1 0 0,0 1 1 0 0,-43 10-1 0 0,-150 45-602 0 0,202-50 464 0 0,-72 20-285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08.156"/>
    </inkml:context>
    <inkml:brush xml:id="br0">
      <inkml:brushProperty name="width" value="0.1" units="cm"/>
      <inkml:brushProperty name="height" value="0.1" units="cm"/>
      <inkml:brushProperty name="color" value="#66CC00"/>
    </inkml:brush>
  </inkml:definitions>
  <inkml:trace contextRef="#ctx0" brushRef="#br0">4400 99 4111 0 0,'-2'-4'54'0'0,"0"1"0"0"0,-1 0 0 0 0,0 0 0 0 0,1 0 0 0 0,-1 0 0 0 0,-1 0 0 0 0,1 1 0 0 0,0-1 0 0 0,-1 1 0 0 0,1 0 0 0 0,-1 0 0 0 0,1 0 0 0 0,-8-2 0 0 0,-1 1 418 0 0,0 1 0 0 0,0-1 0 0 0,-16 1 1 0 0,27 2-439 0 0,-67-3 560 0 0,-87 8 0 0 0,11 1-141 0 0,-485 20 1001 0 0,236-24-966 0 0,277-5-188 0 0,-268 5 209 0 0,23 0-302 0 0,-236-45 385 0 0,126 3-230 0 0,-12 37-164 0 0,255 18-224 0 0,76 5-3407 0 0,49-4-474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13.937"/>
    </inkml:context>
    <inkml:brush xml:id="br0">
      <inkml:brushProperty name="width" value="0.1" units="cm"/>
      <inkml:brushProperty name="height" value="0.1" units="cm"/>
      <inkml:brushProperty name="color" value="#66CC00"/>
    </inkml:brush>
  </inkml:definitions>
  <inkml:trace contextRef="#ctx0" brushRef="#br0">4710 6 3623 0 0,'-14'-3'363'0'0,"13"3"-333"0"0,0 0 0 0 0,0-1 0 0 0,0 1 0 0 0,0 0 0 0 0,0-1 0 0 0,0 1 0 0 0,-1 0 0 0 0,1 0 0 0 0,0 0 0 0 0,0 0 0 0 0,0 0 1 0 0,0 0-1 0 0,0 0 0 0 0,0 0 0 0 0,0 0 0 0 0,0 1 0 0 0,0-1 0 0 0,0 0 0 0 0,0 1 0 0 0,0-1 0 0 0,-1 1 0 0 0,-8 5 196 0 0,1-2-1 0 0,-1 1 0 0 0,-21 5 1 0 0,6-1-144 0 0,-35 14-48 0 0,17-4 107 0 0,-2-3 1 0 0,0-2-1 0 0,-53 10 0 0 0,-77-3 1027 0 0,10-1-163 0 0,-18 5-369 0 0,0-7 0 0 0,-228-9 0 0 0,-448-32 122 0 0,482-5-723 0 0,38 1 260 0 0,-506 32 228 0 0,539 10-446 0 0,-50 4-214 0 0,259-13 26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15.829"/>
    </inkml:context>
    <inkml:brush xml:id="br0">
      <inkml:brushProperty name="width" value="0.1" units="cm"/>
      <inkml:brushProperty name="height" value="0.1" units="cm"/>
      <inkml:brushProperty name="color" value="#66CC00"/>
    </inkml:brush>
  </inkml:definitions>
  <inkml:trace contextRef="#ctx0" brushRef="#br0">4161 1 919 0 0,'-13'0'107'0'0,"9"-1"-36"0"0,0 1 0 0 0,0 0-1 0 0,0 0 1 0 0,0 1 0 0 0,0-1-1 0 0,0 1 1 0 0,-5 1-1 0 0,6-1 202 0 0,0 0-1 0 0,0-1 0 0 0,0 1 1 0 0,0-1-1 0 0,0 0 0 0 0,0 0 1 0 0,-4 0-1 0 0,-7 0-3 0 0,-98 7 855 0 0,-169 21-11 0 0,-41 24-736 0 0,209-40 562 0 0,-200-3 1 0 0,234-10-538 0 0,-247 22 435 0 0,-25 0-680 0 0,107-36 54 0 0,17-1 142 0 0,-215 11 192 0 0,1 27-364 0 0,165-3-150 0 0,-46 4-163 0 0,217-10-694 0 0,-9 1-2865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30.093"/>
    </inkml:context>
    <inkml:brush xml:id="br0">
      <inkml:brushProperty name="width" value="0.1" units="cm"/>
      <inkml:brushProperty name="height" value="0.1" units="cm"/>
      <inkml:brushProperty name="color" value="#66CC00"/>
    </inkml:brush>
  </inkml:definitions>
  <inkml:trace contextRef="#ctx0" brushRef="#br0">3508 124 3423 0 0,'0'-3'59'0'0,"-1"0"-1"0"0,1 0 0 0 0,1 0 0 0 0,-1 1 0 0 0,0-1 0 0 0,1 0 0 0 0,-1 0 0 0 0,1 0 0 0 0,0 1 0 0 0,0-1 1 0 0,0 0-1 0 0,0 1 0 0 0,0-1 0 0 0,1 1 0 0 0,-1-1 0 0 0,1 1 0 0 0,0 0 0 0 0,2-4 0 0 0,-3 6-58 0 0,0-1 0 0 0,-1 0-1 0 0,1 1 1 0 0,0-1-1 0 0,-1 1 1 0 0,1-1 0 0 0,-1 0-1 0 0,1 0 1 0 0,-1 1-1 0 0,1-1 1 0 0,-1 0 0 0 0,0 0-1 0 0,1 0 1 0 0,-1 1-1 0 0,0-1 1 0 0,0 0 0 0 0,1 0-1 0 0,-1 0 1 0 0,0-1-1 0 0,-9-12 36 0 0,8 13-30 0 0,-2-3 371 0 0,0 0 0 0 0,0 1 0 0 0,-1 0 0 0 0,1 0 0 0 0,-1 0 0 0 0,0 0 0 0 0,0 0 0 0 0,0 1 0 0 0,-5-3 0 0 0,6 4-132 0 0,-1 0 0 0 0,1 0 1 0 0,0 0-1 0 0,0 1 0 0 0,-1-1 0 0 0,1 1 1 0 0,0 0-1 0 0,0 0 0 0 0,-1 0 1 0 0,1 0-1 0 0,0 1 0 0 0,-1-1 1 0 0,1 1-1 0 0,-4 1 0 0 0,-10 2 147 0 0,0 0-1 0 0,-32 1 0 0 0,25-3-161 0 0,-10 0 255 0 0,0-2-1 0 0,-38-5 0 0 0,41 3-35 0 0,0 0-1 0 0,1 2 1 0 0,-35 4-1 0 0,-8 10 320 0 0,-95 30 0 0 0,142-36-691 0 0,-3 2 8 0 0,0-2 1 0 0,-53 7 0 0 0,-147-3 963 0 0,199-11-772 0 0,0 1-1 0 0,-59 12 0 0 0,-56 26 71 0 0,92-24-308 0 0,0-2-1 0 0,-86 11 0 0 0,38-17 69 0 0,-67 6 369 0 0,127-8-352 0 0,1 1 0 0 0,-44 15 0 0 0,61-15-118 0 0,-179 52 86 0 0,163-51-76 0 0,0-1 1 0 0,0-1 0 0 0,-52-1-1 0 0,-363-29 572 0 0,304-7-493 0 0,83 15-71 0 0,-1 0-8 0 0,6 1 48 0 0,-80-9-1 0 0,139 24-44 0 0,0-1-3 0 0,-1 1 1 0 0,1 0-1 0 0,0-1 1 0 0,0 1-1 0 0,0 1 1 0 0,0-1-1 0 0,-1 0 1 0 0,1 1-1 0 0,0-1 1 0 0,-3 2-1 0 0,6-2-14 0 0,0 0 1 0 0,0 0-1 0 0,0 1 0 0 0,0-1 1 0 0,0 0-1 0 0,0 0 0 0 0,0 0 1 0 0,0 0-1 0 0,0 0 0 0 0,0 0 0 0 0,0 1 1 0 0,0-1-1 0 0,0 0 0 0 0,0 0 1 0 0,0 0-1 0 0,0 0 0 0 0,0 0 1 0 0,0 0-1 0 0,0 1 0 0 0,0-1 1 0 0,0 0-1 0 0,0 0 0 0 0,0 0 0 0 0,0 0 1 0 0,0 0-1 0 0,0 0 0 0 0,1 0 1 0 0,-1 0-1 0 0,0 1 0 0 0,0-1 1 0 0,0 0-1 0 0,0 0 0 0 0,0 0 0 0 0,0 0 1 0 0,0 0-1 0 0,0 0 0 0 0,1 0 1 0 0,-1 0-1 0 0,0 0 0 0 0,0 0 1 0 0,0 0-1 0 0,0 0 0 0 0,0 0 0 0 0,0 0 1 0 0,1 0-1 0 0,-1 0 0 0 0,12 4 6 0 0,15 1 35 0 0,-27-5-35 0 0,43 4 130 0 0,0-2-1 0 0,78-6 0 0 0,-41 0-51 0 0,11-3-1 0 0,103-20 0 0 0,15-2 76 0 0,-170 27-111 0 0,1 1-1 0 0,54 7 1 0 0,78 20-10 0 0,-5-1-43 0 0,20-11 36 0 0,305-14 0 0 0,-273-18 67 0 0,-103 6-22 0 0,126 4 0 0 0,40 12-69 0 0,-86-3 59 0 0,-162 0-59 0 0,1 2 0 0 0,-1 0 0 0 0,0 3 0 0 0,46 13 0 0 0,-60-13-233 0 0,0 1 0 0 0,0 1 1 0 0,-1 1-1 0 0,-1 1 0 0 0,0 1 1 0 0,0 0-1 0 0,-1 1 0 0 0,25 22 0 0 0,-11-3-1262 0 0,4 2-347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55.498"/>
    </inkml:context>
    <inkml:brush xml:id="br0">
      <inkml:brushProperty name="width" value="0.1" units="cm"/>
      <inkml:brushProperty name="height" value="0.1" units="cm"/>
      <inkml:brushProperty name="color" value="#66CC00"/>
    </inkml:brush>
  </inkml:definitions>
  <inkml:trace contextRef="#ctx0" brushRef="#br0">1008 37 1839 0 0,'-1'-2'66'0'0,"0"0"-1"0"0,0 0 0 0 0,0 0 0 0 0,0 0 0 0 0,0 0 0 0 0,0 1 1 0 0,-1-1-1 0 0,1 0 0 0 0,-1 1 0 0 0,1-1 0 0 0,-1 0 0 0 0,0 1 1 0 0,0 0-1 0 0,1-1 0 0 0,-1 1 0 0 0,0 0 0 0 0,0 0 0 0 0,0 0 0 0 0,0 0 1 0 0,0 1-1 0 0,0-1 0 0 0,-1 0 0 0 0,-1 1 0 0 0,-7-2 531 0 0,1 1 0 0 0,-1 1 0 0 0,-18 0 0 0 0,7 1-684 0 0,-238 5 1018 0 0,111 3 242 0 0,-184 33 1 0 0,316-39-1141 0 0,2-1 85 0 0,2 0 0 0 0,-28 9 0 0 0,37-9-161 0 0,1-1 0 0 0,-1 1 0 0 0,1 0 0 0 0,-1 0 0 0 0,1 0 0 0 0,0 0 0 0 0,0 0 0 0 0,0 1 0 0 0,0 0 0 0 0,0-1 0 0 0,0 1 0 0 0,1 0 0 0 0,-1 0 0 0 0,1 0 0 0 0,-3 6 0 0 0,1 2-3066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03.664"/>
    </inkml:context>
    <inkml:brush xml:id="br0">
      <inkml:brushProperty name="width" value="0.1" units="cm"/>
      <inkml:brushProperty name="height" value="0.1" units="cm"/>
      <inkml:brushProperty name="color" value="#E71224"/>
    </inkml:brush>
  </inkml:definitions>
  <inkml:trace contextRef="#ctx0" brushRef="#br0">1523 11 2759 0 0,'-76'-5'288'0'0,"-86"18"-99"0"0,110-7 1339 0 0,-83 0 1 0 0,90-8-681 0 0,-447-1 3898 0 0,447 4-4478 0 0,-1-1 0 0 0,1-3 0 0 0,-51-8 0 0 0,50 4-153 0 0,0 3-1 0 0,-69 3 0 0 0,27 6-3954 0 0,55-2-231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56.355"/>
    </inkml:context>
    <inkml:brush xml:id="br0">
      <inkml:brushProperty name="width" value="0.1" units="cm"/>
      <inkml:brushProperty name="height" value="0.1" units="cm"/>
      <inkml:brushProperty name="color" value="#66CC00"/>
    </inkml:brush>
  </inkml:definitions>
  <inkml:trace contextRef="#ctx0" brushRef="#br0">2187 60 3823 0 0,'1'-2'56'0'0,"0"-2"21"0"0,1 1-1 0 0,-1-1 1 0 0,0 0-1 0 0,0 0 1 0 0,0 0-1 0 0,-1 0 1 0 0,1-4-1 0 0,-1 7-34 0 0,0 0 0 0 0,0 0 0 0 0,0 0-1 0 0,0 0 1 0 0,0 0 0 0 0,-1 0 0 0 0,1 0-1 0 0,0 1 1 0 0,-1-1 0 0 0,1 0-1 0 0,0 0 1 0 0,-1 0 0 0 0,1 1 0 0 0,-1-1-1 0 0,1 0 1 0 0,-1 0 0 0 0,0 1-1 0 0,1-1 1 0 0,-1 0 0 0 0,0 1 0 0 0,1-1-1 0 0,-1 1 1 0 0,0-1 0 0 0,0 1 0 0 0,1-1-1 0 0,-1 1 1 0 0,0 0 0 0 0,0-1-1 0 0,0 1 1 0 0,0 0 0 0 0,0-1 0 0 0,0 1-1 0 0,1 0 1 0 0,-1 0 0 0 0,-2 0 0 0 0,-3 0 1 0 0,-1 0 0 0 0,1 0 0 0 0,-1 1 0 0 0,-6 1 1 0 0,2 0 172 0 0,-72 2 1022 0 0,52-3-747 0 0,1 1-1 0 0,-56 11 0 0 0,58-7-347 0 0,-37 2-1 0 0,-4 1 29 0 0,-39 5 412 0 0,-117 0-1 0 0,204-13-515 0 0,-312 0 842 0 0,-7 0-364 0 0,174 9-573 0 0,-300 57 0 0 0,393-51-130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57.525"/>
    </inkml:context>
    <inkml:brush xml:id="br0">
      <inkml:brushProperty name="width" value="0.1" units="cm"/>
      <inkml:brushProperty name="height" value="0.1" units="cm"/>
      <inkml:brushProperty name="color" value="#66CC00"/>
    </inkml:brush>
  </inkml:definitions>
  <inkml:trace contextRef="#ctx0" brushRef="#br0">1523 161 2759 0 0,'-3'-4'271'0'0,"1"0"-1"0"0,-1 0 0 0 0,0 1 0 0 0,-1-1 0 0 0,1 1 0 0 0,0-1 1 0 0,-1 1-1 0 0,0 0 0 0 0,0 1 0 0 0,0-1 0 0 0,0 1 0 0 0,-7-4 0 0 0,5 4-197 0 0,0 0 1 0 0,0 0-1 0 0,0 0 0 0 0,0 1 0 0 0,0 0 0 0 0,0 0 0 0 0,-9 0 0 0 0,-47 5-6 0 0,10-1-71 0 0,-75-13 533 0 0,22 1 574 0 0,-57-6 234 0 0,-35-1-400 0 0,96 12-379 0 0,0-4 1 0 0,-127-28 0 0 0,197 31-671 0 0,1 1 1 0 0,0 1-1 0 0,-1 2 0 0 0,1 2 1 0 0,-60 7-1 0 0,53-2-928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59:58.953"/>
    </inkml:context>
    <inkml:brush xml:id="br0">
      <inkml:brushProperty name="width" value="0.1" units="cm"/>
      <inkml:brushProperty name="height" value="0.1" units="cm"/>
      <inkml:brushProperty name="color" value="#66CC00"/>
    </inkml:brush>
  </inkml:definitions>
  <inkml:trace contextRef="#ctx0" brushRef="#br0">2458 17 2615 0 0,'0'0'2'0'0,"0"0"0"0"0,0 0 0 0 0,0 0 0 0 0,0 0 0 0 0,0 0 0 0 0,0 0 0 0 0,0 1 0 0 0,0-1 0 0 0,0 0 0 0 0,0 0 0 0 0,0 0 0 0 0,0 0 0 0 0,0 0 0 0 0,0 0 0 0 0,1 0 0 0 0,-1 0-1 0 0,0 0 1 0 0,0 0 0 0 0,0 0 0 0 0,0 0 0 0 0,0 1 0 0 0,0-1 0 0 0,0 0 0 0 0,0 0 0 0 0,0 0 0 0 0,0 0 0 0 0,1 0 0 0 0,-1 0 0 0 0,0 0 0 0 0,0 0 0 0 0,0 0 0 0 0,0 0 0 0 0,0 0 0 0 0,0 0-1 0 0,0 0 1 0 0,0 0 0 0 0,0 0 0 0 0,1 0 0 0 0,-1 0 0 0 0,0 0 0 0 0,0 0 0 0 0,0 0 0 0 0,0 0 0 0 0,0 0 0 0 0,0 0 0 0 0,0 0 0 0 0,0-1 0 0 0,0 1 0 0 0,1 0 0 0 0,-1 0 0 0 0,0 0-1 0 0,0 0 1 0 0,0 0 0 0 0,0 0 0 0 0,0 0 0 0 0,0 0 0 0 0,0 0 0 0 0,0 0 0 0 0,0 0 0 0 0,0 0 0 0 0,0-1 0 0 0,0 1 0 0 0,0 0 0 0 0,0 0 0 0 0,0 0 0 0 0,0 0 0 0 0,0 0 0 0 0,0 0 0 0 0,0-1-1 0 0,0 2 3 0 0,0-1-1 0 0,0 0 0 0 0,0 1 0 0 0,0-1 1 0 0,0 0-1 0 0,0 1 0 0 0,0-1 0 0 0,0 0 1 0 0,0 1-1 0 0,0-1 0 0 0,-1 0 0 0 0,1 1 1 0 0,0-1-1 0 0,0 0 0 0 0,0 0 0 0 0,-1 1 1 0 0,1-1-1 0 0,0 0 0 0 0,0 0 0 0 0,-1 1 0 0 0,1-1 1 0 0,0 0-1 0 0,0 0 0 0 0,-1 0 0 0 0,1 0 1 0 0,0 1-1 0 0,-1-1 0 0 0,1 0 0 0 0,0 0 1 0 0,0 0-1 0 0,-1 0 0 0 0,1 0 0 0 0,0 0 1 0 0,-1 0-1 0 0,1 0 0 0 0,0 0 0 0 0,-1 0 1 0 0,1 0-1 0 0,0 0 0 0 0,-1 0 0 0 0,0 0 0 0 0,-5 0 160 0 0,-1 0 0 0 0,0-1 0 0 0,0 0 0 0 0,0 0 0 0 0,1 0 0 0 0,-14-5 0 0 0,12 3 144 0 0,-6 0 66 0 0,0 0 0 0 0,-1 1-1 0 0,1 0 1 0 0,0 2 0 0 0,0-1-1 0 0,-1 2 1 0 0,-17 2 0 0 0,-100 25 217 0 0,61-11-378 0 0,-2-1 54 0 0,0-4 0 0 0,-1-2 0 0 0,-121 0 0 0 0,-46-17 865 0 0,-193-9 126 0 0,-228 17-721 0 0,459 9-742 0 0,109-6 48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00.699"/>
    </inkml:context>
    <inkml:brush xml:id="br0">
      <inkml:brushProperty name="width" value="0.1" units="cm"/>
      <inkml:brushProperty name="height" value="0.1" units="cm"/>
      <inkml:brushProperty name="color" value="#66CC00"/>
    </inkml:brush>
  </inkml:definitions>
  <inkml:trace contextRef="#ctx0" brushRef="#br0">2833 106 1839 0 0,'0'-1'71'0'0,"0"-1"1"0"0,-1 0-1 0 0,1 0 0 0 0,0 1 0 0 0,0-1 0 0 0,-1 0 0 0 0,1 1 0 0 0,-1-1 0 0 0,1 0 0 0 0,-1 1 0 0 0,0-1 0 0 0,0 1 0 0 0,0-1 0 0 0,0 1 0 0 0,0 0 0 0 0,0-1 0 0 0,0 1 0 0 0,0 0 0 0 0,0 0 0 0 0,-1-1 0 0 0,1 1 0 0 0,0 0 0 0 0,-1 0 0 0 0,1 0 0 0 0,-1 1 0 0 0,1-1 0 0 0,-1 0 0 0 0,0 1 0 0 0,-2-2 0 0 0,-5 0-80 0 0,-1 0-1 0 0,1 1 1 0 0,-1-1-1 0 0,-13 2 1 0 0,-12-3 153 0 0,-38-12 641 0 0,44 8-35 0 0,-1 2 1 0 0,1 0-1 0 0,-54 0 0 0 0,-105 12 390 0 0,88-6-694 0 0,33-2-238 0 0,16 3-71 0 0,-29 0 435 0 0,-138-13-1 0 0,75-2 5 0 0,-180 7-1 0 0,223 7-496 0 0,-685 45 177 0 0,460-3-640 0 0,243-27 114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01.883"/>
    </inkml:context>
    <inkml:brush xml:id="br0">
      <inkml:brushProperty name="width" value="0.1" units="cm"/>
      <inkml:brushProperty name="height" value="0.1" units="cm"/>
      <inkml:brushProperty name="color" value="#66CC00"/>
    </inkml:brush>
  </inkml:definitions>
  <inkml:trace contextRef="#ctx0" brushRef="#br0">1258 52 3167 0 0,'-3'-1'37'0'0,"-1"1"-1"0"0,0 0 0 0 0,0 0 1 0 0,0 1-1 0 0,0-1 0 0 0,0 1 1 0 0,0-1-1 0 0,1 1 0 0 0,-1 1 1 0 0,0-1-1 0 0,1 0 0 0 0,-1 1 1 0 0,0 0-1 0 0,-3 2 0 0 0,-21 8 107 0 0,9-6-52 0 0,0-1 0 0 0,0-1-1 0 0,0-1 1 0 0,-1-1 0 0 0,0 0-1 0 0,0-2 1 0 0,1 0 0 0 0,-1-1-1 0 0,0-1 1 0 0,1 0 0 0 0,-1-2-1 0 0,-30-10 1 0 0,-170-48 2845 0 0,190 57-2685 0 0,0 1 0 0 0,0 1-1 0 0,0 1 1 0 0,0 2-1 0 0,-48 5 1 0 0,-21 9-257 0 0,-173 48 0 0 0,206-40-177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02.793"/>
    </inkml:context>
    <inkml:brush xml:id="br0">
      <inkml:brushProperty name="width" value="0.1" units="cm"/>
      <inkml:brushProperty name="height" value="0.1" units="cm"/>
      <inkml:brushProperty name="color" value="#66CC00"/>
    </inkml:brush>
  </inkml:definitions>
  <inkml:trace contextRef="#ctx0" brushRef="#br0">2792 1 3223 0 0,'-14'1'114'0'0,"1"1"0"0"0,-1 1-1 0 0,0 0 1 0 0,1 1 0 0 0,-22 9-1 0 0,-19 5 72 0 0,23-12 50 0 0,0-1 1 0 0,-60 2-1 0 0,-1-1 848 0 0,-24 7-149 0 0,-66 8-124 0 0,-186 18 469 0 0,167-41-676 0 0,118 0-359 0 0,-180-11 295 0 0,-83 0-70 0 0,-114 39-372 0 0,316-14-550 0 0,29-3-2075 0 0,4 2-866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04.039"/>
    </inkml:context>
    <inkml:brush xml:id="br0">
      <inkml:brushProperty name="width" value="0.1" units="cm"/>
      <inkml:brushProperty name="height" value="0.1" units="cm"/>
      <inkml:brushProperty name="color" value="#66CC00"/>
    </inkml:brush>
  </inkml:definitions>
  <inkml:trace contextRef="#ctx0" brushRef="#br0">1363 18 5407 0 0,'-2'-2'46'0'0,"-1"0"0"0"0,1 0 0 0 0,-1 1 0 0 0,0-1 0 0 0,0 1 0 0 0,0-1 0 0 0,1 1 0 0 0,-1 0 0 0 0,-1 0 0 0 0,1 1 0 0 0,0-1 0 0 0,0 0 0 0 0,0 1 0 0 0,-6 0 0 0 0,-6 0 52 0 0,-27 4 0 0 0,29-2 16 0 0,-123 17 257 0 0,-23 3-164 0 0,118-19 160 0 0,-81-3 0 0 0,74-4-272 0 0,-183-10 1234 0 0,159 13-837 0 0,-87 9 0 0 0,-67 30-764 0 0,176-28-64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05.252"/>
    </inkml:context>
    <inkml:brush xml:id="br0">
      <inkml:brushProperty name="width" value="0.1" units="cm"/>
      <inkml:brushProperty name="height" value="0.1" units="cm"/>
      <inkml:brushProperty name="color" value="#66CC00"/>
    </inkml:brush>
  </inkml:definitions>
  <inkml:trace contextRef="#ctx0" brushRef="#br0">4666 164 2759 0 0,'1'-8'691'0'0,"0"-1"0"0"0,0 0 0 0 0,-1-11 0 0 0,0 18-557 0 0,0 0 0 0 0,-1-1-1 0 0,1 1 1 0 0,-1 0-1 0 0,0 0 1 0 0,1-1-1 0 0,-1 1 1 0 0,0 0-1 0 0,0 0 1 0 0,-1 0-1 0 0,1 0 1 0 0,0 0 0 0 0,-1 0-1 0 0,1 0 1 0 0,-1 1-1 0 0,1-1 1 0 0,-1 0-1 0 0,0 1 1 0 0,0 0-1 0 0,-4-3 1 0 0,-1-1-8 0 0,-1 1 1 0 0,0 0-1 0 0,0 1 0 0 0,-9-3 0 0 0,-20-4 256 0 0,0 1 0 0 0,-1 2-1 0 0,-58-3 1 0 0,-170-6 236 0 0,197 15-343 0 0,-128 17 1 0 0,133-7-270 0 0,-202 24 63 0 0,91-18 86 0 0,-183 40-1 0 0,-188 25 16 0 0,280-46-73 0 0,-486 36 84 0 0,249-75-69 0 0,279-4-42 0 0,-358 14-844 0 0,466 3-266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31.577"/>
    </inkml:context>
    <inkml:brush xml:id="br0">
      <inkml:brushProperty name="width" value="0.1" units="cm"/>
      <inkml:brushProperty name="height" value="0.1" units="cm"/>
      <inkml:brushProperty name="color" value="#66CC00"/>
    </inkml:brush>
  </inkml:definitions>
  <inkml:trace contextRef="#ctx0" brushRef="#br0">1839 270 3423 0 0,'-16'6'114'0'0,"-1"-1"-1"0"0,0-1 0 0 0,0-1 1 0 0,0 0-1 0 0,-1-1 0 0 0,1-1 1 0 0,-1-1-1 0 0,1 0 0 0 0,0-2 1 0 0,-1 0-1 0 0,1 0 0 0 0,0-2 1 0 0,0 0-1 0 0,0-1 0 0 0,-21-9 1 0 0,11 3 376 0 0,-2 2-1 0 0,-58-13 1 0 0,-61 3 503 0 0,-50 7-347 0 0,-15-2-161 0 0,-293-25 583 0 0,461 36-893 0 0,-38-3 784 0 0,-86 6-1 0 0,130 9-413 0 0,58-1 222 0 0,56 15 194 0 0,92 25-385 0 0,-97-35-383 0 0,83 6 0 0 0,73-9 256 0 0,-65-4-58 0 0,214-1 399 0 0,63 4-206 0 0,-182 5-418 0 0,25 3-68 0 0,-184-9-102 0 0,429 25 219 0 0,-261-21-89 0 0,-127-4-65 0 0,196-16 177 0 0,-86-2-26 0 0,-5 16 18 0 0,-231-6-230 0 0,-4 2 15 0 0,-1-2 0 0 0,1 1 0 0 0,-1-1 0 0 0,1 0 0 0 0,0-1 0 0 0,-1 0 0 0 0,1 0 1 0 0,14-5-1 0 0,-21 6-15 0 0,-1 0 0 0 0,0 0 1 0 0,1-1-1 0 0,-1 1 0 0 0,1 0 1 0 0,-1 0-1 0 0,0-1 1 0 0,1 1-1 0 0,-1 0 0 0 0,0-1 1 0 0,1 1-1 0 0,-1-1 1 0 0,0 1-1 0 0,0 0 0 0 0,1-1 1 0 0,-1 1-1 0 0,0-1 1 0 0,0 1-1 0 0,0-1 0 0 0,0 1 1 0 0,1 0-1 0 0,-1-1 1 0 0,0 1-1 0 0,0-1 0 0 0,0 1 1 0 0,0-1-1 0 0,0 1 0 0 0,0-1 1 0 0,0 1-1 0 0,0-1 1 0 0,0 1-1 0 0,-1-1 0 0 0,1 1 1 0 0,0-1-1 0 0,0 1 1 0 0,0 0-1 0 0,0-1 0 0 0,-1 1 1 0 0,1-1-1 0 0,0 1 1 0 0,0 0-1 0 0,-1-1 0 0 0,1 1 1 0 0,0-1-1 0 0,-1 1 1 0 0,1 0-1 0 0,0 0 0 0 0,-1-1 1 0 0,1 1-1 0 0,-1 0 0 0 0,1 0 1 0 0,-1-1-1 0 0,-25-18 55 0 0,22 17-45 0 0,-23-13 4 0 0,-1 0 0 0 0,0 2 0 0 0,-1 2 0 0 0,-1 0 0 0 0,1 2 0 0 0,-2 1 1 0 0,1 1-1 0 0,-41-3 0 0 0,-28 3-22 0 0,-126 8-1 0 0,8 0 16 0 0,-275-34 63 0 0,-151-4-76 0 0,-64 38 6 0 0,531-6 32 0 0,-233-38 0 0 0,228 3-32 0 0,-37-6 0 0 0,203 45 10 0 0,0 0 0 0 0,0 1 0 0 0,0 1 1 0 0,1 0-1 0 0,-1 1 0 0 0,0 1 0 0 0,1 0 0 0 0,-21 8 0 0 0,3 2-524 0 0,0 0 0 0 0,-45 29 1 0 0,22-9-1045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49"/>
    </inkml:context>
    <inkml:brush xml:id="br0">
      <inkml:brushProperty name="width" value="0.1" units="cm"/>
      <inkml:brushProperty name="height" value="0.1" units="cm"/>
      <inkml:brushProperty name="color" value="#66CC00"/>
    </inkml:brush>
  </inkml:definitions>
  <inkml:trace contextRef="#ctx0" brushRef="#br0">62 64 455 0 0,'-1'2'0'0'0,"1"-2"0"0"0,0 0 0 0 0,-1 0 0 0 0,1 1 0 0 0,0-1 0 0 0,0 0 0 0 0,0 0 0 0 0,-10 2 4079 0 0,16-1-2123 0 0,11-2-721 0 0,8-11-200 0 0,-24 10-935 0 0,1 1 0 0 0,0-1 0 0 0,0 1-1 0 0,0 0 1 0 0,0 0 0 0 0,0 0 0 0 0,0 0-1 0 0,0 0 1 0 0,0 0 0 0 0,0 1-1 0 0,0-1 1 0 0,1 1 0 0 0,-1-1 0 0 0,0 1-1 0 0,0 0 1 0 0,1 0 0 0 0,-1 0 0 0 0,3 0-1 0 0,1 3 626 0 0,-5-3-647 0 0,0 1 1 0 0,0-1-1 0 0,0 1 1 0 0,0-1 0 0 0,0 0-1 0 0,0 1 1 0 0,1-1-1 0 0,-1 0 1 0 0,0 0 0 0 0,0 0-1 0 0,0 0 1 0 0,1 0-1 0 0,-1 0 1 0 0,0 0-1 0 0,0 0 1 0 0,0-1 0 0 0,0 1-1 0 0,1 0 1 0 0,0-1-1 0 0,15-6 244 0 0,-7 2-33 0 0,0 1 0 0 0,0 1 0 0 0,1 0 0 0 0,12-3 0 0 0,22 2 94 0 0,-38 4-232 0 0,-1 0 0 0 0,1-1 1 0 0,0 0-1 0 0,0 0 1 0 0,-1 0-1 0 0,1-1 0 0 0,-1 0 1 0 0,11-5-1 0 0,-16 7-122 0 0,1 0 0 0 0,0 0 0 0 0,-1 0 0 0 0,1 0 0 0 0,0 1 1 0 0,-1-1-1 0 0,1 0 0 0 0,0 1 0 0 0,-1-1 0 0 0,1 1 0 0 0,-1 0 0 0 0,1-1 0 0 0,-1 1 0 0 0,1 0 0 0 0,2 2 0 0 0,-1-1 251 0 0,-1-1-1 0 0,1 1 1 0 0,0 0-1 0 0,-1 1 1 0 0,1-1-1 0 0,-1 0 1 0 0,4 5 0 0 0,-7-1-1254 0 0,0-5 1005 0 0,7 0 122 0 0,2-3-159 0 0,-8 2 12 0 0,1 0-1 0 0,-1-1 0 0 0,1 1 1 0 0,0 0-1 0 0,-1 0 1 0 0,1 0-1 0 0,-1 0 0 0 0,1 0 1 0 0,0 0-1 0 0,-1 0 0 0 0,1 0 1 0 0,0 0-1 0 0,-1 0 0 0 0,1 0 1 0 0,-1 0-1 0 0,1 0 0 0 0,0 1 1 0 0,-1-1-1 0 0,1 0 0 0 0,-1 0 1 0 0,1 1-1 0 0,-1-1 1 0 0,1 0-1 0 0,-1 1 0 0 0,1-1 1 0 0,0 1-1 0 0,0 1 10 0 0,0 0-1 0 0,0 0 1 0 0,-1 0 0 0 0,1 0-1 0 0,-1 0 1 0 0,1 0 0 0 0,-1 0-1 0 0,0 0 1 0 0,0 0 0 0 0,0 0-1 0 0,0 0 1 0 0,0 0 0 0 0,-1 0-1 0 0,1 0 1 0 0,-1 3 0 0 0,0 5-5 0 0,0 11 28 0 0,-4 24-1 0 0,2-31 21 0 0,1 0 0 0 0,1 0 1 0 0,1 0-1 0 0,0 1 0 0 0,3 19 0 0 0,29 97 70 0 0,6 5-64 0 0,-20-19-64 0 0,-14-89-1 0 0,1 51 0 0 0,-1-14 15 0 0,-3-30 36 0 0,-1 0-1 0 0,-5 39 1 0 0,2-44-1 0 0,3-30-49 0 0,-3 46 134 0 0,-2 0-1 0 0,-20 82 1 0 0,-2-5 25 0 0,20-85-137 0 0,-4 49-22 0 0,6-45 0 0 0,-1 38 13 0 0,7 139-1 0 0,2-11 17 0 0,2 234 130 0 0,-1-352-56 0 0,-11 130 107 0 0,1-116-192 0 0,-14 136 119 0 0,9-145-44 0 0,4 1 0 0 0,6 97 0 0 0,11 40-93 0 0,-9-203 0 0 0,3 292 64 0 0,-24-46 190 0 0,14-220-227 0 0,2 1 1 0 0,3 0 0 0 0,2 0-1 0 0,12 76 1 0 0,26 98-28 0 0,-33-177 24 0 0,5 20 16 0 0,-6-38-20 0 0,0 1-1 0 0,-2 42 1 0 0,6 46 38 0 0,0-32-51 0 0,1 9 61 0 0,15 38-15 0 0,-24-120-1 0 0,0-1 0 0 0,-2 1 0 0 0,-5 32-1 0 0,2-16-2 0 0,2-22-30 0 0,-1 0-1 0 0,-1 0 0 0 0,0 0 0 0 0,-1 0 0 0 0,-11 21 0 0 0,10-22 1 0 0,-1 5-16 0 0,1 1-1 0 0,0 0 0 0 0,2 0 0 0 0,-5 29 0 0 0,1 35-2 0 0,7-77 0 0 0,0 0 0 0 0,0-1 0 0 0,1 1 0 0 0,0 0 0 0 0,0 0 0 0 0,0 0 0 0 0,1 0 0 0 0,1 7 0 0 0,-1-3 0 0 0,0 0 0 0 0,0 0 0 0 0,-2 19 0 0 0,1 16 0 0 0,0 8 0 0 0,-1-21 0 0 0,-1 72 0 0 0,1-96 15 0 0,0 0 0 0 0,0 0 0 0 0,-1 0 1 0 0,-5 15-1 0 0,-4 20 37 0 0,8-16-52 0 0,-15 97 0 0 0,16-111 0 0 0,1 0 0 0 0,1 19 0 0 0,0-15 0 0 0,4 22 0 0 0,-3-20 0 0 0,-1-14 0 0 0,1 0 0 0 0,-1 0 0 0 0,-1 0 0 0 0,1 1 0 0 0,-1-1 0 0 0,0 0 0 0 0,-2 7 0 0 0,0 1 0 0 0,0 0 0 0 0,0 0 0 0 0,2 0 0 0 0,-2 24 0 0 0,4-19 0 0 0,5 27 0 0 0,-3-27 0 0 0,0 27 0 0 0,-1-33 0 0 0,0 0 0 0 0,0-1 0 0 0,1 1 0 0 0,6 15 0 0 0,-8-22 0 0 0,8 16 0 0 0,1 0 0 0 0,0 0 0 0 0,2-1 0 0 0,0 0 0 0 0,24 28 0 0 0,-8-1 0 0 0,-23-40 4 0 0,0 0 0 0 0,0 0-1 0 0,-1 1 1 0 0,0 0 0 0 0,0 0 0 0 0,-1 0 0 0 0,0 0-1 0 0,-1 0 1 0 0,1 1 0 0 0,-2-1 0 0 0,1 1-1 0 0,-1-1 1 0 0,0 1 0 0 0,-1 0 0 0 0,0 0-1 0 0,-2 14 1 0 0,1 4-4 0 0,1-23 0 0 0,0 1 0 0 0,0-1 0 0 0,0 1 0 0 0,0-1 0 0 0,-1 1 0 0 0,-1 4 0 0 0,-37 132 128 0 0,39-139-132 0 0,-2 5 23 0 0,0-1 0 0 0,0 0 0 0 0,-1 1 0 0 0,1-1-1 0 0,-1 0 1 0 0,-7 10 0 0 0,-7 9 7 0 0,12-17 19 0 0,0 0-1 0 0,0-1 0 0 0,-10 10 0 0 0,9-10 58 0 0,-2-1-1 0 0,1-1 1 0 0,-1 1 0 0 0,0-1 0 0 0,0-1 0 0 0,-15 8-1 0 0,-56 14 617 0 0,45-16-550 0 0,-7 3-317 0 0,0-3 0 0 0,-1-1 0 0 0,-45 4 0 0 0,67-13-1283 0 0,0-2-4158 0 0,2-5-1697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04.111"/>
    </inkml:context>
    <inkml:brush xml:id="br0">
      <inkml:brushProperty name="width" value="0.1" units="cm"/>
      <inkml:brushProperty name="height" value="0.1" units="cm"/>
      <inkml:brushProperty name="color" value="#E71224"/>
    </inkml:brush>
  </inkml:definitions>
  <inkml:trace contextRef="#ctx0" brushRef="#br0">1004 119 3223 0 0,'-5'-5'366'0'0,"-1"-1"0"0"0,1 1 0 0 0,-1 1-1 0 0,0-1 1 0 0,0 1 0 0 0,-11-5-1 0 0,13 7-163 0 0,0 0-1 0 0,-1 1 0 0 0,1 0 1 0 0,-1 0-1 0 0,1 1 0 0 0,-1-1 1 0 0,1 1-1 0 0,-1 0 0 0 0,0 0 1 0 0,1 0-1 0 0,-8 2 0 0 0,-32 2 36 0 0,-1-2-1 0 0,-65-5 0 0 0,104 3-222 0 0,-173-24 1628 0 0,57 5-615 0 0,-127-6 222 0 0,142 17-4844 0 0,78 7-395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0:51.433"/>
    </inkml:context>
    <inkml:brush xml:id="br0">
      <inkml:brushProperty name="width" value="0.1" units="cm"/>
      <inkml:brushProperty name="height" value="0.1" units="cm"/>
      <inkml:brushProperty name="color" value="#66CC00"/>
    </inkml:brush>
  </inkml:definitions>
  <inkml:trace contextRef="#ctx0" brushRef="#br0">2252 24 12263 0 0,'-11'-5'189'0'0,"-1"1"-1"0"0,0 0 1 0 0,1 1-1 0 0,-1 1 0 0 0,0 0 1 0 0,-1 0-1 0 0,1 1 0 0 0,0 1 1 0 0,-19 1-1 0 0,20 1 300 0 0,-1 0-1 0 0,0 2 1 0 0,-12 4 0 0 0,-6 1-55 0 0,-9 3 80 0 0,0 0 0 0 0,2 3-1 0 0,-61 31 1 0 0,80-35-397 0 0,-1-1-1 0 0,0-1 1 0 0,-1 0-1 0 0,0-2 1 0 0,0-1 0 0 0,-1 0-1 0 0,0-1 1 0 0,0-2 0 0 0,0 0-1 0 0,0-1 1 0 0,-1-1 0 0 0,1-1-1 0 0,-1-1 1 0 0,-29-5 0 0 0,-10-4-93 0 0,-164-23 1516 0 0,191 31-1195 0 0,0 1 0 0 0,1 1 0 0 0,-1 2 0 0 0,-59 11 0 0 0,87-11-332 0 0,-149 36 55 0 0,129-30-46 0 0,0 2 0 0 0,1 0 0 0 0,-43 25 0 0 0,-31 32 77 0 0,83-54-77 0 0,1 1 0 0 0,0 0-1 0 0,-24 31 1 0 0,17-17-19 0 0,1 2 0 0 0,2 0 1 0 0,1 0-1 0 0,-20 48 0 0 0,8-3 29 0 0,-91 257 300 0 0,112-297-303 0 0,1 1-1 0 0,-4 46 0 0 0,1 73-40 0 0,9-99 19 0 0,-40 293 43 0 0,21-211 19 0 0,-21 71 13 0 0,2-14-23 0 0,33-143-42 0 0,2 1 0 0 0,3-1 0 0 0,3 55 0 0 0,4-56 32 0 0,3-1 0 0 0,1 1 0 0 0,21 59 0 0 0,-16-51-48 0 0,-2 1 0 0 0,7 91 0 0 0,1 33 64 0 0,-12 128-64 0 0,10 60 64 0 0,-7-242-64 0 0,14 89 0 0 0,0-130 0 0 0,-16-60 0 0 0,9 46 0 0 0,-12-24 11 0 0,-3 0 0 0 0,-4 60 0 0 0,0-34 20 0 0,9 65-31 0 0,-3-90 0 0 0,-3 0 0 0 0,-4 55 0 0 0,-1-74 11 0 0,2 0-1 0 0,2-1 1 0 0,1 1 0 0 0,1-1-1 0 0,9 40 1 0 0,-6-35-11 0 0,3 74 0 0 0,-8-75 0 0 0,1 0 0 0 0,10 43 0 0 0,22 110 0 0 0,-16-84 0 0 0,-14-87 0 0 0,1-1 0 0 0,1 1 0 0 0,1-1 0 0 0,0 0 0 0 0,1 0 0 0 0,1-1 0 0 0,1-1 0 0 0,0 1 0 0 0,0-1 0 0 0,2-1 0 0 0,13 14 0 0 0,5 3 11 0 0,2-1-1 0 0,1-1 1 0 0,2-2 0 0 0,0-1-1 0 0,41 22 1 0 0,-47-34-13 0 0,48 17 0 0 0,-50-21 21 0 0,1 1 0 0 0,32 19 0 0 0,-51-25-12 0 0,-1 0-1 0 0,1-1 1 0 0,0-1-1 0 0,0 0 0 0 0,0 0 1 0 0,0 0-1 0 0,1-1 1 0 0,-1-1-1 0 0,17 2 0 0 0,-25-3 4 0 0,1 0 0 0 0,-1 0 0 0 0,0 0 0 0 0,0-1 0 0 0,0 1 0 0 0,0 0-1 0 0,1 0 1 0 0,-1-1 0 0 0,0 1 0 0 0,0 0 0 0 0,0-1 0 0 0,0 1 0 0 0,0-1-1 0 0,0 0 1 0 0,0 1 0 0 0,0-1 0 0 0,0 0 0 0 0,0 1 0 0 0,1-2 0 0 0,0-1-33 0 0,0 0 1 0 0,-1-1 0 0 0,1 1 0 0 0,-1 0 0 0 0,3-6-1 0 0,23-59-2343 0 0,-18 42 391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04.596"/>
    </inkml:context>
    <inkml:brush xml:id="br0">
      <inkml:brushProperty name="width" value="0.1" units="cm"/>
      <inkml:brushProperty name="height" value="0.1" units="cm"/>
      <inkml:brushProperty name="color" value="#F4F91B"/>
    </inkml:brush>
  </inkml:definitions>
  <inkml:trace contextRef="#ctx0" brushRef="#br0">1215 1551 2303 0 0,'-10'2'521'0'0,"-1"0"-1"0"0,1 0 1 0 0,0-1-1 0 0,-1 0 0 0 0,1-1 1 0 0,-20-2-1 0 0,4-1 47 0 0,-1 2-1 0 0,0 0 1 0 0,0 2 0 0 0,1 1-1 0 0,-1 1 1 0 0,-31 8 0 0 0,16-1-255 0 0,-55 3 0 0 0,81-11-125 0 0,-1-2 1 0 0,0 0-1 0 0,1-2 0 0 0,-1 1 0 0 0,1-2 0 0 0,-24-6 0 0 0,13 0 228 0 0,0 2 0 0 0,0 0 0 0 0,-1 2 0 0 0,0 1 0 0 0,0 1-1 0 0,-56 3 1 0 0,70 1-386 0 0,-9 1 91 0 0,-39 9 0 0 0,56-10-98 0 0,-1 1 1 0 0,1 1-1 0 0,-1-1 0 0 0,1 1 1 0 0,0 0-1 0 0,0 1 0 0 0,0-1 1 0 0,0 1-1 0 0,1 0 1 0 0,-7 6-1 0 0,1 2-3 0 0,1 0 1 0 0,-11 18-1 0 0,12-17-21 0 0,0 0 1 0 0,-14 15-1 0 0,21-27 53 0 0,1 0 0 0 0,0-1 0 0 0,-1 1 0 0 0,1 0 0 0 0,-1-1-1 0 0,0 1 1 0 0,1-1 0 0 0,-1 1 0 0 0,1-1 0 0 0,-1 0 0 0 0,0 1 0 0 0,1-1-1 0 0,-4 0 1 0 0,3 0 6 0 0,0 0 0 0 0,0 0 0 0 0,0 0 0 0 0,0 1 0 0 0,0-1 0 0 0,0 1 0 0 0,0-1 0 0 0,0 1 0 0 0,0 0 0 0 0,-4 1 0 0 0,-51 39 30 0 0,56-40-75 0 0,-1 1 1 0 0,1-1-1 0 0,0 1 1 0 0,-1 0-1 0 0,1-1 1 0 0,0 1 0 0 0,0 0-1 0 0,0 0 1 0 0,1 0-1 0 0,-1 0 1 0 0,0-1-1 0 0,1 1 1 0 0,-1 0 0 0 0,1 0-1 0 0,0 1 1 0 0,-1-1-1 0 0,1 0 1 0 0,0 0-1 0 0,0 0 1 0 0,1 0 0 0 0,-1 0-1 0 0,0 0 1 0 0,1 0-1 0 0,0 2 1 0 0,0 0 7 0 0,0-1 0 0 0,0 0 0 0 0,0 0 1 0 0,0 0-1 0 0,1 0 0 0 0,-1 0 0 0 0,1 0 0 0 0,0-1 1 0 0,0 1-1 0 0,0 0 0 0 0,0-1 0 0 0,0 0 1 0 0,1 1-1 0 0,3 2 0 0 0,3-1 121 0 0,0 0 1 0 0,0-1 0 0 0,0 0-1 0 0,0-1 1 0 0,0 0-1 0 0,17 1 1 0 0,-6 0-10 0 0,15 1 139 0 0,1-2 0 0 0,-1-1 0 0 0,42-5 0 0 0,44 1 510 0 0,-65 4-554 0 0,0-3 0 0 0,107-17 0 0 0,-139 15-208 0 0,77-13 292 0 0,101-5-1 0 0,-85 18 50 0 0,175 16 0 0 0,39 16 314 0 0,41 5 61 0 0,-187-3-666 0 0,82 7 81 0 0,-63-26 238 0 0,-165-7-271 0 0,63 12 0 0 0,-33-3-47 0 0,38 2 101 0 0,176 2-1 0 0,-179-19-87 0 0,153 8 37 0 0,-215-1-114 0 0,10 1 27 0 0,0-1-1 0 0,0-3 1 0 0,67-6-1 0 0,-6-12 133 0 0,73-6 209 0 0,-131 17-318 0 0,-1-2 0 0 0,92-25 0 0 0,-118 24-15 0 0,33-17 0 0 0,5-1 69 0 0,-42 19-69 0 0,59-24 35 0 0,-49 16-75 0 0,-21 10 12 0 0,0-1 0 0 0,0-1 0 0 0,20-12 0 0 0,-17 7 23 0 0,-1 0 0 0 0,0-1 0 0 0,-1-1 0 0 0,0 0 0 0 0,-1-1 0 0 0,0 0 0 0 0,10-18 0 0 0,-6 5 70 0 0,-1-1 0 0 0,-1-1 0 0 0,18-54 0 0 0,-23 59-62 0 0,0 1 0 0 0,22-37-1 0 0,-20 40-12 0 0,-1 0 1 0 0,-1-1-1 0 0,12-36 0 0 0,-21 52-26 0 0,0 0 0 0 0,0 0 0 0 0,0 0-1 0 0,-1 0 1 0 0,0 0 0 0 0,0 0 0 0 0,0 0-1 0 0,-1 0 1 0 0,0 0 0 0 0,0 0 0 0 0,0 1 0 0 0,-1-1-1 0 0,-3-8 1 0 0,-3-3 27 0 0,-1 1 0 0 0,-21-30 0 0 0,17 28-12 0 0,-16-31 0 0 0,21 32-7 0 0,1-1 0 0 0,0 1-1 0 0,1-1 1 0 0,-7-33 0 0 0,9 24-8 0 0,-2 2-1 0 0,-1-1 1 0 0,-11-26 0 0 0,12 38-1 0 0,0 1 0 0 0,-1 0 1 0 0,0 0-1 0 0,-1 0 0 0 0,-1 1 1 0 0,0 1-1 0 0,-11-13 0 0 0,-17-9 21 0 0,-63-45-1 0 0,-21-18 2 0 0,93 70-26 0 0,-1 1 0 0 0,-46-31 0 0 0,20 26 21 0 0,-2 1 1 0 0,-111-37-1 0 0,75 37-21 0 0,-134-22 0 0 0,152 36 0 0 0,-122-22 0 0 0,135 28 0 0 0,-73-1 0 0 0,-190 17 0 0 0,167-1 0 0 0,24-8 0 0 0,35-1 0 0 0,-130 10 0 0 0,220-7 0 0 0,-303 4 0 0 0,48-2 0 0 0,106 11 28 0 0,-30 1 8 0 0,144-17-36 0 0,0-1 0 0 0,0-3 0 0 0,-46-13 0 0 0,8 3 0 0 0,-228-26 0 0 0,227 33 0 0 0,46 6 0 0 0,-281-26 0 0 0,303 30 0 0 0,-1 0 0 0 0,1 1 0 0 0,0 1 0 0 0,0 1 0 0 0,-1 0 0 0 0,2 1 0 0 0,-28 10 0 0 0,16-2 0 0 0,1 1 0 0 0,0 0 0 0 0,-31 23 0 0 0,35-19 0 0 0,-30 31 0 0 0,22-21 0 0 0,22-20-2 0 0,0 1 1 0 0,0 0-1 0 0,1 0 0 0 0,0 1 1 0 0,0 0-1 0 0,1 0 1 0 0,0 0-1 0 0,1 1 0 0 0,0 0 1 0 0,0 0-1 0 0,-2 12 0 0 0,-1 13-9 0 0,1 0 0 0 0,-1 37 0 0 0,-4 26 0 0 0,-24 57 11 0 0,30-137 0 0 0,-14 51 0 0 0,-15 111 0 0 0,31-158 0 0 0,2 1 0 0 0,0 0 0 0 0,1 0 0 0 0,2-1 0 0 0,0 1 0 0 0,2 0 0 0 0,0-1 0 0 0,2 0 0 0 0,8 25 0 0 0,2-9 0 0 0,-9-24 0 0 0,-1 1 0 0 0,0-1 0 0 0,-2 2 0 0 0,1-1 0 0 0,3 27 0 0 0,-7-8-328 0 0,-1 0 0 0 0,-2 0 0 0 0,-1-1 0 0 0,-11 51 0 0 0,-47 129-2135 0 0,29-122-420 0 0,-7 0-4915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24.984"/>
    </inkml:context>
    <inkml:brush xml:id="br0">
      <inkml:brushProperty name="width" value="0.1" units="cm"/>
      <inkml:brushProperty name="height" value="0.1" units="cm"/>
      <inkml:brushProperty name="color" value="#F4F91B"/>
    </inkml:brush>
  </inkml:definitions>
  <inkml:trace contextRef="#ctx0" brushRef="#br0">36 2061 4375 0 0,'-1'-3'3114'0'0,"7"12"-998"0"0,1 7-977 0 0,-7-15-1095 0 0,0-1 0 0 0,0 0 0 0 0,0 0 0 0 0,1 0 0 0 0,-1 1 0 0 0,0-1 0 0 0,1 0 0 0 0,-1 0 0 0 0,0 0 0 0 0,0 0 0 0 0,1 1 0 0 0,-1-1 0 0 0,0 0 0 0 0,1 0 0 0 0,-1 0 0 0 0,0 0 0 0 0,1 0 0 0 0,-1 0 0 0 0,0 0 0 0 0,1 0 0 0 0,-1 0 0 0 0,0 0 0 0 0,1 0 0 0 0,-1 0 0 0 0,0 0 0 0 0,1 0 0 0 0,-1 0 0 0 0,0-1 0 0 0,0 1 0 0 0,1 0 0 0 0,-1 0 0 0 0,0 0 0 0 0,1 0 0 0 0,-1-1-1 0 0,0 1 1 0 0,0 0 0 0 0,1 0 0 0 0,-1 0 0 0 0,0-1 0 0 0,0 1 0 0 0,0 0 0 0 0,1 0 0 0 0,-1-1 0 0 0,1-1 149 0 0,1 1 0 0 0,-1 0 0 0 0,1 0 0 0 0,-1 0 0 0 0,1 0 0 0 0,-1 0 0 0 0,1 0 0 0 0,0 0 0 0 0,-1 0 0 0 0,1 1 0 0 0,0-1 0 0 0,0 0 0 0 0,0 1 0 0 0,-1 0 0 0 0,1-1 0 0 0,0 1 0 0 0,3 0 0 0 0,0 1 240 0 0,0-1 0 0 0,0 1 1 0 0,0 1-1 0 0,9 2 0 0 0,-10-3-276 0 0,0 0-1 0 0,1-1 0 0 0,-1 1 1 0 0,0-1-1 0 0,7 0 1 0 0,19 1 832 0 0,-19 2-786 0 0,0-2 0 0 0,0 1-1 0 0,0-2 1 0 0,0 1-1 0 0,20-3 1 0 0,57-12 593 0 0,-20 1-411 0 0,-49 12-360 0 0,1 1 0 0 0,-1 0-1 0 0,0 2 1 0 0,0 0-1 0 0,0 1 1 0 0,0 1 0 0 0,-1 1-1 0 0,27 9 1 0 0,-26-9 9 0 0,1-1 1 0 0,1-1-1 0 0,-1-1 0 0 0,0 0 1 0 0,40-4-1 0 0,-15 1 109 0 0,-25 1-121 0 0,168 4 492 0 0,29-3-56 0 0,-111-2-289 0 0,-64 1-147 0 0,-1-2 0 0 0,0-2 0 0 0,52-12 0 0 0,-42 6 62 0 0,1 2-1 0 0,60-1 1 0 0,105 11 99 0 0,-113-3-172 0 0,-43-1-11 0 0,-28 0 0 0 0,40 4 0 0 0,27 8 68 0 0,117 8 3 0 0,169-15 526 0 0,-277-12-497 0 0,41-2-72 0 0,181 4 217 0 0,-221-2-206 0 0,1 1 8 0 0,-48 8-29 0 0,0 2-1 0 0,89 15 1 0 0,-78-9-18 0 0,2 0 0 0 0,55 8 0 0 0,-96-11 0 0 0,0-1 0 0 0,58-3 0 0 0,-67-1 0 0 0,0 0 2 0 0,74 0 61 0 0,179 21 0 0 0,-158-5-52 0 0,-29-14 47 0 0,-3-1-63 0 0,3 2 5 0 0,-64-3 0 0 0,1 0 0 0 0,50 9 0 0 0,-49-4 0 0 0,0-2 0 0 0,38 0 0 0 0,29 3 0 0 0,71 10 46 0 0,-95-10-28 0 0,-5-2 11 0 0,-1-3 1 0 0,1-3-1 0 0,94-15 0 0 0,-16 7 78 0 0,-71 8-75 0 0,-28-2 0 0 0,69-13 0 0 0,-88 12-16 0 0,1 2 0 0 0,43 1 0 0 0,-8 0 0 0 0,166-13-16 0 0,-44 19 0 0 0,-172-3 0 0 0,13 0 0 0 0,44-6 0 0 0,-16 0 0 0 0,107-8 0 0 0,-104 11 0 0 0,84 8 0 0 0,57-1 0 0 0,-139-5 0 0 0,-38-1 0 0 0,1-2 0 0 0,32-6 0 0 0,10-2 0 0 0,-38 6 14 0 0,0-1 0 0 0,0-1 0 0 0,32-14-1 0 0,-17 7-4 0 0,-25 9-9 0 0,1 1 0 0 0,0 1 0 0 0,30-1 0 0 0,15-3 0 0 0,-29 4 0 0 0,67 0 0 0 0,11 0 0 0 0,-95 1 8 0 0,0-1-1 0 0,0-1 0 0 0,0-1 1 0 0,0 0-1 0 0,-1-1 1 0 0,0-1-1 0 0,0-1 1 0 0,-1 0-1 0 0,23-16 1 0 0,27-11 45 0 0,-63 34-51 0 0,0 0-1 0 0,0-1 1 0 0,0 1 0 0 0,0 0 0 0 0,0-1-1 0 0,-1 1 1 0 0,1-1 0 0 0,-1 0-1 0 0,1 1 1 0 0,-1-1 0 0 0,1 0-1 0 0,-1 0 1 0 0,0 0 0 0 0,0 0-1 0 0,0 0 1 0 0,0 0 0 0 0,0-1-1 0 0,1-2 1 0 0,-2 2 1 0 0,0-1-1 0 0,-1 1 1 0 0,1-1 0 0 0,0 1-1 0 0,-1-1 1 0 0,0 0 0 0 0,0 1-1 0 0,0 0 1 0 0,0-1 0 0 0,0 1-1 0 0,-3-4 1 0 0,0-4 20 0 0,-1-1 0 0 0,2 0 0 0 0,0 0 0 0 0,0 0 0 0 0,1 0 0 0 0,0-1 0 0 0,1-15 0 0 0,1-8 128 0 0,8-43-1 0 0,-7 73-131 0 0,0-5-4 0 0,0 1 0 0 0,0 0 0 0 0,-1-1 0 0 0,-1 1 0 0 0,1 0 0 0 0,-2-1 0 0 0,1 1 0 0 0,-1 0-1 0 0,-1 0 1 0 0,0 0 0 0 0,-1 0 0 0 0,1 0 0 0 0,-2 1 0 0 0,-10-18 0 0 0,12 22-5 0 0,-1 0 1 0 0,1 0-1 0 0,0 0 0 0 0,0-1 0 0 0,1 1 1 0 0,0-1-1 0 0,0 0 0 0 0,0 0 0 0 0,1 0 0 0 0,-1 0 1 0 0,1 0-1 0 0,1 0 0 0 0,-1 0 0 0 0,1 0 1 0 0,0 0-1 0 0,1 0 0 0 0,-1 0 0 0 0,1 0 1 0 0,1 0-1 0 0,-1 0 0 0 0,1 0 0 0 0,0 0 1 0 0,0 0-1 0 0,5-9 0 0 0,3-7 19 0 0,-2 0 1 0 0,0-1-1 0 0,-2 0 1 0 0,6-36-1 0 0,-7 14 31 0 0,0-66 0 0 0,-3 50-2 0 0,15-92 1 0 0,-17 144-59 0 0,0 0 0 0 0,0 0 0 0 0,-1 0 0 0 0,0 0 0 0 0,0 0 0 0 0,-1 0 0 0 0,0 1 0 0 0,-1-1 0 0 0,0 0 0 0 0,0 1 0 0 0,-6-11 0 0 0,-12-37 0 0 0,19 49 0 0 0,1-1 0 0 0,0 1 0 0 0,1 0 0 0 0,0-1 0 0 0,1-13 0 0 0,0 15 0 0 0,0 0 0 0 0,-1 1 0 0 0,0-1 0 0 0,0 1 0 0 0,0-1 0 0 0,-1 1 0 0 0,1-1 0 0 0,-2 1 0 0 0,1-1 0 0 0,0 1 0 0 0,-5-10 0 0 0,-2 1 0 0 0,-41-68 0 0 0,42 73 0 0 0,-1 0 0 0 0,0 0 0 0 0,-1 1 0 0 0,-11-9 0 0 0,-13-12 0 0 0,21 19 0 0 0,1-1 0 0 0,-2 2 0 0 0,1 0 0 0 0,-1 0 0 0 0,0 1 0 0 0,-1 0 0 0 0,0 2 0 0 0,0-1 0 0 0,-1 2 0 0 0,0 0 0 0 0,0 1 0 0 0,-25-5 0 0 0,-108-24 0 0 0,103 21 0 0 0,-85-13 0 0 0,113 24 0 0 0,-434-55 0 0 0,369 43 0 0 0,-1 4 0 0 0,-148 2 0 0 0,-187 13 0 0 0,240 9 0 0 0,74-3 0 0 0,-200 22 0 0 0,-27 7 0 0 0,251-30 0 0 0,-158 1 0 0 0,87-4 0 0 0,-2 0 0 0 0,12-4 0 0 0,-48-2 0 0 0,-115 5 0 0 0,61 1 0 0 0,-151 7 0 0 0,268-9 0 0 0,-40 4 0 0 0,-87 8 0 0 0,142-12 0 0 0,78-5 0 0 0,0-2 0 0 0,0-1 0 0 0,0-1 0 0 0,-32-8 0 0 0,-20-2 0 0 0,-115 0 0 0 0,144 11 0 0 0,-105-7 0 0 0,-169-4 0 0 0,246 9 0 0 0,43 2 0 0 0,-46 3 0 0 0,-179 8 0 0 0,-72 7 0 0 0,73 8 0 0 0,193-15 0 0 0,-115 30 0 0 0,153-32 0 0 0,-44 3 0 0 0,-15 2 0 0 0,25 0 0 0 0,36-8 0 0 0,1 2 0 0 0,-31 10 0 0 0,18-4 0 0 0,-1-2 0 0 0,0-2 0 0 0,-47 2 0 0 0,66-7 0 0 0,-13 3 0 0 0,-54 15 0 0 0,55-11 0 0 0,-54 7 0 0 0,66-15 0 0 0,2 0 0 0 0,-33 7 0 0 0,49-7 0 0 0,-1 1 0 0 0,1 0 0 0 0,0 0 0 0 0,0 1 0 0 0,0-1 0 0 0,0 2 0 0 0,-10 7 0 0 0,-15 9 0 0 0,28-19 0 0 0,0 1 0 0 0,0 0 0 0 0,0 0 0 0 0,0 1 0 0 0,0-1 0 0 0,1 1 0 0 0,0 0 0 0 0,-1 1 0 0 0,1-1 0 0 0,1 1 0 0 0,-1-1 0 0 0,-4 9 0 0 0,3-2 0 0 0,1 0 0 0 0,0 1 0 0 0,0 0 0 0 0,1-1 0 0 0,0 2 0 0 0,1-1 0 0 0,0 20 0 0 0,2 7 0 0 0,5 42 0 0 0,1 14 0 0 0,1 117 0 0 0,-8-196 0 0 0,0 0 0 0 0,-2 0 0 0 0,-4 17 0 0 0,-3 23 0 0 0,8-43 0 0 0,1-1 0 0 0,1 1 0 0 0,0-1 0 0 0,1 1 0 0 0,0-1 0 0 0,1 0 0 0 0,0 1 0 0 0,6 16 0 0 0,-5-17 0 0 0,0 1 0 0 0,-1 0 0 0 0,-1 0 0 0 0,0 0 0 0 0,-1 0 0 0 0,-2 24 0 0 0,-3 5 0 0 0,-20 73 0 0 0,23-111 0 0 0,0 0 0 0 0,0 1 0 0 0,0-1 0 0 0,0 0 0 0 0,-1 0 0 0 0,1 0 0 0 0,-1 0 0 0 0,-6 6 0 0 0,4-6 0 0 0,1 1 0 0 0,0 0 0 0 0,1 0 0 0 0,-4 7 0 0 0,6-11 0 0 0,0 2 0 0 0,-1-1 0 0 0,1 1 0 0 0,0-1 0 0 0,0 1 0 0 0,1 0 0 0 0,-1-1 0 0 0,0 1 0 0 0,1 4 0 0 0,0-6 0 0 0,0 0 0 0 0,1 0 0 0 0,-1 0 0 0 0,0 0 0 0 0,1 0 0 0 0,-1 0 0 0 0,1-1 0 0 0,-1 1 0 0 0,1 0 0 0 0,0 0 0 0 0,-1-1 0 0 0,1 1 0 0 0,0 0 0 0 0,0-1 0 0 0,-1 1 0 0 0,1 0 0 0 0,0-1 0 0 0,0 1 0 0 0,0-1 0 0 0,1 1 0 0 0,21 7 0 0 0,62 12 0 0 0,-80-19 0 0 0,0-1 0 0 0,-1 0 0 0 0,1-1 0 0 0,0 1 0 0 0,7-3 0 0 0,15 0 0 0 0,140-7 0 0 0,-126 7 0 0 0,-22 2 0 0 0,-1 2 0 0 0,1 0 0 0 0,27 5 0 0 0,-23-2 0 0 0,38 1 0 0 0,50-12 0 0 0,-111 7-2 0 0,1-1 0 0 0,0 1 1 0 0,0 0-1 0 0,-1 0 0 0 0,1 0 0 0 0,0 0 0 0 0,0 0 1 0 0,-1 0-1 0 0,1 0 0 0 0,0 1 0 0 0,0-1 0 0 0,-1 0 0 0 0,1 0 1 0 0,0 0-1 0 0,-1 1 0 0 0,1-1 0 0 0,0 0 0 0 0,-1 1 0 0 0,1-1 1 0 0,0 1-1 0 0,-1-1 0 0 0,1 1 0 0 0,-1-1 0 0 0,1 1 1 0 0,-1-1-1 0 0,1 1 0 0 0,-1-1 0 0 0,1 1 0 0 0,-1 0 0 0 0,1-1 1 0 0,-1 1-1 0 0,0 0 0 0 0,0-1 0 0 0,1 1 0 0 0,-1 0 1 0 0,0-1-1 0 0,0 1 0 0 0,0 0 0 0 0,0 0 0 0 0,1-1 0 0 0,-1 1 1 0 0,0 0-1 0 0,0 0 0 0 0,-1-1 0 0 0,1 1 0 0 0,0 0 1 0 0,0 0-1 0 0,0-1 0 0 0,0 1 0 0 0,-1 1 0 0 0,-1 5-34 0 0,1 0 0 0 0,-2 0 0 0 0,-5 13 0 0 0,8-20 34 0 0,-72 136-5458 0 0,49-98-2937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0:42.686"/>
    </inkml:context>
    <inkml:brush xml:id="br0">
      <inkml:brushProperty name="width" value="0.1" units="cm"/>
      <inkml:brushProperty name="height" value="0.1" units="cm"/>
      <inkml:brushProperty name="color" value="#F4F91B"/>
    </inkml:brush>
  </inkml:definitions>
  <inkml:trace contextRef="#ctx0" brushRef="#br0">1433 108 5063 0 0,'-1'-6'335'0'0,"1"0"-1"0"0,1-1 1 0 0,-1 1-1 0 0,1-1 0 0 0,0 1 1 0 0,1 0-1 0 0,-1 0 0 0 0,5-10 1205 0 0,0 22-794 0 0,-5-1-802 0 0,-7-7 83 0 0,2-1 11 0 0,0 0 0 0 0,1-1 0 0 0,-1 1 0 0 0,-5-8 0 0 0,8 9 50 0 0,0 0 0 0 0,-1 0 0 0 0,1 1 0 0 0,0-1 0 0 0,-1 0 0 0 0,0 1 0 0 0,1-1 0 0 0,-1 1 0 0 0,0-1 0 0 0,0 1 0 0 0,1 0 0 0 0,-1 0 0 0 0,0 0 1 0 0,-1 0-1 0 0,1 0 0 0 0,0 0 0 0 0,0 0 0 0 0,0 1 0 0 0,0-1 0 0 0,-1 1 0 0 0,1-1 0 0 0,0 1 0 0 0,0 0 0 0 0,-1 0 0 0 0,-3 1 0 0 0,-1 0-36 0 0,1 1 0 0 0,-1 0 0 0 0,1 0 0 0 0,-1 1 0 0 0,1 0 0 0 0,0 0 0 0 0,-10 7 0 0 0,-39 34 387 0 0,13-9-284 0 0,22-20 5 0 0,-1-2-1 0 0,-1 0 0 0 0,0-2 0 0 0,-1 0 1 0 0,0-2-1 0 0,-1 0 0 0 0,1-1 1 0 0,-2-2-1 0 0,1 0 0 0 0,-1-2 0 0 0,1-1 1 0 0,-1-1-1 0 0,-30 0 0 0 0,23-4 281 0 0,0-1 1 0 0,-61-15-1 0 0,-59-27 667 0 0,-51-11-522 0 0,185 53-584 0 0,0 1-1 0 0,0 1 0 0 0,0 1 1 0 0,0 0-1 0 0,-35 6 0 0 0,14 1-843 0 0,-62 22 0 0 0,43-12-776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0:43.215"/>
    </inkml:context>
    <inkml:brush xml:id="br0">
      <inkml:brushProperty name="width" value="0.1" units="cm"/>
      <inkml:brushProperty name="height" value="0.1" units="cm"/>
      <inkml:brushProperty name="color" value="#F4F91B"/>
    </inkml:brush>
  </inkml:definitions>
  <inkml:trace contextRef="#ctx0" brushRef="#br0">1985 51 4607 0 0,'-5'-5'687'0'0,"0"0"-1"0"0,-1 0 1 0 0,1 1-1 0 0,-1 0 0 0 0,0 0 1 0 0,0 0-1 0 0,0 1 1 0 0,-1 0-1 0 0,-8-3 0 0 0,10 4-664 0 0,0 1 0 0 0,0 0 0 0 0,0 0 0 0 0,-10 1 0 0 0,-176-3 1604 0 0,20 7 740 0 0,-197 7 702 0 0,2 23-1831 0 0,300-25-1146 0 0,-243 43 145 0 0,247-38-468 0 0,0 3 0 0 0,-112 47 1 0 0,116-37-1226 0 0,2-1-461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0:43.655"/>
    </inkml:context>
    <inkml:brush xml:id="br0">
      <inkml:brushProperty name="width" value="0.1" units="cm"/>
      <inkml:brushProperty name="height" value="0.1" units="cm"/>
      <inkml:brushProperty name="color" value="#F4F91B"/>
    </inkml:brush>
  </inkml:definitions>
  <inkml:trace contextRef="#ctx0" brushRef="#br0">1911 84 1375 0 0,'-3'0'670'0'0,"0"-1"0"0"0,0 0-1 0 0,-1 1 1 0 0,1-1-1 0 0,0 0 1 0 0,-5-3 0 0 0,-6-1 1409 0 0,-26-3-850 0 0,0 2 1 0 0,-53-1-1 0 0,15 2-406 0 0,-75-12 719 0 0,37 3-327 0 0,-122 1 0 0 0,129 15-1108 0 0,-1 6 1 0 0,1 4 0 0 0,1 5 0 0 0,0 5-1 0 0,-146 49 1 0 0,35 27-1361 0 0,183-80 322 0 0,-22 10-4549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30.795"/>
    </inkml:context>
    <inkml:brush xml:id="br0">
      <inkml:brushProperty name="width" value="0.1" units="cm"/>
      <inkml:brushProperty name="height" value="0.1" units="cm"/>
      <inkml:brushProperty name="color" value="#F4F91B"/>
    </inkml:brush>
  </inkml:definitions>
  <inkml:trace contextRef="#ctx0" brushRef="#br0">9358 620 6127 0 0,'-15'-30'1067'0'0,"2"20"686"0"0,11 9-1735 0 0,1 1 0 0 0,-1-1 1 0 0,1 0-1 0 0,0 0 0 0 0,0 0 0 0 0,0 0 0 0 0,-1 0 0 0 0,1 0 0 0 0,0-1 0 0 0,0 1 0 0 0,1 0 0 0 0,-1 0 0 0 0,0-1 0 0 0,0 1 1 0 0,1-1-1 0 0,-1 1 0 0 0,0 0 0 0 0,1-1 0 0 0,-1 1 0 0 0,1-1 0 0 0,0 0 0 0 0,0 1 0 0 0,0-1 0 0 0,-1-2 0 0 0,1-5 424 0 0,0-1 0 0 0,-1 1-1 0 0,0 0 1 0 0,-4-15-1 0 0,4 21-303 0 0,0 0-1 0 0,0 0 0 0 0,0 0 0 0 0,0 1 0 0 0,0-1 0 0 0,-1 1 1 0 0,1-1-1 0 0,-1 1 0 0 0,0-1 0 0 0,0 1 0 0 0,0 0 1 0 0,0 0-1 0 0,0 0 0 0 0,0 0 0 0 0,0 0 0 0 0,-1 0 1 0 0,1 1-1 0 0,-5-3 0 0 0,-15-3 68 0 0,0 1 1 0 0,-1 0-1 0 0,0 2 0 0 0,-39-2 1 0 0,-8-3 171 0 0,-456-41 2556 0 0,301 43-2324 0 0,-223-19 534 0 0,278-3-536 0 0,77 11-318 0 0,16 5-76 0 0,-280-42 238 0 0,141 24-410 0 0,70 8-18 0 0,51 15-23 0 0,-135 5 0 0 0,21 1 0 0 0,41-8 155 0 0,-152-4 282 0 0,120 19-350 0 0,77-1-46 0 0,-172-15-1 0 0,-241-22 456 0 0,352 19-464 0 0,-2 0 0 0 0,-236-12 177 0 0,309 17-173 0 0,10 6-30 0 0,-181 19-1 0 0,39 1-5 0 0,-9 5 0 0 0,37-2 0 0 0,-41-5 0 0 0,-67 7 64 0 0,-114-18 64 0 0,272-6-41 0 0,-93-7 82 0 0,225 5-137 0 0,1-1 0 0 0,-1-2 0 0 0,-47-16 0 0 0,33 4 77 0 0,12 4 5 0 0,-39-9-1 0 0,51 16-113 0 0,19 6 0 0 0,-1 0 0 0 0,0 0 0 0 0,0 0 0 0 0,-9-1 0 0 0,14 3 0 0 0,0 0 0 0 0,0 0 0 0 0,-1 0 0 0 0,1 1 0 0 0,0-1 0 0 0,0 0 0 0 0,0 1 0 0 0,0 0 0 0 0,0-1 0 0 0,0 1 0 0 0,0 0 0 0 0,0 0 0 0 0,0 0 0 0 0,0 0 0 0 0,0 0 0 0 0,0 1 0 0 0,1-1 0 0 0,-3 3 0 0 0,-29 35 0 0 0,27-31 0 0 0,-1 1 0 0 0,0-2 0 0 0,0 1 0 0 0,0-1 0 0 0,-1 0 0 0 0,-13 10 0 0 0,-143 96 0 0 0,124-80 0 0 0,1 2 0 0 0,-50 61 0 0 0,59-58 0 0 0,-25 42 0 0 0,21-28 0 0 0,-4-5 0 0 0,29-37 9 0 0,0 0 0 0 0,1 0 0 0 0,1 1 1 0 0,0 0-1 0 0,0 0 0 0 0,-8 20 0 0 0,4-3 8 0 0,2 2 1 0 0,1-1-1 0 0,1 1 0 0 0,2 0 1 0 0,1 0-1 0 0,1 1 0 0 0,2 31 1 0 0,2-52 39 0 0,1 0 0 0 0,0 1 1 0 0,7 17-1 0 0,3 14 52 0 0,-4 0-7 0 0,18 56 0 0 0,-20-82-85 0 0,0 0-1 0 0,1-1 1 0 0,0 0 0 0 0,1 0-1 0 0,1-1 1 0 0,17 22-1 0 0,37 41 134 0 0,38 43 20 0 0,-87-106-144 0 0,1 0 1 0 0,0-1 0 0 0,1-1 0 0 0,1-1 0 0 0,34 19-1 0 0,-5-7 48 0 0,6 2 37 0 0,96 34 0 0 0,143 15 218 0 0,-181-49-263 0 0,-18-8 11 0 0,118 8-1 0 0,-71-12-29 0 0,230 6 99 0 0,-20-2-12 0 0,-185-6-97 0 0,203-11 1 0 0,-28 7 79 0 0,53-4-77 0 0,-106-6-16 0 0,95-9 6 0 0,-34 0 4 0 0,69 8 30 0 0,117-14-64 0 0,-354 11 0 0 0,297 1 0 0 0,-18 12 0 0 0,-142 2 0 0 0,7 0 0 0 0,114 10 0 0 0,-181 0 0 0 0,-26-4 0 0 0,-84 9 0 0 0,-101-15 0 0 0,32 4 3 0 0,0-3-1 0 0,1-4 1 0 0,92-6 0 0 0,205-26 50 0 0,-315 18-32 0 0,-1-3 1 0 0,-1-3-1 0 0,0-2 0 0 0,-2-2 1 0 0,70-35-1 0 0,-76 30 6 0 0,52-37-1 0 0,-88 52-18 0 0,-1-1 0 0 0,0-1 0 0 0,-1 0 0 0 0,13-15 0 0 0,39-55 115 0 0,-54 67-99 0 0,-2-1 0 0 0,0 0 0 0 0,0 0 0 0 0,-2-1 0 0 0,0 0 0 0 0,-1 0 0 0 0,0 0 0 0 0,4-33 0 0 0,-5 16-11 0 0,-1 1-1 0 0,-2-1 1 0 0,-5-55 0 0 0,1 68-9 0 0,0-1-1 0 0,-1 1 1 0 0,-2 0 0 0 0,0 0 0 0 0,-1 1 0 0 0,0 0-1 0 0,-2 0 1 0 0,0 0 0 0 0,-1 1 0 0 0,-1 1 0 0 0,-1 0-1 0 0,-1 0 1 0 0,-27-28 0 0 0,-108-91-4 0 0,-85-70 4 0 0,-84-67 109 0 0,293 256-92 0 0,-1 1-1 0 0,0 2 1 0 0,-1 1-1 0 0,0 0 1 0 0,-1 2-1 0 0,0 1 0 0 0,-1 2 1 0 0,0 0-1 0 0,-47-6 1 0 0,20 8-1124 0 0,-60-1 0 0 0,-53 11-7109 0 0,95 0 468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3:56.685"/>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31 1375 269067 54316,'0'-2'128'0'0,"2"-3"-128"0"0,0-2 832 0 0,0 0 1160 0 0,0 1-3624 0 0,0 2-1063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3:59.930"/>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3492 418 1839 269096 53857,'0'-1'160'0'0,"1"-2"-160"0"0,1-1 1128 0 0,-1 0 1552 0 0,0 0-480 0 0,0-1-1464 0 0,1 1-32 0 0,-2 0 0 0 0,1 0-256 0 0,-1 1 336 0 0,0 1-192 0 0,-2 1-264 0 0,-1 1-168 0 0,-1 0 48 0 0,-1 1 8 0 0,-1 1 0 0 0,-1 0 224 0 0,-1-1 24 0 0,-3 0 24 0 0,-1-2-232 0 0,1 1 0 0 0,1-2 0 0 0,0 1-88 0 0,-1 0 144 0 0,-2-1-16 0 0,0 0-152 0 0,0 1 0 0 0,0 0 0 0 0,0 0-72 0 0,2 0-8 0 0,-1 1-64 0 0,1 1 96 0 0,-2-1-16 0 0,-1 1-8 0 0,0 0 0 0 0,-2-1 0 0 0,0 1 456 0 0,-4 0 728 0 0,-3 0-752 0 0,-4-1-1112 0 0,-2 0 352 0 0,1 0 416 0 0,3 1 8 0 0,2-1 8 0 0,2 2-48 0 0,1 0-16 0 0,1 0 0 0 0,0 1 0 0 0,1 0-40 0 0,-1 0-8 0 0,-1 0 0 0 0,1 0 0 0 0,-1 1-64 0 0,0-1 80 0 0,0-1-80 0 0,1 0 80 0 0,0 0-8 0 0,-2 0 72 0 0,-2-1-72 0 0,1 0 56 0 0,-3-1 136 0 0,1-1-128 0 0,0 0-8 0 0,-1-1 112 0 0,-2 1-24 0 0,0 1-120 0 0,0-1 0 0 0,-1 1 64 0 0,1 0-160 0 0,1 0 88 0 0,1-1-88 0 0,3 1 96 0 0,-2-2 0 0 0,-2-1 16 0 0,-1-1 40 0 0,-3-2 8 0 0,3-1-72 0 0,1 0 0 0 0,3 0 0 0 0,3 1 0 0 0,1 1 0 0 0,0 1 0 0 0,0 0 0 0 0,1 0-24 0 0,-2 1 0 0 0,0 0 0 0 0,-5 1 64 0 0,-2 0-128 0 0,-1 1 96 0 0,-3 0-32 0 0,-3 1 8 0 0,2 0-72 0 0,3-1 64 0 0,4 1-64 0 0,3-1 64 0 0,1 0 0 0 0,0-1-64 0 0,0 0 80 0 0,1 0-80 0 0,0 0 96 0 0,-1 0-32 0 0,1 1-64 0 0,-4 0 192 0 0,-5 1-16 0 0,-2-1-88 0 0,1 1-24 0 0,0 0-64 0 0,2 1 96 0 0,-3 1-32 0 0,-2 0 16 0 0,2 1-80 0 0,1-1 80 0 0,3-1-80 0 0,2 0 80 0 0,2-1-80 0 0,2-1 80 0 0,1 0-16 0 0,1-1-64 0 0,-1 0 96 0 0,0 1-32 0 0,0 0 16 0 0,-4 0 80 0 0,-1 0-80 0 0,0 0-80 0 0,1 0 80 0 0,2 1-80 0 0,-1-1 80 0 0,0 0-80 0 0,2 1 72 0 0,0 0-72 0 0,2-1 64 0 0,0 1-64 0 0,1 1 80 0 0,0-1-80 0 0,-1 1 64 0 0,0 1-64 0 0,-1 1 0 0 0,-1 0 0 0 0,-1 1 0 0 0,0 1 0 0 0,0 0 0 0 0,-4 3 0 0 0,-3-1 0 0 0,1 1 0 0 0,-2 1 0 0 0,1 0 0 0 0,2-1 0 0 0,1 2 0 0 0,0 2 64 0 0,3 1-64 0 0,1-1 0 0 0,1 2 72 0 0,1 1-8 0 0,2-2-64 0 0,-2 1 0 0 0,1-1 0 0 0,2-1 0 0 0,1-2 64 0 0,2 1-64 0 0,1-2 0 0 0,0 0 64 0 0,2 0-64 0 0,0 0 64 0 0,-1 2 0 0 0,-2 3 0 0 0,1 2-64 0 0,1 0 64 0 0,1 3-64 0 0,-1 4 64 0 0,0 1 0 0 0,0-2-64 0 0,1-2 64 0 0,1-1-64 0 0,0-2 80 0 0,1-2-80 0 0,-3 2 168 0 0,1 0-80 0 0,-1 0 0 0 0,1 1 88 0 0,0 0-88 0 0,1 0 0 0 0,1-2 0 0 0,0-2-24 0 0,1 2 32 0 0,0 0-32 0 0,0 1-64 0 0,1 0 0 0 0,1-1 72 0 0,0 1-72 0 0,2-1 0 0 0,-1 3 0 0 0,2 1 64 0 0,-1 4-64 0 0,2 1 0 0 0,1 0 0 0 0,0-1 64 0 0,1 0-64 0 0,1-1 0 0 0,0-1 0 0 0,0 1 64 0 0,1-1-64 0 0,-1 0 0 0 0,-1-1 0 0 0,0-1 0 0 0,0-1 0 0 0,0 0 0 0 0,1-1 64 0 0,0 0-64 0 0,0-1 0 0 0,2 0 0 0 0,0 0 64 0 0,0 0-64 0 0,1 0 0 0 0,1 1 64 0 0,0 1-64 0 0,1 2 0 0 0,3 5 72 0 0,3 5-8 0 0,3 0-64 0 0,0 0 0 0 0,0-2 0 0 0,-1-3 0 0 0,4 2 64 0 0,1-2-64 0 0,1-2 0 0 0,-2-3 64 0 0,0-2-64 0 0,0-3 0 0 0,0-1 88 0 0,0-1-88 0 0,0-1 80 0 0,1 0-80 0 0,1 0 72 0 0,1-1-72 0 0,1 0 64 0 0,4 0 0 0 0,4 0-64 0 0,-1-1 64 0 0,1-1-64 0 0,-1-3 64 0 0,-1-1-64 0 0,-1-2 0 0 0,5-1 64 0 0,3 0 0 0 0,0-1-64 0 0,-1-1 64 0 0,-1 1-64 0 0,-2-1 0 0 0,0 1 0 0 0,5 1 0 0 0,7 1 64 0 0,0 0-64 0 0,-1 1 0 0 0,-4 1 0 0 0,-2-2 0 0 0,5 2 0 0 0,7 0 0 0 0,8 2 0 0 0,-2-1 0 0 0,-3-1 0 0 0,-6-2 0 0 0,-3 0 0 0 0,-4-1 0 0 0,-1 0 64 0 0,6-1-64 0 0,3-2 0 0 0,1 0 0 0 0,-1-1 64 0 0,-2 0-64 0 0,4-3 0 0 0,1 0 64 0 0,-2-1-64 0 0,-1 0 0 0 0,-2 0 0 0 0,-3 0 0 0 0,-1 0 0 0 0,-2-1 64 0 0,0 0-64 0 0,7-1 0 0 0,1-1 0 0 0,0 0 64 0 0,-2 0-64 0 0,-1 0 0 0 0,0 0 0 0 0,-2 1 0 0 0,-2 0 64 0 0,1 0-64 0 0,5-1 0 0 0,9-4 0 0 0,1-1 0 0 0,-2-1 64 0 0,-6 0-64 0 0,-4 1 0 0 0,0-2 0 0 0,4-2 64 0 0,0 2-64 0 0,-4 0 0 0 0,2 1 64 0 0,-3 0-64 0 0,-3 0 0 0 0,1 0 0 0 0,-2 0 0 0 0,-5 1 64 0 0,1-1-64 0 0,-1 0 0 0 0,-4 2 0 0 0,-2-1 0 0 0,-3 1 0 0 0,2-1 0 0 0,0-1 0 0 0,-1 0 0 0 0,-1 0 0 0 0,-2 0 64 0 0,0 0-64 0 0,-2-1 0 0 0,2-2 0 0 0,-1 0 0 0 0,-1 1 0 0 0,-2 1 0 0 0,-3 0 0 0 0,-1 3 0 0 0,-2 0 0 0 0,-1-2 64 0 0,-2-2-64 0 0,-1 1 0 0 0,-3-1 0 0 0,-1 0 0 0 0,-3 0 64 0 0,-2 0-64 0 0,-4-4 72 0 0,-4-4-72 0 0,-4-2 72 0 0,-1 1-72 0 0,-2 1 0 0 0,1 1 64 0 0,-1 1-64 0 0,0 0 0 0 0,1 1 0 0 0,-1-1 0 0 0,-2-2 0 0 0,-1-2 0 0 0,0-1 64 0 0,2 1-64 0 0,0 1 0 0 0,2 2 0 0 0,1 1 0 0 0,-3-3 0 0 0,0 0 0 0 0,-1 0 0 0 0,-2-4 0 0 0,-2 1 0 0 0,1 0 0 0 0,0 2 0 0 0,0 1 0 0 0,0 1 0 0 0,-1 2 0 0 0,0 0 0 0 0,-1 1 0 0 0,-1 0 0 0 0,-1 1 0 0 0,-1-1 0 0 0,-2 1 0 0 0,0 0 0 0 0,-2 1 0 0 0,0 1 0 0 0,-1 0 0 0 0,0 0 0 0 0,-1 1 0 0 0,0-1 0 0 0,0 0 0 0 0,-9-3 0 0 0,-4-1 0 0 0,-1 2 0 0 0,-8-1 0 0 0,-9 1 0 0 0,-2 1 0 0 0,1 2 0 0 0,-3 2-64 0 0,0 1 64 0 0,2 3 0 0 0,-5 1 0 0 0,-9 1 0 0 0,-10 1 0 0 0,1 1 0 0 0,5 3 0 0 0,8 1 0 0 0,5 3 0 0 0,4 2 0 0 0,4 1 0 0 0,2 2 0 0 0,1 1 0 0 0,1 1 0 0 0,0-1 0 0 0,0 1 0 0 0,0-2 0 0 0,0 1 0 0 0,2 0 0 0 0,0 1 0 0 0,2 0-64 0 0,-1-1 64 0 0,1 2 0 0 0,-10 1 0 0 0,-1 0 0 0 0,2 1 0 0 0,-2 1 0 0 0,2 0 0 0 0,6 1 0 0 0,7 1 0 0 0,5 1 0 0 0,5 0 0 0 0,5 1 0 0 0,-1 2-64 0 0,1 2 64 0 0,3 1 0 0 0,3 0 0 0 0,3 0 0 0 0,3 2 0 0 0,3 1 0 0 0,3 1 0 0 0,3 1-64 0 0,0 7 64 0 0,2 4 0 0 0,2 1 0 0 0,2 0 0 0 0,3-1 0 0 0,2 0 0 0 0,1-2 0 0 0,3 0 0 0 0,1 0 0 0 0,2 0 0 0 0,1 0 0 0 0,1-1 0 0 0,1-2 0 0 0,1-1 0 0 0,1-2 0 0 0,1 1 0 0 0,2-2 0 0 0,3 3 0 0 0,1 2 0 0 0,1-2 0 0 0,3 2 0 0 0,1 0 0 0 0,-1-3 0 0 0,4 4 0 0 0,0-1 0 0 0,-1 0 0 0 0,1-2 0 0 0,-1 0 0 0 0,-1-2 0 0 0,1 0 0 0 0,0-1 0 0 0,0 0 0 0 0,1 1 0 0 0,0-1 0 0 0,4 5 0 0 0,1 2 0 0 0,-1-1 0 0 0,1-2 0 0 0,-2-2 0 0 0,1-2 0 0 0,0-2 0 0 0,0-2 0 0 0,3-2 0 0 0,1-2 0 0 0,2-2 0 0 0,2-2 0 0 0,0 0 0 0 0,8 2 0 0 0,3 1 0 0 0,0 1 0 0 0,-1 0 0 0 0,-1-1 0 0 0,8 3 0 0 0,1 0 0 0 0,0-1 0 0 0,6 1 0 0 0,10 0 0 0 0,11-2 0 0 0,0-2 0 0 0,-3-4 0 0 0,2-3 0 0 0,-3-4 0 0 0,-5-2 72 0 0,-5-3-72 0 0,-6-1 0 0 0,6-5 72 0 0,-1-1-72 0 0,-1-3 0 0 0,7-3 0 0 0,7-5 64 0 0,7-3-64 0 0,4-4 0 0 0,-6 0 64 0 0,-11 1-64 0 0,-3-2 0 0 0,-7 2 64 0 0,-6 0-64 0 0,-6 2 0 0 0,-4 2 0 0 0,-3 0 0 0 0,-2 0 0 0 0,8-4 64 0 0,7-4-64 0 0,1-1 0 0 0,-4 0 64 0 0,0-2-64 0 0,2-6 0 0 0,-6-1 0 0 0,-7 1 64 0 0,-4-4-64 0 0,-7 0 64 0 0,-5 0-64 0 0,-5 2 0 0 0,-4 0 72 0 0,-3 2-72 0 0,-1 0 0 0 0,2-6 64 0 0,-1-2-64 0 0,-1 2 0 0 0,-1 0 0 0 0,-1 3 0 0 0,-2 2 64 0 0,-1 1-64 0 0,-3 3 0 0 0,-1 0 0 0 0,-3 1 0 0 0,-3 0 0 0 0,-3-7 64 0 0,-3-3-64 0 0,-3 0 0 0 0,-3 1 0 0 0,-2 2 0 0 0,-3 1 0 0 0,-2 2 0 0 0,-2 1 64 0 0,0 1-64 0 0,-1 1 0 0 0,0 0 0 0 0,-2 2 0 0 0,0 1 0 0 0,-7-4 0 0 0,-2 1 0 0 0,-1 0 0 0 0,0 2 0 0 0,0 2 0 0 0,0 2 0 0 0,-1 1 0 0 0,1 2 0 0 0,-2 1 0 0 0,-9-3 0 0 0,-4-1 0 0 0,-2 1 0 0 0,-1 1 0 0 0,1 0 0 0 0,0 1 0 0 0,1 1 0 0 0,-10-3 0 0 0,-5-1 0 0 0,0 1 0 0 0,1 4 0 0 0,2 2 0 0 0,-8 1-64 0 0,-3 4 64 0 0,1 3 0 0 0,-9 3 0 0 0,1 3 0 0 0,3 3 0 0 0,5 1 0 0 0,3 3 0 0 0,2 2 0 0 0,0 1 0 0 0,-10 5-64 0 0,-4 3 64 0 0,1 2 0 0 0,3 2 0 0 0,4 1 0 0 0,4 1 0 0 0,5 0 0 0 0,4 1 0 0 0,3 0 0 0 0,3 0 0 0 0,2 0 0 0 0,1-1 0 0 0,1 1 0 0 0,-1 0 0 0 0,1 2 0 0 0,-7 5 0 0 0,-8 6 0 0 0,1 3 0 0 0,5 0 0 0 0,6-3 0 0 0,6-1 0 0 0,5-3-64 0 0,4-2 64 0 0,4-1 0 0 0,2-1 0 0 0,3 1 0 0 0,2-1 0 0 0,-1 6 0 0 0,2 3 0 0 0,1 0 0 0 0,0 7 0 0 0,-1 9-64 0 0,1 2 64 0 0,3-1 0 0 0,2-3 0 0 0,4-3 0 0 0,3-3 0 0 0,3-3 0 0 0,2-2 0 0 0,2-2 0 0 0,3 4 0 0 0,2 1 0 0 0,2-1 0 0 0,3 3 0 0 0,4 7-64 0 0,3 1 64 0 0,2-2 0 0 0,3 3 0 0 0,1 0 0 0 0,0-3 0 0 0,0-4 0 0 0,0-5 0 0 0,0-3 0 0 0,0-2 0 0 0,5 3 0 0 0,1-1 0 0 0,3-2 0 0 0,5 1 0 0 0,2-3 0 0 0,1-2 0 0 0,6 0 0 0 0,8 2 0 0 0,2-3 0 0 0,-2-2 0 0 0,-2-4 0 0 0,-3-4 0 0 0,-1-2 0 0 0,-2-3 0 0 0,2-2 0 0 0,1 0 0-493-5,13-1 0 493 5,13 1 0 0 0,5 0 0 0 0,-1 0 0 0 0,-2-2 0 0 0,-4 0 0 0 0,-3-2 0-520 3,-3-1 0 520-3,8-2 0 0 0,3-3 64 0 0,2 0-64 0 0,8-4 0 0 0,2-1 0 0 0,-4-1 0 0 0,6-4 0 0 0,-2-1 64 0 0,-4-2-64 0 0,3-5 0 0 0,-1-4 0 0 0,-4-2 0 0 0,-4 0 64 0 0,-4 0-64 0 0,-4 2 0 0 0,-3 1 0 0 0,-2 0 64 0 0,-1 1-64 0 0,-2-1 0 0 0,-1 1 0 0 0,-3 0 0 0 0,-2-1 0 0 0,-4 1 0 0 0,-3 0 0 0 0,-3-2 0 0 0,-3 0 0 0 0,-3-2 64 0 0,-2 0-64 0 0,-3-2 0 0 0,-1-3 0 0 0,2-9 0 0 0,0-5 72 0 0,-1-4-72 0 0,-1-8 64 0 0,-3-2-64 0 0,-4 3 0 0 0,-5 3 0 0 0,-5 4 0 0 0,-6 3 64 0 0,-3 2-64 0 0,-5 2 0 0 0,-5-2 80 0 0,-9-8-16 0 0,-8-6-64 0 0,-8-2 0 0 0,-9-3 0 0 0,-9 0 64 0 0,-8 0-64 0 0,-9 2 0 0 0,-25-5 0 0 0,-17 2 0 0 0,-10 6-112 0 0,-26 5-144 0 0,-28 8-616 0 0,-21 8-896 0 0,-11 17-14952 0 0,29 11 5081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4:27.97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2052 210 5407 263496 50258,'0'-6'592'0'0,"1"-6"-592"0"0,-1-1 560 0 0,-2 0 784 0 0,-3 0-656 0 0,-2 0-224 0 0,-7-1 368 0 0,-4-1-424 0 0,-3 2-200 0 0,-4 0 120 0 0,-1 0-168 0 0,2 3 56 0 0,3 0 8 0 0,2 2 0 0 0,0 1 384 0 0,0 0-192 0 0,0 1 0 0 0,-2 1 408 0 0,-1 0-432 0 0,1 0 0 0 0,-5 2 296 0 0,-4 0-136 0 0,-7 1-88 0 0,-2 1-296 0 0,0 2 0 0 0,1 0 0 0 0,0 1-16 0 0,-7 3 136 0 0,-7 1 0 0 0,-3 0-144 0 0,3 0 0 0 0,3-1 0 0 0,4 0 16 0 0,4 0 0 0 0,5-1 0 0 0,2 0 0 0 0,3 0 0 0 0,1 0 0 0 0,2 1 0 0 0,0 2 0 0 0,0 0-8 0 0,-6 5 152 0 0,-3 4-152 0 0,1 3-48 0 0,-3 5 88 0 0,-2 8-32 0 0,3 4-160 0 0,4 0 88 0 0,2 5 16 0 0,5 0-32 0 0,5-1-8 0 0,3 4 80 0 0,4 1-64 0 0,4-3 0 0 0,3-4 0 0 0,2-2 48 0 0,3-3 16 0 0,2-1 0 0 0,1-2 0 0 0,2 0 16 0 0,1-3 0 0 0,1 0 0 0 0,2-2 0 0 0,1 0-24 0 0,1 0 0 0 0,2-1 0 0 0,1 0 0 0 0,2-1-16 0 0,5 4 104 0 0,2 1-112 0 0,2-2-16 0 0,1 0-8 0 0,0-1 0 0 0,1-1 0 0 0,0 0-16 0 0,-1-2 0 0 0,1 1 0 0 0,0-1 0 0 0,1 0-8 0 0,0 0 0 0 0,1 0 0 0 0,6 3 64 0 0,8 4-32 0 0,10 2 64 0 0,1-2-64 0 0,-1-3 0 0 0,0-1 72 0 0,-3-1-96 0 0,-6-2 0 0 0,-5-2 0 0 0,-5-2-72 0 0,-5-2 0 0 0,-1-1 0 0 0,-3-2 64 0 0,-1-1-64 0 0,3 1 0 0 0,2-2 0 0 0,0-1 0 0 0,-1-2 64 0 0,-1-3-64 0 0,-1-2 0 0 0,0-2 112 0 0,-1-2-16 0 0,-1-2-8 0 0,4-5 192 0 0,6-5 144 0 0,2-4-208 0 0,2-3-56 0 0,-2 0 0 0 0,0-2-8 0 0,2-4 80 0 0,5-7-104 0 0,-2-4-64 0 0,-3-1 0 0 0,-4 0-64 0 0,-6 0 96 0 0,0-8-32 0 0,-3-2 32 0 0,-3-1-96 0 0,-1-6 96 0 0,0-2-96 0 0,-3 3 72 0 0,-2 3-72 0 0,-2 3 0 0 0,-3 4 72 0 0,-3 2-72 0 0,-1 2 0 0 0,-3 2 64 0 0,-2 1-64 0 0,-2 1 0 0 0,-2 2 0 0 0,-3 0 64 0 0,-1 0-64 0 0,-3 0 0 0 0,-2 1 0 0 0,-2-1 0 0 0,-2 1 0 0 0,0 1 0 0 0,-1 1 0 0 0,-1 2 0 0 0,-1 2 0 0 0,-2 2 0 0 0,-3 2 0 0 0,-1 3 0 0 0,-4 0 0 0 0,-1 3 0 0 0,-3 2 0 0 0,0 3 0 0 0,-2 2 0 0 0,-2 3 0 0 0,-1 2 0 0 0,-1 3 0 0 0,-10 2 0 0 0,-10 4 0 0 0,0 2 0 0 0,3 2 0 0 0,2 4 0 0 0,5 2 0 0 0,6 0-64 0 0,6 1 64 0 0,3-1 0 0 0,4 0 0 0 0,3 1 0 0 0,-1 2 0 0 0,1 0 0 0 0,0 4 0 0 0,-2 1-64 0 0,-4 9 64 0 0,-1 5 0 0 0,-1 3 0 0 0,1 2 0 0 0,0 1 0 0 0,1 0 0 0 0,2 0 0 0 0,1 0 0 0 0,2 0 0 0 0,-1 5 0 0 0,3 2 0 0 0,5-3 0 0 0,2 2-64 0 0,5 3 64 0 0,5 3 0 0 0,7 2 0 0 0,6-3 0 0 0,4-6 0 0 0,4-5 0 0 0,3-4 0 0 0,3-3 0 0 0,1-2 0 0 0,2-2 0 0 0,2-3 0 0 0,1-2 0 0 0,3-3 0 0 0,2-1 0 0 0,3-2 0 0 0,3-2 0 0 0,1-1 0 0 0,2-2 0 0 0,2-2 0 0 0,2-2 0 0 0,1-2 0 0 0,4-2 0 0 0,3-1 0 0 0,2-2 0 0 0,3-2 0 0 0,9-4 0 0 0,12-5 0 0 0,4-4 0 0 0,-2-3 64 0 0,5-5-64 0 0,-3-3 0 0 0,-6-1 0 0 0,3-5 64 0 0,-4-3-64 0 0,-7-3 0 0 0,-8 0 0 0 0,-6-2 64 0 0,-6-2-64 0 0,-4-1 0 0 0,-4-2 64 0 0,-3 0-64 0 0,-2-1 0 0 0,-4 0 88 0 0,-2 0-88 0 0,-3 2 80 0 0,-2-5-8 0 0,-3 0-72 0 0,-4 1 64 0 0,-4 4-64 0 0,-5 3 0 0 0,-5 3 0 0 0,-3 2 64 0 0,-8-7-64 0 0,-6-1 0 0 0,-6-2 0 0 0,-11-4 0 0 0,-8 0 0 0 0,-3 2 0 0 0,-2 4 0 0 0,0 5 0 0 0,0 4 0 0 0,-1 4 0 0 0,-1 2 0 0 0,-2 2 0 0 0,-3 2 0 0 0,-2 1 0 0 0,-4 3 0 0 0,-2 3 0 0 0,-3 2 0 0 0,-2 4 0 0 0,-2 2 0 0 0,-1 3 0 0 0,-12 3 0 0 0,-5 2 0 0 0,-1 5 0 0 0,1 3 0 0 0,1 5 0 0 0,3 4 0 0 0,3 3 0 0 0,4 1 0 0 0,7 3 0 0 0,-1 5 0 0 0,5 1-72 0 0,7 1 72 0 0,0 5-528 0 0,-6 15-640 0 0,-11 20-760 0 0,-7 23-1064 0 0,-2 18-9944 0 0,13-9 4073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04.624"/>
    </inkml:context>
    <inkml:brush xml:id="br0">
      <inkml:brushProperty name="width" value="0.1" units="cm"/>
      <inkml:brushProperty name="height" value="0.1" units="cm"/>
      <inkml:brushProperty name="color" value="#E71224"/>
    </inkml:brush>
  </inkml:definitions>
  <inkml:trace contextRef="#ctx0" brushRef="#br0">906 182 2183 0 0,'-7'-1'159'0'0,"0"0"0"0"0,0 0 0 0 0,-11-3-1 0 0,11 2-4 0 0,0 1-1 0 0,-1 0 0 0 0,-11-1 0 0 0,-20 3 450 0 0,28 0-370 0 0,-1 0 1 0 0,1-1 0 0 0,0-1 0 0 0,-1 0 0 0 0,1 0-1 0 0,-17-5 1 0 0,-136-60 3033 0 0,120 45-2480 0 0,0 3 0 0 0,-83-23 0 0 0,98 35-661 0 0,-1 1 0 0 0,0 2 0 0 0,0 1 0 0 0,-39 2 1 0 0,-13 8-3425 0 0,41-2-398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4:52.438"/>
    </inkml:context>
    <inkml:brush xml:id="br0">
      <inkml:brushProperty name="width" value="0.1" units="cm"/>
      <inkml:brushProperty name="height" value="0.1" units="cm"/>
      <inkml:brushProperty name="color" value="#E71224"/>
    </inkml:brush>
  </inkml:definitions>
  <inkml:trace contextRef="#ctx0" brushRef="#br0">69 188 2127 0 0,'-4'-2'-11'0'0,"1"1"214"0"0,0-1 0 0 0,-1 1 1 0 0,1 0-1 0 0,-1 0 0 0 0,0 0 0 0 0,1 1 0 0 0,-1-1 0 0 0,0 1 0 0 0,1 0 1 0 0,-1 0-1 0 0,0 0 0 0 0,1 0 0 0 0,-1 1 0 0 0,-4 0 0 0 0,8 0-154 0 0,0-1-1 0 0,0 0 0 0 0,0 0 0 0 0,-1 0 1 0 0,1 0-1 0 0,0 0 0 0 0,0 0 0 0 0,0 1 1 0 0,0-1-1 0 0,0 0 0 0 0,-1 0 0 0 0,1 0 1 0 0,0 0-1 0 0,0 0 0 0 0,0 0 0 0 0,0 0 1 0 0,-1 0-1 0 0,1 0 0 0 0,0 0 0 0 0,0 0 1 0 0,0 0-1 0 0,0 0 0 0 0,-1 0 0 0 0,1 0 1 0 0,0 0-1 0 0,0 0 0 0 0,0 0 0 0 0,0 0 1 0 0,-1 0-1 0 0,1 0 0 0 0,0 0 0 0 0,0 0 1 0 0,0 0-1 0 0,0 0 0 0 0,-1 0 0 0 0,1-1 1 0 0,0 1-1 0 0,0 0 0 0 0,3-8 1232 0 0,17-17 520 0 0,-13 16-668 0 0,-3 4-603 0 0,-2 2-223 0 0,0 0 0 0 0,1 0 0 0 0,-1 0 0 0 0,0 0 1 0 0,0-1-1 0 0,-1 1 0 0 0,1-1 0 0 0,-1 1 0 0 0,2-5 0 0 0,-3 7-137 0 0,0 0 0 0 0,0 0-1 0 0,0 0 1 0 0,0 0 0 0 0,1 0 0 0 0,-1 0-1 0 0,0 0 1 0 0,1 0 0 0 0,-1 0 0 0 0,1 0-1 0 0,-1 0 1 0 0,1 1 0 0 0,0-1 0 0 0,-1 0-1 0 0,1 0 1 0 0,0 0 0 0 0,-1 1-1 0 0,1-1 1 0 0,1-1 0 0 0,-1 2-48 0 0,0 2-44 0 0,1 0 0 0 0,-1 0 0 0 0,1 0 0 0 0,0-1 0 0 0,0 1 0 0 0,0-1 0 0 0,0 1 0 0 0,0-1 0 0 0,0 0-1 0 0,0 1 1 0 0,0-1 0 0 0,4 1 0 0 0,0 0 184 0 0,0-1 0 0 0,-1 0 0 0 0,1 0 0 0 0,0 0 0 0 0,11 0-1 0 0,-11-1-117 0 0,1 0-1 0 0,-1 1 1 0 0,0-1-1 0 0,1 2 1 0 0,5 1-1 0 0,5 3-6 0 0,6 3 94 0 0,41 9 0 0 0,-56-16-149 0 0,-1-1 0 0 0,1-1 0 0 0,-1 1 0 0 0,1-1 0 0 0,-1 0 0 0 0,1-1 0 0 0,0 1 0 0 0,-1-2 0 0 0,15-3-1 0 0,7-3 212 0 0,2 2-1 0 0,-1 0 1 0 0,55-2-1 0 0,8-1-170 0 0,-7-6 32 0 0,-57 8-55 0 0,0 2-1 0 0,1 1 0 0 0,-1 1 1 0 0,35 2-1 0 0,29 4-99 0 0,44 3 68 0 0,35 8 103 0 0,9 0 14 0 0,-69-7-183 0 0,-42-5 0 0 0,115 4 64 0 0,-115-3 19 0 0,64 5 98 0 0,-116-5-174 0 0,4 0 21 0 0,28 0 1 0 0,-19-3-20 0 0,17 0 73 0 0,1 1 1 0 0,93 15-1 0 0,-70-2-1 0 0,90 5 1 0 0,-135-18-2 0 0,49-6 0 0 0,2 0 13 0 0,-11 2-49 0 0,-43 1-16 0 0,0 0 0 0 0,32 4 0 0 0,-50-2-18 0 0,1 0 0 0 0,0 0 0 0 0,0-1 0 0 0,12-2 0 0 0,-13 1 1 0 0,1 1 1 0 0,-1 0-1 0 0,1 1 0 0 0,0 0 0 0 0,7 0 0 0 0,-7 0 4 0 0,1 0 0 0 0,0 0 0 0 0,-1 0 0 0 0,1-1 0 0 0,11-3 0 0 0,24-2 34 0 0,-37 7-49 0 0,0 0 0 0 0,0 0 0 0 0,0 1 0 0 0,8 3 0 0 0,2 0 0 0 0,35 11 64 0 0,-49-15-52 0 0,0 0 0 0 0,0 0 0 0 0,0-1 0 0 0,1 1 0 0 0,-1-1 0 0 0,0 0 0 0 0,0 0 0 0 0,0 0 0 0 0,0 0 0 0 0,0 0 0 0 0,0 0 0 0 0,1 0 0 0 0,-1-1 0 0 0,0 1 0 0 0,4-2 0 0 0,1 1-1 0 0,1 1-1 0 0,0 0 1 0 0,-1 0 0 0 0,1 1-1 0 0,13 2 1 0 0,64 8-11 0 0,-41-11-5 0 0,-4-2 63 0 0,6 7-47 0 0,-19-2-11 0 0,-1-1 0 0 0,1-1 0 0 0,47-4 0 0 0,-38 0 10 0 0,0 2 0 0 0,-1 1 1 0 0,46 6-1 0 0,35 1 24 0 0,155-18 219 0 0,-248 12-242 0 0,-12-1-1 0 0,-1 0 1 0 0,0 0 0 0 0,1-1-1 0 0,13-2 1 0 0,-6 0 1 0 0,1 0 0 0 0,-1 1 1 0 0,26 2-1 0 0,2-1 3 0 0,53 1-19 0 0,-63 1 38 0 0,59-5 0 0 0,-68 3-34 0 0,-1 0 0 0 0,1 2 0 0 0,28 4 0 0 0,-23-2 0 0 0,53-1 0 0 0,-4-9 0 0 0,-41 2 0 0 0,1 3 0 0 0,44 2 0 0 0,82 2 0 0 0,-82 6 1 0 0,-40-3 31 0 0,88-1-1 0 0,180-14-31 0 0,-77 23 64 0 0,-195-8-64 0 0,54 14 0 0 0,-81-16 0 0 0,1-1 0 0 0,26 2 0 0 0,18 2 0 0 0,-50-4 0 0 0,0 0 0 0 0,0 0 0 0 0,0 1 0 0 0,0 0 0 0 0,-1 1 0 0 0,1 0 0 0 0,11 7 0 0 0,10 7 0 0 0,-22-14 0 0 0,0 1 0 0 0,13 10 0 0 0,3 0 0 0 0,-21-13 0 0 0,1-1 0 0 0,-1 1 0 0 0,0 0 0 0 0,0 1 0 0 0,0-1 0 0 0,0 0 0 0 0,0 1 0 0 0,0 0 0 0 0,0-1 0 0 0,3 7 0 0 0,42 59 0 0 0,-40-54 0 0 0,-2-1 0 0 0,0 1 0 0 0,0 0 0 0 0,3 16 0 0 0,-1-6 0 0 0,14 32 38 0 0,-15-42-20 0 0,-1 0 0 0 0,0 1 0 0 0,-2 0 0 0 0,6 26 0 0 0,-9-27-18 0 0,-1 0 0 0 0,-2 27 0 0 0,0-30 0 0 0,1 1 0 0 0,1-1 0 0 0,0 1 0 0 0,1-1 0 0 0,2 15 0 0 0,7 19 0 0 0,12 47 0 0 0,-18-79 9 0 0,-1 1 0 0 0,-1 0 0 0 0,0 0 1 0 0,-1 0-1 0 0,0 0 0 0 0,-2 20 0 0 0,-2-2 23 0 0,-13 53 0 0 0,11-66-18 0 0,1 0 1 0 0,1 0-1 0 0,1 0 0 0 0,1 1 0 0 0,1-1 0 0 0,0 1 1 0 0,1-1-1 0 0,5 23 0 0 0,1 9 9 0 0,-7-40-13 0 0,1-1 1 0 0,0 1-1 0 0,1-1 1 0 0,0 1-1 0 0,1-1 1 0 0,0 0-1 0 0,1 0 1 0 0,8 18-1 0 0,-8-21-2 0 0,0 0-1 0 0,-1 1 1 0 0,0-1-1 0 0,4 14 0 0 0,-6-16-3 0 0,0 1-1 0 0,1-1 0 0 0,0 0 0 0 0,0 1 0 0 0,0-1 0 0 0,1 0 0 0 0,0 0 1 0 0,0-1-1 0 0,0 1 0 0 0,0 0 0 0 0,7 5 0 0 0,35 37 114 0 0,46 15-42 0 0,-90-61-75 0 0,18 9 21 0 0,0 0 1 0 0,1-1-1 0 0,0-1 0 0 0,0-1 1 0 0,27 6-1 0 0,129 34 107 0 0,-160-44-118 0 0,-1-1-1 0 0,1-1 1 0 0,0 0-1 0 0,0-1 1 0 0,25-3-1 0 0,-9 1 9 0 0,58-3 34 0 0,-12 0 52 0 0,101 6 1 0 0,-126 3-80 0 0,1-2 0 0 0,83-6 0 0 0,73-10 28 0 0,43 33-17 0 0,-38 0-8 0 0,-136-20-28 0 0,120-18 0 0 0,-140 13 0 0 0,4 0 16 0 0,0 3 0 0 0,-1 3 0 0 0,79 10 0 0 0,-51 1-16 0 0,211 17 0 0 0,165 31 0 0 0,-348-44 0 0 0,152-2 0 0 0,-77-7 0 0 0,-104-2 0 0 0,144-13 0 0 0,-38 0 0 0 0,-162 9 0 0 0,36 2 18 0 0,127 20-1 0 0,35 3 12 0 0,-54-26-29 0 0,90 4 0 0 0,-116 7 0 0 0,164-11 0 0 0,91 0 0 0 0,50 6 0 0 0,166-48 64 0 0,-275 30-64 0 0,-306 13 0 0 0,226-8 0 0 0,-82 0 0 0 0,45 21 0 0 0,-27 0 0 0 0,30-15 0 0 0,-91-2 0 0 0,201-9 0 0 0,-148 5 0 0 0,96-9 0 0 0,-233 13 0 0 0,61 4 0 0 0,1 0 0 0 0,333-17 0 0 0,-287 18 0 0 0,7 0 0 0 0,-7-6 0 0 0,136-5 0 0 0,-103 8 0 0 0,-43 0 0 0 0,-89 0 0 0 0,258 4 0 0 0,86 8 0 0 0,-347-10 0 0 0,312 20 0 0 0,-243-9 0 0 0,158-7 0 0 0,-90-4 0 0 0,14 20 0 0 0,-142-10 0 0 0,111 0 0 0 0,12-22 25 0 0,72 0 14 0 0,232 11-39 0 0,-266 4 0 0 0,6-1 0 0 0,80 0 0 0 0,-71 13 0 0 0,-69-2 0 0 0,18-15 0 0 0,-9 0 0 0 0,-62 10 0 0 0,110 1 0 0 0,7-23 0 0 0,-156 8 0 0 0,218 1 0 0 0,-195 6 0 0 0,72-11 0 0 0,-106 4 0 0 0,80 3 0 0 0,-40 18 0 0 0,-108-13 0 0 0,5-1 0 0 0,-24-8 0 0 0,-3 2 0 0 0,-1 0 0 0 0,0 1 0 0 0,0 1 0 0 0,-24-4 0 0 0,3 2 0 0 0,-29-6 0 0 0,-73-3 0 0 0,-64 7 0 0 0,9 1 0 0 0,-212 1 0 0 0,153 3 0 0 0,-1-18 0 0 0,134 9 0 0 0,-52 9 0 0 0,60 4 0 0 0,-220-23 0 0 0,-66 13 0 0 0,87 7 0 0 0,184 0 0 0 0,-143 18 0 0 0,-42 0 0 0 0,-114-1 0 0 0,23 1 0 0 0,41-4 0 0 0,-50-10 0 0 0,262-7 0 0 0,-46 7 0 0 0,-67-2 0 0 0,-295-22 0 0 0,248 4 0 0 0,-62 1 0 0 0,-89 14 0 0 0,151 7 0 0 0,-24-1 0 0 0,263-9 0 0 0,-170-6 0 0 0,84 16 0 0 0,-94 0 0 0 0,-201-1 0 0 0,101-5 0 0 0,215-3 0 0 0,-179 22 0 0 0,58-1 0 0 0,119-17 0 0 0,-145 9 0 0 0,27 11 0 0 0,173-17 0 0 0,-93-9 0 0 0,-189-9 0 0 0,226 26 0 0 0,-47-6 0 0 0,-16 1 0 0 0,-117 5 0 0 0,124-8 0 0 0,-254-2 0 0 0,401-1 0 0 0,-27 2 0 0 0,-114 3 0 0 0,53-3 0 0 0,-123 22 0 0 0,151-13 0 0 0,44-8 0 0 0,0-3 0 0 0,-116-15 0 0 0,71 4 0 0 0,-64 8 0 0 0,125 5 0 0 0,0-2 0 0 0,0-2 0 0 0,-80-14 0 0 0,-142-35 53 0 0,238 47-50 0 0,0 1 0 0 0,-1 2 0 0 0,-56 5 1 0 0,-90 23-4 0 0,-14 1-2 0 0,-9-18 2 0 0,-136 15 0 0 0,-41 29 0 0 0,188-22 0 0 0,108-17 0 0 0,-120 9 0 0 0,-57-32 0 0 0,233 5 0 0 0,-30-7 0 0 0,30 4 0 0 0,-29-1 0 0 0,12 2 0 0 0,-55-14 0 0 0,45 8 0 0 0,-39-4 0 0 0,-130-15 0 0 0,206 28 0 0 0,1-1 0 0 0,-1-1 0 0 0,1 0 0 0 0,-17-7 0 0 0,24 7 0 0 0,1 1 0 0 0,-1-1 0 0 0,1 0 0 0 0,0 0 0 0 0,0-1 0 0 0,0 1 0 0 0,0-2 0 0 0,1 1 0 0 0,0 0 0 0 0,-6-9 0 0 0,7 9 0 0 0,0-1 0 0 0,0 0 0 0 0,0 0 0 0 0,1 0 0 0 0,0-1 0 0 0,-3-8 0 0 0,5 12 0 0 0,1 0 0 0 0,0 0 0 0 0,-1 0 0 0 0,1 0 0 0 0,0 0 0 0 0,1 0 0 0 0,-1 0 0 0 0,0 0 0 0 0,1 0 0 0 0,0 0 0 0 0,-1 0 0 0 0,1 1 0 0 0,0-1 0 0 0,1 0 0 0 0,-1 0 0 0 0,0 1 0 0 0,3-5 0 0 0,61-107 0 0 0,-59 102 0 0 0,-1 1 3 0 0,0 0 0 0 0,-1 0 0 0 0,0 0 0 0 0,-1-1 0 0 0,0 1-1 0 0,-1-1 1 0 0,0 0 0 0 0,-1 1 0 0 0,-1-1 0 0 0,0-19 0 0 0,-4-1 8 0 0,0 0-1 0 0,-15-52 1 0 0,10 55-11 0 0,-14-31 0 0 0,14 40 0 0 0,1 0 0 0 0,1 0 0 0 0,1-1 0 0 0,-4-28 0 0 0,9 39 0 0 0,0 0 0 0 0,1 0 0 0 0,0 0 0 0 0,1 0 0 0 0,0 0 0 0 0,0 1 0 0 0,1-1 0 0 0,0 0 0 0 0,6-13 0 0 0,-5 13 0 0 0,0-1 0 0 0,0 0 0 0 0,-1 0 0 0 0,-1 0 0 0 0,0 0 0 0 0,0 0 0 0 0,-1 0 0 0 0,0 0 0 0 0,-1 0 0 0 0,-1 0 0 0 0,-4-19 0 0 0,-4-3 0 0 0,-1 0 0 0 0,-22-43 0 0 0,4 10 0 0 0,15 28 0 0 0,6 15 0 0 0,-1 1 0 0 0,-14-24 0 0 0,11 25 0 0 0,-1 1 0 0 0,-30-34 0 0 0,13 16 0 0 0,25 30 0 0 0,0 1 0 0 0,-1-1 0 0 0,1 1 0 0 0,-2 0 0 0 0,1 1 0 0 0,-1-1 0 0 0,-13-8 0 0 0,3 6 0 0 0,0 1 0 0 0,0 0 0 0 0,-24-6 0 0 0,38 13 0 0 0,-6-3 0 0 0,0 0 0 0 0,1-1 0 0 0,-1 0 0 0 0,1 0 0 0 0,0-1 0 0 0,1 0 0 0 0,-8-7 0 0 0,-18-14 0 0 0,-4 2 0 0 0,-59-30 0 0 0,51 35 0 0 0,-50-15 0 0 0,55 21 0 0 0,-21-11 0 0 0,37 14 0 0 0,-36-11 0 0 0,-261-49 0 0 0,51 40 0 0 0,198 28 0 0 0,-128 12 0 0 0,16 6 0 0 0,-168 6 0 0 0,186-11 0 0 0,49-2 0 0 0,19-2 0 0 0,-145 3 0 0 0,-153-13 0 0 0,67-9 0 0 0,284 11 0 0 0,-69-9 0 0 0,-49-2 0 0 0,-178 7 0 0 0,152-13 0 0 0,135 11 0 0 0,-1 2 0 0 0,-92 3 0 0 0,28 12 0 0 0,-161 6 0 0 0,105-17 0 0 0,-176 4 0 0 0,-178 36 0 0 0,311-29 0 0 0,107-8 0 0 0,51 0 0 0 0,-116 7 0 0 0,106-2 0 0 0,-76 9 0 0 0,128-12 0 0 0,-1 0 0 0 0,1 2 0 0 0,0 0 0 0 0,-20 8 0 0 0,38-12 0 0 0,-1-1 0 0 0,1 0 0 0 0,-1 0 0 0 0,1 0 0 0 0,-1 0 0 0 0,1 0 0 0 0,-1 0 0 0 0,1 1 0 0 0,0-1 0 0 0,-1 0 0 0 0,1 0 0 0 0,-1 1 0 0 0,1-1 0 0 0,0 0 0 0 0,-1 0 0 0 0,1 1 0 0 0,0-1 0 0 0,-1 1 0 0 0,1-1 0 0 0,0 0 0 0 0,-1 1 0 0 0,1-1 0 0 0,0 1 0 0 0,0-1 0 0 0,0 0 0 0 0,-1 1 0 0 0,1-1 0 0 0,0 1 0 0 0,0 0 0 0 0,0-1 0 0 0,1 1 0 0 0,-1 0 0 0 0,1-1 0 0 0,-1 1 0 0 0,1-1 0 0 0,0 1 0 0 0,-1-1 0 0 0,1 0 0 0 0,-1 1 0 0 0,1-1 0 0 0,0 0 0 0 0,-1 1 0 0 0,1-1 0 0 0,0 0 0 0 0,-1 0 0 0 0,2 1 0 0 0,31 5 0 0 0,14-6 0 0 0,75-8 0 0 0,-11 0 0 0 0,137-3 0 0 0,-118 5-12 0 0,70-1-29 0 0,320 47 29 0 0,-343-23 13 0 0,326-1-1 0 0,-155-7 0 0 0,-254-5 0 0 0,63 6 0 0 0,142 1 0 0 0,-135-18 0 0 0,366-3 0 0 0,344 14 0 0 0,-254-1 0 0 0,-342-2 0 0 0,25 2 0 0 0,-169 9 0 0 0,-60-4 0 0 0,15 4 0 0 0,44 4 0 0 0,-97-15 0 0 0,13 0 0 0 0,60 9 0 0 0,-93-7 0 0 0,-1 0 0 0 0,0 1 0 0 0,0 1 0 0 0,0 0 0 0 0,0 1 0 0 0,-1 0 0 0 0,0 1 0 0 0,14 10 0 0 0,8 10 0 0 0,-1 0 0 0 0,38 40 0 0 0,-58-51-11 0 0,1 0 1 0 0,12 20-1 0 0,-22-28 6 0 0,0 2 1 0 0,-1-1-1 0 0,0 0 1 0 0,-1 1-1 0 0,0 0 1 0 0,4 16-1 0 0,3 12 5 0 0,1 0 0 0 0,25 52 0 0 0,-33-80 0 0 0,4 4 0 0 0,-1 2 0 0 0,-1-1 0 0 0,-1 1 0 0 0,0-1 0 0 0,4 28 0 0 0,-5-12 0 0 0,0-1 0 0 0,2 0 0 0 0,12 33 0 0 0,-12-41 0 0 0,0 1 0 0 0,2 26 0 0 0,-6-35 0 0 0,0 1 0 0 0,1-1 0 0 0,0 1 0 0 0,1-1 0 0 0,1 0 0 0 0,0-1 0 0 0,1 1 0 0 0,9 14 0 0 0,-7-14 0 0 0,0 0 0 0 0,11 29 0 0 0,0 0 0 0 0,-13-28 0 0 0,0 1 0 0 0,-1 0 0 0 0,4 18 0 0 0,-6-21 0 0 0,0-1 0 0 0,0 0 0 0 0,1 0 0 0 0,1 0 0 0 0,0 0 0 0 0,10 16 0 0 0,13 13 0 0 0,-14-19 0 0 0,1 0 0 0 0,1-1 0 0 0,0-1 0 0 0,2-1 0 0 0,39 34 0 0 0,-42-40 0 0 0,1-1 0 0 0,0-1 0 0 0,1-1 0 0 0,1-1 0 0 0,-1 0 0 0 0,1-1 0 0 0,1-1 0 0 0,31 8 0 0 0,283 41 0 0 0,-134-26 0 0 0,-44 11 0 0 0,-133-36 0 0 0,1-1 0 0 0,0-1 0 0 0,25 0 0 0 0,70-5 0 0 0,-69 0 0 0 0,42 1 0 0 0,110 11 0 0 0,289 25 0 0 0,-204-20 0 0 0,-44-1 0 0 0,222-12 0 0 0,-280-3 0 0 0,50-10 0 0 0,29 0 0 0 0,-36 24 0 0 0,-3 0 0 0 0,-14-3 0 0 0,3 1 0 0 0,230 3 0 0 0,-217 0 0 0 0,-96-3 0 0 0,181-10 0 0 0,52-23 0 0 0,177 36 0 0 0,-469-10 0 0 0,538 15 0 0 0,-472-17 0 0 0,203 19 0 0 0,-221-11 0 0 0,182-2 0 0 0,-51-4 0 0 0,144 2 0 0 0,-296-6 0 0 0,88 10 0 0 0,-21 1 0 0 0,7-10 0 0 0,75 3 0 0 0,-1 11 0 0 0,49 3 0 0 0,-127-15 0 0 0,253 1 0 0 0,26-22 0 0 0,-269 9 0 0 0,-67 4-4 0 0,473-10-56 0 0,-174 5 60 0 0,61 2 0 0 0,-40 9 0 0 0,-194-4 0 0 0,-45 0 0 0 0,51 0 0 0 0,-1 20 0 0 0,-221-14 0 0 0,193 23 0 0 0,-146-21 0 0 0,80-4 0 0 0,17-9 0 0 0,283-11 0 0 0,-1 31 0 0 0,-312-4 0 0 0,1-6 0 0 0,142-17 0 0 0,114-8 0 0 0,-112 9 0 0 0,109 17 0 0 0,-313 1 0 0 0,-26-4 0 0 0,91-10 0 0 0,48-21 0 0 0,-48 7 0 0 0,-99 16-21 0 0,46-15 0 0 0,-6 1-1 0 0,-76 20-16 0 0,15-3-288 0 0,-21 5 302 0 0,1 0 0 0 0,0 0 0 0 0,-1 0 0 0 0,1 0-1 0 0,0 0 1 0 0,-1 0 0 0 0,1 0 0 0 0,0 0 0 0 0,-1 0-1 0 0,1 0 1 0 0,0 0 0 0 0,-1 0 0 0 0,1 0 0 0 0,0 1-1 0 0,-1-1 1 0 0,1 0 0 0 0,0 0 0 0 0,-1 1-1 0 0,1-1 1 0 0,1 1 0 0 0,-3 0-79 0 0,1 0 0 0 0,0-1 0 0 0,0 1 0 0 0,0 0-1 0 0,-1 0 1 0 0,1-1 0 0 0,0 1 0 0 0,0 0 0 0 0,-1 0 0 0 0,1-1 0 0 0,-1 1 0 0 0,1-1-1 0 0,-1 1 1 0 0,1 0 0 0 0,-1-1 0 0 0,1 1 0 0 0,-1-1 0 0 0,-1 1 0 0 0,-11 12-1883 0 0,-2-4 59 0 0,-3 0-65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9:21.471"/>
    </inkml:context>
    <inkml:brush xml:id="br0">
      <inkml:brushProperty name="width" value="0.1" units="cm"/>
      <inkml:brushProperty name="height" value="0.1" units="cm"/>
      <inkml:brushProperty name="color" value="#E71224"/>
    </inkml:brush>
  </inkml:definitions>
  <inkml:trace contextRef="#ctx0" brushRef="#br0">2888 384 3823 0 0,'24'-49'430'0'0,"-13"27"23"0"0,-1 0 1 0 0,12-39-1 0 0,-20 54-365 0 0,0 1-1 0 0,-1-1 1 0 0,0 1-1 0 0,0-1 1 0 0,-1 0-1 0 0,0 1 1 0 0,0-1-1 0 0,-1 0 1 0 0,1 1-1 0 0,-1-1 1 0 0,-1 0-1 0 0,1 1 1 0 0,-1-1 0 0 0,-4-7-1 0 0,4 9 37 0 0,-1 1 0 0 0,1 0-1 0 0,-1 0 1 0 0,0 0 0 0 0,0 0 0 0 0,-1 1 0 0 0,1-1 0 0 0,-1 1-1 0 0,1 0 1 0 0,-1 0 0 0 0,0 0 0 0 0,0 0 0 0 0,-1 1-1 0 0,1 0 1 0 0,0 0 0 0 0,-1 0 0 0 0,1 0 0 0 0,-1 1-1 0 0,0-1 1 0 0,0 1 0 0 0,1 1 0 0 0,-1-1 0 0 0,0 0-1 0 0,-5 1 1 0 0,-12 0 189 0 0,0 2 0 0 0,0 0 0 0 0,0 1 0 0 0,-21 6 0 0 0,24-5-317 0 0,-72 17 262 0 0,-23 5-48 0 0,94-23-149 0 0,-1 0 1 0 0,0-2-1 0 0,-33-1 0 0 0,-39-8 654 0 0,-11-2 691 0 0,-178 7 0 0 0,74 27-979 0 0,-28 1-75 0 0,187-22-256 0 0,1-3-1 0 0,-91-11 0 0 0,-48-11 252 0 0,156 20-211 0 0,0 2-1 0 0,-1 1 0 0 0,-61 11 0 0 0,-72 36 56 0 0,68-17-155 0 0,76-26-24 0 0,-1-2 0 0 0,1 0 0 0 0,-34 0 0 0 0,37-3 15 0 0,1 1-1 0 0,-1 1 1 0 0,1 0 0 0 0,-1 1-1 0 0,-31 11 1 0 0,36-7 8 0 0,0 0 1 0 0,1 1-1 0 0,0 0 1 0 0,1 1-1 0 0,0 1 1 0 0,0-1-1 0 0,-10 14 1 0 0,-22 19 37 0 0,18-22-69 0 0,3-2 13 0 0,-29 31 1 0 0,44-42-15 0 0,2 0 0 0 0,-1 0-1 0 0,1 1 1 0 0,0 0 0 0 0,0 0 0 0 0,1 0 0 0 0,0 0-1 0 0,-4 16 1 0 0,-1 13 11 0 0,1 1 0 0 0,2 1 0 0 0,2-1 0 0 0,2 1 0 0 0,1-1-1 0 0,2 1 1 0 0,2 0 0 0 0,1-1 0 0 0,11 45 0 0 0,-8-52 81 0 0,2 1-1 0 0,2-2 1 0 0,23 50-1 0 0,-8-30 26 0 0,42 59 1 0 0,-51-82-101 0 0,-13-20 1 0 0,0-1 0 0 0,0 1 0 0 0,0-1 0 0 0,1 1 0 0 0,0-1 0 0 0,12 10 1 0 0,20 14 207 0 0,-12-9-22 0 0,41 26-1 0 0,-39-30-144 0 0,-8-5-4 0 0,1-1-1 0 0,35 16 1 0 0,-41-22-39 0 0,31 12 92 0 0,-1-1 0 0 0,86 16 0 0 0,-79-26 121 0 0,81-3 1 0 0,16 2 1652 0 0,-40 7-2424 0 0,62 5 20 0 0,-131-15 554 0 0,1-2 0 0 0,51-6 0 0 0,119-27 153 0 0,33-4 160 0 0,257-31 1485 0 0,-442 60-2382 0 0,87 2 0 0 0,57 13 424 0 0,-130-3 163 0 0,-56-3-29 0 0,0-1-1 0 0,0-1 1 0 0,-1 0 0 0 0,1-1-1 0 0,0 0 1 0 0,19-7-1 0 0,-27 6 23 0 0,1 0-1 0 0,-1-1 1 0 0,0 0-1 0 0,0 0 1 0 0,-1 0-1 0 0,1-1 0 0 0,-1-1 1 0 0,0 1-1 0 0,-1-1 1 0 0,1 0-1 0 0,-1-1 1 0 0,9-10-1 0 0,-3 0 68 0 0,-6 11-46 0 0,-1-1-1 0 0,0 1 1 0 0,0-1 0 0 0,-1-1 0 0 0,0 1 0 0 0,0 0 0 0 0,-1-1 0 0 0,0 0 0 0 0,0 0-1 0 0,-1 0 1 0 0,3-15 0 0 0,-1-30 296 0 0,-6-103 0 0 0,0 108-257 0 0,2 28-31 0 0,-1-1 1 0 0,-6-26-1 0 0,-11-103 6 0 0,15 100-31 0 0,-13-55 0 0 0,12 83-35 0 0,-2 1 0 0 0,-1 0 0 0 0,0 0 0 0 0,-2 1 0 0 0,0 0 0 0 0,-1 0 0 0 0,-1 1 0 0 0,-1 0 0 0 0,-1 1 0 0 0,-28-32 0 0 0,-11-5 0 0 0,-52-53 0 0 0,88 93 0 0 0,-1 2 0 0 0,-1-1 0 0 0,0 2 0 0 0,-37-19 0 0 0,-2 7 0 0 0,-109-32 0 0 0,-64 4 0 0 0,99 34 0 0 0,0 5 0 0 0,-143 6 0 0 0,210 8-68 0 0,0 3-1 0 0,1 3 0 0 0,-1 2 1 0 0,-106 31-1 0 0,104-18-1449 0 0,0 3-1 0 0,-66 35 1 0 0,51-19-6136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9:40.664"/>
    </inkml:context>
    <inkml:brush xml:id="br0">
      <inkml:brushProperty name="width" value="0.1" units="cm"/>
      <inkml:brushProperty name="height" value="0.1" units="cm"/>
      <inkml:brushProperty name="color" value="#E71224"/>
    </inkml:brush>
  </inkml:definitions>
  <inkml:trace contextRef="#ctx0" brushRef="#br0">3978 182 1839 0 0,'53'-56'2369'0'0,"-1"3"2064"0"0,-66 68-3982 0 0,7-8-421 0 0,1 0 0 0 0,-1-1 0 0 0,-16 12 1 0 0,2-5 26 0 0,0 0 147 0 0,-1 1 1 0 0,2 1-1 0 0,-26 25 0 0 0,40-37 14 0 0,4-4 265 0 0,2 1-469 0 0,0 0-1 0 0,0-1 1 0 0,0 1 0 0 0,0 0-1 0 0,1 0 1 0 0,-1 0-1 0 0,0 0 1 0 0,0 0 0 0 0,0 0-1 0 0,0-1 1 0 0,0 1 0 0 0,1 0-1 0 0,-1 0 1 0 0,0 0 0 0 0,0 0-1 0 0,0 0 1 0 0,1 0 0 0 0,-1 0-1 0 0,0 0 1 0 0,0 0-1 0 0,0 0 1 0 0,0 0 0 0 0,1 0-1 0 0,-1 0 1 0 0,0 0 0 0 0,0 0-1 0 0,0 0 1 0 0,1 0 0 0 0,-1 0-1 0 0,0 0 1 0 0,0 0 0 0 0,0 0-1 0 0,0 0 1 0 0,1 0-1 0 0,-1 0 1 0 0,0 1 0 0 0,0-1-1 0 0,0 0 1 0 0,0 0 0 0 0,0 0-1 0 0,1 0 1 0 0,-1 0 0 0 0,0 0-1 0 0,0 1 1 0 0,0-1 0 0 0,0 0-1 0 0,0 0 1 0 0,0 0-1 0 0,0 0 1 0 0,0 1 0 0 0,0-1-1 0 0,1 0 1 0 0,-1 0 0 0 0,-2 7 123 0 0,2-7-132 0 0,0 0 0 0 0,0 0 0 0 0,0 0 0 0 0,-1 0 0 0 0,1 0 0 0 0,0 0 0 0 0,0 1 0 0 0,0-1 0 0 0,0 0 0 0 0,0 0 0 0 0,0 0 0 0 0,0 0 0 0 0,0 0 0 0 0,0 0 0 0 0,0 0 0 0 0,0 0 0 0 0,0 0-1 0 0,-1 0 1 0 0,1 1 0 0 0,0-1 0 0 0,0 0 0 0 0,0 0 0 0 0,0 0 0 0 0,0 0 0 0 0,0 0 0 0 0,0 0 0 0 0,0 0 0 0 0,-1 0 0 0 0,1 0 0 0 0,0 0 0 0 0,0 0 0 0 0,0 0 0 0 0,0 0 0 0 0,0 0 0 0 0,0 0 0 0 0,-1 0-1 0 0,1 0 1 0 0,0 0 0 0 0,0 0 0 0 0,0 0 0 0 0,0 0 0 0 0,0 0 0 0 0,0 0 0 0 0,0 0 0 0 0,-1 0 0 0 0,1-1 0 0 0,0 1 0 0 0,0 0 0 0 0,0 0 0 0 0,0 0 0 0 0,0 0 0 0 0,0 0 0 0 0,0 0 0 0 0,0 0 0 0 0,0 0 0 0 0,0 0-1 0 0,0 0 1 0 0,-1-1 0 0 0,1 1 0 0 0,0 0 0 0 0,0 0 0 0 0,0 0 0 0 0,0 0 0 0 0,0 0 0 0 0,0 0 0 0 0,0-1 0 0 0,-25-16 1474 0 0,21 15-1408 0 0,1 0 0 0 0,0 0 0 0 0,-1 1 0 0 0,1-1 0 0 0,-1 1 0 0 0,1 0 0 0 0,-1 0 0 0 0,0 0 0 0 0,1 0 0 0 0,-1 0 0 0 0,0 1 0 0 0,0 0 0 0 0,-5 0 0 0 0,-5 1 63 0 0,-1 0 0 0 0,-17 5 1 0 0,-7 1 58 0 0,32-7-96 0 0,-1 0-1 0 0,1 0 0 0 0,0-1 1 0 0,0 0-1 0 0,0-1 0 0 0,0 0 0 0 0,-8-2 1 0 0,7 1 116 0 0,0 1 1 0 0,0 0 0 0 0,0 0-1 0 0,-16-1 1 0 0,10 4-134 0 0,1 0 0 0 0,0 1 0 0 0,-1 0 1 0 0,1 1-1 0 0,0 1 0 0 0,0 0 0 0 0,-13 7 0 0 0,-7 0 67 0 0,0-1 1 0 0,-1-1-1 0 0,0-2 0 0 0,-69 6 0 0 0,64-12 53 0 0,-40-5 0 0 0,-31 1-16 0 0,78 4-111 0 0,0-2 0 0 0,0-1 0 0 0,-59-12 0 0 0,49 4 102 0 0,25 5-100 0 0,0 1 0 0 0,0 1 0 0 0,0 0 0 0 0,0 2-1 0 0,-25-1 1 0 0,19 3-34 0 0,1-2 0 0 0,0 0 1 0 0,0-2-1 0 0,-1 0 0 0 0,2-2 0 0 0,-30-9 0 0 0,-192-53 867 0 0,64 34-254 0 0,35 6-366 0 0,132 24-274 0 0,-11-1 62 0 0,0 0-1 0 0,0 2 1 0 0,0 0-1 0 0,0 2 1 0 0,0 0-1 0 0,0 2 1 0 0,-24 4-1 0 0,23-3-66 0 0,1-1 0 0 0,-1-1 0 0 0,0 0 0 0 0,1-2 0 0 0,-46-8-1 0 0,-5-9 15 0 0,40 9 37 0 0,-1 1 0 0 0,-49-4 0 0 0,-173 11 4 0 0,168 11-64 0 0,63-6 21 0 0,0 0 1 0 0,-41-2-1 0 0,-49-13 6 0 0,-30 0 223 0 0,86 13-153 0 0,40 0-89 0 0,1-1 1 0 0,-1-1-1 0 0,0-1 1 0 0,-30-5-1 0 0,43 5-2 0 0,0 0-1 0 0,-1 0 1 0 0,1 0-1 0 0,-1 1 1 0 0,1 0 0 0 0,-1 1-1 0 0,1-1 1 0 0,0 2-1 0 0,-1-1 1 0 0,1 1-1 0 0,0 0 1 0 0,0 0-1 0 0,0 1 1 0 0,0 0 0 0 0,0 0-1 0 0,1 1 1 0 0,0-1-1 0 0,-1 1 1 0 0,1 1-1 0 0,0-1 1 0 0,1 1 0 0 0,-10 11-1 0 0,-21 24-5 0 0,24-27 0 0 0,0 1 0 0 0,1 0 0 0 0,-17 27 0 0 0,-10 38 0 0 0,34-67 0 0 0,0-1 0 0 0,1 1 0 0 0,0 0 0 0 0,1 0 0 0 0,-1 15 0 0 0,-8 118-4 0 0,3-39 143 0 0,5 129 1 0 0,4-176 1 0 0,-1-34 0 0 0,5 43 1 0 0,2-31-24 0 0,3 0-1 0 0,14 37 1 0 0,3 8-29 0 0,-19-54-59 0 0,1-1-1 0 0,21 42 1 0 0,-23-56-5 0 0,0 0 1 0 0,2 0-1 0 0,-1-1 1 0 0,1-1-1 0 0,1 1 1 0 0,21 18-1 0 0,54 37 60 0 0,-73-59-68 0 0,0-1 1 0 0,0-1 0 0 0,0 0 0 0 0,1 0 0 0 0,25 6 0 0 0,-30-10-13 0 0,297 87 182 0 0,-251-73-134 0 0,0-2 1 0 0,0-3-1 0 0,63 6 1 0 0,-96-14-15 0 0,71 8 57 0 0,-11-2-29 0 0,79 20 0 0 0,-112-19-24 0 0,1-3 1 0 0,54 1-1 0 0,-37-3 29 0 0,156-2 107 0 0,-61-5-83 0 0,-25 13-32 0 0,-90-8-61 0 0,40 3 33 0 0,106-5 0 0 0,-110-11 15 0 0,144-36 1 0 0,-124 23-27 0 0,12 0 57 0 0,-39 9-32 0 0,113-36-1 0 0,130-54 18 0 0,-19 6-6 0 0,-202 68 3 0 0,11-2 0 0 0,-104 30-56 0 0,0 0 0 0 0,0 0 0 0 0,1-1 0 0 0,-2 0-1 0 0,1 0 1 0 0,0 0 0 0 0,-1 0 0 0 0,1-1 0 0 0,-1 1 0 0 0,4-6 0 0 0,25-41 94 0 0,-14 19-61 0 0,28-54 238 0 0,-41 73-248 0 0,0 0 0 0 0,0-1 0 0 0,-2 0 1 0 0,0 0-1 0 0,3-18 0 0 0,-3-52 41 0 0,-4 64-42 0 0,2-1 0 0 0,0 1-1 0 0,1-1 1 0 0,0 1 0 0 0,2 0-1 0 0,9-30 1 0 0,1 18 24 0 0,-9 21-53 0 0,0 0 0 0 0,-1 0 0 0 0,0-1 0 0 0,0 0 0 0 0,-1 1 0 0 0,-1-1 0 0 0,0 0 0 0 0,0 0 0 0 0,0-17 0 0 0,-10-44-1 0 0,-25-100 0 0 0,30 163 3 0 0,0 0-1 0 0,0 0 1 0 0,-1 1-1 0 0,0-1 1 0 0,-1 1-1 0 0,0 0 1 0 0,0 0-1 0 0,-1 1 1 0 0,0-1-1 0 0,0 1 1 0 0,-1 1-1 0 0,0-1 1 0 0,0 1 0 0 0,0 0-1 0 0,-11-6 1 0 0,-12-7 6 0 0,-2 2 1 0 0,-52-22-1 0 0,72 34-14 0 0,-89-34 5 0 0,84 35 0 0 0,0-1 0 0 0,1 2 0 0 0,-1 0 0 0 0,-23 0 0 0 0,21 3-184 0 0,0 1 0 0 0,0 1 0 0 0,1 0 0 0 0,-1 1 0 0 0,1 1-1 0 0,-1 1 1 0 0,1 1 0 0 0,1 0 0 0 0,-1 2 0 0 0,1 0 0 0 0,0 0 0 0 0,-28 21 0 0 0,2 0-1751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2:12.747"/>
    </inkml:context>
    <inkml:brush xml:id="br0">
      <inkml:brushProperty name="width" value="0.1" units="cm"/>
      <inkml:brushProperty name="height" value="0.1" units="cm"/>
      <inkml:brushProperty name="color" value="#F4F91B"/>
    </inkml:brush>
  </inkml:definitions>
  <inkml:trace contextRef="#ctx0" brushRef="#br0">16674 351 5527 0 0,'1'-1'69'0'0,"-1"1"-1"0"0,0-1 0 0 0,0 0 0 0 0,0 0 1 0 0,0 1-1 0 0,0-1 0 0 0,0 0 0 0 0,0 0 0 0 0,-1 1 1 0 0,1-1-1 0 0,0 0 0 0 0,0 0 0 0 0,0 1 1 0 0,-1-1-1 0 0,1 0 0 0 0,0 0 0 0 0,-1 1 0 0 0,1-1 1 0 0,-1 0-1 0 0,-10 3 1957 0 0,10-1-2010 0 0,-1 0 0 0 0,1 0 0 0 0,-1-1 0 0 0,0 1 0 0 0,1-1-1 0 0,-1 1 1 0 0,0-1 0 0 0,1 0 0 0 0,-1 0 0 0 0,0 0 0 0 0,-2 0-1 0 0,0-1 70 0 0,0 0-1 0 0,0-1 1 0 0,0 1-1 0 0,1-1 0 0 0,-1 0 1 0 0,1 0-1 0 0,-1 0 1 0 0,1-1-1 0 0,0 1 0 0 0,-4-5 1 0 0,3 3 285 0 0,-1 0 1 0 0,1 1-1 0 0,-1 0 1 0 0,-9-5 0 0 0,5 5 23 0 0,1 0 0 0 0,-1 0 0 0 0,0 1 1 0 0,0 1-1 0 0,-1 0 0 0 0,-13-1 1 0 0,-59 7 145 0 0,13-1-27 0 0,-12-5 366 0 0,12 0 69 0 0,-105 10 1 0 0,33 5-108 0 0,-1-6 1 0 0,-143-11-1 0 0,125-16-116 0 0,13 1-224 0 0,78 14-263 0 0,-304-31 582 0 0,265 17-526 0 0,-167-6 1 0 0,-48 5-158 0 0,-12-8-88 0 0,283 24-43 0 0,-345-21 59 0 0,108 17 64 0 0,132 14-132 0 0,-24 0 61 0 0,-41-18-19 0 0,53 2 74 0 0,48 10-63 0 0,-141 18 1 0 0,5 2-8 0 0,-208 3 18 0 0,378-19-56 0 0,-92-5 119 0 0,47-1-46 0 0,-387-3 51 0 0,-70 8-60 0 0,503-1-61 0 0,-136 0 51 0 0,-40 2-63 0 0,-185-16 41 0 0,355 5-8 0 0,-266-3 42 0 0,8 1-76 0 0,-82-2 43 0 0,183 8 2 0 0,61 3 8 0 0,88 2-8 0 0,-136-14-1 0 0,38-22 152 0 0,110 16-26 0 0,-99-7-1 0 0,35 20-80 0 0,-25-1 83 0 0,135 1-136 0 0,0-1 0 0 0,-49-14 0 0 0,52 10-9 0 0,0 2 1 0 0,-72-5-1 0 0,-80 16 43 0 0,53 7-64 0 0,-121 6 0 0 0,-263 2 188 0 0,284-18-49 0 0,-36 3-69 0 0,-165 11-59 0 0,371-16 10 0 0,-1 3 1 0 0,-88 14-1 0 0,102-8-21 0 0,-164 19 0 0 0,-25-5 32 0 0,165-11-16 0 0,-84 23 0 0 0,-275 66-16 0 0,316-76 21 0 0,-71 9 22 0 0,64-12-3 0 0,38-6-16 0 0,61-11-24 0 0,0-1 0 0 0,0-1 0 0 0,0-1 0 0 0,-32-4 0 0 0,-47-18 38 0 0,-1 0 52 0 0,36 17-90 0 0,-117 7 0 0 0,137 0 0 0 0,-95 9 0 0 0,127-8 0 0 0,0 1 0 0 0,0 0 0 0 0,0 2 0 0 0,-33 15 0 0 0,34-12 1 0 0,0 2 1 0 0,1 0-1 0 0,-36 28 1 0 0,44-30-12 0 0,1 1 0 0 0,0 0 0 0 0,1 1 0 0 0,0 0 0 0 0,1 1 0 0 0,-16 26 0 0 0,8-7 10 0 0,8-17 0 0 0,0 1 0 0 0,2 0 0 0 0,0 0 0 0 0,0 1 0 0 0,-3 17 0 0 0,5-15 0 0 0,2 0 0 0 0,0 1 0 0 0,1 0 0 0 0,1-1 0 0 0,1 1 0 0 0,1 0 0 0 0,0-1 0 0 0,2 1 0 0 0,8 34 0 0 0,-3-25-320 0 0,1 0-1 0 0,24 46 1 0 0,-16-41 544 0 0,2-1 0 0 0,1-2 1 0 0,46 55-1 0 0,-63-82-224 0 0,11 12 25 0 0,0-1 0 0 0,0 0 0 0 0,2-1 0 0 0,0-1 0 0 0,24 16-1 0 0,-10-12 54 0 0,0-3-1 0 0,46 17 0 0 0,68 13 94 0 0,-132-40-158 0 0,148 29 101 0 0,-41-11-78 0 0,-113-21-33 0 0,275 60 168 0 0,4-23-24 0 0,-91-27-26 0 0,60 5 6 0 0,109-3-50 0 0,11 1-14 0 0,-254-7-31 0 0,126-10 0 0 0,-205 2-32 0 0,0 2 0 0 0,46 8 0 0 0,78 19 0 0 0,57 7 0 0 0,176 5 2 0 0,-215-21 60 0 0,314-7-17 0 0,-253-13-26 0 0,618-43 45 0 0,-668 24-64 0 0,200-15 0 0 0,-95 5 0 0 0,-172 9 32 0 0,254-10 0 0 0,115 23-32 0 0,60 30 0 0 0,-501-19 0 0 0,329 43 0 0 0,-318-37 0 0 0,71 1 0 0 0,67-9 0 0 0,37 2 0 0 0,-77 2 0 0 0,169-15 0 0 0,-233 3 0 0 0,176 11 0 0 0,-162 0 0 0 0,192-17 0 0 0,-245 9 0 0 0,235-3 0 0 0,-30 1 0 0 0,-150 0 0 0 0,144 10 0 0 0,-204 1 0 0 0,200 7 0 0 0,-118-21 0 0 0,-63 2 0 0 0,150 8 0 0 0,238 20 0 0 0,-435-20 0 0 0,273 20 0 0 0,37 1 0 0 0,-14 0 0 0 0,280 14 0 0 0,-406-32 0 0 0,333 1 0 0 0,147-36 64 0 0,-221-22 0 0 0,-370 36-43 0 0,-1-3 1 0 0,142-54-1 0 0,-196 61-10 0 0,0 0 0 0 0,0-3 0 0 0,-1 0 0 0 0,-1-2 0 0 0,-1-1 0 0 0,43-37 0 0 0,-61 44 14 0 0,0 0-1 0 0,-1 0 0 0 0,0-1 0 0 0,-1 0 1 0 0,-1-1-1 0 0,0 0 0 0 0,-1 0 0 0 0,0-1 1 0 0,-2 1-1 0 0,1-2 0 0 0,5-30 0 0 0,-1-8 88 0 0,-3-1 0 0 0,1-60 0 0 0,-8 101-101 0 0,4-176 155 0 0,-6 160-136 0 0,0 1-1 0 0,-2 0 1 0 0,-1 0 0 0 0,-13-40-1 0 0,13 54-30 0 0,0 1-1 0 0,-1 1 1 0 0,-1-1-1 0 0,-1 1 1 0 0,1 0-1 0 0,-2 1 1 0 0,0 0-1 0 0,0 0 1 0 0,-1 1-1 0 0,-14-12 1 0 0,9 11 20 0 0,-1 0-1 0 0,1 1 1 0 0,-2 1 0 0 0,0 0-1 0 0,0 2 1 0 0,-1 0 0 0 0,-21-7-1 0 0,1 5-357 0 0,0 1 0 0 0,0 2 0 0 0,0 1 0 0 0,-1 3 0 0 0,0 1 0 0 0,0 1 0 0 0,-53 7-1 0 0,6 4-2466 0 0,1 4-6237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59.444"/>
    </inkml:context>
    <inkml:brush xml:id="br0">
      <inkml:brushProperty name="width" value="0.1" units="cm"/>
      <inkml:brushProperty name="height" value="0.1" units="cm"/>
      <inkml:brushProperty name="color" value="#F4F91B"/>
    </inkml:brush>
  </inkml:definitions>
  <inkml:trace contextRef="#ctx0" brushRef="#br0">1841 9 3367 0 0,'0'-1'39'0'0,"0"1"0"0"0,0 0 0 0 0,0-1-1 0 0,0 1 1 0 0,-1 0 0 0 0,1 0-1 0 0,0-1 1 0 0,0 1 0 0 0,0 0 0 0 0,0-1-1 0 0,0 1 1 0 0,0 0 0 0 0,-1 0-1 0 0,1-1 1 0 0,0 1 0 0 0,0 0 0 0 0,0 0-1 0 0,0-1 1 0 0,-1 1 0 0 0,1 0-1 0 0,0 0 1 0 0,0 0 0 0 0,-1-1-1 0 0,1 1 1 0 0,0 0 0 0 0,-1 0 0 0 0,1 0-1 0 0,0 0 1 0 0,-1 0 0 0 0,-12-1 679 0 0,-20 8-104 0 0,24-4-506 0 0,-115 17 1242 0 0,-17-17 491 0 0,53-3-931 0 0,-164-12 385 0 0,157 4-997 0 0,-89-4 307 0 0,-209 15 0 0 0,321 3-783 0 0,1 3-1 0 0,0 4 1 0 0,0 2 0 0 0,-91 33 0 0 0,107-28-4125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5:02.271"/>
    </inkml:context>
    <inkml:brush xml:id="br0">
      <inkml:brushProperty name="width" value="0.1" units="cm"/>
      <inkml:brushProperty name="height" value="0.1" units="cm"/>
      <inkml:brushProperty name="color" value="#F4F91B"/>
    </inkml:brush>
  </inkml:definitions>
  <inkml:trace contextRef="#ctx0" brushRef="#br0">1798 268 1839 0 0,'42'-20'816'0'0,"-35"17"-351"0"0,-1 0 0 0 0,0-1-1 0 0,0 0 1 0 0,0 0 0 0 0,0 0-1 0 0,7-8 1 0 0,-12 11-431 0 0,0 0 0 0 0,0 0-1 0 0,0-1 1 0 0,0 1 0 0 0,0 0-1 0 0,0-1 1 0 0,-1 1 0 0 0,1-1-1 0 0,0 0 1 0 0,-1 1 0 0 0,0-1-1 0 0,1 1 1 0 0,-1-1 0 0 0,0 0 0 0 0,0 1-1 0 0,0-1 1 0 0,0 0 0 0 0,0 1-1 0 0,0-1 1 0 0,0 1 0 0 0,0-1-1 0 0,-1 0 1 0 0,1 1 0 0 0,-1-1-1 0 0,1 1 1 0 0,-1-1 0 0 0,0 1 0 0 0,1-1-1 0 0,-1 1 1 0 0,0-1 0 0 0,0 1-1 0 0,0 0 1 0 0,0-1 0 0 0,-2 0-1 0 0,-3-6 190 0 0,-1 1-1 0 0,0 0 1 0 0,0 0-1 0 0,-1 0 1 0 0,0 1-1 0 0,0 0 1 0 0,-1 1-1 0 0,-14-7 0 0 0,9 6-16 0 0,0 1-1 0 0,0 0 1 0 0,-1 1-1 0 0,0 0 1 0 0,-15-1-1 0 0,-17 2 147 0 0,1 2 0 0 0,-82 7-1 0 0,93-3-258 0 0,-98 4 228 0 0,0-5 0 0 0,-196-23 0 0 0,197 4 28 0 0,-197-20 487 0 0,253 33-915 0 0,1 3 0 0 0,-104 11 0 0 0,119-1-167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5:02.962"/>
    </inkml:context>
    <inkml:brush xml:id="br0">
      <inkml:brushProperty name="width" value="0.1" units="cm"/>
      <inkml:brushProperty name="height" value="0.1" units="cm"/>
      <inkml:brushProperty name="color" value="#F4F91B"/>
    </inkml:brush>
  </inkml:definitions>
  <inkml:trace contextRef="#ctx0" brushRef="#br0">3572 241 3823 0 0,'1'0'39'0'0,"0"0"0"0"0,0-1-1 0 0,0 1 1 0 0,-1 0 0 0 0,1 0 0 0 0,0 0-1 0 0,0-1 1 0 0,0 1 0 0 0,0 0-1 0 0,-1 0 1 0 0,1 0 0 0 0,0 0-1 0 0,0 1 1 0 0,1-1 0 0 0,2 0 113 0 0,-11-3-47 0 0,-38-14 686 0 0,19 6 56 0 0,-1 1-1 0 0,0 1 1 0 0,-47-8-1 0 0,9 10 348 0 0,-110 1 0 0 0,-68 19-846 0 0,71-3-213 0 0,75-5-89 0 0,2 1 135 0 0,-127-9 0 0 0,-249-31 961 0 0,312 24-704 0 0,-423-50 952 0 0,365 29-1020 0 0,-296-24 98 0 0,463 54-695 0 0,-1 3 0 0 0,1 2 1 0 0,-96 21-1 0 0,70-6-840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5:03.771"/>
    </inkml:context>
    <inkml:brush xml:id="br0">
      <inkml:brushProperty name="width" value="0.1" units="cm"/>
      <inkml:brushProperty name="height" value="0.1" units="cm"/>
      <inkml:brushProperty name="color" value="#F4F91B"/>
    </inkml:brush>
  </inkml:definitions>
  <inkml:trace contextRef="#ctx0" brushRef="#br0">3679 190 4575 0 0,'0'-6'30'0'0,"0"1"-1"0"0,0 0 0 0 0,-1 0 1 0 0,0-1-1 0 0,0 1 0 0 0,0 0 1 0 0,0 0-1 0 0,-3-6 0 0 0,3 9-18 0 0,-1 0-1 0 0,1 0 0 0 0,0 0 1 0 0,-1 0-1 0 0,1 0 0 0 0,-1 0 0 0 0,1 1 1 0 0,-1-1-1 0 0,0 0 0 0 0,0 1 1 0 0,0 0-1 0 0,0-1 0 0 0,0 1 0 0 0,0 0 1 0 0,0 0-1 0 0,-1 0 0 0 0,1 0 1 0 0,0 0-1 0 0,0 1 0 0 0,-5-1 0 0 0,-92-15 382 0 0,-61-11 626 0 0,123 19-391 0 0,-1 3 1 0 0,-43-2 0 0 0,-76 6 520 0 0,87 1-742 0 0,-249-11 1067 0 0,-186 3 239 0 0,84-3-845 0 0,103-1-254 0 0,74 12-213 0 0,-269 36-1 0 0,107 14-1432 0 0,276-32-2470 0 0,2 6-1160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5:13.433"/>
    </inkml:context>
    <inkml:brush xml:id="br0">
      <inkml:brushProperty name="width" value="0.1" units="cm"/>
      <inkml:brushProperty name="height" value="0.1" units="cm"/>
      <inkml:brushProperty name="color" value="#F4F91B"/>
    </inkml:brush>
  </inkml:definitions>
  <inkml:trace contextRef="#ctx0" brushRef="#br0">1898 1883 4687 0 0,'6'-28'512'0'0,"11"13"750"0"0,-16 14-1259 0 0,-1 1 1 0 0,1-1 0 0 0,-1 1 0 0 0,1-1 0 0 0,-1 1-1 0 0,0-1 1 0 0,1 1 0 0 0,-1-1 0 0 0,0 0-1 0 0,0 1 1 0 0,1-1 0 0 0,-1 0 0 0 0,0 1-1 0 0,0-1 1 0 0,0 1 0 0 0,0-1 0 0 0,0 0-1 0 0,0 1 1 0 0,0-1 0 0 0,0 0 0 0 0,0 1-1 0 0,0-1 1 0 0,0 0 0 0 0,0 1 0 0 0,0-1-1 0 0,-1 0 1 0 0,1 1 0 0 0,0-1 0 0 0,0 1-1 0 0,-1-1 1 0 0,1 0 0 0 0,0 1 0 0 0,-1-1-1 0 0,1 1 1 0 0,-1-1 0 0 0,1 1 0 0 0,-1-1-1 0 0,1 1 1 0 0,-1 0 0 0 0,1-1 0 0 0,-1 1-1 0 0,0-1 1 0 0,-1 0 60 0 0,0 0 1 0 0,0 0-1 0 0,0 0 0 0 0,1 1 1 0 0,-1-1-1 0 0,0 1 0 0 0,0-1 0 0 0,0 1 1 0 0,0-1-1 0 0,0 1 0 0 0,0 0 0 0 0,0 0 1 0 0,-3 1-1 0 0,-33 7 1152 0 0,1 2 0 0 0,-48 20 0 0 0,31-10-812 0 0,-15 0 382 0 0,-1-3 0 0 0,-86 9 0 0 0,17-3 393 0 0,43 2-585 0 0,61-14-355 0 0,-41 6 0 0 0,68-16-186 0 0,-1-1-1 0 0,0 0 0 0 0,-12-2 0 0 0,-7 1 101 0 0,4-1 137 0 0,0 0 0 0 0,1-2 0 0 0,-41-12 0 0 0,-31-4 524 0 0,31 16-595 0 0,42 4-193 0 0,-35-5 1 0 0,34 0 57 0 0,13 2 172 0 0,-1 1 0 0 0,-19-1 0 0 0,47 5 241 0 0,36 5-150 0 0,38-4 337 0 0,15-1-120 0 0,-46 2-312 0 0,104-8 0 0 0,-89-3 52 0 0,-13 1 70 0 0,68 1 0 0 0,-123 5-363 0 0,69 3 63 0 0,77-8 0 0 0,58-12 235 0 0,-100 8 0 0 0,151 7 1 0 0,-89 8-234 0 0,148 12 113 0 0,106 19-124 0 0,-331-29 3 0 0,0 4 0 0 0,175 44-1 0 0,-238-49-63 0 0,1-1 1 0 0,-1-2-1 0 0,46 1 1 0 0,51 5 204 0 0,-60 3-165 0 0,135 15 117 0 0,-192-27-156 0 0,0 0 23 0 0,1 0 0 0 0,-1-1 0 0 0,23-3 0 0 0,42-12 56 0 0,68-8 318 0 0,-93 19-351 0 0,-38 4-32 0 0,-1-1 0 0 0,1-1 1 0 0,-1 0-1 0 0,0 0 0 0 0,0-2 1 0 0,0 0-1 0 0,15-6 0 0 0,-12 1 34 0 0,-1 0-1 0 0,-1-1 1 0 0,1-1-1 0 0,-2-1 1 0 0,0 0-1 0 0,0 0 1 0 0,-1-2-1 0 0,-1 1 1 0 0,0-2-1 0 0,-1 0 1 0 0,0 0-1 0 0,13-27 1 0 0,-12 15 35 0 0,12-43-1 0 0,9-18-70 0 0,11 5 41 0 0,8-16-63 0 0,-47 85 13 0 0,-1 0 0 0 0,0 1 0 0 0,-1-1 0 0 0,-1-1 0 0 0,0 1 0 0 0,-1 0 0 0 0,-1-26 0 0 0,1 23-1 0 0,1 1 0 0 0,1-1 0 0 0,0 0 0 0 0,6-16 0 0 0,-4 15 3 0 0,0-2-1 0 0,2-29 1 0 0,-7 33 7 0 0,0 0-1 0 0,-2 0 1 0 0,0 0-1 0 0,-1 0 1 0 0,0 0 0 0 0,-9-22-1 0 0,3 6-4 0 0,4 10 8 0 0,1 0 0 0 0,-2-41 0 0 0,5 42-3 0 0,-1-1 0 0 0,0 1 0 0 0,-10-31 0 0 0,-48-117 47 0 0,51 143-48 0 0,-7-29-1 0 0,9 29 2 0 0,-13-32-1 0 0,15 48-16 0 0,0 1 0 0 0,0 0 0 0 0,-1 1 0 0 0,-1-1 0 0 0,1 1 0 0 0,-14-12 0 0 0,-2 0 0 0 0,-26-19 0 0 0,24 20 0 0 0,0-1 0 0 0,1-1 0 0 0,-28-34 0 0 0,44 47 0 0 0,-1 0 0 0 0,0 1 0 0 0,0 0 0 0 0,-1 0 0 0 0,0 1 0 0 0,0 0 0 0 0,-1 1 0 0 0,0 0 0 0 0,-14-6 0 0 0,-10 0 0 0 0,-55-12 0 0 0,2 1 0 0 0,24 2 0 0 0,-2 3 0 0 0,-119-16 0 0 0,124 27 0 0 0,-1 2 0 0 0,-114 10 0 0 0,-44 20 0 0 0,159-22 0 0 0,-79-3 0 0 0,92-2 0 0 0,0 1 0 0 0,0 2 0 0 0,-65 12 0 0 0,-30 21 0 0 0,61-13 0 0 0,-131 16 0 0 0,75-27 0 0 0,-146 21 0 0 0,234-24 0 0 0,1-1 0 0 0,-1-3 0 0 0,-52-1 0 0 0,-41-2 0 0 0,-41-2 0 0 0,150-3 0 0 0,-10-1 0 0 0,-1 2 0 0 0,0 2 0 0 0,-75 7 0 0 0,63 1 0 0 0,0-3 0 0 0,0-3 0 0 0,-72-6 0 0 0,-16-16 0 0 0,96 12 0 0 0,-99-4 0 0 0,40 15 0 0 0,-68-1 0 0 0,134-6 0 0 0,33 4 0 0 0,1-1 0 0 0,0 1 0 0 0,0 1 0 0 0,0-1 0 0 0,-1 1 0 0 0,1 0 0 0 0,0 1 0 0 0,0 0 0 0 0,0 0 0 0 0,-1 1 0 0 0,1-1 0 0 0,-11 6 0 0 0,12-4-3 0 0,0 0 1 0 0,1 0-1 0 0,-1 0 0 0 0,1 1 1 0 0,0 0-1 0 0,0 0 0 0 0,1 1 1 0 0,-1-1-1 0 0,1 1 0 0 0,0 0 1 0 0,-4 6-1 0 0,4-4 0 0 0,1 0 0 0 0,0 0-1 0 0,0 0 1 0 0,1 0 0 0 0,0 1 0 0 0,0-1 0 0 0,0 1-1 0 0,1 0 1 0 0,0 7 0 0 0,-3 37 3 0 0,-3 0 0 0 0,-1-1 0 0 0,-21 65 0 0 0,17-67 0 0 0,1 0 0 0 0,3 1 0 0 0,-3 80 0 0 0,10-105-6 0 0,2-1 0 0 0,1 1-1 0 0,7 39 1 0 0,25 73-29 0 0,-22-92 31 0 0,16 73 4 0 0,-20-89 0 0 0,2 1 0 0 0,2-1 0 0 0,0-1 0 0 0,25 41 0 0 0,-27-51 0 0 0,2 6 0 0 0,-3-6 0 0 0,0-1 0 0 0,1 0 0 0 0,1-1 0 0 0,1 0 0 0 0,14 16 0 0 0,10 5 0 0 0,-15-14 0 0 0,39 32 0 0 0,-17-24 0 0 0,1-1 0 0 0,1-3 0 0 0,66 29 0 0 0,-93-49 0 0 0,0 0 0 0 0,0-1 0 0 0,1-1 0 0 0,30 3 0 0 0,78 3 0 0 0,-107-10 0 0 0,110-2 0 0 0,-85-1 0 0 0,1 2 0 0 0,46 6 0 0 0,-85-5-3 0 0,0 0-1 0 0,0 1 1 0 0,0 0-1 0 0,0 0 1 0 0,0 0 0 0 0,0 1-1 0 0,0 0 1 0 0,8 5-1 0 0,-13-6 0 0 0,1 0-1 0 0,-1 0 1 0 0,0 0 0 0 0,1 0-1 0 0,-1 0 1 0 0,0 1-1 0 0,-1-1 1 0 0,1 1-1 0 0,0-1 1 0 0,-1 1-1 0 0,1 0 1 0 0,-1 0-1 0 0,0-1 1 0 0,0 1-1 0 0,0 0 1 0 0,0 0 0 0 0,-1 0-1 0 0,1 0 1 0 0,-1 0-1 0 0,0 1 1 0 0,1-1-1 0 0,-2 4 1 0 0,0 7-116 0 0,-1-1 0 0 0,0 1 0 0 0,-1-1 1 0 0,-1 1-1 0 0,0-1 0 0 0,-9 18 0 0 0,-42 76-2246 0 0,50-98 2071 0 0,-37 62-1360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6:56.411"/>
    </inkml:context>
    <inkml:brush xml:id="br0">
      <inkml:brushProperty name="width" value="0.1" units="cm"/>
      <inkml:brushProperty name="height" value="0.1" units="cm"/>
      <inkml:brushProperty name="color" value="#E71224"/>
    </inkml:brush>
  </inkml:definitions>
  <inkml:trace contextRef="#ctx0" brushRef="#br0">1 14 1839 0 0,'0'-4'160'0'0,"0"0"-160"0"0,0 3 0 0 0,0-1 0 0 0,2 0 424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05.355"/>
    </inkml:context>
    <inkml:brush xml:id="br0">
      <inkml:brushProperty name="width" value="0.1" units="cm"/>
      <inkml:brushProperty name="height" value="0.1" units="cm"/>
      <inkml:brushProperty name="color" value="#E71224"/>
    </inkml:brush>
  </inkml:definitions>
  <inkml:trace contextRef="#ctx0" brushRef="#br0">3200 29 4951 0 0,'12'-7'179'0'0,"22"-12"388"0"0,-33 19-542 0 0,0-1 0 0 0,1 1 0 0 0,-1-1 0 0 0,1 1 0 0 0,-1 0 0 0 0,1-1 0 0 0,-1 1-1 0 0,1 0 1 0 0,-1 0 0 0 0,1 0 0 0 0,-1 0 0 0 0,0 0 0 0 0,1 0 0 0 0,-1 1 0 0 0,1-1-1 0 0,-1 0 1 0 0,1 1 0 0 0,-1-1 0 0 0,1 1 0 0 0,-1 0 0 0 0,2 0 0 0 0,-3 0-25 0 0,1-1 0 0 0,-1 0 1 0 0,0 0-1 0 0,0 0 0 0 0,0 0 0 0 0,0 0 1 0 0,1 1-1 0 0,-1-1 0 0 0,0 0 1 0 0,0 0-1 0 0,0 0 0 0 0,0 1 0 0 0,0-1 1 0 0,1 0-1 0 0,-1 0 0 0 0,0 0 1 0 0,0 1-1 0 0,0-1 0 0 0,0 0 0 0 0,0 0 1 0 0,0 0-1 0 0,0 1 0 0 0,0-1 1 0 0,0 0-1 0 0,0 0 0 0 0,0 1 0 0 0,0-1 1 0 0,0 0-1 0 0,0 0 0 0 0,0 1 1 0 0,0-1-1 0 0,0 0 0 0 0,0 0 0 0 0,0 0 1 0 0,-1 1-1 0 0,1-1 0 0 0,0 0 0 0 0,0 1 1 0 0,-10 6-2 0 0,-13 3 19 0 0,5-5 220 0 0,-1 0 0 0 0,1-1 0 0 0,-1-1 0 0 0,-28 1 1 0 0,-77-8 2294 0 0,69 1-2053 0 0,-1 3 0 0 0,1 2 0 0 0,-59 9 0 0 0,83-8-474 0 0,-61-3 0 0 0,33-2-8 0 0,-482 0 468 0 0,473 3-337 0 0,-69-2 44 0 0,-143 2 138 0 0,108 2-179 0 0,126-3-91 0 0,-82-2 46 0 0,38-1-13 0 0,-57-5 84 0 0,76-2 126 0 0,-239-23 841 0 0,251 30-1039 0 0,-1 2 0 0 0,0 4-1 0 0,-71 11 1 0 0,-62 14-1518 0 0,146-22-3547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6:58.199"/>
    </inkml:context>
    <inkml:brush xml:id="br0">
      <inkml:brushProperty name="width" value="0.1" units="cm"/>
      <inkml:brushProperty name="height" value="0.1" units="cm"/>
      <inkml:brushProperty name="color" value="#E71224"/>
    </inkml:brush>
  </inkml:definitions>
  <inkml:trace contextRef="#ctx0" brushRef="#br0">2417 76 6967 0 0,'0'0'2016'0'0,"-22"17"-212"0"0,20-15-1774 0 0,0-1-1 0 0,0 0 1 0 0,0 0 0 0 0,0 0 0 0 0,0 0-1 0 0,0 0 1 0 0,0 0 0 0 0,0 0-1 0 0,0-1 1 0 0,-1 1 0 0 0,1-1 0 0 0,0 0-1 0 0,0 0 1 0 0,-3 0 0 0 0,-9-3 819 0 0,5 1-298 0 0,0 1 0 0 0,0-1 0 0 0,-13 1 0 0 0,12 1-370 0 0,1 0 0 0 0,-1-1 1 0 0,0 0-1 0 0,1 0 0 0 0,-1-1 0 0 0,1 0 0 0 0,0-1 1 0 0,-1 0-1 0 0,1 0 0 0 0,-15-9 0 0 0,19 9-49 0 0,-1 1-1 0 0,1-1 1 0 0,-1 1-1 0 0,0 1 0 0 0,1-1 1 0 0,-1 1-1 0 0,0 0 1 0 0,-8-1-1 0 0,-5 2 35 0 0,-24 2 0 0 0,1-1-35 0 0,33-1 19 0 0,0-1 0 0 0,0-1 0 0 0,0 0 1 0 0,-12-4-1 0 0,-18-4 539 0 0,-15 4-337 0 0,0 3 0 0 0,-60 5 0 0 0,-34-2 322 0 0,66-2-357 0 0,45 3-151 0 0,1-2 1 0 0,-52-9-1 0 0,42 4 191 0 0,-1 1 0 0 0,-65 3 1 0 0,108 2-354 0 0,-125 7 103 0 0,1-1-18 0 0,43-10 78 0 0,53 1-45 0 0,0 2 0 0 0,-40 4 0 0 0,51-1-126 0 0,2 0 20 0 0,0 0-1 0 0,1 1 1 0 0,-1 1 0 0 0,-21 8 0 0 0,5 4-7 0 0,0 1 0 0 0,1 2 1 0 0,0 1-1 0 0,2 1 0 0 0,1 2 0 0 0,-37 35 0 0 0,62-52 8 0 0,-1 0 0 0 0,1 1 0 0 0,1 0 1 0 0,-1 1-1 0 0,1 0 0 0 0,0-1 0 0 0,1 1 0 0 0,0 1 0 0 0,0-1 0 0 0,1 1 0 0 0,-3 9 0 0 0,-2 6 22 0 0,0-1-1 0 0,-2 0 0 0 0,-22 38 0 0 0,-4 10 396 0 0,32-61-349 0 0,1 0 0 0 0,0 0 1 0 0,1 1-1 0 0,-1 11 0 0 0,1-9-67 0 0,0 0 0 0 0,-5 13 0 0 0,-2 2 5 0 0,-11 55-1 0 0,18-71-10 0 0,1 0 0 0 0,0 0-1 0 0,1 0 1 0 0,0 0 0 0 0,1 0-1 0 0,0-1 1 0 0,5 20 0 0 0,41 106 182 0 0,-25-78-143 0 0,-15-43-32 0 0,1-1 0 0 0,0 0 0 0 0,1-1 0 0 0,1 0 0 0 0,14 17 0 0 0,20 29 48 0 0,-37-48-51 0 0,9 14 26 0 0,20 25-1 0 0,-30-42-25 0 0,2-1 0 0 0,-1 0 0 0 0,1-1 0 0 0,0 0 0 0 0,1 0 0 0 0,15 9 0 0 0,-5-6 29 0 0,-1 0 1 0 0,1-1-1 0 0,37 12 0 0 0,-35-15-41 0 0,2 1 44 0 0,2-1 1 0 0,36 4 0 0 0,194-4 119 0 0,-78-6-38 0 0,150-7-23 0 0,-161 0-75 0 0,-100 5 11 0 0,-1-3-1 0 0,104-20 1 0 0,10-11 94 0 0,-83 18-71 0 0,-53 6-31 0 0,0-1 1 0 0,58-26-1 0 0,-88 34-24 0 0,6-3 20 0 0,0-1 1 0 0,-1 0-1 0 0,0-2 0 0 0,-1 0 0 0 0,31-26 0 0 0,-39 28-11 0 0,0 0-1 0 0,0-1 1 0 0,0 0-1 0 0,-1 0 1 0 0,-1-1-1 0 0,0 0 1 0 0,0 0-1 0 0,-1-1 1 0 0,-1 1-1 0 0,6-19 0 0 0,-4 4 67 0 0,-2 0 0 0 0,0-1 0 0 0,-2 1 0 0 0,-1-1 0 0 0,-1 0 0 0 0,-4-37 1 0 0,-3 9 93 0 0,-2-1 0 0 0,-16-54 0 0 0,15 73-135 0 0,-2 0-1 0 0,-1 1 1 0 0,-25-51 0 0 0,31 75-53 0 0,-1 1 1 0 0,0 0-1 0 0,-1 1 1 0 0,0 0-1 0 0,-18-17 1 0 0,19 21-35 0 0,0 0 1 0 0,0 1 0 0 0,-1 0 0 0 0,1 0 0 0 0,-1 1 0 0 0,0 0 0 0 0,-1 0 0 0 0,1 1 0 0 0,-14-4 0 0 0,-3 2-1248 0 0,-36-3 0 0 0,1 4-6288 0 0,20 2-295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5:26.155"/>
    </inkml:context>
    <inkml:brush xml:id="br0">
      <inkml:brushProperty name="width" value="0.1" units="cm"/>
      <inkml:brushProperty name="height" value="0.1" units="cm"/>
      <inkml:brushProperty name="color" value="#E71224"/>
    </inkml:brush>
  </inkml:definitions>
  <inkml:trace contextRef="#ctx0" brushRef="#br0">2369 406 3967 0 0,'-1'-3'132'0'0,"0"1"0"0"0,0 0 0 0 0,0-1-1 0 0,1 1 1 0 0,-1-1 0 0 0,1 1 0 0 0,-1-1-1 0 0,1 1 1 0 0,0-1 0 0 0,0 0 0 0 0,0 1-1 0 0,1-1 1 0 0,-1 1 0 0 0,0-1 0 0 0,1 1 0 0 0,0-1-1 0 0,-1 1 1 0 0,3-5 0 0 0,-1 1-92 0 0,4-10 673 0 0,12-23 0 0 0,2-6 461 0 0,-16 34-927 0 0,-1 5 85 0 0,0-1 1 0 0,-1 1-1 0 0,0-1 1 0 0,-1 1-1 0 0,2-10 1 0 0,-3 15-245 0 0,0-1 0 0 0,0 1 0 0 0,0 0 0 0 0,0-1 0 0 0,0 1 0 0 0,0 0 0 0 0,-1-1 0 0 0,1 1 0 0 0,0 0-1 0 0,-1-1 1 0 0,1 1 0 0 0,-1 0 0 0 0,1 0 0 0 0,-1 0 0 0 0,0-1 0 0 0,0 1 0 0 0,1 0 0 0 0,-1 0 0 0 0,0 0 0 0 0,0 0 0 0 0,0 0 0 0 0,0 0 0 0 0,0 1 0 0 0,0-1 0 0 0,0 0 0 0 0,-1 0 0 0 0,1 1 0 0 0,0-1-1 0 0,0 1 1 0 0,0-1 0 0 0,-1 1 0 0 0,-1-1 0 0 0,-24-5 605 0 0,0 2-1 0 0,-52-2 0 0 0,-22-4-110 0 0,76 6-412 0 0,-127-20 1695 0 0,130 24-1620 0 0,-1 0 1 0 0,1 1-1 0 0,-39 7 1 0 0,-6 0-42 0 0,27-7 30 0 0,0-1-1 0 0,0-2 1 0 0,0-2-1 0 0,1-2 1 0 0,-1-1-1 0 0,1-2 1 0 0,1-2-1 0 0,-51-21 0 0 0,57 19-129 0 0,-52-11-1 0 0,66 20-63 0 0,0 1 1 0 0,0 1 0 0 0,0 1 0 0 0,-32 1 0 0 0,-16 9 9 0 0,0 2 0 0 0,-74 22 0 0 0,42-8-56 0 0,70-20 86 0 0,-40 2 0 0 0,44-5 82 0 0,0 1 0 0 0,-36 8-1 0 0,37-5-108 0 0,-15 5-2 0 0,-72 30 0 0 0,78-26-58 0 0,-55 29 51 0 0,76-37-38 0 0,0 0 0 0 0,1 0 1 0 0,0 2-1 0 0,0-1 0 0 0,-13 17 1 0 0,10-8 19 0 0,0 0 0 0 0,2 1 0 0 0,0 0 1 0 0,2 1-1 0 0,0 0 0 0 0,-10 29 0 0 0,-25 126 57 0 0,32-116-80 0 0,-26 73 0 0 0,28-104 82 0 0,2 0 0 0 0,-10 49 0 0 0,16-59 32 0 0,1 0 0 0 0,0 0 0 0 0,1 0 0 0 0,1 0 0 0 0,5 31 0 0 0,0-17-19 0 0,16 45 0 0 0,-17-62-82 0 0,0-1-1 0 0,1 0 0 0 0,1 0 1 0 0,0-1-1 0 0,15 20 0 0 0,-9-17 17 0 0,1-2 0 0 0,0 0 0 0 0,0 0-1 0 0,2-1 1 0 0,-1-1 0 0 0,2-1 0 0 0,18 10 0 0 0,130 50 511 0 0,-114-50-469 0 0,6-2-5 0 0,0-2 1 0 0,113 16-1 0 0,-107-22-2 0 0,141 15 91 0 0,5 0-15 0 0,95 27-68 0 0,-246-43-55 0 0,1-2-1 0 0,72-1 1 0 0,-90-7 20 0 0,0-2 1 0 0,0-2-1 0 0,-1-2 1 0 0,43-12-1 0 0,-33 3 59 0 0,-2-2-1 0 0,0-2 1 0 0,-1-2 0 0 0,-1-2-1 0 0,45-33 1 0 0,-61 37-39 0 0,-1 0 0 0 0,-2-2 0 0 0,40-40 0 0 0,-56 49-26 0 0,0 0 0 0 0,-1 0 0 0 0,0-1-1 0 0,-1 0 1 0 0,0-1 0 0 0,-2 0 0 0 0,1 0 0 0 0,-2 0 0 0 0,8-30 0 0 0,-10 27 11 0 0,-2-1 0 0 0,0 1 1 0 0,-1-1-1 0 0,0 0 1 0 0,-2 0-1 0 0,0 0 0 0 0,-1 1 1 0 0,-1-1-1 0 0,-7-23 0 0 0,-3-1 33 0 0,-2 0-1 0 0,-36-71 0 0 0,12 44-18 0 0,-3 2-1 0 0,-71-89 1 0 0,75 112-45 0 0,-1 2 1 0 0,-3 2-1 0 0,-1 2 1 0 0,-86-60-1 0 0,97 77-693 0 0,-1 2 0 0 0,-1 1-1 0 0,-1 1 1 0 0,0 2 0 0 0,-1 2 0 0 0,-58-15-1 0 0,32 14-8229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5:27.276"/>
    </inkml:context>
    <inkml:brush xml:id="br0">
      <inkml:brushProperty name="width" value="0.1" units="cm"/>
      <inkml:brushProperty name="height" value="0.1" units="cm"/>
      <inkml:brushProperty name="color" value="#E71224"/>
    </inkml:brush>
  </inkml:definitions>
  <inkml:trace contextRef="#ctx0" brushRef="#br0">2084 313 11311 0 0,'1'-22'439'0'0,"-2"14"-280"0"0,1 0 0 0 0,1 1-1 0 0,0-1 1 0 0,3-12-1 0 0,-3 16 17 0 0,2 1 0 0 0,-1-1 0 0 0,0 1 0 0 0,1-1 0 0 0,-1 1 0 0 0,1 0 1 0 0,0 0-1 0 0,0 0 0 0 0,1 0 0 0 0,5-4 0 0 0,-36-23 67 0 0,17 19 185 0 0,0 1-1 0 0,-1 0 0 0 0,0 1 1 0 0,-1 0-1 0 0,0 0 1 0 0,0 2-1 0 0,-1-1 0 0 0,0 2 1 0 0,-1 0-1 0 0,1 0 0 0 0,-23-5 1 0 0,-14-2 358 0 0,-99-10 0 0 0,124 20-860 0 0,-223-21 143 0 0,168 20-8 0 0,-91 7 0 0 0,-109 29 199 0 0,227-21-228 0 0,0 1 0 0 0,0 3 1 0 0,-58 26-1 0 0,63-22-8 0 0,16-7 3 0 0,-42 24 0 0 0,22-5 65 0 0,1 2 1 0 0,2 2 0 0 0,-48 45-1 0 0,73-58-73 0 0,1 2 0 0 0,1 1 0 0 0,2 0 0 0 0,0 2 0 0 0,2 0-1 0 0,0 1 1 0 0,-17 39 0 0 0,21-33 13 0 0,0 1-1 0 0,3 0 1 0 0,0 1-1 0 0,3 0 1 0 0,-5 40-1 0 0,11-51 27 0 0,0 0 0 0 0,2 0 0 0 0,1 0 0 0 0,1 0 0 0 0,1 0 0 0 0,1 0 0 0 0,1 0 0 0 0,13 33 0 0 0,73 161 796 0 0,-69-178-685 0 0,1 0 0 0 0,2-2 0 0 0,32 39 0 0 0,-40-57-120 0 0,1-1-1 0 0,0-1 0 0 0,2 0 0 0 0,0-1 1 0 0,1-2-1 0 0,34 22 0 0 0,-4-8-6 0 0,-3-1 156 0 0,1-1 1 0 0,1-3 0 0 0,62 21 0 0 0,-69-34-104 0 0,-1-2-1 0 0,2-1 1 0 0,-1-3 0 0 0,76 2-1 0 0,176-27 238 0 0,-275 17-298 0 0,42-5 66 0 0,-1-2-1 0 0,-1-3 1 0 0,0-3 0 0 0,-1-2-1 0 0,90-40 1 0 0,251-154 256 0 0,-377 198-324 0 0,0-2-1 0 0,-1 0 1 0 0,32-31 0 0 0,-46 38-7 0 0,-1 0 1 0 0,1 0-1 0 0,-2-1 1 0 0,1 0-1 0 0,-1-1 0 0 0,-1 1 1 0 0,1-1-1 0 0,-2 0 1 0 0,1 0-1 0 0,-2-1 0 0 0,5-15 1 0 0,-3-2 23 0 0,0 1 1 0 0,-2-1 0 0 0,-2 0-1 0 0,0 1 1 0 0,-2-1-1 0 0,0 0 1 0 0,-3 1 0 0 0,-6-34-1 0 0,3 38-24 0 0,0-1 0 0 0,-1 1-1 0 0,-1 0 1 0 0,-2 0 0 0 0,0 1 0 0 0,-1 1-1 0 0,-1 0 1 0 0,-1 1 0 0 0,-25-28-1 0 0,7 14-11 0 0,-2 2-1 0 0,-2 1 0 0 0,-53-35 1 0 0,-127-64 17 0 0,149 94-29 0 0,-73-27 0 0 0,109 51 0 0 0,0 2 0 0 0,0 2 0 0 0,-1 0 0 0 0,-65-5 0 0 0,63 12-619 0 0,-1 1-1 0 0,1 2 1 0 0,-1 1 0 0 0,-54 13-1 0 0,26 0-2850 0 0,-92 39 0 0 0,81-26-4629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5:42.971"/>
    </inkml:context>
    <inkml:brush xml:id="br0">
      <inkml:brushProperty name="width" value="0.1" units="cm"/>
      <inkml:brushProperty name="height" value="0.1" units="cm"/>
      <inkml:brushProperty name="color" value="#E71224"/>
    </inkml:brush>
  </inkml:definitions>
  <inkml:trace contextRef="#ctx0" brushRef="#br0">96 1606 3767 0 0,'-2'-14'384'0'0,"4"9"-172"0"0,1 9-120 0 0,-3-3-80 0 0,0 0 0 0 0,0 0 0 0 0,0-1-1 0 0,0 1 1 0 0,0 0 0 0 0,0-1 0 0 0,0 1-1 0 0,0 0 1 0 0,-1-1 0 0 0,1 1 0 0 0,0 0-1 0 0,-1-1 1 0 0,1 1 0 0 0,0 0 0 0 0,-1-1-1 0 0,1 1 1 0 0,0-1 0 0 0,-1 1 0 0 0,1-1-1 0 0,-1 1 1 0 0,1-1 0 0 0,-1 1 0 0 0,-1 0-1 0 0,-14 9 579 0 0,-7-7 2078 0 0,22-3-2460 0 0,-1 0 0 0 0,0 0 0 0 0,1 0 0 0 0,-1 0 0 0 0,0 0 1 0 0,1 0-1 0 0,-1 1 0 0 0,0-1 0 0 0,1 0 0 0 0,-1 1 0 0 0,0 0 0 0 0,1-1 0 0 0,-1 1 1 0 0,1 0-1 0 0,-1-1 0 0 0,1 1 0 0 0,0 0 0 0 0,-1 0 0 0 0,1 0 0 0 0,0 1 0 0 0,0-1 0 0 0,-1 0 1 0 0,1 0-1 0 0,0 1 0 0 0,-1 2 0 0 0,-1 1-33 0 0,1 0 1 0 0,1 0-1 0 0,-1 0 0 0 0,1 1 1 0 0,0-1-1 0 0,0 1 0 0 0,0-1 0 0 0,1 1 1 0 0,-1-1-1 0 0,2 1 0 0 0,-1-1 1 0 0,1 7-1 0 0,2 1 444 0 0,0-1-1 0 0,0 1 1 0 0,11 23-1 0 0,0-6 814 0 0,-5-10 168 0 0,11 34 0 0 0,-18-49-1484 0 0,-1 0 0 0 0,1 1-1 0 0,0-1 1 0 0,1-1 0 0 0,-1 1-1 0 0,1 0 1 0 0,0-1 0 0 0,4 6-1 0 0,-5-8-83 0 0,1 1 0 0 0,-1-1 0 0 0,1 0 0 0 0,-1 0 0 0 0,1 0 0 0 0,0 0 0 0 0,0-1 0 0 0,0 1 0 0 0,0-1 0 0 0,0 1-1 0 0,0-1 1 0 0,0 0 0 0 0,0 0 0 0 0,6 0 0 0 0,8 1 330 0 0,1-1 0 0 0,31-4 0 0 0,-30 2-185 0 0,0 0 0 0 0,27 3 0 0 0,69 2-84 0 0,-27-2-16 0 0,10 1 96 0 0,19 1 107 0 0,-5 14-228 0 0,2 1-24 0 0,63-17 182 0 0,-11-1-1 0 0,-153 0-192 0 0,61 5 57 0 0,1-3 0 0 0,119-10 1 0 0,-116-2-25 0 0,0 4 1 0 0,1 4 0 0 0,-1 3-1 0 0,97 15 1 0 0,-123-12-32 0 0,-1-1-1 0 0,62-4 1 0 0,103-18 94 0 0,95 0-10 0 0,-212 22-95 0 0,-18 0 11 0 0,0-4-1 0 0,98-11 1 0 0,59-14 45 0 0,-175 22-32 0 0,113 10 0 0 0,-74 0-8 0 0,126-9 1 0 0,-74-1-10 0 0,-50 6-15 0 0,127 20 0 0 0,-202-21 15 0 0,0-1-1 0 0,0-2 1 0 0,-1-1-1 0 0,1-1 1 0 0,33-8-1 0 0,61-5 27 0 0,35 9 23 0 0,-148 7-64 0 0,1 1 0 0 0,0 0 0 0 0,0 0 0 0 0,0 1 0 0 0,14 5 0 0 0,29 4 0 0 0,50-8 64 0 0,2 3-64 0 0,-53-2 0 0 0,88 1 0 0 0,-74-5 0 0 0,0 3 0 0 0,-1 3 0 0 0,119 25 0 0 0,-148-22 0 0 0,0-3 0 0 0,51 4 0 0 0,76-7 0 0 0,-69 2 0 0 0,135 23 0 0 0,-160-18 0 0 0,-17-5 0 0 0,73-2 0 0 0,-88-3 0 0 0,311 13 0 0 0,-300-10 0 0 0,-6 0 0 0 0,58 11 0 0 0,28 10 0 0 0,-74-17 0 0 0,0-3 0 0 0,58-2 0 0 0,-70 1 0 0 0,-1 1 0 0 0,1 2 0 0 0,68 20 0 0 0,-18-4 0 0 0,-54-14 0 0 0,-9-3 0 0 0,0 2 0 0 0,-1 1 0 0 0,0 1 0 0 0,31 14 0 0 0,-49-17 0 0 0,-1 1 0 0 0,1 1 0 0 0,-2 0 0 0 0,15 13 0 0 0,11 10 0 0 0,-8-10 0 0 0,-13-12 0 0 0,-1 1 0 0 0,0 0 0 0 0,-1 1 0 0 0,0 1 0 0 0,-1 0 0 0 0,15 20 0 0 0,-24-27 0 0 0,0 0 0 0 0,0 0 0 0 0,0 0 0 0 0,-1 0 0 0 0,0 0 0 0 0,0 0 0 0 0,0 1 0 0 0,0-1 0 0 0,-1 0 0 0 0,0 1 0 0 0,0-1 0 0 0,-1 0 0 0 0,1 1 0 0 0,-3 9 0 0 0,1-8 0 0 0,1-1 0 0 0,0 1 0 0 0,1 0 0 0 0,0 0 0 0 0,0 0 0 0 0,0-1 0 0 0,1 1 0 0 0,2 11 0 0 0,17 33 0 0 0,-13-36 0 0 0,0 1 0 0 0,-2-1 0 0 0,6 27 0 0 0,3 26 0 0 0,-6-31 0 0 0,4 52 0 0 0,-1 70 0 0 0,-11-136 0 0 0,0 0 0 0 0,-5 26 0 0 0,3-30 0 0 0,0 1 0 0 0,1-1 0 0 0,3 35 0 0 0,0-43 0 0 0,0 0 0 0 0,1 0 0 0 0,0 0 0 0 0,0-1 0 0 0,1 1 0 0 0,0-1 0 0 0,1 0 0 0 0,10 16 0 0 0,-2 1 0 0 0,-11-23 0 0 0,-1-1 0 0 0,1 1 0 0 0,0 0 0 0 0,0 0 0 0 0,0-1 0 0 0,1 1 0 0 0,4 5 0 0 0,13 7 33 0 0,0 0 0 0 0,2-1 0 0 0,0-2 0 0 0,0 0 0 0 0,25 10 0 0 0,-37-18-31 0 0,1 0 25 0 0,1 0 1 0 0,-1-1-1 0 0,1-1 1 0 0,0 0-1 0 0,20 3 0 0 0,62 0 233 0 0,-43-5-204 0 0,103-1-7 0 0,-97-2-9 0 0,96 9-1 0 0,106 40-39 0 0,-237-42 0 0 0,25 5 0 0 0,-1 0 0 0 0,63 6 0 0 0,-77-13 0 0 0,280 29 0 0 0,39 28 0 0 0,70-14 64 0 0,-369-43-64 0 0,276 9 0 0 0,-46-9 0 0 0,-194-1 0 0 0,157 8 0 0 0,-82-10 0 0 0,-28-1 0 0 0,94-3 21 0 0,-28-2 11 0 0,5 4-18 0 0,-63 0-17 0 0,311-14 3 0 0,-85 1 0 0 0,6 17 0 0 0,2-17 0 0 0,-181 1 18 0 0,166-16 28 0 0,-256 19-46 0 0,162 5 0 0 0,-164 8 4 0 0,0-3-1 0 0,124-19 1 0 0,-109 6 22 0 0,214 0 1 0 0,119 10-27 0 0,-251 0 0 0 0,182-25 0 0 0,46-4 20 0 0,1 26 25 0 0,65-3-46 0 0,-298-10 1 0 0,-125 10 0 0 0,0 3 0 0 0,76 3 0 0 0,-10 13 0 0 0,100 3 0 0 0,230 2 0 0 0,-57 10 0 0 0,-85-8 0 0 0,128-19 0 0 0,-170-6 0 0 0,268 0 0 0 0,-228 2 0 0 0,226 7 0 0 0,-344 16 0 0 0,146 5 0 0 0,-98-15 0 0 0,60-1 0 0 0,106 2 0 0 0,-225-2 0 0 0,38-10 6 0 0,80 3 52 0 0,-298 4-58 0 0,75 2 0 0 0,-78-4 0 0 0,0-1 0 0 0,0 0 0 0 0,0 0 0 0 0,0-1 0 0 0,13-5 0 0 0,-24 7 0 0 0,0 0 0 0 0,0 0 0 0 0,0 0 0 0 0,0 0 0 0 0,0-1 0 0 0,-1 1 0 0 0,1-1 0 0 0,0 1 0 0 0,0 0 0 0 0,0-1 0 0 0,0 1 0 0 0,-1-1 0 0 0,1 0 0 0 0,0 1 0 0 0,-1-1 0 0 0,1 0 0 0 0,0 1 0 0 0,-1-1 0 0 0,1 0 0 0 0,-1 0 0 0 0,1 1 0 0 0,-1-1 0 0 0,1 0 0 0 0,-1 0 0 0 0,0 0 0 0 0,1 0 0 0 0,-1 0 0 0 0,0 0 0 0 0,1-1 0 0 0,-2 2 0 0 0,1-1 0 0 0,-1 0 0 0 0,1 0 0 0 0,-1 0 0 0 0,1 0 0 0 0,-1 0 0 0 0,1 0 0 0 0,-1 1 0 0 0,0-1 0 0 0,1 0 0 0 0,-1 0 0 0 0,0 1 0 0 0,0-1 0 0 0,0 1 0 0 0,1-1 0 0 0,-1 0 0 0 0,0 1 0 0 0,0 0 0 0 0,0-1 0 0 0,0 1 0 0 0,0-1 0 0 0,0 1 0 0 0,0 0 0 0 0,0 0 0 0 0,-1 0 0 0 0,-13-3 0 0 0,0 2 0 0 0,0 0 0 0 0,0 1 0 0 0,-25 3 0 0 0,-1 0 0 0 0,-120 0 0 0 0,-132 6 0 0 0,-56 0 0 0 0,-1-20 0 0 0,228 7 0 0 0,-5-1 0 0 0,-385-9 0 0 0,85 12 0 0 0,-331-14 0 0 0,421 14 0 0 0,173 3 0 0 0,-94-16 0 0 0,34-1 0 0 0,-248-9 0 0 0,33 9 0 0 0,181 13 0 0 0,-214 4 0 0 0,220-1 0 0 0,-5 1 0 0 0,-99 24 0 0 0,105-23 0 0 0,-2 0 0 0 0,108 6 0 0 0,-181-12 0 0 0,201-4 0 0 0,-138 10 0 0 0,-92 2 0 0 0,243-3 0 0 0,-216 30 0 0 0,-28-13 0 0 0,165-14 0 0 0,-469 37 0 0 0,294-17 0 0 0,108-24 0 0 0,105-4 0 0 0,-202 13 0 0 0,3 1 0 0 0,119-6 0 0 0,-125-3 0 0 0,-172 8 0 0 0,441-8 0 0 0,-1-4 0 0 0,-94-16 0 0 0,99 9 0 0 0,17 5 0 0 0,-75 4 0 0 0,-70 13 0 0 0,144-7 0 0 0,-140 1 0 0 0,-21 1 0 0 0,-250 19 0 0 0,212-15 0 0 0,-45-1 0 0 0,-145 6 0 0 0,361-6 0 0 0,-152 6 0 0 0,18-12 0 0 0,228-5 0 0 0,11-2 0 0 0,11-1 0 0 0,-4 2 0 0 0,0 2 0 0 0,1 0 0 0 0,-1 0 0 0 0,0 1 0 0 0,1 1 0 0 0,18 5 0 0 0,-15-3 0 0 0,393 42 0 0 0,-373-43 0 0 0,161 4 0 0 0,-24-6 0 0 0,21-1 0 0 0,511-6 0 0 0,-252 5 0 0 0,-126-2 0 0 0,377 8 0 0 0,-31 37 0 0 0,-220-21 0 0 0,-214-14 0 0 0,213-1 0 0 0,-129-3 0 0 0,50-7 0 0 0,-100-1 0 0 0,173-4 0 0 0,-113 0 0 0 0,72-5 0 0 0,95 0 0 0 0,-314 13 0 0 0,4 1 0 0 0,30 11 0 0 0,152 1 0 0 0,-97-15 0 0 0,213-9 0 0 0,23 1 0 0 0,-511 11 0 0 0,378-9 0 0 0,-146 1 0 0 0,376-16 0 0 0,-524 20 0 0 0,735-18 0 0 0,-514 24 0 0 0,179-1 0 0 0,-159-28 0 0 0,21 0 0 0 0,-301 27 0 0 0,264-12 0 0 0,-271 7 0 0 0,333-33 0 0 0,-127 12 0 0 0,22-1 0 0 0,-95 15 0 0 0,90-3 0 0 0,141 8 0 0 0,-301 5 0 0 0,116-18 0 0 0,-186 13 7 0 0,0-1-1 0 0,0-1 1 0 0,-1-3 0 0 0,0 0-1 0 0,-1-2 1 0 0,0-1 0 0 0,36-25-1 0 0,53-42 9 0 0,-108 73-8 0 0,5-5-1 0 0,-1 0 1 0 0,0-1 0 0 0,0-1-1 0 0,-2-1 1 0 0,0 0 0 0 0,-1-1-1 0 0,0-1 1 0 0,-2 0 0 0 0,0 0-1 0 0,-1-1 1 0 0,-1-1 0 0 0,-1 0-1 0 0,-1 0 1 0 0,-1-1 0 0 0,5-24-1 0 0,-8 26-1 0 0,-1 0 0 0 0,-1 0 0 0 0,0 0 1 0 0,-1 0-1 0 0,-2 0 0 0 0,0 0 0 0 0,-1-1 0 0 0,-6-26 0 0 0,4 32-3 0 0,0 0 1 0 0,-1 0-1 0 0,-1 0 0 0 0,0 0 1 0 0,-1 1-1 0 0,-1 0 1 0 0,0 1-1 0 0,-1 0 1 0 0,0 0-1 0 0,-1 0 1 0 0,-15-13-1 0 0,9 10-2 0 0,1 1 0 0 0,0 1 0 0 0,-24-16 0 0 0,14 13 0 0 0,-1 0 0 0 0,-1 2 0 0 0,0 1 0 0 0,-34-12 0 0 0,-214-81-64 0 0,-21-30 64 0 0,255 121 0 0 0,-1 2 0 0 0,-72-15 0 0 0,-90-3 0 0 0,79 14 0 0 0,-431-46 0 0 0,199 31 0 0 0,-53 11 0 0 0,69 7 0 0 0,-129-10 0 0 0,166 4 0 0 0,32 1 0 0 0,-215-11 0 0 0,363 24 0 0 0,-153 11 0 0 0,-97-4-64 0 0,65 3 64 0 0,-47-3 0 0 0,-49 4 0 0 0,-50 0 0 0 0,106 4 0 0 0,56 3 0 0 0,-152-1 0 0 0,310 0 0 0 0,-148-9 0 0 0,-37 10 0 0 0,26 0 0 0 0,-289 3 0 0 0,268-9 0 0 0,21-1 0 0 0,-71 3 0 0 0,244-8 0 0 0,-142 17 0 0 0,137-5 0 0 0,27-9 0 0 0,-103-10 0 0 0,-28 0 0 0 0,-158 21 0 0 0,283-17 0 0 0,11 0 0 0 0,-154 12 0 0 0,-76-1 0 0 0,224-11 0 0 0,0 4 0 0 0,-134 18 0 0 0,170-8 0 0 0,-43 7 0 0 0,-123 3 0 0 0,89-11 0 0 0,28-1 0 0 0,-119 9 0 0 0,-365-8 0 0 0,496-10 0 0 0,-52-2 0 0 0,-159-21 0 0 0,247 23 0 0 0,-79 8 0 0 0,-6 0 0 0 0,-72-20 0 0 0,-169 1 0 0 0,163 9 0 0 0,-131-14 0 0 0,194 7 0 0 0,103 6 0 0 0,-150-16 0 0 0,79 7 0 0 0,-175-3 0 0 0,175 11 0 0 0,-70 3 0 0 0,156 3 0 0 0,-73-7 0 0 0,-1-1 0 0 0,65 5 0 0 0,-26 1 0 0 0,-7 6 0 0 0,-13-3 0 0 0,75 0 0 0 0,-1 0 0 0 0,-30 6 0 0 0,31-5 0 0 0,1-1 0 0 0,-1-1 0 0 0,0-1 0 0 0,-41-6 0 0 0,63 6 0 0 0,0 0 0 0 0,1 0 0 0 0,-1 1 0 0 0,-7 1 0 0 0,8-1 0 0 0,0 0 0 0 0,0-1 0 0 0,0 1 0 0 0,0-1 0 0 0,0 0 0 0 0,0 0 0 0 0,-7-1 0 0 0,10 1 0 0 0,0-1 0 0 0,0 1 0 0 0,0 0 0 0 0,0-1 0 0 0,1 1 0 0 0,-1-1 0 0 0,0 1 0 0 0,0-1 0 0 0,1 0 0 0 0,-1 1 0 0 0,0-1 0 0 0,1 0 0 0 0,-1 1 0 0 0,0-1 0 0 0,1 0 0 0 0,-1 0 0 0 0,0-1 0 0 0,1 1 0 0 0,-1 0 0 0 0,1 0 0 0 0,-1 0 0 0 0,1 0 0 0 0,-1 1 0 0 0,0-1 0 0 0,1 0 0 0 0,-1 0 0 0 0,0 1 0 0 0,0-1 0 0 0,1 1 0 0 0,-1-1 0 0 0,0 0 0 0 0,0 1 0 0 0,0-1 0 0 0,0 1 0 0 0,0 0 0 0 0,0-1 0 0 0,-1 1 0 0 0,-82-24 0 0 0,7 3 0 0 0,74 20 0 0 0,0 0 0 0 0,0 1 0 0 0,0-1 0 0 0,0-1 0 0 0,0 1 0 0 0,0 0 0 0 0,0-1 0 0 0,0 1 0 0 0,1-1 0 0 0,-1 0 0 0 0,1 0 0 0 0,-4-3 0 0 0,6 4 0 0 0,-1 0 0 0 0,0 0 0 0 0,0 0 0 0 0,1-1 0 0 0,-1 1 0 0 0,0 0 0 0 0,1 0 0 0 0,-1-1 0 0 0,1 1 0 0 0,0-1 0 0 0,-1 1 0 0 0,1 0 0 0 0,0-1 0 0 0,0 1 0 0 0,0-1 0 0 0,0 1 0 0 0,0-1 0 0 0,0 1 0 0 0,1 0 0 0 0,-1-1 0 0 0,0 1 0 0 0,1-1 0 0 0,-1 1 0 0 0,1 0 0 0 0,-1-1 0 0 0,1 1 0 0 0,0 0 0 0 0,1-2 0 0 0,10-16 0 0 0,30-35 0 0 0,-25 34 0 0 0,6-3 0 0 0,-19 19 0 0 0,1 0 0 0 0,-1-1 0 0 0,0 1 0 0 0,0-1 0 0 0,-1 0 0 0 0,6-8 0 0 0,13-30-2 0 0,-16 34 4 0 0,-1 0-1 0 0,-1 0 0 0 0,1 0 0 0 0,-1 0 0 0 0,-1-1 0 0 0,0 1 0 0 0,0-1 0 0 0,-1 0 0 0 0,0 0 1 0 0,0-11-1 0 0,-3-1 6 0 0,0-1 1 0 0,-2 1 0 0 0,-1 0-1 0 0,0 0 1 0 0,-2 0-1 0 0,-8-21 1 0 0,6 15-8 0 0,2 1 0 0 0,1-1 0 0 0,1 0 0 0 0,0-46 0 0 0,1 29 0 0 0,1 1 0 0 0,1 16 0 0 0,-1 1 0 0 0,-10-47 0 0 0,0 22 0 0 0,2 8 0 0 0,-16-43 0 0 0,21 74 0 0 0,-1-1 0 0 0,0 1 0 0 0,-1 0 0 0 0,-1 0 0 0 0,0 1 0 0 0,0 0 0 0 0,-13-13 0 0 0,4 6 0 0 0,-1 1 0 0 0,-1 0 0 0 0,-41-27 0 0 0,23 21 0 0 0,11 6 0 0 0,-2 1 0 0 0,0 1 0 0 0,-44-17 0 0 0,14 13 0 0 0,0 1 0 0 0,-1 4 0 0 0,0 2 0 0 0,-1 3 0 0 0,-86-4 0 0 0,-415-24 0 0 0,514 34 0 0 0,-112-5 0 0 0,74 6 0 0 0,-98-17 0 0 0,-80-27 0 0 0,94 24 0 0 0,49 7 0 0 0,-353-72 0 0 0,290 56 0 0 0,-7-1 0 0 0,-35-15 0 0 0,54 13 0 0 0,85 19 0 0 0,-94-4 0 0 0,101 13 0 0 0,-106-14 0 0 0,-269-15 0 0 0,246 42 0 0 0,202-6 0 0 0,-204 1 0 0 0,47-1 0 0 0,133 0 0 0 0,-199 14 0 0 0,-57 20 0 0 0,-50 20 0 0 0,288-45 0 0 0,13-3 0 0 0,-145 25 0 0 0,107-20 0 0 0,1 2 0 0 0,0 4 0 0 0,-128 48 0 0 0,174-54-8 0 0,0 1 0 0 0,1 2 0 0 0,-45 30 0 0 0,58-35 4 0 0,0 2 1 0 0,0-1-1 0 0,1 2 1 0 0,0-1-1 0 0,1 1 1 0 0,1 1-1 0 0,0 0 1 0 0,-12 22-1 0 0,5-1-5 0 0,2 1-1 0 0,2 0 1 0 0,1 1-1 0 0,2 0 1 0 0,-8 63-1 0 0,0 189-59 0 0,16-242 67 0 0,13 245-62 0 0,-5-231 64 0 0,3 0 0 0 0,3-1 0 0 0,2 0 0 0 0,2-1 0 0 0,39 86 0 0 0,-48-130 0 0 0,0-1 0 0 0,0 1 0 0 0,1-1 0 0 0,1 0 0 0 0,0-1 0 0 0,1 0 0 0 0,0-1 0 0 0,1 0 0 0 0,0-1 0 0 0,1 0 0 0 0,24 13 0 0 0,9 2 0 0 0,1-2 0 0 0,61 20 0 0 0,-94-38 0 0 0,29 10 0 0 0,1-2 0 0 0,0-2 0 0 0,1-2 0 0 0,0-2 0 0 0,1-2 0 0 0,65 0 0 0 0,-107-5-30 0 0,11-1 48 0 0,1 2-1 0 0,0-1 1 0 0,-1 2-1 0 0,29 6 0 0 0,-41-7-90 0 0,0 0 0 0 0,1 0 0 0 0,-1 0 0 0 0,0 1 0 0 0,0-1 0 0 0,0 1 0 0 0,0 0 0 0 0,-1 0 0 0 0,1 0 0 0 0,0 0 0 0 0,-1 0 0 0 0,1 0 0 0 0,-1 1 0 0 0,0-1 0 0 0,0 1-1 0 0,0 0 1 0 0,0-1 0 0 0,0 1 0 0 0,-1 0 0 0 0,1 0 0 0 0,-1 0 0 0 0,0 0 0 0 0,0 1 0 0 0,0-1 0 0 0,0 0 0 0 0,0 0 0 0 0,-1 1 0 0 0,1 6 0 0 0,-2 2-540 0 0,1 1 0 0 0,-2-1 0 0 0,0 1 1 0 0,0-1-1 0 0,-1 1 0 0 0,-8 21 0 0 0,-10 14-1780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0:44.848"/>
    </inkml:context>
    <inkml:brush xml:id="br0">
      <inkml:brushProperty name="width" value="0.1" units="cm"/>
      <inkml:brushProperty name="height" value="0.1" units="cm"/>
      <inkml:brushProperty name="color" value="#F4F91B"/>
    </inkml:brush>
  </inkml:definitions>
  <inkml:trace contextRef="#ctx0" brushRef="#br0">1028 45 6447 0 0,'-1'-2'48'0'0,"-1"-1"-1"0"0,0 1 0 0 0,1 0 1 0 0,-1 0-1 0 0,0 0 0 0 0,0 0 1 0 0,0 0-1 0 0,-1 1 0 0 0,1-1 1 0 0,0 1-1 0 0,-1-1 1 0 0,1 1-1 0 0,-1 0 0 0 0,1 0 1 0 0,-1 0-1 0 0,0 0 0 0 0,1 0 1 0 0,-1 0-1 0 0,-5 0 0 0 0,-1 1 375 0 0,0 1 1 0 0,0-1-1 0 0,0 1 0 0 0,-16 4 0 0 0,-1 1 202 0 0,-42 6-307 0 0,16-2-191 0 0,-1-2 0 0 0,-86 1-1 0 0,69-13-10 0 0,-125-25 0 0 0,98 12-25 0 0,-64 2-119 0 0,106 15-134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0:45.590"/>
    </inkml:context>
    <inkml:brush xml:id="br0">
      <inkml:brushProperty name="width" value="0.1" units="cm"/>
      <inkml:brushProperty name="height" value="0.1" units="cm"/>
      <inkml:brushProperty name="color" value="#F4F91B"/>
    </inkml:brush>
  </inkml:definitions>
  <inkml:trace contextRef="#ctx0" brushRef="#br0">3001 125 919 0 0,'-6'1'468'0'0,"1"0"-1"0"0,-1 0 1 0 0,0 0 0 0 0,-1 0-1 0 0,1-1 1 0 0,0 0-1 0 0,0-1 1 0 0,0 1-1 0 0,-8-3 1 0 0,-4 1 40 0 0,-42-6 1272 0 0,-26-2 216 0 0,-13 5-725 0 0,-47-1-234 0 0,42 1-132 0 0,-136-23 0 0 0,-64-5 569 0 0,42 19-715 0 0,-273-1-158 0 0,416 19-582 0 0,-312 21-464 0 0,134 15-4202 0 0,227-29 3172 0 0,-92 11-2233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0:48.636"/>
    </inkml:context>
    <inkml:brush xml:id="br0">
      <inkml:brushProperty name="width" value="0.1" units="cm"/>
      <inkml:brushProperty name="height" value="0.1" units="cm"/>
      <inkml:brushProperty name="color" value="#F4F91B"/>
    </inkml:brush>
  </inkml:definitions>
  <inkml:trace contextRef="#ctx0" brushRef="#br0">2658 159 455 0 0,'-5'-14'-806'0'0,"4"12"1364"0"0,1 0 2 0 0,-1 0 0 0 0,0 0 0 0 0,1 0 0 0 0,-1 0 0 0 0,1 0-1 0 0,-1 0 1 0 0,1 0 0 0 0,0-1 0 0 0,0 1 0 0 0,0 0 0 0 0,0 0-1 0 0,0 0 1 0 0,1 0 0 0 0,-1 0 0 0 0,2-3 0 0 0,0 0-524 0 0,0 1 0 0 0,-1-1 0 0 0,1 0 1 0 0,-1 1-1 0 0,0-1 0 0 0,0 0 0 0 0,0 0 1 0 0,-1 0-1 0 0,1-7 0 0 0,-2 10-16 0 0,1 0 0 0 0,-1 0 1 0 0,1 0-1 0 0,-1 0 0 0 0,0 0 0 0 0,0 0 0 0 0,0 0 0 0 0,0 0 1 0 0,0 0-1 0 0,0 1 0 0 0,0-1 0 0 0,-1 0 0 0 0,1 1 0 0 0,-1-1 1 0 0,1 1-1 0 0,-1-1 0 0 0,1 1 0 0 0,-1 0 0 0 0,0-1 0 0 0,0 1 1 0 0,0 0-1 0 0,0 0 0 0 0,1 0 0 0 0,-4 0 0 0 0,-4-2 173 0 0,1 1-1 0 0,-1 0 0 0 0,0 0 1 0 0,0 1-1 0 0,0 0 0 0 0,-1 0 1 0 0,1 1-1 0 0,0 0 0 0 0,0 1 0 0 0,0 0 1 0 0,0 1-1 0 0,0 0 0 0 0,0 0 1 0 0,0 1-1 0 0,0 0 0 0 0,-10 5 1 0 0,-14 5-128 0 0,0-1 1 0 0,-1-2 0 0 0,-1-1 0 0 0,1-2 0 0 0,-55 4-1 0 0,-373-7 2222 0 0,218-20-1512 0 0,23 0-326 0 0,146 12-412 0 0,-301-4 315 0 0,280 10-234 0 0,-183 30 0 0 0,-62 34-1294 0 0,228-44-128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0:50.995"/>
    </inkml:context>
    <inkml:brush xml:id="br0">
      <inkml:brushProperty name="width" value="0.1" units="cm"/>
      <inkml:brushProperty name="height" value="0.1" units="cm"/>
      <inkml:brushProperty name="color" value="#F4F91B"/>
    </inkml:brush>
  </inkml:definitions>
  <inkml:trace contextRef="#ctx0" brushRef="#br0">3703 68 6127 0 0,'-10'-19'640'0'0,"6"15"-394"0"0,0 0 0 0 0,0 0 1 0 0,0 0-1 0 0,-1 0 0 0 0,0 1 0 0 0,0-1 0 0 0,0 1 0 0 0,0 0 0 0 0,0 1 0 0 0,0-1 0 0 0,-1 1 0 0 0,1 0 0 0 0,-1 1 0 0 0,0-1 0 0 0,0 1 0 0 0,-7-1 0 0 0,-14 2 75 0 0,0 0 0 0 0,0 1 0 0 0,-52 11 0 0 0,22-4-124 0 0,-57 9 212 0 0,-155 12 670 0 0,-210 1 649 0 0,37-2-560 0 0,129-4-547 0 0,8 0-186 0 0,-237 7 51 0 0,286-17-367 0 0,-102 10-950 0 0,211-9-3431 0 0,-10 3-1490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0:54.094"/>
    </inkml:context>
    <inkml:brush xml:id="br0">
      <inkml:brushProperty name="width" value="0.1" units="cm"/>
      <inkml:brushProperty name="height" value="0.1" units="cm"/>
      <inkml:brushProperty name="color" value="#F4F91B"/>
    </inkml:brush>
  </inkml:definitions>
  <inkml:trace contextRef="#ctx0" brushRef="#br0">774 209 2759 0 0,'70'-33'680'0'0,"-59"28"474"0"0,15-9-124 0 0,-25 14-955 0 0,0-1 0 0 0,0 0 0 0 0,1 0 0 0 0,-1 0 0 0 0,0 0 0 0 0,0 0 0 0 0,0 0 0 0 0,0 0 0 0 0,0-1 0 0 0,-1 1 0 0 0,1 0 0 0 0,0 0 0 0 0,0-1 0 0 0,-1 1 0 0 0,1-3 0 0 0,-1 3-6 0 0,0 1 0 0 0,0-1 0 0 0,0 0 0 0 0,0 0 0 0 0,0 0 0 0 0,0 1 0 0 0,-1-1 0 0 0,1 0 0 0 0,0 0 0 0 0,-1 1-1 0 0,1-1 1 0 0,0 0 0 0 0,-1 1 0 0 0,1-1 0 0 0,-1 0 0 0 0,1 1 0 0 0,-1-1 0 0 0,0 0 0 0 0,0 0 0 0 0,-16-12 895 0 0,11 8-508 0 0,-14-13 1446 0 0,-24-16 1 0 0,36 28-1603 0 0,-1 1 0 0 0,0 1-1 0 0,1-1 1 0 0,-2 2 0 0 0,1-1 0 0 0,-13-2 0 0 0,-11-1 64 0 0,0 2-1 0 0,0 1 1 0 0,-62 1-1 0 0,-101 20-77 0 0,119-5-1079 0 0,-120 37-1 0 0,135-31-4846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0:54.771"/>
    </inkml:context>
    <inkml:brush xml:id="br0">
      <inkml:brushProperty name="width" value="0.1" units="cm"/>
      <inkml:brushProperty name="height" value="0.1" units="cm"/>
      <inkml:brushProperty name="color" value="#F4F91B"/>
    </inkml:brush>
  </inkml:definitions>
  <inkml:trace contextRef="#ctx0" brushRef="#br0">3103 50 1839 0 0,'29'-3'3165'0'0,"-27"3"-2461"0"0,-7 1-698 0 0,3-1-89 0 0,-2 0 222 0 0,-1-1-1 0 0,1 1 1 0 0,0-1-1 0 0,0 0 1 0 0,0 0-1 0 0,0-1 1 0 0,0 1-1 0 0,0-1 1 0 0,-5-3-1 0 0,-10-3 573 0 0,5 4-264 0 0,1 0-1 0 0,-1 2 0 0 0,0 0 0 0 0,0 0 0 0 0,0 1 0 0 0,-17 1 0 0 0,-87 11 440 0 0,100-9-807 0 0,-198 34 146 0 0,-15 1-31 0 0,180-32 51 0 0,0-2-1 0 0,-81-5 0 0 0,-107-24 913 0 0,-74-6 157 0 0,63 11-710 0 0,-192-3-161 0 0,-9 36-334 0 0,258 3-821 0 0,64 5-3305 0 0,15 5-1081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07.097"/>
    </inkml:context>
    <inkml:brush xml:id="br0">
      <inkml:brushProperty name="width" value="0.1" units="cm"/>
      <inkml:brushProperty name="height" value="0.1" units="cm"/>
      <inkml:brushProperty name="color" value="#E71224"/>
    </inkml:brush>
  </inkml:definitions>
  <inkml:trace contextRef="#ctx0" brushRef="#br0">1879 153 455 0 0,'0'-1'56'0'0,"0"1"0"0"0,0-1-1 0 0,0 0 1 0 0,-1 1-1 0 0,1-1 1 0 0,0 0 0 0 0,-1 1-1 0 0,1-1 1 0 0,0 0-1 0 0,-1 1 1 0 0,1-1-1 0 0,-1 1 1 0 0,1-1 0 0 0,-1 1-1 0 0,1-1 1 0 0,-1 1-1 0 0,1-1 1 0 0,-1 1 0 0 0,1-1-1 0 0,-1 1 1 0 0,0 0-1 0 0,0-1 1 0 0,-9-9-93 0 0,9 7 167 0 0,-1-1 0 0 0,1 0-1 0 0,-1 1 1 0 0,0-1 0 0 0,0 1 0 0 0,0-1 0 0 0,-1 1 0 0 0,1 0 0 0 0,-5-4-1 0 0,5 6 34 0 0,0-1 0 0 0,0 1 0 0 0,0 0 0 0 0,0 0-1 0 0,0 1 1 0 0,0-1 0 0 0,0 0 0 0 0,0 1 0 0 0,0-1 0 0 0,-1 1-1 0 0,1 0 1 0 0,0 0 0 0 0,0 0 0 0 0,-1 0 0 0 0,1 0-1 0 0,0 0 1 0 0,0 0 0 0 0,-3 1 0 0 0,-30 4 724 0 0,-1-1-1 0 0,0-3 1 0 0,-45-2 0 0 0,20-5-360 0 0,-65-14 0 0 0,26 5 202 0 0,-159-4 1 0 0,98 10-296 0 0,38-2-262 0 0,48 3 11 0 0,-1 3 0 0 0,-104 7-1 0 0,-179 61-3912 0 0,275-44-380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37.191"/>
    </inkml:context>
    <inkml:brush xml:id="br0">
      <inkml:brushProperty name="width" value="0.1" units="cm"/>
      <inkml:brushProperty name="height" value="0.1" units="cm"/>
      <inkml:brushProperty name="color" value="#F4F91B"/>
    </inkml:brush>
  </inkml:definitions>
  <inkml:trace contextRef="#ctx0" brushRef="#br0">3614 46 3511 0 0,'0'-1'150'0'0,"5"-10"23"0"0,-4 7-83 0 0,-4 5 129 0 0,0 0-163 0 0,0-1-1 0 0,1 0 0 0 0,-1 0 0 0 0,0 0 0 0 0,0-1 1 0 0,0 1-1 0 0,0-1 0 0 0,0 1 0 0 0,-4-3 0 0 0,0-1 282 0 0,-1 0-1 0 0,1 1 0 0 0,-1 0 0 0 0,0 0 0 0 0,0 1 0 0 0,0-1 0 0 0,0 2 0 0 0,0-1 0 0 0,0 1 0 0 0,0 0 1 0 0,-13 1-1 0 0,-12 3-61 0 0,0 2 1 0 0,0 0 0 0 0,-31 11-1 0 0,42-11-22 0 0,0-1-1 0 0,0-2 1 0 0,0 0-1 0 0,-1-1 1 0 0,-36-4-1 0 0,-26 2 697 0 0,40 4-522 0 0,0 2 0 0 0,-66 16 0 0 0,-85 35-207 0 0,111-30-217 0 0,42-15 29 0 0,0-2 0 0 0,-1-1 0 0 0,-56 1 0 0 0,-59 9 97 0 0,25-3 46 0 0,37-11 33 0 0,-122-12-1 0 0,201 7-174 0 0,-256 6 609 0 0,178 0-428 0 0,-102-7 0 0 0,34-16-22 0 0,-88-5 266 0 0,-48 33-162 0 0,212-5-229 0 0,38-2-236 0 0,0 2-1 0 0,0 2 1 0 0,-83 23 0 0 0,69-9-693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38.781"/>
    </inkml:context>
    <inkml:brush xml:id="br0">
      <inkml:brushProperty name="width" value="0.1" units="cm"/>
      <inkml:brushProperty name="height" value="0.1" units="cm"/>
      <inkml:brushProperty name="color" value="#F4F91B"/>
    </inkml:brush>
  </inkml:definitions>
  <inkml:trace contextRef="#ctx0" brushRef="#br0">2925 58 3167 0 0,'8'-3'309'0'0,"0"-1"-1"0"0,0 0 0 0 0,-1-1 0 0 0,11-7 1 0 0,-10 6 11 0 0,0 1 1 0 0,0 0 0 0 0,12-5-1 0 0,-15 7 573 0 0,-14 3-179 0 0,-16 5 279 0 0,-63 18 670 0 0,2 0-650 0 0,-106 14-1 0 0,100-27-709 0 0,1-5 0 0 0,0-4 0 0 0,-1-3 0 0 0,-112-19 0 0 0,-145-15 760 0 0,-2 20-230 0 0,142 8-654 0 0,-233-1-52 0 0,301 8-108 0 0,17 1-213 0 0,-218 28 0 0 0,247-12-82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40.449"/>
    </inkml:context>
    <inkml:brush xml:id="br0">
      <inkml:brushProperty name="width" value="0.1" units="cm"/>
      <inkml:brushProperty name="height" value="0.1" units="cm"/>
      <inkml:brushProperty name="color" value="#F4F91B"/>
    </inkml:brush>
  </inkml:definitions>
  <inkml:trace contextRef="#ctx0" brushRef="#br0">1861 164 1839 0 0,'34'-3'1638'0'0,"-29"3"-1351"0"0,1 0 1 0 0,0 0 0 0 0,-1-1-1 0 0,1 0 1 0 0,0 0-1 0 0,7-2 1 0 0,-12 2-274 0 0,-1 1 1 0 0,0 0-1 0 0,1 0 0 0 0,-1 0 1 0 0,0 0-1 0 0,1 0 0 0 0,-1 0 0 0 0,0 0 1 0 0,0-1-1 0 0,1 1 0 0 0,-1 0 1 0 0,0 0-1 0 0,0 0 0 0 0,0-1 1 0 0,1 1-1 0 0,-1 0 0 0 0,0 0 0 0 0,0-1 1 0 0,0 1-1 0 0,1 0 0 0 0,-1 0 1 0 0,0-1-1 0 0,0 1 0 0 0,0 0 1 0 0,0 0-1 0 0,0-1 0 0 0,0 1 0 0 0,0 0 1 0 0,0-1-1 0 0,0 1 0 0 0,0-1 1 0 0,-6-7 614 0 0,-14-5 553 0 0,1 7-432 0 0,-1 1-1 0 0,1 1 0 0 0,-1 0 0 0 0,-27 0 0 0 0,-83 3 645 0 0,66 2-975 0 0,-454-35 1702 0 0,252 14-1455 0 0,-54-6-373 0 0,-86 4-1536 0 0,314 23 455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41.271"/>
    </inkml:context>
    <inkml:brush xml:id="br0">
      <inkml:brushProperty name="width" value="0.1" units="cm"/>
      <inkml:brushProperty name="height" value="0.1" units="cm"/>
      <inkml:brushProperty name="color" value="#F4F91B"/>
    </inkml:brush>
  </inkml:definitions>
  <inkml:trace contextRef="#ctx0" brushRef="#br0">1768 121 3223 0 0,'27'-28'1467'0'0,"-26"28"-1398"0"0,-1-1-1 0 0,1 1 1 0 0,-1-1-1 0 0,0 1 1 0 0,1-1 0 0 0,-1 1-1 0 0,0-1 1 0 0,1 0-1 0 0,-1 1 1 0 0,0-1-1 0 0,0 0 1 0 0,0 1 0 0 0,0-1-1 0 0,0 0 1 0 0,1 1-1 0 0,-1-1 1 0 0,0 0 0 0 0,0 1-1 0 0,0-1 1 0 0,-1 0-1 0 0,1 1 1 0 0,0-1-1 0 0,0 1 1 0 0,0-1 0 0 0,0 0-1 0 0,-1 1 1 0 0,1-1-1 0 0,0 0 1 0 0,-1 1-1 0 0,1-1 1 0 0,0 1 0 0 0,-1-1-1 0 0,1 1 1 0 0,-1-1-1 0 0,1 1 1 0 0,-1-1-1 0 0,0 0 1 0 0,0 0-15 0 0,-1-1-1 0 0,1 1 1 0 0,-1 0 0 0 0,0-1-1 0 0,0 1 1 0 0,0 0 0 0 0,0 0-1 0 0,0 0 1 0 0,0 0-1 0 0,-2 0 1 0 0,-202-39 1427 0 0,165 33-751 0 0,0 2 0 0 0,-83 0 1 0 0,-84 18 742 0 0,83-3-973 0 0,28-5-195 0 0,-25 1 25 0 0,-123 22-1 0 0,-240 57-1031 0 0,408-70-260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42.482"/>
    </inkml:context>
    <inkml:brush xml:id="br0">
      <inkml:brushProperty name="width" value="0.1" units="cm"/>
      <inkml:brushProperty name="height" value="0.1" units="cm"/>
      <inkml:brushProperty name="color" value="#F4F91B"/>
    </inkml:brush>
  </inkml:definitions>
  <inkml:trace contextRef="#ctx0" brushRef="#br0">1596 26 1839 0 0,'9'-3'3202'0'0,"-9"3"-3163"0"0,1 0 0 0 0,-1 1 0 0 0,0-1 0 0 0,1 0 0 0 0,-1 0 0 0 0,0 1 0 0 0,1-1 0 0 0,-1 0 0 0 0,0 1 0 0 0,0-1 1 0 0,1 0-1 0 0,-1 0 0 0 0,0 1 0 0 0,0-1 0 0 0,0 1 0 0 0,0-1 0 0 0,1 0 0 0 0,-1 1 0 0 0,0-1 0 0 0,0 0 0 0 0,0 1 0 0 0,0-1 0 0 0,0 1 0 0 0,0-1 1 0 0,0 0-1 0 0,0 1 0 0 0,0-1 0 0 0,0 1 0 0 0,0-1 0 0 0,0 0 0 0 0,0 1 0 0 0,0-1 0 0 0,-1 0 0 0 0,1 1 0 0 0,0 0 0 0 0,-1-1-8 0 0,0 1 0 0 0,0 0-1 0 0,0-1 1 0 0,0 1 0 0 0,0-1 0 0 0,0 1-1 0 0,0-1 1 0 0,0 0 0 0 0,0 1 0 0 0,0-1-1 0 0,0 0 1 0 0,-2 0 0 0 0,-32 0 885 0 0,-185-29 3631 0 0,-40 17-2857 0 0,-3 22-827 0 0,-131 10-327 0 0,298-14-1445 0 0,-165 32 0 0 0,197-28-4017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43.509"/>
    </inkml:context>
    <inkml:brush xml:id="br0">
      <inkml:brushProperty name="width" value="0.1" units="cm"/>
      <inkml:brushProperty name="height" value="0.1" units="cm"/>
      <inkml:brushProperty name="color" value="#F4F91B"/>
    </inkml:brush>
  </inkml:definitions>
  <inkml:trace contextRef="#ctx0" brushRef="#br0">2107 104 3679 0 0,'3'0'-176'0'0,"11"-1"1299"0"0,-14 1-1056 0 0,0 0 0 0 0,1 0 1 0 0,-1 1-1 0 0,0-1 1 0 0,1 0-1 0 0,-1 0 0 0 0,0 1 1 0 0,0-1-1 0 0,1 0 0 0 0,-1 1 1 0 0,0-1-1 0 0,0 0 0 0 0,0 1 1 0 0,1-1-1 0 0,-1 1 0 0 0,0-1 1 0 0,0 0-1 0 0,0 1 0 0 0,0-1 1 0 0,0 0-1 0 0,0 1 0 0 0,0-1 1 0 0,0 1-1 0 0,0-1 0 0 0,0 0 1 0 0,0 1-1 0 0,0-1 0 0 0,0 1 1 0 0,0-1-1 0 0,0 0 0 0 0,0 1 1 0 0,0-1-1 0 0,-1 1 0 0 0,1 0-25 0 0,-1 1-1 0 0,0-1 0 0 0,1 0 1 0 0,-1 0-1 0 0,0 0 0 0 0,0 0 0 0 0,1 0 1 0 0,-1 0-1 0 0,0 0 0 0 0,0 0 0 0 0,0-1 1 0 0,0 1-1 0 0,0 0 0 0 0,0-1 1 0 0,-1 1-1 0 0,1 0 0 0 0,0-1 0 0 0,0 1 1 0 0,0-1-1 0 0,-1 0 0 0 0,1 1 1 0 0,0-1-1 0 0,0 0 0 0 0,-1 0 0 0 0,1 0 1 0 0,-3 0-1 0 0,-3 1 165 0 0,0-1 1 0 0,0 0-1 0 0,-10-2 0 0 0,-152-29 2980 0 0,7 1-1188 0 0,69 15-1271 0 0,9 1-47 0 0,-151-7 1 0 0,154 22-494 0 0,-245-10 442 0 0,232 1-482 0 0,-1 3 0 0 0,-147 13-1 0 0,-157 50-1727 0 0,320-42 650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1:44.401"/>
    </inkml:context>
    <inkml:brush xml:id="br0">
      <inkml:brushProperty name="width" value="0.1" units="cm"/>
      <inkml:brushProperty name="height" value="0.1" units="cm"/>
      <inkml:brushProperty name="color" value="#F4F91B"/>
    </inkml:brush>
  </inkml:definitions>
  <inkml:trace contextRef="#ctx0" brushRef="#br0">2247 183 7775 0 0,'-3'-1'92'0'0,"1"1"0"0"0,0-1-1 0 0,-1 0 1 0 0,1 1-1 0 0,0-1 1 0 0,0 0-1 0 0,0 0 1 0 0,-3-2-1 0 0,-10-5-64 0 0,-42-10 628 0 0,-1 3 0 0 0,-74-11 0 0 0,0 13 287 0 0,53 6-248 0 0,-102-22 0 0 0,117 15 91 0 0,0 2-1 0 0,-93-4 1 0 0,-13 12-149 0 0,-41-1-140 0 0,133 0-159 0 0,-1 3 0 0 0,1 4-1 0 0,-104 16 1 0 0,120-8 174 0 0,-275 52-2875 0 0,249-44-3466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34.836"/>
    </inkml:context>
    <inkml:brush xml:id="br0">
      <inkml:brushProperty name="width" value="0.1" units="cm"/>
      <inkml:brushProperty name="height" value="0.1" units="cm"/>
      <inkml:brushProperty name="color" value="#F4F91B"/>
    </inkml:brush>
  </inkml:definitions>
  <inkml:trace contextRef="#ctx0" brushRef="#br0">2327 77 511 0 0,'1'0'55'0'0,"0"0"-1"0"0,0 0 0 0 0,0 0 0 0 0,0 0 0 0 0,0-1 0 0 0,-1 1 0 0 0,1-1 0 0 0,0 1 0 0 0,0 0 0 0 0,0-1 0 0 0,0 1 0 0 0,0-1 0 0 0,0 0 0 0 0,-1 1 0 0 0,1-1 0 0 0,0 0 0 0 0,-1 0 0 0 0,1 1 0 0 0,0-1 0 0 0,-1 0 0 0 0,1 0 0 0 0,-1 0 0 0 0,1 0 0 0 0,-1 0 0 0 0,1 1 0 0 0,-1-1 0 0 0,0 0 0 0 0,1 0 0 0 0,-1 0 0 0 0,0 0 0 0 0,0 0 0 0 0,0 0 0 0 0,0 0 0 0 0,0-2 0 0 0,0 0 249 0 0,0 0-1 0 0,0 0 1 0 0,0 0-1 0 0,0 0 1 0 0,-1 0-1 0 0,1 0 1 0 0,-1 0 0 0 0,0 0-1 0 0,0 0 1 0 0,-2-4-1 0 0,2 6-203 0 0,0-1 1 0 0,0 1-1 0 0,0 0 1 0 0,0 0-1 0 0,0 0 0 0 0,0 1 1 0 0,0-1-1 0 0,0 0 1 0 0,0 0-1 0 0,-1 1 0 0 0,1-1 1 0 0,0 0-1 0 0,0 1 1 0 0,-1-1-1 0 0,1 1 0 0 0,-1 0 1 0 0,1-1-1 0 0,0 1 1 0 0,-1 0-1 0 0,1 0 0 0 0,-1 0 1 0 0,-2 0-1 0 0,-36 7 259 0 0,17-3-257 0 0,3-2 194 0 0,4-2 55 0 0,0 2-1 0 0,-1 0 1 0 0,1 1-1 0 0,-23 7 1 0 0,-63 32 518 0 0,78-33-767 0 0,0-2-1 0 0,-1-1 1 0 0,-28 3-1 0 0,-27 7 519 0 0,61-12-447 0 0,-1-1-1 0 0,1-1 1 0 0,-33-1-1 0 0,13 0-25 0 0,-1 0-12 0 0,5 0 23 0 0,-62 10 0 0 0,27 2 0 0 0,-2 3 342 0 0,-144 11-1 0 0,163-29-153 0 0,0-2 0 0 0,0-2 1 0 0,-62-16-1 0 0,57 9-46 0 0,-1 4 0 0 0,-68-3 0 0 0,56 14-158 0 0,-135 22 1 0 0,127-12-115 0 0,33-5-541 0 0,0 3 1 0 0,-73 24 0 0 0,69-16-921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36.283"/>
    </inkml:context>
    <inkml:brush xml:id="br0">
      <inkml:brushProperty name="width" value="0.1" units="cm"/>
      <inkml:brushProperty name="height" value="0.1" units="cm"/>
      <inkml:brushProperty name="color" value="#F4F91B"/>
    </inkml:brush>
  </inkml:definitions>
  <inkml:trace contextRef="#ctx0" brushRef="#br0">3502 201 1839 0 0,'-1'-3'103'0'0,"0"1"0"0"0,0 0-1 0 0,-1 0 1 0 0,1 0-1 0 0,-1 0 1 0 0,1 0-1 0 0,-1 1 1 0 0,0-1-1 0 0,0 0 1 0 0,0 1-1 0 0,0-1 1 0 0,0 1-1 0 0,0 0 1 0 0,-4-2-1 0 0,0 1 575 0 0,-1-1 0 0 0,0 1 1 0 0,-11-1-1 0 0,-15-4-950 0 0,32 6 275 0 0,-1 0 1 0 0,1 0 0 0 0,-1 0 0 0 0,1 0-1 0 0,-1 0 1 0 0,1 0 0 0 0,0-1-1 0 0,0 1 1 0 0,-1 0 0 0 0,1-1-1 0 0,0 1 1 0 0,0-1 0 0 0,0 1 0 0 0,0-3-1 0 0,-13-27 104 0 0,10 21-47 0 0,1 1 236 0 0,-1-1 0 0 0,-1 1 0 0 0,0 1 0 0 0,0-1 0 0 0,-7-8 0 0 0,9 14-204 0 0,1 0 1 0 0,-1 1 0 0 0,0-1 0 0 0,1 1 0 0 0,-1 0 0 0 0,0 0-1 0 0,0 0 1 0 0,-1 0 0 0 0,1 0 0 0 0,0 1 0 0 0,-1-1 0 0 0,1 1-1 0 0,-1 0 1 0 0,1 0 0 0 0,-1 0 0 0 0,1 0 0 0 0,-7 1 0 0 0,-15 0 57 0 0,0 2 0 0 0,-1 1 0 0 0,1 1 1 0 0,0 2-1 0 0,-36 11 0 0 0,-32 7-56 0 0,26-10-81 0 0,-599 100 1810 0 0,418-88-1213 0 0,-220 28 102 0 0,226-37-250 0 0,-3-20 144 0 0,126 0-303 0 0,-86-7 110 0 0,5-1-256 0 0,141 11-140 0 0,-84 10 0 0 0,-10 16-353 0 0,72-10-887 0 0,-10 0-3823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37.625"/>
    </inkml:context>
    <inkml:brush xml:id="br0">
      <inkml:brushProperty name="width" value="0.1" units="cm"/>
      <inkml:brushProperty name="height" value="0.1" units="cm"/>
      <inkml:brushProperty name="color" value="#F4F91B"/>
    </inkml:brush>
  </inkml:definitions>
  <inkml:trace contextRef="#ctx0" brushRef="#br0">1883 112 2759 0 0,'61'-45'2712'0'0,"-60"45"-2634"0"0,-1-1-1 0 0,1 1 1 0 0,0 0-1 0 0,0-1 1 0 0,0 0-1 0 0,-1 1 1 0 0,1-1-1 0 0,0 1 1 0 0,-1-1-1 0 0,1 0 1 0 0,0 1-1 0 0,-1-1 1 0 0,1 0-1 0 0,-1 0 1 0 0,1 0-1 0 0,-1 1 0 0 0,0-1 1 0 0,1 0-1 0 0,-1 0 1 0 0,0 0-1 0 0,1 0 1 0 0,-1 0-1 0 0,0 0 1 0 0,0 0-1 0 0,0 0 1 0 0,0 0-1 0 0,0 1 1 0 0,0-1-1 0 0,0 0 1 0 0,0 0-1 0 0,0 0 1 0 0,0 0-1 0 0,-1 0 0 0 0,1 0 1 0 0,0 0-1 0 0,-1 0 1 0 0,1 0-1 0 0,-1 1 1 0 0,1-1-1 0 0,-1 0 1 0 0,1 0-1 0 0,-1 1 1 0 0,1-1-1 0 0,-1 0 1 0 0,0 1-1 0 0,1-1 1 0 0,-1 0-1 0 0,0 1 1 0 0,0-1-1 0 0,1 1 1 0 0,-1-1-1 0 0,0 1 0 0 0,0-1 1 0 0,0 1-1 0 0,0 0 1 0 0,-1-1-1 0 0,-34-7 363 0 0,0 1 0 0 0,-1 2-1 0 0,1 1 1 0 0,-1 2 0 0 0,-39 3-1 0 0,-185 27 396 0 0,143-12-660 0 0,37-6-89 0 0,-284 37 210 0 0,-121 31-211 0 0,173-14-465 0 0,255-46 117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28.556"/>
    </inkml:context>
    <inkml:brush xml:id="br0">
      <inkml:brushProperty name="width" value="0.1" units="cm"/>
      <inkml:brushProperty name="height" value="0.1" units="cm"/>
      <inkml:brushProperty name="color" value="#E71224"/>
    </inkml:brush>
  </inkml:definitions>
  <inkml:trace contextRef="#ctx0" brushRef="#br0">8 6 1375 0 0,'0'-2'64'0'0,"-2"0"8"0"0,0 2-72 0 0,1-1 0 0 0,-1 1 0 0 0,2 5 824 0 0,0-3-376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39.230"/>
    </inkml:context>
    <inkml:brush xml:id="br0">
      <inkml:brushProperty name="width" value="0.1" units="cm"/>
      <inkml:brushProperty name="height" value="0.1" units="cm"/>
      <inkml:brushProperty name="color" value="#F4F91B"/>
    </inkml:brush>
  </inkml:definitions>
  <inkml:trace contextRef="#ctx0" brushRef="#br0">3770 17 2303 0 0,'1'-16'4068'0'0,"-2"16"-4003"0"0,-9 0 807 0 0,-12 3-689 0 0,-21 15 139 0 0,34-14-159 0 0,0 0 0 0 0,0 0-1 0 0,-1-1 1 0 0,0 0 0 0 0,1 0 0 0 0,-1-1 0 0 0,-18 1-1 0 0,-4-1 519 0 0,-38 6-1 0 0,-5 1-86 0 0,-334 9 229 0 0,288-18-533 0 0,-327-3 1058 0 0,192 6-1177 0 0,153 1-84 0 0,2-5 255 0 0,-133-17 0 0 0,131 2 4 0 0,-26-3 58 0 0,-421 3 242 0 0,513 17-642 0 0,-259 6 40 0 0,1 22-18 0 0,293-29-26 0 0,-272 54-1066 0 0,209-36-172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40.798"/>
    </inkml:context>
    <inkml:brush xml:id="br0">
      <inkml:brushProperty name="width" value="0.1" units="cm"/>
      <inkml:brushProperty name="height" value="0.1" units="cm"/>
      <inkml:brushProperty name="color" value="#F4F91B"/>
    </inkml:brush>
  </inkml:definitions>
  <inkml:trace contextRef="#ctx0" brushRef="#br0">2226 18 4895 0 0,'-7'-14'504'0'0,"-24"12"-120"0"0,22 1-169 0 0,0 0-1 0 0,0 1 1 0 0,0 0-1 0 0,-14 2 0 0 0,-16 6 212 0 0,-20 4 529 0 0,-79 5 0 0 0,-163-12 977 0 0,29-1-1249 0 0,-397 51-382 0 0,527-38-246 0 0,-266 37-307 0 0,307-37 61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42.757"/>
    </inkml:context>
    <inkml:brush xml:id="br0">
      <inkml:brushProperty name="width" value="0.1" units="cm"/>
      <inkml:brushProperty name="height" value="0.1" units="cm"/>
      <inkml:brushProperty name="color" value="#F4F91B"/>
    </inkml:brush>
  </inkml:definitions>
  <inkml:trace contextRef="#ctx0" brushRef="#br0">952 54 1983 0 0,'-51'-3'152'0'0,"-89"-17"2146"0"0,52 7 581 0 0,-127-4 0 0 0,158 17-2359 0 0,-61 10-1 0 0,89-6-492 0 0,0 1-1 0 0,1 2 0 0 0,0 1 1 0 0,-28 12-1 0 0,-23 11-366 0 0,45-20 117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6:31.262"/>
    </inkml:context>
    <inkml:brush xml:id="br0">
      <inkml:brushProperty name="width" value="0.1" units="cm"/>
      <inkml:brushProperty name="height" value="0.1" units="cm"/>
      <inkml:brushProperty name="color" value="#F4F91B"/>
    </inkml:brush>
  </inkml:definitions>
  <inkml:trace contextRef="#ctx0" brushRef="#br0">7470 605 2615 0 0,'21'-27'303'0'0,"7"-10"-160"0"0,-26 34-103 0 0,0-1 0 0 0,0 1 1 0 0,0 0-1 0 0,-1-1 0 0 0,1 1 0 0 0,-1-1 0 0 0,0 1 0 0 0,1-8 0 0 0,-2 6 265 0 0,0-1 1 0 0,0 0-1 0 0,-1 0 0 0 0,0 1 0 0 0,0-1 0 0 0,-1 1 1 0 0,-2-7-1 0 0,-16-37 3382 0 0,16 42-3041 0 0,1 0 1 0 0,-1 0-1 0 0,1 1 0 0 0,-2 0 0 0 0,-4-7 0 0 0,7 11-502 0 0,-1 0 0 0 0,1 0 0 0 0,0 0 0 0 0,-1 0 0 0 0,0 0 0 0 0,1 0 0 0 0,-1 1 0 0 0,0-1 0 0 0,0 1-1 0 0,0 0 1 0 0,0 0 0 0 0,0 0 0 0 0,0 0 0 0 0,-5 0 0 0 0,-26-1 139 0 0,26 2-232 0 0,-1-1 0 0 0,1 0 0 0 0,0 0 0 0 0,-1 0-1 0 0,-14-5 1 0 0,-56-32 1629 0 0,70 35-1539 0 0,1 0-1 0 0,-1 0 0 0 0,1 1 1 0 0,-1-1-1 0 0,-17 0 0 0 0,-45 0 281 0 0,-30-4 542 0 0,22 0-413 0 0,-33-4-291 0 0,-1-8 44 0 0,17-3 88 0 0,4 1-61 0 0,26 13-243 0 0,0 2 0 0 0,-1 4 0 0 0,1 2 0 0 0,-1 4 0 0 0,-67 11 0 0 0,52-6 60 0 0,-2-3 0 0 0,-141-10-1 0 0,-91 13-9 0 0,5-1 201 0 0,147-21-27 0 0,-89-2 130 0 0,135 10-111 0 0,-169-31 0 0 0,215 26-265 0 0,-238-14 77 0 0,194 19-73 0 0,-35-10-7 0 0,-29-1 4 0 0,78 14-54 0 0,-352-22 104 0 0,361 14-73 0 0,11 0 76 0 0,-120 0-1 0 0,-185 5-54 0 0,245-2-64 0 0,-1 7 0 0 0,-164 20 0 0 0,137-11 65 0 0,3 0-2 0 0,109-3-63 0 0,1 3 0 0 0,0 3 0 0 0,1 1 0 0 0,-64 26 0 0 0,84-22 0 0 0,0 2 0 0 0,2 2 0 0 0,-55 41 0 0 0,-25 17 0 0 0,2-19 0 0 0,-6 3 0 0 0,104-54 0 0 0,0 2 0 0 0,1 0 0 0 0,0 0 0 0 0,1 1 0 0 0,0 1 0 0 0,1 0 0 0 0,-18 28 0 0 0,6-4 0 0 0,-34 77 0 0 0,47-91-7 0 0,1 1 0 0 0,1 1 0 0 0,2-1 0 0 0,0 1 0 0 0,1 1 1 0 0,-1 38-1 0 0,5-29 4 0 0,2 1-1 0 0,2 0 1 0 0,1-1 0 0 0,9 38 0 0 0,3 9 3 0 0,13 51 0 0 0,-24-114 2 0 0,2-1 0 0 0,0-1-1 0 0,1 0 1 0 0,1 0 0 0 0,0 0 0 0 0,2-1 0 0 0,-1 0-1 0 0,17 16 1 0 0,-11-14 6 0 0,1-1 1 0 0,1-1-1 0 0,1 0 1 0 0,0-1-1 0 0,1-1 0 0 0,23 11 1 0 0,-14-9 33 0 0,-4-1-38 0 0,1-1-1 0 0,52 18 1 0 0,-43-22 24 0 0,0-1-1 0 0,1-3 0 0 0,0-1 1 0 0,0-1-1 0 0,0-2 1 0 0,57-4-1 0 0,191-9 109 0 0,-263 10-135 0 0,256-4 62 0 0,218 17-63 0 0,-372-18 12 0 0,192-5 40 0 0,-231 10-52 0 0,83 2 0 0 0,103-5 59 0 0,-1-20-53 0 0,-122 10 4 0 0,98 11 45 0 0,-79 5-57 0 0,-89-8-1 0 0,113-22 0 0 0,15-3 73 0 0,-171 28-70 0 0,312-20 0 0 0,-73-5 0 0 0,-175 15 0 0 0,-40 4 0 0 0,62-4 0 0 0,175-9 11 0 0,-240 17-1 0 0,1 2 1 0 0,0 2 0 0 0,-1 3-1 0 0,57 9 1 0 0,148 7-11 0 0,-201-16 0 0 0,30-6 0 0 0,-15 1 0 0 0,137 10 0 0 0,-77-2 0 0 0,-79-4 0 0 0,0-3 0 0 0,0-3 0 0 0,-1-2 0 0 0,87-22 0 0 0,-77 16 26 0 0,1 2 0 0 0,104-3 0 0 0,-100 9-40 0 0,-54 5 14 0 0,1-2 0 0 0,-1 1 0 0 0,1-2 0 0 0,-1 0 0 0 0,0-1 0 0 0,0-1 0 0 0,0 0 0 0 0,19-10 0 0 0,7-9 32 0 0,53-40 0 0 0,-90 60-28 0 0,1 0 0 0 0,-1-1 0 0 0,0 0 0 0 0,0 1 0 0 0,-1-1 0 0 0,1-1 0 0 0,-1 1 0 0 0,0 0 0 0 0,-1-1 0 0 0,1 1-1 0 0,-1-1 1 0 0,2-6 0 0 0,1-12 32 0 0,6-41-1 0 0,-7 40-29 0 0,24-221-6 0 0,-23 214 8 0 0,-2 0 0 0 0,-1 0 0 0 0,-3-37 0 0 0,0 56-5 0 0,0 0 0 0 0,-1 1 0 0 0,-1-1 0 0 0,0 0 0 0 0,-1 1 0 0 0,0 0-1 0 0,-1-1 1 0 0,0 2 0 0 0,-1-1 0 0 0,-12-18 0 0 0,-3 2 18 0 0,-1 1 1 0 0,-39-39-1 0 0,50 55-14 0 0,-1 2 0 0 0,0-1 0 0 0,-1 2 1 0 0,0 0-1 0 0,0 0 0 0 0,-1 1 0 0 0,1 1 0 0 0,-24-8 0 0 0,10 7-427 0 0,-1 0 0 0 0,0 2 0 0 0,-1 1 0 0 0,1 2 0 0 0,-41 1 0 0 0,30 3-1140 0 0,1 2 0 0 0,-1 2 0 0 0,-54 15 0 0 0,39-6-6296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6:33.115"/>
    </inkml:context>
    <inkml:brush xml:id="br0">
      <inkml:brushProperty name="width" value="0.1" units="cm"/>
      <inkml:brushProperty name="height" value="0.1" units="cm"/>
      <inkml:brushProperty name="color" value="#F4F91B"/>
    </inkml:brush>
  </inkml:definitions>
  <inkml:trace contextRef="#ctx0" brushRef="#br0">3013 481 6247 0 0,'0'-3'93'0'0,"1"-1"0"0"0,-1 0 0 0 0,1 1 1 0 0,0-1-1 0 0,2-4 0 0 0,2-17 63 0 0,-4 19 726 0 0,-1 5-870 0 0,0 0 1 0 0,0 0-1 0 0,0 0 0 0 0,0 0 1 0 0,0 0-1 0 0,0-1 0 0 0,0 1 0 0 0,-1 0 1 0 0,1 0-1 0 0,0 0 0 0 0,-1 0 1 0 0,1 0-1 0 0,-1 0 0 0 0,1 0 0 0 0,-1 0 1 0 0,1 0-1 0 0,-1 0 0 0 0,0 0 1 0 0,1 0-1 0 0,-1 0 0 0 0,0 0 1 0 0,0 1-1 0 0,0-1 0 0 0,-1-1 0 0 0,-27-25 115 0 0,18 16 859 0 0,-26-19 0 0 0,32 27-706 0 0,0 0 0 0 0,0 0 0 0 0,-1 0 0 0 0,1 1 0 0 0,-1 0 0 0 0,0 0 0 0 0,0 0 0 0 0,-10-1 0 0 0,-7 2-179 0 0,1 0-1 0 0,-1 1 1 0 0,-31 5 0 0 0,27-1-16 0 0,-49-2 0 0 0,36-6 168 0 0,0-2 0 0 0,0-1 1 0 0,-62-20-1 0 0,-109-53 805 0 0,146 57-998 0 0,-1 1 1 0 0,-1 4-1 0 0,-72-10 0 0 0,-16-4 33 0 0,74 14-58 0 0,3-1-37 0 0,36 9 9 0 0,-75-11-1 0 0,-161 20 155 0 0,190 4-87 0 0,47-2 7 0 0,0 2 1 0 0,0 2 0 0 0,1 2 0 0 0,0 1-1 0 0,-58 20 1 0 0,62-15-5 0 0,0 3 0 0 0,1 0 0 0 0,1 3-1 0 0,-62 43 1 0 0,90-58-76 0 0,-52 39 153 0 0,1 2 1 0 0,-84 86-1 0 0,60-34 49 0 0,68-79-129 0 0,1 1-1 0 0,0 0 0 0 0,-14 36 0 0 0,3 4 126 0 0,2 1-1 0 0,-14 73 0 0 0,28-101-37 0 0,2 1 0 0 0,1 0-1 0 0,2-1 1 0 0,2 1 0 0 0,0 0 0 0 0,6 34-1 0 0,-3-52-43 0 0,0-1 0 0 0,1 1 0 0 0,1-1 0 0 0,1 0 0 0 0,0 0 0 0 0,0-1 0 0 0,13 20 0 0 0,-3-10 15 0 0,1 0 0 0 0,1-1 0 0 0,21 20 0 0 0,-10-16-1 0 0,2-1 1 0 0,0-2-1 0 0,1-1 0 0 0,42 22 0 0 0,-40-27-70 0 0,0-2 0 0 0,1-1-1 0 0,0-1 1 0 0,61 12 0 0 0,152 13 268 0 0,-72-14-76 0 0,-122-14-181 0 0,1-3 1 0 0,-1-3-1 0 0,1-1 1 0 0,86-8-1 0 0,-83-4 15 0 0,0-2-1 0 0,-1-2 1 0 0,63-24-1 0 0,161-77 559 0 0,-208 83-468 0 0,117-70 56 0 0,-69 33-183 0 0,-56 32 39 0 0,-3-4 0 0 0,90-72-1 0 0,-147 109-81 0 0,116-99 229 0 0,-99 81-170 0 0,-1 0 0 0 0,-1-2 0 0 0,22-31 0 0 0,-34 40-31 0 0,1-1 1 0 0,-2-1-1 0 0,0 1 0 0 0,-1-1 1 0 0,0 0-1 0 0,-1-1 0 0 0,-1 1 0 0 0,4-33 1 0 0,-6 16 32 0 0,-1 0 0 0 0,-1 1 0 0 0,-7-56-1 0 0,4 68-44 0 0,-1 0-1 0 0,0 1 1 0 0,-1-1-1 0 0,-1 1 0 0 0,-1 0 1 0 0,-1 1-1 0 0,-1-1 0 0 0,0 2 1 0 0,-1-1-1 0 0,-1 1 0 0 0,-1 1 1 0 0,-21-24-1 0 0,13 18-746 0 0,-2 2-1 0 0,0 0 1 0 0,-33-23 0 0 0,46 37 271 0 0,1 1-1 0 0,-1 0 1 0 0,0 0 0 0 0,0 1 0 0 0,-1 0-1 0 0,1 0 1 0 0,-1 1 0 0 0,0 1 0 0 0,1-1-1 0 0,-1 2 1 0 0,-1-1 0 0 0,1 1 0 0 0,-16 1 0 0 0,-11 6-6801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2:08.003"/>
    </inkml:context>
    <inkml:brush xml:id="br0">
      <inkml:brushProperty name="width" value="0.1" units="cm"/>
      <inkml:brushProperty name="height" value="0.1" units="cm"/>
      <inkml:brushProperty name="color" value="#F4F91B"/>
    </inkml:brush>
  </inkml:definitions>
  <inkml:trace contextRef="#ctx0" brushRef="#br0">3113 386 6911 0 0,'-15'-57'1319'0'0,"15"57"-1250"0"0,0 0 1 0 0,-1 0-1 0 0,1 0 0 0 0,0 0 1 0 0,0 0-1 0 0,-1 0 0 0 0,1 0 1 0 0,0 0-1 0 0,-1 0 0 0 0,1 0 1 0 0,0 0-1 0 0,0 0 0 0 0,-1 0 1 0 0,1 0-1 0 0,0 0 0 0 0,0 0 1 0 0,-1 1-1 0 0,1-1 0 0 0,0 0 1 0 0,0 0-1 0 0,-1 0 0 0 0,1 0 0 0 0,0 1 1 0 0,0-1-1 0 0,0 0 0 0 0,-1 0 1 0 0,1 0-1 0 0,0 1 0 0 0,0-1 1 0 0,0 0-1 0 0,0 0 0 0 0,0 1 1 0 0,-1-1-1 0 0,1 0 0 0 0,0 1 1 0 0,-14 16 194 0 0,3-3-209 0 0,8-11-51 0 0,0-1 0 0 0,0 1 0 0 0,0-1 0 0 0,0 0 0 0 0,0 0 0 0 0,0 0 0 0 0,0-1 0 0 0,-1 1 0 0 0,-3 1 0 0 0,5-3 54 0 0,-1 0 1 0 0,1 1-1 0 0,-1-1 0 0 0,1 0 1 0 0,-1 0-1 0 0,1 0 1 0 0,0-1-1 0 0,-1 1 0 0 0,1 0 1 0 0,-1-1-1 0 0,1 0 0 0 0,0 0 1 0 0,-1 1-1 0 0,-3-4 1 0 0,-9-2 395 0 0,-1 0 0 0 0,0 1 0 0 0,0 1 0 0 0,-1 0 0 0 0,1 1 0 0 0,-1 1 1 0 0,0 0-1 0 0,1 2 0 0 0,-23 1 0 0 0,20-2-246 0 0,0 0 1 0 0,0 0-1 0 0,1-2 1 0 0,-1 0-1 0 0,1-2 1 0 0,0 0-1 0 0,-31-13 1 0 0,33 13-45 0 0,0 1 0 0 0,-1 1-1 0 0,1 0 1 0 0,-29-2 0 0 0,0 1 46 0 0,-14-1 168 0 0,-62 2 0 0 0,105 3-344 0 0,-53 0 150 0 0,-166 4 450 0 0,-83-7 350 0 0,112-3-596 0 0,59 8-290 0 0,-121-3 405 0 0,233-2-395 0 0,1-3 0 0 0,-44-11 0 0 0,23 4 88 0 0,8 3-69 0 0,-62-12 31 0 0,89 19-135 0 0,0 1 0 0 0,0 1 0 0 0,-31 2-1 0 0,28 2 0 0 0,0-2-1 0 0,0-1 0 0 0,-40-5 1 0 0,52 4-8 0 0,0 0-1 0 0,0 1 1 0 0,-1 0 0 0 0,1 0 0 0 0,0 1 0 0 0,-21 6 0 0 0,-65 23 77 0 0,89-27-90 0 0,-4 2 4 0 0,1 1 1 0 0,0 1-1 0 0,0 0 0 0 0,0 0 1 0 0,1 1-1 0 0,0 0 0 0 0,1 1 1 0 0,0 0-1 0 0,0 1 0 0 0,1 0 1 0 0,-12 18-1 0 0,15-20-1 0 0,1 1 0 0 0,0 0 0 0 0,-4 14 0 0 0,5-14 10 0 0,-1 1 1 0 0,0-1 0 0 0,-9 17 0 0 0,10-22-1 0 0,0 1 1 0 0,0 0-1 0 0,0 0 0 0 0,1 0 1 0 0,0 0-1 0 0,0 0 0 0 0,0 1 1 0 0,1-1-1 0 0,0 1 1 0 0,0-1-1 0 0,0 1 0 0 0,1-1 1 0 0,0 8-1 0 0,-1 21 115 0 0,0 1-1 0 0,-10 51 0 0 0,6-61-103 0 0,1 0-1 0 0,2 0 0 0 0,0 0 0 0 0,2 0 1 0 0,1 0-1 0 0,0 1 0 0 0,2-1 0 0 0,1-1 1 0 0,1 1-1 0 0,16 44 0 0 0,-5-37 25 0 0,-11-24-26 0 0,-1 1 0 0 0,7 16-1 0 0,-7-13 0 0 0,0-1-1 0 0,1-1 0 0 0,0 1 1 0 0,1-1-1 0 0,1 0 0 0 0,0 0 1 0 0,0-1-1 0 0,0 0 0 0 0,1 0 1 0 0,1 0-1 0 0,17 13 0 0 0,-21-18-4 0 0,83 62 290 0 0,-77-59-277 0 0,1 0-1 0 0,0-1 1 0 0,0 0-1 0 0,0-1 1 0 0,1-1 0 0 0,16 4-1 0 0,19 8 41 0 0,-37-12-45 0 0,-1-1 1 0 0,1 0-1 0 0,0 0 1 0 0,20 2-1 0 0,264 21 402 0 0,42 5-280 0 0,-163-18-57 0 0,187 37 1 0 0,-122 3-91 0 0,-190-43-475 0 0,1-2 0 0 0,62 2 0 0 0,-39-4 159 0 0,342 28 2166 0 0,-343-29-1836 0 0,100 5 26 0 0,-135-10-33 0 0,0-2 0 0 0,61-10 0 0 0,146-51 121 0 0,-172 35-133 0 0,-23 9 63 0 0,-29 10-54 0 0,0-1 0 0 0,25-16 0 0 0,23-11-5 0 0,-41 25 23 0 0,-1-1-14 0 0,1 1 1 0 0,0 2-1 0 0,1 0 1 0 0,29-5-1 0 0,-54 15-8 0 0,21-3 0 0 0,-1-2 0 0 0,1 0 0 0 0,-1-1 0 0 0,31-13 0 0 0,-37 12 0 0 0,35-8 0 0 0,-32 10-1 0 0,25-11 0 0 0,-39 13 7 0 0,0 0 0 0 0,0 0 0 0 0,0 0 0 0 0,-1-1 1 0 0,1 0-1 0 0,-1 0 0 0 0,0 0 0 0 0,6-7 0 0 0,-6 3 5 0 0,-1 0-1 0 0,0 0 1 0 0,0-1-1 0 0,0 1 1 0 0,-1-1-1 0 0,-1 0 0 0 0,3-13 1 0 0,-2 11-9 0 0,17-59 38 0 0,-12 46-21 0 0,-1-1 0 0 0,-1 0 1 0 0,5-41-1 0 0,-11 13 13 0 0,-11-101 0 0 0,10 152-32 0 0,-1-18 13 0 0,-1 1 0 0 0,0 0-1 0 0,-2 1 1 0 0,0-1 0 0 0,-2 1 0 0 0,0 0 0 0 0,0 0-1 0 0,-2 1 1 0 0,-15-24 0 0 0,-2 5-13 0 0,-2 1 0 0 0,-44-45 0 0 0,37 49 16 0 0,-1 2 0 0 0,-1 1 0 0 0,-48-26 0 0 0,60 39-16 0 0,-1 2 0 0 0,-1 1 0 0 0,-34-11 0 0 0,-86-19 0 0 0,-317-53 0 0 0,363 87 0 0 0,-176 8 0 0 0,225 3-201 0 0,0 2-1 0 0,0 3 1 0 0,1 2-1 0 0,0 2 0 0 0,1 3 1 0 0,-51 21-1 0 0,16-1-2154 0 0,-3 3-6365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52.894"/>
    </inkml:context>
    <inkml:brush xml:id="br0">
      <inkml:brushProperty name="width" value="0.1" units="cm"/>
      <inkml:brushProperty name="height" value="0.1" units="cm"/>
      <inkml:brushProperty name="color" value="#F4F91B"/>
    </inkml:brush>
  </inkml:definitions>
  <inkml:trace contextRef="#ctx0" brushRef="#br0">2827 62 919 0 0,'0'-4'193'0'0,"0"0"0"0"0,0 0 0 0 0,-1-1 0 0 0,1 1 0 0 0,-1 0 0 0 0,0 0 0 0 0,0 0 0 0 0,-3-6 0 0 0,3 9-166 0 0,1 0 0 0 0,-1-1 0 0 0,0 1 0 0 0,0 0 0 0 0,0 0 0 0 0,0 0 1 0 0,0 0-1 0 0,0 0 0 0 0,0 0 0 0 0,0 0 0 0 0,0 0 0 0 0,-1 0 0 0 0,1 1 0 0 0,0-1 1 0 0,0 0-1 0 0,-1 1 0 0 0,1-1 0 0 0,0 1 0 0 0,-1-1 0 0 0,1 1 0 0 0,-1 0 1 0 0,1 0-1 0 0,-1-1 0 0 0,1 1 0 0 0,-1 0 0 0 0,1 0 0 0 0,-2 1 0 0 0,-30 3 471 0 0,-1 3-1 0 0,2 0 0 0 0,-38 14 0 0 0,-35 9 290 0 0,-64 13 455 0 0,-61 12-74 0 0,172-45-751 0 0,-1-2 0 0 0,0-2 0 0 0,-81-4 0 0 0,62-7-64 0 0,-264-9 964 0 0,-91 7-312 0 0,311 4-798 0 0,-266 27-35 0 0,300-15-164 0 0,19-3-101 0 0,1 3 1 0 0,-75 21-1 0 0,79-10-121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54.488"/>
    </inkml:context>
    <inkml:brush xml:id="br0">
      <inkml:brushProperty name="width" value="0.1" units="cm"/>
      <inkml:brushProperty name="height" value="0.1" units="cm"/>
      <inkml:brushProperty name="color" value="#F4F91B"/>
    </inkml:brush>
  </inkml:definitions>
  <inkml:trace contextRef="#ctx0" brushRef="#br0">1513 84 919 0 0,'0'-1'67'0'0,"-1"-1"159"0"0,1-1 0 0 0,0 0 0 0 0,-1 0 0 0 0,0 0 0 0 0,1 1 0 0 0,-1-1 0 0 0,0 0-1 0 0,0 1 1 0 0,-1-1 0 0 0,1 1 0 0 0,0-1 0 0 0,-1 1 0 0 0,0 0 0 0 0,1-1 0 0 0,-1 1 0 0 0,0 0 0 0 0,0 0 0 0 0,0 0 0 0 0,0 1-1 0 0,-1-1 1 0 0,1 0 0 0 0,0 1 0 0 0,-4-2 0 0 0,1 0 88 0 0,0 1 0 0 0,0 0 0 0 0,-1 0 1 0 0,0 0-1 0 0,1 1 0 0 0,-1-1 0 0 0,0 1 0 0 0,1 1 0 0 0,-1-1 0 0 0,-10 1 0 0 0,-43 5 555 0 0,-47 1 336 0 0,-120-17 767 0 0,-25 1-766 0 0,-126 45-858 0 0,299-23-832 0 0,0 4 0 0 0,-77 27 0 0 0,82-18-1032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56.116"/>
    </inkml:context>
    <inkml:brush xml:id="br0">
      <inkml:brushProperty name="width" value="0.1" units="cm"/>
      <inkml:brushProperty name="height" value="0.1" units="cm"/>
      <inkml:brushProperty name="color" value="#F4F91B"/>
    </inkml:brush>
  </inkml:definitions>
  <inkml:trace contextRef="#ctx0" brushRef="#br0">2056 99 4831 0 0,'8'-7'139'0'0,"1"0"0"0"0,0 0-1 0 0,16-9 1 0 0,-22 15-119 0 0,-1 0 0 0 0,0 0 0 0 0,0 0 0 0 0,1 0 0 0 0,-1 0 0 0 0,0 1 0 0 0,1-1 0 0 0,-1 1 0 0 0,1-1 1 0 0,-1 1-1 0 0,1 0 0 0 0,-1 0 0 0 0,1 0 0 0 0,-1 0 0 0 0,1 0 0 0 0,-1 1 0 0 0,1-1 0 0 0,-1 1 0 0 0,0 0 0 0 0,1 0 0 0 0,-1 0 0 0 0,4 2 0 0 0,-5-3-17 0 0,-1 0-1 0 0,0 0 1 0 0,0 0-1 0 0,0 0 0 0 0,0 0 1 0 0,0 0-1 0 0,0 0 0 0 0,1 0 1 0 0,-1 0-1 0 0,0 0 0 0 0,0 0 1 0 0,0 0-1 0 0,0 0 1 0 0,0 1-1 0 0,0-1 0 0 0,1 0 1 0 0,-1 0-1 0 0,0 0 0 0 0,0 0 1 0 0,0 0-1 0 0,0 0 1 0 0,0 0-1 0 0,0 0 0 0 0,0 1 1 0 0,0-1-1 0 0,0 0 0 0 0,0 0 1 0 0,0 0-1 0 0,0 0 0 0 0,0 0 1 0 0,1 0-1 0 0,-1 1 1 0 0,0-1-1 0 0,0 0 0 0 0,0 0 1 0 0,0 0-1 0 0,0 0 0 0 0,0 0 1 0 0,0 1-1 0 0,-1-1 1 0 0,1 0-1 0 0,0 0 0 0 0,0 0 1 0 0,0 0-1 0 0,0 0 0 0 0,0 0 1 0 0,0 1-1 0 0,0-1 1 0 0,0 0-1 0 0,0 0 0 0 0,0 0 1 0 0,0 0-1 0 0,0 0 0 0 0,0 0 1 0 0,-1 0-1 0 0,-10 3 160 0 0,-15-4 197 0 0,-66-26 2191 0 0,63 17-1332 0 0,-59-12 0 0 0,46 17-678 0 0,1 2-1 0 0,-1 2 1 0 0,0 1 0 0 0,0 3-1 0 0,-63 11 1 0 0,-99 32-54 0 0,-66 10-348 0 0,40-20-100 0 0,16-2 60 0 0,-138 23-752 0 0,122-4-4700 0 0,123-24 1940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4:57.534"/>
    </inkml:context>
    <inkml:brush xml:id="br0">
      <inkml:brushProperty name="width" value="0.1" units="cm"/>
      <inkml:brushProperty name="height" value="0.1" units="cm"/>
      <inkml:brushProperty name="color" value="#F4F91B"/>
    </inkml:brush>
  </inkml:definitions>
  <inkml:trace contextRef="#ctx0" brushRef="#br0">2992 4 1375 0 0,'0'0'20'0'0,"0"0"-1"0"0,0 0 0 0 0,0 0 0 0 0,0 0 0 0 0,-1 0 0 0 0,1 0 0 0 0,0 0 0 0 0,0 0 0 0 0,0 0 0 0 0,0 0 0 0 0,0 0 0 0 0,0 0 0 0 0,0 0 0 0 0,0 0 0 0 0,-1 0 1 0 0,1 0-1 0 0,0 0 0 0 0,0 0 0 0 0,0 0 0 0 0,0 0 0 0 0,0 0 0 0 0,0 0 0 0 0,0 0 0 0 0,0 0 0 0 0,0 0 0 0 0,-1 0 0 0 0,1 0 0 0 0,0 0 0 0 0,0 0 0 0 0,0 0 0 0 0,0-1 1 0 0,0 1-1 0 0,0 0 0 0 0,0 0 0 0 0,0 0 0 0 0,0 0 0 0 0,0 0 0 0 0,0 0 0 0 0,0 0 0 0 0,0 0 0 0 0,0 0 0 0 0,0-1 0 0 0,0 1 0 0 0,0 0 0 0 0,0 0 0 0 0,0 0 1 0 0,0 0-1 0 0,0 0 0 0 0,0 0 0 0 0,0 0 0 0 0,0 0 0 0 0,0-1 0 0 0,0 1 0 0 0,0 0 0 0 0,0 0 0 0 0,0 0 0 0 0,0 0 0 0 0,0 0 0 0 0,0 0 0 0 0,0 0 0 0 0,-10 1 2175 0 0,9 0-2109 0 0,-16 2 219 0 0,1 1-1 0 0,-30 10 1 0 0,27-7-151 0 0,-32 6 0 0 0,-284 22 4091 0 0,251-29-3636 0 0,-15-1 425 0 0,-142-13-1 0 0,-264-31 1128 0 0,89 25-1190 0 0,255 11-748 0 0,14 4-135 0 0,-1 5-1 0 0,-170 31 0 0 0,59 15-4830 0 0,143-21-331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26.987"/>
    </inkml:context>
    <inkml:brush xml:id="br0">
      <inkml:brushProperty name="width" value="0.1" units="cm"/>
      <inkml:brushProperty name="height" value="0.1" units="cm"/>
      <inkml:brushProperty name="color" value="#E71224"/>
    </inkml:brush>
  </inkml:definitions>
  <inkml:trace contextRef="#ctx0" brushRef="#br0">8438 106 3223 0 0,'0'0'4010'0'0,"-1"-4"-2750"0"0,-4-14 1405 0 0,4 14-1870 0 0,0-2-117 0 0,1-1 0 0 0,-1 1 0 0 0,1 0 0 0 0,0 0 0 0 0,1-7 0 0 0,0 11-303 0 0,-5-17 3106 0 0,-4 9-3409 0 0,6 7 146 0 0,-1 3-154 0 0,-11-1 0 0 0,11 0 4 0 0,-1 2 16 0 0,-11 0 4 0 0,12-1 0 0 0,-1 1-1 0 0,-9 3-6 0 0,9-3-1 0 0,1 0 0 0 0,-11 2 3 0 0,7 0 10 0 0,-30 7 22 0 0,33-9 98 0 0,0-1-93 0 0,-12 0-9 0 0,12 0-38 0 0,0 0-20 0 0,-26 1 276 0 0,0 1-1 0 0,-40 7 1 0 0,18 3-234 0 0,1-4 0 0 0,-1-1 0 0 0,-1-2 1 0 0,-64-4-1 0 0,69-4 51 0 0,18 0-82 0 0,-8 0-55 0 0,-3 1 47 0 0,34 2-46 0 0,-26 0 1 0 0,-1 0 31 0 0,-32 3 46 0 0,-129 11 275 0 0,119-7-347 0 0,29-6 15 0 0,1-1 0 0 0,0-3 0 0 0,-88-16 0 0 0,111 16-4 0 0,-12-1 45 0 0,-5 1 8 0 0,1 1-8 0 0,4 2 6 0 0,-37 6 1 0 0,-5 1 10 0 0,-8-4-78 0 0,-226-7 42 0 0,274 5-16 0 0,35-1-19 0 0,-55-5 2 0 0,-27-4-20 0 0,-50-2 0 0 0,-152 17 0 0 0,0 0 74 0 0,0 27-27 0 0,-66 13-181 0 0,-54 6 187 0 0,-115 8-181 0 0,308-41 128 0 0,-117 6 0 0 0,255-20-19 0 0,41-1-13 0 0,-59-3-1 0 0,-107-22-15 0 0,-151 0 172 0 0,116 18-124 0 0,34-4 36 0 0,0 1 0 0 0,50 0-36 0 0,127 4-11 0 0,-13-3-31 0 0,-40 0 36 0 0,-109 8 1 0 0,174-3 5 0 0,-185 13-64 0 0,-290-18 192 0 0,486 5-128 0 0,-266 4-59 0 0,71 1 278 0 0,139-7-3 0 0,45 1-152 0 0,-15-4 0 0 0,-3-2 0 0 0,-11-4-92 0 0,36 8-11 0 0,0 2-209 0 0,1-1 0 0 0,0-1 0 0 0,0 1-1 0 0,0 0 1 0 0,0-1 0 0 0,-6-6-1 0 0,6 6 58 0 0,-1-3-2110 0 0,-7-14-5418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30.687"/>
    </inkml:context>
    <inkml:brush xml:id="br0">
      <inkml:brushProperty name="width" value="0.1" units="cm"/>
      <inkml:brushProperty name="height" value="0.1" units="cm"/>
      <inkml:brushProperty name="color" value="#E71224"/>
    </inkml:brush>
  </inkml:definitions>
  <inkml:trace contextRef="#ctx0" brushRef="#br0">5943 194 1375 0 0,'-1'-1'207'0'0,"-1"0"-1"0"0,1 0 1 0 0,0 0-1 0 0,-1-1 1 0 0,1 1-1 0 0,0 0 1 0 0,0-1-1 0 0,0 1 1 0 0,0-1-1 0 0,0 1 1 0 0,0-1-1 0 0,1 1 1 0 0,-1-1-1 0 0,0 0 1 0 0,1 1-1 0 0,-1-1 1 0 0,1 0-1 0 0,-1 1 1 0 0,1-1-1 0 0,0 0 1 0 0,0 0-1 0 0,0-2 1 0 0,7 0 349 0 0,-6 4-527 0 0,0 0 0 0 0,0-1 1 0 0,0 1-1 0 0,0 0 0 0 0,0 0 1 0 0,-1-1-1 0 0,1 1 0 0 0,0-1 1 0 0,0 1-1 0 0,-1 0 0 0 0,1-1 1 0 0,0 0-1 0 0,-1 1 0 0 0,1-1 1 0 0,0 0-1 0 0,0 0 16 0 0,-1 0 0 0 0,0 0 0 0 0,1 0 0 0 0,-1 0 0 0 0,0 0 0 0 0,0 0 0 0 0,0 0 0 0 0,1 0 1 0 0,-1 0-1 0 0,0 0 0 0 0,0 0 0 0 0,-1 0 0 0 0,1 0 0 0 0,0 0 0 0 0,-1-2 0 0 0,2 3-12 0 0,-1-1 0 0 0,0 1 0 0 0,0 0 0 0 0,-1 0 0 0 0,1-1 1 0 0,0 1-1 0 0,0 0 0 0 0,0 0 0 0 0,0-1 0 0 0,0 1 0 0 0,0 0 0 0 0,0 0 0 0 0,0-1 0 0 0,0 1 1 0 0,0 0-1 0 0,-1 0 0 0 0,1 0 0 0 0,0-1 0 0 0,0 1 0 0 0,0 0 0 0 0,0 0 0 0 0,-1 0 0 0 0,1 0 0 0 0,0-1 1 0 0,0 1-1 0 0,-1 0 0 0 0,1 0 0 0 0,0 0 0 0 0,0 0 0 0 0,0 0 0 0 0,-1 0 0 0 0,1 0 0 0 0,0 0 1 0 0,0 0-1 0 0,-1 0 0 0 0,1 0 0 0 0,0 0 0 0 0,0 0 0 0 0,-1 0 0 0 0,1 0 0 0 0,0 0 0 0 0,0 0 1 0 0,-1 0-1 0 0,1 0 0 0 0,0 0 0 0 0,0 0 0 0 0,-1 0 0 0 0,1 0 0 0 0,0 0 0 0 0,0 0 0 0 0,-1 1 0 0 0,1-1 1 0 0,0 0-1 0 0,0 0 0 0 0,0 0 0 0 0,-1 1 0 0 0,-4 5 1090 0 0,6-6-1085 0 0,-1-1 0 0 0,0 1 0 0 0,0 0 0 0 0,0 0-1 0 0,0 0 1 0 0,0 0 0 0 0,0-1 0 0 0,1 1 0 0 0,-1 0 0 0 0,0 0-1 0 0,0 0 1 0 0,0-1 0 0 0,0 1 0 0 0,0 0 0 0 0,0 0-1 0 0,0 0 1 0 0,0-1 0 0 0,0 1 0 0 0,0 0 0 0 0,0 0 0 0 0,0 0-1 0 0,0-1 1 0 0,0 1 0 0 0,0 0 0 0 0,0 0 0 0 0,0 0 0 0 0,0-1-1 0 0,0 1 1 0 0,0 0 0 0 0,-1 0 0 0 0,1 0 0 0 0,0 0-1 0 0,0-1 1 0 0,-1 1-26 0 0,1 0 1 0 0,0 0-1 0 0,-1 0 0 0 0,1 0 0 0 0,-1 0 0 0 0,1-1 0 0 0,0 1 0 0 0,-1 0 0 0 0,1 1 0 0 0,-1-1 0 0 0,1 0 1 0 0,0 0-1 0 0,-1 0 0 0 0,1 0 0 0 0,-1 0 0 0 0,1 0 0 0 0,0 0 0 0 0,-1 0 0 0 0,1 1 0 0 0,0-1 1 0 0,-1 0-1 0 0,1 0 0 0 0,0 1 0 0 0,-1-1 0 0 0,1 0 0 0 0,0 0 0 0 0,0 1 0 0 0,-1-1 0 0 0,1 0 1 0 0,0 1-1 0 0,-1 0 0 0 0,-13 16 532 0 0,5-7-324 0 0,-1-1-182 0 0,9-8-22 0 0,0 1 0 0 0,-1-1 0 0 0,1 1 0 0 0,-1-1 0 0 0,1 0 0 0 0,-1 0 0 0 0,0 0 0 0 0,0 0 0 0 0,1 0 1 0 0,-1 0-1 0 0,0 0 0 0 0,0 0 0 0 0,0-1 0 0 0,0 1 0 0 0,0-1 0 0 0,-3 1 0 0 0,-1-2 83 0 0,0 1 1 0 0,0 0-1 0 0,0 1 1 0 0,0-1-1 0 0,0 1 1 0 0,1 0-1 0 0,-1 1 0 0 0,0-1 1 0 0,1 1-1 0 0,-1 0 1 0 0,-5 3-1 0 0,4-1-83 0 0,1 0 0 0 0,-1-1-1 0 0,1 0 1 0 0,-1 0 0 0 0,0-1-1 0 0,0 0 1 0 0,0 0 0 0 0,-15 2 0 0 0,-3-8 386 0 0,21 3-309 0 0,0 0 0 0 0,0 0 1 0 0,0 1-1 0 0,0 0 0 0 0,-8 0 0 0 0,3 1-19 0 0,-17 1 10 0 0,-30 8-1 0 0,36-6-27 0 0,0-1-1 0 0,0-1 1 0 0,0-1-1 0 0,-34-3 1 0 0,27 1 29 0 0,-42 3 0 0 0,18 9-56 0 0,37-8-17 0 0,0 0 0 0 0,-17 2-1 0 0,4-4 169 0 0,0-1-1 0 0,-52-6 1 0 0,32-1-68 0 0,-98-16 112 0 0,103 12-144 0 0,-1-1 1 0 0,-42-19-1 0 0,47 17 117 0 0,-41-9-1 0 0,16 5-123 0 0,-70-20 31 0 0,45 9 49 0 0,54 17 40 0 0,0 1 0 0 0,-61-11 1 0 0,63 20-193 0 0,-1 1 1 0 0,0 2 0 0 0,0 1-1 0 0,-49 10 1 0 0,37-5 33 0 0,-66 2-1 0 0,-56 1-34 0 0,54 0 0 0 0,70-10 9 0 0,-54-6-1 0 0,54 2 16 0 0,-54 1-1 0 0,7 14-23 0 0,66-7 0 0 0,-1-1 0 0 0,1-1 0 0 0,-1-1 0 0 0,-30-3 0 0 0,1-6 17 0 0,27 3 5 0 0,0 2 0 0 0,0 0 1 0 0,-1 2-1 0 0,-49 4 0 0 0,51 1-22 0 0,0 0 0 0 0,-42 2 0 0 0,36-6-1 0 0,-4 0 7 0 0,-63-7 0 0 0,61 1 5 0 0,-1 2-1 0 0,1 1 1 0 0,-1 2 0 0 0,-39 4-1 0 0,29 3-10 0 0,-94 8 0 0 0,-24 5 0 0 0,74-8 0 0 0,-89 4 64 0 0,45-18-64 0 0,90 0 0 0 0,-48 3 0 0 0,-168 10 0 0 0,215-8 134 0 0,-89 16-1 0 0,18-6-80 0 0,54-7-21 0 0,-120 28 0 0 0,164-28-32 0 0,0 0 0 0 0,0-2 0 0 0,0-1 0 0 0,0 0 0 0 0,-34-2 0 0 0,48-2 18 0 0,0 0-1 0 0,0 0 0 0 0,1-1 1 0 0,-1 1-1 0 0,0-2 1 0 0,1 1-1 0 0,0-1 0 0 0,0 0 1 0 0,0 0-1 0 0,-7-6 1 0 0,5 4 38 0 0,0 0 0 0 0,-1 0 1 0 0,-15-7-1 0 0,20 11-56 0 0,1 1-1 0 0,-1 0 1 0 0,0 0-1 0 0,0 0 1 0 0,0 0-1 0 0,0 1 1 0 0,0 0 0 0 0,1-1-1 0 0,-1 1 1 0 0,0 1-1 0 0,0-1 1 0 0,0 1-1 0 0,-7 1 1 0 0,-7 4-504 0 0,-1 0 1 0 0,1 2-1 0 0,-25 13 0 0 0,-6 6-6084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2:53.274"/>
    </inkml:context>
    <inkml:brush xml:id="br0">
      <inkml:brushProperty name="width" value="0.1" units="cm"/>
      <inkml:brushProperty name="height" value="0.1" units="cm"/>
      <inkml:brushProperty name="color" value="#F4F91B"/>
    </inkml:brush>
  </inkml:definitions>
  <inkml:trace contextRef="#ctx0" brushRef="#br0">193 21 455 0 0,'-13'-1'277'0'0,"0"-1"-1"0"0,-22 2 0 0 0,24 0 646 0 0,-45 7 994 0 0,53-7-1663 0 0,0 0-1 0 0,0 0 1 0 0,0-1-1 0 0,0 1 1 0 0,0-1-1 0 0,0 0 1 0 0,0 0-1 0 0,0 0 1 0 0,0 0 0 0 0,0 0-1 0 0,1-1 1 0 0,-1 1-1 0 0,1-1 1 0 0,-1 0-1 0 0,1 0 1 0 0,-5-4-1 0 0,-5 4 1730 0 0,18 2-1420 0 0,15 6 330 0 0,-19-5-799 0 0,0 0-1 0 0,1 0 1 0 0,-1 0-1 0 0,1 0 1 0 0,-1 0-1 0 0,1-1 1 0 0,4 1-1 0 0,254 6 2124 0 0,-224-5-2056 0 0,157-2 522 0 0,-82-2-486 0 0,141-6 285 0 0,84 2-66 0 0,-128 23-341 0 0,102-22 569 0 0,-83-2-238 0 0,-160 8-383 0 0,124-6 84 0 0,-161 2-99 0 0,0 1-1 0 0,1 1 0 0 0,-1 1 1 0 0,1 2-1 0 0,-1 2 1 0 0,0 1-1 0 0,0 1 0 0 0,-1 1 1 0 0,31 12-1 0 0,-12 0-6 0 0,1-2 0 0 0,1-3 0 0 0,0-1 0 0 0,1-3 0 0 0,1-3 0 0 0,69 3 0 0 0,-107-10 1 0 0,1-1 0 0 0,-1 0 0 0 0,28-7 0 0 0,-40 8 11 0 0,1-1 0 0 0,0 0 0 0 0,-1 0 0 0 0,1-1-1 0 0,0 1 1 0 0,-1-1 0 0 0,0 0 0 0 0,1 0 0 0 0,-1 0-1 0 0,0 0 1 0 0,0 0 0 0 0,0-1 0 0 0,0 1 0 0 0,-1-1 0 0 0,1 0-1 0 0,-1 0 1 0 0,1 0 0 0 0,-1 0 0 0 0,0 0 0 0 0,0-1-1 0 0,1-3 1 0 0,-3 6 1 0 0,0 0 1 0 0,1 0-1 0 0,-1 0 0 0 0,-1-1 0 0 0,1 1 0 0 0,0 0 1 0 0,0 0-1 0 0,0 0 0 0 0,-1-1 0 0 0,1 1 1 0 0,0 0-1 0 0,-1 0 0 0 0,1 0 0 0 0,-1 0 0 0 0,1 0 1 0 0,-1 0-1 0 0,0 0 0 0 0,1 0 0 0 0,-1 0 0 0 0,0 0 1 0 0,0 0-1 0 0,0 0 0 0 0,0 1 0 0 0,0-1 0 0 0,0 0 1 0 0,0 1-1 0 0,0-1 0 0 0,0 0 0 0 0,0 1 1 0 0,-1-1-1 0 0,-3-2 11 0 0,0 1 1 0 0,0 0 0 0 0,0 0-1 0 0,-1 0 1 0 0,-5-1 0 0 0,-24-2 2 0 0,0 1 0 0 0,-69 2 0 0 0,-72 15-39 0 0,72-4 17 0 0,-64 2-5 0 0,-241 23 0 0 0,262-16 22 0 0,0-7-1 0 0,-210-9 0 0 0,349-3-119 0 0,-67-4 419 0 0,-81 5 0 0 0,127 2-756 0 0,-55 13 0 0 0,62-9-815 0 0,1 0 1 0 0,-1 2-1 0 0,-23 12 0 0 0,2 3-4633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2:54.833"/>
    </inkml:context>
    <inkml:brush xml:id="br0">
      <inkml:brushProperty name="width" value="0.1" units="cm"/>
      <inkml:brushProperty name="height" value="0.1" units="cm"/>
      <inkml:brushProperty name="color" value="#E71224"/>
    </inkml:brush>
  </inkml:definitions>
  <inkml:trace contextRef="#ctx0" brushRef="#br0">1293 215 1839 0 0,'-3'-5'62'0'0,"1"0"0"0"0,0 1 0 0 0,0-2 0 0 0,-2-6 0 0 0,-5-11 2918 0 0,0 5-881 0 0,5 8-1528 0 0,-1 1-1 0 0,0 0 1 0 0,-10-14-1 0 0,12 19-555 0 0,0 1-1 0 0,0 0 0 0 0,-1 0 0 0 0,1 0 1 0 0,-1 1-1 0 0,1-1 0 0 0,-1 1 0 0 0,0 0 0 0 0,0 0 1 0 0,0 0-1 0 0,0 0 0 0 0,-5 0 0 0 0,-116-43 546 0 0,112 42-399 0 0,0 0 0 0 0,-1 0 0 0 0,1 1 0 0 0,0 1 0 0 0,-1 0 0 0 0,1 1 0 0 0,-25 3 0 0 0,10 2 86 0 0,0 0 0 0 0,-43 16 1 0 0,51-13-244 0 0,1 1 0 0 0,-21 12 1 0 0,-6 3-8 0 0,-25 8 3 0 0,43-22 0 0 0,2 2 0 0 0,-1 1 0 0 0,-43 30 0 0 0,38-17 0 0 0,2 2 0 0 0,-37 43 0 0 0,-32 30 0 0 0,85-88 42 0 0,0 1 0 0 0,1 1 0 0 0,0 0 0 0 0,2 1 0 0 0,-18 28 0 0 0,-35 92 218 0 0,63-133-260 0 0,-7 15 6 0 0,-5 10 61 0 0,2 0 1 0 0,1 0-1 0 0,-6 30 1 0 0,14-49-49 0 0,1 1 0 0 0,0-1-1 0 0,0 1 1 0 0,1-1 0 0 0,0 0 0 0 0,1 1 0 0 0,0-1 0 0 0,0 0 0 0 0,1 1 0 0 0,0-1 0 0 0,1 0-1 0 0,0 0 1 0 0,8 16 0 0 0,8 6 72 0 0,0-1-1 0 0,31 34 0 0 0,-29-37-90 0 0,129 171 53 0 0,-136-179-47 0 0,1-2 0 0 0,1 1 0 0 0,0-2 0 0 0,1 0-1 0 0,1-1 1 0 0,0-1 0 0 0,1-1 0 0 0,1 0 0 0 0,0-2-1 0 0,35 16 1 0 0,-28-16-3 0 0,104 42 64 0 0,-104-44-43 0 0,1-1 0 0 0,54 9 0 0 0,-24-11 112 0 0,0-2 0 0 0,0-3 0 0 0,0-2 0 0 0,104-16 0 0 0,-124 9-131 0 0,-1-2 0 0 0,0-1 0 0 0,-1-2 1 0 0,46-23-1 0 0,130-85 173 0 0,-186 104-132 0 0,-1 0 1 0 0,-1-2-1 0 0,-1-1 1 0 0,-1 0-1 0 0,24-29 1 0 0,-31 30-26 0 0,0-1 0 0 0,-1-1 0 0 0,-1 0-1 0 0,-1 0 1 0 0,-2-2 0 0 0,16-42 0 0 0,-16 34 2 0 0,-2-1 0 0 0,-1 0 1 0 0,-1 0-1 0 0,-2 0 0 0 0,-1-1 0 0 0,-2 0 0 0 0,-1 1 1 0 0,-1-1-1 0 0,-7-36 0 0 0,5 51 20 0 0,-1 0 0 0 0,-1 0 0 0 0,0 0 0 0 0,-2 1 0 0 0,1 0 0 0 0,-2 0 0 0 0,-1 1 0 0 0,0 0 0 0 0,-1 1 0 0 0,0 0 0 0 0,-1 0-1 0 0,-1 1 1 0 0,0 0 0 0 0,-1 1 0 0 0,-1 1 0 0 0,0 0 0 0 0,-26-17 0 0 0,-5 3 125 0 0,-1 3 0 0 0,-61-24 0 0 0,-104-22 256 0 0,176 60-748 0 0,0 1-1 0 0,-1 2 1 0 0,0 1-1 0 0,-72 0 1 0 0,65 7-614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2:56.339"/>
    </inkml:context>
    <inkml:brush xml:id="br0">
      <inkml:brushProperty name="width" value="0.1" units="cm"/>
      <inkml:brushProperty name="height" value="0.1" units="cm"/>
      <inkml:brushProperty name="color" value="#E71224"/>
    </inkml:brush>
  </inkml:definitions>
  <inkml:trace contextRef="#ctx0" brushRef="#br0">1007 188 8751 0 0,'-20'-16'752'0'0,"16"13"-684"0"0,0 0 0 0 0,0 0 0 0 0,1-1 0 0 0,-1 1 0 0 0,0-1 0 0 0,1 0 0 0 0,-4-6 0 0 0,4 3 116 0 0,1 1 0 0 0,0 0 0 0 0,0-1 0 0 0,1 0 0 0 0,0 1 0 0 0,0-1 0 0 0,0-9 0 0 0,1 8-260 0 0,-1-1-1 0 0,0 1 1 0 0,0 0-1 0 0,-3-8 1 0 0,3 14 33 0 0,0 0 1 0 0,0 1 0 0 0,0-1-1 0 0,0 1 1 0 0,0-1-1 0 0,-1 1 1 0 0,1 0 0 0 0,-1-1-1 0 0,1 1 1 0 0,-1 0 0 0 0,1 0-1 0 0,-1 0 1 0 0,0 0-1 0 0,1 0 1 0 0,-1 0 0 0 0,0 1-1 0 0,0-1 1 0 0,1 0 0 0 0,-1 1-1 0 0,0-1 1 0 0,0 1 0 0 0,-3 0-1 0 0,-7-2-108 0 0,0 1 0 0 0,-16 1 0 0 0,18 0 139 0 0,-16 0 210 0 0,-1 1 0 0 0,0 1 0 0 0,1 1 0 0 0,0 1 0 0 0,0 2 0 0 0,0 0 0 0 0,1 2 1 0 0,-1 1-1 0 0,2 1 0 0 0,0 1 0 0 0,-28 17 0 0 0,30-15-176 0 0,2 1 1 0 0,0 0-1 0 0,1 2 1 0 0,0 0-1 0 0,1 1 1 0 0,-25 32-1 0 0,35-39-22 0 0,-24 32 0 0 0,-42 43 0 0 0,48-56 24 0 0,-39 57-1 0 0,21-26-6 0 0,32-46 102 0 0,2 1 0 0 0,0 1 0 0 0,1 0 0 0 0,0 0 0 0 0,1 1 0 0 0,-9 29 0 0 0,13-33-30 0 0,1 0 1 0 0,1 0-1 0 0,0 1 0 0 0,1-1 0 0 0,0 0 0 0 0,1 0 0 0 0,0 1 0 0 0,1-1 0 0 0,6 26 0 0 0,-2-19-57 0 0,2 0-1 0 0,0 0 0 0 0,1-1 1 0 0,1 0-1 0 0,1-1 1 0 0,0 0-1 0 0,26 32 0 0 0,0-7 66 0 0,71 64-1 0 0,-40-37-75 0 0,-47-46 3 0 0,1-2 1 0 0,29 24-1 0 0,-41-40-16 0 0,-1 0 0 0 0,1 0-1 0 0,0-1 1 0 0,0 0 0 0 0,1 0 0 0 0,0-1 0 0 0,0-1 0 0 0,0 0 0 0 0,0 0-1 0 0,15 2 1 0 0,44 3 169 0 0,0-4 0 0 0,1-3 0 0 0,102-10 0 0 0,-148 6-138 0 0,-4 2-9 0 0,-1-1 0 0 0,0-1 0 0 0,0-1 0 0 0,21-7 1 0 0,1-6 68 0 0,0-2 0 0 0,-1-1 0 0 0,67-46 0 0 0,98-92 609 0 0,-93 69-348 0 0,-91 73-273 0 0,-1 0 1 0 0,29-33-1 0 0,-43 42-63 0 0,0 0 0 0 0,-1-1-1 0 0,1 0 1 0 0,-2 0-1 0 0,1 0 1 0 0,-1 0 0 0 0,0-1-1 0 0,-1 0 1 0 0,0 0 0 0 0,3-16-1 0 0,-4 9 0 0 0,-1 0-1 0 0,-1-1 0 0 0,0 1 0 0 0,-1 0 1 0 0,-1-1-1 0 0,0 1 0 0 0,-9-29 0 0 0,1 14-1 0 0,-1 1 0 0 0,-29-58-1 0 0,23 58 51 0 0,0 2-1 0 0,-2 0 0 0 0,-1 1 1 0 0,-2 1-1 0 0,0 1 1 0 0,-1 1-1 0 0,-35-28 1 0 0,39 37 47 0 0,-1 1 0 0 0,-1 1 0 0 0,0 0 0 0 0,0 2 0 0 0,-1 0 0 0 0,-1 2 0 0 0,0 0 1 0 0,0 2-1 0 0,0 0 0 0 0,-44-5 0 0 0,20 8 87 0 0,0 2 1 0 0,-89 8-1 0 0,-89 32-129 0 0,199-33-354 0 0,-1 2-1 0 0,1 1 1 0 0,0 2 0 0 0,1 0-1 0 0,0 1 1 0 0,1 2 0 0 0,-27 18-1 0 0,19-6-1353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2:57.480"/>
    </inkml:context>
    <inkml:brush xml:id="br0">
      <inkml:brushProperty name="width" value="0.1" units="cm"/>
      <inkml:brushProperty name="height" value="0.1" units="cm"/>
      <inkml:brushProperty name="color" value="#E71224"/>
    </inkml:brush>
  </inkml:definitions>
  <inkml:trace contextRef="#ctx0" brushRef="#br0">1535 293 4143 0 0,'-3'-1'122'0'0,"0"0"-1"0"0,0-1 0 0 0,0 1 0 0 0,0-1 0 0 0,0 1 0 0 0,0-1 0 0 0,1 0 1 0 0,-1 0-1 0 0,1-1 0 0 0,-1 1 0 0 0,1 0 0 0 0,0-1 0 0 0,0 0 0 0 0,-3-3 0 0 0,1-3 686 0 0,-1 0-1 0 0,1-1 1 0 0,-4-12 0 0 0,5 13-400 0 0,0 0 0 0 0,-1 0 1 0 0,0 0-1 0 0,-8-12 0 0 0,5 11-282 0 0,-1 1 0 0 0,-1 0 1 0 0,1 1-1 0 0,-1 0 0 0 0,-1 0 0 0 0,0 1 0 0 0,0 0 0 0 0,0 1 0 0 0,0 0 0 0 0,-23-9 0 0 0,-5 2 777 0 0,-74-17 0 0 0,95 26-824 0 0,-8-1 202 0 0,0 2 1 0 0,0 0 0 0 0,0 2 0 0 0,0 1 0 0 0,-45 5 0 0 0,-124 31 7 0 0,120-20-164 0 0,10-2-94 0 0,-99 34 0 0 0,134-37 2 0 0,0 2-1 0 0,1 1 1 0 0,0 1-1 0 0,1 1 1 0 0,-36 29-1 0 0,33-20 140 0 0,-65 55 421 0 0,83-67-537 0 0,-1 0 0 0 0,2 1 1 0 0,0 1-1 0 0,-18 29 0 0 0,19-24-51 0 0,1 1 0 0 0,1 0-1 0 0,1 1 1 0 0,0 0 0 0 0,2 0 0 0 0,0 0 0 0 0,2 0 0 0 0,-2 31 0 0 0,5-23-2 0 0,1-1 1 0 0,1 0 0 0 0,1 0-1 0 0,1 0 1 0 0,2-1 0 0 0,10 31-1 0 0,8 2-12 0 0,-5-27-33 0 0,-6-12 32 0 0,22 26 1 0 0,-20-33-33 0 0,43 40 22 0 0,18 16-22 0 0,-10-9 19 0 0,-37-38-40 0 0,34 23 73 0 0,-47-35 323 0 0,2-4 144 0 0,55 24 32 0 0,-55-24-134 0 0,3-5-582 0 0,62 8-251 0 0,-63-8-48 0 0,2-6 63 0 0,85-9 290 0 0,-1-12 136 0 0,-8-8 18 0 0,-8-6 0 0 0,-6-1 0 0 0,-28 9 0 0 0,-1-2 0 0 0,67-51 0 0 0,-46 27 19 0 0,66-53 84 0 0,-110 82-67 0 0,-2-2 1 0 0,34-39-1 0 0,-57 58 28 0 0,0 1 1 0 0,-1-1-1 0 0,-1 0 0 0 0,1-1 1 0 0,-2 1-1 0 0,0-1 1 0 0,0 0-1 0 0,4-19 0 0 0,-2-1 191 0 0,3-61 0 0 0,-8 58-143 0 0,-1 1 0 0 0,-2-1 0 0 0,-1 0 0 0 0,-1 1 0 0 0,-13-46 0 0 0,12 66-83 0 0,0 0 0 0 0,-1 0 1 0 0,0 1-1 0 0,-1 0 0 0 0,-1 0 0 0 0,0 0 0 0 0,0 1 0 0 0,-1 1 0 0 0,-1-1 0 0 0,0 1 1 0 0,0 1-1 0 0,-1 0 0 0 0,-19-12 0 0 0,-10-5 51 0 0,-1 3 0 0 0,-72-29 0 0 0,82 40-17 0 0,0 1 0 0 0,0 1 0 0 0,-1 2 0 0 0,0 2 0 0 0,-1 1 0 0 0,1 1 0 0 0,-49 1 0 0 0,36 4-656 0 0,-65 10 0 0 0,-43 23-4982 0 0,83-13-424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3:14.277"/>
    </inkml:context>
    <inkml:brush xml:id="br0">
      <inkml:brushProperty name="width" value="0.1" units="cm"/>
      <inkml:brushProperty name="height" value="0.1" units="cm"/>
      <inkml:brushProperty name="color" value="#E71224"/>
    </inkml:brush>
  </inkml:definitions>
  <inkml:trace contextRef="#ctx0" brushRef="#br0">52 304 6071 0 0,'-18'3'535'0'0,"16"-3"-310"0"0,-1 1-1 0 0,0-1 1 0 0,1 1-1 0 0,-1-1 1 0 0,0 0-1 0 0,0 0 1 0 0,1 0-1 0 0,-1 0 1 0 0,-5-1-1 0 0,8 0-196 0 0,0 1 0 0 0,0 0 0 0 0,0-1 0 0 0,-1 1 0 0 0,1 0 0 0 0,0-1 0 0 0,0 1 0 0 0,0 0 0 0 0,0-1-1 0 0,-1 1 1 0 0,1-1 0 0 0,0 1 0 0 0,0 0 0 0 0,0-1 0 0 0,0 1 0 0 0,0-1 0 0 0,0 1 0 0 0,0-1 0 0 0,0 1 0 0 0,1 0 0 0 0,-1-1-1 0 0,0 1 1 0 0,0 0 0 0 0,0-1 0 0 0,0 1 0 0 0,0-1 0 0 0,1 1 0 0 0,-1 0 0 0 0,0-1 0 0 0,0 1 0 0 0,0 0 0 0 0,1-1-1 0 0,-1 1 1 0 0,0 0 0 0 0,1 0 0 0 0,-1-1 0 0 0,0 1 0 0 0,1 0 0 0 0,-1 0 0 0 0,1-1 0 0 0,14-12 89 0 0,4 0 495 0 0,31-15 0 0 0,-42 24-504 0 0,1 1 0 0 0,-1 0 0 0 0,1 0 1 0 0,0 1-1 0 0,1 0 0 0 0,14-1 0 0 0,54-3 793 0 0,70-3 573 0 0,-131 8-1288 0 0,21 1 185 0 0,1 1 1 0 0,49 9-1 0 0,-82-9-20 0 0,67 12 2632 0 0,36 4-2833 0 0,-63-12-992 0 0,92-1 0 0 0,-8-13 2393 0 0,-37 2-1286 0 0,130 7 0 0 0,9 10-1849 0 0,-178-10 1723 0 0,0-3-1 0 0,70-12 1 0 0,-101 9-82 0 0,-21 6-52 0 0,-1-1 0 0 0,0 1 0 0 0,0 0 0 0 0,0-1 0 0 0,1 1 0 0 0,-1-1 0 0 0,0 0 0 0 0,0 1 0 0 0,0-1 0 0 0,0 0 0 0 0,0 0 0 0 0,0 0 0 0 0,0 1 0 0 0,0-1 0 0 0,1-2 0 0 0,-2 2 4 0 0,0 1-1 0 0,0-1 0 0 0,0 0 1 0 0,0 1-1 0 0,0-1 0 0 0,0 1 1 0 0,0-1-1 0 0,0 0 0 0 0,0 1 1 0 0,-1-1-1 0 0,1 1 1 0 0,0-1-1 0 0,0 0 0 0 0,-1 1 1 0 0,1-1-1 0 0,0 1 0 0 0,-1-1 1 0 0,1 1-1 0 0,0-1 0 0 0,-1 1 1 0 0,1 0-1 0 0,-1-1 0 0 0,1 1 1 0 0,-1-1-1 0 0,1 1 1 0 0,-1 0-1 0 0,1-1 0 0 0,-1 1 1 0 0,1 0-1 0 0,-1 0 0 0 0,0-1 1 0 0,1 1-1 0 0,-1 0 0 0 0,1 0 1 0 0,-1 0-1 0 0,-1 0 0 0 0,-27-6 141 0 0,22 5-115 0 0,-56-6 97 0 0,38 5-106 0 0,-26-6 1 0 0,42 6-23 0 0,-160-38 68 0 0,124 31-71 0 0,1 2 0 0 0,-89-3 0 0 0,106 9 0 0 0,-146 6-43 0 0,38 2 14 0 0,43-8 19 0 0,38-2-3 0 0,1 3-1 0 0,-1 3 1 0 0,-57 10-1 0 0,-55 26 20 0 0,145-32-18 0 0,-1 1 1 0 0,1 0-1 0 0,1 2 0 0 0,0 1 1 0 0,-28 18-1 0 0,47-28 6 0 0,-1 0 0 0 0,1 0 0 0 0,0 1 0 0 0,-1-1 0 0 0,1 0 1 0 0,0 0-1 0 0,0 1 0 0 0,0-1 0 0 0,0 1 0 0 0,0-1 0 0 0,0 1 0 0 0,0-1 0 0 0,0 1 0 0 0,0 0 0 0 0,1-1 0 0 0,-1 1 0 0 0,0 2 0 0 0,1-3-1 0 0,0 1 0 0 0,1-1 0 0 0,-1 0 0 0 0,0 0-1 0 0,0 0 1 0 0,1 1 0 0 0,-1-1 0 0 0,1 0 0 0 0,-1 0 0 0 0,1 0 0 0 0,-1 0-1 0 0,1 0 1 0 0,0 0 0 0 0,-1 0 0 0 0,1 0 0 0 0,0 0 0 0 0,0 0 0 0 0,0 0-1 0 0,0-1 1 0 0,0 1 0 0 0,0 0 0 0 0,0 0 0 0 0,0-1 0 0 0,0 1 0 0 0,0-1-1 0 0,2 1 1 0 0,6 4 6 0 0,1-2-1 0 0,0 1 0 0 0,1-1 1 0 0,-1-1-1 0 0,0 0 0 0 0,1-1 1 0 0,14 1-1 0 0,77-5 3 0 0,-58-1 40 0 0,269-24 230 0 0,-212 14-234 0 0,106-28 1 0 0,-90 9 19 0 0,81-19-50 0 0,156-13 186 0 0,-153 20-69 0 0,-158 36-124 0 0,-20 3 0 0 0,41-4 0 0 0,-54 8 2 0 0,-8 1 1 0 0,-1 1 1 0 0,1 0 0 0 0,-1 0-1 0 0,1-1 1 0 0,-1 1 0 0 0,1 0 0 0 0,-1 0-1 0 0,1 0 1 0 0,-1 0 0 0 0,1 1-1 0 0,-1-1 1 0 0,1 0 0 0 0,1 1 0 0 0,-3 0-4 0 0,0-1 0 0 0,0 0 1 0 0,0 0-1 0 0,0 1 0 0 0,0-1 1 0 0,0 0-1 0 0,0 0 1 0 0,0 1-1 0 0,0-1 0 0 0,0 0 1 0 0,0 1-1 0 0,0-1 1 0 0,0 0-1 0 0,0 0 0 0 0,0 1 1 0 0,0-1-1 0 0,0 0 1 0 0,0 1-1 0 0,0-1 0 0 0,0 0 1 0 0,-1 0-1 0 0,1 1 1 0 0,0-1-1 0 0,0 0 0 0 0,0 0 1 0 0,0 0-1 0 0,-1 1 0 0 0,1-1 1 0 0,0 0-1 0 0,0 0 1 0 0,-1 0-1 0 0,1 0 0 0 0,0 1 1 0 0,0-1-1 0 0,-1 0 1 0 0,1 0-1 0 0,0 0 0 0 0,-11 8 50 0 0,-7-1-35 0 0,-1 0 1 0 0,0-1 0 0 0,0-1 0 0 0,-33 4 0 0 0,-82 0-21 0 0,134-9 5 0 0,-284 9 75 0 0,142-1 64 0 0,-186 37-1 0 0,173-28-138 0 0,60-10 0 0 0,27 0 0 0 0,-54 7 0 0 0,152-10-13 0 0,172-14-118 0 0,228 16 131 0 0,-168-1 9 0 0,72-1 302 0 0,-278-5-216 0 0,191 1 546 0 0,-237 0-946 0 0,0 1 0 0 0,1 0-1 0 0,-1 0 1 0 0,0 2 0 0 0,13 3-1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3:20.185"/>
    </inkml:context>
    <inkml:brush xml:id="br0">
      <inkml:brushProperty name="width" value="0.1" units="cm"/>
      <inkml:brushProperty name="height" value="0.1" units="cm"/>
      <inkml:brushProperty name="color" value="#E71224"/>
    </inkml:brush>
  </inkml:definitions>
  <inkml:trace contextRef="#ctx0" brushRef="#br0">2245 332 8263 0 0,'-14'0'98'0'0,"-1"-1"-1"0"0,0 0 0 0 0,1-1 1 0 0,-1-1-1 0 0,-17-6 0 0 0,-1 2 77 0 0,0 0-1 0 0,0 3 0 0 0,-1 1 0 0 0,-42 1 0 0 0,25 0 1037 0 0,-19-1 531 0 0,0 4 0 0 0,-92 11 0 0 0,37-1-1104 0 0,-3 0-517 0 0,-294 43 1480 0 0,228-44-423 0 0,150-11-1100 0 0,-1-2 0 0 0,-59-10 0 0 0,-73-20-77 0 0,49 14 94 0 0,91 14 167 0 0,1 3 0 0 0,-43 2 1 0 0,31 0-92 0 0,40 0-149 0 0,6 2-56 0 0,10 3-187 0 0,-8-5 222 0 0,17 7-6 0 0,34 8 0 0 0,-35-12 6 0 0,-1-1 0 0 0,33 0 0 0 0,32-4 0 0 0,6-4 0 0 0,-12 3 0 0 0,-5 3 0 0 0,5-2 12 0 0,12-2 50 0 0,-12-1 14 0 0,-3-1-20 0 0,15-2 14 0 0,-22 2-58 0 0,18-1-12 0 0,5 0 0 0 0,4 0 0 0 0,9-3 54 0 0,-38 6-33 0 0,12 0 32 0 0,-15 1 13 0 0,33 0 18 0 0,-60 4-16 0 0,33 3 20 0 0,-27-2-6 0 0,-10 1-69 0 0,15 4 46 0 0,10 2-35 0 0,-40-7 40 0 0,2 0 12 0 0,46 8-44 0 0,-33-7 43 0 0,25-2-17 0 0,-37-4-55 0 0,-16 3-2 0 0,0 0 0 0 0,0 0-1 0 0,0 0 1 0 0,1 0 0 0 0,-1 0-1 0 0,0-1 1 0 0,0 1 0 0 0,0 0-1 0 0,0 0 1 0 0,-1 0 0 0 0,1 0-1 0 0,0 0 1 0 0,0-1-1 0 0,0 1 1 0 0,0 0 0 0 0,0 0-1 0 0,0 0 1 0 0,0 0 0 0 0,0 0-1 0 0,0 0 1 0 0,0-1 0 0 0,0 1-1 0 0,0 0 1 0 0,0 0 0 0 0,0 0-1 0 0,-1 0 1 0 0,1 0 0 0 0,0 0-1 0 0,0 0 1 0 0,0 0 0 0 0,0 0-1 0 0,0-1 1 0 0,0 1 0 0 0,0 0-1 0 0,-1 0 1 0 0,1 0 0 0 0,0 0-1 0 0,0 0 1 0 0,0 0 0 0 0,0 0-1 0 0,0 0 1 0 0,-1 0 0 0 0,1 0-1 0 0,0 0 1 0 0,0 0 0 0 0,-20-5 48 0 0,-54-8-77 0 0,0 3 0 0 0,-1 4 0 0 0,-89 3 0 0 0,105 7 28 0 0,-296 13 0 0 0,1-25 0 0 0,101-29-137 0 0,57 5-179 0 0,155 27 312 0 0,20 1 56 0 0,0 1 1 0 0,0 2-1 0 0,-27 0 0 0 0,24 4-32 0 0,24-3-21 0 0,0 0-1 0 0,0 0 1 0 0,0 0 0 0 0,0 0 0 0 0,0 0 0 0 0,0 0 0 0 0,0 0 0 0 0,0 0 0 0 0,0 0 0 0 0,0 1 0 0 0,0-1 0 0 0,1 0 0 0 0,-1 0 0 0 0,0 0 0 0 0,0 0 0 0 0,0 0-1 0 0,0 0 1 0 0,0 0 0 0 0,0 0 0 0 0,0 0 0 0 0,0 0 0 0 0,0 0 0 0 0,0 0 0 0 0,0 0 0 0 0,0 0 0 0 0,0 0 0 0 0,0 0 0 0 0,0 0 0 0 0,0 0 0 0 0,0 0 0 0 0,0 0-1 0 0,0 0 1 0 0,0 0 0 0 0,0 0 0 0 0,0 0 0 0 0,0 1 0 0 0,-1-1 0 0 0,1 0 0 0 0,15 0-127 0 0,-1 1 44 0 0,41 0 38 0 0,13-3 46 0 0,33-4 54 0 0,-29 1 10 0 0,-15 4-42 0 0,15 0 26 0 0,5-3-36 0 0,5 1-12 0 0,4-1 0 0 0,5 1 0 0 0,-8 2 12 0 0,-47 1 36 0 0,56-2-24 0 0,14-3 38 0 0,-10 1 16 0 0,-17 0 0 0 0,-47 1-12 0 0,32-3-2 0 0,-31 2 0 0 0,32-4 5 0 0,-30 3 23 0 0,36-5 11 0 0,-34 5 1 0 0,39-6-1 0 0,-40 6-7 0 0,68-8 81 0 0,-24 2-9 0 0,-66 10-141 0 0,-3 1 6 0 0,-1-1 0 0 0,0-1 1 0 0,17-4-1 0 0,32-8 34 0 0,-7 1-43 0 0,-30 8 18 0 0,36-7-63 0 0,-1-2-144 0 0,-46 11-55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3:47.466"/>
    </inkml:context>
    <inkml:brush xml:id="br0">
      <inkml:brushProperty name="width" value="0.1" units="cm"/>
      <inkml:brushProperty name="height" value="0.1" units="cm"/>
      <inkml:brushProperty name="color" value="#66CC00"/>
    </inkml:brush>
  </inkml:definitions>
  <inkml:trace contextRef="#ctx0" brushRef="#br0">2787 23 3511 0 0,'0'0'2'0'0,"0"1"0"0"0,0-1 0 0 0,0 0 0 0 0,1 1 0 0 0,-1-1 0 0 0,0 0 0 0 0,0 0 0 0 0,0 1 0 0 0,0-1 0 0 0,1 0 0 0 0,-1 0 0 0 0,0 1 0 0 0,0-1 0 0 0,1 0 0 0 0,-1 0 0 0 0,0 1 0 0 0,0-1 0 0 0,1 0 0 0 0,-1 0 0 0 0,0 0 0 0 0,1 0 0 0 0,-1 0 0 0 0,0 0 0 0 0,1 1 0 0 0,-1-1 0 0 0,0 0 0 0 0,0 0 0 0 0,1 0 0 0 0,-1 0 0 0 0,0 0 0 0 0,1 0-1 0 0,-1 0 1 0 0,0 0 0 0 0,1 0 0 0 0,0-1 0 0 0,-1 1-65 0 0,1 0 0 0 0,-1 0 0 0 0,1 0-1 0 0,-1 0 1 0 0,1 0 0 0 0,-1 0-1 0 0,1 0 1 0 0,0 0 0 0 0,-1 0 0 0 0,1-1-1 0 0,-1 1 1 0 0,1 0 0 0 0,-1 0-1 0 0,1-1 1 0 0,-1 1 0 0 0,0 0 0 0 0,1-1-1 0 0,-1 1 1 0 0,1-1 0 0 0,-1 1 117 0 0,0-1 0 0 0,0 0 0 0 0,0 0 0 0 0,1 0 0 0 0,-1 1 1 0 0,-1-1-1 0 0,1 0 0 0 0,0 0 0 0 0,0 1 0 0 0,0-1 0 0 0,0 0 0 0 0,-1 1 0 0 0,1-1 1 0 0,0 0-1 0 0,0 0 0 0 0,-1 1 0 0 0,1-1 0 0 0,-1 1 0 0 0,1-1 0 0 0,-1 0 0 0 0,1 1 1 0 0,-1-1-1 0 0,1 1 0 0 0,-1-1 0 0 0,1 1 0 0 0,-1-1 0 0 0,0 1 0 0 0,1-1 0 0 0,-1 1 1 0 0,0 0-1 0 0,1-1 0 0 0,-1 1 0 0 0,0 0 0 0 0,0-1 0 0 0,-1 1 108 0 0,0-1 0 0 0,1 1 0 0 0,-1-1 0 0 0,0 1 0 0 0,0 0 0 0 0,0 0 0 0 0,0 0 0 0 0,1 0-1 0 0,-1 0 1 0 0,0 0 0 0 0,0 0 0 0 0,0 1 0 0 0,-2 0 0 0 0,-54 20 570 0 0,0-1 0 0 0,-1-3 1 0 0,-1-3-1 0 0,-1-3 0 0 0,-80 6 0 0 0,-162-1 1634 0 0,25-19-1948 0 0,58-2 70 0 0,180 6-420 0 0,-2 1 36 0 0,-49-4-1 0 0,59 1-81 0 0,-63 5 0 0 0,33 1-13 0 0,13-1-9 0 0,-71 16 0 0 0,85-11 0 0 0,-53 20 0 0 0,36-10 0 0 0,36-14 22 0 0,1 1-1 0 0,-27 14 0 0 0,41-19-19 0 0,1-1 0 0 0,-1 0 0 0 0,1 0 0 0 0,-1 1 0 0 0,1-1 0 0 0,-1 0 0 0 0,1 1 0 0 0,-1-1 0 0 0,1 0 0 0 0,0 1 0 0 0,-1-1 0 0 0,1 1 0 0 0,-1-1 0 0 0,1 1 0 0 0,0-1 0 0 0,-1 1 0 0 0,1-1 0 0 0,0 1 0 0 0,0-1 0 0 0,0 1 0 0 0,-1 0-1 0 0,1-1 1 0 0,0 1 0 0 0,0-1 0 0 0,0 1 0 0 0,0 0 0 0 0,0 0 0 0 0,0 0 6 0 0,1 0-1 0 0,-1-1 1 0 0,0 1 0 0 0,1 0-1 0 0,-1 0 1 0 0,1 0-1 0 0,-1-1 1 0 0,1 1-1 0 0,0 0 1 0 0,-1 0-1 0 0,1-1 1 0 0,0 1 0 0 0,0-1-1 0 0,-1 1 1 0 0,2 0-1 0 0,1 1 15 0 0,1 0 0 0 0,-1 0 0 0 0,1-1 0 0 0,-1 1 0 0 0,1-1 0 0 0,-1 0 0 0 0,8 1 0 0 0,36-1 79 0 0,-1-3-1 0 0,54-8 0 0 0,-12 1 5 0 0,-7 3-71 0 0,1 1 28 0 0,109-21-1 0 0,327-77 67 0 0,-396 83 23 0 0,224-7-1 0 0,-200 14-150 0 0,-24 2 0 0 0,-1 12 38 0 0,-46 1 63 0 0,-67-2-64 0 0,-7-1-33 0 0,0 1 0 0 0,1 0 0 0 0,-1 0 1 0 0,0 0-1 0 0,1 0 0 0 0,-1 0 0 0 0,0 0 1 0 0,0 0-1 0 0,1 1 0 0 0,-1-1 0 0 0,0 0 1 0 0,0 1-1 0 0,1-1 0 0 0,-1 1 0 0 0,0-1 1 0 0,0 1-1 0 0,0 0 0 0 0,2 1 0 0 0,-34 0 71 0 0,-196-4 40 0 0,-398 15 375 0 0,196 11-438 0 0,263-16-40 0 0,-123 14 38 0 0,17-2-36 0 0,-8 3-14 0 0,-191 16 64 0 0,460-38-64 0 0,0 1 0 0 0,0 0 0 0 0,0 0 0 0 0,1 2 0 0 0,-1-1 0 0 0,1 1 0 0 0,0 1 0 0 0,-11 5 0 0 0,21-9 0 0 0,-1-1 0 0 0,1 0 0 0 0,0 0 0 0 0,-1 0-1 0 0,1 1 1 0 0,-1-1 0 0 0,1 0 0 0 0,0 1 0 0 0,-1-1 0 0 0,1 0-1 0 0,0 1 1 0 0,-1-1 0 0 0,1 1 0 0 0,0-1 0 0 0,0 0-1 0 0,-1 1 1 0 0,1-1 0 0 0,0 1 0 0 0,0-1 0 0 0,0 1 0 0 0,-1-1-1 0 0,1 1 1 0 0,0-1 0 0 0,0 1 0 0 0,0-1 0 0 0,0 0 0 0 0,0 1-1 0 0,0-1 1 0 0,0 1 0 0 0,0 0 0 0 0,1 0-1 0 0,-1 0 0 0 0,1 0 0 0 0,0-1 0 0 0,-1 1 0 0 0,1 0 0 0 0,0 0 0 0 0,-1-1 0 0 0,1 1 0 0 0,0 0 0 0 0,0-1 0 0 0,-1 1 0 0 0,1-1 1 0 0,2 2-1 0 0,1 0-5 0 0,1 0 0 0 0,0 0 0 0 0,0-1 0 0 0,-1 1 1 0 0,8 0-1 0 0,59 3-31 0 0,143-10 0 0 0,-135 1 36 0 0,457-57 1 0 0,-341 33 0 0 0,-155 22-5 0 0,208-23 88 0 0,184 5 196 0 0,-258 17-268 0 0,377-14 117 0 0,-416 23-64 0 0,-867 31 0 0 0,82 4-64 0 0,517-31 0 0 0,-113 0 0 0 0,-75 5 0 0 0,1 24 0 0 0,279-29-26 0 0,2 0-65 0 0,-51 15 0 0 0,86-19 68 0 0,-1 0 0 0 0,1 0 0 0 0,0 0 0 0 0,-1 0 0 0 0,-6 6 0 0 0,11-7 20 0 0,-1-1-1 0 0,0 1 0 0 0,1-1 0 0 0,-1 1 0 0 0,1-1 0 0 0,-1 1 0 0 0,1-1 0 0 0,-1 1 0 0 0,1 0 0 0 0,0-1 0 0 0,-1 1 0 0 0,1 0 0 0 0,0-1 0 0 0,-1 1 0 0 0,1 0 0 0 0,0 0 0 0 0,0-1 0 0 0,-1 2 0 0 0,2-1 2 0 0,-1-1-1 0 0,0 1 1 0 0,0 0-1 0 0,1-1 0 0 0,-1 1 1 0 0,0 0-1 0 0,1-1 1 0 0,-1 1-1 0 0,1-1 1 0 0,-1 1-1 0 0,1-1 0 0 0,-1 1 1 0 0,1-1-1 0 0,-1 1 1 0 0,1-1-1 0 0,-1 1 1 0 0,1-1-1 0 0,0 0 0 0 0,-1 1 1 0 0,1-1-1 0 0,0 0 1 0 0,-1 0-1 0 0,1 1 0 0 0,0-1 1 0 0,30 11-19 0 0,1-1 0 0 0,0-2 0 0 0,0-1 0 0 0,51 4 0 0 0,134-3-18 0 0,-137-8 28 0 0,55 2 17 0 0,252-31 0 0 0,184-30 332 0 0,-518 56-320 0 0,-1 2 1 0 0,1 3 0 0 0,61 10-1 0 0,-104-11-497 0 0,-1 1 0 0 0,0 0-1 0 0,-1 1 1 0 0,1 0 0 0 0,0 1-1 0 0,-1 0 1 0 0,0 0 0 0 0,0 0-1 0 0,8 7 1 0 0,19 22-4896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3:51.570"/>
    </inkml:context>
    <inkml:brush xml:id="br0">
      <inkml:brushProperty name="width" value="0.1" units="cm"/>
      <inkml:brushProperty name="height" value="0.1" units="cm"/>
      <inkml:brushProperty name="color" value="#66CC00"/>
    </inkml:brush>
  </inkml:definitions>
  <inkml:trace contextRef="#ctx0" brushRef="#br0">1 20 1375 0 0,'1'-5'128'0'0,"1"1"-128"0"0,0 0 0 0 0,0 3 0 0 0,4-3 96 0 0,-3 2 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3:52.773"/>
    </inkml:context>
    <inkml:brush xml:id="br0">
      <inkml:brushProperty name="width" value="0.1" units="cm"/>
      <inkml:brushProperty name="height" value="0.1" units="cm"/>
      <inkml:brushProperty name="color" value="#66CC00"/>
    </inkml:brush>
  </inkml:definitions>
  <inkml:trace contextRef="#ctx0" brushRef="#br0">3511 23 4775 0 0,'0'-1'51'0'0,"0"0"0"0"0,-1 0-1 0 0,1 0 1 0 0,-1 0 0 0 0,1 0 0 0 0,-1 0-1 0 0,1 0 1 0 0,-1 0 0 0 0,0 0-1 0 0,1 0 1 0 0,-1 0 0 0 0,0 1-1 0 0,0-1 1 0 0,0 0 0 0 0,0 0-1 0 0,0 1 1 0 0,0-1 0 0 0,0 1-1 0 0,0-1 1 0 0,0 1 0 0 0,0-1 0 0 0,0 1-1 0 0,0 0 1 0 0,0-1 0 0 0,0 1-1 0 0,0 0 1 0 0,0 0 0 0 0,-2 0-1 0 0,-34-3 758 0 0,-181 18 1671 0 0,61-1-1637 0 0,-20-10 369 0 0,-18 2 543 0 0,-172 14-656 0 0,-147 17-712 0 0,385-46-199 0 0,84 5-139 0 0,-199-21 448 0 0,191 22-439 0 0,1 2-1 0 0,-56 7 1 0 0,29-2-30 0 0,33-2-27 0 0,-131 11 0 0 0,94-7 0 0 0,15-3 0 0 0,61-2 0 0 0,-272 40 0 0 0,211-27 0 0 0,-72 5 0 0 0,-39 1 64 0 0,167-17-59 0 0,-18 1-16 0 0,29-3 16 0 0,0-1-1 0 0,0 0 1 0 0,-1 0-1 0 0,1 0 0 0 0,0 0 1 0 0,-1 0-1 0 0,1 0 0 0 0,0 0 1 0 0,0-1-1 0 0,-1 1 0 0 0,1 0 1 0 0,0-1-1 0 0,0 1 1 0 0,-1-1-1 0 0,0 0 0 0 0,21-10 60 0 0,3 6 44 0 0,-1 1-1 0 0,37-2 1 0 0,-4 1 17 0 0,180-9-125 0 0,-117 11 0 0 0,291-6 0 0 0,-129 29 0 0 0,-162-9 0 0 0,169 4 32 0 0,1-1 0 0 0,-204-11-13 0 0,1-3 0 0 0,99-14 0 0 0,-96 6-12 0 0,85 2 96 0 0,-22 2-3 0 0,182-37 241 0 0,-300 33-277 0 0,56-22 0 0 0,-6 2 8 0 0,-71 26-55 0 0,11-5 30 0 0,-39 16-2045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4:02.779"/>
    </inkml:context>
    <inkml:brush xml:id="br0">
      <inkml:brushProperty name="width" value="0.1" units="cm"/>
      <inkml:brushProperty name="height" value="0.1" units="cm"/>
      <inkml:brushProperty name="color" value="#66CC00"/>
    </inkml:brush>
  </inkml:definitions>
  <inkml:trace contextRef="#ctx0" brushRef="#br0">4402 118 1639 0 0,'-21'-7'139'0'0,"13"5"-87"0"0,-1 0-1 0 0,1-1 1 0 0,0 0-1 0 0,0-1 0 0 0,0 1 1 0 0,1-2-1 0 0,-1 1 1 0 0,1-1-1 0 0,-9-7 1 0 0,13 9 203 0 0,-1 0 0 0 0,1 1 0 0 0,-1-1 0 0 0,0 1 1 0 0,0 0-1 0 0,0 0 0 0 0,0 0 0 0 0,-8-2 0 0 0,-37-7 349 0 0,29 9-449 0 0,0 1 1 0 0,-33 3-1 0 0,8-1 425 0 0,-110 11 79 0 0,26 0-590 0 0,-18-10 721 0 0,117-4-369 0 0,-1-1-1 0 0,-52-12 0 0 0,28 8 544 0 0,19-3-744 0 0,-1 3 0 0 0,-1 0 0 0 0,0 3-1 0 0,1 1 1 0 0,-1 2 0 0 0,0 1 0 0 0,-65 10 0 0 0,-136 6 717 0 0,46-7-434 0 0,-72 30-21 0 0,234-33-371 0 0,-4 0 40 0 0,-1 0-1 0 0,-44 0 1 0 0,38-5-99 0 0,19 0-6 0 0,0-1-1 0 0,1-1 1 0 0,-42-7 0 0 0,38 4 15 0 0,1 1-1 0 0,-1 1 1 0 0,-43 3 0 0 0,-19-2 34 0 0,68 1-77 0 0,0 0 0 0 0,1 2 0 0 0,-24 5 0 0 0,19-3 10 0 0,-39 1 0 0 0,-5-3-28 0 0,-38-2 0 0 0,83 0 0 0 0,-27 4 0 0 0,33-2 0 0 0,-1-1 0 0 0,1-1 0 0 0,-23-1 0 0 0,13-3 0 0 0,1 2 0 0 0,-35 2 0 0 0,-135 4 54 0 0,-10-1 91 0 0,190-3-152 0 0,-110-7 7 0 0,90 4 0 0 0,10 2 43 0 0,0 1 1 0 0,0 2-1 0 0,-35 6 0 0 0,-12 1-24 0 0,-82 5 227 0 0,145-13-181 0 0,0-2 0 0 0,0 1-1 0 0,0-1 1 0 0,0-1 0 0 0,-12-3 0 0 0,21 5-60 0 0,-11-2 76 0 0,0 1-1 0 0,0 1 1 0 0,0 0-1 0 0,-19 2 1 0 0,-10 0-832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38.434"/>
    </inkml:context>
    <inkml:brush xml:id="br0">
      <inkml:brushProperty name="width" value="0.1" units="cm"/>
      <inkml:brushProperty name="height" value="0.1" units="cm"/>
      <inkml:brushProperty name="color" value="#E71224"/>
    </inkml:brush>
  </inkml:definitions>
  <inkml:trace contextRef="#ctx0" brushRef="#br0">297 1551 455 0 0,'0'-2'145'0'0,"-1"0"0"0"0,1 0 0 0 0,-1 1-1 0 0,1-1 1 0 0,-1 0 0 0 0,1 1 0 0 0,-1-1-1 0 0,0 0 1 0 0,0 1 0 0 0,0-1 0 0 0,0 1-1 0 0,0-1 1 0 0,0 1 0 0 0,-1 0 0 0 0,1-1-1 0 0,0 1 1 0 0,-2-1 0 0 0,1 0 30 0 0,0 1 1 0 0,1 0 0 0 0,-1-1 0 0 0,1 0-1 0 0,-1 1 1 0 0,1-1 0 0 0,0 0-1 0 0,0 0 1 0 0,0 0 0 0 0,0 0 0 0 0,0 1-1 0 0,0-2 1 0 0,0 1 0 0 0,1 0-1 0 0,-1 0 1 0 0,1 0 0 0 0,-1-4-1 0 0,1 1 265 0 0,0 0-1 0 0,-1 0 0 0 0,1 0 1 0 0,-2-6-1 0 0,1 10-360 0 0,1 1 1 0 0,0-1-1 0 0,0 1 0 0 0,0-1 0 0 0,0 1 0 0 0,-1-1 1 0 0,1 1-1 0 0,0-1 0 0 0,0 1 0 0 0,-1 0 0 0 0,1-1 0 0 0,0 1 1 0 0,-1 0-1 0 0,1-1 0 0 0,0 1 0 0 0,-1 0 0 0 0,1-1 1 0 0,-1 1-1 0 0,1 0 0 0 0,0-1 0 0 0,-2 1 0 0 0,1 0-8 0 0,1 0 0 0 0,-1 0 0 0 0,0 0 0 0 0,0 0 0 0 0,1 1 0 0 0,-1-1 0 0 0,0 0 0 0 0,1 0 0 0 0,-1 1 0 0 0,0-1 0 0 0,0 0 0 0 0,1 1 0 0 0,-1-1 0 0 0,1 1 0 0 0,-1-1 0 0 0,0 1 0 0 0,1-1 0 0 0,-1 1 0 0 0,0 0 0 0 0,-39 55 1874 0 0,39-55-1799 0 0,-1 0 0 0 0,1 0 0 0 0,-1 0 0 0 0,1 0 0 0 0,-1 0 0 0 0,1-1 0 0 0,-1 1 0 0 0,1-1 0 0 0,-1 1 0 0 0,-2 0 0 0 0,3-1 24 0 0,-1 0 0 0 0,1 1 1 0 0,-1-1-1 0 0,1 1 0 0 0,0-1 0 0 0,-1 1 1 0 0,1 0-1 0 0,0 0 0 0 0,0-1 1 0 0,-2 2-1 0 0,3-1-105 0 0,-1-1 0 0 0,1 0 1 0 0,0 1-1 0 0,-1-1 0 0 0,1 0 0 0 0,0 0 1 0 0,-1 1-1 0 0,1-1 0 0 0,0 0 1 0 0,-1 0-1 0 0,1 0 0 0 0,-1 1 0 0 0,1-1 1 0 0,-1 0-1 0 0,1 0 0 0 0,0 0 0 0 0,-1 0 1 0 0,1 0-1 0 0,-1 0 0 0 0,1 0 0 0 0,-1 0 1 0 0,1 0-1 0 0,-1 0 0 0 0,1 0 0 0 0,0 0 1 0 0,-1 0-1 0 0,1 0 0 0 0,-1 0 1 0 0,1-1-1 0 0,-1 1 0 0 0,1 0 0 0 0,0 0 1 0 0,-1-1-1 0 0,-12-15 1075 0 0,-3-23 298 0 0,16 39-1402 0 0,-2-3-2 0 0,1 1-1 0 0,-1-1 1 0 0,1 1-1 0 0,-1 0 1 0 0,0 0-1 0 0,-4-4 1 0 0,-6-7 139 0 0,-15-23 377 0 0,21 30-411 0 0,1 0 0 0 0,0 0 0 0 0,1-1 0 0 0,0 1 1 0 0,0-1-1 0 0,0 0 0 0 0,0 0 0 0 0,1 0 0 0 0,1-1 0 0 0,-4-12 0 0 0,5 8 18 0 0,1 0-1 0 0,1 0 0 0 0,0 0 1 0 0,1 0-1 0 0,0 0 1 0 0,1 0-1 0 0,0 1 1 0 0,6-16-1 0 0,-3 13-4 0 0,1-1 1 0 0,9-13-1 0 0,-8 15-34 0 0,11-26 0 0 0,-18 34-93 0 0,0 0-1 0 0,-1 0 1 0 0,0 1-1 0 0,1-1 1 0 0,-1 0-1 0 0,-1 0 1 0 0,1 0-1 0 0,-1 0 1 0 0,0 1-1 0 0,0-1 1 0 0,0 0-1 0 0,-1 1 1 0 0,-3-9-1 0 0,3 7 28 0 0,-1-1-1 0 0,2 0 0 0 0,-1 1 0 0 0,1-1 1 0 0,-1-9-1 0 0,-4-56 168 0 0,3 58-154 0 0,2-1 0 0 0,0 0 0 0 0,0 0-1 0 0,1 0 1 0 0,4-24 0 0 0,-2 22-37 0 0,0 1-1 0 0,-1-2 0 0 0,-1 1 1 0 0,-1 0-1 0 0,0 1 1 0 0,-7-31-1 0 0,4-4 71 0 0,4 38-58 0 0,-1-1 0 0 0,-4-17 1 0 0,4 26-34 0 0,-1 0 0 0 0,-1 0 0 0 0,1 0 1 0 0,-1 0-1 0 0,1 1 0 0 0,-7-9 0 0 0,-6-8 49 0 0,14 18-48 0 0,-1 1 0 0 0,1-1-1 0 0,0 1 1 0 0,0-1-1 0 0,0 1 1 0 0,0-1-1 0 0,0 0 1 0 0,1 0 0 0 0,-1 1-1 0 0,1-1 1 0 0,0 0-1 0 0,-1 0 1 0 0,1 0 0 0 0,1 0-1 0 0,-1-3 1 0 0,1 3 0 0 0,1 0 0 0 0,-1 0 0 0 0,1 0 0 0 0,-1 0 0 0 0,1 0 0 0 0,0 0 0 0 0,0 0 1 0 0,0 1-1 0 0,0-1 0 0 0,1 1 0 0 0,-1 0 0 0 0,5-4 0 0 0,-4 3-8 0 0,1 0 0 0 0,-1 0 0 0 0,1-1 0 0 0,-1 0 0 0 0,-1 1 0 0 0,1-1 0 0 0,0 0 0 0 0,-1-1 0 0 0,0 1 0 0 0,0 0 0 0 0,2-6 0 0 0,-3 8 0 0 0,-1 1 0 0 0,1-1 0 0 0,0 1 0 0 0,0 0 0 0 0,-1 0 0 0 0,1-1 0 0 0,0 1 0 0 0,0 0 0 0 0,0 0 0 0 0,1 0 0 0 0,-1 0 0 0 0,0 0 0 0 0,0 0 0 0 0,1 1 0 0 0,-1-1 0 0 0,0 0 0 0 0,1 0 0 0 0,0 0 0 0 0,29-4 0 0 0,-7 1 0 0 0,-11 0 0 0 0,35-15 0 0 0,-42 16 0 0 0,-1-1 0 0 0,1 0 0 0 0,-1 0 0 0 0,0 0 0 0 0,-1-1 0 0 0,1 0 0 0 0,-1 0 0 0 0,7-10 0 0 0,-6 9 0 0 0,-1 0 0 0 0,1 0 0 0 0,0 0 0 0 0,1 1 0 0 0,-1-1 0 0 0,11-6 0 0 0,16-6 0 0 0,-24 14 0 0 0,0 0 0 0 0,-1 0 0 0 0,1 0 0 0 0,-1-1 0 0 0,0 0 0 0 0,0-1 0 0 0,-1 0 0 0 0,10-10 0 0 0,-14 12 4 0 0,0 1-1 0 0,0 0 1 0 0,0 0-1 0 0,1 0 1 0 0,-1 0-1 0 0,1 0 1 0 0,0 1 0 0 0,0-1-1 0 0,0 1 1 0 0,0 0-1 0 0,0 0 1 0 0,0 0-1 0 0,1 0 1 0 0,-1 0-1 0 0,1 1 1 0 0,-1-1 0 0 0,8-1-1 0 0,109-25-3 0 0,-106 25 0 0 0,0 1 0 0 0,-1-1 0 0 0,1 2 0 0 0,0 0 0 0 0,0 1 0 0 0,0 0 0 0 0,0 1 0 0 0,-1 1 0 0 0,17 3 0 0 0,-10-1 0 0 0,0-2 0 0 0,26 1 0 0 0,22 2 0 0 0,-20 5 0 0 0,-29-6 0 0 0,27 4 0 0 0,-40-8 0 0 0,1 1 0 0 0,-1-1 0 0 0,1-1 0 0 0,-1 1 0 0 0,1-1 0 0 0,-1 0 0 0 0,1-1 0 0 0,6-2 0 0 0,5-2 0 0 0,0 1 0 0 0,1 1 0 0 0,0 0 0 0 0,0 1 0 0 0,-1 2 0 0 0,1 0 0 0 0,1 0 0 0 0,-1 2 0 0 0,0 0 0 0 0,22 5 0 0 0,-21-4 0 0 0,1-1 0 0 0,-1-1 0 0 0,1-1 0 0 0,36-7 0 0 0,-33 5 0 0 0,0 0 0 0 0,0 1 0 0 0,24 2 0 0 0,30 8 0 0 0,67 2 0 0 0,-66-16 0 0 0,-38 3 0 0 0,67-15 0 0 0,-100 17 0 0 0,112-8 0 0 0,-110 10 0 0 0,0 0 0 0 0,0 1 0 0 0,0 0 0 0 0,10 3 0 0 0,18 5 0 0 0,-28-9 0 0 0,0-1 0 0 0,0 1 0 0 0,10-2 0 0 0,-13 0 0 0 0,0 1 0 0 0,0-1 0 0 0,0 2 0 0 0,0-1 0 0 0,0 1 0 0 0,0 0 0 0 0,11 4 0 0 0,-8-3 0 0 0,0 1 0 0 0,1-2 0 0 0,-1 1 0 0 0,18-1 0 0 0,-6 1 0 0 0,43-2 0 0 0,-15-3 0 0 0,-35 1 0 0 0,0 1 0 0 0,25 1 0 0 0,17 8 0 0 0,-41-4 0 0 0,0-2 0 0 0,1 0 0 0 0,0-1 0 0 0,0 0 0 0 0,27-4 0 0 0,0-2 0 0 0,75 0 0 0 0,0-1 0 0 0,-43 9 0 0 0,-40-1 0 0 0,50-3 0 0 0,-59-2 0 0 0,2 1 0 0 0,39-8 0 0 0,-49 7 0 0 0,0 0 0 0 0,-1 2 0 0 0,29 1 0 0 0,15-1 0 0 0,-21-1 0 0 0,74 8 0 0 0,-105-4 0 0 0,-1 0 0 0 0,0 0 0 0 0,1 1 0 0 0,9 4 0 0 0,-10-3 0 0 0,0-1 0 0 0,0 0 0 0 0,0-1 0 0 0,15 3 0 0 0,-17-5 0 0 0,22 3 0 0 0,1-1 0 0 0,-1-2 0 0 0,42-5 0 0 0,6 0 0 0 0,1-1 0 0 0,-64 5 0 0 0,0 0 0 0 0,1 1 0 0 0,14 1 0 0 0,29 0 0 0 0,-42-2 0 0 0,1 0 0 0 0,0 0 0 0 0,-1 2 0 0 0,1 0 0 0 0,-1 1 0 0 0,0 0 0 0 0,1 2 0 0 0,24 8 0 0 0,-16-4 0 0 0,41 9 0 0 0,-28-9 0 0 0,132 22 0 0 0,-160-28 0 0 0,26 5 0 0 0,-26-4 0 0 0,-1-1 0 0 0,1 0 0 0 0,16 0 0 0 0,13-5 0 0 0,-31 2 0 0 0,1 0 0 0 0,-1 0 0 0 0,0 1 0 0 0,1 0 0 0 0,10 2 0 0 0,5 4 0 0 0,43 18 0 0 0,-47-17 0 0 0,-16-4 0 0 0,0-1 0 0 0,0 1 0 0 0,0 0 0 0 0,-1 0 0 0 0,1 0 0 0 0,-1 1 0 0 0,0-1 0 0 0,0 1 0 0 0,3 5 0 0 0,3 3 0 0 0,18 23 0 0 0,-16-20 0 0 0,22 24 0 0 0,-27-33 0 0 0,1 0 0 0 0,-1 1 0 0 0,0 0 0 0 0,0 0 0 0 0,-1 0 0 0 0,0 0 0 0 0,-1 1 0 0 0,1 0 0 0 0,-1 0 0 0 0,-1 0 0 0 0,0 0 0 0 0,4 13 0 0 0,-6-15 0 0 0,1 0 0 0 0,0 0 0 0 0,1 0 0 0 0,0 0 0 0 0,0 0 0 0 0,0-1 0 0 0,1 1 0 0 0,4 4 0 0 0,-5-6 0 0 0,0 1 0 0 0,0-1 0 0 0,0 1 0 0 0,0-1 0 0 0,0 1 0 0 0,-1 0 0 0 0,0 0 0 0 0,0 0 0 0 0,-1 0 0 0 0,1 0 0 0 0,-1 0 0 0 0,1 6 0 0 0,-4 106 0 0 0,2-108 0 0 0,1 0 0 0 0,0-1 0 0 0,3 10 0 0 0,-2-11 0 0 0,0 1 0 0 0,-1-1 0 0 0,0 0 0 0 0,-1 0 0 0 0,0 12 0 0 0,-5 26 0 0 0,1-12 0 0 0,1 0 0 0 0,3 56 0 0 0,1-47 0 0 0,-1-1 0 0 0,-8 52 0 0 0,7-82 0 0 0,-2 6 0 0 0,0-1 0 0 0,-1 0 0 0 0,-1 0 0 0 0,-1-1 0 0 0,0 1 0 0 0,-1-1 0 0 0,-11 17 0 0 0,11-22 0 0 0,0 0 0 0 0,-1-1 0 0 0,0 1 0 0 0,-1-2 0 0 0,0 0 0 0 0,-17 13 0 0 0,12-12 9 0 0,1-1 0 0 0,-2-1 0 0 0,1 0 1 0 0,-1-1-1 0 0,0 0 0 0 0,-30 7 0 0 0,4-5-9 0 0,-1-1 0 0 0,-83 2 0 0 0,74-10 10 0 0,22 0 3 0 0,-1 1 1 0 0,1 1-1 0 0,-38 7 1 0 0,-34 19-14 0 0,59-15 0 0 0,26-9 0 0 0,-1 0 0 0 0,1-1 0 0 0,-26 0 0 0 0,20-1 0 0 0,-25 3 0 0 0,-25 6 0 0 0,-127-1 0 0 0,150-11 0 0 0,-84-15 0 0 0,93 12 0 0 0,-71 1 0 0 0,-126 13 0 0 0,196-7 0 0 0,1-2 0 0 0,-58-7 0 0 0,49 3 0 0 0,-20 0 0 0 0,24 2 0 0 0,-50-9 0 0 0,45 1 0 0 0,14 2 0 0 0,-51-3 0 0 0,-32 5 0 0 0,97 5 0 0 0,-268-5 0 0 0,113 27 0 0 0,57-5 0 0 0,-87-9 0 0 0,177-7 0 0 0,-229-21 0 0 0,205 14 0 0 0,-76 3 0 0 0,93 4 0 0 0,-30 1 0 0 0,-106-3 0 0 0,108 2 0 0 0,-91 10 0 0 0,21 0 0 0 0,-57 0 0 0 0,152-9 42 0 0,-48 10 0 0 0,69-8-257 0 0,0 2-1 0 0,0 0 1 0 0,1 1-1 0 0,-30 15 1 0 0,-25 19-2836 0 0,47-27 919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4:04.633"/>
    </inkml:context>
    <inkml:brush xml:id="br0">
      <inkml:brushProperty name="width" value="0.1" units="cm"/>
      <inkml:brushProperty name="height" value="0.1" units="cm"/>
      <inkml:brushProperty name="color" value="#66CC00"/>
    </inkml:brush>
  </inkml:definitions>
  <inkml:trace contextRef="#ctx0" brushRef="#br0">72 205 3367 0 0,'-25'-6'534'0'0,"19"5"-191"0"0,0 0 0 0 0,1 0 0 0 0,-1-1 0 0 0,1 0 0 0 0,-9-4 0 0 0,14 6-287 0 0,0 0 0 0 0,-1 0 1 0 0,1 0-1 0 0,0-1 0 0 0,-1 1 0 0 0,1 0 0 0 0,0 0 0 0 0,0-1 0 0 0,0 1 0 0 0,-1 0 0 0 0,1 0 0 0 0,0-1 0 0 0,0 1 0 0 0,0 0 0 0 0,-1-1 0 0 0,1 1 0 0 0,0 0 0 0 0,0 0 0 0 0,0-1 0 0 0,0 1 0 0 0,0 0 0 0 0,0-1 0 0 0,0 1 0 0 0,0 0 0 0 0,0-1 0 0 0,0 1 0 0 0,0-1 0 0 0,0 1 1 0 0,0 0-1 0 0,0-1 0 0 0,0 1 0 0 0,0 0 0 0 0,0-1 0 0 0,0 1 0 0 0,0 0 0 0 0,0 0 0 0 0,1-1 0 0 0,-1 1 0 0 0,0 0 0 0 0,0-1 0 0 0,0 1 0 0 0,1 0 0 0 0,-1 0 0 0 0,0-1 0 0 0,0 1 0 0 0,1 0 0 0 0,-1 0 0 0 0,0 0 0 0 0,0-1 0 0 0,1 1 0 0 0,-1 0 0 0 0,0 0 0 0 0,1 0 0 0 0,-1 0 1 0 0,0 0-1 0 0,1 0 0 0 0,-1-1 0 0 0,21-7 1532 0 0,13 2-1034 0 0,1 1 0 0 0,36 1 1 0 0,-29 2-401 0 0,340 3 486 0 0,-106 4-89 0 0,-260-6-529 0 0,426 13 509 0 0,-42 2-147 0 0,-380-14-360 0 0,242 13 295 0 0,47-2 42 0 0,-43-23-145 0 0,40-2 19 0 0,-249 13-169 0 0,0-3 0 0 0,0-2 0 0 0,-1-2-1 0 0,108-31 1 0 0,-143 34-41 0 0,8-2 10 0 0,-29 7-35 0 0,0 0 0 0 0,0 0 0 0 0,0-1 1 0 0,0 1-1 0 0,0 0 0 0 0,0 0 0 0 0,0 0 1 0 0,0 0-1 0 0,0 0 0 0 0,0 0 0 0 0,0 0 0 0 0,0 0 1 0 0,0 0-1 0 0,0 0 0 0 0,0 0 0 0 0,0 0 0 0 0,0 0 1 0 0,0 0-1 0 0,0 0 0 0 0,0-1 0 0 0,0 1 0 0 0,0 0 1 0 0,0 0-1 0 0,0 0 0 0 0,0 0 0 0 0,0 0 1 0 0,0 0-1 0 0,0 0 0 0 0,0 0 0 0 0,0 0 0 0 0,0 0 1 0 0,0 0-1 0 0,0 0 0 0 0,0 0 0 0 0,0 0 0 0 0,0 0 1 0 0,0 0-1 0 0,0 0 0 0 0,0-1 0 0 0,0 1 1 0 0,0 0-1 0 0,0 0 0 0 0,0 0 0 0 0,0 0 0 0 0,1 0 1 0 0,-1 0-1 0 0,0 0 0 0 0,0 0 0 0 0,0 0 0 0 0,0 0 1 0 0,0 0-1 0 0,0 0 0 0 0,0 0 0 0 0,0 0 0 0 0,0 0 1 0 0,-16-1 3 0 0,-150 7-4 0 0,-104-5 0 0 0,162-10 10 0 0,-232-10 44 0 0,-285-1-3 0 0,369 7-38 0 0,-40-14 51 0 0,213 17-64 0 0,0 3 0 0 0,0 5 0 0 0,-150 13 0 0 0,181-6 0 0 0,-316 38 0 0 0,279-31 0 0 0,50-8 0 0 0,0 2 0 0 0,-40 12 0 0 0,78-18 0 0 0,0 0 0 0 0,0 0 0 0 0,0 1 0 0 0,0-1 0 0 0,0 0 0 0 0,0 1 0 0 0,0-1 0 0 0,1 1 0 0 0,-1-1 0 0 0,0 1 0 0 0,0-1 0 0 0,0 1 0 0 0,1-1 0 0 0,-1 1 0 0 0,0 1 0 0 0,0-2 0 0 0,1 0 0 0 0,0 1 0 0 0,0-1 0 0 0,0 0 0 0 0,0 1 0 0 0,0-1 0 0 0,0 0 0 0 0,0 1 0 0 0,0-1 0 0 0,0 0 0 0 0,0 1 0 0 0,1-1 0 0 0,-1 0 0 0 0,0 1 0 0 0,0-1 0 0 0,0 0 0 0 0,0 1 0 0 0,0-1 0 0 0,1 0 0 0 0,-1 0 0 0 0,0 1 0 0 0,0-1 0 0 0,0 0 0 0 0,1 0 0 0 0,-1 1 0 0 0,0-1 0 0 0,0 0 0 0 0,1 0 0 0 0,4 3 0 0 0,-1 0 0 0 0,1 0 0 0 0,0-1 0 0 0,6 2 0 0 0,-4-1 0 0 0,5 2 0 0 0,0-1 0 0 0,1 0 0 0 0,0-1 0 0 0,24 3 0 0 0,55-2 0 0 0,-36-2 0 0 0,6 2 3 0 0,379 8 58 0 0,-62-6 57 0 0,180 19 20 0 0,-297-9-57 0 0,80 1 57 0 0,-310-18-114 0 0,92 0 17 0 0,135 15 1 0 0,78 9 22 0 0,181 5 10 0 0,-461-23-63 0 0,-1-2 0 0 0,1-3-1 0 0,0-2 1 0 0,100-18 0 0 0,-117 13 53 0 0,-40 7-63 0 0,0 0 0 0 0,0 0 0 0 0,0 0 0 0 0,0 0 1 0 0,0 0-1 0 0,0 0 0 0 0,1 0 0 0 0,-1-1 1 0 0,0 1-1 0 0,0 0 0 0 0,0 0 0 0 0,0 0 0 0 0,0 0 1 0 0,0-1-1 0 0,0 1 0 0 0,0 0 0 0 0,0 0 1 0 0,0 0-1 0 0,0 0 0 0 0,0 0 0 0 0,0-1 0 0 0,0 1 1 0 0,0 0-1 0 0,0 0 0 0 0,0 0 0 0 0,0 0 0 0 0,0-1 1 0 0,0 1-1 0 0,-1 0 0 0 0,1 0 0 0 0,0 0 1 0 0,0 0-1 0 0,0 0 0 0 0,0 0 0 0 0,0-1 0 0 0,0 1 1 0 0,0 0-1 0 0,0 0 0 0 0,-1 0 0 0 0,1 0 1 0 0,0 0-1 0 0,0 0 0 0 0,0 0 0 0 0,0 0 0 0 0,0 0 1 0 0,0-1-1 0 0,-1 1 0 0 0,1 0 0 0 0,0 0 1 0 0,0 0-1 0 0,0 0 0 0 0,0 0 0 0 0,-1 0 0 0 0,1 0 1 0 0,-9-6 35 0 0,1 2-17 0 0,0 1 0 0 0,0 0 0 0 0,0 0 0 0 0,0 1 0 0 0,-15-2 0 0 0,-45-2 23 0 0,50 5-16 0 0,-77-4-15 0 0,-83-7 52 0 0,21-10 88 0 0,-234 0 0 0 0,54 1 152 0 0,32 1-61 0 0,-130 15-99 0 0,101 15-1677 0 0,212 2-4649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4:06.197"/>
    </inkml:context>
    <inkml:brush xml:id="br0">
      <inkml:brushProperty name="width" value="0.1" units="cm"/>
      <inkml:brushProperty name="height" value="0.1" units="cm"/>
      <inkml:brushProperty name="color" value="#66CC00"/>
    </inkml:brush>
  </inkml:definitions>
  <inkml:trace contextRef="#ctx0" brushRef="#br0">3908 167 3823 0 0,'-91'1'442'0'0,"-55"0"493"0"0,115-3-841 0 0,0-1-1 0 0,-54-13 1 0 0,81 15-79 0 0,-159-37 1185 0 0,124 31-857 0 0,1 2 1 0 0,-52-1-1 0 0,-28 8-87 0 0,-162-6-40 0 0,223 0-139 0 0,-188-10 821 0 0,-1 18-20 0 0,13-2-561 0 0,-1 1-60 0 0,130 6-25 0 0,-136 9 416 0 0,167-16-296 0 0,-96-9 0 0 0,47-6 164 0 0,-154 6 0 0 0,212 7-224 0 0,1-2 1 0 0,-1-2-1 0 0,0-4 1 0 0,-84-21-1 0 0,-26-4 424 0 0,88 28-1323 0 0,60 6-1377 0 0,-37 5-1 0 0,22 3-2683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5:27.693"/>
    </inkml:context>
    <inkml:brush xml:id="br0">
      <inkml:brushProperty name="width" value="0.1" units="cm"/>
      <inkml:brushProperty name="height" value="0.1" units="cm"/>
      <inkml:brushProperty name="color" value="#66CC00"/>
    </inkml:brush>
  </inkml:definitions>
  <inkml:trace contextRef="#ctx0" brushRef="#br0">197 128 1295 0 0,'-4'-2'9'0'0,"0"0"0"0"0,0 0-1 0 0,1 1 1 0 0,-1-1-1 0 0,-1 1 1 0 0,1-1 0 0 0,0 1-1 0 0,0 1 1 0 0,0-1-1 0 0,-1 1 1 0 0,1-1 0 0 0,-6 1-1 0 0,-11-2 16 0 0,12 1 389 0 0,0 0 0 0 0,0-1 0 0 0,0-1 0 0 0,0 1-1 0 0,1-2 1 0 0,-1 1 0 0 0,1-1 0 0 0,0 0 0 0 0,-14-10-1 0 0,16 10 175 0 0,-3-3 991 0 0,8 7-1558 0 0,1 0 0 0 0,0 0 0 0 0,0 0 0 0 0,0 0-1 0 0,0-1 1 0 0,0 1 0 0 0,0 0 0 0 0,0 0 0 0 0,0 0 0 0 0,0 0 0 0 0,0 0 0 0 0,0-1 0 0 0,0 1 0 0 0,0 0 0 0 0,0 0 0 0 0,0 0 0 0 0,0 0-1 0 0,0-1 1 0 0,0 1 0 0 0,0 0 0 0 0,0 0 0 0 0,0 0 0 0 0,0 0 0 0 0,0 0 0 0 0,0-1 0 0 0,1 1 0 0 0,-1 0 0 0 0,0 0 0 0 0,0 0-1 0 0,0 0 1 0 0,0 0 0 0 0,0 0 0 0 0,0 0 0 0 0,0-1 0 0 0,1 1 0 0 0,-1 0 0 0 0,0 0 0 0 0,0 0 0 0 0,0 0 0 0 0,0 0 0 0 0,0 0-1 0 0,1 0 1 0 0,-1 0 0 0 0,0 0 0 0 0,0 0 0 0 0,0 0 0 0 0,0 0 0 0 0,0 0 0 0 0,1 0 0 0 0,-1 0 0 0 0,0 0 0 0 0,0 0 0 0 0,0 0 0 0 0,0 0-1 0 0,1 0 1 0 0,30-19 3099 0 0,-30 18-3163 0 0,13-7 85 0 0,0 1 0 0 0,18-7 1 0 0,-26 12 89 0 0,0 1 0 0 0,0 0 0 0 0,0-1 0 0 0,0 2 0 0 0,0-1 1 0 0,0 1-1 0 0,0 0 0 0 0,12 1 0 0 0,87 7 278 0 0,-31-3-13 0 0,70 11 902 0 0,73 5-473 0 0,-141-19-693 0 0,-40-2-4 0 0,0 2 0 0 0,-1 1 1 0 0,67 14-1 0 0,-62-7-63 0 0,0-2 0 0 0,55 4 0 0 0,85-5 289 0 0,-14-1-183 0 0,-51-1-75 0 0,213-17 0 0 0,-238 8-44 0 0,125 9 0 0 0,-98 1-28 0 0,263-6-24 0 0,-163-5 71 0 0,94-8 50 0 0,9-26 149 0 0,-282 36-251 0 0,-15 1 24 0 0,-18 1-10 0 0,-9 1 10 0 0,-714 6 21 0 0,275 20-64 0 0,137-4 0 0 0,-282-19 0 0 0,514-5 0 0 0,-195 8 0 0 0,43 0 0 0 0,-30 1 0 0 0,2 1 0 0 0,189-9 0 0 0,-70-9 0 0 0,114 7-73 0 0,1-1 106 0 0,1 2 0 0 0,-26 0 0 0 0,40 3-182 0 0,-1-1 0 0 0,1 1 0 0 0,-1-1 0 0 0,1 1 0 0 0,-1 1 0 0 0,1-1 0 0 0,0 1 0 0 0,0 0 0 0 0,-1 0-1 0 0,2 1 1 0 0,-1 0 0 0 0,-8 5 0 0 0,-8 9-3952 0 0,-2 3-1278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02.822"/>
    </inkml:context>
    <inkml:brush xml:id="br0">
      <inkml:brushProperty name="width" value="0.1" units="cm"/>
      <inkml:brushProperty name="height" value="0.1" units="cm"/>
      <inkml:brushProperty name="color" value="#66CC00"/>
    </inkml:brush>
  </inkml:definitions>
  <inkml:trace contextRef="#ctx0" brushRef="#br0">206 21 1783 0 0,'-2'3'114'0'0,"-1"-1"-1"0"0,1 0 1 0 0,-1 1-1 0 0,0-1 1 0 0,0 0-1 0 0,0-1 1 0 0,0 1-1 0 0,0 0 1 0 0,0-1-1 0 0,0 0 1 0 0,0 0-1 0 0,-1 0 1 0 0,1 0-1 0 0,-1 0 1 0 0,-5 0-1 0 0,9-1-111 0 0,0 0 19 0 0,-1 0 0 0 0,1 0 0 0 0,-1 0 0 0 0,1 1 0 0 0,-1-1 0 0 0,1 0 0 0 0,-1 0 0 0 0,1-1 0 0 0,-1 1 0 0 0,1 0 0 0 0,-1 0 1 0 0,1 0-1 0 0,-1 0 0 0 0,1 0 0 0 0,-1 0 0 0 0,1-1 0 0 0,-1 1 0 0 0,1 0 0 0 0,-1-1 0 0 0,1 1 0 0 0,0 0 0 0 0,-1 0 0 0 0,1-1 0 0 0,-1 1 0 0 0,1-1 0 0 0,0 1 1 0 0,-1 0-1 0 0,1-1 0 0 0,0 1 0 0 0,0-1 0 0 0,-1 1 0 0 0,1-1 0 0 0,0 1 0 0 0,0-1 0 0 0,0 1 0 0 0,-1-1 0 0 0,1 1 0 0 0,0-1 0 0 0,0 1 0 0 0,0-1 0 0 0,0 1 1 0 0,0-1-1 0 0,0 1 0 0 0,0-1 0 0 0,0 1 0 0 0,0-1 0 0 0,0 1 0 0 0,1-1 0 0 0,-1 1 0 0 0,0-1 0 0 0,0 1 0 0 0,0-1 0 0 0,1 1 0 0 0,-1-1 0 0 0,4-11 628 0 0,-4 12-620 0 0,0 1-1 0 0,0-1 0 0 0,0 1 1 0 0,0-1-1 0 0,0 0 0 0 0,0 1 1 0 0,0-1-1 0 0,0 1 1 0 0,0-1-1 0 0,0 0 0 0 0,0 1 1 0 0,0-1-1 0 0,0 0 0 0 0,0 1 1 0 0,1-1-1 0 0,-1 0 1 0 0,0 1-1 0 0,0-1 0 0 0,0 0 1 0 0,1 1-1 0 0,-1-1 1 0 0,0 0-1 0 0,1 1 0 0 0,-1-1 1 0 0,1 0-1 0 0,-1 1-1 0 0,1-1-1 0 0,0 1 0 0 0,-1-1 1 0 0,1 0-1 0 0,0 1 1 0 0,0-1-1 0 0,0 0 1 0 0,-1 0-1 0 0,1 1 0 0 0,0-1 1 0 0,0 0-1 0 0,0 0 1 0 0,-1 0-1 0 0,1 0 1 0 0,0 0-1 0 0,0 0 0 0 0,0 0 1 0 0,0-1-1 0 0,-1 1 1 0 0,1 0-1 0 0,0 0 1 0 0,0-1-1 0 0,0 1 0 0 0,-1 0 1 0 0,2-1-1 0 0,24-14 366 0 0,-10 6-62 0 0,-14 8-307 0 0,-1 1-1 0 0,1-1 1 0 0,-1 1-1 0 0,1-1 0 0 0,-1 1 1 0 0,1 0-1 0 0,0 0 1 0 0,-1 0-1 0 0,1 0 1 0 0,-1 0-1 0 0,1 0 0 0 0,0 1 1 0 0,-1-1-1 0 0,1 0 1 0 0,-1 1-1 0 0,4 1 1 0 0,21 15 338 0 0,-4-2-201 0 0,-7-9-115 0 0,27 9-1 0 0,-19-8-29 0 0,-21-7-10 0 0,1 1 1 0 0,-1 0-1 0 0,0 0 0 0 0,1 0 1 0 0,-1 1-1 0 0,0-1 0 0 0,0 0 1 0 0,1 1-1 0 0,-1-1 0 0 0,0 1 1 0 0,-1 0-1 0 0,1 0 0 0 0,0 0 1 0 0,0 0-1 0 0,-1 0 0 0 0,1 0 1 0 0,-1 0-1 0 0,0 0 0 0 0,0 1 1 0 0,1-1-1 0 0,0 5 0 0 0,33 75 187 0 0,-32-75-158 0 0,-1 2-1 0 0,0-1 0 0 0,0 0 1 0 0,-1 0-1 0 0,1 12 0 0 0,-3-11-24 0 0,-1 0-1 0 0,1 0 0 0 0,-1-1 0 0 0,-1 1 0 0 0,-5 14 1 0 0,-7 24 5 0 0,12-34 16 0 0,1 0 0 0 0,0 0-1 0 0,1 1 1 0 0,0-1 0 0 0,1 0-1 0 0,1 1 1 0 0,0-1-1 0 0,4 18 1 0 0,1-8 28 0 0,-3-9-41 0 0,0 0-1 0 0,1-1 1 0 0,10 23 0 0 0,-2-10-17 0 0,12 42 0 0 0,3 7 0 0 0,-26-68 7 0 0,1-1-1 0 0,-1 1 1 0 0,0 0-1 0 0,0 0 1 0 0,-1-1 0 0 0,0 1-1 0 0,0 0 1 0 0,-1 7-1 0 0,0 10-1 0 0,-1 140 59 0 0,2-39-64 0 0,0-99 0 0 0,-1-2 0 0 0,4 27 0 0 0,-2-43 0 0 0,0 0 0 0 0,1 0 0 0 0,0 0 0 0 0,0 0 0 0 0,1 0 0 0 0,0-1 0 0 0,5 8 0 0 0,-1-3 0 0 0,-1 1 0 0 0,0-1 0 0 0,0 1 0 0 0,-2 0 0 0 0,1 0 0 0 0,4 25 0 0 0,9 93 0 0 0,-5 164 64 0 0,-12-274-64 0 0,2 1 0 0 0,0-1 0 0 0,8 29 0 0 0,4 21 0 0 0,-10-35 0 0 0,-2-1 0 0 0,-2 0 0 0 0,-1 1 0 0 0,-8 64 0 0 0,3-71 0 0 0,0 2 0 0 0,0 0 0 0 0,2 0 0 0 0,2 0 0 0 0,0 0 0 0 0,6 41 0 0 0,0-37 0 0 0,-2 0 0 0 0,-1 0 0 0 0,-3 42 0 0 0,-1 34 0 0 0,18 166 0 0 0,-12-230 0 0 0,-2-13 0 0 0,0 0 0 0 0,-3 0 0 0 0,-1 0 0 0 0,-6 34 0 0 0,7-57 0 0 0,1 0 0 0 0,0 0 0 0 0,1 0 0 0 0,0 0 0 0 0,0 0 0 0 0,1 0 0 0 0,1 0 0 0 0,0-1 0 0 0,6 15 0 0 0,-3-6 0 0 0,6 31 0 0 0,-1 30 0 0 0,1 128 0 0 0,-12-154 0 0 0,1 12 5 0 0,-15 132 1 0 0,6-153 41 0 0,0-3 104 0 0,2-1 1 0 0,0 46-1 0 0,6-39-80 0 0,3 0 0 0 0,2 0-1 0 0,16 70 1 0 0,-13-77-14 0 0,3 47 0 0 0,2 12 10 0 0,-5-34-67 0 0,2 95 0 0 0,-8-104 0 0 0,-9 180 209 0 0,2-150-151 0 0,4-57-23 0 0,-2-1 0 0 0,0-1 0 0 0,-2 1 0 0 0,-1 0 0 0 0,-1-1 0 0 0,-18 45 0 0 0,-8 9 189 0 0,-44 166 0 0 0,62-180-224 0 0,3 1 0 0 0,-5 111 0 0 0,18-7 0 0 0,1-60 0 0 0,5 80 0 0 0,-3-89 0 0 0,-1-65 0 0 0,-1 0 0 0 0,-3 0 0 0 0,-6 51 0 0 0,2-56 16 0 0,2-15 8 0 0,-8 33 0 0 0,5-30-4 0 0,2 1 0 0 0,-3 39-1 0 0,5-40-14 0 0,-1 40-5 0 0,8 91 0 0 0,-3-131 0 0 0,33 273 0 0 0,8 50 0 0 0,-16 89 0 0 0,-23-359 0 0 0,5 64 0 0 0,11-21 25 0 0,5 40 14 0 0,-1 25-39 0 0,-18-143 13 0 0,17 63 1 0 0,-14-73-5 0 0,-2 1 0 0 0,-1 0 1 0 0,3 57-1 0 0,-9 263-9 0 0,0-277 0 0 0,2-10 0 0 0,-10 82 0 0 0,-2-74 0 0 0,-8 93 0 0 0,-5 95 64 0 0,20-220-64 0 0,5 78 0 0 0,2-90 0 0 0,9 46 0 0 0,0-14 0 0 0,24 130 0 0 0,-2-31-72 0 0,-32-136 72 0 0,-1 0 0 0 0,-1 1 0 0 0,-3 35 0 0 0,-1-29 16 0 0,-2 1 0 0 0,0-1 0 0 0,-18 54 0 0 0,-17 7-16 0 0,3-9 0 0 0,24-38 0 0 0,1 0 0 0 0,3 1 0 0 0,-6 61 0 0 0,7 84 0 0 0,4-29 0 0 0,1-136 0 0 0,-7 67 0 0 0,8-80 0 0 0,-1 0 0 0 0,0-1 0 0 0,-1 0 0 0 0,0 1 0 0 0,-10 16 0 0 0,1-1 32 0 0,1 1 0 0 0,1 0 0 0 0,1 1 0 0 0,2 0 0 0 0,-7 44 0 0 0,11-63-27 0 0,1 0-1 0 0,-1 0 0 0 0,0 0 1 0 0,-1-1-1 0 0,-1 1 1 0 0,1-1-1 0 0,-11 12 0 0 0,6-7 11 0 0,-13 24-1 0 0,17-27-5 0 0,0-1 1 0 0,0 0-1 0 0,-1-1 0 0 0,-1 0 0 0 0,-9 10 0 0 0,-46 38 215 0 0,54-50-191 0 0,-54 56 319 0 0,-43 13 83 0 0,91-66-403 0 0,0 1-1 0 0,1 0 1 0 0,0 1-1 0 0,1 0 1 0 0,0 1 0 0 0,-16 21-1 0 0,27-31-37 0 0,0 0-3 0 0,0-1 1 0 0,0 1 0 0 0,0-1 0 0 0,0 1 0 0 0,0-1 0 0 0,-1 0 0 0 0,1 0 0 0 0,-1 0-1 0 0,-3 2 1 0 0,-7 0-176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06.384"/>
    </inkml:context>
    <inkml:brush xml:id="br0">
      <inkml:brushProperty name="width" value="0.1" units="cm"/>
      <inkml:brushProperty name="height" value="0.1" units="cm"/>
      <inkml:brushProperty name="color" value="#66CC00"/>
    </inkml:brush>
  </inkml:definitions>
  <inkml:trace contextRef="#ctx0" brushRef="#br0">1136 42 5295 0 0,'-4'0'17'0'0,"-10"-3"85"0"0,-1 1 0 0 0,1 0-1 0 0,-1 2 1 0 0,-16 0 0 0 0,17 1-57 0 0,8 0 8 0 0,0 0-1 0 0,0-1 1 0 0,0 1 0 0 0,0-2-1 0 0,-9 0 1 0 0,12 1 54 0 0,-1 0 0 0 0,1 0 0 0 0,0 0 1 0 0,-1 0-1 0 0,1 1 0 0 0,0-1 0 0 0,-1 1 0 0 0,1 0 0 0 0,0 0 0 0 0,-1 0 1 0 0,-5 4-1 0 0,-16 3-544 0 0,22-8 367 0 0,-1-1-1 0 0,1 1 1 0 0,-1-1-1 0 0,1 0 1 0 0,-1 0-1 0 0,1 0 1 0 0,0 0-1 0 0,-1-1 1 0 0,-5-3-1 0 0,-1 0 235 0 0,-48-30 3449 0 0,56 34-3538 0 0,1 1 0 0 0,-1-1 1 0 0,0 1-1 0 0,0 0 0 0 0,0 0 0 0 0,0 0 0 0 0,0 0 0 0 0,0 0 0 0 0,0 1 0 0 0,0-1 0 0 0,0 1 0 0 0,0-1 0 0 0,0 1 0 0 0,1-1 0 0 0,-3 2 1 0 0,-30 16-50 0 0,17-8 29 0 0,-23 9 106 0 0,-2-1 0 0 0,0-2 0 0 0,0-2 0 0 0,-55 10 0 0 0,54-15 77 0 0,1 2 0 0 0,1 1 0 0 0,0 3-1 0 0,1 1 1 0 0,-52 29 0 0 0,-11 10 343 0 0,97-51-471 0 0,0 0-1 0 0,0 1 1 0 0,0-1-1 0 0,1 1 1 0 0,-1 0-1 0 0,-4 6 1 0 0,8-9-98 0 0,1 0 1 0 0,0 0 0 0 0,0 0-1 0 0,0 0 1 0 0,0 0 0 0 0,0 0-1 0 0,0 0 1 0 0,1 0 0 0 0,-1 0-1 0 0,1 0 1 0 0,-1 0 0 0 0,1 0-1 0 0,0 1 1 0 0,0-1 0 0 0,0 0-1 0 0,0 0 1 0 0,0 0 0 0 0,0 1 0 0 0,1-1-1 0 0,-1 0 1 0 0,1 0 0 0 0,-1 0-1 0 0,1 0 1 0 0,0 0 0 0 0,1 3-1 0 0,2 2-13 0 0,-2 1-1 0 0,1 0 1 0 0,-1 0-1 0 0,-1 0 1 0 0,1 1 0 0 0,-1 8-1 0 0,0-7 31 0 0,0 0-1 0 0,1 0 1 0 0,4 13-1 0 0,-3-11 18 0 0,-1 0-1 0 0,0 0 1 0 0,0-1-1 0 0,-2 1 1 0 0,1 1-1 0 0,-2-1 1 0 0,1 0-1 0 0,-4 16 1 0 0,1-5-18 0 0,0 43 31 0 0,11 126 0 0 0,0-61 25 0 0,-4 131-20 0 0,-14 252 0 0 0,3-322-34 0 0,0-57 188 0 0,9-24 434 0 0,20 145-1 0 0,-13-173 365 0 0,18 93-2453 0 0,1 26 1142 0 0,-26-148 329 0 0,-6 73 0 0 0,1 41 69 0 0,11-68-39 0 0,5 139 64 0 0,-4-5-117 0 0,0-58-12 0 0,1 41 25 0 0,0 84 16 0 0,11 55-40 0 0,-7-10 0 0 0,-4-58 0 0 0,3-15 0 0 0,-4-54 0 0 0,2-88-1 0 0,-3-67 5 0 0,-4 2 0 0 0,-7 115 0 0 0,-1-123 23 0 0,6 102-1 0 0,16-4-26 0 0,-2-22 0 0 0,-12-97-1 0 0,7 202-51 0 0,-14-20 39 0 0,-9 187 15 0 0,-17-132-2 0 0,15-160 0 0 0,3-16 11 0 0,-14 131 59 0 0,21-164-46 0 0,8 101-1 0 0,8-32 41 0 0,11 203-64 0 0,-21-189 58 0 0,-5 153-52 0 0,-52 154 58 0 0,50-413-64 0 0,2 1 0 0 0,4 67 0 0 0,18 85 0 0 0,-16-168 0 0 0,6 70 0 0 0,-7-54 0 0 0,3 0 0 0 0,1-1 0 0 0,19 67 0 0 0,29 106-38 0 0,-19-65 2 0 0,22 21-16 0 0,-44-136 38 0 0,16 56-72 0 0,-3 1-1 0 0,15 112 0 0 0,-32-131 87 0 0,0 88 0 0 0,-1-1 0 0 0,-1-95 0 0 0,19 89 0 0 0,-14-93 0 0 0,6 76 0 0 0,-1 0 0 0 0,19 36-32 0 0,-26-133 22 0 0,3-1-1 0 0,21 49 0 0 0,-25-72 23 0 0,0 0-1 0 0,1 0 0 0 0,0-1 1 0 0,15 16-1 0 0,55 51 175 0 0,-34-44-133 0 0,73 50 1 0 0,-43-42-517 0 0,-69-42 168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13.810"/>
    </inkml:context>
    <inkml:brush xml:id="br0">
      <inkml:brushProperty name="width" value="0.1" units="cm"/>
      <inkml:brushProperty name="height" value="0.1" units="cm"/>
      <inkml:brushProperty name="color" value="#66CC00"/>
    </inkml:brush>
  </inkml:definitions>
  <inkml:trace contextRef="#ctx0" brushRef="#br0">4350 210 1639 0 0,'-32'-12'511'0'0,"26"11"-334"0"0,0-1-1 0 0,-1-1 0 0 0,1 1 0 0 0,-10-6 0 0 0,-59-50 1033 0 0,41 31-616 0 0,25 20-461 0 0,-1 1 0 0 0,0 1 0 0 0,0-1 0 0 0,0 1 0 0 0,-1 1 0 0 0,1 0 1 0 0,-1 1-1 0 0,0 0 0 0 0,-14-2 0 0 0,-14 0 25 0 0,-52-1 0 0 0,75 6-115 0 0,-168 8 455 0 0,85-4 231 0 0,-167-14 0 0 0,234 8-648 0 0,-161 5 552 0 0,100 2-384 0 0,29-2 20 0 0,-1-3 0 0 0,1-3 0 0 0,-71-12 0 0 0,106 10-106 0 0,-124-19 399 0 0,79 22-420 0 0,-128 13 1 0 0,137-5-116 0 0,-28 0-20 0 0,-151-10-1 0 0,197 3 97 0 0,1 2 1 0 0,-82 13-1 0 0,75-8 28 0 0,-38 6 80 0 0,26-2-13 0 0,0-3 0 0 0,-85-2-1 0 0,-138-4 311 0 0,28 16-374 0 0,72-8-45 0 0,114-7-99 0 0,1 2 0 0 0,-104 20 0 0 0,81 0-1682 0 0,48-9 659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14.867"/>
    </inkml:context>
    <inkml:brush xml:id="br0">
      <inkml:brushProperty name="width" value="0.1" units="cm"/>
      <inkml:brushProperty name="height" value="0.1" units="cm"/>
      <inkml:brushProperty name="color" value="#66CC00"/>
    </inkml:brush>
  </inkml:definitions>
  <inkml:trace contextRef="#ctx0" brushRef="#br0">2428 282 4143 0 0,'-1'-3'38'0'0,"-3"-3"54"0"0,1 0 0 0 0,-1 0 1 0 0,-1 1-1 0 0,1-1 0 0 0,-1 1 0 0 0,0 0 0 0 0,0 0 1 0 0,0 1-1 0 0,-1-1 0 0 0,0 1 0 0 0,-6-4 0 0 0,-10-1 9 0 0,0 1-1 0 0,0 1 0 0 0,-1 0 1 0 0,1 2-1 0 0,-47-5 0 0 0,-44-10 5 0 0,-209-44 1728 0 0,-4 26 33 0 0,63 8-840 0 0,1 15-347 0 0,-1 21-320 0 0,188-2-373 0 0,1 3 0 0 0,0 3 0 0 0,0 4 0 0 0,1 2 0 0 0,-73 28 0 0 0,86-22-240 0 0,3 2-30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15.566"/>
    </inkml:context>
    <inkml:brush xml:id="br0">
      <inkml:brushProperty name="width" value="0.1" units="cm"/>
      <inkml:brushProperty name="height" value="0.1" units="cm"/>
      <inkml:brushProperty name="color" value="#66CC00"/>
    </inkml:brush>
  </inkml:definitions>
  <inkml:trace contextRef="#ctx0" brushRef="#br0">1406 113 1375 0 0,'-4'-3'118'0'0,"-1"0"-1"0"0,0 1 0 0 0,-1-1 1 0 0,1 1-1 0 0,0 0 0 0 0,0 0 0 0 0,-1 1 1 0 0,1 0-1 0 0,-1 0 0 0 0,-8-1 0 0 0,-6 2 959 0 0,-32 2-1 0 0,33 0-1230 0 0,-25 0 394 0 0,1-1 0 0 0,-1-2 0 0 0,1-3-1 0 0,-81-15 1 0 0,37-2 316 0 0,26 5-34 0 0,-1 2 1 0 0,-110-8-1 0 0,81 22-314 0 0,-117 17 0 0 0,104-7-544 0 0,19-2-1601 0 0,4 1-688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16.005"/>
    </inkml:context>
    <inkml:brush xml:id="br0">
      <inkml:brushProperty name="width" value="0.1" units="cm"/>
      <inkml:brushProperty name="height" value="0.1" units="cm"/>
      <inkml:brushProperty name="color" value="#66CC00"/>
    </inkml:brush>
  </inkml:definitions>
  <inkml:trace contextRef="#ctx0" brushRef="#br0">1698 17 4951 0 0,'-19'-4'133'0'0,"0"1"0"0"0,0 0 0 0 0,0 2 0 0 0,0 0 0 0 0,-28 2 0 0 0,28 0 39 0 0,-451 33 1185 0 0,426-30-1087 0 0,0-2 1 0 0,-53-5-1 0 0,-87-17 509 0 0,99 9-343 0 0,-118-1-1 0 0,151 14-399 0 0,-1 3 0 0 0,-63 13 0 0 0,-9 2-697 0 0,62-13-2646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16.514"/>
    </inkml:context>
    <inkml:brush xml:id="br0">
      <inkml:brushProperty name="width" value="0.1" units="cm"/>
      <inkml:brushProperty name="height" value="0.1" units="cm"/>
      <inkml:brushProperty name="color" value="#66CC00"/>
    </inkml:brush>
  </inkml:definitions>
  <inkml:trace contextRef="#ctx0" brushRef="#br0">2492 86 919 0 0,'-1'-1'62'0'0,"1"0"-1"0"0,0 0 1 0 0,0-1-1 0 0,-1 1 1 0 0,1 0-1 0 0,0 0 1 0 0,-1 0-1 0 0,1 0 1 0 0,-1 0-1 0 0,1 0 1 0 0,-1 0-1 0 0,0 0 1 0 0,1 0-1 0 0,-1 0 1 0 0,0 0-1 0 0,0 1 0 0 0,0-1 1 0 0,0 0-1 0 0,0 0 1 0 0,1 1-1 0 0,-1-1 1 0 0,-2 0-1 0 0,-26-11 3285 0 0,17 7-3267 0 0,-10-3 162 0 0,0 1 0 0 0,0 1 0 0 0,0 0 0 0 0,-1 2 0 0 0,0 1 0 0 0,0 1-1 0 0,-38 1 1 0 0,-163 22 231 0 0,214-20-430 0 0,-37 6 156 0 0,0-2-1 0 0,-67-2 0 0 0,-68-16 423 0 0,-146-2 592 0 0,-89 3-316 0 0,298 6-773 0 0,-141 11-1 0 0,-114 32-280 0 0,280-26 47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47.546"/>
    </inkml:context>
    <inkml:brush xml:id="br0">
      <inkml:brushProperty name="width" value="0.1" units="cm"/>
      <inkml:brushProperty name="height" value="0.1" units="cm"/>
      <inkml:brushProperty name="color" value="#E71224"/>
    </inkml:brush>
  </inkml:definitions>
  <inkml:trace contextRef="#ctx0" brushRef="#br0">1690 401 6559 0 0,'-1'-14'99'0'0,"0"6"-1"0"0,0 0 0 0 0,0 0 1 0 0,1-1-1 0 0,1 1 0 0 0,1-11 0 0 0,-2 18-79 0 0,1-1-1 0 0,0 1 0 0 0,0-1 0 0 0,1 1 1 0 0,-1-1-1 0 0,0 1 0 0 0,0 0 0 0 0,1 0 1 0 0,-1 0-1 0 0,1-1 0 0 0,-1 1 0 0 0,1 1 1 0 0,-1-1-1 0 0,1 0 0 0 0,0 0 0 0 0,-1 0 1 0 0,1 1-1 0 0,0-1 0 0 0,0 1 0 0 0,-1 0 1 0 0,1-1-1 0 0,0 1 0 0 0,0 0 0 0 0,0 0 1 0 0,-1 0-1 0 0,1 0 0 0 0,0 0 0 0 0,0 1 1 0 0,0-1-1 0 0,-1 0 0 0 0,4 2 0 0 0,7 5-54 0 0,-9-6 12 0 0,-8-4 12 0 0,-31-10 565 0 0,20 8-83 0 0,8 3-248 0 0,1 0 1 0 0,-1 0-1 0 0,1 1 0 0 0,-1 0 0 0 0,1 0 1 0 0,-1 1-1 0 0,0 0 0 0 0,1 0 0 0 0,-1 1 1 0 0,0 0-1 0 0,-8 2 0 0 0,3 1-93 0 0,0 1-1 0 0,1 0 0 0 0,-1 0 1 0 0,1 1-1 0 0,-18 12 0 0 0,24-14-118 0 0,-1 0-1 0 0,0 0 0 0 0,0-1 0 0 0,0 0 1 0 0,0 0-1 0 0,0-1 0 0 0,-1 0 0 0 0,0 0 1 0 0,-9 0-1 0 0,6-1 68 0 0,0-1-1 0 0,1-1 1 0 0,-1 0 0 0 0,1 0-1 0 0,0-1 1 0 0,-14-4 0 0 0,-19-4 844 0 0,-64-6 1 0 0,14 3-591 0 0,-64-22 294 0 0,28 7 4 0 0,-12 9-525 0 0,49 8-42 0 0,6 2 126 0 0,-24-4 444 0 0,-13 1 76 0 0,95 10-622 0 0,-34-6 147 0 0,45 4-34 0 0,-1 1 0 0 0,-21 0 0 0 0,38 3-172 0 0,0-1-1 0 0,-1 1 1 0 0,1-1-1 0 0,0 1 0 0 0,-1-1 1 0 0,1 0-1 0 0,0 1 1 0 0,-1-1-1 0 0,1 0 1 0 0,0 0-1 0 0,0 0 1 0 0,0 0-1 0 0,0 0 1 0 0,0 0-1 0 0,0 0 0 0 0,0-1 1 0 0,0 1-1 0 0,1 0 1 0 0,-1 0-1 0 0,0-1 1 0 0,1 1-1 0 0,-1 0 1 0 0,1-1-1 0 0,-1 1 0 0 0,1-1 1 0 0,0 1-1 0 0,0-1 1 0 0,-1 1-1 0 0,1-1 1 0 0,1-1-1 0 0,4-19 224 0 0,-3 16-202 0 0,-1 0 0 0 0,1 0 0 0 0,-1 0 0 0 0,0-10 0 0 0,0 6 40 0 0,0 0 0 0 0,0 1 0 0 0,6-18 0 0 0,-4 16 0 0 0,-4 9-51 0 0,-3 4-12 0 0,-2 4-13 0 0,-3 6-196 0 0,1 1-1 0 0,1 0 0 0 0,-8 19 1 0 0,-6 11-1242 0 0,-1-3 254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18.528"/>
    </inkml:context>
    <inkml:brush xml:id="br0">
      <inkml:brushProperty name="width" value="0.1" units="cm"/>
      <inkml:brushProperty name="height" value="0.1" units="cm"/>
      <inkml:brushProperty name="color" value="#66CC00"/>
    </inkml:brush>
  </inkml:definitions>
  <inkml:trace contextRef="#ctx0" brushRef="#br0">1544 247 4607 0 0,'-13'-29'275'0'0,"7"12"259"0"0,-2 0 1 0 0,-15-24-1 0 0,20 36-447 0 0,-1 0 0 0 0,0 0 0 0 0,0 0-1 0 0,-1 0 1 0 0,1 1 0 0 0,-1 0 0 0 0,0 0 0 0 0,0 0 0 0 0,-1 1 0 0 0,1-1 0 0 0,-8-2-1 0 0,-14-6-71 0 0,2 0 65 0 0,0 2 1 0 0,0 0-1 0 0,-1 2 0 0 0,-42-8 0 0 0,-7 5 738 0 0,-1 5-1 0 0,0 2 0 0 0,-88 8 1 0 0,110 2-385 0 0,-92 24-1 0 0,-51 28-214 0 0,114-33-165 0 0,-131 54-182 0 0,122-42-980 0 0,34-14-2899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18.924"/>
    </inkml:context>
    <inkml:brush xml:id="br0">
      <inkml:brushProperty name="width" value="0.1" units="cm"/>
      <inkml:brushProperty name="height" value="0.1" units="cm"/>
      <inkml:brushProperty name="color" value="#66CC00"/>
    </inkml:brush>
  </inkml:definitions>
  <inkml:trace contextRef="#ctx0" brushRef="#br0">1941 60 2303 0 0,'-3'-4'189'0'0,"-1"1"0"0"0,1 0 0 0 0,0 0 0 0 0,-1 0 0 0 0,1 0 0 0 0,-1 1 0 0 0,0-1 0 0 0,0 1-1 0 0,0 0 1 0 0,0 0 0 0 0,-1 0 0 0 0,1 1 0 0 0,0-1 0 0 0,-1 1 0 0 0,1 0 0 0 0,-6 0 0 0 0,5 0-390 0 0,-32-7 412 0 0,0 3 1 0 0,-69-3-1 0 0,-79 13 1097 0 0,16-1-61 0 0,49-8-554 0 0,-129 4 268 0 0,-123 40-155 0 0,284-32-747 0 0,0 3 1 0 0,-106 29-1 0 0,89-8-166 0 0,-8 3-72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20.302"/>
    </inkml:context>
    <inkml:brush xml:id="br0">
      <inkml:brushProperty name="width" value="0.1" units="cm"/>
      <inkml:brushProperty name="height" value="0.1" units="cm"/>
      <inkml:brushProperty name="color" value="#66CC00"/>
    </inkml:brush>
  </inkml:definitions>
  <inkml:trace contextRef="#ctx0" brushRef="#br0">2599 15 1351 0 0,'-48'-7'1144'0'0,"0"2"-1"0"0,-80 3 1 0 0,113 2-1079 0 0,-49-1 979 0 0,-117 5 816 0 0,-558 37-130 0 0,335-24-618 0 0,-75 23-742 0 0,252-19-336 0 0,53-2-924 0 0,83-5-2738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22.167"/>
    </inkml:context>
    <inkml:brush xml:id="br0">
      <inkml:brushProperty name="width" value="0.1" units="cm"/>
      <inkml:brushProperty name="height" value="0.1" units="cm"/>
      <inkml:brushProperty name="color" value="#66CC00"/>
    </inkml:brush>
  </inkml:definitions>
  <inkml:trace contextRef="#ctx0" brushRef="#br0">1564 62 3367 0 0,'0'-1'27'0'0,"0"1"0"0"0,0-1 0 0 0,0 0 0 0 0,0 1 0 0 0,0-1-1 0 0,0 1 1 0 0,0-1 0 0 0,-1 0 0 0 0,1 1 0 0 0,0-1-1 0 0,0 0 1 0 0,0 1 0 0 0,-1-1 0 0 0,1 0 0 0 0,0 1 0 0 0,-1-1-1 0 0,1 1 1 0 0,0-1 0 0 0,-1 1 0 0 0,1-1 0 0 0,-1 1-1 0 0,1-1 1 0 0,-1 1 0 0 0,1-1 0 0 0,-1 1 0 0 0,1 0 0 0 0,-2-1-1 0 0,-20-1 752 0 0,19 2-767 0 0,-6 0-4 0 0,-3 0 29 0 0,1 0 1 0 0,0 0 0 0 0,0-1 0 0 0,0-1-1 0 0,0 0 1 0 0,0 0 0 0 0,-11-5-1 0 0,0 0 317 0 0,1 1 0 0 0,-1 1 0 0 0,1 1-1 0 0,-1 0 1 0 0,-37 0 0 0 0,-112 10 761 0 0,139-4-1009 0 0,-264 22 792 0 0,-335 11-122 0 0,548-38-3625 0 0,42 1-332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23.046"/>
    </inkml:context>
    <inkml:brush xml:id="br0">
      <inkml:brushProperty name="width" value="0.1" units="cm"/>
      <inkml:brushProperty name="height" value="0.1" units="cm"/>
      <inkml:brushProperty name="color" value="#66CC00"/>
    </inkml:brush>
  </inkml:definitions>
  <inkml:trace contextRef="#ctx0" brushRef="#br0">2367 182 3767 0 0,'4'-3'68'0'0,"-3"2"-43"0"0,0 1 0 0 0,0-1-1 0 0,0 0 1 0 0,0 0-1 0 0,0 1 1 0 0,0-1-1 0 0,0 0 1 0 0,-1 0 0 0 0,1 0-1 0 0,0 0 1 0 0,0 0-1 0 0,-1 0 1 0 0,2-2-1 0 0,-3 2 36 0 0,1 1 0 0 0,0-1 0 0 0,-1 1 0 0 0,1-1 0 0 0,0 0 0 0 0,-1 1-1 0 0,1-1 1 0 0,-1 1 0 0 0,1-1 0 0 0,-1 1 0 0 0,1-1 0 0 0,-1 1 0 0 0,1-1-1 0 0,-1 1 1 0 0,0 0 0 0 0,1-1 0 0 0,-1 1 0 0 0,1 0 0 0 0,-1-1 0 0 0,0 1-1 0 0,1 0 1 0 0,-1 0 0 0 0,0 0 0 0 0,-1-1 0 0 0,-28-7-122 0 0,19 5 315 0 0,-123-32 1704 0 0,97 27-1566 0 0,-11 0-8 0 0,-2 1 0 0 0,1 3-1 0 0,-62 3 1 0 0,28 0-66 0 0,-92 1 148 0 0,-119-7 54 0 0,-264-47 583 0 0,457 44-1067 0 0,-1 4 1 0 0,1 5 0 0 0,-183 20-1 0 0,149 2-1235 0 0,70-10-2812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24.172"/>
    </inkml:context>
    <inkml:brush xml:id="br0">
      <inkml:brushProperty name="width" value="0.1" units="cm"/>
      <inkml:brushProperty name="height" value="0.1" units="cm"/>
      <inkml:brushProperty name="color" value="#66CC00"/>
    </inkml:brush>
  </inkml:definitions>
  <inkml:trace contextRef="#ctx0" brushRef="#br0">1453 122 455 0 0,'2'-5'324'0'0,"0"0"0"0"0,-1 0 0 0 0,0 0 0 0 0,0-1 0 0 0,0 1-1 0 0,-1 0 1 0 0,0-1 0 0 0,0 1 0 0 0,0-1 0 0 0,0 1 0 0 0,-1 0-1 0 0,0-1 1 0 0,0 1 0 0 0,-1 0 0 0 0,-3-10 0 0 0,3 13-271 0 0,1 0 0 0 0,-1 0 0 0 0,0 0 0 0 0,0 0 1 0 0,1 1-1 0 0,-1-1 0 0 0,-1 0 0 0 0,1 1 0 0 0,0 0 0 0 0,0-1 1 0 0,-1 1-1 0 0,1 0 0 0 0,0 0 0 0 0,-1 0 0 0 0,1 0 0 0 0,-1 1 1 0 0,1-1-1 0 0,-1 1 0 0 0,0-1 0 0 0,-2 1 0 0 0,-5-1 12 0 0,-1 1 0 0 0,1 0 0 0 0,-17 2 0 0 0,-38 7 219 0 0,0-4 1 0 0,0-2 0 0 0,-97-8-1 0 0,74 0 429 0 0,-106 8-1 0 0,-12 1-193 0 0,-239 1-1024 0 0,392-3-2942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24.963"/>
    </inkml:context>
    <inkml:brush xml:id="br0">
      <inkml:brushProperty name="width" value="0.1" units="cm"/>
      <inkml:brushProperty name="height" value="0.1" units="cm"/>
      <inkml:brushProperty name="color" value="#66CC00"/>
    </inkml:brush>
  </inkml:definitions>
  <inkml:trace contextRef="#ctx0" brushRef="#br0">2694 194 2615 0 0,'-11'3'69'0'0,"1"1"0"0"0,-1 1 0 0 0,-17 9-1 0 0,22-10-59 0 0,0 0-1 0 0,0-1 0 0 0,0 0 0 0 0,-1 0 0 0 0,0 0 0 0 0,1-1 1 0 0,-1 0-1 0 0,0 0 0 0 0,0-1 0 0 0,0 0 0 0 0,0 0 1 0 0,-14-1-1 0 0,7-3 376 0 0,-1 0-1 0 0,1-1 1 0 0,0-1 0 0 0,-26-13 0 0 0,-14-4 1139 0 0,1 5-73 0 0,-102-17 0 0 0,-58 7-442 0 0,122 16-652 0 0,-276-27 776 0 0,-15-2-270 0 0,197 23-745 0 0,0 7-1 0 0,-213 17 1 0 0,129 21-4001 0 0,184-15-64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26.911"/>
    </inkml:context>
    <inkml:brush xml:id="br0">
      <inkml:brushProperty name="width" value="0.1" units="cm"/>
      <inkml:brushProperty name="height" value="0.1" units="cm"/>
      <inkml:brushProperty name="color" value="#66CC00"/>
    </inkml:brush>
  </inkml:definitions>
  <inkml:trace contextRef="#ctx0" brushRef="#br0">1627 25 2759 0 0,'-1'-2'39'0'0,"-1"1"0"0"0,0 0-1 0 0,1 0 1 0 0,-1 1-1 0 0,0-1 1 0 0,0 0 0 0 0,0 1-1 0 0,0-1 1 0 0,0 1-1 0 0,0-1 1 0 0,0 1 0 0 0,0 0-1 0 0,0 0 1 0 0,0 0-1 0 0,0 0 1 0 0,0 0 0 0 0,0 0-1 0 0,1 1 1 0 0,-4 0-1 0 0,-3 2 153 0 0,-1 0-1 0 0,2 0 1 0 0,-12 7-1 0 0,-13 5-284 0 0,19-11 98 0 0,-2 0 0 0 0,1-1-1 0 0,0-1 1 0 0,-1 0-1 0 0,1-1 1 0 0,-1-1 0 0 0,-18-1-1 0 0,-2-3 419 0 0,-61-16-1 0 0,39 9 1065 0 0,-114-10-1 0 0,-60 16-241 0 0,116 4-940 0 0,-386-3 76 0 0,383 11-519 0 0,64-2-85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36.299"/>
    </inkml:context>
    <inkml:brush xml:id="br0">
      <inkml:brushProperty name="width" value="0.1" units="cm"/>
      <inkml:brushProperty name="height" value="0.1" units="cm"/>
      <inkml:brushProperty name="color" value="#66CC00"/>
    </inkml:brush>
  </inkml:definitions>
  <inkml:trace contextRef="#ctx0" brushRef="#br0">1545 39 455 0 0,'-90'-11'248'0'0,"39"1"240"0"0,-1 2 0 0 0,-1 2 0 0 0,0 3 0 0 0,1 2 0 0 0,-1 3 0 0 0,-63 9 0 0 0,-33 12 312 0 0,-1-7 0 0 0,-1-6 0 0 0,-178-11 0 0 0,140-6-437 0 0,132 9-342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37.483"/>
    </inkml:context>
    <inkml:brush xml:id="br0">
      <inkml:brushProperty name="width" value="0.1" units="cm"/>
      <inkml:brushProperty name="height" value="0.1" units="cm"/>
      <inkml:brushProperty name="color" value="#66CC00"/>
    </inkml:brush>
  </inkml:definitions>
  <inkml:trace contextRef="#ctx0" brushRef="#br0">2671 155 2303 0 0,'1'0'28'0'0,"0"-1"-1"0"0,1 1 1 0 0,-1-1-1 0 0,0 1 1 0 0,0-1-1 0 0,0 1 1 0 0,0-1-1 0 0,1 0 1 0 0,-1 0-1 0 0,0 1 1 0 0,0-1-1 0 0,1-1 1 0 0,-3 2-11 0 0,1 0 0 0 0,0 0 0 0 0,0 0 0 0 0,0 0 0 0 0,-1 0 0 0 0,1 0 0 0 0,0 0 0 0 0,0 0 0 0 0,-1 0 0 0 0,1 0 0 0 0,0 0 0 0 0,0-1 0 0 0,0 1 0 0 0,-1 0 0 0 0,1 0 0 0 0,0 0 0 0 0,0 0-1 0 0,0 0 1 0 0,0 0 0 0 0,-1 0 0 0 0,1 0 0 0 0,0-1 0 0 0,0 1 0 0 0,0 0 0 0 0,0 0 0 0 0,-1 0 0 0 0,1 0 0 0 0,0-1 0 0 0,0 1 0 0 0,0 0 0 0 0,0 0 0 0 0,0 0 0 0 0,0-1 0 0 0,0 1 0 0 0,0 0 0 0 0,0 0 0 0 0,0 0 0 0 0,-1-1 0 0 0,1 1 0 0 0,0 0 0 0 0,0 0 0 0 0,0 0 0 0 0,0-1 0 0 0,1 1 0 0 0,-1 0 0 0 0,0 0 0 0 0,0 0 0 0 0,0-1 0 0 0,0 1 0 0 0,0 0 0 0 0,0 0 0 0 0,0 0 0 0 0,0-1 0 0 0,0 1 0 0 0,0 0 0 0 0,0 0 0 0 0,1 0 0 0 0,-1 0 0 0 0,0-1 0 0 0,0 1 0 0 0,0 0 0 0 0,0 0 0 0 0,1 0 0 0 0,-1 0 0 0 0,0 0-1 0 0,0 0 1 0 0,1-1 0 0 0,-9 1 98 0 0,0-1-1 0 0,1-1 0 0 0,-1 1 1 0 0,-8-4-1 0 0,-11-2 41 0 0,-161-13 944 0 0,101 14-477 0 0,-25-6 58 0 0,-84-6 96 0 0,-31 20-193 0 0,-132-7 137 0 0,251-6-513 0 0,-195-12 331 0 0,-43 4-333 0 0,269 14-164 0 0,7 3 4 0 0,-120 10 0 0 0,-66 26-415 0 0,165-20 124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48.618"/>
    </inkml:context>
    <inkml:brush xml:id="br0">
      <inkml:brushProperty name="width" value="0.1" units="cm"/>
      <inkml:brushProperty name="height" value="0.1" units="cm"/>
      <inkml:brushProperty name="color" value="#E71224"/>
    </inkml:brush>
  </inkml:definitions>
  <inkml:trace contextRef="#ctx0" brushRef="#br0">2 4 919 0 0,'-2'-2'0'0'0,"2"1"80"0"0,0 2-80 0 0,0-2 408 0 0,0 2 64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38.182"/>
    </inkml:context>
    <inkml:brush xml:id="br0">
      <inkml:brushProperty name="width" value="0.1" units="cm"/>
      <inkml:brushProperty name="height" value="0.1" units="cm"/>
      <inkml:brushProperty name="color" value="#66CC00"/>
    </inkml:brush>
  </inkml:definitions>
  <inkml:trace contextRef="#ctx0" brushRef="#br0">1840 65 2615 0 0,'-10'-1'82'0'0,"0"0"0"0"0,0 1 0 0 0,0 1 0 0 0,-1-1 0 0 0,1 2 0 0 0,0-1 0 0 0,-19 7 0 0 0,-24 3 346 0 0,-57 6-1 0 0,90-15-322 0 0,-53 3 567 0 0,0-3-1 0 0,-112-11 0 0 0,122 4-293 0 0,22 3-140 0 0,-344-30 1576 0 0,209 3-1375 0 0,20 3-218 0 0,116 21-181 0 0,-78 1 0 0 0,68 7-93 0 0,-1 2 0 0 0,-60 13-1 0 0,77-9-74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39.338"/>
    </inkml:context>
    <inkml:brush xml:id="br0">
      <inkml:brushProperty name="width" value="0.1" units="cm"/>
      <inkml:brushProperty name="height" value="0.1" units="cm"/>
      <inkml:brushProperty name="color" value="#66CC00"/>
    </inkml:brush>
  </inkml:definitions>
  <inkml:trace contextRef="#ctx0" brushRef="#br0">2575 173 2759 0 0,'-1'-1'106'0'0,"0"0"-1"0"0,0 0 1 0 0,0 0-1 0 0,0 0 1 0 0,0 0-1 0 0,-1 0 1 0 0,1 0-1 0 0,0 0 1 0 0,-1 0-1 0 0,1 1 1 0 0,0-1-1 0 0,-1 0 1 0 0,1 1-1 0 0,-1-1 1 0 0,-2 0-1 0 0,-1 1 108 0 0,0-1-1 0 0,-1 0 0 0 0,1 1 1 0 0,-9 1-1 0 0,-4 1-3 0 0,-32 8 0 0 0,26-3-176 0 0,-1-2 0 0 0,0-1 0 0 0,0 0-1 0 0,0-2 1 0 0,-1-1 0 0 0,-40-4 0 0 0,0-1 382 0 0,0 2 1 0 0,-113 11-1 0 0,115-3-376 0 0,0-3 0 0 0,1-3 0 0 0,-66-8 0 0 0,-39-27 269 0 0,106 20 118 0 0,-85-9 0 0 0,-187-27 277 0 0,234 33-656 0 0,7 3 26 0 0,-156-5 0 0 0,-135 5-342 0 0,320 15-54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40.008"/>
    </inkml:context>
    <inkml:brush xml:id="br0">
      <inkml:brushProperty name="width" value="0.1" units="cm"/>
      <inkml:brushProperty name="height" value="0.1" units="cm"/>
      <inkml:brushProperty name="color" value="#66CC00"/>
    </inkml:brush>
  </inkml:definitions>
  <inkml:trace contextRef="#ctx0" brushRef="#br0">1042 37 863 0 0,'-3'0'34'0'0,"-1"-1"-1"0"0,1 0 1 0 0,-1 0-1 0 0,1-1 1 0 0,-1 1-1 0 0,-4-3 1 0 0,-9-4 445 0 0,-1 3 8 0 0,-1 0 1 0 0,1 2-1 0 0,-1 0 0 0 0,1 1 1 0 0,-36 1-1 0 0,-97 15 1032 0 0,127-11-1340 0 0,-88 14 393 0 0,42-6-178 0 0,-82 3 0 0 0,78-12-406 0 0,0 4-1 0 0,-82 16 1 0 0,119-16-2655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41.913"/>
    </inkml:context>
    <inkml:brush xml:id="br0">
      <inkml:brushProperty name="width" value="0.1" units="cm"/>
      <inkml:brushProperty name="height" value="0.1" units="cm"/>
      <inkml:brushProperty name="color" value="#66CC00"/>
    </inkml:brush>
  </inkml:definitions>
  <inkml:trace contextRef="#ctx0" brushRef="#br0">2074 31 919 0 0,'-21'-15'4118'0'0,"13"12"-3917"0"0,1 0 1 0 0,-1 1 0 0 0,0 0-1 0 0,0 0 1 0 0,0 1 0 0 0,0-1-1 0 0,0 2 1 0 0,-10-1 0 0 0,-69 8-29 0 0,66-5-47 0 0,-217 3 762 0 0,142-6-560 0 0,-341 19 789 0 0,137-3-378 0 0,-138 4 93 0 0,142-3-882 0 0,237-12-196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42.810"/>
    </inkml:context>
    <inkml:brush xml:id="br0">
      <inkml:brushProperty name="width" value="0.1" units="cm"/>
      <inkml:brushProperty name="height" value="0.1" units="cm"/>
      <inkml:brushProperty name="color" value="#66CC00"/>
    </inkml:brush>
  </inkml:definitions>
  <inkml:trace contextRef="#ctx0" brushRef="#br0">1186 80 3711 0 0,'-16'-6'473'0'0,"1"1"0"0"0,-1 0 0 0 0,0 1-1 0 0,0 1 1 0 0,-24-2 0 0 0,3 0-62 0 0,-188-13 1499 0 0,53 6-1137 0 0,144 9-692 0 0,-124-10 369 0 0,124 12-399 0 0,0 2-1 0 0,0 1 1 0 0,-40 7-1 0 0,4 8-104 0 0,-87 33-1 0 0,133-43 11 0 0,-49 17-115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43.838"/>
    </inkml:context>
    <inkml:brush xml:id="br0">
      <inkml:brushProperty name="width" value="0.1" units="cm"/>
      <inkml:brushProperty name="height" value="0.1" units="cm"/>
      <inkml:brushProperty name="color" value="#66CC00"/>
    </inkml:brush>
  </inkml:definitions>
  <inkml:trace contextRef="#ctx0" brushRef="#br0">4324 127 4175 0 0,'-1'-2'64'0'0,"-1"0"0"0"0,1 1 0 0 0,-1-1 0 0 0,1 1 0 0 0,-1-1-1 0 0,0 1 1 0 0,0-1 0 0 0,0 1 0 0 0,1 0 0 0 0,-1 0-1 0 0,0 0 1 0 0,0 0 0 0 0,-4-1 0 0 0,1 1 111 0 0,0 0 0 0 0,0 1 0 0 0,0-1 0 0 0,0 1 0 0 0,-8 1 0 0 0,-10 2-133 0 0,1 1 0 0 0,-1 1 0 0 0,-37 14 0 0 0,31-9-46 0 0,-43 8 0 0 0,-269 15 437 0 0,31-5 509 0 0,200-14-506 0 0,-162 0 0 0 0,2-14-101 0 0,-22-30 79 0 0,246 23-314 0 0,-13-1-43 0 0,-173-32 214 0 0,149 23-213 0 0,-112-9 0 0 0,120 18-8 0 0,1-2 1 0 0,-82-24-1 0 0,93 16 81 0 0,-1 2-1 0 0,0 3 1 0 0,-1 2 0 0 0,-108-3-1 0 0,37 13 132 0 0,-144 3 100 0 0,221 2-300 0 0,-102 20 0 0 0,-53 28-70 0 0,69-15-714 0 0,55-18-3072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8:54.954"/>
    </inkml:context>
    <inkml:brush xml:id="br0">
      <inkml:brushProperty name="width" value="0.1" units="cm"/>
      <inkml:brushProperty name="height" value="0.1" units="cm"/>
      <inkml:brushProperty name="color" value="#66CC00"/>
    </inkml:brush>
  </inkml:definitions>
  <inkml:trace contextRef="#ctx0" brushRef="#br0">3107 24 1839 0 0,'-3'-2'66'0'0,"0"1"0"0"0,0-1 0 0 0,1 1 0 0 0,-1-1-1 0 0,0 1 1 0 0,0 0 0 0 0,-1 1 0 0 0,1-1-1 0 0,0 0 1 0 0,0 1 0 0 0,0-1 0 0 0,-1 1-1 0 0,1 0 1 0 0,0 0 0 0 0,0 1 0 0 0,0-1-1 0 0,-1 1 1 0 0,1-1 0 0 0,0 1 0 0 0,0 0-1 0 0,0 0 1 0 0,0 0 0 0 0,0 1 0 0 0,-4 1-1 0 0,-86 28-48 0 0,76-27-4 0 0,1 0 291 0 0,-1-1 0 0 0,0-1 0 0 0,-1 0 0 0 0,-16-2 1 0 0,17 0 128 0 0,1 1 1 0 0,-1 0 0 0 0,1 1-1 0 0,-22 6 1 0 0,-253 60 499 0 0,252-64-596 0 0,0-1 0 0 0,0-3 0 0 0,-57-6 0 0 0,-58 1 442 0 0,86 9-536 0 0,-156 2 17 0 0,-138-21 630 0 0,190 13-698 0 0,97 3-26 0 0,7 0 31 0 0,-97-10 0 0 0,112-1-2 0 0,-98-30 0 0 0,69 16 54 0 0,-2 4-1 0 0,-119-14 1 0 0,184 33-220 0 0,-1 1 0 0 0,1 0 0 0 0,0 1-1 0 0,-28 6 1 0 0,-75 22-650 0 0,110-26 418 0 0,-33 10-2930 0 0,3 3-1054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01.870"/>
    </inkml:context>
    <inkml:brush xml:id="br0">
      <inkml:brushProperty name="width" value="0.1" units="cm"/>
      <inkml:brushProperty name="height" value="0.1" units="cm"/>
      <inkml:brushProperty name="color" value="#66CC00"/>
    </inkml:brush>
  </inkml:definitions>
  <inkml:trace contextRef="#ctx0" brushRef="#br0">241 188 2303 0 0,'1'-3'59'0'0,"0"1"0"0"0,-1 0-1 0 0,1-1 1 0 0,0 1 0 0 0,1 0-1 0 0,-1-1 1 0 0,0 1 0 0 0,1 0-1 0 0,-1 0 1 0 0,1 0 0 0 0,2-2-1 0 0,-47-23 2782 0 0,-79-21 376 0 0,121 48-3159 0 0,0-1-1 0 0,0 0 1 0 0,0 0-1 0 0,0 0 1 0 0,0 0-1 0 0,0 0 1 0 0,0 0-1 0 0,1 0 1 0 0,-1 0-1 0 0,0-1 1 0 0,0 1-1 0 0,1 0 1 0 0,-1 0-1 0 0,1-1 1 0 0,-1 1-1 0 0,1 0 1 0 0,0-1-1 0 0,-1 1 1 0 0,1-3-1 0 0,0 3-20 0 0,0 1-1 0 0,0-1 1 0 0,0 0-1 0 0,0 0 1 0 0,0 1-1 0 0,0-1 1 0 0,0 0 0 0 0,0 1-1 0 0,0-1 1 0 0,0 0-1 0 0,0 1 1 0 0,1-1-1 0 0,-1 0 1 0 0,0 1-1 0 0,0-1 1 0 0,1 1 0 0 0,-1-1-1 0 0,1 0 1 0 0,-1 1-1 0 0,0-1 1 0 0,1 1-1 0 0,-1-1 1 0 0,1 1-1 0 0,-1-1 1 0 0,1 1 0 0 0,-1-1-1 0 0,1 1 1 0 0,0 0-1 0 0,-1-1 1 0 0,1 1-1 0 0,-1 0 1 0 0,1 0-1 0 0,0-1 1 0 0,-1 1 0 0 0,1 0-1 0 0,0 0 1 0 0,-1 0-1 0 0,1 0 1 0 0,1 0-1 0 0,99 3 695 0 0,199 34-1 0 0,-280-32-711 0 0,-1 1 0 0 0,31 12-1 0 0,-30-10 1 0 0,0-1 0 0 0,32 7 0 0 0,3-7 22 0 0,66 0-1 0 0,-108-7-14 0 0,35 0 208 0 0,62-7 0 0 0,-33-7 16 0 0,-35 6-82 0 0,-25 5-108 0 0,0-1 0 0 0,0-1-1 0 0,-1 0 1 0 0,1-2 0 0 0,17-8-1 0 0,-33 14-47 0 0,1 1-1 0 0,-1-1 1 0 0,0 0-1 0 0,0 1 0 0 0,0-1 1 0 0,1 0-1 0 0,-1 0 1 0 0,0 0-1 0 0,0 0 1 0 0,0 0-1 0 0,0 0 0 0 0,0 0 1 0 0,-1 0-1 0 0,1-1 1 0 0,0 1-1 0 0,0 0 1 0 0,-1 0-1 0 0,1-1 0 0 0,0-1 1 0 0,-1 2 2 0 0,0 0 0 0 0,0 0 0 0 0,0 0-1 0 0,-1 0 1 0 0,1 0 0 0 0,0 0 0 0 0,0 0 0 0 0,-1 0 0 0 0,1 0 0 0 0,-1 1 0 0 0,1-1 0 0 0,-1 0-1 0 0,1 0 1 0 0,-1 0 0 0 0,1 0 0 0 0,-1 1 0 0 0,0-1 0 0 0,1 0 0 0 0,-1 1 0 0 0,-1-2 0 0 0,-3-2 23 0 0,-1 1 0 0 0,1 0 0 0 0,0 0 0 0 0,-1 1 0 0 0,0-1 0 0 0,0 1 0 0 0,-8-2 0 0 0,-20-3 31 0 0,-1 2 0 0 0,-55-2 0 0 0,-73 9-40 0 0,75 1-4 0 0,-78-2-12 0 0,-405 21-499 0 0,500-14 178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06.090"/>
    </inkml:context>
    <inkml:brush xml:id="br0">
      <inkml:brushProperty name="width" value="0.1" units="cm"/>
      <inkml:brushProperty name="height" value="0.1" units="cm"/>
      <inkml:brushProperty name="color" value="#66CC00"/>
    </inkml:brush>
  </inkml:definitions>
  <inkml:trace contextRef="#ctx0" brushRef="#br0">4132 377 3223 0 0,'-4'-16'276'0'0,"4"13"-230"0"0,-1 0 0 0 0,1 0-1 0 0,-1 1 1 0 0,1-1 0 0 0,-1 0 0 0 0,0 0-1 0 0,0 1 1 0 0,-1-1 0 0 0,0-2 0 0 0,-36-46 1604 0 0,2 14-977 0 0,-2 2-1 0 0,-50-35 1 0 0,80 65-561 0 0,1 0-1 0 0,-1 1 1 0 0,0-1 0 0 0,0 2 0 0 0,0-1 0 0 0,-1 1 0 0 0,1 1 0 0 0,-1 0 0 0 0,-14-2-1 0 0,-159-17-9 0 0,60 10 238 0 0,64 7 20 0 0,0 3 1 0 0,-102 12 0 0 0,15-1-253 0 0,107-9-108 0 0,-27 2 228 0 0,-121-10 0 0 0,-7-13 347 0 0,-108 5-291 0 0,234 13-207 0 0,34 1-11 0 0,-369 3 444 0 0,228 15-336 0 0,81-6-58 0 0,-179-2 1 0 0,8-44 898 0 0,172 19-500 0 0,-108-5 0 0 0,100 17-468 0 0,-106-2 62 0 0,142 7-81 0 0,-77 11 0 0 0,-5 20-1107 0 0,139-30 977 0 0,-46 11-1229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07.739"/>
    </inkml:context>
    <inkml:brush xml:id="br0">
      <inkml:brushProperty name="width" value="0.1" units="cm"/>
      <inkml:brushProperty name="height" value="0.1" units="cm"/>
      <inkml:brushProperty name="color" value="#66CC00"/>
    </inkml:brush>
  </inkml:definitions>
  <inkml:trace contextRef="#ctx0" brushRef="#br0">1705 206 4631 0 0,'0'-2'21'0'0,"3"-16"329"0"0,-1 0 0 0 0,-1 0 0 0 0,-2-18 0 0 0,1 31-324 0 0,-1 0 0 0 0,0 0 0 0 0,0 0 1 0 0,0 0-1 0 0,-1 0 0 0 0,1 1 0 0 0,-1-1 1 0 0,0 0-1 0 0,0 1 0 0 0,-1 0 0 0 0,1-1 1 0 0,-1 1-1 0 0,0 0 0 0 0,-1 0 0 0 0,-5-5 0 0 0,4 5 44 0 0,-1 0-1 0 0,1 0 0 0 0,-1 0 1 0 0,0 1-1 0 0,0 0 1 0 0,0 1-1 0 0,-1-1 0 0 0,1 1 1 0 0,-1 0-1 0 0,1 1 0 0 0,-1-1 1 0 0,0 1-1 0 0,1 1 0 0 0,-1-1 1 0 0,0 1-1 0 0,0 0 1 0 0,-9 2-1 0 0,-12 3 313 0 0,0 0 1 0 0,-52 19-1 0 0,35-9-195 0 0,-85 17 438 0 0,-175 21 1 0 0,245-47-391 0 0,-71-1 0 0 0,-60-11 255 0 0,-12 0-114 0 0,147 7-353 0 0,-92 14 0 0 0,117-9-180 0 0,-36 11 0 0 0,21-1-49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49.442"/>
    </inkml:context>
    <inkml:brush xml:id="br0">
      <inkml:brushProperty name="width" value="0.1" units="cm"/>
      <inkml:brushProperty name="height" value="0.1" units="cm"/>
      <inkml:brushProperty name="color" value="#E71224"/>
    </inkml:brush>
  </inkml:definitions>
  <inkml:trace contextRef="#ctx0" brushRef="#br0">2927 54 3623 0 0,'0'0'31'0'0,"0"-1"0"0"0,0 1-1 0 0,1-1 1 0 0,-1 1 0 0 0,0-1-1 0 0,0 1 1 0 0,0-1-1 0 0,1 1 1 0 0,-1 0 0 0 0,0-1-1 0 0,0 1 1 0 0,1-1 0 0 0,-1 1-1 0 0,0 0 1 0 0,1-1-1 0 0,-1 1 1 0 0,0 0 0 0 0,1-1-1 0 0,-1 1 1 0 0,1 0 0 0 0,-1 0-1 0 0,1-1 1 0 0,-1 1-1 0 0,0 0 1 0 0,1 0 0 0 0,-1 0-1 0 0,2-1 1 0 0,20-1 806 0 0,-19 2-779 0 0,0 0 1 0 0,0 0 0 0 0,0 0-1 0 0,0 1 1 0 0,0 0-1 0 0,0-1 1 0 0,0 1-1 0 0,0 0 1 0 0,0 0 0 0 0,0 1-1 0 0,4 1 1 0 0,-2 7 1778 0 0,2-14 800 0 0,-6-3-1214 0 0,0 4-1258 0 0,-1 1 1 0 0,0 0-1 0 0,0 0 0 0 0,0 0 0 0 0,0 0 1 0 0,-1 0-1 0 0,1 0 0 0 0,0 0 1 0 0,-1 0-1 0 0,0 0 0 0 0,1 0 0 0 0,-3-4 1 0 0,2 6-124 0 0,0-1 0 0 0,0 0 0 0 0,-1 1 0 0 0,1-1 0 0 0,0 1 1 0 0,-1-1-1 0 0,1 1 0 0 0,-1 0 0 0 0,1-1 0 0 0,0 1 0 0 0,-1 0 0 0 0,1 0 0 0 0,-1 0 1 0 0,1 0-1 0 0,0 0 0 0 0,-1 1 0 0 0,1-1 0 0 0,-3 1 0 0 0,-137 7 1066 0 0,122-7-933 0 0,-14-1 106 0 0,9-1-75 0 0,1 1-1 0 0,-1 0 1 0 0,-45 8-1 0 0,59-7-195 0 0,-53 7 148 0 0,0-3 0 0 0,-1-3-1 0 0,-87-8 1 0 0,111 2-11 0 0,15 0-53 0 0,-1 2 1 0 0,-27 1 0 0 0,-76 4 105 0 0,57-3-149 0 0,-126-16 0 0 0,-1-2 220 0 0,166 17-219 0 0,0 2 0 0 0,0 1-1 0 0,1 2 1 0 0,-36 8 0 0 0,-134 34-42 0 0,126-35 21 0 0,-148 1 0 0 0,174-11-29 0 0,-135-11 168 0 0,133 5-106 0 0,0 2-1 0 0,-87 5 0 0 0,90 5-678 0 0,0 2 0 0 0,1 3 0 0 0,0 1-1 0 0,-73 31 1 0 0,62-20-5429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08.638"/>
    </inkml:context>
    <inkml:brush xml:id="br0">
      <inkml:brushProperty name="width" value="0.1" units="cm"/>
      <inkml:brushProperty name="height" value="0.1" units="cm"/>
      <inkml:brushProperty name="color" value="#66CC00"/>
    </inkml:brush>
  </inkml:definitions>
  <inkml:trace contextRef="#ctx0" brushRef="#br0">3710 26 4487 0 0,'-7'-9'72'0'0,"6"8"-52"0"0,0 0-1 0 0,0 0 1 0 0,0 0 0 0 0,0-1-1 0 0,0 1 1 0 0,0 0 0 0 0,0 0 0 0 0,0 0-1 0 0,-1 0 1 0 0,1 1 0 0 0,0-1-1 0 0,0 0 1 0 0,-1 0 0 0 0,1 1 0 0 0,-1-1-1 0 0,1 1 1 0 0,-1-1 0 0 0,1 1-1 0 0,-1 0 1 0 0,-1-1 0 0 0,-5 2 48 0 0,1 0 1 0 0,-1 0-1 0 0,0 0 0 0 0,1 1 1 0 0,-1 0-1 0 0,1 1 0 0 0,-12 5 1 0 0,-13 4-62 0 0,21-9 12 0 0,0-2 0 0 0,0 0 0 0 0,0 0 0 0 0,0-1 0 0 0,0 0 0 0 0,0-1 0 0 0,-22-4 0 0 0,9 2 249 0 0,7 1 10 0 0,-10-2 210 0 0,0 1 1 0 0,0 1-1 0 0,0 2 0 0 0,-38 4 0 0 0,-258 37 757 0 0,278-37-1099 0 0,0-1-1 0 0,-87-6 0 0 0,-90-26 635 0 0,174 23-478 0 0,-90 0 0 0 0,-50 15 22 0 0,25 0-208 0 0,-376 24 254 0 0,217-14-211 0 0,-4-17-28 0 0,217-2-101 0 0,-111-7 40 0 0,-98 3-334 0 0,210 9-116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29.404"/>
    </inkml:context>
    <inkml:brush xml:id="br0">
      <inkml:brushProperty name="width" value="0.1" units="cm"/>
      <inkml:brushProperty name="height" value="0.1" units="cm"/>
      <inkml:brushProperty name="color" value="#66CC00"/>
    </inkml:brush>
  </inkml:definitions>
  <inkml:trace contextRef="#ctx0" brushRef="#br0">5698 1 2671 0 0,'-3'1'34'0'0,"0"0"0"0"0,0 0-1 0 0,0 0 1 0 0,0 1-1 0 0,1 0 1 0 0,-1-1 0 0 0,0 1-1 0 0,1 0 1 0 0,-1 0-1 0 0,1 1 1 0 0,0-1-1 0 0,0 0 1 0 0,-3 5 0 0 0,-13 10-41 0 0,17-16 67 0 0,-1 0 0 0 0,1 0 0 0 0,0-1 0 0 0,0 1-1 0 0,-1-1 1 0 0,1 1 0 0 0,0-1 0 0 0,-1 0 0 0 0,1 1-1 0 0,0-1 1 0 0,-1 0 0 0 0,1 0 0 0 0,0 0 0 0 0,-1 0-1 0 0,1 0 1 0 0,-1 0 0 0 0,1 0 0 0 0,0 0 0 0 0,-2-1-1 0 0,-28-12 1636 0 0,28 11-1553 0 0,0 0 1 0 0,0 0-1 0 0,0 1 0 0 0,0 0 0 0 0,0-1 0 0 0,-1 1 1 0 0,1 0-1 0 0,0 1 0 0 0,0-1 0 0 0,-1 1 1 0 0,-4-1-1 0 0,-15 6-23 0 0,21-4-94 0 0,-1 0 0 0 0,0 0-1 0 0,1 0 1 0 0,-1-1 0 0 0,0 1 0 0 0,1-1 0 0 0,-1 0 0 0 0,0 1 0 0 0,0-1 0 0 0,0-1-1 0 0,1 1 1 0 0,-1 0 0 0 0,0-1 0 0 0,0 1 0 0 0,1-1 0 0 0,-1 0 0 0 0,1 0-1 0 0,-1 0 1 0 0,0 0 0 0 0,1 0 0 0 0,0-1 0 0 0,-1 1 0 0 0,-2-3 0 0 0,2 2 75 0 0,-1 0 0 0 0,1-1 0 0 0,-1 2 0 0 0,0-1 0 0 0,1 0 0 0 0,-1 1 0 0 0,0 0 0 0 0,0 0 0 0 0,0 0 0 0 0,0 0 0 0 0,0 0 0 0 0,0 1 0 0 0,-6 0 0 0 0,-6 1 74 0 0,1 0 1 0 0,-20 5 0 0 0,9-2-34 0 0,3-2-17 0 0,-23 0 0 0 0,-9 0 1917 0 0,-48-2-3002 0 0,-115 11 1638 0 0,195-12-468 0 0,-1 0-1 0 0,1-2 1 0 0,-38-8 0 0 0,-32-4 338 0 0,-247 15-325 0 0,142 5 73 0 0,51-1 110 0 0,-189 28 1 0 0,257-20-395 0 0,-105 13-12 0 0,5-11 62 0 0,-157 20 113 0 0,52 8-67 0 0,196-29-104 0 0,-1-4 1 0 0,-120-3-1 0 0,146-5-3 0 0,-107 16 0 0 0,121-10 0 0 0,-22 1 46 0 0,1-3-1 0 0,-1-3 0 0 0,-118-12 1 0 0,-77-16 276 0 0,80 8 119 0 0,-129-18-74 0 0,266 29-351 0 0,-1 2 0 0 0,1 2 0 0 0,-1 3 0 0 0,0 1 0 0 0,1 3 0 0 0,-79 16 0 0 0,-11 9-511 0 0,49-6-4119 0 0,33-7-509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30.138"/>
    </inkml:context>
    <inkml:brush xml:id="br0">
      <inkml:brushProperty name="width" value="0.1" units="cm"/>
      <inkml:brushProperty name="height" value="0.1" units="cm"/>
      <inkml:brushProperty name="color" value="#66CC00"/>
    </inkml:brush>
  </inkml:definitions>
  <inkml:trace contextRef="#ctx0" brushRef="#br0">2097 18 919 0 0,'-3'-2'204'0'0,"0"0"0"0"0,0 0-1 0 0,1 0 1 0 0,-1 1-1 0 0,0-1 1 0 0,0 1-1 0 0,0 0 1 0 0,-1 0-1 0 0,1 0 1 0 0,0 0-1 0 0,0 1 1 0 0,0-1-1 0 0,-1 1 1 0 0,1 0-1 0 0,0 0 1 0 0,-6 0-1 0 0,0 2-185 0 0,0 0-1 0 0,0 0 0 0 0,1 0 1 0 0,-1 1-1 0 0,-8 5 0 0 0,10-5-8 0 0,-1 0-1 0 0,1 0 1 0 0,-1-1-1 0 0,1 0 1 0 0,-1 0-1 0 0,0-1 1 0 0,-10 1-1 0 0,-117-10 1958 0 0,85 3-371 0 0,-82 3 0 0 0,-42 23 10 0 0,3-1-710 0 0,71-18-179 0 0,-173-18-1 0 0,176 8-418 0 0,23 3-227 0 0,0 4 0 0 0,-1 3 0 0 0,1 3 0 0 0,-107 21 0 0 0,117-11-2098 0 0,-71 26 0 0 0,38-5-2370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32.282"/>
    </inkml:context>
    <inkml:brush xml:id="br0">
      <inkml:brushProperty name="width" value="0.1" units="cm"/>
      <inkml:brushProperty name="height" value="0.1" units="cm"/>
      <inkml:brushProperty name="color" value="#66CC00"/>
    </inkml:brush>
  </inkml:definitions>
  <inkml:trace contextRef="#ctx0" brushRef="#br0">0 1 1983 0 0,'0'2'75'0'0,"1"0"0"0"0,-1 0 0 0 0,1 0 0 0 0,-1 0 0 0 0,1 0 0 0 0,0 0 0 0 0,0 0 0 0 0,0 0 0 0 0,0 0 0 0 0,0 0 0 0 0,0 0 0 0 0,1-1 0 0 0,-1 1 0 0 0,0 0 0 0 0,1-1 0 0 0,-1 1 0 0 0,1-1 0 0 0,0 0 0 0 0,-1 1 0 0 0,1-1 0 0 0,0 0 0 0 0,0 0 0 0 0,3 1 0 0 0,0 0 110 0 0,-1 0 0 0 0,1 0 0 0 0,0-1 0 0 0,0 1 0 0 0,0-1 0 0 0,0 0 0 0 0,0 0 0 0 0,0-1 0 0 0,6 0 0 0 0,128-16 2319 0 0,25-2-1164 0 0,678 18 1549 0 0,-524 16-2351 0 0,-109-3-299 0 0,-194-12-167 0 0,-10-2-327 0 0,0 1 0 0 0,0 1 0 0 0,0-1 0 0 0,9 3 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37.680"/>
    </inkml:context>
    <inkml:brush xml:id="br0">
      <inkml:brushProperty name="width" value="0.1" units="cm"/>
      <inkml:brushProperty name="height" value="0.1" units="cm"/>
      <inkml:brushProperty name="color" value="#66CC00"/>
    </inkml:brush>
  </inkml:definitions>
  <inkml:trace contextRef="#ctx0" brushRef="#br0">2222 43 1839 0 0,'-3'0'-2'0'0,"0"1"0"0"0,0-1 0 0 0,0 1 0 0 0,0 0 0 0 0,0 0 0 0 0,0 1 0 0 0,1-1 0 0 0,-1 0-1 0 0,0 1 1 0 0,1 0 0 0 0,-1-1 0 0 0,-2 4 0 0 0,2-2-111 0 0,0-1 0 0 0,0 0-1 0 0,0 0 1 0 0,0 0 0 0 0,-1 0 0 0 0,1-1-1 0 0,0 1 1 0 0,-1-1 0 0 0,-6 2-1 0 0,-6-2 994 0 0,0-1-1 0 0,-30-3 0 0 0,26 1 182 0 0,-27 1 0 0 0,-131 14 238 0 0,-65-6-460 0 0,115-6-123 0 0,62-3-427 0 0,0-2 0 0 0,0-3 1 0 0,-111-27-1 0 0,103 18 78 0 0,-1 3 0 0 0,-1 4 0 0 0,-103 0 0 0 0,16 8-93 0 0,-34 0-80 0 0,144 3-180 0 0,-89 16 1 0 0,85-6-781 0 0,-2 1-3068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40.129"/>
    </inkml:context>
    <inkml:brush xml:id="br0">
      <inkml:brushProperty name="width" value="0.1" units="cm"/>
      <inkml:brushProperty name="height" value="0.1" units="cm"/>
      <inkml:brushProperty name="color" value="#66CC00"/>
    </inkml:brush>
  </inkml:definitions>
  <inkml:trace contextRef="#ctx0" brushRef="#br0">6733 120 5351 0 0,'1'-8'184'0'0,"5"-18"216"0"0,-10 37 36 0 0,-9 17-681 0 0,13-27 244 0 0,-1 0 0 0 0,1-1 0 0 0,-1 1 0 0 0,1 0 0 0 0,-1 0 1 0 0,1-1-1 0 0,-1 1 0 0 0,0-1 0 0 0,1 1 0 0 0,-1-1 0 0 0,0 1 0 0 0,1-1 1 0 0,-1 1-1 0 0,0-1 0 0 0,0 0 0 0 0,0 1 0 0 0,1-1 0 0 0,-1 0 1 0 0,0 1-1 0 0,0-1 0 0 0,0 0 0 0 0,0 0 0 0 0,1 0 0 0 0,-1 0 0 0 0,0 0 1 0 0,0 0-1 0 0,0 0 0 0 0,0 0 0 0 0,0 0 0 0 0,0-1 0 0 0,-14-3 509 0 0,0 1 0 0 0,1 1 0 0 0,-1 0 0 0 0,0 1 0 0 0,-17 1-1 0 0,-7-1-110 0 0,-19 1-88 0 0,-82 10 0 0 0,51-3-155 0 0,-33 3 788 0 0,-172 35 0 0 0,246-34-870 0 0,-1-3 0 0 0,1-3 0 0 0,-1-1 0 0 0,0-2 0 0 0,-69-7 0 0 0,-56-24 480 0 0,117 18-280 0 0,0 1 0 0 0,-84-2 0 0 0,-234-2 8 0 0,268 7-22 0 0,0 5-1 0 0,-139 14 0 0 0,163-6-202 0 0,-150-11-1 0 0,142 1-14 0 0,-109 7-1 0 0,137 1 26 0 0,-119-9 0 0 0,-62-25 80 0 0,152 21 2 0 0,-120 4 0 0 0,69 4-60 0 0,75-5 63 0 0,-75-14 0 0 0,82 9 35 0 0,-112-4 0 0 0,-155 25 36 0 0,9 9-168 0 0,155-5-53 0 0,-52-6 209 0 0,165-9-12 0 0,0-2 0 0 0,-63-13 0 0 0,-14-15 440 0 0,82 17-316 0 0,0 3 0 0 0,-62-6 0 0 0,50 13-241 0 0,-1 2 0 0 0,-110 12 0 0 0,128-4-372 0 0,0 2 0 0 0,0 2-1 0 0,1 1 1 0 0,-72 31 0 0 0,59-16-4112 0 0,-1 2-1451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41.459"/>
    </inkml:context>
    <inkml:brush xml:id="br0">
      <inkml:brushProperty name="width" value="0.1" units="cm"/>
      <inkml:brushProperty name="height" value="0.1" units="cm"/>
      <inkml:brushProperty name="color" value="#66CC00"/>
    </inkml:brush>
  </inkml:definitions>
  <inkml:trace contextRef="#ctx0" brushRef="#br0">7069 188 2759 0 0,'1'-5'432'0'0,"0"-1"-1"0"0,-1 1 0 0 0,0-1 1 0 0,0 1-1 0 0,0 0 1 0 0,0-1-1 0 0,-1 1 0 0 0,0-1 1 0 0,0 1-1 0 0,0 0 0 0 0,-4-8 1 0 0,3 9-278 0 0,-1 0 1 0 0,1 0 0 0 0,-1 0 0 0 0,0 0-1 0 0,0 1 1 0 0,-1-1 0 0 0,1 1 0 0 0,-1 0-1 0 0,1 0 1 0 0,-1 0 0 0 0,0 0 0 0 0,0 1-1 0 0,-5-2 1 0 0,-9-5 190 0 0,0 1 0 0 0,0 2 1 0 0,0 0-1 0 0,-1 0 0 0 0,0 2 0 0 0,0 0 0 0 0,-32-1 0 0 0,-139 7 126 0 0,71 3-426 0 0,-43-12 823 0 0,41 0-224 0 0,27 1-450 0 0,-26 0-50 0 0,42 5-126 0 0,-166 5 484 0 0,120 6-334 0 0,-133 5 242 0 0,194-16-392 0 0,0 3 0 0 0,-87 15 0 0 0,1 5-8 0 0,109-18 120 0 0,-76-1-1 0 0,35-2-16 0 0,-68 12 836 0 0,62-4-635 0 0,26-4-765 0 0,22-3 913 0 0,0 1 1 0 0,-76 19-1 0 0,61-6-320 0 0,24-6-640 0 0,-1-1-1 0 0,0-2 1 0 0,-39 4 0 0 0,43-9 733 0 0,0-3 0 0 0,-1 0-1 0 0,-51-9 1 0 0,34 3 188 0 0,0 3 0 0 0,-78 2 0 0 0,82 5-476 0 0,-53 13 0 0 0,-10 2-214 0 0,66-14-259 0 0,1-2-1 0 0,-42-2 1 0 0,-41-3 526 0 0,67 4 760 0 0,-93 12 1 0 0,138-12-951 0 0,-255 30-831 0 0,206-28 1129 0 0,-93-7 1 0 0,64 0-33 0 0,11 1-37 0 0,-1 4 0 0 0,-139 20 0 0 0,-265 27 25 0 0,380-45 256 0 0,-171-16 0 0 0,230 8-135 0 0,1-3-1 0 0,-61-18 1 0 0,-74-41 324 0 0,146 56-467 0 0,0 1 0 0 0,-1 1 0 0 0,0 2 0 0 0,0 1 0 0 0,-1 1 0 0 0,0 2 0 0 0,0 1 0 0 0,0 1 0 0 0,-59 7 0 0 0,22 2-385 0 0,1 3 0 0 0,-68 21 0 0 0,37-1-271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53.344"/>
    </inkml:context>
    <inkml:brush xml:id="br0">
      <inkml:brushProperty name="width" value="0.1" units="cm"/>
      <inkml:brushProperty name="height" value="0.1" units="cm"/>
      <inkml:brushProperty name="color" value="#F4F91B"/>
    </inkml:brush>
  </inkml:definitions>
  <inkml:trace contextRef="#ctx0" brushRef="#br0">3791 50 2759 0 0,'-1'-13'-232'0'0,"1"12"304"0"0,0 1 0 0 0,0-1 0 0 0,0 1 0 0 0,0-1 0 0 0,0 0 0 0 0,0 1-1 0 0,0-1 1 0 0,0 1 0 0 0,0-1 0 0 0,0 1 0 0 0,0-1 0 0 0,0 0 0 0 0,0 1 0 0 0,-1-1 0 0 0,1 1 0 0 0,0-1 0 0 0,0 1 0 0 0,-1-1 0 0 0,1 1 0 0 0,0-1 0 0 0,-1 1-1 0 0,1-1 1 0 0,0 1 0 0 0,-1-1 0 0 0,1 1 0 0 0,-1 0 0 0 0,1-1 0 0 0,-1 1 0 0 0,1 0 0 0 0,-1-1 0 0 0,1 1 0 0 0,-1 0 0 0 0,1 0 0 0 0,-1-1 0 0 0,1 1-1 0 0,-1 0 1 0 0,1 0 0 0 0,-1 0 0 0 0,0 0 0 0 0,1 0 0 0 0,-1 0 0 0 0,1 0 0 0 0,-1 0 0 0 0,0 0 0 0 0,1 0 0 0 0,-1 0 0 0 0,1 0 0 0 0,-1 0 0 0 0,1 0 0 0 0,-1 0-1 0 0,0 1 1 0 0,-6 0-46 0 0,5 0-10 0 0,0-1 0 0 0,-1 0 0 0 0,1 1 0 0 0,0-1 1 0 0,-1 0-1 0 0,1 0 0 0 0,0 0 0 0 0,-1 0 0 0 0,1-1 0 0 0,0 1 0 0 0,-1-1 1 0 0,1 1-1 0 0,0-1 0 0 0,-1 0 0 0 0,1 0 0 0 0,0 0 0 0 0,-4-2 0 0 0,1 1 66 0 0,0-1-1 0 0,0 1 0 0 0,0 1 0 0 0,0-1 0 0 0,0 1 0 0 0,-1 0 1 0 0,1 0-1 0 0,-1 0 0 0 0,1 1 0 0 0,-1 0 0 0 0,1 0 0 0 0,-1 0 1 0 0,1 1-1 0 0,-8 1 0 0 0,-7 3 494 0 0,-1 1-1 0 0,-27 12 1 0 0,11-4-301 0 0,16-7-272 0 0,-3 2 11 0 0,0-2 0 0 0,0 0 0 0 0,-26 3 0 0 0,-156 8 662 0 0,-45 7 306 0 0,207-18-917 0 0,-207 28 528 0 0,-21-25 506 0 0,140-8-802 0 0,-75 20-92 0 0,-7 1-90 0 0,-283-26 833 0 0,2-47-166 0 0,421 38-747 0 0,1 3 0 0 0,-2 4 1 0 0,1 2-1 0 0,-134 14 1 0 0,79 7-715 0 0,42-6-3207 0 0,13 1-940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56.399"/>
    </inkml:context>
    <inkml:brush xml:id="br0">
      <inkml:brushProperty name="width" value="0.1" units="cm"/>
      <inkml:brushProperty name="height" value="0.1" units="cm"/>
      <inkml:brushProperty name="color" value="#F4F91B"/>
    </inkml:brush>
  </inkml:definitions>
  <inkml:trace contextRef="#ctx0" brushRef="#br0">3407 342 2759 0 0,'-4'-10'160'0'0,"0"0"-1"0"0,0 1 1 0 0,-11-17-1 0 0,-1-2 4541 0 0,16 27-4668 0 0,-1 0 0 0 0,1 0 1 0 0,-1 1-1 0 0,1-1 0 0 0,-1 0 0 0 0,1 1 1 0 0,-1-1-1 0 0,0 1 0 0 0,1-1 0 0 0,-1 1 1 0 0,0-1-1 0 0,0 1 0 0 0,1-1 0 0 0,-1 1 1 0 0,0-1-1 0 0,0 1 0 0 0,0 0 1 0 0,1 0-1 0 0,-1-1 0 0 0,0 1 0 0 0,0 0 1 0 0,0 0-1 0 0,0 0 0 0 0,0 0 0 0 0,1 0 1 0 0,-1 0-1 0 0,0 0 0 0 0,-1 0 0 0 0,-27 9 844 0 0,13-4-665 0 0,7-4-121 0 0,-1-1 0 0 0,1 0 0 0 0,0-1 0 0 0,-1 0 0 0 0,1 0-1 0 0,0-1 1 0 0,-9-3 0 0 0,1 1 87 0 0,-291-47 3127 0 0,81 32-2712 0 0,146 14-328 0 0,19 2-70 0 0,26 2-19 0 0,-38-7 0 0 0,4-4 40 0 0,-250-30 530 0 0,190 39-664 0 0,-62-5 52 0 0,131-1 55 0 0,-83-21 1 0 0,-13-3 284 0 0,139 30-412 0 0,-123-15 292 0 0,110 16-271 0 0,0 1-1 0 0,-49 5 1 0 0,-140 12 100 0 0,-3 1 15 0 0,205-15-151 0 0,0 1 0 0 0,1 1 1 0 0,-1 0-1 0 0,1 2 0 0 0,-30 12 1 0 0,36-12-37 0 0,0 0 1 0 0,1 0 0 0 0,0 1 0 0 0,0 1 0 0 0,0-1 0 0 0,1 2 0 0 0,1-1-1 0 0,-1 1 1 0 0,-9 14 0 0 0,-154 206-11 0 0,155-206 14 0 0,1 1 1 0 0,2 1-1 0 0,0 0 0 0 0,2 1 0 0 0,1 0 1 0 0,1 1-1 0 0,1 0 0 0 0,-7 37 0 0 0,-7 38 0 0 0,10-48 19 0 0,-7 71 0 0 0,18-107-24 0 0,1 1 0 0 0,1-1 1 0 0,1 1-1 0 0,1-1 1 0 0,0 1-1 0 0,1-1 0 0 0,11 33 1 0 0,126 285 689 0 0,26-12-489 0 0,-152-296-220 0 0,57 96 96 0 0,-52-95-44 0 0,2-1 0 0 0,31 33 0 0 0,-38-47 16 0 0,0 0 1 0 0,1-2-1 0 0,1 1 0 0 0,0-2 1 0 0,27 15-1 0 0,-9-9 53 0 0,0-1-1 0 0,1-2 0 0 0,1-2 1 0 0,0-1-1 0 0,0-1 1 0 0,1-3-1 0 0,1-1 0 0 0,-1-1 1 0 0,63-1-1 0 0,230-18 586 0 0,-265 10-592 0 0,230-19 208 0 0,-214 13-278 0 0,306-30 84 0 0,43-6-42 0 0,-4-32 68 0 0,-254 30-74 0 0,-92 24-16 0 0,-34 8-23 0 0,0-1-1 0 0,-1-3 1 0 0,-1-1 0 0 0,-1-2-1 0 0,0-2 1 0 0,-3-2 0 0 0,41-34-1 0 0,-69 51-18 0 0,0-1-1 0 0,0 0 0 0 0,-1-1 1 0 0,-1-1-1 0 0,0 1 0 0 0,0-2 0 0 0,-2 1 1 0 0,1-1-1 0 0,-2-1 0 0 0,0 1 1 0 0,-1-1-1 0 0,9-31 0 0 0,-5 0 46 0 0,-2 0 1 0 0,2-64-1 0 0,-2 26-16 0 0,1-21 175 0 0,-4-118 0 0 0,-7 198-203 0 0,0 0 0 0 0,-2 0-1 0 0,-1 0 1 0 0,-1 1-1 0 0,-16-41 1 0 0,-62-113 92 0 0,37 83 116 0 0,26 48-165 0 0,8 16 3 0 0,-2 1 1 0 0,0 0-1 0 0,-2 1 1 0 0,-31-39-1 0 0,41 60-73 0 0,0 1 1 0 0,0 0-1 0 0,-1 0 0 0 0,0 1 1 0 0,-1 0-1 0 0,0 1 0 0 0,1-1 0 0 0,-15-4 1 0 0,17 7-3 0 0,0 1 0 0 0,-1 0 0 0 0,1 0 0 0 0,-1 0 0 0 0,1 1 0 0 0,-1 0 0 0 0,1 1 0 0 0,-1-1 0 0 0,0 1 0 0 0,1 0 0 0 0,-1 1 0 0 0,0 0 0 0 0,-12 3 0 0 0,-6 5-468 0 0,-31 16 0 0 0,25-10-797 0 0,-13 4-763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09:58.300"/>
    </inkml:context>
    <inkml:brush xml:id="br0">
      <inkml:brushProperty name="width" value="0.1" units="cm"/>
      <inkml:brushProperty name="height" value="0.1" units="cm"/>
      <inkml:brushProperty name="color" value="#F4F91B"/>
    </inkml:brush>
  </inkml:definitions>
  <inkml:trace contextRef="#ctx0" brushRef="#br0">3826 663 8287 0 0,'-20'-36'500'0'0,"-33"-48"0"0"0,49 80-185 0 0,0 0-1 0 0,-1 0 1 0 0,1 0-1 0 0,-1 1 1 0 0,0-1 0 0 0,0 1-1 0 0,-1 0 1 0 0,-10-4-1 0 0,1 0-251 0 0,-9-4 6 0 0,-1 2 0 0 0,0 0 0 0 0,0 2-1 0 0,-29-5 1 0 0,23 6-39 0 0,0-2 0 0 0,-41-16 0 0 0,3-7 193 0 0,28 11 694 0 0,-66-21 1 0 0,58 28-262 0 0,0 3 1 0 0,-70-7 0 0 0,-101 6 16 0 0,-20-3-14 0 0,159 3-215 0 0,-1-4 0 0 0,2-3-1 0 0,-138-51 1 0 0,121 34-252 0 0,-2 4 1 0 0,0 5-1 0 0,-150-21 0 0 0,207 44-192 0 0,1 1 0 0 0,-48 5 0 0 0,-82 15 0 0 0,114-12 0 0 0,-34 5 22 0 0,0 3-1 0 0,-136 41 0 0 0,192-44-16 0 0,-119 44 44 0 0,111-38-26 0 0,31-13-17 0 0,0 0 1 0 0,0 1-1 0 0,1 0 0 0 0,0 1 1 0 0,0 0-1 0 0,1 1 1 0 0,-20 16-1 0 0,13-6-6 0 0,8-10 0 0 0,1 1 0 0 0,1-1 0 0 0,-1 1 0 0 0,2 1 0 0 0,-1 0 0 0 0,1-1 0 0 0,0 2 0 0 0,1-1 0 0 0,0 1 0 0 0,-5 14 0 0 0,-74 241 0 0 0,27-89 0 0 0,28-91 0 0 0,-34 161 0 0 0,55-194 0 0 0,-5 101 0 0 0,13-134 0 0 0,2 0 0 0 0,-1 1 0 0 0,2-1 0 0 0,1 0 0 0 0,0 0 0 0 0,1-1 0 0 0,2 1 0 0 0,13 28 0 0 0,-10-26 0 0 0,1 3 0 0 0,0-1 0 0 0,2-1 0 0 0,1 0 0 0 0,1 0 0 0 0,18 20 0 0 0,6-6 69 0 0,1-2 0 0 0,1-1 0 0 0,88 51 0 0 0,12-4-45 0 0,-101-60 63 0 0,75 28 0 0 0,-22-10 15 0 0,105 33 133 0 0,-106-41 41 0 0,-35-12-181 0 0,0-3 1 0 0,1-2-1 0 0,66 6 1 0 0,-29-11 58 0 0,112-6-1 0 0,87-16 156 0 0,10 0-154 0 0,-257 11-129 0 0,1-2-1 0 0,72-17 1 0 0,91-36 15 0 0,-183 49-31 0 0,32-9 53 0 0,91-42-1 0 0,-119 44-24 0 0,0-2 1 0 0,-1 0-1 0 0,-1-2 0 0 0,33-30 0 0 0,6-5 10 0 0,-41 34-9 0 0,-2-1 0 0 0,0 0 0 0 0,31-38 0 0 0,20-30 25 0 0,-39 47 3 0 0,-2-1 1 0 0,39-63 0 0 0,-68 91-40 0 0,0 0 1 0 0,-1 0-1 0 0,-1-1 1 0 0,0 0-1 0 0,-2 0 0 0 0,4-30 1 0 0,5-27 93 0 0,-2 28-56 0 0,-3 0 0 0 0,-2-1 0 0 0,-2 0 0 0 0,-3-62-1 0 0,-3 58 141 0 0,-9-55-1 0 0,9 89-160 0 0,0 0 1 0 0,-2 1-1 0 0,0-1 0 0 0,-1 1 1 0 0,0 1-1 0 0,-1-1 0 0 0,-11-16 1 0 0,15 27-39 0 0,-1 0 0 0 0,0 0 1 0 0,0 0-1 0 0,0 1 0 0 0,0-1 0 0 0,-1 1 1 0 0,0 0-1 0 0,1 1 0 0 0,-1-1 0 0 0,-1 1 1 0 0,1 0-1 0 0,-11-4 0 0 0,8 4-10 0 0,0 1-1 0 0,1 0 1 0 0,-1 1-1 0 0,0 0 1 0 0,0 0-1 0 0,0 1 1 0 0,-1 0-1 0 0,-13 1 1 0 0,1 3-68 0 0,0 1 1 0 0,0 0 0 0 0,1 2 0 0 0,-1 0 0 0 0,2 2 0 0 0,-27 14 0 0 0,5 1-1451 0 0,1 2 1 0 0,-51 43 0 0 0,20-13-5974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54.382"/>
    </inkml:context>
    <inkml:brush xml:id="br0">
      <inkml:brushProperty name="width" value="0.1" units="cm"/>
      <inkml:brushProperty name="height" value="0.1" units="cm"/>
      <inkml:brushProperty name="color" value="#E71224"/>
    </inkml:brush>
  </inkml:definitions>
  <inkml:trace contextRef="#ctx0" brushRef="#br0">1110 88 455 0 0,'-6'-9'1102'0'0,"0"-2"2508"0"0,5 0-4040 0 0,1 7 686 0 0,0 0 0 0 0,0 0 1 0 0,-1 0-1 0 0,1 0 0 0 0,-1 0 0 0 0,0 0 0 0 0,0 0 1 0 0,-2-5-1 0 0,2 7-183 0 0,0 1 0 0 0,1 0 1 0 0,-1 0-1 0 0,0 0 0 0 0,0 0 0 0 0,0 0 0 0 0,0 1 1 0 0,0-1-1 0 0,0 0 0 0 0,0 0 0 0 0,0 1 1 0 0,0-1-1 0 0,0 0 0 0 0,-1 1 0 0 0,1 0 0 0 0,0-1 1 0 0,0 1-1 0 0,-1-1 0 0 0,1 1 0 0 0,0 0 1 0 0,-1 0-1 0 0,1 0 0 0 0,0 0 0 0 0,0 0 0 0 0,-1 0 1 0 0,1 0-1 0 0,0 0 0 0 0,-1 1 0 0 0,1-1 0 0 0,-2 1 1 0 0,-14 4 19 0 0,-1 0 1 0 0,1 2-1 0 0,1 0 0 0 0,-25 14 1 0 0,-32 14-39 0 0,52-27-26 0 0,-70 23 441 0 0,77-27-276 0 0,-1-1 1 0 0,1 0-1 0 0,-1-1 1 0 0,-19 0-1 0 0,23-1-43 0 0,0 1-1 0 0,1-1 1 0 0,-1 1 0 0 0,1 1 0 0 0,-21 8-1 0 0,21-7-56 0 0,0-1 1 0 0,0 1-1 0 0,-1-2 0 0 0,1 1 0 0 0,-23 0 0 0 0,5-4 358 0 0,0-2 0 0 0,0-1-1 0 0,-32-9 1 0 0,-39-6 557 0 0,59 12-980 0 0,26 5-7 0 0,0 0-1 0 0,-1 0 0 0 0,1 1 1 0 0,-23 2-1 0 0,-50 10-1277 0 0,52-4-3936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01.268"/>
    </inkml:context>
    <inkml:brush xml:id="br0">
      <inkml:brushProperty name="width" value="0.1" units="cm"/>
      <inkml:brushProperty name="height" value="0.1" units="cm"/>
      <inkml:brushProperty name="color" value="#F4F91B"/>
    </inkml:brush>
  </inkml:definitions>
  <inkml:trace contextRef="#ctx0" brushRef="#br0">1960 553 2303 0 0,'-5'-93'299'0'0,"5"58"1732"0"0,-2-1-1 0 0,-8-44 1 0 0,7 68-1885 0 0,0 0-1 0 0,-1 0 1 0 0,0 1-1 0 0,0 0 1 0 0,-1-1-1 0 0,-12-18 1 0 0,11 22-78 0 0,1 1 1 0 0,-2-1 0 0 0,1 1-1 0 0,-1 0 1 0 0,-1 1 0 0 0,1 0-1 0 0,-1 0 1 0 0,0 0 0 0 0,-9-4-1 0 0,-26-12 93 0 0,0 1 0 0 0,-1 3 0 0 0,-1 1-1 0 0,-1 3 1 0 0,0 1 0 0 0,-1 2-1 0 0,0 3 1 0 0,-1 1 0 0 0,0 3 0 0 0,-64 2-1 0 0,43 4-132 0 0,1 3-1 0 0,0 2 1 0 0,1 4-1 0 0,0 3 0 0 0,0 2 1 0 0,-95 38-1 0 0,133-42-24 0 0,-248 108 186 0 0,219-91-128 0 0,1 3-1 0 0,-86 63 1 0 0,134-88-45 0 0,-1 0 1 0 0,1 1 0 0 0,0 0 0 0 0,1 1 0 0 0,0 0 0 0 0,0 0 0 0 0,1 1-1 0 0,0-1 1 0 0,1 2 0 0 0,0-1 0 0 0,1 1 0 0 0,0 0 0 0 0,0 0-1 0 0,1 0 1 0 0,1 1 0 0 0,0-1 0 0 0,1 1 0 0 0,-2 20 0 0 0,1 7 7 0 0,2-1 0 0 0,2 1 0 0 0,1 0 0 0 0,2 0 0 0 0,2-1 0 0 0,1 0 0 0 0,16 46 0 0 0,-12-51 26 0 0,41 108 424 0 0,-40-111-333 0 0,2-2-1 0 0,30 47 1 0 0,155 178 481 0 0,-154-200-497 0 0,58 61 184 0 0,-82-93-239 0 0,2-1-1 0 0,0-1 1 0 0,31 19 0 0 0,73 40 126 0 0,4-5 1 0 0,197 78-1 0 0,-287-136-150 0 0,0-2-1 0 0,1-2 1 0 0,1-1-1 0 0,0-3 1 0 0,0-1-1 0 0,50 0 1 0 0,-65-7 10 0 0,0-2 0 0 0,0-1-1 0 0,-1-1 1 0 0,1-1 0 0 0,-1-1 0 0 0,-1-2 0 0 0,1-1-1 0 0,-1-1 1 0 0,-1-1 0 0 0,0-1 0 0 0,-1-1 0 0 0,-1-1-1 0 0,22-19 1 0 0,-30 22 7 0 0,-1-1 0 0 0,-1-1 0 0 0,0 0 0 0 0,-1-1 0 0 0,-1 0 0 0 0,0 0 0 0 0,-1-2 0 0 0,-1 1-1 0 0,0-1 1 0 0,-1 0 0 0 0,-1-1 0 0 0,-1 0 0 0 0,0 0 0 0 0,5-33 0 0 0,-7 18 33 0 0,-1 0 0 0 0,-2 0 0 0 0,-1 0 0 0 0,-1 0 0 0 0,-2 0 0 0 0,-2 0 0 0 0,-13-52 0 0 0,-16-24 389 0 0,-71-157-1 0 0,85 219-389 0 0,1 5 64 0 0,-2 1-1 0 0,-43-62 0 0 0,-68-63 319 0 0,95 127-351 0 0,-2 2-1 0 0,-2 2 0 0 0,-1 2 0 0 0,-1 1 1 0 0,-61-32-1 0 0,57 37-41 0 0,-1 2-1 0 0,-84-31 1 0 0,111 49-319 0 0,-1 1 1 0 0,0 1-1 0 0,0 1 0 0 0,0 1 1 0 0,-1 0-1 0 0,1 2 0 0 0,0 1 1 0 0,-1 0-1 0 0,-25 5 0 0 0,9 2-1613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03.676"/>
    </inkml:context>
    <inkml:brush xml:id="br0">
      <inkml:brushProperty name="width" value="0.1" units="cm"/>
      <inkml:brushProperty name="height" value="0.1" units="cm"/>
      <inkml:brushProperty name="color" value="#F4F91B"/>
    </inkml:brush>
  </inkml:definitions>
  <inkml:trace contextRef="#ctx0" brushRef="#br0">3973 101 1839 0 0,'0'-1'83'0'0,"0"0"0"0"0,-1 0 0 0 0,1 1 0 0 0,-1-1 0 0 0,1 0 0 0 0,-1 1 0 0 0,0-1 0 0 0,1 1 0 0 0,-1-1 0 0 0,0 1-1 0 0,1-1 1 0 0,-1 1 0 0 0,0-1 0 0 0,1 1 0 0 0,-1-1 0 0 0,0 1 0 0 0,0 0 0 0 0,0 0 0 0 0,1-1 0 0 0,-1 1 0 0 0,0 0-1 0 0,0 0 1 0 0,0 0 0 0 0,0 0 0 0 0,1 0 0 0 0,-1 0 0 0 0,-2 0 0 0 0,-27 9 355 0 0,27-8-417 0 0,0 0 0 0 0,0 0 1 0 0,0 0-1 0 0,-1 0 0 0 0,1 0 0 0 0,0 0 1 0 0,-1-1-1 0 0,-6 0 0 0 0,9 0 102 0 0,0 0-1 0 0,0-1 1 0 0,-1 0 0 0 0,1 1-1 0 0,0-1 1 0 0,0 0 0 0 0,0 0-1 0 0,-1 0 1 0 0,1 1 0 0 0,0-1-1 0 0,0 0 1 0 0,0-1 0 0 0,1 1-1 0 0,-1 0 1 0 0,0 0 0 0 0,0 0-1 0 0,0 0 1 0 0,1-1 0 0 0,-1 1-1 0 0,1 0 1 0 0,-1-1 0 0 0,1 1-1 0 0,0 0 1 0 0,-1-1 0 0 0,1 1-1 0 0,0 0 1 0 0,0-1 0 0 0,0 1-1 0 0,0-2 1 0 0,2 1 434 0 0,2 6-412 0 0,-2-1-180 0 0,-5-6 49 0 0,-21-8 602 0 0,23 10-564 0 0,-1 0 0 0 0,0 1 0 0 0,1 0-1 0 0,-1 0 1 0 0,0-1 0 0 0,1 1-1 0 0,-1 0 1 0 0,0 0 0 0 0,1 0 0 0 0,-1 0-1 0 0,0 1 1 0 0,1-1 0 0 0,-3 1-1 0 0,3 0-34 0 0,-1-1-1 0 0,1 0 1 0 0,-1 0-1 0 0,1 1 1 0 0,-1-1-1 0 0,1 0 1 0 0,-1 0 0 0 0,1 0-1 0 0,0 0 1 0 0,-1-1-1 0 0,1 1 1 0 0,-3-1-1 0 0,-10-4 669 0 0,0 0 1 0 0,-25-5-1 0 0,15 5-499 0 0,0 2 0 0 0,-41-2-1 0 0,-26 8 2 0 0,49-1 18 0 0,0-1-1 0 0,-69-8 0 0 0,78 3-71 0 0,-37 1-1 0 0,21 2-19 0 0,-49-1 37 0 0,-38-2-24 0 0,131 3-126 0 0,-165-12 348 0 0,129 13-234 0 0,-1 1 0 0 0,-46 7 0 0 0,21 2-104 0 0,4 1 17 0 0,-71 1 0 0 0,-122-12 37 0 0,-10 21-64 0 0,232-18 0 0 0,-87 4 39 0 0,-188-15 0 0 0,270 6-31 0 0,-175-1 327 0 0,-86-7-217 0 0,211-1-71 0 0,-171-16 203 0 0,232 27-212 0 0,0 0 1 0 0,0 2-1 0 0,-50 9 0 0 0,-80 28-345 0 0,83-19-880 0 0,21-6-356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04.475"/>
    </inkml:context>
    <inkml:brush xml:id="br0">
      <inkml:brushProperty name="width" value="0.1" units="cm"/>
      <inkml:brushProperty name="height" value="0.1" units="cm"/>
      <inkml:brushProperty name="color" value="#F4F91B"/>
    </inkml:brush>
  </inkml:definitions>
  <inkml:trace contextRef="#ctx0" brushRef="#br0">1683 63 3967 0 0,'0'-2'61'0'0,"0"1"-46"0"0,1 0 0 0 0,-1 0 0 0 0,0 1 0 0 0,0-1 0 0 0,1 0 0 0 0,-1 0 0 0 0,0 1 1 0 0,1-1-1 0 0,-1 0 0 0 0,0 1 0 0 0,1-1 0 0 0,-1 0 0 0 0,1 1 0 0 0,-1-1 0 0 0,1 1 0 0 0,-1-1 0 0 0,1 1 0 0 0,0-1 0 0 0,-1 1 0 0 0,1-1 0 0 0,0 1 0 0 0,-4 4 737 0 0,-4 0-760 0 0,-9-2 288 0 0,-1-2-1 0 0,1 1 1 0 0,-19-3-1 0 0,-10-1 565 0 0,-207 7 2451 0 0,-93 0-1441 0 0,6-35-997 0 0,103 6-502 0 0,164 20-264 0 0,-90 6 1 0 0,62 11-3880 0 0,52-3-426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05.542"/>
    </inkml:context>
    <inkml:brush xml:id="br0">
      <inkml:brushProperty name="width" value="0.1" units="cm"/>
      <inkml:brushProperty name="height" value="0.1" units="cm"/>
      <inkml:brushProperty name="color" value="#F4F91B"/>
    </inkml:brush>
  </inkml:definitions>
  <inkml:trace contextRef="#ctx0" brushRef="#br0">3914 85 2303 0 0,'-2'-1'138'0'0,"0"-1"0"0"0,0 0-1 0 0,0 1 1 0 0,0 0-1 0 0,0-1 1 0 0,-1 1-1 0 0,1 0 1 0 0,0 0 0 0 0,0 0-1 0 0,-1 0 1 0 0,1 1-1 0 0,-1-1 1 0 0,1 1-1 0 0,-1-1 1 0 0,1 1 0 0 0,-5 0-1 0 0,-2-1-58 0 0,-1-1-1 0 0,1 1 1 0 0,0-1-1 0 0,0-1 1 0 0,0 0-1 0 0,0 0 1 0 0,1-1 0 0 0,-15-8-1 0 0,9 5 803 0 0,-30-11 0 0 0,28 14-570 0 0,0 1-1 0 0,-1 0 0 0 0,0 2 1 0 0,0 0-1 0 0,1 0 0 0 0,-1 2 1 0 0,0 0-1 0 0,-21 4 0 0 0,-134 39 120 0 0,142-36-378 0 0,-47 14 103 0 0,-153 23-1 0 0,-30-30 597 0 0,89-8-118 0 0,52 0-221 0 0,-173-13 0 0 0,-31-9-71 0 0,135 9-175 0 0,-28-14 195 0 0,-14-1 147 0 0,-306-18 464 0 0,463 30-925 0 0,0 4 0 0 0,-1 2 0 0 0,-118 11 0 0 0,-25 29-804 0 0,143-22-118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11.427"/>
    </inkml:context>
    <inkml:brush xml:id="br0">
      <inkml:brushProperty name="width" value="0.1" units="cm"/>
      <inkml:brushProperty name="height" value="0.1" units="cm"/>
      <inkml:brushProperty name="color" value="#F4F91B"/>
    </inkml:brush>
  </inkml:definitions>
  <inkml:trace contextRef="#ctx0" brushRef="#br0">11776 346 2759 0 0,'-10'-5'139'0'0,"9"4"28"0"0,-1 0 0 0 0,1 0 0 0 0,-1 0 0 0 0,0 0 0 0 0,0 0-1 0 0,0 1 1 0 0,1-1 0 0 0,-1 1 0 0 0,0-1 0 0 0,0 1 0 0 0,0 0 0 0 0,0-1 0 0 0,0 1 0 0 0,0 0 0 0 0,0 1 0 0 0,-2-1-1 0 0,-16 2 527 0 0,0 0 1 0 0,-1-2-1 0 0,1 0 0 0 0,-36-6 0 0 0,9 3 334 0 0,1 1 1 0 0,-1 3-1 0 0,-64 8 1 0 0,24-1-606 0 0,-199 3 382 0 0,107 5-295 0 0,86-6-212 0 0,-244 24 601 0 0,125-12-624 0 0,-173 9 54 0 0,266-32-46 0 0,-256 10 576 0 0,278-2-664 0 0,-191-9-1 0 0,196-4 30 0 0,1 4 1 0 0,0 5-1 0 0,-96 13 0 0 0,114-6-201 0 0,-1-4-1 0 0,-109-5 0 0 0,-318-22 323 0 0,194-6-24 0 0,234 18-325 0 0,-154-9 141 0 0,-82-12 211 0 0,173 1-262 0 0,-4-2 72 0 0,-149 2 223 0 0,151 19-266 0 0,-227-11-34 0 0,-50-4-86 0 0,95 1 139 0 0,-21-3-66 0 0,173 3-68 0 0,81 10 60 0 0,-99-3 1 0 0,-447-35 14 0 0,545 44-58 0 0,-1 4 0 0 0,-114 9 0 0 0,19 0 0 0 0,-38-23 20 0 0,35 0-8 0 0,-44 27 36 0 0,209-8-64 0 0,0-1 0 0 0,-1-1 0 0 0,-36-6 0 0 0,-64-21 0 0 0,84 17 0 0 0,-2 2 0 0 0,-81-8 0 0 0,73 18 0 0 0,-88 13 0 0 0,-2 0 0 0 0,99-12 0 0 0,-65 11 0 0 0,84-8 0 0 0,-1 1 0 0 0,1 0 0 0 0,0 2 0 0 0,-30 15 0 0 0,-10 9 0 0 0,-121 45 0 0 0,123-58 0 0 0,-146 53 0 0 0,139-47 0 0 0,-16 7 0 0 0,-64 44 0 0 0,96-47 0 0 0,-32 23 0 0 0,73-46 0 0 0,0 1 0 0 0,1 1 0 0 0,-1 0 0 0 0,2 0 0 0 0,-1 0 0 0 0,-8 14 0 0 0,7-9 0 0 0,2 0 0 0 0,0 0 0 0 0,0 0 0 0 0,1 1 0 0 0,1 0 0 0 0,-5 20 0 0 0,1 7 0 0 0,-13 53 0 0 0,-39 107 0 0 0,49-171 0 0 0,1 0 0 0 0,2 1 0 0 0,1 0 0 0 0,2 0 0 0 0,-5 64 0 0 0,11-82 0 0 0,2-1 0 0 0,0 0 0 0 0,0 1 0 0 0,1-1 0 0 0,0 0 0 0 0,1 0 0 0 0,1-1 0 0 0,0 1 0 0 0,0-1 0 0 0,1 0 0 0 0,8 11 0 0 0,11 13 0 0 0,52 57 0 0 0,-59-74 32 0 0,0-1-1 0 0,1 0 1 0 0,1-1-1 0 0,0-1 0 0 0,1-1 1 0 0,1-1-1 0 0,0-1 1 0 0,1-1-1 0 0,25 8 1 0 0,199 62 291 0 0,8-19-187 0 0,-240-58-120 0 0,144 20 46 0 0,-53-9 25 0 0,26 3 43 0 0,238 1 1 0 0,-261-16-59 0 0,161 25 0 0 0,-222-22-49 0 0,94 0 0 0 0,49-17 65 0 0,27 0-30 0 0,-143 15-23 0 0,97 16-1 0 0,58 3-39 0 0,212-13 80 0 0,-84-19 13 0 0,-135 0 58 0 0,-15 16-105 0 0,46-2-7 0 0,-140-13-18 0 0,121-4 32 0 0,-112 13-35 0 0,188-6 38 0 0,124 8-51 0 0,-163 5 0 0 0,-110-12 0 0 0,80 1 0 0 0,-169 7 0 0 0,209 3 0 0 0,179-7 0 0 0,-10-7 0 0 0,-343 5 0 0 0,135 15 0 0 0,42-1 0 0 0,220 0 0 0 0,-399-8 27 0 0,131-12-1 0 0,-120 3-20 0 0,151 14 0 0 0,-152-2-7 0 0,150-17 1 0 0,-2 0 0 0 0,90 12 0 0 0,66-8 64 0 0,-337 6-30 0 0,1-4 0 0 0,-1-3 0 0 0,111-24 0 0 0,-149 22-4 0 0,-5 1 480 0 0,0-2 0 0 0,69-25 0 0 0,17-13-1488 0 0,32-14 606 0 0,-134 51 396 0 0,-1-1-1 0 0,0-1 1 0 0,-1-1-1 0 0,28-24 1 0 0,-4 0 72 0 0,16-13 48 0 0,-32 24-60 0 0,-16 16-46 0 0,-1-2 1 0 0,0 1 0 0 0,-1-2 0 0 0,17-23-1 0 0,-25 31-25 0 0,-1-1-1 0 0,0 0 0 0 0,-1 0 0 0 0,1 0 1 0 0,-1-1-1 0 0,-1 1 0 0 0,0-1 0 0 0,0 1 0 0 0,0-1 1 0 0,-1-9-1 0 0,-1-11 47 0 0,-6-37 1 0 0,7 63-58 0 0,-11-69 121 0 0,-7-71 213 0 0,-14-132-176 0 0,25 236-139 0 0,-2 1 1 0 0,-1 0-1 0 0,-2 0 0 0 0,-1 1 1 0 0,-21-38-1 0 0,24 57-14 0 0,-1-1-1 0 0,-1 2 0 0 0,-1 0 1 0 0,-26-26-1 0 0,-65-49 26 0 0,57 55-15 0 0,-2 2 0 0 0,-95-50 0 0 0,-117-30 49 0 0,195 91-14 0 0,-114-27 0 0 0,149 44-300 0 0,0 1 1 0 0,0 2-1 0 0,0 1 0 0 0,0 1 0 0 0,0 2 1 0 0,-37 5-1 0 0,31 2-1254 0 0,3 2-67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14.226"/>
    </inkml:context>
    <inkml:brush xml:id="br0">
      <inkml:brushProperty name="width" value="0.1" units="cm"/>
      <inkml:brushProperty name="height" value="0.1" units="cm"/>
      <inkml:brushProperty name="color" value="#F4F91B"/>
    </inkml:brush>
  </inkml:definitions>
  <inkml:trace contextRef="#ctx0" brushRef="#br0">11835 462 3223 0 0,'0'-4'638'0'0,"1"1"0"0"0,-1-1 0 0 0,1 0 0 0 0,0 1 0 0 0,0-1 0 0 0,0 1 0 0 0,2-5 0 0 0,-1 5-484 0 0,-1 0-1 0 0,1-1 0 0 0,0 1 1 0 0,-1 0-1 0 0,0-1 0 0 0,0 1 1 0 0,0-1-1 0 0,0 1 0 0 0,-1-1 1 0 0,0 0-1 0 0,1 1 0 0 0,-1-1 1 0 0,0 0-1 0 0,-1 1 0 0 0,1-1 0 0 0,-1 1 1 0 0,1-1-1 0 0,-1 0 0 0 0,0 1 1 0 0,0-1-1 0 0,-1 1 0 0 0,1 0 1 0 0,-1-1-1 0 0,0 1 0 0 0,0 0 1 0 0,0 0-1 0 0,0 0 0 0 0,0 0 1 0 0,0 1-1 0 0,-1-1 0 0 0,0 1 1 0 0,-3-4-1 0 0,-2 0 39 0 0,0 0 0 0 0,0 1 0 0 0,-1 0 0 0 0,0 0 0 0 0,0 1 0 0 0,0 0 0 0 0,0 1 0 0 0,-1 0 0 0 0,1 0 0 0 0,-20-2 0 0 0,-1 2 86 0 0,0 2 1 0 0,0 1-1 0 0,-55 8 0 0 0,-86 25 92 0 0,-23 3-63 0 0,-104-22 265 0 0,121-9 5 0 0,-444 14 915 0 0,462-16-1260 0 0,-985 7 1203 0 0,379-1-1289 0 0,648-5-142 0 0,-349 8 64 0 0,-1-32 2 0 0,21-37 404 0 0,-57-7-202 0 0,227 35-265 0 0,-97-6 50 0 0,-91 4 60 0 0,148 23-68 0 0,-65-7 41 0 0,67-8 46 0 0,-203 3 0 0 0,416 13-98 0 0,-104 5 0 0 0,-165-14 147 0 0,274 12-160 0 0,-1 4 0 0 0,-116 16 0 0 0,135-10-25 0 0,-1-3 0 0 0,-107-10 0 0 0,175 6 0 0 0,-279-16 0 0 0,113 24 18 0 0,-38 1 28 0 0,137-9-46 0 0,0 3 0 0 0,0 4 0 0 0,-113 23 0 0 0,48-4 0 0 0,-16 3 0 0 0,149-26 0 0 0,0 1-1 0 0,1 1 1 0 0,-1 0 0 0 0,1 0-1 0 0,0 1 1 0 0,0 0 0 0 0,1 0-1 0 0,0 1 1 0 0,0 0-1 0 0,0 1 1 0 0,0-1 0 0 0,1 2-1 0 0,-8 9 1 0 0,-5 11-21 0 0,1 0 0 0 0,-25 49 1 0 0,12-20 15 0 0,-12 27 5 0 0,-61 165 0 0 0,51-113 0 0 0,40-99 0 0 0,0 1 0 0 0,3 0 0 0 0,1 0 0 0 0,-5 46 0 0 0,12-54 0 0 0,1 1 0 0 0,1 0 0 0 0,2-1 0 0 0,1 1 0 0 0,12 57 0 0 0,-2-40 18 0 0,2-1 1 0 0,3 0-1 0 0,1-2 0 0 0,2 0 1 0 0,3-1-1 0 0,1-1 0 0 0,56 74 1 0 0,-64-99 33 0 0,0-1 0 0 0,2-1 1 0 0,0-1-1 0 0,33 22 0 0 0,-29-21-29 0 0,35 22 86 0 0,84 40 0 0 0,-97-55-91 0 0,-12-6 9 0 0,1-2 1 0 0,0-2-1 0 0,1-1 1 0 0,0-1-1 0 0,1-2 0 0 0,55 7 1 0 0,190 28 224 0 0,1 0-19 0 0,-65-27-155 0 0,-36-4-20 0 0,225 9 59 0 0,18-8-42 0 0,-357-8-70 0 0,242 14 54 0 0,141 10 5 0 0,-70-2-64 0 0,-300-24 0 0 0,226 19 0 0 0,83-2 53 0 0,-163-15-20 0 0,163-6 9 0 0,138-13 94 0 0,-160-1-81 0 0,-62 0-46 0 0,45 1 71 0 0,0 0-32 0 0,142-19-48 0 0,-385 24 0 0 0,144 8 0 0 0,-103 2 0 0 0,125-17 0 0 0,-51 1 0 0 0,295-22 0 0 0,-508 35 0 0 0,80-3 0 0 0,155 13 0 0 0,-148-2 0 0 0,115-6 0 0 0,283-12 0 0 0,-154 7 0 0 0,-108-3 0 0 0,217-19 64 0 0,-149 5-64 0 0,-271 20 0 0 0,108-5 0 0 0,-109 3 0 0 0,-2-1 0 0 0,1-1 0 0 0,28-9 0 0 0,-40 9 6 0 0,0-1 0 0 0,0 0 0 0 0,-1-1 0 0 0,0 0 0 0 0,-1-1 0 0 0,1-1 0 0 0,-1 0 0 0 0,-1 0 0 0 0,13-15 0 0 0,-11 10 20 0 0,-1 0 0 0 0,-1-1 0 0 0,-1-1 0 0 0,0 1 0 0 0,-1-2 0 0 0,0 1 0 0 0,6-20 0 0 0,29-82 76 0 0,47-202 0 0 0,-86 294-112 0 0,-2 0-1 0 0,-1 0 1 0 0,0 0-1 0 0,-4-33 1 0 0,-18-104-1280 0 0,4 50 2104 0 0,-10-161-107 0 0,24 253-698 0 0,-1-1 1 0 0,-1 1-1 0 0,-1-1 1 0 0,-1 1-1 0 0,-1 1 1 0 0,-10-22-1 0 0,5 16 2 0 0,-2 1-1 0 0,-1 1 0 0 0,-1 0 0 0 0,-22-26 0 0 0,-151-170 54 0 0,169 196-55 0 0,-2 1-1 0 0,0 0 1 0 0,-2 2-1 0 0,0 1 1 0 0,-1 0-1 0 0,-1 2 1 0 0,-1 1-1 0 0,-1 1 1 0 0,0 2-1 0 0,-1 0 1 0 0,0 2-1 0 0,-1 1 1 0 0,0 2 0 0 0,-52-10-1 0 0,-39 0-32 0 0,-1 5-1 0 0,0 5 1 0 0,-129 8 0 0 0,170 8-203 0 0,0 3 0 0 0,-147 38 0 0 0,-149 82-4311 0 0,231-69-3402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21.153"/>
    </inkml:context>
    <inkml:brush xml:id="br0">
      <inkml:brushProperty name="width" value="0.1" units="cm"/>
      <inkml:brushProperty name="height" value="0.1" units="cm"/>
      <inkml:brushProperty name="color" value="#F4F91B"/>
    </inkml:brush>
  </inkml:definitions>
  <inkml:trace contextRef="#ctx0" brushRef="#br0">7697 58 2759 0 0,'3'-1'82'0'0,"-1"0"-1"0"0,0 0 1 0 0,0-1-1 0 0,0 1 1 0 0,0-1-1 0 0,-1 1 1 0 0,1-1-1 0 0,0 0 1 0 0,-1 1-1 0 0,1-1 1 0 0,-1 0-1 0 0,1 0 1 0 0,-1 0-1 0 0,0 0 1 0 0,1-3-1 0 0,-1 4-50 0 0,-1 0 0 0 0,0 1-1 0 0,1-1 1 0 0,-1 0-1 0 0,0 0 1 0 0,1 1-1 0 0,-1-1 1 0 0,0 0-1 0 0,0 0 1 0 0,0 1-1 0 0,0-1 1 0 0,0 0 0 0 0,0 0-1 0 0,0 1 1 0 0,0-1-1 0 0,0 0 1 0 0,0 0-1 0 0,0 1 1 0 0,-1-1-1 0 0,1 0 1 0 0,0 0 0 0 0,0 1-1 0 0,-1-1 1 0 0,1 0-1 0 0,0 0 1 0 0,-1 1-1 0 0,1-1 1 0 0,-1 1-1 0 0,1-1 1 0 0,-1 0-1 0 0,1 1 1 0 0,-1-1 0 0 0,1 1-1 0 0,-1-1 1 0 0,0 1-1 0 0,1 0 1 0 0,-1-1-1 0 0,0 1 1 0 0,1-1-1 0 0,-1 1 1 0 0,0 0-1 0 0,0 0 1 0 0,1-1 0 0 0,-1 1-1 0 0,0 0 1 0 0,0 0-1 0 0,1 0 1 0 0,-1 0-1 0 0,0 0 1 0 0,-1 0-1 0 0,-2 0 156 0 0,0 0-1 0 0,0 1 0 0 0,0-1 0 0 0,0 1 0 0 0,0 0 0 0 0,0 0 0 0 0,1 0 0 0 0,-6 3 0 0 0,-9 5 86 0 0,9-4-183 0 0,0 0-1 0 0,0 0 1 0 0,0-1 0 0 0,-1-1 0 0 0,0 1-1 0 0,0-2 1 0 0,0 1 0 0 0,0-1 0 0 0,-17 1-1 0 0,-12-2 298 0 0,0 2-1 0 0,0 2 0 0 0,0 2 0 0 0,-61 18 1 0 0,47-8-308 0 0,18-5-41 0 0,-1-1 0 0 0,0-1 0 0 0,-1-3 0 0 0,-56 6 0 0 0,-36-11 880 0 0,-113 7 625 0 0,-142 11-765 0 0,-31 17-514 0 0,207-12-180 0 0,-43-19 130 0 0,58-5-48 0 0,63 8 2 0 0,44-2-67 0 0,-144-6-1 0 0,117-8 87 0 0,-155 10-1 0 0,62 6 20 0 0,180-10-196 0 0,-1 0 0 0 0,1-2 0 0 0,-40-10 0 0 0,5 2 50 0 0,37 7 32 0 0,-9-2 50 0 0,0 1 0 0 0,-63 1 0 0 0,1 12-88 0 0,-36 1-40 0 0,35-11 30 0 0,-62 2 44 0 0,99-1 18 0 0,-81-10 0 0 0,94 5-23 0 0,1 2 0 0 0,-1 3 0 0 0,-75 5 0 0 0,-76 26-5 0 0,154-27-61 0 0,0-2-1 0 0,-1-2 1 0 0,-48-6-1 0 0,36 2-8 0 0,16 3 22 0 0,1 2-1 0 0,0 2 1 0 0,-1 1-1 0 0,1 2 0 0 0,1 2 1 0 0,-44 13-1 0 0,29-8-27 0 0,-1-2 0 0 0,-75 3 0 0 0,95-12 17 0 0,1-2-1 0 0,-42-5 1 0 0,11-1-3 0 0,27 5 33 0 0,-1 1 0 0 0,1 2 0 0 0,0 2 0 0 0,-40 7 0 0 0,30-1-9 0 0,0-2 0 0 0,-1-2-1 0 0,1-2 1 0 0,-72-5 0 0 0,-30-20 65 0 0,38 5 21 0 0,62 12-11 0 0,-1 1 0 0 0,0 3 1 0 0,1 2-1 0 0,-1 2 0 0 0,-96 19 0 0 0,110-13-323 0 0,1 1-1 0 0,1 2 0 0 0,-47 22 1 0 0,54-20-857 0 0,1 1-1 0 0,0 2 1 0 0,2 0 0 0 0,-36 32 0 0 0,24-13-4261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22.434"/>
    </inkml:context>
    <inkml:brush xml:id="br0">
      <inkml:brushProperty name="width" value="0.1" units="cm"/>
      <inkml:brushProperty name="height" value="0.1" units="cm"/>
      <inkml:brushProperty name="color" value="#F4F91B"/>
    </inkml:brush>
  </inkml:definitions>
  <inkml:trace contextRef="#ctx0" brushRef="#br0">2200 230 3167 0 0,'0'-19'173'0'0,"-1"5"-48"0"0,1-1 0 0 0,1 0 0 0 0,5-26-1 0 0,6 11 307 0 0,-9 24-472 0 0,0 1-1 0 0,-1-1 0 0 0,0 0 1 0 0,0 0-1 0 0,0 0 0 0 0,0-7 0 0 0,-1 11 56 0 0,-1 1 0 0 0,-1-1 0 0 0,1 1-1 0 0,0-1 1 0 0,0 0 0 0 0,0 1-1 0 0,-1-1 1 0 0,1 1 0 0 0,-1-1-1 0 0,0 1 1 0 0,1-1 0 0 0,-1 1-1 0 0,0-1 1 0 0,0 1 0 0 0,0 0-1 0 0,0-1 1 0 0,0 1 0 0 0,0 0 0 0 0,0 0-1 0 0,0 0 1 0 0,0 0 0 0 0,0 0-1 0 0,-1 0 1 0 0,1 0 0 0 0,-1 0-1 0 0,1 0 1 0 0,0 1 0 0 0,-3-2-1 0 0,-2 0 149 0 0,1 0-1 0 0,-1 0 0 0 0,1 1 0 0 0,-1 0 0 0 0,0 0 0 0 0,1 0 0 0 0,-1 1 1 0 0,-7 0-1 0 0,-49 6 937 0 0,40-3-880 0 0,-286 47 1560 0 0,-93 10-567 0 0,3-46 117 0 0,292-19-779 0 0,-184-32 1 0 0,236 28-419 0 0,0 3 1 0 0,-97 1-1 0 0,-109 25-1184 0 0,215-14-3215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23.055"/>
    </inkml:context>
    <inkml:brush xml:id="br0">
      <inkml:brushProperty name="width" value="0.1" units="cm"/>
      <inkml:brushProperty name="height" value="0.1" units="cm"/>
      <inkml:brushProperty name="color" value="#F4F91B"/>
    </inkml:brush>
  </inkml:definitions>
  <inkml:trace contextRef="#ctx0" brushRef="#br0">1956 144 4175 0 0,'0'0'194'0'0,"0"0"-81"0"0,-1 0-102 0 0,1 1 1 0 0,0-1-1 0 0,-1 1 0 0 0,1-1 1 0 0,-1 1-1 0 0,1-1 0 0 0,-1 0 1 0 0,1 1-1 0 0,-1-1 0 0 0,1 0 1 0 0,-1 0-1 0 0,1 1 0 0 0,-1-1 1 0 0,1 0-1 0 0,-1 0 0 0 0,1 0 1 0 0,-1 0-1 0 0,0 0 0 0 0,1 0 1 0 0,-1 0-1 0 0,1 0 0 0 0,-2 0 1 0 0,-18 1 233 0 0,19-1-172 0 0,-24-2 720 0 0,0 0 0 0 0,0-2 1 0 0,-28-7-1 0 0,29 4-260 0 0,-1 3 1 0 0,0 0-1 0 0,-30-1 0 0 0,-49 7 11 0 0,49 1-326 0 0,0-3 0 0 0,-1-3 0 0 0,-66-10 0 0 0,-386-71 2254 0 0,156 68-1978 0 0,321 17-423 0 0,0 0 1 0 0,0 2 0 0 0,1 1 0 0 0,-50 14 0 0 0,57-11-303 0 0,1 2 0 0 0,-26 12 0 0 0,26-9-1119 0 0,2 0 0 0 0,-26 20 0 0 0,18-10-3112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23.818"/>
    </inkml:context>
    <inkml:brush xml:id="br0">
      <inkml:brushProperty name="width" value="0.1" units="cm"/>
      <inkml:brushProperty name="height" value="0.1" units="cm"/>
      <inkml:brushProperty name="color" value="#F4F91B"/>
    </inkml:brush>
  </inkml:definitions>
  <inkml:trace contextRef="#ctx0" brushRef="#br0">2273 81 5095 0 0,'0'-2'80'0'0,"-1"1"0"0"0,1-1 0 0 0,0 0 1 0 0,-1 0-1 0 0,1 1 0 0 0,-1-1 0 0 0,1 0 0 0 0,-1 1 0 0 0,0-1 0 0 0,1 0 0 0 0,-1 1 0 0 0,0-1 0 0 0,0 1 0 0 0,0-1 0 0 0,0 1 0 0 0,-2-2 0 0 0,0 0 154 0 0,-1 0 0 0 0,1 1 0 0 0,-1-1 1 0 0,0 1-1 0 0,0-1 0 0 0,-4-1 0 0 0,-6-1 204 0 0,1 0 0 0 0,-1 0-1 0 0,-14-1 1 0 0,-5 1-199 0 0,-1 2 0 0 0,1 1 1 0 0,-51 3-1 0 0,49 1-216 0 0,-511 36 988 0 0,525-35-956 0 0,-402 68 668 0 0,63-6 69 0 0,208-53-90 0 0,8-1-148 0 0,120-7-509 0 0,1 1 0 0 0,-1 2 0 0 0,1 0-1 0 0,-42 20 1 0 0,-47 34-2090 0 0,88-44 962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55.276"/>
    </inkml:context>
    <inkml:brush xml:id="br0">
      <inkml:brushProperty name="width" value="0.1" units="cm"/>
      <inkml:brushProperty name="height" value="0.1" units="cm"/>
      <inkml:brushProperty name="color" value="#E71224"/>
    </inkml:brush>
  </inkml:definitions>
  <inkml:trace contextRef="#ctx0" brushRef="#br0">2911 182 3767 0 0,'1'-1'65'0'0,"0"0"-1"0"0,0 0 0 0 0,0-1 1 0 0,0 1-1 0 0,0-1 0 0 0,0 1 1 0 0,0-1-1 0 0,0 1 0 0 0,-1-1 1 0 0,1 1-1 0 0,0-1 0 0 0,-1 0 1 0 0,0 1-1 0 0,1-1 0 0 0,-1 0 0 0 0,0 1 1 0 0,0-1-1 0 0,0 0 0 0 0,0 0 1 0 0,0 1-1 0 0,0-1 0 0 0,0 0 1 0 0,-1 0-1 0 0,1 1 0 0 0,-1-1 1 0 0,1 0-1 0 0,-1 1 0 0 0,1-1 1 0 0,-1 1-1 0 0,0-1 0 0 0,0 1 0 0 0,0-1 1 0 0,0 1-1 0 0,0 0 0 0 0,0-1 1 0 0,0 1-1 0 0,-1 0 0 0 0,1 0 1 0 0,0 0-1 0 0,-1 0 0 0 0,1 0 1 0 0,-1 0-1 0 0,1 0 0 0 0,-1 0 1 0 0,1 0-1 0 0,-1 1 0 0 0,0-1 0 0 0,1 1 1 0 0,-1-1-1 0 0,-2 1 0 0 0,-135-22 2208 0 0,113 18-1627 0 0,0 2 0 0 0,-32 0-1 0 0,-4 1 102 0 0,-5-3-227 0 0,-75-7 317 0 0,82 1-471 0 0,-280-40 1369 0 0,316 47-1715 0 0,1 1 9 0 0,-33-1-1 0 0,-92 4 338 0 0,78-1-218 0 0,-309 30 665 0 0,293-20-717 0 0,-159 23 112 0 0,11-23 327 0 0,145-11-407 0 0,-93 2 146 0 0,61 11-2952 0 0,-129 30 0 0 0,190-29-2795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26.114"/>
    </inkml:context>
    <inkml:brush xml:id="br0">
      <inkml:brushProperty name="width" value="0.1" units="cm"/>
      <inkml:brushProperty name="height" value="0.1" units="cm"/>
      <inkml:brushProperty name="color" value="#F4F91B"/>
    </inkml:brush>
  </inkml:definitions>
  <inkml:trace contextRef="#ctx0" brushRef="#br0">3372 61 455 0 0,'10'-9'1011'0'0,"14"-13"-760"0"0,-23 22-169 0 0,0-1 0 0 0,-1 1 0 0 0,0-1 0 0 0,1 0 0 0 0,-1 1 0 0 0,1-1 0 0 0,-1 1 0 0 0,0-1 0 0 0,1 0 0 0 0,-1 0 0 0 0,0 1 0 0 0,1-1 0 0 0,-1 0 0 0 0,0 0 0 0 0,0 1 0 0 0,0-1 0 0 0,0 0 0 0 0,0 0 0 0 0,0 1 0 0 0,0-1 0 0 0,0 0 0 0 0,0 0 0 0 0,0 1 0 0 0,0-1-1 0 0,-1 0 1 0 0,1 0 0 0 0,0 1 0 0 0,-1-1 0 0 0,1 0 0 0 0,0 1 0 0 0,-1-1 0 0 0,1 0 0 0 0,0 1 0 0 0,-2-2 0 0 0,1 2 43 0 0,0-1-1 0 0,0 0 0 0 0,0 1 1 0 0,0 0-1 0 0,0-1 1 0 0,0 1-1 0 0,-1 0 0 0 0,1-1 1 0 0,0 1-1 0 0,0 0 1 0 0,0 0-1 0 0,0 0 1 0 0,-1 0-1 0 0,1 0 0 0 0,0 0 1 0 0,0 0-1 0 0,0 1 1 0 0,0-1-1 0 0,0 0 0 0 0,-1 1 1 0 0,1-1-1 0 0,0 0 1 0 0,0 1-1 0 0,-1 0 1 0 0,-31 18 272 0 0,25-14-288 0 0,6-4-30 0 0,0 0 0 0 0,0 0 0 0 0,-1 0 0 0 0,1 0 0 0 0,0-1 0 0 0,-1 1 0 0 0,1-1 0 0 0,0 0 0 0 0,-1 0 0 0 0,1 0 0 0 0,-1 0 0 0 0,-3 0 0 0 0,-33-9 1285 0 0,14 3-863 0 0,2 4-373 0 0,0 1 0 0 0,0 1 0 0 0,0 1 0 0 0,0 1 0 0 0,-24 6 0 0 0,-43 9 83 0 0,42-7 119 0 0,-1-2 0 0 0,-77 3-1 0 0,63-10 33 0 0,-80 11-1 0 0,75-2-229 0 0,-256 26 445 0 0,24-31 162 0 0,120-4-342 0 0,-133-6-8 0 0,13 1-156 0 0,-177 24 2 0 0,3 40-1598 0 0,352-36 45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28.456"/>
    </inkml:context>
    <inkml:brush xml:id="br0">
      <inkml:brushProperty name="width" value="0.1" units="cm"/>
      <inkml:brushProperty name="height" value="0.1" units="cm"/>
      <inkml:brushProperty name="color" value="#F4F91B"/>
    </inkml:brush>
  </inkml:definitions>
  <inkml:trace contextRef="#ctx0" brushRef="#br0">3662 160 4143 0 0,'-11'-7'661'0'0,"-1"0"0"0"0,1 1-1 0 0,-1 0 1 0 0,-20-7-1 0 0,19 9-378 0 0,0-1 0 0 0,1 0 1 0 0,0-2-1 0 0,-18-11 0 0 0,13 6 358 0 0,0 0-1 0 0,-24-11 1 0 0,33 19-521 0 0,0 0 0 0 0,-1 0 0 0 0,0 2 0 0 0,0-1 0 0 0,0 1 0 0 0,0 0-1 0 0,-15-1 1 0 0,-361-7 561 0 0,324 12-530 0 0,1 2 0 0 0,-103 22 0 0 0,76-10-88 0 0,-300 26 210 0 0,204-24-28 0 0,-84 3 192 0 0,-115-19 308 0 0,276-6-526 0 0,-348-27 462 0 0,395 22-637 0 0,-1 4 1 0 0,0 1 0 0 0,-90 8-1 0 0,-117 41-692 0 0,225-37 412 0 0,-43 11-779 0 0,0 3-58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0:41.236"/>
    </inkml:context>
    <inkml:brush xml:id="br0">
      <inkml:brushProperty name="width" value="0.1" units="cm"/>
      <inkml:brushProperty name="height" value="0.1" units="cm"/>
      <inkml:brushProperty name="color" value="#F4F91B"/>
    </inkml:brush>
  </inkml:definitions>
  <inkml:trace contextRef="#ctx0" brushRef="#br0">1505 1712 4031 0 0,'-3'1'37'0'0,"-1"-1"-1"0"0,1 1 1 0 0,0 0-1 0 0,0 0 1 0 0,0 0-1 0 0,-1 0 1 0 0,1 0-1 0 0,0 1 1 0 0,0-1-1 0 0,1 1 1 0 0,-1 0-1 0 0,0 0 1 0 0,0 0-1 0 0,1 0 1 0 0,0 1-1 0 0,-3 2 1 0 0,-5 7-4 0 0,0 0 1 0 0,-9 15 0 0 0,16-23-44 0 0,3-3 22 0 0,-2 1-13 0 0,1 0 0 0 0,0 0 0 0 0,0 0 0 0 0,-1 0 0 0 0,1 0 0 0 0,1 0 0 0 0,-1 0 1 0 0,0 0-1 0 0,0 0 0 0 0,0 4 0 0 0,19-16 6058 0 0,9 3-3860 0 0,23 6-1572 0 0,46 2-82 0 0,-57 3-359 0 0,-1 2 0 0 0,48 14 0 0 0,37 6-20 0 0,-116-25-155 0 0,55 8 151 0 0,122 1 1 0 0,-135-8 130 0 0,1 1 1 0 0,79 16 0 0 0,-76-9 25 0 0,105 4 0 0 0,-146-14-294 0 0,-1 0 0 0 0,0-1 0 0 0,1-1 0 0 0,-1 0 0 0 0,0 0 0 0 0,0-1 0 0 0,0-1 0 0 0,16-6 0 0 0,-21 6 57 0 0,1 1 0 0 0,-1-1 0 0 0,0 0 0 0 0,0-1 0 0 0,-1 0 0 0 0,1 1-1 0 0,-1-2 1 0 0,0 1 0 0 0,0-1 0 0 0,-1 1 0 0 0,1-1 0 0 0,-1 0 0 0 0,-1-1-1 0 0,5-8 1 0 0,7-25 486 0 0,-2-1-1 0 0,9-45 1 0 0,-11 39-481 0 0,50-235 237 0 0,-52 197-27 0 0,-8 56-209 0 0,2 0 0 0 0,9-39-1 0 0,-7 45-17 0 0,-1 1 0 0 0,-1-1 0 0 0,-1 0 0 0 0,-1-1 0 0 0,-1 1 0 0 0,-1 0 0 0 0,-1 0 0 0 0,-1 0 0 0 0,-1 1 0 0 0,-1-1 0 0 0,-1 1 0 0 0,-10-25 0 0 0,-12-36 200 0 0,13 38-197 0 0,-37-81 0 0 0,45 112-55 0 0,-1 1 0 0 0,0 0 0 0 0,-1 0 0 0 0,-1 1 0 0 0,0 0 0 0 0,0 1 0 0 0,-1 0 0 0 0,-1 0 0 0 0,-24-16 0 0 0,-20-5 54 0 0,-2 2 0 0 0,-87-32 0 0 0,22 10-59 0 0,87 37 1 0 0,-1 2 1 0 0,-1 1-1 0 0,-39-7 0 0 0,-119-12 25 0 0,-35-8-6 0 0,191 30-31 0 0,-131-29 55 0 0,123 29-51 0 0,-78-3 1 0 0,25 11-5 0 0,-155-11 0 0 0,165 3 0 0 0,-119 4 0 0 0,190 5 0 0 0,-1 2 0 0 0,0 0 0 0 0,0 2 0 0 0,1 0 0 0 0,0 1 0 0 0,-33 13 0 0 0,42-12 1 0 0,0 1-1 0 0,1 0 1 0 0,0 0-1 0 0,0 1 1 0 0,1 0 0 0 0,0 0-1 0 0,-11 13 1 0 0,9-7-13 0 0,1-1 1 0 0,0 2-1 0 0,1-1 0 0 0,-13 28 1 0 0,-12 50-1 0 0,24-62 12 0 0,-1 0 1 0 0,-1-1-1 0 0,-18 29 0 0 0,-5 2 1 0 0,-32 74-1 0 0,51-97-3 0 0,2 0 0 0 0,2 1 0 0 0,-11 59 0 0 0,19-72-9 0 0,-32 235-38 0 0,34-226 39 0 0,2 1 0 0 0,1-1 0 0 0,1 0 0 0 0,2 1 0 0 0,14 53 0 0 0,-6-47 3 0 0,2 0-1 0 0,3-1 0 0 0,38 70 1 0 0,-15-45-2 0 0,62 77 1 0 0,-87-125 15 0 0,0-1 0 0 0,0 0 0 0 0,2-1 0 0 0,0-1 0 0 0,0-1-1 0 0,1 0 1 0 0,1-1 0 0 0,0-1 0 0 0,1-1 0 0 0,0-1 0 0 0,0-1 0 0 0,26 7-1 0 0,-10-5 13 0 0,1-2-1 0 0,0-2 1 0 0,0-1-1 0 0,1-2 1 0 0,0-1-1 0 0,49-5 1 0 0,11-3 216 0 0,46-3 104 0 0,-139 8-390 0 0,4 0 102 0 0,1 0-1 0 0,-1 1 0 0 0,0 0 0 0 0,12 2 1 0 0,-19-2-86 0 0,0 0 0 0 0,-1 0 1 0 0,1 1-1 0 0,-1-1 0 0 0,1 0 1 0 0,-1 1-1 0 0,1 0 0 0 0,-1-1 1 0 0,1 1-1 0 0,-1 0 0 0 0,0 0 1 0 0,1-1-1 0 0,-1 1 0 0 0,0 0 0 0 0,0 1 1 0 0,1-1-1 0 0,-1 0 0 0 0,0 0 1 0 0,0 0-1 0 0,0 1 0 0 0,-1-1 1 0 0,1 0-1 0 0,0 1 0 0 0,0-1 1 0 0,-1 1-1 0 0,1-1 0 0 0,-1 1 1 0 0,1-1-1 0 0,-1 1 0 0 0,1-1 1 0 0,-1 1-1 0 0,0 1 0 0 0,-2 21-5348 0 0,-4 8-1836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6:18.495"/>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3446 567 4143 255838 48223,'-2'-1'368'0'0,"-2"-5"-296"0"0,-2-3 664 0 0,-1 1 136 0 0,1 0 24 0 0,-1 1 392 0 0,-2-1-1000 0 0,-2 1-32 0 0,-2 0 0 0 0,-1 1-104 0 0,-3 1-24 0 0,0 1-8 0 0,-2 1 0 0 0,0 1-32 0 0,-4 2 72 0 0,-2 1-80 0 0,0 1 224 0 0,1 1 48 0 0,0 1 0 0 0,1 0 8 0 0,0 1 128 0 0,-6 1 544 0 0,-2 0-512 0 0,-2 0-16 0 0,-5-1 488 0 0,-2 1-496 0 0,1 0-104 0 0,2 0-16 0 0,3 0-8 0 0,1 0 0 0 0,2-1-120 0 0,1-1-24 0 0,3 0-8 0 0,0-2 0 0 0,1 0-32 0 0,1-1-8 0 0,0-1 0 0 0,1 0 0 0 0,0-1 80 0 0,0-1 8 0 0,1 0 8 0 0,-2-1 0 0 0,1 0 48 0 0,0 0 16 0 0,0-1 0 0 0,-5-1 256 0 0,0-1-360 0 0,0 0 0 0 0,-2 0 160 0 0,-1-1-240 0 0,2-1-8 0 0,2 1 0 0 0,2 1-56 0 0,2 0-16 0 0,1 0 0 0 0,-5-1 96 0 0,-1 1-64 0 0,-1 0 0 0 0,1 0 0 0 0,0 1-8 0 0,2 1 0 0 0,0-1 0 0 0,1 0 0 0 0,1 1-16 0 0,1-1-8 0 0,0 0 0 0 0,0 0 0 0 0,0 0-72 0 0,-1 0 64 0 0,-1 0-64 0 0,-2-1 64 0 0,0 1-64 0 0,-6-1 64 0 0,-2 0 0 0 0,0 0-64 0 0,2 1 96 0 0,1 1-96 0 0,1 0 96 0 0,1 2-96 0 0,0 0 64 0 0,1 0-64 0 0,-5 1 64 0 0,-3 1-64 0 0,0 1 0 0 0,-8 2 64 0 0,-2 2-64 0 0,1 2 0 0 0,-5 4 0 0 0,-8 4 0 0 0,1 2 0 0 0,3 2 0 0 0,5-1 0 0 0,5 0 0 0 0,5 0 0 0 0,4 1 0 0 0,2 1 0 0 0,3 1 0 0 0,2-1 0 0 0,2 0 0 0 0,1 0 0 0 0,1-1 64 0 0,2-1-64 0 0,1 1 0 0 0,1 0 0 0 0,1 0 0 0 0,0 1 0 0 0,2 1 0 0 0,-2 6 0 0 0,0 2 0 0 0,2 2 0 0 0,2 1 0 0 0,2-1 0 0 0,3 1 0 0 0,1 0 0 0 0,2 5 0 0 0,1 2 0 0 0,2 0 0 0 0,2-1 0 0 0,1-2 0 0 0,3-2 0 0 0,1-1 0 0 0,1 0 0 0 0,0-2 0 0 0,2 5 0 0 0,1 1 0 0 0,0-1 0 0 0,1-1 0 0 0,-1-2 0 0 0,0 0 0 0 0,-1 0 0 0 0,1-1 0 0 0,-1 1 0 0 0,3 7 0 0 0,0 2 0 0 0,0-1 0 0 0,2-3 0 0 0,0-1 72 0 0,0-3-72 0 0,1 0 80 0 0,1-2-16 0 0,0 0-64 0 0,1 0 96 0 0,0-1-96 0 0,0 0 72 0 0,-1 0-72 0 0,1 0 64 0 0,-1-1-64 0 0,2 0 0 0 0,0 0 0 0 0,2 0 64 0 0,-1-1-64 0 0,2 3 0 0 0,1 1 0 0 0,1-1 64 0 0,3 3-64 0 0,6 2 64 0 0,2-3 16 0 0,1-5-80 0 0,0-4 80 0 0,2-6 16 0 0,1-4 8 0 0,3-3 0 0 0,2-3 0 0 0,2-1-16 0 0,3-2-8 0 0,1 0 0 0 0,0-2 0 0 0,0 0-16 0 0,1 0 0 0 0,0 1 0 0 0,1-1 0 0 0,-1 0-64 0 0,0-1 96 0 0,0-1-96 0 0,1-3 96 0 0,1-2-96 0 0,1-2 96 0 0,1-3-96 0 0,1 0 96 0 0,-1-2-32 0 0,11-2 32 0 0,4-3-32 0 0,3-1 0 0 0,1 0 0 0 0,-2 1 0 0 0,-3-2 0 0 0,-2 1-64 0 0,-3 0 64 0 0,-2-2-64 0 0,-1 1 64 0 0,-1-1-64 0 0,5-3 0 0 0,1-1 64 0 0,-4-1-64 0 0,-4 1 0 0 0,-4-1 72 0 0,-2 1-72 0 0,-3-1 80 0 0,-1-1-16 0 0,-3 0-64 0 0,-2-1 96 0 0,-3 0 8 0 0,-2-1 0 0 0,-3 0 0 0 0,2-6 96 0 0,0-4-112 0 0,-3 1 0 0 0,-1-1 0 0 0,-2 0-24 0 0,-2 0 0 0 0,0-1 0 0 0,-1-2 0 0 0,0-2-64 0 0,-2 0 0 0 0,0-1 72 0 0,-3-1-72 0 0,0-1 0 0 0,-1-5 72 0 0,0-3-72 0 0,-1 3 80 0 0,-2 2-80 0 0,-2 4 64 0 0,-2 2-64 0 0,-3 2 64 0 0,-1 1-64 0 0,-1 0 0 0 0,-1-1 64 0 0,-2 0-64 0 0,-1-3 0 0 0,-2-2 0 0 0,-1-1 64 0 0,-1-1-64 0 0,-1-1 0 0 0,-2 1 0 0 0,-1 1 0 0 0,-2 2 0 0 0,-2 2 64 0 0,0 1-64 0 0,-2 4 0 0 0,-1 1 0 0 0,-7-2 64 0 0,-3 0-64 0 0,-2 1 0 0 0,-6-3 0 0 0,-3 0 0 0 0,-1 1 0 0 0,1 3 0 0 0,1 2 0 0 0,0 2 0 0 0,0 2 0 0 0,-1 2 0 0 0,-2 2 0 0 0,-1 2 0 0 0,0 1 0 0 0,-10-1 0 0 0,-3 1 0 0 0,-2 2 0 0 0,-1 3 0 0 0,0 4 0 0 0,-1 3 0 0 0,-1 1 0 0 0,0 3 0 0 0,0 1 0 0 0,-10-1 0 0 0,-4 1 0 0 0,-2 0 0 0 0,3 3 0 0 0,2 1 0 0 0,4 3 0 0 0,3 4 0 0 0,3 2 0 0 0,2 5-64 0 0,-5 7 64 0 0,0 6 0 0 0,3 3 0 0 0,6 2 0 0 0,4 1-72 0 0,4 0 72 0 0,2 0 0 0 0,-7 7 0 0 0,-3 2 0 0 0,0 0 0 0 0,1 0 0 0 0,0-1 0 0 0,2 0 0 0 0,0 0 0 0 0,3 0 0 0 0,3-1 0 0 0,3 0 0 0 0,4 2 0 0 0,3 0-64 0 0,4 1 64 0 0,2 2 0 0 0,4 2 0 0 0,1 9-64 0 0,2 4 64 0 0,3 1 0 0 0,3-2 0 0 0,3-1 0 0 0,2-1 0 0 0,1-1 0 0 0,2 6-64 0 0,2 2 64 0 0,3-2 0 0 0,4 8 0 0 0,5 1 0 0 0,1-2 0 0 0,6 6-64 0 0,3 1 64 0 0,2-2 0 0 0,2-5 0 0 0,1-5 0 0 0,2-6 0 0 0,2-4 0 0 0,0-4 0 0 0,1-4 0 0 0,1-1 0 0 0,2-3 0 0 0,7 4 0 0 0,4 1 0 0 0,0 0 0 0 0,0-3 0 0 0,-2-5 0 0 0,-1-4 0 0 0,0-3 0 0 0,2-2 0 0 0,3-3 0 0 0,1-3 0 0 0,2-2 0 0 0,1-4 0 0 0,2-4 0 0 0,1-2 0 0 0,3-5 0 0 0,4-3 0 0 0,1-5 0 0 0,1-3 0 0 0,3-5 0 0 0,0-4 0 0 0,3-4 64 0 0,1-5-64 0 0,0-4 0 0 0,-1-4 0 0 0,-1-5 64 0 0,1-4-64 0 0,-1-4 0 0 0,0-2 0 0 0,0-2 64 0 0,-1-2-64 0 0,-2-1 0 0 0,-1 1 0 0 0,-3 2 64 0 0,-1 1-64 0 0,-4 2 0 0 0,-2 0 0 0 0,-5 0 64 0 0,-2-1-64 0 0,-3-3 0 0 0,-1-1 0 0 0,-3-3 0 0 0,-2-1 0 0 0,-2-1 0 0 0,2-9 64 0 0,-3-3-64 0 0,-3 3 0 0 0,-5 3 0 0 0,-6 5 64 0 0,-4 4-64 0 0,-4 2 0 0 0,-5 3 0 0 0,-2 2 64 0 0,-2 0-64 0 0,-3-1 0 0 0,-2-3 64 0 0,-3-1-64 0 0,-2 0 0 0 0,-4 1 0 0 0,-3 1 64 0 0,-3 3-64 0 0,-4 2 0 0 0,-4 4 0 0 0,-2 3 0 0 0,-3 3 0 0 0,-3 1 0 0 0,0 1 0 0 0,-1 0 0 0 0,-1 0 0 0 0,0-1 0 0 0,0 0 0 0 0,-3-2 0 0 0,-1 1 0 0 0,-4-1 0 0 0,-4 0 0 0 0,-3-1 0 0 0,-4 0 0 0 0,-4 2 0 0 0,-2 3 0 0 0,-3 4 0 0 0,-2 2 0 0 0,0 4 0 0 0,0 2 0 0 0,0 3 0 0 0,-1 3 0 0 0,0 3 0 0 0,-2 2 0 0 0,-2 5 0 0 0,-3 5 0 0 0,-3 6 0 0 0,-1 4 0 0 0,0 5 0 0 0,-1 4-64 0 0,0 4 64 0 0,0 2 0 0 0,-11 11 0 0 0,-5 6 0 0 0,2 3-64 0 0,-7 12 64 0 0,2 3 0 0 0,8 0 0 0 0,9-3-64 0 0,9-3 64 0 0,9-5 0 0 0,7-2 0 0 0,6 1 0 0 0,4 0 0 0 0,3 5 0 0 0,3 3 0 0 0,2 3-64 0 0,2 4 64 0 0,3 2 0 0 0,1 2 0 0 0,5-1-64 0 0,3-1 64 0 0,6-2 0 0 0,4-3 0 0 0,5-4-64 0 0,5-3 64 0 0,4-2 0 0 0,4 0 0 0 0,3 1 0 0 0,5 2-64 0 0,4 0 64 0 0,4 1 0 0 0,6-2 0 0 0,4-3 0 0 0,4-3 0 0 0,5-3 0 0 0,3-3-64 0 0,2-3 64 0 0,3-2 0 0 0,3 0 0 0 0,4-1 0 0 0,3-1 0 0 0,3 0 0 0 0,1-3 0 0 0,-1-5 0 0 0,1-3 0 0 0,1-6 0 0 0,3-3 0 0 0,2-5 0 0 0,3-4 0 0 0,4-3 0 0 0,3-3 0 0 0,2-3 0 0 0,2-1 0 0 0,1-3 0 0 0,1-3 0 0 0,1-3 64 0 0,0-3-64 0 0,0-3 0 0 0,-2-2 0 0 0,0-4 0 0 0,0-1 0 0 0,-2-2 0 0 0,-3-3 64 0 0,-2-2-64 0 0,-4-2 0 0 0,-3-3 0 0 0,-2-3 64 0 0,-2-2-64 0 0,-2-1 0 0 0,-3-1 72 0 0,-2 0-72 0 0,0-2 0 0 0,-2-2 0 0 0,-1-2 64 0 0,-2-2-64 0 0,-2-2 0 0 0,-3-2 0 0 0,-2-1 0 0 0,-2 1 0 0 0,-4 1 0 0 0,-1 0 64 0 0,-4 2-64 0 0,-2 1 0 0 0,-4 2 0 0 0,-3 1 0 0 0,-4 1 64 0 0,-4-1-64 0 0,-4-2 0 0 0,-3-3 0 0 0,-5-3 64 0 0,-4-3-64 0 0,-3-1 0 0 0,-5-2 0 0 0,-3-1 64 0 0,-5 2-64 0 0,-4 1 0 0 0,-4 4 0 0 0,-3 3 64 0 0,-5 2-64 0 0,-4 2 0 0 0,-3 1 0 0 0,-11-3 0 0 0,-7 0 0 0 0,-5 1 0 0 0,-16-1 0 0 0,-7 4 0 0 0,-3 6 0 0 0,0 9 0 0 0,1 7 0 0 0,0 7 0 0 0,2 7 0 0 0,2 4 0 0 0,1 5 0 0 0,0 3 0 0 0,0 4-72 0 0,-1 4 72 0 0,-1 3 0 0 0,-1 5 0 0 0,1 3 0 0 0,1 4 0 0 0,3 2-64 0 0,4 3 64 0 0,4 1 0 0 0,2 3 0 0 0,1 4 0 0 0,1 4-64 0 0,-1 5 64 0 0,-11 15 0 0 0,-11 18-64 0 0,-4 15 64 0 0,5 3 0 0 0,12-6-64 0 0,14-7 64 0 0,12-4 0 0 0,9-3 0 0 0,9-3-64 0 0,7-1 64 0 0,7-4 0 0 0,5-2 0 0 0,7-4-64 0 0,5-2 64 0 0,5-1 0 0 0,6-2 0 0 0,5-1-64 0 0,5 0 64 0 0,6 2 0 0 0,16 10 0 0 0,9 3 0 0 0,7-3 0 0 0,3-5 0 0 0,0-7 0 0 0,0-7 0 0 0,-1-8 0 0 0,0-6 0 0 0,1-5 0 0 0,1-2 0 0 0,3-2 0 0 0,4-1 0 0 0,2-1 0 0 0,3 0 0 0 0,2-2 0 0 0,2-1 0 0 0,-1-3 0 0 0,1-3 0 0 0,1-4 0 0 0,1-5 0 0 0,3-3 0 0 0,2-4 0 0 0,2-5 0 0 0,3-4 0 0 0,1-5 0 0 0,3-6 0 0 0,0-4 0 0 0,-1-3 0 0 0,1-5 64 0 0,1-4-64 0 0,2-4 0 0 0,0-2 0 0 0,-2-2 64 0 0,-5-3-64 0 0,-4 0 0 0 0,-7 0 0 0 0,-7-1 64 0 0,-5 0-64 0 0,-6-4 0 0 0,-5-3 0 0 0,-4-4 64 0 0,-3-3-64 0 0,-5-1 0 0 0,-1-10 64 0 0,-7-1-64 0 0,-7 1 64 0 0,-11 5-64 0 0,-9 5 0 0 0,-8 5 72 0 0,-8 3-72 0 0,-15-9 0 0 0,-21-15 64 0 0,-15-5-64 0 0,-10 3 0 0 0,-8 7 64 0 0,-7 8-64 0 0,-8 9 0 0 0,-5 6 0 0 0,-5 6 0 0 0,-1 3 0 0 0,-1 4 0 0 0,-2 2 0 0 0,-2 2 0 0 0,1 3 0 0 0,0 1 0 0 0,0 3 0 0 0,-1 4 0 0 0,3 4 0 0 0,5 6 0 0 0,1 6 0 0 0,1 8 0 0 0,0 8-136 0 0,-1 10 8 0 0,-1 10 0 0 0,-22 25-1320 0 0,-28 36-1712 0 0,12 4-21671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9:37.561"/>
    </inkml:context>
    <inkml:brush xml:id="br0">
      <inkml:brushProperty name="width" value="0.35" units="cm"/>
      <inkml:brushProperty name="height" value="2.1" units="cm"/>
      <inkml:brushProperty name="color" value="#33CCFF"/>
      <inkml:brushProperty name="inkEffects" value="pencil"/>
    </inkml:brush>
  </inkml:definitions>
  <inkml:trace contextRef="#ctx0" brushRef="#br0">3795 292 4431 196217 77373,'6'-7'432'0'0,"3"-6"-432"0"0,2-2 0 0 0,0 0 0 0 0,-1 3 352 0 0,-4 2 32 0 0,-1 3 0 0 0,1-1 672 0 0,-1 0-328 0 0,-1 1 8 0 0,-1 1 8 0 0,-2 1 96 0 0,-2 3 24 0 0,-3 1 0 0 0,-1 1 0 0 0,-1 1-64 0 0,-3 2 792 0 0,-1 1-800 0 0,1 0-128 0 0,0-1-24 0 0,2 0-8 0 0,2-3 496 0 0,1-1-192 0 0,0-2-24 0 0,2-1-472 0 0,1-1 0 0 0,0 1 376 0 0,-1 0-456 0 0,0 1 0 0 0,-4 2 272 0 0,-3 2-376 0 0,-1 1-8 0 0,-6 3 168 0 0,-1 2-256 0 0,-2 1-8 0 0,-1 0 0 0 0,1-1-32 0 0,0 0-8 0 0,-1 0 0 0 0,1-1 0 0 0,1-1 16 0 0,0 0 0 0 0,1-1 0 0 0,0-1 0 0 0,1 0 32 0 0,1 0 16 0 0,1-1 0 0 0,0-1 0 0 0,1 0-40 0 0,0-1-8 0 0,-1 0 0 0 0,0 0 0 0 0,-1-1-48 0 0,-1 0-16 0 0,-2 0 0 0 0,-1-1 0 0 0,-2 0 8 0 0,-2 1 0 0 0,-2 0 0 0 0,0 2 0 0 0,-2 0 48 0 0,-1 1 8 0 0,0 1 0 0 0,0 1 0 0 0,1 1-16 0 0,1 0 0 0 0,1-1 0 0 0,2 0 0 0 0,2-2-112 0 0,1-1 88 0 0,2-1-88 0 0,0-2 80 0 0,1 0-80 0 0,0-1 0 0 0,0 0 0 0 0,0 0 0 0 0,1-1 0 0 0,-2 1 0 0 0,1-1 64 0 0,-1 1-64 0 0,-1-1 0 0 0,0 1 0 0 0,-1-1 0 0 0,-1 0 0 0 0,-1 0 0 0 0,-1 1 0 0 0,-1 1 0 0 0,-6 0 0 0 0,-4 0 0 0 0,-1 0 64 0 0,0 0-64 0 0,2 0 0 0 0,-2-1 0 0 0,0-2 0 0 0,3 0 0 0 0,4 0 0 0 0,4-1 0 0 0,2 1 0 0 0,2-1 0 0 0,2 1 0 0 0,0 0 64 0 0,-3 0-64 0 0,-2 0 0 0 0,0 0 0 0 0,-4 1 0 0 0,0 0 0 0 0,0 2 0 0 0,-2 2 64 0 0,-5 2 64 0 0,-1 3-64 0 0,4 0-64 0 0,1 1 64 0 0,4-1-64 0 0,2 1 64 0 0,2-1-64 0 0,0 0 0 0 0,0-1 0 0 0,-1-1 0 0 0,1-1 0 0 0,-1 0 0 0 0,0 0 0 0 0,-3 0 0 0 0,-7 1 0 0 0,-1-1 0 0 0,1 1 0 0 0,-1 1 64 0 0,2-1-64 0 0,2 1 0 0 0,4-1 0 0 0,3 0 64 0 0,2-1-64 0 0,2 0 0 0 0,0 0 0 0 0,1-1 0 0 0,0 0 0 0 0,-1 1 0 0 0,0-1 0 0 0,0 0 0 0 0,-2 1 0 0 0,0 0 0 0 0,-4 1 0 0 0,-2 0 0 0 0,1 1 0 0 0,2 0 0 0 0,1-1 0 0 0,1 0 0 0 0,1 0 0 0 0,0 0 0 0 0,1-2 0 0 0,0 0 0 0 0,-1-1 0 0 0,-2 0 0 0 0,-2-1 0 0 0,2 0 0 0 0,0 0 0 0 0,1 1 0 0 0,1-1 0 0 0,0 1 0 0 0,0-1 0 0 0,1 2 0 0 0,0-1 0 0 0,0 2 0 0 0,1-1 0 0 0,0 1 0 0 0,0 0 0 0 0,1-1 0 0 0,-1 1 0 0 0,2-1 0 0 0,0 0 0 0 0,1-1 0 0 0,0 1 0 0 0,1-2 0 0 0,0 0 0 0 0,2-1 0 0 0,-1 0 0 0 0,1-1 0 0 0,-3-1 0 0 0,-1 0-72 0 0,0-1 72 0 0,-1 0-104 0 0,-1 0 104 0 0,2 0 0 0 0,1 1 0 0 0,1 0 0 0 0,3 1 0 0 0,0-1 0 0 0,1 1 0 0 0,1-1 0 0 0,1 1 0 0 0,0-1 0 0 0,1 1 0 0 0,1 0 0 0 0,0 1 0 0 0,-1 1 0 0 0,-1-1 0 0 0,0 2 0 0 0,-1 0 0 0 0,1 1 0 0 0,-1 1 0 0 0,1 1 0 0 0,0 0 0 0 0,2 1 0 0 0,0 1 0 0 0,2-1 0 0 0,1 1 0 0 0,3-1 0 0 0,1-1 0 0 0,3 1 0 0 0,1-1 0 0 0,0-1 0 0 0,0 1 0 0 0,0 0 0 512-1,0 1 0-512 1,0 0 0 0 0,-1 1 0 0 0,0 2 0 0 0,-1 0 0 0 0,-1 2 0 0 0,-1 4 0 0 0,-1 2 0 0 0,0 0 0 0 0,-1 1 0 0 0,0 1 72 0 0,0-1-72 0 0,-1 1 0 0 0,0-1 72 0 0,1 1-72 0 0,0 0 0 0 0,0 1 0 0 0,1 0 0 0 0,1 1 0 0 0,-1 0 0 0 0,1-1 64 0 0,0 1-64 0 0,1-1 0 0 0,0 1 0 0 0,0 1 0 0 0,1 0 0 0 0,0 1 0 0 0,1 3 0 0 0,1 1 0 0 0,1 0 0 0 0,0-2 0 0 0,-1-4 0 0 0,5 3 0 0 0,1-2 0 0 0,2 4 0 0 0,0-1 0 0 0,1 3 0 0 0,-1-1 0 0 0,-1-1 0 0 0,-1 0 0 0 0,-3-4 0 0 0,0 1 0 0 0,-1 1 0 0 0,0 0 0 0 0,-2 0 0 0 0,0 0 0 0 0,-2 0 0 0 0,0 0 0 0 0,-1-1 0 0 0,0 0 0 0 0,-1-1 64 0 0,-1 1-64 0 0,0-2 0 0 0,0 0 64 0 0,1 0-64 0 0,0-1 0 0 0,1-2 0 0 0,1-1 0 0 0,1-1 0 0 0,0-1 0 0 0,1-2 0 0 0,1 0 64 0 0,-2-3 0 0 0,0-2 0 0 0,2 6 0 0 0,1 2-64 0 0,0 2 0 0 0,-1 0 0 0 0,1 0 0 0 0,-2 0 0 0 0,-1 0 0 0 0,0-1 0 0 0,-1 0 64 0 0,-1-1-64 0 0,0 2 80 0 0,-1-1-80 0 0,1 2 80 0 0,-1 0-80 0 0,1 0 0 0 0,0-1 0 0 0,-1 1 0 0 0,2-2 0 0 0,-1 1 0 0 0,1-2 0 0 0,0 0 0 0 0,0-1 0 0 0,1 0 0 0 0,1-1 0 0 0,0 0 0 0 0,0-1 0 0 0,1 1 0 0 0,1 3 0 0 0,1 1 0 0 0,-2-3 0 0 0,-1-3 0 0 0,3 5 0 0 0,2 1 0 0 0,-2-4 0 0 0,5 6 0 0 0,0 0 0 0 0,-1-4 0 0 0,-3-4 0 0 0,11 4 0 0 0,3-1 0 0 0,-3-3 0 0 0,-5-2 0 0 0,-4-3 0 0 0,12 2 0 0 0,3 0 0 0 0,-4-1 0 0 0,-4-1 0 0 0,9-1 0 0 0,1 1 0 0 0,-5-2 0 0 0,11 0 0 0 0,0 0 0 0 0,8 0 0 0 0,-4-1 0 0 0,-7-1 0 0 0,8 1 0 0 0,-3 0 0 0 0,-8 0 0 0 0,8 1 0 0 0,-2 0 0 0 0,-7-1 0 0 0,6 2 0 0 0,-3-1 0 0 0,-6-1 0 0 0,-6 0 0 0 0,12-1 0 0 0,2 1 0 0 0,11-2 0 0 0,0 1 0 0 0,-9-1 0 0 0,10-2 0 0 0,-4 0 0 0 0,12-1 0 0 0,-4-1 0 0 0,-10 1 0 0 0,8 0 0 0 0,-4 0 0 0 0,-9 0 0 0 0,9 0 0 0 0,-4-1 0 0 0,10 0 0 0 0,-2 1 0 0 0,7 1 0 0 0,-5 1 0 0 0,-10 1 0 0 0,5 2 0 0 0,-4 2 0 0 0,8 2 0 0 0,-3 1 0 0 0,-10-1 0 0 0,8 1 0 0 0,-3 0 0 0 0,11 1 0 0 0,-2-1 0 0 0,8-1 0 0 0,8-3 0 0 0,8-2 0 0 0,-8-1 0 0 0,-16-1 0 0 0,4-1 0 0 0,-6 0 0 0 0,-12 0 0 0 0,8-1 0 0 0,-3 1 0 0 0,-9 0 0 0 0,11-1 0 0 0,-1 1 0 0 0,-8 0 0 0 0,10-1 0 0 0,-3 0 0 0 0,-7 1 0 0 0,7-2 0 0 0,-3 0 64 0 0,-7 1-64 0 0,5-2 96 0 0,-2-1-96 0 0,-7 1 0 0 0,7-2 0 0 0,-2 0 0 0 0,8-3 0 0 0,-2 0 0 0 0,5-2 0 0 0,-3 0 0 0 0,-9 2 64 0 0,7-2-64 0 0,0-1 0 0 0,0 0 0 0 0,-4 0 0 0 0,-6 2 0 0 0,4-1 0 0 0,1-1 0 0 0,-3 1 0 0 0,-2 1 0 0 0,-6 3 0 0 0,-6 2 0 0 0,5-3 0 0 0,0 0 64 0 0,-3 2-64 0 0,2-3 0 0 0,1-1 0 0 0,-1-1 0 0 0,-1-1 0 0 0,-3 1 0 0 0,-1-5 64 0 0,0-3-64 0 0,-1-2 64 0 0,-2 0-64 0 0,0-1 0 0 0,-2-2 0 0 0,1 2 64 0 0,-1-3-64 0 0,0-5 0 0 0,0-6 0 0 0,-2 0 0 0 0,-2 1 0 0 0,-2 2 0 0 0,-1 3 0 0 0,-3-2 0 0 0,-4-5 0 0 0,-1 1 64 0 0,-3 2-64 0 0,0 4 0 0 0,-1 3 0 0 0,1 3 64 0 0,0 3-64 0 0,0-2 0 0 0,-1-4 64 0 0,0 0-64 0 0,2 0 0 0 0,2 1 0 527 7,3 1 0-15-10,1 1 0-512 3,2 1 0 0 0,1 2 0 0 0,2-1 0 513-4,0-1 0-513 4,0 1 0 527 4,1 0 0-527-4,-1 0 0 0 0,-1-1 0 0 0,-1 1 0 528 3,-2-4 0-16-10,-2-1 0-512 7,-2 2 0 0 0,-1 2 0 528 1,-2 4 0-528-1,-3-1 96 528 0,-3 3-32-528 0,-1 2 0 528-1,-2 1 0-41 3,0 2-64-487-2,-4-1 0 546 6,0 1 0-18-10,0-1 0-41 2,2 2 0 60 5,3-1 0 82-9,-1-1 0 526 10,2-2 0-587 3,2 1 0-20-10,1 0 0-548 3,2 0 0 0 0,2 1 0 507 0,0 1 0-507 0,0 0 0 508-1,1 0 0-508 1,-2 0 0 547-6,0 0 0-17 11,-1 1 0-23-9,-1 0 0-507 4,-2 0 0 531 4,-1 1 0-1-2,0 2 0-530-2,-2 0 0 0 0,-1 0 0 508-7,-1 1 0-508 7,-2 0 0 0 0,-1 1 0 0 0,-1 0 0 0 0,-1 0 0 492 6,-1 1 64-492-6,-2 0-64 0 0,-7-1 0 0 0,-6 1 0 0 0,-1 0 0 0 0,-1 1 0 0 0,1 2 0 531-1,2 0 0-531 1,1 1 0 0 0,1-1 0 0 0,2 1 0 0 0,1 1 0 493 3,1-1 0-493-3,0 1 0 0 0,0 0 0 0 0,1 0 0 0 0,-1 0 0 0 0,-5 0 0 0 0,-2 0 0 0 0,1-1 0 0 0,1 0 0 0 0,3 0 0 0 0,-6 0 0 531-2,-1 0 0-531 2,-1 0 0 0 0,1 0 0 0 0,2 1 0 0 0,-4 1 64 0 0,1 1-64 0 0,3-1 0 0 0,3 1 0 0 0,4-1 0 493 1,3 1 0-493-1,2-1 0 0 0,2 0 0 0 0,0-1 0 0 0,1 0 0 0 0,-1 1 0 0 0,-1-1 0 0 0,-1 2 0 0 0,-1-1 0 0 0,0 0 0 0 0,-1 0 0 0 0,1 0 0 0 0,0-1 0 531-5,0 0 0-531 5,-2-1 0 0 0,1 1 0 0 0,-1-1 0 0 0,1 0 0 0 0,-1-1 0 494 0,1 1 0-494 0,0-1 0 0 0,2 1 0 0 0,0-1 0 0 0,2 0 0 0 0,-1-1 0 0 0,1 0 0 0 0,1 0 0 0 0,-1 1 64 0 0,-1 2-64 0 0,1-1 0 0 0,-2 2 0 0 0,1-1 0 0 0,-1 0 0 0 0,0 1 0 0 0,-1 1 0 0 0,1 1 0 0 0,0-1 0 520 6,1 1 0-520-6,0 0 0 0 0,0 0 0 493-2,-1-1 0-493 2,0 1 0 0 0,0 0 0 0 0,-1-1 0 0 0,1 0 0 0 0,1 0 0 0 0,0 0 0 0 0,2 1 0 0 0,-2-1 0 0 0,1-1 0 0 0,1-1 0 0 0,3 0 0 0 0,2 0 0 0 0,2-1 0 0 0,2 0 0 0 0,-1 0 0 0 0,1 0 0 0 0,-1 0 0 0 0,-1 1 0 0 0,1 0 0 0 0,-1 0 0 0 0,0 2 0 0 0,0-1 0 0 0,-1 2 0 0 0,1 0 0 0 0,-1 1 0 0 0,0 1 72 0 0,1 0-72 0 0,1 0 0 0 0,1 0 72 0 0,1 1-72 0 0,1 0 0 0 0,0 1 64 0 0,1-1-64 0 0,0 1 0 0 0,0 0 0 0 0,-2 0 0 0 0,-1 2 0 0 0,-2 0 0 0 0,0 2 0 0 0,0 0 0 0 0,0 2 0 0 0,0 0 0 0 0,0 1 0 0 0,-1 0 0 0 0,1 0 0 0 0,1 0 0 0 0,-1 1 0 0 0,2 0 64 0 0,0 0-64 0 0,1 1 0 0 0,1 1 0 0 0,1 1 0 0 0,0 0 0 0 0,2 1 0 0 0,1 0 0 0 0,0 1 0 0 0,2 1 0 0 0,0 0 0 0 0,1 0 0 0 0,2 0 0 0 0,0-1 0 0 0,1 0 0 0 0,1-1 0 0 0,2-3 0 0 0,0-4 0 0 0,3 6 0 0 0,0 1 0 0 0,1-4 0 0 0,1 7 0 0 0,1 0 0 0 0,3 6 0 0 0,0-1 0 0 0,2 3 0 0 0,0 1 0 0 0,-2-2 0 0 0,0-3 0 0 0,-1-3 0 0 0,-2-3 0 0 0,0 0 0 0 0,-2-2 0 0 0,0-1 0 0 0,0 0 64 0 0,0 3-64 0 0,-1 1 0 0 0,0 0 0 0 0,1 1 0 0 0,0-2 64 0 0,0 0-64 0 0,1-1 0 0 0,1 4 0 0 0,0-2 0 0 0,-1-5 0 0 0,4 8 0 0 0,0-1 0 0 0,-1-4 0 0 0,4 7 0 0 0,0-2 0 0 0,-1-3 0 0 0,-3-6 0 0 0,6 6 0 0 0,0-1 0 0 0,4 8 0 0 0,0-1 0 0 0,-4-6 0 0 0,2 5 0 0 0,-2-3 0 0 0,-2-5 0 0 0,1 7 0 0 0,0-2 0 0 0,-2-4 0 0 0,-3-5 0 0 0,2 5 0 0 0,0 0 0 0 0,-1-3 0 0 0,-2-4 0 0 0,-2-4 0-493 2,6 7 0 493-2,2 2 0 0 0,-2-2 0 0 0,-1-4 0 0 0,4 7 0 0 0,1 0 0 0 0,-2-3 0-494 2,6 5 0 494-2,1 0 0 0 0,-3-5 0 0 0,-4-3 0 0 0,11 3 0 0 0,1 0 0-494 0,14 3 0 494 0,0-2 0 0 0,7 0 0 0 0,-4-3 0 0 0,-8-3-72 0 0,-10-3 72 0 0,8 1 0 0 0,-2-1 0 0 0,-5-1 0 0 0,8 1 0-519-8,-3-1 0 519 8,-4-1 0 0 0,8 1 0 0 0,0-1 0 0 0,11 1 0-468 7,-2-2 0 468-7,-8 0 0 0 0,7-1 0 0 0,-4 0 0 0 0,8-1 0 0 0,-3-1 0 0 0,-9-1 0 0 0,6 1 0 0 0,-3-1 0 0 0,-7 1 0 0 0,8 0 0-493-3,-2 1 0 493 3,-7 0 0 0 0,8 1 0 0 0,-1 2 0 0 0,-7-1 0 0 0,11 2 0 0 0,-2 1 0 0 0,7 0 0 0 0,-5-1 0 0 0,7 1 0 0 0,-6-2 0 0 0,4-1 0 0 0,-5 0 0 0 0,2-1 0 0 0,-4-1 0 0 0,3 1 0 0 0,-4-1 0 0 0,5 1 0 0 0,-6 0 0 0 0,6 1 0 0 0,-4-1 0 0 0,5 1 0 0 0,-5 0 0 0 0,6-1 0 0 0,-3 1 0 0 0,6-1 0 0 0,-3-1 0 0 0,6 1 0 0 0,-5-1 0 0 0,6-1 0 0 0,-4 0 0 0 0,4-2 0 0 0,9-1 0 0 0,-5 0 0 0 0,5 0 0 0 0,-7-1 0 0 0,4 0 0 0 0,-8 0 0 0 0,6 0 0 0 0,-7 0 0 0 0,7 0 0 0 0,-7 1 0 0 0,8-1 0 0 0,-6 0 0 0 0,5-1 0 0 0,-7 1 0 0 0,2-2 0 0 0,-6 1 0 0 0,3-2 0 0 0,-6 1 0 0 0,4-1 0 0 0,-5 2 0 0 0,3-1 0 0 0,-4 1 0 0 0,3-1 0 0 0,7 1 0 0 0,-5 0 0 0 0,3 0 0 0 0,-6 1 0 0 0,3 0 0 0 0,7-1 0 0 0,-5 0 0 0 0,2-1 0 0 0,-6 0 0 0 0,1-1 0 0 0,-6 0 0 0 0,1-2 0 0 0,-5 1 0 0 0,3-3 0 0 0,-5 2 0 0 0,4-3 0 0 0,-4 2 0 0 0,2-2 0 0 0,-4 2 0 0 0,2-3 0 0 0,-4 1 0 0 0,2-2 0 0 0,-1-2 0 0 0,-1 0 0 0 0,-2-1 0 0 0,-2 0 0 0 0,-2 0 64 0 0,-2 0-64 0 0,-1-1 0 0 0,-1 0 0 0 0,-2-1 0 0 0,-1 0 0 0 0,-2 0 0 0 0,-2 0 0 0 0,-1-1 0 0 0,-2 0 0 0 0,-2-5 0 0 0,-1-2 0 0 0,-2 0 0 0 0,-2 1 0 0 0,-1 3 0 0 0,0 0 0 0 0,-2 1 0 0 0,0-5 0 0 0,-2-2 0 0 0,0 0 0 0 0,-1-1 0 0 0,1 1 0 0 0,-1 1 0 0 0,0 0 0 0 0,-1 1 0 0 0,0 0 0 0 0,0 2 0 0 0,0 0 0 0 0,0 1 0 0 0,0 0 0 0 0,0 0 0 0 0,0 1 0 0 0,0 1 0 0 0,0-2 0 0 0,-2 1 64 0 0,0 1-64 0 0,-1 1 0 0 0,-2 0 0 0 0,1 0 0 0 0,-2 1 0 0 0,-3-2 0 0 0,-2-1 64 0 0,-3 2-64 0 0,0 1 0 0 0,-1 2 0 0 0,-1 1 0 0 0,-1 0 0 0 0,-2 1 0 0 0,0 2 0 0 0,-1 0 0 0 0,1 2 0 0 0,-1 0 0 0 0,-1 1 0 0 0,-1 0 0 0 0,-1 0 0 0 0,-1-1 0 0 0,-1 0 0 0 0,0 0 0 0 0,-1 0 0 0 0,-1-1 0 0 0,1 0 0 0 0,-6 0 0 0 0,-2-1 0 0 0,1 2 0 0 0,2 0 0 0 0,1 2 0 0 0,0 2 0 0 0,1 0 0 0 0,1 1 0 0 0,-1 1 0 0 0,2 0 0 0 0,0 0 0 0 0,0 1 0 531-3,1-1 0-38 5,-2 0 0 38-8,0-1 0 53 16,0 0 0-54-17,0-2 0-9 12,0-1 0-28-9,2-1 0-493 4,1 1 0 0 0,1-1 0 0 0,0 1 0 585 6,0 0 0-92-12,0 0 0-493 6,-1-1 0 0 0,-7-2 0 0 0,-3 0 0 0 0,0 0 0 0 0,1 1 0 0 0,1 0 0 521 1,1 0 0-521-1,1 0 0 0 0,0 1 72 0 0,1-1-72 521 0,0 1 0-521 0,1 1 64 0 0,-1 0-64 0 0,0 3 0 0 0,1 0 0 0 0,0 1 0 0 0,2 1 0 521-2,1 1 0-521 2,0 0 0 0 0,0 1 0 0 0,-1 1 0 0 0,0 1 0 0 0,-1 0 0 0 0,-1 0 0 486 4,-8 1 0-486-4,-2-1 0 0 0,-1 1 0 0 0,1-1 0 0 0,2 1 0 0 0,2 0 0 0 0,1 0 0 0 0,2 0 0 0 0,0 0 0 521-3,1 1 0-521 3,2 0 0 0 0,2 1 0 0 0,0 0 0 0 0,1 0 0 0 0,0 1 0 0 0,0 0 0 0 0,-1 0 0 0 0,0 0 0 0 0,-1-1 64 0 0,0 1-64 0 0,-1 1 0 0 0,-1-1 0 0 0,0 1 0 0 0,-2-1 0 0 0,-1 1 64 0 0,-1 1-64 551 3,-1 1 0-551-3,0 2 0 0 0,0 0 64 0 0,1 2-64 0 0,2 0 0 0 0,1 1 0 0 0,2 0 0 0 0,0 0 0 0 0,0 1 0 0 0,0-1 0 0 0,0 0 0 0 0,2-1 0 0 0,-1 1-88 0 0,-4 2-128 0 0,-12 3-520 0 0,-13 4-736 0 0,-17 6-16136 0 0,6-3 5321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19:56.29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1484 622 2759 248873 60887,'-1'-6'272'0'0,"-2"-6"-272"0"0,0-1 2304 0 0,1 1 424 0 0,0 1 88 0 0,0 3 888 0 0,1-1-2856 0 0,1 0-320 0 0,1 0-328 0 0,2 1-104 0 0,2 0-96 0 0,3-2 0 0 0,1-1 0 0 0,-1-1 0 0 0,-1 0 128 0 0,-1 0 0 0 0,-3-1 0 0 0,0-1 0 0 0,-2 0 200 0 0,-1 1 48 0 0,-2-1 8 0 0,0 1 0 0 0,-3-1 64 0 0,0 2 24 0 0,-3-1 0 0 0,-1 2 0 0 0,-2 2-32 0 0,-2 0-8 0 0,-3 2 0 0 0,-1 1 0 0 0,-2 0-152 0 0,-2 1-32 0 0,0 0-8 0 0,1 1 0 0 0,0 0-72 0 0,0 1-8 0 0,2-2-8 0 0,1 1 0 0 0,2-2-72 0 0,0 0-16 0 0,2 0 0 0 0,0-1 0 0 0,1 0-64 0 0,-1-2 80 0 0,0-1 0 0 0,0-1 16 0 0,-1 0 0 0 0,1 0 0 0 0,-1 0 0 0 0,0 0 16 0 0,-2 0 8 0 0,-1 2 0 0 0,-2 0 0 0 0,-2 2-16 0 0,-2 2 0 0 0,0 1 0 0 0,-1 1 0 0 0,1 1-104 0 0,-1 2 0 0 0,1 1 64 0 0,1 2-64 0 0,-1-1 0 0 0,0 2 0 0 0,0-1 64 0 0,-1 1-64 0 0,2-1 0 0 0,-4-1 0 0 0,0 1 0 0 0,0-1 0 0 0,3 1 0 0 0,0-1 0 0 0,1 1 0 0 0,1 0 88 0 0,1 2-8 0 0,0 1 0 0 0,1 1 0 0 0,-1 3-80 0 0,0 2 96 0 0,-1 1-96 0 0,1 1 96 0 0,0 3-96 0 0,-1 2 0 0 0,1 2 0 0 0,-1 3 0 0 0,0 2 0 0 0,-2 1 0 0 0,1 2 0 0 0,0 1 0 0 0,0 1 0 0 0,1 0 0 0 0,1-1 0 0 0,0 1 0 0 0,1-1 0 0 0,1-1 0 0 0,0-1 0 0 0,2 0 0 0 0,-1 0 0 0 0,1-1 0 0 0,1 1 0 0 0,0 0 64 0 0,0-1 0 0 0,2 0 0 0 0,2 0 0 0 0,1 0 0 0 0,2-1-64 0 0,2 0 64 0 0,2 0-64 0 0,1 0 64 0 0,1 0-64 0 0,0 1 0 0 0,2 0 0 0 0,0 1 64 0 0,1 0-64 0 0,0 0 0 0 0,1 2 0 0 0,1 4 0 0 0,0 3 0 0 0,2-2 0 0 0,-1-1 0 0 0,2-1 0 0 0,1-2 64 0 0,1 0-64 0 0,4 6 112 0 0,3 2-16 0 0,1 1-8 0 0,1-2 0 0 0,0-2-88 0 0,0-2 96 0 0,-1-2-96 0 0,1 0 96 0 0,-1 0-96 0 0,1 0 0 0 0,-1 1 0 0 0,0 0 0 0 0,0 0 0 0 0,4 4 64 0 0,1 1-64 0 0,1-1 0 0 0,-1-3 0 0 0,0-4 72 0 0,-2-2-72 0 0,-1-2 80 0 0,0-3-16 0 0,0-1-64 0 0,0-2 96 0 0,1-1-32 0 0,2 0-64 0 0,0-3 88 0 0,1-1-88 0 0,2 0 96 0 0,0-2-96 0 0,2 0 96 0 0,6 0-8 0 0,1 1-88 0 0,0-2 80 0 0,-1-1-80 0 0,-1-1 88 0 0,0-3-88 0 0,-2-2 96 0 0,-1-2-96 0 0,0-3 96 0 0,1 0-32 0 0,-1-2 0 0 0,1 0-64 0 0,2-1 88 0 0,0 0-88 0 0,1-2 80 0 0,0-1-80 0 0,1-1 72 0 0,-1-2-72 0 0,1 0 64 0 0,5-4 8 0 0,3 0-72 0 0,-1-1 80 0 0,0 1-80 0 0,-1 0 72 0 0,2-2-8 0 0,-2 1-64 0 0,-3 0 0 0 0,1-1 64 0 0,-2 0-64 0 0,-4 1 0 0 0,-4-1 0 0 0,-4 0 0 0 0,-2 0 0 0 0,-1-2 0 0 0,0-2 64 0 0,0-2-64 0 0,0-1 0 0 0,2-3 80 0 0,1-1-80 0 0,1-1 96 0 0,2-3-96 0 0,0-2 136 0 0,2 0-24 0 0,-1 0-8 0 0,0 0 0 0 0,0 2-104 0 0,-2 3 72 0 0,-2 2-72 0 0,-3 2 64 0 0,-2 1-64 0 0,-2 1 0 0 0,-3 0 0 0 0,-2-1 0 0 0,-1 0 0 0 0,-3-2 64 0 0,-1-1-64 0 0,-1-2 0 0 0,-2-2 0 0 0,-1-2 0 0 0,-1-3 64 0 0,-1-2-64 0 0,0-2 0 0 0,-1-2 0 0 0,0-3 72 0 0,1 0-72 0 0,0-2 72 0 0,1-1-72 0 0,2 0 96 0 0,0 1-96 0 0,0 1 64 0 0,0-5-64 0 0,-1 1 0 0 0,-2 2 0 0 0,-3 0 0 0 0,-2 1 0 0 0,-2 4 0 0 0,-6-3 0 0 0,-2 1 0 0 0,-2 3 0 0 0,-3 1 0 0 0,-1 3 0 0 0,-2 2 0 0 0,-1 1 64 0 0,-1 2-64 0 0,-2 1 0 0 0,0 2 0 0 0,-2 3 0 0 0,-1 1 0 0 0,-1 1 0 0 0,-1 2 0 0 0,-1 1 0 0 0,-5-1 0 0 0,-1 0 0 0 0,0 1 0 0 0,1 2 0 0 0,3 2 0 0 0,3 1 0 0 0,1 2 0 0 0,3 0 0 0 0,1 2 0 0 0,2 0 0 0 0,0 2 0 0 0,-5 2 0 0 0,-1 3 0 0 0,-1 3 0 0 0,0 3 0 0 0,1 2 0 0 0,-6 5 0 0 0,-3 3 0 0 0,-1 2 0 0 0,-2 0 0 0 0,0 1-72 0 0,0 1 72 0 0,1 0-64 0 0,0 1 64 0 0,1 1 0 0 0,1 0 0 0 0,1 1 0 0 0,1-1 0 0 0,2 0 0 0 0,2-1 0 0 0,2-2 0 0 0,1 0 0 0 0,2-1 0 0 0,3 1 0 0 0,2 0 0 0 0,2 2-64 0 0,1 2 64 0 0,2 2 0 0 0,0 1 0 0 0,1 2 0 0 0,1 2 0 0 0,0 2 0 0 0,-1 2 0 0 0,0 2-64 0 0,-1 1 64 0 0,-1 1 0 0 0,-1 2 0 0 0,0-1 0 0 0,0 1 0 0 0,-1 5 0 0 0,1 0 0 0 0,1 0 0 0 0,2-3 0 0 0,3-3 0 0 0,2-1-64 0 0,0 0 64 0 0,2-2 0 0 0,1 1 0 0 0,1 0 0 0 0,0-1 0 0 0,1 1 0 0 0,1 0 0 0 0,0 1 0 0 0,2 0 0 0 0,0 0 0 0 0,2 0 0 0 0,1 0 0 0 0,0-1 0 0 0,2 0 0 0 0,2 0 0 0 0,1 1 0 0 0,1 0 0 0 0,1 0 0 0 0,1-3 0 0 0,1 0 0 0 0,0-1 0 0 0,0-1 0 0 0,1 2 0 0 0,1 0 0 0 0,0 1 0 0 0,1 0 0 0 0,1 0 0 0 0,3 5 0 0 0,3 0 0 0 0,1-2 0 0 0,1-2 0 0 0,1-4 0 0 0,2-2 0 0 0,1-2 0 0 0,1-3-64 0 0,0-1 64 0 0,1-2 0 0 0,1-1 0 0 0,0-3 0 0 0,2-1 0 0 0,1-2 0 0 0,2-2 0 0 0,1-2 0 0 0,2-3 0 0 0,1-2 0 0 0,2-2 0 0 0,0-3 0 0 0,2-2 0 0 0,0-2 0 0 0,0-3 0 0 0,0-2 64 0 0,1-3-64 0 0,0-2 0 0 0,1-2 0 0 0,2-3 0 0 0,1 0 0 0 0,-1-1 0 0 0,-1 0 0 0 0,7-5 64 0 0,0-1-64 0 0,-1 0 0 0 0,2-3 0 0 0,-2 1 0 0 0,-4 1 0 0 0,-5 2 0 0 0,-2 1 0 0 0,-4 1 0 0 0,-1 0 0 0 0,-1-2 0 0 0,0 1 0 0 0,-2-1 0 0 0,1 1 0 0 0,0 0 64 0 0,-1 0-64 0 0,4-2 0 0 0,-1-2 0 0 0,-3 0 0 0 0,-4 2 0 0 0,-3 2 0 0 0,-4-1 0 0 0,-3-1 0 0 0,-3-1 64 0 0,-3-1-64 0 0,-2 0 0 0 0,-1-2 0 0 0,-1-1 0 0 0,-2-3 0 0 0,-1-1 64 0 0,-1-1-64 0 0,0 0 0 0 0,-2-1 0 0 0,1 0 64 0 0,-1 0-64 0 0,0-1 0 0 0,-1 1 0 0 0,0-1 64 0 0,0 0-64 0 0,-1 0 0 0 0,0-1 0 0 0,-1 0 0 0 0,0 0 64 0 0,0 1-64 0 0,0 0 64 0 0,-1-1-64 0 0,0 0 0 0 0,-1-1 72 0 0,-3-1-72 0 0,-1-1 0 0 0,-3 2 0 0 0,-2-1 0 0 0,-5 3 0 0 0,-4 2 0 0 0,-6 3 72 0 0,-5 3-72 0 0,-5 3 0 0 0,-6 2 72 0 0,-5 3-72 0 0,-6 3 0 0 0,-5 2 0 0 0,-5 5 0 0 0,-4 5 0 0 0,-5 6 0 0 0,-7 8 0 0 0,-6 9 0 0 0,-7 8-120 0 0,-5 10-8 0 0,-3 7-8 0 0,-16 19-1136 0 0,-22 28-1440 0 0,-5 19-7944 0 0,22-10-4983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20:42.088"/>
    </inkml:context>
    <inkml:brush xml:id="br0">
      <inkml:brushProperty name="width" value="0.1" units="cm"/>
      <inkml:brushProperty name="height" value="0.1" units="cm"/>
      <inkml:brushProperty name="color" value="#E71224"/>
    </inkml:brush>
  </inkml:definitions>
  <inkml:trace contextRef="#ctx0" brushRef="#br0">3171 802 4375 0 0,'18'-33'1893'0'0,"-11"21"-1218"0"0,0-1 0 0 0,-1 0 0 0 0,0 0 0 0 0,-1 0 0 0 0,6-26 0 0 0,-9 29-362 0 0,-1 0-1 0 0,0 0 1 0 0,0 0-1 0 0,-1 0 1 0 0,-1 0 0 0 0,0 0-1 0 0,-2-11 1 0 0,2 18-211 0 0,0-1-1 0 0,1 1 1 0 0,-2 0 0 0 0,1 0 0 0 0,0 0 0 0 0,-1 0-1 0 0,1 0 1 0 0,-1 0 0 0 0,0 0 0 0 0,0 0-1 0 0,0 0 1 0 0,0 1 0 0 0,-1-1 0 0 0,1 1 0 0 0,-1 0-1 0 0,1 0 1 0 0,-1 0 0 0 0,0 0 0 0 0,0 0-1 0 0,0 0 1 0 0,0 1 0 0 0,0-1 0 0 0,0 1-1 0 0,-5-1 1 0 0,-23-5 275 0 0,-45-2 1 0 0,55 7-237 0 0,-1 0 1 0 0,1-1-1 0 0,-1-1 1 0 0,1-2 0 0 0,-28-10-1 0 0,17 2 715 0 0,-59-36-1 0 0,81 44-776 0 0,0 0 0 0 0,0 1 0 0 0,-1 1 0 0 0,0-1 0 0 0,0 2 1 0 0,0-1-1 0 0,-16-1 0 0 0,-84-6 144 0 0,34 4-86 0 0,-14 0 96 0 0,47 4-6 0 0,-56-11 1 0 0,-7-11 173 0 0,-94-17 52 0 0,6 7-172 0 0,-115-16 54 0 0,115 25-261 0 0,-88 3 119 0 0,226 22-134 0 0,0 2-1 0 0,1 2 0 0 0,-58 12 1 0 0,79-6-22 0 0,1 2 1 0 0,0 0-1 0 0,-49 26 1 0 0,60-26-10 0 0,-21 10 21 0 0,1 3-1 0 0,1 2 1 0 0,1 1-1 0 0,2 2 1 0 0,-68 65-1 0 0,94-82 5 0 0,0 1-1 0 0,1 0 1 0 0,1 0 0 0 0,0 2-1 0 0,1-1 1 0 0,0 1 0 0 0,-10 23-1 0 0,10-14-5 0 0,1 1 0 0 0,2 0-1 0 0,0 1 1 0 0,-3 30-1 0 0,-5 105 111 0 0,12-114-115 0 0,2-7 58 0 0,1 0-1 0 0,10 71 0 0 0,25 77 234 0 0,-12-79-225 0 0,21 59-109 0 0,-23-95 55 0 0,-9-34-5 0 0,1-1-1 0 0,37 69 0 0 0,52 64 223 0 0,-25-45-60 0 0,-22-33-102 0 0,3 11-86 0 0,12 19 63 0 0,-59-108-56 0 0,1 1 0 0 0,0-2-1 0 0,0 1 1 0 0,2-2-1 0 0,22 18 1 0 0,27 18 191 0 0,128 75-1 0 0,-28-42-58 0 0,-124-65-109 0 0,0-2 0 0 0,55 13-1 0 0,-66-22-7 0 0,0-2 0 0 0,0-1-1 0 0,41 0 1 0 0,86-12 112 0 0,-107 5-74 0 0,14-3 32 0 0,1-3 0 0 0,114-33 0 0 0,117-59 46 0 0,-279 97-155 0 0,275-130 202 0 0,-138 59-124 0 0,-80 41-39 0 0,-2-4-1 0 0,-1-3 1 0 0,-2-3-1 0 0,64-56 1 0 0,160-190 265 0 0,-176 168-215 0 0,-94 101-78 0 0,-1-1-1 0 0,33-50 1 0 0,-44 57-4 0 0,0 0 0 0 0,-1 0 0 0 0,-1-1-1 0 0,0 0 1 0 0,-1 0 0 0 0,4-25 0 0 0,-5 10 40 0 0,-1 0 0 0 0,-2 0 1 0 0,-3-40-1 0 0,-13-100 235 0 0,9 129-229 0 0,-60-388 781 0 0,53 376-741 0 0,-4 0 0 0 0,-1 1 0 0 0,-3 1 0 0 0,-2 1-1 0 0,-48-82 1 0 0,53 107-170 0 0,-2 0-1 0 0,-1 1 0 0 0,-1 2 1 0 0,-1 0-1 0 0,-1 1 0 0 0,-1 1 1 0 0,-1 1-1 0 0,-1 1 0 0 0,-1 2 1 0 0,0 1-1 0 0,-1 0 0 0 0,-1 3 1 0 0,-1 0-1 0 0,0 2 0 0 0,0 1 0 0 0,-1 1 1 0 0,-1 2-1 0 0,1 1 0 0 0,-1 1 1 0 0,-39-1-1 0 0,-17 8-2054 0 0,-1 7-4358 0 0,-4 4-2182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20:43.275"/>
    </inkml:context>
    <inkml:brush xml:id="br0">
      <inkml:brushProperty name="width" value="0.1" units="cm"/>
      <inkml:brushProperty name="height" value="0.1" units="cm"/>
      <inkml:brushProperty name="color" value="#E71224"/>
    </inkml:brush>
  </inkml:definitions>
  <inkml:trace contextRef="#ctx0" brushRef="#br0">3890 890 4607 0 0,'-5'-25'-97'0'0,"-16"-43"0"0"0,17 58 567 0 0,0 1 1 0 0,-1 0-1 0 0,-10-15 0 0 0,-12-6 5199 0 0,15 20-4618 0 0,0 0 0 0 0,-19-12 0 0 0,15 14-942 0 0,1 0 0 0 0,-1 0 0 0 0,-33-9 1 0 0,-46-8-103 0 0,52 15-57 0 0,0-2 0 0 0,-41-18 0 0 0,-21-16-38 0 0,-241-99 784 0 0,298 128-465 0 0,-1 2 1 0 0,-51-8-1 0 0,-102-7 19 0 0,159 24-253 0 0,-14-3-1 0 0,-104-33-1 0 0,-52-33 64 0 0,-75-22 415 0 0,222 81-101 0 0,-85-11 0 0 0,108 23-257 0 0,-1 2-1 0 0,0 1 1 0 0,-46 6-1 0 0,39 2-94 0 0,1 1 0 0 0,0 3 0 0 0,0 2 0 0 0,1 2 0 0 0,1 2 0 0 0,0 2-1 0 0,2 2 1 0 0,-57 35 0 0 0,33-15 47 0 0,25-15 67 0 0,1 1 1 0 0,-66 54 0 0 0,66-43-34 0 0,2 1 1 0 0,2 3-1 0 0,1 1 0 0 0,-33 51 1 0 0,-1 25 88 0 0,-86 188-1 0 0,136-259-118 0 0,-34 81 58 0 0,50-110-41 0 0,1 0 0 0 0,1 1 1 0 0,1-1-1 0 0,-4 40 0 0 0,8-37 25 0 0,1 0 0 0 0,1 0 0 0 0,0 0 0 0 0,2 0 1 0 0,0 0-1 0 0,8 22 0 0 0,2-5 84 0 0,2 0-1 0 0,25 46 1 0 0,-14-36 22 0 0,3-1 0 0 0,66 79-1 0 0,-38-62-63 0 0,74 65 0 0 0,3-18 97 0 0,163 105 0 0 0,-191-152-167 0 0,167 76 0 0 0,-165-88-36 0 0,-106-52-49 0 0,549 252 349 0 0,-456-216-284 0 0,2-5 0 0 0,1-3 1 0 0,194 28-1 0 0,-190-48 23 0 0,1-4 1 0 0,0-5-1 0 0,143-18 1 0 0,-86-6 302 0 0,224-63 0 0 0,199-101 271 0 0,-234 25-516 0 0,-303 138-100 0 0,-1-3 1 0 0,-1-1 0 0 0,47-42-1 0 0,-63 46 33 0 0,0-2-1 0 0,-3-1 1 0 0,0-2 0 0 0,-2 0-1 0 0,23-38 1 0 0,-29 41-30 0 0,-1-1 1 0 0,-2-1-1 0 0,-1 0 0 0 0,16-50 1 0 0,-21 42-32 0 0,-2-1 1 0 0,-2 1 0 0 0,-1-1 0 0 0,-2-62-1 0 0,-27-155 64 0 0,11 175-37 0 0,-45-147-1 0 0,-59-69 67 0 0,77 210-9 0 0,-3 2 0 0 0,-92-129 0 0 0,108 175-77 0 0,-2 1 0 0 0,-2 2-1 0 0,-1 1 1 0 0,-1 2-1 0 0,-2 1 1 0 0,-1 1 0 0 0,-55-32-1 0 0,60 45-53 0 0,-1 2 0 0 0,-1 1-1 0 0,0 2 1 0 0,0 1-1 0 0,-1 1 1 0 0,-42-4-1 0 0,-5 3-1088 0 0,-129 0 0 0 0,107 12-839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20:44.356"/>
    </inkml:context>
    <inkml:brush xml:id="br0">
      <inkml:brushProperty name="width" value="0.1" units="cm"/>
      <inkml:brushProperty name="height" value="0.1" units="cm"/>
      <inkml:brushProperty name="color" value="#E71224"/>
    </inkml:brush>
  </inkml:definitions>
  <inkml:trace contextRef="#ctx0" brushRef="#br0">4621 527 5527 0 0,'-50'-91'7455'0'0,"39"68"-6712"0"0,0 1-1 0 0,-2 0 0 0 0,0 1 1 0 0,-1 0-1 0 0,-34-36 1 0 0,37 48-692 0 0,-1 0 0 0 0,0 1 0 0 0,0 0 1 0 0,-1 1-1 0 0,-17-6 0 0 0,-16-10 20 0 0,4-1 147 0 0,-1 2-1 0 0,-1 2 1 0 0,-1 1 0 0 0,-66-17-1 0 0,15 18 214 0 0,-182-11 0 0 0,178 21-355 0 0,-547-8 528 0 0,477 23-550 0 0,-45 2-26 0 0,174-8-35 0 0,-137-2 78 0 0,31-5-55 0 0,0 7 0 0 0,1 6 0 0 0,-225 39 0 0 0,57 32-16 0 0,246-54 0 0 0,1 2 0 0 0,-95 52 0 0 0,-88 68 0 0 0,210-120-10 0 0,2 2 0 0 0,0 1 0 0 0,2 2 0 0 0,1 1 0 0 0,2 3 1 0 0,-44 55-1 0 0,33-28 11 0 0,2 2 0 0 0,4 1 1 0 0,-43 95-1 0 0,46-78-35 0 0,-25 85 1 0 0,48-124 33 0 0,1 0 1 0 0,3 0 0 0 0,1 1-1 0 0,0 45 1 0 0,7-29-11 0 0,2 1 0 0 0,2-1 0 0 0,4 0 0 0 0,2-1 0 0 0,2 0 1 0 0,23 63-1 0 0,-18-74 10 0 0,2-1 1 0 0,2-1 0 0 0,2-1-1 0 0,2-1 1 0 0,2-1 0 0 0,1-2-1 0 0,56 62 1 0 0,102 80 137 0 0,-147-150-86 0 0,1-2 0 0 0,1-2 0 0 0,52 27 0 0 0,-13-18 21 0 0,2-3 0 0 0,2-4 1 0 0,1-3-1 0 0,109 20 0 0 0,163 7 150 0 0,4-28 455 0 0,-272-21-232 0 0,379 12 10 0 0,592-78-1254 0 0,-968 46 882 0 0,0-3-1 0 0,-1-5 0 0 0,-1-4 0 0 0,-2-3 1 0 0,-1-5-1 0 0,146-78 0 0 0,-30-12 168 0 0,-160 94-147 0 0,-1-2 1 0 0,56-58-1 0 0,-59 50 20 0 0,-2-2 0 0 0,34-52 0 0 0,-54 69-66 0 0,-2 0 0 0 0,-1-2 0 0 0,-1 0 0 0 0,-1 0 0 0 0,13-49 0 0 0,-14 30 12 0 0,-3-1-1 0 0,-2 0 1 0 0,-1 0-1 0 0,-3 0 0 0 0,-2 0 1 0 0,-11-90-1 0 0,-3 53 95 0 0,-4 0-1 0 0,-55-157 0 0 0,45 166-52 0 0,-4 1-1 0 0,-57-96 1 0 0,59 123-72 0 0,-1 0 1 0 0,-3 3 0 0 0,-1 0 0 0 0,-53-49 0 0 0,68 75-85 0 0,0 1 0 0 0,-1 1 0 0 0,0 1 0 0 0,-1 1 0 0 0,-39-19 0 0 0,45 26-203 0 0,-1 1-1 0 0,1 0 1 0 0,-1 1-1 0 0,0 1 1 0 0,0 1-1 0 0,-1 0 1 0 0,1 1-1 0 0,-1 1 1 0 0,-22 2-1 0 0,-43 10-1165 0 0,83-11 1404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7:47.431"/>
    </inkml:context>
    <inkml:brush xml:id="br0">
      <inkml:brushProperty name="width" value="0.1" units="cm"/>
      <inkml:brushProperty name="height" value="0.1" units="cm"/>
      <inkml:brushProperty name="color" value="#E71224"/>
    </inkml:brush>
  </inkml:definitions>
  <inkml:trace contextRef="#ctx0" brushRef="#br0">6555 305 1983 0 0,'-1'0'20'0'0,"0"0"0"0"0,-1 0 0 0 0,1-1 0 0 0,0 1 0 0 0,0 0 0 0 0,0-1-1 0 0,-1 0 1 0 0,1 1 0 0 0,0-1 0 0 0,0 0 0 0 0,0 1 0 0 0,0-1 0 0 0,0 0-1 0 0,0 0 1 0 0,0 0 0 0 0,0 0 0 0 0,0 0 0 0 0,0-1 0 0 0,-16-26 630 0 0,7 12-278 0 0,0 2 174 0 0,0 1-1 0 0,-1 1 0 0 0,0 0 0 0 0,-1 0 1 0 0,-22-17-1 0 0,26 23-374 0 0,-1 1 0 0 0,1 0 0 0 0,-1 1 0 0 0,1 0 1 0 0,-1 1-1 0 0,0-1 0 0 0,-1 2 0 0 0,1-1 0 0 0,0 1 0 0 0,-1 1 1 0 0,-12-1-1 0 0,-12-1-44 0 0,16 2-111 0 0,0 0-1 0 0,-25 2 0 0 0,-5 2 89 0 0,0-2 0 0 0,1-2 0 0 0,-92-15 0 0 0,-112-10 880 0 0,187 21-835 0 0,-65-3-55 0 0,67 6 0 0 0,0-2 0 0 0,-71-16 0 0 0,102 15 52 0 0,-30-2-1 0 0,-21-3 124 0 0,53 5-232 0 0,-1 2 0 0 0,0 0-1 0 0,-56 5 1 0 0,-90 19 175 0 0,-15 2-91 0 0,-61-27 82 0 0,164-1-43 0 0,-155 12 0 0 0,140 5-37 0 0,-130-2-1 0 0,156-14-111 0 0,-54 0 32 0 0,52 6 26 0 0,-104 5 75 0 0,-110 3 112 0 0,156-10-165 0 0,-243 32-1 0 0,251-16 70 0 0,-145-1 0 0 0,-119-13 1063 0 0,73 0-769 0 0,235-2-395 0 0,-198-12-27 0 0,95 2 11 0 0,166 9-28 0 0,-281 2-43 0 0,70 30-2242 0 0,175-21-2530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56.695"/>
    </inkml:context>
    <inkml:brush xml:id="br0">
      <inkml:brushProperty name="width" value="0.1" units="cm"/>
      <inkml:brushProperty name="height" value="0.1" units="cm"/>
      <inkml:brushProperty name="color" value="#E71224"/>
    </inkml:brush>
  </inkml:definitions>
  <inkml:trace contextRef="#ctx0" brushRef="#br0">1562 24 1375 0 0,'-4'-1'318'0'0,"0"0"0"0"0,-1-1-1 0 0,1 2 1 0 0,0-1-1 0 0,-1 0 1 0 0,1 1-1 0 0,-1 0 1 0 0,1 0-1 0 0,-1 0 1 0 0,1 1 0 0 0,-6 1-1 0 0,-19 3-4 0 0,9-1-47 0 0,-30 2 1 0 0,42-6-151 0 0,0 0 1 0 0,0-1-1 0 0,0 0 1 0 0,0 0-1 0 0,0 0 1 0 0,0-1-1 0 0,-9-4 0 0 0,0 1 469 0 0,-1 0 0 0 0,1 1 0 0 0,-1 0 0 0 0,0 2 0 0 0,1 0 0 0 0,-30 1 0 0 0,-108 15 1452 0 0,85-5-1506 0 0,-65 8 285 0 0,1 6 1 0 0,-197 60-1 0 0,162-26-918 0 0,58-14-4292 0 0,37-14-586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7:48.545"/>
    </inkml:context>
    <inkml:brush xml:id="br0">
      <inkml:brushProperty name="width" value="0.1" units="cm"/>
      <inkml:brushProperty name="height" value="0.1" units="cm"/>
      <inkml:brushProperty name="color" value="#E71224"/>
    </inkml:brush>
  </inkml:definitions>
  <inkml:trace contextRef="#ctx0" brushRef="#br0">3302 42 3967 0 0,'-2'-3'86'0'0,"-1"-1"-1"0"0,1 1 1 0 0,-1 0-1 0 0,0 1 0 0 0,0-1 1 0 0,0 0-1 0 0,0 1 1 0 0,0-1-1 0 0,0 1 0 0 0,-1 0 1 0 0,1 0-1 0 0,-1 1 0 0 0,0-1 1 0 0,1 1-1 0 0,-1 0 1 0 0,0-1-1 0 0,0 2 0 0 0,0-1 1 0 0,0 0-1 0 0,0 1 1 0 0,0 0-1 0 0,0 0 0 0 0,-6 0 1 0 0,-37 5 173 0 0,-70 16 0 0 0,80-13-228 0 0,-1-1 0 0 0,0-2 0 0 0,-53 1 0 0 0,-98-23 1445 0 0,-8 1-269 0 0,-126 19-403 0 0,136-1-332 0 0,-234 33 0 0 0,-44-15-109 0 0,334-19-150 0 0,-309-7 776 0 0,378 2-924 0 0,0 3 1 0 0,-1 3-1 0 0,1 2 0 0 0,0 3 0 0 0,-63 15 0 0 0,68-7-192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7:49.637"/>
    </inkml:context>
    <inkml:brush xml:id="br0">
      <inkml:brushProperty name="width" value="0.1" units="cm"/>
      <inkml:brushProperty name="height" value="0.1" units="cm"/>
      <inkml:brushProperty name="color" value="#E71224"/>
    </inkml:brush>
  </inkml:definitions>
  <inkml:trace contextRef="#ctx0" brushRef="#br0">3608 241 455 0 0,'-2'2'327'0'0,"-11"9"1408"0"0,13-10-1710 0 0,0-1 0 0 0,-1 0 1 0 0,1 0-1 0 0,0 1 0 0 0,0-1 1 0 0,-1 0-1 0 0,1 0 0 0 0,0 0 1 0 0,-1 0-1 0 0,1 1 0 0 0,-1-1 0 0 0,1 0 1 0 0,0 0-1 0 0,-1 0 0 0 0,1 0 1 0 0,0 0-1 0 0,-1 0 0 0 0,1 0 1 0 0,-1 0-1 0 0,1 0 0 0 0,0 0 0 0 0,-1 0 1 0 0,1 0-1 0 0,0-1 0 0 0,-1 1 1 0 0,1 0-1 0 0,-1 0 0 0 0,1 0 1 0 0,0 0-1 0 0,0-1 0 0 0,-1 1 0 0 0,1 0 1 0 0,0 0-1 0 0,-1-1 0 0 0,1 1 1 0 0,0 0-1 0 0,0 0 0 0 0,-1-1 0 0 0,1 0 1 0 0,-8-8 420 0 0,1-1 1 0 0,-1 1-1 0 0,-1 1 1 0 0,0-1-1 0 0,0 2 1 0 0,-1-1-1 0 0,1 1 1 0 0,-2 0 0 0 0,-13-6-1 0 0,-3 0-58 0 0,0 1 0 0 0,-1 1 0 0 0,0 1 0 0 0,-31-6 0 0 0,15 5-265 0 0,10 3-37 0 0,-36-6 0 0 0,-297-8 508 0 0,82 13-7 0 0,-148 5 26 0 0,332 7-185 0 0,-151-13 0 0 0,135 1-75 0 0,-1 5 0 0 0,-186 18 0 0 0,282-13-292 0 0,-1-1 1 0 0,0-1-1 0 0,1-1 1 0 0,-29-6-1 0 0,-38-4 184 0 0,61 9-197 0 0,22 2-33 0 0,-1 0 1 0 0,0 0-1 0 0,0 1 1 0 0,0 0 0 0 0,-11 1-1 0 0,-44 9 46 0 0,-78 17-58 0 0,72-15 56 0 0,-99 7 0 0 0,77-15 3 0 0,57-4-66 0 0,0 2 0 0 0,-1 1 1 0 0,1 2-1 0 0,-52 14 1 0 0,4 10-4168 0 0,35-11-420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7:50.899"/>
    </inkml:context>
    <inkml:brush xml:id="br0">
      <inkml:brushProperty name="width" value="0.1" units="cm"/>
      <inkml:brushProperty name="height" value="0.1" units="cm"/>
      <inkml:brushProperty name="color" value="#E71224"/>
    </inkml:brush>
  </inkml:definitions>
  <inkml:trace contextRef="#ctx0" brushRef="#br0">1844 85 2303 0 0,'0'-1'11'0'0,"0"-1"0"0"0,1 0 0 0 0,-1 0 0 0 0,1 0 0 0 0,-1 0-1 0 0,1 0 1 0 0,0 0 0 0 0,0 1 0 0 0,1-3 0 0 0,4-13 1778 0 0,-7 17-1759 0 0,1-1 1 0 0,0 1 0 0 0,-1-1-1 0 0,1 1 1 0 0,0-1 0 0 0,-1 1-1 0 0,1-1 1 0 0,0 1 0 0 0,-1 0-1 0 0,1-1 1 0 0,-1 1-1 0 0,1 0 1 0 0,-1-1 0 0 0,1 1-1 0 0,-1 0 1 0 0,1 0 0 0 0,-1 0-1 0 0,0-1 1 0 0,1 1 0 0 0,-1 0-1 0 0,1 0 1 0 0,-1 0-1 0 0,1 0 1 0 0,-1 0 0 0 0,0 0-1 0 0,1 0 1 0 0,-1 0 0 0 0,-21 0-56 0 0,19 0 78 0 0,-20-1 38 0 0,-1-2 0 0 0,1 0 0 0 0,-34-10-1 0 0,32 6 432 0 0,-1 2-1 0 0,-40-4 0 0 0,-342 13 2771 0 0,78 0-2087 0 0,-44 3-498 0 0,109 9-556 0 0,189-13-174 0 0,15 1-120 0 0,1 3-13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7:52.473"/>
    </inkml:context>
    <inkml:brush xml:id="br0">
      <inkml:brushProperty name="width" value="0.1" units="cm"/>
      <inkml:brushProperty name="height" value="0.1" units="cm"/>
      <inkml:brushProperty name="color" value="#E71224"/>
    </inkml:brush>
  </inkml:definitions>
  <inkml:trace contextRef="#ctx0" brushRef="#br0">1214 170 2671 0 0,'1'-1'71'0'0,"1"1"-1"0"0,-1-1 0 0 0,1 0 0 0 0,-1 0 0 0 0,1 0 0 0 0,-1 0 0 0 0,0 0 1 0 0,0 0-1 0 0,1-1 0 0 0,-1 1 0 0 0,0 0 0 0 0,0 0 0 0 0,0-1 0 0 0,0 1 0 0 0,-1-1 1 0 0,1 1-1 0 0,0-1 0 0 0,-1 1 0 0 0,1-1 0 0 0,-1 0 0 0 0,1 1 0 0 0,-1-1 1 0 0,0 0-1 0 0,1 1 0 0 0,-1-1 0 0 0,0 0 0 0 0,0 1 0 0 0,0-1 0 0 0,-1-3 0 0 0,0 2 97 0 0,0-1 0 0 0,0 1 0 0 0,-1-1 0 0 0,1 1 0 0 0,-1 0 0 0 0,0-1-1 0 0,1 1 1 0 0,-1 0 0 0 0,-1 0 0 0 0,1 0 0 0 0,0 1 0 0 0,-1-1 0 0 0,-3-3-1 0 0,-5-2 132 0 0,0 1-1 0 0,-1-1 0 0 0,0 2 0 0 0,0 0 0 0 0,0 0 1 0 0,0 1-1 0 0,-1 1 0 0 0,0 0 0 0 0,-19-3 0 0 0,-14 0 336 0 0,-64-2 0 0 0,98 8-551 0 0,-85 1 345 0 0,-129 15 0 0 0,-7 2 31 0 0,178-17-569 0 0,-24 1-1582 0 0,-77 12-1 0 0,103-5-2296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7:53.187"/>
    </inkml:context>
    <inkml:brush xml:id="br0">
      <inkml:brushProperty name="width" value="0.1" units="cm"/>
      <inkml:brushProperty name="height" value="0.1" units="cm"/>
      <inkml:brushProperty name="color" value="#E71224"/>
    </inkml:brush>
  </inkml:definitions>
  <inkml:trace contextRef="#ctx0" brushRef="#br0">3807 215 4431 0 0,'-3'-3'29'0'0,"1"1"0"0"0,-1 1 0 0 0,0-1 0 0 0,1 0-1 0 0,-1 1 1 0 0,0-1 0 0 0,0 1 0 0 0,0 0 0 0 0,0 0-1 0 0,0 0 1 0 0,0 0 0 0 0,0 1 0 0 0,0-1 0 0 0,-6 0-1 0 0,-15 1 244 0 0,-31 1 827 0 0,24 4-971 0 0,1 2 0 0 0,-30 10-1 0 0,33-9-56 0 0,0-1 1 0 0,0-1-1 0 0,-30 3 0 0 0,-6-7 1047 0 0,-80-6-1 0 0,-63-17 849 0 0,101 9-1471 0 0,-148 1 0 0 0,80 12-377 0 0,131-4-88 0 0,0-1 1 0 0,-45-10-1 0 0,-111-42 411 0 0,-16-3 211 0 0,-99 11 344 0 0,105 30-368 0 0,138 13-474 0 0,-43 2 96 0 0,-180 19 1 0 0,196-8-227 0 0,-29 2-313 0 0,0 6 0 0 0,-245 63 0 0 0,285-55-3325 0 0,-4-1-1212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7:56.586"/>
    </inkml:context>
    <inkml:brush xml:id="br0">
      <inkml:brushProperty name="width" value="0.1" units="cm"/>
      <inkml:brushProperty name="height" value="0.1" units="cm"/>
      <inkml:brushProperty name="color" value="#E71224"/>
    </inkml:brush>
  </inkml:definitions>
  <inkml:trace contextRef="#ctx0" brushRef="#br0">6298 36 919 0 0,'0'-2'73'0'0,"0"1"-1"0"0,0 0 0 0 0,0 0 1 0 0,0-1-1 0 0,0 1 0 0 0,0 0 1 0 0,0 0-1 0 0,-1-1 0 0 0,1 1 1 0 0,0 0-1 0 0,-1 0 0 0 0,1 0 0 0 0,-1 0 1 0 0,1 0-1 0 0,-1 0 0 0 0,0-2 1 0 0,-1 2 213 0 0,1 1 1 0 0,-1-1 0 0 0,1 0 0 0 0,-1 0 0 0 0,1 1 0 0 0,-1-1 0 0 0,1 1-1 0 0,-1-1 1 0 0,0 1 0 0 0,-1 0 0 0 0,-3-2-322 0 0,-11 0 351 0 0,1 0 1 0 0,-1 1 0 0 0,-25 2 0 0 0,12-1 9 0 0,-66 2 430 0 0,-42 0 89 0 0,-99 6 213 0 0,3 21-707 0 0,-159 10-249 0 0,221-41 232 0 0,-44 2 437 0 0,-320 0-13 0 0,275-7-713 0 0,3 1-16 0 0,-517-20 35 0 0,318 50-64 0 0,257-11 0 0 0,-58-9 0 0 0,13 0 0 0 0,-320-6 80 0 0,-78-36 800 0 0,548 34-941 0 0,0 4-1 0 0,-114 14 0 0 0,147-5-161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09.353"/>
    </inkml:context>
    <inkml:brush xml:id="br0">
      <inkml:brushProperty name="width" value="0.1" units="cm"/>
      <inkml:brushProperty name="height" value="0.1" units="cm"/>
      <inkml:brushProperty name="color" value="#E71224"/>
    </inkml:brush>
  </inkml:definitions>
  <inkml:trace contextRef="#ctx0" brushRef="#br0">1980 82 2471 0 0,'0'0'2'0'0,"0"-1"0"0"0,0 1 0 0 0,0 0 0 0 0,0 0 0 0 0,0 0 0 0 0,0-1 0 0 0,0 1 0 0 0,0 0 0 0 0,0 0 0 0 0,1-1 0 0 0,-1 1 0 0 0,0 0 0 0 0,0 0 0 0 0,0 0 0 0 0,-1-1 0 0 0,1 1 0 0 0,0 0 0 0 0,0 0 0 0 0,0-1 0 0 0,0 1 0 0 0,0 0 0 0 0,0 0 0 0 0,0 0 0 0 0,0-1 0 0 0,0 1 0 0 0,0 0 0 0 0,-1 0 0 0 0,1 0 0 0 0,0-1 0 0 0,0 1 0 0 0,0 0 0 0 0,0 0 0 0 0,-1 0 0 0 0,1 0 0 0 0,0 0 0 0 0,0-1 0 0 0,0 1 0 0 0,0 0 0 0 0,-1 0 0 0 0,-13-3 178 0 0,-14 5 120 0 0,3 0-33 0 0,0-1-1 0 0,1-1 0 0 0,-1 0 1 0 0,-27-6-1 0 0,-44-1 685 0 0,-117 5-105 0 0,-114 0 696 0 0,217 0-809 0 0,-161-25 1 0 0,31 1 84 0 0,-85 22-461 0 0,188 14-3228 0 0,73-1-339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09.774"/>
    </inkml:context>
    <inkml:brush xml:id="br0">
      <inkml:brushProperty name="width" value="0.1" units="cm"/>
      <inkml:brushProperty name="height" value="0.1" units="cm"/>
      <inkml:brushProperty name="color" value="#E71224"/>
    </inkml:brush>
  </inkml:definitions>
  <inkml:trace contextRef="#ctx0" brushRef="#br0">1533 118 3679 0 0,'-8'-71'472'0'0,"7"68"-245"0"0,-1 1 1 0 0,0-1-1 0 0,0 1 0 0 0,-1 0 0 0 0,1-1 0 0 0,-1 1 0 0 0,1 0 0 0 0,-1 1 0 0 0,1-1 0 0 0,-1 0 0 0 0,-5-2 0 0 0,2 1-121 0 0,2 1-47 0 0,-1-1 0 0 0,0 1 1 0 0,1 0-1 0 0,-1 1 0 0 0,0-1 0 0 0,0 1 0 0 0,0 0 0 0 0,0 0 1 0 0,0 1-1 0 0,-1-1 0 0 0,1 1 0 0 0,-7 1 0 0 0,-3 1-77 0 0,-1 1 0 0 0,-25 7 0 0 0,-18 5 40 0 0,-6-7-48 0 0,0-3 0 0 0,-67-4 1 0 0,-130-18 639 0 0,-80 0 501 0 0,235 21-1174 0 0,-140 23 0 0 0,184-18-131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10.205"/>
    </inkml:context>
    <inkml:brush xml:id="br0">
      <inkml:brushProperty name="width" value="0.1" units="cm"/>
      <inkml:brushProperty name="height" value="0.1" units="cm"/>
      <inkml:brushProperty name="color" value="#E71224"/>
    </inkml:brush>
  </inkml:definitions>
  <inkml:trace contextRef="#ctx0" brushRef="#br0">1229 125 1783 0 0,'1'-1'41'0'0,"-1"1"0"0"0,1-1 0 0 0,-1 1 0 0 0,1-1 0 0 0,0 0 0 0 0,-1 1 0 0 0,1-1 0 0 0,-1 0 0 0 0,1 1 0 0 0,-1-1 0 0 0,0 0 0 0 0,1 0 0 0 0,-1 0 0 0 0,0 1 0 0 0,1-1 0 0 0,-1 0 0 0 0,0 0 0 0 0,0 0 0 0 0,0 1 0 0 0,0-1 0 0 0,0 0 0 0 0,0 0 0 0 0,0 0 0 0 0,0 0 0 0 0,0 0 0 0 0,0 1 0 0 0,0-1 0 0 0,-1 0 0 0 0,1 0 0 0 0,-1-1 0 0 0,0 1 35 0 0,0 0 0 0 0,0 0 0 0 0,0 0-1 0 0,0 0 1 0 0,0 0 0 0 0,-1 0 0 0 0,1 0-1 0 0,0 0 1 0 0,-1 0 0 0 0,1 0 0 0 0,-1 1-1 0 0,1-1 1 0 0,-1 1 0 0 0,1-1 0 0 0,-1 1-1 0 0,-2-1 1 0 0,-275-48 3052 0 0,263 46-2961 0 0,-101-13 540 0 0,0 5 1 0 0,-133 5-1 0 0,170 11-1429 0 0,0 4-1 0 0,-92 23 1 0 0,126-23 69 0 0,-6 0-2335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10.584"/>
    </inkml:context>
    <inkml:brush xml:id="br0">
      <inkml:brushProperty name="width" value="0.1" units="cm"/>
      <inkml:brushProperty name="height" value="0.1" units="cm"/>
      <inkml:brushProperty name="color" value="#E71224"/>
    </inkml:brush>
  </inkml:definitions>
  <inkml:trace contextRef="#ctx0" brushRef="#br0">1187 55 455 0 0,'-24'-31'0'0'0,"-7"28"3906"0"0,9-3-3546 0 0,0 1 0 0 0,0 1 0 0 0,0 1 0 0 0,0 1 0 0 0,-41 1 0 0 0,-113 20-568 0 0,46-3-170 0 0,-133 2-76 0 0,-70 7 331 0 0,276-20 52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58.163"/>
    </inkml:context>
    <inkml:brush xml:id="br0">
      <inkml:brushProperty name="width" value="0.1" units="cm"/>
      <inkml:brushProperty name="height" value="0.1" units="cm"/>
      <inkml:brushProperty name="color" value="#E71224"/>
    </inkml:brush>
  </inkml:definitions>
  <inkml:trace contextRef="#ctx0" brushRef="#br0">2191 223 2759 0 0,'3'-11'317'0'0,"2"-3"-484"0"0,-5 14 236 0 0,0 0 0 0 0,0-1 0 0 0,0 1 0 0 0,0 0 0 0 0,0 0 0 0 0,0 0 1 0 0,0-1-1 0 0,0 1 0 0 0,0 0 0 0 0,0 0 0 0 0,0 0 0 0 0,0 0 0 0 0,0-1 1 0 0,0 1-1 0 0,-2-3 1383 0 0,2 3-1383 0 0,0 0 0 0 0,0-1 0 0 0,-1 1 0 0 0,0 0-58 0 0,0 0 0 0 0,0 0 0 0 0,-1 0 0 0 0,1 0 0 0 0,0 0 0 0 0,0 0 0 0 0,-1-1 0 0 0,1 1 0 0 0,0 0-1 0 0,0-1 1 0 0,0 1 0 0 0,-1-1 0 0 0,1 1 0 0 0,0-1 0 0 0,0 0 0 0 0,0 0 0 0 0,0 1 0 0 0,0-1 0 0 0,0 0 0 0 0,0 0 0 0 0,1 0 0 0 0,-1 0 0 0 0,0 0 0 0 0,0 0 0 0 0,1 0-1 0 0,-1 0 1 0 0,1 0 0 0 0,-1 0 0 0 0,1-1 0 0 0,-1 1 0 0 0,0-2 0 0 0,-10-18 2070 0 0,7 18-1806 0 0,0-1 1 0 0,-1 1-1 0 0,1 0 1 0 0,0 0 0 0 0,-1 0-1 0 0,0 1 1 0 0,0 0-1 0 0,1 0 1 0 0,-1 0 0 0 0,-1 0-1 0 0,-8-1 1 0 0,-14-6-85 0 0,-83-25 1319 0 0,90 28-1136 0 0,0 1 1 0 0,0 1 0 0 0,-43-3-1 0 0,-68 6-7 0 0,5 0-223 0 0,70-2-87 0 0,-15-1 429 0 0,-83-14 0 0 0,96 8 2 0 0,-108-3 0 0 0,-62 16-253 0 0,64 0-150 0 0,153-3-84 0 0,-293 9 134 0 0,36 12-7028 0 0,195-12 3042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11.089"/>
    </inkml:context>
    <inkml:brush xml:id="br0">
      <inkml:brushProperty name="width" value="0.1" units="cm"/>
      <inkml:brushProperty name="height" value="0.1" units="cm"/>
      <inkml:brushProperty name="color" value="#E71224"/>
    </inkml:brush>
  </inkml:definitions>
  <inkml:trace contextRef="#ctx0" brushRef="#br0">1232 157 4175 0 0,'-10'-20'113'0'0,"8"14"-46"0"0,-1 0 0 0 0,-1 0 0 0 0,1 0 0 0 0,-1 0 0 0 0,0 0 0 0 0,0 1 0 0 0,-1-1 0 0 0,0 1 0 0 0,-5-5 0 0 0,3 5 82 0 0,0 1-1 0 0,0 0 0 0 0,0 0 1 0 0,-1 0-1 0 0,1 1 1 0 0,-1 0-1 0 0,0 1 1 0 0,0 0-1 0 0,-13-2 0 0 0,-6 1 66 0 0,-44 1 0 0 0,17 1 67 0 0,-151-15 688 0 0,-6-1-37 0 0,161 16-780 0 0,0 2 1 0 0,-62 9-1 0 0,-120 36-279 0 0,213-42 4 0 0,-39 9-297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11.479"/>
    </inkml:context>
    <inkml:brush xml:id="br0">
      <inkml:brushProperty name="width" value="0.1" units="cm"/>
      <inkml:brushProperty name="height" value="0.1" units="cm"/>
      <inkml:brushProperty name="color" value="#E71224"/>
    </inkml:brush>
  </inkml:definitions>
  <inkml:trace contextRef="#ctx0" brushRef="#br0">1136 114 1375 0 0,'-3'-5'155'0'0,"3"4"-109"0"0,-1-1-1 0 0,1 1 1 0 0,-1 0 0 0 0,1-1 0 0 0,-1 1-1 0 0,0 0 1 0 0,0 0 0 0 0,1 0 0 0 0,-1 0-1 0 0,0 0 1 0 0,0 0 0 0 0,0 0 0 0 0,0 0-1 0 0,0 0 1 0 0,0 0 0 0 0,-1 1 0 0 0,1-1-1 0 0,0 0 1 0 0,0 1 0 0 0,0-1 0 0 0,-1 1-1 0 0,-1-1 1 0 0,1 0 184 0 0,0 0 0 0 0,0 1 0 0 0,0-1 0 0 0,0 0 0 0 0,1 0 0 0 0,-1 1 0 0 0,0-2 0 0 0,0 1 0 0 0,1 0 0 0 0,-1 0 0 0 0,1 0 0 0 0,-3-3 0 0 0,-6-4 432 0 0,-4-1-417 0 0,0 1 0 0 0,-1 0 0 0 0,0 1 1 0 0,0 1-1 0 0,-1 0 0 0 0,1 1 0 0 0,-1 1 0 0 0,-1 0 0 0 0,1 1 0 0 0,0 1 1 0 0,-24 0-1 0 0,-15 3-166 0 0,0 3 0 0 0,-59 11 0 0 0,18-3-25 0 0,-53 0 11 0 0,-9 1-70 0 0,-32 7-1356 0 0,142-16-1614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11.861"/>
    </inkml:context>
    <inkml:brush xml:id="br0">
      <inkml:brushProperty name="width" value="0.1" units="cm"/>
      <inkml:brushProperty name="height" value="0.1" units="cm"/>
      <inkml:brushProperty name="color" value="#E71224"/>
    </inkml:brush>
  </inkml:definitions>
  <inkml:trace contextRef="#ctx0" brushRef="#br0">1738 4 2303 0 0,'-14'5'488'0'0,"0"-1"-1"0"0,0-1 0 0 0,-1 0 0 0 0,-17 1 0 0 0,2 0-215 0 0,-59 6 1175 0 0,-171-1-1 0 0,-90-32 1055 0 0,-24 1-1275 0 0,296 22-1234 0 0,1 4-1 0 0,-141 24 1 0 0,132-8-852 0 0,0 2-2999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12.731"/>
    </inkml:context>
    <inkml:brush xml:id="br0">
      <inkml:brushProperty name="width" value="0.1" units="cm"/>
      <inkml:brushProperty name="height" value="0.1" units="cm"/>
      <inkml:brushProperty name="color" value="#E71224"/>
    </inkml:brush>
  </inkml:definitions>
  <inkml:trace contextRef="#ctx0" brushRef="#br0">731 137 3423 0 0,'-2'-3'142'0'0,"-1"-1"-1"0"0,1 0 0 0 0,-1 1 1 0 0,0-1-1 0 0,0 1 0 0 0,-1 0 0 0 0,1 0 1 0 0,-1 0-1 0 0,1 0 0 0 0,-1 1 0 0 0,0 0 1 0 0,0 0-1 0 0,-5-2 0 0 0,-9-4 1122 0 0,-32-8 0 0 0,35 12-1401 0 0,-50-14 594 0 0,-1 2 1 0 0,-1 4-1 0 0,0 3 1 0 0,-75-2-1 0 0,118 12-482 0 0,1 0 1 0 0,1 2-1 0 0,-1 0 0 0 0,-28 8 0 0 0,5 2-101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13.574"/>
    </inkml:context>
    <inkml:brush xml:id="br0">
      <inkml:brushProperty name="width" value="0.1" units="cm"/>
      <inkml:brushProperty name="height" value="0.1" units="cm"/>
      <inkml:brushProperty name="color" value="#E71224"/>
    </inkml:brush>
  </inkml:definitions>
  <inkml:trace contextRef="#ctx0" brushRef="#br0">2965 61 2303 0 0,'-1'0'39'0'0,"1"-1"-1"0"0,-1 0 0 0 0,1 0 0 0 0,-1 0 1 0 0,1 0-1 0 0,-1 1 0 0 0,1-1 0 0 0,-1 0 1 0 0,0 0-1 0 0,0 1 0 0 0,1-1 0 0 0,-1 0 1 0 0,0 1-1 0 0,0-1 0 0 0,0 1 0 0 0,0-1 0 0 0,1 1 1 0 0,-1 0-1 0 0,0-1 0 0 0,0 1 0 0 0,0 0 1 0 0,0 0-1 0 0,0-1 0 0 0,0 1 0 0 0,0 0 1 0 0,0 0-1 0 0,0 0 0 0 0,0 0 0 0 0,-1 1 1 0 0,-11-2 401 0 0,2 0-418 0 0,0 1 0 0 0,0 0 0 0 0,-1 1-1 0 0,1 0 1 0 0,0 1 0 0 0,1 1 0 0 0,-1-1-1 0 0,-11 6 1 0 0,6-3-9 0 0,0-1 1 0 0,-31 4-1 0 0,26-8 191 0 0,0-1 0 0 0,-1-1-1 0 0,1 0 1 0 0,0-2 0 0 0,0 0-1 0 0,-34-13 1 0 0,-26-5 418 0 0,37 12-38 0 0,-1 3 0 0 0,0 2-1 0 0,-70 0 1 0 0,-345 19 163 0 0,-611 18 85 0 0,511 15-1567 0 0,426-31-2628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38:16.167"/>
    </inkml:context>
    <inkml:brush xml:id="br0">
      <inkml:brushProperty name="width" value="0.1" units="cm"/>
      <inkml:brushProperty name="height" value="0.1" units="cm"/>
      <inkml:brushProperty name="color" value="#E71224"/>
    </inkml:brush>
  </inkml:definitions>
  <inkml:trace contextRef="#ctx0" brushRef="#br0">2504 115 2615 0 0,'-28'-7'221'0'0,"22"5"-211"0"0,-1 0 1 0 0,0 1 0 0 0,1 0-1 0 0,-8-1 1 0 0,-13 4 211 0 0,-28 4 0 0 0,34-3-80 0 0,1-1 0 0 0,-1-1 1 0 0,-28-1-1 0 0,-220-36 3091 0 0,-93-7-1890 0 0,-198 12-350 0 0,245 28-778 0 0,0 18-150 0 0,235-11-49 0 0,-150 17-672 0 0,119-3-2624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49:54.191"/>
    </inkml:context>
    <inkml:brush xml:id="br0">
      <inkml:brushProperty name="width" value="0.1" units="cm"/>
      <inkml:brushProperty name="height" value="0.1" units="cm"/>
      <inkml:brushProperty name="color" value="#F4F91B"/>
    </inkml:brush>
  </inkml:definitions>
  <inkml:trace contextRef="#ctx0" brushRef="#br0">1 17 455 0 0,'9'-6'0'0'0,"0"2"0"0"0,-1 1 0 0 0,-1 1 0 0 0,-1 0 160 0 0,-1 2 0 0 0,1 0-8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0:15.405"/>
    </inkml:context>
    <inkml:brush xml:id="br0">
      <inkml:brushProperty name="width" value="0.1" units="cm"/>
      <inkml:brushProperty name="height" value="0.1" units="cm"/>
      <inkml:brushProperty name="color" value="#F4F91B"/>
    </inkml:brush>
  </inkml:definitions>
  <inkml:trace contextRef="#ctx0" brushRef="#br0">1 55 3223 0 0,'0'-15'136'0'0,"0"0"40"0"0,0 6-176 0 0,2-1 0 0 0,1 5 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0:25.320"/>
    </inkml:context>
    <inkml:brush xml:id="br0">
      <inkml:brushProperty name="width" value="0.1" units="cm"/>
      <inkml:brushProperty name="height" value="0.1" units="cm"/>
      <inkml:brushProperty name="color" value="#F4F91B"/>
    </inkml:brush>
  </inkml:definitions>
  <inkml:trace contextRef="#ctx0" brushRef="#br0">24 66 3911 0 0,'-5'-2'-128'0'0,"-12"-8"1173"0"0,16 6-302 0 0,11 0-371 0 0,-1 4-314 0 0,1 1-1 0 0,-1 0 0 0 0,1 0 1 0 0,-1 1-1 0 0,0 0 1 0 0,0 1-1 0 0,13 5 0 0 0,4 0 44 0 0,7-1 202 0 0,1-1 1 0 0,-1-2-1 0 0,1-1 0 0 0,40-2 0 0 0,-15 1-19 0 0,12 5 39 0 0,-25-1-142 0 0,90 12 263 0 0,-32-2-56 0 0,-33-8 44 0 0,136-1 0 0 0,-39-6-114 0 0,-31 1-124 0 0,602-64 500 0 0,-635 46-621 0 0,163-16 184 0 0,163 19-129 0 0,-241 1-128 0 0,-129 5 0 0 0,1 4 0 0 0,89 5 0 0 0,-72 6 8 0 0,217 16 48 0 0,-284-23-56 0 0,28 0 0 0 0,68 12 0 0 0,81 15 0 0 0,-5-18 0 0 0,14 2 0 0 0,32 9 0 0 0,-152-15 0 0 0,-41-5-1 0 0,49-4 0 0 0,-4-1 14 0 0,90-7 182 0 0,0 0-145 0 0,5 6-3 0 0,83 3 34 0 0,-149 5-17 0 0,-109-3-64 0 0,75 7 38 0 0,129-6-1 0 0,-100-13-9 0 0,52-3-3 0 0,-57 12-25 0 0,202-5 0 0 0,-166 5 25 0 0,47 1 14 0 0,-35 4-39 0 0,125 7 0 0 0,-126-4 0 0 0,177-15 0 0 0,-240 4-10 0 0,144-13 84 0 0,-174 16-51 0 0,86 5 0 0 0,-35 1-5 0 0,230-16 46 0 0,62-10-64 0 0,-341 20 0 0 0,388-7 139 0 0,-170 5-87 0 0,120 2 13 0 0,-115 17-4 0 0,134 1 68 0 0,-136-7-53 0 0,-129-3-78 0 0,149-5 13 0 0,-168-4 16 0 0,228 21-1 0 0,-270-11-25 0 0,148-10-1 0 0,-129-1 10 0 0,-53 5 33 0 0,0 2-1 0 0,60 10 1 0 0,-25 0 16 0 0,118-1-1 0 0,-129-11-58 0 0,1 3 0 0 0,78 14 0 0 0,-109-12 14 0 0,-1-2-1 0 0,82-4 0 0 0,27 2 11 0 0,-20-4-24 0 0,-44 0 0 0 0,191 1 0 0 0,-201 0 0 0 0,46 0 0 0 0,12 6 0 0 0,10 0 0 0 0,81 0 0 0 0,1 1 0 0 0,236 5 0 0 0,-159 3 0 0 0,-113 0 0 0 0,230 0 0 0 0,133-7 128 0 0,-357-16-128 0 0,125-1 0 0 0,-230 14 0 0 0,437 7 0 0 0,-496-10 1 0 0,473 15 52 0 0,-279-14 73 0 0,-160-3-500 0 0,139 12 0 0 0,-192-6-2918 0 0,-1 1-1112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0:26.995"/>
    </inkml:context>
    <inkml:brush xml:id="br0">
      <inkml:brushProperty name="width" value="0.1" units="cm"/>
      <inkml:brushProperty name="height" value="0.1" units="cm"/>
      <inkml:brushProperty name="color" value="#F4F91B"/>
    </inkml:brush>
  </inkml:definitions>
  <inkml:trace contextRef="#ctx0" brushRef="#br0">0 149 919 0 0,'8'-2'75'0'0,"0"0"0"0"0,0 0-1 0 0,0 1 1 0 0,8-1 0 0 0,8 2 766 0 0,10 0 396 0 0,68-7 1 0 0,-11-1 320 0 0,-40 3-1221 0 0,73 1 0 0 0,-4 0-35 0 0,-30 1-198 0 0,-46 2 28 0 0,53-8 0 0 0,-5-4 295 0 0,110-23 550 0 0,-122 18-621 0 0,122-11 0 0 0,-66 26-278 0 0,-41 4-69 0 0,-72-2 69 0 0,0 2 1 0 0,0 1-1 0 0,0 1 0 0 0,40 10 0 0 0,85 37 104 0 0,-111-38-111 0 0,0-3 1 0 0,0 0-1 0 0,68 4 0 0 0,-63-8 119 0 0,9 2 11 0 0,14 2 76 0 0,69 0 0 0 0,-129-9-268 0 0,315 13 248 0 0,-250-4-230 0 0,96 24 0 0 0,-138-25-20 0 0,1-2 0 0 0,1-1 0 0 0,-1-2 0 0 0,1 0 0 0 0,0-2 0 0 0,-1-2 0 0 0,1 0 1 0 0,57-11-1 0 0,-2-4 278 0 0,144-8 0 0 0,-129 22-200 0 0,105-6-30 0 0,-151 3-16 0 0,94-20 1 0 0,31-13 652 0 0,-133 30-414 0 0,89-2 0 0 0,-123 10-265 0 0,0 0 1 0 0,-1 0-1 0 0,1 1 0 0 0,0 1 1 0 0,-1 0-1 0 0,0 0 0 0 0,16 6 1 0 0,-26-7-45 0 0,0 0 1 0 0,1 0-1 0 0,-1 0 1 0 0,0-1 0 0 0,0 1-1 0 0,1 1 1 0 0,-1-1-1 0 0,0 0 1 0 0,0 0 0 0 0,0 0-1 0 0,0 0 1 0 0,0 1-1 0 0,-1-1 1 0 0,1 0 0 0 0,0 1-1 0 0,-1-1 1 0 0,1 1-1 0 0,-1-1 1 0 0,1 1 0 0 0,-1-1-1 0 0,0 1 1 0 0,1-1-1 0 0,-1 1 1 0 0,0 2 0 0 0,-1 8-424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59.117"/>
    </inkml:context>
    <inkml:brush xml:id="br0">
      <inkml:brushProperty name="width" value="0.1" units="cm"/>
      <inkml:brushProperty name="height" value="0.1" units="cm"/>
      <inkml:brushProperty name="color" value="#E71224"/>
    </inkml:brush>
  </inkml:definitions>
  <inkml:trace contextRef="#ctx0" brushRef="#br0">1439 50 7079 0 0,'0'0'21'0'0,"0"-1"-1"0"0,0 1 1 0 0,0-1 0 0 0,0 1-1 0 0,0 0 1 0 0,-1-1-1 0 0,1 1 1 0 0,0-1-1 0 0,0 1 1 0 0,-1 0-1 0 0,1-1 1 0 0,0 1-1 0 0,0 0 1 0 0,-1 0-1 0 0,1-1 1 0 0,0 1-1 0 0,-1 0 1 0 0,1 0 0 0 0,0-1-1 0 0,-1 1 1 0 0,1 0-1 0 0,0 0 1 0 0,-1 0-1 0 0,1 0 1 0 0,-1-1-1 0 0,1 1 1 0 0,-1 0-1 0 0,1 0 1 0 0,0 0-1 0 0,-1 0 1 0 0,1 0-1 0 0,-1 0 1 0 0,1 0 0 0 0,0 0-1 0 0,-1 0 1 0 0,1 0-1 0 0,-1 1 1 0 0,1-1-1 0 0,0 0 1 0 0,-1 0-1 0 0,-22 6-83 0 0,18-5 138 0 0,-113 27-106 0 0,99-26 276 0 0,1 0 0 0 0,-1-1 0 0 0,1-1 0 0 0,-31-4 0 0 0,-30-3 1875 0 0,-138 3-1 0 0,-143-3-750 0 0,313 2-1048 0 0,-84-21 0 0 0,-1 0 93 0 0,109 24-663 0 0,0 0 1 0 0,-1 2-1 0 0,1 1 0 0 0,-33 5 0 0 0,14 0-4971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0:35.652"/>
    </inkml:context>
    <inkml:brush xml:id="br0">
      <inkml:brushProperty name="width" value="0.1" units="cm"/>
      <inkml:brushProperty name="height" value="0.1" units="cm"/>
      <inkml:brushProperty name="color" value="#F4F91B"/>
    </inkml:brush>
  </inkml:definitions>
  <inkml:trace contextRef="#ctx0" brushRef="#br0">0 88 919 0 0,'37'-22'778'0'0,"-37"21"-672"0"0,26-4 388 0 0,-23 5-265 0 0,-1 0 0 0 0,1 1 1 0 0,-1 0-1 0 0,1-1 0 0 0,-1 1 0 0 0,0 0 1 0 0,1 1-1 0 0,-1-1 0 0 0,0 0 0 0 0,4 4 1 0 0,8 3 374 0 0,-4-5-455 0 0,-1 0-1 0 0,1 0 1 0 0,-1 0-1 0 0,1-1 1 0 0,0-1-1 0 0,0 1 1 0 0,14-2-1 0 0,-5 0 77 0 0,-1-2 0 0 0,0 0 0 0 0,21-6 0 0 0,1 0 291 0 0,65-4 0 0 0,-72 11-407 0 0,59 7 0 0 0,-72-4-73 0 0,6 2 15 0 0,0-2 1 0 0,0-2-1 0 0,0 0 1 0 0,-1-1-1 0 0,44-8 1 0 0,-15-1 52 0 0,-33 7 43 0 0,25-6-1 0 0,3-6-26 0 0,-21 5 150 0 0,46-8 1 0 0,-65 17-234 0 0,1 0 1 0 0,0 0 0 0 0,0 1 0 0 0,0 0-1 0 0,0 0 1 0 0,0 1 0 0 0,-1 1 0 0 0,17 4-1 0 0,81 32 27 0 0,-12-8-64 0 0,-22-9 0 0 0,-51-15 0 0 0,1 0 0 0 0,0-1 0 0 0,0-2 0 0 0,31 2 0 0 0,93-7 0 0 0,-45-1 0 0 0,-26 1 0 0 0,61 2 0 0 0,-75 4 0 0 0,1-3 0 0 0,-1-2 0 0 0,121-20 0 0 0,-133 14 18 0 0,81-2 0 0 0,50 12 57 0 0,-87 0-34 0 0,109-11-1 0 0,233-16-40 0 0,-94 4 207 0 0,-209 9-142 0 0,-24 8 23 0 0,153 15-1 0 0,-241-11-86 0 0,58 1 92 0 0,145-16-1 0 0,-53 1 66 0 0,-126 12-113 0 0,80 7-1 0 0,-107-4-40 0 0,181 19 46 0 0,-135-17-37 0 0,73-5 0 0 0,-51-4 9 0 0,0 4-1 0 0,106 12 0 0 0,-84 6-21 0 0,-67-9 0 0 0,0-2 0 0 0,1-1 0 0 0,76-3 0 0 0,-50-5 0 0 0,138 9 0 0 0,-104 12 0 0 0,6 0 0 0 0,-79-16 0 0 0,-5 1 0 0 0,1-2 0 0 0,36-2 0 0 0,130-15 64 0 0,-159 16-39 0 0,43 5 1 0 0,-30-1-13 0 0,85-5 17 0 0,13 1 4 0 0,-56 0-34 0 0,-37-1 0 0 0,188-14 0 0 0,-72 3 0 0 0,-127 12 0 0 0,69 9 0 0 0,-12 0 0 0 0,-20-6 0 0 0,110-10 0 0 0,-160 6 0 0 0,0 1 0 0 0,0 1 0 0 0,28 5 0 0 0,19 1 0 0 0,8-3 0 0 0,59 3 0 0 0,-126-6 0 0 0,65 8 0 0 0,117-4 0 0 0,-177-6 0 0 0,139-13 0 0 0,-130 12 0 0 0,1 0 0 0 0,0 2 0 0 0,-1 1 0 0 0,1 1 0 0 0,45 10 0 0 0,-52-9-347 0 0,-15-2-44 0 0,-1-1-1 0 0,1 1 1 0 0,-1 1-1 0 0,1-1 0 0 0,-1 1 1 0 0,0 0-1 0 0,0 0 1 0 0,0 1-1 0 0,0 0 0 0 0,9 6 1 0 0,-2 1-2243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0:39.938"/>
    </inkml:context>
    <inkml:brush xml:id="br0">
      <inkml:brushProperty name="width" value="0.1" units="cm"/>
      <inkml:brushProperty name="height" value="0.1" units="cm"/>
      <inkml:brushProperty name="color" value="#F4F91B"/>
    </inkml:brush>
  </inkml:definitions>
  <inkml:trace contextRef="#ctx0" brushRef="#br0">1 84 863 0 0,'119'-14'48'0'0,"314"-26"2624"0"0,-257 26-2028 0 0,53-1-136 0 0,-132 17-335 0 0,125 20 0 0 0,-128-10-154 0 0,134 0 0 0 0,-68-9 52 0 0,-37 0 226 0 0,31 8 194 0 0,-1-1-102 0 0,-114-10-337 0 0,220 5 150 0 0,-172-1-52 0 0,72 6 158 0 0,9 10-66 0 0,200-1 0 0 0,-266-22 69 0 0,29 1-60 0 0,-48 0-119 0 0,157-24 1 0 0,-238 25-132 0 0,26-3-3 0 0,134-15 51 0 0,-131 17-44 0 0,1 1-1 0 0,0 2 0 0 0,34 4 0 0 0,-57-3-47 0 0,1 0 0 0 0,-1 0 0 0 0,0 1 0 0 0,0 0 0 0 0,0 1 0 0 0,14 8 0 0 0,-10-5-312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0:43.434"/>
    </inkml:context>
    <inkml:brush xml:id="br0">
      <inkml:brushProperty name="width" value="0.1" units="cm"/>
      <inkml:brushProperty name="height" value="0.1" units="cm"/>
      <inkml:brushProperty name="color" value="#F4F91B"/>
    </inkml:brush>
  </inkml:definitions>
  <inkml:trace contextRef="#ctx0" brushRef="#br0">0 57 1375 0 0,'58'-5'923'0'0,"-21"2"-676"0"0,8-1 102 0 0,0 2 0 0 0,63 5-1 0 0,-50 3 63 0 0,1-3 0 0 0,71-4-1 0 0,23-1 46 0 0,-92 0-278 0 0,22-2 71 0 0,204-7 700 0 0,-281 11-933 0 0,169-8 425 0 0,34 2-330 0 0,-65 10-118 0 0,216 2 158 0 0,-265-13-151 0 0,30 0 11 0 0,92 22 42 0 0,-89-7-53 0 0,130 2 0 0 0,47-16 64 0 0,-46 14 118 0 0,-200-10-56 0 0,-1-2 1 0 0,78-16-1 0 0,38-3 81 0 0,-162 22-206 0 0,-6 1-3 0 0,0-1 0 0 0,0 1 0 0 0,1 0 1 0 0,-1 0-1 0 0,9 2 0 0 0,-13-2-4 0 0,-1 1 1 0 0,1-1 0 0 0,0 1 0 0 0,0 0 0 0 0,-1 0-1 0 0,1 0 1 0 0,0 0 0 0 0,-1 0 0 0 0,1 0 0 0 0,-1 0-1 0 0,0 0 1 0 0,1 1 0 0 0,-1-1 0 0 0,0 0-1 0 0,0 1 1 0 0,1-1 0 0 0,-1 1 0 0 0,0 0 0 0 0,-1-1-1 0 0,1 1 1 0 0,0 0 0 0 0,1 3 0 0 0,1 4-241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0:53.195"/>
    </inkml:context>
    <inkml:brush xml:id="br0">
      <inkml:brushProperty name="width" value="0.1" units="cm"/>
      <inkml:brushProperty name="height" value="0.1" units="cm"/>
      <inkml:brushProperty name="color" value="#F4F91B"/>
    </inkml:brush>
  </inkml:definitions>
  <inkml:trace contextRef="#ctx0" brushRef="#br0">17 91 919 0 0,'-7'-13'-135'0'0,"5"10"393"0"0,1 1 0 0 0,0-1 1 0 0,0 0-1 0 0,-1 1 0 0 0,1-1 0 0 0,1 0 1 0 0,-2-3-1 0 0,2 6-215 0 0,0-1 0 0 0,0 1 0 0 0,0-1 0 0 0,0 1 0 0 0,0 0 0 0 0,0-1 0 0 0,0 1 0 0 0,1-1 0 0 0,-1 1 0 0 0,0 0 0 0 0,0-1 0 0 0,0 1 0 0 0,0-1 0 0 0,1 1 0 0 0,-1 0 0 0 0,0-1 0 0 0,0 1 0 0 0,1 0 0 0 0,-1-1 0 0 0,0 1 0 0 0,1-1 0 0 0,14-2 115 0 0,43 8-19 0 0,-42-3-95 0 0,0 0 1 0 0,23-1-1 0 0,124 0 771 0 0,-62 1-593 0 0,145-11-142 0 0,113-9 47 0 0,-310 17-115 0 0,152-13 46 0 0,-109 6-60 0 0,116 4-1 0 0,-36 21 0 0 0,36 1 60 0 0,-69-16-45 0 0,113 4-14 0 0,-211-3 3 0 0,249 13 34 0 0,1-20-7 0 0,-109-4 48 0 0,108-10 114 0 0,-215 9-120 0 0,0 3 0 0 0,0 4 0 0 0,1 2 0 0 0,96 15 0 0 0,-112-9-52 0 0,1-2 0 0 0,-1-2 0 0 0,94-10 0 0 0,-114 3-10 0 0,-21 2 7 0 0,1 1 0 0 0,36 1 1 0 0,-52 1-16 0 0,-1 1 0 0 0,1 0 0 0 0,-1 0 0 0 0,1 0 1 0 0,5 4-1 0 0,5 0-131 0 0,-3-1 7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0:55.677"/>
    </inkml:context>
    <inkml:brush xml:id="br0">
      <inkml:brushProperty name="width" value="0.1" units="cm"/>
      <inkml:brushProperty name="height" value="0.1" units="cm"/>
      <inkml:brushProperty name="color" value="#F4F91B"/>
    </inkml:brush>
  </inkml:definitions>
  <inkml:trace contextRef="#ctx0" brushRef="#br0">0 27 943 0 0,'29'-4'88'0'0,"20"1"14"0"0,57-8 1316 0 0,-82 7-1296 0 0,0 1-1 0 0,0 2 0 0 0,0 0 0 0 0,1 2 0 0 0,32 4 0 0 0,115 31 855 0 0,-79-14-775 0 0,-31-13-180 0 0,-1-2-1 0 0,105-2 1 0 0,-73-4-11 0 0,21-2 194 0 0,24 0 112 0 0,9 6-162 0 0,28 2-4 0 0,158 5-91 0 0,-265-10-54 0 0,509 6-5 0 0,-508-5-1489 0 0,-37-3-198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0:56.850"/>
    </inkml:context>
    <inkml:brush xml:id="br0">
      <inkml:brushProperty name="width" value="0.1" units="cm"/>
      <inkml:brushProperty name="height" value="0.1" units="cm"/>
      <inkml:brushProperty name="color" value="#F4F91B"/>
    </inkml:brush>
  </inkml:definitions>
  <inkml:trace contextRef="#ctx0" brushRef="#br0">2 60 1839 0 0,'0'-1'25'0'0,"-1"1"-1"0"0,1 0 1 0 0,0 0-1 0 0,0-1 1 0 0,0 1-1 0 0,0 0 1 0 0,0 0-1 0 0,0 0 1 0 0,0-1-1 0 0,0 1 1 0 0,0 0-1 0 0,-1 0 0 0 0,1-1 1 0 0,0 1-1 0 0,0 0 1 0 0,0 0-1 0 0,0-1 1 0 0,0 1-1 0 0,0 0 1 0 0,1 0-1 0 0,-1-1 1 0 0,0 1-1 0 0,0 0 1 0 0,0 0-1 0 0,0-1 0 0 0,0 1 1 0 0,0 0-1 0 0,0 0 1 0 0,0 0-1 0 0,1-1 1 0 0,-1 1-1 0 0,0 0 1 0 0,0 0-1 0 0,0 0 1 0 0,0 0-1 0 0,1-1 1 0 0,-1 1-1 0 0,0 0 0 0 0,0 0 1 0 0,0 0-1 0 0,1 0 1 0 0,-1 0-1 0 0,0 0 1 0 0,0-1-1 0 0,1 1 1 0 0,-1 0-1 0 0,0 0 1 0 0,0 0-1 0 0,1 0 1 0 0,-1 0-1 0 0,0 0 0 0 0,0 0 1 0 0,1 0-1 0 0,-1 0 1 0 0,0 0-1 0 0,0 0 1 0 0,0 0-1 0 0,1 0 1 0 0,-1 1-1 0 0,9-3 159 0 0,-3 0-137 0 0,1 1 0 0 0,-1 0 0 0 0,1 0 0 0 0,-1 0 0 0 0,1 1 0 0 0,0 0 0 0 0,-1 0 0 0 0,8 2 0 0 0,55 13-110 0 0,-49-10 95 0 0,46 14-31 0 0,-42-12 0 0 0,1 0 0 0 0,46 6 0 0 0,-29-8-8 0 0,55 2 440 0 0,67 1 285 0 0,-91-3-522 0 0,240-6 393 0 0,-199-2-304 0 0,41-5 67 0 0,35 0 97 0 0,-89 9-254 0 0,139-3 13 0 0,-164-2-11 0 0,88-16 0 0 0,-43 1 127 0 0,77-15 286 0 0,-132 19-480 0 0,79-6 0 0 0,-132 20-151 0 0,0 1 1 0 0,1 0-1 0 0,-1 1 1 0 0,0 0-1 0 0,0 1 1 0 0,14 4-1 0 0,-9-2-241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1:02.951"/>
    </inkml:context>
    <inkml:brush xml:id="br0">
      <inkml:brushProperty name="width" value="0.1" units="cm"/>
      <inkml:brushProperty name="height" value="0.1" units="cm"/>
      <inkml:brushProperty name="color" value="#F4F91B"/>
    </inkml:brush>
  </inkml:definitions>
  <inkml:trace contextRef="#ctx0" brushRef="#br0">28 32 1839 0 0,'-14'-13'1698'0'0,"14"13"-1640"0"0,0-1 1 0 0,-1 1-1 0 0,1-1 1 0 0,0 1-1 0 0,-1-1 0 0 0,1 1 1 0 0,-1 0-1 0 0,1-1 1 0 0,0 1-1 0 0,-1 0 1 0 0,1-1-1 0 0,-1 1 0 0 0,1 0 1 0 0,-1 0-1 0 0,1 0 1 0 0,-1-1-1 0 0,0 1 0 0 0,1 0 1 0 0,-1 0-1 0 0,1 0 1 0 0,-1 0-1 0 0,1 0 0 0 0,-1 0 1 0 0,1 0-1 0 0,-1 0 1 0 0,0 0-1 0 0,1 1-56 0 0,0 0 0 0 0,0-1 0 0 0,0 1 0 0 0,0 0 0 0 0,0-1 0 0 0,0 1 0 0 0,0 0 0 0 0,0-1-1 0 0,0 1 1 0 0,1-1 0 0 0,-1 1 0 0 0,0 0 0 0 0,0-1 0 0 0,1 1 0 0 0,-1-1 0 0 0,0 1 0 0 0,1 0 0 0 0,-1-1 0 0 0,1 1 0 0 0,-1-1 0 0 0,1 1 0 0 0,-1-1 0 0 0,1 0-1 0 0,-1 1 1 0 0,1-1 0 0 0,-1 1 0 0 0,1-1 0 0 0,0 0 0 0 0,0 1 0 0 0,18 8-7 0 0,-7-7 30 0 0,1-1-1 0 0,-1-1 0 0 0,0 1 0 0 0,1-2 0 0 0,-1 0 1 0 0,22-5-1 0 0,3 1 90 0 0,-4 2 87 0 0,55 2 0 0 0,71-5 30 0 0,1 1-86 0 0,-113 5 64 0 0,51-7 1 0 0,24-1 145 0 0,304 14 73 0 0,-371-5-412 0 0,-1 3 0 0 0,1 2 0 0 0,56 14 0 0 0,-52-7-5 0 0,0-2 0 0 0,1-3-1 0 0,0-2 1 0 0,0-3 0 0 0,83-7-1 0 0,-61-2-10 0 0,119 7 0 0 0,80 27 0 0 0,-192-20 0 0 0,104-3 0 0 0,-171-5 0 0 0,-1 0 0 0 0,80 0 0 0 0,104 13 0 0 0,-178-10 0 0 0,69 10 0 0 0,101 0 0 0 0,98-2 0 0 0,-224-4 0 0 0,23 2 0 0 0,181-5 0 0 0,-186-9 32 0 0,100 6 0 0 0,-91 6 43 0 0,89 3-78 0 0,47-29 3 0 0,-57 2 0 0 0,-125 14 39 0 0,139-2-14 0 0,-128 8-25 0 0,1-3 0 0 0,124-16 0 0 0,-171 13 0 0 0,35-6 0 0 0,100-5 0 0 0,-63 12 20 0 0,68 2 24 0 0,-95 1-44 0 0,-1-4 0 0 0,0-2 0 0 0,104-23 0 0 0,-114 18 22 0 0,1 2-1 0 0,0 2 0 0 0,1 2 1 0 0,-1 3-1 0 0,65 6 0 0 0,18 6-16 0 0,41 4-63 0 0,-150-11-57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47.035"/>
    </inkml:context>
    <inkml:brush xml:id="br0">
      <inkml:brushProperty name="width" value="0.1" units="cm"/>
      <inkml:brushProperty name="height" value="0.1" units="cm"/>
      <inkml:brushProperty name="color" value="#F4F91B"/>
    </inkml:brush>
  </inkml:definitions>
  <inkml:trace contextRef="#ctx0" brushRef="#br0">1 84 1727 0 0,'10'-2'46'0'0,"10"-3"-5"0"0,-1 0 0 0 0,0-2 0 0 0,22-9 0 0 0,-13 4 1107 0 0,11-6-442 0 0,-33 15-556 0 0,-4 2-96 0 0,0 0 1 0 0,0 0-1 0 0,0 0 1 0 0,-1 0-1 0 0,1-1 1 0 0,-1 1-1 0 0,1 0 1 0 0,2-4-1 0 0,-4 5-49 0 0,0 0-1 0 0,0 0 1 0 0,0 0-1 0 0,0-1 1 0 0,0 1 0 0 0,-1 0-1 0 0,1 0 1 0 0,0 0-1 0 0,0 0 1 0 0,0 0-1 0 0,0 0 1 0 0,0 0-1 0 0,-1-1 1 0 0,1 1-1 0 0,0 0 1 0 0,0 0-1 0 0,0 0 1 0 0,0 0-1 0 0,-1 0 1 0 0,1 0-1 0 0,0 0 1 0 0,0 0-1 0 0,0 0 1 0 0,-1 0-1 0 0,1 0 1 0 0,0 0-1 0 0,0 0 1 0 0,0 0-1 0 0,0 0 1 0 0,-1 0-1 0 0,1 0 1 0 0,0 0-1 0 0,0 0 1 0 0,0 1-1 0 0,0-1 1 0 0,-1 0-1 0 0,1 0 1 0 0,0 0-1 0 0,0 0 1 0 0,0 0 0 0 0,0 0-1 0 0,0 0 1 0 0,-1 0-1 0 0,1 1 1 0 0,0-1-1 0 0,-12 6-238 0 0,7 0-822 0 0,0 1-374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47.502"/>
    </inkml:context>
    <inkml:brush xml:id="br0">
      <inkml:brushProperty name="width" value="0.1" units="cm"/>
      <inkml:brushProperty name="height" value="0.1" units="cm"/>
      <inkml:brushProperty name="color" value="#F4F91B"/>
    </inkml:brush>
  </inkml:definitions>
  <inkml:trace contextRef="#ctx0" brushRef="#br0">23 0 143 0 0,'-9'2'0'0'0,"2"-2"0"0"0,1 2 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50.070"/>
    </inkml:context>
    <inkml:brush xml:id="br0">
      <inkml:brushProperty name="width" value="0.1" units="cm"/>
      <inkml:brushProperty name="height" value="0.1" units="cm"/>
      <inkml:brushProperty name="color" value="#F4F91B"/>
    </inkml:brush>
  </inkml:definitions>
  <inkml:trace contextRef="#ctx0" brushRef="#br0">0 1 1839 0 0,'15'1'160'0'0,"-4"3"-160"0"0,-3 0 0 0 0,-3-2 0 0 0,1 0 0 0 0,1-1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45.221"/>
    </inkml:context>
    <inkml:brush xml:id="br0">
      <inkml:brushProperty name="width" value="0.1" units="cm"/>
      <inkml:brushProperty name="height" value="0.1" units="cm"/>
      <inkml:brushProperty name="color" value="#E71224"/>
    </inkml:brush>
  </inkml:definitions>
  <inkml:trace contextRef="#ctx0" brushRef="#br0">1 30 455 0 0,'2'-5'0'0'0,"0"-1"0"0"0,1 2 0 0 0,1 1 0 0 0,0-3 736 0 0,1 1 960 0 0,-3 5-2352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59.536"/>
    </inkml:context>
    <inkml:brush xml:id="br0">
      <inkml:brushProperty name="width" value="0.1" units="cm"/>
      <inkml:brushProperty name="height" value="0.1" units="cm"/>
      <inkml:brushProperty name="color" value="#E71224"/>
    </inkml:brush>
  </inkml:definitions>
  <inkml:trace contextRef="#ctx0" brushRef="#br0">1286 91 5063 0 0,'0'-2'343'0'0,"0"-1"0"0"0,0 0 0 0 0,0 1 0 0 0,-1-1 0 0 0,1 0 0 0 0,-1 1 0 0 0,0-1 0 0 0,0 1-1 0 0,0-1 1 0 0,0 1 0 0 0,0-1 0 0 0,0 1 0 0 0,-1 0 0 0 0,1 0 0 0 0,-1-1 0 0 0,0 1 0 0 0,-2-2 0 0 0,1 2-281 0 0,1 0 0 0 0,-1 0 0 0 0,1 1 0 0 0,-1-1 0 0 0,0 1 1 0 0,1 0-1 0 0,-1-1 0 0 0,0 1 0 0 0,0 1 0 0 0,0-1 1 0 0,0 0-1 0 0,0 1 0 0 0,0-1 0 0 0,0 1 0 0 0,0 0 0 0 0,-4 0 1 0 0,-56 7-50 0 0,40-4-14 0 0,1-1 0 0 0,-33-1 0 0 0,-101-20 446 0 0,107 10-140 0 0,0 3 0 0 0,-85 0 0 0 0,-79 26 150 0 0,67-5-376 0 0,-22 5-432 0 0,96-9-2565 0 0,58-9 1805 0 0,-36 5-3109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50.587"/>
    </inkml:context>
    <inkml:brush xml:id="br0">
      <inkml:brushProperty name="width" value="0.1" units="cm"/>
      <inkml:brushProperty name="height" value="0.1" units="cm"/>
      <inkml:brushProperty name="color" value="#F4F91B"/>
    </inkml:brush>
  </inkml:definitions>
  <inkml:trace contextRef="#ctx0" brushRef="#br0">1 2 919 0 0,'2'-2'0'0'0,"-2"4"80"0"0,2 0-80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51.167"/>
    </inkml:context>
    <inkml:brush xml:id="br0">
      <inkml:brushProperty name="width" value="0.1" units="cm"/>
      <inkml:brushProperty name="height" value="0.1" units="cm"/>
      <inkml:brushProperty name="color" value="#F4F91B"/>
    </inkml:brush>
  </inkml:definitions>
  <inkml:trace contextRef="#ctx0" brushRef="#br0">0 18 2303 0 0,'13'-10'200'0'0,"-1"5"-200"0"0,-5 3 0 0 0,-3 2 0 0 0,-2 2 64 0 0,3 0-64 0 0,4-2 64 0 0,8-2-1112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53.814"/>
    </inkml:context>
    <inkml:brush xml:id="br0">
      <inkml:brushProperty name="width" value="0.1" units="cm"/>
      <inkml:brushProperty name="height" value="0.1" units="cm"/>
      <inkml:brushProperty name="color" value="#F4F91B"/>
    </inkml:brush>
  </inkml:definitions>
  <inkml:trace contextRef="#ctx0" brushRef="#br0">0 36 1007 0 0,'2'-11'0'0'0,"-2"6"0"0"0,4-1 0 0 0,-4 2 88 0 0,2 2-88 0 0,-2 1 0 0 0,2 2 0 0 0,3-2 0 0 0,1 1 144 0 0,7-4 16 0 0,3 2 0 0 0,3 2 0 0 0,1 0-160 0 0,3 2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56.254"/>
    </inkml:context>
    <inkml:brush xml:id="br0">
      <inkml:brushProperty name="width" value="0.1" units="cm"/>
      <inkml:brushProperty name="height" value="0.1" units="cm"/>
      <inkml:brushProperty name="color" value="#F4F91B"/>
    </inkml:brush>
  </inkml:definitions>
  <inkml:trace contextRef="#ctx0" brushRef="#br0">0 32 455 0 0,'13'-15'0'0'0,"-3"8"0"0"0,1 1 0 0 0,-6 2 0 0 0,-1 4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57.417"/>
    </inkml:context>
    <inkml:brush xml:id="br0">
      <inkml:brushProperty name="width" value="0.1" units="cm"/>
      <inkml:brushProperty name="height" value="0.1" units="cm"/>
      <inkml:brushProperty name="color" value="#F4F91B"/>
    </inkml:brush>
  </inkml:definitions>
  <inkml:trace contextRef="#ctx0" brushRef="#br0">0 73 1839 0 0,'4'-13'160'0'0,"-2"5"-160"0"0,0-1 0 0 0,-2 3 0 0 0,0 4 328 0 0,0 1 32 0 0,0-1 8 0 0,0-2 0 0 0,2-1-272 0 0,-2-3-96 0 0,1 3 72 0 0,3 1-72 0 0,-4 0-96 0 0,0 2-56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57.975"/>
    </inkml:context>
    <inkml:brush xml:id="br0">
      <inkml:brushProperty name="width" value="0.1" units="cm"/>
      <inkml:brushProperty name="height" value="0.1" units="cm"/>
      <inkml:brushProperty name="color" value="#F4F91B"/>
    </inkml:brush>
  </inkml:definitions>
  <inkml:trace contextRef="#ctx0" brushRef="#br0">0 2 1927 0 0,'2'-2'0'0'0,"0"2"72"0"0,0 0-72 0 0,0 2 112 0 0,1-2-112 0 0,1-2 0 0 0,2 4 0 0 0,3 0 0 0 0,2 0 0 0 0,2-1-64 0 0,4 3 64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58.696"/>
    </inkml:context>
    <inkml:brush xml:id="br0">
      <inkml:brushProperty name="width" value="0.1" units="cm"/>
      <inkml:brushProperty name="height" value="0.1" units="cm"/>
      <inkml:brushProperty name="color" value="#F4F91B"/>
    </inkml:brush>
  </inkml:definitions>
  <inkml:trace contextRef="#ctx0" brushRef="#br0">1 0 1207 0 0,'35'0'0'0'0,"-11"0"104"0"0,-2 2-104 0 0,-5 0 0 0 0,-4 0 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7:59.544"/>
    </inkml:context>
    <inkml:brush xml:id="br0">
      <inkml:brushProperty name="width" value="0.1" units="cm"/>
      <inkml:brushProperty name="height" value="0.1" units="cm"/>
      <inkml:brushProperty name="color" value="#F4F91B"/>
    </inkml:brush>
  </inkml:definitions>
  <inkml:trace contextRef="#ctx0" brushRef="#br0">0 4 1207 0 0,'2'0'0'0'0,"2"-2"0"0"0,-2 0 72 0 0,0 2-72 0 0,0 0 0 0 0,-1 0 0 0 0,1 0 0 0 0,0 0 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00.055"/>
    </inkml:context>
    <inkml:brush xml:id="br0">
      <inkml:brushProperty name="width" value="0.1" units="cm"/>
      <inkml:brushProperty name="height" value="0.1" units="cm"/>
      <inkml:brushProperty name="color" value="#F4F91B"/>
    </inkml:brush>
  </inkml:definitions>
  <inkml:trace contextRef="#ctx0" brushRef="#br0">8 0 79 0 0,'-2'4'0'0'0,"0"-2"0"0"0,1 0 0 0 0,1-1 0 0 0,-2 1 0 0 0,2 0 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00.732"/>
    </inkml:context>
    <inkml:brush xml:id="br0">
      <inkml:brushProperty name="width" value="0.1" units="cm"/>
      <inkml:brushProperty name="height" value="0.1" units="cm"/>
      <inkml:brushProperty name="color" value="#F4F91B"/>
    </inkml:brush>
  </inkml:definitions>
  <inkml:trace contextRef="#ctx0" brushRef="#br0">1 24 919 0 0,'35'-15'80'0'0,"-11"6"-80"0"0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59.920"/>
    </inkml:context>
    <inkml:brush xml:id="br0">
      <inkml:brushProperty name="width" value="0.1" units="cm"/>
      <inkml:brushProperty name="height" value="0.1" units="cm"/>
      <inkml:brushProperty name="color" value="#E71224"/>
    </inkml:brush>
  </inkml:definitions>
  <inkml:trace contextRef="#ctx0" brushRef="#br0">807 123 2303 0 0,'6'-9'-997'0'0,"11"-23"5090"0"0,-16 29-3595 0 0,0 1 0 0 0,0-1 0 0 0,0 1 0 0 0,0-1 0 0 0,-1 1 0 0 0,1-1 1 0 0,-1 0-1 0 0,1 1 0 0 0,-1-1 0 0 0,0-4 0 0 0,-1 6-487 0 0,1 1 1 0 0,0-1-1 0 0,-1 1 1 0 0,1-1-1 0 0,0 1 1 0 0,-1 0-1 0 0,1-1 1 0 0,-1 1-1 0 0,1-1 0 0 0,0 1 1 0 0,-1 0-1 0 0,1-1 1 0 0,-1 1-1 0 0,1 0 1 0 0,-1-1-1 0 0,1 1 0 0 0,-1 0 1 0 0,0 0-1 0 0,1 0 1 0 0,-1-1-1 0 0,1 1 1 0 0,-1 0-1 0 0,1 0 1 0 0,-1 0-1 0 0,0 0 0 0 0,1 0 1 0 0,-1 0-1 0 0,1 0 1 0 0,-1 0-1 0 0,0 1 1 0 0,-26 2 273 0 0,16-1-228 0 0,-13-2 263 0 0,0-1 0 0 0,-1-2 0 0 0,1 0 0 0 0,-47-13 0 0 0,41 8 89 0 0,0 2 1 0 0,-41-3-1 0 0,-137 8 459 0 0,177 2-857 0 0,0 1-126 0 0,0 0 1 0 0,-48 12 0 0 0,19 1-4003 0 0,16-2-538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01.199"/>
    </inkml:context>
    <inkml:brush xml:id="br0">
      <inkml:brushProperty name="width" value="0.1" units="cm"/>
      <inkml:brushProperty name="height" value="0.1" units="cm"/>
      <inkml:brushProperty name="color" value="#F4F91B"/>
    </inkml:brush>
  </inkml:definitions>
  <inkml:trace contextRef="#ctx0" brushRef="#br0">14 81 919 0 0,'-2'-3'53'0'0,"0"0"0"0"0,0 0-1 0 0,0-1 1 0 0,1 1 0 0 0,-1-1-1 0 0,-1-7 1 0 0,3 10 9 0 0,0-1 0 0 0,0 0 1 0 0,1 0-1 0 0,-1 0 0 0 0,0 0 1 0 0,1 1-1 0 0,-1-1 0 0 0,1 0 1 0 0,0 0-1 0 0,0 1 0 0 0,-1-1 1 0 0,1 0-1 0 0,0 1 0 0 0,0-1 0 0 0,3-2 1 0 0,-3 3-68 0 0,0-1 0 0 0,1 0 0 0 0,-1 1-1 0 0,0 0 1 0 0,1-1 0 0 0,-1 1 0 0 0,1 0 0 0 0,0 0 0 0 0,-1 0 0 0 0,1 0 0 0 0,0 0 0 0 0,0 0 0 0 0,-1 1-1 0 0,1-1 1 0 0,0 0 0 0 0,0 1 0 0 0,0 0 0 0 0,0-1 0 0 0,0 1 0 0 0,0 0 0 0 0,0 0 0 0 0,0 0 0 0 0,0 0 0 0 0,0 0-1 0 0,0 1 1 0 0,0-1 0 0 0,3 1 0 0 0,2 1-762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01.643"/>
    </inkml:context>
    <inkml:brush xml:id="br0">
      <inkml:brushProperty name="width" value="0.1" units="cm"/>
      <inkml:brushProperty name="height" value="0.1" units="cm"/>
      <inkml:brushProperty name="color" value="#F4F91B"/>
    </inkml:brush>
  </inkml:definitions>
  <inkml:trace contextRef="#ctx0" brushRef="#br0">0 15 143 0 0,'20'-2'0'0'0,"14"-1"0"0"0,3-1 0 0 0,-11 0 0 0 0,-8 2 0 0 0,-5 2 0 0 0,8 0 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02.123"/>
    </inkml:context>
    <inkml:brush xml:id="br0">
      <inkml:brushProperty name="width" value="0.1" units="cm"/>
      <inkml:brushProperty name="height" value="0.1" units="cm"/>
      <inkml:brushProperty name="color" value="#F4F91B"/>
    </inkml:brush>
  </inkml:definitions>
  <inkml:trace contextRef="#ctx0" brushRef="#br0">1 127 5551 0 0,'22'-28'248'0'0,"-7"9"48"0"0,3 4-232 0 0,-5 6-64 0 0,-1 4 0 0 0,-5 3 0 0 0,4 0 0 0 0,8-4 0 0 0,10-5 0 0 0,10-2 64 0 0,4 6-64 0 0,-4 1 0 0 0,-2 3 0 0 0,-4 4 0 0 0,1 3-160 0 0,-5 2-48 0 0,1 1-8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02.715"/>
    </inkml:context>
    <inkml:brush xml:id="br0">
      <inkml:brushProperty name="width" value="0.1" units="cm"/>
      <inkml:brushProperty name="height" value="0.1" units="cm"/>
      <inkml:brushProperty name="color" value="#F4F91B"/>
    </inkml:brush>
  </inkml:definitions>
  <inkml:trace contextRef="#ctx0" brushRef="#br0">0 1 919 0 0,'32'0'80'0'0,"-8"0"-80"0"0,2 0 0 0 0,-8 0 0 0 0,-5 1 0 0 0,-4-1 0 0 0,4 2 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03.216"/>
    </inkml:context>
    <inkml:brush xml:id="br0">
      <inkml:brushProperty name="width" value="0.1" units="cm"/>
      <inkml:brushProperty name="height" value="0.1" units="cm"/>
      <inkml:brushProperty name="color" value="#F4F91B"/>
    </inkml:brush>
  </inkml:definitions>
  <inkml:trace contextRef="#ctx0" brushRef="#br0">0 6 455 0 0,'45'-2'0'0'0,"-14"0"0"0"0,-1 2 0 0 0,-6-2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05.691"/>
    </inkml:context>
    <inkml:brush xml:id="br0">
      <inkml:brushProperty name="width" value="0.1" units="cm"/>
      <inkml:brushProperty name="height" value="0.1" units="cm"/>
      <inkml:brushProperty name="color" value="#F4F91B"/>
    </inkml:brush>
  </inkml:definitions>
  <inkml:trace contextRef="#ctx0" brushRef="#br0">1 25 2759 0 0,'11'-9'120'0'0,"-4"3"32"0"0,2 2-152 0 0,-3 1 0 0 0,0 3 0 0 0,-5 0 0 0 0,5-2 0 0 0,0 2 80 0 0,5 2-80 0 0,4-1 64 0 0,3 5-64 0 0,1 0 0 0 0,-3-1 0 0 0,-1 3 0 0 0,0-3-232 0 0,-4 2-16 0 0,0 1 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13.214"/>
    </inkml:context>
    <inkml:brush xml:id="br0">
      <inkml:brushProperty name="width" value="0.1" units="cm"/>
      <inkml:brushProperty name="height" value="0.1" units="cm"/>
      <inkml:brushProperty name="color" value="#F4F91B"/>
    </inkml:brush>
  </inkml:definitions>
  <inkml:trace contextRef="#ctx0" brushRef="#br0">0 121 455 0 0,'9'-17'333'0'0,"-6"12"62"0"0,0 0-1 0 0,-1 0 1 0 0,0 0-1 0 0,1 0 1 0 0,-2 0-1 0 0,1-1 0 0 0,-1 1 1 0 0,1-1-1 0 0,-2 1 1 0 0,2-10 1336 0 0,-2 16-1701 0 0,0 0 1 0 0,1 0 0 0 0,-1 0-1 0 0,0 0 1 0 0,1-1 0 0 0,-1 1 0 0 0,0 0-1 0 0,1 0 1 0 0,-1 0 0 0 0,1-1 0 0 0,0 1-1 0 0,-1 0 1 0 0,1 0 0 0 0,-1-1 0 0 0,1 1-1 0 0,0 0 1 0 0,0-1 0 0 0,-1 1 0 0 0,1-1-1 0 0,0 1 1 0 0,0-1 0 0 0,0 1 0 0 0,0-1-1 0 0,-1 0 1 0 0,1 0 0 0 0,0 1 0 0 0,0-1-1 0 0,0 0 1 0 0,0 0 0 0 0,0 0 0 0 0,1 0-1 0 0,4 0 91 0 0,0-1 0 0 0,-1 1 0 0 0,1 0-1 0 0,10 2 1 0 0,19 0 62 0 0,40-8 248 0 0,125 7-1 0 0,-177-1-341 0 0,0-1-1 0 0,0-1 0 0 0,0-2 1 0 0,0 0-1 0 0,34-11 0 0 0,-14 3 297 0 0,-32 10-316 0 0,0 0 0 0 0,19 1 0 0 0,-19 0-12 0 0,0 0 0 0 0,19-3 1 0 0,-20 2-57 0 0,0 1 1 0 0,0 1 0 0 0,0-1 0 0 0,0 1-1 0 0,10 2 1 0 0,14 0-2 0 0,-26-2 0 0 0,0 1 0 0 0,0 0 0 0 0,0 1 0 0 0,11 3 0 0 0,23 5 0 0 0,58 7 0 0 0,-34-3 0 0 0,-36-9 0 0 0,1-1 0 0 0,-1-1 0 0 0,46-2 0 0 0,128-13 0 0 0,-26 7 128 0 0,-89 4-117 0 0,84 2 38 0 0,113 5 337 0 0,-235-4-375 0 0,-26 0-11 0 0,24-2-1 0 0,-39-1 1 0 0,-1 2 0 0 0,1-1 0 0 0,-1 1 0 0 0,1 1 0 0 0,17 5 0 0 0,44 19 0 0 0,-55-20 0 0 0,-8-2 0 0 0,0-1 0 0 0,1 0 0 0 0,0-1 0 0 0,-1 1 0 0 0,1-2 0 0 0,0 1 0 0 0,0-1 0 0 0,0 0 0 0 0,0-1 0 0 0,11-1 0 0 0,3 0 22 0 0,-1 1 0 0 0,33 4 0 0 0,14 0-13 0 0,-10-6 44 0 0,-52 2-53 0 0,0-1 0 0 0,0 1 0 0 0,0-1 0 0 0,8-2 0 0 0,9-1 0 0 0,-11 2 0 0 0,-6 1 0 0 0,-1 0 0 0 0,1 0 0 0 0,-1 1 0 0 0,1 0 0 0 0,0 0 0 0 0,-1 1 0 0 0,1 0 0 0 0,-1 0 0 0 0,1 0 0 0 0,7 3 0 0 0,-5 0 4 0 0,1-1 0 0 0,0 0 0 0 0,0-1 0 0 0,0 0 0 0 0,0-1 0 0 0,0 0 0 0 0,18 0 0 0 0,-8-2 4 0 0,-1-1 0 0 0,1-1 0 0 0,19-6 0 0 0,-14 2 35 0 0,-20 5-28 0 0,0 0 0 0 0,0 0-1 0 0,0 1 1 0 0,0 0 0 0 0,0 0 0 0 0,0 1 0 0 0,0-1 0 0 0,1 1 0 0 0,5 0 0 0 0,77 6-15 0 0,-71-5 0 0 0,0 1 0 0 0,0 0 0 0 0,0 2 0 0 0,-1 0 0 0 0,1 0 0 0 0,-1 2 0 0 0,0 0 0 0 0,15 8 0 0 0,-15-9 0 0 0,0-1 0 0 0,0 0 0 0 0,0-1 0 0 0,0-1 0 0 0,1 0 0 0 0,30-2 0 0 0,7 2 0 0 0,-27 0 0 0 0,96 9 0 0 0,78 13 0 0 0,-159-18 32 0 0,57-1 0 0 0,-71-5-10 0 0,0-1-1 0 0,0-1 0 0 0,0-2 1 0 0,-1-1-1 0 0,28-9 0 0 0,-35 9 7 0 0,34-4 1 0 0,-37 7-11 0 0,0-1-1 0 0,-1 0 1 0 0,20-8 0 0 0,-24 8-18 0 0,0 0 0 0 0,0 0 0 0 0,20-1 0 0 0,19-4 0 0 0,-49 7 5 0 0,0 0 1 0 0,1 0-1 0 0,-1 0 0 0 0,0 0 0 0 0,0-1 0 0 0,1 1 0 0 0,-1-1 1 0 0,0 0-1 0 0,-1 0 0 0 0,1 0 0 0 0,0 0 0 0 0,0 0 0 0 0,-1 0 0 0 0,1 0 1 0 0,1-3-1 0 0,-3 4 8 0 0,1 0 1 0 0,-1 0-1 0 0,1 1 1 0 0,-1-1-1 0 0,0 0 1 0 0,1 0-1 0 0,-1 0 1 0 0,0 0-1 0 0,1 0 1 0 0,-1 0-1 0 0,0 0 1 0 0,0 0-1 0 0,0 0 1 0 0,0 0 0 0 0,0 0-1 0 0,0 0 1 0 0,0 0-1 0 0,0 0 1 0 0,-1 1-1 0 0,1-1 1 0 0,0 0-1 0 0,0 0 1 0 0,-1 0-1 0 0,1 0 1 0 0,-1 0-1 0 0,1 0 1 0 0,-1 0-1 0 0,1 1 1 0 0,-1-1-1 0 0,1 0 1 0 0,-1 0-1 0 0,0 1 1 0 0,1-1-1 0 0,-1 1 1 0 0,0-1-1 0 0,0 0 1 0 0,0 1 0 0 0,1-1-1 0 0,-1 1 1 0 0,0-1-1 0 0,0 1 1 0 0,0 0-1 0 0,-1-1 1 0 0,-2 1-9 0 0,0 0 0 0 0,0 0 1 0 0,0 0-1 0 0,1 1 0 0 0,-1 0 1 0 0,0-1-1 0 0,0 1 0 0 0,1 0 1 0 0,-1 1-1 0 0,1-1 0 0 0,-1 1 1 0 0,1 0-1 0 0,-6 3 0 0 0,7-3-2 0 0,0-1-1 0 0,1 0 1 0 0,-1 0-1 0 0,0 0 1 0 0,0 0-1 0 0,0-1 0 0 0,0 1 1 0 0,1 0-1 0 0,-1-1 1 0 0,0 1-1 0 0,0-1 1 0 0,-3 0-1 0 0,3 1 1 0 0,-1-1 0 0 0,1 1 0 0 0,-1-1 0 0 0,1 1 0 0 0,-1 0 0 0 0,1 0 0 0 0,-1 0 0 0 0,1 0-1 0 0,0 0 1 0 0,-3 2 0 0 0,-24 24-456 0 0,17-14-2828 0 0,3 1-489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26"/>
    </inkml:context>
    <inkml:brush xml:id="br0">
      <inkml:brushProperty name="width" value="0.1" units="cm"/>
      <inkml:brushProperty name="height" value="0.1" units="cm"/>
      <inkml:brushProperty name="color" value="#F4F91B"/>
    </inkml:brush>
  </inkml:definitions>
  <inkml:trace contextRef="#ctx0" brushRef="#br0">0 43 455 0 0,'2'-9'0'0'0,"-2"0"0"0"0,2-1 0 0 0,0 3 0 0 0,2 3 0 0 0,-3 2 0 0 0,-1 0 256 0 0,-1 2 16 0 0,1 2 0 0 0,1 0 0 0 0,-2 0-272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31.230"/>
    </inkml:context>
    <inkml:brush xml:id="br0">
      <inkml:brushProperty name="width" value="0.1" units="cm"/>
      <inkml:brushProperty name="height" value="0.1" units="cm"/>
      <inkml:brushProperty name="color" value="#F4F91B"/>
    </inkml:brush>
  </inkml:definitions>
  <inkml:trace contextRef="#ctx0" brushRef="#br0">12 0 455 0 0,'0'0'0'0'0,"-2"0"0"0"0,0 0 0 0 0,-2 0 0 0 0,2 2 0 0 0,1-2 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48.004"/>
    </inkml:context>
    <inkml:brush xml:id="br0">
      <inkml:brushProperty name="width" value="0.1" units="cm"/>
      <inkml:brushProperty name="height" value="0.1" units="cm"/>
      <inkml:brushProperty name="color" value="#F4F91B"/>
    </inkml:brush>
  </inkml:definitions>
  <inkml:trace contextRef="#ctx0" brushRef="#br0">0 166 1351 0 0,'1'-2'78'0'0,"0"-1"0"0"0,0 0 0 0 0,0 1 0 0 0,-1-1 0 0 0,1 0 0 0 0,-1 0 0 0 0,1 1 0 0 0,-1-4 0 0 0,0 7 210 0 0,1-1-271 0 0,-1 0 0 0 0,0 1 0 0 0,0-1 0 0 0,0 0 0 0 0,0 0 0 0 0,1 1 0 0 0,-1-1 0 0 0,0 0 0 0 0,0 0 0 0 0,0 0 0 0 0,1 1 0 0 0,-1-1 0 0 0,0 0 0 0 0,0 0 0 0 0,1 0 0 0 0,-1 0 0 0 0,0 1 0 0 0,1-1 0 0 0,-1 0 0 0 0,0 0 0 0 0,1 0 0 0 0,-1 0 0 0 0,0 0 0 0 0,0 0-1 0 0,1 0 1 0 0,-1 0 0 0 0,7-4 177 0 0,0 1-1 0 0,0 0 0 0 0,1 0 1 0 0,13-4-1 0 0,-11 5-129 0 0,-1-1 1 0 0,0-1-1 0 0,10-4 0 0 0,-15 5-32 0 0,1 0 20 0 0,1 0-1 0 0,-1 1 1 0 0,0-1 0 0 0,1 1 0 0 0,-1 0-1 0 0,1 0 1 0 0,7-1 0 0 0,39-6 236 0 0,0 5-59 0 0,-11 3-88 0 0,5-3-65 0 0,-22 2-5 0 0,-1 0 0 0 0,28-7-1 0 0,-24 4 17 0 0,30-1 0 0 0,119 6-77 0 0,-156 0-2 0 0,23 3 38 0 0,-31-1-43 0 0,-1-1 0 0 0,0-1 0 0 0,19-1 0 0 0,-1 0-5 0 0,56-3 2 0 0,73 2 240 0 0,20 0-45 0 0,-100-3-169 0 0,-35 1-12 0 0,46 2-1 0 0,-32 4-2 0 0,105 9 42 0 0,5 6-32 0 0,-136-16-10 0 0,0-1 0 0 0,0-1-1 0 0,45-8 1 0 0,193-22 218 0 0,-224 28-194 0 0,0-4-9 0 0,-36 5 15 0 0,1 0-1 0 0,-1 1 1 0 0,1 0 0 0 0,-1 0-1 0 0,18 2 1 0 0,27 5 108 0 0,-34-4-96 0 0,-27 3 139 0 0,-8 12-171 0 0,-11 9 22 0 0,25-24-236 0 0,-1-1 0 0 0,1 1 0 0 0,0-1 0 0 0,0 1 0 0 0,-1 0 0 0 0,1-1 0 0 0,0 1 0 0 0,0 0 0 0 0,1 0 0 0 0,-2 2-1 0 0,0 1-2018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00.730"/>
    </inkml:context>
    <inkml:brush xml:id="br0">
      <inkml:brushProperty name="width" value="0.1" units="cm"/>
      <inkml:brushProperty name="height" value="0.1" units="cm"/>
      <inkml:brushProperty name="color" value="#E71224"/>
    </inkml:brush>
  </inkml:definitions>
  <inkml:trace contextRef="#ctx0" brushRef="#br0">2084 62 455 0 0,'4'-20'4783'0'0,"-2"9"-1627"0"0,-1 5-3969 0 0,-20 0 1183 0 0,-13 1 540 0 0,-1 1 0 0 0,0 2 0 0 0,1 1 0 0 0,-42 4 0 0 0,56-3-741 0 0,-19 2 22 0 0,7 0-85 0 0,-33-2 1 0 0,-83-5 21 0 0,73 4-3 0 0,-182 9 481 0 0,156-1-356 0 0,-116-9 1 0 0,142-3-139 0 0,-292-10 588 0 0,319 16-695 0 0,-341 22-697 0 0,327-16-340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8:55.662"/>
    </inkml:context>
    <inkml:brush xml:id="br0">
      <inkml:brushProperty name="width" value="0.1" units="cm"/>
      <inkml:brushProperty name="height" value="0.1" units="cm"/>
      <inkml:brushProperty name="color" value="#F4F91B"/>
    </inkml:brush>
  </inkml:definitions>
  <inkml:trace contextRef="#ctx0" brushRef="#br0">0 99 2415 0 0,'2'-1'61'0'0,"0"0"-1"0"0,1-1 0 0 0,-1 1 0 0 0,0 0 1 0 0,0 1-1 0 0,1-1 0 0 0,-1 0 0 0 0,0 1 1 0 0,1-1-1 0 0,-1 1 0 0 0,5-1 0 0 0,31 0 497 0 0,-34 1-437 0 0,25 2 624 0 0,0 0 0 0 0,45 11 0 0 0,-33-5-586 0 0,-29-7-83 0 0,-1 0 0 0 0,0-2 0 0 0,1 1 0 0 0,-1-2 0 0 0,0 1 0 0 0,12-4-1 0 0,14-2 66 0 0,97-2 83 0 0,-22 2-41 0 0,-22-7-53 0 0,-51 8-51 0 0,68-4 0 0 0,-14 13-15 0 0,-54 0-38 0 0,0-3-1 0 0,65-6 0 0 0,14-16-24 0 0,-60 10 0 0 0,90-6 0 0 0,132 25 0 0 0,-68 3 0 0 0,17-17 99 0 0,-212 6-80 0 0,33 2-13 0 0,51 5 1 0 0,23 2-10 0 0,107-2 3 0 0,-157-3 0 0 0,-1 3 0 0 0,0 4 0 0 0,103 26 0 0 0,-136-29 0 0 0,78 5 0 0 0,-61-9 11 0 0,292 7 482 0 0,-283-15-493 0 0,31-1 0 0 0,-82 7 0 0 0,0 0 0 0 0,-1 0 0 0 0,1 1 0 0 0,24 7 0 0 0,-23-4 6 0 0,-1-2 1 0 0,2 0-1 0 0,-1-1 0 0 0,26 0 0 0 0,65-7 40 0 0,-47 1-59 0 0,4 1 13 0 0,153-14 0 0 0,-163 10 32 0 0,59-1 0 0 0,-59 10-32 0 0,63 12 0 0 0,-64-7 0 0 0,65 1 0 0 0,17-16 0 0 0,0 0 0 0 0,82 9 0 0 0,-166-5 2 0 0,-39 3 24 0 0,0-1-1 0 0,-1 2 0 0 0,1 0 0 0 0,23 2 0 0 0,-24-1-9 0 0,0 1 0 0 0,1-2-1 0 0,-1 0 1 0 0,1 0-1 0 0,18-4 1 0 0,57-15 26 0 0,-24 3-50 0 0,-39 10 8 0 0,-17 4 0 0 0,0 0 0 0 0,0 1 0 0 0,0 0 0 0 0,11-1 0 0 0,-15 2 0 0 0,168 5 64 0 0,-155-4-45 0 0,0-2 0 0 0,-1 1 0 0 0,21-5 0 0 0,-20 2 63 0 0,0 2 1 0 0,33 0-1 0 0,-20 1-51 0 0,-1-1 1 0 0,1-1-1 0 0,40-8 0 0 0,-34 4-35 0 0,59-2 0 0 0,-47 10 4 0 0,51 9 0 0 0,-51-4 0 0 0,52-1 0 0 0,-72-5 0 0 0,-1 2 0 0 0,1 0 0 0 0,32 9 0 0 0,-39-8 0 0 0,1-1-1 0 0,-1-1 0 0 0,1-1 0 0 0,0 0 0 0 0,0-2 1 0 0,31-4-1 0 0,3-5 36 0 0,63-20-1 0 0,-103 26-25 0 0,0 2 0 0 0,0 0 0 0 0,0 1 1 0 0,0 0-1 0 0,21 2 0 0 0,1 0 0 0 0,-35 0-18 0 0,-1-1-1 0 0,1 1 1 0 0,0-1 0 0 0,-1 1-1 0 0,1 0 1 0 0,-1 0-1 0 0,1-1 1 0 0,-1 1-1 0 0,1 0 1 0 0,-1 1-1 0 0,1-1 1 0 0,-1 0-1 0 0,0 0 1 0 0,0 0 0 0 0,0 1-1 0 0,0-1 1 0 0,0 1-1 0 0,0-1 1 0 0,0 1-1 0 0,0-1 1 0 0,0 3-1 0 0,2 4-150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9:18.658"/>
    </inkml:context>
    <inkml:brush xml:id="br0">
      <inkml:brushProperty name="width" value="0.1" units="cm"/>
      <inkml:brushProperty name="height" value="0.1" units="cm"/>
      <inkml:brushProperty name="color" value="#F4F91B"/>
    </inkml:brush>
  </inkml:definitions>
  <inkml:trace contextRef="#ctx0" brushRef="#br0">67 45 1375 0 0,'-4'-1'259'0'0,"0"1"-1"0"0,0-1 0 0 0,0 0 0 0 0,0 0 0 0 0,0 0 0 0 0,0 0 0 0 0,1-1 0 0 0,-1 1 1 0 0,0-1-1 0 0,1 0 0 0 0,-1 0 0 0 0,1-1 0 0 0,0 1 0 0 0,0-1 0 0 0,-1 1 0 0 0,-3-6 0 0 0,7 17-30 0 0,3-6-220 0 0,1 0 0 0 0,0 1 0 0 0,-1-1 0 0 0,1-1 0 0 0,0 1 0 0 0,1 0 0 0 0,-1-1 0 0 0,9 3 0 0 0,1 2 14 0 0,-9-5 43 0 0,1 0-1 0 0,0-1 1 0 0,0 1 0 0 0,0-1 0 0 0,0 0 0 0 0,1-1-1 0 0,-1 1 1 0 0,11-2 0 0 0,-8 1 55 0 0,0 0 0 0 0,0 0 1 0 0,15 4-1 0 0,111 33 353 0 0,-112-31-320 0 0,0-2 0 0 0,0 0 0 0 0,0-1 0 0 0,1-1 1 0 0,33-2-1 0 0,-25-4-75 0 0,0-2 1 0 0,0-1-1 0 0,41-14 1 0 0,-49 14 17 0 0,-2 0-38 0 0,1 2-1 0 0,0 0 0 0 0,0 2 0 0 0,0 0 0 0 0,0 1 0 0 0,27 2 0 0 0,-10 1-35 0 0,22 2 20 0 0,-2 5-28 0 0,-27-5 3 0 0,0 2 0 0 0,59 16-1 0 0,-79-17-16 0 0,0-1 0 0 0,-1-1 0 0 0,1 0 0 0 0,0 0 0 0 0,22-2-1 0 0,66-8 5 0 0,-30 1 65 0 0,-54 8-51 0 0,1 0 0 0 0,-1 1 0 0 0,0 1 0 0 0,1 1 0 0 0,26 9-1 0 0,0-1 4 0 0,-23-7-21 0 0,-3 1 0 0 0,1-2 0 0 0,-1-1 0 0 0,37 3 0 0 0,41-3 125 0 0,31 0 94 0 0,164-23 29 0 0,-249 17-214 0 0,18-2-4 0 0,106-13 127 0 0,-11 2 238 0 0,-88 5-203 0 0,96-15-53 0 0,84-5 42 0 0,-176 26-181 0 0,134 8 0 0 0,-175-1 0 0 0,-11 0 0 0 0,0-1 0 0 0,28-2 0 0 0,-19-2 0 0 0,-1 2 0 0 0,0 1 0 0 0,1 1 0 0 0,-1 1 0 0 0,28 6 0 0 0,-11 0 0 0 0,95 21 0 0 0,-33-8 0 0 0,-70-16 0 0 0,63 19 0 0 0,-72-17 0 0 0,0-1 0 0 0,1-2 0 0 0,0 0 0 0 0,55-1 0 0 0,-18-5 152 0 0,95-14 0 0 0,-100 9-78 0 0,85 1 0 0 0,61 13 50 0 0,33-3-124 0 0,46 3 0 0 0,-115 4 0 0 0,22-3 0 0 0,-65-4 0 0 0,110 0 0 0 0,-182-7 0 0 0,0-2 0 0 0,71-16 0 0 0,-66 4 139 0 0,64-26-1 0 0,9-3 190 0 0,-106 38-273 0 0,1 1-1 0 0,56-5 0 0 0,-73 11-170 0 0,1 1 0 0 0,-1 0 0 0 0,0 1 0 0 0,1 0 0 0 0,-1 0 0 0 0,0 2-1 0 0,0-1 1 0 0,0 1 0 0 0,13 6 0 0 0,1 2-4051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9:19.716"/>
    </inkml:context>
    <inkml:brush xml:id="br0">
      <inkml:brushProperty name="width" value="0.1" units="cm"/>
      <inkml:brushProperty name="height" value="0.1" units="cm"/>
      <inkml:brushProperty name="color" value="#F4F91B"/>
    </inkml:brush>
  </inkml:definitions>
  <inkml:trace contextRef="#ctx0" brushRef="#br0">8 1 919 0 0,'0'0'28'0'0,"-1"0"0"0"0,1-1 0 0 0,0 1 0 0 0,0 0 0 0 0,-1 0 0 0 0,1 0 0 0 0,0 0 0 0 0,-1 1 0 0 0,1-1 0 0 0,0 0 0 0 0,0 0 0 0 0,0 0 0 0 0,-1 0 0 0 0,1 0 0 0 0,0 0 0 0 0,0 0 0 0 0,-1 0 0 0 0,1 0 0 0 0,0 1 0 0 0,0-1 0 0 0,0 0 0 0 0,-1 0 0 0 0,1 0 0 0 0,0 0 0 0 0,0 1 0 0 0,0-1 0 0 0,-1 0 0 0 0,1 0 0 0 0,0 0 0 0 0,0 1 0 0 0,0-1 0 0 0,0 0 0 0 0,0 0 0 0 0,0 1 0 0 0,0-1 0 0 0,-1 1 0 0 0,5 10 770 0 0,11 8 110 0 0,-10-14-819 0 0,0 0 1 0 0,0-1 0 0 0,1 0-1 0 0,-1 0 1 0 0,1-1-1 0 0,0 1 1 0 0,0-1-1 0 0,0 0 1 0 0,1-1 0 0 0,9 4-1 0 0,-5-4-37 0 0,1 0 1 0 0,-1-1-1 0 0,1 0 0 0 0,-1-1 0 0 0,17-1 0 0 0,15-2 252 0 0,79-14 0 0 0,-87 8-334 0 0,95-19 735 0 0,-107 25-1135 0 0,-1 0 0 0 0,1 2 1 0 0,42 2-1 0 0,-37 3-1502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9:20.556"/>
    </inkml:context>
    <inkml:brush xml:id="br0">
      <inkml:brushProperty name="width" value="0.1" units="cm"/>
      <inkml:brushProperty name="height" value="0.1" units="cm"/>
      <inkml:brushProperty name="color" value="#F4F91B"/>
    </inkml:brush>
  </inkml:definitions>
  <inkml:trace contextRef="#ctx0" brushRef="#br0">1 113 5527 0 0,'0'-11'276'0'0,"0"7"-241"0"0,0-1 0 0 0,0 1 0 0 0,0 0 0 0 0,1 0 0 0 0,0-1 0 0 0,0 1 0 0 0,0 0 0 0 0,0 0 0 0 0,0 0 0 0 0,1 0 0 0 0,2-5 0 0 0,2 4 120 0 0,0 1 0 0 0,1 0 0 0 0,-1 0 0 0 0,1 1 0 0 0,11-5 0 0 0,-6 4-78 0 0,1 0 1 0 0,0 1 0 0 0,0 0-1 0 0,0 1 1 0 0,0 1-1 0 0,0 0 1 0 0,0 1 0 0 0,1 0-1 0 0,24 4 1 0 0,7 5-143 0 0,66 20 0 0 0,-59-14 115 0 0,43 14-285 0 0,-50-14 68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9:21.358"/>
    </inkml:context>
    <inkml:brush xml:id="br0">
      <inkml:brushProperty name="width" value="0.1" units="cm"/>
      <inkml:brushProperty name="height" value="0.1" units="cm"/>
      <inkml:brushProperty name="color" value="#F4F91B"/>
    </inkml:brush>
  </inkml:definitions>
  <inkml:trace contextRef="#ctx0" brushRef="#br0">0 30 455 0 0,'2'-3'63'0'0,"0"1"-1"0"0,1 0 0 0 0,-1-1 0 0 0,1 1 0 0 0,-1 0 0 0 0,1 0 1 0 0,-1 0-1 0 0,1 1 0 0 0,0-1 0 0 0,0 1 0 0 0,0-1 0 0 0,0 1 0 0 0,0 0 1 0 0,0 0-1 0 0,1 1 0 0 0,3-2 0 0 0,3 2 567 0 0,-1 0 1 0 0,1 0-1 0 0,0 1 1 0 0,11 3-1 0 0,-6-2-538 0 0,233 48 1072 0 0,-89-15-1001 0 0,-31-7-150 0 0,-69-13-12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9:23.158"/>
    </inkml:context>
    <inkml:brush xml:id="br0">
      <inkml:brushProperty name="width" value="0.1" units="cm"/>
      <inkml:brushProperty name="height" value="0.1" units="cm"/>
      <inkml:brushProperty name="color" value="#F4F91B"/>
    </inkml:brush>
  </inkml:definitions>
  <inkml:trace contextRef="#ctx0" brushRef="#br0">1 52 1439 0 0,'140'-2'270'0'0,"-66"4"564"0"0,80-3-159 0 0,302 6 428 0 0,-365-2-674 0 0,0-3 0 0 0,166-24-1 0 0,-159 8-57 0 0,0 5 0 0 0,0 3-1 0 0,173 10 1 0 0,-208 3-339 0 0,-34-3-139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9:27.003"/>
    </inkml:context>
    <inkml:brush xml:id="br0">
      <inkml:brushProperty name="width" value="0.1" units="cm"/>
      <inkml:brushProperty name="height" value="0.1" units="cm"/>
      <inkml:brushProperty name="color" value="#F4F91B"/>
    </inkml:brush>
  </inkml:definitions>
  <inkml:trace contextRef="#ctx0" brushRef="#br0">1 9 455 0 0,'0'0'69'0'0,"1"-1"-1"0"0,-1 0 0 0 0,1 1 0 0 0,-1-1 0 0 0,1 1 0 0 0,-1-1 0 0 0,1 0 1 0 0,0 1-1 0 0,-1-1 0 0 0,1 1 0 0 0,0 0 0 0 0,-1-1 0 0 0,1 1 0 0 0,0-1 1 0 0,0 1-1 0 0,-1 0 0 0 0,1 0 0 0 0,0-1 0 0 0,0 1 0 0 0,0 0 0 0 0,-1 0 0 0 0,3 0 1 0 0,23 4 500 0 0,-15-1-527 0 0,-1 1 1 0 0,18 9-1 0 0,-20-9-26 0 0,0-1 0 0 0,0 0 0 0 0,0 0 0 0 0,1 0 0 0 0,-1-1 0 0 0,1-1 0 0 0,-1 1 0 0 0,11-1 0 0 0,72-2 724 0 0,-18-2-344 0 0,31 6-196 0 0,-39-3-148 0 0,-1 3 1 0 0,71 12 0 0 0,69 13 665 0 0,-134-21-588 0 0,59 6 107 0 0,204-7 0 0 0,-268-8-148 0 0,189-5 657 0 0,-223 6-706 0 0,-20 0-45 0 0,0 0 0 0 0,0 1 0 0 0,0 1-1 0 0,0 0 1 0 0,0 0 0 0 0,0 1 0 0 0,15 5 0 0 0,-18-3-141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0:59:46.645"/>
    </inkml:context>
    <inkml:brush xml:id="br0">
      <inkml:brushProperty name="width" value="0.1" units="cm"/>
      <inkml:brushProperty name="height" value="0.1" units="cm"/>
      <inkml:brushProperty name="color" value="#F4F91B"/>
    </inkml:brush>
  </inkml:definitions>
  <inkml:trace contextRef="#ctx0" brushRef="#br0">6 39 919 0 0,'-2'6'584'0'0,"1"-6"-537"0"0,1 1 1 0 0,0-1-1 0 0,0 0 0 0 0,-1 1 0 0 0,1-1 0 0 0,0 0 0 0 0,0 0 1 0 0,0 1-1 0 0,-1-1 0 0 0,1 0 0 0 0,0 1 0 0 0,0-1 0 0 0,0 0 1 0 0,0 1-1 0 0,0-1 0 0 0,0 0 0 0 0,0 1 0 0 0,0-1 0 0 0,0 0 1 0 0,0 1-1 0 0,0-1 0 0 0,0 1 0 0 0,0-1 0 0 0,0 0 1 0 0,0 1-1 0 0,0-1 0 0 0,0 0 0 0 0,0 1 0 0 0,0-1 0 0 0,1 0 1 0 0,-1 1-1 0 0,0-1 0 0 0,0 0 0 0 0,0 0 0 0 0,1 1 0 0 0,-1-1 1 0 0,0 0-1 0 0,0 1 0 0 0,1-1 0 0 0,-1 0 0 0 0,0 0 0 0 0,0 0 1 0 0,1 1-1 0 0,-1-1 0 0 0,0 0 0 0 0,1 0 0 0 0,0 0 0 0 0,0 1 58 0 0,0-1 0 0 0,1 1 1 0 0,-1-1-1 0 0,0 0 0 0 0,1 0 0 0 0,-1 0 0 0 0,1 0 0 0 0,-1 0 0 0 0,0 0 0 0 0,1 0 0 0 0,-1 0 0 0 0,1 0 0 0 0,-1-1 0 0 0,0 1 0 0 0,1-1 0 0 0,-1 1 0 0 0,0-1 0 0 0,0 1 0 0 0,1-1 0 0 0,-1 0 0 0 0,0 1 0 0 0,0-1 0 0 0,0 0 0 0 0,0 0 0 0 0,0 0 0 0 0,0 0 0 0 0,2-2 0 0 0,-1 1 102 0 0,0 0-1 0 0,-1 0 1 0 0,1 0 0 0 0,0 0 0 0 0,-1 0-1 0 0,1-1 1 0 0,-1 1 0 0 0,0 0-1 0 0,1-1 1 0 0,-1 1 0 0 0,-1-1 0 0 0,1 0-1 0 0,1-4 1 0 0,-2 7-168 0 0,-1-1 1 0 0,1 1-1 0 0,0-1 0 0 0,0 0 0 0 0,-1 1 1 0 0,1-1-1 0 0,0 1 0 0 0,-1-1 1 0 0,1 1-1 0 0,-1-1 0 0 0,1 1 0 0 0,-1-1 1 0 0,1 1-1 0 0,-1-1 0 0 0,1 1 1 0 0,-1 0-1 0 0,1-1 0 0 0,-1 1 0 0 0,0 0 1 0 0,1-1-1 0 0,-1 1 0 0 0,1 0 1 0 0,-1 0-1 0 0,0 0 0 0 0,1-1 0 0 0,-1 1 1 0 0,0 0-1 0 0,1 0 0 0 0,-1 0 1 0 0,0 0-1 0 0,1 0 0 0 0,-1 0 0 0 0,0 0 1 0 0,1 1-1 0 0,-2-1 0 0 0,0 0 73 0 0,1 0-1 0 0,-1 0 1 0 0,1 0-1 0 0,0 1 0 0 0,-1-1 1 0 0,1 0-1 0 0,-1 1 1 0 0,1-1-1 0 0,0 1 1 0 0,-1 0-1 0 0,1-1 1 0 0,0 1-1 0 0,0 0 0 0 0,-1 0 1 0 0,0 1-1 0 0,2-2-78 0 0,-1 1-1 0 0,1 0 1 0 0,0 0 0 0 0,0 0-1 0 0,-1 0 1 0 0,1 0-1 0 0,0 0 1 0 0,0 0-1 0 0,0 0 1 0 0,0 0-1 0 0,0 0 1 0 0,1 0-1 0 0,-1 0 1 0 0,0 0 0 0 0,0 0-1 0 0,1 0 1 0 0,-1 0-1 0 0,1 0 1 0 0,-1 0-1 0 0,0-1 1 0 0,1 1-1 0 0,0 1 1 0 0,18 20 205 0 0,-6-7-17 0 0,-2-1 8 0 0,0-1 0 0 0,0 0-1 0 0,17 14 1 0 0,-5-5-44 0 0,-9-6 140 0 0,15 20-1 0 0,-17-19-38 0 0,18 17-1 0 0,-17-20-91 0 0,20 29-1 0 0,-26-31-91 0 0,1-1 0 0 0,1 0 0 0 0,0-1-1 0 0,20 18 1 0 0,-12-14-27 0 0,-1 0 0 0 0,-1 2-1 0 0,0-1 1 0 0,-1 2 0 0 0,0 0-1 0 0,-2 1 1 0 0,16 28 0 0 0,63 157 682 0 0,-70-155-685 0 0,-11-21-21 0 0,-2 1 0 0 0,0 0 1 0 0,3 31-1 0 0,-4-25-13 0 0,-3-12-134 0 0,-2-1 0 0 0,0 0 1 0 0,-2 40-1 0 0,-15 65 647 0 0,13-111-467 0 0,2 1 1 0 0,0-1-1 0 0,3 22 1 0 0,0 15-13 0 0,-3-48-72 0 0,0 25 32 0 0,-1 0 0 0 0,-1 0 0 0 0,-6 30 0 0 0,4-39 1 0 0,1 0 0 0 0,1 0 0 0 0,1 20 0 0 0,-16 165 132 0 0,11-158-128 0 0,-14 166 240 0 0,11-99-160 0 0,-9 29-106 0 0,11-104 16 0 0,-16 53 0 0 0,3-14-28 0 0,-17 59 9 0 0,-8 41 48 0 0,23 23 62 0 0,21-182-109 0 0,1-11-8 0 0,-1 0-1 0 0,0 1 0 0 0,0-1 0 0 0,-4 14 0 0 0,-3 4 34 0 0,0-2 13 0 0,-17 38 0 0 0,7-19 7 0 0,12-28-17 0 0,-11 23 0 0 0,13-32-34 0 0,0 2 12 0 0,-1 0 1 0 0,1 0 0 0 0,-2-1-1 0 0,1 1 1 0 0,-1-1 0 0 0,0-1-1 0 0,-8 8 1 0 0,-12 14 62 0 0,8-7-16 0 0,15-18-41 0 0,0 1 1 0 0,0 0-1 0 0,0-1 0 0 0,1 1 0 0 0,-1 1 0 0 0,1-1 1 0 0,0 0-1 0 0,0 0 0 0 0,-1 7 0 0 0,-3 5 107 0 0,5-13-94 0 0,0-1 0 0 0,0 1 1 0 0,-1-1-1 0 0,1 1 0 0 0,0-1 0 0 0,-1 0 0 0 0,0 0 0 0 0,0 0 0 0 0,1 0 1 0 0,-1 0-1 0 0,0 0 0 0 0,-1 0 0 0 0,1-1 0 0 0,0 1 0 0 0,0-1 0 0 0,-1 1 0 0 0,1-1 1 0 0,-1 0-1 0 0,1 0 0 0 0,-1 0 0 0 0,0 0 0 0 0,1-1 0 0 0,-1 1 0 0 0,0-1 0 0 0,1 1 1 0 0,-1-1-1 0 0,0 0 0 0 0,0 0 0 0 0,-3-1 0 0 0,5 1-200 0 0,-21-2 978 0 0,14-3-1919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0:01.687"/>
    </inkml:context>
    <inkml:brush xml:id="br0">
      <inkml:brushProperty name="width" value="0.1" units="cm"/>
      <inkml:brushProperty name="height" value="0.1" units="cm"/>
      <inkml:brushProperty name="color" value="#F4F91B"/>
    </inkml:brush>
  </inkml:definitions>
  <inkml:trace contextRef="#ctx0" brushRef="#br0">1 6 5151 0 0,'0'0'38'0'0,"0"0"-1"0"0,0 0 0 0 0,0 1 0 0 0,1-1 0 0 0,-1 0 0 0 0,0 0 0 0 0,0 0 1 0 0,0 0-1 0 0,0 0 0 0 0,1 0 0 0 0,-1 0 0 0 0,0 0 0 0 0,0 0 0 0 0,0 1 1 0 0,1-1-1 0 0,-1 0 0 0 0,0 0 0 0 0,0 0 0 0 0,0 0 0 0 0,0 0 0 0 0,1 0 0 0 0,-1 0 1 0 0,0 0-1 0 0,0 0 0 0 0,0-1 0 0 0,1 1 0 0 0,-1 0 0 0 0,0 0 0 0 0,0 0 1 0 0,0 0-1 0 0,1 0 0 0 0,-1 0 0 0 0,0 0 0 0 0,0 0 0 0 0,0 0 0 0 0,0-1 1 0 0,0 1-1 0 0,1 0 0 0 0,-1 0 0 0 0,0 0 0 0 0,0 0 0 0 0,0 0 0 0 0,0-1 1 0 0,0 1-1 0 0,0 0 0 0 0,0 0 0 0 0,0 0 0 0 0,1-1 0 0 0,-1 1 0 0 0,0 0 1 0 0,0 0-1 0 0,0 0 0 0 0,0 0 0 0 0,0-1 0 0 0,0 1 0 0 0,0 0 0 0 0,0 0 1 0 0,0 0-1 0 0,0-1 0 0 0,0 1 0 0 0,0 0 0 0 0,0 0 0 0 0,-1 0 0 0 0,1-1 0 0 0,0 1 1 0 0,0 0-1 0 0,0 0 0 0 0,8 3 65 0 0,15 2 951 0 0,-20-4-843 0 0,1 0 0 0 0,0-1 1 0 0,-1 1-1 0 0,1 1 0 0 0,0-1 0 0 0,-1 0 0 0 0,0 1 1 0 0,1 0-1 0 0,4 3 0 0 0,1 2 54 0 0,-1 1 0 0 0,1 0 0 0 0,-1 0 1 0 0,-1 1-1 0 0,0 0 0 0 0,0 0 0 0 0,0 1 0 0 0,5 12 0 0 0,-2-5 300 0 0,-5-9-363 0 0,0-1-1 0 0,-1 1 1 0 0,0 0-1 0 0,0 0 0 0 0,-1 0 1 0 0,0 0-1 0 0,0 0 0 0 0,-1 1 1 0 0,0 0-1 0 0,1 16 0 0 0,-1 0 114 0 0,0 0-1 0 0,6 25 0 0 0,-3-23 51 0 0,1 0-122 0 0,2 0-1 0 0,1-1 1 0 0,22 48 0 0 0,-17-44-46 0 0,-2 1 1 0 0,12 42-1 0 0,-17-35 50 0 0,3 46 0 0 0,-1-4 234 0 0,-3-37-190 0 0,1 71 0 0 0,-22 73 218 0 0,13-170-449 0 0,1 0 0 0 0,1 0 0 0 0,1 0 0 0 0,0-1 0 0 0,1 1 0 0 0,8 28 1 0 0,-5-18 51 0 0,-2 0 1 0 0,0-1 0 0 0,-2 1 0 0 0,-3 38 0 0 0,1-7 110 0 0,12 124 76 0 0,-11-179-293 0 0,-3 115 117 0 0,2-96-116 0 0,-2 0 0 0 0,-1 1-1 0 0,-8 25 1 0 0,-1 1 101 0 0,-9 70 1 0 0,7-26-14 0 0,12-76-87 0 0,2 0 1 0 0,1 0-1 0 0,0 0 0 0 0,1 0 0 0 0,3 21 1 0 0,2 36 12 0 0,-21 256 80 0 0,6-186-72 0 0,9-115 31 0 0,4 38-1 0 0,1 10 25 0 0,-5-39-70 0 0,0 13 45 0 0,-6 53-1 0 0,2-47-6 0 0,3-1-1 0 0,9 93 1 0 0,-2-61-14 0 0,-10 46-26 0 0,3-121-11 0 0,-2 1 0 0 0,-6 21 0 0 0,2-13 0 0 0,-39 114 385 0 0,9-30 123 0 0,29-80-359 0 0,1 0-1 0 0,1 0 0 0 0,2 1 1 0 0,-3 50-1 0 0,8-72-127 0 0,0 10 230 0 0,-3-13-132 0 0,-1-9-81 0 0,1 2-366 0 0,1 0 1 0 0,0 1-1 0 0,1-1 0 0 0,-1 0 0 0 0,1 0 1 0 0,0 0-1 0 0,0 0 0 0 0,1 1 0 0 0,-1-1 1 0 0,2-5-1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0:19.688"/>
    </inkml:context>
    <inkml:brush xml:id="br0">
      <inkml:brushProperty name="width" value="0.1" units="cm"/>
      <inkml:brushProperty name="height" value="0.1" units="cm"/>
      <inkml:brushProperty name="color" value="#F4F91B"/>
    </inkml:brush>
  </inkml:definitions>
  <inkml:trace contextRef="#ctx0" brushRef="#br0">16 87 3223 0 0,'-7'-11'93'0'0,"-1"-5"1167"0"0,8 15-1135 0 0,0 0 0 0 0,0 1 0 0 0,0-1 0 0 0,0 0 0 0 0,0 1 0 0 0,0-1 0 0 0,1 1 1 0 0,-1-1-1 0 0,0 0 0 0 0,1 1 0 0 0,-1-1 0 0 0,0 1 0 0 0,1-1 0 0 0,-1 1 0 0 0,0-1 0 0 0,1 1 0 0 0,-1-1 0 0 0,1 1 0 0 0,-1 0 0 0 0,1-1 0 0 0,-1 1 0 0 0,1-1 0 0 0,-1 1 0 0 0,1 0 0 0 0,-1 0 0 0 0,1-1 0 0 0,0 1 0 0 0,-1 0 0 0 0,2-1 0 0 0,5-2 350 0 0,14-6 564 0 0,0 1 0 0 0,0 0 1 0 0,41-8-1 0 0,-62 16-1005 0 0,1 0 0 0 0,0 0 0 0 0,-1 0 0 0 0,1 0-1 0 0,0 0 1 0 0,-1 0 0 0 0,1 0 0 0 0,0 0 0 0 0,-1 1-1 0 0,1-1 1 0 0,0 0 0 0 0,-1 0 0 0 0,1 1 0 0 0,-1-1-1 0 0,1 0 1 0 0,0 1 0 0 0,-1-1 0 0 0,1 0 0 0 0,-1 1-1 0 0,1-1 1 0 0,-1 1 0 0 0,1-1 0 0 0,-1 1 0 0 0,0-1-1 0 0,1 1 1 0 0,-1 0 0 0 0,1-1 0 0 0,-1 1 0 0 0,0-1-1 0 0,0 1 1 0 0,1 0 0 0 0,-1-1 0 0 0,0 1 0 0 0,0 0-1 0 0,0-1 1 0 0,0 1 0 0 0,0 0 0 0 0,0-1 0 0 0,0 1-1 0 0,0 0 1 0 0,0-1 0 0 0,0 1 0 0 0,0 1 0 0 0,-1 6 88 0 0,1 0 1 0 0,-2 0-1 0 0,-1 8 1 0 0,0-2 59 0 0,-2 19 55 0 0,3-23-99 0 0,1 0-1 0 0,0 0 1 0 0,0 0 0 0 0,1 0-1 0 0,1 11 1 0 0,0 1 3 0 0,-1 0 0 0 0,-1 0 1 0 0,-1 0-1 0 0,0 0 0 0 0,-9 32 0 0 0,5-26 21 0 0,1 0-1 0 0,-2 47 1 0 0,-1 129 526 0 0,11-160-616 0 0,13 76 1 0 0,-9-74-77 0 0,-3-25 66 0 0,0-1-1 0 0,2 0 0 0 0,0 0 1 0 0,13 27-1 0 0,39 88 56 0 0,-54-125-106 0 0,-1 0-1 0 0,1 0 0 0 0,2 18 0 0 0,2 7 32 0 0,-1-9 9 0 0,-2-1 0 0 0,-1 1 1 0 0,2 52-1 0 0,-5-47 5 0 0,3 4 52 0 0,2 0 0 0 0,12 45 1 0 0,-8-44-10 0 0,8 74 0 0 0,-17-61-22 0 0,-2 1 0 0 0,-8 50 0 0 0,1-13 17 0 0,4-34-72 0 0,4 1-1 0 0,9 91 0 0 0,-2-63-21 0 0,-2 87 0 0 0,-4-147 12 0 0,1 0 0 0 0,10 39 0 0 0,-7-35 2 0 0,4 37 0 0 0,-8-6 6 0 0,-7 62-1 0 0,0 11 6 0 0,4-80-25 0 0,1-29 0 0 0,1-1 0 0 0,0 1 0 0 0,7 40 0 0 0,-2-37 0 0 0,-2 1 0 0 0,0 0 0 0 0,-2 0 0 0 0,-1 0 0 0 0,-1 0 0 0 0,-1 0 0 0 0,-9 43 0 0 0,8-54 1 0 0,-37 231 62 0 0,32-178-63 0 0,-2 21 0 0 0,6-39 18 0 0,1-27-3 0 0,2-1 1 0 0,1 28-1 0 0,2-32-7 0 0,-1 0 0 0 0,-1 1 0 0 0,-1-1 0 0 0,0 0 0 0 0,-1 0 0 0 0,-1-1 0 0 0,-9 32 0 0 0,-11 14 110 0 0,19-56-105 0 0,0 0 1 0 0,0 0 0 0 0,-1 0 0 0 0,-9 10 0 0 0,8-10-13 0 0,0 0 1 0 0,1 1-1 0 0,-7 10 0 0 0,6-7-233 0 0,0 1-1 0 0,1-1 0 0 0,0 1 1 0 0,1 0-1 0 0,0 1 0 0 0,1-1 1 0 0,-3 23-1 0 0,4 2-818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02.141"/>
    </inkml:context>
    <inkml:brush xml:id="br0">
      <inkml:brushProperty name="width" value="0.1" units="cm"/>
      <inkml:brushProperty name="height" value="0.1" units="cm"/>
      <inkml:brushProperty name="color" value="#E71224"/>
    </inkml:brush>
  </inkml:definitions>
  <inkml:trace contextRef="#ctx0" brushRef="#br0">2033 158 1839 0 0,'21'-10'107'0'0,"-20"10"56"0"0,0-1 0 0 0,0 1 0 0 0,-1-1 1 0 0,1 0-1 0 0,0 1 0 0 0,0-1 0 0 0,0 0 0 0 0,-1 1 0 0 0,1-1 1 0 0,-1 0-1 0 0,1 0 0 0 0,0 0 0 0 0,-1 0 0 0 0,1 1 1 0 0,-1-1-1 0 0,0 0 0 0 0,1 0 0 0 0,-1 0 0 0 0,0 0 1 0 0,1-2-1 0 0,-3 2 88 0 0,0-1 0 0 0,-1 0 0 0 0,1 1 0 0 0,0 0-1 0 0,-1-1 1 0 0,1 1 0 0 0,0 0 0 0 0,-1 0 0 0 0,-3-1 0 0 0,3 1-46 0 0,-73-31 571 0 0,36 14 168 0 0,-2 1 0 0 0,-62-16 0 0 0,77 28-701 0 0,0 1-1 0 0,-1 1 1 0 0,1 1-1 0 0,-1 1 1 0 0,-54 7-1 0 0,-207 16 476 0 0,-14 2-195 0 0,-167 17 76 0 0,181-9-571 0 0,165-9-4203 0 0,43-6-493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0:51.249"/>
    </inkml:context>
    <inkml:brush xml:id="br0">
      <inkml:brushProperty name="width" value="0.1" units="cm"/>
      <inkml:brushProperty name="height" value="0.1" units="cm"/>
      <inkml:brushProperty name="color" value="#66CC00"/>
    </inkml:brush>
  </inkml:definitions>
  <inkml:trace contextRef="#ctx0" brushRef="#br0">17 6 2303 0 0,'0'-6'4104'0'0,"-2"8"-3828"0"0,-10 9 432 0 0,11-11-684 0 0,1 1-1 0 0,0-1 0 0 0,0 0 0 0 0,0 0 0 0 0,-1 1 0 0 0,1-1 1 0 0,0 0-1 0 0,0 0 0 0 0,0 1 0 0 0,0-1 0 0 0,0 0 0 0 0,0 1 0 0 0,-1-1 1 0 0,1 0-1 0 0,0 1 0 0 0,0-1 0 0 0,0 0 0 0 0,0 1 0 0 0,0-1 0 0 0,0 0 1 0 0,0 0-1 0 0,0 1 0 0 0,0-1 0 0 0,1 0 0 0 0,-1 1 0 0 0,0-1 0 0 0,0 0 1 0 0,0 1-1 0 0,0-1 0 0 0,0 0 0 0 0,0 1 0 0 0,1-1 0 0 0,-1 0 0 0 0,0 0 1 0 0,0 1-1 0 0,0-1 0 0 0,1 0 0 0 0,-1 0 0 0 0,0 0 0 0 0,0 1 0 0 0,1-1 1 0 0,-1 0-1 0 0,0 0 0 0 0,1 0 0 0 0,-1 0 0 0 0,0 1 0 0 0,2-1 166 0 0,0 0 0 0 0,0 1 0 0 0,0-1 0 0 0,-1 0-1 0 0,1 0 1 0 0,0 0 0 0 0,0 0 0 0 0,0 0-1 0 0,2-1 1 0 0,11 1 354 0 0,-4 1-328 0 0,0-1-1 0 0,0 1 1 0 0,14-3 0 0 0,-14 1-40 0 0,1 1 1 0 0,19 1-1 0 0,4 0 210 0 0,-28-1-227 0 0,0 0 0 0 0,0 0-1 0 0,14 2 1 0 0,131 30 1154 0 0,-141-30-1251 0 0,1 0-1 0 0,0-1 0 0 0,-1-1 0 0 0,1 0 1 0 0,0-1-1 0 0,11-1 0 0 0,29-2 228 0 0,-44 5-239 0 0,0 0 1 0 0,1 0 0 0 0,11 4-1 0 0,-11-3-31 0 0,-1 0 0 0 0,1-1-1 0 0,13 1 1 0 0,13 0 205 0 0,1 2 0 0 0,0 1-1 0 0,39 11 1 0 0,-61-13-207 0 0,13 4 49 0 0,-16-4-35 0 0,0 0-1 0 0,0-1 1 0 0,0-1-1 0 0,12 1 1 0 0,165 0 919 0 0,-188-2-949 0 0,94-3 267 0 0,-81 2-202 0 0,0 0 0 0 0,0 1 0 0 0,-1 1-1 0 0,1 0 1 0 0,21 5 0 0 0,-17-2-37 0 0,0 0-1 0 0,0 0 1 0 0,1-2-1 0 0,-1 0 0 0 0,1-1 1 0 0,23-2-1 0 0,138-8 101 0 0,75-4 64 0 0,-152 11-117 0 0,90-9 106 0 0,-173 9-181 0 0,0 1 0 0 0,21 2 0 0 0,121 28 0 0 0,-144-25 0 0 0,16 4 2 0 0,-13-3 14 0 0,1 0-1 0 0,-1-2 1 0 0,33 2-1 0 0,51-5 49 0 0,9 7-64 0 0,-107-7 0 0 0,0 0 0 0 0,0 0 0 0 0,-1 0 0 0 0,1-1 0 0 0,0 0 0 0 0,0 0 0 0 0,6-3 0 0 0,-6 2 0 0 0,1 0 0 0 0,0 1 0 0 0,0 0 0 0 0,7 0 0 0 0,38-5 64 0 0,-15 4-48 0 0,-29 0-10 0 0,0 2 0 0 0,0-1 0 0 0,1 1 0 0 0,-1 0 0 0 0,0 1 0 0 0,0 0 0 0 0,10 2 0 0 0,-13-2-6 0 0,0 0 0 0 0,0-1 0 0 0,0 1 0 0 0,1-1 0 0 0,-1 0 0 0 0,8-2 0 0 0,8 1 0 0 0,-1 1 0 0 0,5 0 0 0 0,37 4 0 0 0,83 12 158 0 0,-128-16-106 0 0,-1 0 1 0 0,1-2-1 0 0,-1 0 0 0 0,0-1 1 0 0,0 0-1 0 0,18-7 1 0 0,0 1-50 0 0,-33 9 0 0 0,0 0 0 0 0,-1-1 0 0 0,1 1-1 0 0,-1 0 1 0 0,1 0 0 0 0,-1 0 0 0 0,1-1-1 0 0,0 1 1 0 0,-1 0 0 0 0,1-1 0 0 0,-1 1 0 0 0,1 0-1 0 0,-1-1 1 0 0,1 1 0 0 0,-1-1 0 0 0,0 1 0 0 0,1-1-1 0 0,-1 1 1 0 0,0-1 0 0 0,1 1 0 0 0,-1-1-1 0 0,1 0 1 0 0,-10 5-929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0:54.558"/>
    </inkml:context>
    <inkml:brush xml:id="br0">
      <inkml:brushProperty name="width" value="0.1" units="cm"/>
      <inkml:brushProperty name="height" value="0.1" units="cm"/>
      <inkml:brushProperty name="color" value="#66CC00"/>
    </inkml:brush>
  </inkml:definitions>
  <inkml:trace contextRef="#ctx0" brushRef="#br0">51 6 1839 0 0,'-2'0'106'0'0,"0"1"-1"0"0,0-1 1 0 0,-1 1-1 0 0,1-1 1 0 0,0 1-1 0 0,0 0 1 0 0,0-1-1 0 0,0 1 1 0 0,0 0-1 0 0,0 0 1 0 0,0 1-1 0 0,0-1 1 0 0,1 0-1 0 0,-1 0 1 0 0,-2 4-1 0 0,-12 6 2159 0 0,39-20-509 0 0,-20 8-1539 0 0,1 0-1 0 0,-1 0 1 0 0,1 1-1 0 0,0-1 1 0 0,0 1 0 0 0,-1 0-1 0 0,1 0 1 0 0,0 0-1 0 0,0 0 1 0 0,4 2-1 0 0,-3-2 48 0 0,0 1-1 0 0,1-1 0 0 0,-1 0 0 0 0,8-1 1 0 0,13 3 446 0 0,-8 0-182 0 0,-16-1-458 0 0,-1-1 1 0 0,0 0 0 0 0,0 0-1 0 0,1 1 1 0 0,-1-1-1 0 0,0 1 1 0 0,0-1 0 0 0,0 1-1 0 0,0 0 1 0 0,0-1 0 0 0,0 1-1 0 0,0 0 1 0 0,2 1 0 0 0,-2-1-8 0 0,0 0 0 0 0,1 0 1 0 0,-1 0-1 0 0,1 0 0 0 0,-1 0 1 0 0,1 0-1 0 0,-1 0 1 0 0,1-1-1 0 0,1 2 0 0 0,5-1 134 0 0,-1 1 0 0 0,0 0 0 0 0,14 6 0 0 0,-18-7-117 0 0,0 0 1 0 0,1 0-1 0 0,-1 0 0 0 0,0-1 0 0 0,1 1 1 0 0,-1-1-1 0 0,1 0 0 0 0,5 0 0 0 0,22 2 522 0 0,-20 0-78 0 0,1 0 0 0 0,23 1 0 0 0,12 2 894 0 0,-35-3-1705 0 0,0-1-1 0 0,1 0 0 0 0,15-2 1 0 0,-2 0 529 0 0,-19 2-211 0 0,1 0-1 0 0,-1 0 1 0 0,0 1 0 0 0,0-1 0 0 0,9 5-1 0 0,-7-3 2 0 0,0-1 0 0 0,0 1 0 0 0,9 0-1 0 0,99 4 238 0 0,-107-8-234 0 0,1 0 0 0 0,-1-1 0 0 0,1 0 0 0 0,11-4 0 0 0,19-4 83 0 0,1 4-26 0 0,79-1-1 0 0,-45 0 25 0 0,0 1 16 0 0,-52 6-87 0 0,8 1 12 0 0,-1-2 1 0 0,40-6-1 0 0,-51 3 8 0 0,-1 2 0 0 0,1 1 1 0 0,-1 0-1 0 0,1 1 0 0 0,19 4 0 0 0,-32-4-52 0 0,-1 0 0 0 0,1 0 0 0 0,0-1 1 0 0,-1 0-1 0 0,1 0 0 0 0,0 0 0 0 0,-1-1 0 0 0,0 0 0 0 0,7-3 0 0 0,11-3 55 0 0,-16 7-57 0 0,0 0 1 0 0,0 0-1 0 0,-1 0 0 0 0,1 1 0 0 0,0 0 0 0 0,11 2 1 0 0,14 0-11 0 0,90 2 118 0 0,-110-5-116 0 0,1 0 0 0 0,21-5 0 0 0,-21 3 20 0 0,0 1 1 0 0,24-2 0 0 0,-18 5 36 0 0,39-3-54 0 0,-32 1-8 0 0,5 0 60 0 0,-7-3-43 0 0,44-1 1 0 0,-11 2 30 0 0,2 2-45 0 0,-17 8 0 0 0,56 3 0 0 0,-31 1 64 0 0,-48-14-64 0 0,-16 2 0 0 0,-1 1 0 0 0,0-1 0 0 0,1 1 0 0 0,-1 0 0 0 0,1 0 0 0 0,-1 0 0 0 0,7 1 0 0 0,9 2 0 0 0,0 0 0 0 0,29-1 0 0 0,10 1 0 0 0,-53-3 0 0 0,17 3 0 0 0,1-1 0 0 0,-1-1 0 0 0,39-3 0 0 0,-55 2 0 0 0,0 0 0 0 0,-1 0 0 0 0,1 0 0 0 0,0 1 0 0 0,6 1 0 0 0,20 2 0 0 0,66 5 0 0 0,-23-5 54 0 0,-55-4-45 0 0,-5 1-8 0 0,1-1-1 0 0,28-5 0 0 0,-24 2 0 0 0,0 1 0 0 0,1 1 0 0 0,27 3 0 0 0,-4-1 0 0 0,-2-4 123 0 0,-29 2-59 0 0,0 0 0 0 0,0 0 0 0 0,13 3 0 0 0,-9-1-88 0 0,-12-2 77 0 0,0 2 0 0 0,0-1-1 0 0,0 1 1 0 0,1-1 0 0 0,8 4 0 0 0,-13-4-65 0 0,0 1 0 0 0,-1-1 0 0 0,1 0 0 0 0,-1 1 0 0 0,1-1 0 0 0,-1 0 0 0 0,1 1 0 0 0,0-1 0 0 0,-1 1 0 0 0,1-1 0 0 0,-1 1 0 0 0,0-1 0 0 0,1 1 0 0 0,-1-1 0 0 0,1 1 0 0 0,-1 0 0 0 0,0-1 0 0 0,0 1 0 0 0,1-1-1 0 0,-1 2 2 0 0,0-1-52 0 0,0 0 1 0 0,0 1 0 0 0,0-1-1 0 0,0 0 1 0 0,0 0 0 0 0,0 1 0 0 0,-1-1-1 0 0,1 0 1 0 0,0 0 0 0 0,-1 1 0 0 0,1-1-1 0 0,-1 0 1 0 0,1 0 0 0 0,-2 2 0 0 0,-5 6-1802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1:34.566"/>
    </inkml:context>
    <inkml:brush xml:id="br0">
      <inkml:brushProperty name="width" value="0.1" units="cm"/>
      <inkml:brushProperty name="height" value="0.1" units="cm"/>
      <inkml:brushProperty name="color" value="#E71224"/>
    </inkml:brush>
  </inkml:definitions>
  <inkml:trace contextRef="#ctx0" brushRef="#br0">1 67 3567 0 0,'6'-13'1208'0'0,"8"4"-868"0"0,1 1-1 0 0,0 0 0 0 0,0 0 0 0 0,20-5 0 0 0,-34 12-316 0 0,1 0 90 0 0,-1 1 1 0 0,1-1-1 0 0,0 0 0 0 0,0 1 1 0 0,-1-1-1 0 0,1 1 1 0 0,0-1-1 0 0,0 1 0 0 0,0 0 1 0 0,0 0-1 0 0,0 0 1 0 0,-1 0-1 0 0,1 0 0 0 0,0 0 1 0 0,0 1-1 0 0,0-1 1 0 0,0 0-1 0 0,-1 1 0 0 0,1 0 1 0 0,0-1-1 0 0,0 1 1 0 0,-1 0-1 0 0,3 1 0 0 0,2 1 318 0 0,0 0 0 0 0,0-1-1 0 0,0 0 1 0 0,0-1-1 0 0,1 1 1 0 0,-1-1 0 0 0,7 0-1 0 0,-5 0-283 0 0,188 21 2205 0 0,-133-26-1912 0 0,-39 3-184 0 0,38-7 0 0 0,-39 4-4 0 0,41-1 0 0 0,32-2 67 0 0,-2 1 64 0 0,20 2-189 0 0,79-4 62 0 0,46 8 147 0 0,-82 13-222 0 0,-8 2-109 0 0,-134-14-30 0 0,-1-1-1 0 0,1-1 1 0 0,17-3-1 0 0,26-1 13 0 0,21-1 50 0 0,-1-1-20 0 0,-39 5-52 0 0,-30 1-19 0 0,1 0 1 0 0,-1 1 0 0 0,1 0 0 0 0,0 1 0 0 0,-1 0-1 0 0,12 3 1 0 0,7 2 59 0 0,0-1 0 0 0,1-1-1 0 0,56-1 1 0 0,-59-6 29 0 0,-23 2-91 0 0,1 0 0 0 0,-1 1 0 0 0,1-1 0 0 0,-1 1-1 0 0,1 0 1 0 0,-1 0 0 0 0,1 0 0 0 0,4 1 0 0 0,-8-1-14 0 0,0 0-1 0 0,1 0 1 0 0,-1 1-1 0 0,0-1 1 0 0,0 0 0 0 0,0 0-1 0 0,1 0 1 0 0,-1 0 0 0 0,0 0-1 0 0,0 1 1 0 0,0-1-1 0 0,0 0 1 0 0,1 0 0 0 0,-1 0-1 0 0,0 0 1 0 0,0 1 0 0 0,0-1-1 0 0,0 0 1 0 0,0 0-1 0 0,0 0 1 0 0,0 1 0 0 0,1-1-1 0 0,-1 0 1 0 0,0 0 0 0 0,0 1-1 0 0,0-1 1 0 0,0 0-1 0 0,0 0 1 0 0,0 0 0 0 0,0 1-1 0 0,0-1 1 0 0,0 0 0 0 0,0 0-1 0 0,0 1 1 0 0,0-1-1 0 0,-1 0 1 0 0,1 0 0 0 0,0 0-1 0 0,0 1 1 0 0,0-1 0 0 0,0 0-1 0 0,0 0 1 0 0,0 0-1 0 0,0 1 1 0 0,-1-1 0 0 0,1 0-1 0 0,0 0 1 0 0,0 0 0 0 0,0 0-1 0 0,-1 1 1 0 0,-4 6-132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1:37.826"/>
    </inkml:context>
    <inkml:brush xml:id="br0">
      <inkml:brushProperty name="width" value="0.1" units="cm"/>
      <inkml:brushProperty name="height" value="0.1" units="cm"/>
      <inkml:brushProperty name="color" value="#E71224"/>
    </inkml:brush>
  </inkml:definitions>
  <inkml:trace contextRef="#ctx0" brushRef="#br0">2 72 511 0 0,'-1'0'46'0'0,"1"0"-1"0"0,0-10 4266 0 0,1 18-2865 0 0,-1-7-1406 0 0,0 0-1 0 0,0 0 0 0 0,0 0 0 0 0,1-1 0 0 0,-1 1 0 0 0,0 0 0 0 0,1 0 0 0 0,-1-1 1 0 0,0 1-1 0 0,1 0 0 0 0,-1 0 0 0 0,1-1 0 0 0,-1 1 0 0 0,1-1 0 0 0,0 1 1 0 0,-1 0-1 0 0,1-1 0 0 0,0 1 0 0 0,-1-1 0 0 0,1 1 0 0 0,0-1 0 0 0,-1 0 0 0 0,1 1 1 0 0,0-1-1 0 0,0 0 0 0 0,0 1 0 0 0,-1-1 0 0 0,1 0 0 0 0,0 0 0 0 0,0 0 1 0 0,0 0-1 0 0,1 0 0 0 0,28 0 1337 0 0,-18-2-894 0 0,-1-1 0 0 0,1 0 0 0 0,-1 0 0 0 0,0-2 0 0 0,14-6 0 0 0,-11 5 128 0 0,-1 0 1 0 0,26-7-1 0 0,-21 10-422 0 0,1 1 0 0 0,22 0 0 0 0,-25 2-112 0 0,-1-1 1 0 0,1 0-1 0 0,-1-1 0 0 0,18-5 0 0 0,-16 2 24 0 0,0 1 0 0 0,1 1 0 0 0,0 1 0 0 0,-1 0 0 0 0,1 2 0 0 0,27 1 0 0 0,-26 2 120 0 0,34 11 0 0 0,-3-1-50 0 0,8 3 121 0 0,-42-11-179 0 0,0 0-1 0 0,24 4 1 0 0,-32-8-56 0 0,-6 0-47 0 0,-1-1 0 0 0,0 0 1 0 0,0 1-1 0 0,0-1 0 0 0,1 0 0 0 0,-1 0 1 0 0,0 0-1 0 0,0 0 0 0 0,0 0 0 0 0,1 0 1 0 0,-1-1-1 0 0,2 1 0 0 0,1 0 14 0 0,0 0 0 0 0,0 0 0 0 0,0 1 0 0 0,-1-1 0 0 0,1 1 0 0 0,0 0 0 0 0,6 3 0 0 0,3 0 17 0 0,4 0 3 0 0,1-1 0 0 0,-1-1-1 0 0,1 0 1 0 0,-1-1 0 0 0,1-1-1 0 0,-1-1 1 0 0,30-5 0 0 0,-13 2 483 0 0,0 2 0 0 0,0 1 1 0 0,0 1-1 0 0,45 7 1 0 0,-18-1-813 0 0,-13-5-149 0 0,-30-1 129 0 0,0 1-1 0 0,0 0 1 0 0,0 2-1 0 0,20 4 0 0 0,-14 3 307 0 0,-20-8 0 0 0,1 0 0 0 0,-1 0 0 0 0,1 0 0 0 0,-1-1 0 0 0,1 0 0 0 0,0 0 0 0 0,7 1 0 0 0,-12-2 0 0 0,33 0 32 0 0,36 4 0 0 0,-15-3-21 0 0,-24-2 5 0 0,-22 0-12 0 0,0 0-1 0 0,-1 1 0 0 0,1 0 1 0 0,0 1-1 0 0,-1-1 1 0 0,1 1-1 0 0,0 1 0 0 0,-1 0 1 0 0,0 0-1 0 0,10 4 0 0 0,1 1 10 0 0,0 0 0 0 0,1 0 1 0 0,21 3-1 0 0,-38-10-12 0 0,10 2 14 0 0,1 0 1 0 0,0-1 0 0 0,0-1 0 0 0,0 0 0 0 0,0-1 0 0 0,14-2-1 0 0,31-1 67 0 0,-32 3-9 0 0,0 0 0 0 0,-1-2 1 0 0,39-8-1 0 0,-63 10-94 0 0,-1 1-1 0 0,1 0 1 0 0,0 0-1 0 0,0 0 1 0 0,-1-1 0 0 0,1 1-1 0 0,0 0 1 0 0,0 0 0 0 0,0 0-1 0 0,-1 0 1 0 0,1 0 0 0 0,0 0-1 0 0,0 1 1 0 0,-1-1-1 0 0,1 0 1 0 0,0 0 0 0 0,0 1-1 0 0,-1-1 1 0 0,1 0 0 0 0,0 1-1 0 0,-1-1 1 0 0,1 0 0 0 0,0 1-1 0 0,-1-1 1 0 0,1 1 0 0 0,0-1-1 0 0,-1 1 1 0 0,1 0-1 0 0,-1-1 1 0 0,1 1 0 0 0,-1 0-1 0 0,1-1 1 0 0,-1 1 0 0 0,0 0-1 0 0,1-1 1 0 0,-1 1 0 0 0,0 0-1 0 0,0 0 1 0 0,1-1-1 0 0,-1 1 1 0 0,0 0 0 0 0,0 0-1 0 0,0-1 1 0 0,0 1 0 0 0,0 0-1 0 0,0 0 1 0 0,0 0 0 0 0,0 1-1 0 0,0 2-654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2:30.542"/>
    </inkml:context>
    <inkml:brush xml:id="br0">
      <inkml:brushProperty name="width" value="0.1" units="cm"/>
      <inkml:brushProperty name="height" value="0.1" units="cm"/>
      <inkml:brushProperty name="color" value="#F4F91B"/>
    </inkml:brush>
  </inkml:definitions>
  <inkml:trace contextRef="#ctx0" brushRef="#br0">642 54 367 0 0,'0'-2'95'0'0,"0"0"-1"0"0,0 0 0 0 0,1 0 0 0 0,-1 0 1 0 0,1 0-1 0 0,0 0 0 0 0,-1 0 0 0 0,1 0 0 0 0,0 0 1 0 0,0 0-1 0 0,0 0 0 0 0,1 1 0 0 0,-1-1 1 0 0,3-3-1 0 0,-1-16 4827 0 0,-4 21-4845 0 0,1 1-1 0 0,-1 0 1 0 0,1-1 0 0 0,-1 1 0 0 0,1 0-1 0 0,0 0 1 0 0,-1-1 0 0 0,1 1-1 0 0,0 0 1 0 0,0 0 0 0 0,0-1 0 0 0,-1 1-1 0 0,1 0 1 0 0,0 0 0 0 0,0 0 0 0 0,0-1-1 0 0,0 2 1 0 0,1-1-22 0 0,-1-1-1 0 0,0 1 1 0 0,0-1-1 0 0,0 1 1 0 0,0-1-1 0 0,0 1 1 0 0,0-1 0 0 0,0 1-1 0 0,0 0 1 0 0,-1-1-1 0 0,1 1 1 0 0,0-1-1 0 0,0 1 1 0 0,0-1 0 0 0,-1 1-1 0 0,1-1 1 0 0,0 1-1 0 0,0-1 1 0 0,-1 0-1 0 0,1 1 1 0 0,0-1 0 0 0,-1 1-1 0 0,1-1 1 0 0,-1 0-1 0 0,1 1 1 0 0,-1 0-1 0 0,-3 1 168 0 0,1 1-1 0 0,-1-1 0 0 0,1 1 1 0 0,-1 0-1 0 0,-3 6 1 0 0,3-5-154 0 0,0 0 1 0 0,0 0-1 0 0,0-1 1 0 0,-7 6-1 0 0,3-6 179 0 0,1 0-1 0 0,-1 0 0 0 0,-8 3 0 0 0,10-5-28 0 0,0 1 0 0 0,1 0-1 0 0,-1 0 1 0 0,0 0 0 0 0,1 1 0 0 0,0 0-1 0 0,-8 6 1 0 0,8-6-184 0 0,1 0 0 0 0,-1 1 0 0 0,0-1 0 0 0,0-1 0 0 0,0 1 0 0 0,-1-1 0 0 0,1 0 0 0 0,0 0 1 0 0,-1 0-1 0 0,0-1 0 0 0,1 0 0 0 0,-1 0 0 0 0,0-1 0 0 0,-7 1 0 0 0,-1-1 172 0 0,12 1-180 0 0,-1-1 0 0 0,1 0-1 0 0,0 0 1 0 0,-1 0 0 0 0,1 0 0 0 0,-1-1-1 0 0,1 1 1 0 0,0-1 0 0 0,0 1 0 0 0,-1-1 0 0 0,1 0-1 0 0,0 0 1 0 0,0 0 0 0 0,0 0 0 0 0,0 0 0 0 0,0 0-1 0 0,0 0 1 0 0,-4-4 0 0 0,-9-9 91 0 0,12 11-85 0 0,-1 0 0 0 0,1 0-1 0 0,0 1 1 0 0,-1-1-1 0 0,0 1 1 0 0,1-1 0 0 0,-1 1-1 0 0,0 0 1 0 0,0 0 0 0 0,-7-1-1 0 0,-26-5 5 0 0,23 5-24 0 0,1 1 1 0 0,-1-2-1 0 0,-18-7 0 0 0,25 7-2 0 0,-1 1-1 0 0,1-1 1 0 0,-1 2-1 0 0,1-1 1 0 0,-1 1-1 0 0,0 0 1 0 0,0 1 0 0 0,0 0-1 0 0,0 0 1 0 0,0 1-1 0 0,0 0 1 0 0,-1 0-1 0 0,1 1 1 0 0,-12 2-1 0 0,10 0-8 0 0,8-3 0 0 0,-1 1 0 0 0,0-1 0 0 0,0 1 0 0 0,0 0 0 0 0,1 0 0 0 0,-1 0 0 0 0,0 0 0 0 0,1 0 0 0 0,-1 1 0 0 0,1-1 0 0 0,-1 1 0 0 0,1-1 0 0 0,0 1 0 0 0,0 0 0 0 0,0 0 0 0 0,0 0 0 0 0,-3 4 0 0 0,6-5 4 0 0,-1-1-1 0 0,0 1 1 0 0,1 0-1 0 0,-1 0 1 0 0,1-1 0 0 0,0 1-1 0 0,-1 0 1 0 0,1-1-1 0 0,-1 1 1 0 0,1-1-1 0 0,0 1 1 0 0,0-1-1 0 0,-1 1 1 0 0,1-1 0 0 0,0 1-1 0 0,0-1 1 0 0,-1 0-1 0 0,1 1 1 0 0,0-1-1 0 0,1 0 1 0 0,17 4 103 0 0,0-2 0 0 0,35 1 0 0 0,141-20 397 0 0,-87 5-337 0 0,-31 6-8 0 0,48-5 55 0 0,-71 6-62 0 0,61 2-1 0 0,-113 3-150 0 0,18 2 80 0 0,1 0-1 0 0,24 5 0 0 0,-32-3-27 0 0,0-2 0 0 0,1 0 0 0 0,-1 0 0 0 0,1-2 0 0 0,-1 1-1 0 0,1-2 1 0 0,24-3 0 0 0,-37 4-80 0 0,20-3 578 0 0,-14 8-1304 0 0,-8 6-3980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2:41.420"/>
    </inkml:context>
    <inkml:brush xml:id="br0">
      <inkml:brushProperty name="width" value="0.1" units="cm"/>
      <inkml:brushProperty name="height" value="0.1" units="cm"/>
      <inkml:brushProperty name="color" value="#F4F91B"/>
    </inkml:brush>
  </inkml:definitions>
  <inkml:trace contextRef="#ctx0" brushRef="#br0">0 0 431 0 0,'0'2'0'0'0,"0"0"0"0"0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2:42.635"/>
    </inkml:context>
    <inkml:brush xml:id="br0">
      <inkml:brushProperty name="width" value="0.1" units="cm"/>
      <inkml:brushProperty name="height" value="0.1" units="cm"/>
      <inkml:brushProperty name="color" value="#F4F91B"/>
    </inkml:brush>
  </inkml:definitions>
  <inkml:trace contextRef="#ctx0" brushRef="#br0">471 8 1839 0 0,'0'-1'143'0'0,"-1"1"-1"0"0,1-1 0 0 0,-1 1 0 0 0,0-1 0 0 0,1 1 0 0 0,-1-1 0 0 0,0 1 0 0 0,0-1 0 0 0,1 1 0 0 0,-1-1 1 0 0,0 1-1 0 0,0 0 0 0 0,0 0 0 0 0,1-1 0 0 0,-1 1 0 0 0,0 0 0 0 0,0 0 0 0 0,0 0 0 0 0,0 0 1 0 0,0 0-1 0 0,0 0 0 0 0,1 0 0 0 0,-1 0 0 0 0,0 0 0 0 0,0 1 0 0 0,0-1 0 0 0,0 0 0 0 0,1 0 0 0 0,-1 1 1 0 0,0-1-1 0 0,0 0 0 0 0,0 1 0 0 0,1-1 0 0 0,-1 1 0 0 0,-1 1 0 0 0,-4 1-291 0 0,3-1 337 0 0,-1-1 0 0 0,0 1 0 0 0,0-1-1 0 0,0 1 1 0 0,0-1 0 0 0,0 0 0 0 0,0 0 0 0 0,0-1 0 0 0,0 1-1 0 0,0-1 1 0 0,0 0 0 0 0,0 0 0 0 0,0-1 0 0 0,0 1 0 0 0,0-1 0 0 0,-6-1-1 0 0,9 2-164 0 0,1 0 0 0 0,0 0 0 0 0,0 0 0 0 0,0 0 0 0 0,0-1 0 0 0,0 1 0 0 0,-1 0 0 0 0,1 0 0 0 0,0 0 0 0 0,0 0 0 0 0,0 0 0 0 0,0 0 0 0 0,0 0 0 0 0,0 0 0 0 0,-1 0 0 0 0,1 0 0 0 0,0-1 0 0 0,0 1 0 0 0,0 0 0 0 0,0 0 0 0 0,0 0 0 0 0,0 0 0 0 0,0 0 0 0 0,0-1 0 0 0,0 1 0 0 0,0 0 0 0 0,0 0 0 0 0,0 0 0 0 0,0 0 0 0 0,0 0 0 0 0,0-1 0 0 0,0 1 0 0 0,0 0 0 0 0,0 0 0 0 0,0 0 0 0 0,0 0 0 0 0,0 0 0 0 0,0-1 0 0 0,0 1 0 0 0,0 0 0 0 0,0 0 0 0 0,0 0 0 0 0,0 0 0 0 0,0 0 0 0 0,0-1 0 0 0,8-4 442 0 0,12-1 44 0 0,-15 5-342 0 0,0 1-1 0 0,0 1 1 0 0,0-1-1 0 0,1 1 0 0 0,-1-1 1 0 0,0 1-1 0 0,0 1 0 0 0,0-1 1 0 0,8 5-1 0 0,-4-3-63 0 0,0-1 0 0 0,0 0 0 0 0,0 0 0 0 0,0 0 0 0 0,1-1 0 0 0,-1-1 0 0 0,11 0 0 0 0,38-5 529 0 0,-43 3-400 0 0,0 1-1 0 0,0 0 1 0 0,17 1 0 0 0,-26 1-163 0 0,2-1 42 0 0,0 1-1 0 0,1 0 1 0 0,-1 1-1 0 0,14 4 0 0 0,-15-4-71 0 0,0 0 0 0 0,0-1 0 0 0,0 0 0 0 0,0-1-1 0 0,0 1 1 0 0,11-2 0 0 0,-9 1 5 0 0,0 0 0 0 0,1 0-1 0 0,8 2 1 0 0,65 19 143 0 0,-58-13-93 0 0,0-2-1 0 0,0-1 0 0 0,1 0 0 0 0,33 0 0 0 0,67 2-29 0 0,-114-6-51 0 0,-1-1 0 0 0,19-3 1 0 0,8 0 10 0 0,-32 3-14 0 0,0 0 0 0 0,0-1 0 0 0,1 0 0 0 0,-1 0-1 0 0,0 0 1 0 0,0-1 0 0 0,0 0 0 0 0,-1 0 0 0 0,1-1 0 0 0,0 1 0 0 0,-1-1-1 0 0,7-5 1 0 0,11-3 76 0 0,-22 9-22 0 0,0 2-8 0 0,-2-4 175 0 0,7 4-169 0 0,0 2-37 0 0,-5-1-24 0 0,-1-1 0 0 0,0 0-1 0 0,1 0 1 0 0,-1 0 0 0 0,0 0 0 0 0,0 0 0 0 0,1 1-1 0 0,-1-1 1 0 0,0 0 0 0 0,1 0 0 0 0,-1 0-1 0 0,0 0 1 0 0,1 0 0 0 0,-1 0 0 0 0,0 0 0 0 0,1 0-1 0 0,-1 0 1 0 0,0 0 0 0 0,1 0 0 0 0,-1 0 0 0 0,0 0-1 0 0,1-1 1 0 0,-1 1 0 0 0,0 0 0 0 0,0 0-1 0 0,1 0 1 0 0,-1 0 0 0 0,0 0 0 0 0,1-1 0 0 0,-1 1-1 0 0,0 0 1 0 0,0 0 0 0 0,1 0 0 0 0,-1-1-1 0 0,0 1 1 0 0,-45 3 63 0 0,-21 3-64 0 0,-134 14 0 0 0,169-15 11 0 0,1-2 0 0 0,-1-1-1 0 0,1-1 1 0 0,-1-2 0 0 0,-53-7-1 0 0,36 0-10 0 0,24 5 0 0 0,-37-11 0 0 0,44 10 0 0 0,0 2 0 0 0,0-1 0 0 0,0 2 0 0 0,-23 0 0 0 0,-6 0 0 0 0,-142 1 0 0 0,83 2 0 0 0,31-5-115 0 0,-32 1-322 0 0,92 3 351 0 0,1 0 0 0 0,-1 1 0 0 0,1 1 0 0 0,0 0 0 0 0,-24 9 0 0 0,26-7-550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2:45.121"/>
    </inkml:context>
    <inkml:brush xml:id="br0">
      <inkml:brushProperty name="width" value="0.1" units="cm"/>
      <inkml:brushProperty name="height" value="0.1" units="cm"/>
      <inkml:brushProperty name="color" value="#F4F91B"/>
    </inkml:brush>
  </inkml:definitions>
  <inkml:trace contextRef="#ctx0" brushRef="#br0">1643 41 3223 0 0,'5'-21'243'0'0,"-4"20"-107"0"0,-1 0 0 0 0,0 0 1 0 0,0 0-1 0 0,0 1 0 0 0,1-1 1 0 0,-1 0-1 0 0,0 0 0 0 0,0 0 1 0 0,0 0-1 0 0,0 0 0 0 0,0 0 1 0 0,-1 1-1 0 0,1-1 0 0 0,0 0 1 0 0,0 0-1 0 0,0 0 0 0 0,-1 0 1 0 0,1 0-1 0 0,0 1 0 0 0,-2-2 1 0 0,-26 7 2915 0 0,-11 5-2836 0 0,-70 28 1 0 0,44-14 184 0 0,12-4 228 0 0,-54 16 366 0 0,92-33-895 0 0,0 0 0 0 0,0 0 0 0 0,0-2 0 0 0,0 1 0 0 0,-22-3 0 0 0,-112-9 2226 0 0,145 10-2281 0 0,-1-1 1 0 0,0-1 0 0 0,1 1 0 0 0,-8-4 0 0 0,-16-4 135 0 0,-27 1 144 0 0,-58 0 0 0 0,67 6-271 0 0,-80-8 10 0 0,18 3-32 0 0,-113-21 0 0 0,193 24-32 0 0,-1 1 0 0 0,0 1 0 0 0,-41 2 0 0 0,-13 10 64 0 0,73-10-56 0 0,2 0 27 0 0,20 5-14 0 0,26 6 7 0 0,1-2 0 0 0,0-1-1 0 0,0-2 1 0 0,53 1 0 0 0,266 11 631 0 0,-189-23 855 0 0,-36 1-2770 0 0,204 7 1438 0 0,-293-5-126 0 0,-1-2 0 0 0,-1-2 0 0 0,51-14 0 0 0,-72 15-16 0 0,-12 4-35 0 0,0-1 0 0 0,0 1 1 0 0,11 0-1 0 0,-20 1-3 0 0,0 0 0 0 0,0 0-1 0 0,1 0 1 0 0,-1 0 0 0 0,0 0 0 0 0,1 0 0 0 0,-1 1 0 0 0,0-1 0 0 0,0 0-1 0 0,1 0 1 0 0,-1 0 0 0 0,0 0 0 0 0,0 0 0 0 0,1 0 0 0 0,-1 0 0 0 0,0 1-1 0 0,0-1 1 0 0,1 0 0 0 0,-1 0 0 0 0,0 0 0 0 0,0 1 0 0 0,0-1 0 0 0,1 0-1 0 0,-1 0 1 0 0,0 1 0 0 0,0-1 0 0 0,0 0 0 0 0,0 0 0 0 0,0 1 0 0 0,0-1-1 0 0,0 0 1 0 0,1 0 0 0 0,-1 1 0 0 0,0-1 0 0 0,0 0 0 0 0,0 1 0 0 0,0-1-1 0 0,0 0 1 0 0,0 0 0 0 0,0 1 0 0 0,0-1 0 0 0,0 0 0 0 0,0 1 0 0 0,-1-1-1 0 0,-4 13-1392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3:11.89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1134 156 1839 261531 47597,'1'0'176'0'0,"1"-2"-176"0"0,1 1 328 0 0,0-1 432 0 0,0 0-376 0 0,-1 1-312 0 0,0-2-72 0 0,0 1 0 0 0,0-2 0 0 0,0 0 80 0 0,0 0 0 0 0,-1-1 176 0 0,1-1 32 0 0,-1 1 0 0 0,0 0 376 0 0,0 0-280 0 0,0 1 0 0 0,-1 1 0 0 0,-1 0-56 0 0,0 2-8 0 0,-1 0 0 0 0,0 0 0 0 0,-1 2-128 0 0,-1-1-32 0 0,1 1-8 0 0,-1 0 0 0 0,0 0-16 0 0,-1-1 0 0 0,1 1 0 0 0,0-1 0 0 0,0 0 72 0 0,0 0 16 0 0,1-1 0 0 0,-1 0 0 0 0,1 0-24 0 0,0 0 0 0 0,0-1 0 0 0,-1 0 168 0 0,-1-1-48 0 0,-1-1-160 0 0,0 0 16 0 0,1 1 0 0 0,0 0 0 0 0,0 0 0 0 0,-1 1-16 0 0,1-1 0 0 0,-1 1 0 0 0,-2 0 152 0 0,-1 0-168 0 0,-2-1 0 0 0,0 1 0 0 0,-1-1 16 0 0,-1 1 8 0 0,0 1 0 0 0,-1-1 0 0 0,-1 1 0 0 0,-1-1 0 0 0,-1 1 0 0 0,-4 1 152 0 0,0 0-176 0 0,-1 0 0 0 0,-1 1 168 0 0,0 0-136 0 0,2 1 0 0 0,0-2 160 0 0,1 0-176 0 0,1 0 0 0 0,2-1 0 0 0,2 0-32 0 0,1-1-16 0 0,1 0 0 0 0,-1 0 0 0 0,2-1-24 0 0,-1 1-8 0 0,1 0 0 0 0,0-1 0 0 0,0 1-16 0 0,0-1-64 0 0,0 0 96 0 0,0 0-32 0 0,1 1-64 0 0,-1 0 80 0 0,1-1-80 0 0,0 1 80 0 0,-1 0-80 0 0,0 0 80 0 0,-1 0-80 0 0,-1 2 80 0 0,0 0-80 0 0,-1 0 80 0 0,0 2-80 0 0,0-1 80 0 0,0 1-80 0 0,0 1 0 0 0,2-1 0 0 0,0 0 64 0 0,1-1-64 0 0,0 1 0 0 0,1-1 0 0 0,1 0 0 0 0,-1 0 0 0 0,0 0 0 0 0,0 1 64 0 0,-1-1-64 0 0,1 1 0 0 0,0-1 0 0 0,0 0 0 0 0,1 0 0 0 0,0-1 0 0 0,0 0 0 0 0,1 0 64 0 0,0-1-64 0 0,1 1 0 0 0,1 1 72 0 0,1 0-72 0 0,1 0 0 0 0,0 0 64 0 0,2 1-64 0 0,0-1 0 0 0,0 1 0 0 0,0 0 0 0 0,1 1 0 0 0,1-1 64 0 0,0 1-64 0 0,0 0 0 0 0,1 0 0 0 0,1 0 0 0 0,0 0 0 0 0,1 0 0 0 0,1 0 0 0 0,1 0 64 0 0,0 1-64 0 0,1 0 0 0 0,1-1 64 0 0,0 1-64 0 0,2 0 64 0 0,1 1-64 0 0,1 1 80 0 0,4 1 0 0 0,3 1-80 0 0,0 0 80 0 0,0 0-80 0 0,0-1 128 0 0,-1-1-32 0 0,0 1 0 0 0,2-2 96 0 0,0 0-104 0 0,2 0 0 0 0,0-2 0 0 0,0 0-16 0 0,1-1 0 0 0,0 0 0 0 0,0-1 0 0 0,0 0-8 0 0,-1-1 0 0 0,-1 1 0 0 0,-1-1 0 0 0,1 1-64 0 0,-1-1 96 0 0,2 0-96 0 0,0 0 96 0 0,1 0-32 0 0,4 1 32 0 0,2-2-32 0 0,0 1-64 0 0,-2 0 96 0 0,1 0-96 0 0,3-1 96 0 0,7 1-32 0 0,5-2 0 0 0,0 1-64 0 0,-3 0 72 0 0,-5 1-72 0 0,-5 1 0 0 0,-5 0 64 0 0,-3 1-64 0 0,-3 0 0 0 0,-2-1 0 0 0,0 0 0 0 0,-1 0 0 0 0,1-1 64 0 0,-1 1-64 0 0,1-1 64 0 0,-1 0-64 0 0,1 1 64 0 0,0-1-64 0 0,-1 1 0 0 0,0 0 0 0 0,0 0 0 0 0,-2 0 0 0 0,3 0 0 0 0,1 0 0 0 0,-1 0 0 0 0,0 0 0 0 0,-1 1 0 0 0,-2-1 0 0 0,-2 2 0 0 0,-3 0 0 0 0,-2 0 0 0 0,-1-1 0 0 0,-1 1 0 0 0,-2-1 0 0 0,-1 0 0 0 0,0-1 72 0 0,-3 0 24 0 0,-1-2-96 0 0,-1 0 152 0 0,-2 0-24 0 0,-1-1-8 0 0,-3-1 96 0 0,-6 1-40 0 0,-1 0-88 0 0,-1 0-24 0 0,0 1-64 0 0,1 1 96 0 0,-1-1-32 0 0,0 1-64 0 0,0 0 0 0 0,-1 1 0 0 0,-1-1 64 0 0,0 1-64 0 0,-1-1 0 0 0,0-1 0 0 0,-1-1 0 0 0,-1 0 0 0 0,-1-1 64 0 0,0 0-64 0 0,-1 0 0 0 0,0 0 0 0 0,1-1 0 0 0,1 1 0 0 0,1 0 0 0 0,1-1 0 0 0,-1 0 0 0 0,2-1 0 0 0,-1 1 0 0 0,2 0 0 0 0,0 0 0 0 0,0 1 64 0 0,0 0-64 0 0,-1 0 0 0 0,-3-1 0 0 0,-3-1 0 0 0,0 0 0 0 0,2 0 0 0 0,3-1 0 0 0,2 1 0 0 0,3 0 0 0 0,0 1 0 0 0,1-1 0 0 0,-1 1 0 0 0,-1 1 0 0 0,1 0 0 0 0,0 1 0 0 0,0 1 0 0 0,0 0 0 0 0,2 1 0 0 0,0-1 0 0 0,1 1 0 0 0,1 0 0 0 0,0 0 0 0 0,0 0 0 0 0,1 0 0 0 0,0 0 0 0 0,1 0 0 0 0,-1 0 0 0 0,1 0 0 0 0,0 1 0 0 0,2 0 0 0 0,0-1 0 0 0,3 1 0 0 0,1 0 0 0 0,1-1 0 0 0,2 2 0 0 0,1-1 0 0 0,1 0 0 0 0,2-1 0 0 0,0 2 0 0 0,1-1 0 0 0,4 3 0 0 0,1 1 0 0 0,2 0 0 0 0,2 0 0 0 0,1-1 0 0 0,3 1 0 0 0,2-1 0 0 0,0 0 0 0 0,4 0 0 0 0,2-1 0 0 0,2 0 0 0 0,-1-2 0 0 0,0 0 0 0 0,1 0 0 0 0,-1-1 0 0 0,0-1 0 0 0,0 1 0 0 0,4 0 0 0 0,-1 0 0 0 0,1 0 0 0 0,-3 1 0 0 0,-3 0 0 0 0,-1 0 0 0 0,-2 1 0 0 0,0 1 0 0 0,-1 0 0 0 0,2 1 0 0 0,5 1 0 0 0,1-1 0 0 0,0 1 0 0 0,-2-1 0 0 0,-2 0 0 0 0,-1-1 0 0 0,0 0 0 0 0,-2-1 0 0 0,0 0 0 0 0,0 0 0 0 0,-2 0 0 0 0,-2 0 0 0 0,-1-1 0 0 0,-1 0 0 0 0,-2 0 0 0 0,-1-1 0 0 0,-1-1 0 0 0,-2 0 0 0 0,-1 0 0 0 0,-1-1 64 0 0,-1 0-64 0 0,-2 0 0 0 0,0 0 0 0 0,-1 0 0 0 0,-2-1 0 0 0,0 0 0 0 0,-2 0 64 0 0,-2 0-64 0 0,0-1 64 0 0,-1 1-64 0 0,-1-1 64 0 0,-3-2 0 0 0,-1 1-64 0 0,-2-1 0 0 0,-1 1 64 0 0,-2 0-64 0 0,0 0 0 0 0,-2 1 0 0 0,-2 0 64 0 0,0 1-64 0 0,0 0 0 0 0,-2 0 0 0 0,0 1 64 0 0,0 0-64 0 0,-2-1 0 0 0,0 1 0 0 0,0 0 0 0 0,-1 0 64 0 0,-1 1-64 0 0,0 0 0 0 0,-6 0 0 0 0,-3 1 0 0 0,1 0 0 0 0,0 1 0 0 0,1 1 0 0 0,2 0 0 0 0,1 0 0 0 0,1 0 0 0 0,0-1 0 0 0,2-1 0 0 0,0 0 0 0 0,1-1 0 0 0,2 0 0 0 0,1 0 0 0 0,1 0 0 0 0,2 0 0 0 0,1 0 0 0 0,1 1 0 0 0,1-1 0 0 0,0 0 0 0 0,1 0 0 0 0,0 0 0 0 0,0-1 0 0 0,3 1 64 0 0,0-1-64 0 0,3 1 0 0 0,1-1 0 0 0,2 0 0 0 0,1 0 0 0 0,2-1 0 0 0,1 1 0 0 0,1 0 0 0 0,1 1 0 0 0,0 0 0 0 0,1 1 0 0 0,0-1 0 0 0,2 2 0 0 0,0-1 0 0 0,2 1 0 0 0,2 1 0 0 0,2 0 0 0 0,1 0 0 0 0,2 1 0 0 0,0 0 0 0 0,1 0 0 0 0,1 0 0 0 0,1 1 0 0 0,-1 0 0 0 0,2 0 0 0 0,-1-2 0 0 0,1 1 0 0 0,1-1 0 0 0,1-1 0 0 0,1 0 0 0 0,2 0 0 0 0,1-1 0 0 0,1-1 0 0 0,1 1 0 0 0,1-2 0 0 0,2 0 0 0 0,1 0 0 0 0,0 0 0 0 0,1-1 0 0 0,0 1 0 0 0,-1 0 0 0 0,0 1 0 0 0,0 0 0 0 0,-2 0 0 0 0,0 1 0 0 0,-2 0 0 0 0,-1 1 0 0 0,-1 0 64 0 0,0 1-64 0 0,-2 1 0 0 0,-1 0 0 0 0,0-1 0 0 0,-2 1 0 0 0,-1-1 0 0 0,0 0 0 0 0,0-1 0 0 0,-2 1 0 0 0,0-1 0 0 0,-2 1 0 0 0,-1 0 0 0 0,-2 0 0 0 0,-2 0 0 0 0,-1 0 0 0 0,-2 0 0 0 0,-1 0 0 0 0,-2 0 0 0 0,0-1 0 0 0,-2 0 0 0 0,0-1 0 0 0,0 0 0 0 0,-2-1 0 0 0,0 0 0 0 0,-1-1 64 0 0,0 1-64 0 0,-3-1 0 0 0,-1-1 64 0 0,-1 1-64 0 0,-3-1 0 0 0,-2 0 0 0 0,-1 0 64 0 0,-1-1-64 0 0,-2 0 0 0 0,-1 0 0 0 0,-1-1 64 0 0,0 1-64 0 0,0 0 0 0 0,-1 1 0 0 0,1 0 0 0 0,-2 0 0 0 0,-1 1 0 0 0,-1 0 0 0 0,-1 2 0 0 0,-2 0 0 0 0,-2 1 0 0 0,-1 1 0 0 0,-3 0 64 0 0,0 1-64 0 0,-2-1 0 0 0,-1 2 0 0 0,-4 0 0 0 0,-1 0 0 0 0,2 0 0 0 0,1-2 0 0 0,3 0 0 0 0,3 0 0 0 0,3-1 0 0 0,3 1 0 0 0,3-2 0 0 0,3 0 0 0 0,1-2 0 0 0,4 0 0 0 0,1 0 0 0 0,2 1 64 0 0,2-1-64 0 0,3 0 0 0 0,0 0 0 0 0,3 0 0 0 0,1 0 0 0 0,2 0 0 0 0,1 1 0 0 0,2 1 0 0 0,0-1 0 0 0,3 1 0 0 0,1 1 0 0 0,1 0 0 0 0,3 0 0 0 0,1 0 0 0 0,1 0 0 0 0,3 0 0 0 0,2 0 0 0 0,2-1 0 0 0,1 1 0 0 0,2 0 0 0 0,0-1 0 0 0,0 1 0 0 0,1-1 0 0 0,-1 1 0 0 0,3 0 0 0 0,1 0 0 0 0,1-1 0 0 0,2 0 0 0 0,1 0 0 0 0,0 0 0 0 0,1-1 0 0 0,-1 0 0 0 0,0 0 0 0 0,0 0 0 0 0,-1 0 0 0 0,-1 0 0 0 0,0 2 0 0 0,-1 0 0 0 0,0 0 0 0 0,-2 1 0 0 0,0 0 0 0 0,-2 0 0 0 0,0 0 0 0 0,0 1 0 0 0,0 1 0 0 0,0-1 0 0 0,0 0 0 0 0,1 1 0 0 0,-1-1 0 0 0,-2 1 0 0 0,-1-1 0 0 0,-2 0 0 0 0,-3-1 0 0 0,-1-1 0 0 0,-3 0 0 0 0,-1 0 0 0 0,-1-1 0 0 0,-2-1 0 0 0,-1 1 0 0 0,0-1 0 0 0,-2 0 0 0 0,-1 0 0 0 0,-1 1 0 0 0,-2-1 0 0 0,-1 0 0 0 0,-2 0 0 0 0,-3-1 64 0 0,-2 1-64 0 0,-1-1 0 0 0,-2 1 0 0 0,-2-1 0 0 0,-1 1 0 0 0,-1-1 0 0 0,-2 0 0 0 0,-2 0 0 0 0,-2-1 0 0 0,-2 1 0 0 0,-1-2 0 0 0,-3 1 0 0 0,0-1 0 0 0,-2 1 0 0 0,0 0 0 0 0,-1 0 0 0 0,-2 1 0 0 0,-1 0 0 0 0,-2 1 0 0 0,-1 1 0 0 0,-1 0 80 0 0,-1 0-80 0 0,0 1 80 0 0,1 0-80 0 0,0-1 96 0 0,2 0-96 0 0,0 0 96 0 0,4-2-8 0 0,2 0 0 0 0,2 0 0 0 0,1-1 0 0 0,1 0-16 0 0,1-1 0 0 0,0 1 0 0 0,1-1 0 0 0,1 1-72 0 0,0 0 0 0 0,3 0 0 0 0,1 2 64 0 0,1 0-64 0 0,2 1 0 0 0,1 2 0 0 0,1 2-488 0 0,-2 6-800 0 0,0 4-7968 0 0,3 1-4455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3:22.022"/>
    </inkml:context>
    <inkml:brush xml:id="br0">
      <inkml:brushProperty name="width" value="0.35" units="cm"/>
      <inkml:brushProperty name="height" value="2.1" units="cm"/>
      <inkml:brushProperty name="color" value="#33CCFF"/>
      <inkml:brushProperty name="inkEffects" value="pencil"/>
    </inkml:brush>
  </inkml:definitions>
  <inkml:trace contextRef="#ctx0" brushRef="#br0">865 23 1583 264390 45382,'1'-1'152'0'0,"0"-1"-152"0"0,0 0 448 0 0,0 0 64 0 0,0 0 24 0 0,-1 1 0 0 0,0-1-32 0 0,0 0-8 0 0,-1 1 0 0 0,1-1 0 0 0,-1 1-144 0 0,0 0-24 0 0,0 1-8 0 0,0-1 0 0 0,0 1 32 0 0,0-1 8 0 0,0 1 0 0 0,-1-1 0 0 0,-1 1 56 0 0,0-1 16 0 0,-1 2 0 0 0,0 0 0 0 0,-2 1-168 0 0,-1 0-32 0 0,-1 2-8 0 0,-1 0 0 0 0,0 1-32 0 0,-1 1 160 0 0,-1 1-176 0 0,0 0-24 0 0,1-1-8 0 0,1 0 0 0 0,0-1 0 0 0,1 0 16 0 0,0-2 0 0 0,0 0 0 0 0,1 0 0 0 0,-1-1-8 0 0,1 0 0 0 0,-2 0 0 0 0,1 0 0 0 0,-1-1-24 0 0,1 1-8 0 0,0-1 0 0 0,0 0 0 0 0,-1 1 0 0 0,1-1 0 0 0,-1 1 0 0 0,-1-1 0 0 0,1 0-16 0 0,-1 0 0 0 0,-1 0 0 0 0,0 0 0 0 0,0-1 0 0 0,-2 1 0 0 0,1-1 0 0 0,-2 1 0 0 0,0-1 8 0 0,-4 1 112 0 0,0-1-112 0 0,-1 1 816 0 0,1 0 168 0 0,0-1 32 0 0,0 1-512 0 0,-6-1-3040 0 0,-1 1 2944 0 0,2 0 56 0 0,2 0 0 0 0,2-1-440 0 0,3 1-136 0 0,1 0 64 0 0,-1-1-416 0 0,-2 0-1056 0 0,0 0 1408 0 0,2 0 0 0 0,5-1 88 0 0,2 1 8 0 0,4-1 8 0 0,1-1 0 0 0,2 1 0 0 0,0 0 16 0 0,2 1 0 0 0,0-1 0 0 0,0 1 0 0 0,0 1-120 0 0,1 0 0 0 0,0 1 64 0 0,1-1-64 0 0,2 1 0 0 0,0 0 0 0 0,1 0 64 0 0,2 0-64 0 0,1 0 0 0 0,1 0 0 0 0,2-1 0 0 0,2 0 0 0 0,1 0 64 0 0,1 1-64 0 0,1-1 0 0 0,1-1 72 0 0,2 1-8 0 0,0-1-64 0 0,0 1 96 0 0,1-1-32 0 0,0 0-64 0 0,1 0 80 0 0,-1 1-80 0 0,4 1 80 0 0,1 0-80 0 0,0 0 72 0 0,0 0-72 0 0,0 0 64 0 0,4 0 16 0 0,1 1-80 0 0,0-1 88 0 0,-2 1-88 0 0,0-1 96 0 0,-2 0-96 0 0,-2-1 120 0 0,-3-1-32 0 0,-1 1-8 0 0,-3-1 0 0 0,-2 0-16 0 0,-1 0 0 0 0,-3 0 0 0 0,-1-2 0 0 0,-1 1 32 0 0,-2-2 0 0 0,-1 1 0 0 0,-1 0 0 0 0,-1-1 32 0 0,-2 1 16 0 0,-1-1 0 0 0,-2 0 0 0 0,-2 0 16 0 0,-1 0 0 0 0,-2 0 0 0 0,-1 1 0 0 0,-1-1-80 0 0,-2 1-16 0 0,0 0 0 0 0,-2 0 0 0 0,0 0 0 0 0,-2 1 0 0 0,-1 1 0 0 0,-2-1 0 0 0,-1 1-64 0 0,-5 0 72 0 0,-3 1-72 0 0,-1 0 0 0 0,1 0 0 0 0,-1 0 0 0 0,2 1 64 0 0,0 0-64 0 0,0 0 0 0 0,0 1 0 0 0,-1 0 0 0 0,2 0 0 0 0,-3 1 0 0 0,1 0 0 0 0,2 0 440 0 0,-1 1 608 0 0,-3 0-808 0 0,-5 3-1800 0 0,0 0 1560 0 0,5 0 0 0 0,6-2 0 0 0,6-2 0 0 0,5 0 0 0 0,5-2 0 0 0,1 0 0 0 0,3-1 0 0 0,0 0 0 0 0,1-1 0 0 0,1 1 0 0 0,0-1 0 0 0,1 1 0 0 0,0 0 0 0 0,2-1 0 0 0,0 1 0 0 0,2-1 0 0 0,2 1 0 0 0,2 0 64 0 0,1 1-64 0 0,2 0 0 0 0,1 0 0 0 0,2 0 0 0 0,2 0 0 0 0,3 0 64 0 0,1 0-64 0 0,1-1 0 0 0,1 0 0 0 0,2 0 0 0 0,-1 0 0 0 0,1 0 0 0 0,0 0 0 0 0,0-1 0 0 0,1 1 0 0 0,-1-1 0 0 0,1 0 0 0 0,-1 0 0 0 0,0 1 0 0 0,1-1 0 0 0,3 0 0 0 0,0 1 0 0 0,-1-1 64 0 0,-3-1-64 0 0,-3 1 0 0 0,-2 0 0 0 0,-3-1 0 0 0,-2-1 0 0 0,-2-1 0 0 0,-1 0 0 0 0,-1 0 64 0 0,-1-1-64 0 0,-1 0 0 0 0,-2 0 0 0 0,0-1 80 0 0,-3 1-16 0 0,-2 1 0 0 0,-1-1 0 0 0,-3 1 32 0 0,-2-1 8 0 0,-2 1 0 0 0,-3 0 0 0 0,-2 1-24 0 0,-2 0-8 0 0,-2-1 0 0 0,-2 1 0 0 0,-2-1 8 0 0,-2 0 0 0 0,-3 0 0 0 0,-3 0 0 0 0,-1-1 16 0 0,-1 0 8 0 0,0 0 0 0 0,0 0 0 0 0,1 0-8 0 0,0 0 0 0 0,0 0 0 0 0,0 0 0 0 0,0 0 0 0 0,-1 0 0 0 0,0 0 0 0 0,-1 1 0 0 0,0 0 0 0 0,-1 2-8 0 0,0-1 0 0 0,1 1 0 0 0,1 0-88 0 0,2-1 96 0 0,1 0-96 0 0,3-1 96 0 0,1 0-96 0 0,2 1 0 0 0,2 0 0 0 0,1 0 0 0 0,3 1 0 0 0,1 1 0 0 0,2 0 0 0 0,-1 2-480 0 0,0 6-768 0 0,0 9-12920 0 0,3 2 4297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03.072"/>
    </inkml:context>
    <inkml:brush xml:id="br0">
      <inkml:brushProperty name="width" value="0.1" units="cm"/>
      <inkml:brushProperty name="height" value="0.1" units="cm"/>
      <inkml:brushProperty name="color" value="#E71224"/>
    </inkml:brush>
  </inkml:definitions>
  <inkml:trace contextRef="#ctx0" brushRef="#br0">1562 134 7999 0 0,'-31'-50'872'0'0,"29"50"-817"0"0,0-1-1 0 0,1 1 1 0 0,-1 0 0 0 0,0-1-1 0 0,1 1 1 0 0,-1 0-1 0 0,0 0 1 0 0,1 0-1 0 0,-1 0 1 0 0,0 0-1 0 0,0 1 1 0 0,1-1-1 0 0,-1 0 1 0 0,0 1 0 0 0,1 0-1 0 0,-3 0 1 0 0,0 0-63 0 0,-39 12 8 0 0,24-7 0 0 0,-1 0 0 0 0,0-2 0 0 0,0 0 0 0 0,-38 2 0 0 0,20-7 78 0 0,-1-2 0 0 0,-56-11 0 0 0,-73-27 1513 0 0,51 11 442 0 0,68 21-1805 0 0,0 1 0 0 0,-55-1 0 0 0,-101 7 685 0 0,22 1-520 0 0,-36-6-2166 0 0,169 6 754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3:23.66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1163 19 3623 269327 46898,'1'-2'352'0'0,"1"0"-352"0"0,0-1 0 0 0,-1 1 104 0 0,0 1 64 0 0,1-1-88 0 0,0 0-80 0 0,1 1 64 0 0,0-1-64 0 0,-1 1 64 0 0,0 1 280 0 0,0 0 456 0 0,-2 2-392 0 0,-1 0 176 0 0,-1 0 40 0 0,-1 1 8 0 0,-1 0 0 0 0,-2 0-40 0 0,-1 0-8 0 0,-2 1 0 0 0,-1 1 0 0 0,-2 0-160 0 0,-5 2 352 0 0,-4 1-392 0 0,-1 0-80 0 0,-2-1-16 0 0,0 0-8 0 0,-2-2 0 0 0,-1 1-64 0 0,0-2-16 0 0,-2 1 0 0 0,1-1 0 0 0,-1-1-8 0 0,-1 0 0 0 0,-1 0 0 0 0,0-1 0 0 0,-2 0-8 0 0,-2 1-8 0 0,1-1 0 0 0,-2 0 0 0 0,1-1-16 0 0,-7 0 144 0 0,-2-1-152 0 0,1-1-32 0 0,2 0-8 0 0,2-1 0 0 0,2 0 0 0 0,2 0 400 0 0,2 0 72 0 0,2 1 24 0 0,1-1 0 0 0,-9 3-2168 0 0,-1 0 1560 0 0,4 0 0 0 0,6 1 80 0 0,6-1-8 0 0,6 0-8 0 0,5-1-64 0 0,4 1 96 0 0,4-2-32 0 0,2 1 48 0 0,3 0 8 0 0,1-1 0 0 0,1 0 0 0 0,2 0-48 0 0,1 0-8 0 0,1 0 0 0 0,3 0 0 0 0,1 0-64 0 0,3 0 96 0 0,1 0-96 0 0,2 1 96 0 0,2-1-96 0 0,2 1 0 0 0,2 0 0 0 0,3 1 64 0 0,2-1-64 0 0,1 2 0 0 0,2-1 0 0 0,2 2 64 0 0,0-1-64 0 0,1 0 0 0 0,1 0 0 0 0,2 0 0 0 0,-1 0 72 0 0,1-1-72 0 0,-1 0 80 0 0,0-1-80 0 0,-1-1 80 0 0,0 0-80 0 0,0 0 80 0 0,0-1-80 0 0,0 0 80 0 0,0 0-80 0 0,-2 0 80 0 0,-1-1-80 0 0,-3 1 72 0 0,-2 1-72 0 0,-2-1 64 0 0,-2 1-64 0 0,-1 1 72 0 0,-3-1-72 0 0,-2 1 80 0 0,-4 0-80 0 0,-2 0 96 0 0,-2 0 40 0 0,-4 1-72 0 0,-2-1-64 0 0,-3 0 96 0 0,-2-1-96 0 0,-3 1 96 0 0,-3-1-24 0 0,-2 0 0 0 0,-3-1 0 0 0,0 2 0 0 0,-2-2-72 0 0,-1 1 96 0 0,-2 0-96 0 0,-2 0 96 0 0,-3-1-8 0 0,-2 1 0 0 0,-3 0 0 0 0,-2-1 0 0 0,-1 0-16 0 0,-1 0 0 0 0,0 0 0 0 0,1 0 0 0 0,0-1 24 0 0,1 0 0 0 0,1 0 0 0 0,-3 1 64 0 0,-5-2-32 0 0,-1 1-64 0 0,3 1-64 0 0,3 0 0 0 0,3 2 0 0 0,0 0 64 0 0,3 2-64 0 0,4 0 0 0 0,3 1 0 0 0,3 0 0 0 0,2 1 0 0 0,4 1 0 0 0,1-1 0 0 0,2 1 0 0 0,3 0 0 0 0,1-1 0 0 0,2 0 0 0 0,3 1 0 0 0,2-1 0 0 0,2 2 0 0 0,2 0 0 0 0,3 0 0 0 0,2 1 64 0 0,2 0-64 0 0,3 0 0 0 0,2 0 0 0 0,8 1 64 0 0,5 1-64 0 0,1-2 0 0 0,6-1 0 0 0,0-2 0 0 0,0-1 0 0 0,-2-2 64 0 0,0-1-64 0 0,-1-1 0 0 0,0-1 0 0 0,0-2 0 0 0,-1-1 64 0 0,-1-1-64 0 0,0-1 0 0 0,-3 1 0 0 0,-2 0 0 0 0,-3 0 64 0 0,-2 1-64 0 0,-3 0 0 0 0,-2 0 0 0 0,-3 1 0 0 0,-3 0 0 0 0,-3 0 64 0 0,-4 1-64 0 0,-2 0 0 0 0,-4 1 0 0 0,-2-1 0 0 0,-1 0 64 0 0,-4 0-64 0 0,-3 0 0 0 0,-3-1 0 0 0,-4 1 0 0 0,-3 0 0 0 0,-5 0 64 0 0,-2 0-64 0 0,-3 0 0 0 0,-2 1 0 0 0,-1-1 64 0 0,-1 1-64 0 0,0 0 0 0 0,0 0 88 0 0,1 0-24 0 0,2 0-64 0 0,0 0 96 0 0,2-1-32 0 0,0 1 0 0 0,2 0-64 0 0,2-1 96 0 0,1 1-32 0 0,2 1 0 0 0,1-1-64 0 0,2 1 96 0 0,1 1-96 0 0,2-1 72 0 0,1 0-72 0 0,3 0 64 0 0,1 1-64 0 0,1 1 64 0 0,3-1-64 0 0,1 1 64 0 0,3 0-64 0 0,1 1 0 0 0,1-1 0 0 0,3 2 0 0 0,1-1 0 0 0,2 1 0 0 0,2 0 0 0 0,3 0 0 0 0,3 1 0 0 0,4 0 64 0 0,2 0-64 0 0,3 1 0 0 0,3-1 0 0 0,3 0 0 0 0,1 0 64 0 0,3 0-64 0 0,0-1 0 0 0,1-1 0 0 0,0-1 0 0 0,1 0 0 0 0,1 0 0 0 0,0-1 0 0 0,0-1 0 0 0,-2 0 0 0 0,0 0 0 0 0,-3-1 0 0 0,-3 1 0 0 0,-3-1 0 0 0,-2 0 0 0 0,-4-1 0 0 0,-3 1 0 0 0,-3-1 0 0 0,-4 0 0 0 0,-3 1 0 0 0,-4 0 64 0 0,-4-1-64 0 0,-3 1 0 0 0,-5-1 0 0 0,-5 0 0 0 0,-14 1 64 0 0,-9 0-64 0 0,-8 1 0 0 0,-4 2 0 0 0,-2 1-88 0 0,-1 1-32 0 0,0 0-8 0 0,-10 2-1440 0 0,-10 0-1888 0 0,6 0-15159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3:28.301"/>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0 198 919 275438 44231,'0'0'80'0'0,"0"0"-80"0"0,0 1 0 0 0,0 0 1176 0 0,0 0 216 0 0,1 0 48 0 0,-1-1 0 0 0,2 0-672 0 0,-1 0-144 0 0,1-1-24 0 0,1-1-8 0 0,1 0 0 0 0,1 0 0 0 0,0-1 0 0 0,2 0 480 0 0,1 1-624 0 0,-1-1 0 0 0,2 1 296 0 0,0 0-480 0 0,-1 2-8 0 0,-1-1 0 0 0,1 0-48 0 0,0 1-16 0 0,0 1 0 0 0,2 0 0 0 0,1 0-32 0 0,1 0-16 0 0,1 0 0 0 0,1 1 0 0 0,0 0-32 0 0,0 1-8 0 0,1-1 0 0 0,0 0 0 0 0,1 1-8 0 0,-1-1 0 0 0,2 0 0 0 0,0 0 0 0 0,1 1 56 0 0,2 0 8 0 0,0 0 0 0 0,2 1 0 0 0,1 0-16 0 0,1 0 0 0 0,1 0 0 0 0,1 0 0 0 0,0 0-16 0 0,0 0 0 0 0,0-1 0 0 0,5 1 96 0 0,1-1-128 0 0,2 0-8 0 0,-2-1 0 0 0,0 1 8 0 0,-1-1 0 0 0,-1 0 0 0 0,0-1 0 0 0,0 0 0 0 0,1 0 8 0 0,-1-1 0 0 0,0 0 0 0 0,-2 0-8 0 0,-1 0-8 0 0,0-1 0 0 0,-1 0 0 0 0,1 0-88 0 0,0-1 96 0 0,0 0-96 0 0,2 0 96 0 0,1 0-96 0 0,0 0 0 0 0,0-1 72 0 0,0 1-72 0 0,-1-1 64 0 0,1 1-64 0 0,-1 1 80 0 0,0-1-80 0 0,0 2 80 0 0,4-1 0 0 0,1 1-80 0 0,0 0 64 0 0,4 0-64 0 0,0-2 72 0 0,-1 1-72 0 0,-2-2 0 0 0,-3 1 0 0 0,-2-1 0 0 0,-1-1 0 0 0,-2 0 0 0 0,-1-1 72 0 0,1 0-72 0 0,1 0 0 0 0,1-1 72 0 0,1 2-72 0 0,0-1 0 0 0,-1 1 72 0 0,0 0-72 0 0,-3 0 0 0 0,-2 1 72 0 0,-2 1-72 0 0,-3 0 0 0 0,-3 1 0 0 0,-1 0 0 0 0,-2 0 0 0 0,-3 0 0 0 0,-2 0 0 0 0,-2 0 0 0 0,-2 0 64 0 0,-2 0-64 0 0,-3 0 0 0 0,-2-1 64 0 0,-2 0-64 0 0,-6-1 0 0 0,-4 0 64 0 0,-3-1-64 0 0,-3 0 0 0 0,-2 1 0 0 0,-3-1 0 0 0,-2 1 0 0 0,-3-1 0 0 0,-2 1 0 0 0,-2 0 0 0 0,-2 0 0 0 0,0 0 0 0 0,-1 1 0 0 0,-1-1 0 0 0,1 1 0 0 0,-2-1 0 0 0,0 0 0 0 0,-3-1 0 0 0,-3-1 0 0 0,-2-2 64 0 0,-2 1-64 0 0,0-1 0 0 0,1 1 0 0 0,-1 1 0 0 0,0 1 0 0 0,1 1 0 0 0,1 1 64 0 0,-6 1-64 0 0,-1 1 64 0 0,1 1-64 0 0,3-2 0 0 0,3 1 0 0 0,-5-2 0 0 0,0-1 0 0 0,1 1 0 0 0,4 2 0 0 0,3 0 0 0 0,3 1 64 0 0,3 0-64 0 0,2 1 0 0 0,0 0 0 0 0,-4 2 0 0 0,0 1 0 0 0,1 0 0 0 0,4 0 0 0 0,5-1 0 0 0,4 0 0 0 0,5 0 64 0 0,3-1-64 0 0,5 0 64 0 0,1 0-64 0 0,4-1 0 0 0,2-1 0 0 0,2 0 0 0 0,1 0 0 0 0,3-1 64 0 0,0 0-64 0 0,2 0 64 0 0,2 0-64 0 0,2 1 72 0 0,1-1-72 0 0,2 0 80 0 0,2 0-80 0 0,2 0 88 0 0,2 0-88 0 0,2 1 96 0 0,2-1-96 0 0,3 1 72 0 0,2 1-72 0 0,3-1 0 0 0,4 0 72 0 0,4 0-72 0 0,10 0 0 0 0,6 0 0 0 0,3 1 64 0 0,0-1-64 0 0,-2-1 0 0 0,-1 1 64 0 0,-1-1-64 0 0,-1 0 0 0 0,1 0 0 0 0,-1-1 64 0 0,1 0-64 0 0,-2-1 0 0 0,2 1 0 0 0,-1-1 0 0 0,1 0 0 0 0,7 0 0 0 0,1 0 0 0 0,-2 1 0 0 0,-3 0 0 0 0,-6 0 0 0 0,-3 0 0 0 0,-5 1 0 0 0,-2 0 0 0 0,-2 1 0 0 0,-2-1 0 0 0,-1 1 0 0 0,-2-2 0 0 0,-1 0 0 0 0,-3 1 0 0 0,-2-2 0 0 0,-3 1 64 0 0,-3-1-64 0 0,-2 0 0 0 0,-3-1 0 0 0,-2 1 0 0 0,-2 0 0 0 0,-3-1 0 0 0,-1 1 64 0 0,-3 0-64 0 0,-2 1 0 0 0,-2 0 64 0 0,-3 0-64 0 0,-3 0 0 0 0,-3 0 0 0 0,-4-1 64 0 0,-5 0-64 0 0,-9-2 72 0 0,-7-1-72 0 0,-5-1 0 0 0,-3 0 0 0 0,-1 0 0 0 0,-2 2 0 0 0,0 0 0 0 0,-1 1 0 0 0,-2 1 0 0 0,0 2 0 0 0,-2 1 0 0 0,-1 2 0 0 0,0 0 0 0 0,2 1 0 0 0,0 1 0 0 0,1-1 0 0 0,0 0 0 0 0,1 0 0 0 0,1-1 0 0 0,0 0 0 0 0,1-2 0 0 0,2 1 0 0 0,1 0 0 0 0,3 0 0 0 0,1 0 0 0 0,2 1 0 0 0,1 0 0 0 0,3 0 0 0 0,1 0 0 0 0,2 0 0 0 0,3 0 0 0 0,2 0 64 0 0,4-1-64 0 0,3 0 0 0 0,4 0 0 0 0,4-1 0 0 0,3 0 0 0 0,4 1 0 0 0,3 0 0 0 0,2-1 0 0 0,3 0 0 0 0,1-1 0 0 0,4 0 0 0 0,3 0 64 0 0,3 0-64 0 0,5 0 0 0 0,4-1 0 0 0,5 1 64 0 0,5-1-64 0 0,4 0 0 0 0,5 0 0 0 0,2-1 0 0 0,3 1 0 0 0,2 0 64 0 0,2 0-64 0 0,2 0 0 0 0,2 0 0 0 0,1 0 64 0 0,1-1-64 0 0,0 0 0 0 0,1-1 0 0 0,1-1 0 0 0,2-1 0 0 0,2-1 0 0 0,1 0 0 0 0,1 0 64 0 0,-1 0-64 0 0,0 2 0 0 0,-3 0 64 0 0,6 1-64 0 0,0-1 64 0 0,-5 0-64 0 0,-4 1 0 0 0,-5 0 0 0 0,-5 0 0 0 0,-4 1 0 0 0,-2 0 64 0 0,-5 1-64 0 0,-4 0 0 0 0,-2 1 0 0 0,-5 0 0 0 0,-3 0 0 0 0,-4 0 0 0 0,-4 0 0 0 0,-3 0 0 0 0,-4 1 0 0 0,-3 0 0 0 0,-3 0 0 0 0,-4-1 0 0 0,-3 0 0 0 0,-4 0 64 0 0,-4-1-64 0 0,-6 0 0 0 0,-6 0 0 0 0,-7 0 0 0 0,-7-1 0 0 0,-6 1 64 0 0,-5-1-64 0 0,-5 1 0 0 0,-1 0 0 0 0,-3 1 0 0 0,-3 0 0 0 0,-2 0 0 0 0,-1 1 0 0 0,-1 0 0 0 0,0 0 0 0 0,0 0 0 0 0,-2 1 0 0 0,1 0 0 0 0,0 1 0 0 0,2 0 0 0 0,2 0 0 0 0,3 0 0 0 0,1-1 0 0 0,2-1 0 0 0,3 0 0 0 0,4 0 0 0 0,4 0 0 0 0,4 0 0 0 0,5 0 0 0 0,3 1 0 0 0,5 0 0 0 0,3 0 0 0 0,3 1 0 0 0,5-1 0 0 0,3 1 0 0 0,4-2 64 0 0,3 1-64 0 0,4-1 0 0 0,2 0 0 0 0,3 0 0 0 0,4-1 0 0 0,5 1 0 0 0,6 0 0 0 0,3 0 0 0 0,3 0 0 0 0,4 0 0 0 0,2 1 0 0 0,4 0 0 0 0,2 1 0 0 0,2 1 0 0 0,3 0 0 0 0,3 0 0 0 0,3 1 64 0 0,3 0-64 0 0,1-1 0 0 0,2 0 0 0 0,2 0 0 0 0,2-1 0 0 0,1 0 0 0 0,0 0 0 0 0,1-1 0 0 0,-1 0 0 0 0,-1 0 0 0 0,-1-1 0 0 0,-3 0 0 0 0,-1 0 0 0 0,-3 0 0 0 0,-1 0 0 0 0,-3-1 0 0 0,-2 0 0 0 0,-4 0 0 0 0,-3-1 0 0 0,-4 1 0 0 0,-3-1 0 0 0,-3 0 0 0 0,-4 0 0 0 0,-3-1 0 0 0,-5 1 0 0 0,-3 0 0 0 0,-5 0 0 0 0,-5 0 0 0 0,-3-1 0 0 0,-5 1 0 0 0,-3-1 0 0 0,-4 0 0 0 0,-3-1 0 0 0,-3 0 0 0 0,-2-1 0 0 0,-2 1 0 0 0,-4-1 0 0 0,-2-1 0 0 0,-4 1 0 0 0,-2 0 0 0 0,-3-1 0 0 0,-3 1 0 0 0,-3-1 0 0 0,-1 0 0 0 0,-2 1 0 0 0,-1 0 0 0 0,-3 1 0 0 0,-2 0 0 0 0,-2 0 0 0 0,-13-1 0 0 0,-5-1 0 0 0,-2-1 0 0 0,0 0 0 0 0,3 0 0 0 0,5 1 0 0 0,4 1 0 0 0,3 1 0 0 0,4 3 0 0 0,2 1 0 0 0,3 4 0 0 0,1 3-128 0 0,1 3 16 0 0,0 4-9104 0 0,9-1-4575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11.396"/>
    </inkml:context>
    <inkml:brush xml:id="br0">
      <inkml:brushProperty name="width" value="0.1" units="cm"/>
      <inkml:brushProperty name="height" value="0.1" units="cm"/>
      <inkml:brushProperty name="color" value="#66CC00"/>
    </inkml:brush>
  </inkml:definitions>
  <inkml:trace contextRef="#ctx0" brushRef="#br0">0 99 3079 0 0,'7'-5'271'0'0,"-7"4"-245"0"0,1 1 0 0 0,-1-1 1 0 0,0 1-1 0 0,1-1 0 0 0,-1 1 0 0 0,1 0 1 0 0,-1-1-1 0 0,1 1 0 0 0,-1 0 0 0 0,1-1 0 0 0,-1 1 1 0 0,1 0-1 0 0,-1 0 0 0 0,1-1 0 0 0,-1 1 1 0 0,1 0-1 0 0,-1 0 0 0 0,1 0 0 0 0,0 0 1 0 0,-1 0-1 0 0,1 0 0 0 0,-1 0 0 0 0,1 0 0 0 0,-1 0 1 0 0,1 0-1 0 0,0 0 0 0 0,-1 0 0 0 0,1 0 1 0 0,-1 0-1 0 0,1 1 0 0 0,-1-1 0 0 0,2 0 0 0 0,1 2 76 0 0,0-1 0 0 0,0 0 0 0 0,0 0 0 0 0,1 0-1 0 0,-1 0 1 0 0,4 0 0 0 0,11 3 313 0 0,-13-3-250 0 0,0 0-1 0 0,1 0 1 0 0,-1 0-1 0 0,8-1 1 0 0,-8 0 15 0 0,0 1-1 0 0,-1-1 1 0 0,1 1-1 0 0,0 0 1 0 0,8 2-1 0 0,-9-2-60 0 0,1 1-1 0 0,0-1 1 0 0,0 0-1 0 0,0-1 1 0 0,10 1-1 0 0,-9-1-57 0 0,0 0 1 0 0,0 1-1 0 0,11 2 0 0 0,6 2 187 0 0,1 0 0 0 0,34 1-1 0 0,-23-2 24 0 0,-12-3-157 0 0,-1-1 0 0 0,1-1 0 0 0,-1-1 0 0 0,29-6 0 0 0,33-2 126 0 0,-21 3-188 0 0,-38 3-14 0 0,31 0 0 0 0,106-7 175 0 0,-104 5-79 0 0,73 1-1 0 0,-77 7-69 0 0,-1-2 0 0 0,104-13 0 0 0,-113 6 13 0 0,0 2-1 0 0,1 2 1 0 0,-1 1-1 0 0,1 3 1 0 0,48 7-1 0 0,41 7 41 0 0,-47-6-81 0 0,139-4-1 0 0,-156-5 12 0 0,153-6 81 0 0,-32 13-43 0 0,-64-1-27 0 0,31-1 1 0 0,-43-10-33 0 0,115-3 66 0 0,-196 10-38 0 0,-1 2 0 0 0,53 11 1 0 0,-61-10-26 0 0,39 7 8 0 0,97 6 0 0 0,-69-8-37 0 0,-62-5 0 0 0,0-2 0 0 0,39-1 0 0 0,99-14 335 0 0,-94 6-206 0 0,20 1 137 0 0,45-5-110 0 0,-101 5-148 0 0,161-16-6 0 0,26 29 176 0 0,-154-2-60 0 0,104-6 1 0 0,35-19 124 0 0,93-6 123 0 0,-248 23-358 0 0,31-1 58 0 0,122-20-1 0 0,71-20 66 0 0,-203 36-74 0 0,129 5 0 0 0,-67 9-33 0 0,223 22 80 0 0,-65 20-104 0 0,-201-39 0 0 0,-31-5 0 0 0,38 2 57 0 0,146-9-1 0 0,27 1 23 0 0,97-5 15 0 0,-179-3-60 0 0,18-2-2 0 0,5 0 0 0 0,53-2 32 0 0,-219 12-60 0 0,257-15 56 0 0,-252 13-49 0 0,0 1 0 0 0,74 8-1 0 0,108 29 22 0 0,-136-21-4 0 0,197 2-1 0 0,-170-13-18 0 0,0 2-9 0 0,156 4 0 0 0,9-27 64 0 0,-256 16-64 0 0,1 1 0 0 0,-1 2 0 0 0,0 2 0 0 0,40 8 0 0 0,-38-5 0 0 0,100 12 0 0 0,-113-16 0 0 0,-7 0 0 0 0,0-1 0 0 0,32-2 0 0 0,-9-2 0 0 0,1 3 0 0 0,52 5 0 0 0,55 0 0 0 0,-24-1 0 0 0,-90-4 0 0 0,-27-1 0 0 0,0 1 0 0 0,0 0 0 0 0,15 2 0 0 0,-2 1 11 0 0,0-2 0 0 0,1 0-1 0 0,-1-1 1 0 0,0-1 0 0 0,32-6-1 0 0,-35 4-10 0 0,29-7 0 0 0,-1 3 0 0 0,-42 5 0 0 0,1 1 0 0 0,0 0 0 0 0,0 0 0 0 0,-1 0 0 0 0,1 1 0 0 0,12 1 0 0 0,19-2 0 0 0,-19 1 0 0 0,-16 0 0 0 0,-1 0 0 0 0,1 0 0 0 0,0 0 0 0 0,-1 0 0 0 0,1 0 0 0 0,0 0 0 0 0,0 0 0 0 0,-1-1 0 0 0,1 1 0 0 0,0-1 0 0 0,-1 1 0 0 0,3-2 0 0 0,0 0 6 0 0,0 0 0 0 0,0 0 0 0 0,0 1 0 0 0,0-1-1 0 0,1 1 1 0 0,-1 0 0 0 0,0 0 0 0 0,1 1 0 0 0,-1-1-1 0 0,7 1 1 0 0,63-2-6 0 0,-45 2 0 0 0,-8-1 0 0 0,1 1 0 0 0,-1 1 0 0 0,43 8 0 0 0,-22 0 0 0 0,52 4 0 0 0,26-9 0 0 0,-106-3 0 0 0,28-3 0 0 0,-31 1 0 0 0,1 1 0 0 0,0 0 0 0 0,20 2 0 0 0,-24-1 0 0 0,0-1 0 0 0,0 0 0 0 0,0 0 0 0 0,0-1 0 0 0,10-2 0 0 0,11-1 0 0 0,7 1 22 0 0,1 2-1 0 0,71 7 0 0 0,15 14-21 0 0,-62-7 28 0 0,-41-8-10 0 0,32 3 0 0 0,-6-2-18 0 0,-33-3 0 0 0,0-1 0 0 0,1-1 0 0 0,-1 0 0 0 0,0-1 0 0 0,14-2 0 0 0,37-4 120 0 0,76 3 0 0 0,-128 3-114 0 0,110-1 4 0 0,-61 10-10 0 0,4-7 0 0 0,19 3 0 0 0,-44 1 0 0 0,-10-1 0 0 0,1-1 0 0 0,0-1 0 0 0,37-2 0 0 0,-25-4 0 0 0,-1 3 0 0 0,0 1 0 0 0,70 12 0 0 0,-89-11 16 0 0,-1 0 0 0 0,1-1 0 0 0,42-4 0 0 0,-43 2-6 0 0,5-1 54 0 0,47-8 1 0 0,-57 7-33 0 0,1 1-1 0 0,-1 1 1 0 0,1 0 0 0 0,-1 2 0 0 0,1 0-1 0 0,27 5 1 0 0,13 1 15 0 0,-37-6-32 0 0,41-4-1 0 0,-43 1-2 0 0,1 1 0 0 0,34 3-1 0 0,69 20-11 0 0,-54-8 0 0 0,23 7 0 0 0,-29-8 0 0 0,-9-2 0 0 0,-14-3 0 0 0,49 5 0 0 0,-45-7 0 0 0,108 1 0 0 0,144-11 64 0 0,-286 4-64 0 0,126 4 0 0 0,-118-4 0 0 0,-1-1 0 0 0,1-1 0 0 0,-1 0 0 0 0,0-1 0 0 0,20-6 0 0 0,32-6 0 0 0,160-20 0 0 0,-169 32 0 0 0,-18 1 0 0 0,-11 0 0 0 0,192-22 0 0 0,-122 14 0 0 0,-69 9 3 0 0,0-2 1 0 0,38-9 0 0 0,26-3 34 0 0,-22 4-23 0 0,-19 2 7 0 0,0 3-1 0 0,86 2 0 0 0,-107 3-1 0 0,36-7-1 0 0,-10 0 6 0 0,62-10 10 0 0,-14 1-6 0 0,-76 13-14 0 0,0 1 1 0 0,0 2-1 0 0,0 1 0 0 0,36 5 0 0 0,44 7 872 0 0,-61-8-1325 0 0,65 15 1 0 0,-99-16 437 0 0,1 0 0 0 0,0-1 0 0 0,0-1 0 0 0,0-1 0 0 0,20-2 0 0 0,88-16 0 0 0,-96 13 0 0 0,170-13 0 0 0,-127 14 0 0 0,-8 2 0 0 0,-30 2 0 0 0,45-7 0 0 0,7 0 0 0 0,8-2 0 0 0,51-8 0 0 0,-120 13 0 0 0,0 1 0 0 0,1 0 0 0 0,-1 2 0 0 0,1 2 0 0 0,0 0 0 0 0,-1 1 0 0 0,0 2 0 0 0,1 1 0 0 0,35 11 0 0 0,-32-7 0 0 0,0-1 0 0 0,1-1 0 0 0,0-2 0 0 0,0-1 0 0 0,59-1 0 0 0,-6-1 64 0 0,-83-2-40 0 0,0 0 0 0 0,1 0 0 0 0,-1 0 0 0 0,0 0 0 0 0,1 0 0 0 0,-1 1 0 0 0,0-1 0 0 0,0 0 0 0 0,1 1 0 0 0,-1-1 0 0 0,0 1 0 0 0,0-1 0 0 0,2 3 0 0 0,1 4-820 0 0,-5 4-3521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14.152"/>
    </inkml:context>
    <inkml:brush xml:id="br0">
      <inkml:brushProperty name="width" value="0.1" units="cm"/>
      <inkml:brushProperty name="height" value="0.1" units="cm"/>
      <inkml:brushProperty name="color" value="#66CC00"/>
    </inkml:brush>
  </inkml:definitions>
  <inkml:trace contextRef="#ctx0" brushRef="#br0">12 1 2671 0 0,'-3'2'398'0'0,"-5"7"2843"0"0,8-8-3119 0 0,0 0 1 0 0,0 0 0 0 0,0 1-1 0 0,0-1 1 0 0,0 0-1 0 0,0 0 1 0 0,1 0-1 0 0,-1 0 1 0 0,0 0-1 0 0,1 0 1 0 0,-1 0-1 0 0,1 0 1 0 0,-1 0-1 0 0,1 0 1 0 0,-1 0-1 0 0,1-1 1 0 0,0 1 0 0 0,0 1-1 0 0,1 0-63 0 0,0 0-1 0 0,0 0 1 0 0,0 0-1 0 0,0 0 1 0 0,0 0 0 0 0,0 0-1 0 0,1-1 1 0 0,-1 1-1 0 0,0-1 1 0 0,1 1 0 0 0,-1-1-1 0 0,1 0 1 0 0,0 0-1 0 0,-1-1 1 0 0,1 1 0 0 0,0 0-1 0 0,0-1 1 0 0,-1 1-1 0 0,1-1 1 0 0,4 0 0 0 0,0-1 93 0 0,0 1 0 0 0,1-2 1 0 0,-1 1-1 0 0,0-1 1 0 0,0 0-1 0 0,11-4 0 0 0,-11 2-71 0 0,2 1 0 0 0,-1 0 0 0 0,0 0 0 0 0,1 1 0 0 0,-1 0 0 0 0,1 0 0 0 0,0 1 0 0 0,-1 0 0 0 0,1 1 0 0 0,0 0 0 0 0,0 0 0 0 0,-1 1 0 0 0,1 0 0 0 0,0 1 0 0 0,12 3 0 0 0,2 1-33 0 0,1-1 0 0 0,-1-1-1 0 0,1-1 1 0 0,0-1 0 0 0,33-1-1 0 0,17 1 51 0 0,80-1 361 0 0,-80-2-349 0 0,-45 2-82 0 0,0-2 0 0 0,52-7 1 0 0,-63 5 61 0 0,1 2 0 0 0,0 0 1 0 0,0 1-1 0 0,0 1 0 0 0,0 0 1 0 0,0 2-1 0 0,31 8 0 0 0,-37-9-90 0 0,1 0 0 0 0,0-1 0 0 0,22-2 0 0 0,-22 1 0 0 0,0 0 0 0 0,-1 1 0 0 0,25 3 0 0 0,-12 0 46 0 0,1-1-1 0 0,-1-1 0 0 0,1-2 1 0 0,46-4-1 0 0,-27 1-16 0 0,129-8 99 0 0,-23-12-21 0 0,-100 14-57 0 0,-1 1 0 0 0,60 0-1 0 0,-79 8-49 0 0,181 5 0 0 0,-82 1 64 0 0,-6-8 93 0 0,-78 0-122 0 0,150-5-35 0 0,-98 7 32 0 0,198 26 0 0 0,-214-13 32 0 0,170 3 0 0 0,-77-4-64 0 0,-105-5 0 0 0,29 5 26 0 0,-59-6-13 0 0,2-1 0 0 0,46-2-1 0 0,208-5 52 0 0,-56 24-64 0 0,-161-12 16 0 0,102 0 0 0 0,80-14 16 0 0,-261 4-32 0 0,159-4 118 0 0,-51 5-66 0 0,76-1 34 0 0,218-36 30 0 0,-392 35-114 0 0,13-2 7 0 0,-2 0 45 0 0,-1 1 0 0 0,34 1-1 0 0,32 10-25 0 0,38 1 8 0 0,-106-9-33 0 0,0-2 0 0 0,0 0 1 0 0,0-1-1 0 0,27-7 0 0 0,80-18 115 0 0,-89 20-116 0 0,-1 2 1 0 0,1 1 0 0 0,47 1-1 0 0,-38 3-2 0 0,54 8 0 0 0,-64-5 0 0 0,0-2 0 0 0,62-5 0 0 0,29-1 0 0 0,-69 6 0 0 0,-36-1 0 0 0,1 0 0 0 0,-1 1 0 0 0,42 9 0 0 0,-34-3 3 0 0,1-1 0 0 0,0-1-1 0 0,54 1 1 0 0,-60-7 95 0 0,-1-1 0 0 0,0-1 1 0 0,1-1-1 0 0,-2-1 0 0 0,1-2 1 0 0,32-12-1 0 0,-41 17-49 0 0,-15 2-45 0 0,0 0-1 0 0,1 0 1 0 0,-1 0-1 0 0,0 0 1 0 0,1 0-1 0 0,-1 0 1 0 0,0 1-1 0 0,0-1 0 0 0,1 0 1 0 0,-1 0-1 0 0,0 0 1 0 0,0 1-1 0 0,1-1 1 0 0,-1 0-1 0 0,0 0 1 0 0,0 1-1 0 0,1-1 0 0 0,-1 0 1 0 0,0 0-1 0 0,0 1 1 0 0,0-1-1 0 0,0 0 1 0 0,1 1-1 0 0,-1-1 1 0 0,0 2-79 0 0,0 0 1 0 0,0-1 0 0 0,0 1 0 0 0,0 0 0 0 0,-1-1 0 0 0,1 1-1 0 0,0-1 1 0 0,-1 1 0 0 0,1 0 0 0 0,-1-1 0 0 0,0 1 0 0 0,1-1-1 0 0,-3 3 1 0 0,-5 9-1058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18.704"/>
    </inkml:context>
    <inkml:brush xml:id="br0">
      <inkml:brushProperty name="width" value="0.1" units="cm"/>
      <inkml:brushProperty name="height" value="0.1" units="cm"/>
      <inkml:brushProperty name="color" value="#66CC00"/>
    </inkml:brush>
  </inkml:definitions>
  <inkml:trace contextRef="#ctx0" brushRef="#br0">1 14 455 0 0,'11'-2'0'0'0,"2"-4"0"0"0,0 3 0 0 0,-4 1 0 0 0,-3 4 552 0 0,-3-2 72 0 0,3 0 16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41.041"/>
    </inkml:context>
    <inkml:brush xml:id="br0">
      <inkml:brushProperty name="width" value="0.1" units="cm"/>
      <inkml:brushProperty name="height" value="0.1" units="cm"/>
      <inkml:brushProperty name="color" value="#66CC00"/>
    </inkml:brush>
  </inkml:definitions>
  <inkml:trace contextRef="#ctx0" brushRef="#br0">0 0 455 0 0,'2'0'0'0'0,"0"2"248"0"0,-4-2-24 0 0,4 2-224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42.317"/>
    </inkml:context>
    <inkml:brush xml:id="br0">
      <inkml:brushProperty name="width" value="0.1" units="cm"/>
      <inkml:brushProperty name="height" value="0.1" units="cm"/>
      <inkml:brushProperty name="color" value="#66CC00"/>
    </inkml:brush>
  </inkml:definitions>
  <inkml:trace contextRef="#ctx0" brushRef="#br0">0 102 2471 0 0,'1'-2'50'0'0,"0"1"-1"0"0,0 0 1 0 0,-1 0-1 0 0,1 0 0 0 0,0 0 1 0 0,0 0-1 0 0,0 0 1 0 0,0 0-1 0 0,0 0 0 0 0,1 0 1 0 0,-1 0-1 0 0,0 1 0 0 0,0-1 1 0 0,0 0-1 0 0,1 1 1 0 0,-1-1-1 0 0,2 1 0 0 0,27-12 718 0 0,-26 11-718 0 0,0 1 0 0 0,1-1 0 0 0,-1 1 0 0 0,1 0 0 0 0,7 1 0 0 0,13 0-39 0 0,38-10 484 0 0,-33 5 271 0 0,42-2-1 0 0,110-1-99 0 0,-1 1 455 0 0,-5 12-212 0 0,-3 5-469 0 0,-146-12-375 0 0,0 0-1 0 0,51-10 1 0 0,-2 0 182 0 0,-13 3-26 0 0,-31 3-117 0 0,44-1 1 0 0,-26 6-13 0 0,96-12-1 0 0,-126 10-20 0 0,0 0-1 0 0,0 2 0 0 0,0 1 1 0 0,38 5-1 0 0,31 1 43 0 0,40 3 5 0 0,155-16-53 0 0,-228 7-42 0 0,0 3-1 0 0,59 12 0 0 0,-65-7-21 0 0,0-2 0 0 0,94 0 0 0 0,-98-10 17 0 0,-22 1 14 0 0,0 1-1 0 0,1 1 1 0 0,38 5-1 0 0,-33 0-15 0 0,88 12 121 0 0,-95-15-113 0 0,0-1 1 0 0,0-1 0 0 0,25-3-1 0 0,-18 1-5 0 0,0 2 0 0 0,51 4 0 0 0,-32 0-8 0 0,-4 1 16 0 0,15 1 12 0 0,71-2-27 0 0,-51 0 62 0 0,-50-1-37 0 0,-1-2 0 0 0,35-2 0 0 0,-51 1-31 0 0,-1 0 0 0 0,1 1 0 0 0,0 0 0 0 0,-1 2-1 0 0,1-1 1 0 0,-1 1 0 0 0,21 9 0 0 0,-16-6 1 0 0,-1-1 1 0 0,1-1-1 0 0,25 4 0 0 0,38 0-6 0 0,72 4 11 0 0,-150-12-38 0 0,21 2 187 0 0,-22-2-182 0 0,-1 0 1 0 0,1 0-1 0 0,-1 0 0 0 0,1 0 0 0 0,-1 1 0 0 0,1-1 0 0 0,-1 0 0 0 0,1 0 0 0 0,-1 0 0 0 0,1 1 1 0 0,-1-1-1 0 0,1 0 0 0 0,-1 1 0 0 0,1-1 0 0 0,-1 0 0 0 0,0 1 0 0 0,1-1 0 0 0,-1 1 0 0 0,1-1 1 0 0,-1 1-1 0 0,0-1 0 0 0,0 1 0 0 0,1-1 0 0 0,-1 1 0 0 0,0-1 0 0 0,0 1 0 0 0,0-1 0 0 0,1 1 1 0 0,-1-1-1 0 0,0 1 0 0 0,0-1 0 0 0,0 1 0 0 0,0-1 0 0 0,0 1 0 0 0,0 1 0 0 0,-2 3-422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43.467"/>
    </inkml:context>
    <inkml:brush xml:id="br0">
      <inkml:brushProperty name="width" value="0.1" units="cm"/>
      <inkml:brushProperty name="height" value="0.1" units="cm"/>
      <inkml:brushProperty name="color" value="#66CC00"/>
    </inkml:brush>
  </inkml:definitions>
  <inkml:trace contextRef="#ctx0" brushRef="#br0">0 1 2759 0 0,'95'5'574'0'0,"29"-1"-506"0"0,330-3 1682 0 0,-203 11-1507 0 0,-232-10-143 0 0,37 8 1 0 0,-16-2-474 0 0,-23-6-1474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45.936"/>
    </inkml:context>
    <inkml:brush xml:id="br0">
      <inkml:brushProperty name="width" value="0.1" units="cm"/>
      <inkml:brushProperty name="height" value="0.1" units="cm"/>
      <inkml:brushProperty name="color" value="#66CC00"/>
    </inkml:brush>
  </inkml:definitions>
  <inkml:trace contextRef="#ctx0" brushRef="#br0">0 123 1375 0 0,'1'-1'117'0'0,"0"0"-1"0"0,0 0 1 0 0,-1-1-1 0 0,1 1 0 0 0,0 0 1 0 0,0 0-1 0 0,0 0 0 0 0,0 0 1 0 0,0 0-1 0 0,0 0 0 0 0,0 0 1 0 0,1 1-1 0 0,-1-1 0 0 0,0 0 1 0 0,0 1-1 0 0,1-1 1 0 0,-1 0-1 0 0,0 1 0 0 0,1 0 1 0 0,-1-1-1 0 0,3 1 0 0 0,36-9 300 0 0,35-6 238 0 0,-36 7-105 0 0,74-7 0 0 0,-39 12 47 0 0,83-3 303 0 0,49-3-355 0 0,-94-6-315 0 0,73-7 401 0 0,-150 20-556 0 0,0 2 0 0 0,0 1 1 0 0,45 7-1 0 0,16 12 33 0 0,-73-14-102 0 0,42 3 0 0 0,-17-3-5 0 0,-13-3 0 0 0,-25-3 0 0 0,-1 1 0 0 0,1 0 0 0 0,10 3 0 0 0,12 3 33 0 0,61 6-1 0 0,-10-3-33 0 0,61 22 133 0 0,16 3-10 0 0,-104-28-26 0 0,0-3 1 0 0,0-2 0 0 0,83-8-1 0 0,-104 3 9 0 0,53-5 51 0 0,90 4-1 0 0,-158 5-143 0 0,52 3 27 0 0,0-4 0 0 0,92-10-1 0 0,23-15 80 0 0,27 13 10 0 0,-63 18-115 0 0,-24 1-16 0 0,-119-7 4 0 0,29-1 15 0 0,1 2-1 0 0,-1 1 1 0 0,69 14 0 0 0,-85-11 9 0 0,0-1-1 0 0,0-1 1 0 0,1-1 0 0 0,35-1-1 0 0,84-15 395 0 0,-57 5-25 0 0,-73 7-337 0 0,40-1 171 0 0,-47 3-220 0 0,0 0 1 0 0,-1 1-1 0 0,1-1 1 0 0,0 1-1 0 0,-1-1 1 0 0,1 1-1 0 0,-1 0 1 0 0,1 0-1 0 0,-1 1 1 0 0,0-1-1 0 0,4 3 1 0 0,-6-4-10 0 0,0 1-1 0 0,-1 0 1 0 0,1 0-1 0 0,0 0 1 0 0,0 0 0 0 0,-1 0-1 0 0,1 0 1 0 0,0 0 0 0 0,-1 0-1 0 0,1 0 1 0 0,-1 0-1 0 0,0 0 1 0 0,1 0 0 0 0,-1 0-1 0 0,0 0 1 0 0,0 0 0 0 0,1 0-1 0 0,-1 0 1 0 0,0 1-1 0 0,0-1 1 0 0,0 0 0 0 0,0 0-1 0 0,-1 0 1 0 0,1 0 0 0 0,0 0-1 0 0,0 0 1 0 0,-1 1 0 0 0,1-1-1 0 0,-1 1 1 0 0,-2 4-190 0 0,1 0 0 0 0,-1-1 0 0 0,-7 11 0 0 0,-3 2-271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49.597"/>
    </inkml:context>
    <inkml:brush xml:id="br0">
      <inkml:brushProperty name="width" value="0.1" units="cm"/>
      <inkml:brushProperty name="height" value="0.1" units="cm"/>
      <inkml:brushProperty name="color" value="#66CC00"/>
    </inkml:brush>
  </inkml:definitions>
  <inkml:trace contextRef="#ctx0" brushRef="#br0">0 29 455 0 0,'4'0'224'0'0,"-1"0"-1"0"0,1 1 0 0 0,-1 0 1 0 0,1 0-1 0 0,-1 0 0 0 0,0 0 1 0 0,1 0-1 0 0,-1 1 1 0 0,0 0-1 0 0,0-1 0 0 0,0 1 1 0 0,0 0-1 0 0,0 1 0 0 0,0-1 1 0 0,3 4-1 0 0,-3-3-182 0 0,1 0 0 0 0,-1 0-1 0 0,1 0 1 0 0,-1-1 0 0 0,1 1 0 0 0,0-1 0 0 0,0 0 0 0 0,0 0-1 0 0,1-1 1 0 0,4 2 0 0 0,46 11 601 0 0,17 2 149 0 0,-16-8-487 0 0,0-2 0 0 0,1-3 0 0 0,-1-3 0 0 0,1-2 0 0 0,65-11 0 0 0,102-12 886 0 0,-204 24-1146 0 0,33-3-2 0 0,0-2 0 0 0,99-24 0 0 0,-137 26 46 0 0,0 0-1 0 0,-1 2 1 0 0,2-1-1 0 0,17 1 1 0 0,-27 2 9 0 0,-5 0-48 0 0,-1 0 0 0 0,1 0 0 0 0,0-1-1 0 0,0 1 1 0 0,-1 0 0 0 0,1 1 0 0 0,0-1-1 0 0,0 0 1 0 0,0 0 0 0 0,-1 0 0 0 0,1 0-1 0 0,0 1 1 0 0,-1-1 0 0 0,1 0 0 0 0,0 0-1 0 0,0 1 1 0 0,-1-1 0 0 0,2 1 0 0 0,-2-1-7 0 0,1-1 0 0 0,-1 1 1 0 0,0-1-1 0 0,1 0 1 0 0,-1 1-1 0 0,0-1 0 0 0,0 0 1 0 0,0 0-1 0 0,0 1 1 0 0,1-1-1 0 0,-1 0 0 0 0,0 1 1 0 0,0-1-1 0 0,0 0 1 0 0,0 0-1 0 0,-1 1 0 0 0,1-1 1 0 0,0 0-1 0 0,0 1 1 0 0,0-1-1 0 0,0 0 0 0 0,-1 1 1 0 0,1-1-1 0 0,0 0 1 0 0,-1 1-1 0 0,1-1 0 0 0,0 1 1 0 0,-1-1-1 0 0,0-1 1 0 0,-3 0 28 0 0,0 0-36 0 0,0 0 0 0 0,0 0-1 0 0,0 1 1 0 0,0-1 0 0 0,0 1-1 0 0,-8-2 1 0 0,10 3-36 0 0,1 0 0 0 0,0 0 0 0 0,-1 1 0 0 0,1-1 0 0 0,0 0 0 0 0,-1 0 0 0 0,1 1 0 0 0,0-1 0 0 0,0 1 1 0 0,-1-1-1 0 0,1 1 0 0 0,0 0 0 0 0,0-1 0 0 0,0 1 0 0 0,0 0 0 0 0,0 0 0 0 0,0-1 0 0 0,0 1 0 0 0,0 0 0 0 0,0 0 0 0 0,0 0 0 0 0,0 1 0 0 0,0-1 0 0 0,1 0 0 0 0,-1 0 1 0 0,0 0-1 0 0,0 2 0 0 0,-1 2-247 0 0,0 0 1 0 0,0 1-1 0 0,0-1 1 0 0,-1 7-1 0 0,1 2-952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03.527"/>
    </inkml:context>
    <inkml:brush xml:id="br0">
      <inkml:brushProperty name="width" value="0.1" units="cm"/>
      <inkml:brushProperty name="height" value="0.1" units="cm"/>
      <inkml:brushProperty name="color" value="#E71224"/>
    </inkml:brush>
  </inkml:definitions>
  <inkml:trace contextRef="#ctx0" brushRef="#br0">2831 243 4607 0 0,'-2'-3'429'0'0,"-3"-7"587"0"0,0 0-1 0 0,-1 0 1 0 0,-10-14-1 0 0,13 21-945 0 0,0 0 0 0 0,0 0 0 0 0,0 1 0 0 0,0-1 0 0 0,0 1 0 0 0,-1-1 0 0 0,1 1 0 0 0,-1 0 0 0 0,0 0 0 0 0,0 1 0 0 0,1-1 0 0 0,-1 1 0 0 0,-6-2 0 0 0,-98-13 722 0 0,47 8-283 0 0,-217-46 1927 0 0,73 7-988 0 0,142 37-1159 0 0,-1 3 0 0 0,-82 1 0 0 0,44 4-164 0 0,-17-2 46 0 0,0 6 0 0 0,-152 22-1 0 0,-87 1 15 0 0,333-24-150 0 0,-51 4 735 0 0,-137 27 0 0 0,-67 37-1994 0 0,214-52 228 0 0,-32 12-3113 0 0,7 5-1162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51.184"/>
    </inkml:context>
    <inkml:brush xml:id="br0">
      <inkml:brushProperty name="width" value="0.1" units="cm"/>
      <inkml:brushProperty name="height" value="0.1" units="cm"/>
      <inkml:brushProperty name="color" value="#66CC00"/>
    </inkml:brush>
  </inkml:definitions>
  <inkml:trace contextRef="#ctx0" brushRef="#br0">0 117 2303 0 0,'1'-1'100'0'0,"-1"0"0"0"0,0 1 0 0 0,1-1 0 0 0,-1 0 0 0 0,0 0-1 0 0,1 1 1 0 0,-1-1 0 0 0,1 0 0 0 0,-1 1 0 0 0,1-1 0 0 0,0 0-1 0 0,-1 1 1 0 0,1-1 0 0 0,0 1 0 0 0,-1-1 0 0 0,1 1-1 0 0,0 0 1 0 0,0-1 0 0 0,-1 1 0 0 0,1 0 0 0 0,0-1 0 0 0,0 1-1 0 0,0 0 1 0 0,-1 0 0 0 0,1 0 0 0 0,0-1 0 0 0,1 1 0 0 0,7-1-177 0 0,4-1 198 0 0,0 1-1 0 0,26 0 1 0 0,-28 1-106 0 0,3-1 165 0 0,-1-1-1 0 0,0 0 0 0 0,1-1 1 0 0,-1 0-1 0 0,18-8 0 0 0,18-4 305 0 0,-33 11-236 0 0,0 1-1 0 0,0 0 0 0 0,0 1 0 0 0,1 1 0 0 0,23 2 0 0 0,78 11-41 0 0,4 1-186 0 0,-97-12 72 0 0,0-1 0 0 0,48-6-1 0 0,114-18 1241 0 0,-147 22-1088 0 0,60 5-1 0 0,-60-1-182 0 0,19 1 3 0 0,1-3 0 0 0,-1-2 0 0 0,99-17 0 0 0,-111 9 55 0 0,-27 4-61 0 0,0 2-1 0 0,1 0 1 0 0,0 1 0 0 0,-1 1 0 0 0,1 1-1 0 0,35 3 1 0 0,-15 5-40 0 0,1-3 0 0 0,59-1-1 0 0,-54-6 4 0 0,56 0 89 0 0,140 6 399 0 0,-74-9-445 0 0,-105 5-66 0 0,57 2 15 0 0,38 22 83 0 0,7 0-11 0 0,-119-22-85 0 0,60-5 0 0 0,0-1 0 0 0,46-1 86 0 0,-57 1-44 0 0,37 10 42 0 0,-97-2-44 0 0,-1-1 1 0 0,1-2-1 0 0,48-5 1 0 0,-37-4-40 0 0,-22 3 27 0 0,1 2 0 0 0,33-1 0 0 0,-52 4-39 0 0,0 1-1 0 0,0 1 1 0 0,-1-1 0 0 0,1 1 0 0 0,0 0 0 0 0,0 1 0 0 0,-1 0 0 0 0,1 0 0 0 0,-1 0-1 0 0,1 1 1 0 0,-1 0 0 0 0,0 0 0 0 0,9 6 0 0 0,-4 3-238 0 0,0 3-21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57.115"/>
    </inkml:context>
    <inkml:brush xml:id="br0">
      <inkml:brushProperty name="width" value="0.1" units="cm"/>
      <inkml:brushProperty name="height" value="0.1" units="cm"/>
      <inkml:brushProperty name="color" value="#66CC00"/>
    </inkml:brush>
  </inkml:definitions>
  <inkml:trace contextRef="#ctx0" brushRef="#br0">1 6 1295 0 0,'57'-4'940'0'0,"-41"3"-817"0"0,-11 1-116 0 0,-1 0 0 0 0,1-1 0 0 0,-1 2 0 0 0,1-1-1 0 0,6 1 1 0 0,-7 1-7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57.857"/>
    </inkml:context>
    <inkml:brush xml:id="br0">
      <inkml:brushProperty name="width" value="0.1" units="cm"/>
      <inkml:brushProperty name="height" value="0.1" units="cm"/>
      <inkml:brushProperty name="color" value="#66CC00"/>
    </inkml:brush>
  </inkml:definitions>
  <inkml:trace contextRef="#ctx0" brushRef="#br0">1 8 1983 0 0,'1'-3'88'0'0,"1"3"16"0"0,0-2-104 0 0,-2 0 0 0 0,2 2 120 0 0,-2 2 0 0 0,2-2 0 0 0,2 0 0 0 0,-3 2-120 0 0,3-1 72 0 0,0 3-72 0 0,0-2 64 0 0,-1 2-64 0 0,1-2 0 0 0,0 1 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5:59.942"/>
    </inkml:context>
    <inkml:brush xml:id="br0">
      <inkml:brushProperty name="width" value="0.1" units="cm"/>
      <inkml:brushProperty name="height" value="0.1" units="cm"/>
      <inkml:brushProperty name="color" value="#66CC00"/>
    </inkml:brush>
  </inkml:definitions>
  <inkml:trace contextRef="#ctx0" brushRef="#br0">1 0 1207 0 0,'13'0'0'0'0,"-6"2"104"0"0,3-2-104 0 0,-7 2 0 0 0,1 0 0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03.636"/>
    </inkml:context>
    <inkml:brush xml:id="br0">
      <inkml:brushProperty name="width" value="0.1" units="cm"/>
      <inkml:brushProperty name="height" value="0.1" units="cm"/>
      <inkml:brushProperty name="color" value="#66CC00"/>
    </inkml:brush>
  </inkml:definitions>
  <inkml:trace contextRef="#ctx0" brushRef="#br0">0 6 1375 0 0,'6'-2'128'0'0,"-4"0"-128"0"0,1 1 0 0 0,1 1 0 0 0,-2 0 160 0 0,0 0 168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04.577"/>
    </inkml:context>
    <inkml:brush xml:id="br0">
      <inkml:brushProperty name="width" value="0.1" units="cm"/>
      <inkml:brushProperty name="height" value="0.1" units="cm"/>
      <inkml:brushProperty name="color" value="#66CC00"/>
    </inkml:brush>
  </inkml:definitions>
  <inkml:trace contextRef="#ctx0" brushRef="#br0">1 1 455 0 0,'4'2'0'0'0,"-2"-1"0"0"0,-1 1 152 0 0,-1 2-16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16.135"/>
    </inkml:context>
    <inkml:brush xml:id="br0">
      <inkml:brushProperty name="width" value="0.1" units="cm"/>
      <inkml:brushProperty name="height" value="0.1" units="cm"/>
      <inkml:brushProperty name="color" value="#66CC00"/>
    </inkml:brush>
  </inkml:definitions>
  <inkml:trace contextRef="#ctx0" brushRef="#br0">14 133 455 0 0,'0'-1'28'0'0,"0"0"-1"0"0,0 0 1 0 0,-1 0-1 0 0,1 0 1 0 0,0 0-1 0 0,-1 1 1 0 0,1-1-1 0 0,-1 0 1 0 0,1 0-1 0 0,-1 0 1 0 0,1 1-1 0 0,-1-1 1 0 0,0 0-1 0 0,0 0 108 0 0,0 1-1 0 0,1-1 0 0 0,-1 0 0 0 0,1 1 0 0 0,-1-1 0 0 0,1 1 0 0 0,0-1 0 0 0,-1 0 0 0 0,1 1 0 0 0,-1-1 0 0 0,1 0 0 0 0,0 1 0 0 0,0-1 1 0 0,-1 0-1 0 0,1 0 0 0 0,0 1 0 0 0,0-1 0 0 0,0 0 0 0 0,0 0 0 0 0,0 1 0 0 0,0-2 0 0 0,3-9 541 0 0,-3 9-559 0 0,0 1-1 0 0,1-1 0 0 0,-1 1 0 0 0,1-1 0 0 0,-1 1 1 0 0,1-1-1 0 0,0 1 0 0 0,-1 0 0 0 0,1-1 0 0 0,0 1 0 0 0,0 0 1 0 0,0-1-1 0 0,0 1 0 0 0,0 0 0 0 0,0 0 0 0 0,2-1 0 0 0,2-2 107 0 0,1 1-1 0 0,-1 0 1 0 0,0 0-1 0 0,1 0 1 0 0,0 1-1 0 0,0 0 1 0 0,0 0-1 0 0,0 0 1 0 0,0 1-1 0 0,0 0 1 0 0,9-1-1 0 0,-7 1-143 0 0,14-3 332 0 0,30-10-1 0 0,-36 9-161 0 0,0 1 0 0 0,0 0 0 0 0,0 1 0 0 0,29-1 0 0 0,70 2 189 0 0,-104 3-387 0 0,1 0 1 0 0,-1 1-1 0 0,0 0 0 0 0,0 1 0 0 0,0 0 0 0 0,0 1 0 0 0,0 0 1 0 0,-1 1-1 0 0,18 10 0 0 0,-5-3-29 0 0,-15-9 41 0 0,0 0 1 0 0,1-1-1 0 0,-1 0 1 0 0,1-1-1 0 0,-1 1 1 0 0,1-2-1 0 0,-1 1 0 0 0,1-1 1 0 0,15-2-1 0 0,8 1 82 0 0,1 0 11 0 0,45-8-1 0 0,38-2-93 0 0,-99 10-58 0 0,-9 1 2 0 0,0 0-1 0 0,0 1 1 0 0,12 2-1 0 0,-12-1 5 0 0,0-1 0 0 0,-1 0 0 0 0,16 0 0 0 0,90-7 1 0 0,-99 7-11 0 0,22-3 13 0 0,25-2 41 0 0,-2 4-53 0 0,-43 1 0 0 0,28-2 0 0 0,-27-1 28 0 0,1 0-1 0 0,0 0 1 0 0,-1 2-1 0 0,1 0 0 0 0,0 2 1 0 0,31 5-1 0 0,-34-4-27 0 0,-13-3 0 0 0,1 1 0 0 0,-1-1 0 0 0,1 1 0 0 0,-1-1 0 0 0,0 1 0 0 0,1 0 0 0 0,-1 0 0 0 0,4 2 0 0 0,-2-1 0 0 0,1-1 0 0 0,0 1 0 0 0,-1-1 0 0 0,1-1 0 0 0,0 1 0 0 0,0-1 0 0 0,0 1 0 0 0,6-2 0 0 0,6 2 0 0 0,0 0 0 0 0,2 1 0 0 0,0 0 0 0 0,0 1 0 0 0,28 8 0 0 0,-36-8 5 0 0,1-1 0 0 0,-1 0 0 0 0,1-1-1 0 0,-1 0 1 0 0,14-1 0 0 0,19 2 20 0 0,-25-1-15 0 0,-1 1-10 0 0,29 5 0 0 0,-45-6 0 0 0,1-1 0 0 0,0 0 0 0 0,-1 0 0 0 0,1 0 0 0 0,0 0 0 0 0,-1-1 0 0 0,5 0 0 0 0,16-1 0 0 0,-22 2 0 0 0,101 8 64 0 0,-92-8-61 0 0,-4-1 4 0 0,1 1 1 0 0,-1 0 0 0 0,1 1 0 0 0,-1 0-1 0 0,1 0 1 0 0,-1 0 0 0 0,12 4-1 0 0,-12-2-6 0 0,-3-1 1 0 0,1-1-1 0 0,0 1 1 0 0,0-1 0 0 0,0 0-1 0 0,8 1 1 0 0,-10-2 51 0 0,-5 4-20 0 0,0 0-1 0 0,1 0 0 0 0,-1 1 1 0 0,1-1-1 0 0,0 1 1 0 0,-2 8-1 0 0,1-5-63 0 0,-7 25-3897 0 0,5-16-452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17.821"/>
    </inkml:context>
    <inkml:brush xml:id="br0">
      <inkml:brushProperty name="width" value="0.1" units="cm"/>
      <inkml:brushProperty name="height" value="0.1" units="cm"/>
      <inkml:brushProperty name="color" value="#66CC00"/>
    </inkml:brush>
  </inkml:definitions>
  <inkml:trace contextRef="#ctx0" brushRef="#br0">1 99 431 0 0,'4'-1'0'0'0,"0"0"0"0"0,0 0 0 0 0,0 0 0 0 0,0 0 0 0 0,0-1 0 0 0,0 1 0 0 0,-1-1 0 0 0,5-3 0 0 0,11-4 0 0 0,-2 3 483 0 0,1 0 0 0 0,1 2-1 0 0,-1 0 1 0 0,1 1 0 0 0,0 0-1 0 0,29 1 1 0 0,11 2 278 0 0,209 3 1459 0 0,-218-3-1782 0 0,-1-3-1 0 0,78-14 1 0 0,7-1-215 0 0,-101 15-248 0 0,21-3 176 0 0,0 3-1 0 0,74 6 1 0 0,-73 3-108 0 0,-25-2-22 0 0,-1-1 0 0 0,1-1 1 0 0,33-3-1 0 0,-32-2 34 0 0,0-1 44 0 0,0 2-1 0 0,1 0 1 0 0,-1 2-1 0 0,55 7 1 0 0,-54-1 27 0 0,-16-3-107 0 0,0 0 0 0 0,0 0-1 0 0,-1 2 1 0 0,20 8 0 0 0,-19-7-4 0 0,0 0-1 0 0,1-1 1 0 0,0 0 0 0 0,21 2-1 0 0,73 4 48 0 0,126-16 785 0 0,-65-1-336 0 0,61-2-383 0 0,-189 8-103 0 0,146 6 206 0 0,-135-3-103 0 0,109-9-1 0 0,19-1 66 0 0,-46 8-97 0 0,-72-1-53 0 0,228-10 266 0 0,-292 10-309 0 0,54 1 32 0 0,108-14 0 0 0,-139 10 0 0 0,1 2 0 0 0,-1 0 0 0 0,47 6 0 0 0,180 28 32 0 0,-119-24-64 0 0,-30-4 0 0 0,10 15 0 0 0,-97-18 43 0 0,0-1 0 0 0,0-1-1 0 0,-1 0 1 0 0,1 0 0 0 0,27-6-1 0 0,-32 5 1 0 0,0 0 0 0 0,0 1-1 0 0,0 0 1 0 0,0 1 0 0 0,0-1 0 0 0,0 2-1 0 0,18 4 1 0 0,-8-1-11 0 0,-12-4-27 0 0,-3 0-3 0 0,0 0-1 0 0,-1 0 0 0 0,1 0 0 0 0,0 1 1 0 0,4 2-1 0 0,-7-4-1 0 0,-1 1 0 0 0,0 0 0 0 0,0-1-1 0 0,0 1 1 0 0,0 0 0 0 0,0 0 0 0 0,0 0 0 0 0,0 0 0 0 0,-1 0 0 0 0,1 0 0 0 0,0 0 0 0 0,0 0 0 0 0,-1 0-1 0 0,1 0 1 0 0,-1 0 0 0 0,1 1 0 0 0,-1-1 0 0 0,1 0 0 0 0,-1 0 0 0 0,0 1 0 0 0,1-1 0 0 0,-1 0 0 0 0,0 1-1 0 0,0 1 1 0 0,-1 15-1076 0 0,-2-11-112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28.019"/>
    </inkml:context>
    <inkml:brush xml:id="br0">
      <inkml:brushProperty name="width" value="0.1" units="cm"/>
      <inkml:brushProperty name="height" value="0.1" units="cm"/>
      <inkml:brushProperty name="color" value="#66CC00"/>
    </inkml:brush>
  </inkml:definitions>
  <inkml:trace contextRef="#ctx0" brushRef="#br0">1 43 919 0 0,'13'-9'0'0'0,"-2"-1"80"0"0,2 3-80 0 0,4 0 0 0 0,-2 1 0 0 0,-6 2 0 0 0,-2 4 376 0 0,-1 2 56 0 0,-2 0 16 0 0,3 0 0 0 0,2 0-448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32.796"/>
    </inkml:context>
    <inkml:brush xml:id="br0">
      <inkml:brushProperty name="width" value="0.1" units="cm"/>
      <inkml:brushProperty name="height" value="0.1" units="cm"/>
      <inkml:brushProperty name="color" value="#66CC00"/>
    </inkml:brush>
  </inkml:definitions>
  <inkml:trace contextRef="#ctx0" brushRef="#br0">1 22 863 0 0,'40'-1'24'0'0,"-1"-1"0"0"0,56-11 0 0 0,-81 11-7 0 0,0 0 0 0 0,0 1-1 0 0,1 1 1 0 0,15 1-1 0 0,-19 1 37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29.293"/>
    </inkml:context>
    <inkml:brush xml:id="br0">
      <inkml:brushProperty name="width" value="0.1" units="cm"/>
      <inkml:brushProperty name="height" value="0.1" units="cm"/>
      <inkml:brushProperty name="color" value="#E71224"/>
    </inkml:brush>
  </inkml:definitions>
  <inkml:trace contextRef="#ctx0" brushRef="#br0">2571 79 1375 0 0,'4'-13'2360'0'0,"-5"15"-2340"0"0,1 0 0 0 0,-1 0-1 0 0,0-1 1 0 0,0 1-1 0 0,1 0 1 0 0,-1-1 0 0 0,0 1-1 0 0,-1-1 1 0 0,1 1-1 0 0,0-1 1 0 0,0 1 0 0 0,-1-1-1 0 0,1 0 1 0 0,0 1-1 0 0,-3 0 1 0 0,2 0 219 0 0,0-1 0 0 0,0 1 1 0 0,0-1-1 0 0,0 1 0 0 0,0-1 0 0 0,-1 0 0 0 0,1 0 1 0 0,-1 0-1 0 0,1 0 0 0 0,-1 0 0 0 0,-2-2 1111 0 0,2-4-660 0 0,-9-6 105 0 0,7 6-119 0 0,4 3-625 0 0,-1 0-1 0 0,1 0 0 0 0,-1-1 1 0 0,0 1-1 0 0,1 0 0 0 0,-1 1 0 0 0,0-1 1 0 0,0 0-1 0 0,0 0 0 0 0,-1 1 1 0 0,1-1-1 0 0,0 1 0 0 0,-1 0 1 0 0,1 0-1 0 0,0 0 0 0 0,-1 0 1 0 0,0 0-1 0 0,1 0 0 0 0,-1 1 0 0 0,1-1 1 0 0,-1 1-1 0 0,0 0 0 0 0,1 0 1 0 0,-1 0-1 0 0,-3 0 0 0 0,-43 6 368 0 0,42-5-348 0 0,0 1 0 0 0,0-1-1 0 0,-1 0 1 0 0,1-1 0 0 0,0 0 0 0 0,-1 0 0 0 0,1-1 0 0 0,0 1-1 0 0,-14-5 1 0 0,-7 1 273 0 0,4 1-110 0 0,-31-6 135 0 0,4-3-261 0 0,21 4 56 0 0,-1 1 0 0 0,1 1-1 0 0,-1 2 1 0 0,-57 0-1 0 0,-68 23-126 0 0,24-1-8 0 0,-73 6-28 0 0,141-15 61 0 0,-89 23 0 0 0,-27 5 60 0 0,154-33-87 0 0,1-2 1 0 0,-1-1 0 0 0,0-2 0 0 0,1 0-1 0 0,-33-6 1 0 0,24 0 124 0 0,1-2 1 0 0,0-2-1 0 0,0 0 1 0 0,-38-21-1 0 0,48 21-109 0 0,0 1 0 0 0,-1 1 0 0 0,-1 1 0 0 0,1 1 0 0 0,-1 1 0 0 0,-1 2 0 0 0,1 0 0 0 0,0 2 0 0 0,-1 0 0 0 0,0 2 0 0 0,-32 4 0 0 0,-13 6-1703 0 0,2 4 1 0 0,-78 25-1 0 0,102-25-3269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39.998"/>
    </inkml:context>
    <inkml:brush xml:id="br0">
      <inkml:brushProperty name="width" value="0.1" units="cm"/>
      <inkml:brushProperty name="height" value="0.1" units="cm"/>
      <inkml:brushProperty name="color" value="#66CC00"/>
    </inkml:brush>
  </inkml:definitions>
  <inkml:trace contextRef="#ctx0" brushRef="#br0">1 31 3423 0 0,'26'-2'408'0'0,"-21"2"-309"0"0,0-1 1 0 0,1 1-1 0 0,-1 0 1 0 0,1 0 0 0 0,-1 0-1 0 0,0 1 1 0 0,0 0 0 0 0,1 0-1 0 0,-1 0 1 0 0,0 1-1 0 0,5 2 1 0 0,4 2-86 0 0,-1 0-1 0 0,1-1 1 0 0,0-1-1 0 0,0 0 1 0 0,1 0 0 0 0,-1-2-1 0 0,1 0 1 0 0,0 0-1 0 0,21-2 1 0 0,-30 0 16 0 0,23 0 332 0 0,0 1 1 0 0,42 7-1 0 0,-54-7-322 0 0,-1 0-1 0 0,0 0 0 0 0,33-4 0 0 0,-30 1 32 0 0,32 0 455 0 0,74 5 0 0 0,-30 5-399 0 0,-27 0-33 0 0,0-4 0 0 0,96-6-1 0 0,-86-2 164 0 0,-46 3-153 0 0,1-2 0 0 0,49-9-1 0 0,6-12 76 0 0,-43 11-140 0 0,1 2 1 0 0,0 2-1 0 0,57-4 0 0 0,-69 11-36 0 0,193-1 58 0 0,-175 6-61 0 0,70 0 0 0 0,122 6 0 0 0,-220-7 0 0 0,138 14 0 0 0,51 2 0 0 0,-143-15 0 0 0,75-6 0 0 0,-89-2 0 0 0,167-7 0 0 0,-207 12 8 0 0,0 1 18 0 0,-1-2 0 0 0,1 1-1 0 0,-1-2 1 0 0,21-4-1 0 0,-1-10 35 0 0,-9 3 336 0 0,-25 13-394 0 0,0 0-1 0 0,1 0 0 0 0,-1 0 0 0 0,0 0 0 0 0,1 0 1 0 0,-1 0-1 0 0,0 0 0 0 0,1 0 0 0 0,-1 1 1 0 0,0-1-1 0 0,0 1 0 0 0,1-1 0 0 0,-1 1 0 0 0,0-1 1 0 0,0 1-1 0 0,0 0 0 0 0,0-1 0 0 0,0 1 1 0 0,0 0-1 0 0,0 0 0 0 0,0 0 0 0 0,0 0 0 0 0,2 2 1 0 0,2 2-120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49.557"/>
    </inkml:context>
    <inkml:brush xml:id="br0">
      <inkml:brushProperty name="width" value="0.1" units="cm"/>
      <inkml:brushProperty name="height" value="0.1" units="cm"/>
      <inkml:brushProperty name="color" value="#66CC00"/>
    </inkml:brush>
  </inkml:definitions>
  <inkml:trace contextRef="#ctx0" brushRef="#br0">1 21 2183 0 0,'7'-5'96'0'0,"0"1"24"0"0,3 0-120 0 0,-1 0 0 0 0,-2 1 0 0 0,-3 3 0 0 0,-2 0 120 0 0,0 0 0 0 0,3 2 0 0 0,3-1 0 0 0,3-1-120 0 0,2 2 0 0 0,-2 4 0 0 0,-2-2-792 0 0,-1 1-120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52.074"/>
    </inkml:context>
    <inkml:brush xml:id="br0">
      <inkml:brushProperty name="width" value="0.1" units="cm"/>
      <inkml:brushProperty name="height" value="0.1" units="cm"/>
      <inkml:brushProperty name="color" value="#66CC00"/>
    </inkml:brush>
  </inkml:definitions>
  <inkml:trace contextRef="#ctx0" brushRef="#br0">0 95 2327 0 0,'0'-2'13'0'0,"1"1"0"0"0,-1-1-1 0 0,1 1 1 0 0,-1-1-1 0 0,1 1 1 0 0,0-1 0 0 0,0 1-1 0 0,-1 0 1 0 0,1 0 0 0 0,0-1-1 0 0,0 1 1 0 0,0 0-1 0 0,0 0 1 0 0,1 0 0 0 0,-1 0-1 0 0,0 0 1 0 0,0 0-1 0 0,1 0 1 0 0,-1 0 0 0 0,0 1-1 0 0,2-2 1 0 0,9-1 25 0 0,0-2 0 0 0,-1 0 0 0 0,0 0 1 0 0,13-9-1 0 0,-10 6 607 0 0,27-11 0 0 0,-37 17-444 0 0,1 0 0 0 0,0 1 0 0 0,0 0 0 0 0,0 0 0 0 0,1 0 0 0 0,-1 1 0 0 0,0 0 0 0 0,0 0 0 0 0,9 1-1 0 0,39 7 460 0 0,68 10-484 0 0,51-18 392 0 0,-78-2-45 0 0,-3 6-227 0 0,120 21 0 0 0,8 2-224 0 0,5-13 289 0 0,64-8-283 0 0,135-9 344 0 0,-12-7-180 0 0,-23-6-96 0 0,-326 12-154 0 0,232 5 147 0 0,-1 6-37 0 0,59 3 41 0 0,81 9-143 0 0,-272-20 3 0 0,230 5 69 0 0,-172-6 139 0 0,-79-1-113 0 0,110 9-72 0 0,70-1 12 0 0,-215-5-38 0 0,199 24 0 0 0,-178-12 4 0 0,174-3 0 0 0,-278-9-1 0 0,166 7 50 0 0,-68 4-53 0 0,29 0 0 0 0,-40-9 32 0 0,207 30 0 0 0,-201-18 44 0 0,-27-5-24 0 0,-49-5-20 0 0,-28-3-14 0 0,0 0 0 0 0,0 0 0 0 0,0 1-1 0 0,0 0 1 0 0,0 1 0 0 0,-1 0 0 0 0,1 1 0 0 0,11 5-1 0 0,-21-8-240 0 0,1 0 0 0 0,-1-1 0 0 0,0 1 0 0 0,0 0 0 0 0,0 0 0 0 0,-1 0 0 0 0,1 0 0 0 0,0 0 0 0 0,0 0 0 0 0,0 0 0 0 0,-1 0 0 0 0,1 0 0 0 0,0 2 0 0 0,2 6-3263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6:54.827"/>
    </inkml:context>
    <inkml:brush xml:id="br0">
      <inkml:brushProperty name="width" value="0.1" units="cm"/>
      <inkml:brushProperty name="height" value="0.1" units="cm"/>
      <inkml:brushProperty name="color" value="#66CC00"/>
    </inkml:brush>
  </inkml:definitions>
  <inkml:trace contextRef="#ctx0" brushRef="#br0">5 62 2815 0 0,'-1'0'96'0'0,"1"0"1"0"0,0-1-1 0 0,-1 1 0 0 0,1-1 0 0 0,0 1 0 0 0,-1 0 0 0 0,1-1 0 0 0,0 1 0 0 0,-1-1 0 0 0,1 1 0 0 0,0-1 0 0 0,0 1 0 0 0,0-1 0 0 0,0 1 0 0 0,-1-1 0 0 0,1 0 0 0 0,0 1 0 0 0,0-1 0 0 0,0 1 0 0 0,0-1 0 0 0,0 1 0 0 0,0-1 0 0 0,0 1 0 0 0,1-1 0 0 0,-1 1 0 0 0,0-1 0 0 0,0 1 0 0 0,0-1 0 0 0,0 1 0 0 0,1-2 0 0 0,0 1 59 0 0,1-1 0 0 0,-1 0 0 0 0,0 1 0 0 0,1-1 0 0 0,-1 1 1 0 0,1-1-1 0 0,0 1 0 0 0,2-2 0 0 0,5-2 36 0 0,-1 1 0 0 0,1 0-1 0 0,10-3 1 0 0,-9 4-116 0 0,0 0-1 0 0,0 2 1 0 0,1-1 0 0 0,-1 1-1 0 0,15 0 1 0 0,55 6 145 0 0,-38-1 16 0 0,25 3 117 0 0,-40-3-166 0 0,-1-2-1 0 0,34 0 0 0 0,-30-4-112 0 0,64-6 236 0 0,-73 7-260 0 0,-1 0-1 0 0,36 3 0 0 0,-47-2-39 0 0,98 15 56 0 0,99-11-2 0 0,-182-4-15 0 0,0 2 0 0 0,0 0 0 0 0,35 9 0 0 0,-33-5 10 0 0,1-2 1 0 0,40 2-1 0 0,175-23 350 0 0,2-1-178 0 0,77 0-157 0 0,-116 11 96 0 0,-147 8-137 0 0,57 1 25 0 0,53 0-52 0 0,-6 2 94 0 0,-103-1-83 0 0,-23-5 9 0 0,-26 1-13 0 0,0 1-1 0 0,18 1 1 0 0,155 15 51 0 0,3-2-64 0 0,-14 10 24 0 0,-107-13-4 0 0,121 6 0 0 0,-117-18-4 0 0,146 5 32 0 0,-103 7 82 0 0,-27-3-35 0 0,91-2 0 0 0,188-34-23 0 0,-270 19-5 0 0,-26 3-43 0 0,67-7 5 0 0,146-15 67 0 0,-202 26-48 0 0,123 11 0 0 0,-120-4-29 0 0,1-4-1 0 0,96-11 0 0 0,-170 9-9 0 0,132-2-9 0 0,-87 3 0 0 0,80 11 0 0 0,-78-4 0 0 0,72-2 0 0 0,29-12 0 0 0,-21 9 0 0 0,-50 0 0 0 0,138 19 0 0 0,-188-16 0 0 0,61 4 0 0 0,1-3 0 0 0,133-10 0 0 0,-154-1 22 0 0,0 5-1 0 0,101 10 0 0 0,-107-1-5 0 0,-1-4 0 0 0,1-3 0 0 0,77-7 0 0 0,-133 4-16 0 0,57-7 0 0 0,138 4 0 0 0,-91 14 9 0 0,-13 0 19 0 0,186-7-1 0 0,-239-8-27 0 0,1 3 0 0 0,-1 2 0 0 0,101 14 0 0 0,87 14 0 0 0,-181-27 12 0 0,0-2-1 0 0,77-11 0 0 0,-72 4 4 0 0,110 2 0 0 0,255 8-15 0 0,-113-4 0 0 0,-105 19 0 0 0,-186-16 7 0 0,147 13 122 0 0,-160-11-281 0 0,0 0 0 0 0,0 1 0 0 0,0 1 0 0 0,0 0-1 0 0,0 1 1 0 0,-1 0 0 0 0,16 12 0 0 0,-8-5-463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7:04.416"/>
    </inkml:context>
    <inkml:brush xml:id="br0">
      <inkml:brushProperty name="width" value="0.1" units="cm"/>
      <inkml:brushProperty name="height" value="0.1" units="cm"/>
      <inkml:brushProperty name="color" value="#66CC00"/>
    </inkml:brush>
  </inkml:definitions>
  <inkml:trace contextRef="#ctx0" brushRef="#br0">0 28 287 0 0,'13'-2'0'0'0,"-1"0"-1"0"0,20 0 0 0 0,-18 1 5 0 0,-1 0 1 0 0,17-4-1 0 0,-10 1 288 0 0,1 0 0 0 0,-1 1 0 0 0,1 1 0 0 0,39 1 0 0 0,-47 2-267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7:05.993"/>
    </inkml:context>
    <inkml:brush xml:id="br0">
      <inkml:brushProperty name="width" value="0.1" units="cm"/>
      <inkml:brushProperty name="height" value="0.1" units="cm"/>
      <inkml:brushProperty name="color" value="#66CC00"/>
    </inkml:brush>
  </inkml:definitions>
  <inkml:trace contextRef="#ctx0" brushRef="#br0">1 49 3767 0 0,'18'-15'160'0'0,"-7"4"48"0"0,1 4-208 0 0,-5 1 0 0 0,-3 4 0 0 0,-2 1 0 0 0,1 1 304 0 0,3-2 16 0 0,7 2 8 0 0,2-2 0 0 0,1 0-328 0 0,3 2-160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7:17.158"/>
    </inkml:context>
    <inkml:brush xml:id="br0">
      <inkml:brushProperty name="width" value="0.1" units="cm"/>
      <inkml:brushProperty name="height" value="0.1" units="cm"/>
      <inkml:brushProperty name="color" value="#66CC00"/>
    </inkml:brush>
  </inkml:definitions>
  <inkml:trace contextRef="#ctx0" brushRef="#br0">0 6 287 0 0,'4'0'0'0'0,"0"-2"0"0"0,1 0 0 0 0,1 0 0 0 0,-2 2 0 0 0,-2 2 0 0 0,1 0 0 0 0,-1 0 64 0 0,4 2-64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7:20.097"/>
    </inkml:context>
    <inkml:brush xml:id="br0">
      <inkml:brushProperty name="width" value="0.1" units="cm"/>
      <inkml:brushProperty name="height" value="0.1" units="cm"/>
      <inkml:brushProperty name="color" value="#66CC00"/>
    </inkml:brush>
  </inkml:definitions>
  <inkml:trace contextRef="#ctx0" brushRef="#br0">0 86 1839 0 0,'4'-9'174'0'0,"-4"7"-94"0"0,1 1 1 0 0,-1-1-1 0 0,1 1 0 0 0,-1 0 1 0 0,1-1-1 0 0,0 1 0 0 0,0-1 1 0 0,-1 1-1 0 0,1 0 0 0 0,0 0 1 0 0,0-1-1 0 0,0 1 0 0 0,0 0 1 0 0,1 0-1 0 0,-1 0 0 0 0,0 0 1 0 0,0 0-1 0 0,3-1 0 0 0,7-2 1164 0 0,-9 3-1161 0 0,1 0 0 0 0,-1 0-1 0 0,1 0 1 0 0,-1 0 0 0 0,1 1 0 0 0,-1-1 0 0 0,1 1 0 0 0,-1-1 0 0 0,1 1 0 0 0,3 0 0 0 0,40 0 13 0 0,-43 0-50 0 0,-1 0-1 0 0,1 0 1 0 0,-1 0-1 0 0,1-1 1 0 0,-1 1-1 0 0,1-1 1 0 0,-1 0-1 0 0,0 1 1 0 0,1-1-1 0 0,-1 0 1 0 0,0-1-1 0 0,0 1 1 0 0,1 0-1 0 0,-1-1 1 0 0,0 1-1 0 0,0-1 1 0 0,-1 1-1 0 0,4-4 1 0 0,-4 3-2 0 0,1 0-1 0 0,0 1 1 0 0,0-1 0 0 0,-1 0 0 0 0,1 1-1 0 0,0 0 1 0 0,0-1 0 0 0,0 1-1 0 0,1 0 1 0 0,-1 0 0 0 0,0 0 0 0 0,0 0-1 0 0,0 1 1 0 0,1-1 0 0 0,-1 0 0 0 0,1 1-1 0 0,-1 0 1 0 0,0 0 0 0 0,1-1 0 0 0,-1 1-1 0 0,3 1 1 0 0,4 1-32 0 0,-1 1 1 0 0,0 1-1 0 0,16 7 1 0 0,-10-3-10 0 0,-3-4-3 0 0,0 0 0 0 0,1 0 0 0 0,-1-1 0 0 0,16 2 0 0 0,14 4 0 0 0,15 4 16 0 0,1-2 0 0 0,0-3 0 0 0,68 1 0 0 0,-62-8-1 0 0,-34-1 2 0 0,0 1-1 0 0,51 8 0 0 0,-34-2 6 0 0,0-2-1 0 0,79-2 0 0 0,-123-3-21 0 0,72 1 10 0 0,72-2 34 0 0,-134 1-46 0 0,22-3 80 0 0,65 4 0 0 0,-69-2-38 0 0,-25 1-37 0 0,0 0 1 0 0,0-1-1 0 0,0 1 1 0 0,-1 1-1 0 0,1-1 1 0 0,7 2-1 0 0,-11-1-1 0 0,1-1 0 0 0,-1 0-1 0 0,0 0 1 0 0,0 0-1 0 0,0 0 1 0 0,0 0-1 0 0,0 0 1 0 0,0 0-1 0 0,0 0 1 0 0,0 0 0 0 0,0-1-1 0 0,0 1 1 0 0,0 0-1 0 0,0-1 1 0 0,2 0-1 0 0,-3 1 1 0 0,1-1-1 0 0,0 1 0 0 0,-1 0 0 0 0,1-1 1 0 0,0 1-1 0 0,0 0 0 0 0,-1 0 0 0 0,1 0 1 0 0,0-1-1 0 0,0 1 0 0 0,-1 0 0 0 0,1 0 1 0 0,0 0-1 0 0,0 0 0 0 0,0 0 1 0 0,-1 0-1 0 0,1 1 0 0 0,0-1 0 0 0,0 0 1 0 0,-1 0-1 0 0,1 0 0 0 0,0 1 0 0 0,0-1 1 0 0,-1 1-1 0 0,1-1 0 0 0,0 0 0 0 0,-1 1 1 0 0,1-1-1 0 0,-1 1 0 0 0,2 0 0 0 0,5 8-2253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7:29.762"/>
    </inkml:context>
    <inkml:brush xml:id="br0">
      <inkml:brushProperty name="width" value="0.1" units="cm"/>
      <inkml:brushProperty name="height" value="0.1" units="cm"/>
      <inkml:brushProperty name="color" value="#66CC00"/>
    </inkml:brush>
  </inkml:definitions>
  <inkml:trace contextRef="#ctx0" brushRef="#br0">0 7 511 0 0,'9'-3'0'0'0,"-1"1"0"0"0,-1 0 0 0 0,-3 2 0 0 0,0 2 0 0 0,-3-2 0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7:30.840"/>
    </inkml:context>
    <inkml:brush xml:id="br0">
      <inkml:brushProperty name="width" value="0.1" units="cm"/>
      <inkml:brushProperty name="height" value="0.1" units="cm"/>
      <inkml:brushProperty name="color" value="#66CC00"/>
    </inkml:brush>
  </inkml:definitions>
  <inkml:trace contextRef="#ctx0" brushRef="#br0">0 6 575 0 0,'4'0'0'0'0,"1"-2"0"0"0,1 2 0 0 0,-2 0 0 0 0,-3 0 0 0 0,1 0 0 0 0,2 0 0 0 0,0 0 0 0 0,3 0 0 0 0,2-1 0 0 0,4 1 0 0 0,0-2 0 0 0,0 2 0 0 0,0 0 0 0 0,0 2 0 0 0,-2 1 0 0 0,1-1 0 0 0,1 0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31.199"/>
    </inkml:context>
    <inkml:brush xml:id="br0">
      <inkml:brushProperty name="width" value="0.1" units="cm"/>
      <inkml:brushProperty name="height" value="0.1" units="cm"/>
      <inkml:brushProperty name="color" value="#E71224"/>
    </inkml:brush>
  </inkml:definitions>
  <inkml:trace contextRef="#ctx0" brushRef="#br0">6863 447 3511 0 0,'-15'-5'360'0'0,"6"2"-283"0"0,0 0 0 0 0,0 0 0 0 0,1 0 0 0 0,-1-2-1 0 0,1 1 1 0 0,-8-6 0 0 0,9 5 207 0 0,0 1-1 0 0,-1 0 1 0 0,1 0 0 0 0,-1 1-1 0 0,0 0 1 0 0,0 0 0 0 0,0 1-1 0 0,-12-3 1 0 0,-20 4 193 0 0,-1 0-1 0 0,-76 11 1 0 0,-8 0-443 0 0,104-9 13 0 0,-1-2 1 0 0,1-1-1 0 0,-38-6 0 0 0,41 2 135 0 0,1 0-1 0 0,-1-1 0 0 0,2-1 1 0 0,-1 0-1 0 0,-18-14 1 0 0,-22-10 801 0 0,43 25-855 0 0,0 0 0 0 0,0 1-1 0 0,-1 1 1 0 0,0 1 0 0 0,0 0 0 0 0,0 1-1 0 0,0 0 1 0 0,-20-1 0 0 0,22 4-123 0 0,-31-2 40 0 0,0-1-1 0 0,-45-10 0 0 0,-355-82 714 0 0,401 87-724 0 0,-1 3 0 0 0,-56-1 1 0 0,-88 11 7 0 0,28 0 69 0 0,96-9-90 0 0,-1-2 0 0 0,-64-14 0 0 0,72 9 27 0 0,0 2 0 0 0,-1 4 0 0 0,-61 0 1 0 0,59 8-41 0 0,-197 4-6 0 0,144-4 16 0 0,-131 19 0 0 0,-56 4 10 0 0,134-34-28 0 0,39 0 0 0 0,-190 17 176 0 0,269-6-105 0 0,0-3 1 0 0,-52-5-1 0 0,-95-23 94 0 0,-11-4 48 0 0,166 28-200 0 0,-1 1 0 0 0,-78 7 0 0 0,-35-2 12 0 0,37-16-25 0 0,-11 0 0 0 0,57 9 27 0 0,0 0 63 0 0,-80 4 1 0 0,39 4 167 0 0,-137-16-1 0 0,20-1-137 0 0,189 15-82 0 0,0 1 0 0 0,-74 14 0 0 0,-74 30-467 0 0,133-31-92 0 0,0 0-2934 0 0,5 1-1153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7:36.413"/>
    </inkml:context>
    <inkml:brush xml:id="br0">
      <inkml:brushProperty name="width" value="0.1" units="cm"/>
      <inkml:brushProperty name="height" value="0.1" units="cm"/>
      <inkml:brushProperty name="color" value="#66CC00"/>
    </inkml:brush>
  </inkml:definitions>
  <inkml:trace contextRef="#ctx0" brushRef="#br0">342 941 1375 0 0,'28'70'3960'0'0,"-27"-69"-3875"0"0,-1-1-1 0 0,1 0 1 0 0,-1 1-1 0 0,1-1 1 0 0,-1 0-1 0 0,1 0 1 0 0,0 1-1 0 0,-1-1 1 0 0,1 0-1 0 0,-1 0 0 0 0,1 0 1 0 0,0 1-1 0 0,-1-1 1 0 0,1 0-1 0 0,0 0 1 0 0,-1 0-1 0 0,1 0 1 0 0,-1 0-1 0 0,1 0 1 0 0,0-1-1 0 0,0 1 1 0 0,25-4 1022 0 0,11 0-345 0 0,-22 6-634 0 0,0 1-1 0 0,17 5 1 0 0,-20-4-65 0 0,0-1-1 0 0,1 0 1 0 0,-1-1 0 0 0,17 0-1 0 0,-7-3 340 0 0,-1-1-1 0 0,0-1 1 0 0,22-6 0 0 0,37-5 127 0 0,119 4-182 0 0,-184 10-308 0 0,0 1-1 0 0,0 0 1 0 0,0 1-1 0 0,-1 1 1 0 0,1 1-1 0 0,0 0 1 0 0,-1 0-1 0 0,17 9 1 0 0,-2-3-13 0 0,-16-6-13 0 0,0-1 0 0 0,0 0-1 0 0,0-1 1 0 0,0 0-1 0 0,26-1 1 0 0,68-10 99 0 0,-79 6-97 0 0,180-25 358 0 0,-108 10-361 0 0,44-5 41 0 0,-114 20-53 0 0,1 1-1 0 0,54 4 1 0 0,-2 4 0 0 0,0-3 0 0 0,94-9 0 0 0,94-8 32 0 0,1 1 0 0 0,-157 5-19 0 0,55-5 28 0 0,-142 9-35 0 0,31-4-4 0 0,113 0 0 0 0,-72 12 30 0 0,163-14 0 0 0,-152 3-32 0 0,163 9 0 0 0,-236 0 0 0 0,127 6 20 0 0,119 2 24 0 0,111 7 18 0 0,-347-14-60 0 0,509 12 62 0 0,-531-16-61 0 0,144 1 58 0 0,-73 8-44 0 0,96 7 30 0 0,-97-16-47 0 0,-26 0 56 0 0,92 3 144 0 0,-118 2-141 0 0,1-3 0 0 0,72-7-1 0 0,144-26 140 0 0,-126 12-118 0 0,-89 11-57 0 0,0 3 0 0 0,52-2 0 0 0,31 14 35 0 0,48-2-63 0 0,-130-7 51 0 0,140-4 100 0 0,-154 7-68 0 0,1-2-1 0 0,-1-2 0 0 0,1-1 1 0 0,-2-2-1 0 0,59-19 0 0 0,-29 8 39 0 0,-41 12-61 0 0,0 0 0 0 0,-1-1 0 0 0,25-12 0 0 0,-33 11-27 0 0,-1-1-1 0 0,1 0 0 0 0,17-18 1 0 0,-12 10-10 0 0,2-1 37 0 0,0 0 0 0 0,-2-1 1 0 0,0-1-1 0 0,-2-1 0 0 0,14-22 0 0 0,-2 8 34 0 0,-21 28-80 0 0,0 0 0 0 0,0 0 0 0 0,4-9 0 0 0,-4 4-2 0 0,-1 0 0 0 0,0 0 1 0 0,-1-1-1 0 0,0 1 0 0 0,-1-1 0 0 0,-1 0 0 0 0,0 0 0 0 0,1-21 0 0 0,-3 8 9 0 0,-1 0 0 0 0,-2 0 0 0 0,-6-33 0 0 0,7 51-16 0 0,0 1 0 0 0,-1 0 0 0 0,1 0 0 0 0,-1 0 0 0 0,-1 1 0 0 0,1-1 0 0 0,-1 1 0 0 0,-1 0 0 0 0,1 0 0 0 0,-1 0 0 0 0,0 0 0 0 0,0 1 0 0 0,0 0 0 0 0,-1 0 0 0 0,0 0 0 0 0,0 1 0 0 0,0 0 0 0 0,0 0 0 0 0,-13-5 0 0 0,-10-3 0 0 0,0 1 0 0 0,-1 2 0 0 0,-45-9 0 0 0,36 9 0 0 0,-29-7 0 0 0,-1 2 0 0 0,-116-8 0 0 0,-86 19 0 0 0,217 3 0 0 0,-178-6 0 0 0,23 7 0 0 0,145 1 0 0 0,-117 1 0 0 0,-35-1 0 0 0,79-1 0 0 0,-154 21 0 0 0,200-11 0 0 0,-192 10 0 0 0,-20-11 0 0 0,203-5 0 0 0,-197-4 0 0 0,152-2 0 0 0,54 0 0 0 0,13 0 0 0 0,0 2 0 0 0,-78 13 0 0 0,73 0-7 0 0,-10 2-21 0 0,-123 6-1 0 0,-356 15 29 0 0,541-35 0 0 0,-79 10 0 0 0,-101 4 0 0 0,-223-37 0 0 0,412 20 0 0 0,-92-6 0 0 0,-79-6 0 0 0,-36-6 54 0 0,53-4-44 0 0,95 3-10 0 0,52 11 0 0 0,-47-6 0 0 0,29 10 0 0 0,-93 2 0 0 0,-40 4 0 0 0,-5 0 0 0 0,134 0 0 0 0,-29 2 0 0 0,-100 8 0 0 0,95-7 0 0 0,53-3 0 0 0,0 2 0 0 0,0 2 0 0 0,0 1 0 0 0,-40 12 0 0 0,-54 15 0 0 0,118-31 0 0 0,0 0 0 0 0,0-1 0 0 0,-15 1 0 0 0,13-1 0 0 0,1 0 0 0 0,-18 4 0 0 0,6-1 0 0 0,-43 5 0 0 0,9-2 0 0 0,-21 5 0 0 0,31-6 0 0 0,1 2 0 0 0,-46 14 0 0 0,74-17-5 0 0,1 1 0 0 0,-1 1-1 0 0,1 0 1 0 0,1 1 0 0 0,-24 16-1 0 0,34-21 5 0 0,0 0 0 0 0,1 0-1 0 0,-1 0 1 0 0,0 1 0 0 0,1-1-1 0 0,0 1 1 0 0,0 0 0 0 0,0 0-1 0 0,0 0 1 0 0,1 1 0 0 0,0-1-1 0 0,0 0 1 0 0,0 1 0 0 0,0 0-1 0 0,1-1 1 0 0,-1 1 0 0 0,1 0-1 0 0,0 0 1 0 0,1 0 0 0 0,-1-1-1 0 0,1 1 1 0 0,0 0 0 0 0,1 8-1 0 0,2 7 2 0 0,1-1 0 0 0,0 1 0 0 0,2-1 0 0 0,0 0 0 0 0,14 28 0 0 0,-12-31 0 0 0,1 0 0 0 0,0 0 0 0 0,1-1 0 0 0,1-1 0 0 0,1 0 0 0 0,0 0 0 0 0,24 21 0 0 0,-13-18 10 0 0,0-1-1 0 0,42 23 1 0 0,55 19 36 0 0,-117-57-45 0 0,24 11 61 0 0,51 16 0 0 0,76 15 466 0 0,-151-42-527 0 0,0 0 0 0 0,-1 1 0 0 0,0-1-1 0 0,1 1 1 0 0,-1-1 0 0 0,0 1 0 0 0,0 0-1 0 0,1-1 1 0 0,-1 1 0 0 0,-1 0 0 0 0,1 0-1 0 0,0 1 1 0 0,0-1 0 0 0,-1 0 0 0 0,1 1 0 0 0,1 3-1 0 0,-1 0-15 0 0,1-1-1 0 0,-1 1 0 0 0,-1-1 1 0 0,1 1-1 0 0,-1 0 1 0 0,0-1-1 0 0,0 8 0 0 0,-1 33-401 0 0,-1-16 178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7:50.835"/>
    </inkml:context>
    <inkml:brush xml:id="br0">
      <inkml:brushProperty name="width" value="0.1" units="cm"/>
      <inkml:brushProperty name="height" value="0.1" units="cm"/>
      <inkml:brushProperty name="color" value="#66CC00"/>
    </inkml:brush>
  </inkml:definitions>
  <inkml:trace contextRef="#ctx0" brushRef="#br0">1 18 1839 0 0,'2'-9'778'0'0,"-2"9"-732"0"0,0 0-1 0 0,0-1 1 0 0,0 1 0 0 0,0-1 0 0 0,0 1 0 0 0,0 0 0 0 0,0-1-1 0 0,0 1 1 0 0,0 0 0 0 0,0-1 0 0 0,0 1 0 0 0,1 0 0 0 0,-1-1 0 0 0,0 1-1 0 0,0 0 1 0 0,0-1 0 0 0,1 1 0 0 0,-1 0 0 0 0,0 0 0 0 0,1-1-1 0 0,-1 1 1 0 0,0 0 0 0 0,0 0 0 0 0,1-1 0 0 0,-1 1 0 0 0,0 0-1 0 0,1 0 1 0 0,-1 0 0 0 0,0 0 0 0 0,1-1 0 0 0,-1 1 0 0 0,0 0-1 0 0,1 0 1 0 0,-1 0 0 0 0,1 0 0 0 0,-1 0 0 0 0,0 0 0 0 0,1 0-1 0 0,21 3 890 0 0,-10 0-467 0 0,31 5 543 0 0,-20-3-544 0 0,35 3-1 0 0,17 3 255 0 0,-17-1-418 0 0,83 11 143 0 0,-78-10-117 0 0,117 5 0 0 0,-148-15-264 0 0,0 1 0 0 0,0 1 1 0 0,0 2-1 0 0,57 16 0 0 0,-63-14-26 0 0,0-1 0 0 0,1-1 0 0 0,-1-2 0 0 0,1 0 0 0 0,0-2 0 0 0,0-1 0 0 0,0-1 1 0 0,28-4-1 0 0,169-21 200 0 0,-115 14-201 0 0,89 4 51 0 0,-88 5-61 0 0,44 3-28 0 0,36 2 0 0 0,-119-2 0 0 0,145 7 0 0 0,-1-1 0 0 0,-118-7 0 0 0,-32-1 0 0 0,92 9 0 0 0,28 15 0 0 0,113 1-2 0 0,-98-11 15 0 0,-179-10 3 0 0,347 17 21 0 0,-258-22-35 0 0,164-6 60 0 0,-25 7-24 0 0,-52 3-12 0 0,-120-2-26 0 0,60-4 0 0 0,160-12 96 0 0,-54 4-10 0 0,-80-9-14 0 0,21-2-6 0 0,-29 11-66 0 0,-93 6 0 0 0,0 2 0 0 0,113 6 0 0 0,-104 6 6 0 0,105-5-1 0 0,-65-8 122 0 0,161-5 55 0 0,-156 10-165 0 0,110 2 30 0 0,-113-1 17 0 0,-101 0 31 0 0,-1-1 0 0 0,1-1-1 0 0,0 0 1 0 0,-1-1 0 0 0,0 0-1 0 0,0-1 1 0 0,0 0 0 0 0,0-1-1 0 0,15-8 1 0 0,-25 17 47 0 0,-6 7-61 0 0,-8 15-1437 0 0,6-17 94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8:17.213"/>
    </inkml:context>
    <inkml:brush xml:id="br0">
      <inkml:brushProperty name="width" value="0.1" units="cm"/>
      <inkml:brushProperty name="height" value="0.1" units="cm"/>
      <inkml:brushProperty name="color" value="#66CC00"/>
    </inkml:brush>
  </inkml:definitions>
  <inkml:trace contextRef="#ctx0" brushRef="#br0">24 78 455 0 0,'-4'-5'956'0'0,"1"0"0"0"0,0-1-1 0 0,0 1 1 0 0,-3-8 0 0 0,1 4-788 0 0,6 10-144 0 0,1 0 0 0 0,-1 0 1 0 0,0 0-1 0 0,0 0 0 0 0,0 0 0 0 0,1 0 0 0 0,-1 0 0 0 0,0 0 1 0 0,1-1-1 0 0,-1 1 0 0 0,1-1 0 0 0,-1 1 0 0 0,2-1 0 0 0,30 9 68 0 0,-10-3 14 0 0,-6-2-48 0 0,-1 0 0 0 0,26 1-1 0 0,-15-1-41 0 0,40 3 52 0 0,25 4-8 0 0,-68-8-45 0 0,-1-1-1 0 0,1-1 0 0 0,-1-1 0 0 0,41-6 0 0 0,25 1 142 0 0,72-3-39 0 0,-12 9-117 0 0,202 18 203 0 0,-306-19-163 0 0,1-2-1 0 0,65-12 1 0 0,-104 13-42 0 0,97-8 159 0 0,-11 2-22 0 0,182-20 373 0 0,-185 22-506 0 0,23-3 60 0 0,197-21-62 0 0,-105 32 0 0 0,-139 0 0 0 0,-35-2 0 0 0,203 15 0 0 0,-182-9 0 0 0,176 12 0 0 0,2-8 0 0 0,-58-1 0 0 0,-109-8 0 0 0,0-2 0 0 0,123-17 0 0 0,-15-7 0 0 0,-100 20 51 0 0,-44 3-13 0 0,41-6 1 0 0,-26 3-56 0 0,-39 4 6 0 0,0 0 1 0 0,-1 1-1 0 0,1-1 1 0 0,0 0 0 0 0,-1 1-1 0 0,1 0 1 0 0,0-1-1 0 0,-1 1 1 0 0,1 0-1 0 0,-1 0 1 0 0,1 1-1 0 0,3 1 1 0 0,-2 1-245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8:18.920"/>
    </inkml:context>
    <inkml:brush xml:id="br0">
      <inkml:brushProperty name="width" value="0.1" units="cm"/>
      <inkml:brushProperty name="height" value="0.1" units="cm"/>
      <inkml:brushProperty name="color" value="#66CC00"/>
    </inkml:brush>
  </inkml:definitions>
  <inkml:trace contextRef="#ctx0" brushRef="#br0">0 98 1151 0 0,'11'-6'388'0'0,"-10"5"-352"0"0,-1 1-1 0 0,1-1 0 0 0,0 0 1 0 0,0 1-1 0 0,0-1 0 0 0,-1 1 0 0 0,1-1 1 0 0,0 1-1 0 0,0-1 0 0 0,0 1 1 0 0,0 0-1 0 0,0-1 0 0 0,0 1 0 0 0,0 0 1 0 0,0 0-1 0 0,0 0 0 0 0,0-1 1 0 0,0 1-1 0 0,0 0 0 0 0,0 0 0 0 0,0 1 1 0 0,0-1-1 0 0,0 0 0 0 0,0 0 1 0 0,0 0-1 0 0,-1 1 0 0 0,3 0 0 0 0,0 0-35 0 0,1 1 0 0 0,0-1 0 0 0,0 0 0 0 0,-1 0 0 0 0,1 0 0 0 0,0 0 0 0 0,7 0 0 0 0,10 2 0 0 0,15 6 0 0 0,-24-7 0 0 0,1 1 0 0 0,14 6 0 0 0,-4-2 125 0 0,-1-1 0 0 0,2-1-1 0 0,-1-1 1 0 0,46 2-1 0 0,-26-3 381 0 0,141 3 487 0 0,-163-6-970 0 0,205-9 100 0 0,-89 3-74 0 0,3 1 130 0 0,214-10 580 0 0,-59 2-596 0 0,-103 7 60 0 0,-20-7 42 0 0,43-1-120 0 0,-71 11-79 0 0,293-15 6 0 0,101-7 57 0 0,-359 16-128 0 0,-136 5 0 0 0,-17 3 1 0 0,248-16 33 0 0,-1 21-5 0 0,-102-2-29 0 0,-44-3 0 0 0,-75 2 0 0 0,54 4 0 0 0,55 8 0 0 0,-88-7 0 0 0,156 8 0 0 0,-106-8 0 0 0,43 3 0 0 0,364 16 0 0 0,-236-2 0 0 0,-228-16 0 0 0,1 1 0 0 0,39 4 0 0 0,-63-11 0 0 0,1 3 0 0 0,56 11 0 0 0,-67-6 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8:20.665"/>
    </inkml:context>
    <inkml:brush xml:id="br0">
      <inkml:brushProperty name="width" value="0.1" units="cm"/>
      <inkml:brushProperty name="height" value="0.1" units="cm"/>
      <inkml:brushProperty name="color" value="#66CC00"/>
    </inkml:brush>
  </inkml:definitions>
  <inkml:trace contextRef="#ctx0" brushRef="#br0">12 160 1839 0 0,'0'0'38'0'0,"0"0"-1"0"0,0-1 0 0 0,0 1 0 0 0,-1-1 0 0 0,1 1 0 0 0,0 0 0 0 0,0-1 0 0 0,0 1 0 0 0,0 0 0 0 0,0-1 0 0 0,-1 1 0 0 0,1 0 0 0 0,0-1 0 0 0,0 1 0 0 0,-1 0 1 0 0,1-1-1 0 0,0 1 0 0 0,0 0 0 0 0,-1-1 0 0 0,1 1 0 0 0,0 0 0 0 0,-1 0 0 0 0,1 0 0 0 0,0-1 0 0 0,-1 1 0 0 0,1 0 0 0 0,-1 0 0 0 0,1 0 0 0 0,0 0 0 0 0,-1 0 1 0 0,0-1-1 0 0,-1 14 657 0 0,2-10-676 0 0,0 0 0 0 0,0 0-1 0 0,0 1 1 0 0,1-1 0 0 0,0 0-1 0 0,-1 0 1 0 0,1 0 0 0 0,2 5-1 0 0,-1-7 21 0 0,-1 0-1 0 0,1 0 1 0 0,0 0-1 0 0,-1 0 1 0 0,1 0-1 0 0,0 0 1 0 0,-1-1-1 0 0,1 1 0 0 0,0 0 1 0 0,0-1-1 0 0,0 0 1 0 0,-1 1-1 0 0,1-1 1 0 0,0 0-1 0 0,0 0 1 0 0,0 0-1 0 0,0 0 0 0 0,2-1 1 0 0,40-8 659 0 0,-17 2-459 0 0,59-2 134 0 0,27-6-153 0 0,-58 6-146 0 0,1 2 0 0 0,83 1-1 0 0,-109 8-72 0 0,1 2 0 0 0,56 13 0 0 0,-76-14 0 0 0,197 33 64 0 0,-204-35-64 0 0,49 5 72 0 0,94-1-1 0 0,54-16 199 0 0,-23 1-116 0 0,-40 6 175 0 0,200-32-1 0 0,-54-7-192 0 0,-254 38-132 0 0,151-24 56 0 0,5-8-36 0 0,-137 25-14 0 0,0 1 0 0 0,0 3 0 0 0,74-3 0 0 0,-48 14-10 0 0,80 15 0 0 0,40 1 0 0 0,-33-25 0 0 0,-105 2 0 0 0,68 4 0 0 0,-4 8 0 0 0,238 10 0 0 0,-68-2 0 0 0,-128-3 0 0 0,-103-11 92 0 0,0-3 0 0 0,0-1 0 0 0,97-19 0 0 0,-65-1 366 0 0,-49 11-85 0 0,44-6 0 0 0,-72 15-350 0 0,-1 1-1 0 0,1 1 1 0 0,0 0-1 0 0,0 1 1 0 0,-1 0-1 0 0,1 1 1 0 0,15 5-1 0 0,-11 2-2695 0 0,-8-4-326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8:25.678"/>
    </inkml:context>
    <inkml:brush xml:id="br0">
      <inkml:brushProperty name="width" value="0.1" units="cm"/>
      <inkml:brushProperty name="height" value="0.1" units="cm"/>
      <inkml:brushProperty name="color" value="#66CC00"/>
    </inkml:brush>
  </inkml:definitions>
  <inkml:trace contextRef="#ctx0" brushRef="#br0">12001 151 919 0 0,'-43'-16'3832'0'0,"17"10"-3222"0"0,1 1-1 0 0,-33-1 1 0 0,54 6-495 0 0,-3-2 25 0 0,1 1 0 0 0,0-1 0 0 0,-1-1 0 0 0,1 1-1 0 0,0-1 1 0 0,0 0 0 0 0,0 0 0 0 0,0-1 0 0 0,1 0-1 0 0,0 0 1 0 0,-1 0 0 0 0,-7-9 0 0 0,10 9-9 0 0,0 0 1 0 0,0 0 0 0 0,0 0-1 0 0,-3-8 1 0 0,4 7 22 0 0,-1 1 1 0 0,1 0-1 0 0,-1-1 1 0 0,-6-6-1 0 0,7 9-139 0 0,0 1-1 0 0,1 0 0 0 0,-1-1 0 0 0,0 1 1 0 0,0 0-1 0 0,0 0 0 0 0,0 1 1 0 0,0-1-1 0 0,0 0 0 0 0,0 1 0 0 0,0-1 1 0 0,0 1-1 0 0,-1-1 0 0 0,1 1 0 0 0,0 0 1 0 0,0 0-1 0 0,0 0 0 0 0,0 0 1 0 0,0 1-1 0 0,-1-1 0 0 0,1 1 0 0 0,-2 0 1 0 0,-8 2-12 0 0,1 1 1 0 0,-22 11 0 0 0,3-2 0 0 0,-6 0-8 0 0,19-6 66 0 0,1-1 0 0 0,-29 5 0 0 0,-14 5 125 0 0,30-7-97 0 0,-21 3 9 0 0,31-8-23 0 0,0 0 0 0 0,0 2-1 0 0,1 0 1 0 0,-32 15-1 0 0,41-15-63 0 0,6-4-1 0 0,0 0 1 0 0,0 0-1 0 0,0 0 0 0 0,-1-1 0 0 0,1 1 0 0 0,-1-1 0 0 0,1 0 0 0 0,-1 0 0 0 0,1 0 0 0 0,-5 1 0 0 0,4-2 18 0 0,1 1-1 0 0,-1-1 1 0 0,0 1 0 0 0,1 0 0 0 0,-1 0 0 0 0,1 1 0 0 0,-1-1-1 0 0,1 1 1 0 0,0 0 0 0 0,-3 2 0 0 0,-31 23 272 0 0,8 0-200 0 0,15-14 42 0 0,0 0-1 0 0,-32 22 0 0 0,44-35-129 0 0,1 1-1 0 0,0 0 0 0 0,0 0 1 0 0,0 0-1 0 0,0 0 0 0 0,1 0 1 0 0,-1 0-1 0 0,0 0 0 0 0,0 0 1 0 0,1 0-1 0 0,-1 0 0 0 0,0 0 1 0 0,1 0-1 0 0,-1 1 1 0 0,1-1-1 0 0,-1 0 0 0 0,1 2 1 0 0,-2 25 202 0 0,1-4 194 0 0,0-16-344 0 0,0-1 1 0 0,0 1-1 0 0,1-1 0 0 0,0 1 1 0 0,1 0-1 0 0,0-1 0 0 0,0 1 1 0 0,4 12-1 0 0,-4-9-26 0 0,-1-9-33 0 0,0-1-1 0 0,1 0 0 0 0,-1 1 0 0 0,0-1 0 0 0,0 0 1 0 0,1 1-1 0 0,-1-1 0 0 0,1 0 0 0 0,-1 1 0 0 0,1-1 1 0 0,0 0-1 0 0,-1 0 0 0 0,1 0 0 0 0,1 2 0 0 0,2 2 22 0 0,0-1 0 0 0,0 0 0 0 0,0 0 0 0 0,0 0-1 0 0,1-1 1 0 0,-1 0 0 0 0,1 1 0 0 0,0-1 0 0 0,0-1 0 0 0,0 1 0 0 0,0-1-1 0 0,8 3 1 0 0,3-2 90 0 0,-1 0 0 0 0,0-1 0 0 0,19 0 0 0 0,-16 0-86 0 0,-10-2 5 0 0,1 1-1 0 0,-1 0 0 0 0,0 1 1 0 0,1 0-1 0 0,-1 0 0 0 0,0 1 1 0 0,10 4-1 0 0,-17-6-32 0 0,1 0 1 0 0,-1 0-1 0 0,0-1 1 0 0,0 1-1 0 0,0 0 1 0 0,0 0 0 0 0,0 0-1 0 0,0 1 1 0 0,0-1-1 0 0,0 0 1 0 0,-1 0-1 0 0,1 0 1 0 0,0 1-1 0 0,-1-1 1 0 0,1 0-1 0 0,-1 1 1 0 0,1-1-1 0 0,-1 0 1 0 0,1 2-1 0 0,-1 0 8 0 0,0 0 1 0 0,0 0-1 0 0,0 0 0 0 0,-1 0 1 0 0,1 0-1 0 0,-1 0 0 0 0,1 0 1 0 0,-3 5-1 0 0,0 0 11 0 0,-1 0 1 0 0,0 0-1 0 0,0-1 1 0 0,0 1-1 0 0,-9 8 1 0 0,-6 5 55 0 0,0-2 0 0 0,-2-1 0 0 0,0 0 0 0 0,-2-2 1 0 0,-43 25-1 0 0,-25 8 207 0 0,76-43-223 0 0,-1 0 0 0 0,0 0 0 0 0,0-2 0 0 0,-19 4 0 0 0,-20 1 26 0 0,27-3-14 0 0,-1-1-1 0 0,0-1 1 0 0,-1-2-1 0 0,-51-2 1 0 0,-46-15 1625 0 0,-145-14-2318 0 0,157 24 468 0 0,26 2-584 0 0,-244-7 735 0 0,171 7 0 0 0,26 4 0 0 0,-32 0 0 0 0,89-3 0 0 0,43 3 0 0 0,-59-8 0 0 0,-51-19 36 0 0,-133-15 56 0 0,126 28-71 0 0,-92-6 22 0 0,164 16-43 0 0,-130 1 0 0 0,4 8 0 0 0,80-3 0 0 0,33-5 0 0 0,18-1 0 0 0,-25 1 0 0 0,-43 0 0 0 0,58 6 0 0 0,-87 1 0 0 0,37-8 64 0 0,38 0-64 0 0,38 1 0 0 0,-61 5 0 0 0,-15 6 40 0 0,-45 4 38 0 0,134-9-75 0 0,-1-2 1 0 0,-79-6-1 0 0,56-2 29 0 0,-114 6 0 0 0,126 8-32 0 0,-59 14-1 0 0,62-10 8 0 0,-71 6 1 0 0,-105-18 122 0 0,225 0-130 0 0,-64 1 0 0 0,-93 13 0 0 0,-46 2 0 0 0,-160-19 0 0 0,310 5 0 0 0,-83 15 0 0 0,56-5 0 0 0,-264 9 0 0 0,301-21 0 0 0,-1 2 0 0 0,-93 16 0 0 0,-85 24 0 0 0,193-36 0 0 0,9-3 0 0 0,-54-1 0 0 0,2-1 0 0 0,-22 10 0 0 0,-40 3 0 0 0,-85-13 0 0 0,-30 1 0 0 0,-241 16 0 0 0,456-19 0 0 0,0-1 0 0 0,-68-13 0 0 0,-73-19 0 0 0,154 29 0 0 0,0 1 0 0 0,-1 1 0 0 0,-52 1 0 0 0,-85 20 0 0 0,-242 24 0 0 0,273-32 0 0 0,-98 20 64 0 0,224-29-70 0 0,-13 3-221 0 0,0 1 0 0 0,-24 9 0 0 0,39-12 136 0 0,1 1 0 0 0,0 0 1 0 0,0 0-1 0 0,0 0 1 0 0,1 1-1 0 0,-1 0 1 0 0,1 0-1 0 0,0 0 0 0 0,0 1 1 0 0,0 0-1 0 0,-7 9 1 0 0,-3 10-912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8:29.532"/>
    </inkml:context>
    <inkml:brush xml:id="br0">
      <inkml:brushProperty name="width" value="0.1" units="cm"/>
      <inkml:brushProperty name="height" value="0.1" units="cm"/>
      <inkml:brushProperty name="color" value="#66CC00"/>
    </inkml:brush>
  </inkml:definitions>
  <inkml:trace contextRef="#ctx0" brushRef="#br0">61 79 3511 0 0,'-11'-8'-4'0'0,"8"5"346"0"0,0 1 1 0 0,0-1 0 0 0,-1 1 0 0 0,1 0 0 0 0,-5-2 0 0 0,7 3-262 0 0,0 1 0 0 0,0 0 0 0 0,0 0 1 0 0,0-1-1 0 0,0 1 0 0 0,0 0 0 0 0,0 0 1 0 0,0 0-1 0 0,0 0 0 0 0,0 0 1 0 0,0 0-1 0 0,0 0 0 0 0,0 0 0 0 0,0 1 1 0 0,0-1-1 0 0,0 0 0 0 0,1 1 1 0 0,-1-1-1 0 0,0 0 0 0 0,0 1 0 0 0,0-1 1 0 0,0 1-1 0 0,0 0 0 0 0,1-1 0 0 0,-1 1 1 0 0,-1 1-1 0 0,15-5 2681 0 0,9-6-1751 0 0,-11 4-789 0 0,1 0 0 0 0,0 0 0 0 0,0 1-1 0 0,0 0 1 0 0,24-3 0 0 0,67-2-150 0 0,-85 8-41 0 0,20 1 127 0 0,60 6 1 0 0,8 1 28 0 0,33-10-27 0 0,-49 0 345 0 0,129 12-1 0 0,280 16 44 0 0,-379-24-416 0 0,146-4 177 0 0,-193-3-196 0 0,146-7 26 0 0,-52 18-139 0 0,-73-1 0 0 0,-12-3 96 0 0,127-16 0 0 0,53 2 5 0 0,-151 11-74 0 0,65 5 89 0 0,-42 1-40 0 0,52-12-21 0 0,40 1 18 0 0,-134 10-67 0 0,338 2 52 0 0,-348-5-36 0 0,1 4-1 0 0,148 27 0 0 0,-121-17-4 0 0,184 1 0 0 0,-40-5 24 0 0,-146-1 18 0 0,239 12-1 0 0,-142-17 10 0 0,75-1-72 0 0,-89-2 0 0 0,-4 0 62 0 0,-20-2-44 0 0,49-2 46 0 0,-75-2-38 0 0,76-4 20 0 0,96 10 22 0 0,32-8 55 0 0,-276 3-110 0 0,257 15 105 0 0,-129 1-46 0 0,299-9 134 0 0,-284 6-144 0 0,125 2 470 0 0,-296-11-472 0 0,461 6-490 0 0,-388-3 434 0 0,104 5 0 0 0,-76 1 0 0 0,146-11 0 0 0,-235 0 8 0 0,144-1 48 0 0,10 3-56 0 0,-83-2 0 0 0,182 8 0 0 0,-72-2 0 0 0,-114-2 20 0 0,64-1 35 0 0,21-6 52 0 0,70 1-33 0 0,-117 8-74 0 0,79-1 0 0 0,82-6 0 0 0,-257 8 0 0 0,64 13 0 0 0,15 1 0 0 0,124-8 35 0 0,-26-1-6 0 0,-55 2 35 0 0,188-11 0 0 0,73 0 163 0 0,-440 0-223 0 0,185 6 163 0 0,-164-8-172 0 0,341-4-44 0 0,98-7 113 0 0,-381 8-64 0 0,164 13 0 0 0,-203-5 0 0 0,259-3 68 0 0,-64-3-72 0 0,-78 3 4 0 0,49 2 0 0 0,132 23 0 0 0,18-4 0 0 0,40-9 64 0 0,-192-15-61 0 0,105-5 58 0 0,-299 6-61 0 0,339-16 0 0 0,-257 12 32 0 0,123-21 0 0 0,-188 22-32 0 0,51-9-28 0 0,190-19 40 0 0,-84 33-12 0 0,-160-1 0 0 0,1-1 0 0 0,34-6 0 0 0,39-2 0 0 0,-96 9-3 0 0,1 0 0 0 0,-1 0 0 0 0,0 1-1 0 0,0 0 1 0 0,0 1 0 0 0,0 0 0 0 0,0 0 0 0 0,0 0-1 0 0,0 1 1 0 0,0 0 0 0 0,-1 0 0 0 0,1 0 0 0 0,-1 1-1 0 0,0 0 1 0 0,0 0 0 0 0,-1 1 0 0 0,1 0 0 0 0,-1 0-1 0 0,9 11 1 0 0,0-1 3 0 0,-12-14 0 0 0,-1 0 0 0 0,1 1 0 0 0,0 0 0 0 0,0-1 0 0 0,-1 1 0 0 0,1 0 0 0 0,-1 0 0 0 0,0 0 0 0 0,0 0 0 0 0,1 0 0 0 0,-1 0 0 0 0,0 0 0 0 0,-1 1 0 0 0,1-1 0 0 0,1 5 0 0 0,-1-1 0 0 0,0 1 0 0 0,1 0 0 0 0,0 0 0 0 0,1 0 0 0 0,-1-1 0 0 0,1 1 0 0 0,1-1 0 0 0,-1 0 0 0 0,1 0 0 0 0,5 6 0 0 0,3 9 0 0 0,73 149 0 0 0,-77-152 0 0 0,6 9 0 0 0,-10-21 0 0 0,0 1 0 0 0,-1-1 0 0 0,5 12 0 0 0,-8-14 0 0 0,1-1 0 0 0,0 0 0 0 0,-1 0 0 0 0,0 0 0 0 0,1 0 0 0 0,-1 0 0 0 0,-1 0 0 0 0,1 0 0 0 0,0 0 0 0 0,-1 1 0 0 0,1-1 0 0 0,-3 4 0 0 0,-17 41-1313 0 0,9-28-166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08:30.690"/>
    </inkml:context>
    <inkml:brush xml:id="br0">
      <inkml:brushProperty name="width" value="0.1" units="cm"/>
      <inkml:brushProperty name="height" value="0.1" units="cm"/>
      <inkml:brushProperty name="color" value="#66CC00"/>
    </inkml:brush>
  </inkml:definitions>
  <inkml:trace contextRef="#ctx0" brushRef="#br0">184 11 2303 0 0,'-1'0'21'0'0,"1"-1"0"0"0,0 0-1 0 0,-1 0 1 0 0,1 1 0 0 0,-1-1-1 0 0,1 1 1 0 0,-1-1-1 0 0,1 0 1 0 0,-1 1 0 0 0,1-1-1 0 0,-1 1 1 0 0,0-1 0 0 0,1 1-1 0 0,-1 0 1 0 0,0-1-1 0 0,1 1 1 0 0,-1-1 0 0 0,0 1-1 0 0,1 0 1 0 0,-1 0 0 0 0,0-1-1 0 0,0 1 1 0 0,1 0-1 0 0,-1 0 1 0 0,-1 0 0 0 0,0 0 79 0 0,0 1 0 0 0,0-1 0 0 0,0 0 0 0 0,0 1 1 0 0,0 0-1 0 0,0-1 0 0 0,0 1 0 0 0,0 0 1 0 0,1 0-1 0 0,-3 1 0 0 0,-2 3 49 0 0,0-1-1 0 0,0 1 1 0 0,0 1-1 0 0,-6 7 1 0 0,4-4 98 0 0,2 1 1 0 0,-1 0 0 0 0,1 0-1 0 0,1 0 1 0 0,0 1 0 0 0,1 0-1 0 0,-6 18 1 0 0,1 7 1049 0 0,-3 39 0 0 0,2-17-695 0 0,-13 120-25 0 0,22-172-577 0 0,-1 19 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0:20.879"/>
    </inkml:context>
    <inkml:brush xml:id="br0">
      <inkml:brushProperty name="width" value="0.1" units="cm"/>
      <inkml:brushProperty name="height" value="0.1" units="cm"/>
      <inkml:brushProperty name="color" value="#66CC00"/>
    </inkml:brush>
  </inkml:definitions>
  <inkml:trace contextRef="#ctx0" brushRef="#br0">1 46 1375 0 0,'10'-6'517'0'0,"0"0"-1"0"0,0 0 0 0 0,1 1 0 0 0,0 0 0 0 0,12-3 0 0 0,-7 2-741 0 0,-14 5 347 0 0,0 0 0 0 0,0 1-1 0 0,0-1 1 0 0,0 1 0 0 0,0 0-1 0 0,0-1 1 0 0,0 1-1 0 0,0 0 1 0 0,0 0 0 0 0,0 0-1 0 0,0 1 1 0 0,0-1 0 0 0,0 0-1 0 0,0 1 1 0 0,0-1-1 0 0,0 1 1 0 0,0 0 0 0 0,0 0-1 0 0,0-1 1 0 0,0 1-1 0 0,0 1 1 0 0,1 0 0 0 0,1 1 63 0 0,0 1 0 0 0,-1 0 0 0 0,1-1 0 0 0,-1 1 1 0 0,0 0-1 0 0,0 1 0 0 0,0-1 0 0 0,3 7 0 0 0,-4-7-136 0 0,1 0-1 0 0,0 0 0 0 0,0 0 0 0 0,0-1 0 0 0,0 1 1 0 0,1-1-1 0 0,-1 0 0 0 0,1 0 0 0 0,0-1 0 0 0,0 1 0 0 0,0-1 1 0 0,0 0-1 0 0,1 0 0 0 0,-1 0 0 0 0,1 0 0 0 0,-1-1 1 0 0,1 1-1 0 0,8 0 0 0 0,9 1 267 0 0,0 0-1 0 0,37-2 1 0 0,-51-1-255 0 0,170 8 847 0 0,-125-3-805 0 0,1 1-57 0 0,76-1 0 0 0,358-46 1504 0 0,-474 39-1524 0 0,31-6 94 0 0,0 3 0 0 0,70 0 0 0 0,44 22-78 0 0,-101-8-25 0 0,76 0 1 0 0,-86-11 48 0 0,0-3 0 0 0,0-2-1 0 0,52-14 1 0 0,-78 16-12 0 0,1 1-1 0 0,0 1 1 0 0,43 1 0 0 0,-35 5-51 0 0,0 1 1 0 0,-1 2 0 0 0,57 18 0 0 0,-45-12-4 0 0,99 25 65 0 0,-90-26-64 0 0,1-3 0 0 0,1-2 0 0 0,53-1 0 0 0,-30-2 0 0 0,22 8 0 0 0,0 3 0 0 0,-60-9 67 0 0,0 0 0 0 0,0-3-1 0 0,1-1 1 0 0,0-2 0 0 0,40-6-1 0 0,275-15 116 0 0,-241 19-156 0 0,-59 1-14 0 0,150-8 94 0 0,-17 7-42 0 0,154-21 10 0 0,-291 22-74 0 0,64 8 0 0 0,-28-1 0 0 0,154 2 0 0 0,-101-8 0 0 0,187 4 0 0 0,-285-4 17 0 0,1-1-1 0 0,50-10 0 0 0,-46 5 29 0 0,62-1 0 0 0,95 22 13 0 0,0 0-63 0 0,-150-17 36 0 0,94-17-1 0 0,-28 3 91 0 0,-78 15-97 0 0,1 1 0 0 0,75 10 1 0 0,-95-7-24 0 0,70 4-1 0 0,20 2 0 0 0,-66-5 14 0 0,0-2 1 0 0,0-2-1 0 0,56-9 0 0 0,-40 3-7 0 0,-32 5-2 0 0,32-5 54 0 0,0 4 0 0 0,74 4 0 0 0,34 23 5 0 0,-127-18-60 0 0,0-1 0 0 0,46-1 0 0 0,88-9-4 0 0,-17-1-2 0 0,30 14 24 0 0,-108-2-1 0 0,135-8 0 0 0,23-6 43 0 0,-223 8-64 0 0,109 6 0 0 0,34-1 0 0 0,-22-5 0 0 0,-10 1 0 0 0,226 17 0 0 0,-56 0 0 0 0,-239-16 0 0 0,0 2 0 0 0,-1 3 0 0 0,85 21 0 0 0,-95-16 0 0 0,1-1 0 0 0,0-3 0 0 0,66 2 0 0 0,185 12 0 0 0,-110-3 0 0 0,73 16 0 0 0,-197-24 0 0 0,-23-7 0 0 0,1-1 0 0 0,0-3 0 0 0,45-5 0 0 0,-7 1 0 0 0,190 15 0 0 0,-225-7 0 0 0,29 4 0 0 0,123-5 0 0 0,19-10 11 0 0,-33 13 47 0 0,-122-1-60 0 0,88-5-1 0 0,316-8 3 0 0,-413 8 0 0 0,61-9 0 0 0,-9 0 0 0 0,268-7 0 0 0,-332 14 0 0 0,15-1 0 0 0,99 8 0 0 0,-142-4 0 0 0,21 4 0 0 0,0-1 0 0 0,0-3 0 0 0,1 0 0 0 0,45-6 0 0 0,133-21 0 0 0,-152 23 0 0 0,87 6 0 0 0,34 0 0 0 0,-69-14 0 0 0,49-2 0 0 0,-124 11 22 0 0,0-1-1 0 0,43-11 1 0 0,21-2-23 0 0,47-4 1 0 0,-58 8 0 0 0,59-4 0 0 0,-122 12 0 0 0,53-11 0 0 0,14-1 0 0 0,-35 8 0 0 0,50-1 54 0 0,-75 9-49 0 0,68 9 0 0 0,76 9-5 0 0,-142-18 0 0 0,61-7 0 0 0,-51 2 0 0 0,6 0 11 0 0,106-7 42 0 0,-86 9-53 0 0,120-7 0 0 0,-156 5 0 0 0,64-18 0 0 0,-2 1 0 0 0,146-11 0 0 0,-216 29 0 0 0,129-9 64 0 0,-25 6-64 0 0,-19 1 0 0 0,-99 5 0 0 0,-12 1 0 0 0,1 0 0 0 0,0-1 0 0 0,-1 1 0 0 0,1-1 0 0 0,-1 0 0 0 0,0 0 0 0 0,7-3 0 0 0,-6 3 0 0 0,1 0 0 0 0,-1 0 0 0 0,1 0 0 0 0,0 1 0 0 0,-1 0 0 0 0,1 0 0 0 0,0 0 0 0 0,-1 1 0 0 0,10 2 0 0 0,-2-1 0 0 0,37 14 0 0 0,48 8 0 0 0,-92-23 0 0 0,43 10 0 0 0,52 4 0 0 0,-55-13 0 0 0,-27-2 0 0 0,0 1 0 0 0,30 6 0 0 0,-34-5 0 0 0,0 0 0 0 0,0-1 0 0 0,0-1 0 0 0,0 0 0 0 0,25-5 0 0 0,45-11 27 0 0,23-3 10 0 0,-67 12-37 0 0,-53 18 75 0 0,-20 6-886 0 0,7-6-181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0:24.650"/>
    </inkml:context>
    <inkml:brush xml:id="br0">
      <inkml:brushProperty name="width" value="0.1" units="cm"/>
      <inkml:brushProperty name="height" value="0.1" units="cm"/>
      <inkml:brushProperty name="color" value="#66CC00"/>
    </inkml:brush>
  </inkml:definitions>
  <inkml:trace contextRef="#ctx0" brushRef="#br0">4 190 2303 0 0,'-1'-3'24'0'0,"0"-1"-1"0"0,0 1 0 0 0,1 0 0 0 0,0 0 0 0 0,-1-1 0 0 0,1 1 0 0 0,0 0 1 0 0,1-1-1 0 0,-1 1 0 0 0,0 0 0 0 0,1 0 0 0 0,0-1 0 0 0,2-5 0 0 0,5 5 2710 0 0,26-3-2310 0 0,-15 6-376 0 0,0 1-1 0 0,21 2 1 0 0,-21-1-51 0 0,0 0 0 0 0,21-2 0 0 0,-13-4 162 0 0,48-13 0 0 0,-64 15-130 0 0,30-7 846 0 0,-1 1 0 0 0,61-4 0 0 0,5 15-468 0 0,109-6 294 0 0,-37 2-414 0 0,69-13 420 0 0,-166 13-415 0 0,216-16 109 0 0,-169 7-277 0 0,228 9-1 0 0,-154-8 219 0 0,-147 4-159 0 0,0 3-1 0 0,104 8 1 0 0,26 12-170 0 0,-129-12-14 0 0,180 13 2 0 0,-147-16 0 0 0,-9-1 0 0 0,15 3 0 0 0,-47-4 0 0 0,59 10 0 0 0,-51-1 3 0 0,0-3 0 0 0,1-2-1 0 0,78-5 1 0 0,71-8 61 0 0,-166 6-19 0 0,-1 2 1 0 0,1 2-1 0 0,58 8 0 0 0,0 8-45 0 0,-2 0 0 0 0,134 8 0 0 0,-129-22 44 0 0,236 16 262 0 0,-281-14-148 0 0,0-2 0 0 0,0-2 1 0 0,0-3-1 0 0,102-17 1 0 0,-121 12-111 0 0,122-16 226 0 0,-122 19-218 0 0,1 2 0 0 0,47 4 0 0 0,194 15 8 0 0,-64-15-64 0 0,4 1 0 0 0,11 8 0 0 0,-177-12 0 0 0,1-2 0 0 0,-1-3 0 0 0,65-15 0 0 0,-107 19 0 0 0,0 0 0 0 0,0 1 0 0 0,0 0 0 0 0,1 0 0 0 0,-1 1 0 0 0,0 0 0 0 0,0 1 0 0 0,12 3 0 0 0,-21-5 0 0 0,-2 1 0 0 0,0 0 0 0 0,1 0 0 0 0,-1 0 0 0 0,1 0 0 0 0,-1 0 0 0 0,0 0 0 0 0,1 0 0 0 0,-1 0 0 0 0,1 0 0 0 0,-1 0 0 0 0,1 0 0 0 0,-1 0 0 0 0,0 1 0 0 0,1-1 0 0 0,-1 0 0 0 0,0 0 0 0 0,1 0 0 0 0,-1 0 0 0 0,0 1 0 0 0,1-1 0 0 0,0 1 0 0 0,-3 0 10 0 0,1 0 0 0 0,0 0 0 0 0,-1 0-1 0 0,1-1 1 0 0,-1 1 0 0 0,1 0 0 0 0,-1 0-1 0 0,1-1 1 0 0,-1 1 0 0 0,1-1 0 0 0,-3 1 0 0 0,3-1-14 0 0,-22 9-579 0 0,7-3 20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32.094"/>
    </inkml:context>
    <inkml:brush xml:id="br0">
      <inkml:brushProperty name="width" value="0.1" units="cm"/>
      <inkml:brushProperty name="height" value="0.1" units="cm"/>
      <inkml:brushProperty name="color" value="#E71224"/>
    </inkml:brush>
  </inkml:definitions>
  <inkml:trace contextRef="#ctx0" brushRef="#br0">1594 134 1639 0 0,'-3'1'21'0'0,"1"-1"-1"0"0,-1 1 0 0 0,1 0 1 0 0,-1 0-1 0 0,1 0 0 0 0,0 1 1 0 0,-4 1-1 0 0,-10 6 49 0 0,8-7 58 0 0,0 0 0 0 0,1 0-1 0 0,-1-1 1 0 0,0 0 0 0 0,0 0-1 0 0,0-1 1 0 0,-9 0 0 0 0,-58-11 1656 0 0,24 3-1084 0 0,-14 4 313 0 0,-107 8 0 0 0,39 0-658 0 0,107-4-212 0 0,0 0 0 0 0,0-3 0 0 0,-31-5 0 0 0,31 2 6 0 0,-25-5 429 0 0,-68-24 0 0 0,56 12 85 0 0,-82-20-1 0 0,118 37-582 0 0,-1 2-1 0 0,1 0 1 0 0,-1 2 0 0 0,0 1-1 0 0,-49 4 1 0 0,-57 17-119 0 0,76-8-3039 0 0,18-5-493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0:28.991"/>
    </inkml:context>
    <inkml:brush xml:id="br0">
      <inkml:brushProperty name="width" value="0.1" units="cm"/>
      <inkml:brushProperty name="height" value="0.1" units="cm"/>
      <inkml:brushProperty name="color" value="#66CC00"/>
    </inkml:brush>
  </inkml:definitions>
  <inkml:trace contextRef="#ctx0" brushRef="#br0">674 159 3767 0 0,'-2'-1'68'0'0,"0"0"0"0"0,0 0 0 0 0,1 0-1 0 0,-1 0 1 0 0,0 0 0 0 0,0 0 0 0 0,0 1-1 0 0,0-1 1 0 0,0 1 0 0 0,-4-1 0 0 0,-9-3 90 0 0,-18-7 501 0 0,-1-1 0 0 0,-31-17 0 0 0,43 18-508 0 0,10 6 14 0 0,0 1 0 0 0,-1 0 0 0 0,1 0 0 0 0,-1 1 0 0 0,-26-2 0 0 0,-66 4 155 0 0,76 2-194 0 0,1-1 1 0 0,-1-1 0 0 0,-30-6-1 0 0,39 4 386 0 0,1 0 0 0 0,-22 0 0 0 0,37 3-478 0 0,-1 1 0 0 0,1-1-1 0 0,-1 1 1 0 0,1 0-1 0 0,0 0 1 0 0,0 1 0 0 0,0-1-1 0 0,-1 1 1 0 0,-5 3-1 0 0,35-5 441 0 0,22-12 159 0 0,28-5-204 0 0,-22 13-393 0 0,0 2 1 0 0,0 2-1 0 0,55 7 0 0 0,-51-2 3 0 0,1-2 0 0 0,75-7 0 0 0,-62 0 50 0 0,-1 3-1 0 0,129 16 1 0 0,-138-7-91 0 0,-28-4 9 0 0,45 2-1 0 0,-32-6 284 0 0,0-3 0 0 0,70-13-1 0 0,-55-1 68 0 0,-48 12-313 0 0,1 1 0 0 0,-1 0 0 0 0,0 1 0 0 0,1 0 0 0 0,0 1 0 0 0,0 1 1 0 0,16 0-1 0 0,-28 1-66 0 0,0 0 0 0 0,0 0 0 0 0,0 0 0 0 0,0 1 0 0 0,0-1 0 0 0,0 0 1 0 0,0 1-1 0 0,0 0 0 0 0,0-1 0 0 0,0 1 0 0 0,-1 0 0 0 0,1 0 1 0 0,0 0-1 0 0,0 0 0 0 0,-1 0 0 0 0,1 1 0 0 0,-1-1 0 0 0,1 0 0 0 0,-1 1 1 0 0,1-1-1 0 0,-1 1 0 0 0,2 2 0 0 0,-1 3-305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0:56.961"/>
    </inkml:context>
    <inkml:brush xml:id="br0">
      <inkml:brushProperty name="width" value="0.1" units="cm"/>
      <inkml:brushProperty name="height" value="0.1" units="cm"/>
      <inkml:brushProperty name="color" value="#66CC00"/>
    </inkml:brush>
  </inkml:definitions>
  <inkml:trace contextRef="#ctx0" brushRef="#br0">34 11 919 0 0,'-1'-1'67'0'0,"1"1"-1"0"0,0-1 0 0 0,0 0 0 0 0,-1 1 0 0 0,1-1 0 0 0,0 1 0 0 0,-1-1 0 0 0,1 0 0 0 0,-1 1 1 0 0,1-1-1 0 0,0 1 0 0 0,-1-1 0 0 0,1 1 0 0 0,-1-1 0 0 0,0 1 0 0 0,1 0 0 0 0,-1-1 0 0 0,0 0 0 0 0,-4 7 1902 0 0,-9 36-1824 0 0,13-41-116 0 0,1-1 0 0 0,-1 1 0 0 0,1 0 0 0 0,-1-1 0 0 0,1 1 0 0 0,-1 0 0 0 0,1 0 0 0 0,0-1 0 0 0,0 1 0 0 0,-1 0 0 0 0,1 0 0 0 0,0 0 0 0 0,0 0 0 0 0,0-1 0 0 0,0 1 0 0 0,0 0 0 0 0,0 0 0 0 0,0 0 0 0 0,0 0 0 0 0,0-1 0 0 0,0 1 0 0 0,0 0 0 0 0,0 0 0 0 0,1 0 0 0 0,-1-1 0 0 0,0 1 0 0 0,1 0 0 0 0,-1 0 0 0 0,1-1 0 0 0,-1 1 0 0 0,1 0 0 0 0,-1-1 0 0 0,1 1 0 0 0,-1 0 0 0 0,1-1 0 0 0,-1 1 0 0 0,1-1 0 0 0,0 1 0 0 0,-1-1 0 0 0,1 1 0 0 0,0-1 0 0 0,0 1 0 0 0,-1-1 0 0 0,1 0 0 0 0,0 1 0 0 0,0-1 0 0 0,1 0 0 0 0,5 1 362 0 0,1 0 0 0 0,-1 0 1 0 0,0-1-1 0 0,13-1 0 0 0,-6 0-141 0 0,33 0 277 0 0,-18 0-274 0 0,52 5 0 0 0,31 2 12 0 0,-87-2-11 0 0,47 12 0 0 0,-33-6-148 0 0,1-2-1 0 0,42 3 0 0 0,-8-1 93 0 0,38 3 20 0 0,-52-7-82 0 0,-16-3-57 0 0,0-3 0 0 0,47-4 0 0 0,-54 2-46 0 0,61 1 304 0 0,-65 3-251 0 0,34 5 0 0 0,-52-5-79 0 0,39 6 9 0 0,68 7 34 0 0,-40-14 66 0 0,0-3 0 0 0,0-3-1 0 0,91-19 1 0 0,-145 21-80 0 0,30 0 0 0 0,21-2 12 0 0,91-5 252 0 0,-77 7-150 0 0,55 3-11 0 0,5-1-148 0 0,-34 4 42 0 0,3-1 0 0 0,-88-3-8 0 0,59 7-1 0 0,-29 0-6 0 0,-16 0-17 0 0,-36-4 0 0 0,0 0 0 0 0,0-1 0 0 0,0 0 0 0 0,18-2 0 0 0,-8-1 4 0 0,-16 2 0 0 0,0-1 0 0 0,0 1 0 0 0,0-1 1 0 0,0 0-1 0 0,0-1 0 0 0,0 1 0 0 0,0-1 0 0 0,0 0 0 0 0,-1-1 0 0 0,1 1 1 0 0,6-5-1 0 0,-2 0 16 0 0,-9 7-11 0 0,1-1 1 0 0,-1 0-1 0 0,0 1 1 0 0,0-1-1 0 0,1 0 1 0 0,-1 0-1 0 0,0 1 1 0 0,0-1-1 0 0,0 0 1 0 0,0 0 0 0 0,0 0-1 0 0,0-1 1 0 0,-1 1-1 0 0,1 0 1 0 0,0 0-1 0 0,0 0 1 0 0,-1 0-1 0 0,1-1 1 0 0,-1 1-1 0 0,1 0 1 0 0,-1-1-1 0 0,1 1 1 0 0,-1 0-1 0 0,0-1 1 0 0,0 1-1 0 0,0-3 1 0 0,-32 27-86 0 0,23-16-600 0 0,0 2-247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1:01.201"/>
    </inkml:context>
    <inkml:brush xml:id="br0">
      <inkml:brushProperty name="width" value="0.1" units="cm"/>
      <inkml:brushProperty name="height" value="0.1" units="cm"/>
      <inkml:brushProperty name="color" value="#66CC00"/>
    </inkml:brush>
  </inkml:definitions>
  <inkml:trace contextRef="#ctx0" brushRef="#br0">1 145 1839 0 0,'13'-2'2207'0'0,"-6"-1"-1866"0"0,0 0-1 0 0,0 1 1 0 0,1 0 0 0 0,-1 0-1 0 0,1 1 1 0 0,8-1 0 0 0,28-6 429 0 0,-30 5-433 0 0,0 1 0 0 0,1 0 0 0 0,14 1 0 0 0,8-2-83 0 0,-8 0-43 0 0,0 0-108 0 0,0 0 0 0 0,1-3 0 0 0,29-8 0 0 0,-34 7-34 0 0,1 1 1 0 0,0 1-1 0 0,31-1 0 0 0,15 4 59 0 0,19-7-64 0 0,-27 1 24 0 0,84-23-1 0 0,-145 31-80 0 0,16-3 52 0 0,0 1 1 0 0,1 1 0 0 0,-1 1 0 0 0,30 4-1 0 0,20-2 85 0 0,-47-3-42 0 0,-10 2-84 0 0,0 1 0 0 0,0 0 0 0 0,-1 0 0 0 0,1 1 0 0 0,-1 1 1 0 0,14 5-1 0 0,-10-3 7 0 0,0-1 0 0 0,29 6 0 0 0,-35-11-17 0 0,0 1 0 0 0,0-1-1 0 0,0-1 1 0 0,0 0-1 0 0,0 0 1 0 0,14-4 0 0 0,-16 4-2 0 0,0 0 1 0 0,0 0 0 0 0,-1 1 0 0 0,1 1 0 0 0,0-1 0 0 0,0 1-1 0 0,-1 0 1 0 0,12 3 0 0 0,15 2 6 0 0,-27-5-4 0 0,1 0 1 0 0,-1-1-1 0 0,1 0 0 0 0,0 0 0 0 0,-1 0 0 0 0,10-3 0 0 0,-11 3-2 0 0,-1 0 0 0 0,0-1 0 0 0,0 1-1 0 0,1 1 1 0 0,-1-1 0 0 0,0 0-1 0 0,0 1 1 0 0,1 0 0 0 0,-1 0 0 0 0,0 1-1 0 0,0-1 1 0 0,0 1 0 0 0,0 0 0 0 0,0 0-1 0 0,-1 0 1 0 0,1 0 0 0 0,-1 0 0 0 0,4 4-1 0 0,0 1 109 0 0,-4-4 187 0 0,-8-4-16 0 0,-2-1-213 0 0,-28-11 383 0 0,3 5-205 0 0,32 8-249 0 0,1 0 0 0 0,-1 0-1 0 0,0 0 1 0 0,0 0 0 0 0,0 0 0 0 0,0 0-1 0 0,0 0 1 0 0,0 0 0 0 0,0 0 0 0 0,0 0-1 0 0,0 0 1 0 0,0 0 0 0 0,0 0 0 0 0,1 0-1 0 0,-1 0 1 0 0,0 0 0 0 0,0 0 0 0 0,0 0 0 0 0,0 0-1 0 0,0 0 1 0 0,0 0 0 0 0,0 0 0 0 0,0 0-1 0 0,0 0 1 0 0,0 0 0 0 0,0 1 0 0 0,0-1-1 0 0,0 0 1 0 0,0 0 0 0 0,0 0 0 0 0,0 0 0 0 0,0 0-1 0 0,0 0 1 0 0,0 0 0 0 0,0 0 0 0 0,0 0-1 0 0,0 0 1 0 0,0 0 0 0 0,0 0 0 0 0,0 1-1 0 0,0-1 1 0 0,0 0 0 0 0,0 0 0 0 0,0 0 0 0 0,0 0-1 0 0,0 0 1 0 0,0 0 0 0 0,0 0 0 0 0,0 0-1 0 0,0 0 1 0 0,0 0 0 0 0,0 0 0 0 0,0 0-1 0 0,0 1 1 0 0,0-1 0 0 0,0 0 0 0 0,0 0-1 0 0,0 0 1 0 0,0 0 0 0 0,0 0 0 0 0,0 0 0 0 0,0 0-1 0 0,0 0 1 0 0,-1 0 0 0 0,1 0 0 0 0,0 0-1 0 0,0 0 1 0 0,0 0 0 0 0,6 5-74 0 0,-5-5 59 0 0,12 6-1027 0 0,-6-2-80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1:12.712"/>
    </inkml:context>
    <inkml:brush xml:id="br0">
      <inkml:brushProperty name="width" value="0.1" units="cm"/>
      <inkml:brushProperty name="height" value="0.1" units="cm"/>
      <inkml:brushProperty name="color" value="#66CC00"/>
    </inkml:brush>
  </inkml:definitions>
  <inkml:trace contextRef="#ctx0" brushRef="#br0">298 880 1439 0 0,'43'0'2088'0'0,"-33"4"-1304"0"0,-8 2-46 0 0,0 6 372 0 0,0-11-978 0 0,0 0-1 0 0,-1 0 1 0 0,1 0-1 0 0,0 0 1 0 0,0 0-1 0 0,0-1 1 0 0,0 1-1 0 0,0-1 1 0 0,0 1-1 0 0,0-1 1 0 0,0 0-1 0 0,0 1 1 0 0,0-1-1 0 0,0 0 1 0 0,3-1-1 0 0,39-4 771 0 0,15-3-324 0 0,-30 1-308 0 0,-12 2-49 0 0,-1 1-1 0 0,1 1 0 0 0,0 0 1 0 0,0 2-1 0 0,25 0 0 0 0,41 3 186 0 0,95-9 0 0 0,-169 7-375 0 0,38-1 211 0 0,72 8 0 0 0,-42 0-86 0 0,-27-6-53 0 0,0-2 0 0 0,51-7 0 0 0,-71 6-76 0 0,1 2-1 0 0,-1 1 0 0 0,1 1 0 0 0,32 8 1 0 0,46 3 33 0 0,18 1 299 0 0,-97-9-312 0 0,62 16 108 0 0,-71-14-133 0 0,0-2 1 0 0,1 0-1 0 0,0-2 0 0 0,28 2 0 0 0,208-22 486 0 0,-60 2-168 0 0,-28 13-283 0 0,88-5 68 0 0,-92-2 4 0 0,-101 7-66 0 0,53 7 36 0 0,1-1-60 0 0,150-28 63 0 0,-184 15-22 0 0,117-2 48 0 0,-96 11-74 0 0,192-4 158 0 0,-249 4-140 0 0,56 6-1 0 0,38-1 58 0 0,-22-6-33 0 0,122 15 0 0 0,-45-11-96 0 0,-112-4 0 0 0,222 20 0 0 0,-71-1 0 0 0,-53-23 0 0 0,3 0 0 0 0,-81 8 96 0 0,194-20 0 0 0,-202 9-46 0 0,104 6-1 0 0,-23 0-4 0 0,-132 0-45 0 0,1-3 0 0 0,85-19 0 0 0,12 1 121 0 0,-55 11-46 0 0,99-21 55 0 0,-154 30-66 0 0,47 2 0 0 0,-46 1-46 0 0,75 7 149 0 0,-55-1-110 0 0,-16-5-34 0 0,53-6 0 0 0,-86 5-5 0 0,45-6-6 0 0,-32 2 19 0 0,30 1 1 0 0,17 0 54 0 0,25 0-55 0 0,171 33-31 0 0,-214-24 0 0 0,64-1-1 0 0,-44-3 66 0 0,102-2 145 0 0,-3 4 7 0 0,-40 2-158 0 0,100-15-49 0 0,-219 9-10 0 0,44-4 9 0 0,127 0 46 0 0,-120 6-67 0 0,138 13 88 0 0,-144-13-76 0 0,-38-2 0 0 0,0 1 0 0 0,17 3 0 0 0,6 1 0 0 0,49 1 0 0 0,-50-4 0 0 0,216 11 0 0 0,-187-8 0 0 0,193 3 0 0 0,-8-17 0 0 0,-153 6 0 0 0,24-2 0 0 0,-16 3 0 0 0,-68 2 0 0 0,51-5 0 0 0,-60 1 45 0 0,13-2-35 0 0,54-14-1 0 0,-34 9-9 0 0,2-2 0 0 0,-46 10 0 0 0,0 0 0 0 0,0 1 0 0 0,0 1 0 0 0,0 1 0 0 0,0 0 0 0 0,0 2 0 0 0,29 5 0 0 0,-32-3 0 0 0,30 11 0 0 0,3 1 0 0 0,-16-8 0 0 0,1-2 0 0 0,49 4 0 0 0,85-7 0 0 0,-120 0 0 0 0,-17-1 0 0 0,0 0 0 0 0,32-4 0 0 0,-9 6 54 0 0,-27-5-49 0 0,35-6 0 0 0,-18 7-5 0 0,99 12 0 0 0,-98-7 0 0 0,-19 3 0 0 0,-23-7 0 0 0,-1 0 0 0 0,1 0 0 0 0,0 0 0 0 0,0 0 0 0 0,-1 0 0 0 0,1-1 0 0 0,0 1 0 0 0,0-1 0 0 0,0 0 0 0 0,0 0 0 0 0,3 0 0 0 0,13 0 0 0 0,-17 0 0 0 0,0 1 0 0 0,0-1 0 0 0,0 0 0 0 0,0 0 0 0 0,0 0 0 0 0,0-1 0 0 0,0 1 0 0 0,0 0 0 0 0,4-2 0 0 0,103-28 64 0 0,-90 24-64 0 0,28-5 0 0 0,2 0 0 0 0,-31 5 39 0 0,27-13-1 0 0,4-2 13 0 0,35-7 67 0 0,-83 28-108 0 0,0-1 1 0 0,0 1 0 0 0,-1-1 0 0 0,1 0-1 0 0,0 1 1 0 0,0-1 0 0 0,-1 0-1 0 0,1 1 1 0 0,0-1 0 0 0,-1 0 0 0 0,1 0-1 0 0,0 0 1 0 0,-1 1 0 0 0,0-1 0 0 0,1 0-1 0 0,-1 0 1 0 0,1 0 0 0 0,-1 0 0 0 0,0 0-1 0 0,0 0 1 0 0,1 0 0 0 0,-1 0 0 0 0,0 0-1 0 0,0 0 1 0 0,0 0 0 0 0,0 0 0 0 0,0 0-1 0 0,0 0 1 0 0,0 0 0 0 0,-1 0-1 0 0,1 0 1 0 0,0 0 0 0 0,-1 0 0 0 0,0-1-1 0 0,0-4 87 0 0,-1 0 0 0 0,-1 1-1 0 0,1-1 1 0 0,-5-7-1 0 0,-11-9 180 0 0,16 20-250 0 0,0 0 0 0 0,0 0 1 0 0,1 0-1 0 0,-1 0 0 0 0,0 0 0 0 0,1 0 0 0 0,-1-1 0 0 0,1 1 1 0 0,0 0-1 0 0,0-1 0 0 0,0 1 0 0 0,0-1 0 0 0,0 0 1 0 0,0 1-1 0 0,1-1 0 0 0,0 0 0 0 0,-1 1 0 0 0,1-1 1 0 0,0 0-1 0 0,0 0 0 0 0,1-3 0 0 0,0 1-22 0 0,0 0 1 0 0,-1 0-1 0 0,1 0 0 0 0,-1 1 0 0 0,0-1 1 0 0,0 0-1 0 0,-1 0 0 0 0,0 0 0 0 0,1 0 0 0 0,-1 1 1 0 0,-1-1-1 0 0,1 0 0 0 0,-1 1 0 0 0,0-1 1 0 0,0 1-1 0 0,0 0 0 0 0,-5-8 0 0 0,4 9-4 0 0,1 0 0 0 0,-1-1 0 0 0,1 0 0 0 0,0 1 0 0 0,0-1 0 0 0,1 0 0 0 0,-1 0 0 0 0,1 0 0 0 0,0 0 0 0 0,0-1 0 0 0,0 1 0 0 0,0 0 0 0 0,1 0 0 0 0,-1 0 0 0 0,1-1 0 0 0,1 1 0 0 0,-1 0 0 0 0,0 0 0 0 0,1-1 0 0 0,0 1 0 0 0,1-4 0 0 0,11-54 64 0 0,-11 56-64 0 0,-1 0 0 0 0,0-1 0 0 0,0 1 0 0 0,-1-1 0 0 0,0 1 0 0 0,0-1 0 0 0,-1 1 0 0 0,0-1 0 0 0,-3-11 0 0 0,-2-30 0 0 0,6 43 0 0 0,-1-1 0 0 0,0 1 0 0 0,0 0 0 0 0,0-1 0 0 0,-1 1 0 0 0,0 0 0 0 0,0 0 0 0 0,-3-7 0 0 0,-27-41 0 0 0,20 34 0 0 0,9 15 0 0 0,-1-1 0 0 0,1 1 0 0 0,-1-1 0 0 0,1 1 0 0 0,-1 0 0 0 0,-1 1 0 0 0,1-1 0 0 0,0 1 0 0 0,-1 0 0 0 0,0 0 0 0 0,0 0 0 0 0,-5-2 0 0 0,0 1 0 0 0,1 1 0 0 0,-1 0 0 0 0,0 1 0 0 0,0 0 0 0 0,-19-1 0 0 0,-13-2 0 0 0,31 3 0 0 0,0 1 0 0 0,0 0 0 0 0,0 0 0 0 0,-14 2 0 0 0,-100 12 0 0 0,105-11 0 0 0,0-1 0 0 0,1-1 0 0 0,-32-4 0 0 0,4 0 0 0 0,-13-1 0 0 0,31 2 0 0 0,-36 1 0 0 0,0 1 0 0 0,42 0 0 0 0,0 1 0 0 0,-30 4 0 0 0,-28 5 0 0 0,-25 4 0 0 0,69-7 0 0 0,0-2 0 0 0,-1-2 0 0 0,-45-3 0 0 0,-112-19 0 0 0,-123-9 64 0 0,135 23 0 0 0,117 3-64 0 0,-1-1 0 0 0,-1 2 0 0 0,-88 11 0 0 0,101-3 0 0 0,-44 8 0 0 0,33-1 0 0 0,-109 8 0 0 0,-111 7 0 0 0,117-8 0 0 0,118-15 0 0 0,-1-2 0 0 0,1-3 0 0 0,-1-1 0 0 0,-79-13 0 0 0,20-4 64 0 0,-155-5 0 0 0,154 21-64 0 0,-134-11 0 0 0,113-5 0 0 0,-77-7 0 0 0,117 23 0 0 0,-23-3 0 0 0,95 4 0 0 0,-24 1 0 0 0,-18-1 0 0 0,45-1 0 0 0,-55-5 0 0 0,-95 3 0 0 0,105 5 20 0 0,34-2 2 0 0,-46 6 0 0 0,51-2-22 0 0,-1-2 0 0 0,-24-2 0 0 0,9 0 0 0 0,-259 14 44 0 0,118-3-24 0 0,-10 9 44 0 0,61-4-64 0 0,25-2 0 0 0,68-11 29 0 0,-45-5 0 0 0,4-1-23 0 0,-269 14-6 0 0,223-12 0 0 0,-62-2 0 0 0,110 0 0 0 0,-168-13 0 0 0,199 14 0 0 0,1 3 0 0 0,0 1 0 0 0,-68 11 0 0 0,33-1 0 0 0,-123 1 0 0 0,117-9 0 0 0,-20 8 0 0 0,-3 1 0 0 0,-354-13 11 0 0,341 0 42 0 0,-127-12 11 0 0,159 14-64 0 0,60 0 0 0 0,1 0 0 0 0,-1-2 0 0 0,-41-7 0 0 0,4-2 16 0 0,0 2 0 0 0,-1 3 0 0 0,-113 7 0 0 0,-56 21 48 0 0,61-2-64 0 0,-63 13 0 0 0,151-16 22 0 0,-1-4-1 0 0,-90 3 0 0 0,88-17 1 0 0,0-4-1 0 0,-111-18 0 0 0,150 16 8 0 0,-97 4 0 0 0,-51 16 40 0 0,171-11-68 0 0,-9-2 12 0 0,0-1 0 0 0,-54-8 1 0 0,-30 0 10 0 0,-253 4-24 0 0,325 3 64 0 0,-77-13 0 0 0,95 11-64 0 0,-1 2 0 0 0,-46 2 0 0 0,-35-1 0 0 0,72-3 0 0 0,15 2 0 0 0,0-1 0 0 0,0-2 0 0 0,-35-9 0 0 0,-16-13 0 0 0,-46-15 64 0 0,115 39-64 0 0,0 0 0 0 0,0 0 0 0 0,-10-1 0 0 0,13 2 0 0 0,0 0 0 0 0,0 0 0 0 0,0-1 0 0 0,0 0 0 0 0,1 0 0 0 0,-7-3 0 0 0,7 3 0 0 0,-1-1 0 0 0,0 1 0 0 0,0 1 0 0 0,0-1 0 0 0,-10-2 0 0 0,-8 2 0 0 0,-1 0 0 0 0,-44 3 0 0 0,54 2 0 0 0,1-1 0 0 0,-1 2 0 0 0,1 0 0 0 0,-1 1 0 0 0,1 0 0 0 0,1 1 0 0 0,-1 0 0 0 0,-20 15 0 0 0,28-16 0 0 0,0 0 0 0 0,0 0 0 0 0,0 1 0 0 0,1 0 0 0 0,0 0 0 0 0,0 0 0 0 0,1 1 0 0 0,-1-1 0 0 0,2 1 0 0 0,-4 9 0 0 0,-10 20 0 0 0,-7 12 0 0 0,-20 61 0 0 0,40-98 0 0 0,1 0 0 0 0,0 1 0 0 0,0-1 0 0 0,2 0 0 0 0,-1 0 0 0 0,1 1 0 0 0,3 19 0 0 0,-1-12 0 0 0,-2 31 0 0 0,-4-17 0 0 0,3-20 0 0 0,-1 1 0 0 0,1 15 0 0 0,1-25 0 0 0,1 1 0 0 0,0 0 0 0 0,-1-1 0 0 0,1 1 0 0 0,1-1 0 0 0,-1 1 0 0 0,1-1 0 0 0,0 1 0 0 0,0-1 0 0 0,2 4 0 0 0,0-1 0 0 0,0 0 0 0 0,-1-1 0 0 0,5 15 0 0 0,-8-20 0 0 0,16 39 0 0 0,-15-38 0 0 0,0 0 0 0 0,0 0 0 0 0,0 0 0 0 0,1 0 0 0 0,-1 0 0 0 0,1 0 0 0 0,-1-1 0 0 0,1 1 0 0 0,0 0 0 0 0,0-1 0 0 0,0 1 0 0 0,0-1 0 0 0,0 1 0 0 0,4 1 0 0 0,-4-2 18 0 0,0-1 0 0 0,0 1 0 0 0,0 1-1 0 0,0-1 1 0 0,0 0 0 0 0,-1 0 0 0 0,1 1 0 0 0,0-1 0 0 0,-1 0 0 0 0,1 1-1 0 0,-1 0 1 0 0,0-1 0 0 0,1 1 0 0 0,-1 0 0 0 0,0 0 0 0 0,0 0-1 0 0,0 0 1 0 0,0 0 0 0 0,0 0 0 0 0,-1 0 0 0 0,1 0 0 0 0,-1 0-1 0 0,1 0 1 0 0,-1 0 0 0 0,0 0 0 0 0,1 0 0 0 0,-2 4 0 0 0,-2 29-949 0 0,-7-3-4700 0 0,-3-1-1195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1:32.193"/>
    </inkml:context>
    <inkml:brush xml:id="br0">
      <inkml:brushProperty name="width" value="0.1" units="cm"/>
      <inkml:brushProperty name="height" value="0.1" units="cm"/>
      <inkml:brushProperty name="color" value="#66CC00"/>
    </inkml:brush>
  </inkml:definitions>
  <inkml:trace contextRef="#ctx0" brushRef="#br0">12 5 943 0 0,'-2'1'33'0'0,"2"0"-1"0"0,0-1 1 0 0,0 1 0 0 0,-1-1 0 0 0,1 0 0 0 0,-1 1 0 0 0,1-1 0 0 0,0 0-1 0 0,-1 0 1 0 0,1 1 0 0 0,-1-1 0 0 0,1 0 0 0 0,0 0 0 0 0,-1 0-1 0 0,1 0 1 0 0,-1 1 0 0 0,1-1 0 0 0,-3 0 1274 0 0,36 3 2987 0 0,-8-2-3769 0 0,19-1 785 0 0,85-10-1 0 0,-102 7-1047 0 0,-1 2-1 0 0,1 0 0 0 0,-1 2 1 0 0,0 0-1 0 0,35 8 0 0 0,-43-7-115 0 0,25-1 0 0 0,-5 0 10 0 0,171 0 671 0 0,-31-2-118 0 0,10 14-335 0 0,-89-9-268 0 0,130 3 342 0 0,-64-9-173 0 0,45 3 13 0 0,-25-1-26 0 0,8-1 12 0 0,-152 0-216 0 0,-12 1 14 0 0,38-6 1 0 0,-46 4-33 0 0,-1 1 0 0 0,31 2 0 0 0,-7 0-11 0 0,176 8 166 0 0,1-1-17 0 0,-145-9-142 0 0,67 2 56 0 0,-9-3-81 0 0,46 4 53 0 0,-114 1-5 0 0,163 1 63 0 0,-67-7-58 0 0,-120 3-26 0 0,43 5-1 0 0,61 1 80 0 0,73-11-62 0 0,-152 2-46 0 0,276-1 167 0 0,-199 3-176 0 0,1-1 0 0 0,-45 2 0 0 0,30 2 0 0 0,102 7 1498 0 0,-55-7-2774 0 0,-54 2 1254 0 0,-64-4 83 0 0,304-7 68 0 0,-312 6-63 0 0,76 9 1 0 0,-87-4-50 0 0,0-1 1 0 0,0-3-1 0 0,64-5 0 0 0,-54-2 79 0 0,80 1 0 0 0,9 4-96 0 0,-80 3 16 0 0,1 2 0 0 0,-1 3 0 0 0,62 15 0 0 0,-83-15-16 0 0,0-2 0 0 0,1-2 0 0 0,-1-1 0 0 0,52-6 0 0 0,21 1 0 0 0,215-3 64 0 0,-234 9-64 0 0,-65-1 0 0 0,-1 0 0 0 0,48-5 0 0 0,228-20 137 0 0,-300 24-135 0 0,216-19 51 0 0,-215 19-53 0 0,225-16 128 0 0,-129 11 0 0 0,-5-1-128 0 0,-27 0 0 0 0,17 5 0 0 0,115 15 0 0 0,-21-1 0 0 0,232-19 64 0 0,-373 4-37 0 0,54 5 0 0 0,-76 3 6 0 0,-15-5-60 0 0,1-1-1 0 0,-1 0 1 0 0,0 0 0 0 0,0 0-1 0 0,0 0 1 0 0,0 1 0 0 0,1-1-1 0 0,-1 0 1 0 0,0 0 0 0 0,0 1-1 0 0,0-1 1 0 0,0 0 0 0 0,0 0-1 0 0,0 1 1 0 0,0-1 0 0 0,0 0-1 0 0,1 0 1 0 0,-1 1 0 0 0,0-1-1 0 0,0 0 1 0 0,0 0 0 0 0,0 1-1 0 0,0-1 1 0 0,0 0 0 0 0,-1 1-1 0 0,1-1 1 0 0,0 0 0 0 0,0 0-1 0 0,0 1 1 0 0,0-1 0 0 0,0 0-1 0 0,0 0 1 0 0,0 1 0 0 0,0-1-1 0 0,-1 0 1 0 0,1 0 0 0 0,0 0-1 0 0,0 1 1 0 0,0-1 0 0 0,-1 0-1 0 0,1 0 1 0 0,0 0 0 0 0,0 0-1 0 0,0 1 1 0 0,-1-1 0 0 0,1 0-1 0 0,0 0 1 0 0,0 0 0 0 0,-1 0-1 0 0,1 0 1 0 0,0 0 0 0 0,0 0-1 0 0,-1 0 1 0 0,1 0 0 0 0,0 0-1 0 0,0 0 1 0 0,-1 0 0 0 0,-9 4-1531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1:35.914"/>
    </inkml:context>
    <inkml:brush xml:id="br0">
      <inkml:brushProperty name="width" value="0.1" units="cm"/>
      <inkml:brushProperty name="height" value="0.1" units="cm"/>
      <inkml:brushProperty name="color" value="#66CC00"/>
    </inkml:brush>
  </inkml:definitions>
  <inkml:trace contextRef="#ctx0" brushRef="#br0">1 80 455 0 0,'9'-8'338'0'0,"1"1"0"0"0,0 1 0 0 0,1 0-1 0 0,-1 0 1 0 0,1 1 0 0 0,13-4-1 0 0,2-2 271 0 0,-16 6 346 0 0,1 1-1 0 0,19-6 0 0 0,-27 9-761 0 0,0 1-1 0 0,0-1 1 0 0,1 1-1 0 0,-1-1 1 0 0,0 1-1 0 0,0 0 1 0 0,1 1-1 0 0,-1-1 1 0 0,0 0-1 0 0,0 1 0 0 0,0 0 1 0 0,0 0-1 0 0,1 0 1 0 0,2 1-1 0 0,13 7 177 0 0,-1-2 0 0 0,1 0 0 0 0,1-2 0 0 0,-1 0 0 0 0,1-1-1 0 0,0 0 1 0 0,0-2 0 0 0,35 0 0 0 0,66 3 593 0 0,-64-1-657 0 0,34-2-80 0 0,14 0 43 0 0,-73 0-159 0 0,139 14 845 0 0,-16-5-713 0 0,-123-9-200 0 0,25-2 329 0 0,86-10-1 0 0,-119 7-371 0 0,90 1 229 0 0,-70 2-178 0 0,201-11 172 0 0,-210 9-153 0 0,1 1-1 0 0,-1 2 1 0 0,40 5-1 0 0,-21-1-64 0 0,-37-5 11 0 0,-1 0-1 0 0,1-1 1 0 0,22-5 0 0 0,-23 3 3 0 0,0 1 1 0 0,0 1 0 0 0,25 0 0 0 0,91 10 121 0 0,-115-9-128 0 0,0 0 0 0 0,-1-2 0 0 0,1 1-1 0 0,17-5 1 0 0,10-2 16 0 0,-16 7-3 0 0,1 0 0 0 0,-1 2 0 0 0,0 1 0 0 0,49 10 1 0 0,-39-6 7 0 0,65 3 1 0 0,-27-14-22 0 0,-26 1 2 0 0,132 0 267 0 0,16-3-151 0 0,-96 8-73 0 0,-32 1-57 0 0,10 6 64 0 0,-27-2-60 0 0,-21-4-2 0 0,91 10 0 0 0,-122-12 0 0 0,33 5 0 0 0,-1 1 0 0 0,1 2 0 0 0,45 16 0 0 0,21 19 0 0 0,-78-35 0 0 0,-1 0 0 0 0,1-2 0 0 0,27 6 0 0 0,69 5 3 0 0,-66-11 5 0 0,-20-4 6 0 0,0-1 0 0 0,46-4 0 0 0,4-1-3 0 0,-30 4-12 0 0,80 2 13 0 0,56 5 41 0 0,49-3 64 0 0,-204-4-120 0 0,223-7-7 0 0,-198 5 10 0 0,23 0 0 0 0,114 11 64 0 0,-88-8 6 0 0,-57-2-76 0 0,29-1 6 0 0,33 0 0 0 0,108 5 0 0 0,-139-3 0 0 0,112-8 48 0 0,-101 2-32 0 0,248-21-16 0 0,-311 25 0 0 0,34 3 0 0 0,10 0 0 0 0,74 2 0 0 0,-103-1 0 0 0,-1-1 0 0 0,0-2 0 0 0,57-8 0 0 0,-47 0 16 0 0,1 3 0 0 0,0 1 0 0 0,69 4 0 0 0,-86 3-10 0 0,213 0 116 0 0,-129-17-122 0 0,-44 5 0 0 0,339-17 188 0 0,-374 25-184 0 0,139-10-4 0 0,136 12 0 0 0,-208 9 32 0 0,58 2 0 0 0,68-29-32 0 0,-147 8 0 0 0,39 6-1247 0 0,-34 2 2462 0 0,217-17-1199 0 0,-230 20-16 0 0,-56 1 0 0 0,1-2 0 0 0,24-2 0 0 0,120-11 75 0 0,-145 12-22 0 0,-16 0-40 0 0,-1 1 0 0 0,0 0 0 0 0,0 0-1 0 0,10 2 1 0 0,-16-2-11 0 0,0 0 0 0 0,0 1 0 0 0,0-1 0 0 0,-1 0 0 0 0,1 1 0 0 0,0-1 0 0 0,0 1 0 0 0,-1-1 1 0 0,1 1-1 0 0,0 0 0 0 0,-1-1 0 0 0,1 1 0 0 0,0 0 0 0 0,-1-1 0 0 0,1 1 0 0 0,-1 0 0 0 0,1 0 0 0 0,-1-1 0 0 0,0 1 0 0 0,1 0 0 0 0,-1 0 0 0 0,0 0 0 0 0,1 0 0 0 0,-1 1 0 0 0,2 24-1322 0 0,-2-15-19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1:59.172"/>
    </inkml:context>
    <inkml:brush xml:id="br0">
      <inkml:brushProperty name="width" value="0.1" units="cm"/>
      <inkml:brushProperty name="height" value="0.1" units="cm"/>
      <inkml:brushProperty name="color" value="#66CC00"/>
    </inkml:brush>
  </inkml:definitions>
  <inkml:trace contextRef="#ctx0" brushRef="#br0">1 91 455 0 0,'-1'-3'389'0'0,"1"0"-1"0"0,0 0 0 0 0,1 0 1 0 0,-1 0-1 0 0,0 0 0 0 0,1 0 0 0 0,-1 0 1 0 0,1 0-1 0 0,0 0 0 0 0,0 0 1 0 0,0 1-1 0 0,1-1 0 0 0,2-4 0 0 0,26 18 104 0 0,-22-12-317 0 0,0 0-1 0 0,0-1 1 0 0,0 1-1 0 0,0-2 0 0 0,0 1 1 0 0,-1-1-1 0 0,1-1 0 0 0,8-4 1 0 0,-6 3-38 0 0,0 0 0 0 0,0 1 1 0 0,19-5-1 0 0,-7 5-86 0 0,0 2 0 0 0,0 0 0 0 0,-1 2 0 0 0,1 0-1 0 0,24 4 1 0 0,7-2-51 0 0,-34-2 5 0 0,33 4 1 0 0,8 0 119 0 0,-15-1 38 0 0,20 5-22 0 0,82 7 81 0 0,-49-2 12 0 0,-63-8-164 0 0,22 6-37 0 0,-34-6 2 0 0,1-1 0 0 0,39 2 0 0 0,-38-5 19 0 0,0 2 0 0 0,29 6 0 0 0,15 2 56 0 0,59-2 17 0 0,15 1-51 0 0,-78-6-16 0 0,65-3 0 0 0,-64-1 129 0 0,310-31 195 0 0,-329 26-362 0 0,0 3-1 0 0,64 4 0 0 0,93 19 43 0 0,-170-18-49 0 0,0-2-1 0 0,64-6 0 0 0,5-1 7 0 0,-42 4-7 0 0,-37 0-4 0 0,-1 2 0 0 0,0 0 0 0 0,0 1 0 0 0,29 6 0 0 0,-39-4-10 0 0,109 20 0 0 0,-103-21 0 0 0,-1 0 0 0 0,1-1 0 0 0,-1-2 0 0 0,32-3 0 0 0,94-8 13 0 0,-99 11 13 0 0,73-13-1 0 0,57-11 39 0 0,162-1 118 0 0,-87 1-33 0 0,-157 14-92 0 0,-52 5-55 0 0,0 2 1 0 0,45 1-1 0 0,-28 5 54 0 0,59 4-48 0 0,-72-1 8 0 0,-3 0 3 0 0,65-2-1 0 0,186 9 10 0 0,-118 0-2 0 0,191-16 172 0 0,-326 2-194 0 0,65-4 10 0 0,-45 2 3 0 0,1 2-1 0 0,69 7 1 0 0,-58 0 41 0 0,127-9-1 0 0,9 1 20 0 0,-64 11-60 0 0,140 5 30 0 0,-167-15-47 0 0,107 3 0 0 0,36 15 54 0 0,21-11 20 0 0,-81-8-74 0 0,-137 2 32 0 0,111 14-1 0 0,-152-11-30 0 0,47 7 22 0 0,34 3 18 0 0,-71-10-41 0 0,2 1 0 0 0,46-3 0 0 0,-20-4 8 0 0,-15 0 6 0 0,0 2 0 0 0,1 1 0 0 0,44 7 0 0 0,193 25-14 0 0,47-13 0 0 0,-73-6 0 0 0,-179-9 0 0 0,67 5 0 0 0,-132-8 0 0 0,0 0 0 0 0,19-2 0 0 0,6 0 0 0 0,-22 1-40 0 0,-13 0 80 0 0,1 1 0 0 0,-1 0-1 0 0,0 0 1 0 0,0 0 0 0 0,0 1 0 0 0,7 0 0 0 0,-9 0-86 0 0,0-1 0 0 0,1 1 0 0 0,-1 0 0 0 0,0 0 0 0 0,0 0 0 0 0,1-1 0 0 0,-1 1 0 0 0,0 0 0 0 0,0 0 0 0 0,0 1 0 0 0,0-1 0 0 0,0 0 0 0 0,0 0 0 0 0,-1 0 0 0 0,1 1 0 0 0,0-1 0 0 0,-1 0 0 0 0,1 1 0 0 0,0 1 0 0 0,3 9-4321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2:08.774"/>
    </inkml:context>
    <inkml:brush xml:id="br0">
      <inkml:brushProperty name="width" value="0.1" units="cm"/>
      <inkml:brushProperty name="height" value="0.1" units="cm"/>
      <inkml:brushProperty name="color" value="#66CC00"/>
    </inkml:brush>
  </inkml:definitions>
  <inkml:trace contextRef="#ctx0" brushRef="#br0">1 839 1727 0 0,'2'-1'85'0'0,"0"1"0"0"0,0-1 0 0 0,0 1 0 0 0,0 0 0 0 0,0-1 0 0 0,0 1 0 0 0,0 0 0 0 0,0 0 0 0 0,0 1 0 0 0,4-1 0 0 0,18 0 2190 0 0,-21 0-1998 0 0,0-1 0 0 0,1 0 0 0 0,-1-1 0 0 0,0 1 0 0 0,0 0 0 0 0,0-1 0 0 0,0 0 0 0 0,4-2 0 0 0,1-1-42 0 0,0 1 0 0 0,0 0 1 0 0,0 0-1 0 0,1 1 0 0 0,0 0 0 0 0,0 1 0 0 0,17-3 0 0 0,-15 5-170 0 0,0 0 0 0 0,0 1 0 0 0,0 1 0 0 0,19 4 0 0 0,17 3-6 0 0,157 28 393 0 0,-184-33-380 0 0,12 2 118 0 0,1-1-1 0 0,0-3 1 0 0,41 0-1 0 0,100-14 632 0 0,-15 7-453 0 0,-140 5-313 0 0,34 0-15 0 0,172 4 698 0 0,58-5-382 0 0,58 4 67 0 0,-196 9-242 0 0,-19-10-94 0 0,-73-3-9 0 0,1 3-1 0 0,83 13 1 0 0,-59 4 12 0 0,-52-11-43 0 0,1-2-1 0 0,0-1 0 0 0,29 2 0 0 0,59-5 414 0 0,201-22 0 0 0,-236 8-376 0 0,-44 6-5 0 0,70-4 1 0 0,-88 10-71 0 0,218-4 174 0 0,-148-1-114 0 0,-20-1-3 0 0,0 4 0 0 0,97 8-1 0 0,-64 6-53 0 0,143 23 222 0 0,-192-25-197 0 0,0-3 1 0 0,0-1 0 0 0,100-3-1 0 0,260 0 445 0 0,-360-4-390 0 0,-1-2 0 0 0,85-15 0 0 0,11-2 38 0 0,5 3 48 0 0,-70 13-128 0 0,122-9 102 0 0,-189 12-150 0 0,12-1 14 0 0,0-2-1 0 0,0 0 1 0 0,27-9-1 0 0,108-29 147 0 0,-2 0-4 0 0,-148 39-143 0 0,-1 0-1 0 0,0-1 1 0 0,0-1-1 0 0,0 0 1 0 0,-1 0-1 0 0,1-1 0 0 0,-2-1 1 0 0,1 0-1 0 0,-1 0 1 0 0,1 0-1 0 0,-2-1 1 0 0,16-19-1 0 0,-11 9 15 0 0,-1 0-1 0 0,-1-2 0 0 0,-1 1 1 0 0,-1-1-1 0 0,0-1 1 0 0,-2 0-1 0 0,0 0 0 0 0,-1 0 1 0 0,4-34-1 0 0,-8 35-23 0 0,-1 0 0 0 0,0 0 0 0 0,-2 0 0 0 0,0 0 0 0 0,-2 0 0 0 0,0 0 0 0 0,-1 1 0 0 0,-1-1 0 0 0,0 1-1 0 0,-2 0 1 0 0,0 0 0 0 0,-16-28 0 0 0,18 41 1 0 0,0-1-1 0 0,0 1 0 0 0,0 1 1 0 0,-1-1-1 0 0,0 1 0 0 0,0 0 1 0 0,-1 0-1 0 0,1 1 0 0 0,-1 0 1 0 0,0 0-1 0 0,0 0 0 0 0,-7-2 1 0 0,-9-3-8 0 0,-1 2 0 0 0,-36-8 0 0 0,27 9 2 0 0,-1 1 0 0 0,-44 1 0 0 0,-68 7 0 0 0,-45-1 0 0 0,16-11 0 0 0,-116 10 0 0 0,15 1 0 0 0,185-7 412 0 0,-35-2-941 0 0,-164 10 0 0 0,231 2 912 0 0,-321 12-160 0 0,-34 1-223 0 0,132-1 0 0 0,114-11 0 0 0,-153 1 0 0 0,272-9 0 0 0,-47-9 0 0 0,-2 1 0 0 0,15-1 0 0 0,-13 0 0 0 0,-47 2 0 0 0,-67-1 0 0 0,187 10 69 0 0,-35 1-967 0 0,-67-10 1 0 0,79 3 1672 0 0,-138-15 256 0 0,145 19-1047 0 0,-1 2 0 0 0,-67 7 0 0 0,92-5 16 0 0,-229 24 0 0 0,153-24 0 0 0,-130 11 0 0 0,106-2 0 0 0,-155-5 0 0 0,203-7 0 0 0,-36 6 0 0 0,65-2 0 0 0,28-3 0 0 0,-30 2 0 0 0,0 1 0 0 0,-67 16 0 0 0,93-15 0 0 0,0 0 0 0 0,0 1 0 0 0,0 0 0 0 0,1 1 0 0 0,-15 9 0 0 0,23-12 0 0 0,1 0 0 0 0,0 0 0 0 0,0 0 0 0 0,0 1 0 0 0,0-1 0 0 0,1 1 0 0 0,-1 0 0 0 0,1 0 0 0 0,0 1 0 0 0,0-1 0 0 0,1 0 0 0 0,-1 1 0 0 0,1 0 0 0 0,0-1 0 0 0,0 1 0 0 0,1 0 0 0 0,-1 0 0 0 0,0 6 0 0 0,1 4-3 0 0,0 0-1 0 0,1 1 1 0 0,1-1-1 0 0,0 0 0 0 0,1 0 1 0 0,1 0-1 0 0,0 0 1 0 0,6 15-1 0 0,8 17-12 0 0,23 49 0 0 0,-11-38 8 0 0,-14-30-19 0 0,-2 1 0 0 0,18 54 0 0 0,-25-46-485 0 0,-8-12-4272 0 0,-1-8-959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2:13.304"/>
    </inkml:context>
    <inkml:brush xml:id="br0">
      <inkml:brushProperty name="width" value="0.1" units="cm"/>
      <inkml:brushProperty name="height" value="0.1" units="cm"/>
      <inkml:brushProperty name="color" value="#66CC00"/>
    </inkml:brush>
  </inkml:definitions>
  <inkml:trace contextRef="#ctx0" brushRef="#br0">2727 1031 2303 0 0,'-1'-13'130'0'0,"1"11"136"0"0,0 0 1 0 0,0-1 0 0 0,0 1-1 0 0,0 0 1 0 0,0-1 0 0 0,0 1-1 0 0,1 0 1 0 0,1-5 0 0 0,-1 2-224 0 0,1 0-33 0 0,0-1-1 0 0,0 1 1 0 0,-1-1 0 0 0,0 1 0 0 0,0-8 0 0 0,-1 12-7 0 0,0-1 0 0 0,0 1 1 0 0,0-1-1 0 0,0 1 0 0 0,0 0 1 0 0,-1-1-1 0 0,1 1 0 0 0,-1-1 1 0 0,1 1-1 0 0,-1 0 0 0 0,1-1 0 0 0,-1 1 1 0 0,0 0-1 0 0,0 0 0 0 0,1-1 1 0 0,-1 1-1 0 0,0 0 0 0 0,0 0 1 0 0,0 0-1 0 0,-1 0 0 0 0,1 0 1 0 0,0 0-1 0 0,0 1 0 0 0,0-1 0 0 0,-3-1 1 0 0,0 1 130 0 0,1 0 0 0 0,-1 0 0 0 0,0 1 0 0 0,0-1 0 0 0,0 1 0 0 0,0 0 0 0 0,-5 0 0 0 0,-12 0 860 0 0,13-2-557 0 0,-1 0-1 0 0,1 0 0 0 0,-11-5 1 0 0,13 5-287 0 0,-1-1 1 0 0,1 1 0 0 0,-1 1-1 0 0,0-1 1 0 0,1 1 0 0 0,-11-1-1 0 0,-60 6 632 0 0,50-2-499 0 0,0-1 0 0 0,-49-4 0 0 0,26-4 5 0 0,0 2 1 0 0,-1 2-1 0 0,0 3 1 0 0,1 2-1 0 0,-74 11 1 0 0,-84 13 669 0 0,99-19-534 0 0,19-3-191 0 0,-35-2 4 0 0,-38-12-42 0 0,-167-4 58 0 0,275 11-33 0 0,-85-15 0 0 0,80 9-12 0 0,21 5-117 0 0,28 4-58 0 0,1 0 0 0 0,0-1 0 0 0,0-1 0 0 0,0 0 0 0 0,0 0-1 0 0,0-1 1 0 0,-18-8 0 0 0,22 7 10 0 0,0 0-1 0 0,0-1 0 0 0,1 1 1 0 0,-1-1-1 0 0,-7-11 0 0 0,9 11-3 0 0,0 0-1 0 0,0 1 1 0 0,-1-1 0 0 0,1 1-1 0 0,-1 0 1 0 0,0 1-1 0 0,0-1 1 0 0,-10-5 0 0 0,-18-3 19 0 0,1 1 0 0 0,-1 2 1 0 0,-38-5-1 0 0,65 12-43 0 0,0 1 0 0 0,0-1-1 0 0,0 0 1 0 0,0-1 0 0 0,0 1 0 0 0,1-1 0 0 0,-1 0 0 0 0,1-1-1 0 0,-8-5 1 0 0,-2-5-19 0 0,-23-25 0 0 0,26 26 47 0 0,0 0 0 0 0,-21-16 0 0 0,23 22-1 0 0,-1 0 0 0 0,-20-8-1 0 0,-9-7 42 0 0,38 21-79 0 0,-1 0-1 0 0,1-1 1 0 0,0 1-1 0 0,0-1 1 0 0,0 0-1 0 0,1 0 1 0 0,-1 0-1 0 0,0 0 1 0 0,1 0-1 0 0,-1 0 1 0 0,1 0-1 0 0,0 0 1 0 0,0 0-1 0 0,0-1 1 0 0,0 1-1 0 0,-1-4 1 0 0,1-1 15 0 0,0 1 1 0 0,0-1-1 0 0,1 1 1 0 0,1-13-1 0 0,0-2 6 0 0,-1-7-14 0 0,-1-27-12 0 0,1 49 5 0 0,-1-1-1 0 0,1 1 1 0 0,0-1-1 0 0,0 1 1 0 0,1-1 0 0 0,0 1-1 0 0,0-1 1 0 0,1 1-1 0 0,-1 0 1 0 0,1-1-1 0 0,1 1 1 0 0,-1 0-1 0 0,1 0 1 0 0,0 1 0 0 0,0-1-1 0 0,1 0 1 0 0,6-7-1 0 0,28-30-3 0 0,-31 34 0 0 0,0 0 0 0 0,1 0 0 0 0,0 1 0 0 0,0 0 0 0 0,0 1 0 0 0,1 0 0 0 0,1 0 0 0 0,17-10 0 0 0,-19 13 0 0 0,0 1 0 0 0,0 0 0 0 0,0 0 0 0 0,1 0 0 0 0,-1 1 0 0 0,1 1 0 0 0,-1-1 0 0 0,15 0 0 0 0,-3 2 0 0 0,58 3 0 0 0,-37 0 0 0 0,57-4 0 0 0,-67-1 0 0 0,1 2 0 0 0,-1 1 0 0 0,59 9 0 0 0,-21 2 0 0 0,0-4 0 0 0,71 0 0 0 0,-75-5 0 0 0,-17-3 0 0 0,-1-2 0 0 0,87-16 0 0 0,11-1 0 0 0,-120 18 0 0 0,1 0 0 0 0,-1 2 0 0 0,45 6 0 0 0,31 8 0 0 0,31 5 0 0 0,-85-12 0 0 0,73 4 0 0 0,-34-6 0 0 0,35 2 0 0 0,29 3 0 0 0,-3 3 0 0 0,-91-8 11 0 0,0-3 0 0 0,65-4-1 0 0,110-24 22 0 0,-175 19 7 0 0,-1 3-1 0 0,57 5 1 0 0,57-4 37 0 0,4-24-76 0 0,1-1 0 0 0,59 19 12 0 0,38-2 40 0 0,-15 0-52 0 0,-194 13-1 0 0,85 15-1 0 0,-9-1 5 0 0,-107-14 15 0 0,0-3 0 0 0,46-3 0 0 0,41-14-7 0 0,-53 7-11 0 0,99-3-1 0 0,-94 14 8 0 0,212-11 50 0 0,-52-18-57 0 0,130-3 64 0 0,-169 30-64 0 0,-149 0 0 0 0,30-3 0 0 0,-29 1 0 0 0,1 1 0 0 0,78 7 0 0 0,-42 8 0 0 0,104 16 0 0 0,-161-24 0 0 0,40 15 0 0 0,-53-16 0 0 0,0-1 0 0 0,-1 0 0 0 0,1 0 0 0 0,0-1 0 0 0,0-1 0 0 0,0 1 0 0 0,1-2 0 0 0,-1 1 0 0 0,19-3 0 0 0,-21 2 0 0 0,0-1 0 0 0,0 2 0 0 0,0-1 0 0 0,0 1 0 0 0,14 4 0 0 0,-12-3 0 0 0,0 0 0 0 0,18 1 0 0 0,-22-3 0 0 0,1 0 0 0 0,-1 0 0 0 0,1 1 0 0 0,-1 0 0 0 0,0 1 0 0 0,1 0 0 0 0,-1-1 0 0 0,7 5 0 0 0,-10-5 0 0 0,0 1 0 0 0,0-1 0 0 0,-1 1 0 0 0,1 0 0 0 0,0 0 0 0 0,-1 0 0 0 0,1 0 0 0 0,-1 1 0 0 0,0-1 0 0 0,0 1 0 0 0,0-1 0 0 0,0 1 0 0 0,0 0 0 0 0,-1 0 0 0 0,1-1 0 0 0,-1 1 0 0 0,2 7 0 0 0,1 3 0 0 0,0 0 0 0 0,-2 1 0 0 0,1 0 0 0 0,-2 0 0 0 0,0 0 0 0 0,0 0 0 0 0,-2 0 0 0 0,0 0 0 0 0,0-1 0 0 0,-6 26 0 0 0,3-30 0 0 0,0 0 0 0 0,0-1 0 0 0,-1 1 0 0 0,0-1 0 0 0,-1 0 0 0 0,-7 9 0 0 0,2-6 8 0 0,0 0 0 0 0,0-1 0 0 0,-1 0 0 0 0,0-1 0 0 0,-1-1 0 0 0,-14 8 0 0 0,-86 35 70 0 0,99-45-73 0 0,-27 10 24 0 0,-2-3 1 0 0,1-1-1 0 0,-86 13 0 0 0,-53 7 35 0 0,-42 35 0 0 0,140-43-42 0 0,-1-4-1 0 0,-87 10 0 0 0,2-13-9 0 0,-26 4 40 0 0,133-10-49 0 0,-95 14 53 0 0,123-22-54 0 0,0-1-1 0 0,-58-5 1 0 0,-15-5 30 0 0,-169 9 0 0 0,157 3 0 0 0,-181-19 0 0 0,247 12-32 0 0,-1 2 0 0 0,1 2 0 0 0,0 2 0 0 0,-94 19 0 0 0,110-15 0 0 0,0-2 0 0 0,0-2 0 0 0,0-1 0 0 0,-1-2 0 0 0,-73-9 0 0 0,38-2 32 0 0,-102 0 0 0 0,-107-8-32 0 0,227 16 0 0 0,-68 5 0 0 0,26 1 0 0 0,52-3 0 0 0,-24-1 0 0 0,1 3 0 0 0,-86 14 0 0 0,-58 34 0 0 0,192-45-800 0 0,0 1 1 0 0,1 1-1 0 0,0 1 0 0 0,1 1 0 0 0,0 0 0 0 0,-23 16 1 0 0,17-7-5131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2:31.596"/>
    </inkml:context>
    <inkml:brush xml:id="br0">
      <inkml:brushProperty name="width" value="0.1" units="cm"/>
      <inkml:brushProperty name="height" value="0.1" units="cm"/>
      <inkml:brushProperty name="color" value="#66CC00"/>
    </inkml:brush>
  </inkml:definitions>
  <inkml:trace contextRef="#ctx0" brushRef="#br0">2 31 1375 0 0,'0'-1'19'0'0,"0"0"0"0"0,-1 0 0 0 0,1 0 0 0 0,0 1 0 0 0,0-1 0 0 0,-1 0 0 0 0,1 0 0 0 0,0 0 0 0 0,0 0-1 0 0,0 0 1 0 0,0 0 0 0 0,0 1 0 0 0,1-1 0 0 0,-1 0 0 0 0,0 0 0 0 0,0 0 0 0 0,0 0 0 0 0,1 1-1 0 0,-1-1 1 0 0,0 0 0 0 0,1 0 0 0 0,-1 0 0 0 0,2 0 0 0 0,-1 0 85 0 0,0 0 0 0 0,0 0 0 0 0,0 0 0 0 0,0 0 1 0 0,1 1-1 0 0,-1-1 0 0 0,0 0 0 0 0,1 1 0 0 0,-1-1 0 0 0,0 1 0 0 0,1 0 0 0 0,-1-1 1 0 0,2 1-1 0 0,7 0 363 0 0,0-1-1 0 0,-1 2 1 0 0,16 1 0 0 0,-15-1-938 0 0,140 6 3309 0 0,-132-5-2688 0 0,0 1 1 0 0,-1 1-1 0 0,1 1 0 0 0,22 9 1 0 0,33 9 191 0 0,-25-14-191 0 0,27 8 168 0 0,-64-15-250 0 0,0 0 0 0 0,0-1 1 0 0,0 0-1 0 0,0-1 1 0 0,0 0-1 0 0,17-2 0 0 0,29 0 383 0 0,36 12-145 0 0,-54-4-225 0 0,48 0 0 0 0,112 2 385 0 0,-117-3-268 0 0,-26-5-89 0 0,0-3 1 0 0,65-10-1 0 0,-66 5-51 0 0,2 2-1 0 0,59 3 1 0 0,34 17 58 0 0,-68-4-26 0 0,0-4 0 0 0,93-6-1 0 0,194-6 406 0 0,-28-16 91 0 0,-215-1-500 0 0,-83 14-40 0 0,65-6 0 0 0,-38 10 2 0 0,142-1 222 0 0,-117 5-240 0 0,6 0 2 0 0,77 5 95 0 0,32 2-64 0 0,24-8 64 0 0,48-11 104 0 0,-69 0-80 0 0,117 20-95 0 0,-242-3-50 0 0,105-3-7 0 0,35 2 0 0 0,19 6 64 0 0,-169-10-32 0 0,90-13 0 0 0,-113 10 11 0 0,1 2 0 0 0,69 6 0 0 0,-1 0 10 0 0,121 3-44 0 0,-190-4-8 0 0,-47-3-1 0 0,257 15 0 0 0,-181-7 59 0 0,231 13 0 0 0,-175-24-33 0 0,-41 0-2 0 0,124 12 0 0 0,39 4-24 0 0,0-24 0 0 0,-208 11 0 0 0,77 8 0 0 0,-74-3 0 0 0,222 2 0 0 0,-264-7 0 0 0,38-2 16 0 0,60-11 0 0 0,-61 5 0 0 0,62 0 0 0 0,69 11 27 0 0,107-2 42 0 0,-146 1-85 0 0,-47 0 0 0 0,72 7 64 0 0,-93-1-64 0 0,-9-1 0 0 0,97-1 0 0 0,-18-15 0 0 0,-97 5 28 0 0,-34 2-16 0 0,-1 1 0 0 0,17 0 0 0 0,100 5-12 0 0,100 8 0 0 0,-59-1 0 0 0,-64-9 0 0 0,-17 3 0 0 0,37 5 0 0 0,-106-6 0 0 0,0-1 0 0 0,0-1 0 0 0,0-1 0 0 0,26-3 0 0 0,-7-1 23 0 0,-26 3-9 0 0,-1-2-1 0 0,17-2 1 0 0,-14-1 16 0 0,0 2 1 0 0,0 0-1 0 0,0 2 0 0 0,0-1 0 0 0,22 3 1 0 0,-38-1-28 0 0,1 0 0 0 0,0 0 1 0 0,-1 1-1 0 0,1-1 1 0 0,-1 1-1 0 0,1-1 1 0 0,-1 1-1 0 0,0-1 0 0 0,1 1 1 0 0,-1 0-1 0 0,0 0 1 0 0,1 0-1 0 0,-1 0 1 0 0,0 0-1 0 0,0 0 0 0 0,0 0 1 0 0,2 2-1 0 0,10 24-1256 0 0,-5-6-3897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32.646"/>
    </inkml:context>
    <inkml:brush xml:id="br0">
      <inkml:brushProperty name="width" value="0.1" units="cm"/>
      <inkml:brushProperty name="height" value="0.1" units="cm"/>
      <inkml:brushProperty name="color" value="#E71224"/>
    </inkml:brush>
  </inkml:definitions>
  <inkml:trace contextRef="#ctx0" brushRef="#br0">2230 59 1375 0 0,'0'-2'170'0'0,"-1"0"-1"0"0,1 0 1 0 0,-1 0-1 0 0,1 1 1 0 0,-1-1-1 0 0,0 0 1 0 0,0 0-1 0 0,0 1 1 0 0,0-1-1 0 0,0 1 1 0 0,0-1-1 0 0,0 1 1 0 0,-1-1-1 0 0,1 1 1 0 0,0-1-1 0 0,-1 1 1 0 0,1 0-1 0 0,-1 0 1 0 0,0 0-1 0 0,1 0 1 0 0,-1 0-1 0 0,0 0 1 0 0,1 0-1 0 0,-4 0 1 0 0,-3-2 56 0 0,0 0 0 0 0,0 1-1 0 0,0 0 1 0 0,-12-2 0 0 0,-9 3-118 0 0,0 0-1 0 0,0 2 1 0 0,0 1-1 0 0,-46 10 1 0 0,39-5 19 0 0,0-3 1 0 0,-49 1-1 0 0,40-8 175 0 0,-60-13 1 0 0,68 9 42 0 0,0 2 1 0 0,-70-1-1 0 0,-102 22 225 0 0,119-6-211 0 0,1-5 1 0 0,-104-6-1 0 0,68-8-191 0 0,-199 11 0 0 0,167 3-21 0 0,-69 7-1184 0 0,173-5 15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2:35.722"/>
    </inkml:context>
    <inkml:brush xml:id="br0">
      <inkml:brushProperty name="width" value="0.1" units="cm"/>
      <inkml:brushProperty name="height" value="0.1" units="cm"/>
      <inkml:brushProperty name="color" value="#66CC00"/>
    </inkml:brush>
  </inkml:definitions>
  <inkml:trace contextRef="#ctx0" brushRef="#br0">1 15 1839 0 0,'5'-2'488'0'0,"0"0"0"0"0,0 0-1 0 0,0 0 1 0 0,1 0 0 0 0,-1 1-1 0 0,1 0 1 0 0,8-1 0 0 0,-9 2-373 0 0,1 0 1 0 0,0 1 0 0 0,-1-1 0 0 0,1 1 0 0 0,-1 1 0 0 0,1-1 0 0 0,-1 1 0 0 0,1 0 0 0 0,-1 0 0 0 0,0 0-1 0 0,10 7 1 0 0,-8-5-125 0 0,90 49 536 0 0,-85-47-362 0 0,1-1 0 0 0,0-1 0 0 0,0 0 0 0 0,1-1 0 0 0,-1 0 1 0 0,15 1-1 0 0,9-1 68 0 0,157 7 816 0 0,-144-10-809 0 0,0-2 0 0 0,62-10 0 0 0,-82 9-84 0 0,1 0 0 0 0,0 3 0 0 0,52 4 0 0 0,-45-1-113 0 0,155-5 402 0 0,-73 0-122 0 0,-86 3-255 0 0,0 2 0 0 0,40 10 0 0 0,40 3-27 0 0,22-15 156 0 0,27 2 257 0 0,-110 1-409 0 0,0-2 1 0 0,-1-3-1 0 0,81-10 0 0 0,-89 8 83 0 0,0 1-1 0 0,66 7 1 0 0,-104-5-127 0 0,52 4 31 0 0,66-6 0 0 0,0 0 45 0 0,-76 3-19 0 0,65-8-1 0 0,3 1 23 0 0,-33 3-32 0 0,-9-9-18 0 0,-49 7-13 0 0,30-2 0 0 0,113 7 118 0 0,-73 2-78 0 0,-88-2-56 0 0,138-4 62 0 0,-122 1-20 0 0,0 0 0 0 0,32-10-1 0 0,-34 7-23 0 0,0 1-1 0 0,1 1 0 0 0,-1 0 0 0 0,1 2 1 0 0,0 0-1 0 0,38 3 0 0 0,-18 1 4 0 0,0-2-1 0 0,44-7 0 0 0,-26 6 107 0 0,-60 1-131 0 0,1 0 0 0 0,-1 0 0 0 0,1 0 0 0 0,-1 0 0 0 0,1 0 0 0 0,-1 0 0 0 0,1 0 0 0 0,-1 0 0 0 0,1 0 0 0 0,-1 0 0 0 0,1 0 0 0 0,-1 1 0 0 0,1-1 0 0 0,-1 0 0 0 0,1 0 0 0 0,-1 1-1 0 0,0-1 1 0 0,1 0 0 0 0,-1 1 0 0 0,1-1 0 0 0,-1 0 0 0 0,0 1 0 0 0,1-1 0 0 0,-1 1 0 0 0,0-1 0 0 0,0 0 0 0 0,1 1 0 0 0,-1-1 0 0 0,0 1 0 0 0,0-1 0 0 0,0 1 0 0 0,1-1 0 0 0,-1 1 0 0 0,0-1 0 0 0,0 1 0 0 0,0-1 0 0 0,0 1-1 0 0,0-1 1 0 0,0 1 0 0 0,0-1 0 0 0,0 1 0 0 0,0 1-22 0 0,-1 0-1 0 0,1 0 0 0 0,-1 0 1 0 0,1 0-1 0 0,-1 0 1 0 0,1 0-1 0 0,-1-1 0 0 0,0 1 1 0 0,-2 3-1 0 0,-4 5-230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2:41.777"/>
    </inkml:context>
    <inkml:brush xml:id="br0">
      <inkml:brushProperty name="width" value="0.1" units="cm"/>
      <inkml:brushProperty name="height" value="0.1" units="cm"/>
      <inkml:brushProperty name="color" value="#66CC00"/>
    </inkml:brush>
  </inkml:definitions>
  <inkml:trace contextRef="#ctx0" brushRef="#br0">3 121 1639 0 0,'0'0'4'0'0,"-1"0"-1"0"0,1 0 0 0 0,0 0 0 0 0,0 0 0 0 0,0 0 0 0 0,0 0 0 0 0,0 1 0 0 0,0-1 0 0 0,-1 0 0 0 0,1 0 0 0 0,0 0 0 0 0,0 0 0 0 0,0 0 0 0 0,0 1 0 0 0,0-1 0 0 0,0 0 0 0 0,0 0 0 0 0,0 0 0 0 0,0 0 1 0 0,0 0-1 0 0,0 1 0 0 0,0-1 0 0 0,0 0 0 0 0,0 0 0 0 0,0 0 0 0 0,0 0 0 0 0,0 1 0 0 0,0-1 0 0 0,0 0 0 0 0,0 0 0 0 0,0 0 0 0 0,0 0 0 0 0,0 1 0 0 0,0-1 0 0 0,0 0 0 0 0,0 0 0 0 0,0 0 0 0 0,0 0 1 0 0,0 0-1 0 0,1 1 0 0 0,-1-1 0 0 0,0 0 0 0 0,0 0 0 0 0,0 0 0 0 0,0 0 0 0 0,0 0 0 0 0,0 0 0 0 0,1 0 0 0 0,-1 1 0 0 0,0-1 0 0 0,0 0 0 0 0,0 0 0 0 0,9 8 235 0 0,2-5 9 0 0,-1 0-1 0 0,1 0 1 0 0,0-1-1 0 0,17 1 0 0 0,22-2 705 0 0,86-11 0 0 0,-61 2-517 0 0,167-30 330 0 0,-115 14-480 0 0,-98 19-219 0 0,145-18 445 0 0,85 8 33 0 0,-154 10-492 0 0,79-1 36 0 0,84 20 61 0 0,-152-15 10 0 0,-42-1 31 0 0,99 11 20 0 0,-153-7-207 0 0,284 34 124 0 0,-146-14-62 0 0,136-6 28 0 0,-215-14 4 0 0,21 6-43 0 0,38 1 24 0 0,-88-11-49 0 0,0-1 1 0 0,94-20-1 0 0,-17-2 52 0 0,-33 7-32 0 0,-5 4 16 0 0,0 4 0 0 0,95 1 0 0 0,36-2-67 0 0,-124 3 21 0 0,0 4 0 0 0,130 12 0 0 0,67-3-8 0 0,-169-13 57 0 0,39-2-16 0 0,48 28-38 0 0,-151-10-14 0 0,0-3 0 0 0,84-2 0 0 0,-63-10 24 0 0,-27 2 26 0 0,0 2 0 0 0,0 2 0 0 0,81 9 0 0 0,-51 6-30 0 0,94 12 43 0 0,-134-22-50 0 0,0-2 0 0 0,48-3 0 0 0,-12-5 10 0 0,0 5-1 0 0,101 9 0 0 0,-149-6-1 0 0,52-3-1 0 0,2 0 6 0 0,-61 1-25 0 0,39-5-1 0 0,-39 2 7 0 0,41 1 0 0 0,6 2 47 0 0,88-12 1 0 0,-43 3 132 0 0,105-2 86 0 0,-212 11-285 0 0,-1-1 0 0 0,1 2 0 0 0,0-1 0 0 0,-1 1 0 0 0,1 1 0 0 0,-1 0 0 0 0,1 0 0 0 0,-1 1 0 0 0,14 5 0 0 0,-11-2-289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2:49.747"/>
    </inkml:context>
    <inkml:brush xml:id="br0">
      <inkml:brushProperty name="width" value="0.1" units="cm"/>
      <inkml:brushProperty name="height" value="0.1" units="cm"/>
      <inkml:brushProperty name="color" value="#66CC00"/>
    </inkml:brush>
  </inkml:definitions>
  <inkml:trace contextRef="#ctx0" brushRef="#br0">0 8 2959 0 0,'21'-3'210'0'0,"0"0"0"0"0,-1 2 0 0 0,1 1-1 0 0,0 0 1 0 0,0 2 0 0 0,24 4-1 0 0,37 2-121 0 0,90-14 117 0 0,-126 2 22 0 0,0 2 0 0 0,0 2-1 0 0,79 10 1 0 0,-91-3-221 0 0,161 21 200 0 0,-176-28-144 0 0,-1 0-1 0 0,33-6 0 0 0,-7 1 279 0 0,-34 4-250 0 0,0-1-1 0 0,15-5 1 0 0,-18 5-33 0 0,1-1 1 0 0,1 2-1 0 0,-1-1 1 0 0,12 0-1 0 0,-18 2-57 0 0,-1 2 8 0 0,0-1 0 0 0,1 1 0 0 0,-1-1-1 0 0,0 1 1 0 0,0 0 0 0 0,0 0-1 0 0,0 0 1 0 0,1 3 0 0 0,-2-5-6 0 0,0 1-157 0 0,1 1-1 0 0,0-1 1 0 0,0 0-1 0 0,0 1 1 0 0,0-1-1 0 0,0 0 1 0 0,0 0-1 0 0,0 1 0 0 0,1-1 1 0 0,-1 0-1 0 0,3 1 1 0 0,1 2-2043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06.958"/>
    </inkml:context>
    <inkml:brush xml:id="br0">
      <inkml:brushProperty name="width" value="0.1" units="cm"/>
      <inkml:brushProperty name="height" value="0.1" units="cm"/>
      <inkml:brushProperty name="color" value="#66CC00"/>
    </inkml:brush>
  </inkml:definitions>
  <inkml:trace contextRef="#ctx0" brushRef="#br0">1 1 1839 0 0,'5'0'128'0'0,"0"1"-1"0"0,-1 0 1 0 0,1 1-1 0 0,0-1 1 0 0,0 1-1 0 0,-1 0 1 0 0,1 0-1 0 0,8 6 1 0 0,15 6 154 0 0,-4-7-82 0 0,1 0 1 0 0,-1-2-1 0 0,1 0 1 0 0,30 0-1 0 0,102-2 545 0 0,-99-4-764 0 0,129-4 149 0 0,26-10-66 0 0,-138 11-8 0 0,78 2 24 0 0,-79 3-66 0 0,-52-1-2 0 0,1 0 1 0 0,-1 1 0 0 0,41 8-1 0 0,-58-8-12 0 0,21 7 0 0 0,0-2 0 0 0,1-2 0 0 0,47 4 0 0 0,-72-9 1 0 0,1 1 0 0 0,-1 0 0 0 0,1-1 0 0 0,-1 1 0 0 0,0-1 0 0 0,1 0 0 0 0,-1 0 0 0 0,0 0-1 0 0,0 0 1 0 0,1 0 0 0 0,2-3 0 0 0,-5 4 0 0 0,0 0 1 0 0,-1-1-1 0 0,1 1 0 0 0,0 0 0 0 0,-1-1 1 0 0,1 1-1 0 0,-1 0 0 0 0,1-1 1 0 0,0 1-1 0 0,-1 0 0 0 0,1 0 0 0 0,-1-1 1 0 0,1 1-1 0 0,-1 0 0 0 0,1 0 0 0 0,-1 0 1 0 0,1 0-1 0 0,-1 0 0 0 0,1 0 0 0 0,-1 0 1 0 0,1 0-1 0 0,-1 0 0 0 0,1 0 1 0 0,-1 0-1 0 0,1 0 0 0 0,-1 0 0 0 0,1 0 1 0 0,0 0-1 0 0,-1 0 0 0 0,1 0 0 0 0,-1 1 1 0 0,1-1-1 0 0,-1 0 0 0 0,1 0 1 0 0,-1 1-1 0 0,1-1 0 0 0,0 0 0 0 0,-1 1 1 0 0,1-1-1 0 0,0 0 0 0 0,-1 1 0 0 0,0 0-1 0 0,1 0 0 0 0,0 1 0 0 0,0-1 0 0 0,-1 0-1 0 0,1 0 1 0 0,0 0 0 0 0,0 0 0 0 0,0 0 0 0 0,0 0-1 0 0,1 0 1 0 0,-1 0 0 0 0,0 0 0 0 0,0 0-1 0 0,0 0 1 0 0,1 0 0 0 0,-1 0 0 0 0,1 0 0 0 0,0 2-1 0 0,3 0-123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08.427"/>
    </inkml:context>
    <inkml:brush xml:id="br0">
      <inkml:brushProperty name="width" value="0.1" units="cm"/>
      <inkml:brushProperty name="height" value="0.1" units="cm"/>
      <inkml:brushProperty name="color" value="#66CC00"/>
    </inkml:brush>
  </inkml:definitions>
  <inkml:trace contextRef="#ctx0" brushRef="#br0">0 53 2415 0 0,'0'-2'60'0'0,"0"0"0"0"0,1 1-1 0 0,-1-1 1 0 0,0 0 0 0 0,1 0-1 0 0,-1 0 1 0 0,1 0-1 0 0,0 1 1 0 0,0-1 0 0 0,0 0-1 0 0,0 1 1 0 0,0-1-1 0 0,0 0 1 0 0,0 1 0 0 0,0-1-1 0 0,0 1 1 0 0,1 0-1 0 0,-1-1 1 0 0,1 1 0 0 0,-1 0-1 0 0,1 0 1 0 0,-1 0-1 0 0,4-1 1 0 0,2-1 9 0 0,0 0-1 0 0,-1 1 1 0 0,1 0 0 0 0,1 1-1 0 0,-1 0 1 0 0,0 0-1 0 0,0 0 1 0 0,8 1 0 0 0,60 5 113 0 0,-62-4-135 0 0,325 25 603 0 0,243-13 500 0 0,-333-3-1055 0 0,34-2 42 0 0,-275-8-129 0 0,70-5 54 0 0,0 4 0 0 0,89 9 0 0 0,-121-1-57 0 0,-29-4 15 0 0,-1 0 0 0 0,1-1 0 0 0,1-1 1 0 0,-1 0-1 0 0,18-3 0 0 0,-24 0 18 0 0,-2 1 174 0 0,-6 2 52 0 0,-5 0-259 0 0,1 0 0 0 0,-1 0 0 0 0,0 0 0 0 0,0 0 0 0 0,0 0 0 0 0,0-1 0 0 0,1 1 0 0 0,-1-1 0 0 0,0 0 0 0 0,0 0 0 0 0,0 0 0 0 0,0 0 0 0 0,0 0 0 0 0,-5-2 0 0 0,-7 1-16 0 0,10 0 11 0 0,4 1 0 0 0,0 0 0 0 0,1 0 0 0 0,-1-1 0 0 0,0 1 0 0 0,0 0 0 0 0,0 0 0 0 0,0 0 0 0 0,1 0 0 0 0,-1 0 0 0 0,0 0 0 0 0,0 1 0 0 0,0-1 0 0 0,1 0 0 0 0,-1 0 0 0 0,0 0 0 0 0,-1 1 0 0 0,11 18 0 0 0,-1 3 0 0 0,4-12 119 0 0,-5-5-102 0 0,5 4-17 0 0,-6-5 0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10.122"/>
    </inkml:context>
    <inkml:brush xml:id="br0">
      <inkml:brushProperty name="width" value="0.1" units="cm"/>
      <inkml:brushProperty name="height" value="0.1" units="cm"/>
      <inkml:brushProperty name="color" value="#66CC00"/>
    </inkml:brush>
  </inkml:definitions>
  <inkml:trace contextRef="#ctx0" brushRef="#br0">11 29 455 0 0,'0'1'69'0'0,"-10"24"1451"0"0,10-24-1483 0 0,0 0 0 0 0,-1-1 0 0 0,1 1 0 0 0,0 0 0 0 0,0-1 0 0 0,0 1 0 0 0,0 0 0 0 0,0-1 0 0 0,0 1 0 0 0,1 0 0 0 0,-1 0 0 0 0,0-1 0 0 0,0 1 0 0 0,0-1 0 0 0,1 1 0 0 0,-1 0 0 0 0,0-1 0 0 0,1 1 0 0 0,-1 0 0 0 0,0-1 0 0 0,1 1 0 0 0,-1-1 0 0 0,1 1 0 0 0,-1-1 0 0 0,1 1 0 0 0,-1-1 0 0 0,1 1 0 0 0,-1-1 0 0 0,1 0 0 0 0,0 1 0 0 0,2 0 63 0 0,-1 0 0 0 0,1 0-1 0 0,0 0 1 0 0,-1 0-1 0 0,1 0 1 0 0,0-1-1 0 0,-1 0 1 0 0,1 1-1 0 0,0-1 1 0 0,-1 0-1 0 0,1 0 1 0 0,0-1-1 0 0,0 1 1 0 0,-1 0 0 0 0,4-2-1 0 0,3-1 173 0 0,-1 0 0 0 0,1-1 0 0 0,9-6 1 0 0,-12 7-185 0 0,0 0 1 0 0,0 0 0 0 0,0 0 0 0 0,1 1 0 0 0,-1-1 0 0 0,1 1 0 0 0,6-1-1 0 0,82-10 248 0 0,131-3-189 0 0,-189 14-140 0 0,45-2 16 0 0,130 9 0 0 0,407 29 41 0 0,-546-31-41 0 0,-19 0 177 0 0,65-5 0 0 0,-117 2-168 0 0,0 0 0 0 0,1-1 0 0 0,-1 1 0 0 0,0 0 0 0 0,0-1 1 0 0,0 1-1 0 0,0-1 0 0 0,0 0 0 0 0,0 0 0 0 0,0 0 0 0 0,0 0 0 0 0,0 0 0 0 0,0 0 0 0 0,0-1 0 0 0,0 1 0 0 0,2-3 0 0 0,-19 4 225 0 0,6 1-261 0 0,-1-1 0 0 0,0 0 0 0 0,-10-2-1 0 0,19 2 5 0 0,1 0 0 0 0,0 0 0 0 0,-1-1 0 0 0,1 1 0 0 0,0 0 0 0 0,-1 0 0 0 0,1 0 0 0 0,-1 0 0 0 0,1 0 0 0 0,0 0 0 0 0,-1 0 0 0 0,1 0 0 0 0,-1 0 0 0 0,1 0 0 0 0,0 0 0 0 0,-1 0 0 0 0,1 0 0 0 0,-1 0 0 0 0,1 0 0 0 0,0 0 0 0 0,-1 0 0 0 0,1 0 0 0 0,-1 1 0 0 0,1 0 0 0 0,0-1 0 0 0,0 1 0 0 0,1 0 0 0 0,-1-1 0 0 0,0 1 0 0 0,0 0 0 0 0,1-1 0 0 0,-1 1 0 0 0,0-1 0 0 0,1 1 0 0 0,-1-1 0 0 0,0 1 0 0 0,1 0 0 0 0,-1-1 0 0 0,1 1 0 0 0,-1-1 0 0 0,1 0 0 0 0,-1 1 0 0 0,2 0 0 0 0,-2-1 0 0 0,1 1 0 0 0,0-1 0 0 0,0 0 0 0 0,-1 1 0 0 0,1-1 0 0 0,0 0 0 0 0,0 1 0 0 0,0-1 0 0 0,0 0 0 0 0,0 0 0 0 0,0 0 0 0 0,-1 1 0 0 0,1-1 0 0 0,0 0 0 0 0,0-1 0 0 0,0 1 0 0 0,0 0 0 0 0,0 0 0 0 0,0 0 0 0 0,0 0 0 0 0,1-1 0 0 0,-2 1 2 0 0,1 0 0 0 0,-1 0-1 0 0,0 0 1 0 0,0 1-1 0 0,1-1 1 0 0,-1 0-1 0 0,0 0 1 0 0,1 0-1 0 0,-1 1 1 0 0,0-1 0 0 0,0 0-1 0 0,1 0 1 0 0,-1 1-1 0 0,0-1 1 0 0,0 0-1 0 0,0 1 1 0 0,0-1 0 0 0,1 0-1 0 0,-1 1 1 0 0,0-1-1 0 0,0 0 1 0 0,0 1-1 0 0,0-1 1 0 0,0 0-1 0 0,0 1 1 0 0,0-1 0 0 0,0 0-1 0 0,0 1 1 0 0,1 1 0 0 0,-1 0 0 0 0,1 0 0 0 0,0 0 0 0 0,0 0 0 0 0,0 0 0 0 0,0 0 0 0 0,0-1 0 0 0,2 3 0 0 0,-1-2 6 0 0,0 0-1 0 0,0 0 1 0 0,0 0 0 0 0,0 0-1 0 0,0 0 1 0 0,1-1-1 0 0,-1 0 1 0 0,6 3-1 0 0,-7-4-3 0 0,1 1-1 0 0,-1-1 1 0 0,1 0-1 0 0,0 0 0 0 0,-1 0 1 0 0,1 0-1 0 0,-1 0 1 0 0,1 0-1 0 0,-1 0 0 0 0,1-1 1 0 0,-1 1-1 0 0,1-1 1 0 0,-1 1-1 0 0,0-1 0 0 0,1 1 1 0 0,-1-1-1 0 0,1 0 1 0 0,-1 1-1 0 0,2-3 0 0 0,-2 3 1 0 0,0-1 1 0 0,0 0-1 0 0,0 1 1 0 0,0-1 0 0 0,0 0-1 0 0,0 1 1 0 0,0-1-1 0 0,0 1 1 0 0,0-1 0 0 0,0 1-1 0 0,0 0 1 0 0,0-1 0 0 0,2 1-1 0 0,-2 1-4 0 0,-1 0 0 0 0,1-1 0 0 0,-1 1 0 0 0,0 0 0 0 0,1 0 0 0 0,-1 0 0 0 0,0 0 0 0 0,0 0 0 0 0,1 0 0 0 0,-1-1 0 0 0,0 1 0 0 0,0 0 0 0 0,0 0 0 0 0,0 2 0 0 0,0-3 0 0 0,7 18 0 0 0,-8-16 0 0 0,0 0 0 0 0,0-2 1 0 0,1 1 1 0 0,-1-1-1 0 0,1 1 0 0 0,-1-1 0 0 0,0 0 0 0 0,1 1 0 0 0,-1-1 0 0 0,0 0 0 0 0,1 0 1 0 0,-1 0-1 0 0,0 1 0 0 0,0-1 0 0 0,1 0 0 0 0,-1 0 0 0 0,0 0 0 0 0,0 0 0 0 0,1 0 1 0 0,-1 0-1 0 0,0 0 0 0 0,1 0 0 0 0,-1-1 0 0 0,0 1 0 0 0,0 0 0 0 0,0-1 0 0 0,1 1 0 0 0,-1 0 0 0 0,1 0 0 0 0,-1 0 0 0 0,1 0 0 0 0,-1-1 0 0 0,1 1 0 0 0,-1 0-1 0 0,1 0 1 0 0,-1 0 0 0 0,1 0 0 0 0,-1 0 0 0 0,1 0 0 0 0,-1 0 0 0 0,0 1 0 0 0,1-1 0 0 0,-1 0 0 0 0,1 0 0 0 0,-1 0-1 0 0,1 0 1 0 0,0 1 0 0 0,-1-1 0 0 0,1 0 0 0 0,-1 0 0 0 0,1 1 0 0 0,-1-1 0 0 0,1 0 0 0 0,0 1 0 0 0,-1-1-1 0 0,1 1 1 0 0,-1-1 0 0 0,1 0 0 0 0,0 1 0 0 0,0-1 0 0 0,-1 1 0 0 0,1-1 0 0 0,0 1 0 0 0,0-1 0 0 0,0 1-1 0 0,-1 0 1 0 0,-3 12-287 0 0,3-5-28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16.748"/>
    </inkml:context>
    <inkml:brush xml:id="br0">
      <inkml:brushProperty name="width" value="0.1" units="cm"/>
      <inkml:brushProperty name="height" value="0.1" units="cm"/>
      <inkml:brushProperty name="color" value="#66CC00"/>
    </inkml:brush>
  </inkml:definitions>
  <inkml:trace contextRef="#ctx0" brushRef="#br0">0 4 2127 0 0,'27'10'216'0'0,"2"2"-158"0"0,-22-8 28 0 0,0-1-1 0 0,0 0 1 0 0,0 0-1 0 0,1-1 0 0 0,-1 1 1 0 0,1-2-1 0 0,0 1 1 0 0,-1-1-1 0 0,16 0 0 0 0,-4-3 211 0 0,1 0-1 0 0,0 2 0 0 0,-1 0 1 0 0,1 1-1 0 0,23 5 0 0 0,-12 0-264 0 0,0-1 1 0 0,0-2-1 0 0,0-1 0 0 0,1-1 0 0 0,-1-2 0 0 0,44-7 0 0 0,32-3 134 0 0,149 3 0 0 0,-164 12-148 0 0,92 2 30 0 0,-125-9-33 0 0,107-20-1 0 0,-25 3 12 0 0,-109 17-21 0 0,0 1 0 0 0,47 5 0 0 0,84 18-4 0 0,-88-10 0 0 0,0-2 0 0 0,80-3 0 0 0,-51-5 0 0 0,115 17 0 0 0,-78-5 0 0 0,-96-12 40 0 0,0-2-1 0 0,-1-2 0 0 0,65-13 1 0 0,-76 9 65 0 0,-26 5-73 0 0,-1 0-1 0 0,1 0 1 0 0,0 1-1 0 0,0 0 1 0 0,-1 0-1 0 0,1 1 1 0 0,0 0-1 0 0,0 0 1 0 0,0 0-1 0 0,0 1 0 0 0,0 0 1 0 0,8 2-1 0 0,-4 3 10 0 0,-8-4 17 0 0,-10-10-29 0 0,6 6 35 0 0,3 4-67 0 0,5 4-1799 0 0,-2 0-249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41.243"/>
    </inkml:context>
    <inkml:brush xml:id="br0">
      <inkml:brushProperty name="width" value="0.1" units="cm"/>
      <inkml:brushProperty name="height" value="0.1" units="cm"/>
      <inkml:brushProperty name="color" value="#66CC00"/>
    </inkml:brush>
  </inkml:definitions>
  <inkml:trace contextRef="#ctx0" brushRef="#br0">0 83 863 0 0,'95'-6'711'0'0,"-31"7"-453"0"0,-1-3 1 0 0,0-3-1 0 0,64-13 0 0 0,-77 12 63 0 0,1 2-1 0 0,63 3 1 0 0,-61 2-141 0 0,96-11 1 0 0,174-22 416 0 0,-68 38-490 0 0,-167-1-86 0 0,192-2 505 0 0,-178-6-374 0 0,-22-1-56 0 0,280 8 114 0 0,-225-4-63 0 0,-155-7 232 0 0,17 6-382 0 0,-23-2 84 0 0,26 3-80 0 0,-1 0 0 0 0,1-1 0 0 0,-1 1 0 0 0,1 0 0 0 0,-1 0-1 0 0,1 0 1 0 0,-1 0 0 0 0,1 0 0 0 0,-1 0 0 0 0,1 0 0 0 0,-1 0 0 0 0,1 0-1 0 0,-1 0 1 0 0,1 1 0 0 0,-1-1 0 0 0,1 0 0 0 0,-1 0 0 0 0,1 0 0 0 0,-1 1-1 0 0,1-1 1 0 0,0 0 0 0 0,-1 0 0 0 0,1 1 0 0 0,-1-1 0 0 0,1 0 0 0 0,0 1 0 0 0,-1-1-1 0 0,1 0 1 0 0,0 1 0 0 0,-1-1 0 0 0,1 1 0 0 0,0-1 0 0 0,0 1 0 0 0,0-1-1 0 0,-1 0 1 0 0,1 1 0 0 0,0-1 0 0 0,0 1 0 0 0,0-1 0 0 0,0 1 0 0 0,0-1-1 0 0,0 1 1 0 0,0-1 0 0 0,0 1 0 0 0,1 5-116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43.610"/>
    </inkml:context>
    <inkml:brush xml:id="br0">
      <inkml:brushProperty name="width" value="0.1" units="cm"/>
      <inkml:brushProperty name="height" value="0.1" units="cm"/>
      <inkml:brushProperty name="color" value="#66CC00"/>
    </inkml:brush>
  </inkml:definitions>
  <inkml:trace contextRef="#ctx0" brushRef="#br0">1 12 1375 0 0,'0'-3'1505'0'0,"8"4"-1348"0"0,165-6 617 0 0,-99 2-338 0 0,48 2 46 0 0,-114 1-469 0 0,78 3 100 0 0,121 20-1 0 0,-100-8-26 0 0,129 2-1 0 0,-211-15-16 0 0,292 16 263 0 0,-297-17-327 0 0,83 7 63 0 0,155-8-1 0 0,-197-2 3 0 0,-30 1 9 0 0,36-5-1 0 0,-58 5-12 0 0,-12 5 136 0 0,-4 6-1961 0 0,5-2-137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49.609"/>
    </inkml:context>
    <inkml:brush xml:id="br0">
      <inkml:brushProperty name="width" value="0.1" units="cm"/>
      <inkml:brushProperty name="height" value="0.1" units="cm"/>
      <inkml:brushProperty name="color" value="#66CC00"/>
    </inkml:brush>
  </inkml:definitions>
  <inkml:trace contextRef="#ctx0" brushRef="#br0">1 31 943 0 0,'25'5'58'0'0,"1"-1"-1"0"0,0 0 1 0 0,45-1-1 0 0,-17-1 20 0 0,37-1 466 0 0,105-12-1 0 0,-84 3-6 0 0,159 2-160 0 0,74 6-376 0 0,-113-15 283 0 0,-221 15-281 0 0,454-2 185 0 0,-287 1-187 0 0,-65-1 0 0 0,-20 1 0 0 0,85 1 0 0 0,208-3 0 0 0,-2 3 0 0 0,-322 5 0 0 0,93 19 0 0 0,-61-7 0 0 0,-47-11 15 0 0,68-2-1 0 0,-76-4-2 0 0,1 1 0 0 0,68 12-1 0 0,118 47-11 0 0,-194-53 0 0 0,0 0 0 0 0,38 2 0 0 0,-54-7 0 0 0,-3-1 0 0 0,-1-1 0 0 0,22-2 0 0 0,-10 0 0 0 0,26-3 0 0 0,-30 3 0 0 0,-1 0 0 0 0,1 1 0 0 0,0 1 0 0 0,23 3 0 0 0,-38-1 12 0 0,-1 1 48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47.260"/>
    </inkml:context>
    <inkml:brush xml:id="br0">
      <inkml:brushProperty name="width" value="0.1" units="cm"/>
      <inkml:brushProperty name="height" value="0.1" units="cm"/>
      <inkml:brushProperty name="color" value="#E71224"/>
    </inkml:brush>
  </inkml:definitions>
  <inkml:trace contextRef="#ctx0" brushRef="#br0">9953 182 6127 0 0,'0'-1'57'0'0,"0"0"1"0"0,0 0-1 0 0,0 0 0 0 0,0 0 0 0 0,0 0 0 0 0,0 1 0 0 0,0-1 0 0 0,-1 0 0 0 0,1 0 0 0 0,0 0 0 0 0,-1 0 0 0 0,1 0 0 0 0,0 1 1 0 0,-1-1-1 0 0,1 0 0 0 0,-1 0 0 0 0,1 1 0 0 0,-1-1 0 0 0,0 0 0 0 0,1 1 0 0 0,-1-1 0 0 0,0 0 0 0 0,1 1 0 0 0,-1-1 0 0 0,0 1 1 0 0,0-1-1 0 0,0 1 0 0 0,-1-1 0 0 0,0 2 33 0 0,0-1 1 0 0,-1 1 0 0 0,1 0-1 0 0,0-1 1 0 0,0 1-1 0 0,0 0 1 0 0,-1 0 0 0 0,1 1-1 0 0,0-1 1 0 0,-2 3-1 0 0,1-2-53 0 0,-4 2-60 0 0,1 1 1 0 0,-1-2 0 0 0,1 1 0 0 0,-1 0-1 0 0,-12 3 1 0 0,17-7 54 0 0,0 1 0 0 0,-1-1 0 0 0,1 0-1 0 0,0 1 1 0 0,-1-1 0 0 0,1 0 0 0 0,0-1 0 0 0,0 1 0 0 0,-1 0 0 0 0,1-1 0 0 0,0 1 0 0 0,0-1 0 0 0,0 0-1 0 0,-1 1 1 0 0,1-1 0 0 0,0 0 0 0 0,0 0 0 0 0,0-1 0 0 0,0 1 0 0 0,1 0 0 0 0,-1-1 0 0 0,0 1-1 0 0,-2-3 1 0 0,-18-24 1790 0 0,20 28-1813 0 0,0 0 1 0 0,1 0 0 0 0,-1-1-1 0 0,0 1 1 0 0,1 0 0 0 0,-1 0-1 0 0,1 0 1 0 0,-1 1-1 0 0,0-1 1 0 0,1 0 0 0 0,-1 1-1 0 0,-2 0 1 0 0,-4 1 75 0 0,-1-2 126 0 0,0 0 0 0 0,1 1-1 0 0,-1 0 1 0 0,1 0 0 0 0,-14 5-1 0 0,-29 8 110 0 0,46-12-265 0 0,-1-1 0 0 0,1 0 0 0 0,0 0 0 0 0,0 0 0 0 0,0 0 0 0 0,0-1-1 0 0,-9-1 1 0 0,-18 3 177 0 0,25-2-175 0 0,0 0 0 0 0,1 0 0 0 0,-1 0 0 0 0,0-1 0 0 0,0-1-1 0 0,-11-2 1 0 0,-11-3 226 0 0,15 5 1 0 0,-26-10 0 0 0,26 8-80 0 0,-28-7 0 0 0,14 7-153 0 0,0 2 0 0 0,0 0-1 0 0,0 2 1 0 0,-29 3 0 0 0,26-1 76 0 0,0-1 0 0 0,1-2 0 0 0,-1 0 0 0 0,0-3 0 0 0,-59-13 0 0 0,56 10-47 0 0,0 1-1 0 0,-1 2 1 0 0,0 1-1 0 0,-36 2 1 0 0,-3 4 104 0 0,0-3 0 0 0,0-4 0 0 0,-142-25 0 0 0,166 18-17 0 0,-1 2 1 0 0,-1 2 0 0 0,-55-1-1 0 0,-7 7-153 0 0,-107 2-16 0 0,-124-2 56 0 0,278 0-6 0 0,1 4 1 0 0,-122 20 0 0 0,125-16-17 0 0,0-2 0 0 0,-1-3 0 0 0,-103-10 0 0 0,72 5-13 0 0,-144 13 1 0 0,9 1 16 0 0,50-9 126 0 0,-290-11 129 0 0,181-5-179 0 0,177 11-96 0 0,54 1-16 0 0,-112-3 0 0 0,99 5 28 0 0,-229 3 232 0 0,251-3-195 0 0,-1-3 0 0 0,-67-13-1 0 0,71 9-5 0 0,1 1 0 0 0,-1 3 0 0 0,-48 1 0 0 0,-251 7 63 0 0,208-6-98 0 0,83 2-7 0 0,-52-2 30 0 0,-173-11-47 0 0,197 10 0 0 0,-73 7 27 0 0,102-1-8 0 0,-86-4-1 0 0,-172-19 46 0 0,185 18-16 0 0,64 2-32 0 0,33 0-16 0 0,-34 7 0 0 0,-13 0 0 0 0,-57-7 0 0 0,63-2 0 0 0,-267 29 0 0 0,186-11 0 0 0,115-15 5 0 0,-1-2 0 0 0,-52-7 0 0 0,-25 0 44 0 0,-233 5 79 0 0,236-7-128 0 0,38 2 0 0 0,20 3-190 0 0,-1 2 1 0 0,0 3-1 0 0,0 2 0 0 0,1 2 0 0 0,-62 14 1 0 0,58-3-4529 0 0,-3 3-1586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41.526"/>
    </inkml:context>
    <inkml:brush xml:id="br0">
      <inkml:brushProperty name="width" value="0.1" units="cm"/>
      <inkml:brushProperty name="height" value="0.1" units="cm"/>
      <inkml:brushProperty name="color" value="#E71224"/>
    </inkml:brush>
  </inkml:definitions>
  <inkml:trace contextRef="#ctx0" brushRef="#br0">404 1227 4687 0 0,'-31'-18'542'0'0,"19"15"60"0"0,0 1 0 0 0,0 0 0 0 0,-19 0 1 0 0,22 2-434 0 0,-82 2-517 0 0,65 0 2096 0 0,0-1-1 0 0,-30-3 1 0 0,53 2-1550 0 0,1 0 1 0 0,-1 0-1 0 0,1 0 1 0 0,-1 1-1 0 0,1-1 1 0 0,-1 1-1 0 0,-3 1 1 0 0,-13 2 2054 0 0,49-16 1033 0 0,-18 10-2786 0 0,1 1 0 0 0,-1 1 0 0 0,1 0 0 0 0,-1 0 0 0 0,20 4 0 0 0,-30-4-467 0 0,7 1 79 0 0,-1 1 0 0 0,0 1-1 0 0,0-1 1 0 0,0 1 0 0 0,12 7 0 0 0,-13-7-24 0 0,1 1 1 0 0,-1-1-1 0 0,1 0 0 0 0,0-1 1 0 0,0 0-1 0 0,10 2 0 0 0,-10-4 18 0 0,0 1 0 0 0,1 1 0 0 0,-1-1 0 0 0,0 1 0 0 0,0 1 0 0 0,0-1 0 0 0,0 1 0 0 0,-1 1 0 0 0,12 6 0 0 0,1 1 82 0 0,0-1 0 0 0,0 0 0 0 0,37 10 0 0 0,-19-6-99 0 0,-11-6 13 0 0,0 0 0 0 0,1-2 0 0 0,50 5 0 0 0,69 2 490 0 0,-123-12-498 0 0,1-2-1 0 0,-1-1 1 0 0,49-9 0 0 0,-61 9-61 0 0,0 1 0 0 0,0 0-1 0 0,0 1 1 0 0,0 0 0 0 0,0 1 0 0 0,0 0-1 0 0,23 5 1 0 0,20 3 168 0 0,-21-6-125 0 0,-5-1 91 0 0,-1 1-1 0 0,41 10 1 0 0,-41-7-144 0 0,1-1 1 0 0,-1-2-1 0 0,1-1 1 0 0,41-2-1 0 0,-46 0-12 0 0,57 4 106 0 0,-36 0-48 0 0,-35-2-71 0 0,0-1 1 0 0,1 0 0 0 0,19-1 0 0 0,-25-1 2 0 0,-2 1-1 0 0,1 0 1 0 0,-1 0 0 0 0,0-1-1 0 0,0 1 1 0 0,1-1 0 0 0,-1 0-1 0 0,0 0 1 0 0,0 0 0 0 0,0 0-1 0 0,0-1 1 0 0,0 1 0 0 0,0-1-1 0 0,0 0 1 0 0,4-3 0 0 0,-3 1 9 0 0,0 1 1 0 0,1 0-1 0 0,-1 0 0 0 0,1 0 1 0 0,9-4-1 0 0,-8 5 6 0 0,-1-1 0 0 0,1 0 0 0 0,-1 0 0 0 0,7-5-1 0 0,-10 6-12 0 0,-1 1-1 0 0,1-1 1 0 0,-1 0-1 0 0,1 0 1 0 0,-1 0-1 0 0,0 0 1 0 0,1 0-1 0 0,-1 0 1 0 0,0 0-1 0 0,0 0 1 0 0,0 0-1 0 0,-1-1 1 0 0,1 1-1 0 0,-1 0 1 0 0,1-4-1 0 0,0-1 17 0 0,-1 0 1 0 0,0 1-1 0 0,-2-13 0 0 0,1 14-4 0 0,1 0-1 0 0,-1 0 0 0 0,1 0 1 0 0,0 0-1 0 0,0-1 0 0 0,1 1 1 0 0,1-9-1 0 0,2 3 5 0 0,-1 0-1 0 0,0-1 1 0 0,-1 1 0 0 0,0-1-1 0 0,-1 1 1 0 0,0-1 0 0 0,-1 0-1 0 0,0 1 1 0 0,-1-1 0 0 0,0 0-1 0 0,-5-15 1 0 0,4 12-19 0 0,0 0 0 0 0,0-1 0 0 0,2 1 0 0 0,-1-1 0 0 0,5-25 0 0 0,-1-19 0 0 0,-10-11 0 0 0,-1-20 136 0 0,1 23-48 0 0,6 32-76 0 0,0 16 9 0 0,0-1 0 0 0,-1 1 0 0 0,0 0 0 0 0,-2 0 1 0 0,-7-24-1 0 0,-3-1 19 0 0,10 31-21 0 0,-1-1 1 0 0,0 1-1 0 0,-14-27 0 0 0,8 20 22 0 0,2-1 0 0 0,0 0 1 0 0,1-1-1 0 0,-7-30 0 0 0,3 7 6 0 0,9 36-47 0 0,2 7 5 0 0,0-1 0 0 0,0 1 0 0 0,1 0 0 0 0,-2 1 0 0 0,1-1 0 0 0,0 0 0 0 0,-1 0 0 0 0,1 0 0 0 0,-1 1 0 0 0,0-1 0 0 0,0 1 0 0 0,0-1 0 0 0,0 1 0 0 0,-4-3 0 0 0,-1-1 2 0 0,0 0 0 0 0,0 0 0 0 0,-1 1 0 0 0,0 0 1 0 0,0 1-1 0 0,-1-1 0 0 0,1 2 0 0 0,-15-5 0 0 0,21 7-9 0 0,-26-7 35 0 0,-44-6 0 0 0,55 11-33 0 0,1 0 0 0 0,-30-12 0 0 0,-5-1 0 0 0,20 9 32 0 0,-47-6 0 0 0,63 12-21 0 0,-1 0-1 0 0,0 1 1 0 0,0 1 0 0 0,1 0-1 0 0,-16 4 1 0 0,-146 19-11 0 0,23-5 0 0 0,103-12 0 0 0,-1-2 0 0 0,-1-2 0 0 0,-67-6 0 0 0,-107 11 54 0 0,151-2-44 0 0,-81-4-10 0 0,127-2 0 0 0,24-1 0 0 0,-1 1 0 0 0,1 0 0 0 0,-1 0 0 0 0,1 1 0 0 0,0 0 0 0 0,-1 0 0 0 0,-7 3 0 0 0,13-4 0 0 0,1 1 0 0 0,-1-1 0 0 0,0 1 0 0 0,1-1 0 0 0,-1 1 0 0 0,0 0 0 0 0,1-1 0 0 0,-1 1 0 0 0,1 0 0 0 0,-1 0 0 0 0,1-1 0 0 0,-1 1 0 0 0,1 0 0 0 0,-1 0 0 0 0,1 0 0 0 0,0 0 0 0 0,0 0 0 0 0,-1-1 0 0 0,1 1 0 0 0,0 0 0 0 0,0 0 0 0 0,0 0 0 0 0,0 0 0 0 0,0 0 0 0 0,0 0 0 0 0,0 0 0 0 0,0 0 0 0 0,0 0 0 0 0,1 1 0 0 0,9 31 0 0 0,-7-24 0 0 0,27 115-30 0 0,-22-81 14 0 0,3-1-1 0 0,18 50 0 0 0,-28-89 17 0 0,66 174 0 0 0,-58-148 0 0 0,-1 1 0 0 0,-2-1 0 0 0,-1 1 0 0 0,2 39 0 0 0,-6-36 0 0 0,-2 0 0 0 0,-1 1 0 0 0,-2-1 0 0 0,-1 0 0 0 0,-17 56 0 0 0,16-72 0 0 0,4-12 0 0 0,0 0 0 0 0,0 1 0 0 0,1-1 0 0 0,-1 0 0 0 0,0 9 0 0 0,2-50-3932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50.490"/>
    </inkml:context>
    <inkml:brush xml:id="br0">
      <inkml:brushProperty name="width" value="0.1" units="cm"/>
      <inkml:brushProperty name="height" value="0.1" units="cm"/>
      <inkml:brushProperty name="color" value="#66CC00"/>
    </inkml:brush>
  </inkml:definitions>
  <inkml:trace contextRef="#ctx0" brushRef="#br0">0 1 919 0 0,'209'7'1616'0'0,"0"1"-896"0"0,-67-8-615 0 0,459 3 542 0 0,-299-3-166 0 0,-132-1-242 0 0,-127 2-39 0 0,77 12 0 0 0,-88-11-171 0 0,9 2 40 0 0,-38-3-66 0 0,0-1 0 0 0,-1 1 0 0 0,1 0 0 0 0,0 0 1 0 0,-1 0-1 0 0,1 0 0 0 0,-1 0 0 0 0,1 1 1 0 0,-1-1-1 0 0,1 1 0 0 0,2 3 0 0 0,-4-5-2 0 0,-1 0 0 0 0,0 1-1 0 0,0-1 1 0 0,0 1 0 0 0,0-1-1 0 0,1 1 1 0 0,-1-1 0 0 0,0 1-1 0 0,0-1 1 0 0,0 0 0 0 0,0 1-1 0 0,0-1 1 0 0,0 1 0 0 0,0-1-1 0 0,0 1 1 0 0,0-1 0 0 0,0 1-1 0 0,0-1 1 0 0,-1 1 0 0 0,1-1-1 0 0,0 0 1 0 0,0 1 0 0 0,0-1-1 0 0,-1 1 1 0 0,1-1 0 0 0,0 1-1 0 0,-1 0 1 0 0,-11 14 31 0 0,5-5-19 0 0,7-9-13 0 0,-1-1 0 0 0,1 1 0 0 0,-1 0 0 0 0,1 0 0 0 0,0 0 0 0 0,0 0 0 0 0,0-1 0 0 0,0 1 0 0 0,-1 0 0 0 0,1 0 0 0 0,0 0 0 0 0,0 0 0 0 0,0 0 0 0 0,1-1 0 0 0,-1 1 0 0 0,0 0 0 0 0,0 0 0 0 0,1 1 0 0 0,2 4 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54.232"/>
    </inkml:context>
    <inkml:brush xml:id="br0">
      <inkml:brushProperty name="width" value="0.1" units="cm"/>
      <inkml:brushProperty name="height" value="0.1" units="cm"/>
      <inkml:brushProperty name="color" value="#66CC00"/>
    </inkml:brush>
  </inkml:definitions>
  <inkml:trace contextRef="#ctx0" brushRef="#br0">0 1 1007 0 0,'22'1'325'0'0,"-1"1"0"0"0,1 1-1 0 0,28 8 1 0 0,-30-5-239 0 0,2-2 0 0 0,-1-1 0 0 0,30 2 0 0 0,23-4 495 0 0,95 12 1 0 0,-130-7-533 0 0,11 2 90 0 0,0-2-1 0 0,90-1 1 0 0,-126-6-90 0 0,462-19 751 0 0,-185 5-724 0 0,11 0 51 0 0,-194 12-130 0 0,-60 1 17 0 0,298-1 308 0 0,-194 7-250 0 0,72 5 56 0 0,-188-7-129 0 0,16 1 34 0 0,60 12-1 0 0,-88-11-16 0 0,1-1 0 0 0,-1-1 0 0 0,43-2 0 0 0,97-22 184 0 0,-133 21-166 0 0,0 0 0 0 0,0 2 0 0 0,52 9 0 0 0,-1 0-34 0 0,5 2 0 0 0,-16-6 131 0 0,-29-7 31 0 0,-17 0-44 0 0,13-1-43 0 0,41-7-1 0 0,-30 3-6 0 0,-36 3-6 0 0,-11 2-62 0 0,-1 1 0 0 0,0-1 0 0 0,1 1-1 0 0,-1 0 1 0 0,1-1 0 0 0,-1 1 0 0 0,0 0 0 0 0,1 0 0 0 0,-1 0 0 0 0,1 0 0 0 0,-1 0 0 0 0,3 1-1 0 0,14-3 42 0 0,-6 0-18 0 0,9 0 14 0 0,-18 2-28 0 0,1-1 0 0 0,-1 1 0 0 0,0 0 0 0 0,1 0 0 0 0,-1 0 1 0 0,1 0-1 0 0,-1 1 0 0 0,0-1 0 0 0,5 2 0 0 0,16 5 55 0 0,-10-3 12 0 0,-14-4-76 0 0,0-1 1 0 0,0 1-1 0 0,0 0 0 0 0,1 0 0 0 0,-1 0 0 0 0,0 0 0 0 0,0 0 0 0 0,0 0 0 0 0,1 0 0 0 0,-1 0 1 0 0,0 0-1 0 0,0 0 0 0 0,0 0 0 0 0,1 0 0 0 0,-1 0 0 0 0,0 0 0 0 0,0 0 0 0 0,0 0 0 0 0,1 0 1 0 0,-1 0-1 0 0,0 0 0 0 0,0 0 0 0 0,0 0 0 0 0,0 1 0 0 0,1-1 0 0 0,-1 0 0 0 0,0 0 0 0 0,0 0 1 0 0,0 0-1 0 0,0 0 0 0 0,1 0 0 0 0,-1 1 0 0 0,0-1 0 0 0,0 0 0 0 0,0 0 0 0 0,0 0 0 0 0,0 0 1 0 0,0 1-1 0 0,0-1 0 0 0,0 0 0 0 0,1 0 0 0 0,-1 0 0 0 0,0 1 0 0 0,0-1 0 0 0,0 0 0 0 0,0 0 1 0 0,0 0-1 0 0,0 1 0 0 0,0-1 0 0 0,0 0 0 0 0,0 0 0 0 0,0 0 0 0 0,0 1 0 0 0,0-1 1 0 0,0 0-1 0 0,-1 0 0 0 0,1 0 0 0 0,0 0 0 0 0,0 1 0 0 0,0-1 2 0 0,0 0 0 0 0,0 0 0 0 0,0 1 0 0 0,0-1 0 0 0,0 0-1 0 0,0 0 1 0 0,0 0 0 0 0,0 1 0 0 0,0-1 0 0 0,0 0 0 0 0,0 0 0 0 0,0 0 0 0 0,0 1 0 0 0,0-1-1 0 0,0 0 1 0 0,0 0 0 0 0,0 0 0 0 0,0 1 0 0 0,0-1 0 0 0,0 0 0 0 0,0 0 0 0 0,0 0 0 0 0,0 0-1 0 0,1 1 1 0 0,-1-1 0 0 0,0 0 0 0 0,0 0 0 0 0,0 0 0 0 0,0 0 0 0 0,0 0 0 0 0,1 0 0 0 0,-1 1-1 0 0,0-1 1 0 0,0 0 0 0 0,0 0 0 0 0,0 0 0 0 0,1 0 0 0 0,-1 0 0 0 0,0 0 0 0 0,0 0 0 0 0,0 0-1 0 0,1 0 1 0 0,-1 0 0 0 0,0 0 0 0 0,7 1 32 0 0,-7-1-34 0 0,0 0-2 0 0,6 1 10 0 0,-5-1-3 0 0,-1 1 0 0 0,1-1 0 0 0,0 0 0 0 0,-1 0 0 0 0,1 0 0 0 0,0 0 0 0 0,-1 0 0 0 0,1 0 0 0 0,-1 0 0 0 0,1 0 0 0 0,0 0 0 0 0,-1 0-1 0 0,1 0 1 0 0,0-1 0 0 0,-1 1 0 0 0,1 0 0 0 0,-1 0 0 0 0,1 0 0 0 0,-1-1 0 0 0,1 1 0 0 0,0 0 0 0 0,-1-1 0 0 0,1 1 0 0 0,-1-1 0 0 0,1 1 0 0 0,-1-1 0 0 0,1 1 6 0 0,-1 0 0 0 0,0 0 0 0 0,0-1 0 0 0,0 1 0 0 0,0 0 0 0 0,0 0 0 0 0,0 0 0 0 0,0 0 0 0 0,0 0 0 0 0,0-1 0 0 0,0 1 0 0 0,0 0 0 0 0,0 0 0 0 0,0 0 0 0 0,0 0 0 0 0,0-1 0 0 0,0 1 0 0 0,0 0 0 0 0,0 0 0 0 0,0 0 0 0 0,0 0 0 0 0,0 0 0 0 0,0-1 0 0 0,0 1 0 0 0,0 0 0 0 0,0 0 0 0 0,0 0 0 0 0,0 0 1 0 0,0-1-1 0 0,0 1 0 0 0,0 0 0 0 0,0 0 0 0 0,0 0 0 0 0,-1 0 0 0 0,1 0 0 0 0,0 0 0 0 0,0 0 0 0 0,0-1 0 0 0,0 1 0 0 0,0 0 0 0 0,0 0 0 0 0,-1 0 0 0 0,1 0 0 0 0,-12-6 237 0 0,-17-2-75 0 0,27 7-153 0 0,-9-1 6 0 0,1 0-1 0 0,-1 1 1 0 0,0 1 0 0 0,1-1-1 0 0,-1 1 1 0 0,-19 4-1 0 0,-64 17 202 0 0,63-14-205 0 0,-250 60 106 0 0,175-46-77 0 0,-53 15-38 0 0,15 0-13 0 0,84-22 0 0 0,28-8 0 0 0,0 0-1 0 0,-58 0 1 0 0,-68-9 51 0 0,35 0-37 0 0,35-2-14 0 0,53 2 0 0 0,-44 2 0 0 0,43 1 0 0 0,24-1 0 0 0,1 1 0 0 0,-1 1 0 0 0,-13 2 0 0 0,23-2 3 0 0,0-1-1 0 0,0 0 1 0 0,0 1 0 0 0,0-1-1 0 0,1 0 1 0 0,-1 0-1 0 0,0 0 1 0 0,0 0-1 0 0,0 0 1 0 0,0-1-1 0 0,1 1 1 0 0,-1-1-1 0 0,0 1 1 0 0,0-1-1 0 0,1 1 1 0 0,-1-1 0 0 0,0 0-1 0 0,1 0 1 0 0,-1 0-1 0 0,-1-1 1 0 0,3 1-3 0 0,-1 1 0 0 0,1-1 1 0 0,-1 1-1 0 0,1-1 0 0 0,0 1 1 0 0,-1-1-1 0 0,1 0 0 0 0,0 1 1 0 0,0-1-1 0 0,0 0 0 0 0,0 1 1 0 0,-1-1-1 0 0,1 0 0 0 0,0 1 1 0 0,0-1-1 0 0,0 0 0 0 0,0 1 1 0 0,0-1-1 0 0,1 0 0 0 0,-1 1 1 0 0,0-1-1 0 0,0 0 0 0 0,0 1 1 0 0,0-1-1 0 0,1 1 0 0 0,-1-1 1 0 0,0 0-1 0 0,1 1 0 0 0,-1-1 1 0 0,1 1-1 0 0,-1-1 0 0 0,0 1 1 0 0,1-1-1 0 0,-1 1 0 0 0,1-1 1 0 0,-1 1-1 0 0,1-1 0 0 0,-1 1 1 0 0,2-1-1 0 0,22-14-3 0 0,-3 6 3 0 0,0 1 0 0 0,1 1 0 0 0,25-5 0 0 0,0 0 0 0 0,4-2-12 0 0,1 2 0 0 0,0 2 0 0 0,0 2 0 0 0,1 3 0 0 0,58 1 0 0 0,120 3 17 0 0,24 0-63 0 0,-131 14 47 0 0,-35-3 11 0 0,-56-6 0 0 0,59 17 0 0 0,-22-5 0 0 0,-50-9 0 0 0,-20-7 0 0 0,0 0 0 0 0,0 0 0 0 0,0 0 0 0 0,0 1 0 0 0,0-1 0 0 0,0 0 0 0 0,0 0 0 0 0,0 0 0 0 0,0 0 0 0 0,0 0 0 0 0,0 0 0 0 0,-1 0 0 0 0,1 0 0 0 0,0 0 0 0 0,0 0 0 0 0,0 0 0 0 0,0 0 0 0 0,0 0 0 0 0,0 0 0 0 0,0 0 0 0 0,0 0 0 0 0,0 0 0 0 0,0 0 0 0 0,0 0 0 0 0,0 0 0 0 0,0 0 0 0 0,0 0 0 0 0,0 0 0 0 0,0 1 0 0 0,0-1 0 0 0,0 0 0 0 0,0 0 0 0 0,0 0 0 0 0,0 0 0 0 0,0 0 0 0 0,0 0 0 0 0,0 0 0 0 0,0 0 0 0 0,0 0 0 0 0,0 0 0 0 0,0 0 0 0 0,0 0 0 0 0,0 0 0 0 0,0 1 0 0 0,0-1 0 0 0,0 0 0 0 0,0 0 0 0 0,0 0 0 0 0,0 0 0 0 0,0 0 0 0 0,0 0 0 0 0,0 0 0 0 0,0 0 0 0 0,0 0 0 0 0,0 0 0 0 0,0 0 0 0 0,0 0 0 0 0,0 0 0 0 0,0 0 0 0 0,0 0 0 0 0,1 0 0 0 0,-11 2 0 0 0,1 0 0 0 0,-22 6 0 0 0,27-8 0 0 0,1 0 0 0 0,-1-1 0 0 0,1 1 0 0 0,-1-1 0 0 0,1 0 0 0 0,-1 0 0 0 0,1 0 0 0 0,-1 0 0 0 0,1 0 0 0 0,0-1 0 0 0,0 0 0 0 0,-6-3 0 0 0,1 0 10 0 0,0 1 0 0 0,0 0 0 0 0,0 1 0 0 0,-1 0-1 0 0,0 0 1 0 0,-9-1 0 0 0,-58-6-17 0 0,18 3 9 0 0,21 2-3 0 0,1 1 0 0 0,-1 3 0 0 0,1 1 0 0 0,-47 5 0 0 0,-144 35 70 0 0,45 6-2637 0 0,134-36-320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56.500"/>
    </inkml:context>
    <inkml:brush xml:id="br0">
      <inkml:brushProperty name="width" value="0.1" units="cm"/>
      <inkml:brushProperty name="height" value="0.1" units="cm"/>
      <inkml:brushProperty name="color" value="#66CC00"/>
    </inkml:brush>
  </inkml:definitions>
  <inkml:trace contextRef="#ctx0" brushRef="#br0">1 36 455 0 0,'9'0'0'0'0,"0"-2"0"0"0,-3 0 0 0 0,-2 0 0 0 0,-1 1 256 0 0,3-1 16 0 0,3 0 0 0 0,8 0 0 0 0,7-2-208 0 0,2-1-64 0 0,0 1 0 0 0,0-2 0 0 0,-4 5 72 0 0,0-1-72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3:57.460"/>
    </inkml:context>
    <inkml:brush xml:id="br0">
      <inkml:brushProperty name="width" value="0.1" units="cm"/>
      <inkml:brushProperty name="height" value="0.1" units="cm"/>
      <inkml:brushProperty name="color" value="#66CC00"/>
    </inkml:brush>
  </inkml:definitions>
  <inkml:trace contextRef="#ctx0" brushRef="#br0">0 25 1351 0 0,'10'-4'100'0'0,"-1"0"0"0"0,1 1 0 0 0,0 0 0 0 0,0 0 0 0 0,0 1 0 0 0,15-1 0 0 0,64 1 1025 0 0,-41 2-855 0 0,-8-1-236 0 0,1 2 1 0 0,-1 1-1 0 0,60 12 0 0 0,-73-5 22 0 0,8 1-346 0 0,-27-8-884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4:05.254"/>
    </inkml:context>
    <inkml:brush xml:id="br0">
      <inkml:brushProperty name="width" value="0.1" units="cm"/>
      <inkml:brushProperty name="height" value="0.1" units="cm"/>
      <inkml:brushProperty name="color" value="#66CC00"/>
    </inkml:brush>
  </inkml:definitions>
  <inkml:trace contextRef="#ctx0" brushRef="#br0">0 123 919 0 0,'1'-2'144'0'0,"-1"0"-1"0"0,1-1 1 0 0,0 1-1 0 0,0 0 1 0 0,0 0-1 0 0,0 0 1 0 0,0 0-1 0 0,1 0 0 0 0,-1 0 1 0 0,0 1-1 0 0,1-1 1 0 0,0 0-1 0 0,-1 1 1 0 0,1-1-1 0 0,0 1 1 0 0,0-1-1 0 0,0 1 0 0 0,3-2 1 0 0,-2 1-90 0 0,0 0 0 0 0,-1 0 0 0 0,1 0 0 0 0,0-1 0 0 0,-1 0 0 0 0,4-3 0 0 0,-5 4-21 0 0,0 1-1 0 0,1-1 0 0 0,-1 0 0 0 0,1 1 0 0 0,0-1 0 0 0,-1 1 0 0 0,1 0 0 0 0,0-1 0 0 0,0 1 1 0 0,0 0-1 0 0,0 0 0 0 0,0 0 0 0 0,0 0 0 0 0,0 1 0 0 0,0-1 0 0 0,0 0 0 0 0,1 1 0 0 0,-1 0 0 0 0,0-1 1 0 0,3 1-1 0 0,6 0 7 0 0,1 0 1 0 0,20 3 0 0 0,-17-1-42 0 0,3-1 5 0 0,0 0-1 0 0,0-2 0 0 0,0 0 0 0 0,0-1 1 0 0,23-6-1 0 0,-6 3 170 0 0,0 1 0 0 0,36 2 1 0 0,-10 0-50 0 0,128 5 187 0 0,-58 1-162 0 0,-5 2-78 0 0,-91-6 300 0 0,0-2 1 0 0,0-1 0 0 0,52-11-1 0 0,-64 9-216 0 0,-1 2 0 0 0,1 0 0 0 0,1 1 0 0 0,25 2 0 0 0,-3 3-83 0 0,51 11 0 0 0,-55-10-52 0 0,1-1 0 0 0,-1-3-1 0 0,59-6 1 0 0,-76 5-30 0 0,74-11 63 0 0,-58 6-10 0 0,53 0 0 0 0,182 24 140 0 0,-225-13-173 0 0,57-4 1 0 0,-64-1 45 0 0,259 16-55 0 0,-212-6 11 0 0,-31-2 7 0 0,0-3-1 0 0,88-3 1 0 0,26-9-18 0 0,-153 6 7 0 0,-1 1-1 0 0,1 0 0 0 0,25 5 0 0 0,63 16 39 0 0,-68-13-32 0 0,45 11 43 0 0,-31-6-30 0 0,77 8-1 0 0,24-7-4 0 0,-44-8 6 0 0,179 35-1 0 0,-239-32-30 0 0,76 3-1 0 0,52-10 82 0 0,-133-2 10 0 0,-9-1-218 0 0,38 1 712 0 0,-68 1-933 0 0,0 0 0 0 0,0 0 0 0 0,0 1 0 0 0,-1 0 0 0 0,1 0 0 0 0,0 1 0 0 0,8 4-1 0 0,-3 1-2627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4:34.915"/>
    </inkml:context>
    <inkml:brush xml:id="br0">
      <inkml:brushProperty name="width" value="0.1" units="cm"/>
      <inkml:brushProperty name="height" value="0.1" units="cm"/>
      <inkml:brushProperty name="color" value="#66CC00"/>
    </inkml:brush>
  </inkml:definitions>
  <inkml:trace contextRef="#ctx0" brushRef="#br0">1 15 1839 0 0,'9'-4'175'0'0,"0"2"0"0"0,0-1 0 0 0,0 1 0 0 0,1 1 0 0 0,-1 0 0 0 0,1 0 0 0 0,-1 1 0 0 0,12 1-1 0 0,10 2 736 0 0,35 8-1 0 0,-27-3-1094 0 0,141 29 540 0 0,-96-17-152 0 0,146 14 1 0 0,-153-31 190 0 0,1-3 0 0 0,115-14 0 0 0,85-5 57 0 0,-190 21-379 0 0,88 12-1 0 0,56 2-33 0 0,-153-19 74 0 0,81-12 0 0 0,77-25 608 0 0,-169 31-572 0 0,93 0 0 0 0,-107 7-124 0 0,14-2-155 0 0,-1 4 0 0 0,131 15 0 0 0,-168-7-1917 0 0,-2 2-719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4:50.515"/>
    </inkml:context>
    <inkml:brush xml:id="br0">
      <inkml:brushProperty name="width" value="0.1" units="cm"/>
      <inkml:brushProperty name="height" value="0.1" units="cm"/>
      <inkml:brushProperty name="color" value="#66CC00"/>
    </inkml:brush>
  </inkml:definitions>
  <inkml:trace contextRef="#ctx0" brushRef="#br0">1 94 919 0 0,'7'-17'80'0'0,"4"-2"-80"0"0,0 5 0 0 0,-3 2 0 0 0,-3 7 160 0 0,-1 3 24 0 0,0-2 0 0 0,3 1 0 0 0,4-3-104 0 0,4 0-16 0 0,4 1-64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4:51.646"/>
    </inkml:context>
    <inkml:brush xml:id="br0">
      <inkml:brushProperty name="width" value="0.1" units="cm"/>
      <inkml:brushProperty name="height" value="0.1" units="cm"/>
      <inkml:brushProperty name="color" value="#66CC00"/>
    </inkml:brush>
  </inkml:definitions>
  <inkml:trace contextRef="#ctx0" brushRef="#br0">0 6 511 0 0,'4'-3'0'0'0,"0"1"0"0"0,-1 4 0 0 0,-1-2 0 0 0,-2 2 0 0 0,2-1 0 0 0,4 1 0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4:52.174"/>
    </inkml:context>
    <inkml:brush xml:id="br0">
      <inkml:brushProperty name="width" value="0.1" units="cm"/>
      <inkml:brushProperty name="height" value="0.1" units="cm"/>
      <inkml:brushProperty name="color" value="#66CC00"/>
    </inkml:brush>
  </inkml:definitions>
  <inkml:trace contextRef="#ctx0" brushRef="#br0">1 6 799 0 0,'6'-4'0'0'0,"-5"2"0"0"0,3 4 0 0 0,-2-2 72 0 0,0 2-72 0 0,0-2 0 0 0,0 2 0 0 0,-1 2 0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4:56.567"/>
    </inkml:context>
    <inkml:brush xml:id="br0">
      <inkml:brushProperty name="width" value="0.1" units="cm"/>
      <inkml:brushProperty name="height" value="0.1" units="cm"/>
      <inkml:brushProperty name="color" value="#66CC00"/>
    </inkml:brush>
  </inkml:definitions>
  <inkml:trace contextRef="#ctx0" brushRef="#br0">1 33 1783 0 0,'11'-7'0'0'0,"7"0"72"0"0,1-1-72 0 0,-6 3 96 0 0,-4 5-96 0 0,-3 0 0 0 0,1 0 0 0 0,8 0 0 0 0,7-4 0 0 0,12 2 88 0 0,5 4-88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43.961"/>
    </inkml:context>
    <inkml:brush xml:id="br0">
      <inkml:brushProperty name="width" value="0.1" units="cm"/>
      <inkml:brushProperty name="height" value="0.1" units="cm"/>
      <inkml:brushProperty name="color" value="#E71224"/>
    </inkml:brush>
  </inkml:definitions>
  <inkml:trace contextRef="#ctx0" brushRef="#br0">3992 322 11087 0 0,'-13'-6'1085'0'0,"13"6"-1078"0"0,-1 0-1 0 0,1 0 1 0 0,0-1 0 0 0,0 1-1 0 0,-1 0 1 0 0,1 0-1 0 0,0 0 1 0 0,0-1 0 0 0,-1 1-1 0 0,1 0 1 0 0,0 0 0 0 0,0-1-1 0 0,0 1 1 0 0,0 0 0 0 0,-1 0-1 0 0,1-1 1 0 0,0 1 0 0 0,0 0-1 0 0,0 0 1 0 0,0-1 0 0 0,0 1-1 0 0,0 0 1 0 0,0-1 0 0 0,0 1-1 0 0,0 0 1 0 0,0-1-1 0 0,0 1 1 0 0,0 0 0 0 0,0 0-1 0 0,0-1 1 0 0,0 1 0 0 0,0 0-1 0 0,0-1 1 0 0,0 1 0 0 0,0 0-1 0 0,1-1 1 0 0,0-1 246 0 0,1 0-1 0 0,0 0 1 0 0,-1 0-1 0 0,1 0 1 0 0,-1 0-1 0 0,0 0 1 0 0,1 0 0 0 0,-1 0-1 0 0,0-1 1 0 0,-1 1-1 0 0,1-1 1 0 0,0 1-1 0 0,-1-1 1 0 0,1 1 0 0 0,-1-1-1 0 0,1-3 1 0 0,-1 4-149 0 0,-1 0 0 0 0,1 1-1 0 0,0-1 1 0 0,-1 0 0 0 0,1 1 0 0 0,-1-1 0 0 0,1 1 0 0 0,-1-1 0 0 0,0 1 0 0 0,1-1 0 0 0,-1 1 0 0 0,0-1 0 0 0,0 1 0 0 0,0-1 0 0 0,0 1 0 0 0,-1 0-1 0 0,1 0 1 0 0,0 0 0 0 0,0 0 0 0 0,-1 0 0 0 0,1 0 0 0 0,-1 0 0 0 0,1 0 0 0 0,-1 0 0 0 0,-1 0 0 0 0,-10-4 356 0 0,0 0 0 0 0,-1 1 0 0 0,0 0 0 0 0,0 1 0 0 0,0 1 0 0 0,0 1 0 0 0,-20-1 0 0 0,-6 4 227 0 0,-52 9 1 0 0,64-8-619 0 0,-23 5 29 0 0,-142 14 753 0 0,160-19-600 0 0,0-3-1 0 0,0-1 1 0 0,-63-9 0 0 0,-132-26 18 0 0,157 24-10 0 0,-1 3-1 0 0,-141 2 1 0 0,146 8-222 0 0,-102-11 1 0 0,-148-22 444 0 0,191 13-449 0 0,29 3 62 0 0,32 6 49 0 0,-79-22 0 0 0,122 26-124 0 0,0 2 0 0 0,0 1 0 0 0,-34-1-1 0 0,-67 6-25 0 0,28 1 72 0 0,12-2-73 0 0,-18 0 74 0 0,-133-15 1 0 0,179 9-68 0 0,-87 3 0 0 0,73 3 0 0 0,41-2 0 0 0,1-1 0 0 0,-1-2 0 0 0,-33-8 0 0 0,19 8 64 0 0,22 3-64 0 0,-136-3 0 0 0,133 4 0 0 0,18 0 3 0 0,0-1 0 0 0,0 1 0 0 0,0 1 0 0 0,0-1 0 0 0,1 1 0 0 0,-1 0-1 0 0,0 0 1 0 0,0 0 0 0 0,1 1 0 0 0,-1-1 0 0 0,1 1 0 0 0,-1 0 0 0 0,1 1 0 0 0,0-1 0 0 0,0 1 0 0 0,0 0 0 0 0,0 0-1 0 0,0 0 1 0 0,1 0 0 0 0,-1 1 0 0 0,-2 4 0 0 0,-32 40-3 0 0,18-22 0 0 0,-28 29 0 0 0,43-49 0 0 0,0-1 0 0 0,0 1 0 0 0,0 0 0 0 0,0 0 0 0 0,1 0 0 0 0,0 1 0 0 0,1-1 0 0 0,-1 1 0 0 0,1 0 0 0 0,1 0 0 0 0,-1 0 0 0 0,1 0 0 0 0,1 1 0 0 0,-1-1 0 0 0,0 12 0 0 0,2 16 0 0 0,1 1 0 0 0,1 0 0 0 0,14 60 0 0 0,-10-58 0 0 0,4 13 0 0 0,4 33 0 0 0,-14-74 0 0 0,0-1 0 0 0,-1 1 0 0 0,0-1 0 0 0,-1 1 0 0 0,0-1 0 0 0,0 0 0 0 0,-5 11 0 0 0,3-9 0 0 0,1-1 0 0 0,0 1 0 0 0,1-1 0 0 0,0 1 0 0 0,0 12 0 0 0,2-1 0 0 0,1 0 0 0 0,1 0 0 0 0,0-1 0 0 0,2 1 0 0 0,1-1 0 0 0,0 0 0 0 0,13 32 0 0 0,-7-33 0 0 0,2 0 0 0 0,-1-1 0 0 0,2-1 0 0 0,31 33 0 0 0,-38-44 0 0 0,0-1 0 0 0,0 0 0 0 0,1 0 0 0 0,-1-1 0 0 0,1 1 0 0 0,1-2 0 0 0,-1 1 0 0 0,1-1 0 0 0,0-1 0 0 0,15 5 0 0 0,6-1 0 0 0,60 7 0 0 0,-9-3 0 0 0,-46-5 24 0 0,40 0 1 0 0,-24-2-10 0 0,74 0-15 0 0,-1 1 0 0 0,-92-2 0 0 0,201 15-3 0 0,-155-15 10 0 0,77-8 0 0 0,-58-6 34 0 0,89-3 35 0 0,-111 12-76 0 0,28 0 0 0 0,3 2 32 0 0,141-18 0 0 0,-203 15-32 0 0,1 2 0 0 0,0 2 0 0 0,0 2 0 0 0,55 10 0 0 0,29 8 0 0 0,230 43 0 0 0,-274-50 4 0 0,-1-3-1 0 0,115-2 1 0 0,-72-4 52 0 0,84 1 16 0 0,-206-6-256 0 0,29-2 654 0 0,-33 2-700 0 0,0 0 0 0 0,1 0 0 0 0,-1 0 0 0 0,1-1 0 0 0,-1 1 0 0 0,0 0 0 0 0,1-1 0 0 0,-1 0 0 0 0,0 1 0 0 0,0-1 0 0 0,1 1 0 0 0,-1-1 0 0 0,0 0 0 0 0,0 0 0 0 0,0 0 0 0 0,0 0 0 0 0,0 0 0 0 0,2-2 0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5:01.066"/>
    </inkml:context>
    <inkml:brush xml:id="br0">
      <inkml:brushProperty name="width" value="0.1" units="cm"/>
      <inkml:brushProperty name="height" value="0.1" units="cm"/>
      <inkml:brushProperty name="color" value="#66CC00"/>
    </inkml:brush>
  </inkml:definitions>
  <inkml:trace contextRef="#ctx0" brushRef="#br0">1 23 1375 0 0,'42'-8'614'0'0,"1"1"-1"0"0,1 2 0 0 0,-1 2 1 0 0,56 4-1 0 0,84 10 400 0 0,127 6-306 0 0,-15 12-462 0 0,-22 0-98 0 0,-105-21-43 0 0,179 32 0 0 0,-223-21-77 0 0,198 7-1 0 0,-116-17-26 0 0,-60-2 0 0 0,177-23 41 0 0,-126 1 35 0 0,-138 14-34 0 0,80 7-1 0 0,313 16-41 0 0,-189-14 0 0 0,-103-7 0 0 0,39 4 0 0 0,-76 5-226 0 0,-95-6 52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5:02.335"/>
    </inkml:context>
    <inkml:brush xml:id="br0">
      <inkml:brushProperty name="width" value="0.1" units="cm"/>
      <inkml:brushProperty name="height" value="0.1" units="cm"/>
      <inkml:brushProperty name="color" value="#66CC00"/>
    </inkml:brush>
  </inkml:definitions>
  <inkml:trace contextRef="#ctx0" brushRef="#br0">56 36 455 0 0,'-55'-2'1736'0'0,"55"-1"-1339"0"0,8-1-196 0 0,9-2 0 0 0,23 5 86 0 0,1 2 0 0 0,-1 2 0 0 0,58 11-1 0 0,61 5 86 0 0,-20-13-131 0 0,146-1 368 0 0,-58-11 186 0 0,-46 3-263 0 0,25-20-201 0 0,-110 9-151 0 0,-36 6-108 0 0,-27 2-3 0 0,1 2-1 0 0,-1 1 1 0 0,34 3-1 0 0,-48 1-50 0 0,0 1-1 0 0,-1 1 1 0 0,1 1-1 0 0,-1 1 1 0 0,0 1-1 0 0,0 0 1 0 0,28 14-1 0 0,-13-4-210 0 0,-19-9-66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5:19.524"/>
    </inkml:context>
    <inkml:brush xml:id="br0">
      <inkml:brushProperty name="width" value="0.1" units="cm"/>
      <inkml:brushProperty name="height" value="0.1" units="cm"/>
      <inkml:brushProperty name="color" value="#66CC00"/>
    </inkml:brush>
  </inkml:definitions>
  <inkml:trace contextRef="#ctx0" brushRef="#br0">1 0 1207 0 0,'13'0'0'0'0,"1"4"104"0"0,3 0-104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5:23.626"/>
    </inkml:context>
    <inkml:brush xml:id="br0">
      <inkml:brushProperty name="width" value="0.1" units="cm"/>
      <inkml:brushProperty name="height" value="0.1" units="cm"/>
      <inkml:brushProperty name="color" value="#66CC00"/>
    </inkml:brush>
  </inkml:definitions>
  <inkml:trace contextRef="#ctx0" brushRef="#br0">0 53 1727 0 0,'13'-13'0'0'0,"2"2"72"0"0,-4 3-72 0 0,2-1 96 0 0,8 2-96 0 0,-5 3 0 0 0,-3 4 0 0 0,-5 0 0 0 0,-1 0 0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15:24.172"/>
    </inkml:context>
    <inkml:brush xml:id="br0">
      <inkml:brushProperty name="width" value="0.1" units="cm"/>
      <inkml:brushProperty name="height" value="0.1" units="cm"/>
      <inkml:brushProperty name="color" value="#66CC00"/>
    </inkml:brush>
  </inkml:definitions>
  <inkml:trace contextRef="#ctx0" brushRef="#br0">0 66 2759 0 0,'21'-26'248'0'0,"-8"9"-248"0"0,-2 6 0 0 0,-2 3 0 0 0,-2 7 64 0 0,-1-1-64 0 0,1 2 0 0 0,5 0 0 0 0,4 2 0 0 0,7-1 0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0:53.266"/>
    </inkml:context>
    <inkml:brush xml:id="br0">
      <inkml:brushProperty name="width" value="0.1" units="cm"/>
      <inkml:brushProperty name="height" value="0.1" units="cm"/>
      <inkml:brushProperty name="color" value="#66CC00"/>
    </inkml:brush>
  </inkml:definitions>
  <inkml:trace contextRef="#ctx0" brushRef="#br0">703 126 5151 0 0,'-13'-18'978'0'0,"13"16"-877"0"0,1 0 0 0 0,-1-1 0 0 0,0 1 0 0 0,0 0 0 0 0,1 0 0 0 0,-1 0-1 0 0,1 0 1 0 0,0 0 0 0 0,-1 0 0 0 0,1 0 0 0 0,0 1 0 0 0,0-1 0 0 0,0 0 0 0 0,0 0 0 0 0,1 1 0 0 0,-1-1 0 0 0,0 0 0 0 0,1 1 0 0 0,-1 0 0 0 0,1-1 0 0 0,2-1 0 0 0,-2 2 35 0 0,0-1-1 0 0,0 1 1 0 0,0-1-1 0 0,0 1 1 0 0,0 0 0 0 0,0 0-1 0 0,0 0 1 0 0,1 0 0 0 0,-1 0-1 0 0,0 0 1 0 0,1 1 0 0 0,-1-1-1 0 0,1 1 1 0 0,-1 0-1 0 0,1-1 1 0 0,-1 1 0 0 0,4 1-1 0 0,-5-1-119 0 0,-1 0 0 0 0,1 0 0 0 0,-1 1 0 0 0,1-1 0 0 0,-1 0 0 0 0,1 1 0 0 0,-1-1 0 0 0,1 0 0 0 0,-1 1 0 0 0,0-1 0 0 0,1 1 0 0 0,-1-1 0 0 0,1 1 0 0 0,-1-1 0 0 0,0 0 0 0 0,0 1 0 0 0,1-1 0 0 0,-1 1 0 0 0,0 0 0 0 0,0-1-1 0 0,0 1 1 0 0,1-1 0 0 0,-1 1 0 0 0,0-1 0 0 0,0 1 0 0 0,0-1 0 0 0,0 1 0 0 0,0 0 0 0 0,0-1 0 0 0,0 1 0 0 0,0-1 0 0 0,0 1 0 0 0,-1-1 0 0 0,1 1 0 0 0,0-1 0 0 0,0 1 0 0 0,0-1 0 0 0,-1 1 0 0 0,1-1 0 0 0,0 1 0 0 0,-1 0 0 0 0,-12 22 249 0 0,-3-2 399 0 0,-31 30 0 0 0,14-16-104 0 0,-3 0-81 0 0,-1-1 1 0 0,-1-3-1 0 0,-44 28 0 0 0,63-45-382 0 0,-131 76 459 0 0,37-24-150 0 0,12 2 502 0 0,98-65-669 0 0,6-2-21 0 0,7-5 169 0 0,37-35 823 0 0,133-118-212 0 0,-120 99-914 0 0,34-35 46 0 0,-81 78-96 0 0,-1 0 0 0 0,0-1 0 0 0,-1-1 0 0 0,15-29 0 0 0,-15 19-34 0 0,-1 0 0 0 0,10-43 0 0 0,-19 51 0 0 0,0 28-6 0 0,0 0-1 0 0,0-1 1 0 0,1 1-1 0 0,0-1 1 0 0,1 1-1 0 0,-1-1 1 0 0,2 0-1 0 0,3 9 1 0 0,39 62-68 0 0,-36-64 70 0 0,8 10 4 0 0,1-2 0 0 0,1 0 0 0 0,1-1 0 0 0,47 37 0 0 0,-60-52 0 0 0,-4-2 0 0 0,1-1 0 0 0,0-1 0 0 0,0 1 0 0 0,0 0 0 0 0,9 3 0 0 0,-10-8 16 0 0,-5-5 21 0 0,-6-8 34 0 0,1 8-55 0 0,-1 1 0 0 0,1-1 0 0 0,-1 1 0 0 0,0 0-1 0 0,-1 1 1 0 0,-8-5 0 0 0,-2 0 31 0 0,-31-10-1 0 0,5 6-24 0 0,0 1-1 0 0,-49-5 0 0 0,-62-14 52 0 0,103 19-18 0 0,7 1-55 0 0,24 5 0 0 0,0 1 0 0 0,0 1 0 0 0,-39-3 0 0 0,58 7 0 0 0,0 0 1 0 0,-1 0-1 0 0,1 0 0 0 0,-1 1 0 0 0,1-1 0 0 0,0 1 0 0 0,-1-1 1 0 0,1 1-1 0 0,-4 1 0 0 0,6-2-1 0 0,-1 1 1 0 0,1-1-1 0 0,0 0 1 0 0,0 0 0 0 0,0 0-1 0 0,-1 1 1 0 0,1-1-1 0 0,0 0 1 0 0,0 0-1 0 0,0 0 1 0 0,-1 1-1 0 0,1-1 1 0 0,0 0-1 0 0,0 0 1 0 0,0 1-1 0 0,0-1 1 0 0,0 0-1 0 0,0 1 1 0 0,0-1 0 0 0,0 0-1 0 0,0 0 1 0 0,0 1-1 0 0,0-1 1 0 0,0 0-1 0 0,0 1 1 0 0,0-1-1 0 0,0 0 1 0 0,0 0-1 0 0,0 1 1 0 0,10 12-52 0 0,14 6 44 0 0,1 0 0 0 0,0-2 1 0 0,51 25-1 0 0,91 31-31 0 0,-137-61 37 0 0,20 5 2 0 0,0-2 0 0 0,1-2 0 0 0,54 6 0 0 0,-101-18 0 0 0,-2-1 0 0 0,0 0 0 0 0,-1 0 0 0 0,1 1 0 0 0,0-1 0 0 0,0 1 0 0 0,-1-1 0 0 0,1 1 0 0 0,-1-1 0 0 0,1 1 0 0 0,0 0 0 0 0,-1 0 0 0 0,3 2 0 0 0,-35 2 75 0 0,21-5-60 0 0,-373-5 251 0 0,349 3-230 0 0,-1 2 1 0 0,-46 6-1 0 0,68-4-83 0 0,0 0 0 0 0,0 1 1 0 0,0 1-1 0 0,1 0 0 0 0,-1 1 0 0 0,1 0 1 0 0,0 1-1 0 0,0 0 0 0 0,-14 11 1 0 0,-8 11-972 0 0,-1 3-322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0:54.684"/>
    </inkml:context>
    <inkml:brush xml:id="br0">
      <inkml:brushProperty name="width" value="0.1" units="cm"/>
      <inkml:brushProperty name="height" value="0.1" units="cm"/>
      <inkml:brushProperty name="color" value="#66CC00"/>
    </inkml:brush>
  </inkml:definitions>
  <inkml:trace contextRef="#ctx0" brushRef="#br0">1067 291 6823 0 0,'-6'-9'467'0'0,"-6"-7"-275"0"0,11 16-153 0 0,1 0-1 0 0,-1 0 1 0 0,0-1-1 0 0,1 1 1 0 0,-1 0 0 0 0,1 0-1 0 0,-1 0 1 0 0,0 0-1 0 0,1 0 1 0 0,-1 0-1 0 0,1 0 1 0 0,-1 0 0 0 0,0 0-1 0 0,1 0 1 0 0,-1 0-1 0 0,1 0 1 0 0,-1 0-1 0 0,0 0 1 0 0,1 1 0 0 0,-1-1-1 0 0,1 0 1 0 0,-1 0-1 0 0,1 1 1 0 0,-1-1-1 0 0,1 0 1 0 0,-1 1 0 0 0,1-1-1 0 0,-1 1 1 0 0,0 0-1 0 0,-50 42 378 0 0,12-8-348 0 0,-65 43 0 0 0,90-70 35 0 0,0 1 1 0 0,-1-2-1 0 0,0 0 0 0 0,0 0 1 0 0,-1-2-1 0 0,0 0 0 0 0,0 0 0 0 0,-31 3 1 0 0,28-6 181 0 0,7 0-123 0 0,-1-1 1 0 0,0 0 0 0 0,1-1 0 0 0,-18-2 0 0 0,27 1-149 0 0,0 1-1 0 0,0-1 1 0 0,0 0 0 0 0,0 1-1 0 0,1-2 1 0 0,-1 1 0 0 0,0 0 0 0 0,0 0-1 0 0,1-1 1 0 0,-1 0 0 0 0,1 1-1 0 0,-1-1 1 0 0,1 0 0 0 0,0 0-1 0 0,0 0 1 0 0,0 0 0 0 0,0-1-1 0 0,0 1 1 0 0,0-1 0 0 0,0 1 0 0 0,1-1-1 0 0,-1 0 1 0 0,0-3 0 0 0,-3-10 21 0 0,0 1 0 0 0,1-1 0 0 0,-3-29 0 0 0,2-50 194 0 0,5 95-229 0 0,-2-32 431 0 0,3 0 0 0 0,0 0 0 0 0,2 0 0 0 0,1 0 1 0 0,13-47-1 0 0,-17 78-422 0 0,0 0 1 0 0,1 0 0 0 0,-1 0-1 0 0,0 0 1 0 0,1 0 0 0 0,-1 0-1 0 0,1-1 1 0 0,0 1 0 0 0,-1 0-1 0 0,1 1 1 0 0,0-1 0 0 0,-1 0-1 0 0,1 0 1 0 0,0 0 0 0 0,0 0-1 0 0,0 0 1 0 0,0 1 0 0 0,1-2-1 0 0,-1 2-6 0 0,0 0-1 0 0,-1 0 0 0 0,1 0 0 0 0,0 0 0 0 0,0-1 0 0 0,0 1 0 0 0,0 1 1 0 0,-1-1-1 0 0,1 0 0 0 0,0 0 0 0 0,0 0 0 0 0,0 0 0 0 0,0 0 0 0 0,-1 1 1 0 0,1-1-1 0 0,0 0 0 0 0,0 1 0 0 0,-1-1 0 0 0,2 1 0 0 0,3 3-8 0 0,1 1 0 0 0,-1-1 0 0 0,-1 1 0 0 0,1 0 0 0 0,3 6 0 0 0,-3-5 22 0 0,49 58-30 0 0,1 4 253 0 0,104 97 0 0 0,-139-148-116 0 0,2 0 0 0 0,39 23-1 0 0,-47-33-64 0 0,0 1-1 0 0,0-2 1 0 0,0 0-1 0 0,1-1 1 0 0,0 0-1 0 0,18 2 1 0 0,-30-6-36 0 0,0-1 0 0 0,-1 0 0 0 0,1 0-1 0 0,0 0 1 0 0,-1 0 0 0 0,1 0 0 0 0,0-1 0 0 0,-1 1 0 0 0,1-1 0 0 0,0 0 0 0 0,-1 0 0 0 0,1 0-1 0 0,-1 0 1 0 0,0 0 0 0 0,5-3 0 0 0,-3 1 12 0 0,0 0 0 0 0,-1-1 0 0 0,1 1 0 0 0,-1-1 0 0 0,0 0 0 0 0,0 0 0 0 0,0 0-1 0 0,3-5 1 0 0,-1-2 2 0 0,0-1-1 0 0,0 1 1 0 0,-1-1-1 0 0,-1 0 1 0 0,0 0-1 0 0,2-16 1 0 0,-4 20 19 0 0,0 0 0 0 0,-1 1 0 0 0,0-1 0 0 0,-1 0 0 0 0,0 0 0 0 0,0 1 0 0 0,0-1 0 0 0,-1 1 0 0 0,0-1 0 0 0,-1 1 0 0 0,0 0 0 0 0,0-1 0 0 0,0 1 0 0 0,-9-12 1 0 0,9 15-89 0 0,-1-1 0 0 0,0 1 0 0 0,0 0 0 0 0,0-1 0 0 0,0 2 0 0 0,-1-1 0 0 0,1 0 0 0 0,-1 1 0 0 0,0 0 0 0 0,0 0 0 0 0,0 1 0 0 0,-1-1 0 0 0,1 1 0 0 0,-1 0 0 0 0,1 1 0 0 0,-1-1 0 0 0,0 1 0 0 0,1 0 0 0 0,-1 1 0 0 0,-8-1 0 0 0,3 2 53 0 0,1 0 0 0 0,-1 0-1 0 0,0 1 1 0 0,1 0-1 0 0,-1 1 1 0 0,-11 5 0 0 0,-60 29 193 0 0,59-25-180 0 0,-271 104 501 0 0,192-81-464 0 0,-127 64 0 0 0,202-85-530 0 0,1 1 0 0 0,0 1 1 0 0,1 1-1 0 0,1 1 1 0 0,0 2-1 0 0,-22 23 0 0 0,24-17-1324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0:56.929"/>
    </inkml:context>
    <inkml:brush xml:id="br0">
      <inkml:brushProperty name="width" value="0.1" units="cm"/>
      <inkml:brushProperty name="height" value="0.1" units="cm"/>
      <inkml:brushProperty name="color" value="#66CC00"/>
    </inkml:brush>
  </inkml:definitions>
  <inkml:trace contextRef="#ctx0" brushRef="#br0">768 94 4631 0 0,'1'-3'90'0'0,"-1"0"-1"0"0,1-1 0 0 0,-1 1 0 0 0,0-1 0 0 0,0 1 1 0 0,0-1-1 0 0,0 1 0 0 0,-1-1 0 0 0,1 1 1 0 0,-2-5-1 0 0,2 7-20 0 0,-1 0-1 0 0,0 0 1 0 0,1-1 0 0 0,-1 1 0 0 0,0 0-1 0 0,0 0 1 0 0,0 0 0 0 0,0 0 0 0 0,0 0 0 0 0,0 0-1 0 0,0 0 1 0 0,0 0 0 0 0,0 1 0 0 0,0-1-1 0 0,0 0 1 0 0,0 0 0 0 0,-1 1 0 0 0,1-1 0 0 0,0 1-1 0 0,-1-1 1 0 0,1 1 0 0 0,0 0 0 0 0,-1 0-1 0 0,1-1 1 0 0,0 1 0 0 0,-1 0 0 0 0,1 0 0 0 0,-2 0-1 0 0,-8 1 8 0 0,0 0 0 0 0,1 0-1 0 0,-1 1 1 0 0,1 1 0 0 0,-17 5-1 0 0,-51 25 119 0 0,22-9 40 0 0,-289 91 1615 0 0,217-68-1556 0 0,126-47-281 0 0,0 1 0 0 0,0 0 0 0 0,0-1-1 0 0,0 0 1 0 0,0 1 0 0 0,-1-1 0 0 0,1 0 0 0 0,0 0-1 0 0,0 0 1 0 0,0 0 0 0 0,0 0 0 0 0,0-1 0 0 0,0 1-1 0 0,0-1 1 0 0,-4 0 0 0 0,5 0 19 0 0,1 0 0 0 0,-1 1-1 0 0,0-1 1 0 0,1 0 0 0 0,-1 1 0 0 0,0-1 0 0 0,1 0 0 0 0,-1 0-1 0 0,1 0 1 0 0,-1 1 0 0 0,1-1 0 0 0,-1 0 0 0 0,1 0 0 0 0,0 0-1 0 0,0 0 1 0 0,-1 0 0 0 0,1 0 0 0 0,0 0 0 0 0,0 0 0 0 0,0 0-1 0 0,0 0 1 0 0,0 0 0 0 0,0 1 0 0 0,0-1 0 0 0,0 0 0 0 0,0 0-1 0 0,1 0 1 0 0,-1 0 0 0 0,0 0 0 0 0,0 0 0 0 0,1 0 0 0 0,-1 0-1 0 0,1 0 1 0 0,-1 1 0 0 0,1-2 0 0 0,5-9 292 0 0,1 0 0 0 0,11-15 0 0 0,0 0-64 0 0,-9 11-194 0 0,1 1 0 0 0,1-1 0 0 0,0 1 0 0 0,1 1 1 0 0,1 0-1 0 0,0 1 0 0 0,17-12 0 0 0,-22 19-65 0 0,0 0 1 0 0,0 0-1 0 0,0 1 1 0 0,1 0-1 0 0,0 0 1 0 0,0 1 0 0 0,0 0-1 0 0,0 1 1 0 0,1 0-1 0 0,-1 0 1 0 0,0 1-1 0 0,1 1 1 0 0,-1-1-1 0 0,1 1 1 0 0,10 2-1 0 0,-7 0-2 0 0,0 1 0 0 0,-1 0 0 0 0,1 0-1 0 0,-1 2 1 0 0,1-1 0 0 0,-1 2 0 0 0,-1 0-1 0 0,1 0 1 0 0,-1 1 0 0 0,0 0-1 0 0,0 1 1 0 0,12 12 0 0 0,7 10-11 0 0,-2 1 0 0 0,37 52-1 0 0,-33-40 11 0 0,44 59 3 0 0,-71-94 40 0 0,-5-7-26 0 0,1 0-1 0 0,-1 1 1 0 0,1-1-1 0 0,0 1 1 0 0,-1-1-1 0 0,1 0 1 0 0,0 1-1 0 0,0-1 1 0 0,0 0-1 0 0,0 0 1 0 0,0 0-1 0 0,0 0 1 0 0,1 1-1 0 0,-1-2 1 0 0,2 3-1 0 0,-2-3 6 0 0,-1-1-1 0 0,0 1 1 0 0,1 0-1 0 0,-1 0 1 0 0,0-1-1 0 0,0 1 1 0 0,1 0-1 0 0,-1-1 1 0 0,0 1-1 0 0,0 0 1 0 0,1-1-1 0 0,-1 1 1 0 0,0-1-1 0 0,0 1 1 0 0,0 0-1 0 0,0-1 1 0 0,1 1-1 0 0,-1 0 1 0 0,0-1-1 0 0,0 1 0 0 0,0-1 1 0 0,0 1-1 0 0,0-1 1 0 0,0 1-1 0 0,0 0 1 0 0,0-1-1 0 0,0 1 1 0 0,0-1-1 0 0,0 1 1 0 0,-1 0-1 0 0,1-1 1 0 0,-3-18 367 0 0,2 16-292 0 0,-1-7-53 0 0,-1 0 0 0 0,0 1 1 0 0,-1-1-1 0 0,0 1 0 0 0,0-1 0 0 0,-1 1 0 0 0,-10-14 0 0 0,-2 0 101 0 0,-30-29 0 0 0,40 44-139 0 0,-13-9 13 0 0,0 0 0 0 0,-1 2 0 0 0,-39-23 0 0 0,55 34-16 0 0,1 2 0 0 0,-10-7-16 0 0,0 1 1 0 0,-1 0-1 0 0,0 1 0 0 0,-18-6 1 0 0,30 12 12 0 0,0 0 0 0 0,-1 0 0 0 0,1 0 0 0 0,-1 1 0 0 0,1-1 1 0 0,-1 1-1 0 0,0 0 0 0 0,1 0 0 0 0,-1 0 0 0 0,1 0 1 0 0,-1 1-1 0 0,1-1 0 0 0,-1 1 0 0 0,1 0 0 0 0,-1 0 0 0 0,1 0 1 0 0,-1 1-1 0 0,1-1 0 0 0,0 1 0 0 0,0-1 0 0 0,0 1 1 0 0,0 0-1 0 0,0 1 0 0 0,0-1 0 0 0,-3 4 0 0 0,3-2 0 0 0,1 0-1 0 0,0 0 0 0 0,0-1 1 0 0,0 1-1 0 0,0 1 1 0 0,1-1-1 0 0,-1 0 0 0 0,1 0 1 0 0,0 0-1 0 0,1 1 1 0 0,-1-1-1 0 0,1 0 0 0 0,0 1 1 0 0,0-1-1 0 0,0 1 1 0 0,0-1-1 0 0,1 0 0 0 0,0 1 1 0 0,1 4-1 0 0,3 10-20 0 0,1 1 0 0 0,14 30 0 0 0,14 34 151 0 0,-12-29 102 0 0,31 57-1 0 0,-43-97-74 0 0,-8-12-52 0 0,0 0 1 0 0,0-1-1 0 0,0 1 1 0 0,-1 0-1 0 0,1 1 1 0 0,1 4-1 0 0,-3-7-80 0 0,0 0-1 0 0,0 0 1 0 0,0 0-1 0 0,0 0 1 0 0,0 0-1 0 0,0 0 1 0 0,0 0-1 0 0,0 0 1 0 0,0 1 0 0 0,-1-1-1 0 0,1 0 1 0 0,0 0-1 0 0,-1 0 1 0 0,1 0-1 0 0,-1-1 1 0 0,1 1-1 0 0,-1 0 1 0 0,1 0-1 0 0,-1 0 1 0 0,0 0-1 0 0,1 0 1 0 0,-1-1-1 0 0,0 1 1 0 0,0 0-1 0 0,-1 1 1 0 0,-100 73 267 0 0,19-15-5423 0 0,44-29-244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0:58.940"/>
    </inkml:context>
    <inkml:brush xml:id="br0">
      <inkml:brushProperty name="width" value="0.1" units="cm"/>
      <inkml:brushProperty name="height" value="0.1" units="cm"/>
      <inkml:brushProperty name="color" value="#66CC00"/>
    </inkml:brush>
  </inkml:definitions>
  <inkml:trace contextRef="#ctx0" brushRef="#br0">907 142 3223 0 0,'4'-92'468'0'0,"-7"81"3183"0"0,-5-7-2540 0 0,6 13-966 0 0,1 4-134 0 0,1 0 0 0 0,0 0 0 0 0,-1 0 0 0 0,1 0 0 0 0,-1 0 0 0 0,0 0 0 0 0,1 0 0 0 0,-1 1 0 0 0,1-1 0 0 0,-1 0 0 0 0,0 0 0 0 0,0 1 0 0 0,0-1 0 0 0,1 0 1 0 0,-1 1-1 0 0,0-1 0 0 0,-2 0 0 0 0,3 1-3 0 0,-1 0 0 0 0,0-1 1 0 0,0 1-1 0 0,1 0 1 0 0,-1 1-1 0 0,0-1 1 0 0,0 0-1 0 0,1 0 1 0 0,-1 0-1 0 0,0 0 0 0 0,1 0 1 0 0,-1 1-1 0 0,0-1 1 0 0,1 0-1 0 0,-1 1 1 0 0,0-1-1 0 0,1 0 0 0 0,-1 1 1 0 0,0 0-1 0 0,-4 4 76 0 0,0 0 0 0 0,1 0 0 0 0,0 0 0 0 0,-6 11 1 0 0,1-2 216 0 0,-36 46 346 0 0,21-25-434 0 0,-54 58-1 0 0,22-30-104 0 0,40-44-88 0 0,0 0 0 0 0,-2-1 0 0 0,0-1 0 0 0,-23 18 0 0 0,16-21-1 0 0,24-14 7 0 0,-1 1 0 0 0,1 0 0 0 0,-1-1 0 0 0,1 1 1 0 0,-1-1-1 0 0,1 1 0 0 0,-1-1 0 0 0,1 0 0 0 0,-1 0 1 0 0,1 0-1 0 0,-1 0 0 0 0,1 0 0 0 0,-1 0 0 0 0,1 0 0 0 0,-3-1 1 0 0,4 1 6 0 0,0 0-1 0 0,-1-1 1 0 0,1 1 0 0 0,0-1 0 0 0,0 1 0 0 0,0 0 0 0 0,0-1 0 0 0,0 1 0 0 0,0-1 0 0 0,0 1 0 0 0,0-1-1 0 0,0 1 1 0 0,0 0 0 0 0,0-1 0 0 0,1 1 0 0 0,-1-1 0 0 0,0 1 0 0 0,0 0 0 0 0,0-1 0 0 0,0 1 0 0 0,1 0-1 0 0,-1-1 1 0 0,0 1 0 0 0,0 0 0 0 0,1-1 0 0 0,-1 1 0 0 0,0 0 0 0 0,1-1 0 0 0,11-15 397 0 0,-9 13-284 0 0,10-16-73 0 0,0 0 1 0 0,-2 0-1 0 0,0-1 0 0 0,-1-1 0 0 0,-2 0 0 0 0,0 0 0 0 0,-1 0 0 0 0,0-1 1 0 0,-2 0-1 0 0,-1-1 0 0 0,-1 1 0 0 0,-1-1 0 0 0,-1-35 0 0 0,-1 50-81 0 0,0 0-1 0 0,-1 1 1 0 0,-1-1-1 0 0,1 1 0 0 0,-1-1 1 0 0,-3-7-1 0 0,4 16 2 0 0,0 0-1 0 0,0 0 0 0 0,0 0 1 0 0,1 0-1 0 0,-1 1 0 0 0,0-1 1 0 0,1 0-1 0 0,-1 1 0 0 0,0-1 1 0 0,1 0-1 0 0,-1 2 0 0 0,-1 10-28 0 0,1-1-1 0 0,0 1 0 0 0,1 0 0 0 0,0 0 1 0 0,1-1-1 0 0,1 1 0 0 0,0 0 0 0 0,0-1 1 0 0,1 0-1 0 0,9 22 0 0 0,4 6 3 0 0,39 68 0 0 0,-45-91 41 0 0,1 0 0 0 0,0-1-1 0 0,1 0 1 0 0,18 18 0 0 0,-26-29 38 0 0,1 0 0 0 0,1-1 0 0 0,-1 1-1 0 0,0-1 1 0 0,1 0 0 0 0,0-1 0 0 0,0 1 0 0 0,0-1 0 0 0,0 0 0 0 0,1-1 0 0 0,-1 0 0 0 0,1 0 0 0 0,0 0-1 0 0,-1 0 1 0 0,14 0 0 0 0,-18-2-18 0 0,-1 0 0 0 0,1 0 0 0 0,-1 0 0 0 0,1 0 0 0 0,-1-1 0 0 0,1 1 0 0 0,0 0 0 0 0,-1-1 0 0 0,1 1 0 0 0,-1-1 0 0 0,0 0 0 0 0,1 1 0 0 0,-1-1 0 0 0,1 0 0 0 0,-1 0 0 0 0,0 0 0 0 0,0 0 0 0 0,1 0 0 0 0,-1 0 0 0 0,1-2 0 0 0,-1 1 17 0 0,1 0-1 0 0,-1 0 1 0 0,0-1-1 0 0,0 1 1 0 0,0 0-1 0 0,-1-1 1 0 0,1 1-1 0 0,0-1 1 0 0,-1 1-1 0 0,0-1 1 0 0,1-4-1 0 0,-2 0 35 0 0,1 0-1 0 0,-1 0 1 0 0,0 0-1 0 0,0 1 1 0 0,-1-1-1 0 0,0 0 1 0 0,0 1-1 0 0,-6-12 1 0 0,-1 2-43 0 0,-1 1 0 0 0,-1 1-1 0 0,0 0 1 0 0,-1 1 0 0 0,0 0 0 0 0,-1 0 0 0 0,-1 2-1 0 0,0 0 1 0 0,-18-12 0 0 0,-9-1 10 0 0,-1 1 0 0 0,-55-22 0 0 0,63 32-73 0 0,0 2 0 0 0,-1 1 1 0 0,0 2-1 0 0,0 1 1 0 0,-42-3-1 0 0,62 9 8 0 0,1 1 0 0 0,-1 1 1 0 0,1 0-1 0 0,-1 1 0 0 0,1 0 0 0 0,-1 1 0 0 0,1 1 0 0 0,0 0 0 0 0,0 1 0 0 0,-19 10 0 0 0,25-11 10 0 0,-1 1-1 0 0,1-1 0 0 0,0 2 1 0 0,1-1-1 0 0,-1 1 0 0 0,1 0 1 0 0,0 1-1 0 0,1 0 0 0 0,-1 0 1 0 0,2 0-1 0 0,-1 1 0 0 0,1 0 1 0 0,0 0-1 0 0,0 0 1 0 0,1 1-1 0 0,0-1 0 0 0,-3 11 1 0 0,6-14 3 0 0,0 0 0 0 0,0 0 0 0 0,1 0 0 0 0,-1 0 1 0 0,1 0-1 0 0,0 0 0 0 0,1 0 0 0 0,-1 0 1 0 0,1 0-1 0 0,0 0 0 0 0,0 0 0 0 0,1-1 1 0 0,-1 1-1 0 0,1 0 0 0 0,0-1 0 0 0,0 1 0 0 0,1-1 1 0 0,-1 1-1 0 0,1-1 0 0 0,0 0 0 0 0,0 0 1 0 0,0-1-1 0 0,7 7 0 0 0,-1-3 10 0 0,-1 0-1 0 0,1-1 1 0 0,0 0 0 0 0,0 0-1 0 0,1-1 1 0 0,0 0 0 0 0,0-1-1 0 0,0 0 1 0 0,20 5 0 0 0,8-1 233 0 0,-1-3-1 0 0,68 3 1 0 0,76-16 377 0 0,-169 7-579 0 0,0-1 0 0 0,1 0 0 0 0,-1 0 0 0 0,0-2 1 0 0,16-5-1 0 0,-27 9-31 0 0,-1-1 0 0 0,1 1 0 0 0,0 0 0 0 0,0-1 0 0 0,0 1 0 0 0,0-1 0 0 0,-1 1 0 0 0,1-1 0 0 0,0 0 0 0 0,0 1 0 0 0,-1-1 0 0 0,1 0 0 0 0,-1 1 1 0 0,1-1-1 0 0,0 0 0 0 0,-1 0 0 0 0,1 1 0 0 0,-1-1 0 0 0,0 0 0 0 0,1 0 0 0 0,-1 0 0 0 0,0 0 0 0 0,1 0 0 0 0,-1 1 0 0 0,0-1 0 0 0,0 0 0 0 0,0 0 0 0 0,0 0 0 0 0,0 0 0 0 0,0 0 0 0 0,0 0 0 0 0,0 0 0 0 0,-1-2 0 0 0,1 2-1 0 0,-1 0-1 0 0,1 0 1 0 0,-1 0-1 0 0,0-1 1 0 0,1 1-1 0 0,-1 0 1 0 0,0 0-1 0 0,0 0 1 0 0,0 0-1 0 0,0 1 1 0 0,0-1-1 0 0,0 0 0 0 0,0 0 1 0 0,0 0-1 0 0,0 1 1 0 0,0-1-1 0 0,-1 1 1 0 0,1-1-1 0 0,0 1 1 0 0,0-1-1 0 0,-1 1 1 0 0,1 0-1 0 0,-2-1 1 0 0,-9 0 63 0 0,0 1 0 0 0,-1 0 0 0 0,1 1 0 0 0,0 0 0 0 0,0 1 1 0 0,0 0-1 0 0,-17 6 0 0 0,-7 4 100 0 0,-36 18-1 0 0,46-17-141 0 0,2 0-1 0 0,0 2 0 0 0,0 0 1 0 0,2 2-1 0 0,-29 26 1 0 0,11-4-1149 0 0,-59 76 0 0 0,55-57-69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00.440"/>
    </inkml:context>
    <inkml:brush xml:id="br0">
      <inkml:brushProperty name="width" value="0.1" units="cm"/>
      <inkml:brushProperty name="height" value="0.1" units="cm"/>
      <inkml:brushProperty name="color" value="#66CC00"/>
    </inkml:brush>
  </inkml:definitions>
  <inkml:trace contextRef="#ctx0" brushRef="#br0">908 121 2759 0 0,'6'-18'387'0'0,"8"-20"-549"0"0,3 14 3073 0 0,21-17-1955 0 0,-204 149 415 0 0,94-63-810 0 0,-155 74 977 0 0,152-83-1151 0 0,-94 59 0 0 0,162-90-343 0 0,5-3-15 0 0,-1 0 0 0 0,1-1 0 0 0,-1 1 1 0 0,1 0-1 0 0,-1-1 0 0 0,0 0 1 0 0,0 0-1 0 0,0 0 0 0 0,-5 2 0 0 0,34-37 1761 0 0,29-25-815 0 0,-39 45-876 0 0,-1-2-1 0 0,-1 0 1 0 0,0-1-1 0 0,-1 0 1 0 0,19-34-1 0 0,-29 43-80 0 0,0 0 0 0 0,0 0 0 0 0,0 1 0 0 0,-1-2-1 0 0,2-15 1 0 0,-4 19-10 0 0,1 0-1 0 0,-1 1 1 0 0,0-1-1 0 0,-1 0 0 0 0,1 0 1 0 0,-1 1-1 0 0,0-1 1 0 0,0 0-1 0 0,-1 1 0 0 0,1-1 1 0 0,-5-7-1 0 0,6 11-8 0 0,-1 1 1 0 0,1-1-1 0 0,0 1 0 0 0,0 0 0 0 0,0-1 0 0 0,0 1 0 0 0,-1-1 0 0 0,1 1 0 0 0,0 0 1 0 0,0-1-1 0 0,-1 1 0 0 0,1 0 0 0 0,0-1 0 0 0,-1 1 0 0 0,1 0 0 0 0,0 0 0 0 0,-1-1 1 0 0,1 1-1 0 0,-1 0 0 0 0,1 0 0 0 0,0 0 0 0 0,-1-1 0 0 0,1 1 0 0 0,-1 0 0 0 0,1 0 1 0 0,-1 0-1 0 0,1 0 0 0 0,0 0 0 0 0,-1 0 0 0 0,1 0 0 0 0,-1 0 0 0 0,1 0 0 0 0,-1 0 1 0 0,0 1-5 0 0,0-1 0 0 0,0 1 0 0 0,0 0 0 0 0,0-1 0 0 0,1 1 0 0 0,-1 0 0 0 0,0 0 0 0 0,1 0 0 0 0,-1 0 0 0 0,0 0 0 0 0,1 0 0 0 0,-1 0 0 0 0,0 1 0 0 0,-11 37-136 0 0,11-37 135 0 0,-6 31-15 0 0,1 0 0 0 0,2 0 0 0 0,1 1 0 0 0,1-1-1 0 0,2 1 1 0 0,1-1 0 0 0,2 1 0 0 0,2-1 0 0 0,0 0 0 0 0,3-1 0 0 0,0 1 0 0 0,23 54 0 0 0,-27-79 126 0 0,-1-1 0 0 0,1 0 1 0 0,0 0-1 0 0,0-1 0 0 0,1 1 0 0 0,10 11 0 0 0,-14-17-84 0 0,0 0 0 0 0,0 0 0 0 0,0 0-1 0 0,0 0 1 0 0,1 0 0 0 0,-1-1 0 0 0,0 1 0 0 0,0 0 0 0 0,1-1 0 0 0,-1 1 0 0 0,1-1-1 0 0,-1 1 1 0 0,0-1 0 0 0,1 1 0 0 0,-1-1 0 0 0,1 0 0 0 0,-1 0 0 0 0,1 0 0 0 0,-1 0-1 0 0,1 0 1 0 0,-1 0 0 0 0,1 0 0 0 0,-1 0 0 0 0,1-1 0 0 0,-1 1 0 0 0,0-1 0 0 0,1 1-1 0 0,-1-1 1 0 0,1 1 0 0 0,-1-1 0 0 0,0 0 0 0 0,0 1 0 0 0,1-1 0 0 0,-1 0 0 0 0,0 0-1 0 0,0 0 1 0 0,0 0 0 0 0,0 0 0 0 0,0 0 0 0 0,0-1 0 0 0,0 1 0 0 0,1-3 0 0 0,5-6 129 0 0,0-1 1 0 0,-1 0-1 0 0,0-1 0 0 0,-1 1 1 0 0,0-1-1 0 0,-1 0 1 0 0,0 0-1 0 0,-1-1 1 0 0,2-15-1 0 0,-1-6-80 0 0,-1 1 0 0 0,-3-44 0 0 0,-2 8-32 0 0,-20-112 0 0 0,11 140-38 0 0,11 39 0 0 0,-1 0 0 0 0,0 1 0 0 0,1-1 0 0 0,-1 0 0 0 0,0 1 0 0 0,0-1 0 0 0,0 1 0 0 0,0-1 0 0 0,0 1 0 0 0,-1-1 0 0 0,1 1 0 0 0,0 0 0 0 0,-1 0 0 0 0,1-1 0 0 0,0 1 0 0 0,-1 0 0 0 0,0 0 0 0 0,1 0 0 0 0,-1 1 0 0 0,-3-2 0 0 0,5 2-2 0 0,-1 0 0 0 0,0 0 0 0 0,0 1 0 0 0,0-1 0 0 0,1 0 0 0 0,-1 0-1 0 0,0 1 1 0 0,0-1 0 0 0,1 1 0 0 0,-1-1 0 0 0,0 1 0 0 0,1-1 0 0 0,-1 1 0 0 0,0-1 0 0 0,1 1-1 0 0,-1 0 1 0 0,1-1 0 0 0,-1 1 0 0 0,1 0 0 0 0,-1-1 0 0 0,1 1 0 0 0,0 0 0 0 0,-1 0 0 0 0,1-1-1 0 0,0 1 1 0 0,0 0 0 0 0,-1 0 0 0 0,1 1 0 0 0,-7 28-77 0 0,6-25 75 0 0,-7 47-20 0 0,3 1 0 0 0,2 0 0 0 0,2 0 0 0 0,2 0 0 0 0,9 54 0 0 0,-4-33 24 0 0,-6-64 0 0 0,0 0 0 0 0,-1 0 0 0 0,0 0 0 0 0,-1 0 0 0 0,-3 13 0 0 0,4-20 3 0 0,-1 0 0 0 0,1 0-1 0 0,0-1 1 0 0,-1 1 0 0 0,0 0-1 0 0,1-1 1 0 0,-1 1 0 0 0,0-1-1 0 0,0 0 1 0 0,0 0 0 0 0,-1 0-1 0 0,1 0 1 0 0,0 0 0 0 0,-1 0-1 0 0,0-1 1 0 0,1 1 0 0 0,-1-1 0 0 0,0 1-1 0 0,1-1 1 0 0,-1 0 0 0 0,0 0-1 0 0,0-1 1 0 0,0 1 0 0 0,-3 0-1 0 0,-9 1 66 0 0,1-2 0 0 0,-1 1-1 0 0,-27-4 1 0 0,10 1 50 0 0,-25-1 124 0 0,-35-1-6 0 0,78 5-224 0 0,0-1-1 0 0,1 2 1 0 0,-1 0 0 0 0,-20 6-1 0 0,30-6-118 0 0,0-1-1 0 0,0 1 0 0 0,0 0 1 0 0,0 0-1 0 0,1 1 1 0 0,-1-1-1 0 0,0 1 1 0 0,1-1-1 0 0,0 1 0 0 0,0 0 1 0 0,0 1-1 0 0,0-1 1 0 0,0 0-1 0 0,1 1 1 0 0,-1 0-1 0 0,1-1 0 0 0,0 1 1 0 0,0 0-1 0 0,0 0 1 0 0,1 0-1 0 0,-2 8 1 0 0,-2 12-1199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8:57.399"/>
    </inkml:context>
    <inkml:brush xml:id="br0">
      <inkml:brushProperty name="width" value="0.1" units="cm"/>
      <inkml:brushProperty name="height" value="0.1" units="cm"/>
      <inkml:brushProperty name="color" value="#E71224"/>
    </inkml:brush>
  </inkml:definitions>
  <inkml:trace contextRef="#ctx0" brushRef="#br0">3653 86 919 0 0,'4'-4'464'0'0,"1"0"-1"0"0,-1 0 1 0 0,0 0-1 0 0,0 0 0 0 0,0-1 1 0 0,-1 0-1 0 0,5-7 1 0 0,17-20 1804 0 0,-21 24-1710 0 0,-9 5 473 0 0,-16 5 95 0 0,21-2-1137 0 0,-38 3 1415 0 0,28-3-1044 0 0,0 1 0 0 0,-16 2 0 0 0,-7 5-40 0 0,-3 1-100 0 0,-1-1 0 0 0,-48 3 0 0 0,55-11 51 0 0,0-2 0 0 0,-30-4 0 0 0,-40-3 627 0 0,68 11-767 0 0,0 1 0 0 0,-38 9 0 0 0,42-7-79 0 0,0 0 0 0 0,0-2 0 0 0,-39 0 0 0 0,45-4 60 0 0,0 2-1 0 0,0 0 0 0 0,0 2 1 0 0,0 0-1 0 0,-23 8 0 0 0,14-5-10 0 0,-58 4-1 0 0,55-7-19 0 0,11-2 53 0 0,-1-1 1 0 0,-44-6-1 0 0,3 0 145 0 0,-115-12 721 0 0,129 15-1455 0 0,-1-1 506 0 0,-1 2-1 0 0,-73 8 0 0 0,-146 20 14 0 0,199-13-64 0 0,48-8 0 0 0,1-1 0 0 0,-42 2 0 0 0,-40-13 227 0 0,88 7-172 0 0,1 0 0 0 0,0 1 0 0 0,-1 1-1 0 0,1 0 1 0 0,0 1 0 0 0,-24 8 0 0 0,17-5-56 0 0,0-1 0 0 0,-33 3 0 0 0,-149-11 67 0 0,203 3-68 0 0,-56-5 5 0 0,38 2 13 0 0,-1 1-1 0 0,1 1 0 0 0,-42 4 0 0 0,34 1-15 0 0,15-2 0 0 0,0-1 0 0 0,1 2 0 0 0,0 0 0 0 0,-17 6 0 0 0,15-4 0 0 0,0-1 0 0 0,0-1 0 0 0,0 0 0 0 0,-1-1 0 0 0,-17-1 0 0 0,21 0 0 0 0,-6-1 13 0 0,-1-2 0 0 0,1 0 0 0 0,0-1-1 0 0,-29-8 1 0 0,-29-16 33 0 0,56 19-11 0 0,-2 0 0 0 0,-25-5 1 0 0,39 11-33 0 0,0 1 1 0 0,0 0 0 0 0,0 1-1 0 0,0 0 1 0 0,0 0 0 0 0,1 0-1 0 0,-1 1 1 0 0,0 0 0 0 0,0 1 0 0 0,-9 3-1 0 0,-1 2-346 0 0,0 1 0 0 0,1 0 0 0 0,-29 20 0 0 0,11-6-1021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01.801"/>
    </inkml:context>
    <inkml:brush xml:id="br0">
      <inkml:brushProperty name="width" value="0.1" units="cm"/>
      <inkml:brushProperty name="height" value="0.1" units="cm"/>
      <inkml:brushProperty name="color" value="#66CC00"/>
    </inkml:brush>
  </inkml:definitions>
  <inkml:trace contextRef="#ctx0" brushRef="#br0">644 1 5615 0 0,'0'1'459'0'0,"0"0"-429"0"0,1-1 0 0 0,-1 1 0 0 0,0-1 0 0 0,0 0 1 0 0,0 1-1 0 0,0-1 0 0 0,0 1 0 0 0,0-1 0 0 0,0 1 1 0 0,0-1-1 0 0,0 1 0 0 0,0-1 0 0 0,0 0 0 0 0,0 1 1 0 0,0-1-1 0 0,0 1 0 0 0,0-1 0 0 0,-1 0 1 0 0,1 1-1 0 0,0-1 0 0 0,0 1 0 0 0,0-1 0 0 0,-1 0 1 0 0,1 1-1 0 0,0-1 0 0 0,0 0 0 0 0,-1 1 0 0 0,-10 12 112 0 0,0 0 0 0 0,0-1 0 0 0,-1-1 0 0 0,-1 0 0 0 0,0 0-1 0 0,-16 9 1 0 0,-89 48 14 0 0,113-66-153 0 0,-28 15 25 0 0,-1-1 0 0 0,0-2 0 0 0,-1-1 0 0 0,-64 13 0 0 0,96-26 32 0 0,0 1 0 0 0,-1 0-1 0 0,1 0 1 0 0,0 0 0 0 0,-1 0-1 0 0,1 1 1 0 0,0-1 0 0 0,0 1-1 0 0,0 0 1 0 0,0 0 0 0 0,-3 2-1 0 0,6-4-51 0 0,0 0-1 0 0,0 0 0 0 0,0 0 0 0 0,0 1 1 0 0,-1-1-1 0 0,1 0 0 0 0,0 0 1 0 0,0 0-1 0 0,0 0 0 0 0,0 0 0 0 0,0 0 1 0 0,0 0-1 0 0,0 0 0 0 0,0 1 1 0 0,0-1-1 0 0,0 0 0 0 0,0 0 0 0 0,0 0 1 0 0,0 0-1 0 0,0 0 0 0 0,0 0 1 0 0,0 1-1 0 0,0-1 0 0 0,0 0 0 0 0,0 0 1 0 0,0 0-1 0 0,0 0 0 0 0,0 0 1 0 0,0 0-1 0 0,0 1 0 0 0,0-1 0 0 0,0 0 1 0 0,0 0-1 0 0,0 0 0 0 0,0 0 1 0 0,0 0-1 0 0,0 0 0 0 0,0 0 0 0 0,0 1 1 0 0,0-1-1 0 0,0 0 0 0 0,1 0 0 0 0,-1 0 1 0 0,0 0-1 0 0,0 0 0 0 0,0 0 1 0 0,0 0-1 0 0,0 0 0 0 0,0 0 0 0 0,1 0 1 0 0,9 3 224 0 0,11-2 28 0 0,0-3-28 0 0,1-1 0 0 0,-1-1-1 0 0,32-11 1 0 0,60-27 116 0 0,-79 28-347 0 0,94-35 86 0 0,-126 49-84 0 0,-1-1-1 0 0,0 1 1 0 0,1 0 0 0 0,-1 0-1 0 0,0 0 1 0 0,1-1 0 0 0,-1 1-1 0 0,1 0 1 0 0,-1 1 0 0 0,0-1-1 0 0,1 0 1 0 0,1 1 0 0 0,0 4 10 0 0,-9 5-8 0 0,-146 128-105 0 0,-16 14-16 0 0,121-107 116 0 0,29-28 0 0 0,0 0 0 0 0,1 1 0 0 0,-18 25 0 0 0,55-91 1522 0 0,19-27-603 0 0,-16 33-682 0 0,20-54 0 0 0,-38 83-226 0 0,-1 0 0 0 0,0 0 1 0 0,-1-1-1 0 0,0 1 0 0 0,-1-1 0 0 0,-1 0 1 0 0,0 1-1 0 0,-2-25 0 0 0,-1 31-10 0 0,1 1-1 0 0,-1 0 1 0 0,0 0-1 0 0,0 0 1 0 0,0 0 0 0 0,-1 0-1 0 0,0 1 1 0 0,0-1-1 0 0,-1 1 1 0 0,0 0-1 0 0,1 0 1 0 0,-2 0-1 0 0,1 0 1 0 0,0 1 0 0 0,-1-1-1 0 0,0 1 1 0 0,0 1-1 0 0,0-1 1 0 0,-11-5-1 0 0,8 5-9 0 0,-1-1-1 0 0,1 2 0 0 0,-1-1 0 0 0,0 2 1 0 0,0-1-1 0 0,0 1 0 0 0,0 0 0 0 0,0 1 1 0 0,-1 0-1 0 0,1 0 0 0 0,0 1 0 0 0,-1 0 1 0 0,-9 2-1 0 0,16-1 4 0 0,0-1 0 0 0,0 1-1 0 0,1-1 1 0 0,-1 1 0 0 0,0 0 0 0 0,0 0 0 0 0,1 1-1 0 0,-1-1 1 0 0,1 0 0 0 0,-1 1 0 0 0,1-1 0 0 0,-1 1-1 0 0,1 0 1 0 0,0 0 0 0 0,0 0 0 0 0,0 0 0 0 0,0 0 0 0 0,0 1-1 0 0,1-1 1 0 0,-1 0 0 0 0,1 1 0 0 0,-1-1 0 0 0,1 1-1 0 0,0 0 1 0 0,0-1 0 0 0,0 1 0 0 0,-1 5 0 0 0,2-3-4 0 0,-1 0 1 0 0,1 0 0 0 0,0 0 0 0 0,1-1-1 0 0,-1 1 1 0 0,1 0 0 0 0,0 0 0 0 0,0-1-1 0 0,0 1 1 0 0,1 0 0 0 0,0-1 0 0 0,0 0-1 0 0,0 1 1 0 0,0-1 0 0 0,1 0 0 0 0,2 4-1 0 0,10 9 122 0 0,0-1 0 0 0,2-1 0 0 0,-1-1 0 0 0,2 0 0 0 0,23 14 0 0 0,-18-15 161 0 0,0 0 1 0 0,1-2-1 0 0,0 0 0 0 0,1-2 0 0 0,0-1 0 0 0,0-1 1 0 0,1-1-1 0 0,48 5 0 0 0,-71-11-253 0 0,0 1 0 0 0,1-1-1 0 0,-1 1 1 0 0,0-1 0 0 0,0 1 0 0 0,1 0 0 0 0,3 2-1 0 0,-7-3-15 0 0,0 1-1 0 0,1-1 1 0 0,-1 0-1 0 0,1 1 1 0 0,-1-1-1 0 0,0 0 1 0 0,1 1-1 0 0,-1-1 1 0 0,0 0-1 0 0,1 1 1 0 0,-1-1-1 0 0,0 1 1 0 0,0-1-1 0 0,1 0 1 0 0,-1 1-1 0 0,0-1 1 0 0,0 1-1 0 0,0-1 1 0 0,0 1-1 0 0,0-1 0 0 0,1 1 1 0 0,-1 0-3 0 0,-1 1-1 0 0,1-1 1 0 0,0 0 0 0 0,0 0 0 0 0,-1 0-1 0 0,1 0 1 0 0,0 0 0 0 0,-1 0 0 0 0,1 0-1 0 0,-1 0 1 0 0,1 0 0 0 0,-1 0 0 0 0,-1 1-1 0 0,-6 6-65 0 0,0 1-1 0 0,0-2 0 0 0,-1 1 0 0 0,-1-1 1 0 0,-15 9-1 0 0,0 1-782 0 0,-6 6-2994 0 0,-2 2-1258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03.677"/>
    </inkml:context>
    <inkml:brush xml:id="br0">
      <inkml:brushProperty name="width" value="0.1" units="cm"/>
      <inkml:brushProperty name="height" value="0.1" units="cm"/>
      <inkml:brushProperty name="color" value="#66CC00"/>
    </inkml:brush>
  </inkml:definitions>
  <inkml:trace contextRef="#ctx0" brushRef="#br0">454 234 1839 0 0,'2'-3'132'0'0,"1"0"0"0"0,0 0-1 0 0,-1 1 1 0 0,2-1-1 0 0,-1 1 1 0 0,0 0-1 0 0,0-1 1 0 0,1 1-1 0 0,-1 1 1 0 0,1-1 0 0 0,-1 0-1 0 0,1 1 1 0 0,0 0-1 0 0,0 0 1 0 0,0 0-1 0 0,0 0 1 0 0,-1 1-1 0 0,1 0 1 0 0,0-1 0 0 0,0 1-1 0 0,0 1 1 0 0,0-1-1 0 0,5 1 1 0 0,-3-2-267 0 0,-15 3 904 0 0,4 2-473 0 0,0 0-1 0 0,0 0 0 0 0,0 1 0 0 0,1 0 1 0 0,0 0-1 0 0,0 0 0 0 0,-6 9 0 0 0,-16 20 54 0 0,3-12-271 0 0,-1 0 0 0 0,0-1 0 0 0,-2-2 1 0 0,-44 26-1 0 0,39-27 8 0 0,-53 20 0 0 0,72-34 84 0 0,-1 0 1 0 0,1-1-1 0 0,-1 0 1 0 0,1 0-1 0 0,-1-2 1 0 0,0 1-1 0 0,-25-2 1 0 0,35 0-137 0 0,0 0 0 0 0,0-1 1 0 0,0 1-1 0 0,0-1 0 0 0,1 0 0 0 0,-1 1 1 0 0,0-1-1 0 0,1-1 0 0 0,-1 1 1 0 0,0 0-1 0 0,1 0 0 0 0,0-1 1 0 0,-1 0-1 0 0,1 1 0 0 0,0-1 0 0 0,0 0 1 0 0,0 0-1 0 0,0 0 0 0 0,0-1 1 0 0,0 1-1 0 0,-3-5 0 0 0,4 4-13 0 0,0-1 0 0 0,0 1 0 0 0,0-1 0 0 0,0 1 0 0 0,0-1 0 0 0,1 1 0 0 0,0-1-1 0 0,0 1 1 0 0,0-1 0 0 0,0 1 0 0 0,0-1 0 0 0,1 1 0 0 0,-1-1 0 0 0,1 1 0 0 0,0-1 0 0 0,0 1-1 0 0,3-6 1 0 0,6-15 133 0 0,2 1 0 0 0,27-40-1 0 0,37-38 172 0 0,-41 57-215 0 0,-20 24 23 0 0,36-34 0 0 0,-43 47-91 0 0,1 0 0 0 0,0 0 0 0 0,0 1 0 0 0,0 0 0 0 0,1 0 0 0 0,18-7 0 0 0,-27 12-43 0 0,1 0-1 0 0,-1 1 1 0 0,1-1 0 0 0,0 1-1 0 0,-1 0 1 0 0,1-1-1 0 0,0 1 1 0 0,-1 0-1 0 0,1 0 1 0 0,-1 0 0 0 0,1 0-1 0 0,0 0 1 0 0,-1 0-1 0 0,1 0 1 0 0,0 1-1 0 0,-1-1 1 0 0,1 1 0 0 0,-1-1-1 0 0,1 1 1 0 0,-1 0-1 0 0,1-1 1 0 0,-1 1-1 0 0,1 0 1 0 0,-1 0 0 0 0,0 0-1 0 0,1 0 1 0 0,-1 0-1 0 0,0 0 1 0 0,0 0-1 0 0,0 1 1 0 0,0-1 0 0 0,0 0-1 0 0,0 1 1 0 0,0-1-1 0 0,0 1 1 0 0,-1-1-1 0 0,1 1 1 0 0,0-1 0 0 0,0 3-1 0 0,2 6-37 0 0,0 1 1 0 0,-1 0-1 0 0,-1 0 0 0 0,2 20 0 0 0,-2-15 10 0 0,4 50-90 0 0,-3-28 170 0 0,7 38 0 0 0,-6-64 11 0 0,0 1 0 0 0,1-1 0 0 0,0 0 0 0 0,0 0 0 0 0,1 0 1 0 0,14 21-1 0 0,-17-30-43 0 0,6 11 170 0 0,21 23 1 0 0,-26-34-137 0 0,-1 0 0 0 0,1-1 0 0 0,0 1 0 0 0,1 0 0 0 0,-1-1 0 0 0,0 1 0 0 0,1-1 0 0 0,-1 0 0 0 0,1 0 0 0 0,0-1-1 0 0,0 1 1 0 0,7 1 0 0 0,-8-3 12 0 0,0 0-1 0 0,0 0 1 0 0,0 0 0 0 0,0 0-1 0 0,-1-1 1 0 0,1 0-1 0 0,0 1 1 0 0,0-1-1 0 0,-1 0 1 0 0,1 0 0 0 0,0-1-1 0 0,-1 1 1 0 0,1 0-1 0 0,-1-1 1 0 0,0 0-1 0 0,1 0 1 0 0,-1 1-1 0 0,0-1 1 0 0,0 0 0 0 0,2-3-1 0 0,3-3 104 0 0,-1 0 0 0 0,1-1 0 0 0,-1 0 0 0 0,5-9 0 0 0,-8 10-147 0 0,1-1-1 0 0,-1 1 0 0 0,0-1 0 0 0,0 0 1 0 0,-1 0-1 0 0,0 1 0 0 0,-1-1 1 0 0,0 0-1 0 0,-1-1 0 0 0,1 1 1 0 0,-2 0-1 0 0,1 0 0 0 0,-1 0 0 0 0,-1 0 1 0 0,0 0-1 0 0,0 0 0 0 0,0 1 1 0 0,-1-1-1 0 0,-1 1 0 0 0,0-1 0 0 0,0 1 1 0 0,-9-14-1 0 0,7 13-43 0 0,0 1-1 0 0,0 1 1 0 0,-1-1-1 0 0,0 1 1 0 0,0 0-1 0 0,0 0 1 0 0,-1 1-1 0 0,0 0 1 0 0,-1 0-1 0 0,1 1 1 0 0,-1 0-1 0 0,0 1 1 0 0,0 0-1 0 0,-1 0 1 0 0,1 1-1 0 0,-1 0 1 0 0,1 0-1 0 0,-1 1 1 0 0,0 1-1 0 0,-15-1 1 0 0,11 3-4 0 0,0 0 1 0 0,-1 1-1 0 0,1 1 1 0 0,0 0 0 0 0,1 1-1 0 0,-1 1 1 0 0,0 0-1 0 0,1 1 1 0 0,-21 12-1 0 0,10-3-9 0 0,0 1 0 0 0,2 1 0 0 0,-42 39-1 0 0,62-54 35 0 0,-1 1 0 0 0,0 0 0 0 0,1 0 0 0 0,0 0 0 0 0,0 0 0 0 0,0 0 0 0 0,0 1 0 0 0,0-1 0 0 0,0 1 0 0 0,1-1 0 0 0,0 1 0 0 0,0-1 0 0 0,0 1-1 0 0,0 0 1 0 0,0 0 0 0 0,1-1 0 0 0,0 1 0 0 0,0 7 0 0 0,0-8 23 0 0,1 0 0 0 0,0 0-1 0 0,0 0 1 0 0,0 0 0 0 0,0 0 0 0 0,1-1 0 0 0,-1 1-1 0 0,1 0 1 0 0,-1-1 0 0 0,1 1 0 0 0,0-1-1 0 0,0 0 1 0 0,0 1 0 0 0,0-1 0 0 0,0 0-1 0 0,1 0 1 0 0,-1-1 0 0 0,1 1 0 0 0,-1 0-1 0 0,1-1 1 0 0,0 1 0 0 0,0-1 0 0 0,-1 0-1 0 0,5 1 1 0 0,12 3 206 0 0,1 0 1 0 0,0-2-1 0 0,0 0 0 0 0,0-1 0 0 0,1-1 1 0 0,24-2-1 0 0,34 2 178 0 0,-78-1-399 0 0,1 0-1 0 0,-1 0 1 0 0,1 0-1 0 0,0 1 1 0 0,-1-1-1 0 0,1 0 1 0 0,-1 1 0 0 0,1-1-1 0 0,-1 1 1 0 0,0-1-1 0 0,1 1 1 0 0,-1 0-1 0 0,1-1 1 0 0,-1 1-1 0 0,0 0 1 0 0,0 0-1 0 0,1 0 1 0 0,-1 0-1 0 0,1 2 1 0 0,-1-2-9 0 0,-1 1 0 0 0,1-1-1 0 0,-1 1 1 0 0,1-1 0 0 0,-1 1 0 0 0,0-1 0 0 0,0 1 0 0 0,0-1-1 0 0,0 1 1 0 0,0-1 0 0 0,0 1 0 0 0,0-1 0 0 0,0 1-1 0 0,-1-1 1 0 0,1 1 0 0 0,-1-1 0 0 0,1 1 0 0 0,-1-1 0 0 0,1 0-1 0 0,-2 3 1 0 0,-7 14-590 0 0,-1-1 0 0 0,-1 0-1 0 0,-18 24 1 0 0,-4-2-690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04.961"/>
    </inkml:context>
    <inkml:brush xml:id="br0">
      <inkml:brushProperty name="width" value="0.1" units="cm"/>
      <inkml:brushProperty name="height" value="0.1" units="cm"/>
      <inkml:brushProperty name="color" value="#66CC00"/>
    </inkml:brush>
  </inkml:definitions>
  <inkml:trace contextRef="#ctx0" brushRef="#br0">419 210 5063 0 0,'-1'-14'301'0'0,"1"13"-294"0"0,0 1-1 0 0,0-1 1 0 0,1 1 0 0 0,-1 0 0 0 0,0-1-1 0 0,0 1 1 0 0,0-1 0 0 0,-1 1 0 0 0,1-1-1 0 0,0 1 1 0 0,0 0 0 0 0,0-1-1 0 0,0 1 1 0 0,0 0 0 0 0,0-1 0 0 0,-1 1-1 0 0,1-1 1 0 0,0 1 0 0 0,0 0 0 0 0,0-1-1 0 0,-1 1 1 0 0,1 0 0 0 0,0-1 0 0 0,-1 1-1 0 0,1 0 1 0 0,0 0 0 0 0,0-1 0 0 0,-1 1-1 0 0,-13 20 1162 0 0,-22 24-801 0 0,-55 61-241 0 0,80-94-37 0 0,-1 0-1 0 0,0-1 1 0 0,-1-1-1 0 0,0 0 0 0 0,-1 0 1 0 0,-25 10-1 0 0,33-16 37 0 0,-62 22 1179 0 0,61-23-1100 0 0,0 0-1 0 0,0-1 0 0 0,0 1 1 0 0,0-2-1 0 0,0 1 1 0 0,0-1-1 0 0,-14-1 0 0 0,20 0-187 0 0,0 1-1 0 0,0 0 0 0 0,1-1 0 0 0,-1 1 0 0 0,0 0 0 0 0,0-1 0 0 0,1 1 1 0 0,-1-1-1 0 0,0 1 0 0 0,1-1 0 0 0,-1 1 0 0 0,1-1 0 0 0,-1 0 1 0 0,1 1-1 0 0,-1-1 0 0 0,1 0 0 0 0,-1 0 0 0 0,1 1 0 0 0,-1-1 1 0 0,1 0-1 0 0,0 0 0 0 0,0 1 0 0 0,-1-1 0 0 0,1 0 0 0 0,0 0 1 0 0,0 0-1 0 0,0 0 0 0 0,0 1 0 0 0,0-1 0 0 0,0 0 0 0 0,0 0 1 0 0,0 0-1 0 0,0 0 0 0 0,0 1 0 0 0,0-1 0 0 0,1 0 0 0 0,-1 0 1 0 0,1-1-1 0 0,12-34 193 0 0,-12 35-197 0 0,108-202 678 0 0,-96 180-581 0 0,-4 8 25 0 0,0 0 0 0 0,2 1 1 0 0,20-23-1 0 0,-25 30-103 0 0,1 1 1 0 0,0 0 0 0 0,0 0-1 0 0,0 1 1 0 0,1 0-1 0 0,0 0 1 0 0,0 1 0 0 0,17-7-1 0 0,-22 10-30 0 0,0 0-1 0 0,0 0 1 0 0,1 0-1 0 0,-1 1 1 0 0,0-1-1 0 0,1 1 1 0 0,-1 0-1 0 0,1 0 1 0 0,-1 0 0 0 0,0 1-1 0 0,1-1 1 0 0,-1 1-1 0 0,0 0 1 0 0,1 0-1 0 0,-1 0 1 0 0,4 2-1 0 0,-2-1-10 0 0,-1 1 0 0 0,1 0 1 0 0,-1 0-1 0 0,0 0 0 0 0,0 1 0 0 0,-1-1 0 0 0,1 1 0 0 0,-1 0 0 0 0,6 8 0 0 0,0 4-4 0 0,0 0-1 0 0,-1 1 0 0 0,-1 0 0 0 0,9 33 0 0 0,-8-21 97 0 0,8 45-1 0 0,-15-63-56 0 0,0 0 0 0 0,0 0 0 0 0,-1 0 0 0 0,0 0 0 0 0,-1-1 0 0 0,-1 1 1 0 0,-4 19-1 0 0,6-29-15 0 0,0 1 0 0 0,-1 0 0 0 0,1-1 1 0 0,-1 1-1 0 0,0-1 0 0 0,0 1 0 0 0,1-1 0 0 0,-1 1 1 0 0,0-1-1 0 0,0 1 0 0 0,0-1 0 0 0,-1 0 1 0 0,1 0-1 0 0,0 1 0 0 0,0-1 0 0 0,-1 0 1 0 0,1 0-1 0 0,0 0 0 0 0,-1 0 0 0 0,1-1 0 0 0,-1 1 1 0 0,-2 1-1 0 0,2-2 43 0 0,-1 0 0 0 0,1 0 1 0 0,0 1-1 0 0,-1-2 0 0 0,1 1 0 0 0,-1 0 1 0 0,1 0-1 0 0,-1-1 0 0 0,1 1 0 0 0,0-1 0 0 0,-1 0 1 0 0,1 0-1 0 0,-4-2 0 0 0,-3-2 107 0 0,1 0 1 0 0,0 0-1 0 0,1-1 1 0 0,-1 0-1 0 0,1-1 0 0 0,1 0 1 0 0,-7-7-1 0 0,7 7-70 0 0,-16-20 72 0 0,1-2 0 0 0,1 0 0 0 0,-22-44 1 0 0,19 24-97 0 0,-29-96 0 0 0,46 128-124 0 0,5 16 13 0 0,5 12 13 0 0,8 20-13 0 0,1-1 0 0 0,1 0 0 0 0,32 47 0 0 0,-36-63 44 0 0,1 1-1 0 0,1-2 1 0 0,0 1 0 0 0,1-2-1 0 0,0 0 1 0 0,1 0-1 0 0,0-1 1 0 0,23 13-1 0 0,36 11 3 0 0,-62-34 56 0 0,-3-1 34 0 0,-20 6-44 0 0,-19 8-46 0 0,1 1 0 0 0,0 1 0 0 0,-27 20 0 0 0,21-8-327 0 0,1 2-1 0 0,1 1 1 0 0,-47 56-1 0 0,54-57 66 0 0,-12 11-622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06.144"/>
    </inkml:context>
    <inkml:brush xml:id="br0">
      <inkml:brushProperty name="width" value="0.1" units="cm"/>
      <inkml:brushProperty name="height" value="0.1" units="cm"/>
      <inkml:brushProperty name="color" value="#66CC00"/>
    </inkml:brush>
  </inkml:definitions>
  <inkml:trace contextRef="#ctx0" brushRef="#br0">471 59 5983 0 0,'5'-12'623'0'0,"-4"12"-567"0"0,-1 0 0 0 0,1 0 0 0 0,-1 0 0 0 0,1 0 0 0 0,-1 0-1 0 0,1 1 1 0 0,-1-1 0 0 0,1 0 0 0 0,-1 0 0 0 0,1 0 0 0 0,-1 1 0 0 0,0-1 0 0 0,1 0 0 0 0,-1 0 0 0 0,1 1-1 0 0,-1-1 1 0 0,0 0 0 0 0,1 1 0 0 0,-1-1 0 0 0,0 1 0 0 0,1-1 0 0 0,-1 0 0 0 0,0 1 0 0 0,0-1-1 0 0,1 1 1 0 0,-2 2-62 0 0,1 1 0 0 0,-1-1 0 0 0,0 0 0 0 0,0 0 0 0 0,0 0 0 0 0,0 0 0 0 0,0 0-1 0 0,0 0 1 0 0,-1-1 0 0 0,0 1 0 0 0,0 0 0 0 0,1-1 0 0 0,-5 5 0 0 0,-1 1-76 0 0,0-1 1 0 0,-1-1-1 0 0,-9 8 0 0 0,-11 5 79 0 0,0-2-1 0 0,-50 23 0 0 0,-66 19 1924 0 0,109-46-1181 0 0,22-8-607 0 0,-1 1-1 0 0,1 0 0 0 0,0 0 1 0 0,0 2-1 0 0,1 0 0 0 0,0 0 1 0 0,-12 11-1 0 0,52-46 368 0 0,44-35-1 0 0,-49 46-467 0 0,55-42 346 0 0,158-88-1 0 0,-217 134-418 0 0,19-8-106 0 0,-37 19 142 0 0,1 0 1 0 0,0 0-1 0 0,0 0 1 0 0,0 1-1 0 0,0-1 0 0 0,0 1 1 0 0,0-1-1 0 0,0 1 1 0 0,0 0-1 0 0,0 0 0 0 0,0 0 1 0 0,0 0-1 0 0,0 0 1 0 0,0 1-1 0 0,3 0 0 0 0,-5-1 4 0 0,1 0-1 0 0,-1 1 0 0 0,1-1 0 0 0,0 1 0 0 0,-1-1 1 0 0,1 1-1 0 0,-1-1 0 0 0,0 1 0 0 0,1-1 0 0 0,-1 1 1 0 0,1-1-1 0 0,-1 1 0 0 0,0 0 0 0 0,0-1 0 0 0,1 1 1 0 0,-1-1-1 0 0,0 1 0 0 0,0 0 0 0 0,0-1 1 0 0,0 1-1 0 0,1 0 0 0 0,-1-1 0 0 0,0 1 0 0 0,0 0 1 0 0,0 0-1 0 0,-1-1 0 0 0,1 1 0 0 0,0 0 0 0 0,0-1 1 0 0,0 1-1 0 0,0 0 0 0 0,-1-1 0 0 0,1 1 0 0 0,0-1 1 0 0,-1 1-1 0 0,1 0 0 0 0,0-1 0 0 0,-1 1 1 0 0,0 0-1 0 0,-15 23-67 0 0,-5 0 62 0 0,-30 36-25 0 0,-56 83-1 0 0,30-23 346 0 0,77-120-310 0 0,0 0 1 0 0,0 0-1 0 0,0 0 0 0 0,0 0 0 0 0,0 0 0 0 0,0 0 0 0 0,0 0 0 0 0,0 0 1 0 0,0 1-1 0 0,0-1 0 0 0,0 0 0 0 0,0 0 0 0 0,0 0 0 0 0,0 0 0 0 0,0 0 1 0 0,0 0-1 0 0,0 0 0 0 0,0 0 0 0 0,0 0 0 0 0,0 0 0 0 0,0 0 0 0 0,0 0 1 0 0,0 0-1 0 0,0 0 0 0 0,0 0 0 0 0,0 0 0 0 0,0 0 0 0 0,0 0 0 0 0,0 0 0 0 0,-1 0 1 0 0,1 0-1 0 0,0 0 0 0 0,0 0 0 0 0,0 0 0 0 0,0 0 0 0 0,0 0 0 0 0,0 0 1 0 0,0 0-1 0 0,0 0 0 0 0,0 0 0 0 0,0 0 0 0 0,0 0 0 0 0,0 0 0 0 0,0 0 1 0 0,0 0-1 0 0,-1 0 0 0 0,1 0 0 0 0,0 0 0 0 0,0 0 0 0 0,0 0 0 0 0,0 0 1 0 0,0 0-1 0 0,0 0 0 0 0,0 0 0 0 0,0 0 0 0 0,0 0 0 0 0,0 0 0 0 0,0 0 1 0 0,0 0-1 0 0,0 0 0 0 0,0 0 0 0 0,0 0 0 0 0,0 0 0 0 0,0 0 0 0 0,0-1 1 0 0,0 1-1 0 0,-2-7 224 0 0,2-10 180 0 0,12-35 352 0 0,20-60-1 0 0,-18 69-881 0 0,-2-1 1 0 0,9-63-1 0 0,-20 104-198 0 0,-1 4 87 0 0,1 11-27 0 0,1 28 175 0 0,-2-20 20 0 0,1 5 52 0 0,1 1 0 0 0,2-2 1 0 0,10 45-1 0 0,-12-62 75 0 0,0 0 0 0 0,1 0 0 0 0,-1 0 0 0 0,2 0 0 0 0,-1 0 0 0 0,1-1 0 0 0,0 0 0 0 0,0 0 0 0 0,0 0 0 0 0,1 0 0 0 0,0 0 0 0 0,0-1 0 0 0,1 0 0 0 0,0 0 0 0 0,-1-1 0 0 0,2 1 0 0 0,8 4 0 0 0,-12-8-11 0 0,1 0 1 0 0,-1 0-1 0 0,0 0 0 0 0,0 0 0 0 0,0-1 0 0 0,1 1 0 0 0,-1-1 0 0 0,0 0 0 0 0,1 0 1 0 0,-1 0-1 0 0,0-1 0 0 0,6 0 0 0 0,-6 0-29 0 0,-1 1 0 0 0,0-1 1 0 0,0 0-1 0 0,0 0 0 0 0,0 1 0 0 0,0-1 1 0 0,0-1-1 0 0,0 1 0 0 0,0 0 0 0 0,-1 0 1 0 0,1-1-1 0 0,0 1 0 0 0,-1-1 1 0 0,1 1-1 0 0,-1-1 0 0 0,1 0 0 0 0,-1 0 1 0 0,0 1-1 0 0,0-1 0 0 0,2-3 0 0 0,-2-4-748 0 0,-2 0-288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08.516"/>
    </inkml:context>
    <inkml:brush xml:id="br0">
      <inkml:brushProperty name="width" value="0.1" units="cm"/>
      <inkml:brushProperty name="height" value="0.1" units="cm"/>
      <inkml:brushProperty name="color" value="#66CC00"/>
    </inkml:brush>
  </inkml:definitions>
  <inkml:trace contextRef="#ctx0" brushRef="#br0">1134 240 1375 0 0,'-3'-26'-27'0'0,"3"22"399"0"0,0 0-1 0 0,0 1 1 0 0,-1-1-1 0 0,0 0 1 0 0,0 0-1 0 0,0 1 1 0 0,0-1-1 0 0,0 1 1 0 0,0-1-1 0 0,-1 1 1 0 0,0-1 0 0 0,-2-3-1 0 0,-5-6 208 0 0,-14-28 0 0 0,19 32-187 0 0,-1 0 0 0 0,1 0-1 0 0,-2 1 1 0 0,1-1 0 0 0,-1 1 0 0 0,-1 0-1 0 0,1 1 1 0 0,-12-10 0 0 0,12 13-335 0 0,1 1 0 0 0,-1 0 0 0 0,0 0 0 0 0,0 1 0 0 0,0 0 0 0 0,0 0 0 0 0,0 0 0 0 0,-1 1 0 0 0,1 0 0 0 0,0 0 0 0 0,-1 1 0 0 0,1 0 0 0 0,-8 0 0 0 0,-11 2 329 0 0,-48 9 0 0 0,66-10-379 0 0,-77 17 167 0 0,-111 39-1 0 0,165-47-80 0 0,0 2-1 0 0,1 1 1 0 0,-53 32 0 0 0,75-41-71 0 0,1 1 1 0 0,-1 0-1 0 0,1 1 1 0 0,0-1-1 0 0,0 1 1 0 0,1 1-1 0 0,-1-1 1 0 0,1 1-1 0 0,1 0 1 0 0,-1 0 0 0 0,1 0-1 0 0,1 1 1 0 0,-1-1-1 0 0,1 1 1 0 0,1 0-1 0 0,-1 0 1 0 0,1 0-1 0 0,1 0 1 0 0,-2 13-1 0 0,-1 29 187 0 0,-2 45 158 0 0,24 121 139 0 0,0 4 140 0 0,-16-173-429 0 0,9 52-1 0 0,-4-46-83 0 0,9 30 18 0 0,1 3-40 0 0,7 173-35 0 0,-22-233-40 0 0,-2 1-1 0 0,-2-1 1 0 0,0 0 0 0 0,-7 33-1 0 0,-34 99 179 0 0,34-132-113 0 0,-15 29-1 0 0,14-34-76 0 0,1 0 0 0 0,-10 38-1 0 0,6-1-23 0 0,4 0 0 0 0,-5 97 0 0 0,10-51 32 0 0,-23 148 0 0 0,18-197-34 0 0,3 1 1 0 0,2 70-1 0 0,15 111 71 0 0,-1 1 130 0 0,-7-133-142 0 0,-1 282 302 0 0,-19-163-53 0 0,10-148-235 0 0,-4 16-2 0 0,-2 68 44 0 0,-4 107-47 0 0,10-192-58 0 0,-35 169 163 0 0,19-136-150 0 0,2 69-21 0 0,-1 6 0 0 0,-2-33 64 0 0,24-136-36 0 0,0 0-1 0 0,1 1 0 0 0,0-1 1 0 0,1 1-1 0 0,5 16 1 0 0,1 7 7 0 0,-3 3-35 0 0,-1 41 0 0 0,0-7 0 0 0,2-31 0 0 0,20 77 0 0 0,-9-46 0 0 0,13 42 32 0 0,-24-102-26 0 0,0 0-1 0 0,1 0 0 0 0,0 0 1 0 0,1 0-1 0 0,14 17 0 0 0,-17-24-10 0 0,203 255 138 0 0,-199-253-121 0 0,1 0 0 0 0,0 0-1 0 0,0-1 1 0 0,1 0 0 0 0,0-1-1 0 0,1 0 1 0 0,0-1 0 0 0,0 0-1 0 0,1-1 1 0 0,-1 0 0 0 0,1-1-1 0 0,0 0 1 0 0,1-1 0 0 0,-1-1-1 0 0,1 0 1 0 0,0-1 0 0 0,-1-1 0 0 0,1 0-1 0 0,0 0 1 0 0,24-3 0 0 0,-1-3 33 0 0,-1-1 0 0 0,-1-2 1 0 0,1-2-1 0 0,55-22 0 0 0,-84 29-36 0 0,1 0 0 0 0,0 0 1 0 0,0 0-1 0 0,0 1 0 0 0,1 0 0 0 0,10 0 0 0 0,-18 2-8 0 0,-1 0-1 0 0,0 0 1 0 0,1 0-1 0 0,-1 0 1 0 0,0 0-1 0 0,0 0 1 0 0,1 0-1 0 0,-1 0 1 0 0,0 0-1 0 0,1 0 1 0 0,-1 0-1 0 0,0 0 1 0 0,0 0-1 0 0,1 0 1 0 0,-1 0-1 0 0,0 0 1 0 0,0 0-1 0 0,1 0 1 0 0,-1 1-1 0 0,0-1 1 0 0,0 0-1 0 0,1 0 1 0 0,-1 0-1 0 0,0 1 1 0 0,0-1-1 0 0,0 0 1 0 0,1 0-1 0 0,-1 0 1 0 0,0 1-1 0 0,0-1 1 0 0,0 0-1 0 0,0 0 1 0 0,0 1-1 0 0,1-1 1 0 0,-1 0-1 0 0,0 1 1 0 0,0-1-1 0 0,0 0 1 0 0,0 0-1 0 0,0 1 1 0 0,0-1-1 0 0,0 0 1 0 0,0 1-1 0 0,0-1 1 0 0,0 0-1 0 0,0 0 1 0 0,0 1-1 0 0,0-1 1 0 0,0 0-1 0 0,-1 0 1 0 0,1 1-1 0 0,0-1 1 0 0,0 0-1 0 0,0 1 1 0 0,-11 17 26 0 0,7-13-36 0 0,-32 58-1593 0 0,20-37-10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12.206"/>
    </inkml:context>
    <inkml:brush xml:id="br0">
      <inkml:brushProperty name="width" value="0.1" units="cm"/>
      <inkml:brushProperty name="height" value="0.1" units="cm"/>
      <inkml:brushProperty name="color" value="#66CC00"/>
    </inkml:brush>
  </inkml:definitions>
  <inkml:trace contextRef="#ctx0" brushRef="#br0">542 29 2959 0 0,'6'-8'210'0'0,"-6"6"-198"0"0,0 1-1 0 0,1 0 1 0 0,-1 0-1 0 0,1 0 1 0 0,-1 0-1 0 0,1 0 1 0 0,0 0 0 0 0,-1 0-1 0 0,1 0 1 0 0,0 0-1 0 0,0 1 1 0 0,0-1-1 0 0,-1 0 1 0 0,1 0-1 0 0,0 1 1 0 0,0-1-1 0 0,0 0 1 0 0,0 1-1 0 0,0-1 1 0 0,1 1 0 0 0,-1 0-1 0 0,0-1 1 0 0,2 0-1 0 0,9 1 138 0 0,-6-1-144 0 0,0 1-1 0 0,1 0 0 0 0,10 2 0 0 0,-16-2 4 0 0,0 0 0 0 0,0 0-1 0 0,1 0 1 0 0,-1 1-1 0 0,0-1 1 0 0,0 0 0 0 0,0 1-1 0 0,0-1 1 0 0,0 1 0 0 0,0-1-1 0 0,0 1 1 0 0,0-1 0 0 0,-1 1-1 0 0,1 0 1 0 0,0 0-1 0 0,0-1 1 0 0,0 1 0 0 0,-1 0-1 0 0,1 0 1 0 0,0 0 0 0 0,-1 0-1 0 0,1 0 1 0 0,-1 0 0 0 0,1 0-1 0 0,-1 0 1 0 0,1 0-1 0 0,-1 2 1 0 0,0 0 122 0 0,-1 1 0 0 0,1 0 0 0 0,-1-1 0 0 0,0 1 0 0 0,0-1 1 0 0,-1 1-1 0 0,1-1 0 0 0,-1 0 0 0 0,0 0 0 0 0,1 1 0 0 0,-5 3 0 0 0,-2 6 434 0 0,-5 7-120 0 0,-1 1-1 0 0,-1-2 1 0 0,-30 31-1 0 0,26-31-330 0 0,-35 38 32 0 0,-69 54-1 0 0,98-91-98 0 0,-29 18 0 0 0,43-31 76 0 0,-1 0 0 0 0,0-2 1 0 0,1 1-1 0 0,-2-1 0 0 0,-17 4 1 0 0,27-8-56 0 0,0-1 0 0 0,1 0 0 0 0,-1 1 0 0 0,0-1 0 0 0,1 0 0 0 0,-1-1-1 0 0,0 1 1 0 0,1 0 0 0 0,-6-2 0 0 0,8 2-42 0 0,-1 0 0 0 0,1 0 0 0 0,-1-1 0 0 0,0 1 0 0 0,1 0 0 0 0,-1 0 0 0 0,1-1 0 0 0,-1 1 0 0 0,1-1 0 0 0,-1 1-1 0 0,1 0 1 0 0,-1-1 0 0 0,1 1 0 0 0,-1-1 0 0 0,1 1 0 0 0,0-1 0 0 0,-1 1 0 0 0,1-1 0 0 0,0 1 0 0 0,-1-1 0 0 0,1 0-1 0 0,0 1 1 0 0,0-1 0 0 0,0 1 0 0 0,-1-1 0 0 0,1 0 0 0 0,0 1 0 0 0,0-1 0 0 0,0 0 0 0 0,0 1 0 0 0,0-1 0 0 0,0 0-1 0 0,0 1 1 0 0,0-1 0 0 0,0 1 0 0 0,1-1 0 0 0,-1 0 0 0 0,0 1 0 0 0,0-1 0 0 0,0 1 0 0 0,1-1 0 0 0,-1 0 0 0 0,0 1-1 0 0,1-1 1 0 0,38-80 573 0 0,47-86-209 0 0,-81 158-366 0 0,0-1 1 0 0,0 1-1 0 0,0-1 1 0 0,5-19-1 0 0,-11 25-34 0 0,-4 9-14 0 0,-5 9-11 0 0,5 0 3 0 0,0 0 0 0 0,1 0 0 0 0,1 0 0 0 0,0 1 0 0 0,1-1 0 0 0,0 1 0 0 0,1 22 0 0 0,12 106 42 0 0,-4-82 28 0 0,-4-38 207 0 0,9 33 0 0 0,-16-86 1511 0 0,4 19-1455 0 0,-1 0 1 0 0,-4-15 0 0 0,-5-7-224 0 0,-1 1 1 0 0,-1 1-1 0 0,-2 0 1 0 0,-2 0-1 0 0,0 1 1 0 0,-2 1-1 0 0,-2 1 1 0 0,-44-51-1 0 0,59 74-78 0 0,1-1 0 0 0,-1 2 0 0 0,1-1-1 0 0,-1 0 1 0 0,0 1-1 0 0,0 0 1 0 0,-1 0 0 0 0,-7-4-1 0 0,12 8-1 0 0,1 0 0 0 0,-1-1-1 0 0,0 1 1 0 0,1 0 0 0 0,-1 0 0 0 0,0 0-1 0 0,1 0 1 0 0,-1 0 0 0 0,0 0 0 0 0,1 0-1 0 0,-1 1 1 0 0,0-1 0 0 0,0 0 0 0 0,1 0-1 0 0,-1 0 1 0 0,1 1 0 0 0,-1-1-1 0 0,0 0 1 0 0,1 1 0 0 0,-1-1 0 0 0,1 1-1 0 0,-1-1 1 0 0,0 0 0 0 0,1 1 0 0 0,-1-1-1 0 0,1 1 1 0 0,0 0 0 0 0,-1-1 0 0 0,1 1-1 0 0,-1-1 1 0 0,1 1 0 0 0,0 0-1 0 0,-1-1 1 0 0,1 1 0 0 0,0-1 0 0 0,0 1-1 0 0,0 0 1 0 0,-1 1 0 0 0,0 1-12 0 0,0 1 1 0 0,0 0-1 0 0,0 0 1 0 0,1 0-1 0 0,-1 5 1 0 0,1-1 2 0 0,1 0 0 0 0,1 1 0 0 0,-1-1 0 0 0,1 0 0 0 0,1 0 0 0 0,-1 0 0 0 0,1-1 0 0 0,1 1 0 0 0,-1-1 0 0 0,1 1 0 0 0,1-1 0 0 0,-1-1 0 0 0,1 1 1 0 0,8 8-1 0 0,9 8 29 0 0,1 0 0 0 0,35 25 0 0 0,-37-31 36 0 0,5 2 126 0 0,31 18 1 0 0,-39-27-109 0 0,0 2-1 0 0,-1 0 1 0 0,0 0 0 0 0,-1 2 0 0 0,17 17 0 0 0,-30-26-107 0 0,1 0 1 0 0,-1-1-1 0 0,0 1 1 0 0,0 1-1 0 0,-1-1 1 0 0,1 0-1 0 0,-1 1 0 0 0,-1-1 1 0 0,1 1-1 0 0,-1 0 1 0 0,0-1-1 0 0,0 1 1 0 0,0 0-1 0 0,-1 0 1 0 0,0 0-1 0 0,0 0 0 0 0,-1 8 1 0 0,-5 22-776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13.857"/>
    </inkml:context>
    <inkml:brush xml:id="br0">
      <inkml:brushProperty name="width" value="0.1" units="cm"/>
      <inkml:brushProperty name="height" value="0.1" units="cm"/>
      <inkml:brushProperty name="color" value="#66CC00"/>
    </inkml:brush>
  </inkml:definitions>
  <inkml:trace contextRef="#ctx0" brushRef="#br0">484 196 3767 0 0,'0'-1'34'0'0,"0"0"0"0"0,0 0-1 0 0,0 0 1 0 0,0 0 0 0 0,-1 1-1 0 0,1-1 1 0 0,0 0 0 0 0,0 0-1 0 0,-1 0 1 0 0,1 0 0 0 0,0 1-1 0 0,-1-1 1 0 0,1 0-1 0 0,-1 1 1 0 0,1-1 0 0 0,-1 0-1 0 0,0 1 1 0 0,1-1 0 0 0,-1 0-1 0 0,1 1 1 0 0,-1-1 0 0 0,0 1-1 0 0,0-1 1 0 0,1 1 0 0 0,-1 0-1 0 0,0-1 1 0 0,0 1 0 0 0,1 0-1 0 0,-1-1 1 0 0,0 1-1 0 0,0 0 1 0 0,0 0 0 0 0,0 0-1 0 0,0 0 1 0 0,1 0 0 0 0,-1 0-1 0 0,0 0 1 0 0,0 0 0 0 0,0 0-1 0 0,0 0 1 0 0,-1 1 0 0 0,-2-1 199 0 0,0 1 0 0 0,0 0 1 0 0,0 0-1 0 0,1 0 0 0 0,-1 0 1 0 0,0 1-1 0 0,-4 2 0 0 0,-111 85 2120 0 0,100-74-2206 0 0,-10 5-42 0 0,-2 0 0 0 0,0-3 0 0 0,-2 0 0 0 0,-35 12-1 0 0,58-24-50 0 0,1-1 62 0 0,0 0 1 0 0,-1 0-1 0 0,1-1 0 0 0,-1-1 1 0 0,0 1-1 0 0,-10 0 0 0 0,20-3-110 0 0,-1 0 0 0 0,1 0-1 0 0,0 0 1 0 0,-1-1 0 0 0,1 1 0 0 0,0 0-1 0 0,-1 0 1 0 0,1 0 0 0 0,0-1 0 0 0,0 1-1 0 0,-1 0 1 0 0,1-1 0 0 0,0 1-1 0 0,0 0 1 0 0,0 0 0 0 0,-1-1 0 0 0,1 1-1 0 0,0 0 1 0 0,0-1 0 0 0,0 1-1 0 0,0 0 1 0 0,0-1 0 0 0,0 1 0 0 0,0 0-1 0 0,0-1 1 0 0,0 1 0 0 0,0-1-1 0 0,0 1 1 0 0,0 0 0 0 0,0-1 0 0 0,0 1-1 0 0,0 0 1 0 0,0-1 0 0 0,0 1-1 0 0,0 0 1 0 0,0-1 0 0 0,0 1 0 0 0,0 0-1 0 0,1-1 1 0 0,-1 1 0 0 0,5-15 107 0 0,13-24-26 0 0,-2-1-1 0 0,-2 0 1 0 0,-2-1-1 0 0,8-45 0 0 0,-16 57-79 0 0,-3 16 1 0 0,1 0 0 0 0,0 0 1 0 0,1 0-1 0 0,1 0 0 0 0,0 0 0 0 0,10-21 0 0 0,-14 33-9 0 0,0 1-1 0 0,1-1 1 0 0,-1 0-1 0 0,0 1 1 0 0,1-1-1 0 0,-1 1 1 0 0,1 0-1 0 0,-1-1 1 0 0,0 1-1 0 0,1-1 1 0 0,-1 1-1 0 0,1-1 1 0 0,-1 1-1 0 0,1 0 1 0 0,0 0-1 0 0,-1-1 1 0 0,1 1-1 0 0,-1 0 1 0 0,1 0-1 0 0,-1-1 1 0 0,1 1-1 0 0,0 0 1 0 0,-1 0-1 0 0,1 0 1 0 0,0 0-1 0 0,-1 0 1 0 0,1 0-1 0 0,-1 0 1 0 0,1 0-1 0 0,0 0 1 0 0,-1 0-1 0 0,1 1 1 0 0,-1-1-1 0 0,1 0 1 0 0,0 0-1 0 0,-1 0 1 0 0,1 1-1 0 0,-1-1 1 0 0,1 0-1 0 0,-1 1 1 0 0,1-1-1 0 0,-1 0 1 0 0,1 1-1 0 0,-1-1 1 0 0,1 1-1 0 0,-1-1 1 0 0,0 1-1 0 0,1-1 1 0 0,-1 1-1 0 0,1 0 1 0 0,3 5-28 0 0,0-1 0 0 0,0 1 1 0 0,4 9-1 0 0,-6-11 15 0 0,109 172 187 0 0,-92-151 66 0 0,2-1 0 0 0,44 41 0 0 0,15 15 348 0 0,-48-35-20 0 0,-35-49-347 0 0,1 1 0 0 0,0-1 0 0 0,0 0 0 0 0,0 1-1 0 0,1-1 1 0 0,-3-7 0 0 0,-2-6-96 0 0,-14-29 1 0 0,12 26-104 0 0,-1 0 0 0 0,0 1-1 0 0,-2 0 1 0 0,-12-18 0 0 0,17 29-62 0 0,-28-41-289 0 0,31 45 271 0 0,1 0-1 0 0,0-1 1 0 0,0 1 0 0 0,0-1-1 0 0,0 1 1 0 0,1-1-1 0 0,0 0 1 0 0,0 0-1 0 0,0-8 1 0 0,0 48-217 0 0,0-17 262 0 0,0-1 0 0 0,2 0 0 0 0,0 0 0 0 0,5 23 0 0 0,-4-29 167 0 0,0 0 0 0 0,-1-1 0 0 0,0 1 0 0 0,-1 0 0 0 0,0 0 0 0 0,-1 0 0 0 0,0 0 0 0 0,-1 0 0 0 0,0 0 0 0 0,-1-1 0 0 0,-6 18 0 0 0,-6 8-205 0 0,-38 66-1 0 0,19-41-983 0 0,18-30 265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18.511"/>
    </inkml:context>
    <inkml:brush xml:id="br0">
      <inkml:brushProperty name="width" value="0.1" units="cm"/>
      <inkml:brushProperty name="height" value="0.1" units="cm"/>
      <inkml:brushProperty name="color" value="#66CC00"/>
    </inkml:brush>
  </inkml:definitions>
  <inkml:trace contextRef="#ctx0" brushRef="#br0">1 116 943 0 0,'4'-2'106'0'0,"1"1"-1"0"0,-1 0 0 0 0,1-1 0 0 0,-1 0 0 0 0,0 0 0 0 0,1 0 0 0 0,-1 0 1 0 0,0-1-1 0 0,0 0 0 0 0,-1 0 0 0 0,1 0 0 0 0,5-5 0 0 0,11-9 352 0 0,-4 6 63 0 0,0 0 341 0 0,22-13 1 0 0,-32 21-751 0 0,1 0 1 0 0,-1 1-1 0 0,1-1 0 0 0,0 1 1 0 0,0 0-1 0 0,0 1 0 0 0,8-1 1 0 0,13 2 17 0 0,0 1 0 0 0,-1 1 0 0 0,1 2 0 0 0,51 12 0 0 0,-6 0 579 0 0,-56-13-613 0 0,4 1-40 0 0,1 0 1 0 0,-1-2-1 0 0,41 0 0 0 0,-47-4 291 0 0,1 2 0 0 0,25 2 0 0 0,-35-1-258 0 0,0 0 0 0 0,-1 0 0 0 0,1 1 0 0 0,-1-1 0 0 0,0 1 0 0 0,0 1 0 0 0,1-1 0 0 0,-1 1-1 0 0,-1 0 1 0 0,9 5 0 0 0,-10-5-76 0 0,1 0-1 0 0,0-1 1 0 0,0 1-1 0 0,-1-1 1 0 0,2 0-1 0 0,-1 0 1 0 0,0 0 0 0 0,0-1-1 0 0,1 0 1 0 0,-1 0-1 0 0,0 0 1 0 0,8 1-1 0 0,-5-2 44 0 0,0 0-1 0 0,0-1 1 0 0,1 0 0 0 0,-1 0-1 0 0,0-1 1 0 0,0 0-1 0 0,9-3 1 0 0,-5 0 96 0 0,2 1-1 0 0,-1 1 1 0 0,0 0-1 0 0,1 1 1 0 0,-1 0-1 0 0,1 1 1 0 0,0 0-1 0 0,25 2 1 0 0,-28 0-139 0 0,2 1 15 0 0,0-1 1 0 0,0-1-1 0 0,0 0 1 0 0,17-2-1 0 0,-9 4 470 0 0,-19-2-475 0 0,0 0 1 0 0,0 1-1 0 0,0-1 0 0 0,0 0 0 0 0,0 0 1 0 0,0 0-1 0 0,0 0 0 0 0,0 1 0 0 0,0-2 1 0 0,0 1-1 0 0,0 0 0 0 0,0 0 1 0 0,0 0-1 0 0,0 0 0 0 0,2-1 0 0 0,-2 1-19 0 0,-1 0 0 0 0,1-1 0 0 0,0 1 0 0 0,0 0 1 0 0,0 0-1 0 0,0 1 0 0 0,0-1 0 0 0,-1 0 0 0 0,1 0 0 0 0,0 0 0 0 0,0 1 0 0 0,0-1 0 0 0,0 0 0 0 0,-1 1 0 0 0,1-1 0 0 0,0 0 0 0 0,0 1 0 0 0,-1-1 0 0 0,1 1 0 0 0,0 0 0 0 0,0 0 0 0 0,0 0 1 0 0,0-1-1 0 0,0 1 1 0 0,-1 0 0 0 0,1-1-1 0 0,0 1 1 0 0,0-1-1 0 0,0 1 1 0 0,0-1 0 0 0,0 0-1 0 0,0 1 1 0 0,1-1-1 0 0,-1 0 1 0 0,0 0 0 0 0,0 1-1 0 0,0-1 1 0 0,1 0-1 0 0,1 0 1 0 0,0-1 0 0 0,0 1 0 0 0,0 1 0 0 0,0-1 0 0 0,0 0-1 0 0,0 1 1 0 0,0-1 0 0 0,-1 1 0 0 0,6 2 0 0 0,17 3 21 0 0,12-5 71 0 0,6 1 224 0 0,-36-2-281 0 0,-1 1-1 0 0,0-1 1 0 0,0-1-1 0 0,8 0 0 0 0,-8 0-10 0 0,0 1-1 0 0,-1-1 1 0 0,1 1-1 0 0,0 1 1 0 0,0-1-1 0 0,8 2 0 0 0,-13-1-32 0 0,1-1 0 0 0,-1 1 0 0 0,0-1-1 0 0,1 1 1 0 0,-1 0 0 0 0,0 0-1 0 0,1 0 1 0 0,-1 0 0 0 0,0 0 0 0 0,0 0-1 0 0,0 0 1 0 0,0 0 0 0 0,0 0-1 0 0,0 0 1 0 0,0 1 0 0 0,0-1-1 0 0,0 0 1 0 0,0 1 0 0 0,-1-1 0 0 0,1 0-1 0 0,-1 1 1 0 0,1-1 0 0 0,-1 1-1 0 0,1-1 1 0 0,-1 1 0 0 0,0-1 0 0 0,0 1-1 0 0,0 2 1 0 0,0 12-146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34.027"/>
    </inkml:context>
    <inkml:brush xml:id="br0">
      <inkml:brushProperty name="width" value="0.1" units="cm"/>
      <inkml:brushProperty name="height" value="0.1" units="cm"/>
      <inkml:brushProperty name="color" value="#66CC00"/>
    </inkml:brush>
  </inkml:definitions>
  <inkml:trace contextRef="#ctx0" brushRef="#br0">7 131 1839 0 0,'-1'-1'185'0'0,"0"0"-1"0"0,1 0 0 0 0,-1-1 0 0 0,1 1 0 0 0,-1 0 0 0 0,1 0 0 0 0,-1 0 0 0 0,1-1 0 0 0,0 1 0 0 0,-1 0 0 0 0,1 0 0 0 0,0-1 0 0 0,0 1 0 0 0,0 0 0 0 0,0-1 0 0 0,0 1 0 0 0,1-2 0 0 0,5-27 1680 0 0,-3 17-329 0 0,-3 12-1396 0 0,0 0-1 0 0,1 0 0 0 0,-1 0 0 0 0,1-1 1 0 0,-1 1-1 0 0,1 0 0 0 0,-1 0 1 0 0,1 0-1 0 0,-1 0 0 0 0,1 0 0 0 0,0 0 1 0 0,1-2-1 0 0,-1 3-116 0 0,-1 0-1 0 0,0 0 1 0 0,0-1-1 0 0,1 1 1 0 0,-1 0-1 0 0,0 0 1 0 0,1 0-1 0 0,-1-1 1 0 0,1 1-1 0 0,-1 0 1 0 0,0 0 0 0 0,1 0-1 0 0,-1 0 1 0 0,0 0-1 0 0,1 0 1 0 0,-1 0-1 0 0,1 0 1 0 0,-1 0-1 0 0,0 0 1 0 0,1 0-1 0 0,-1 0 1 0 0,1 0-1 0 0,-1 0 1 0 0,0 0 0 0 0,1 0-1 0 0,-1 0 1 0 0,0 1-1 0 0,1-1 1 0 0,-1 0-1 0 0,0 0 1 0 0,1 0-1 0 0,-1 1 1 0 0,0-1-1 0 0,1 0 1 0 0,-1 0-1 0 0,0 1 1 0 0,3-1 79 0 0,-1 0-1 0 0,0 0 1 0 0,1-1 0 0 0,-1 1 0 0 0,0-1-1 0 0,0 1 1 0 0,1-1 0 0 0,1-1 0 0 0,3 0 197 0 0,8 1 69 0 0,0 0-1 0 0,0 0 1 0 0,29 4-1 0 0,-40-2-336 0 0,51-1 489 0 0,-25-1-252 0 0,-4 2-88 0 0,0 0-1 0 0,0 2 1 0 0,0 1 0 0 0,34 11 0 0 0,-41-12-77 0 0,0 0 1 0 0,1-1-1 0 0,-1-1 0 0 0,0-1 0 0 0,1 0 1 0 0,28-5-1 0 0,38-1 182 0 0,105 17-68 0 0,-157-9-155 0 0,42 7-1 0 0,5 0 11 0 0,-41-8-3 0 0,1-3 1 0 0,65-10-1 0 0,-68 7 31 0 0,81-22 156 0 0,-64 13-238 0 0,-53 13-17 0 0,42-10 43 0 0,0 2 0 0 0,68-5-1 0 0,172 14-42 0 0,-214 1 0 0 0,42 4 0 0 0,150 12 66 0 0,-196-14 20 0 0,85 1-86 0 0,-34-13 0 0 0,1 1 0 0 0,-52 6 24 0 0,29 0 16 0 0,56 17-40 0 0,-61-4 0 0 0,-53-4 0 0 0,0-1 0 0 0,60 0 0 0 0,13 0 0 0 0,-38-1 0 0 0,14 1 47 0 0,41 1 53 0 0,-59-5 26 0 0,23 0 21 0 0,-75-3-145 0 0,34 0 54 0 0,-45 1-55 0 0,-1 1-1 0 0,1-1 0 0 0,-1 1 0 0 0,0 0 0 0 0,1 0 1 0 0,-1 0-1 0 0,0 1 0 0 0,6 2 0 0 0,-9-3-90 0 0,1 0-1 0 0,-1 0 0 0 0,0 0 1 0 0,0 0-1 0 0,0 0 0 0 0,0 0 1 0 0,0 0-1 0 0,0 0 0 0 0,0 0 1 0 0,0 0-1 0 0,-1 0 0 0 0,1 1 1 0 0,0-1-1 0 0,0 2 0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36.872"/>
    </inkml:context>
    <inkml:brush xml:id="br0">
      <inkml:brushProperty name="width" value="0.1" units="cm"/>
      <inkml:brushProperty name="height" value="0.1" units="cm"/>
      <inkml:brushProperty name="color" value="#66CC00"/>
    </inkml:brush>
  </inkml:definitions>
  <inkml:trace contextRef="#ctx0" brushRef="#br0">124 0 3511 0 0,'-12'4'453'0'0,"1"1"0"0"0,0 1 0 0 0,-1-1 0 0 0,2 2 0 0 0,-1-1 0 0 0,-17 16 0 0 0,19-16-248 0 0,8-4-94 0 0,-1-1 0 0 0,0 1 0 0 0,0 0-1 0 0,1-1 1 0 0,-1 1 0 0 0,1 0 0 0 0,0 0-1 0 0,-1 0 1 0 0,1 0 0 0 0,0 0-1 0 0,0 0 1 0 0,0 0 0 0 0,0 3 0 0 0,1-4-69 0 0,-1-1 0 0 0,1 1 0 0 0,0-1 0 0 0,0 1 0 0 0,0-1 0 0 0,0 1 0 0 0,0-1 0 0 0,0 1 0 0 0,0-1 0 0 0,0 1 0 0 0,1-1 0 0 0,-1 1 0 0 0,0-1 0 0 0,0 1 0 0 0,0-1 0 0 0,0 1 0 0 0,1-1 0 0 0,-1 1 0 0 0,0-1 1 0 0,0 0-1 0 0,1 1 0 0 0,-1-1 0 0 0,1 1 0 0 0,0 0 2 0 0,0-1 1 0 0,0 0 0 0 0,0 1 0 0 0,0-1-1 0 0,0 0 1 0 0,0 1 0 0 0,0-1 0 0 0,0 0-1 0 0,0 0 1 0 0,0 0 0 0 0,0 0 0 0 0,0 0-1 0 0,0 0 1 0 0,0 0 0 0 0,0 0 0 0 0,1-1-1 0 0,63-1 1364 0 0,-61 2-1276 0 0,0 0 0 0 0,0 0 0 0 0,0 1-1 0 0,0-1 1 0 0,1 1 0 0 0,-1 0 0 0 0,7 2-1 0 0,-7-2 8 0 0,0 0 0 0 0,0 0 0 0 0,1 0 0 0 0,-1 0 0 0 0,0-1 0 0 0,1 1 0 0 0,5-1 0 0 0,56-6 975 0 0,-63 6-1071 0 0,-1 1 0 0 0,1-1 0 0 0,-1 1 0 0 0,1 0 0 0 0,-1 0 0 0 0,0 0 0 0 0,3 1 0 0 0,7 4 11 0 0,-4-4 4 0 0,1 0 0 0 0,17 1-1 0 0,-13-1 30 0 0,-4-2 13 0 0,0 0 1 0 0,0 0 0 0 0,1-1-1 0 0,15-3 1 0 0,-17 3-20 0 0,0-1 0 0 0,1 1 0 0 0,-1 1-1 0 0,0 0 1 0 0,1 0 0 0 0,12 2 0 0 0,0 1-5 0 0,0 0-1 0 0,1 0 1 0 0,-1-2 0 0 0,0-1 0 0 0,42-5 0 0 0,45-4 348 0 0,-96 9-410 0 0,0 0 0 0 0,18 2 0 0 0,-19 0-6 0 0,0-2 0 0 0,0 1 0 0 0,18-2 0 0 0,157-37 339 0 0,-151 31-224 0 0,1 1 0 0 0,54-2 0 0 0,-49 6-127 0 0,72 1 2 0 0,-59 1 58 0 0,94 5-46 0 0,-34-8-10 0 0,-70 3 7 0 0,-5-1 15 0 0,1 2 1 0 0,44 7 0 0 0,76 13 30 0 0,-130-19-39 0 0,0-1-1 0 0,0-2 0 0 0,41-5 1 0 0,112-15 132 0 0,-145 16-132 0 0,4-2 50 0 0,49-12 0 0 0,-71 14-43 0 0,1 1 1 0 0,-1 2 0 0 0,1 0 0 0 0,-1 1-1 0 0,42 3 1 0 0,-2 4-3 0 0,72 3 26 0 0,-6 1-45 0 0,-46-1 0 0 0,124 0 0 0 0,-105-5-1010 0 0,-53-3 1527 0 0,58 9 0 0 0,-66-6-517 0 0,-29-3 0 0 0,-1-1 0 0 0,1 2 0 0 0,0-1 0 0 0,-1 1 0 0 0,1 0 0 0 0,-1 1 0 0 0,1 0 0 0 0,-1 0 0 0 0,8 5 0 0 0,-10-4 0 0 0,0 0 0 0 0,1-1 0 0 0,-1 0 0 0 0,1 0 0 0 0,-1-1 0 0 0,1 0 0 0 0,0 0 0 0 0,0 0 0 0 0,0-1 0 0 0,0 0 0 0 0,0 0 0 0 0,9-1 0 0 0,-4 1 0 0 0,0 1 0 0 0,0 0 0 0 0,0 0 0 0 0,0 1 0 0 0,12 5 0 0 0,-10-3 0 0 0,0-1 0 0 0,29 4 0 0 0,-23-6-2 0 0,7 1 35 0 0,48-2 0 0 0,-49-1-33 0 0,-1 1 0 0 0,46 8 0 0 0,-52-6 0 0 0,167 28 0 0 0,-150-25 0 0 0,0-3 0 0 0,0-1 0 0 0,0-1 0 0 0,0-2 0 0 0,36-6 0 0 0,-6 0 0 0 0,68 3 0 0 0,-112 6 0 0 0,0 0 0 0 0,42 11 0 0 0,-38-7 0 0 0,25 1 168 0 0,-4-1-1224 0 0,-17 3-4072 0 0,-13-4-512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01.684"/>
    </inkml:context>
    <inkml:brush xml:id="br0">
      <inkml:brushProperty name="width" value="0.1" units="cm"/>
      <inkml:brushProperty name="height" value="0.1" units="cm"/>
      <inkml:brushProperty name="color" value="#E71224"/>
    </inkml:brush>
  </inkml:definitions>
  <inkml:trace contextRef="#ctx0" brushRef="#br0">1668 269 2415 0 0,'0'-4'-83'0'0,"0"-1"0"0"0,0 1-1 0 0,-1 0 1 0 0,1 0-1 0 0,-1 0 1 0 0,0 0-1 0 0,-1 0 1 0 0,1 0-1 0 0,-1 0 1 0 0,1 0 0 0 0,-1 1-1 0 0,0-1 1 0 0,0 1-1 0 0,-6-7 1 0 0,6 8 196 0 0,0 0 0 0 0,0 0 0 0 0,0 0 1 0 0,-1 0-1 0 0,1 1 0 0 0,-1-1 0 0 0,1 1 0 0 0,-1-1 1 0 0,0 1-1 0 0,0 0 0 0 0,1 0 0 0 0,-1 0 0 0 0,0 1 1 0 0,0-1-1 0 0,0 1 0 0 0,0-1 0 0 0,0 1 0 0 0,0 0 1 0 0,0 0-1 0 0,0 0 0 0 0,-3 1 0 0 0,5-1-2 0 0,0 0 0 0 0,1 1 0 0 0,-1-1 1 0 0,0 0-1 0 0,0 0 0 0 0,0 0 0 0 0,0 0 0 0 0,0-1 0 0 0,1 1 0 0 0,-1 0 0 0 0,0 0 0 0 0,0 0 1 0 0,0-1-1 0 0,0 1 0 0 0,1 0 0 0 0,-1-1 0 0 0,0 1 0 0 0,0-1 0 0 0,1 1 0 0 0,-1-1 0 0 0,0 1 1 0 0,0-2-1 0 0,-9-18 1414 0 0,9 16-1174 0 0,-1-1 0 0 0,0 1-1 0 0,0 0 1 0 0,0 0 0 0 0,-3-4-1 0 0,4 7-307 0 0,-1 0 0 0 0,1 0 0 0 0,0 0 0 0 0,0 0 0 0 0,-1 0 0 0 0,1 0 0 0 0,-1 0 0 0 0,1 1 0 0 0,-1-1 0 0 0,1 1 0 0 0,-1-1 0 0 0,1 1 0 0 0,-1-1-1 0 0,1 1 1 0 0,-1 0 0 0 0,-2 0 0 0 0,-32 1-19 0 0,19-1 93 0 0,3-1 58 0 0,-1-1 0 0 0,1 0 0 0 0,0-1 1 0 0,-1-1-1 0 0,1 0 0 0 0,-25-12 0 0 0,25 10 1 0 0,-2 0 0 0 0,1 1 0 0 0,0 0 0 0 0,-1 1-1 0 0,-24-2 1 0 0,5 5-75 0 0,-43 6 0 0 0,48-2-7 0 0,-1-2-1 0 0,-34-2 1 0 0,64 1-86 0 0,-200-23 1325 0 0,24 5-189 0 0,63 10-658 0 0,38 5-265 0 0,-89-5 111 0 0,131 9-616 0 0,0 1 0 0 0,-62 12 0 0 0,54-4-693 0 0,3 3-57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1:53.527"/>
    </inkml:context>
    <inkml:brush xml:id="br0">
      <inkml:brushProperty name="width" value="0.1" units="cm"/>
      <inkml:brushProperty name="height" value="0.1" units="cm"/>
      <inkml:brushProperty name="color" value="#66CC00"/>
    </inkml:brush>
  </inkml:definitions>
  <inkml:trace contextRef="#ctx0" brushRef="#br0">1 142 2815 0 0,'0'-1'8'0'0,"1"0"0"0"0,0 1 0 0 0,0-1 0 0 0,0 0 0 0 0,-1 0-1 0 0,1 0 1 0 0,0 1 0 0 0,0-1 0 0 0,0 1 0 0 0,0-1-1 0 0,0 1 1 0 0,0-1 0 0 0,0 1 0 0 0,1-1 0 0 0,-1 1 0 0 0,0 0-1 0 0,0 0 1 0 0,0-1 0 0 0,0 1 0 0 0,0 0 0 0 0,2 0-1 0 0,28 0 101 0 0,-12 2-105 0 0,-9-1 11 0 0,0 0 0 0 0,0 0 0 0 0,0-1 0 0 0,0 0 0 0 0,0-1 0 0 0,0 0 0 0 0,1-1 0 0 0,15-4-1 0 0,14-10 771 0 0,-15 6 632 0 0,42-11-1 0 0,-35 14-1089 0 0,1 2 1 0 0,0 0-1 0 0,39 2 0 0 0,-13-1 276 0 0,-41 3-335 0 0,26 3 0 0 0,-30-1-107 0 0,1-1 0 0 0,0 0 0 0 0,14-2 0 0 0,-17 1-16 0 0,0 1-1 0 0,0 0 0 0 0,0 0 1 0 0,18 4-1 0 0,22 0 92 0 0,-16 0-99 0 0,-29-3-109 0 0,0 0 0 0 0,0-1 0 0 0,0 0 0 0 0,0 0 0 0 0,-1 0 1 0 0,10-2-1 0 0,-1 0 114 0 0,-1 0 1 0 0,1 1 0 0 0,26 2 0 0 0,-22 0 60 0 0,33-3-1 0 0,42-4 204 0 0,-6 0-42 0 0,151-15 181 0 0,-205 19-456 0 0,-13 2-28 0 0,25-4 0 0 0,57-4 4 0 0,31-2 96 0 0,-75 8-101 0 0,19 1 115 0 0,111 12-1 0 0,-76-2-83 0 0,-33-9-36 0 0,37-3 180 0 0,-90 3-198 0 0,0 1 0 0 0,0 2 0 0 0,53 11 0 0 0,-62-10-22 0 0,1-1 0 0 0,36 1 0 0 0,7 0 8 0 0,2 7 12 0 0,-35-5 8 0 0,-1-2 0 0 0,1-1 1 0 0,56 0-1 0 0,19-7 287 0 0,-69 3-308 0 0,1 1 14 0 0,1 1-1 0 0,35 5 0 0 0,27 3 49 0 0,-1 0 16 0 0,-45-4-39 0 0,9 2 37 0 0,-8-1-40 0 0,-38-6-53 0 0,25 6-1 0 0,-9-2 39 0 0,-1-2 0 0 0,1 0-1 0 0,0-2 1 0 0,45-6 0 0 0,-43 4-6 0 0,-13-1 29 0 0,37-9-1 0 0,-38 7 977 0 0,41-5 0 0 0,6 8-732 0 0,45-5-2269 0 0,-83 4 2003 0 0,-1 1 0 0 0,56 5-1 0 0,46 12-42 0 0,-120-14 0 0 0,0 1 0 0 0,0-1 0 0 0,0 2 0 0 0,-1-1 0 0 0,10 5 0 0 0,-10-4 0 0 0,-1-1 0 0 0,1 0 0 0 0,0 0 0 0 0,-1 0 0 0 0,1-1 0 0 0,0-1 0 0 0,0 0 0 0 0,10-1 0 0 0,-4 1 0 0 0,25 3 0 0 0,-12 0 3 0 0,-11-1 21 0 0,0 1 1 0 0,21 6-1 0 0,-26-5-22 0 0,1-1-1 0 0,1 0 0 0 0,-1 0 1 0 0,0-1-1 0 0,1-1 0 0 0,-1 0 1 0 0,1-1-1 0 0,26-3 0 0 0,16-3 111 0 0,-26 3 48 0 0,41-10 0 0 0,-63 12-120 0 0,-4-1-17 0 0,1 0-1 0 0,0 1 1 0 0,0 0-1 0 0,0 0 1 0 0,0 1 0 0 0,0-1-1 0 0,0 1 1 0 0,0 0-1 0 0,0 1 1 0 0,7 0-1 0 0,-11-1-24 0 0,-1 1-1 0 0,1-1 1 0 0,-1 0 0 0 0,0 1-1 0 0,1-1 1 0 0,-1 1-1 0 0,1-1 1 0 0,-1 1-1 0 0,0-1 1 0 0,1 1 0 0 0,-1-1-1 0 0,0 1 1 0 0,1-1-1 0 0,-1 1 1 0 0,0-1 0 0 0,0 1-1 0 0,0-1 1 0 0,1 1-1 0 0,-1 0 1 0 0,0-1-1 0 0,0 1 1 0 0,0-1 0 0 0,0 1-1 0 0,0 0 1 0 0,0-1-1 0 0,0 1 1 0 0,0-1 0 0 0,0 1-1 0 0,-1 0 1 0 0,1-1-1 0 0,0 1 1 0 0,0-1-1 0 0,0 1 1 0 0,-1-1 0 0 0,1 1-1 0 0,0 0 1 0 0,-1-1-1 0 0,1 1 1 0 0,-1 0 0 0 0,-15 23-357 0 0,15-23 317 0 0,-35 42-2123 0 0,16-20 875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2:04.942"/>
    </inkml:context>
    <inkml:brush xml:id="br0">
      <inkml:brushProperty name="width" value="0.1" units="cm"/>
      <inkml:brushProperty name="height" value="0.1" units="cm"/>
      <inkml:brushProperty name="color" value="#66CC00"/>
    </inkml:brush>
  </inkml:definitions>
  <inkml:trace contextRef="#ctx0" brushRef="#br0">1 0 455 0 0,'1'1'70'0'0,"0"0"0"0"0,0-1 0 0 0,1 1 0 0 0,-1 0-1 0 0,0 0 1 0 0,0 0 0 0 0,0 0 0 0 0,0 0-1 0 0,0 0 1 0 0,0 0 0 0 0,-1 0 0 0 0,1 0-1 0 0,0 0 1 0 0,-1 0 0 0 0,1 0 0 0 0,0 1-1 0 0,0 0 1 0 0,6 9 978 0 0,-3 1-71 0 0,-4-11-932 0 0,0 0-1 0 0,0-1 1 0 0,0 1 0 0 0,0-1-1 0 0,0 1 1 0 0,0 0-1 0 0,0-1 1 0 0,0 1-1 0 0,0-1 1 0 0,1 1 0 0 0,-1 0-1 0 0,0-1 1 0 0,0 1-1 0 0,1-1 1 0 0,-1 1 0 0 0,0-1-1 0 0,1 1 1 0 0,-1-1-1 0 0,1 1 1 0 0,-1-1-1 0 0,1 1 1 0 0,-1-1 0 0 0,1 0-1 0 0,-1 1 1 0 0,1-1-1 0 0,1 1 68 0 0,1 0-1 0 0,-1 1 0 0 0,0-1 0 0 0,-1 0 0 0 0,1 1 0 0 0,0-1 0 0 0,3 4 0 0 0,-3-3-44 0 0,0 0 0 0 0,0-1 0 0 0,0 1 0 0 0,0 0 0 0 0,0-1 0 0 0,1 1 0 0 0,2 0-1 0 0,29 16 763 0 0,-29-14-690 0 0,1-1 0 0 0,0 1 0 0 0,-1-2 0 0 0,1 1 0 0 0,0-1 0 0 0,8 3 0 0 0,153 26 1379 0 0,-140-25-1439 0 0,1-2 0 0 0,0 0 0 0 0,0-2 0 0 0,54-3 0 0 0,-34-3 293 0 0,0 3 0 0 0,72 6 0 0 0,-23-3-235 0 0,-18 0-126 0 0,-66-2-8 0 0,29 3 190 0 0,78 14 0 0 0,-96-12-164 0 0,0-1 0 0 0,1-1-1 0 0,0-2 1 0 0,45-2 0 0 0,-14-5 198 0 0,56-12 1 0 0,120-20 347 0 0,-68 25-445 0 0,-132 12-122 0 0,101 5 79 0 0,-84-1-56 0 0,-12-1-6 0 0,0-1-1 0 0,47-6 1 0 0,-20-1 7 0 0,1 3 0 0 0,-1 3 0 0 0,91 12 0 0 0,51 2 52 0 0,-77-9 34 0 0,-77-1-42 0 0,0-3 1 0 0,66-6 0 0 0,-68 2 1 0 0,88 4 0 0 0,-46 1-26 0 0,-51-2-55 0 0,15 1 44 0 0,1-2-1 0 0,94-16 0 0 0,-124 12-2 0 0,48-2 1 0 0,-62 6-30 0 0,0 1-1 0 0,-1 1 1 0 0,1 0 0 0 0,0 1 0 0 0,-1 1 0 0 0,13 3-1 0 0,-2 0-8 0 0,34 6 0 0 0,11 2 0 0 0,-30-4 15 0 0,0-2 0 0 0,1-1 0 0 0,-1-2 0 0 0,54 0 0 0 0,162-3 166 0 0,-227-3-157 0 0,30-6 0 0 0,-38 4-8 0 0,0 1 0 0 0,0 1 0 0 0,1 0 0 0 0,22 3 0 0 0,5 2-16 0 0,-29-3 0 0 0,0 0 0 0 0,23 6 0 0 0,-18-3 19 0 0,0 0 0 0 0,1-2 0 0 0,44-1 0 0 0,-47-1-31 0 0,141 9 76 0 0,-22-20-64 0 0,-125 10 0 0 0,-1-1 23 0 0,161-12 18 0 0,-114 14-19 0 0,0-2-1 0 0,94-16 0 0 0,-19 0-21 0 0,-34 5 0 0 0,16 0 0 0 0,-116 13-9 0 0,1-1 0 0 0,-1 1 0 0 0,0 0 0 0 0,1 0 0 0 0,-1 0 0 0 0,0 0-1 0 0,1 0 1 0 0,-1 1 0 0 0,0-1 0 0 0,0 1 0 0 0,1-1 0 0 0,-1 1 0 0 0,0 0 0 0 0,0 0-1 0 0,0 0 1 0 0,0 0 0 0 0,0 0 0 0 0,0 1 0 0 0,0-1 0 0 0,0 0 0 0 0,0 1 0 0 0,-1 0-1 0 0,1-1 1 0 0,-1 1 0 0 0,1 0 0 0 0,-1 0 0 0 0,0 0 0 0 0,1 0 0 0 0,-1 0 0 0 0,0 0-1 0 0,0 0 1 0 0,0 0 0 0 0,-1 0 0 0 0,1 0 0 0 0,0 1 0 0 0,-1-1 0 0 0,1 4 0 0 0,-1 6-213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7:44.197"/>
    </inkml:context>
    <inkml:brush xml:id="br0">
      <inkml:brushProperty name="width" value="0.1" units="cm"/>
      <inkml:brushProperty name="height" value="0.1" units="cm"/>
      <inkml:brushProperty name="color" value="#66CC00"/>
    </inkml:brush>
  </inkml:definitions>
  <inkml:trace contextRef="#ctx0" brushRef="#br0">1 78 1375 0 0,'0'-1'36'0'0,"0"0"-1"0"0,0 0 0 0 0,0 1 0 0 0,0-1 0 0 0,0 0 0 0 0,0 0 0 0 0,0 0 0 0 0,1 0 0 0 0,-1 0 1 0 0,0 1-1 0 0,1-1 0 0 0,-1 0 0 0 0,0 0 0 0 0,1 1 0 0 0,-1-1 0 0 0,1 0 0 0 0,-1 0 0 0 0,1 1 1 0 0,0-1-1 0 0,-1 1 0 0 0,1-1 0 0 0,0 1 0 0 0,-1-1 0 0 0,1 1 0 0 0,0-1 0 0 0,0 1 0 0 0,-1-1 0 0 0,1 1 1 0 0,2-1-1 0 0,11-8 375 0 0,-13 6 38 0 0,1 0-1 0 0,-1-1 1 0 0,0 1-1 0 0,0 0 1 0 0,0-1-1 0 0,0 1 0 0 0,-1 0 1 0 0,1-5-1 0 0,1-6 952 0 0,1 21-867 0 0,1-1 1 0 0,-1 0-1 0 0,1 0 1 0 0,5 6-1 0 0,2 3-90 0 0,-9-14-281 0 0,-1 0 1 0 0,1 1 0 0 0,0-1 0 0 0,0 0-1 0 0,1 0 1 0 0,-1 0 0 0 0,0 0 0 0 0,0-1-1 0 0,3 1 1 0 0,11 5 734 0 0,-8-1-754 0 0,1 0 0 0 0,-1-1 0 0 0,1 0 1 0 0,0 0-1 0 0,0-1 0 0 0,1-1 0 0 0,-1 1 0 0 0,0-2 1 0 0,1 1-1 0 0,15 0 0 0 0,17-2 240 0 0,48-1 52 0 0,67-20 7 0 0,-5 1 7 0 0,115 3-69 0 0,-149 5-170 0 0,-75 6 169 0 0,48 0 0 0 0,-89 6-363 0 0,32-2 341 0 0,-31 2-331 0 0,-1 0 0 0 0,1 0 0 0 0,-1-1 0 0 0,0 0 1 0 0,0 1-1 0 0,1-1 0 0 0,-1 0 0 0 0,0 0 0 0 0,0 0 0 0 0,0 0 0 0 0,4-3 0 0 0,-30 12-990 0 0,11-4-159 0 0,0 1-75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7:44.846"/>
    </inkml:context>
    <inkml:brush xml:id="br0">
      <inkml:brushProperty name="width" value="0.1" units="cm"/>
      <inkml:brushProperty name="height" value="0.1" units="cm"/>
      <inkml:brushProperty name="color" value="#66CC00"/>
    </inkml:brush>
  </inkml:definitions>
  <inkml:trace contextRef="#ctx0" brushRef="#br0">71 45 4607 0 0,'-3'-4'283'0'0,"0"1"0"0"0,0-1 0 0 0,0 1 0 0 0,-1-1-1 0 0,0 1 1 0 0,1 0 0 0 0,-1 1 0 0 0,0-1 0 0 0,-8-3-1 0 0,7 3 103 0 0,-9-3 55 0 0,14 6-427 0 0,0 0-1 0 0,0 0 0 0 0,0 0 1 0 0,-1 0-1 0 0,1 0 0 0 0,0-1 1 0 0,0 1-1 0 0,-1 0 0 0 0,1 0 1 0 0,0 0-1 0 0,-1 0 0 0 0,1 0 1 0 0,0 0-1 0 0,0 0 0 0 0,-1 0 1 0 0,1 0-1 0 0,0 0 0 0 0,0 0 1 0 0,-1 0-1 0 0,1 0 0 0 0,0 0 1 0 0,-1 0-1 0 0,1 1 0 0 0,0-1 1 0 0,0 0-1 0 0,-1 0 0 0 0,1 0 1 0 0,0 0-1 0 0,0 0 0 0 0,0 1 1 0 0,-1-1-1 0 0,1 0 0 0 0,3 2 81 0 0,0-1-1 0 0,0 0 0 0 0,1 0 0 0 0,-1 0 0 0 0,0 0 1 0 0,6 0-1 0 0,25 0 1355 0 0,61-5 1 0 0,-7 0-290 0 0,34 7-33 0 0,164 25-1 0 0,-22 0-205 0 0,-220-27-787 0 0,1-2 1 0 0,-1-2-1 0 0,48-9 0 0 0,-61 11 9 0 0,-25 1-465 0 0,1 0 1 0 0,-1 0 0 0 0,1-1 0 0 0,12-3-1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7:45.988"/>
    </inkml:context>
    <inkml:brush xml:id="br0">
      <inkml:brushProperty name="width" value="0.1" units="cm"/>
      <inkml:brushProperty name="height" value="0.1" units="cm"/>
      <inkml:brushProperty name="color" value="#66CC00"/>
    </inkml:brush>
  </inkml:definitions>
  <inkml:trace contextRef="#ctx0" brushRef="#br0">290 6 4231 0 0,'-106'8'722'0'0,"61"7"222"0"0,-78 14-463 0 0,117-29-504 0 0,-3 2 327 0 0,9 0-34 0 0,5 0 48 0 0,5 0 84 0 0,0-1 0 0 0,0 0 0 0 0,19 0 0 0 0,11 1 118 0 0,217 17 1510 0 0,1-17-954 0 0,-158-2-606 0 0,-64-1-258 0 0,0-2-1 0 0,49-10 0 0 0,69-24 232 0 0,-88 20-372 0 0,18 1-100 0 0,-48 12-3963 0 0,-23 4-343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7:46.469"/>
    </inkml:context>
    <inkml:brush xml:id="br0">
      <inkml:brushProperty name="width" value="0.1" units="cm"/>
      <inkml:brushProperty name="height" value="0.1" units="cm"/>
      <inkml:brushProperty name="color" value="#66CC00"/>
    </inkml:brush>
  </inkml:definitions>
  <inkml:trace contextRef="#ctx0" brushRef="#br0">105 190 2271 0 0,'-24'-4'118'0'0,"20"4"-46"0"0,-1-1 0 0 0,0 0 1 0 0,1 0-1 0 0,-1 0 0 0 0,1 0 1 0 0,-1-1-1 0 0,1 0 0 0 0,-1 1 1 0 0,1-2-1 0 0,0 1 0 0 0,0-1 0 0 0,-6-4 1 0 0,8 6 10 0 0,1 0 1 0 0,-1-1 0 0 0,1 1-1 0 0,0 0 1 0 0,0 0 0 0 0,0-1-1 0 0,0 1 1 0 0,0-1 0 0 0,0 1-1 0 0,0-1 1 0 0,0 1 0 0 0,0-1-1 0 0,1 0 1 0 0,-1 1 0 0 0,1-1-1 0 0,-1 0 1 0 0,1 0 0 0 0,-1 1-1 0 0,1-1 1 0 0,0 0 0 0 0,0 0-1 0 0,0 1 1 0 0,1-5 0 0 0,0 2 135 0 0,1 0 0 0 0,0 0 1 0 0,0 0-1 0 0,0 0 1 0 0,0 0-1 0 0,1 1 1 0 0,0-1-1 0 0,4-4 0 0 0,0 0 121 0 0,0 1 0 0 0,1 1 0 0 0,0-1 0 0 0,0 1 0 0 0,0 0 0 0 0,1 1 1 0 0,0 0-1 0 0,0 1 0 0 0,0 0 0 0 0,1 0 0 0 0,-1 0 0 0 0,1 2 0 0 0,0-1 0 0 0,0 1 0 0 0,12-1 0 0 0,15 0 616 0 0,1 2 1 0 0,64 6 0 0 0,-82-4-793 0 0,246 25 1510 0 0,-216-17-1628 0 0,0 1 0 0 0,-1 2-1 0 0,58 24 1 0 0,-54-13-633 0 0,-21-1-3900 0 0,-8-1-915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7:47.201"/>
    </inkml:context>
    <inkml:brush xml:id="br0">
      <inkml:brushProperty name="width" value="0.1" units="cm"/>
      <inkml:brushProperty name="height" value="0.1" units="cm"/>
      <inkml:brushProperty name="color" value="#66CC00"/>
    </inkml:brush>
  </inkml:definitions>
  <inkml:trace contextRef="#ctx0" brushRef="#br0">10 1 511 0 0,'-2'5'0'0'0,"-2"3"0"0"0,1-1 0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7:47.764"/>
    </inkml:context>
    <inkml:brush xml:id="br0">
      <inkml:brushProperty name="width" value="0.1" units="cm"/>
      <inkml:brushProperty name="height" value="0.1" units="cm"/>
      <inkml:brushProperty name="color" value="#66CC00"/>
    </inkml:brush>
  </inkml:definitions>
  <inkml:trace contextRef="#ctx0" brushRef="#br0">1 125 2759 0 0,'11'-8'331'0'0,"-10"6"23"0"0,0 1 0 0 0,0 0 0 0 0,0 0 0 0 0,0 1 0 0 0,0-1 1 0 0,0 0-1 0 0,0 0 0 0 0,1 0 0 0 0,-1 1 0 0 0,2-2 0 0 0,28-9 2355 0 0,-13 4-1952 0 0,26-6 1 0 0,74-8 406 0 0,119-5 0 0 0,-71 10-518 0 0,93 7 29 0 0,-192 10-634 0 0,29-4-2118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7:48.234"/>
    </inkml:context>
    <inkml:brush xml:id="br0">
      <inkml:brushProperty name="width" value="0.1" units="cm"/>
      <inkml:brushProperty name="height" value="0.1" units="cm"/>
      <inkml:brushProperty name="color" value="#66CC00"/>
    </inkml:brush>
  </inkml:definitions>
  <inkml:trace contextRef="#ctx0" brushRef="#br0">0 93 6703 0 0,'1'-4'127'0'0,"-1"1"-73"0"0,0 1-1 0 0,0-1 0 0 0,1 0 0 0 0,-1 0 1 0 0,1 0-1 0 0,0 0 0 0 0,2-3 0 0 0,-3 5-2 0 0,1 0 0 0 0,0 0 0 0 0,0 0 1 0 0,0 0-1 0 0,0 1 0 0 0,0-1 0 0 0,0 0 0 0 0,0 0 0 0 0,0 1 0 0 0,0-1 0 0 0,0 1 0 0 0,0-1 0 0 0,0 1 0 0 0,0-1 0 0 0,0 1 0 0 0,1 0 0 0 0,-1-1 1 0 0,0 1-1 0 0,0 0 0 0 0,3 0 0 0 0,24-1 236 0 0,-1 0 1 0 0,1 2 0 0 0,0 2 0 0 0,47 9-1 0 0,-68-10-284 0 0,1-1-1 0 0,0 0 1 0 0,0 0-1 0 0,0-1 1 0 0,0 0-1 0 0,11-2 1 0 0,-15 2 18 0 0,1-2-1 0 0,-1 1 1 0 0,0 0 0 0 0,0-1 0 0 0,0 0 0 0 0,0 0-1 0 0,0 0 1 0 0,0 0 0 0 0,0-1 0 0 0,0 1 0 0 0,-1-1 0 0 0,6-5-1 0 0,-7 6 31 0 0,0 0 0 0 0,-1 1 0 0 0,1-1 0 0 0,0 0 0 0 0,0 0 0 0 0,-1-1 0 0 0,1 1 1 0 0,-1 0-1 0 0,0 0 0 0 0,0-1 0 0 0,0 1 0 0 0,0 0 0 0 0,0-1 0 0 0,1-4 0 0 0,-32 14 79 0 0,23-4-462 0 0,1 0 1 0 0,-1 0-1 0 0,1 0 0 0 0,0 1 0 0 0,0 0 0 0 0,0 0 0 0 0,0 0 1 0 0,-9 11-1 0 0,2-2-3082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8:37.480"/>
    </inkml:context>
    <inkml:brush xml:id="br0">
      <inkml:brushProperty name="width" value="0.1" units="cm"/>
      <inkml:brushProperty name="height" value="0.1" units="cm"/>
      <inkml:brushProperty name="color" value="#66CC00"/>
    </inkml:brush>
  </inkml:definitions>
  <inkml:trace contextRef="#ctx0" brushRef="#br0">0 0 1495 0 0,'5'2'86'0'0,"-4"-2"-79"0"0,0 0 0 0 0,0 0 0 0 0,0 1-1 0 0,0-1 1 0 0,0 0 0 0 0,0 1 0 0 0,0-1 0 0 0,0 1 0 0 0,0-1 0 0 0,0 1 0 0 0,1 1-1 0 0,0-1 158 0 0,0 0-1 0 0,0-1 0 0 0,-1 1 0 0 0,1 0 0 0 0,0-1 0 0 0,0 1 1 0 0,0-1-1 0 0,0 0 0 0 0,2 0 0 0 0,15 4 320 0 0,25 19 6 0 0,78 26-1 0 0,-92-40-431 0 0,0-3 0 0 0,0 0-1 0 0,34 1 1 0 0,92-3 519 0 0,139-15-217 0 0,-231 4-344 0 0,1 2 0 0 0,-1 4 0 0 0,1 2-1 0 0,78 13 1 0 0,196 23 57 0 0,-339-37-72 0 0,123 8-25 0 0,-102-5 1 0 0,1 0 0 0 0,-1 2 0 0 0,33 11 0 0 0,-33-9-137 0 0,-1-1-21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06.682"/>
    </inkml:context>
    <inkml:brush xml:id="br0">
      <inkml:brushProperty name="width" value="0.1" units="cm"/>
      <inkml:brushProperty name="height" value="0.1" units="cm"/>
      <inkml:brushProperty name="color" value="#E71224"/>
    </inkml:brush>
  </inkml:definitions>
  <inkml:trace contextRef="#ctx0" brushRef="#br0">2684 97 2071 0 0,'0'0'10'0'0,"0"0"0"0"0,0 0-1 0 0,0 0 1 0 0,0 0 0 0 0,0 0-1 0 0,0 0 1 0 0,0 0 0 0 0,-1 0-1 0 0,1 0 1 0 0,0 0 0 0 0,0 0-1 0 0,0 0 1 0 0,0 0 0 0 0,0 0-1 0 0,0 0 1 0 0,0 0 0 0 0,0 0-1 0 0,0 0 1 0 0,0 0 0 0 0,0 0-1 0 0,-1 0 1 0 0,1 0 0 0 0,0 0-1 0 0,0 0 1 0 0,0 0 0 0 0,0 0-1 0 0,0 0 1 0 0,0-1 0 0 0,0 1-1 0 0,0 0 1 0 0,0 0 0 0 0,0 0-1 0 0,0 0 1 0 0,0 0 0 0 0,0 0-1 0 0,0 0 1 0 0,0 0 0 0 0,0 0-1 0 0,0 0 1 0 0,0 0 0 0 0,0-1-1 0 0,0 1 1 0 0,0 0 0 0 0,0 0-1 0 0,0 0 1 0 0,0 0 0 0 0,0 0-1 0 0,0 0 1 0 0,0 0 0 0 0,0 0-1 0 0,0 0 1 0 0,0 0 0 0 0,0 0-1 0 0,0-1 1 0 0,4-4 642 0 0,5-4 156 0 0,15-20 1439 0 0,-23 28-2173 0 0,0 0 1 0 0,0-1 0 0 0,0 1-1 0 0,-1-1 1 0 0,1 1-1 0 0,0-1 1 0 0,0 0 0 0 0,-1 1-1 0 0,1-1 1 0 0,-1 0 0 0 0,0 1-1 0 0,0-1 1 0 0,1 0-1 0 0,-1 1 1 0 0,0-1 0 0 0,0 0-1 0 0,0 0 1 0 0,-1-2-1 0 0,0 3-35 0 0,1 0-1 0 0,-1 0 1 0 0,0 1-1 0 0,1-1 1 0 0,-1 0-1 0 0,0 1 1 0 0,1-1-1 0 0,-1 0 1 0 0,0 1-1 0 0,0-1 1 0 0,0 1-1 0 0,1-1 1 0 0,-1 1-1 0 0,0 0 1 0 0,0-1-1 0 0,0 1 1 0 0,0 0-1 0 0,0 0 1 0 0,0 0-1 0 0,0-1 1 0 0,0 1-1 0 0,0 0 1 0 0,0 0-1 0 0,0 0 1 0 0,0 1-1 0 0,1-1 1 0 0,-1 0-1 0 0,0 0 1 0 0,-1 1-1 0 0,-28 8 831 0 0,14-2-522 0 0,0 2-1 0 0,-19 12 0 0 0,27-14-286 0 0,0-2 0 0 0,-1 1-1 0 0,1-1 1 0 0,-2-1 0 0 0,1 1 0 0 0,0-2-1 0 0,-1 1 1 0 0,0-1 0 0 0,1-1 0 0 0,-19 3-1 0 0,-16-3 480 0 0,-192 17 1242 0 0,216-15-1676 0 0,-23 7 1 0 0,30-6-24 0 0,0-2 1 0 0,-1 0 0 0 0,1 0 0 0 0,-22 1-1 0 0,-2-6 188 0 0,25 1-125 0 0,-1 0-1 0 0,0 1 1 0 0,-16 2-1 0 0,12 1-102 0 0,0-1 0 0 0,0-2 0 0 0,0 1-1 0 0,0-2 1 0 0,1 0 0 0 0,-1-1 0 0 0,0-1-1 0 0,-24-7 1 0 0,-23-4 269 0 0,47 11-250 0 0,-1-1 0 0 0,1 0 0 0 0,-18-8 0 0 0,-18-15 167 0 0,41 20-179 0 0,1 0 0 0 0,-2 1 0 0 0,1 0 0 0 0,0 2 0 0 0,-16-5 1 0 0,19 7-11 0 0,-3-1-12 0 0,1 1 0 0 0,0 0-1 0 0,-1 1 1 0 0,1 1 0 0 0,-19 0 0 0 0,-164 35-17 0 0,182-33 44 0 0,0-1-1 0 0,0 0 0 0 0,0-1 1 0 0,0-1-1 0 0,0 1 0 0 0,0-2 1 0 0,0 0-1 0 0,0 0 0 0 0,0-1 1 0 0,0 0-1 0 0,-10-6 0 0 0,8 5 36 0 0,1 1 1 0 0,-1 0-1 0 0,-24-2 0 0 0,8 2-11 0 0,-4-3-7 0 0,7 1 4 0 0,0 1 0 0 0,0 1 1 0 0,-1 2-1 0 0,1 1 0 0 0,-35 3 1 0 0,-73 16-2 0 0,76-16 76 0 0,11-1-4 0 0,34-2-3 0 0,-1 0-1 0 0,0-1 0 0 0,1-1 1 0 0,-1 0-1 0 0,1-1 1 0 0,-24-8-1 0 0,22 7-53 0 0,0-1-1 0 0,0 2 1 0 0,0 0-1 0 0,-1 1 1 0 0,-20 0-1 0 0,22 3-273 0 0,-1 0 0 0 0,1 1-1 0 0,0 1 1 0 0,0 0 0 0 0,0 2-1 0 0,0-1 1 0 0,1 2 0 0 0,-21 10-1 0 0,8-2-1787 0 0,-4 1-4202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8:38.605"/>
    </inkml:context>
    <inkml:brush xml:id="br0">
      <inkml:brushProperty name="width" value="0.1" units="cm"/>
      <inkml:brushProperty name="height" value="0.1" units="cm"/>
      <inkml:brushProperty name="color" value="#66CC00"/>
    </inkml:brush>
  </inkml:definitions>
  <inkml:trace contextRef="#ctx0" brushRef="#br0">1 10 455 0 0,'2'-2'31'0'0,"1"1"-1"0"0,0 0 0 0 0,0 0 0 0 0,0 0 0 0 0,0 0 1 0 0,1 0-1 0 0,-1 0 0 0 0,0 1 0 0 0,0 0 0 0 0,0 0 0 0 0,6 0 1 0 0,36 7 581 0 0,-17-1-755 0 0,78 10 143 0 0,113 16 0 0 0,-185-31 0 0 0,1-1 0 0 0,44-6 0 0 0,-40 3 0 0 0,174-13 0 0 0,-180 14 0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8:39.065"/>
    </inkml:context>
    <inkml:brush xml:id="br0">
      <inkml:brushProperty name="width" value="0.1" units="cm"/>
      <inkml:brushProperty name="height" value="0.1" units="cm"/>
      <inkml:brushProperty name="color" value="#66CC00"/>
    </inkml:brush>
  </inkml:definitions>
  <inkml:trace contextRef="#ctx0" brushRef="#br0">0 4 919 0 0,'89'0'80'0'0,"-20"0"-80"0"0,-4 2 0 0 0,-13-4 0 0 0,-15 0 352 0 0,-9 1 48 0 0,13 1 16 0 0,31 1 0 0 0,35 3-320 0 0,29 4-96 0 0,10 3 0 0 0,-8 0 0 0 0,-22-2 0 0 0,-17-2 0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8:39.533"/>
    </inkml:context>
    <inkml:brush xml:id="br0">
      <inkml:brushProperty name="width" value="0.1" units="cm"/>
      <inkml:brushProperty name="height" value="0.1" units="cm"/>
      <inkml:brushProperty name="color" value="#66CC00"/>
    </inkml:brush>
  </inkml:definitions>
  <inkml:trace contextRef="#ctx0" brushRef="#br0">0 150 6911 0 0,'11'-35'304'0'0,"-1"7"64"0"0,1 6-296 0 0,0 5-72 0 0,0 10 0 0 0,0 3 0 0 0,2 0-240 0 0,13-3-64 0 0,15-6-16 0 0,17 0-2432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8:41.399"/>
    </inkml:context>
    <inkml:brush xml:id="br0">
      <inkml:brushProperty name="width" value="0.1" units="cm"/>
      <inkml:brushProperty name="height" value="0.1" units="cm"/>
      <inkml:brushProperty name="color" value="#66CC00"/>
    </inkml:brush>
  </inkml:definitions>
  <inkml:trace contextRef="#ctx0" brushRef="#br0">1 58 3511 0 0,'0'0'25'0'0,"0"0"-1"0"0,0-1 0 0 0,0 1 1 0 0,0 0-1 0 0,0-1 0 0 0,0 1 1 0 0,0-1-1 0 0,0 1 0 0 0,0 0 1 0 0,0-1-1 0 0,0 1 0 0 0,1 0 1 0 0,-1-1-1 0 0,0 1 0 0 0,0 0 1 0 0,0 0-1 0 0,1-1 0 0 0,-1 1 1 0 0,0 0-1 0 0,0-1 0 0 0,0 1 1 0 0,1 0-1 0 0,-1 0 0 0 0,0-1 1 0 0,1 1-1 0 0,-1 0 0 0 0,0 0 0 0 0,1 0 1 0 0,-1 0-1 0 0,0-1 0 0 0,1 1 1 0 0,14 2 721 0 0,12 11-233 0 0,-21-9-490 0 0,0 1-2 0 0,1 0 0 0 0,0-1 1 0 0,-1 0-1 0 0,1 0 0 0 0,0 0 0 0 0,1-1 0 0 0,-1 0 0 0 0,1-1 0 0 0,9 3 0 0 0,-6-4 159 0 0,0 1-1 0 0,0-1 1 0 0,0-1-1 0 0,0 0 0 0 0,0-1 1 0 0,0 0-1 0 0,0 0 1 0 0,12-4-1 0 0,-6 2 111 0 0,0 1 0 0 0,0 1 0 0 0,24 1 0 0 0,10-1-41 0 0,-38 1-204 0 0,0 1-1 0 0,1 0 1 0 0,-1 1-1 0 0,15 4 1 0 0,26 4 44 0 0,5-8 68 0 0,-1-2 1 0 0,78-10-1 0 0,43-1 265 0 0,-142 10-323 0 0,0-2 0 0 0,-1-1 0 0 0,0-2 0 0 0,50-14 1 0 0,-36 6 138 0 0,1 3 1 0 0,1 3 0 0 0,73-4-1 0 0,1 11-77 0 0,87-6 9 0 0,22-3-50 0 0,-1 20 3 0 0,-205-8-121 0 0,87 6 104 0 0,55 3 98 0 0,-29-10-49 0 0,107 6 95 0 0,-179 2-152 0 0,-15-1 13 0 0,112 0 0 0 0,36-5 126 0 0,-177-2-229 0 0,274 36 34 0 0,-102-7-20 0 0,172-17 632 0 0,-322-13-620 0 0,20 3 78 0 0,73 13-1 0 0,31 2-8 0 0,-129-18 14 0 0,61-8 0 0 0,-88 7-116 0 0,0 1 0 0 0,0 0-1 0 0,0 1 1 0 0,0 1 0 0 0,0 0-1 0 0,0 1 1 0 0,0 1 0 0 0,-1 0-1 0 0,27 12 1 0 0,-2 2-898 0 0,-19-8 355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8:42.796"/>
    </inkml:context>
    <inkml:brush xml:id="br0">
      <inkml:brushProperty name="width" value="0.1" units="cm"/>
      <inkml:brushProperty name="height" value="0.1" units="cm"/>
      <inkml:brushProperty name="color" value="#66CC00"/>
    </inkml:brush>
  </inkml:definitions>
  <inkml:trace contextRef="#ctx0" brushRef="#br0">1 169 1839 0 0,'3'-3'51'0'0,"1"0"0"0"0,0 0 0 0 0,0 0 0 0 0,0 0 0 0 0,0 1 0 0 0,0 0 0 0 0,0 0 0 0 0,1 0 0 0 0,-1 0 0 0 0,1 1 0 0 0,5-2 0 0 0,6 1 289 0 0,-1 0 1 0 0,18 0-1 0 0,4 0-205 0 0,121-3 206 0 0,-22 1-280 0 0,-111 2 16 0 0,0-1 1 0 0,0-2 0 0 0,34-10-1 0 0,91-22 1124 0 0,-118 30-850 0 0,43-6 154 0 0,2 3 1 0 0,-1 3-1 0 0,1 3 0 0 0,87 8 0 0 0,238 7-121 0 0,-151-12 214 0 0,30 2-191 0 0,-38-1-232 0 0,-149-3-75 0 0,149-10 418 0 0,2 0-34 0 0,112 7-137 0 0,-292 7-320 0 0,98 12-1 0 0,10 16-26 0 0,3 3 0 0 0,23 3 0 0 0,17-4 0 0 0,68 22 154 0 0,-212-37-126 0 0,31 3 14 0 0,186 10 1 0 0,-137-15 149 0 0,48 1 179 0 0,-106-17-78 0 0,107-16 0 0 0,-107 9 98 0 0,161 3 0 0 0,-212 5-286 0 0,0-3-1 0 0,-1-1 1 0 0,74-19 0 0 0,12-2 169 0 0,-116 24-259 0 0,-1 1-1 0 0,1 1 1 0 0,0 0 0 0 0,-1 0-1 0 0,1 1 1 0 0,15 3 0 0 0,13 9-4142 0 0,-22-5-316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8:43.546"/>
    </inkml:context>
    <inkml:brush xml:id="br0">
      <inkml:brushProperty name="width" value="0.1" units="cm"/>
      <inkml:brushProperty name="height" value="0.1" units="cm"/>
      <inkml:brushProperty name="color" value="#66CC00"/>
    </inkml:brush>
  </inkml:definitions>
  <inkml:trace contextRef="#ctx0" brushRef="#br0">12 239 4143 0 0,'-4'-15'268'0'0,"2"10"-197"0"0,1 1 0 0 0,0-1 1 0 0,0 0-1 0 0,0-1 0 0 0,0 1 1 0 0,1 0-1 0 0,0 0 0 0 0,0-8 1 0 0,2 9 231 0 0,0 0 0 0 0,1 1 0 0 0,-1-1 0 0 0,1 1 0 0 0,0-1 0 0 0,5-4 0 0 0,-4 4-151 0 0,1-1-104 0 0,0 1-1 0 0,1 0 1 0 0,-1 0-1 0 0,1 0 1 0 0,0 1-1 0 0,0 0 1 0 0,0 0 0 0 0,0 0-1 0 0,1 1 1 0 0,-1 0-1 0 0,1 0 1 0 0,-1 1-1 0 0,1 0 1 0 0,0 0-1 0 0,13 0 1 0 0,9 1-65 0 0,-1 2 1 0 0,42 7-1 0 0,-55-7 51 0 0,-1 1-35 0 0,50 7 23 0 0,0-3 0 0 0,67-1-1 0 0,-45-9 75 0 0,141-25 0 0 0,6 2 623 0 0,2 20-216 0 0,16-1-157 0 0,221-1 214 0 0,-185 7-220 0 0,1 0-104 0 0,322 9 143 0 0,-355-3-268 0 0,84-3 34 0 0,12-11-44 0 0,54-4 54 0 0,-94 2-24 0 0,-28 2-6 0 0,145-12 104 0 0,-122 17-95 0 0,-269 3-141 0 0,179 2-124 0 0,-176 1-193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28:44.395"/>
    </inkml:context>
    <inkml:brush xml:id="br0">
      <inkml:brushProperty name="width" value="0.1" units="cm"/>
      <inkml:brushProperty name="height" value="0.1" units="cm"/>
      <inkml:brushProperty name="color" value="#66CC00"/>
    </inkml:brush>
  </inkml:definitions>
  <inkml:trace contextRef="#ctx0" brushRef="#br0">41 537 4607 0 0,'-15'-21'400'0'0,"11"17"-359"0"0,1 0 0 0 0,0 0-1 0 0,1 0 1 0 0,-1 0 0 0 0,1-1 0 0 0,0 1-1 0 0,0-1 1 0 0,-2-5 0 0 0,4 7 80 0 0,1 0 1 0 0,-1 0-1 0 0,1 1 0 0 0,0-1 0 0 0,0 0 1 0 0,0 1-1 0 0,0-1 0 0 0,0 0 0 0 0,1 1 0 0 0,-1 0 1 0 0,1-1-1 0 0,-1 1 0 0 0,3-3 0 0 0,1 0-49 0 0,0 1-1 0 0,0-1 1 0 0,0 1 0 0 0,1 0-1 0 0,0 0 1 0 0,-1 1-1 0 0,1 0 1 0 0,0 0-1 0 0,1 0 1 0 0,-1 1-1 0 0,0 0 1 0 0,1 0 0 0 0,10-2-1 0 0,11 0-47 0 0,53-3-1 0 0,-76 7-2 0 0,523-3 101 0 0,-107-18 360 0 0,-190 3-220 0 0,295-32 306 0 0,-234 26-314 0 0,-1 0-57 0 0,-209 14-132 0 0,308-28 270 0 0,-24 11-130 0 0,55 2-119 0 0,27-4-33 0 0,-259 11 19 0 0,200-29 253 0 0,-333 36-234 0 0,83-14 188 0 0,-121 23-238 0 0,1 1 1 0 0,-1 1 0 0 0,0 0 0 0 0,1 1 0 0 0,28 6-1 0 0,-39-5-70 0 0,-1 1-1 0 0,1-1 0 0 0,-1 1 0 0 0,1 0 1 0 0,-1 1-1 0 0,0-1 0 0 0,0 2 1 0 0,0-1-1 0 0,-1 1 0 0 0,1 0 0 0 0,-1 0 1 0 0,0 0-1 0 0,8 12 0 0 0,4 10-590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4:31.744"/>
    </inkml:context>
    <inkml:brush xml:id="br0">
      <inkml:brushProperty name="width" value="0.1" units="cm"/>
      <inkml:brushProperty name="height" value="0.1" units="cm"/>
      <inkml:brushProperty name="color" value="#66CC00"/>
    </inkml:brush>
  </inkml:definitions>
  <inkml:trace contextRef="#ctx0" brushRef="#br0">1 358 1839 0 0,'-1'-1'37'0'0,"1"0"-1"0"0,0 0 0 0 0,0 0 1 0 0,0 0-1 0 0,0 0 0 0 0,0 0 0 0 0,0 0 1 0 0,1 0-1 0 0,-1 0 0 0 0,0 0 1 0 0,0 0-1 0 0,1 0 0 0 0,-1 0 0 0 0,1 0 1 0 0,-1 0-1 0 0,1 0 0 0 0,-1 0 1 0 0,1 0-1 0 0,0 0 0 0 0,-1 1 0 0 0,1-1 1 0 0,0 0-1 0 0,0 0 0 0 0,-1 1 1 0 0,1-1-1 0 0,0 0 0 0 0,2 0 0 0 0,0-2-15 0 0,1 0 0 0 0,-1 0 0 0 0,1 0 0 0 0,-1 0 0 0 0,5-8-1 0 0,0 2 23 0 0,12-15 229 0 0,-12 14 197 0 0,0 1-1 0 0,19-17 0 0 0,-23 23-357 0 0,0 0 0 0 0,0 0 0 0 0,0 1 0 0 0,0 0-1 0 0,0 0 1 0 0,0 0 0 0 0,1 1 0 0 0,-1-1 0 0 0,1 1-1 0 0,-1 0 1 0 0,9-1 0 0 0,7-2 169 0 0,0 0 0 0 0,-1-1 0 0 0,0-2 0 0 0,0 0 0 0 0,31-16 0 0 0,-39 18-119 0 0,-10 4-141 0 0,124-61 1430 0 0,-103 52-1367 0 0,1 0 0 0 0,-1 2 0 0 0,1 1 0 0 0,1 1-1 0 0,-1 0 1 0 0,1 2 0 0 0,0 1 0 0 0,34-1 0 0 0,34 6-45 0 0,-28 0 2 0 0,219-19 1236 0 0,-103 2-627 0 0,-141 15-613 0 0,1 1 1 0 0,60 11-1 0 0,40 4-36 0 0,-119-14 13 0 0,0-1 0 0 0,0-1 1 0 0,39-4-1 0 0,15-1 78 0 0,-55 2 28 0 0,-17 2-103 0 0,0 1 0 0 0,0-1-1 0 0,0 1 1 0 0,0-1 0 0 0,0 1 0 0 0,0 0 0 0 0,1 0 0 0 0,-1 1 0 0 0,0-1 0 0 0,0 0 0 0 0,0 1 0 0 0,4 1 0 0 0,-33 16 58 0 0,-1-8-48 0 0,-1-1 0 0 0,-1-2-1 0 0,1-1 1 0 0,-31 3-1 0 0,-200 12 44 0 0,37-5-74 0 0,-157 40-7 0 0,253-27-52 0 0,-4 0 58 0 0,-141 30-48 0 0,158-35 54 0 0,84-22 0 0 0,83-19 0 0 0,88-7 0 0 0,-19 6 25 0 0,154-41 0 0 0,-111 21 4 0 0,-48 12 99 0 0,133-27 229 0 0,-178 42-240 0 0,110-5 0 0 0,-16 19-63 0 0,-144-1-62 0 0,1 1-1 0 0,-1 2 1 0 0,1 0-1 0 0,-1 1 1 0 0,22 10 0 0 0,-34-11-201 0 0,0 0 1 0 0,0 1 0 0 0,13 10-1 0 0,1 3-271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4:33.477"/>
    </inkml:context>
    <inkml:brush xml:id="br0">
      <inkml:brushProperty name="width" value="0.1" units="cm"/>
      <inkml:brushProperty name="height" value="0.1" units="cm"/>
      <inkml:brushProperty name="color" value="#66CC00"/>
    </inkml:brush>
  </inkml:definitions>
  <inkml:trace contextRef="#ctx0" brushRef="#br0">110 102 5039 0 0,'-59'-12'520'0'0,"41"10"1058"0"0,14 2-1389 0 0,1 0 1 0 0,-1 0 0 0 0,1 0-1 0 0,-1-1 1 0 0,1 1 0 0 0,-1-1-1 0 0,-3-2 1 0 0,7 2-93 0 0,0-1-1 0 0,0 0 1 0 0,0 0 0 0 0,0 1 0 0 0,1-1-1 0 0,-1 0 1 0 0,1 0 0 0 0,-1 1-1 0 0,1-1 1 0 0,0 0 0 0 0,-1 1 0 0 0,3-4-1 0 0,4-5 289 0 0,-3 4-77 0 0,0 0 0 0 0,0 0 0 0 0,1 1 0 0 0,8-9 0 0 0,-11 13-214 0 0,-1 0 1 0 0,1 0-1 0 0,0 0 0 0 0,0 0 1 0 0,-1 0-1 0 0,1 0 0 0 0,0 0 1 0 0,0 0-1 0 0,0 1 0 0 0,0-1 1 0 0,0 1-1 0 0,0 0 0 0 0,0-1 1 0 0,0 1-1 0 0,0 0 0 0 0,0 0 1 0 0,0 0-1 0 0,0 0 0 0 0,0 1 1 0 0,0-1-1 0 0,3 1 0 0 0,82 29 518 0 0,-58-19-311 0 0,0-1 0 0 0,0-2 0 0 0,45 7 0 0 0,-30-11-242 0 0,86-5 0 0 0,-92 0-30 0 0,1 2 0 0 0,-1 2 1 0 0,0 1-1 0 0,56 14 0 0 0,-77-12 3 0 0,0 0 0 0 0,0 0 0 0 0,-1 2 0 0 0,21 12-1 0 0,-20-10 13 0 0,1 0 0 0 0,1-2 0 0 0,19 7 0 0 0,-14-8 114 0 0,1-2 1 0 0,-1 0-1 0 0,1-2 1 0 0,0-1-1 0 0,0 0 1 0 0,26-3-1 0 0,-33 0-141 0 0,-1 2-1 0 0,1 0 0 0 0,-1 1 0 0 0,25 6 1 0 0,66 24-32 0 0,-74-20 64 0 0,2-2 0 0 0,52 9 1 0 0,28 3 231 0 0,-38-8-146 0 0,-55-11-98 0 0,0 1 0 0 0,-1 0 0 0 0,0 2 0 0 0,26 10 0 0 0,69 31 237 0 0,-95-34-144 0 0,-22-12-118 0 0,0-1-4 0 0,-1 0-1 0 0,0 0 0 0 0,0 0 0 0 0,1 0 1 0 0,-1 0-1 0 0,0 0 0 0 0,0-1 1 0 0,1 1-1 0 0,-1 0 0 0 0,0 0 0 0 0,0-1 1 0 0,1 1-1 0 0,-1-1 0 0 0,0 1 1 0 0,1-1-1 0 0,-2 0 0 0 0,-130-113 58 0 0,27 22-138 0 0,83 76 73 0 0,-1 0 0 0 0,0 1 0 0 0,-1 1 0 0 0,0 1 0 0 0,-1 2 0 0 0,-1 0 0 0 0,0 2 0 0 0,-48-12 0 0 0,-121-14 147 0 0,126 27-36 0 0,-122 2 1 0 0,169 6-122 0 0,-114-7-583 0 0,78-2-4463 0 0,19 4-751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6:18.851"/>
    </inkml:context>
    <inkml:brush xml:id="br0">
      <inkml:brushProperty name="width" value="0.1" units="cm"/>
      <inkml:brushProperty name="height" value="0.1" units="cm"/>
      <inkml:brushProperty name="color" value="#66CC00"/>
    </inkml:brush>
  </inkml:definitions>
  <inkml:trace contextRef="#ctx0" brushRef="#br0">3 173 1839 0 0,'8'-3'976'0'0,"3"0"1452"0"0,-11 3-2391 0 0,1-1 0 0 0,-1 1 0 0 0,0 0 0 0 0,0 0 0 0 0,0-1 0 0 0,1 1 0 0 0,-1 0 0 0 0,0 0-1 0 0,0-1 1 0 0,0 1 0 0 0,0 0 0 0 0,1-1 0 0 0,-1 1 0 0 0,0 0 0 0 0,0-1 0 0 0,0 1 0 0 0,0 0 0 0 0,0-1 0 0 0,0 1 0 0 0,0 0 0 0 0,0-1-1 0 0,0 1 1 0 0,0 0 0 0 0,0-1 0 0 0,0 1 0 0 0,0 0 0 0 0,-1-1 0 0 0,1 1 0 0 0,0 0 0 0 0,0-1 0 0 0,0 1 0 0 0,0 0 0 0 0,0 0-1 0 0,-1-1 1 0 0,0 0 87 0 0,1 1-1 0 0,-1 0 0 0 0,1-1 1 0 0,-1 1-1 0 0,1-1 0 0 0,-1 1 0 0 0,0 0 1 0 0,1 0-1 0 0,-1-1 0 0 0,0 1 1 0 0,1 0-1 0 0,-1 0 0 0 0,0 0 1 0 0,1 0-1 0 0,-1 0 0 0 0,-1 0 0 0 0,-8-4 1803 0 0,9 4-1880 0 0,1-1 1 0 0,0 1-1 0 0,0-1 0 0 0,0 1 1 0 0,0-1-1 0 0,0 1 1 0 0,0-1-1 0 0,0 1 1 0 0,1-1-1 0 0,-1 1 0 0 0,0-1 1 0 0,0 1-1 0 0,0-1 1 0 0,0 1-1 0 0,1-1 1 0 0,-1 1-1 0 0,0-1 1 0 0,0 1-1 0 0,1-1 0 0 0,-1 1 1 0 0,0 0-1 0 0,1-1 1 0 0,-1 1-1 0 0,1 0 1 0 0,-1-1-1 0 0,0 1 0 0 0,1 0 1 0 0,0-1-1 0 0,10-10 697 0 0,1 0-1 0 0,24-17 1 0 0,-30 24-619 0 0,0 1 1 0 0,0 0-1 0 0,0 0 1 0 0,1 0-1 0 0,-1 1 0 0 0,1 0 1 0 0,0 0-1 0 0,0 0 1 0 0,7 0-1 0 0,27-1 327 0 0,-1 1 0 0 0,67 6-1 0 0,-68-1-163 0 0,0-2-1 0 0,56-6 0 0 0,75-19 766 0 0,-137 19-931 0 0,1 1-33 0 0,38 1 1 0 0,13-1 44 0 0,-55 0-79 0 0,16-1 144 0 0,0 1-1 0 0,90 4 0 0 0,-84 3-143 0 0,77-6 1 0 0,-24-1 48 0 0,14 14-27 0 0,-25-1-24 0 0,-36-6-14 0 0,97 19 0 0 0,55 7 187 0 0,-65-13-190 0 0,-7 10-32 0 0,-88-15 58 0 0,-42-10-46 0 0,0 1 0 0 0,-1-1 0 0 0,1-1-1 0 0,0 0 1 0 0,0 0 0 0 0,-1 0 0 0 0,1-1 0 0 0,0 0-1 0 0,14-4 1 0 0,1 0 203 0 0,-17 6-299 0 0,-15 7-841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07.053"/>
    </inkml:context>
    <inkml:brush xml:id="br0">
      <inkml:brushProperty name="width" value="0.1" units="cm"/>
      <inkml:brushProperty name="height" value="0.1" units="cm"/>
      <inkml:brushProperty name="color" value="#E71224"/>
    </inkml:brush>
  </inkml:definitions>
  <inkml:trace contextRef="#ctx0" brushRef="#br0">0 3 919 0 0,'10'-2'80'0'0,"-5"2"-80"0"0,3 0 0 0 0,-5 0 0 0 0,1 0 160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6:23.503"/>
    </inkml:context>
    <inkml:brush xml:id="br0">
      <inkml:brushProperty name="width" value="0.1" units="cm"/>
      <inkml:brushProperty name="height" value="0.1" units="cm"/>
      <inkml:brushProperty name="color" value="#66CC00"/>
    </inkml:brush>
  </inkml:definitions>
  <inkml:trace contextRef="#ctx0" brushRef="#br0">108 31 1983 0 0,'0'0'8'0'0,"0"-1"-1"0"0,-1 1 0 0 0,1 0 1 0 0,0-1-1 0 0,-1 1 0 0 0,1 0 1 0 0,0 0-1 0 0,-1-1 0 0 0,1 1 1 0 0,-1 0-1 0 0,1 0 0 0 0,-1-1 1 0 0,1 1-1 0 0,0 0 0 0 0,-1 0 0 0 0,1 0 1 0 0,-1 0-1 0 0,1 0 0 0 0,-1-1 1 0 0,1 1-1 0 0,-1 0 0 0 0,1 0 1 0 0,-1 0-1 0 0,1 0 0 0 0,0 1 1 0 0,-2-1-1 0 0,-17 0 775 0 0,13 1-386 0 0,4-1-265 0 0,0 0-1 0 0,0 0 0 0 0,0 0 0 0 0,0 0 1 0 0,0 0-1 0 0,0-1 0 0 0,1 1 1 0 0,-1 0-1 0 0,0-1 0 0 0,0 1 0 0 0,0-1 1 0 0,1 0-1 0 0,-1 0 0 0 0,0 0 0 0 0,1 0 1 0 0,-1 0-1 0 0,0 0 0 0 0,1 0 0 0 0,0 0 1 0 0,-1 0-1 0 0,1-1 0 0 0,-2-1 0 0 0,0 1 732 0 0,-1-3 0 0 0,4 5-820 0 0,0-1 0 0 0,0 1 0 0 0,0 0 0 0 0,0 0 0 0 0,-1 0 0 0 0,1-1 0 0 0,0 1 0 0 0,0 0 0 0 0,0 0 0 0 0,0 0 0 0 0,-1 0 0 0 0,1 0 0 0 0,0 0 0 0 0,0-1 0 0 0,0 1 0 0 0,0 0 0 0 0,-1 0 0 0 0,1 0 0 0 0,0 0 0 0 0,0 0 0 0 0,0 0 0 0 0,-1 0 0 0 0,1 0 0 0 0,0 0-1 0 0,0 0 1 0 0,-1 0 0 0 0,1 0 0 0 0,0 0 0 0 0,0 0 0 0 0,0 0 0 0 0,-1 0 0 0 0,1 0 0 0 0,0 0 0 0 0,0 0 0 0 0,0 0 0 0 0,-1 1 0 0 0,1-1 0 0 0,0 0 0 0 0,-10 8 739 0 0,9-8-764 0 0,1 0 0 0 0,-1 1 1 0 0,1-1-1 0 0,0 0 0 0 0,-1 1 0 0 0,1-1 0 0 0,0 1 0 0 0,0-1 0 0 0,-1 0 0 0 0,1 1 0 0 0,0-1 1 0 0,0 1-1 0 0,0-1 0 0 0,-1 1 0 0 0,1-1 0 0 0,0 0 0 0 0,0 1 0 0 0,0-1 0 0 0,0 1 0 0 0,0-1 1 0 0,0 1-1 0 0,0-1 0 0 0,0 1 0 0 0,0-1 0 0 0,0 1 0 0 0,0-1 0 0 0,0 1 0 0 0,0-1 0 0 0,1 1 1 0 0,-1-1-1 0 0,0 0 0 0 0,0 1 0 0 0,0-1 0 0 0,1 1 0 0 0,-1-1 0 0 0,0 0 0 0 0,1 1 0 0 0,-1-1 0 0 0,0 1 1 0 0,1-1-1 0 0,-1 0 0 0 0,0 0 0 0 0,1 1 0 0 0,-1-1 0 0 0,1 0 0 0 0,-1 1 0 0 0,0-1 0 0 0,1 0 1 0 0,-1 0-1 0 0,1 0 0 0 0,-1 0 0 0 0,1 0 0 0 0,-1 1 0 0 0,1-1 0 0 0,0 0 0 0 0,24 6 888 0 0,-5-2-417 0 0,24 9 1 0 0,-28-8-313 0 0,1-1 1 0 0,0 0-1 0 0,0-2 1 0 0,1 0-1 0 0,20 0 0 0 0,-22-2-53 0 0,0 0-1 0 0,0 2 1 0 0,0 0-1 0 0,-1 1 1 0 0,1 0-1 0 0,22 9 1 0 0,-26-7-75 0 0,0-2 0 0 0,1 1 0 0 0,0-1 0 0 0,0-1 0 0 0,0 0 1 0 0,0-1-1 0 0,0 0 0 0 0,0-1 0 0 0,0-1 0 0 0,0 0 0 0 0,0-1 1 0 0,0 0-1 0 0,0-1 0 0 0,0 0 0 0 0,21-9 0 0 0,-9 3 171 0 0,0 2 1 0 0,28-4-1 0 0,-38 8-173 0 0,5 0-2 0 0,1 1 1 0 0,0 1-1 0 0,30 2 0 0 0,-6 0-45 0 0,-19-1-5 0 0,-3-1 38 0 0,0 1-1 0 0,-1 1 0 0 0,1 1 0 0 0,0 2 0 0 0,29 7 1 0 0,-10 1 37 0 0,70 11 0 0 0,-60-18 24 0 0,54-2 1 0 0,-56-2 926 0 0,67 8 0 0 0,-4 2-1513 0 0,-42-6-850 0 0,157 7 1532 0 0,-167-10-161 0 0,169-4 90 0 0,-132-5-30 0 0,24-2 56 0 0,-83 10-88 0 0,131-5 101 0 0,-139 1-123 0 0,-1-1 1 0 0,0-1-1 0 0,47-15 0 0 0,71-30 152 0 0,-72 26-47 0 0,-68 22-163 0 0,0 1 0 0 0,0-1-1 0 0,0 1 1 0 0,0 1-1 0 0,1 0 1 0 0,-1 0-1 0 0,13 2 1 0 0,-17 0-1039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6:40.814"/>
    </inkml:context>
    <inkml:brush xml:id="br0">
      <inkml:brushProperty name="width" value="0.1" units="cm"/>
      <inkml:brushProperty name="height" value="0.1" units="cm"/>
      <inkml:brushProperty name="color" value="#66CC00"/>
    </inkml:brush>
  </inkml:definitions>
  <inkml:trace contextRef="#ctx0" brushRef="#br0">2087 49 223 0 0,'1'-1'3'0'0,"-1"0"0"0"0,1 1-1 0 0,0-1 1 0 0,0 0 0 0 0,-1 1-1 0 0,1-1 1 0 0,0 0 0 0 0,0 1-1 0 0,0-1 1 0 0,0 1-1 0 0,0 0 1 0 0,0-1 0 0 0,0 1-1 0 0,0 0 1 0 0,0-1 0 0 0,0 1-1 0 0,0 0 1 0 0,0 0-1 0 0,0 0 1 0 0,0 0 0 0 0,0 0-1 0 0,0 0 1 0 0,0 0 0 0 0,1 0-1 0 0,17-2 118 0 0,0-15 1477 0 0,-17 15-1266 0 0,-1 0 0 0 0,1 1 0 0 0,-1-1 0 0 0,1 0 0 0 0,0 1 0 0 0,0-1-1 0 0,0 1 1 0 0,0 0 0 0 0,0-1 0 0 0,0 1 0 0 0,0 0 0 0 0,5-1-1 0 0,-7 2-320 0 0,0 0-1 0 0,0 0 1 0 0,-1 0-1 0 0,1 0 1 0 0,0 0-1 0 0,0 0 1 0 0,0 0-1 0 0,0 0 1 0 0,0 0-1 0 0,0 0 1 0 0,0 0-1 0 0,0 0 1 0 0,0 0-1 0 0,0 0 1 0 0,0 0-1 0 0,0 0 1 0 0,-1 0-1 0 0,1 0 1 0 0,0 0-1 0 0,0 0 1 0 0,0 0-1 0 0,0 0 1 0 0,0 0-1 0 0,0 0 0 0 0,0 0 1 0 0,0 0-1 0 0,0 1 1 0 0,0-1-1 0 0,0 0 1 0 0,0 0-1 0 0,0 0 1 0 0,0 0-1 0 0,0 0 1 0 0,0 0-1 0 0,0 0 1 0 0,0 0-1 0 0,0 0 1 0 0,0 0-1 0 0,0 0 1 0 0,0 0-1 0 0,0 1 1 0 0,0-1-1 0 0,0 0 1 0 0,0 0-1 0 0,0 0 1 0 0,0 0-1 0 0,0 0 1 0 0,0 0-1 0 0,0 0 1 0 0,0 0-1 0 0,0 0 1 0 0,0 0-1 0 0,0 0 0 0 0,0 0 1 0 0,0 0-1 0 0,0 1 1 0 0,0-1-1 0 0,0 0 1 0 0,0 0-1 0 0,0 0 1 0 0,0 0-1 0 0,0 0 1 0 0,0 0-1 0 0,1 0 1 0 0,-1 0-1 0 0,-6 4 179 0 0,5-4-179 0 0,-17 12 246 0 0,-1-2-1 0 0,0 0 1 0 0,0-2 0 0 0,-1 0-1 0 0,-1-1 1 0 0,1 0 0 0 0,-29 4-1 0 0,-120 9 1338 0 0,145-18-1485 0 0,0 0 0 0 0,0-2-1 0 0,0-1 1 0 0,0-1 0 0 0,-34-6-1 0 0,39 5-46 0 0,0 1-1 0 0,0 1 1 0 0,-1 0 0 0 0,-31 5-1 0 0,-78 17 398 0 0,41-4-316 0 0,55-12-85 0 0,-2 1 146 0 0,1-1 0 0 0,-1-2 0 0 0,-38-2 0 0 0,10-2 157 0 0,32 1-154 0 0,-58-8-1 0 0,-121-42 412 0 0,194 46-529 0 0,-1 1 0 0 0,1 0-1 0 0,-1 2 1 0 0,0-1-1 0 0,-31 3 1 0 0,-87 17 104 0 0,93-11-195 0 0,-205 53-99 0 0,157-29-4190 0 0,46-15-378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6:57.290"/>
    </inkml:context>
    <inkml:brush xml:id="br0">
      <inkml:brushProperty name="width" value="0.1" units="cm"/>
      <inkml:brushProperty name="height" value="0.1" units="cm"/>
      <inkml:brushProperty name="color" value="#66CC00"/>
    </inkml:brush>
  </inkml:definitions>
  <inkml:trace contextRef="#ctx0" brushRef="#br0">33 123 2303 0 0,'-9'-9'-162'0'0,"-9"-7"1805"0"0,18 16-1447 0 0,-1-1-1 0 0,1 0 0 0 0,-1 1 1 0 0,1-1-1 0 0,-1 1 0 0 0,1-1 1 0 0,0 0-1 0 0,-1 1 0 0 0,1-1 1 0 0,0 0-1 0 0,-1 0 0 0 0,1 1 1 0 0,0-1-1 0 0,0 0 0 0 0,-1 0 0 0 0,1 1 1 0 0,0-1-1 0 0,0 0 0 0 0,0 0 1 0 0,0-1-1 0 0,1 2-172 0 0,-1 0-1 0 0,0-1 1 0 0,0 1-1 0 0,1 0 1 0 0,-1-1-1 0 0,0 1 1 0 0,1 0-1 0 0,-1-1 1 0 0,0 1-1 0 0,1 0 1 0 0,-1 0-1 0 0,0 0 1 0 0,1-1-1 0 0,-1 1 1 0 0,1 0-1 0 0,-1 0 1 0 0,0 0-1 0 0,1 0 1 0 0,-1 0-1 0 0,1 0 1 0 0,-1-1-1 0 0,1 1 1 0 0,-1 0-1 0 0,1 0 1 0 0,-1 1-1 0 0,0-1 1 0 0,1 0-1 0 0,17 2 98 0 0,-7 0 117 0 0,-4-2-155 0 0,0 0 149 0 0,1 0 1 0 0,0 0 0 0 0,0-1 0 0 0,0 0-1 0 0,-1 0 1 0 0,9-3 0 0 0,18-7 621 0 0,0 1 0 0 0,43-5-1 0 0,-57 12-723 0 0,0 1 0 0 0,0 2 0 0 0,0 0 0 0 0,0 1 0 0 0,29 5 0 0 0,11 5 68 0 0,1-3 0 0 0,122 1 1 0 0,-70-15 215 0 0,110-1 440 0 0,-108 14-693 0 0,-50-2 40 0 0,126-8 0 0 0,192-32 195 0 0,-278 33-239 0 0,-2-1-115 0 0,-53-1-38 0 0,262-16 69 0 0,-284 21-64 0 0,0 1 1 0 0,0 2-1 0 0,-1 1 0 0 0,1 1 1 0 0,26 9-1 0 0,-40-11-5 0 0,48 19-3 0 0,-46-17 0 0 0,1 1 0 0 0,-1-2 0 0 0,19 4 0 0 0,-30-7 115 0 0,-6-1-49 0 0,-13 4-34 0 0,-22 0-34 0 0,-190-1 202 0 0,-68-5-145 0 0,-102-6 7 0 0,7-14 2 0 0,243 15-64 0 0,-108-1 0 0 0,-1 19 0 0 0,-52 6 0 0 0,208-14 0 0 0,79-3-16 0 0,-34 6 0 0 0,47-6 13 0 0,1 1-1 0 0,-1 0 1 0 0,1 0-1 0 0,-1 1 0 0 0,1-1 1 0 0,0 1-1 0 0,0 1 1 0 0,-10 6-1 0 0,15-9 3 0 0,-1 0 1 0 0,1 0-1 0 0,0 0 0 0 0,0 0 0 0 0,0 0 1 0 0,-1 0-1 0 0,1 0 0 0 0,0 1 0 0 0,1-1 1 0 0,-1 0-1 0 0,0 1 0 0 0,0-1 0 0 0,1 1 1 0 0,-1-1-1 0 0,0 1 0 0 0,1-1 0 0 0,0 1 1 0 0,-1-1-1 0 0,1 1 0 0 0,0-1 0 0 0,0 4 1 0 0,0-3-3 0 0,0 0 1 0 0,1-1 0 0 0,0 1-1 0 0,-1 0 1 0 0,1 0-1 0 0,0 0 1 0 0,0-1 0 0 0,0 1-1 0 0,0 0 1 0 0,1-1-1 0 0,-1 1 1 0 0,0-1 0 0 0,1 1-1 0 0,-1-1 1 0 0,2 2 0 0 0,4 1-7 0 0,-1 1 0 0 0,1-1 0 0 0,0 0 0 0 0,0-1 0 0 0,0 0 1 0 0,0 0-1 0 0,14 4 0 0 0,42 7-6 0 0,0-3 0 0 0,0-2 0 0 0,1-4 0 0 0,76-2 0 0 0,498-56 15 0 0,-311 3 164 0 0,172-21 867 0 0,-446 66-1504 0 0,64 1 0 0 0,-101 5 288 0 0,0 0-1 0 0,-1 1 0 0 0,1 0 1 0 0,-1 1-1 0 0,1 1 1 0 0,-1 1-1 0 0,0 0 1 0 0,23 12-1 0 0,-11 0-1281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7:00.534"/>
    </inkml:context>
    <inkml:brush xml:id="br0">
      <inkml:brushProperty name="width" value="0.1" units="cm"/>
      <inkml:brushProperty name="height" value="0.1" units="cm"/>
      <inkml:brushProperty name="color" value="#66CC00"/>
    </inkml:brush>
  </inkml:definitions>
  <inkml:trace contextRef="#ctx0" brushRef="#br0">56 112 1839 0 0,'-3'-1'172'0'0,"0"1"0"0"0,0-1 0 0 0,0 0-1 0 0,0 1 1 0 0,1-1 0 0 0,-1-1 0 0 0,0 1-1 0 0,0 0 1 0 0,1-1 0 0 0,-1 1-1 0 0,0-1 1 0 0,1 0 0 0 0,-3-2 0 0 0,4 3-84 0 0,0 0 0 0 0,0 0 0 0 0,0 0 0 0 0,0 0 0 0 0,0 0 0 0 0,0 0 0 0 0,0 0 0 0 0,0-1 1 0 0,0 1-1 0 0,1 0 0 0 0,-1 0 0 0 0,0-1 0 0 0,1 1 0 0 0,-1 0 0 0 0,1-1 0 0 0,0 1 1 0 0,-1-1-1 0 0,1 1 0 0 0,0 0 0 0 0,0-1 0 0 0,0 1 0 0 0,0-1 0 0 0,0 1 0 0 0,0-1 1 0 0,0 1-1 0 0,1 0 0 0 0,-1-1 0 0 0,0 1 0 0 0,1 0 0 0 0,-1-1 0 0 0,2-1 0 0 0,0 1 16 0 0,-1 1-1 0 0,1-1 1 0 0,0 0-1 0 0,0 1 1 0 0,1 0-1 0 0,-1-1 1 0 0,0 1-1 0 0,0 0 1 0 0,1 0-1 0 0,-1 0 0 0 0,0 0 1 0 0,1 0-1 0 0,-1 1 1 0 0,1-1-1 0 0,2 1 1 0 0,3-2 10 0 0,1 1 0 0 0,-1 1 0 0 0,12 0 0 0 0,4 0 163 0 0,-1-1-1 0 0,1-1 0 0 0,41-9 0 0 0,-38 6-4 0 0,1 0 0 0 0,33 0-1 0 0,-22 7 0 0 0,70 13 0 0 0,-71-8-193 0 0,73 3 1 0 0,41-12 114 0 0,77 1 406 0 0,-155 4-401 0 0,81 14 1 0 0,-114-11-159 0 0,74 2 0 0 0,-26-7-15 0 0,126-3 89 0 0,-151 4 0 0 0,-43-1-50 0 0,29-1 1 0 0,0 0 20 0 0,-45 1-18 0 0,-8 0 13 0 0,-9-1 8 0 0,-85-6 103 0 0,37 3-108 0 0,-237 5 3 0 0,110 3-44 0 0,-98 12 22 0 0,203-9-64 0 0,-136 19 0 0 0,49-5 0 0 0,71-16 0 0 0,85 1 0 0 0,10-3 0 0 0,10-2 0 0 0,90 0 0 0 0,80-2 0 0 0,-54-10 0 0 0,209-10 0 0 0,-189 17 0 0 0,106-5 0 0 0,-225 7-51 0 0,0 0 1 0 0,33 4-1 0 0,-50-2 8 0 0,1 0 0 0 0,-1 1-1 0 0,1 0 1 0 0,-1 0 0 0 0,0 0 0 0 0,0 1 0 0 0,0 0 0 0 0,0 1 0 0 0,0-1 0 0 0,0 1 0 0 0,8 8 0 0 0,3 7-744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7:07.495"/>
    </inkml:context>
    <inkml:brush xml:id="br0">
      <inkml:brushProperty name="width" value="0.1" units="cm"/>
      <inkml:brushProperty name="height" value="0.1" units="cm"/>
      <inkml:brushProperty name="color" value="#66CC00"/>
    </inkml:brush>
  </inkml:definitions>
  <inkml:trace contextRef="#ctx0" brushRef="#br0">577 254 2271 0 0,'-23'-10'643'0'0,"-2"1"0"0"0,1 1-1 0 0,-1 1 1 0 0,-46-6-1 0 0,41 8-435 0 0,-146-35 2259 0 0,159 35-2056 0 0,10 1 186 0 0,12 1-23 0 0,15-1-79 0 0,265-13 547 0 0,-18-8-603 0 0,-246 22-440 0 0,107-15 78 0 0,-33-1-76 0 0,-85 19 17 0 0,-8 0-14 0 0,-1 0 0 0 0,1 0 0 0 0,-1 0 1 0 0,1-1-1 0 0,-1 1 0 0 0,0 0 0 0 0,1 0 0 0 0,-1-1 0 0 0,1 1 1 0 0,-1-1-1 0 0,0 1 0 0 0,1-1 0 0 0,-1 0 0 0 0,2-1 0 0 0,-7 0 17 0 0,-1 1-1 0 0,1-1 1 0 0,-1 1 0 0 0,0 0-1 0 0,-7 0 1 0 0,-149-5 77 0 0,-97 4 72 0 0,42 13-169 0 0,91-2 0 0 0,98-7 10 0 0,20-2-1 0 0,0 1 0 0 0,-1-1-1 0 0,1 0 1 0 0,-11-2 0 0 0,13 2 1 0 0,3-1 4 0 0,5-2 26 0 0,4-1-18 0 0,1-1-1 0 0,0 1 1 0 0,0 0 0 0 0,0 0 0 0 0,0 1 0 0 0,1 0 0 0 0,12-2 0 0 0,68-8 52 0 0,-42 7-46 0 0,3 1-10 0 0,-1 3-1 0 0,67 5 1 0 0,-97-3-18 0 0,190 8 0 0 0,-181-3 0 0 0,4 1 0 0 0,-46 1 0 0 0,-13 2 0 0 0,-5-1 20 0 0,-1-2-1 0 0,-47 3 0 0 0,-69-6 93 0 0,-4 1-36 0 0,77-1 19 0 0,45-3-61 0 0,1 2 0 0 0,-1 0 1 0 0,1 2-1 0 0,-41 11 0 0 0,54-8-175 0 0,0 0-1 0 0,0 1 1 0 0,1 0-1 0 0,-17 12 0 0 0,15-7-302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7:53.847"/>
    </inkml:context>
    <inkml:brush xml:id="br0">
      <inkml:brushProperty name="width" value="0.1" units="cm"/>
      <inkml:brushProperty name="height" value="0.1" units="cm"/>
      <inkml:brushProperty name="color" value="#66CC00"/>
    </inkml:brush>
  </inkml:definitions>
  <inkml:trace contextRef="#ctx0" brushRef="#br0">3071 1385 919 0 0,'-36'-8'166'0'0,"22"5"824"0"0,12 4-699 0 0,-1-1 0 0 0,1 0-1 0 0,-1 1 1 0 0,1 0-1 0 0,-1-1 1 0 0,1 1 0 0 0,0 0-1 0 0,-1 0 1 0 0,1 1-1 0 0,0-1 1 0 0,0 0-1 0 0,0 1 1 0 0,0-1 0 0 0,0 1-1 0 0,0 0 1 0 0,-3 3-1 0 0,5-4-186 0 0,1 1-1 0 0,-1-1 0 0 0,0 0 0 0 0,1 0 1 0 0,0 0-1 0 0,-1 0 0 0 0,1 0 0 0 0,-1 0 1 0 0,1 0-1 0 0,0 0 0 0 0,0 0 0 0 0,0 0 1 0 0,-1-1-1 0 0,1 1 0 0 0,1 1 0 0 0,17 13 429 0 0,-16-14-483 0 0,0 0-1 0 0,-1 0 1 0 0,1 0-1 0 0,0-1 1 0 0,0 1-1 0 0,0-1 1 0 0,0 0-1 0 0,0 1 1 0 0,0-1-1 0 0,0-1 1 0 0,4 1-1 0 0,38-9 417 0 0,-29 5-232 0 0,-9 3-177 0 0,-5 0-3 0 0,-1 1-1 0 0,1-1 1 0 0,0 1-1 0 0,0-1 1 0 0,0 1-1 0 0,0-1 1 0 0,0 1 0 0 0,-1 0-1 0 0,1 0 1 0 0,0 0-1 0 0,0 0 1 0 0,0 1 0 0 0,0-1-1 0 0,0 0 1 0 0,0 1-1 0 0,-1-1 1 0 0,1 1-1 0 0,0 0 1 0 0,0 0 0 0 0,-1-1-1 0 0,1 1 1 0 0,0 0-1 0 0,-1 0 1 0 0,1 1 0 0 0,-1-1-1 0 0,1 0 1 0 0,0 2-1 0 0,-8-9 299 0 0,5 5-244 0 0,-1 1 0 0 0,1-1-1 0 0,0 0 1 0 0,0 0 0 0 0,1 0-1 0 0,-1 0 1 0 0,0 0 0 0 0,0 0 0 0 0,0-1-1 0 0,1 1 1 0 0,-1 0 0 0 0,1 0-1 0 0,-1 0 1 0 0,1-1 0 0 0,-1 1 0 0 0,1 0-1 0 0,-1-1 1 0 0,1 1 0 0 0,0 0-1 0 0,0-1 1 0 0,0 1 0 0 0,0 0 0 0 0,0-3-1 0 0,0 0 28 0 0,0-4 55 0 0,0 0 1 0 0,0 0-1 0 0,1 0 0 0 0,-1 0 0 0 0,2 0 1 0 0,-1 0-1 0 0,6-14 0 0 0,-5 19-154 0 0,-1 1 0 0 0,0 0 0 0 0,0 0 0 0 0,-1 0 0 0 0,1-1 0 0 0,0 1 0 0 0,-1 0 0 0 0,1-1-1 0 0,-1 1 1 0 0,0 0 0 0 0,0-5 0 0 0,0 6-18 0 0,-1-1 0 0 0,1 0 0 0 0,-1 0-1 0 0,0 1 1 0 0,1-1 0 0 0,-1 1 0 0 0,0-1 0 0 0,0 1 0 0 0,0-1-1 0 0,0 1 1 0 0,0-1 0 0 0,-1 1 0 0 0,1 0 0 0 0,0 0-1 0 0,-3-2 1 0 0,-1-2 46 0 0,1 0 0 0 0,-1 0-1 0 0,1 0 1 0 0,1-1 0 0 0,-1 1 0 0 0,1-1-1 0 0,0 0 1 0 0,0 0 0 0 0,0 0 0 0 0,1 0-1 0 0,0-1 1 0 0,1 1 0 0 0,-1-1 0 0 0,1 1-1 0 0,0-1 1 0 0,1 1 0 0 0,-1-1-1 0 0,2-9 1 0 0,1 7-33 0 0,0 1 1 0 0,7-17-1 0 0,-6 18 15 0 0,0 0-1 0 0,-1-1 1 0 0,3-14 0 0 0,1-9 104 0 0,-5 26-108 0 0,1 0 0 0 0,-1 0 0 0 0,0 0 1 0 0,-1-1-1 0 0,1 1 0 0 0,-1-1 0 0 0,0 1 0 0 0,0 0 1 0 0,-1-1-1 0 0,-1-6 0 0 0,0 2-9 0 0,1 0 0 0 0,1-1-1 0 0,0 1 1 0 0,0 0 0 0 0,1 0 0 0 0,0 0 0 0 0,0 0-1 0 0,1 0 1 0 0,4-10 0 0 0,3-24 50 0 0,-8 33-58 0 0,1-1 0 0 0,0 1 0 0 0,0 0 0 0 0,1 0 0 0 0,1 0 0 0 0,0 1 0 0 0,7-14 0 0 0,-8 20-15 0 0,-1-1 0 0 0,0 1-1 0 0,-1 0 1 0 0,1-1 0 0 0,-1 1 0 0 0,0-1 0 0 0,0 1-1 0 0,0-1 1 0 0,0-8 0 0 0,-2 2 58 0 0,1 0-1 0 0,-5-18 1 0 0,0-3 75 0 0,4 15-79 0 0,1 0 1 0 0,2-19-1 0 0,-1 23-10 0 0,0 0-1 0 0,-1 0 1 0 0,-1-1-1 0 0,-3-22 1 0 0,2 26-33 0 0,-1 0-1 0 0,0 0 1 0 0,-1 1 0 0 0,1-1-1 0 0,-2 1 1 0 0,1 0 0 0 0,-2 0-1 0 0,1 1 1 0 0,-1-1 0 0 0,0 1-1 0 0,-1 1 1 0 0,-13-14 0 0 0,9 11 3 0 0,-1 0 1 0 0,0 1-1 0 0,0 1 1 0 0,-15-8-1 0 0,15 9-23 0 0,-1 1 0 0 0,0 1 0 0 0,0 0 0 0 0,0 1 0 0 0,0 1 0 0 0,0 0 0 0 0,-18-2 0 0 0,-52-9 0 0 0,-113-27 93 0 0,71 13 6 0 0,102 23-99 0 0,-88-15 0 0 0,28 6 4 0 0,-37-5 56 0 0,6 3-60 0 0,80 10 0 0 0,-1 1 0 0 0,-39-1 0 0 0,19 4 0 0 0,35 0 0 0 0,-1 1 0 0 0,-37 4 0 0 0,28 0 0 0 0,0-2 0 0 0,-38-3 0 0 0,5 0 0 0 0,-137 17 0 0 0,100-6 0 0 0,35-1 0 0 0,-67 18 0 0 0,69-13 0 0 0,42-9 11 0 0,0-1 0 0 0,0 0-1 0 0,-1-2 1 0 0,1-1 0 0 0,-43-4-1 0 0,-42-3-10 0 0,0 0 0 0 0,82 5 0 0 0,0 0 0 0 0,0 2 0 0 0,0 1 0 0 0,0 1 0 0 0,0 1 0 0 0,1 0 0 0 0,-1 2 0 0 0,-39 14 0 0 0,39-9-1 0 0,0 0 0 0 0,1 2-1 0 0,0 1 1 0 0,1 0 0 0 0,0 2-1 0 0,1 0 1 0 0,-27 27 0 0 0,33-25-5 0 0,1 0 1 0 0,0 1 0 0 0,2 1-1 0 0,0 0 1 0 0,1 1 0 0 0,2 0-1 0 0,-1 0 1 0 0,2 1 0 0 0,-8 34-1 0 0,0 2 6 0 0,-11 58 0 0 0,24-99 0 0 0,1 1 0 0 0,1 1 0 0 0,0-1 0 0 0,4 33 0 0 0,14 73-64 0 0,-12-104 64 0 0,0 0 0 0 0,2-1 0 0 0,0 0 0 0 0,17 29 0 0 0,-3-4 0 0 0,-10-21 0 0 0,28 39 0 0 0,-23-38 0 0 0,14 29 0 0 0,-27-45 0 0 0,1-1 0 0 0,-1 1 0 0 0,1-1 0 0 0,0 0 0 0 0,0 1 0 0 0,1-2 0 0 0,0 1 0 0 0,0-1 0 0 0,0 1 0 0 0,0-1 0 0 0,1-1 0 0 0,10 8 0 0 0,5 1 0 0 0,34 28 0 0 0,-34-25 0 0 0,32 30 0 0 0,-38-32 0 0 0,2 0 0 0 0,-1 0 0 0 0,2-2 0 0 0,-1 0 0 0 0,21 9 0 0 0,2-6 0 0 0,-27-11 0 0 0,-1 1 0 0 0,21 11 0 0 0,-26-11-139 0 0,1 0-1 0 0,-1 0 0 0 0,0 1 1 0 0,-1 1-1 0 0,0-1 0 0 0,0 1 1 0 0,0 0-1 0 0,0 0 0 0 0,-1 1 1 0 0,-1-1-1 0 0,1 1 0 0 0,-1 0 1 0 0,-1 1-1 0 0,5 12 1 0 0,-2 1-1023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7:56.039"/>
    </inkml:context>
    <inkml:brush xml:id="br0">
      <inkml:brushProperty name="width" value="0.1" units="cm"/>
      <inkml:brushProperty name="height" value="0.1" units="cm"/>
      <inkml:brushProperty name="color" value="#66CC00"/>
    </inkml:brush>
  </inkml:definitions>
  <inkml:trace contextRef="#ctx0" brushRef="#br0">1343 1180 919 0 0,'-12'-4'384'0'0,"-21"-6"-845"0"0,9 7 4626 0 0,-15 0-1786 0 0,32 2-2300 0 0,0 0 1 0 0,0 0-1 0 0,0 1 0 0 0,0-1 1 0 0,0 2-1 0 0,0-1 0 0 0,0 1 1 0 0,0 0-1 0 0,0 1 0 0 0,0-1 1 0 0,-6 4-1 0 0,0-2 374 0 0,13-3-422 0 0,0 0 0 0 0,-1 0 0 0 0,1 0 0 0 0,0 0 0 0 0,0-1-1 0 0,-1 1 1 0 0,1 0 0 0 0,0 0 0 0 0,0-1 0 0 0,0 1 0 0 0,-1 0-1 0 0,1 0 1 0 0,0-1 0 0 0,0 1 0 0 0,0 0 0 0 0,0 0 0 0 0,0-1-1 0 0,0 1 1 0 0,0 0 0 0 0,0-1 0 0 0,0 1 0 0 0,0 0 0 0 0,0-1-1 0 0,0 1 1 0 0,0 0 0 0 0,0 0 0 0 0,0-1 0 0 0,0 1 0 0 0,0 0-1 0 0,0-1 1 0 0,0 1 0 0 0,0 0 0 0 0,0 0 0 0 0,0-1 0 0 0,0 1-1 0 0,1 0 1 0 0,-1-1 0 0 0,0 1 0 0 0,0 0 0 0 0,22-21 2735 0 0,-31 20-2198 0 0,8 0-447 0 0,-1 1-1 0 0,1-1 0 0 0,-1 1 1 0 0,0 0-1 0 0,1 0 0 0 0,-1 0 1 0 0,1 0-1 0 0,-1 0 1 0 0,0 0-1 0 0,1 0 0 0 0,-1 1 1 0 0,1-1-1 0 0,-1 0 0 0 0,-2 2 1 0 0,3-2-107 0 0,0 1 0 0 0,0 0 1 0 0,0-1-1 0 0,0 0 0 0 0,0 1 1 0 0,0-1-1 0 0,0 0 0 0 0,0 1 1 0 0,0-1-1 0 0,0 0 0 0 0,0 0 1 0 0,0 0-1 0 0,0 0 0 0 0,0 0 1 0 0,0 0-1 0 0,0 0 0 0 0,0 0 1 0 0,0 0-1 0 0,0-1 0 0 0,-1 1 1 0 0,1 0-1 0 0,0-1 1 0 0,0 1-1 0 0,1-1 0 0 0,-1 1 1 0 0,0-1-1 0 0,0 1 0 0 0,0-1 1 0 0,0 0-1 0 0,0 0 0 0 0,1 1 1 0 0,-1-1-1 0 0,0 0 0 0 0,0 0 1 0 0,1 0-1 0 0,-1 0 0 0 0,1 1 1 0 0,-1-1-1 0 0,1 0 0 0 0,-1 0 1 0 0,1 0-1 0 0,-1-2 0 0 0,0 1 78 0 0,1-1 0 0 0,-1 1 0 0 0,0-1 0 0 0,1 1 0 0 0,0-1 0 0 0,0 1-1 0 0,-1-1 1 0 0,2 0 0 0 0,-1 1 0 0 0,0-1 0 0 0,0 1 0 0 0,1-1 0 0 0,-1 1 0 0 0,1-1-1 0 0,0 1 1 0 0,2-5 0 0 0,0 3-50 0 0,1-1 0 0 0,0 0 0 0 0,0 1 0 0 0,0 0 0 0 0,1 0 0 0 0,0 0 0 0 0,8-5 0 0 0,-7 5-7 0 0,0 0 0 0 0,-1-1-1 0 0,1 1 1 0 0,-1-1 0 0 0,6-8-1 0 0,28-49 509 0 0,-11 15-164 0 0,-27 45-365 0 0,0 1 1 0 0,0-1-1 0 0,0 0 1 0 0,0 1-1 0 0,-1-1 1 0 0,1 0-1 0 0,-1 0 1 0 0,1 0-1 0 0,-1 1 1 0 0,0-1-1 0 0,0 0 1 0 0,0 0-1 0 0,0 0 1 0 0,0 0 0 0 0,0-3-1 0 0,-11-29 157 0 0,8 29-109 0 0,1 0 0 0 0,1 0 0 0 0,-1 0 1 0 0,1-1-1 0 0,-1 1 0 0 0,1-9 0 0 0,1 5-14 0 0,2 0 1 0 0,-1 0-1 0 0,1 0 0 0 0,1 0 0 0 0,-1 1 0 0 0,1-1 1 0 0,1 1-1 0 0,0 0 0 0 0,7-11 0 0 0,-1-1-10 0 0,-7 13-27 0 0,-1 0 1 0 0,0 0-1 0 0,0 0 0 0 0,-1 0 0 0 0,1-13 0 0 0,4-16 40 0 0,-2 23-13 0 0,-2 7-28 0 0,0 0 0 0 0,0-1 0 0 0,0 1 0 0 0,-1-1 0 0 0,0 1 0 0 0,-1-1 0 0 0,0 1 0 0 0,0-1 0 0 0,-1-7 0 0 0,-21-46 44 0 0,21 48-23 0 0,0 0-1 0 0,0 0 1 0 0,2-14 0 0 0,-1 15-9 0 0,0-1 0 0 0,0 1 0 0 0,-4-18-1 0 0,3 23-11 0 0,-1 0-1 0 0,-1 0 1 0 0,1 1-1 0 0,-1-1 1 0 0,0 1-1 0 0,0 0 1 0 0,0 0-1 0 0,-1 0 1 0 0,1 0-1 0 0,-1 1 1 0 0,-6-6-1 0 0,-7-5 38 0 0,-32-22 1 0 0,22 17-11 0 0,11 9 1 0 0,-1 1 1 0 0,-32-15-1 0 0,-11-7-4 0 0,39 19-27 0 0,-5-3 8 0 0,-40-19 1 0 0,56 30-14 0 0,0 1 0 0 0,-1 1 0 0 0,0 0-1 0 0,0 0 1 0 0,0 1 0 0 0,0 1 0 0 0,-18-1 0 0 0,-12 2-2 0 0,1 2 0 0 0,-1 2 0 0 0,-44 10 0 0 0,57-8 0 0 0,9-3 0 0 0,1 2 0 0 0,-22 7 0 0 0,33-9 0 0 0,1 0 0 0 0,0 0 0 0 0,0 1 0 0 0,0-1 0 0 0,0 1 0 0 0,0 1 0 0 0,1-1 0 0 0,0 1 0 0 0,-8 8 0 0 0,-38 47-32 0 0,-102 92 0 0 0,142-142 32 0 0,0 2 0 0 0,0-1 0 0 0,1 1 0 0 0,1 1 0 0 0,-16 26 0 0 0,11-13 0 0 0,2 0 0 0 0,-12 38 0 0 0,10-23 0 0 0,5-16 0 0 0,0 0 0 0 0,-8 50 0 0 0,13-45 0 0 0,1-1 0 0 0,2 30 0 0 0,2-45 0 0 0,0 0 0 0 0,1-1 0 0 0,1 1 0 0 0,0 0 0 0 0,0-1 0 0 0,9 20 0 0 0,-4-17 0 0 0,0 1 0 0 0,1-1 0 0 0,1-1 0 0 0,1 1 0 0 0,0-2 0 0 0,15 15 0 0 0,-2-5 0 0 0,2-1 0 0 0,38 26 0 0 0,-40-33 0 0 0,2-2 0 0 0,0-1 0 0 0,0-1 0 0 0,31 8 0 0 0,-39-13 0 0 0,14 3 0 0 0,0-1 0 0 0,0-1 0 0 0,1-2 0 0 0,39 2 0 0 0,-58-7 17 0 0,0-1-1 0 0,-1-1 0 0 0,1 0 1 0 0,0-1-1 0 0,21-5 1 0 0,62-27 211 0 0,-32 10-67 0 0,-61 23-154 0 0,1-1 6 0 0,0 0 1 0 0,0 1 0 0 0,0-1 0 0 0,1 1-1 0 0,-1 0 1 0 0,1 0 0 0 0,-1 1 0 0 0,1-1-1 0 0,9 2 1 0 0,-14-1-14 0 0,0 1 0 0 0,0-1 0 0 0,-1 0 1 0 0,1 1-1 0 0,0-1 0 0 0,-1 1 0 0 0,1-1 0 0 0,0 1 0 0 0,-1 0 0 0 0,1-1 0 0 0,0 1 0 0 0,-1 0 1 0 0,1-1-1 0 0,-1 1 0 0 0,0 0 0 0 0,1 0 0 0 0,-1-1 0 0 0,1 1 0 0 0,-1 0 0 0 0,0 0 0 0 0,0 0 0 0 0,1-1 1 0 0,-1 1-1 0 0,0 0 0 0 0,0 0 0 0 0,0 0 0 0 0,0 0 0 0 0,0 0 0 0 0,0-1 0 0 0,0 1 0 0 0,0 0 1 0 0,0 0-1 0 0,-1 0 0 0 0,1 0 0 0 0,0-1 0 0 0,-1 1 0 0 0,0 1 0 0 0,-14 34-17 0 0,14-35 14 0 0,-35 55-1616 0 0,20-33 584 0 0,-9 14-407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8:31.559"/>
    </inkml:context>
    <inkml:brush xml:id="br0">
      <inkml:brushProperty name="width" value="0.1" units="cm"/>
      <inkml:brushProperty name="height" value="0.1" units="cm"/>
      <inkml:brushProperty name="color" value="#66CC00"/>
    </inkml:brush>
  </inkml:definitions>
  <inkml:trace contextRef="#ctx0" brushRef="#br0">1920 55 4111 0 0,'0'0'371'0'0,"0"1"-306"0"0,0 0-36 0 0,0 0 0 0 0,0 0 0 0 0,0 0 0 0 0,0 0 1 0 0,0 0-1 0 0,-1 0 0 0 0,1 0 0 0 0,0 0 0 0 0,-1 0 0 0 0,1-1 0 0 0,-1 1 0 0 0,1 0 0 0 0,-1 0 0 0 0,1 0 0 0 0,-1-1 0 0 0,1 1 0 0 0,-1 0 0 0 0,0-1 0 0 0,0 1 0 0 0,1 0 0 0 0,-1-1 0 0 0,0 1 0 0 0,0-1 0 0 0,0 1 0 0 0,1-1 0 0 0,-1 0 0 0 0,0 1 0 0 0,0-1 0 0 0,0 0 0 0 0,0 1 0 0 0,0-1 0 0 0,0 0 0 0 0,0 0 0 0 0,0 0 0 0 0,0 0 0 0 0,0 0 0 0 0,0 0 0 0 0,0 0 0 0 0,0 0 0 0 0,0-1 0 0 0,-1 1 0 0 0,-3-4 416 0 0,3 2-232 0 0,1 1 0 0 0,-1-1 0 0 0,1 1 0 0 0,-1 0 0 0 0,0-1 0 0 0,1 1 0 0 0,-1 0 0 0 0,0 0 0 0 0,0 0 0 0 0,0 1 0 0 0,0-1 0 0 0,1 0 0 0 0,-1 1 0 0 0,0-1 0 0 0,0 1 0 0 0,-1 0 0 0 0,1-1 0 0 0,0 1 0 0 0,0 0 0 0 0,0 0-1 0 0,0 0 1 0 0,0 1 0 0 0,0-1 0 0 0,-2 1 0 0 0,-5 3-85 0 0,-1-1-1 0 0,1 0 0 0 0,0-1 0 0 0,-1 0 1 0 0,0-1-1 0 0,1 1 0 0 0,-1-2 1 0 0,0 1-1 0 0,1-2 0 0 0,-18-1 0 0 0,10-2 324 0 0,0 0-1 0 0,0 0 1 0 0,1-2-1 0 0,-1 0 0 0 0,-18-10 1 0 0,20 10-303 0 0,1 1-1 0 0,-1 1 1 0 0,0 1 0 0 0,0 0-1 0 0,-1 0 1 0 0,-19 1 0 0 0,13 0-125 0 0,-26-1 324 0 0,0 2 0 0 0,1 2-1 0 0,-64 9 1 0 0,-52 4 533 0 0,127-12-728 0 0,5-1 39 0 0,-46-5 0 0 0,48 1-24 0 0,0 2 0 0 0,-31 2 0 0 0,-23-3 3 0 0,-2 2 32 0 0,57-1-39 0 0,-54 5 0 0 0,-57 11 101 0 0,117-14-194 0 0,0-1 1 0 0,-1-1-1 0 0,1-2 1 0 0,-28-5-1 0 0,35 5-46 0 0,1 1 0 0 0,-1 0-1 0 0,1 1 1 0 0,-1 0 0 0 0,0 1 0 0 0,1 1 0 0 0,-21 4-1 0 0,-22 9-2789 0 0,38-7 1270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8:36.874"/>
    </inkml:context>
    <inkml:brush xml:id="br0">
      <inkml:brushProperty name="width" value="0.1" units="cm"/>
      <inkml:brushProperty name="height" value="0.1" units="cm"/>
      <inkml:brushProperty name="color" value="#F4F91B"/>
    </inkml:brush>
  </inkml:definitions>
  <inkml:trace contextRef="#ctx0" brushRef="#br0">1924 120 3823 0 0,'1'-1'22'0'0,"-1"1"-1"0"0,1-1 0 0 0,-1 0 1 0 0,1 0-1 0 0,-1 1 0 0 0,1-1 1 0 0,0 1-1 0 0,-1-1 1 0 0,1 0-1 0 0,0 1 0 0 0,-1-1 1 0 0,1 1-1 0 0,0 0 0 0 0,0-1 1 0 0,0 1-1 0 0,-1 0 0 0 0,1-1 1 0 0,0 1-1 0 0,0 0 0 0 0,0 0 1 0 0,0 0-1 0 0,0-1 0 0 0,-1 1 1 0 0,3 0-1 0 0,14-6 13 0 0,-15 5 57 0 0,-1-1 0 0 0,0 1-1 0 0,0-1 1 0 0,1 1-1 0 0,-1-1 1 0 0,0 0-1 0 0,0 0 1 0 0,-1 0-1 0 0,1 1 1 0 0,0-1-1 0 0,-1 0 1 0 0,1 0 0 0 0,-1 0-1 0 0,1 0 1 0 0,-1 0-1 0 0,0 0 1 0 0,0 0-1 0 0,0 0 1 0 0,0 0-1 0 0,0 0 1 0 0,0 0-1 0 0,-1 0 1 0 0,1 0-1 0 0,-1 0 1 0 0,1 0 0 0 0,-1 0-1 0 0,0 0 1 0 0,0 0-1 0 0,0 0 1 0 0,0 1-1 0 0,0-1 1 0 0,0 0-1 0 0,0 1 1 0 0,0-1-1 0 0,-1 1 1 0 0,1-1 0 0 0,-1 1-1 0 0,1-1 1 0 0,-1 1-1 0 0,0 0 1 0 0,1 0-1 0 0,-1 0 1 0 0,0 0-1 0 0,0 0 1 0 0,0 0-1 0 0,1 1 1 0 0,-1-1 0 0 0,0 1-1 0 0,0-1 1 0 0,0 1-1 0 0,0 0 1 0 0,0-1-1 0 0,0 1 1 0 0,-4 1-1 0 0,-21 4 768 0 0,-38 15 0 0 0,47-14-663 0 0,0 0 0 0 0,-1-1-1 0 0,1-1 1 0 0,-1-1 0 0 0,-25 1-1 0 0,27-4 152 0 0,-1-2-1 0 0,0 0 0 0 0,0-1 1 0 0,1-1-1 0 0,-19-7 0 0 0,0 3-2 0 0,0 1-1 0 0,0 1 0 0 0,0 2 1 0 0,-56 1-1 0 0,69 2-81 0 0,-1-2 0 0 0,0 0 0 0 0,-23-7 0 0 0,26 5 11 0 0,2 3-137 0 0,-1 0 0 0 0,0 1 1 0 0,0 1-1 0 0,1 1 0 0 0,-32 5 0 0 0,5-1-82 0 0,22-1 21 0 0,-36 9 1 0 0,0 0-25 0 0,-114 6 156 0 0,34-5 53 0 0,90-8-169 0 0,0-2-1 0 0,-1-3 0 0 0,1-1 1 0 0,-92-14-1 0 0,104 7-39 0 0,-50-6 93 0 0,47 14 6 0 0,14 1-102 0 0,20-1-46 0 0,12 0-3 0 0,11 1 14 0 0,73 0 108 0 0,41-1 69 0 0,0-12-170 0 0,-81 5 0 0 0,1 2-1 0 0,60 3 1 0 0,74 19 8 0 0,100 5-1 0 0,-244-24 105 0 0,-1-2 0 0 0,73-15 1 0 0,-3 1 90 0 0,-64 10-11 0 0,-27 4-161 0 0,0 1-1 0 0,0 0 0 0 0,29 2 0 0 0,-46 0-50 0 0,0-1 0 0 0,0 1 0 0 0,0 0 0 0 0,0 1 0 0 0,0-1 1 0 0,0 0-1 0 0,0 0 0 0 0,0 0 0 0 0,0 0 0 0 0,0 1 0 0 0,-1-1 0 0 0,1 0 0 0 0,0 1 0 0 0,0-1 0 0 0,0 1 0 0 0,0-1 0 0 0,-1 1 0 0 0,1 0 0 0 0,0-1 0 0 0,0 1 0 0 0,-1 0 1 0 0,1-1-1 0 0,0 1 0 0 0,-1 0 0 0 0,1 0 0 0 0,-1-1 0 0 0,1 1 0 0 0,-1 0 0 0 0,1 0 0 0 0,-1 0 0 0 0,0 0 0 0 0,1 1 0 0 0,-1 1-180 0 0,0 0 0 0 0,-1 1 1 0 0,1-1-1 0 0,-1 0 0 0 0,0 0 0 0 0,1 0 0 0 0,-4 6 0 0 0,2-1-586 0 0,-4 11-452 0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38:39.431"/>
    </inkml:context>
    <inkml:brush xml:id="br0">
      <inkml:brushProperty name="width" value="0.1" units="cm"/>
      <inkml:brushProperty name="height" value="0.1" units="cm"/>
      <inkml:brushProperty name="color" value="#F4F91B"/>
    </inkml:brush>
  </inkml:definitions>
  <inkml:trace contextRef="#ctx0" brushRef="#br0">2159 203 455 0 0,'9'-5'360'0'0,"0"0"0"0"0,0-1 0 0 0,-1-1 0 0 0,0 1 0 0 0,0-1 0 0 0,-1-1 0 0 0,10-12 0 0 0,-4 3 887 0 0,-1 0 0 0 0,17-34 1 0 0,-27 49-1118 0 0,-1 1 1 0 0,-1-1-1 0 0,1 0 1 0 0,0 0-1 0 0,0 1 1 0 0,-1-1-1 0 0,1 0 1 0 0,-1 0-1 0 0,1 0 1 0 0,-1 0-1 0 0,0 0 1 0 0,0 0 0 0 0,0 1-1 0 0,0-1 1 0 0,0 0-1 0 0,0 0 1 0 0,0 0-1 0 0,-1 0 1 0 0,1 0-1 0 0,-2-2 1 0 0,1 3-60 0 0,0 0 0 0 0,0 0 0 0 0,0 0 1 0 0,0 0-1 0 0,-1 0 0 0 0,1 0 1 0 0,0 0-1 0 0,-1 0 0 0 0,1 1 0 0 0,-1-1 1 0 0,1 0-1 0 0,-1 1 0 0 0,1-1 0 0 0,-1 1 1 0 0,1 0-1 0 0,-1-1 0 0 0,0 1 0 0 0,1 0 1 0 0,-1 0-1 0 0,1 0 0 0 0,-1 0 1 0 0,1 1-1 0 0,-1-1 0 0 0,-1 0 0 0 0,-13 3 291 0 0,0 1 0 0 0,1 0 0 0 0,-25 10 0 0 0,-24 6 238 0 0,-134 32 1119 0 0,123-35-1220 0 0,23-4-112 0 0,-88 10-1 0 0,123-21-334 0 0,-233 11 1481 0 0,125-8-1111 0 0,67-2-318 0 0,43-2-77 0 0,1-1 0 0 0,0 0 1 0 0,0-1-1 0 0,0-1 1 0 0,0 0-1 0 0,-26-8 1 0 0,-253-76 470 0 0,261 79-489 0 0,-1 1 0 0 0,0 3 1 0 0,0 0-1 0 0,0 2 0 0 0,0 2 0 0 0,-33 4 0 0 0,11 3 13 0 0,0 2-1 0 0,-93 32 0 0 0,92-26-21 0 0,-19 7 0 0 0,55-15 0 0 0,8-3 0 0 0,0 0 0 0 0,-13 3 0 0 0,20-8 0 0 0,0 1 0 0 0,1 1 0 0 0,-1-1 0 0 0,1 1 0 0 0,0 0 0 0 0,-1 0 0 0 0,1 0 0 0 0,0 0 0 0 0,-4 4 0 0 0,5-5 0 0 0,15 0 0 0 0,42 9 0 0 0,0-3 0 0 0,93 2 0 0 0,-94-10 0 0 0,74-11 0 0 0,-41 3 0 0 0,-10 2 32 0 0,109 5 0 0 0,89 5-37 0 0,-86-2 70 0 0,-169-1-48 0 0,0 1 0 0 0,-1 2 0 0 0,32 6 0 0 0,-42-7-185 0 0,-1 1 0 0 0,1 0-1 0 0,-1 0 1 0 0,1 0 0 0 0,-1 1 0 0 0,0 0-1 0 0,0 1 1 0 0,0-1 0 0 0,-1 1 0 0 0,12 12 0 0 0,-3 2-1446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07.546"/>
    </inkml:context>
    <inkml:brush xml:id="br0">
      <inkml:brushProperty name="width" value="0.1" units="cm"/>
      <inkml:brushProperty name="height" value="0.1" units="cm"/>
      <inkml:brushProperty name="color" value="#E71224"/>
    </inkml:brush>
  </inkml:definitions>
  <inkml:trace contextRef="#ctx0" brushRef="#br0">3227 99 3223 0 0,'1'-2'115'0'0,"-1"1"-90"0"0,1 1-1 0 0,-1-1 1 0 0,1 0 0 0 0,-1 1-1 0 0,0-1 1 0 0,0 0 0 0 0,1 0-1 0 0,-1 0 1 0 0,0 1-1 0 0,0-1 1 0 0,0 0 0 0 0,0 0-1 0 0,0 0 1 0 0,0 0 0 0 0,0 1-1 0 0,0-2 1 0 0,-6-16 5968 0 0,6 18-5891 0 0,-1 0 0 0 0,1 0 0 0 0,-1 0 0 0 0,1 0 0 0 0,-1 0-1 0 0,0 1 1 0 0,1-1 0 0 0,-1 0 0 0 0,1 0 0 0 0,-1 0 0 0 0,1 1 0 0 0,-1-1-1 0 0,1 0 1 0 0,-1 1 0 0 0,1-1 0 0 0,0 0 0 0 0,-1 1 0 0 0,1-1 0 0 0,-1 1 0 0 0,1-1-1 0 0,-1 1 1 0 0,-1 2-86 0 0,-1-1-1 0 0,1 0 1 0 0,-1 0-1 0 0,0-1 1 0 0,0 1-1 0 0,0 0 0 0 0,0-1 1 0 0,0 0-1 0 0,0 0 1 0 0,0 0-1 0 0,0 0 1 0 0,0 0-1 0 0,0 0 1 0 0,-1-1-1 0 0,-5 0 1 0 0,-3 0 130 0 0,-1-1 1 0 0,-23-5 0 0 0,15 3-27 0 0,0-1 214 0 0,-16-2 711 0 0,-66-3 0 0 0,32 6-540 0 0,-77-13 0 0 0,73 6-236 0 0,-88 3 148 0 0,50 4-283 0 0,-158-8 1094 0 0,186 5-1245 0 0,44 2-211 0 0,-42 1-1 0 0,-276 22 485 0 0,323-16-256 0 0,-49 11 0 0 0,38-5 0 0 0,-93 19 116 0 0,79-14-8 0 0,0-2 0 0 0,-82 4 0 0 0,107-16 77 0 0,-1-2 0 0 0,-68-11 0 0 0,-71-27 245 0 0,171 38-423 0 0,-46-9 63 0 0,1 2 0 0 0,-102-5-1 0 0,-100 22-1491 0 0,180-1 611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40:47.410"/>
    </inkml:context>
    <inkml:brush xml:id="br0">
      <inkml:brushProperty name="width" value="0.1" units="cm"/>
      <inkml:brushProperty name="height" value="0.1" units="cm"/>
      <inkml:brushProperty name="color" value="#E71224"/>
    </inkml:brush>
  </inkml:definitions>
  <inkml:trace contextRef="#ctx0" brushRef="#br0">11 477 5983 0 0,'0'0'14'0'0,"0"0"-1"0"0,0-1 0 0 0,0 1 1 0 0,-1 0-1 0 0,1 0 0 0 0,0 0 0 0 0,0 0 1 0 0,0 0-1 0 0,0 0 0 0 0,0 0 0 0 0,0 0 1 0 0,0 0-1 0 0,0 0 0 0 0,0 0 1 0 0,-1 0-1 0 0,1 0 0 0 0,0 0 0 0 0,0 0 1 0 0,0 0-1 0 0,0 0 0 0 0,0 0 1 0 0,0 0-1 0 0,0 0 0 0 0,0 0 0 0 0,-1 0 1 0 0,1 0-1 0 0,0 0 0 0 0,0 0 0 0 0,0 1 1 0 0,0-1-1 0 0,0 0 0 0 0,0 0 1 0 0,0 0-1 0 0,0 0 0 0 0,0 0 0 0 0,0 0 1 0 0,0 0-1 0 0,-1 0 0 0 0,1 0 1 0 0,0 0-1 0 0,0 0 0 0 0,0 1 0 0 0,0-1 1 0 0,0 0-1 0 0,0 0 0 0 0,0 0 1 0 0,0 0-1 0 0,0 0 0 0 0,0 0 0 0 0,0 0 1 0 0,0 0-1 0 0,0 0 0 0 0,0 1 0 0 0,0-1 1 0 0,0 0-1 0 0,0 0 0 0 0,0 0 1 0 0,0 0-1 0 0,0 0 0 0 0,0 0 0 0 0,0 0 1 0 0,0 0-1 0 0,0 1 0 0 0,-5-13-856 0 0,4 10 996 0 0,1 0-1 0 0,0 1 1 0 0,0-1 0 0 0,-1 1 0 0 0,1-1 0 0 0,0 1 0 0 0,0-1-1 0 0,1 0 1 0 0,-1 1 0 0 0,0-1 0 0 0,8-11 5471 0 0,-6 12-5260 0 0,6-3-14 0 0,0 2 1 0 0,0-1-1 0 0,-1 1 0 0 0,1 0 0 0 0,13-1 0 0 0,-14 3 40 0 0,1-1 0 0 0,-1-1 0 0 0,1 1 0 0 0,-1-1 0 0 0,0-1-1 0 0,0 1 1 0 0,10-6 0 0 0,-15 7-263 0 0,-1 0 0 0 0,1 1 0 0 0,0-1 0 0 0,-1 1 0 0 0,1-1 0 0 0,0 1 0 0 0,0 0 0 0 0,-1 0 0 0 0,1-1 0 0 0,0 1 0 0 0,0 1 0 0 0,0-1 0 0 0,-1 0 0 0 0,1 0 0 0 0,2 1 0 0 0,30 11 1131 0 0,-9-3-940 0 0,5 1-21 0 0,-1 0-1 0 0,37 19 0 0 0,-61-26-273 0 0,14 5 98 0 0,29 7-1 0 0,-15-5-14 0 0,5 0-58 0 0,1-2 0 0 0,-1-2 1 0 0,78 3-1 0 0,-68-6-36 0 0,11 2 13 0 0,0 2 0 0 0,85 23 0 0 0,-86-16 101 0 0,108 10 0 0 0,61-11-27 0 0,-32-3 54 0 0,26 6 73 0 0,-99-15-167 0 0,-37-2-35 0 0,41 3-24 0 0,334 19 0 0 0,-109 9 0 0 0,-216-20 0 0 0,342 53 0 0 0,-319-40 1015 0 0,185 4 1 0 0,-166-19-1000 0 0,407 4-15 0 0,-438-21-629 0 0,91-1-680 0 0,331-10 1308 0 0,13-26 0 0 0,-312 24 0 0 0,-33 3 0 0 0,-131 8 0 0 0,555-52 0 0 0,-396 17 0 0 0,-26 3 0 0 0,63-11 206 0 0,14 0 323 0 0,-201 47-1187 0 0,-62 6 683 0 0,75-13 1 0 0,40-25-26 0 0,-7 2 0 0 0,46 4 0 0 0,-100 18 0 0 0,153-43 0 0 0,-203 43 0 0 0,-32 10 0 0 0,-1-2 0 0 0,0 0 0 0 0,40-20 0 0 0,-61 26 0 0 0,0-1 0 0 0,0 1 0 0 0,0 0 0 0 0,0-1 0 0 0,0 1 1 0 0,0-1-1 0 0,-1 1 0 0 0,1-1 0 0 0,-1 0 0 0 0,1 0 0 0 0,-1 1 0 0 0,1-1 0 0 0,-1 0 0 0 0,2-5 0 0 0,-3 6 4 0 0,1-1 0 0 0,-1 0-1 0 0,0 1 1 0 0,1-1 0 0 0,-1 0 0 0 0,0 0 0 0 0,0 1-1 0 0,0-1 1 0 0,-1 0 0 0 0,1 1 0 0 0,0-1 0 0 0,-1 0-1 0 0,1 0 1 0 0,-1 1 0 0 0,1-1 0 0 0,-2-1-1 0 0,0-1 2 0 0,0 0-1 0 0,-1 1 0 0 0,0-1 0 0 0,0 1 0 0 0,0-1 1 0 0,0 1-1 0 0,0 0 0 0 0,-1 0 0 0 0,1 1 0 0 0,-1-1 0 0 0,0 1 1 0 0,0-1-1 0 0,1 1 0 0 0,-6-2 0 0 0,-20-4-4 0 0,0 0 0 0 0,-1 2 0 0 0,1 1 0 0 0,-40-2 0 0 0,16 2 0 0 0,-342-20 0 0 0,362 26 0 0 0,22 0 0 0 0,0 0 0 0 0,0-1 0 0 0,1-1 0 0 0,-1 0 0 0 0,0 0 0 0 0,-12-3 0 0 0,22 4 0 0 0,1 0 0 0 0,0 0 0 0 0,0 0 0 0 0,-1 0 0 0 0,1-1 0 0 0,0 1 0 0 0,0 0 0 0 0,-1 0 0 0 0,1 0 0 0 0,0 0 0 0 0,0 0 0 0 0,-1 0 0 0 0,1 0 0 0 0,0 0 0 0 0,0 0 0 0 0,-1-1 0 0 0,1 1 0 0 0,0 0 0 0 0,0 0 0 0 0,0 0 0 0 0,-1-1 0 0 0,1 1 0 0 0,0 0 0 0 0,0 0 0 0 0,0 0 0 0 0,0-1 0 0 0,0 1 0 0 0,-1 0 0 0 0,1 0 0 0 0,0-1 0 0 0,0 1 0 0 0,0 0 0 0 0,0 0 0 0 0,0-1 0 0 0,0 1-1 0 0,8-5 3 0 0,17-1-14 0 0,38 5-51 0 0,1 2 0 0 0,90 14 0 0 0,-83-6 63 0 0,326 39-64 0 0,-365-44 64 0 0,0 0 0 0 0,0 2 0 0 0,38 13 0 0 0,-68-18 0 0 0,0-1 0 0 0,-1 1 0 0 0,1-1 0 0 0,-1 1 0 0 0,1 0 0 0 0,-1 0 0 0 0,1 0 0 0 0,-1 0 0 0 0,0 0 0 0 0,1 0 0 0 0,-1 0 0 0 0,0 0 0 0 0,0 0 0 0 0,0 0 0 0 0,0 1 0 0 0,0-1 0 0 0,0 1 0 0 0,0-1 0 0 0,1 3 0 0 0,-2-3 0 0 0,0 1 0 0 0,0-1 0 0 0,0 1 0 0 0,0-1 0 0 0,0 0 0 0 0,0 1 0 0 0,0-1 0 0 0,0 0 0 0 0,-1 1 0 0 0,1-1 0 0 0,-1 0 0 0 0,1 1 0 0 0,-1-1 0 0 0,1 0 0 0 0,-1 0 0 0 0,0 1 0 0 0,0-1 0 0 0,1 0 0 0 0,-1 0 0 0 0,0 0 0 0 0,0 0 0 0 0,0 0 0 0 0,-2 1 0 0 0,-10 9 2 0 0,-1-1 0 0 0,1 0 0 0 0,-1-1 0 0 0,-26 12 0 0 0,-66 21 58 0 0,85-34-54 0 0,-179 63 245 0 0,-122 42 547 0 0,288-100-913 0 0,14-5-257 0 0,1 0 0 0 0,-1-1 0 0 0,0-2 0 0 0,-1 0 0 0 0,-26 3-1 0 0,29-8-892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1T01:40:48.518"/>
    </inkml:context>
    <inkml:brush xml:id="br0">
      <inkml:brushProperty name="width" value="0.1" units="cm"/>
      <inkml:brushProperty name="height" value="0.1" units="cm"/>
      <inkml:brushProperty name="color" value="#E71224"/>
    </inkml:brush>
  </inkml:definitions>
  <inkml:trace contextRef="#ctx0" brushRef="#br0">93 185 5351 0 0,'-2'-2'174'0'0,"0"0"-1"0"0,1 0 1 0 0,-1 0-1 0 0,0 0 1 0 0,0 0-1 0 0,-1 1 1 0 0,1-1-1 0 0,0 1 1 0 0,0-1-1 0 0,-1 1 0 0 0,1 0 1 0 0,-1 0-1 0 0,1 0 1 0 0,-1 0-1 0 0,-5-1 1 0 0,3 1-7 0 0,1-1 1 0 0,0 1 0 0 0,-1-1-1 0 0,1 0 1 0 0,-5-4 0 0 0,6 5 25 0 0,1-1 0 0 0,1 1 0 0 0,-1-1 0 0 0,0 0 0 0 0,0 0-1 0 0,1 1 1 0 0,-1-1 0 0 0,1 0 0 0 0,-1-1 0 0 0,0-1 0 0 0,2 3-111 0 0,0 1 0 0 0,-1-1 0 0 0,1 1 0 0 0,0-1 0 0 0,0 1 0 0 0,0-1 0 0 0,0 1 0 0 0,0-1 0 0 0,0 1-1 0 0,0-1 1 0 0,0 1 0 0 0,0-1 0 0 0,0 1 0 0 0,0-1 0 0 0,1 1 0 0 0,-1-1 0 0 0,0 1 0 0 0,0-1 0 0 0,0 1 0 0 0,1-1 0 0 0,0 0 3 0 0,0 0 0 0 0,-1 0 0 0 0,1 0 0 0 0,0 1 0 0 0,0-1 0 0 0,0 0 0 0 0,0 1 1 0 0,0-1-1 0 0,0 1 0 0 0,0-1 0 0 0,0 1 0 0 0,0-1 0 0 0,2 1 0 0 0,12-3 499 0 0,0 1 0 0 0,-1 1 0 0 0,1 0 0 0 0,0 1 0 0 0,28 3-1 0 0,12 0-30 0 0,252-26 881 0 0,-199 11-876 0 0,228-34 824 0 0,-330 45-1370 0 0,0 0 0 0 0,-1-1 0 0 0,1 1 0 0 0,-1-1 0 0 0,0 0 1 0 0,7-4-1 0 0,-12 6-11 0 0,0 0 1 0 0,0 0-1 0 0,0 0 1 0 0,0 0-1 0 0,0 0 1 0 0,0 0-1 0 0,0 0 1 0 0,0 0-1 0 0,0 0 1 0 0,0 0-1 0 0,0 0 1 0 0,0 0-1 0 0,0 0 1 0 0,1 0-1 0 0,-1 0 0 0 0,0 0 1 0 0,0 0-1 0 0,0-1 1 0 0,0 1-1 0 0,0 0 1 0 0,0 0-1 0 0,0 0 1 0 0,0 0-1 0 0,0 0 1 0 0,0 0-1 0 0,0 0 1 0 0,0 0-1 0 0,0 0 1 0 0,0 0-1 0 0,0 0 1 0 0,0 0-1 0 0,0 0 1 0 0,0-1-1 0 0,0 1 1 0 0,0 0-1 0 0,0 0 1 0 0,0 0-1 0 0,0 0 0 0 0,0 0 1 0 0,0 0-1 0 0,0 0 1 0 0,0 0-1 0 0,0 0 1 0 0,0 0-1 0 0,-1 0 1 0 0,1 0-1 0 0,0 0 1 0 0,0 0-1 0 0,0 0 1 0 0,0-1-1 0 0,0 1 1 0 0,0 0-1 0 0,0 0 1 0 0,0 0-1 0 0,0 0 1 0 0,0 0-1 0 0,0 0 1 0 0,0 0-1 0 0,-7-2 60 0 0,-9 0-12 0 0,-159 29 261 0 0,5 0-316 0 0,83-22-102 0 0,-135-10 0 0 0,184 2 111 0 0,-41 3 0 0 0,63 2-15 0 0,0 0 1 0 0,1 0-1 0 0,-1 1 0 0 0,1 1 1 0 0,-20 8-1 0 0,35-12 12 0 0,0 0 0 0 0,0 0 0 0 0,0 0-1 0 0,-1 0 1 0 0,1 0 0 0 0,0 0 0 0 0,0 0 0 0 0,0 0-1 0 0,-1 1 1 0 0,1-1 0 0 0,0 0 0 0 0,0 0-1 0 0,0 0 1 0 0,0 0 0 0 0,-1 0 0 0 0,1 1 0 0 0,0-1-1 0 0,0 0 1 0 0,0 0 0 0 0,0 0 0 0 0,0 0 0 0 0,0 1-1 0 0,0-1 1 0 0,-1 0 0 0 0,1 0 0 0 0,0 0 0 0 0,0 1-1 0 0,0-1 1 0 0,0 0 0 0 0,0 0 0 0 0,0 0 0 0 0,0 1-1 0 0,0-1 1 0 0,0 0 0 0 0,0 0 0 0 0,0 0 0 0 0,0 1-1 0 0,0-1 1 0 0,7 8-34 0 0,16 7 36 0 0,-21-14 27 0 0,35 21 271 0 0,0 2-1 0 0,-2 2 0 0 0,33 30 1 0 0,49 45 717 0 0,-42-38-206 0 0,-67-56-721 0 0,5 3 87 0 0,-1 2 0 0 0,1-1-1 0 0,-2 1 1 0 0,0 1 0 0 0,19 27-1 0 0,-25-31-188 0 0,0 0-1 0 0,-1 0 0 0 0,0 0 1 0 0,0 1-1 0 0,-1-1 0 0 0,-1 1 1 0 0,1 0-1 0 0,0 12 0 0 0,-2 23-2565 0 0,-1-24 1081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27.282"/>
    </inkml:context>
    <inkml:brush xml:id="br0">
      <inkml:brushProperty name="width" value="0.1" units="cm"/>
      <inkml:brushProperty name="height" value="0.1" units="cm"/>
      <inkml:brushProperty name="color" value="#E71224"/>
    </inkml:brush>
  </inkml:definitions>
  <inkml:trace contextRef="#ctx0" brushRef="#br0">2306 40 4231 0 0,'2'-2'231'0'0,"0"1"-1"0"0,0-1 1 0 0,0 0-1 0 0,0 0 1 0 0,0 0-1 0 0,0 0 1 0 0,-1 0-1 0 0,1 0 1 0 0,-1-1-1 0 0,1 1 1 0 0,-1 0-1 0 0,0-1 1 0 0,1-2-1 0 0,1-2 751 0 0,-31 33-3 0 0,20-20-888 0 0,0 0 0 0 0,-1-1 1 0 0,1 0-1 0 0,-1 0 1 0 0,-18 6-1 0 0,21-9-84 0 0,-27 10 286 0 0,-1-2 1 0 0,0-1-1 0 0,-59 6 1 0 0,16-2 515 0 0,25-1-415 0 0,32-7-102 0 0,-1 0 0 0 0,-25 2 0 0 0,-65-1 1001 0 0,66 3-958 0 0,35-7-272 0 0,0 1 1 0 0,-17 1 0 0 0,-46 4 88 0 0,47-5 73 0 0,0 0 1 0 0,-45-2-1 0 0,-99-21 669 0 0,103 10-682 0 0,41 7-70 0 0,0 2-1 0 0,-40 2 1 0 0,-107 8 169 0 0,137-7-167 0 0,0-2 0 0 0,0-1 0 0 0,-44-7 0 0 0,68 6-76 0 0,-10 0 107 0 0,0-2-1 0 0,0 0 1 0 0,-41-14 0 0 0,44 10-79 0 0,-93-32 504 0 0,92 34-517 0 0,1 1 1 0 0,-1 1-1 0 0,-39-2 1 0 0,42 5-128 0 0,-1 1 1 0 0,1 1 0 0 0,-1 1 0 0 0,1 1 0 0 0,-1 0 0 0 0,1 1 0 0 0,0 1 0 0 0,1 0-1 0 0,-1 2 1 0 0,-22 11 0 0 0,-29 22-5609 0 0,32-19-330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28.198"/>
    </inkml:context>
    <inkml:brush xml:id="br0">
      <inkml:brushProperty name="width" value="0.1" units="cm"/>
      <inkml:brushProperty name="height" value="0.1" units="cm"/>
      <inkml:brushProperty name="color" value="#E71224"/>
    </inkml:brush>
  </inkml:definitions>
  <inkml:trace contextRef="#ctx0" brushRef="#br0">1414 20 7399 0 0,'-16'0'288'0'0,"0"-1"0"0"0,0-1 0 0 0,-24-5 0 0 0,31 5-59 0 0,-1 0 1 0 0,0 1-1 0 0,1 0 0 0 0,-1 0 0 0 0,0 1 0 0 0,0 0 0 0 0,1 1 0 0 0,-1 0 0 0 0,0 1 1 0 0,1 0-1 0 0,-1 0 0 0 0,-11 5 0 0 0,-19 7 282 0 0,-63 13 1 0 0,41-15 625 0 0,-42 9 300 0 0,85-17-1215 0 0,1-1-1 0 0,-1 0 1 0 0,1-2 0 0 0,-29-1-1 0 0,33 0-41 0 0,-54-9 412 0 0,42 7-344 0 0,0-2 0 0 0,-42-12 0 0 0,-27-4 392 0 0,60 15-208 0 0,-62-16 0 0 0,74 14-294 0 0,-1 1 0 0 0,0 1 0 0 0,-27-1 0 0 0,39 5-192 0 0,-1 1-1 0 0,1 0 1 0 0,0 1 0 0 0,0 1-1 0 0,0 0 1 0 0,0 0 0 0 0,0 2-1 0 0,-13 4 1 0 0,-31 14-2519 0 0,26-11 1043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32.285"/>
    </inkml:context>
    <inkml:brush xml:id="br0">
      <inkml:brushProperty name="width" value="0.1" units="cm"/>
      <inkml:brushProperty name="height" value="0.1" units="cm"/>
      <inkml:brushProperty name="color" value="#E71224"/>
    </inkml:brush>
  </inkml:definitions>
  <inkml:trace contextRef="#ctx0" brushRef="#br0">2876 1381 6247 0 0,'-10'-8'5144'0'0,"7"16"-4992"0"0,3-7-96 0 0,-1 0-1 0 0,1 0 0 0 0,-1 0 0 0 0,1 0 0 0 0,-1 0 1 0 0,1 0-1 0 0,-1 0 0 0 0,1 0 0 0 0,-1-1 1 0 0,0 1-1 0 0,0 0 0 0 0,1-1 0 0 0,-1 1 1 0 0,0 0-1 0 0,0-1 0 0 0,0 1 0 0 0,0-1 0 0 0,1 1 1 0 0,-1-1-1 0 0,0 1 0 0 0,0-1 0 0 0,-1 1 1 0 0,-25 0 1487 0 0,2 1-813 0 0,-53 17-302 0 0,64-14-317 0 0,0-1-1 0 0,-1 0 0 0 0,0-1 0 0 0,0 0 1 0 0,0-1-1 0 0,0-1 0 0 0,0-1 0 0 0,-1 0 1 0 0,-25-3-1 0 0,20-3 1391 0 0,11 4-1599 0 0,0 0 0 0 0,1 0 0 0 0,-21-1 0 0 0,10 2 359 0 0,0-1-1 0 0,-37-9 0 0 0,17 3 127 0 0,33 6-291 0 0,1 0 0 0 0,-1 0 0 0 0,1-1 0 0 0,-7-3 0 0 0,6 2-18 0 0,1 1 1 0 0,-1 1-1 0 0,-12-4 1 0 0,-11 1 44 0 0,1 2 1 0 0,-53 2 0 0 0,65 1-113 0 0,-39-1 47 0 0,-134 7 344 0 0,60 1-179 0 0,93-4-139 0 0,3-1 52 0 0,-43-1 1 0 0,36-6 117 0 0,-15-1-28 0 0,-106-3 161 0 0,114 11-283 0 0,29 0-65 0 0,-31-2-1 0 0,8-3-5 0 0,9 1 47 0 0,-52-9-1 0 0,77 10-64 0 0,1 1 0 0 0,-1-1 0 0 0,0 1-1 0 0,-11 2 1 0 0,-23-2 39 0 0,-10 1-54 0 0,44-2 17 0 0,0 0 0 0 0,0 1 0 0 0,-13 1 0 0 0,14 0-5 0 0,0 0-1 0 0,0-1 1 0 0,0 0 0 0 0,0-1 0 0 0,-11-1 0 0 0,9 0 28 0 0,1 1 0 0 0,-1 0-1 0 0,0 1 1 0 0,1 0 0 0 0,-1 1 0 0 0,0-1 0 0 0,-13 4 0 0 0,5-1-50 0 0,-24 1 52 0 0,24-3-5 0 0,1 1 1 0 0,-1 1 0 0 0,-30 9-1 0 0,22-5-18 0 0,0-1 0 0 0,0-1 0 0 0,0-1 0 0 0,-1-2 0 0 0,-31 0 0 0 0,-8 2 3 0 0,13 1-22 0 0,36-4 19 0 0,-11-1 26 0 0,23-1-45 0 0,-1 1 0 0 0,0 0 0 0 0,0 0 0 0 0,0 1 0 0 0,0-1 0 0 0,-6 3 0 0 0,-17 0 0 0 0,18-2 1 0 0,-14-3 27 0 0,22 2-6 0 0,1-1 0 0 0,0 1 0 0 0,0-1 0 0 0,0 1 0 0 0,0-1 0 0 0,0 1 0 0 0,0-1 0 0 0,0 0 0 0 0,0 0 1 0 0,0 1-1 0 0,0-1 0 0 0,0 0 0 0 0,1 0 0 0 0,-1 0 0 0 0,0 0 0 0 0,1 0 0 0 0,-1 0 0 0 0,0-1 0 0 0,-7-14 257 0 0,5 13-251 0 0,1-1 0 0 0,0 1 0 0 0,0-1 0 0 0,1 0 0 0 0,-1 0 1 0 0,1 0-1 0 0,-1 0 0 0 0,1 0 0 0 0,0-1 0 0 0,1 1 0 0 0,-1 0 1 0 0,1 0-1 0 0,0-1 0 0 0,0 1 0 0 0,0 0 0 0 0,1-5 0 0 0,0-4 28 0 0,0 1 0 0 0,-1-1 0 0 0,-1 0 0 0 0,0 1 0 0 0,-1-1 0 0 0,-6-22 0 0 0,6 25-2 0 0,-8-20 70 0 0,8 24-119 0 0,0 0 0 0 0,0 0-1 0 0,1 0 1 0 0,0 0 0 0 0,0 0-1 0 0,-1-7 1 0 0,3-4 20 0 0,1 0 0 0 0,4-18 1 0 0,-3 19 30 0 0,-1 0 1 0 0,1-19-1 0 0,-4 24-43 0 0,0-1 0 0 0,-1 1-1 0 0,-1 0 1 0 0,-5-18-1 0 0,-1-1 67 0 0,4 7 4 0 0,2 0 0 0 0,1-1 1 0 0,0-28-1 0 0,-1-17 101 0 0,2 56-179 0 0,-2-8 36 0 0,2 0 0 0 0,2-37 0 0 0,5 18-41 0 0,-3 21 0 0 0,1-36 0 0 0,-2 33 15 0 0,0-1-1 0 0,1 1 1 0 0,8-29 0 0 0,-5 25-10 0 0,-3 8 9 0 0,-1 1 0 0 0,0-24 0 0 0,1-9 8 0 0,-2 47-23 0 0,-1 0-1 0 0,1 0 0 0 0,0 0 1 0 0,0 1-1 0 0,0-1 1 0 0,0 0-1 0 0,0 1 0 0 0,1-1 1 0 0,-1 1-1 0 0,1-1 1 0 0,-1 1-1 0 0,1 0 0 0 0,0-1 1 0 0,0 1-1 0 0,0 0 1 0 0,1 0-1 0 0,-1 1 0 0 0,0-1 1 0 0,4-2-1 0 0,-3 2 0 0 0,1 1 0 0 0,-1-1 0 0 0,0 1 0 0 0,1 0 0 0 0,-1 0 0 0 0,1 0 0 0 0,-1 0 0 0 0,1 0 0 0 0,-1 1 0 0 0,1 0 0 0 0,-1 0 0 0 0,1 0 0 0 0,0 0 0 0 0,-1 0 0 0 0,6 2 0 0 0,19 5 2 0 0,0 0 0 0 0,1-2 0 0 0,0-1 0 0 0,0-1 0 0 0,35-1 0 0 0,133-7 0 0 0,-56 0 0 0 0,-62-1 0 0 0,246-19 0 0 0,-134 8 0 0 0,209-19 0 0 0,-337 30 0 0 0,79-2 0 0 0,-8 2 0 0 0,-75 0 0 0 0,189-7 0 0 0,17 24 0 0 0,73-19 0 0 0,-216 5 0 0 0,-5 0 0 0 0,105 6 0 0 0,-73 3 0 0 0,89-11 0 0 0,-134-2 0 0 0,1 1 0 0 0,-63 8 0 0 0,-2 2 0 0 0,56 12 0 0 0,-70-11 0 0 0,1-1 0 0 0,33 0 0 0 0,-28-3 0 0 0,-4 1 0 0 0,-10-2 0 0 0,-1 1 0 0 0,1 1 0 0 0,23 6 0 0 0,3-1 0 0 0,-23-5 0 0 0,-7-1-268 0 0,-1-1 0 0 0,1-1-1 0 0,-1 0 1 0 0,1-1 0 0 0,16-5-1 0 0,-17 5 274 0 0,106-12 1552 0 0,-101 12-1557 0 0,-1 0 0 0 0,1 1 0 0 0,18 2 0 0 0,-6 0 0 0 0,25-3 0 0 0,98-14 0 0 0,-69 7 0 0 0,-30 5 0 0 0,-41 2 0 0 0,-7 1 0 0 0,0 0 0 0 0,-1 1 0 0 0,1-1 0 0 0,-1 1 0 0 0,1 1 0 0 0,0-1 0 0 0,5 2 0 0 0,-10-2 0 0 0,1 0 0 0 0,-1 1 0 0 0,1-1 0 0 0,-1 1 0 0 0,0 0 0 0 0,1-1 0 0 0,-1 1 0 0 0,0 0 0 0 0,1 0 0 0 0,-1 0 0 0 0,0 0 0 0 0,0 0 0 0 0,0 0 0 0 0,0 0 0 0 0,0 0 0 0 0,0 0 0 0 0,0 1 0 0 0,0-1 0 0 0,0 0 0 0 0,-1 1 0 0 0,1-1 0 0 0,0 0 0 0 0,-1 1 0 0 0,1-1 0 0 0,-1 1 0 0 0,0-1 0 0 0,1 1 0 0 0,-1-1 0 0 0,0 1 0 0 0,0 1 0 0 0,15 75 0 0 0,-10 63 0 0 0,-4-115 0 0 0,6 34 0 0 0,-3-34 0 0 0,1 34 0 0 0,-5-30 0 0 0,9 56 0 0 0,0-12 0 0 0,-8-36 0 0 0,-1-30 0 0 0,0 1 0 0 0,0 0 0 0 0,1 0 0 0 0,3 15 0 0 0,4 3 0 0 0,-4-17 0 0 0,-1 1 0 0 0,0 0 0 0 0,-1 0 0 0 0,0 0 0 0 0,-1 0 0 0 0,0 1 0 0 0,0-1 0 0 0,-2 12 0 0 0,-5 13 0 0 0,-22 67 0 0 0,0 2 0 0 0,26-96 0 0 0,-1 1 0 0 0,0-1 0 0 0,-1 0 0 0 0,0 0 0 0 0,-1 0 0 0 0,0 0 0 0 0,0-1 0 0 0,-1 0 0 0 0,-8 10 0 0 0,-9 7 0 0 0,-36 31 0 0 0,53-51 0 0 0,1-1 0 0 0,-1 0 0 0 0,0 0 0 0 0,-1-1 0 0 0,1 0 0 0 0,-13 5 0 0 0,-44 9 0 0 0,29-9 0 0 0,7-1 21 0 0,-1-1 1 0 0,0-1-1 0 0,1-2 0 0 0,-2-1 1 0 0,-30-1-1 0 0,-45-6-21 0 0,80 3 0 0 0,1 1 0 0 0,0 1 0 0 0,-47 6 0 0 0,-67 22 0 0 0,113-24 0 0 0,0 0 0 0 0,0-2 0 0 0,-1 0 0 0 0,1-2 0 0 0,-1 0 0 0 0,1-2 0 0 0,0-1 0 0 0,-27-6 0 0 0,27 4 0 0 0,-1 2 0 0 0,1 0 0 0 0,0 2 0 0 0,-1 1 0 0 0,-25 3 0 0 0,-124 23 0 0 0,63-8 0 0 0,55-9 0 0 0,13-2 0 0 0,-70 2 0 0 0,78-6-2 0 0,28-2 4 0 0,0 0 0 0 0,0-1-1 0 0,1 1 1 0 0,-1-1 0 0 0,0-1 0 0 0,-10-1 0 0 0,-278-66 51 0 0,267 60-53 0 0,-29-13 0 0 0,55 20 0 0 0,-19-6 11 0 0,-1 0 0 0 0,0 2 0 0 0,-35-5 0 0 0,-69 1 14 0 0,118 8-30 0 0,-20 0 11 0 0,0 1 0 0 0,-37 4 0 0 0,53-2-33 0 0,0 0 0 0 0,0 1-1 0 0,1 0 1 0 0,-1 1 0 0 0,1 0 0 0 0,0 1 0 0 0,-20 12 0 0 0,2 3-1044 0 0,2 2 1 0 0,0 1-1 0 0,-36 40 0 0 0,39-38-92 0 0,-16 14-872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53.683"/>
    </inkml:context>
    <inkml:brush xml:id="br0">
      <inkml:brushProperty name="width" value="0.1" units="cm"/>
      <inkml:brushProperty name="height" value="0.1" units="cm"/>
      <inkml:brushProperty name="color" value="#E71224"/>
    </inkml:brush>
  </inkml:definitions>
  <inkml:trace contextRef="#ctx0" brushRef="#br0">10015 75 2303 0 0,'15'-2'565'0'0,"-14"2"-536"0"0,0 0 1 0 0,0 0-1 0 0,0 0 0 0 0,0 0 0 0 0,0 0 1 0 0,0-1-1 0 0,1 1 0 0 0,-1 0 1 0 0,0 0-1 0 0,0-1 0 0 0,2 0 0 0 0,-2 0-46 0 0,20-15 194 0 0,-20 16-151 0 0,-1 0 1 0 0,0 0-1 0 0,0 0 0 0 0,1-1 0 0 0,-1 1 1 0 0,0 0-1 0 0,0 0 0 0 0,0-1 0 0 0,0 1 1 0 0,1 0-1 0 0,-1-1 0 0 0,0 1 0 0 0,0 0 1 0 0,0-1-1 0 0,0 1 0 0 0,0 0 0 0 0,0 0 0 0 0,0-1 1 0 0,0 1-1 0 0,0 0 0 0 0,0-1 0 0 0,0 1 1 0 0,0 0-1 0 0,0-1 0 0 0,0 0 0 0 0,-1 1 55 0 0,1-1 0 0 0,-1 1-1 0 0,1-1 1 0 0,-1 1 0 0 0,0 0-1 0 0,1-1 1 0 0,-1 1 0 0 0,1-1-1 0 0,-1 1 1 0 0,0 0 0 0 0,1 0-1 0 0,-1-1 1 0 0,0 1 0 0 0,0 0-1 0 0,1 0 1 0 0,-2 0 0 0 0,-2-1 128 0 0,1 1-1 0 0,0 0 1 0 0,-1 1 0 0 0,1-1 0 0 0,0 0 0 0 0,0 1-1 0 0,-1 0 1 0 0,1 0 0 0 0,0 0 0 0 0,0 0 0 0 0,0 0 0 0 0,-5 4-1 0 0,-35 22 295 0 0,40-24-448 0 0,-13 8-42 0 0,0-1 1 0 0,-1 0 0 0 0,0-1-1 0 0,-1 0 1 0 0,1-2 0 0 0,-1 0 0 0 0,-1-1-1 0 0,1-1 1 0 0,-1 0 0 0 0,-22 1-1 0 0,8-2 453 0 0,0 1 0 0 0,0 2-1 0 0,-62 21 1 0 0,79-22-439 0 0,0-1 0 0 0,1-1-1 0 0,-1-1 1 0 0,-1-1 0 0 0,1 0 0 0 0,0-1 0 0 0,-18 0 0 0 0,-116-16 51 0 0,123 12-26 0 0,-62-10 255 0 0,-111-11 416 0 0,-275-4-553 0 0,347 30 353 0 0,-170 22 0 0 0,169-13-285 0 0,-160-7 0 0 0,54 9 471 0 0,125-4-444 0 0,-44-2-117 0 0,-124 12-29 0 0,95-6-61 0 0,136-13 10 0 0,0 3 0 0 0,0 1-1 0 0,-78 19 1 0 0,72-8-6 0 0,-6 3-50 0 0,-114 19 1 0 0,44-31 40 0 0,101-4-34 0 0,-35 5 1 0 0,-7 1 5 0 0,41-5-25 0 0,1 1 0 0 0,-35 11 0 0 0,36-8 0 0 0,-1-1 0 0 0,-40 3 0 0 0,-21 1 0 0 0,-106-7 204 0 0,188-3-200 0 0,-3 0 12 0 0,1-1-1 0 0,0 0 0 0 0,0 0 1 0 0,0-1-1 0 0,0-1 0 0 0,-11-3 1 0 0,-47-25 104 0 0,44 19-108 0 0,3 2 16 0 0,-1 2-1 0 0,0 0 1 0 0,0 2-1 0 0,-1 0 0 0 0,1 1 1 0 0,-39-3-1 0 0,-40-5-8 0 0,-76-5 26 0 0,49 13-45 0 0,-325-3 0 0 0,398 9 0 0 0,-242-2 0 0 0,-37-20 64 0 0,98-3-64 0 0,153 13 0 0 0,13 6 0 0 0,-133 7 0 0 0,17 2 0 0 0,-147-25 0 0 0,30-12 64 0 0,275 28 13 0 0,1 0 0 0 0,1-2 0 0 0,-29-10 0 0 0,-2-1 39 0 0,-7 0 176 0 0,-146-47 38 0 0,186 58 174 0 0,0 2 0 0 0,-46-5 0 0 0,11 2-1287 0 0,46 5 715 0 0,-1 2 0 0 0,0-1 0 0 0,1 2 0 0 0,-1-1 1 0 0,0 2-1 0 0,1 0 0 0 0,-1 0 0 0 0,1 1 0 0 0,-17 5 0 0 0,16-4 68 0 0,0 0 0 0 0,-26 1 0 0 0,13-1 0 0 0,-25 2 0 0 0,0-3 0 0 0,-66-5 0 0 0,20 4 0 0 0,60 0 0 0 0,-44-3 0 0 0,-93-12 184 0 0,149 12-131 0 0,0 1-1 0 0,1 1 0 0 0,-1 1 0 0 0,0 0 1 0 0,1 3-1 0 0,-1 0 0 0 0,-45 14 0 0 0,12 2-943 0 0,-109 56 0 0 0,117-50-25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36.230"/>
    </inkml:context>
    <inkml:brush xml:id="br0">
      <inkml:brushProperty name="width" value="0.1" units="cm"/>
      <inkml:brushProperty name="height" value="0.1" units="cm"/>
      <inkml:brushProperty name="color" value="#E71224"/>
    </inkml:brush>
  </inkml:definitions>
  <inkml:trace contextRef="#ctx0" brushRef="#br0">3546 7 455 0 0,'0'0'26'0'0,"0"-1"-1"0"0,0 1 0 0 0,0 0 0 0 0,0 0 0 0 0,0-1 0 0 0,0 1 0 0 0,0 0 0 0 0,0 0 0 0 0,0-1 0 0 0,0 1 0 0 0,0 0 1 0 0,0 0-1 0 0,0 0 0 0 0,-1-1 0 0 0,1 1 0 0 0,0 0 0 0 0,0 0 0 0 0,0 0 0 0 0,0-1 0 0 0,-1 1 0 0 0,1 0 0 0 0,0 0 0 0 0,0 0 1 0 0,0 0-1 0 0,-1 0 0 0 0,1-1 0 0 0,0 1 0 0 0,0 0 0 0 0,-1 0 0 0 0,1 0 0 0 0,0 0 0 0 0,0 0 0 0 0,-1 0 0 0 0,1 0 0 0 0,0 0 1 0 0,0 0-1 0 0,-1 0 0 0 0,1 0 0 0 0,0 0 0 0 0,0 0 0 0 0,-1 0 0 0 0,1 0 0 0 0,0 0 0 0 0,0 0 0 0 0,-1 0 0 0 0,1 1 1 0 0,-16 5 1968 0 0,9-3-2310 0 0,5-2 653 0 0,-1-1 1 0 0,1 1-1 0 0,-1 0 0 0 0,1-1 1 0 0,-1 1-1 0 0,1-1 0 0 0,-1 0 1 0 0,1 1-1 0 0,-1-1 1 0 0,1 0-1 0 0,-1-1 0 0 0,1 1 1 0 0,-1 0-1 0 0,1-1 1 0 0,-1 0-1 0 0,1 1 0 0 0,-1-1 1 0 0,1 0-1 0 0,0 0 1 0 0,-1 0-1 0 0,1-1 0 0 0,-4-2 1 0 0,6 4-254 0 0,-1 0 0 0 0,0 0 0 0 0,0-1 0 0 0,1 1 0 0 0,-1 0 0 0 0,0 0 0 0 0,0 0 0 0 0,0 0 0 0 0,1 0 0 0 0,-1 0 0 0 0,0 0 0 0 0,0 0 0 0 0,0 0 0 0 0,1 0 0 0 0,-1 0 0 0 0,0 0 0 0 0,0 1 0 0 0,1-1 0 0 0,-1 0 0 0 0,-1 1 0 0 0,-21 10 611 0 0,13-6-468 0 0,5-4-57 0 0,-1 0-1 0 0,1 0 1 0 0,-1-1-1 0 0,1 1 1 0 0,-1-1-1 0 0,1-1 1 0 0,-1 1-1 0 0,1-1 1 0 0,-1 0-1 0 0,-8-2 1 0 0,-6-1 357 0 0,2 3-331 0 0,-1 0-1 0 0,1 1 1 0 0,0 1-1 0 0,-1 1 1 0 0,1 1-1 0 0,-22 5 1 0 0,35-7-186 0 0,-17 2 191 0 0,-40 1 0 0 0,43-3-26 0 0,-1 0 1 0 0,-35 7-1 0 0,41-4-148 0 0,-23 11-1 0 0,-3 1-2 0 0,33-15 5 0 0,0 0-1 0 0,-1 0 0 0 0,1 0 1 0 0,-1-1-1 0 0,-7-1 1 0 0,-11 2 71 0 0,8-1 169 0 0,-25-2 0 0 0,25 0 49 0 0,-26 2 1 0 0,13 2-278 0 0,-62-4 0 0 0,-44-13 35 0 0,101 12 30 0 0,-49 3-1 0 0,41 0-96 0 0,6 2 13 0 0,0 2-1 0 0,-54 12 0 0 0,55-8 1 0 0,-1-2-1 0 0,-55 2 0 0 0,-23-4-21 0 0,-96 14 194 0 0,102-5-153 0 0,15 1 7 0 0,65-8-31 0 0,0-1 1 0 0,0-2-1 0 0,-33-1 0 0 0,-21-7 13 0 0,28 1 32 0 0,-84 4 1 0 0,112 4-42 0 0,1 0 1 0 0,0 2-1 0 0,1 1 0 0 0,-52 20 1 0 0,64-23-10 0 0,-1 0 1 0 0,0 0 0 0 0,-1-2-1 0 0,-25 2 1 0 0,1 1-2 0 0,14-2 49 0 0,0 0-1 0 0,0-1 0 0 0,-1-2 1 0 0,1-1-1 0 0,0-1 1 0 0,-37-7-1 0 0,13-2 45 0 0,-79-6 0 0 0,115 16-608 0 0,0 2 0 0 0,-1 0-1 0 0,1 0 1 0 0,0 2 0 0 0,0-1-1 0 0,0 2 1 0 0,0 0 0 0 0,1 1-1 0 0,-1 0 1 0 0,1 1 0 0 0,0 0 0 0 0,-20 14-1 0 0,-5 6-6051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09.735"/>
    </inkml:context>
    <inkml:brush xml:id="br0">
      <inkml:brushProperty name="width" value="0.1" units="cm"/>
      <inkml:brushProperty name="height" value="0.1" units="cm"/>
      <inkml:brushProperty name="color" value="#E71224"/>
    </inkml:brush>
  </inkml:definitions>
  <inkml:trace contextRef="#ctx0" brushRef="#br0">1738 80 4031 0 0,'0'0'12'0'0,"0"0"0"0"0,-1-1-1 0 0,1 1 1 0 0,0 0-1 0 0,0-1 1 0 0,-1 1-1 0 0,1 0 1 0 0,0 0-1 0 0,-1 0 1 0 0,1-1-1 0 0,0 1 1 0 0,-1 0-1 0 0,1 0 1 0 0,-1 0 0 0 0,1 0-1 0 0,0 0 1 0 0,-1 0-1 0 0,1-1 1 0 0,-1 1-1 0 0,1 0 1 0 0,0 0-1 0 0,-1 0 1 0 0,1 0-1 0 0,0 1 1 0 0,-2-1-1 0 0,-17 0 396 0 0,7 1-250 0 0,-12-4 500 0 0,0-1-1 0 0,0-2 0 0 0,-45-15 0 0 0,45 12 14 0 0,-1 1-1 0 0,0 2 1 0 0,-34-5-1 0 0,-141 5 1223 0 0,44 3-1471 0 0,-339 2 469 0 0,281 6-380 0 0,93-4-286 0 0,84 0-132 0 0,-72 13-1 0 0,48 1-4059 0 0,31-6-479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12.299"/>
    </inkml:context>
    <inkml:brush xml:id="br0">
      <inkml:brushProperty name="width" value="0.1" units="cm"/>
      <inkml:brushProperty name="height" value="0.1" units="cm"/>
      <inkml:brushProperty name="color" value="#E71224"/>
    </inkml:brush>
  </inkml:definitions>
  <inkml:trace contextRef="#ctx0" brushRef="#br0">1380 203 919 0 0,'34'-69'3775'0'0,"-21"45"-2394"0"0,10-27-1 0 0,-22 50-1336 0 0,0 0 0 0 0,-1 0-1 0 0,0 0 1 0 0,1 0 0 0 0,-1 0-1 0 0,0-1 1 0 0,0 1-1 0 0,1 0 1 0 0,-1 0 0 0 0,0 0-1 0 0,0 0 1 0 0,0 0 0 0 0,0 0-1 0 0,0 0 1 0 0,-1-1-1 0 0,1 1 1 0 0,0 0 0 0 0,0 0-1 0 0,-1 0 1 0 0,1 0 0 0 0,-1 0-1 0 0,1 0 1 0 0,-1 0-1 0 0,1 0 1 0 0,-1 0 0 0 0,-1-1-1 0 0,1 1 8 0 0,-1 0 0 0 0,0 0-1 0 0,0 0 1 0 0,0 0-1 0 0,1 0 1 0 0,-1 0 0 0 0,0 0-1 0 0,0 1 1 0 0,0-1 0 0 0,0 1-1 0 0,-1 0 1 0 0,1-1 0 0 0,-2 1-1 0 0,-7 0 32 0 0,1 0 0 0 0,0 1 0 0 0,-1 1 0 0 0,-17 3-1 0 0,-144 32 1190 0 0,149-33-1056 0 0,0-2-1 0 0,0-1 1 0 0,0-1 0 0 0,-1-1 0 0 0,-36-6 0 0 0,-1-9 389 0 0,41 9-278 0 0,-42-6 0 0 0,-132 0 149 0 0,105 9-366 0 0,47 2-94 0 0,-173-5 172 0 0,169 8-142 0 0,0 1-1 0 0,-74 16 1 0 0,51 3-1182 0 0,33-10-166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12.730"/>
    </inkml:context>
    <inkml:brush xml:id="br0">
      <inkml:brushProperty name="width" value="0.1" units="cm"/>
      <inkml:brushProperty name="height" value="0.1" units="cm"/>
      <inkml:brushProperty name="color" value="#E71224"/>
    </inkml:brush>
  </inkml:definitions>
  <inkml:trace contextRef="#ctx0" brushRef="#br0">1091 79 7999 0 0,'-5'-59'1996'0'0,"6"63"-1907"0"0,-1 10-367 0 0,-1-12 238 0 0,0 0 0 0 0,-1 0 0 0 0,1 0 1 0 0,-1 0-1 0 0,0-1 0 0 0,1 1 0 0 0,-1 0 0 0 0,0-1 0 0 0,0 1 0 0 0,0-1 1 0 0,0 0-1 0 0,0 1 0 0 0,0-1 0 0 0,0 0 0 0 0,0 0 0 0 0,-1-1 0 0 0,1 1 1 0 0,0 0-1 0 0,-1-1 0 0 0,1 1 0 0 0,-4-1 0 0 0,-3 1 77 0 0,0 0 0 0 0,0 0 0 0 0,-1-1 0 0 0,-11-2 0 0 0,-101-21 2049 0 0,-22-2 313 0 0,-311 7-417 0 0,419 19-2433 0 0,-1 2 1 0 0,1 1 0 0 0,0 2 0 0 0,-47 13 0 0 0,49-10-4409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13.101"/>
    </inkml:context>
    <inkml:brush xml:id="br0">
      <inkml:brushProperty name="width" value="0.1" units="cm"/>
      <inkml:brushProperty name="height" value="0.1" units="cm"/>
      <inkml:brushProperty name="color" value="#E71224"/>
    </inkml:brush>
  </inkml:definitions>
  <inkml:trace contextRef="#ctx0" brushRef="#br0">1181 87 919 0 0,'-3'-2'569'0'0,"-1"-1"-1"0"0,0 1 0 0 0,0 0 0 0 0,-1 0 0 0 0,1 0 0 0 0,0 0 1 0 0,-1 1-1 0 0,1-1 0 0 0,-9 0 0 0 0,-46-5 956 0 0,-5 3-338 0 0,-72-13 0 0 0,28-1 376 0 0,-120-3 1 0 0,-271 32-706 0 0,462-9-1017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13.541"/>
    </inkml:context>
    <inkml:brush xml:id="br0">
      <inkml:brushProperty name="width" value="0.1" units="cm"/>
      <inkml:brushProperty name="height" value="0.1" units="cm"/>
      <inkml:brushProperty name="color" value="#E71224"/>
    </inkml:brush>
  </inkml:definitions>
  <inkml:trace contextRef="#ctx0" brushRef="#br0">1614 85 1839 0 0,'-12'-26'308'0'0,"8"20"687"0"0,1 0-1 0 0,-1 0 1 0 0,0 0-1 0 0,-6-6 0 0 0,7 10-613 0 0,1 0 0 0 0,0 0 0 0 0,0 0 0 0 0,-1 0 0 0 0,1 0 0 0 0,-1 1 1 0 0,0-1-1 0 0,1 1 0 0 0,-1 0 0 0 0,0 0 0 0 0,-4-2 0 0 0,4 3-426 0 0,0-1 0 0 0,0 1 0 0 0,1 0 1 0 0,-1 0-1 0 0,0 0 0 0 0,0 0 0 0 0,1 1 0 0 0,-6 0 1 0 0,-15 7 84 0 0,1 0 1 0 0,-27 14-1 0 0,25-10-13 0 0,-33 10-1 0 0,27-13-26 0 0,0-1 0 0 0,-1-1 0 0 0,-1-2 0 0 0,1-1 0 0 0,-52 0 0 0 0,-121-17 963 0 0,-3-1 134 0 0,119 16-788 0 0,-162 27-1 0 0,157-15-2008 0 0,-131 4 1 0 0,190-18-2291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13.958"/>
    </inkml:context>
    <inkml:brush xml:id="br0">
      <inkml:brushProperty name="width" value="0.1" units="cm"/>
      <inkml:brushProperty name="height" value="0.1" units="cm"/>
      <inkml:brushProperty name="color" value="#E71224"/>
    </inkml:brush>
  </inkml:definitions>
  <inkml:trace contextRef="#ctx0" brushRef="#br0">1749 121 5351 0 0,'-3'0'56'0'0,"1"0"0"0"0,-1 0 0 0 0,0 0 0 0 0,0 0 0 0 0,0-1 0 0 0,0 1 0 0 0,0-1-1 0 0,0 0 1 0 0,-4-2 0 0 0,-12-2-16 0 0,-178-17 2370 0 0,53 6-649 0 0,-33-10-13 0 0,-51-7-130 0 0,68 21-800 0 0,-290 15-1 0 0,411 1-874 0 0,0 2 0 0 0,0 1 0 0 0,1 2 0 0 0,0 1 0 0 0,-53 23 1 0 0,34-7-214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45.297"/>
    </inkml:context>
    <inkml:brush xml:id="br0">
      <inkml:brushProperty name="width" value="0.1" units="cm"/>
      <inkml:brushProperty name="height" value="0.1" units="cm"/>
      <inkml:brushProperty name="color" value="#E71224"/>
    </inkml:brush>
  </inkml:definitions>
  <inkml:trace contextRef="#ctx0" brushRef="#br0">9957 1657 5927 0 0,'0'-5'281'0'0,"0"3"23"0"0,0 0 0 0 0,0 0-1 0 0,0 0 1 0 0,0-1 0 0 0,1 1-1 0 0,-1 0 1 0 0,1 0-1 0 0,-1 0 1 0 0,2-2 0 0 0,-2 3-271 0 0,0 1 0 0 0,0-1 0 0 0,1 1 0 0 0,-1 0 0 0 0,0-1-1 0 0,0 1 1 0 0,0-1 0 0 0,0 1 0 0 0,0-1 0 0 0,0 1 0 0 0,0-1 0 0 0,0 1 0 0 0,0-1 0 0 0,0 1 0 0 0,0 0 0 0 0,0-1 0 0 0,0 1 0 0 0,0-1 0 0 0,0 1 0 0 0,0-1 0 0 0,-1 1 0 0 0,1-1 0 0 0,0 1 0 0 0,0 0 0 0 0,0-1 0 0 0,-1 1 0 0 0,1-1 0 0 0,0 1 0 0 0,-1 0 0 0 0,1-1 0 0 0,0 1 0 0 0,-1 0 0 0 0,1 0-1 0 0,0-1 1 0 0,-1 1 0 0 0,1 0 0 0 0,-1 0 0 0 0,1-1 0 0 0,0 1 0 0 0,-1 0 0 0 0,1 0 0 0 0,-1 0 0 0 0,1 0 0 0 0,-1 0 0 0 0,1-1 0 0 0,-1 1 0 0 0,1 0 0 0 0,-1 0 0 0 0,-1 0 167 0 0,-1 0 0 0 0,1-1 0 0 0,-1 1 0 0 0,1 0 0 0 0,-1 0 0 0 0,1 1 0 0 0,0-1 1 0 0,-4 1-1 0 0,-2 1 37 0 0,1-1 1 0 0,-1-1 0 0 0,1 1 0 0 0,-1-1-1 0 0,1-1 1 0 0,-11-1 0 0 0,8 2-20 0 0,-37-6 769 0 0,21 2-344 0 0,-29 1-1 0 0,-33 9-29 0 0,-1 1 102 0 0,-236-23 1053 0 0,185 12-1275 0 0,48 3-324 0 0,-65-3 281 0 0,-118-8 114 0 0,163-3-478 0 0,68 8 16 0 0,0 2 1 0 0,-70 0-1 0 0,-126 14 82 0 0,219-8-161 0 0,-213 6 108 0 0,189-9 74 0 0,-56-10 1 0 0,56 6 4 0 0,-57-2-1 0 0,-62 21-74 0 0,39-2-120 0 0,70-11 42 0 0,0-3 1 0 0,-57-10 0 0 0,4 1 14 0 0,40 6-56 0 0,0 4 0 0 0,1 2 0 0 0,-116 16 0 0 0,127-4-16 0 0,34-7 0 0 0,1-1 0 0 0,-1-1 0 0 0,0-1 0 0 0,-24 0 0 0 0,38-2-3 0 0,-134-8 37 0 0,-169 14-1 0 0,121 7-33 0 0,149-11 4 0 0,1-2 1 0 0,-1-2-1 0 0,-66-11 0 0 0,68 7 32 0 0,3 4-33 0 0,0 0 0 0 0,0 3 0 0 0,-42 5 0 0 0,35-1-3 0 0,-69-3-1 0 0,27-5 15 0 0,44 2 3 0 0,0-1 0 0 0,-68-13-1 0 0,83 10-7 0 0,0 2 0 0 0,-50-2 0 0 0,-55 9 26 0 0,102-2-33 0 0,-102 15-2 0 0,91-10 0 0 0,-78 4 0 0 0,43-11-1 0 0,-196-7 13 0 0,235 6 62 0 0,-59 4 1 0 0,44 0-43 0 0,-39 0-1 0 0,-99 7 66 0 0,72-3-97 0 0,-14 1 0 0 0,-64 12 64 0 0,96-9 3 0 0,-78 11-6 0 0,151-18-61 0 0,-1-2 0 0 0,-34-2 0 0 0,36 0 0 0 0,-11-2 24 0 0,0-1 0 0 0,-54-12 1 0 0,54 8 19 0 0,-2 1-41 0 0,-47 0 0 0 0,-36-5 66 0 0,-131-38 299 0 0,188 33-368 0 0,32 7 0 0 0,-57-8 0 0 0,64 13 0 0 0,0-1 0 0 0,-32-11 0 0 0,34 9 0 0 0,0 1 0 0 0,-43-6 0 0 0,37 12 0 0 0,-1 0 0 0 0,-52 9 0 0 0,54-5 0 0 0,0-1 0 0 0,0-1 0 0 0,-33-3 0 0 0,18-1 0 0 0,-73 7 0 0 0,69-2 0 0 0,-28 6 0 0 0,50-5 0 0 0,-41 2 0 0 0,57-7 7 0 0,1 0 1 0 0,0-1-1 0 0,0 0 0 0 0,0 0 1 0 0,0-1-1 0 0,0 0 0 0 0,0-1 0 0 0,-12-7 1 0 0,3 2-10 0 0,-7-5 43 0 0,17 10-35 0 0,1 0 0 0 0,-1 0-1 0 0,-11-3 1 0 0,12 5-5 0 0,1-1 0 0 0,-1 1 0 0 0,1-1-1 0 0,0 0 1 0 0,-1 0 0 0 0,1 0 0 0 0,1-1 0 0 0,-1 1 0 0 0,0-1-1 0 0,-5-7 1 0 0,3 3 23 0 0,1-1 0 0 0,0 0 0 0 0,1-1-1 0 0,-9-18 1 0 0,1 3-1 0 0,-1 1 0 0 0,-1 1 0 0 0,-2 1 0 0 0,-30-35 1 0 0,14 18-12 0 0,20 25-1 0 0,-20-18 0 0 0,24 24-5 0 0,0 1 0 0 0,1-2 0 0 0,0 1 0 0 0,1-1 0 0 0,0 0 0 0 0,-11-18 0 0 0,-45-99 58 0 0,57 116-57 0 0,-2-1 0 0 0,1 1 0 0 0,-1 0 0 0 0,-18-16-1 0 0,15 15 8 0 0,0 0-1 0 0,-14-21 1 0 0,15 15 4 0 0,1-1-1 0 0,-11-26 1 0 0,18 36-18 0 0,0 1 0 0 0,0 0 0 0 0,1-1 0 0 0,-1 0 0 0 0,2 1 0 0 0,-1-1 0 0 0,1-8 0 0 0,7-55 0 0 0,-6 63 0 0 0,27-131 0 0 0,-20 101 0 0 0,-2 15 9 0 0,0 0 0 0 0,2 0 0 0 0,0 1 0 0 0,2 0 0 0 0,18-31-1 0 0,-21 44-7 0 0,0 0-1 0 0,0 1 0 0 0,0 0 0 0 0,1 0 1 0 0,1 1-1 0 0,-1 0 0 0 0,1 1 0 0 0,0 0 0 0 0,1 0 1 0 0,-1 1-1 0 0,1 0 0 0 0,0 0 0 0 0,14-3 1 0 0,15-4-21 0 0,0 3 0 0 0,51-7 0 0 0,-74 14 15 0 0,172-18 5 0 0,-107 17 0 0 0,102 9 0 0 0,168 5 0 0 0,-340-11 0 0 0,410 6 0 0 0,-204 4 64 0 0,-97-3-64 0 0,-25-4 0 0 0,37 6 0 0 0,209 14 0 0 0,-251-14 0 0 0,-45-3 0 0 0,73-1 0 0 0,51-19 77 0 0,-15 0 46 0 0,-119 13-102 0 0,-1 1 1 0 0,51 7-1 0 0,-36-1-10 0 0,0-1-1 0 0,0-3 1 0 0,0-2 0 0 0,73-9-1 0 0,-58 1-2 0 0,0 4-1 0 0,114 6 0 0 0,-177-2-7 0 0,213 11 53 0 0,-36-18-53 0 0,-104 2 0 0 0,143 8 0 0 0,-65 2 41 0 0,-58-5-7 0 0,-38-1-9 0 0,1-2 0 0 0,74-15 0 0 0,63-3 17 0 0,8 22 0 0 0,-70 1-20 0 0,169-11 42 0 0,-13 16-64 0 0,-231-5 0 0 0,4 2 0 0 0,47 0 0 0 0,32-13 0 0 0,69-1 0 0 0,10 23 0 0 0,-40-2 0 0 0,42-13 0 0 0,172 15 0 0 0,-330-10 2 0 0,1-3 0 0 0,89-12-1 0 0,123-32 81 0 0,-204 31-52 0 0,-21 6-24 0 0,74 0-1 0 0,-38 4-5 0 0,-40 2 0 0 0,-28 1-136 0 0,0-1 0 0 0,31-5 0 0 0,-21 2-31 0 0,42-2 0 0 0,-30 3 901 0 0,-34 3-734 0 0,1 1 0 0 0,-1-1 0 0 0,0 1 0 0 0,10 3 0 0 0,13 1 0 0 0,59 8 0 0 0,65 21 0 0 0,-26-4 0 0 0,-95-27 0 0 0,0 0 0 0 0,0-3 0 0 0,61-5 0 0 0,-50 1 0 0 0,58 3 0 0 0,-95 1 0 0 0,6 1 0 0 0,-1 0 0 0 0,1 0 0 0 0,-1 1 0 0 0,0 1 0 0 0,23 7 0 0 0,49 19 0 0 0,-47-17 0 0 0,-16-6 0 0 0,0-1 0 0 0,29 2 0 0 0,8 2 0 0 0,-29-4 0 0 0,-22-4 0 0 0,-1-1 0 0 0,1 1 0 0 0,-1 1 0 0 0,0 0 0 0 0,1 0 0 0 0,-1 0 0 0 0,0 0 0 0 0,9 6 0 0 0,-1 0 0 0 0,-8-5 0 0 0,-1 1 0 0 0,0-1 0 0 0,1 1 0 0 0,-2-1 0 0 0,1 1 0 0 0,0 1 0 0 0,-1-1 0 0 0,5 6 0 0 0,1 5 0 0 0,1 0 0 0 0,-2 0 0 0 0,0 1 0 0 0,11 27 0 0 0,-16-31 0 0 0,-1 0 0 0 0,0 0 0 0 0,0 0 0 0 0,-1 0 0 0 0,-1 0 0 0 0,0 1 0 0 0,-1 20 0 0 0,-2 8 0 0 0,-1-1 0 0 0,-2 0 0 0 0,-2 0 0 0 0,-15 47 0 0 0,-22 22 0 0 0,13-35 0 0 0,-4 45 0 0 0,26-84 0 0 0,-1 0 0 0 0,-19 43 0 0 0,22-65 0 0 0,0 1 0 0 0,-1-2 0 0 0,0 1 0 0 0,-1-1 0 0 0,0 0 0 0 0,-1-1 0 0 0,-12 11 0 0 0,-24 20 8 0 0,9-10-141 0 0,1 3 0 0 0,-44 52-1 0 0,-14 39-3285 0 0,59-76 1606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0:08.96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10046 486 5927 272440 53265,'-2'-1'616'0'0,"0"-1"-616"0"0,-2 0 544 0 0,-2-1 696 0 0,-2-1 0 0 0,-2 1-24 0 0,0-1-608 0 0,0 2-80 0 0,2 0-16 0 0,2 1-8 0 0,1 1 0 0 0,0 0-104 0 0,2 0 360 0 0,0-2-32 0 0,-1 0-384 0 0,1-1 0 0 0,1-1 0 0 0,0 0 8 0 0,-1 1 8 0 0,1-1 0 0 0,-1 1 0 0 0,-1 1-40 0 0,-3-1 312 0 0,0 0-320 0 0,-2 1-88 0 0,-1 1-24 0 0,-1 0 0 0 0,-2 0 0 0 0,0 1-40 0 0,-2 0 0 0 0,1 0-8 0 0,-1 0 0 0 0,-1-1-24 0 0,0 1 0 0 0,0 0 0 0 0,0-2 0 0 0,-1 1 64 0 0,0 0 16 0 0,0 0 0 0 0,-4 0 168 0 0,-2 0-216 0 0,0 0 0 0 0,0 0 0 0 0,0 0-32 0 0,1 0 0 0 0,0 0-8 0 0,0-1 0 0 0,0 0-8 0 0,-5-1 112 0 0,-5 0-16 0 0,-3 0-112 0 0,1 0 0 0 0,1 0 0 0 0,2 0-8 0 0,-2 1 72 0 0,-6-1-16 0 0,-4 1-16 0 0,-5-1 8 0 0,3 0-64 0 0,4-1 0 0 0,5 1 0 0 0,5-2 24 0 0,-1 0 112 0 0,0-1-104 0 0,2 1 16 0 0,-1-1 0 0 0,2 2 0 0 0,-1 1 0 0 0,0-1-56 0 0,1 1 0 0 0,-1-1-64 0 0,0 1 96 0 0,1-1-96 0 0,0 1 0 0 0,0-1 64 0 0,-1 1-64 0 0,1-1 0 0 0,0-1 0 0 0,1 1 0 0 0,0 0 0 0 0,1-1 64 0 0,-6 0-64 0 0,-1 1 0 0 0,0 1 80 0 0,-2-1 0 0 0,-6 1-16 0 0,1 0-64 0 0,1 1 0 0 0,3 1 0 0 0,3 0 64 0 0,1 0-64 0 0,2 0 0 0 0,2 0 72 0 0,1 0-72 0 0,2-1 0 0 0,-1 0 72 0 0,-4-1-8 0 0,-3-1-64 0 0,0-1 64 0 0,1 1-64 0 0,1 0 64 0 0,2 0-64 0 0,1 1 64 0 0,-3 0-64 0 0,-1 0 64 0 0,1 1-64 0 0,1 0 0 0 0,2 0 0 0 0,3 2 72 0 0,1-1-72 0 0,-4 2 88 0 0,-1 0-88 0 0,1 0 80 0 0,-4 0-16 0 0,1 0-64 0 0,2-1 0 0 0,-1 0 72 0 0,-2-2 8 0 0,-2-1 0 0 0,2-1-16 0 0,3 0-64 0 0,3 1 64 0 0,3 0-64 0 0,2 0 80 0 0,1 1-80 0 0,0-1 80 0 0,-1 1-80 0 0,0 0 64 0 0,-2 0-64 0 0,1 0 64 0 0,0 1-64 0 0,-6-1 0 0 0,-1 1 64 0 0,0 0-64 0 0,1 0 0 0 0,1 1 0 0 0,1 0 0 0 0,1-1 0 0 0,1 1 64 0 0,0 0-64 0 0,1 1 0 0 0,-1-1 0 0 0,2 0 0 0 0,-1-1 0 0 0,1 1 0 0 0,1-1 0 0 0,0 0 64 0 0,0 0-64 0 0,-1-1 64 0 0,-4-1-64 0 0,0-1 64 0 0,1 1-64 0 0,1-1 64 0 0,2 1-64 0 0,0-1 64 0 0,0 1-64 0 0,-3 1 0 0 0,-6 0 64 0 0,-1 1-64 0 0,1 0 0 0 0,2 1 0 0 0,2 0 0 0 0,-3 1 0 0 0,-4-1 0 0 0,1 0 0 0 0,1-1 0 0 0,4 1 0 0 0,3-1 0 0 0,2 0 0 0 0,1-1 0 0 0,2 1 64 0 0,-1-1-64 0 0,0 1 0 0 0,0-1 0 0 0,0 0 0 0 0,0 0 0 0 0,0 1 64 0 0,0-1-64 0 0,0 2 0 0 0,-1 0 0 0 0,0 1 0 0 0,-2 0 0 0 0,-1 1 0 0 0,-1-2 0 0 0,-1 1 0 0 0,0-2 64 0 0,0 1-64 0 0,1-2 0 0 0,-5 0 0 0 0,-1-1 0 0 0,1 1 0 0 0,3 0 0 0 0,3 0 0 0 0,0 0 0 0 0,2 1 0 0 0,-1 0 0 0 0,-1 0 0 0 0,0 1 64 0 0,-1 1-64 0 0,0 0 0 0 0,-1 0 0 0 0,0 2 0 0 0,-1 0 0 0 0,0 0 0 0 0,0 0 0 0 0,1 0 0 0 0,0 0 0 0 0,0 0 0 0 0,0-1 0 0 0,0 0 0 0 0,-1 0 0 0 0,-1-1 0 0 0,0 0 0 0 0,0 1 0 0 0,-1 0 0 0 0,0 0 0 0 0,-1 1 0 0 0,0 2 0 0 0,0 0 0 0 0,0 0 0 0 0,0 1 0 0 0,0 0 0 0 0,-1 0 0 0 0,-1 0 0 0 0,0 0 0 0 0,-6 1 0 0 0,-1 1 0 0 0,1-2 0 0 0,2 0 0 0 0,3-2 0 0 0,2-1 0 0 0,2-1 0 0 0,-4-1 0 0 0,-2 0 0 0 0,0-1 0 0 0,-6 0 0 0 0,0 1 0 0 0,0 0 0 0 0,2 1 0 0 0,2 0 0 0 0,3 1 0 0 0,0 0 0 0 0,1 1 0 0 0,1 0 0 0 0,-1 0 0 0 0,0 0 0 0 0,0 0 0 0 0,1 0 0 0 0,0-1 0 0 0,1-1 64 0 0,-4 0-64 0 0,0-1 0 0 0,1-2 0 0 0,1 0 0 0 0,1-1 0 0 0,1 0 0 0 0,1-1 0 0 0,0 0 0 0 0,1 1 0 0 0,0 1 0 0 0,0 0 0 0 0,-2 0 0 0 0,1 1 0 0 0,-1 1 0 0 0,0 0 64 0 0,-5 2-64 0 0,-3 0 0 0 0,0 0 0 0 0,2 0 0 0 0,1-1 0 0 0,-2 0 0 0 0,1-1 0 0 0,1-1 0 0 0,2-1 0 0 0,2 0 0 0 0,-4-3 0 0 0,-5 1 64 0 0,-4-1-64 0 0,2 1 0 0 0,2 1 0 0 0,4 2 0 0 0,3 0 0 0 0,4 1 0 0 0,1 1 0 0 0,0 0 0 0 0,2 1 0 0 0,-6 1 64 0 0,0 0-64 0 0,1-2 0 0 0,2 0 0 0 0,3-1 0 0 0,-1-1 0 0 0,1-1 0 0 0,3-2 0 0 0,1 1 64 0 0,1-1-64 0 0,1-1 0 0 0,1 0 0 0 0,-1-1 64 0 0,1 1-64 0 0,-5-1 0 0 0,-1 0 0 0 0,0 0 0 0 0,-2 0 64 0 0,-1 0-64 0 0,2 1 0 0 0,-2 2 0 0 0,1-1 0 0 0,1 2 0 0 0,-4-1 0 0 0,-4 1 0 0 0,-1 0 0 0 0,3 0 0 0 0,3-1 0 0 0,4 1 0 0 0,2 0 0 0 0,2 0 64 0 0,3 0-64 0 0,1 1 0 0 0,1 0 0 0 0,1-1 0 0 0,1 1 0 0 0,0 0 0 0 0,-1-1 0 0 0,-2 0 0 0 0,0 1 0 0 0,-2 0 0 0 0,-1 0 0 0 0,0 0 0 0 0,-5 0 0 0 0,0-1 0 0 0,0 1 0 0 0,-1 0 0 0 0,1-1 0 0 0,3 1 0 0 0,-1 0 0 0 0,2 0 0 0 0,2 0 0 0 0,2 1 0 0 0,1-1 0 0 0,0 1 0 0 0,0 0 0 0 0,2 0 0 0 0,0 0 0 0 0,2 1 0 0 0,-1 1 0-496-1,-3 1 0 496 1,1 3 0 0 0,1 0 0 0 0,1 0 0 0 0,1 0 0 0 0,0 1 0 0 0,1 0 0 0 0,-2 2 0 0 0,-1 0 0 0 0,2-1 0 0 0,-1 1 0-497-3,1-1 0 497 3,1 0 0 0 0,2 0 0 0 0,0 0 0 0 0,2-1 0 0 0,1 3 0 0 0,0 0 0 0 0,2 0 0 0 0,-1 1 0 0 0,0-1 0 0 0,0 0 0 0 0,-1 2 0 0 0,0 0 0 0 0,1 1 0 0 0,-3 2 0-509 5,0 2 0 509-5,0-1 0 0 0,-1 4 0 0 0,0 1 0 0 0,0-2 0 0 0,2 0 0 0 0,0-3 0 0 0,1 0 0 0 0,0-2 0 0 0,0 0 0 0 0,1 1 0 0 0,-3 3 0 0 0,1 1 0 0 0,0 1 0 0 0,0 0 0-496 3,1-2 0 496-3,0 1 0 0 0,1 4 0 0 0,1-1 0 0 0,1-1 0 0 0,3 0 0 0 0,0-2 0 0 0,2-3 0 0 0,2-2 0 0 0,0-1 0 0 0,2-2 0 0 0,-1 1 0 0 0,3 2 0 0 0,-1 2 0 0 0,1 0 0 0 0,1 1 0 0 0,-1 0 0 0 0,1 0 0-482 1,0 0 0 482-1,0 0 0 0 0,-1 0 0 0 0,0-2 0 0 0,0-1 0 0 0,1 0 0 0 0,-1-1 0 0 0,1 1 0 0 0,1-2 0 0 0,0 1 0 0 0,0-1 0 0 0,1 1 0 0 0,-1-1 0 0 0,0 0 0 0 0,0 0 0 0 0,1 1 0 0 0,1 0 0 0 0,0-2 0-509-1,3 2 0 509 1,1 1 0 0 0,0-2 0 0 0,1 0 0 0 0,-1-1 64 0 0,3 1-64 0 0,1 0 0 0 0,-1-1 0 0 0,0-1 0 0 0,-1-1 0 0 0,1-2 64 0 0,-1-1-64 0 0,1 0 0 0 0,0-2 0 0 0,1 0 64 0 0,1 0-64 0 0,1-1 0 0 0,1 1 0 0 0,0 0 64 0 0,2 0-64 0 0,4 1 0 0 0,3 0 0 0 0,0 0 64 0 0,3 0-64 0 0,4 0 72 0 0,0-1-72 0 0,-3-1 0 0 0,-3 1 64 0 0,-2-1-64 0 0,-3 0 0 0 0,-1 1 0 0 0,-1 0 0 0 0,0 0 0 0 0,0 1 0 0 0,0 0 0 0 0,4 1 0 0 0,0 0 64 0 0,1 0-64 0 0,-2 0 0 0 0,-1-1 0 0 0,-1 0 0 0 0,-1 0 0 0 0,0-1 0 0 0,1 0 0 0 0,1-1 0 0 0,0-1 0 0 0,1 1 64 0 0,1-1-64 0 0,0 1 0 0 0,1 0 0 0 0,-1-1 0 0 0,1 1 0 0 0,0 0 0 0 0,-1 0 0 0 0,-1 0 0 0 0,-1-1 0 0 0,0 1 0 0 0,-1 0 0 0 0,0 0 0 0 0,1 1 0 0 0,1 0 64 0 0,0 0-64 0 0,2 1 0 0 0,1-1 0 0 0,0 1 0 0 0,0-1 0 0 0,0-1 0 0 0,-1 0 0 0 0,4 0 0 0 0,2 0 64 0 0,0-1-64 0 0,7-1 0 0 0,2-1 0 0 0,0-2 0 0 0,-2 0 64 0 0,-3 0-64 0 0,5 1 0 0 0,-1 1 0 0 0,-3 1 0 0 0,-3 0 0 0 0,-2 1 0 0 0,0 0 0 0 0,0 1 0 0 0,2 1 0 0 0,1-1 0 0 0,5 2 0 0 0,3 0 64 0 0,-2-2-64 0 0,-1-1 0 0 0,-2-1 0 0 0,-1-2 0 0 0,-2 0 0 0 0,-1-1 0 0 0,-1-1 0 0 0,0 1 0 0 0,0 0 0 0 0,0 0 0 0 0,-1 1 0 0 0,-1 0 0 0 0,0 1 0 0 0,7 3 64 0 0,7 0-64 0 0,2 1 0 0 0,-1-1 0 0 0,-5 0 0 0 0,-3-2 0 0 0,-4 0 64 0 0,-4-1-64 0 0,5-2 0 0 0,0 0 0 0 0,-1-1 0 0 0,0 0 0 0 0,-2 1 0 0 0,-1-1 0 0 0,-1 2 0 0 0,3 1 0 0 0,4 1 0 0 0,4 2 0 0 0,0 1 0 0 0,-5 0 0 0 0,-3 2 0 0 0,-3-1 0 0 0,-2 1 0 0 0,-2-1 0 0 0,1 1 0 0 0,0-1 0 0 0,0-2 0 0 0,1 0 0 0 0,5-2 0 0 0,2-1 0 0 0,0 0 0 0 0,-2-2 0 0 0,-1 0 0 0 0,7-2 0 0 0,8-2 0 0 0,8 1 64 0 0,6 0-64 0 0,-2 0 0 0 0,-6 3 0 0 0,-6 2 0 0 0,-5 0 0 0 0,-6 1 0 0 0,-3 0 0 0 0,-1-1 0 0 0,-2 0 0 0 0,4-1 0 0 0,0 0 0 0 0,0-1 0 0 0,-2 0 0 0 0,-1-1 0 0 0,-1 1 0 0 0,0-1 0 0 0,-1 1 0 0 0,-1 0 0 0 0,0 0 0 0 0,0 1 0 0 0,5 2 0 0 0,6 1 0 0 0,1 1 0 0 0,-3 0 0 0 0,-2-1 0 0 0,-2 0 0 0 0,-2-1 0 0 0,0 0 0 0 0,0 0 0 0 0,0-2 0 0 0,0 0 0 0 0,1-2 0 0 0,2-1 0 0 0,1-1 64 0 0,-1-1-64 0 0,-2 0 0 0 0,-1-1 0 0 0,-1 1 0 0 0,0-1 0 0 0,0 1 0 0 0,0 0 0 0 0,4 0 0 0 0,2 1 0 0 0,-2 1 0 0 0,4 2 0 0 0,0 1 0 0 0,-3 1 0 0 0,2 1 0 0 0,-2 0 0 0 0,-2 0 0 0 0,2-1 0 0 0,0 1 0 0 0,-2-1 0 0 0,-3 0 0 0 0,-2 0 0 0 0,3 0 0 0 0,5 0 0 0 0,8 0 0 0 0,-1 1 0 0 0,-1-1 0 0 0,0 0 0 0 0,-1 1 0 0 0,-5-1 0 0 0,-3 1 0 0 0,-4-1 0 0 0,0 0 0 0 0,0 0 0 0 0,-1 0 0 0 0,-2 0 0 0 0,-1-1 0 0 0,-1 1 0 0 0,-1-1 0 0 0,0 1 64 0 0,0-1-64 0 0,-1 0 0 0 0,-1 0 0 0 0,3-1 0 0 0,1 0 0 0 0,-1 0 0 0 0,2 0 0 0 0,6-1 0 0 0,1 0 0 0 0,-2-2 0 0 0,0 0 0 0 0,-2 0 0 0 0,-1 0 0 0 0,-2 0 0 0 0,0 1 0 0 0,-2 0 0 0 0,0 1 0 0 0,-1 0 0 0 0,-1 0 0 0 0,0 2 0 0 0,-1 0 0 0 0,0 1 0 0 0,-1 0 0 0 0,0 0 0 0 0,0 1 0 0 0,0 0 0 0 0,-1 0 0 0 0,1 1 0 0 0,-1-1 0 0 0,1 0 0 0 0,1 1 0 0 0,-1 0 0 0 0,4 0 0 0 0,1 0 0 0 0,-1-1 0 0 0,0-1 0 0 0,-1-1 0 0 0,-1-1 0 0 0,1-1 0 0 0,5-1 0 0 0,2-1 0 0 0,1 0 0 0 0,-1 0 0 0 0,-1 1 0 0 0,-1 0 0 0 0,-2 1 0 0 0,3 0 0 0 0,0 1 0 0 0,-2 1 0 0 0,0 0 0 0 0,-1 1 0 0 0,-1 0 0 0 0,0 0 0 0 0,-1 2 0 0 0,0-1 0 0 0,1 1 0 0 0,0-1 0 0 0,0 0 0 0 0,0 0 0 0 0,0-1 0 0 0,-1 1 0 0 0,-1-2 0 0 0,1 0 0 0 0,0 0 0 0 0,0-2 0 0 0,1 0 0 0 0,2-1 0 0 0,6-3 0 0 0,2 0 64 0 0,0-1-64 0 0,-2 0 0 0 0,-2 1 0 0 0,-2 1 0 0 0,-2 0 0 0 0,-1 1 0 0 0,-2 1 0 0 0,-1 0 64 0 0,-1 0-64 0 0,-1 2 0 0 0,-1 0 0 0 0,2 1 0 0 0,4 1 0 0 0,0 0 0 0 0,-1 1 0 0 0,-3-1 0 0 0,-2 0 0 0 0,-1 0 0 0 0,-2-1 0 0 0,-1-1 0 0 0,-1 0 0 0 0,0-1 0 0 0,0 0 0 0 0,3-1 0 0 0,7-2 0 0 0,3 1 0 0 0,-2-2 0 0 0,-1 1 0 0 0,-2 0 0 0 0,2-1 0 0 0,0 0 0 0 0,-1 0 0 0 0,-2 1 0 0 0,-1-1 0 0 0,-1 1 0 0 0,-2-1 0 0 0,4-1 0 0 0,1 0 64 0 0,0 1-64 0 0,0-1 0 0 0,0 0 0 0 0,0-1 64 0 0,0 0-64 0 0,0 0 0 0 0,1-1 0 0 0,5-1 64 0 0,1-1-64 0 0,-1 0 0 0 0,-2 0 0 0 0,-4 1 0 0 0,1 0 0 0 0,-3 1 64 0 0,-2-1-64 0 0,0-1 0 0 0,0-2 0 0 0,0-6 64 0 0,0-2-64 0 0,-3 0 0 0 0,-1-1 64 0 0,-1 0-64 0 0,-1 1 0 0 0,-1 0 0 0 0,3-6 64 0 0,1-2-64 0 0,0-1 0 0 0,0-2 0 0 0,-1 0 64 0 0,-1 3-64 0 0,-2 2 0 0 0,-3 2 0 0 0,0-1 0 0 0,-2 1 0 0 0,-2 1 0 0 0,-2 3 64 0 0,-1 1-64 0 0,-1 1 0 0 0,-2 2 0 0 0,1 1 0 0 0,-2 1 0 0 0,0-2 0 0 0,0 0 0 0 0,-1-1 0 0 0,-1-3 0 0 0,0-1 0 509 1,-1 1 0-509-1,0 1 0 0 0,-1 2 0 0 0,0-1 0 0 0,-1 0 0 0 0,0 2 0 0 0,-2-1 0 0 0,1 0 0 0 0,-1 1 0 0 0,-1 0 0 0 0,-1 2 0 0 0,-3-1 0 0 0,-3 1 0 0 0,-2 2 0 0 0,-5-2 0 0 0,-6-2 0 496-1,-7-3 0-496 1,-6-2 0 0 0,1 0 0 0 0,2 2 0 0 0,5 2 0 0 0,3 3 0 0 0,2 0 0 0 0,2 2 0 0 0,-1 1 0 0 0,0 0 0 0 0,-2 1 0 0 0,-1-1 0 0 0,-1 1 0 0 0,-2 0 0 0 0,0 1 0 0 0,-1-1 0 0 0,-1 1 0 0 0,0 0 0 0 0,-6-1 0 0 0,-3 1 0 0 0,-2 1 0 0 0,2 1 0 0 0,1 0 0 0 0,1 0 0 0 0,3-1 0 0 0,-4 0 0 0 0,0-1 0 0 0,2 0 0 0 0,2 1 0 0 0,0 0 0 0 0,1-1 0 0 0,1 2 0 0 0,-8-1 0 0 0,-3 0 0 0 0,-1 1 0 0 0,3 2 0 0 0,1 0 0 0 0,3 1 0 0 0,0 1 0 0 0,0 1 0 0 0,1 0 0 0 0,1 0 0 0 0,0 1 0 0 0,-5-2 0 0 0,-2 0 0 0 0,1 0 0 0 0,-5-1 0 0 0,-9 0 0 0 0,-1-1 0 0 0,2 2 0 0 0,5 1 0 0 0,3 1 0 0 0,2 1 0 0 0,3 1 0 0 0,-7 1 0 0 0,-1 1-64 0 0,2 0 64 0 0,3 1 0 0 0,3-1 0 0 0,1 0 0 0 0,1-1 0 0 0,1-1 0 0 0,-1-1 0 0 0,-9 0 0 0 0,-9 0 0 0 0,-1-2 0 0 0,2 1 0 0 0,5 1 0 0 0,4-1 0 0 0,3 1 0 0 0,1 0 0 0 0,2 1 0 0 0,0 0 0 0 0,2 0 0 0 0,0 1 0 0 0,-7-1 0 0 0,-4 1 0 0 0,1-1 0 0 0,1 0 0 0 0,2 0 0 0 0,3-1 0 0 0,2 1 0 0 0,-6-1 0 0 0,0-1 0 0 0,0 1 0 0 0,-4-1 0 0 0,1 1 0 0 0,3-1 0 0 0,-3 1 0 0 0,-1 0 0 0 0,3 1 0 0 0,2 0 0 0 0,2 1 0 0 0,1 2 0 0 0,1-1 0 0 0,1 1 0 0 0,1 1 0 0 0,-2 1 0 0 0,0 1 0 0 0,-1-1 0 0 0,0 0 0 0 0,0 1 0 0 0,2-2 0 0 0,-9 1 0 0 0,-2-1 0 0 0,0 0 0 0 0,1-1 0 0 0,1 1 0 0 0,-7-1 0 0 0,-8 2 0 0 0,-2 0 0 0 0,2 1 0 0 0,6-2 0 0 0,4 1 0 0 0,-3-2 0 0 0,-6-1 0 0 0,-7-2 0 0 0,1-1 0 0 0,5 0 0 0 0,-1-1 0 0 0,2 2 0 0 0,5 1 0 0 0,4 1 0 0 0,3 1 0 0 0,2 2 0 0 0,3 1 0 0 0,3 0 0 0 0,1-1 0 0 0,-7 0 0 0 0,-3-2 0 0 0,2 0 0 0 0,1-2 0 0 0,1 1 0 0 0,1-1 0 0 0,0 0 0 0 0,1 1 0 0 0,0 0 0 0 0,0 1 0 0 0,0-1 0 0 0,2 1 0 0 0,0 1 0 0 0,-5 0 0 0 0,-10 1 0 0 0,-10 0 0 0 0,0 1 0 0 0,5-1 0 0 0,5 0 0 0 0,5 0 0 0 0,5 0 0 0 0,4-1 0 0 0,2 1 0 0 0,2-1 0 0 0,1 1 0 0 0,3-2 0 0 0,-5-1 0 0 0,0-3 0 0 0,1-1 0 0 0,2-3 0 0 0,2-1 0 0 0,1-1 0 0 0,0 0 0 0 0,2-1 0 0 0,0 0 0 0 0,0 0 0 0 0,-1 1 0 0 0,0 0 0 0 0,-2 2 0 0 0,-8 1 0 0 0,-8 1 0 0 0,0 0 0 0 0,3 2 0 0 0,6-1 0 0 0,5 0 0 0 0,-3-1 0 0 0,1-2 0 0 0,2-1 0 0 0,3 0 0 0 0,2 1 0 0 0,2 0 0 0 0,2 2 0 0 0,-4 2 0 0 0,-6 2 0 0 0,0 2 0 0 0,3 1 0 0 0,0 2 0 0 0,2 1 0 0 0,4 1 0 0 0,5-1 0 0 0,3 0 0 0 0,2-1 0 0 0,4-1 0 0 0,0-1 0 0 0,2 0 0 0 0,-1-1 0 0 0,1-1 0 0 0,-5 0 0 0 0,-1 0 0 0 0,1-2 0 0 0,-1 1 0 0 0,1 0 0 0 0,2 1 0 0 0,2-1 0 0 0,0 2 0 0 0,-2 0 0 0 0,-1 1 0 0 0,0 0 0 0 0,0 1 0 0 0,2 1 0 0 0,2-1 0 0 0,0 1 0 0 0,-3 3 0 0 0,-2 0 0 0 0,1 2 0 0 0,-3 3 0 0 0,0 0-64 0 0,3-1 64 0 0,1-1 0 0 0,3-1 0 0 0,1 0 0 0 0,2 0 0 0 0,1 0 0 0 0,3 1 0 0 0,-2 2 0 0 0,-2 7 0 0 0,-1 2 0 0 0,1 0 0 0 0,-3 3 0 0 0,0 0 0 0 0,0-1 0 0 0,1-1 0 0 0,1-2 0 0 0,0-1 0 0 0,0-1 0 0 0,1-2 0 0 0,0-2 0 0 0,1 0 0 0 0,1-3 0 0 0,-1 1 0 0 0,1-2 0 0 0,2 0 0 0 0,2 0 0 0 0,2-1 0 0 0,-2 3 0 0 0,0 6 0 0 0,-1 0-64 0 0,2 0 64 0 0,2 1 0 0 0,2-1 0 0 0,2-1 0 0 0,1-2 0 0 0,1 0 0 0 0,-1 1 0 0 0,1 1 0 0 0,0-1 0 0 0,1 2 0-483 1,1 1 0 483-1,2-1 0 0 0,0 0 0 0 0,2 0 0 0 0,2 0 0 0 0,3 2 0 0 0,2 0 0 0 0,2-1 0 0 0,3 1-64 0 0,3 3 64-509-1,1 0 0 509 1,1-2 0 0 0,1-3 0 0 0,-1-1 0 0 0,1-2 0 0 0,-1-1 0 0 0,6 2 0-496-3,2 0 0 496 3,1 0 0 0 0,-1-1 0 0 0,0-2 0 0 0,3 1 0 0 0,5 1 0 0 0,2-2 0 0 0,0-2 0 0 0,-2-2 0 0 0,-1-2 0 0 0,-2-2 0 0 0,-1 0 0 0 0,-2-1 0 0 0,1 0 0 0 0,5 1 0 0 0,2 2 0 0 0,0-1 0 0 0,-1 1 0 0 0,-1 0 0 0 0,6-1 0 0 0,7 1 0 0 0,2 0 0 0 0,-1-2 0 0 0,-4-2 0 0 0,-2 0 0 0 0,5-2 0 0 0,9 0 0-496-6,10 0 0 496 6,2-1 0 0 0,-5 1 0 0 0,-6 0 0 0 0,-8 1 0 0 0,1 2 0 0 0,-2 2 0 0 0,-3 2 0 0 0,2 0 0 0 0,5 1 0 0 0,-1-2 0 0 0,-4-1 0 0 0,-4-4 0 0 0,-4-1 0 0 0,-2-1 0 0 0,-2-2 0 0 0,0 0 0 0 0,0 0 0 0 0,6 0 0 0 0,2 1 0 0 0,-1 0 0 0 0,-2 1 0 0 0,-3 0 0 0 0,3 2 0 0 0,6 2 0 0 0,1 1 0 0 0,-4 0 0 0 0,-4-1 0 0 0,-5 0 0 0 0,-4-1 0 0 0,-2-1 0 0 0,5 0 0 0 0,3-1 0 0 0,1-1 0 0 0,0 0 0 0 0,0-1 0 0 0,0 1 0 0 0,-2-1 0 0 0,0 0 0 0 0,-1 1 0 0 0,0 0 0 0 0,1 1 0 0 0,7 0 0 0 0,4 1 0 0 0,0-1 0 0 0,0 1 0 0 0,-3-1 0 0 0,-2-2 0 0 0,-1 0 0 0 0,-2-1 0 0 0,1 0 0 0 0,7-1 0 0 0,4 0 0 0 0,-1-1 0 0 0,0 1 0 0 0,-2 1 0 0 0,5 2 0 0 0,3 2 0 0 0,-2 1 0 0 0,5 2 0 0 0,0-2 0 0 0,-4 0 0 0 0,-4-1 0 0 0,-3-1 0 0 0,-2-1 0 0 0,0-2 0 0 0,-1-1 0 0 0,2-1 0 0 0,0-1 0 0 0,1 0 0 0 0,9-2 64 0 0,4 1-64 0 0,-1 1 0 0 0,6 2 0 0 0,6-1 0 0 0,-2 0 0 0 0,-4 0 0 0 0,2-1 0 0 0,7-1 0 0 0,-1-1 0 0 0,-5 0 0 0 0,4 1 0 0 0,-1 0 0 0 0,-3 1 0 0 0,-5 0 0 0 0,-4 0 0 0 0,4-1 0 0 0,9-4 0 0 0,12-1 0 0 0,-1-2 0 0 0,-5 1 0 0 0,1 1 0 0 0,-5 3 0 0 0,-7 3 0 0 0,-7 1 0 0 0,-7 2 0 0 0,2 1 0 0 0,-3 1 0 0 0,-4 0 0 0 0,-3-1 0 0 0,-3-1 0 0 0,0 0 0 0 0,-2-1 0 0 0,0 0 0 0 0,0 0 0 0 0,8-1 0 0 0,1 1 0 0 0,0-1 0 0 0,-1 1 0 0 0,-1 0 0 0 0,5 1 0 0 0,7-1 0 0 0,0 1 0 0 0,-4-1 0 0 0,-6 1 0 0 0,-5-1 0 0 0,-3 0 0 0 0,-2-1 0 0 0,-1 1 0 0 0,0 0 0 0 0,-1 1 0 0 0,0-1 0 0 0,-1 1 0 0 0,1 0 0 0 0,0-1 0 0 0,1 2 0 0 0,0-1 0 0 0,-1 0 0 0 0,0 1 0 0 0,-2-1 0 0 0,-2 1 0 0 0,-1-1 0 0 0,3-1 0 0 0,7 0 0 0 0,1 0 0 0 0,-1-1 0 0 0,2 0 0 0 0,0 0 0 0 0,-4 0 0 0 0,-4 2 0 0 0,-4 0 0 0 0,-2 0 0 0 0,-3 1 0 0 0,-3 0 0 0 0,-1 0 0 0 0,-1 0 0 0 0,-1 1 0 0 0,-1 0 0 0 0,0 1 0 0 0,1-1 0 0 0,-1 0 0 0 0,-1 0 0 0 0,1 0 0 0 0,-1 1 0 0 0,-1-1 0 0 0,3 1 0 0 0,-1 0 0 0 0,0-1 0 0 0,-2 1 0 0 0,1-1 0 0 0,-1 0 0 0 0,0 0 0 0 0,1-1 0 0 0,0 0 0 0 0,5-1 0 0 0,3 0 0 0 0,-1 0 0 0 0,4-1 0 0 0,-1 0 0 0 0,0 1 0 0 0,-3 0 0 0 0,-3-1 0 0 0,0 1 0 0 0,-2 0 0 0 0,-1-1 0 0 0,-1 1 0 0 0,0-1 0 0 0,1 1 0 0 0,1 0 0 0 0,0-1 0 0 0,6 2 0 0 0,0-1 0 0 0,1 2 0 0 0,-3 0 0 0 0,-1 0 0 0 0,-4 1 0 0 0,-1 0 0 0 0,-1 0 0 0 0,-2-1 0 0 0,3 0 0 0 0,5-2 0 0 0,2-1 0 0 0,-1-1 0 0 0,4-2 0 0 0,3-3 0 0 0,1 0 0 0 0,-3-2 0 0 0,-2 1 0 0 0,-2 0 0 0 0,-3-1 0 0 0,-1 2 0 0 0,2-2 64 0 0,-1 0-64 0 0,-1 1 0 0 0,-2 0 0 0 0,-2 2 0 0 0,-2 0 0 0 0,0 0 0 0 0,2 1 0 0 0,3 0 0 0 0,-1-1 0 0 0,-1 2 0 0 0,-1 0 0 0 0,-3 0 0 0 0,-1 0 0 0 0,-1 0 0 0 0,1-1 0 0 0,2-1 0 0 0,0-2 0 0 0,-3 0 0 0 0,1-2 0 0 0,-2-2 0 0 0,-2 0 0 0 0,2-1 0 0 0,-1-2 0 0 0,0 0 0 0 0,2-2 0 0 0,0 0 0 0 0,0-1 0 0 0,0 2 64 0 0,-1 0-64 0 0,-1 2 0 0 0,-1 0 0 0 0,-1 0 0 0 0,-1 2 0 0 0,2 0 0 0 0,-1 0 0 0 0,1-2 0 0 0,-2-1 0 0 0,-2 1 0 0 0,-1-1 0 0 0,-3 1 0 0 0,0-1 0 0 0,-2 0 0 0 0,1-3 0 0 0,-1-1 0 0 0,1 0 0 510 6,-2 0 0-510-6,1 1 0 0 0,0 2 0 0 0,-1 0 0 0 0,0 2 0 0 0,0 0 0 0 0,0-2 0 0 0,-2-2 0 0 0,0 1 0 0 0,-1 0 0 0 0,-1 0 0 0 0,0 0 0 0 0,0 1 0 0 0,-1 0 0 0 0,0 0 0 0 0,-1 1 0 0 0,0 1 0 0 0,-1-1 0 0 0,1 2 0 0 0,-1-1 0 0 0,-1 1 0 0 0,-1-3 0 0 0,-2 0 0 0 0,0 0 0 0 0,-1 1 0 0 0,1 1 0 0 0,-1 2 0 0 0,0 1 0 0 0,0 0 0 0 0,-1 0 0 0 0,0 0 0 0 0,0 0 0 0 0,-2-2 0 0 0,0 0 0 0 0,0 0 0 0 0,-2-2 0 0 0,1 0 0 0 0,0 1 0 0 0,0 0 0 495 3,0 2 0-495-3,-1 1 0 0 0,0 0 0 0 0,0 2 0 0 0,0 0 0 0 0,0 1 0 0 0,-1-1 0 0 0,-1 0 0 0 0,-1-2 0 0 0,-4-3 0 0 0,-6-3 0 0 0,-2-2 0 0 0,1 1 0 0 0,1 1 0 0 0,3 1 0 0 0,-3 1 0 0 0,-3-1 0 0 0,0 1 0 0 0,1 3 0 0 0,3 2 0 0 0,3 2 0 0 0,-2 0 0 0 0,2 2 0 0 0,1 1 0 0 0,1 1 0 0 0,3 0 0 0 0,0 0 0 0 0,2 1 0 0 0,2-1 0 0 0,0-1 0 0 0,1 0 0 0 0,1 0 0 0 0,-1-2 0 0 0,-1 0 0 0 0,1 1 0 0 0,0-1 0 0 0,0 2 0 0 0,0 0 0 0 0,0 1 0 0 0,-2 0 0 0 0,1-1 0 0 0,-2 0 0 0 0,0 1 0 0 0,-1-1 0 0 0,0 0 0 0 0,-1 1 0 0 0,1-1 0 0 0,0 1 0 0 0,-1-1 0 0 0,1-1 0 0 0,0 0 0 0 0,0 0 0 0 0,-1 0 0 0 0,-3 0 0 0 0,-2 0 0 0 0,0 1 0 0 0,-5 1 0 0 0,-2 0 0 0 0,0 1 0 0 0,0 1 0 0 0,0-1 0 0 0,0 1 0 0 0,0 0 0 0 0,0 1 0 0 0,1-1 0 0 0,1 0 0 0 0,0 0 0 0 0,-1-1 0 0 0,-1 0 0 0 0,0-1 0 0 0,-2 0 0 0 0,-2 0 0 0 0,0 0 0 0 0,-1 0 0 0 0,0 1 0 0 0,1 1 0 0 0,1 0 0 0 0,-6 0 0 0 0,-7 1 0 0 0,-9 2 0 0 0,0 1 0 0 0,3 1 0 0 0,-1 1 0 0 0,4-1 0 0 0,4-1 0 0 0,5 0 0 0 0,4-1 0 0 0,-5 0 0 0 0,-8-3 0 0 0,-2 0 0 0 0,2 0 0 0 0,-3-1 0 0 0,3 0 0 0 0,2 0 0 0 0,5 0 0 0 0,2 1 0 0 0,-4 0 0 0 0,-5-1 0 0 0,-7-2 0 0 0,1 1 0 0 0,2-1 0 0 0,5 1 0 0 0,2 1 0 0 0,-5-1 0 0 0,-1 1 0 0 0,0 1 0 0 0,0 0 0 0 0,3 0 0 0 0,0 0 0 0 0,1-1 0 0 0,-7-2 0 0 0,-8-4 0 0 0,-9-2 0 0 0,-2-2 0 0 0,5 0 0 0 0,5 1 0 0 0,7 0 0 0 0,3 2 0 0 0,2 1 0 0 0,1 2 0 0 0,-1 1 0 0 0,-11 1 0 0 0,-12 3 0 0 0,-11 3-72 0 0,-1 3 72 0 0,6 2-80 0 0,-5 3-152 0 0,-13 8-232 0 0,-18 8-784 0 0,-18 11-1120 0 0,-14 8-13144 0 0,18-3 4785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0:16.08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35 3679 261283 49021,'0'-5'360'0'0,"0"-3"-360"0"0,3-1 96 0 0,1 2-32 0 0,0 1-4263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55.171"/>
    </inkml:context>
    <inkml:brush xml:id="br0">
      <inkml:brushProperty name="width" value="0.1" units="cm"/>
      <inkml:brushProperty name="height" value="0.1" units="cm"/>
      <inkml:brushProperty name="color" value="#E71224"/>
    </inkml:brush>
  </inkml:definitions>
  <inkml:trace contextRef="#ctx0" brushRef="#br0">1206 80 2183 0 0,'1'-2'27'0'0,"0"0"-1"0"0,0 0 0 0 0,0 0 1 0 0,0 0-1 0 0,0 0 0 0 0,1 0 1 0 0,-1 1-1 0 0,1-1 0 0 0,-1 0 1 0 0,1 1-1 0 0,0-1 0 0 0,-1 1 0 0 0,1 0 1 0 0,0-1-1 0 0,0 1 0 0 0,0 0 1 0 0,3-1-1 0 0,5-4 236 0 0,-9 6-210 0 0,-1 0-1 0 0,1 0 1 0 0,0-1-1 0 0,-1 1 0 0 0,1 0 1 0 0,-1 0-1 0 0,1-1 1 0 0,-1 1-1 0 0,1-1 0 0 0,-1 1 1 0 0,0 0-1 0 0,1-1 1 0 0,-1 1-1 0 0,1-1 0 0 0,-1 1 1 0 0,0-1-1 0 0,1 1 1 0 0,-1-1-1 0 0,0 1 0 0 0,0-1 1 0 0,1 1-1 0 0,-1-1 1 0 0,0 0-1 0 0,0 1 0 0 0,0-1 1 0 0,0 1-1 0 0,0-1 1 0 0,0 1-1 0 0,0-1 0 0 0,0 0 1 0 0,0 0-1 0 0,-1 0 57 0 0,1 0 0 0 0,-1-1 0 0 0,0 1 0 0 0,0 0 0 0 0,0 1 0 0 0,0-1 0 0 0,0 0 0 0 0,0 0 0 0 0,0 0 0 0 0,0 0 0 0 0,0 1 0 0 0,0-1 0 0 0,-2 0 0 0 0,-3-2 233 0 0,-1 0 1 0 0,1 1-1 0 0,-1 0 1 0 0,-12-2-1 0 0,-9 4-30 0 0,0 0 1 0 0,0 2-1 0 0,-37 7 0 0 0,3-1-20 0 0,9-2-216 0 0,-106 6 426 0 0,-339-31 2467 0 0,425 10-2749 0 0,42 4-409 0 0,1 1 1 0 0,-1 2 0 0 0,-49 2 0 0 0,50 4-4225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9:58.507"/>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15 1839 259720 52815,'1'-1'160'0'0,"2"-1"-160"0"0,3-2 240 0 0,-1 0 16 0 0,0 1-2751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0:01.1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1655 390 2759 260434 53819,'-1'-1'248'0'0,"0"-1"-248"0"0,-1-1 0 0 0,0 0 1368 0 0,1 0 1856 0 0,-1-1-768 0 0,-2-3-1208 0 0,0-1-392 0 0,-1 1-680 0 0,0 1-16 0 0,0 2 160 0 0,-1 2 0 0 0,-2 0 160 0 0,-1 1 232 0 0,-2-2 96 0 0,1 0-352 0 0,1-1 8 0 0,1-1 0 0 0,1 0-80 0 0,1 0-24 0 0,1 0 0 0 0,1-1 0 0 0,0 1-104 0 0,1-1 216 0 0,-2-1-40 0 0,0 0-240 0 0,0 2 0 0 0,-1 0 0 0 0,0 0-8 0 0,-1 1-8 0 0,0 0 0 0 0,-2-1 200 0 0,-2-1 40 0 0,-1-1-208 0 0,1 1-16 0 0,0 0-8 0 0,2 0 0 0 0,-1 1 128 0 0,2 0-184 0 0,-1 1-8 0 0,2 0 0 0 0,0 0-8 0 0,-1 0 112 0 0,1-1-16 0 0,-1 0-112 0 0,1 2 0 0 0,0 0 0 0 0,0 1 56 0 0,1 1 8 0 0,-1-1 0 0 0,-1 0 128 0 0,-1 1-48 0 0,-2-1-32 0 0,0 0-128 0 0,1 1 0 0 0,0 1 0 0 0,1 0 0 0 0,1-1 0 0 0,1 1 0 0 0,0 0 0 0 0,0 0 8 0 0,-1-1 88 0 0,0-1-88 0 0,-1 0-8 0 0,-1-2 80 0 0,-3 0-80 0 0,-1 0 0 0 0,0-1-80 0 0,1 1 80 0 0,1 0 8 0 0,0 1 0 0 0,1-1 0 0 0,-1 1 0 0 0,1 0-24 0 0,0 1-64 0 0,1 0 96 0 0,-1 2-32 0 0,0 0-64 0 0,-1 2 64 0 0,-4 2 0 0 0,-2-1 8 0 0,0 0-72 0 0,2-1 64 0 0,1-1-64 0 0,1-1 64 0 0,1 0 32 0 0,-2-1 72 0 0,-1-1-16 0 0,1 0-80 0 0,1 0 0 0 0,2 0 0 0 0,2 0-72 0 0,1 1 64 0 0,1 0-64 0 0,-1-1 64 0 0,-1 1-64 0 0,0 1 0 0 0,-3-1 64 0 0,-3 0 0 0 0,-2 0 0 0 0,-2 0-64 0 0,1 1 0 0 0,-1 1 64 0 0,1 1-64 0 0,1 0 0 0 0,1 0 64 0 0,3 0-64 0 0,1 0 0 0 0,1 0 0 0 0,1 0 0 0 0,0-1 0 0 0,0 0 0 0 0,1 0 64 0 0,1-1-64 0 0,-1 0 0 0 0,2 1 0 0 0,-1-1 72 0 0,-2 1-72 0 0,0 1 72 0 0,1-1-72 0 0,1 2 0 0 0,0-1 64 0 0,-3 1-64 0 0,-1 1 0 0 0,0 0 0 0 0,0 0 0 0 0,0-1 0 0 0,-1 1 64 0 0,-3-1-64 0 0,-2 1 64 0 0,0-1-64 0 0,2 1 0 0 0,2 0 0 0 0,1-1 0 0 0,3-1 0 0 0,0 1 64 0 0,2 0-64 0 0,0 1 0 0 0,-1 0 0 0 0,1 0 0 0 0,-1 2 64 0 0,0-1-64 0 0,-1 1 0 0 0,1 0 0 0 0,0 0 0 0 0,0-1 0 0 0,2 1 0 0 0,-1-1 0 0 0,1-1 0 0 0,-1 2 0 0 0,-1 1 0 0 0,1 1 0 0 0,-1 1 0 0 0,0 1 0 0 0,0 1 0 0 0,0 2 0 0 0,2-1 64 0 0,1-1-64 0 0,2 2 0 0 0,0 0 0 0 0,1 0 0 0 0,0 0 0 0 0,2-2 0 0 0,0 0 0 0 0,0 1 0 0 0,1 0 0 0 0,-1 3 64 0 0,0 1-64 0 0,0-1 0 0 0,0-1 0 0 0,0 0 0 0 0,0-2 0 0 0,1 0 0 0 0,-1-1 0 0 0,0-1 80 0 0,0 0-80 0 0,1 0 64 0 0,-1 2 0 0 0,0 1-64 0 0,0 4 64 0 0,1 4-64 0 0,-1 0 64 0 0,2 0-64 0 0,0-2 0 0 0,0-1 0 0 0,0-2 0 0 0,1-2 0 0 0,0 2 0 0 0,-1 1 0 0 0,0 1 0 0 0,0-1 0 0 0,-1 0 0 0 0,-1-1 0 0 0,1-2 64 0 0,0-1-64 0 0,0-1 0 0 0,1 0 0 0 0,-1 1 0 0 0,1-1 0 0 0,0 0 0 0 0,1 1 0 0 0,1-1 0 0 0,-1 0 0 0 0,2 1 0 0 0,0 1 64 0 0,0 0-64 0 0,0 1 0 0 0,1 2 64 0 0,0 0-64 0 0,0 2 0 0 0,0 3 64 0 0,0 0-64 0 0,0 0 0 0 0,0 0 64 0 0,0-2-64 0 0,0 0 0 0 0,-1 0 0 0 0,3 4 0 0 0,-1 0 0 0 0,2-1 0 0 0,2 2 64 0 0,1-1-64 0 0,1-3 0 0 0,0-2 64 0 0,1-1-64 0 0,1-1 64 0 0,0-1-64 0 0,1-1 64 0 0,0 0-64 0 0,1-1 0 0 0,0-1 0 0 0,0-1 64 0 0,0-1-64 0 0,-1 0 0 0 0,1 0 0 0 0,0-1 64 0 0,0 0-64 0 0,0 1 64 0 0,1-1-64 0 0,-1 1 64 0 0,1 0-64 0 0,2 2 64 0 0,1 1 0 0 0,0 0-64 0 0,5 3 64 0 0,3 2 0 0 0,1 0-64 0 0,0-2 0 0 0,-3-3 64 0 0,-2-2-64 0 0,-1-2 0 0 0,-2-2 72 0 0,-1-2-72 0 0,-1 0 0 0 0,1-1 72 0 0,-1-1-72 0 0,4 1 72 0 0,1-1-72 0 0,-2 0 0 0 0,0 1 72 0 0,-1-1-72 0 0,1-1 0 0 0,1 0 64 0 0,0 0-64 0 0,-1-2 0 0 0,0-1 0 0 0,-1 0 64 0 0,1-1-64 0 0,-1-1 0 0 0,1 0 0 0 0,6 0 64 0 0,1-1-64 0 0,-1-1 0 0 0,0 1 0 0 0,-2 1 0 0 0,1-1 64 0 0,-1 0-64 0 0,-1 0 0 0 0,-1 0 0 0 0,-2-1 0 0 0,0 0 0 0 0,0 0 0 0 0,1-2 64 0 0,0-2-64 0 0,3-2 0 0 0,0-2 64 0 0,2-2-64 0 0,0-1 0 0 0,1-3 64 0 0,1 0 0 0 0,-2-1-64 0 0,0 0 96 0 0,4-3-32 0 0,-1 0 16 0 0,-2 2-80 0 0,-2 1 80 0 0,-3 2-80 0 0,-3 3 0 0 0,-2 2 0 0 0,-3 0 0 0 0,-1 1 0 0 0,1-3 64 0 0,0-2-64 0 0,0-1 0 0 0,2-4 0 0 0,0-2 0 0 0,-1-2 0 0 0,-1-1 64 0 0,-2 0-64 0 0,-2 1 0 0 0,-1-1 64 0 0,-2 0-64 0 0,0-1 0 0 0,-2-2 64 0 0,0 0-64 0 0,0 0 0 0 0,-2 0 0 0 0,0-4 64 0 0,0-1-64 0 0,-2-1 0 0 0,-1-3 0 0 0,-1-1 0 0 0,-2 2 0 0 0,0 4 0 0 0,-1 4 0 0 0,-1 2 0 0 0,-1 3 0 0 0,-1-3 0 0 0,-2-3 0 0 0,-1-4 0 0 0,-1-1 0 0 0,1 3 0 0 0,-1-2 0 0 0,0 2 0 0 0,-2 3 64 0 0,-2 1-64 0 0,-3 1 0 0 0,-1 2 0 0 0,-3-1 0 0 0,-6-3 0 0 0,-4-3 0 0 0,-6 0 0 0 0,0 1 0 0 0,2 4 0 0 0,2 5 0 0 0,2 2 0 0 0,1 3 0 0 0,1 2 0 0 0,2 2 0 0 0,-1 0 0 0 0,1 1 0 0 0,0 0 0 0 0,0 0 0 0 0,-2-1 0 0 0,0 0 0 0 0,-2 1 0 0 0,-1 0 0 0 0,-2 2 0 0 0,-1 0 0 0 0,0 1 0 0 0,-1 2 0 0 0,0 2 0 0 0,2 0 0 0 0,0 1 0 0 0,1 1 0 0 0,3-1 0 0 0,2 1 0 0 0,1 0 0 0 0,3 0 0 0 0,2 1 0 0 0,0 1 0 0 0,-1 1 0 0 0,1 0 0 0 0,-1 1 0 0 0,-1 2 0 0 0,0 0 0 0 0,-2 1 0 0 0,1 1 0 0 0,-3 2 0 0 0,1 3 0 0 0,0 1 0 0 0,0 4 0 0 0,-3 6 0 0 0,1 2 0 0 0,3 1 0 0 0,4 0 0 0 0,2-1 0 0 0,3 0 0 0 0,1-1-64 0 0,-4 6 64 0 0,-1 2 0 0 0,0 3 0 0 0,0-1 0 0 0,2 0 0 0 0,1-1 0 0 0,1-1 0 0 0,0 5 0 0 0,0 2 0 0 0,0 0 0 0 0,2-2 0 0 0,0-2 0 0 0,1-2 0 0 0,0-2 0 0 0,-1 3 0 0 0,1-1 0 0 0,1-1 0 0 0,2-2 0 0 0,2-2 0 0 0,1-3 0 0 0,3-1-64 0 0,-1 4 64 0 0,2 5 0 0 0,1 5 0 0 0,1 2 0 0 0,2 0 0 0 0,1-1 0 0 0,0-3 0 0 0,2-2 0 0 0,1-2 0 0 0,0-2 0 0 0,2-1 0 0 0,0-1 0 0 0,1-1 0 0 0,2 0 0 0 0,0-2 0 0 0,2 0 0 0 0,1 0 0 0 0,5 3 0 0 0,4 0 0 0 0,1-2 0 0 0,4 1 0 0 0,3-2 0 0 0,0-2 0 0 0,-1-4 0 0 0,-2-1 0 0 0,-1-2 0 0 0,-2-1 0 0 0,0-2 0 0 0,-2-1 0 0 0,0 0 0 0 0,-2-1 0 0 0,0 0 0 0 0,0-1 0 0 0,5 2 0 0 0,1 0 0 0 0,1-1 0 0 0,-1 1 0 0 0,1-1 0 0 0,-2 0 0 0 0,0-1 0 0 0,1-1 0 0 0,-1-1 0 0 0,1-1 0 0 0,0-1 0 0 0,4-2 0 0 0,4-3 0 0 0,6-5 0 0 0,0-2 0 0 0,-2-2 0 0 0,-3-1 0 0 0,-2-1 0 0 0,2-3 0 0 0,2 0 0 0 0,0 0 0 0 0,3-1 64 0 0,4 0-64 0 0,3-3 0 0 0,3 0 0 0 0,-2 1 0 0 0,-7 3 0 0 0,-5 3 0 0 0,-5 2 0 0 0,-3 1 0 0 0,-4 1 0 0 0,3-3 0 0 0,-2-1 0 0 0,-2-1 0 0 0,-1-1 0 0 0,-2-1 0 0 0,1-5 0 0 0,0-1 0 0 0,-1-2 0 0 0,-1 1 0 0 0,-1 0 0 0 0,-1-1 0 0 0,0 1 0 0 0,1-2 0 0 0,1-3 64 0 0,6-6-64 0 0,2-3 0 0 0,-1-1 0 0 0,2-2 0 0 0,-4 0 0 0 0,-3 4 0 0 0,-4 1 0 0 0,-5 4 0 0 0,-4 3 0 0 0,-6-1 0 0 0,-3 2 0 0 0,-3 1 0 0 0,-5-1 0 0 0,-2 0 0 0 0,-2 0 64 0 0,-1 3-64 0 0,-1 0 0 0 0,-3-2 0 0 0,0 1 0 0 0,0 0 0 0 0,0 2 0 0 0,3 0 0 0 0,-3-4 0 0 0,-2-7 0 0 0,-3-7 0 0 0,-3-7 0 0 0,2-1 0 0 0,2 5 0 0 0,-1 2 0 0 0,-2 2 0 0 0,-5 2 0 0 0,-6 3 0 0 0,0 5 0 0 0,2 6 0 0 0,-2 2 0 0 0,1 3 0 0 0,2 3 0 0 0,-3 1 0 0 0,0 3 0 0 0,2 1 0 0 0,2 3 0 0 0,3 3 0 0 0,1 1 0 0 0,1 3 0 0 0,1 1 0 0 0,0 3 0 0 0,0 1 0 0 0,1 1 0 0 0,1 1 0 0 0,-1 2 0 0 0,1 1 0 0 0,1 1 0 0 0,0 2 0 0 0,2 0 0 0 0,1 0 0 0 0,0 1 0 0 0,-1 2 0 0 0,0-1 0 0 0,-1 1 0 0 0,-1 1 0 0 0,0-1 0 0 0,0 0 0 0 0,2-1 0 0 0,0-1 0 0 0,0-1 0 0 0,0 1 0 0 0,1-1 0 0 0,1 1 0 0 0,-2 1 0 0 0,-2 3 0 0 0,-1 1 0 0 0,-1 1 0 0 0,0 1 0 0 0,0 0 0 0 0,0 1 0 0 0,-2 6 0 0 0,1 2 0 0 0,2 1 0 0 0,4 0 0 0 0,3 0-64 0 0,3 5 64 0 0,2 2 0 0 0,3 1-104 0 0,0 2 8 0 0,1 1 8 0 0,-3 13-640 0 0,-5 22-808 0 0,-9 36-3312 0 0,-4 14 2664 0 0,4-15-19791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0:19.167"/>
    </inkml:context>
    <inkml:brush xml:id="br0">
      <inkml:brushProperty name="width" value="0.35" units="cm"/>
      <inkml:brushProperty name="height" value="2.1" units="cm"/>
      <inkml:brushProperty name="color" value="#33CCFF"/>
      <inkml:brushProperty name="inkEffects" value="pencil"/>
    </inkml:brush>
  </inkml:definitions>
  <inkml:trace contextRef="#ctx0" brushRef="#br0">3059 27 2303 262827 48517,'0'-1'200'0'0,"0"1"-200"0"0,-1-1 0 0 0,1 1 0 0 0,-2 1 576 0 0,1-1 728 0 0,-1 2-640 0 0,-1 0-432 0 0,0 1-80 0 0,-1 0-24 0 0,-2 0 192 0 0,0 1-128 0 0,0-1 8 0 0,1-1 0 0 0,1-1 384 0 0,0-2 752 0 0,1 0-656 0 0,1 0-96 0 0,-2 1 544 0 0,-1-1-568 0 0,-1 2-272 0 0,0 0-48 0 0,0 0-16 0 0,-1 1 0 0 0,1 0-8 0 0,-1 1-8 0 0,1 0 0 0 0,-1 1 0 0 0,1-1-56 0 0,-1 0-16 0 0,1 0 0 0 0,0 0 0 0 0,0 1-48 0 0,-3 0 56 0 0,-2 2-72 0 0,-2 0-72 0 0,0 1 96 0 0,-1 0-96 0 0,0 0 96 0 0,-1 1-96 0 0,-1 0 96 0 0,0 1-96 0 0,-3-1 280 0 0,-2 0-80 0 0,0-2 8 0 0,-3-2 352 0 0,-3-2 200 0 0,1-2-376 0 0,1 0-24 0 0,3-1 0 0 0,3-1 0 0 0,-1 1 240 0 0,-1 1-384 0 0,0 1-8 0 0,-3 2 112 0 0,-5 3-136 0 0,-1 2-96 0 0,2 0 0 0 0,0 0 88 0 0,-1 1 32 0 0,1-2-80 0 0,2-1 0 0 0,1-2 0 0 0,3-3 24 0 0,2-1 8 0 0,1-1 0 0 0,-1-3 192 0 0,1-2-160 0 0,1 0 8 0 0,0-2 160 0 0,-3-1-48 0 0,-2-1-160 0 0,1 1-16 0 0,-2 0 136 0 0,0 2-136 0 0,1 2-136 0 0,-2 2 80 0 0,0 2-16 0 0,-1 2-64 0 0,1 1 0 0 0,1 1 0 0 0,1 0 0 0 0,1-1 0 0 0,-2 1 0 0 0,-2 0 0 0 0,0-1 0 0 0,4-2 0 0 0,2 0 0 0 0,3-2 80 0 0,3 0-80 0 0,1-1 96 0 0,0 0-8 0 0,-4-1-8 0 0,0 1-80 0 0,-1 1 64 0 0,-2 1-64 0 0,-5 3 0 0 0,-5 1 64 0 0,-4 2-64 0 0,-1 1 0 0 0,2-1 0 0 0,3-1 0 0 0,4-1 64 0 0,2-1-64 0 0,4-1 0 0 0,0-1 96 0 0,2 0-24 0 0,1-1-8 0 0,0 0 0 0 0,1-1 8 0 0,-3 0 72 0 0,0 1-72 0 0,0-1-8 0 0,2 1-64 0 0,2-1 96 0 0,1 0-32 0 0,2-1-64 0 0,-1 1 0 0 0,1-1 72 0 0,0 1-72 0 0,0 0 64 0 0,-3-2 0 0 0,0 1-64 0 0,-1-1 64 0 0,1 0-64 0 0,0 1 80 0 0,1-1-80 0 0,0 3 72 0 0,1 0-72 0 0,0 0 64 0 0,1 0-64 0 0,0 0 0 0 0,1 1 64 0 0,-1 0-64 0 0,1 1 0 0 0,0 2 0 0 0,-1 0 0 0 0,0 2 0 0 0,-1 0 0 0 0,0 0 0 0 0,-3 1 0 0 0,-3-1 0 0 0,0 0 0 0 0,-3 0 64 0 0,1-1-64 0 0,1-1 0 0 0,2 0 0 0 0,2 0 0 0 0,1-1 0 0 0,2 1 64 0 0,-1 1-64 0 0,1 0 64 0 0,-3 1-64 0 0,0 1 0 0 0,0 0 0 0 0,-1 1 64 0 0,-1-1-64 0 0,1 1 0 0 0,0-1 0 0 0,1-1 0 0 0,-1 1 0 0 0,2-1 0 0 0,-1 0 0 0 0,1 0 0 0 0,1-1 64 0 0,2-1-64 0 0,2 0 0 0 0,1 0 0 0 0,2 0 64 0 0,2 1-64 0 0,0 1 64 0 0,2 2 0 0 0,-1 0-64 0 0,2 1 0 0 0,-1 1 0 0 0,1 1 0 0 0,-1 0 0 0 0,1 5 0 0 0,-1 3 0 0 0,0 0 0 0 0,-2 1 0 0 0,-1 0 0 0 0,0-1 0 0 0,0-3 0 0 0,-1-2 0 0 0,2-3 0 0 0,-1-1 0 0 0,2-1 64 0 0,1 1-64 0 0,1 0 0 0 0,1 1 0 0 0,1 1 0 0 0,0 1 0 0 0,1 1 0 0 0,0 0 0 0 0,0 1 0 0 0,0 0 0 0 0,0 0 0 0 0,-1 3 0 0 0,1 4 0 0 0,-3 4 0 0 0,-2 1 0 0 0,0 0 0 0 0,0-2 64 0 0,0-4-64 0 0,0-2 0 0 0,1-3 0 0 0,1-1 0 0 0,1-1 64 0 0,2 0-64 0 0,2 2 72 0 0,0 2-72 0 0,1 0 0 0 0,1-1 72 0 0,0 1-72 0 0,1-1 0 0 0,0 0 64 0 0,0-1-64 0 0,0 1 0 0 0,0-2 0 0 0,-1 1 0 0 0,0-2 0 0 0,-1-2 0 0 0,1 2 0 0 0,2 1 0 0 0,2 1 64 0 0,0 1-64 0 0,2-1 0 0 0,3 2 88 0 0,4 2-8 0 0,3-2-80 0 0,1 0 64 0 0,3-1-64 0 0,0-2 72 0 0,0 0-72 0 0,-1-3 0 0 0,-1-1 0 0 0,2 0 64 0 0,3-3 0 0 0,-1-2-64 0 0,-1-2 72 0 0,1-1 8 0 0,3 1 24 0 0,-1-1-24 0 0,-2 0-8 0 0,1 0 0 0 0,-1 1-72 0 0,-1-1 72 0 0,-2 0-72 0 0,-1 0 0 0 0,2 0 72 0 0,1 2-72 0 0,-3 0 0 0 0,2 0 0 0 0,-2 1 0 0 0,-2 0 0 0 0,4 0 0 0 0,-1 0 0 0 0,0-1 64 0 0,0-1-64 0 0,-1 0 0 0 0,4 0 0 0 0,1 0 0 0 0,-1 0 0 0 0,-1 0 0 0 0,0 1 64 0 0,2 2-64 0 0,-1-1 0 0 0,-1 1 0 0 0,-2 0 0 0 0,0-1 0 0 0,-1-2 0 0 0,0 0 0 0 0,0-1 0 0 0,1 0 0 0 0,2-2 0 0 0,0-1 64 0 0,7-2-64 0 0,3-1 0 0 0,0 0 96 0 0,3-1 0 0 0,0-1-96 0 0,-3 1 96 0 0,-4 1-96 0 0,-2 0 96 0 0,2 1-24 0 0,6 1-72 0 0,0 1 72 0 0,-1 0-72 0 0,-1 0 0 0 0,-4 0 0 0 0,-3 0 64 0 0,-3 0-64 0 0,-1 0 0 0 0,-2 0 0 0 0,-2 0 0 0 0,1 0 0 0 0,0 1 0 0 0,-1-1 0 0 0,1 0 0 0 0,-1 0 0 0 0,2-1 0 0 0,-1 0 0 0 0,1 0 0 0 0,0-1 0 0 0,0 0 0 0 0,0 0 0 0 0,0-1 0 0 0,-1 0 0 0 0,-1 1 64 0 0,-2 1-64 0 0,-1 0 0 0 0,-2 2 0 0 0,0 0 0 0 0,-1 1 64 0 0,-2 0-64 0 0,0 2 0 0 0,-1 0 0 0 0,0 0 0 0 0,2 1 0 0 0,1 0 0 0 0,0-1 0 0 0,0-1 0 0 0,1-1 0 0 0,-1 0 0 0 0,0-2 0 0 0,5-1 0 0 0,1-3 0 0 0,0 0 64 0 0,1-1-64 0 0,-1 0 0 0 0,-2 0 0 0 0,-1 0 0 0 0,-1 0 64 0 0,-1 0-64 0 0,1-1 0 0 0,-1 0 0 0 0,0 0 0 0 0,-1 2 0 0 0,-1-1 0 0 0,-1 0 0 0 0,-1 0 0 0 0,1-2 64 0 0,0-1-64 0 0,0-1 0 0 0,-1 0 0 0 0,1-3 0 0 0,0-1 64 0 0,1-1-64 0 0,1-2 64 0 0,0 1-64 0 0,3-3 64 0 0,1-2 0 0 0,-2-1-64 0 0,0 0 64 0 0,-3-1-64 0 0,-2 1 64 0 0,-3 1-64 0 0,-2 1 64 0 0,-2 0-64 0 0,-2 2 0 0 0,-1 0 72 0 0,-1-3-8 0 0,-2-3-64 0 0,1 0 80 0 0,-2 1-80 0 0,1 0 64 0 0,-1 1-64 0 0,-1 0 0 0 0,-1 2 0 0 0,0 0 64 0 0,-2 1-64 0 0,1 1 0 0 0,0 1 0 0 0,-1 1 64 0 0,1 0-64 0 0,-1-1 0 0 0,-1-3 0 0 0,-2-2 0 0 0,1 0 0 0 0,-3-2 0 0 0,-1-1 64 0 0,-1 0-64 0 0,0 2 0 0 0,-1-1 0 0 0,-3-1 0 0 0,0 0 0 0 0,-1 2 0 0 0,0 3 0 0 0,0 3 0 0 0,0 1 0 0 0,-2 0 0 0 0,-3-2 0 0 0,-2-1 0 0 0,1 1 0 0 0,1 1 0 0 0,1 1 0 0 0,0 2 0 0 0,1 0 0 0 0,-1 2 64 0 0,0 0-64 0 0,-5 1 0 0 0,-6-1 0 0 0,-7-1 0 0 0,-8 1 0 0 0,0 3 0 0 0,3 1 0 0 0,-2 4 0 0 0,2 2 0 0 0,2 1 0 0 0,-3 1 0 0 0,0 1 0 0 0,4 0 0 0 0,3 0 0 0 0,3 0 0 0 0,-4-1 0 0 0,-2 0 0 0 0,0-2 0 0 0,-4 1 0 0 0,0 0 0 0 0,2 1 0 0 0,3-1 0 0 0,3 2 0 0 0,4 1 0 0 0,1 2 0 0 0,2 1 0 0 0,1 2 0 0 0,-2-1 0 0 0,-1 1 0 0 0,-2-1 0 0 0,-1-1 0 0 0,0 1 0 0 0,-1 0 0 0 0,-4 0 0 0 0,0 0 0 0 0,2-1 0 0 0,-1 1 0 0 0,-1 0 0 0 0,1 0 0 0 0,2-1 0 0 0,1-1 0 0 0,3 0 0 0 0,0 0 0 0 0,1-1 0 0 0,1 0 0 0 0,-1 0 0 0 0,0 1 0 0 0,-2-1 0 0 0,-1 1 0 0 0,0 0 0 0 0,1 0 0 0 0,2 0 0 0 0,1 0 0 0 0,-4 2 0 0 0,-2 2 0 0 0,3-1 0 0 0,1 0 0 0 0,3 1 0 0 0,-3 0 0 0 0,-1 0 0 0 0,1 0 0 0 0,2-1 0 0 0,3 0 0 0 0,3 1 0 0 0,-2 0 0 0 0,-3 3 0 0 0,-2 5 0 0 0,1 2-64 0 0,4 1 64 0 0,0 5 0 0 0,2 2 0 0 0,2-1 0 0 0,0 2 0 0 0,1 0 0 0 0,1-1 0 0 0,3-1 0 0 0,1-3 0 0 0,0 2 0 0 0,1 1 0 0 0,0 2 0 0 0,3-2 0 0 0,2-1 0 0 0,3-2 0 0 0,1-3 0 0 0,2-1 0 0 0,0-1 0 0 0,1-1-64 0 0,1 0 64 0 0,0-1 0 0 0,0 1 0 0 0,1 2 0 0 0,0 3 0 0 0,2-1 0 0 0,0 0 0 0 0,0 0 0 0 0,2-1 0 0 0,0 0 0 0 0,0-2 0 0 0,0-1 0 0 0,1 0 0 0 0,0 0 0 0 0,0 0 0 0 0,2 2 0 0 0,1 5 0 0 0,1 2 0 0 0,3 0 0 0 0,3 3 0 0 0,5 3 0 0 0,6 2 0 0 0,3-1 0 0 0,0-4 0 0 0,-1-4 0 0 0,-2-4 0 0 0,3-2 0 0 0,0-3 0 0 0,0-1 0 0 0,-2-3 0 0 0,-1-1 0 0 0,0 0 0 0 0,-1-1 0 0 0,1 1 0 0 0,0-1 0 0 0,0 1 0 0 0,1-1 0 0 0,7 4 0 0 0,5 0 0 0 0,1 0 0 0 0,-1-1 0 0 0,1-2 0 0 0,-2-2 0 0 0,-1-1 0 0 0,-1-1 0 0 0,1-2 0 0 0,5-2 0 0 0,3 0 0 0 0,0-1 0 0 0,-1 0 0 0 0,-3-1 0 0 0,-1 0 0 0 0,0-1 0 0 0,-1 1 0 0 0,1 0 0 0 0,10 1 64 0 0,3 1-64 0 0,0 1 0 0 0,-2 0 0 0 0,-2 0 0 0 0,-4 1 0 0 0,-2-2 0 0 0,-4-1 0 0 0,-2-1 0 0 0,-1-1 0 0 0,0-1 0 0 0,1-1 0 0 0,2-1 0 0 0,8-2 0 0 0,3-1 0 0 0,0-1 0 0 0,-1 1 0 0 0,-1 0 0 0 0,-2 0 64 0 0,-2 2-64 0 0,-1 0 0 0 0,-1 1 0 0 0,4 0 0 0 0,0 1 0 0 0,-2 0 0 0 0,3-1 0 0 0,7-4 0 0 0,1-2 0 0 0,-3-2 0 0 0,-3 0 0 0 0,-3 0 0 0 0,4-3 0 0 0,1 0 0 0 0,-2 0 0 0 0,4-1 0 0 0,-2 1 0 0 0,-3 0 0 0 0,-2 0 64 0 0,-5-1-64 0 0,-2 1 0 0 0,-5-1 0 0 0,2-1 0 0 0,2-2 0 0 0,2-2 0 0 0,-1 1 0 0 0,-3 1 0 0 0,-4 1 0 0 0,-3 1 0 0 0,-1-2 0 0 0,-1 0 64 0 0,-2 1-64 0 0,0-4 0 0 0,0-6 64 0 0,-2-2-64 0 0,-3 1 0 0 0,-3 1 0 0 0,-2 3 64 0 0,-3 0-64 0 0,0 0 0 0 0,-2 1 0 0 0,0 0 64 0 0,-1 1-64 0 0,0 1 0 0 0,-1 0 0 0 0,-1 1 0 0 0,-2 1 0 0 0,-2 0 0 0 0,0 1 64 0 0,-3 2-64 0 0,-1 0 0 0 0,-2 2 0 0 0,-2 0 0 0 0,-2 1 64 0 0,-3 0-64 0 0,0-1 0 0 0,-4-2 0 0 0,-1-1 0 0 0,0-1 0 0 0,1-1 0 0 0,1 1 0 0 0,-2-3 0 0 0,-2-5 64 0 0,1-1-64 0 0,1 1 0 0 0,0 0 0 0 0,0 2 0 0 0,0 1 0 0 0,0 1 0 0 0,0 3 0 0 0,-2-3 0 0 0,-1-1 0 0 0,-1 2 0 0 0,1 1 0 0 0,0 2 0 0 0,0 1 0 0 0,-1 2 0 0 0,-2 1 0 0 0,0 2 0 0 0,-8-2 0 0 0,-8 0 0 0 0,-3 1 0 0 0,1 2 0 0 0,1 2 0 0 0,3 2 0 0 0,0 2 0 0 0,-1 1 0 0 0,1 1 0 0 0,-2 2 0 0 0,-2 1 0 0 0,-2 1 0 0 0,-2 0 0 0 0,-1 0 0 0 0,-2 0 0 0 0,-1 0 0 0 0,-2-1 0 0 0,-1-1 0 0 0,-8 1 0 0 0,-4 1 0 0 0,-2 2 0 0 0,-2 3 0 0 0,-2 3 0 0 0,-13 5 0 0 0,-4 1 0 0 0,2-1 0 0 0,-7 1 0 0 0,-11 0 0 0 0,-13 5 0 0 0,1 2 0 0 0,6 2 0 0 0,9 1 0 0 0,11 2-160 0 0,-3 8-160 0 0,-28 31-3168 0 0,-6 18 1632 0 0,18-5-21823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0:48.458"/>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2189 1642 4175 266833 50367,'0'-3'408'0'0,"-1"0"-408"0"0,0-1 0 0 0,1 0 488 0 0,-1 1 56 0 0,1 0 16 0 0,0 0 0 0 0,-1-1-376 0 0,1 0-80 0 0,0-1-8 0 0,-2 0-8 0 0,0 0-88 0 0,-1 1 0 0 0,-1 1 0 0 0,-1 0 0 0 0,0 1 80 0 0,0 0-80 0 0,0 1 80 0 0,0 0 176 0 0,-1 0 320 0 0,-2 0-280 0 0,0 1 88 0 0,0 0 8 0 0,-1 0 8 0 0,-1 1 328 0 0,-4 0-96 0 0,-2 3-120 0 0,-3 0-328 0 0,1-1-8 0 0,2 1 0 0 0,0-1-88 0 0,1 0-24 0 0,1 0 0 0 0,-1-1 0 0 0,2 2-64 0 0,-2-1 64 0 0,1 1-64 0 0,-1 0 64 0 0,0 0-64 0 0,0 1 0 0 0,0 0 0 0 0,-1-1 0 0 0,-1-1 96 0 0,-3 1 96 0 0,-3 0-96 0 0,0 0 64 0 0,-3 1 208 0 0,1 0-184 0 0,1 0-24 0 0,3 0-8 0 0,3-1 0 0 0,-1 2 136 0 0,1 0-152 0 0,2 1 0 0 0,0 0 0 0 0,1 1-72 0 0,-2 0 8 0 0,0-1-72 0 0,1 0 128 0 0,1-2-32 0 0,1-2 0 0 0,1-1 0 0 0,1-2 104 0 0,1 0 24 0 0,2-2 0 0 0,0 0 0 0 0,0-2 24 0 0,1 0 8 0 0,-1 0 0 0 0,0-1 0 0 0,-1 1-88 0 0,0 0-8 0 0,0 1-8 0 0,0 2 0 0 0,0 0-72 0 0,-2 1 48 0 0,-2 2-64 0 0,-1 0 0 0 0,0 2-64 0 0,2-1 64 0 0,0 1-64 0 0,0 0 72 0 0,0-1-72 0 0,0 0 64 0 0,1 0-64 0 0,1-1 80 0 0,-1-1-80 0 0,0 0 128 0 0,0 0-16 0 0,0 0-8 0 0,0 0 0 0 0,0 0 24 0 0,-2-1 128 0 0,0 1-128 0 0,0-1 0 0 0,1 0 0 0 0,0 0 0 0 0,1 0 0 0 0,0 0-32 0 0,1 0-8 0 0,-1-1 0 0 0,-3 2 0 0 0,-3 0-8 0 0,-1 0 0 0 0,0 0-80 0 0,1-1 0 0 0,1 1 0 0 0,1-1 0 0 0,0 0 80 0 0,2 1-80 0 0,1 0 96 0 0,0 0-96 0 0,1 0 144 0 0,-1 1-24 0 0,2-1-8 0 0,-2 2 80 0 0,0 0-48 0 0,1 0-72 0 0,-1 0 24 0 0,3 0 0 0 0,1-1-16 0 0,3-1 0 0 0,0 0 0 0 0,2-1 0 0 0,1 1 40 0 0,-1-2 136 0 0,1 1-128 0 0,0-1-16 0 0,-1 0 0 0 0,1-1 0 0 0,-1 1 80 0 0,0-1-120 0 0,0 0 0 0 0,0-1 0 0 0,1 1 24 0 0,0-1 112 0 0,0 1-104 0 0,0-1-40 0 0,0 1-64 0 0,0 0 88 0 0,0 0-88 0 0,1 0 80 0 0,-2 0-16 0 0,0 0-64 0 0,0-1 72 0 0,-1 0-72 0 0,0 0 80 0 0,0 0-80 0 0,0 0 88 0 0,-1 0-88 0 0,1-1 96 0 0,-1-1-96 0 0,1 1 120 0 0,-1-1-32 0 0,0 1-8 0 0,0-1 0 0 0,0 1-8 0 0,0 1 0 0 0,1 0 0 0 0,-1 0 0 0 0,0 0-72 0 0,0 1 64 0 0,0 0 0 0 0,0 0-64 0 0,0 1 0 0 0,1-1 72 0 0,0 0-72 0 0,0 1 64 0 0,-1-1 0 0 0,1 1-64 0 0,0-1 96 0 0,0 1-24 0 0,1-1 0 0 0,0 0 0 0 0,0 0 8 0 0,0 1 0 0 0,0 0 0 0 0,0 0 0 0 0,-2 0-16 0 0,0-1-64 0 0,-1 2 64 0 0,1-1 0 0 0,0 1-64 0 0,0-1 64 0 0,0 1 0 0 0,1-1-64 0 0,2 0 64 0 0,-1-1 32 0 0,1 0 0 0 0,0 0-96 0 0,1 0 96 0 0,0 1-96 0 0,0-1 168 0 0,0-1-24 0 0,0-1-72 0 0,0 1 0 0 0,0 0 0 0 0,0 1 0 0 0,1 0 0 0 0,0 0-72 0 0,0 1 64 0 0,0-1 0 0 0,-1 1-64 0 0,1 0 0 0 0,-1 0 0 0 0,-1 1 64 0 0,-1 0-64 0 0,-1-1 64 0 0,-2 0 0 0 0,1-1-64 0 0,-1-1 64 0 0,2-1 16 0 0,0-1 0 0 0,0 1 0 0 0,1-1 0 0 0,1-1 16 0 0,0-1 112 0 0,0-1-104 0 0,1-1-32 0 0,-1 1-8 0 0,1 0 0 0 0,-2-1 0 0 0,0 1 0 0 0,-2 0-64 0 0,-1 0 64 0 0,-1-1-64 0 0,-1 0 0 0 0,1 0 64 0 0,-1 0-64 0 0,0 1 0 0 0,1-1 72 0 0,0 1-72 0 0,0 1 72 0 0,1 0-72 0 0,0 0 96 0 0,0 0-96 0 0,1-1 80 0 0,0 1-80 0 0,0 1 64 0 0,1-2 8 0 0,-1-1-72 0 0,1 0 80 0 0,2-1 8 0 0,0-3 8 0 0,2 0-96 0 0,2 0 96 0 0,-1 0-96 0 0,2 1 96 0 0,-1 0-96 0 0,1 1 96 0 0,-1 0-96 0 0,1 1 96 0 0,-1 0-96 0 0,0 0 96 0 0,-1-3 32 0 0,1 0-128 0 0,1 0 80 0 0,-1 0-80 0 0,1 0 64 0 0,0 2-64 0 0,-1 0 64 0 0,1-1-64 0 0,0 2 0 0 0,1-1 64 0 0,-1 2-64 0 0,1-2 0 0 0,-1 0 0 0 0,-1-1 0 0 0,0-1 64 0 0,0-2-64 0 0,-2 0 0 0 0,0-1 0 0 0,0 0 0 0 0,0 0 0 0 0,-1 1 64 0 0,0 1-64 0 0,0 1 0 0 0,-1-3 64 0 0,0-1-64 0 0,1 1 0 0 0,1 0 64 0 0,0 1-64 0 0,1-1 0 0 0,1 2 0 0 0,-1-1 64 0 0,1 1-64 0 0,-1 0 0 0 0,0 0 0 0 0,-2-1 0 0 0,0 0 0 0 0,-3-2 0 0 0,0-2 0 0 0,-2-1 0 0 0,0 2 0 0 0,0-1 0 0 0,0 2 0 0 0,1 0 0 0 0,0 0 0 0 0,1 1 64 0 0,0 0-64 0 0,1 1 0 0 0,2 2 0 0 0,0 1 0 0 0,1 0 0 0 0,0 3 0 0 0,2 0 0 0 0,0 1 0 0 0,0 0 0 0 0,1 2 0 0 0,-1 0 0 0 0,1-1 0 0 0,-1 1 0 0 0,0-1 0 0 0,-1-2 0 0 0,-2-1 0 0 0,0-1 0 0 0,-1-1 0 0 0,-1-2 0 0 0,0 1 0 0 0,0 2 0 0 0,0 0 64 0 0,1 2-64 0 0,1 0 0 0 0,1 1 0 0 0,0 1 0 0 0,2 0 0 0 0,1 1 0 0 0,1 0 0 0 0,1 2 0 0 0,2-1 0 0 0,1 0 0 0 0,4-1 0 0 0,3-2 0 0 0,1-1 0 0 0,-1 2 0 0 0,-2 0 0 0 0,0 1 0 0 0,-2 1 0 0 0,0 0 0 0 0,1 2 0 0 0,-1 0 0 0 0,1 1 0 0 0,0 1 0 0 0,5 0 0 0 0,3 0 0 0 0,5 2 0 0 0,2-1 0 0 0,0 1 0 0 0,-2-1 0 0 0,1 0 0 0 0,-1-1 0 0 0,-1-1 0 0 0,-1 0 0 0 0,-3-2 0 0 0,0 1 0 0 0,-1-1 0 0 0,1 1 0 0 0,0 0 0 0 0,1 0 0 0 0,0 0 0 0 0,5 2 0 0 0,4-1 0 0 0,2 2 0 0 0,-3-1 0 0 0,-1 1 0 0 0,-2-1 0 0 0,-2 1 0 0 0,-1-1 0 0 0,-1 1 0 0 0,1 0 0 0 0,3-1 0 0 0,1 1 0 0 0,1-1 0 0 0,-2 0 0 0 0,0 0 0 0 0,2 0 0 0 0,-1 0 0 0 0,0 1 0 0 0,0-1 0 0 0,-1 1 0 0 0,-1 0 0 0 0,-1 1 0 0 0,-2 0 0 0 0,0 0 0 0 0,0 1-64 0 0,0 0 64 0 0,1 0 0 0 0,2 1 0 0 0,-1 0 0 0 0,1-1 0 0 0,-1 1 0 0 0,-1-1 0 0 0,1 0 0 0 0,-1 1 0 0 0,1-2 0 0 0,-2 1 0 0 0,1-1 0 0 0,1 0 0 0 0,1 0 0 0 0,2 0 0 0 0,1 0 0 0 0,6 2 0 0 0,2 0 0 0 0,0 1 0 0 0,3 0 0 0 0,3 1 0 0 0,3-1 0 0 0,2 0 0 0 0,-3-1 0 0 0,-5 0 0 0 0,-5-1 0 0 0,-3-1 0 0 0,-2-1 0 0 0,-1 0 0 0 0,-1 0 0 0 0,-1-1 0 0 0,5 0 0 0 0,2 1 0 0 0,-2-1 0 0 0,4 1 0 0 0,-1-1 0 0 0,0 1 0 0 0,-2-1 0 0 0,-1 1 0 0 0,-1 0 0 0 0,-1 1 0 0 0,0-1 0 0 0,0 1 0 0 0,0 1 0 0 0,0-1 0 0 0,0 1 0 0 0,-1-1 0 0 0,-1 1 0 0 0,0-1 0 0 0,4 0 0 0 0,3-1 0 0 0,1 1 0 0 0,5-2 0 0 0,1 1 0 0 0,-2-2 0 0 0,-1 1 0 0 0,-2-1 0 0 0,-1-1 0 0 0,-3 0 0 0 0,0 1 0 0 0,0-1 0 0 0,-2 2 0 0 0,0 1 0 0 0,6 1 0 0 0,2 1 0 0 0,0-1 0 0 0,-2 1 0 0 0,-2 0 0 0 0,3 0 0 0 0,-1-1 0 0 0,-1-1 0 0 0,-2 0 0 0 0,-2 0 0 0 0,-1 0 0 0 0,0 1 0 0 0,-2-1 0 0 0,1 1 0 0 0,1 0 0 0 0,1 0 0 0 0,6 2 0 0 0,2 0 0 0 0,1 0 0 0 0,5 1 0 0 0,0-1 0 0 0,-2 0 0 0 0,-2-2 0 0 0,-2 0 0 0 0,3-2 0 0 0,0-1 0 0 0,-3-2 0 0 0,-4 1 0 0 0,-2 0 0 0 0,-3-1 0 0 0,-2 1 0 0 0,0 0 0 0 0,0-1 0 0 0,1 1 0 0 0,0-1 0 0 0,1 0 0 0 0,1 0 0 0 0,1-1 0 0 0,0 1 0 0 0,0-2 0 0 0,0 2 0 0 0,-1-2 0 0 0,0 1 0 0 0,-1-1 0 0 0,0 1 0 0 0,0-1 0 0 0,0 1 0 0 0,-1 0 0 0 0,1 0 0 0 0,-1 1 0 0 0,-1 1 0 0 0,-1 1 0 0 0,-1 0 0 0 0,2 2 0 0 0,5 0 0 0 0,0 2 0 0 0,0 0 0 0 0,1-1 0 0 0,3 1 0 0 0,5 1 0 0 0,0-1 0 0 0,-3 0 0 0 0,-2 0 0 0 0,-5 0 0 0 0,-2-1 0 0 0,-3 0 0 0 0,2-1 0 0 0,0 0 0 0 0,-1-1 0 0 0,0 1 0 0 0,-2 1 0 0 0,-1-1 0 0 0,1 1 0 0 0,-1 1 0 0 0,2 0 0 0 0,5-1 0 0 0,2 0 0 0 0,-2-2 0 0 0,5-2 0 0 0,-1-1 0 0 0,-1-2 0 0 0,-3 1 0 0 0,-2-1 0 0 0,4-1 0 0 0,4-2 0 0 0,5 0 0 0 0,-1 0 0 0 0,-4 1 0 0 0,-4 1 0 0 0,-5 2 0 0 0,-2 0 0 0 0,-1 2 0 0 0,-3 0 0 0 0,0 1 0 0 0,5 0 0 0 0,7 0 0 0 0,4-1 0 0 0,1-1 0 0 0,-2 0 0 0 0,-2 1 0 0 0,-2-1 0 0 0,-3 0 0 0 0,-1 0 0 0 0,-2 0 0 0 0,-1 1 0 0 0,1-1 0 0 0,0 0 0 0 0,0 0 0 0 0,2 0 0 0 0,1-1 0 0 0,-1 1 0 0 0,0-1 0 0 0,0 1 0 0 0,0 0 0 0 0,6 0 0 0 0,7-2 0 0 0,2 1 0 0 0,-1 0 0 0 0,-2 1 0 0 0,-3 2 0 0 0,-2 0 0 0 0,-3 2 0 0 0,-2 1 0 0 0,-1 0 0 0 0,-2 0 0 0 0,-1 0 0 0 0,-1 0 0 0 0,0 1 0 0 0,4 0 0 0 0,1-1 0 0 0,-1 0 0 0 0,1 0 0 0 0,-2-2 0 0 0,1 1 0 0 0,-1-2 0 0 0,-2 1 0 0 0,0 0 0 0 0,-1 0 0 0 0,0-1 0 0 0,-1 1 0 0 0,0 0 0 0 0,0 0 0 0 0,0 1 0 0 0,0 1 0 0 0,-1 0 0 0 0,0 1 0 0 0,-1 0 0 0 0,0 2 0 0 0,1 0 0 0 0,-2 0 0 0 0,1-1 0 0 0,-2 1 0 0 0,-1 0 0 0 0,-1-1 0 0 0,-2 1 0 0 0,-1-1 0 0 0,-1 0 0 0 0,1 0 0 0 0,0-1 0 0 0,1 1 0 0 0,-1-1 0 0 0,1-1 0 0 0,-2 1 0 0 0,0 0 0 0 0,0 0 0 0 0,-2-1 0 0 0,1 1 0 0 0,0-1 0 0 0,0 1 0 0 0,1-1 0 0 0,1 0 0 0 0,-1 1 0 0 0,4 0 0 0 0,2-1 0 0 0,1 0 0 0 0,-1 0 0 0 0,2 1 0 0 0,2 0 0 0 0,-1 0 0 0 0,-1 0 0 0 0,-1 1 0 0 0,-3-1 0 0 0,-1 1 0 0 0,-1-1 0 0 0,2 1 0 0 0,-1 0 0 0 0,0 0 0 0 0,-2-1 0 0 0,0 1 0 0 0,-2-1 0 0 0,-1 0 0 0 0,-1 1 0 0 0,0-1 0 0 0,2 0 0 0 0,2 0 0 0 0,-1 0 0 0 0,0 0 0 0 0,-1-1 0 0 0,0 0 0 0 0,-1 0 0 0 0,1 1 0 0 0,2-1 0 0 0,-2 1 0 0 0,0-1 0 0 0,-1 1 0 0 0,2 0 0 0 0,-1 0 0 0 0,-1 1 0 0 0,0 0 0 0 0,-1 0 0 0 0,-1 1 0 0 0,-1-1 0 0 0,-1 1 0 0 0,0-1 0 0 0,2 0 0 0 0,3 1 0 0 0,2 1 0 0 0,1-1 0 0 0,0 0 0 0 0,1 1 0 0 0,-1 0 0 0 0,-1 0 0 0 0,3 0 0 0 0,0 1 0 0 0,-1 0 0 0 0,-2 0 0 0 0,-1 0 0 0 0,-3 0 0 0 0,-1 0 0 0 0,-2 1 0 0 0,-1 0 0 0 0,-1 0 0 0 0,-2 0 0 0 0,0-1 0 0 0,-1 0 0 0 0,1-1 0 0 0,-1 1 0 0 0,0 1 0 0 0,1-1 0 0 0,-1 1 0 0 0,1 0 0 0 0,0 0 0 0 0,1 1 0 0 0,0 1 0 0 0,0 0 0 0 0,0 1 0 0 0,1 1 0 0 0,0 1 0 0 0,0 0 0 0 0,0-1 0 0 0,-1 0 0 0 0,1-1 0 0 0,-1 1 0 0 0,0-1 0 0 0,0 0 0 0 0,0 0 0 0 0,-1 0 0 0 0,-1-1 0 0 0,0 0 0 0 0,0 1 0 0 0,-1-1 0 0 0,0 0 0 0 0,0 0 0 0 0,-1 0 0 0 0,0 1 0 0 0,0 1 0 0 0,2 3 0 0 0,-1 1 0 0 0,1 0 0 0 0,-1 1 0 0 0,1 1 0 0 0,-2 0 0 0 0,0-2 0 0 0,-1-1 0 0 0,-1-1 0 0 0,-1-2 0 0 0,-1 0 0 0 0,0-1 0 0 0,0-1 0 0 0,-1 0 0 0 0,0 1 0 0 0,0-1 0 0 0,0 1 0 0 0,1 1 0 0 0,-1 0 0 0 0,0 2 0 0 0,-1 5 0 0 0,0 2 0 0 0,0-1 0 0 0,0-2 0 0 0,1-1 0 0 0,0-1 0 0 0,-1-3 0 0 0,1 0 0 0 0,-1-1 0 0 0,-2 1 0 0 0,-1 1 0 0 0,0-2 0 0 0,0 2 0 0 0,-2-1 0 0 0,1 0 0 0 0,-2 0 0 0 0,0 0 0 0 0,-2-1 0 0 0,1 0 0 0 0,-1-2 0 0 0,-1-2 0 0 0,0 0 0 0 0,-1 0 0 0 0,-1-1 0 0 0,-2 2 0 0 0,0-1 0 0 0,-4 4 0 0 0,-3 1 0 0 0,0 0 0 0 0,1 1 0 0 0,1-1 0 0 0,1 0 0 0 0,1-1 0 0 0,1 0 0 0 0,1-1 0 0 0,-1-1 0 0 0,1 0 0 0 0,-5 1 0 0 0,-5 2 0 0 0,-3-2 0 0 0,1-1 0 0 0,1-1 0 0 0,-1-1 0 0 0,-3-1 0 0 0,-7-1 0 0 0,-1 1 0 0 0,3 0 0 0 0,-3 2 0 0 0,2 2 0 0 0,2-1 0 0 0,3 0 0 0 0,3 1 0 0 0,0-1 0 0 0,1 1 0 0 0,-5 1 0 0 0,-3 0 0 0 0,1-1 0 0 0,0-1 0 0 0,1-2 0 0 0,3 0 0 0 0,0-2 0 0 0,2-2 0 0 0,1-1 0 0 0,0-1 0 0 0,-1 0 0 0 0,-1 1 0 0 0,1 0 0 0 0,-6 1 0 0 0,-8 3 0 0 0,-2 0 0 0 0,-1 1 0 0 0,-2 1 0 0 0,1-1 0 0 0,3 0 0 0 0,2 0 0 0 0,3-1 0 0 0,-5 0 0 0 0,-6 0 0 0 0,1-1 0 0 0,4-1 0 0 0,4-2 0 0 0,4-1 0 0 0,1 0 0 0 0,3-2 0 0 0,-4-1 0 0 0,-2 0 0 0 0,0 0 0 0 0,2 1 0 0 0,1 0 0 0 0,0 1 0 0 0,1 2 0 0 0,-1 1 0 0 0,0 2 0 0 0,-1 0 0 0 0,1 1 0 0 0,0 0 0 0 0,1 1 0 0 0,1 0 0 0 0,1 0 0 0 0,1 1 0 0 0,0 0 0 0 0,0-1 0 0 0,1 0 0 0 0,-7 1 0 0 0,-10 1 0 0 0,-2 1 0 0 0,1-2 0 0 0,2-1 0 0 0,4-1 0 0 0,-5-2 0 0 0,-6-1 0 0 0,-7-1 0 0 0,-5-1 0 0 0,4-1 0 0 0,6-1 0 0 0,7 0 0 0 0,7 0 0 0 0,-1 0 0 0 0,0 0 0 0 0,1 0 0 0 0,2 1 0 0 0,2-1 0 0 0,2 1 0 0 0,2 1 0 0 0,-6 0 0 0 0,-2 1 0 0 0,-1 0 0 0 0,2 0 0 0 0,2 1 0 0 0,-3 0 0 0 0,1 0 0 0 0,3-1 0 0 0,-3 1 0 0 0,-4 0 0 0 0,-1-1 0 0 0,4 0 0 0 0,2-1 0 0 0,3 1 0 0 0,3 0 0 0 0,2 0 0 0 0,-2 1 0 0 0,-7 0 0 0 0,0 1 0 0 0,1-1 0 0 0,3 0 0 0 0,2-1 0 0 0,3 0 0 0 0,2 0 0 0 0,1-1 0 0 0,1 0 0 0 0,2 0 0 0 0,-1 0 0 0 0,2-1 0 0 0,-1 0 0 0 0,-4 0 0 0 0,-1 1 0 0 0,1 0 0 0 0,0 0 0 0 0,1 0 0 0 0,0 0 0 0 0,2 0 0 0 0,-4 0 0 0 0,0-1 0 0 0,0 1 0 0 0,2-2 0 0 0,1 2 0 0 0,2-1 0 0 0,1-1 0 0 0,1 1 0 0 0,0-1 0 0 0,-3 1 0 0 0,-2 0 0 0 0,1 0 0 0 0,-4 0 0 0 0,1 0 0 0 0,2 1 0 0 0,-2-1 0 0 0,2 1 0 0 0,1-1 0 0 0,1 1 0 0 0,3-1 0 0 0,-1 1 0 0 0,1-1 0 0 0,0-1 0 0 0,0 0 0 0 0,-4 0 0 0 0,0 0 0 0 0,-1 1 0 0 0,2 1 0 0 0,1 0 0 0 0,2 1 0 0 0,0 1 0 0 0,1 0 0 0 0,0 1 0 0 0,-4 1 0 0 0,-7 1 0 0 0,-5 0 0 0 0,1 0 0 0 0,3-1 0 0 0,5-2 0 0 0,4 0 0 0 0,0-1 0 0 0,3 0 0 0 0,1-1 0 0 0,1 0 0 0 0,1-1 0 0 0,-1 0 0 0 0,0 1 0 0 0,-5 1 0 0 0,-3 1 0 0 0,-1 0 0 0 0,0 1 0 0 0,1 0 0 0 0,0 0 0 0 0,2 0 0 0 0,0 1 0 0 0,1 0 0 0 0,-6 1 0 0 0,-2 0 0 0 0,0 0 0 0 0,1-1 0 0 0,2 0 0 0 0,1-2 0 0 0,2 0 0 0 0,-2-1 0 0 0,0 0 0 0 0,2-2 0 0 0,3 0 0 0 0,3-1 0 0 0,-2-1 0 0 0,-4 0 0 0 0,-1 0 0 0 0,2 1 0 0 0,-3-1 0 0 0,2 1 0 0 0,2 0 0 0 0,-2 0 0 0 0,3-1 0 0 0,1 1 0 0 0,3 1 0 0 0,2 0 0 0 0,2 0 0 0 0,1 0 0 0 0,0 0 0 0 0,0 0 0 0 0,0 1 0 0 0,-1-1 0 0 0,-1 1 0 0 0,0-1 0 0 0,-3 1 0 0 0,-2 0 0 0 0,1-1 0 0 0,1 0 0 0 0,3 0 0 0 0,1-1 0 0 0,2-1 0 0 0,-1 0 0 0 0,-1-1 0 0 0,0 0 0 0 0,-1-1 0 0 0,1 0 0 0 0,0-1 0 0 0,1 1 0 0 0,2 0 0 0 0,0-1 0 0 0,1 1 0 0 0,-1-1 0 0 0,-1 0 0 0 0,-2 0 0 0 0,-1 0 0 0 0,0-1 0 0 0,-2 1 0 0 0,1 0 0 0 0,0 1 0 0 0,0 0 0 0 0,1 1 0 0 0,0 1 0 0 0,2 0 0 0 0,-4 1 0 0 0,-2-1 0 0 0,0-1 0 0 0,2 0 0 0 0,2 0 0 0 0,3 0 0 0 0,-1-2 0 0 0,-1-2 0 0 0,-3-2 0 0 0,1-1 0 0 0,0 1 0 0 0,-1 0 0 0 0,2 0 0 0 0,1 2 0 0 0,2 1 0 0 0,1 0 0 0 0,2 1 0 0 0,0 0 0 0 0,-2-2 0 0 0,-1 0 0 0 0,1 0 0 0 0,0-1 0 0 0,1 0 0 0 0,1-1 0 0 0,2 1 0 0 0,1-1 0 0 0,1 0 0 0 0,0-2 0 0 0,-1-2 0 0 0,0 0 0 0 0,0 0 0 0 0,-2-1 0 0 0,1 1 0 0 0,0-1 0 0 0,0 2 0 0 0,1 0 64 0 0,-1 1-64 0 0,1 0 0 0 0,-1-2 0 0 0,0-1 0 0 0,0 0 0 0 0,1-1 0 0 0,1-1 0 0 0,-1 1 0 0 0,1-1 0 0 0,0-1 0 0 0,-1 1 0 0 0,-1-4 0 0 0,-2 0 0 0 0,1 0 0 0 0,0 2 0 0 0,2 1 0 0 0,0 0 0 0 0,2 1 0 0 0,0 1 0 0 0,1-1 0 0 0,1 1 0 0 0,0 1 0 0 0,1 0 0 0 0,0 0 0 0 0,1 0 0 0 0,1 1 0 0 0,1-1 0 0 0,0-1 0 0 0,3-1 0 0 0,0-1 0 0 0,1-2 0 0 0,2-2 0 0 0,1-1 0 0 0,1-2 0 0 0,0-2 0 0 0,0 0 0 0 0,1-2 0 0 0,0 2 0 0 0,0-4 0 0 0,-1 1 0 0 0,0 1 0 0 0,-1 2 0 0 0,0 3 0 0 0,-1 0 0 0 0,0 3 0 0 0,1 1 0 0 0,0 1 0 0 0,0 1 0 0 0,1 1 0 0 0,1 0 0 0 0,2 2 0 0 0,-1 1 0 0 0,2 0 0 0 0,1 1 0 0 0,2 0 0 0 0,0 2 0 0 0,0 1 0 0 0,0 1 0 0 0,-1 0 0 0 0,0 2 0 0 0,-1-1 0 0 0,1 1 0 0 0,4-1 0 0 0,3-1 0 0 0,0 1 0 0 0,0-1 0 0 0,1 1 0 0 0,0 0 0 0 0,1 0 0 0 0,1 0 0 0 0,2-1 0 0 0,2 0 0 0 0,1 0 0 0 0,1 0 0 0 0,0 0 0 0 0,1 0 0 0 0,2 0 0 0 0,2 0 0 0 0,1 1 0 0 0,2-1 0 0 0,0 1 0 0 0,2 0 0 0 0,0 1 0 0 0,2 2 0 0 0,1 0 0 0 0,0 1 0 0 0,2 2 0 0 0,0 1 0 0 0,1 0 0 0 0,0 1 0 0 0,0 0 0 0 0,6 0 0 0 0,4 0 0 0 0,-1-2 0 0 0,0-1 0 0 0,-1 0 0 0 0,-2 0 0 0 0,-1-1 0 0 0,-1 1 0 0 0,0 1 0 0 0,0 0 0 0 0,1 1 0 0 0,2 0 0 0 0,0 1 0 0 0,8 1 0 0 0,3 1 0 0 0,-1 0 0 0 0,-3 0 0 0 0,-2 0 0 0 0,-3-1 0 0 0,-1 0 0 0 0,0-1 0 0 0,-1 0 0 0 0,1 0 0 0 0,1-1 0 0 0,1 1 0 0 0,1-1 0 0 0,-1 0 0 0 0,0 0 0 0 0,-2 0 0 0 0,-1 1 0 0 0,0-1 0 0 0,1 1 0 0 0,0 1 0 0 0,0 1 0 0 0,0 0 0 0 0,0 1 0 0 0,0 0 0 0 0,3 1 0 0 0,1 1 0 0 0,2 0 0 0 0,0 1 0 0 0,0-1 0 0 0,8 1 0 0 0,2-1 0 0 0,0-1 0 0 0,7-2 0 0 0,2-2 0 0 0,-2-2 0 0 0,4-1 0 0 0,1-2 0 0 0,-5 0 0 0 0,-4 0 0 0 0,-6 0 0 0 0,-3 0 0 0 0,-3 0 0 0 0,8 0 0 0 0,1 0 0 0 0,0 1 0 0 0,-3 0 0 0 0,0 1 0 0 0,0 1 0 0 0,-1 0 0 0 0,-2-1 0 0 0,0-1 0 0 0,-4 0 0 0 0,-1-1 0 0 0,-4-1 0 0 0,0-1 0 0 0,0-1 0 0 0,2-1 0 0 0,0-1 0 0 0,0 0 0 0 0,0 1 0 0 0,-3 1 0 0 0,10 2 0 0 0,12 2 0 0 0,2 3 0 0 0,-2 1 0 0 0,-5 0 0 0 0,-5 1 0 0 0,-5 0 0 0 0,-2 0 0 0 0,-2 0 0 0 0,-1-1 0 0 0,7 2 0 0 0,2 0 0 0 0,-1 1 0 0 0,7 0 0 0 0,0 0 0 0 0,-5-1 0 0 0,-4-1 0 0 0,-4 0 0 0 0,-3-2 0 0 0,0-1 0 0 0,0-2 0 0 0,0 0 0 0 0,-1 0 0 0 0,1 0 0 0 0,1-1 0 0 0,1 1 0 0 0,0 1 0 0 0,2 0 0 0 0,0 1 0 0 0,-1-1 0 0 0,9 0 0 0 0,11 0 0 0 0,2 0 0 0 0,-3 1 0 0 0,-7 0 0 0 0,-5 1 0 0 0,-5 1 0 0 0,-3 1 0 0 0,-3 0 0 0 0,0 1 0 0 0,6-1 0 0 0,10-1 0 0 0,0-2 0 0 0,-3 0 0 0 0,3-2 0 0 0,-4-2 0 0 0,-5 1 0 0 0,-7 1 0 0 0,-5 1 0 0 0,-4 1 0 0 0,-2 0 0 0 0,-2 2 0 0 0,-1 1 0 0 0,2 1 0 0 0,0 1 0 0 0,0-1 0 0 0,0 1 0 0 0,-2 0 0 0 0,-1 0 0 0 0,-2 0 0 0 0,-2 0 0 0 0,3 2 0 0 0,5 1 0 0 0,1 1 0 0 0,-2 0 0 0 0,-4-1 0 0 0,-4 0 0 0 0,2 2 0 0 0,0 1 0 0 0,-2-1 0 0 0,-3 1 0 0 0,-2-1 0 0 0,-2 1 0 0 0,-3 0 0 0 0,1 2-72 0 0,-1 2 72 0 0,-2 1 0 0 0,-2 2 0 0 0,-1 0 0 0 0,-3 0 0 0 0,-2 0 0 0 0,-1 2 0 0 0,-1 0 0 0 0,-2 1 0 0 0,-2-2 0 0 0,-1 1 0 0 0,-1-1 0 0 0,0 0 0 0 0,-1-1 0 0 0,0 0 0 0 0,1 4 0 0 0,0 1 0 0 0,1 1 0 0 0,-1 1 0 0 0,1 1 0 0 0,-1 2-64 0 0,1-1 64 0 0,-2 1 0 0 0,0-1 0 0 0,0 4 0 0 0,-3 7 0 0 0,0 0 0 0 0,-3-2 0 0 0,-1-3 0 0 0,-1-5 0 0 0,-1-4 0 0 0,-2-3 0 0 0,-2-2 0 0 0,0-4 0 0 0,-2 0 0 0 0,1-2 0 0 0,0-2 0 0 0,1 1 0 0 0,0-1 0 0 0,1 1 0 0 0,0-1 0 0 0,1 0 0 0 0,1 1 0 0 0,0 0 0 0 0,-2 4 0 0 0,-2 2 0 0 0,-1 0 0 0 0,-4 3 0 0 0,-2 1 0 0 0,-2 0 0 0 0,0-2 0 0 0,0-2 0 0 0,-5 1 0 0 0,-1-2 0 0 0,-2-2 0 0 0,-6-1 0 0 0,-9 1 0 0 0,-3 0 0 0 0,-1-1 0 0 0,0-1 0 0 0,2 0 0 0 0,-7 2-64 0 0,-11 5-344 0 0,-10 9-464 0 0,-11 9-944 0 0,-11 13-1344 0 0,11-2-21143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04.562"/>
    </inkml:context>
    <inkml:brush xml:id="br0">
      <inkml:brushProperty name="width" value="0.1" units="cm"/>
      <inkml:brushProperty name="height" value="0.1" units="cm"/>
      <inkml:brushProperty name="color" value="#F4F91B"/>
    </inkml:brush>
  </inkml:definitions>
  <inkml:trace contextRef="#ctx0" brushRef="#br0">1831 54 1375 0 0,'0'-1'66'0'0,"0"1"-1"0"0,0 0 1 0 0,0 0-1 0 0,1-1 0 0 0,-1 1 1 0 0,0 0-1 0 0,0 0 1 0 0,0-1-1 0 0,0 1 0 0 0,0 0 1 0 0,0 0-1 0 0,0-1 1 0 0,0 1-1 0 0,0 0 0 0 0,0 0 1 0 0,0-1-1 0 0,0 1 0 0 0,0 0 1 0 0,0 0-1 0 0,-1-1 1 0 0,1 1-1 0 0,0 0 0 0 0,0 0 1 0 0,0-1-1 0 0,0 1 1 0 0,0 0-1 0 0,0 0 0 0 0,-1 0 1 0 0,1-1-1 0 0,0 1 1 0 0,0 0-1 0 0,0 0 0 0 0,-1 0 1 0 0,1 0-1 0 0,0 0 1 0 0,0-1-1 0 0,0 1 0 0 0,-1 0 1 0 0,1 0-1 0 0,0 0 0 0 0,0 0 1 0 0,-1 0-1 0 0,1 0 1 0 0,0 0-1 0 0,0 0 0 0 0,-1 0 1 0 0,1 0-1 0 0,0 0 1 0 0,0 0-1 0 0,-1 0 0 0 0,1 0 1 0 0,0 0-1 0 0,0 0 1 0 0,-1 0-1 0 0,1 0 0 0 0,0 0 1 0 0,0 0-1 0 0,-1 1 0 0 0,-16 12-93 0 0,-1 0 1014 0 0,0-8-110 0 0,1 0-1 0 0,-1 2 1 0 0,1 0-1 0 0,0 0 0 0 0,-16 11 1 0 0,5-3-117 0 0,18-10-506 0 0,0 0 0 0 0,0 0 0 0 0,-1-1 0 0 0,1-1 0 0 0,-1 0 0 0 0,0 0 0 0 0,0-1 0 0 0,0 0 0 0 0,-19 0 0 0 0,-140 4 1621 0 0,153-4-1775 0 0,-191 11 434 0 0,26-21 168 0 0,48 1 261 0 0,67 2-351 0 0,-86-18 0 0 0,142 21-564 0 0,-24-4 83 0 0,1-2 0 0 0,0-1 0 0 0,0-1 0 0 0,1-2 0 0 0,-36-19 0 0 0,46 20-93 0 0,-1 0 0 0 0,0 1 1 0 0,0 1-1 0 0,-1 2 0 0 0,-1 0 0 0 0,-33-3 0 0 0,33 7-3059 0 0,-41 1 0 0 0,31 4-3498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08.768"/>
    </inkml:context>
    <inkml:brush xml:id="br0">
      <inkml:brushProperty name="width" value="0.1" units="cm"/>
      <inkml:brushProperty name="height" value="0.1" units="cm"/>
      <inkml:brushProperty name="color" value="#F4F91B"/>
    </inkml:brush>
  </inkml:definitions>
  <inkml:trace contextRef="#ctx0" brushRef="#br0">7123 141 1087 0 0,'-1'-1'6'0'0,"0"1"0"0"0,1-1 0 0 0,-1 0 0 0 0,1 1 0 0 0,-1-1 0 0 0,0 0 0 0 0,0 1 0 0 0,1-1 0 0 0,-1 1 0 0 0,0-1 0 0 0,0 1 0 0 0,0 0 0 0 0,0-1 0 0 0,1 1 0 0 0,-1 0-1 0 0,0 0 1 0 0,0-1 0 0 0,0 1 0 0 0,0 0 0 0 0,0 0 0 0 0,0 0 0 0 0,-1 0 0 0 0,-12 0 684 0 0,9-1-117 0 0,0 1-1 0 0,0 0 1 0 0,1 0-1 0 0,-1 0 1 0 0,0 1-1 0 0,0 0 1 0 0,1 0-1 0 0,-1 0 1 0 0,-5 2-1 0 0,-41 21 2172 0 0,37-16-2460 0 0,-26 10-1 0 0,33-16-208 0 0,0 0 1 0 0,-1 0-1 0 0,1 0 1 0 0,0-1-1 0 0,-1 0 0 0 0,1 0 1 0 0,-1-1-1 0 0,1 1 1 0 0,-1-2-1 0 0,-8-1 0 0 0,-49-6 1615 0 0,-84 1 0 0 0,40 13-1129 0 0,0 1-402 0 0,72-9 191 0 0,-51-8-1 0 0,72 8-134 0 0,-9-1 293 0 0,-46 3 1 0 0,50 1-426 0 0,1-1 1 0 0,-1-1-1 0 0,-33-6 0 0 0,-2-7 180 0 0,29 7-59 0 0,1 1 0 0 0,-1 1 0 0 0,-30-2 0 0 0,-100 6 120 0 0,-64-4-247 0 0,167 4 96 0 0,-1 3 0 0 0,-64 9-1 0 0,85-8-146 0 0,23-1-25 0 0,-78 7 70 0 0,-111-1 0 0 0,86-6 228 0 0,1 4 0 0 0,-113 22 0 0 0,185-22-161 0 0,-1-3 0 0 0,1-2 0 0 0,-1-1 1 0 0,0-2-1 0 0,1-2 0 0 0,-68-16 0 0 0,29 1 109 0 0,-1 3 1 0 0,-125-8-1 0 0,112 20-209 0 0,-154-26-1 0 0,200 21-21 0 0,-1 2 0 0 0,0 2 0 0 0,-75 2 0 0 0,-51 7 48 0 0,-92-18-64 0 0,184 7 0 0 0,28 3 5 0 0,-125-7 51 0 0,135 10-37 0 0,1 3 0 0 0,-49 8-1 0 0,69-7-13 0 0,-39 8-3 0 0,-1-2 0 0 0,-124-1 0 0 0,31-17-2 0 0,89 3 21 0 0,1 3 1 0 0,-127 12-1 0 0,35 5-21 0 0,108-12 27 0 0,-74-5 0 0 0,66 0-17 0 0,-64-7 220 0 0,-125-27-1 0 0,135 18-104 0 0,88 15-99 0 0,-1 2 0 0 0,0 0 0 0 0,0 2 0 0 0,1 1-1 0 0,-1 1 1 0 0,-34 7 0 0 0,30-2-479 0 0,1 2 0 0 0,0 0 0 0 0,0 2 0 0 0,1 1 0 0 0,-29 18 0 0 0,-15 14-7290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0.042"/>
    </inkml:context>
    <inkml:brush xml:id="br0">
      <inkml:brushProperty name="width" value="0.1" units="cm"/>
      <inkml:brushProperty name="height" value="0.1" units="cm"/>
      <inkml:brushProperty name="color" value="#F4F91B"/>
    </inkml:brush>
  </inkml:definitions>
  <inkml:trace contextRef="#ctx0" brushRef="#br0">1987 152 1839 0 0,'1'-5'9'0'0,"0"0"-1"0"0,1 0 0 0 0,0 1 1 0 0,-1-1-1 0 0,4-4 0 0 0,7-17 1404 0 0,-10 0 3596 0 0,-2 24-4862 0 0,0 0 0 0 0,0 0-1 0 0,-1-1 1 0 0,1 1 0 0 0,-1 0-1 0 0,0 0 1 0 0,1 0 0 0 0,-2-3-1 0 0,1 4-126 0 0,0 0-1 0 0,0-1 0 0 0,0 1 0 0 0,0 0 0 0 0,0 0 0 0 0,-1 0 1 0 0,1 0-1 0 0,0 0 0 0 0,0 0 0 0 0,-1 0 0 0 0,1 0 1 0 0,-1 0-1 0 0,1 0 0 0 0,-1 1 0 0 0,1-1 0 0 0,-1 1 0 0 0,1-1 1 0 0,-1 1-1 0 0,1-1 0 0 0,-1 1 0 0 0,0 0 0 0 0,1 0 1 0 0,-1 0-1 0 0,0 0 0 0 0,1 0 0 0 0,-3 1 0 0 0,-6 0 200 0 0,0 1 0 0 0,1 0 0 0 0,-1 1 0 0 0,1 0 0 0 0,-1 0 0 0 0,-10 6 0 0 0,-54 34 884 0 0,14-8-675 0 0,39-24-259 0 0,0-1-1 0 0,-2-1 1 0 0,1-1 0 0 0,-1-1-1 0 0,0-1 1 0 0,0-1 0 0 0,-1-2-1 0 0,1 0 1 0 0,-1-1 0 0 0,0-1-1 0 0,-43-4 1 0 0,-245-15 2422 0 0,209 17-2111 0 0,44-4-190 0 0,0-3-1 0 0,-95-24 1 0 0,116 23-139 0 0,-10-4 242 0 0,-59-26-1 0 0,75 26-141 0 0,0 1-1 0 0,0 1 1 0 0,-1 2-1 0 0,-62-8 1 0 0,77 15-246 0 0,-1 0 1 0 0,0 2-1 0 0,0 1 0 0 0,1 0 1 0 0,-1 1-1 0 0,1 1 1 0 0,-1 1-1 0 0,1 0 0 0 0,-28 11 1 0 0,27-6-689 0 0,0 0 1 0 0,-26 18-1 0 0,7 3-572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1.363"/>
    </inkml:context>
    <inkml:brush xml:id="br0">
      <inkml:brushProperty name="width" value="0.1" units="cm"/>
      <inkml:brushProperty name="height" value="0.1" units="cm"/>
      <inkml:brushProperty name="color" value="#F4F91B"/>
    </inkml:brush>
  </inkml:definitions>
  <inkml:trace contextRef="#ctx0" brushRef="#br0">1820 40 455 0 0,'0'-1'184'0'0,"1"0"0"0"0,-1 0 0 0 0,0 0 0 0 0,0 0 0 0 0,0 0-1 0 0,0 0 1 0 0,0 0 0 0 0,0 1 0 0 0,0-1 0 0 0,-1 0-1 0 0,1 0 1 0 0,0 0 0 0 0,0 0 0 0 0,-1 0 0 0 0,1 0-1 0 0,0 0 1 0 0,-1 1 0 0 0,1-1 0 0 0,-1 0 0 0 0,1 0-1 0 0,-1 1 1 0 0,0-1 0 0 0,1 0 0 0 0,-1 1 0 0 0,0-1-1 0 0,1 0 1 0 0,-1 1 0 0 0,0-1 0 0 0,0 1 0 0 0,0-1-1 0 0,1 1 1 0 0,-1 0 0 0 0,0-1 0 0 0,0 1 0 0 0,0 0-1 0 0,0 0 1 0 0,0-1 0 0 0,0 1 0 0 0,1 0 0 0 0,-1 0-1 0 0,0 0 1 0 0,-2 0 0 0 0,-2 1-64 0 0,-1 0 0 0 0,1 1 0 0 0,-1 0 0 0 0,1 0 0 0 0,-9 4 0 0 0,1 0-24 0 0,1-3 306 0 0,0-1-1 0 0,1 0 1 0 0,-1-1-1 0 0,0 0 1 0 0,0 0 0 0 0,0-1-1 0 0,0-1 1 0 0,0 0-1 0 0,1-1 1 0 0,-1 0-1 0 0,0-1 1 0 0,-17-6-1 0 0,20 5-361 0 0,-4-1 332 0 0,-26-8 0 0 0,34 12-320 0 0,1 1 0 0 0,0-1 0 0 0,-1 1 0 0 0,1-1 0 0 0,0 1 0 0 0,-1 1 0 0 0,1-1 0 0 0,0 0 0 0 0,-1 1 0 0 0,-6 2 0 0 0,-5 1 11 0 0,-1-1 1 0 0,0-1-1 0 0,-1 0 0 0 0,1-1 0 0 0,-23-2 0 0 0,-20 2 94 0 0,-137 20 285 0 0,43-4-204 0 0,65-6 27 0 0,50-5-67 0 0,-1-2-1 0 0,-46-1 1 0 0,-127-25 1020 0 0,198 20-1143 0 0,-15-2-218 0 0,0 3 1 0 0,0 0 0 0 0,-1 2-1 0 0,1 1 1 0 0,0 1-1 0 0,0 2 1 0 0,0 1-1 0 0,1 1 1 0 0,0 2-1 0 0,0 1 1 0 0,-43 21 0 0 0,35-12-6140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3.322"/>
    </inkml:context>
    <inkml:brush xml:id="br0">
      <inkml:brushProperty name="width" value="0.1" units="cm"/>
      <inkml:brushProperty name="height" value="0.1" units="cm"/>
      <inkml:brushProperty name="color" value="#F4F91B"/>
    </inkml:brush>
  </inkml:definitions>
  <inkml:trace contextRef="#ctx0" brushRef="#br0">2974 59 5095 0 0,'3'-6'133'0'0,"-3"5"-91"0"0,0 1 0 0 0,0-1 0 0 0,0 0 0 0 0,0 1 0 0 0,1-1 0 0 0,-1 1 0 0 0,0-1 0 0 0,1 1 0 0 0,-1-1 0 0 0,0 1 0 0 0,1-1 0 0 0,-1 1 0 0 0,0 0 0 0 0,1-1 0 0 0,-1 1 0 0 0,1-1 0 0 0,-1 1 0 0 0,1 0 0 0 0,-1-1 0 0 0,1 1 0 0 0,-1 0 0 0 0,1 0 0 0 0,-1-1 0 0 0,1 1 0 0 0,-1 0 0 0 0,2 0 0 0 0,4-2 123 0 0,-6 2-163 0 0,1-1-1 0 0,-1 1 1 0 0,1 0-1 0 0,-1 0 1 0 0,1-1-1 0 0,-1 1 1 0 0,1-1-1 0 0,-1 1 1 0 0,1 0-1 0 0,-1-1 1 0 0,1 1-1 0 0,-1-1 1 0 0,0 1-1 0 0,1-1 1 0 0,-1 1-1 0 0,0-1 1 0 0,0 1-1 0 0,1-1 1 0 0,-1 1-1 0 0,0-1 1 0 0,0 0-1 0 0,0 1 1 0 0,0-1-1 0 0,1 1 1 0 0,-1-1-1 0 0,0 0 1 0 0,0 1-1 0 0,0-1 0 0 0,0 1 1 0 0,-1-1-1 0 0,1 0 1 0 0,0 1-1 0 0,0-1 1 0 0,0 1-1 0 0,0-1 1 0 0,-1 0-1 0 0,1 1 1 0 0,0-1-1 0 0,-1 0 1 0 0,1 0 134 0 0,-1 0 1 0 0,0-1 0 0 0,1 1-1 0 0,-1 0 1 0 0,0 0 0 0 0,0 0-1 0 0,1 0 1 0 0,-1 0 0 0 0,0 0-1 0 0,0 0 1 0 0,0 0 0 0 0,0 1-1 0 0,0-1 1 0 0,0 0 0 0 0,0 0-1 0 0,-1 1 1 0 0,1-1 0 0 0,-2 0-1 0 0,-7 1 102 0 0,1 0 0 0 0,-1 1 0 0 0,1 0 0 0 0,-1 0 0 0 0,1 1 0 0 0,-12 4 0 0 0,-12 2-96 0 0,-142 10 1513 0 0,16-2-479 0 0,97-9-931 0 0,0-2 0 0 0,0-2 0 0 0,0-4 0 0 0,-78-10 0 0 0,42 3 513 0 0,-177 7-1 0 0,166 9-697 0 0,-83 3-2 0 0,138-10-59 0 0,-84-10 1 0 0,56 3 112 0 0,1 3 0 0 0,-114 12 0 0 0,-13 0-13 0 0,-62-18 642 0 0,202 6-968 0 0,1 4-1 0 0,0 2 1 0 0,0 4-1 0 0,-75 16 1 0 0,107-17-1356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4.695"/>
    </inkml:context>
    <inkml:brush xml:id="br0">
      <inkml:brushProperty name="width" value="0.1" units="cm"/>
      <inkml:brushProperty name="height" value="0.1" units="cm"/>
      <inkml:brushProperty name="color" value="#F4F91B"/>
    </inkml:brush>
  </inkml:definitions>
  <inkml:trace contextRef="#ctx0" brushRef="#br0">1596 217 2303 0 0,'5'-7'516'0'0,"-1"1"-1"0"0,1-1 0 0 0,-1 1 0 0 0,0-1 0 0 0,-1 0 0 0 0,6-14 1 0 0,3-7 832 0 0,-38 44 472 0 0,3 1-1374 0 0,19-13-387 0 0,-1 0 0 0 0,0 0-1 0 0,1-1 1 0 0,-2 0 0 0 0,1 0-1 0 0,0 0 1 0 0,0-1 0 0 0,-1 0 0 0 0,-9 3-1 0 0,-37 2 641 0 0,0-2-1 0 0,1-2 1 0 0,-1-3-1 0 0,0-1 1 0 0,-60-11-1 0 0,13-6 173 0 0,-101-34 0 0 0,50 12-84 0 0,105 29-700 0 0,-163-36 680 0 0,145 36-510 0 0,-84-5 0 0 0,130 15-376 0 0,0 2 0 0 0,0 0-1 0 0,1 1 1 0 0,-27 6 0 0 0,-61 26-1323 0 0,69-21-344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55.558"/>
    </inkml:context>
    <inkml:brush xml:id="br0">
      <inkml:brushProperty name="width" value="0.1" units="cm"/>
      <inkml:brushProperty name="height" value="0.1" units="cm"/>
      <inkml:brushProperty name="color" value="#E71224"/>
    </inkml:brush>
  </inkml:definitions>
  <inkml:trace contextRef="#ctx0" brushRef="#br0">578 24 1839 0 0,'-1'-1'49'0'0,"-10"-9"10"0"0,10 10-40 0 0,1 0 0 0 0,0 0-1 0 0,-1-1 1 0 0,1 1-1 0 0,0 0 1 0 0,-1 0-1 0 0,1 0 1 0 0,-1 0-1 0 0,1 0 1 0 0,0-1-1 0 0,-1 1 1 0 0,1 0-1 0 0,-1 0 1 0 0,1 0 0 0 0,0 0-1 0 0,-1 0 1 0 0,1 0-1 0 0,-1 0 1 0 0,1 1-1 0 0,0-1 1 0 0,-1 0-1 0 0,1 0 1 0 0,0 0-1 0 0,-1 0 1 0 0,1 0-1 0 0,-1 0 1 0 0,1 1 0 0 0,0-1-1 0 0,-1 0 1 0 0,1 1-1 0 0,-16 8 2100 0 0,14-8-2116 0 0,1-1 0 0 0,-1 1 0 0 0,0 0 0 0 0,0 0 0 0 0,0 1 0 0 0,1-1 0 0 0,-1 0 0 0 0,-2 3 0 0 0,3-3 55 0 0,0 0 0 0 0,-1 0 0 0 0,1 0 0 0 0,0 0 0 0 0,0 0 0 0 0,-1 0 0 0 0,1 0 0 0 0,-1-1 0 0 0,1 1 0 0 0,-1 0 0 0 0,1-1-1 0 0,-1 0 1 0 0,1 1 0 0 0,-1-1 0 0 0,1 0 0 0 0,-1 1 0 0 0,0-1 0 0 0,1 0 0 0 0,-1 0 0 0 0,0 0 0 0 0,1-1 0 0 0,-1 1 0 0 0,-2-1 0 0 0,-5-1 468 0 0,0-1-1 0 0,0 0 1 0 0,-9-6 0 0 0,-7-1 422 0 0,5 5-593 0 0,0 1 0 0 0,0 0 1 0 0,0 1-1 0 0,0 2 0 0 0,-34 0 0 0 0,19 4-285 0 0,1 1 0 0 0,-50 12 0 0 0,12 0-275 0 0,40-3 48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5.253"/>
    </inkml:context>
    <inkml:brush xml:id="br0">
      <inkml:brushProperty name="width" value="0.1" units="cm"/>
      <inkml:brushProperty name="height" value="0.1" units="cm"/>
      <inkml:brushProperty name="color" value="#F4F91B"/>
    </inkml:brush>
  </inkml:definitions>
  <inkml:trace contextRef="#ctx0" brushRef="#br0">2779 122 1375 0 0,'2'0'82'0'0,"0"0"-1"0"0,1 0 1 0 0,-1 0-1 0 0,0 0 0 0 0,0 1 1 0 0,0-1-1 0 0,0 1 1 0 0,0-1-1 0 0,0 1 0 0 0,0 0 1 0 0,2 1-1 0 0,12 3-6 0 0,41 8 603 0 0,-110-21 6921 0 0,-40 5-5820 0 0,13 1-1207 0 0,-171-4 689 0 0,127 4-714 0 0,-153-9 430 0 0,-77-1-243 0 0,224 10-439 0 0,-180-24-1 0 0,228 13-146 0 0,-233-30 388 0 0,-1 25-336 0 0,265 20-466 0 0,0 1 0 0 0,-1 3 0 0 0,1 2 0 0 0,1 2 0 0 0,0 3 0 0 0,-70 26 0 0 0,52-11-5576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5.892"/>
    </inkml:context>
    <inkml:brush xml:id="br0">
      <inkml:brushProperty name="width" value="0.1" units="cm"/>
      <inkml:brushProperty name="height" value="0.1" units="cm"/>
      <inkml:brushProperty name="color" value="#F4F91B"/>
    </inkml:brush>
  </inkml:definitions>
  <inkml:trace contextRef="#ctx0" brushRef="#br0">1186 123 7135 0 0,'-4'-4'57'0'0,"1"1"0"0"0,-1 0 0 0 0,0 0 0 0 0,1 1-1 0 0,-1-1 1 0 0,0 1 0 0 0,-1-1 0 0 0,1 1-1 0 0,0 1 1 0 0,-1-1 0 0 0,1 1 0 0 0,-1-1 0 0 0,1 1-1 0 0,-1 1 1 0 0,0-1 0 0 0,1 1 0 0 0,-1-1 0 0 0,0 1-1 0 0,1 1 1 0 0,-1-1 0 0 0,-5 2 0 0 0,0 0 14 0 0,-203 31 441 0 0,182-31-310 0 0,-1-1 1 0 0,0-1 0 0 0,0-2 0 0 0,-56-10 0 0 0,-97-39 2602 0 0,-14-4-258 0 0,176 51-2708 0 0,0 1 1 0 0,0 1-1 0 0,-1 1 1 0 0,1 1-1 0 0,0 1 0 0 0,-1 2 1 0 0,1 0-1 0 0,-34 9 1 0 0,36-5-954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6.327"/>
    </inkml:context>
    <inkml:brush xml:id="br0">
      <inkml:brushProperty name="width" value="0.1" units="cm"/>
      <inkml:brushProperty name="height" value="0.1" units="cm"/>
      <inkml:brushProperty name="color" value="#F4F91B"/>
    </inkml:brush>
  </inkml:definitions>
  <inkml:trace contextRef="#ctx0" brushRef="#br0">1274 62 4607 0 0,'5'-3'235'0'0,"-5"2"-210"0"0,1 0-1 0 0,0 1 0 0 0,0-1 1 0 0,0 0-1 0 0,0 0 0 0 0,0 1 1 0 0,0-1-1 0 0,1 1 0 0 0,-1-1 1 0 0,0 1-1 0 0,0-1 0 0 0,0 1 1 0 0,0 0-1 0 0,2-1 0 0 0,11-9 2884 0 0,-13 9-2857 0 0,1 1 0 0 0,-1-1 0 0 0,0 0 0 0 0,0 0 0 0 0,1 0 0 0 0,-1 1 0 0 0,0-1 0 0 0,0 0 0 0 0,0 0-1 0 0,0-1 1 0 0,0 1 0 0 0,0 0 0 0 0,1-2 0 0 0,-2 3-43 0 0,0 0 0 0 0,0-1 0 0 0,0 1 0 0 0,0 0 0 0 0,0 0-1 0 0,0 0 1 0 0,0-1 0 0 0,0 1 0 0 0,0 0 0 0 0,0 0 0 0 0,0 0 0 0 0,-1-1 0 0 0,1 1-1 0 0,0 0 1 0 0,0 0 0 0 0,0 0 0 0 0,0-1 0 0 0,0 1 0 0 0,0 0 0 0 0,0 0 0 0 0,0 0 0 0 0,-1 0-1 0 0,1 0 1 0 0,0-1 0 0 0,0 1 0 0 0,0 0 0 0 0,0 0 0 0 0,-1 0 0 0 0,1 0 0 0 0,0 0 0 0 0,0 0-1 0 0,-1 0 1 0 0,-13-3 143 0 0,-577-11 5665 0 0,507 11-5640 0 0,0 4 0 0 0,-1 3 0 0 0,1 5 0 0 0,-117 26 0 0 0,67-5-2189 0 0,88-19 906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7.077"/>
    </inkml:context>
    <inkml:brush xml:id="br0">
      <inkml:brushProperty name="width" value="0.1" units="cm"/>
      <inkml:brushProperty name="height" value="0.1" units="cm"/>
      <inkml:brushProperty name="color" value="#F4F91B"/>
    </inkml:brush>
  </inkml:definitions>
  <inkml:trace contextRef="#ctx0" brushRef="#br0">1215 39 2759 0 0,'1'-4'375'0'0,"11"-24"3365"0"0,-8 23-3370 0 0,-7 4-213 0 0,-9 3-164 0 0,6 0 20 0 0,-126 1 417 0 0,-214 16 4164 0 0,240-10-3851 0 0,-305 30 473 0 0,237-12-5252 0 0,132-20-423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7.775"/>
    </inkml:context>
    <inkml:brush xml:id="br0">
      <inkml:brushProperty name="width" value="0.1" units="cm"/>
      <inkml:brushProperty name="height" value="0.1" units="cm"/>
      <inkml:brushProperty name="color" value="#F4F91B"/>
    </inkml:brush>
  </inkml:definitions>
  <inkml:trace contextRef="#ctx0" brushRef="#br0">1145 7 2759 0 0,'-1'0'158'0'0,"0"-1"-1"0"0,0 0 0 0 0,0 1 0 0 0,0-1 0 0 0,0 1 0 0 0,0-1 0 0 0,0 1 0 0 0,0-1 0 0 0,0 1 0 0 0,0-1 0 0 0,0 1 0 0 0,-1 0 0 0 0,1 0 0 0 0,0 0 0 0 0,0 0 0 0 0,0 0 0 0 0,0 0 0 0 0,-1 0 0 0 0,1 0 1 0 0,0 0-1 0 0,0 0 0 0 0,0 1 0 0 0,-2 0 0 0 0,-32 8 527 0 0,17-2-294 0 0,0 0 1 0 0,-1-1-1 0 0,1 0 0 0 0,-35 4 1 0 0,-230 10 3205 0 0,151-12-2635 0 0,-98 0-221 0 0,230-8-740 0 0,-71 2-40 0 0,-117 20 0 0 0,137-11-111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18.893"/>
    </inkml:context>
    <inkml:brush xml:id="br0">
      <inkml:brushProperty name="width" value="0.1" units="cm"/>
      <inkml:brushProperty name="height" value="0.1" units="cm"/>
      <inkml:brushProperty name="color" value="#F4F91B"/>
    </inkml:brush>
  </inkml:definitions>
  <inkml:trace contextRef="#ctx0" brushRef="#br0">1596 34 1783 0 0,'-4'1'359'0'0,"1"0"0"0"0,-1 0 0 0 0,0 0 0 0 0,1 0 0 0 0,-1-1-1 0 0,1 1 1 0 0,-1-1 0 0 0,0 0 0 0 0,0 0 0 0 0,1 0 0 0 0,-1-1-1 0 0,-4 0 1 0 0,3 0-126 0 0,0 1 0 0 0,-1-1 0 0 0,1 1 0 0 0,0 0 0 0 0,-8 1 0 0 0,-27 7 1039 0 0,0-1 1 0 0,-68 1-1 0 0,-298 4 1559 0 0,327-8-2628 0 0,0-4 0 0 0,-1-4 0 0 0,-92-15 0 0 0,-50-4-33 0 0,17 4-1100 0 0,131 8-41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20.236"/>
    </inkml:context>
    <inkml:brush xml:id="br0">
      <inkml:brushProperty name="width" value="0.1" units="cm"/>
      <inkml:brushProperty name="height" value="0.1" units="cm"/>
      <inkml:brushProperty name="color" value="#F4F91B"/>
    </inkml:brush>
  </inkml:definitions>
  <inkml:trace contextRef="#ctx0" brushRef="#br0">2525 137 4607 0 0,'-3'-1'170'0'0,"0"0"0"0"0,0-1-1 0 0,1 1 1 0 0,-1 0 0 0 0,0 1-1 0 0,0-1 1 0 0,0 0 0 0 0,0 1-1 0 0,-3-1 1 0 0,-34 0 1873 0 0,27 1-2157 0 0,-40 1 519 0 0,0 3-1 0 0,0 2 1 0 0,-75 19 0 0 0,-22 4 926 0 0,-56-6 433 0 0,155-21-1299 0 0,0-2 1 0 0,-54-6-1 0 0,-777-138 2530 0 0,453 87-3095 0 0,245 49-4768 0 0,89 6-455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39.708"/>
    </inkml:context>
    <inkml:brush xml:id="br0">
      <inkml:brushProperty name="width" value="0.1" units="cm"/>
      <inkml:brushProperty name="height" value="0.1" units="cm"/>
      <inkml:brushProperty name="color" value="#F4F91B"/>
    </inkml:brush>
  </inkml:definitions>
  <inkml:trace contextRef="#ctx0" brushRef="#br0">2480 1511 4775 0 0,'0'-23'464'0'0,"0"22"-437"0"0,-1 1 0 0 0,1 0-1 0 0,0 0 1 0 0,0 0-1 0 0,0 0 1 0 0,0 0 0 0 0,0 0-1 0 0,-1-1 1 0 0,1 1-1 0 0,0 0 1 0 0,0 0-1 0 0,0 0 1 0 0,0 0 0 0 0,-1 0-1 0 0,1 0 1 0 0,0 0-1 0 0,0 0 1 0 0,0 0 0 0 0,-1 0-1 0 0,1 0 1 0 0,0 0-1 0 0,0 0 1 0 0,0 0-1 0 0,0 0 1 0 0,-1 0 0 0 0,1 0-1 0 0,0 0 1 0 0,0 0-1 0 0,0 0 1 0 0,0 0 0 0 0,-1 0-1 0 0,1 0 1 0 0,0 1-1 0 0,0-1 1 0 0,0 0-1 0 0,0 0 1 0 0,-1 0 0 0 0,1 0-1 0 0,0 0 1 0 0,0 0-1 0 0,0 1 1 0 0,0-1 0 0 0,0 0-1 0 0,0 0 1 0 0,-1 0-1 0 0,-6 7 1457 0 0,7-7-1449 0 0,-7 9 142 0 0,1-1-1 0 0,0 2 0 0 0,0-1 1 0 0,1 1-1 0 0,-5 10 0 0 0,2-4 99 0 0,5-10-367 0 0,0 3 1414 0 0,13-14 300 0 0,-4 3-1392 0 0,1-1 0 0 0,0 1 1 0 0,0 0-1 0 0,-1 0 0 0 0,10-1 0 0 0,-1 0-35 0 0,-11 3-118 0 0,0 0-1 0 0,-1 0 0 0 0,1 0 0 0 0,0 0 1 0 0,-1 0-1 0 0,1 1 0 0 0,-1-1 0 0 0,1 1 1 0 0,0 0-1 0 0,-1 0 0 0 0,0 1 0 0 0,1-1 1 0 0,-1 1-1 0 0,4 2 0 0 0,-2-2 56 0 0,0 1 1 0 0,0-1-1 0 0,0 0 0 0 0,0-1 0 0 0,10 3 0 0 0,-3-4 147 0 0,-1 0-1 0 0,0 0 1 0 0,1-1 0 0 0,-1-1-1 0 0,21-4 1 0 0,-2-1 455 0 0,-23 7-630 0 0,1-1 0 0 0,-1 1 0 0 0,1 1 0 0 0,-1-1 0 0 0,0 1 0 0 0,1 0 0 0 0,13 5 0 0 0,-11-3-55 0 0,0-1 1 0 0,0 0 0 0 0,17 0 0 0 0,-22-2 12 0 0,1-1 1 0 0,-1 1 0 0 0,1 1-1 0 0,-1-1 1 0 0,1 1 0 0 0,-1 0 0 0 0,0 0-1 0 0,1 0 1 0 0,-1 1 0 0 0,0-1 0 0 0,0 2-1 0 0,0-1 1 0 0,0 0 0 0 0,0 1-1 0 0,-1 0 1 0 0,7 5 0 0 0,-3-1-39 0 0,-1-1 1 0 0,1 0-1 0 0,0 0 1 0 0,13 6-1 0 0,-18-11-14 0 0,0 1 0 0 0,1-1-1 0 0,-1 0 1 0 0,1 0-1 0 0,-1 0 1 0 0,1 0-1 0 0,0-1 1 0 0,-1 1 0 0 0,1-1-1 0 0,0 0 1 0 0,-1 0-1 0 0,1 0 1 0 0,0-1-1 0 0,-1 1 1 0 0,5-2 0 0 0,3-1-15 0 0,9-3 306 0 0,42-7 1 0 0,-55 12-253 0 0,1 1 0 0 0,-1 0 1 0 0,0 0-1 0 0,1 0 0 0 0,-1 1 1 0 0,1 0-1 0 0,-1 1 0 0 0,0 0 1 0 0,10 4-1 0 0,-1 0-9 0 0,-1 0 0 0 0,1-1 0 0 0,0-1 0 0 0,0 0 0 0 0,0-1 0 0 0,0-1 0 0 0,22 1 0 0 0,-6-2 204 0 0,35 7 0 0 0,-46-5-158 0 0,1 0 1 0 0,0-1-1 0 0,0-2 0 0 0,35-3 0 0 0,-29-1-13 0 0,-10 0 53 0 0,-1 2 1 0 0,1-1 0 0 0,1 2 0 0 0,-1 1 0 0 0,0 0-1 0 0,33 5 1 0 0,-30 0-116 0 0,1-2 1 0 0,-1 0-1 0 0,1-2 0 0 0,-1 0 1 0 0,1-1-1 0 0,-1-1 0 0 0,35-7 1 0 0,-31 4 81 0 0,0 0 0 0 0,34 0 0 0 0,-47 4-55 0 0,0 1-1 0 0,1 0 1 0 0,-1 1-1 0 0,0 0 1 0 0,0 1-1 0 0,21 8 1 0 0,2 0-122 0 0,0-2 0 0 0,0-1 0 0 0,1-2 0 0 0,46 3 0 0 0,-43-5 559 0 0,-24-3-449 0 0,31-2-1 0 0,-35 0 0 0 0,0 1 0 0 0,0 0 0 0 0,1 0-1 0 0,-1 1 1 0 0,18 4 0 0 0,-10 0-11 0 0,1-1 0 0 0,-1-1 0 0 0,0-1-1 0 0,23 0 1 0 0,-27-1 341 0 0,0 1-1 0 0,1 1 0 0 0,-1 0 1 0 0,18 6-1 0 0,-3-1-24 0 0,-19-6-536 0 0,1-1 0 0 0,-1 0 0 0 0,0-1 0 0 0,0 0 0 0 0,22-4 1 0 0,17 1-332 0 0,-31 2 555 0 0,0 2 0 0 0,27 4 0 0 0,-24-1-22 0 0,-10-1 13 0 0,1-1 1 0 0,20 1-1 0 0,-28-3 5 0 0,1 0 1 0 0,-1-1-1 0 0,0 1 0 0 0,0-1 1 0 0,0-1-1 0 0,0 1 0 0 0,0-1 1 0 0,0 0-1 0 0,8-4 0 0 0,4-4 139 0 0,51-25 439 0 0,-62 32-578 0 0,0 0 0 0 0,0 0-1 0 0,0 0 1 0 0,11-9 0 0 0,-15 10-2 0 0,1-1-1 0 0,0 0 1 0 0,-1 0 0 0 0,0 0-1 0 0,0 0 1 0 0,0 0 0 0 0,0-1-1 0 0,0 1 1 0 0,-1-1 0 0 0,2-5-1 0 0,11-28 274 0 0,-9 27-236 0 0,-1 0 0 0 0,0-1-1 0 0,-1 1 1 0 0,0-1-1 0 0,-1 0 1 0 0,0 1-1 0 0,-1-1 1 0 0,0-17-1 0 0,-1 10-35 0 0,1 1-1 0 0,0 0 0 0 0,1 0 1 0 0,6-21-1 0 0,2-24 7 0 0,-10 51-6 0 0,0 1-1 0 0,-1-1 1 0 0,-1 1-1 0 0,0-1 1 0 0,0 1 0 0 0,-1 0-1 0 0,0 0 1 0 0,-5-11 0 0 0,4 10 6 0 0,0-1 1 0 0,0 0-1 0 0,1 0 1 0 0,1 0-1 0 0,-2-22 1 0 0,4 27 9 0 0,1-1 0 0 0,1 1 0 0 0,-1 0 0 0 0,1 0 0 0 0,0 0 0 0 0,1 1 0 0 0,5-12 0 0 0,-5 12-20 0 0,0 0 0 0 0,0 0 0 0 0,-1 0 0 0 0,0 0 0 0 0,0-1 0 0 0,-1 1 0 0 0,0-1 0 0 0,0 1 0 0 0,0-1 0 0 0,-1-9 0 0 0,-9-40 83 0 0,5 37-33 0 0,1-1-1 0 0,-1-26 1 0 0,2 6-1 0 0,-2 1 0 0 0,-17-73 0 0 0,11 63-36 0 0,6 35-14 0 0,0 0-1 0 0,-11-24 1 0 0,11 31-4 0 0,1 0 0 0 0,0-1 1 0 0,0 1-1 0 0,1-1 1 0 0,-1 0-1 0 0,2 0 1 0 0,-1 0-1 0 0,1 0 0 0 0,0 0 1 0 0,1 0-1 0 0,0 0 1 0 0,2-14-1 0 0,-1 17 1 0 0,0 0-1 0 0,-1 0 1 0 0,1-1-1 0 0,-1 1 1 0 0,0 0-1 0 0,0 0 1 0 0,0-1 0 0 0,-3-9-1 0 0,2 12-1 0 0,-1-1 1 0 0,1 1-1 0 0,-1-1 0 0 0,0 1 1 0 0,1 0-1 0 0,-2 0 0 0 0,1 0 0 0 0,0 0 1 0 0,-1 0-1 0 0,1 0 0 0 0,-1 1 1 0 0,0-1-1 0 0,-4-2 0 0 0,-80-64 126 0 0,70 58-119 0 0,0 0 0 0 0,-1 2 1 0 0,0 0-1 0 0,0 0 0 0 0,-1 2 0 0 0,-35-9 0 0 0,33 11-9 0 0,0 2 0 0 0,1 0 0 0 0,-1 2 0 0 0,-33 1 0 0 0,-83 14 0 0 0,44-3 0 0 0,86-11 0 0 0,-24 4 0 0 0,0-2 0 0 0,0-1 0 0 0,0-2 0 0 0,-56-7 0 0 0,-67-18 0 0 0,39 7 0 0 0,78 15 0 0 0,-1 2 0 0 0,1 1 0 0 0,-1 2 0 0 0,-37 6 0 0 0,17-2 0 0 0,-13-2 0 0 0,-115-8 0 0 0,-30-6 0 0 0,71 23 0 0 0,108-7 0 0 0,-1-1 0 0 0,1-2 0 0 0,-52-4 0 0 0,82 1 0 0 0,-303-29 33 0 0,-1 25-2 0 0,288 6-31 0 0,-193 4 0 0 0,-83-39 0 0 0,225 23 0 0 0,-126-6 0 0 0,135 14 0 0 0,1 0 0 0 0,-80 6 0 0 0,99-2 0 0 0,0-1 0 0 0,-51-7 0 0 0,0-1 0 0 0,68 7 0 0 0,-261-16 0 0 0,265 13 7 0 0,0 0 0 0 0,1-2 0 0 0,-27-10 0 0 0,-16-4 18 0 0,33 11-20 0 0,0 2-1 0 0,-59-5 1 0 0,82 12-5 0 0,0 0-1 0 0,1 0 1 0 0,-1 1 0 0 0,0 0 0 0 0,1 0 0 0 0,-1 1 0 0 0,1 1-1 0 0,-1 0 1 0 0,1 0 0 0 0,0 0 0 0 0,0 1 0 0 0,1 1-1 0 0,-1 0 1 0 0,-10 7 0 0 0,14-8-2 0 0,1 0 0 0 0,0 1 0 0 0,0-1 0 0 0,0 1 0 0 0,0 0 0 0 0,1 0 0 0 0,0 0 0 0 0,0 1 0 0 0,0-1 0 0 0,-3 9 0 0 0,-1 6-15 0 0,-6 35 0 0 0,3-14 9 0 0,-103 305 8 0 0,80-260 0 0 0,17-48 0 0 0,2 0 0 0 0,2 1 0 0 0,-13 62 0 0 0,24-89 0 0 0,1 0 0 0 0,0 0 0 0 0,0 0 0 0 0,1 0 0 0 0,1-1 0 0 0,0 1 0 0 0,0 0 0 0 0,1-1 0 0 0,1 0 0 0 0,0 1 0 0 0,0-2 0 0 0,1 1 0 0 0,1 0 0 0 0,7 11 0 0 0,-2-6 0 0 0,1 0 0 0 0,1-1 0 0 0,0 0 0 0 0,1-1 0 0 0,0-1 0 0 0,1 0 0 0 0,28 19 0 0 0,10 4 0 0 0,33 20 0 0 0,-79-53 0 0 0,-1 1 0 0 0,0 0 0 0 0,0 0 0 0 0,0 0 0 0 0,0 1 0 0 0,-1-1 0 0 0,0 1 0 0 0,0 1 0 0 0,0-1 0 0 0,0 1 0 0 0,-1 0 0 0 0,0 0 0 0 0,0 0 0 0 0,-1 0 0 0 0,0 1 0 0 0,0-1 0 0 0,3 9 0 0 0,-1 6-524 0 0,-1-1 0 0 0,0 1 0 0 0,-2-1 0 0 0,0 1 0 0 0,-1 0 0 0 0,-1 0 0 0 0,-1 0 0 0 0,-1-1 0 0 0,-8 36 0 0 0,-2-3-1284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42.163"/>
    </inkml:context>
    <inkml:brush xml:id="br0">
      <inkml:brushProperty name="width" value="0.1" units="cm"/>
      <inkml:brushProperty name="height" value="0.1" units="cm"/>
      <inkml:brushProperty name="color" value="#F4F91B"/>
    </inkml:brush>
  </inkml:definitions>
  <inkml:trace contextRef="#ctx0" brushRef="#br0">1635 103 455 0 0,'-11'-21'173'0'0,"1"0"3836"0"0,8 18-3788 0 0,0 0 1 0 0,-1 0 0 0 0,1 0-1 0 0,0 1 1 0 0,-1-1 0 0 0,0 1-1 0 0,0-1 1 0 0,0 1 0 0 0,0 0-1 0 0,0 0 1 0 0,0 0 0 0 0,0 1-1 0 0,-5-2 1 0 0,-3-1-120 0 0,0 0 0 0 0,-22-4 0 0 0,1 3 260 0 0,-1 2 1 0 0,0 1-1 0 0,0 2 0 0 0,-58 6 1 0 0,-129 37 1034 0 0,54 6-840 0 0,6 0-166 0 0,128-42-264 0 0,0 0 0 0 0,-1-3 0 0 0,-35 2 0 0 0,-62-10 425 0 0,-41 3 32 0 0,134 4-641 0 0,0 3-1 0 0,0 0 0 0 0,0 3 1 0 0,-56 20-1 0 0,53-14-438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55.361"/>
    </inkml:context>
    <inkml:brush xml:id="br0">
      <inkml:brushProperty name="width" value="0.1" units="cm"/>
      <inkml:brushProperty name="height" value="0.1" units="cm"/>
      <inkml:brushProperty name="color" value="#F4F91B"/>
    </inkml:brush>
  </inkml:definitions>
  <inkml:trace contextRef="#ctx0" brushRef="#br0">2632 66 919 0 0,'-14'-2'2519'0'0,"4"0"1172"0"0,1 4-4094 0 0,4 0 442 0 0,0 1 0 0 0,1-1 0 0 0,0 1 0 0 0,-1-1-1 0 0,1 1 1 0 0,-4 4 0 0 0,6-5 20 0 0,0 0 0 0 0,0 0 0 0 0,-1 0-1 0 0,1 0 1 0 0,0-1 0 0 0,-1 1 0 0 0,0-1 0 0 0,1 1-1 0 0,-1-1 1 0 0,0 0 0 0 0,1 0 0 0 0,-1 0-1 0 0,0-1 1 0 0,0 1 0 0 0,0-1 0 0 0,0 1 0 0 0,0-1-1 0 0,0 0 1 0 0,-5-1 0 0 0,-3 0 239 0 0,-1 1 0 0 0,0 0 0 0 0,1 0 0 0 0,-1 1 0 0 0,1 0 0 0 0,-1 1 0 0 0,1 0 1 0 0,-12 5-1 0 0,7-3-288 0 0,1-1 0 0 0,-1 0 1 0 0,-23 1-1 0 0,18-3 141 0 0,-1 1 1 0 0,0 0-1 0 0,1 2 1 0 0,-42 12-1 0 0,43-11-80 0 0,0-1-1 0 0,0-1 1 0 0,0-1-1 0 0,-40 0 0 0 0,-59 6 847 0 0,1 0-500 0 0,72-10-182 0 0,-62-11 0 0 0,13 1 165 0 0,-181-2-4 0 0,189 8-306 0 0,36 4 217 0 0,-92-15 0 0 0,47 1 150 0 0,54 10-137 0 0,-62-17-1 0 0,-138-41 375 0 0,214 58-691 0 0,0 2 1 0 0,-1 1 0 0 0,1 2-1 0 0,-1 0 1 0 0,-38 5 0 0 0,12 3-761 0 0,-98 27 0 0 0,81-13-117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6:56.260"/>
    </inkml:context>
    <inkml:brush xml:id="br0">
      <inkml:brushProperty name="width" value="0.1" units="cm"/>
      <inkml:brushProperty name="height" value="0.1" units="cm"/>
      <inkml:brushProperty name="color" value="#E71224"/>
    </inkml:brush>
  </inkml:definitions>
  <inkml:trace contextRef="#ctx0" brushRef="#br0">1906 108 4431 0 0,'-10'-8'268'0'0,"0"0"0"0"0,0 0 0 0 0,-1 1 0 0 0,1 0 0 0 0,-2 1-1 0 0,1 0 1 0 0,-19-6 0 0 0,11 7-153 0 0,0 2 1 0 0,-1-1-1 0 0,1 2 1 0 0,-30 0-1 0 0,-15-1 205 0 0,-23-8 588 0 0,34 3-560 0 0,-1 3-1 0 0,1 2 0 0 0,-55 4 1 0 0,-282 43 562 0 0,333-36-582 0 0,-84-1 0 0 0,-57-12 401 0 0,100 0-804 0 0,-160 14 0 0 0,201-2-2800 0 0,0 0-1013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58.459"/>
    </inkml:context>
    <inkml:brush xml:id="br0">
      <inkml:brushProperty name="width" value="0.1" units="cm"/>
      <inkml:brushProperty name="height" value="0.1" units="cm"/>
      <inkml:brushProperty name="color" value="#F4F91B"/>
    </inkml:brush>
  </inkml:definitions>
  <inkml:trace contextRef="#ctx0" brushRef="#br0">3022 0 2759 0 0,'-25'11'2252'0'0,"7"-5"-2148"0"0,0 0 0 0 0,0-2-1 0 0,-29 5 1 0 0,-13-5 1785 0 0,-93 14-341 0 0,-191 54 902 0 0,306-67-2353 0 0,1-1-1 0 0,-57-2 1 0 0,-75-12 688 0 0,89 4-276 0 0,-89 3 0 0 0,-65 11 3 0 0,168-10-220 0 0,-102-14 0 0 0,101 4-63 0 0,-149-20 514 0 0,155 26-546 0 0,-96 2-1 0 0,-1 12-141 0 0,-267 47 0 0 0,293-24-1258 0 0,64-12-4092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59.465"/>
    </inkml:context>
    <inkml:brush xml:id="br0">
      <inkml:brushProperty name="width" value="0.1" units="cm"/>
      <inkml:brushProperty name="height" value="0.1" units="cm"/>
      <inkml:brushProperty name="color" value="#F4F91B"/>
    </inkml:brush>
  </inkml:definitions>
  <inkml:trace contextRef="#ctx0" brushRef="#br0">1326 9 4831 0 0,'-52'-3'1202'0'0,"-41"13"-1092"0"0,56-5 431 0 0,-1-1-1 0 0,-41-2 1 0 0,5-7 955 0 0,-60 0 496 0 0,-190-3 252 0 0,17-1-1474 0 0,200 16-1204 0 0,61-1-3194 0 0,11-2-762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59.856"/>
    </inkml:context>
    <inkml:brush xml:id="br0">
      <inkml:brushProperty name="width" value="0.1" units="cm"/>
      <inkml:brushProperty name="height" value="0.1" units="cm"/>
      <inkml:brushProperty name="color" value="#F4F91B"/>
    </inkml:brush>
  </inkml:definitions>
  <inkml:trace contextRef="#ctx0" brushRef="#br0">1408 44 4143 0 0,'6'-40'408'0'0,"-8"39"-121"0"0,1 1-1 0 0,0-1 1 0 0,0 1-1 0 0,0-1 1 0 0,0 1-1 0 0,-1 0 0 0 0,1 0 1 0 0,0 0-1 0 0,0-1 1 0 0,-1 1-1 0 0,1 0 1 0 0,0 1-1 0 0,0-1 0 0 0,-2 0 1 0 0,2 0 112 0 0,-11 1-266 0 0,0 1 0 0 0,1 0 0 0 0,-1 0 0 0 0,1 1 0 0 0,-16 7 0 0 0,-18 4-80 0 0,16-9 175 0 0,0 0 0 0 0,-1-2 0 0 0,-49 0 0 0 0,-89-14 1270 0 0,-10 0-380 0 0,69 13-771 0 0,-201 29-1 0 0,26 12-2811 0 0,237-37-1886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00.270"/>
    </inkml:context>
    <inkml:brush xml:id="br0">
      <inkml:brushProperty name="width" value="0.1" units="cm"/>
      <inkml:brushProperty name="height" value="0.1" units="cm"/>
      <inkml:brushProperty name="color" value="#F4F91B"/>
    </inkml:brush>
  </inkml:definitions>
  <inkml:trace contextRef="#ctx0" brushRef="#br0">2219 91 5551 0 0,'-11'-3'251'0'0,"-1"0"0"0"0,1 0-1 0 0,-1 1 1 0 0,0 0 0 0 0,-15 0-1 0 0,-182 10 581 0 0,-4-1-148 0 0,159-9-356 0 0,-412-26 3295 0 0,279 5-2792 0 0,51 5-567 0 0,-182-1 0 0 0,34 33-824 0 0,98 9-4274 0 0,106-9 1780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02.057"/>
    </inkml:context>
    <inkml:brush xml:id="br0">
      <inkml:brushProperty name="width" value="0.1" units="cm"/>
      <inkml:brushProperty name="height" value="0.1" units="cm"/>
      <inkml:brushProperty name="color" value="#F4F91B"/>
    </inkml:brush>
  </inkml:definitions>
  <inkml:trace contextRef="#ctx0" brushRef="#br0">4262 285 455 0 0,'-5'-1'270'0'0,"1"0"0"0"0,-1 0 0 0 0,0-1-1 0 0,1 1 1 0 0,-1-1 0 0 0,1 0-1 0 0,-1 0 1 0 0,-4-4 0 0 0,-23-9 416 0 0,13 9-30 0 0,-1 1 0 0 0,0 2 0 0 0,0 0 0 0 0,-37-1 0 0 0,-83 9 637 0 0,109-2-1196 0 0,-20 0 62 0 0,9 1 9 0 0,-1-1 1 0 0,1-3-1 0 0,-78-9 0 0 0,-191-51 1991 0 0,304 58-2150 0 0,-47-6 167 0 0,-78-23 0 0 0,94 20-118 0 0,-1 2-1 0 0,-53-6 0 0 0,-80 1 139 0 0,-316-1 87 0 0,127 12 400 0 0,254 8-654 0 0,-94 1 16 0 0,90-9 80 0 0,-266-20 732 0 0,216 16-677 0 0,51 5 45 0 0,-72-4 31 0 0,95 5-69 0 0,53 2-91 0 0,0-2-1 0 0,-52-7 0 0 0,-99-20 1041 0 0,171 26-1125 0 0,1 0 1 0 0,-1 2-1 0 0,0-1 0 0 0,0 2 0 0 0,0 0 0 0 0,0 1 0 0 0,0 0 0 0 0,1 1 1 0 0,-1 0-1 0 0,-25 11 0 0 0,6 0-122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44.315"/>
    </inkml:context>
    <inkml:brush xml:id="br0">
      <inkml:brushProperty name="width" value="0.1" units="cm"/>
      <inkml:brushProperty name="height" value="0.1" units="cm"/>
      <inkml:brushProperty name="color" value="#F4F91B"/>
    </inkml:brush>
  </inkml:definitions>
  <inkml:trace contextRef="#ctx0" brushRef="#br0">8896 107 455 0 0,'-8'12'2710'0'0,"-3"-14"-1460"0"0,-18-7-376 0 0,-1 2-1 0 0,0 1 0 0 0,-53-4 0 0 0,-94 6 152 0 0,127 5-695 0 0,-133 12 338 0 0,126-6-517 0 0,1-3 1 0 0,-69-3 0 0 0,-4-17-39 0 0,17 1-98 0 0,17 9 173 0 0,0 4 1 0 0,-150 16-1 0 0,203-10-173 0 0,-1-2 0 0 0,0-2 0 0 0,0-2 0 0 0,-54-8 0 0 0,27-4 89 0 0,27 6 22 0 0,-81-7 1 0 0,-55 15 65 0 0,73 1-125 0 0,-147-17 0 0 0,33-6-54 0 0,173 21-14 0 0,0 1 0 0 0,-79 12 0 0 0,6 0 40 0 0,29-4-14 0 0,25-3 26 0 0,-99-4-1 0 0,-38 1 57 0 0,82 8 12 0 0,0-5 1 0 0,-190-17-1 0 0,158 3-83 0 0,-188 12 1 0 0,290-2-36 0 0,47-1-1 0 0,-79 3 32 0 0,-131-12 0 0 0,-128-18 32 0 0,156 35-64 0 0,6 0 0 0 0,-144 2 0 0 0,102 18 0 0 0,38-5 0 0 0,126-16 12 0 0,-263 32 179 0 0,276-31-148 0 0,-8 1 0 0 0,0-1-1 0 0,-96 0 1 0 0,-284-5 359 0 0,347 4-363 0 0,0-4 1 0 0,-105-10-1 0 0,71-5 9 0 0,-198-14 169 0 0,265 25-205 0 0,1 2-1 0 0,-1 3 0 0 0,0 2 1 0 0,-52 13-1 0 0,-20 15-919 0 0,63-16-144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2:46.512"/>
    </inkml:context>
    <inkml:brush xml:id="br0">
      <inkml:brushProperty name="width" value="0.1" units="cm"/>
      <inkml:brushProperty name="height" value="0.1" units="cm"/>
      <inkml:brushProperty name="color" value="#F4F91B"/>
    </inkml:brush>
  </inkml:definitions>
  <inkml:trace contextRef="#ctx0" brushRef="#br0">1673 70 5615 0 0,'-3'-8'352'0'0,"0"0"-1"0"0,0 1 1 0 0,-1 0-1 0 0,-9-13 1 0 0,12 18-301 0 0,0 1 1 0 0,-1-1 0 0 0,1 1-1 0 0,-1-1 1 0 0,0 1-1 0 0,1-1 1 0 0,-1 1-1 0 0,0 0 1 0 0,0 0-1 0 0,0 0 1 0 0,0 0-1 0 0,0 0 1 0 0,0 1 0 0 0,0-1-1 0 0,0 1 1 0 0,0-1-1 0 0,0 1 1 0 0,0-1-1 0 0,-1 1 1 0 0,1 0-1 0 0,0 0 1 0 0,0 0-1 0 0,-3 1 1 0 0,-19 4 159 0 0,1 1-1 0 0,-31 12 1 0 0,27-8 156 0 0,-33 7 1 0 0,-41 6 332 0 0,31-6-433 0 0,-125 13 0 0 0,-167-2 1317 0 0,327-26-1429 0 0,0-2-1 0 0,-65-7 0 0 0,-66-24 307 0 0,147 27-433 0 0,0 0-1 0 0,-1 2 1 0 0,1 0 0 0 0,0 2-1 0 0,-1 0 1 0 0,1 1-1 0 0,0 1 1 0 0,0 0-1 0 0,-25 8 1 0 0,24-4-1355 0 0,1 0 1 0 0,-31 16-1 0 0,9-1-2977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1.197"/>
    </inkml:context>
    <inkml:brush xml:id="br0">
      <inkml:brushProperty name="width" value="0.1" units="cm"/>
      <inkml:brushProperty name="height" value="0.1" units="cm"/>
      <inkml:brushProperty name="color" value="#F4F91B"/>
    </inkml:brush>
  </inkml:definitions>
  <inkml:trace contextRef="#ctx0" brushRef="#br0">241 1351 1375 0 0,'21'6'2986'0'0,"-18"-5"-2884"0"0,1 1-1 0 0,-1 0 1 0 0,1 0 0 0 0,-1 0 0 0 0,0 0 0 0 0,0 0-1 0 0,0 1 1 0 0,0-1 0 0 0,0 1 0 0 0,-1 0 0 0 0,1 0-1 0 0,-1 0 1 0 0,3 4 0 0 0,6 18 2548 0 0,-11-22-2425 0 0,1 0 0 0 0,0 0 0 0 0,0 0 0 0 0,0-1 0 0 0,1 1 0 0 0,-1 0-1 0 0,1-1 1 0 0,0 1 0 0 0,-1-1 0 0 0,4 4 0 0 0,-4-5-171 0 0,3 4 50 0 0,0-1 1 0 0,0 0-1 0 0,1 0 1 0 0,0 0-1 0 0,-1-1 1 0 0,1 1-1 0 0,0-1 0 0 0,1 0 1 0 0,-1-1-1 0 0,8 4 1 0 0,3-2 232 0 0,11 5 237 0 0,-1-2 0 0 0,31 4 1 0 0,11 3-204 0 0,-46-9-88 0 0,40 5 1 0 0,-45-9-104 0 0,142 4 795 0 0,-129-4-813 0 0,-1 0 1 0 0,1 2-1 0 0,48 11 1 0 0,-46-7-88 0 0,1-1 0 0 0,51 1 0 0 0,-36-5 194 0 0,62 11 1 0 0,-74-7-176 0 0,0-1 0 0 0,-1-3-1 0 0,72-3 1 0 0,71-32 321 0 0,-18 2 82 0 0,-23 18-417 0 0,45-9-8 0 0,2-3 52 0 0,-150 20-73 0 0,0 1 0 0 0,1 1 0 0 0,-1 2 0 0 0,1 2-1 0 0,0 0 1 0 0,36 8 0 0 0,18 2 13 0 0,-72-8-40 0 0,1-2 1 0 0,0 0-1 0 0,27-3 0 0 0,-24 0 142 0 0,38 4-1 0 0,-28 0-60 0 0,63-5 0 0 0,-19 0-79 0 0,-61 3-18 0 0,11-1 34 0 0,0 1 1 0 0,1 2 0 0 0,-1 0 0 0 0,0 2-1 0 0,28 7 1 0 0,-35-5-27 0 0,0-2 0 0 0,0 0 0 0 0,0-1 0 0 0,0-1 0 0 0,0-1 0 0 0,1 0 0 0 0,21-3 0 0 0,-26 2 12 0 0,0 0 0 0 0,-1 1 0 0 0,1 1 0 0 0,0 0 0 0 0,-1 0 0 0 0,16 6 0 0 0,19 11 13 0 0,-37-14-33 0 0,1 0 1 0 0,-1-1 0 0 0,1 0-1 0 0,13 2 1 0 0,-18-5-9 0 0,9 1 3 0 0,0 0-1 0 0,0 0 1 0 0,23-2 0 0 0,8 3 73 0 0,-10-1-35 0 0,-26-2-23 0 0,0-1 1 0 0,1 0-1 0 0,-1-1 0 0 0,0 0 0 0 0,-1-1 1 0 0,1 0-1 0 0,0-1 0 0 0,12-6 0 0 0,-3 0 29 0 0,0-2 0 0 0,-1 0 0 0 0,19-16 0 0 0,10-8 145 0 0,34-29 48 0 0,-60 45-145 0 0,4-3 47 0 0,0-2 0 0 0,-1-1 0 0 0,-2-1 0 0 0,23-34 0 0 0,-34 41-69 0 0,-2-2-1 0 0,11-32 0 0 0,9-18 18 0 0,-24 60-63 0 0,-1 0-1 0 0,0-1 1 0 0,-1 1 0 0 0,0-1-1 0 0,-1 0 1 0 0,0 0 0 0 0,-1 0-1 0 0,-1 0 1 0 0,0 0 0 0 0,-1 0-1 0 0,-1-14 1 0 0,-2 13-13 0 0,-1 0 1 0 0,0 0-1 0 0,-1 0 0 0 0,-12-22 0 0 0,9 20 5 0 0,1 0 0 0 0,-9-31 0 0 0,5-21 0 0 0,8 45 4 0 0,-9-38-1 0 0,3 27-22 0 0,7 24 0 0 0,-1-1 0 0 0,0 1 0 0 0,0 0 0 0 0,-1 0 0 0 0,0 0 0 0 0,-1 0 0 0 0,-7-11 0 0 0,-6 0 0 0 0,0 1 0 0 0,-1 1 0 0 0,-40-31 0 0 0,58 49 0 0 0,-10-6 0 0 0,0 0 0 0 0,-1 1 0 0 0,0 0 0 0 0,0 1 0 0 0,0 0 0 0 0,-1 1 0 0 0,-23-4 0 0 0,-46-8 0 0 0,-137-10 0 0 0,134 19 0 0 0,-96-20 0 0 0,72 9 0 0 0,-138-5 0 0 0,105 24 0 0 0,83 1 0 0 0,-75-8 0 0 0,63-2 0 0 0,-111-10 0 0 0,78 15 0 0 0,-215-17 0 0 0,267 15 0 0 0,27 2 0 0 0,-50-10 0 0 0,-47-27 69 0 0,85 26-70 0 0,-1 1 0 0 0,0 2-1 0 0,-64-9 1 0 0,65 16 1 0 0,0 1 0 0 0,-1 2 0 0 0,-42 4 0 0 0,39 2 0 0 0,-1-1 0 0 0,1-2 0 0 0,0-2 0 0 0,-54-6 0 0 0,46-1 0 0 0,-1 2 0 0 0,0 2 0 0 0,0 2 0 0 0,0 3 0 0 0,1 2 0 0 0,-1 2 0 0 0,1 2 0 0 0,-55 16 0 0 0,-234 75 0 0 0,209-54 0 0 0,68-24 0 0 0,39-12 0 0 0,16-7 0 0 0,0 0 0 0 0,1 0 0 0 0,0 1 0 0 0,-1-1 0 0 0,1 1 0 0 0,0 1 0 0 0,1-1 0 0 0,-1 1 0 0 0,0-1 0 0 0,1 1 0 0 0,0 0 0 0 0,0 1 0 0 0,-5 6 0 0 0,-8 16-32 0 0,-18 38 0 0 0,20-32 32 0 0,7-17 0 0 0,1 0 0 0 0,0 1 0 0 0,-6 26 0 0 0,7-14 0 0 0,-4 12 0 0 0,-5 66 0 0 0,13-81 0 0 0,2 1 0 0 0,1 0 0 0 0,6 43 0 0 0,-4-56 0 0 0,0 1 0 0 0,1-1 0 0 0,1-1 0 0 0,0 1 0 0 0,1 0 0 0 0,0-1 0 0 0,1 0 0 0 0,11 15 0 0 0,-14-22 3 0 0,-1 0 0 0 0,1 0 0 0 0,-1 1 0 0 0,0-1 0 0 0,0 1-1 0 0,-1-1 1 0 0,0 1 0 0 0,0 0 0 0 0,-1 0 0 0 0,0 0 0 0 0,1 9 0 0 0,-2 6-68 0 0,-1 0 0 0 0,-4 28 0 0 0,0 1-880 0 0,3-6-300 0 0,1 6-61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2.734"/>
    </inkml:context>
    <inkml:brush xml:id="br0">
      <inkml:brushProperty name="width" value="0.1" units="cm"/>
      <inkml:brushProperty name="height" value="0.1" units="cm"/>
      <inkml:brushProperty name="color" value="#F4F91B"/>
    </inkml:brush>
  </inkml:definitions>
  <inkml:trace contextRef="#ctx0" brushRef="#br0">932 109 4575 0 0,'5'-41'478'0'0,"-5"41"-450"0"0,0-1-1 0 0,0 1 1 0 0,-1-1 0 0 0,1 1 0 0 0,0-1 0 0 0,-1 1 0 0 0,1 0-1 0 0,-1-1 1 0 0,1 1 0 0 0,0 0 0 0 0,-1-1 0 0 0,1 1 0 0 0,-1 0-1 0 0,1-1 1 0 0,-1 1 0 0 0,1 0 0 0 0,-1 0 0 0 0,1 0 0 0 0,-1 0 0 0 0,1-1-1 0 0,-1 1 1 0 0,1 0 0 0 0,-1 0 0 0 0,0 0 0 0 0,0 0 0 0 0,-20-1-84 0 0,17 1 117 0 0,-83-3 1041 0 0,-32-3 1085 0 0,-17-5-575 0 0,-67-8-405 0 0,146 10-1182 0 0,0 2-1 0 0,0 3 1 0 0,-97 4 0 0 0,125 4-279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3.126"/>
    </inkml:context>
    <inkml:brush xml:id="br0">
      <inkml:brushProperty name="width" value="0.1" units="cm"/>
      <inkml:brushProperty name="height" value="0.1" units="cm"/>
      <inkml:brushProperty name="color" value="#F4F91B"/>
    </inkml:brush>
  </inkml:definitions>
  <inkml:trace contextRef="#ctx0" brushRef="#br0">1017 38 2759 0 0,'-42'-6'1613'0'0,"-1"2"-1"0"0,-44 3 1 0 0,-54-5 348 0 0,54-5-797 0 0,-122 1 0 0 0,171 11-989 0 0,15-2-106 0 0,-1 2 0 0 0,1 0 1 0 0,-1 2-1 0 0,1 1 0 0 0,-35 9 1 0 0,-32 24-168 0 0,31-10-2736 0 0,53-24 2182 0 0,-33 16-3170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37:09.868"/>
    </inkml:context>
    <inkml:brush xml:id="br0">
      <inkml:brushProperty name="width" value="0.1" units="cm"/>
      <inkml:brushProperty name="height" value="0.1" units="cm"/>
      <inkml:brushProperty name="color" value="#E71224"/>
    </inkml:brush>
  </inkml:definitions>
  <inkml:trace contextRef="#ctx0" brushRef="#br0">2534 48 3423 0 0,'-1'-7'1643'0'0,"1"6"-1553"0"0,0 1 0 0 0,0-1 1 0 0,0 0-1 0 0,0 1 0 0 0,0-1 1 0 0,0 0-1 0 0,0 1 0 0 0,0-1 1 0 0,0 0-1 0 0,0 1 0 0 0,0-1 1 0 0,0 0-1 0 0,1 1 0 0 0,-1-1 1 0 0,0 1-1 0 0,0-1 0 0 0,1 0 1 0 0,-1 1-1 0 0,0-1 0 0 0,1 1 1 0 0,-1-1-1 0 0,1 0 0 0 0,-3 12 275 0 0,2-8-320 0 0,0-1 0 0 0,0 1-1 0 0,0-1 1 0 0,-1 1 0 0 0,1 0 0 0 0,-1-1 0 0 0,0 1 0 0 0,-1 2-1 0 0,-18-14 1172 0 0,8 2-464 0 0,3 5-534 0 0,0 0-1 0 0,-1 1 1 0 0,0 0 0 0 0,1 1-1 0 0,-1 0 1 0 0,1 0-1 0 0,-1 1 1 0 0,-16 3-1 0 0,12-2-151 0 0,0 0-27 0 0,1-1-1 0 0,-1-1 1 0 0,0 0 0 0 0,-24-5-1 0 0,-54-15 374 0 0,65 12-291 0 0,0 2 0 0 0,-1 1-1 0 0,-32-1 1 0 0,-56 7 39 0 0,-140 19 0 0 0,-246 10-45 0 0,91-10 329 0 0,-270 55-413 0 0,592-62-325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3.542"/>
    </inkml:context>
    <inkml:brush xml:id="br0">
      <inkml:brushProperty name="width" value="0.1" units="cm"/>
      <inkml:brushProperty name="height" value="0.1" units="cm"/>
      <inkml:brushProperty name="color" value="#F4F91B"/>
    </inkml:brush>
  </inkml:definitions>
  <inkml:trace contextRef="#ctx0" brushRef="#br0">1033 18 6247 0 0,'0'-1'25'0'0,"-1"0"0"0"0,0 0 0 0 0,1 1 0 0 0,-1-1 0 0 0,0 0 0 0 0,1 1 0 0 0,-1-1 0 0 0,0 0 0 0 0,0 1 0 0 0,1-1 0 0 0,-1 1-1 0 0,0-1 1 0 0,0 1 0 0 0,0 0 0 0 0,0-1 0 0 0,0 1 0 0 0,0 0 0 0 0,0 0 0 0 0,1 0 0 0 0,-1-1 0 0 0,0 1 0 0 0,0 0 0 0 0,0 0 0 0 0,0 0-1 0 0,-2 1 1 0 0,3-1-25 0 0,-57-7 264 0 0,21 8-114 0 0,-38 8-1 0 0,37-4-14 0 0,-39 0-1 0 0,-89-13 1174 0 0,106 3-792 0 0,1 3 0 0 0,-1 2 0 0 0,-59 8 0 0 0,79-2-600 0 0,2 2-1 0 0,-1 1 0 0 0,1 2 0 0 0,-38 16 0 0 0,30-6-223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3.914"/>
    </inkml:context>
    <inkml:brush xml:id="br0">
      <inkml:brushProperty name="width" value="0.1" units="cm"/>
      <inkml:brushProperty name="height" value="0.1" units="cm"/>
      <inkml:brushProperty name="color" value="#F4F91B"/>
    </inkml:brush>
  </inkml:definitions>
  <inkml:trace contextRef="#ctx0" brushRef="#br0">1182 119 4575 0 0,'0'-2'31'0'0,"-1"1"-1"0"0,0 0 0 0 0,1-1 0 0 0,-1 1 0 0 0,0 0 0 0 0,0 0 0 0 0,0 0 0 0 0,0-1 0 0 0,0 1 0 0 0,0 0 0 0 0,0 0 0 0 0,0 0 0 0 0,0 1 1 0 0,-1-1-1 0 0,1 0 0 0 0,0 0 0 0 0,-1 1 0 0 0,0-2 0 0 0,-1 2 11 0 0,0 0 0 0 0,0-1-1 0 0,0 1 1 0 0,1 0 0 0 0,-1 1 0 0 0,0-1-1 0 0,-4 1 1 0 0,-12 2-43 0 0,5-4 37 0 0,1 0-1 0 0,0 0 0 0 0,0-1 0 0 0,0-1 0 0 0,0-1 0 0 0,0 0 0 0 0,-23-10 0 0 0,-19-6 661 0 0,1 6 199 0 0,-1 2 0 0 0,-1 2 0 0 0,-109-4 0 0 0,83 13-573 0 0,-86 9 0 0 0,121-2-329 0 0,0 1-1 0 0,0 3 1 0 0,-57 20-1 0 0,52-12-368 0 0,-3 0-142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4.590"/>
    </inkml:context>
    <inkml:brush xml:id="br0">
      <inkml:brushProperty name="width" value="0.1" units="cm"/>
      <inkml:brushProperty name="height" value="0.1" units="cm"/>
      <inkml:brushProperty name="color" value="#F4F91B"/>
    </inkml:brush>
  </inkml:definitions>
  <inkml:trace contextRef="#ctx0" brushRef="#br0">1789 84 2327 0 0,'-3'0'53'0'0,"-1"0"-1"0"0,1 1 1 0 0,0 0-1 0 0,0-1 0 0 0,0 1 1 0 0,0 0-1 0 0,0 1 1 0 0,0-1-1 0 0,-5 4 1 0 0,-16 5-18 0 0,16-9 137 0 0,0 0-1 0 0,-1-1 1 0 0,0 0-1 0 0,1 0 1 0 0,-1-1-1 0 0,1 0 1 0 0,0 0-1 0 0,-14-5 1 0 0,-12-1 1246 0 0,-338-31 4579 0 0,118 15-4638 0 0,-150-7-258 0 0,322 29-1129 0 0,0 4 1 0 0,-157 27-1 0 0,155-11-889 0 0,-4 0-326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6.442"/>
    </inkml:context>
    <inkml:brush xml:id="br0">
      <inkml:brushProperty name="width" value="0.1" units="cm"/>
      <inkml:brushProperty name="height" value="0.1" units="cm"/>
      <inkml:brushProperty name="color" value="#F4F91B"/>
    </inkml:brush>
  </inkml:definitions>
  <inkml:trace contextRef="#ctx0" brushRef="#br0">3042 165 919 0 0,'0'-1'31'0'0,"0"-1"-1"0"0,0 1 0 0 0,1 0 1 0 0,-1-1-1 0 0,0 1 0 0 0,1 0 1 0 0,-1 0-1 0 0,1-1 0 0 0,-1 1 1 0 0,1 0-1 0 0,0 0 0 0 0,-1 0 1 0 0,1-1-1 0 0,0 1 0 0 0,0 0 1 0 0,2-1-1 0 0,20-16 1604 0 0,-19 16-1509 0 0,0 0 1 0 0,-1-1-1 0 0,1 0 0 0 0,-1 0 0 0 0,1 0 1 0 0,4-6-1 0 0,-7 7-21 0 0,1 1 0 0 0,-1-1 0 0 0,-1 0 0 0 0,1 0-1 0 0,0 0 1 0 0,0 1 0 0 0,-1-1 0 0 0,1 0 0 0 0,-1 0 0 0 0,1 0 0 0 0,-1 0 0 0 0,0 0-1 0 0,0 0 1 0 0,0 0 0 0 0,0 0 0 0 0,0 0 0 0 0,0 0 0 0 0,-1 0 0 0 0,1 0 0 0 0,-1 0-1 0 0,1 0 1 0 0,-1 0 0 0 0,0 0 0 0 0,0 0 0 0 0,0 0 0 0 0,0 1 0 0 0,0-1 0 0 0,0 0-1 0 0,0 1 1 0 0,0-1 0 0 0,-1 1 0 0 0,1-1 0 0 0,-1 1 0 0 0,-2-2 0 0 0,-1-1 80 0 0,0 0 0 0 0,0 1 0 0 0,0 0 0 0 0,-1 0 0 0 0,1 0 1 0 0,-1 1-1 0 0,0 0 0 0 0,1 0 0 0 0,-1 0 0 0 0,-8-1 0 0 0,-12 1 26 0 0,0 0 0 0 0,0 2 0 0 0,-50 6 0 0 0,-76 23-29 0 0,69-12-47 0 0,-200 24 263 0 0,129-32 283 0 0,-282-18 0 0 0,-34-9 256 0 0,36 1-402 0 0,408 15-504 0 0,-48 0 59 0 0,1 3-1 0 0,-95 13 0 0 0,-143 40-67 0 0,170-16-1209 0 0,73-17-3530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8.346"/>
    </inkml:context>
    <inkml:brush xml:id="br0">
      <inkml:brushProperty name="width" value="0.1" units="cm"/>
      <inkml:brushProperty name="height" value="0.1" units="cm"/>
      <inkml:brushProperty name="color" value="#F4F91B"/>
    </inkml:brush>
  </inkml:definitions>
  <inkml:trace contextRef="#ctx0" brushRef="#br0">1723 28 2759 0 0,'-2'-3'255'0'0,"2"2"-178"0"0,-1 0 0 0 0,1 0 0 0 0,-1 0 0 0 0,0-1 0 0 0,1 1 0 0 0,-1 1 0 0 0,0-1 0 0 0,0 0 0 0 0,0 0 0 0 0,0 0 0 0 0,0 0 0 0 0,0 0 0 0 0,0 1 0 0 0,0-1 0 0 0,0 0 0 0 0,0 1 0 0 0,0-1 0 0 0,0 1 0 0 0,0 0 0 0 0,0-1 0 0 0,-1 1 0 0 0,1 0 0 0 0,0-1 0 0 0,0 1 0 0 0,-1 0 0 0 0,1 0 0 0 0,0 0 0 0 0,-2 0 0 0 0,-3 2 213 0 0,-1 0-1 0 0,0-1 1 0 0,-10 1-1 0 0,-17 3-292 0 0,32-5 14 0 0,-26 8-9 0 0,-29 4 0 0 0,47-10 76 0 0,0-1-1 0 0,0-1 1 0 0,0 0-1 0 0,0 0 1 0 0,0-1-1 0 0,-17-3 0 0 0,-45-10 845 0 0,-2 4 0 0 0,1 3-1 0 0,-118 4 1 0 0,-79 1-21 0 0,-70 1-46 0 0,263 5-922 0 0,0 4 1 0 0,-105 23-1 0 0,137-21-866 0 0,0 0-289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8.929"/>
    </inkml:context>
    <inkml:brush xml:id="br0">
      <inkml:brushProperty name="width" value="0.1" units="cm"/>
      <inkml:brushProperty name="height" value="0.1" units="cm"/>
      <inkml:brushProperty name="color" value="#F4F91B"/>
    </inkml:brush>
  </inkml:definitions>
  <inkml:trace contextRef="#ctx0" brushRef="#br0">1990 4 2303 0 0,'-30'2'173'0'0,"-1"2"-1"0"0,1 0 1 0 0,-1 2-1 0 0,-37 13 0 0 0,-42 9 518 0 0,29-15 402 0 0,0-3 0 0 0,0-3 0 0 0,0-5-1 0 0,-1-2 1 0 0,-128-19 0 0 0,106 3-578 0 0,-309-39 888 0 0,330 49-1499 0 0,1 4 0 0 0,-1 3 0 0 0,-85 13 0 0 0,99-3-2783 0 0,-3 3-1007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29.602"/>
    </inkml:context>
    <inkml:brush xml:id="br0">
      <inkml:brushProperty name="width" value="0.1" units="cm"/>
      <inkml:brushProperty name="height" value="0.1" units="cm"/>
      <inkml:brushProperty name="color" value="#F4F91B"/>
    </inkml:brush>
  </inkml:definitions>
  <inkml:trace contextRef="#ctx0" brushRef="#br0">1731 128 1839 0 0,'-3'-3'94'0'0,"0"1"-1"0"0,0 0 1 0 0,0 0-1 0 0,0 0 0 0 0,0 1 1 0 0,0-1-1 0 0,0 1 1 0 0,-1-1-1 0 0,1 1 0 0 0,0 0 1 0 0,-1 1-1 0 0,1-1 1 0 0,-1 0-1 0 0,1 1 0 0 0,-1 0 1 0 0,0 0-1 0 0,1 0 1 0 0,-1 0-1 0 0,-5 2 0 0 0,-242 20 3415 0 0,210-21-2985 0 0,0-1 0 0 0,0-3-1 0 0,0-1 1 0 0,-61-15 0 0 0,-29-13 7 0 0,-113-23 1313 0 0,193 47-1476 0 0,0 2 0 0 0,-97 1 0 0 0,29 11-1041 0 0,-200 34 0 0 0,240-23-3642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32.570"/>
    </inkml:context>
    <inkml:brush xml:id="br0">
      <inkml:brushProperty name="width" value="0.1" units="cm"/>
      <inkml:brushProperty name="height" value="0.1" units="cm"/>
      <inkml:brushProperty name="color" value="#F4F91B"/>
    </inkml:brush>
  </inkml:definitions>
  <inkml:trace contextRef="#ctx0" brushRef="#br0">1347 37 1375 0 0,'0'3'99'0'0,"-1"-1"0"0"0,0 0-1 0 0,-1 1 1 0 0,1-1 0 0 0,0 0-1 0 0,-1 0 1 0 0,1 1 0 0 0,-1-1-1 0 0,0 0 1 0 0,0-1 0 0 0,1 1-1 0 0,-1 0 1 0 0,0 0 0 0 0,-1-1-1 0 0,-3 3 1 0 0,3-4 70 0 0,0 0 1 0 0,0 0-1 0 0,0 0 0 0 0,1-1 0 0 0,-1 1 0 0 0,0-1 1 0 0,-4-1-1 0 0,-7-1 602 0 0,-1 2-575 0 0,1 0-1 0 0,-1 2 0 0 0,1 0 1 0 0,-26 4-1 0 0,23-2-51 0 0,0 0 0 0 0,0-2 0 0 0,-20 0-1 0 0,-5-2 510 0 0,-63 7 0 0 0,60-2-297 0 0,-52-2 0 0 0,83-4-131 0 0,0 0 0 0 0,0-1 1 0 0,0-1-1 0 0,-16-6 0 0 0,15 5 46 0 0,0 1-1 0 0,-1 0 0 0 0,-19-3 1 0 0,-40 4-154 0 0,47 2-63 0 0,1 0-1 0 0,-43-9 1 0 0,26 0 282 0 0,-1 1-1 0 0,0 3 0 0 0,-51-2 1 0 0,45 9-400 0 0,-72 9 1 0 0,93-6-96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32.968"/>
    </inkml:context>
    <inkml:brush xml:id="br0">
      <inkml:brushProperty name="width" value="0.1" units="cm"/>
      <inkml:brushProperty name="height" value="0.1" units="cm"/>
      <inkml:brushProperty name="color" value="#F4F91B"/>
    </inkml:brush>
  </inkml:definitions>
  <inkml:trace contextRef="#ctx0" brushRef="#br0">6 8 1207 0 0,'0'-6'0'0'0,"-2"4"72"0"0,2 4-72 0 0,-2-2 0 0 0,0 2 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1T23:43:33.378"/>
    </inkml:context>
    <inkml:brush xml:id="br0">
      <inkml:brushProperty name="width" value="0.1" units="cm"/>
      <inkml:brushProperty name="height" value="0.1" units="cm"/>
      <inkml:brushProperty name="color" value="#F4F91B"/>
    </inkml:brush>
  </inkml:definitions>
  <inkml:trace contextRef="#ctx0" brushRef="#br0">1265 2 455 0 0,'-70'-1'1500'0'0,"-37"0"3748"0"0,36 9-5241 0 0,-31 11 216 0 0,-68 11 18 0 0,127-24 444 0 0,-87-2 1 0 0,-98-23 1100 0 0,99 5-1370 0 0,84 12-542 0 0,0 2 0 0 0,-50 7 0 0 0,65-5-184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21055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92620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169204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522831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14565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173234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34946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54182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65942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81642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57529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90286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109586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73166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1/31/2024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1/31/2024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88.xml"/><Relationship Id="rId13" Type="http://schemas.openxmlformats.org/officeDocument/2006/relationships/image" Target="../media/image294.png"/><Relationship Id="rId18" Type="http://schemas.openxmlformats.org/officeDocument/2006/relationships/customXml" Target="../ink/ink293.xml"/><Relationship Id="rId3" Type="http://schemas.openxmlformats.org/officeDocument/2006/relationships/image" Target="../media/image3.png"/><Relationship Id="rId21" Type="http://schemas.openxmlformats.org/officeDocument/2006/relationships/image" Target="../media/image298.png"/><Relationship Id="rId7" Type="http://schemas.openxmlformats.org/officeDocument/2006/relationships/image" Target="../media/image291.png"/><Relationship Id="rId12" Type="http://schemas.openxmlformats.org/officeDocument/2006/relationships/customXml" Target="../ink/ink290.xml"/><Relationship Id="rId17" Type="http://schemas.openxmlformats.org/officeDocument/2006/relationships/image" Target="../media/image296.png"/><Relationship Id="rId25" Type="http://schemas.openxmlformats.org/officeDocument/2006/relationships/image" Target="../media/image300.png"/><Relationship Id="rId2" Type="http://schemas.openxmlformats.org/officeDocument/2006/relationships/notesSlide" Target="../notesSlides/notesSlide10.xml"/><Relationship Id="rId16" Type="http://schemas.openxmlformats.org/officeDocument/2006/relationships/customXml" Target="../ink/ink292.xml"/><Relationship Id="rId20" Type="http://schemas.openxmlformats.org/officeDocument/2006/relationships/customXml" Target="../ink/ink294.xml"/><Relationship Id="rId1" Type="http://schemas.openxmlformats.org/officeDocument/2006/relationships/slideLayout" Target="../slideLayouts/slideLayout1.xml"/><Relationship Id="rId6" Type="http://schemas.openxmlformats.org/officeDocument/2006/relationships/customXml" Target="../ink/ink287.xml"/><Relationship Id="rId11" Type="http://schemas.openxmlformats.org/officeDocument/2006/relationships/image" Target="../media/image293.png"/><Relationship Id="rId24" Type="http://schemas.openxmlformats.org/officeDocument/2006/relationships/customXml" Target="../ink/ink296.xml"/><Relationship Id="rId5" Type="http://schemas.openxmlformats.org/officeDocument/2006/relationships/image" Target="../media/image290.png"/><Relationship Id="rId15" Type="http://schemas.openxmlformats.org/officeDocument/2006/relationships/image" Target="../media/image295.png"/><Relationship Id="rId23" Type="http://schemas.openxmlformats.org/officeDocument/2006/relationships/image" Target="../media/image299.png"/><Relationship Id="rId10" Type="http://schemas.openxmlformats.org/officeDocument/2006/relationships/customXml" Target="../ink/ink289.xml"/><Relationship Id="rId19" Type="http://schemas.openxmlformats.org/officeDocument/2006/relationships/image" Target="../media/image297.png"/><Relationship Id="rId4" Type="http://schemas.openxmlformats.org/officeDocument/2006/relationships/customXml" Target="../ink/ink286.xml"/><Relationship Id="rId9" Type="http://schemas.openxmlformats.org/officeDocument/2006/relationships/image" Target="../media/image292.png"/><Relationship Id="rId14" Type="http://schemas.openxmlformats.org/officeDocument/2006/relationships/customXml" Target="../ink/ink291.xml"/><Relationship Id="rId22" Type="http://schemas.openxmlformats.org/officeDocument/2006/relationships/customXml" Target="../ink/ink29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3" Type="http://schemas.openxmlformats.org/officeDocument/2006/relationships/image" Target="../media/image305.png"/><Relationship Id="rId18" Type="http://schemas.openxmlformats.org/officeDocument/2006/relationships/customXml" Target="../ink/ink304.xml"/><Relationship Id="rId26" Type="http://schemas.openxmlformats.org/officeDocument/2006/relationships/customXml" Target="../ink/ink308.xml"/><Relationship Id="rId39" Type="http://schemas.openxmlformats.org/officeDocument/2006/relationships/image" Target="../media/image318.png"/><Relationship Id="rId21" Type="http://schemas.openxmlformats.org/officeDocument/2006/relationships/image" Target="../media/image309.png"/><Relationship Id="rId34" Type="http://schemas.openxmlformats.org/officeDocument/2006/relationships/customXml" Target="../ink/ink312.xml"/><Relationship Id="rId42" Type="http://schemas.openxmlformats.org/officeDocument/2006/relationships/customXml" Target="../ink/ink316.xml"/><Relationship Id="rId47" Type="http://schemas.openxmlformats.org/officeDocument/2006/relationships/image" Target="../media/image322.png"/><Relationship Id="rId50" Type="http://schemas.openxmlformats.org/officeDocument/2006/relationships/customXml" Target="../ink/ink320.xml"/><Relationship Id="rId7" Type="http://schemas.openxmlformats.org/officeDocument/2006/relationships/image" Target="../media/image302.png"/><Relationship Id="rId2" Type="http://schemas.openxmlformats.org/officeDocument/2006/relationships/notesSlide" Target="../notesSlides/notesSlide12.xml"/><Relationship Id="rId16" Type="http://schemas.openxmlformats.org/officeDocument/2006/relationships/customXml" Target="../ink/ink303.xml"/><Relationship Id="rId29" Type="http://schemas.openxmlformats.org/officeDocument/2006/relationships/image" Target="../media/image313.png"/><Relationship Id="rId11" Type="http://schemas.openxmlformats.org/officeDocument/2006/relationships/image" Target="../media/image304.png"/><Relationship Id="rId24" Type="http://schemas.openxmlformats.org/officeDocument/2006/relationships/customXml" Target="../ink/ink307.xml"/><Relationship Id="rId32" Type="http://schemas.openxmlformats.org/officeDocument/2006/relationships/customXml" Target="../ink/ink311.xml"/><Relationship Id="rId37" Type="http://schemas.openxmlformats.org/officeDocument/2006/relationships/image" Target="../media/image317.png"/><Relationship Id="rId40" Type="http://schemas.openxmlformats.org/officeDocument/2006/relationships/customXml" Target="../ink/ink315.xml"/><Relationship Id="rId45" Type="http://schemas.openxmlformats.org/officeDocument/2006/relationships/image" Target="../media/image321.png"/><Relationship Id="rId5" Type="http://schemas.openxmlformats.org/officeDocument/2006/relationships/image" Target="../media/image301.png"/><Relationship Id="rId15" Type="http://schemas.openxmlformats.org/officeDocument/2006/relationships/image" Target="../media/image306.png"/><Relationship Id="rId23" Type="http://schemas.openxmlformats.org/officeDocument/2006/relationships/image" Target="../media/image310.png"/><Relationship Id="rId28" Type="http://schemas.openxmlformats.org/officeDocument/2006/relationships/customXml" Target="../ink/ink309.xml"/><Relationship Id="rId36" Type="http://schemas.openxmlformats.org/officeDocument/2006/relationships/customXml" Target="../ink/ink313.xml"/><Relationship Id="rId49" Type="http://schemas.openxmlformats.org/officeDocument/2006/relationships/image" Target="../media/image323.png"/><Relationship Id="rId10" Type="http://schemas.openxmlformats.org/officeDocument/2006/relationships/customXml" Target="../ink/ink300.xml"/><Relationship Id="rId19" Type="http://schemas.openxmlformats.org/officeDocument/2006/relationships/image" Target="../media/image308.png"/><Relationship Id="rId31" Type="http://schemas.openxmlformats.org/officeDocument/2006/relationships/image" Target="../media/image314.png"/><Relationship Id="rId44" Type="http://schemas.openxmlformats.org/officeDocument/2006/relationships/customXml" Target="../ink/ink317.xml"/><Relationship Id="rId4" Type="http://schemas.openxmlformats.org/officeDocument/2006/relationships/customXml" Target="../ink/ink297.xml"/><Relationship Id="rId9" Type="http://schemas.openxmlformats.org/officeDocument/2006/relationships/image" Target="../media/image303.png"/><Relationship Id="rId14" Type="http://schemas.openxmlformats.org/officeDocument/2006/relationships/customXml" Target="../ink/ink302.xml"/><Relationship Id="rId22" Type="http://schemas.openxmlformats.org/officeDocument/2006/relationships/customXml" Target="../ink/ink306.xml"/><Relationship Id="rId27" Type="http://schemas.openxmlformats.org/officeDocument/2006/relationships/image" Target="../media/image312.png"/><Relationship Id="rId30" Type="http://schemas.openxmlformats.org/officeDocument/2006/relationships/customXml" Target="../ink/ink310.xml"/><Relationship Id="rId35" Type="http://schemas.openxmlformats.org/officeDocument/2006/relationships/image" Target="../media/image316.png"/><Relationship Id="rId43" Type="http://schemas.openxmlformats.org/officeDocument/2006/relationships/image" Target="../media/image320.png"/><Relationship Id="rId48" Type="http://schemas.openxmlformats.org/officeDocument/2006/relationships/customXml" Target="../ink/ink319.xml"/><Relationship Id="rId8" Type="http://schemas.openxmlformats.org/officeDocument/2006/relationships/customXml" Target="../ink/ink299.xml"/><Relationship Id="rId51" Type="http://schemas.openxmlformats.org/officeDocument/2006/relationships/image" Target="../media/image324.png"/><Relationship Id="rId3" Type="http://schemas.openxmlformats.org/officeDocument/2006/relationships/image" Target="../media/image3.png"/><Relationship Id="rId12" Type="http://schemas.openxmlformats.org/officeDocument/2006/relationships/customXml" Target="../ink/ink301.xml"/><Relationship Id="rId17" Type="http://schemas.openxmlformats.org/officeDocument/2006/relationships/image" Target="../media/image307.png"/><Relationship Id="rId25" Type="http://schemas.openxmlformats.org/officeDocument/2006/relationships/image" Target="../media/image311.png"/><Relationship Id="rId33" Type="http://schemas.openxmlformats.org/officeDocument/2006/relationships/image" Target="../media/image315.png"/><Relationship Id="rId38" Type="http://schemas.openxmlformats.org/officeDocument/2006/relationships/customXml" Target="../ink/ink314.xml"/><Relationship Id="rId46" Type="http://schemas.openxmlformats.org/officeDocument/2006/relationships/customXml" Target="../ink/ink318.xml"/><Relationship Id="rId20" Type="http://schemas.openxmlformats.org/officeDocument/2006/relationships/customXml" Target="../ink/ink305.xml"/><Relationship Id="rId41" Type="http://schemas.openxmlformats.org/officeDocument/2006/relationships/image" Target="../media/image319.png"/><Relationship Id="rId1" Type="http://schemas.openxmlformats.org/officeDocument/2006/relationships/slideLayout" Target="../slideLayouts/slideLayout1.xml"/><Relationship Id="rId6" Type="http://schemas.openxmlformats.org/officeDocument/2006/relationships/customXml" Target="../ink/ink298.xml"/></Relationships>
</file>

<file path=ppt/slides/_rels/slide13.xml.rels><?xml version="1.0" encoding="UTF-8" standalone="yes"?>
<Relationships xmlns="http://schemas.openxmlformats.org/package/2006/relationships"><Relationship Id="rId13" Type="http://schemas.openxmlformats.org/officeDocument/2006/relationships/customXml" Target="../ink/ink325.xml"/><Relationship Id="rId18" Type="http://schemas.openxmlformats.org/officeDocument/2006/relationships/image" Target="../media/image332.png"/><Relationship Id="rId26" Type="http://schemas.openxmlformats.org/officeDocument/2006/relationships/image" Target="../media/image336.png"/><Relationship Id="rId39" Type="http://schemas.openxmlformats.org/officeDocument/2006/relationships/customXml" Target="../ink/ink338.xml"/><Relationship Id="rId21" Type="http://schemas.openxmlformats.org/officeDocument/2006/relationships/customXml" Target="../ink/ink329.xml"/><Relationship Id="rId34" Type="http://schemas.openxmlformats.org/officeDocument/2006/relationships/image" Target="../media/image340.png"/><Relationship Id="rId42" Type="http://schemas.openxmlformats.org/officeDocument/2006/relationships/image" Target="../media/image344.png"/><Relationship Id="rId7" Type="http://schemas.openxmlformats.org/officeDocument/2006/relationships/customXml" Target="../ink/ink322.xml"/><Relationship Id="rId2" Type="http://schemas.openxmlformats.org/officeDocument/2006/relationships/notesSlide" Target="../notesSlides/notesSlide13.xml"/><Relationship Id="rId16" Type="http://schemas.openxmlformats.org/officeDocument/2006/relationships/image" Target="../media/image331.png"/><Relationship Id="rId29" Type="http://schemas.openxmlformats.org/officeDocument/2006/relationships/customXml" Target="../ink/ink333.xml"/><Relationship Id="rId1" Type="http://schemas.openxmlformats.org/officeDocument/2006/relationships/slideLayout" Target="../slideLayouts/slideLayout1.xml"/><Relationship Id="rId6" Type="http://schemas.openxmlformats.org/officeDocument/2006/relationships/image" Target="../media/image326.png"/><Relationship Id="rId11" Type="http://schemas.openxmlformats.org/officeDocument/2006/relationships/customXml" Target="../ink/ink324.xml"/><Relationship Id="rId24" Type="http://schemas.openxmlformats.org/officeDocument/2006/relationships/image" Target="../media/image335.png"/><Relationship Id="rId32" Type="http://schemas.openxmlformats.org/officeDocument/2006/relationships/image" Target="../media/image339.png"/><Relationship Id="rId37" Type="http://schemas.openxmlformats.org/officeDocument/2006/relationships/customXml" Target="../ink/ink337.xml"/><Relationship Id="rId40" Type="http://schemas.openxmlformats.org/officeDocument/2006/relationships/image" Target="../media/image343.png"/><Relationship Id="rId45" Type="http://schemas.openxmlformats.org/officeDocument/2006/relationships/customXml" Target="../ink/ink341.xml"/><Relationship Id="rId5" Type="http://schemas.openxmlformats.org/officeDocument/2006/relationships/customXml" Target="../ink/ink321.xml"/><Relationship Id="rId15" Type="http://schemas.openxmlformats.org/officeDocument/2006/relationships/customXml" Target="../ink/ink326.xml"/><Relationship Id="rId23" Type="http://schemas.openxmlformats.org/officeDocument/2006/relationships/customXml" Target="../ink/ink330.xml"/><Relationship Id="rId28" Type="http://schemas.openxmlformats.org/officeDocument/2006/relationships/image" Target="../media/image337.png"/><Relationship Id="rId36" Type="http://schemas.openxmlformats.org/officeDocument/2006/relationships/image" Target="../media/image341.png"/><Relationship Id="rId10" Type="http://schemas.openxmlformats.org/officeDocument/2006/relationships/image" Target="../media/image328.png"/><Relationship Id="rId19" Type="http://schemas.openxmlformats.org/officeDocument/2006/relationships/customXml" Target="../ink/ink328.xml"/><Relationship Id="rId31" Type="http://schemas.openxmlformats.org/officeDocument/2006/relationships/customXml" Target="../ink/ink334.xml"/><Relationship Id="rId44" Type="http://schemas.openxmlformats.org/officeDocument/2006/relationships/image" Target="../media/image345.png"/><Relationship Id="rId4" Type="http://schemas.openxmlformats.org/officeDocument/2006/relationships/image" Target="../media/image325.png"/><Relationship Id="rId9" Type="http://schemas.openxmlformats.org/officeDocument/2006/relationships/customXml" Target="../ink/ink323.xml"/><Relationship Id="rId14" Type="http://schemas.openxmlformats.org/officeDocument/2006/relationships/image" Target="../media/image330.png"/><Relationship Id="rId22" Type="http://schemas.openxmlformats.org/officeDocument/2006/relationships/image" Target="../media/image334.png"/><Relationship Id="rId27" Type="http://schemas.openxmlformats.org/officeDocument/2006/relationships/customXml" Target="../ink/ink332.xml"/><Relationship Id="rId30" Type="http://schemas.openxmlformats.org/officeDocument/2006/relationships/image" Target="../media/image338.png"/><Relationship Id="rId35" Type="http://schemas.openxmlformats.org/officeDocument/2006/relationships/customXml" Target="../ink/ink336.xml"/><Relationship Id="rId43" Type="http://schemas.openxmlformats.org/officeDocument/2006/relationships/customXml" Target="../ink/ink340.xml"/><Relationship Id="rId8" Type="http://schemas.openxmlformats.org/officeDocument/2006/relationships/image" Target="../media/image327.png"/><Relationship Id="rId3" Type="http://schemas.openxmlformats.org/officeDocument/2006/relationships/image" Target="../media/image3.png"/><Relationship Id="rId12" Type="http://schemas.openxmlformats.org/officeDocument/2006/relationships/image" Target="../media/image329.png"/><Relationship Id="rId17" Type="http://schemas.openxmlformats.org/officeDocument/2006/relationships/customXml" Target="../ink/ink327.xml"/><Relationship Id="rId25" Type="http://schemas.openxmlformats.org/officeDocument/2006/relationships/customXml" Target="../ink/ink331.xml"/><Relationship Id="rId33" Type="http://schemas.openxmlformats.org/officeDocument/2006/relationships/customXml" Target="../ink/ink335.xml"/><Relationship Id="rId38" Type="http://schemas.openxmlformats.org/officeDocument/2006/relationships/image" Target="../media/image342.png"/><Relationship Id="rId46" Type="http://schemas.openxmlformats.org/officeDocument/2006/relationships/image" Target="../media/image346.png"/><Relationship Id="rId20" Type="http://schemas.openxmlformats.org/officeDocument/2006/relationships/image" Target="../media/image333.png"/><Relationship Id="rId41" Type="http://schemas.openxmlformats.org/officeDocument/2006/relationships/customXml" Target="../ink/ink339.xml"/></Relationships>
</file>

<file path=ppt/slides/_rels/slide14.xml.rels><?xml version="1.0" encoding="UTF-8" standalone="yes"?>
<Relationships xmlns="http://schemas.openxmlformats.org/package/2006/relationships"><Relationship Id="rId26" Type="http://schemas.openxmlformats.org/officeDocument/2006/relationships/customXml" Target="../ink/ink353.xml"/><Relationship Id="rId21" Type="http://schemas.openxmlformats.org/officeDocument/2006/relationships/image" Target="../media/image355.png"/><Relationship Id="rId42" Type="http://schemas.openxmlformats.org/officeDocument/2006/relationships/customXml" Target="../ink/ink361.xml"/><Relationship Id="rId47" Type="http://schemas.openxmlformats.org/officeDocument/2006/relationships/image" Target="../media/image368.png"/><Relationship Id="rId63" Type="http://schemas.openxmlformats.org/officeDocument/2006/relationships/image" Target="../media/image376.png"/><Relationship Id="rId68" Type="http://schemas.openxmlformats.org/officeDocument/2006/relationships/customXml" Target="../ink/ink374.xml"/><Relationship Id="rId2" Type="http://schemas.openxmlformats.org/officeDocument/2006/relationships/notesSlide" Target="../notesSlides/notesSlide14.xml"/><Relationship Id="rId16" Type="http://schemas.openxmlformats.org/officeDocument/2006/relationships/customXml" Target="../ink/ink348.xml"/><Relationship Id="rId29" Type="http://schemas.openxmlformats.org/officeDocument/2006/relationships/image" Target="../media/image359.png"/><Relationship Id="rId11" Type="http://schemas.openxmlformats.org/officeDocument/2006/relationships/image" Target="../media/image350.png"/><Relationship Id="rId24" Type="http://schemas.openxmlformats.org/officeDocument/2006/relationships/customXml" Target="../ink/ink352.xml"/><Relationship Id="rId32" Type="http://schemas.openxmlformats.org/officeDocument/2006/relationships/customXml" Target="../ink/ink356.xml"/><Relationship Id="rId37" Type="http://schemas.openxmlformats.org/officeDocument/2006/relationships/image" Target="../media/image363.png"/><Relationship Id="rId40" Type="http://schemas.openxmlformats.org/officeDocument/2006/relationships/customXml" Target="../ink/ink360.xml"/><Relationship Id="rId45" Type="http://schemas.openxmlformats.org/officeDocument/2006/relationships/image" Target="../media/image367.png"/><Relationship Id="rId53" Type="http://schemas.openxmlformats.org/officeDocument/2006/relationships/image" Target="../media/image371.png"/><Relationship Id="rId58" Type="http://schemas.openxmlformats.org/officeDocument/2006/relationships/customXml" Target="../ink/ink369.xml"/><Relationship Id="rId66" Type="http://schemas.openxmlformats.org/officeDocument/2006/relationships/customXml" Target="../ink/ink373.xml"/><Relationship Id="rId74" Type="http://schemas.openxmlformats.org/officeDocument/2006/relationships/customXml" Target="../ink/ink377.xml"/><Relationship Id="rId5" Type="http://schemas.openxmlformats.org/officeDocument/2006/relationships/image" Target="../media/image347.png"/><Relationship Id="rId61" Type="http://schemas.openxmlformats.org/officeDocument/2006/relationships/image" Target="../media/image375.png"/><Relationship Id="rId19" Type="http://schemas.openxmlformats.org/officeDocument/2006/relationships/image" Target="../media/image354.png"/><Relationship Id="rId14" Type="http://schemas.openxmlformats.org/officeDocument/2006/relationships/customXml" Target="../ink/ink347.xml"/><Relationship Id="rId22" Type="http://schemas.openxmlformats.org/officeDocument/2006/relationships/customXml" Target="../ink/ink351.xml"/><Relationship Id="rId27" Type="http://schemas.openxmlformats.org/officeDocument/2006/relationships/image" Target="../media/image358.png"/><Relationship Id="rId30" Type="http://schemas.openxmlformats.org/officeDocument/2006/relationships/customXml" Target="../ink/ink355.xml"/><Relationship Id="rId35" Type="http://schemas.openxmlformats.org/officeDocument/2006/relationships/image" Target="../media/image362.png"/><Relationship Id="rId43" Type="http://schemas.openxmlformats.org/officeDocument/2006/relationships/image" Target="../media/image366.png"/><Relationship Id="rId48" Type="http://schemas.openxmlformats.org/officeDocument/2006/relationships/customXml" Target="../ink/ink364.xml"/><Relationship Id="rId56" Type="http://schemas.openxmlformats.org/officeDocument/2006/relationships/customXml" Target="../ink/ink368.xml"/><Relationship Id="rId64" Type="http://schemas.openxmlformats.org/officeDocument/2006/relationships/customXml" Target="../ink/ink372.xml"/><Relationship Id="rId69" Type="http://schemas.openxmlformats.org/officeDocument/2006/relationships/image" Target="../media/image379.png"/><Relationship Id="rId8" Type="http://schemas.openxmlformats.org/officeDocument/2006/relationships/customXml" Target="../ink/ink344.xml"/><Relationship Id="rId51" Type="http://schemas.openxmlformats.org/officeDocument/2006/relationships/image" Target="../media/image370.png"/><Relationship Id="rId72" Type="http://schemas.openxmlformats.org/officeDocument/2006/relationships/customXml" Target="../ink/ink376.xml"/><Relationship Id="rId3" Type="http://schemas.openxmlformats.org/officeDocument/2006/relationships/image" Target="../media/image3.png"/><Relationship Id="rId12" Type="http://schemas.openxmlformats.org/officeDocument/2006/relationships/customXml" Target="../ink/ink346.xml"/><Relationship Id="rId17" Type="http://schemas.openxmlformats.org/officeDocument/2006/relationships/image" Target="../media/image353.png"/><Relationship Id="rId25" Type="http://schemas.openxmlformats.org/officeDocument/2006/relationships/image" Target="../media/image357.png"/><Relationship Id="rId33" Type="http://schemas.openxmlformats.org/officeDocument/2006/relationships/image" Target="../media/image361.png"/><Relationship Id="rId38" Type="http://schemas.openxmlformats.org/officeDocument/2006/relationships/customXml" Target="../ink/ink359.xml"/><Relationship Id="rId46" Type="http://schemas.openxmlformats.org/officeDocument/2006/relationships/customXml" Target="../ink/ink363.xml"/><Relationship Id="rId59" Type="http://schemas.openxmlformats.org/officeDocument/2006/relationships/image" Target="../media/image374.png"/><Relationship Id="rId67" Type="http://schemas.openxmlformats.org/officeDocument/2006/relationships/image" Target="../media/image378.png"/><Relationship Id="rId20" Type="http://schemas.openxmlformats.org/officeDocument/2006/relationships/customXml" Target="../ink/ink350.xml"/><Relationship Id="rId41" Type="http://schemas.openxmlformats.org/officeDocument/2006/relationships/image" Target="../media/image365.png"/><Relationship Id="rId54" Type="http://schemas.openxmlformats.org/officeDocument/2006/relationships/customXml" Target="../ink/ink367.xml"/><Relationship Id="rId62" Type="http://schemas.openxmlformats.org/officeDocument/2006/relationships/customXml" Target="../ink/ink371.xml"/><Relationship Id="rId70" Type="http://schemas.openxmlformats.org/officeDocument/2006/relationships/customXml" Target="../ink/ink375.xml"/><Relationship Id="rId75" Type="http://schemas.openxmlformats.org/officeDocument/2006/relationships/image" Target="../media/image382.png"/><Relationship Id="rId1" Type="http://schemas.openxmlformats.org/officeDocument/2006/relationships/slideLayout" Target="../slideLayouts/slideLayout1.xml"/><Relationship Id="rId6" Type="http://schemas.openxmlformats.org/officeDocument/2006/relationships/customXml" Target="../ink/ink343.xml"/><Relationship Id="rId15" Type="http://schemas.openxmlformats.org/officeDocument/2006/relationships/image" Target="../media/image352.png"/><Relationship Id="rId23" Type="http://schemas.openxmlformats.org/officeDocument/2006/relationships/image" Target="../media/image356.png"/><Relationship Id="rId28" Type="http://schemas.openxmlformats.org/officeDocument/2006/relationships/customXml" Target="../ink/ink354.xml"/><Relationship Id="rId36" Type="http://schemas.openxmlformats.org/officeDocument/2006/relationships/customXml" Target="../ink/ink358.xml"/><Relationship Id="rId49" Type="http://schemas.openxmlformats.org/officeDocument/2006/relationships/image" Target="../media/image369.png"/><Relationship Id="rId57" Type="http://schemas.openxmlformats.org/officeDocument/2006/relationships/image" Target="../media/image373.png"/><Relationship Id="rId10" Type="http://schemas.openxmlformats.org/officeDocument/2006/relationships/customXml" Target="../ink/ink345.xml"/><Relationship Id="rId31" Type="http://schemas.openxmlformats.org/officeDocument/2006/relationships/image" Target="../media/image360.png"/><Relationship Id="rId44" Type="http://schemas.openxmlformats.org/officeDocument/2006/relationships/customXml" Target="../ink/ink362.xml"/><Relationship Id="rId52" Type="http://schemas.openxmlformats.org/officeDocument/2006/relationships/customXml" Target="../ink/ink366.xml"/><Relationship Id="rId60" Type="http://schemas.openxmlformats.org/officeDocument/2006/relationships/customXml" Target="../ink/ink370.xml"/><Relationship Id="rId65" Type="http://schemas.openxmlformats.org/officeDocument/2006/relationships/image" Target="../media/image377.png"/><Relationship Id="rId73" Type="http://schemas.openxmlformats.org/officeDocument/2006/relationships/image" Target="../media/image381.png"/><Relationship Id="rId4" Type="http://schemas.openxmlformats.org/officeDocument/2006/relationships/customXml" Target="../ink/ink342.xml"/><Relationship Id="rId9" Type="http://schemas.openxmlformats.org/officeDocument/2006/relationships/image" Target="../media/image349.png"/><Relationship Id="rId13" Type="http://schemas.openxmlformats.org/officeDocument/2006/relationships/image" Target="../media/image351.png"/><Relationship Id="rId18" Type="http://schemas.openxmlformats.org/officeDocument/2006/relationships/customXml" Target="../ink/ink349.xml"/><Relationship Id="rId39" Type="http://schemas.openxmlformats.org/officeDocument/2006/relationships/image" Target="../media/image364.png"/><Relationship Id="rId34" Type="http://schemas.openxmlformats.org/officeDocument/2006/relationships/customXml" Target="../ink/ink357.xml"/><Relationship Id="rId50" Type="http://schemas.openxmlformats.org/officeDocument/2006/relationships/customXml" Target="../ink/ink365.xml"/><Relationship Id="rId55" Type="http://schemas.openxmlformats.org/officeDocument/2006/relationships/image" Target="../media/image372.png"/><Relationship Id="rId7" Type="http://schemas.openxmlformats.org/officeDocument/2006/relationships/image" Target="../media/image348.png"/><Relationship Id="rId71" Type="http://schemas.openxmlformats.org/officeDocument/2006/relationships/image" Target="../media/image380.png"/></Relationships>
</file>

<file path=ppt/slides/_rels/slide15.xml.rels><?xml version="1.0" encoding="UTF-8" standalone="yes"?>
<Relationships xmlns="http://schemas.openxmlformats.org/package/2006/relationships"><Relationship Id="rId13" Type="http://schemas.openxmlformats.org/officeDocument/2006/relationships/image" Target="../media/image387.png"/><Relationship Id="rId18" Type="http://schemas.openxmlformats.org/officeDocument/2006/relationships/customXml" Target="../ink/ink385.xml"/><Relationship Id="rId26" Type="http://schemas.openxmlformats.org/officeDocument/2006/relationships/customXml" Target="../ink/ink389.xml"/><Relationship Id="rId39" Type="http://schemas.openxmlformats.org/officeDocument/2006/relationships/image" Target="../media/image400.png"/><Relationship Id="rId21" Type="http://schemas.openxmlformats.org/officeDocument/2006/relationships/image" Target="../media/image391.png"/><Relationship Id="rId34" Type="http://schemas.openxmlformats.org/officeDocument/2006/relationships/customXml" Target="../ink/ink393.xml"/><Relationship Id="rId42" Type="http://schemas.openxmlformats.org/officeDocument/2006/relationships/customXml" Target="../ink/ink397.xml"/><Relationship Id="rId47" Type="http://schemas.openxmlformats.org/officeDocument/2006/relationships/image" Target="../media/image404.png"/><Relationship Id="rId50" Type="http://schemas.openxmlformats.org/officeDocument/2006/relationships/customXml" Target="../ink/ink401.xml"/><Relationship Id="rId55" Type="http://schemas.openxmlformats.org/officeDocument/2006/relationships/image" Target="../media/image408.png"/><Relationship Id="rId7" Type="http://schemas.openxmlformats.org/officeDocument/2006/relationships/image" Target="../media/image384.png"/><Relationship Id="rId2" Type="http://schemas.openxmlformats.org/officeDocument/2006/relationships/notesSlide" Target="../notesSlides/notesSlide15.xml"/><Relationship Id="rId16" Type="http://schemas.openxmlformats.org/officeDocument/2006/relationships/customXml" Target="../ink/ink384.xml"/><Relationship Id="rId29" Type="http://schemas.openxmlformats.org/officeDocument/2006/relationships/image" Target="../media/image395.png"/><Relationship Id="rId11" Type="http://schemas.openxmlformats.org/officeDocument/2006/relationships/image" Target="../media/image386.png"/><Relationship Id="rId24" Type="http://schemas.openxmlformats.org/officeDocument/2006/relationships/customXml" Target="../ink/ink388.xml"/><Relationship Id="rId32" Type="http://schemas.openxmlformats.org/officeDocument/2006/relationships/customXml" Target="../ink/ink392.xml"/><Relationship Id="rId37" Type="http://schemas.openxmlformats.org/officeDocument/2006/relationships/image" Target="../media/image399.png"/><Relationship Id="rId40" Type="http://schemas.openxmlformats.org/officeDocument/2006/relationships/customXml" Target="../ink/ink396.xml"/><Relationship Id="rId45" Type="http://schemas.openxmlformats.org/officeDocument/2006/relationships/image" Target="../media/image403.png"/><Relationship Id="rId53" Type="http://schemas.openxmlformats.org/officeDocument/2006/relationships/image" Target="../media/image407.png"/><Relationship Id="rId5" Type="http://schemas.openxmlformats.org/officeDocument/2006/relationships/image" Target="../media/image383.png"/><Relationship Id="rId10" Type="http://schemas.openxmlformats.org/officeDocument/2006/relationships/customXml" Target="../ink/ink381.xml"/><Relationship Id="rId19" Type="http://schemas.openxmlformats.org/officeDocument/2006/relationships/image" Target="../media/image390.png"/><Relationship Id="rId31" Type="http://schemas.openxmlformats.org/officeDocument/2006/relationships/image" Target="../media/image396.png"/><Relationship Id="rId44" Type="http://schemas.openxmlformats.org/officeDocument/2006/relationships/customXml" Target="../ink/ink398.xml"/><Relationship Id="rId52" Type="http://schemas.openxmlformats.org/officeDocument/2006/relationships/customXml" Target="../ink/ink402.xml"/><Relationship Id="rId4" Type="http://schemas.openxmlformats.org/officeDocument/2006/relationships/customXml" Target="../ink/ink378.xml"/><Relationship Id="rId9" Type="http://schemas.openxmlformats.org/officeDocument/2006/relationships/image" Target="../media/image385.png"/><Relationship Id="rId14" Type="http://schemas.openxmlformats.org/officeDocument/2006/relationships/customXml" Target="../ink/ink383.xml"/><Relationship Id="rId22" Type="http://schemas.openxmlformats.org/officeDocument/2006/relationships/customXml" Target="../ink/ink387.xml"/><Relationship Id="rId27" Type="http://schemas.openxmlformats.org/officeDocument/2006/relationships/image" Target="../media/image394.png"/><Relationship Id="rId30" Type="http://schemas.openxmlformats.org/officeDocument/2006/relationships/customXml" Target="../ink/ink391.xml"/><Relationship Id="rId35" Type="http://schemas.openxmlformats.org/officeDocument/2006/relationships/image" Target="../media/image398.png"/><Relationship Id="rId43" Type="http://schemas.openxmlformats.org/officeDocument/2006/relationships/image" Target="../media/image402.png"/><Relationship Id="rId48" Type="http://schemas.openxmlformats.org/officeDocument/2006/relationships/customXml" Target="../ink/ink400.xml"/><Relationship Id="rId8" Type="http://schemas.openxmlformats.org/officeDocument/2006/relationships/customXml" Target="../ink/ink380.xml"/><Relationship Id="rId51" Type="http://schemas.openxmlformats.org/officeDocument/2006/relationships/image" Target="../media/image406.png"/><Relationship Id="rId3" Type="http://schemas.openxmlformats.org/officeDocument/2006/relationships/image" Target="../media/image3.png"/><Relationship Id="rId12" Type="http://schemas.openxmlformats.org/officeDocument/2006/relationships/customXml" Target="../ink/ink382.xml"/><Relationship Id="rId17" Type="http://schemas.openxmlformats.org/officeDocument/2006/relationships/image" Target="../media/image389.png"/><Relationship Id="rId25" Type="http://schemas.openxmlformats.org/officeDocument/2006/relationships/image" Target="../media/image393.png"/><Relationship Id="rId33" Type="http://schemas.openxmlformats.org/officeDocument/2006/relationships/image" Target="../media/image397.png"/><Relationship Id="rId38" Type="http://schemas.openxmlformats.org/officeDocument/2006/relationships/customXml" Target="../ink/ink395.xml"/><Relationship Id="rId46" Type="http://schemas.openxmlformats.org/officeDocument/2006/relationships/customXml" Target="../ink/ink399.xml"/><Relationship Id="rId20" Type="http://schemas.openxmlformats.org/officeDocument/2006/relationships/customXml" Target="../ink/ink386.xml"/><Relationship Id="rId41" Type="http://schemas.openxmlformats.org/officeDocument/2006/relationships/image" Target="../media/image401.png"/><Relationship Id="rId54" Type="http://schemas.openxmlformats.org/officeDocument/2006/relationships/customXml" Target="../ink/ink403.xml"/><Relationship Id="rId1" Type="http://schemas.openxmlformats.org/officeDocument/2006/relationships/slideLayout" Target="../slideLayouts/slideLayout1.xml"/><Relationship Id="rId6" Type="http://schemas.openxmlformats.org/officeDocument/2006/relationships/customXml" Target="../ink/ink379.xml"/><Relationship Id="rId15" Type="http://schemas.openxmlformats.org/officeDocument/2006/relationships/image" Target="../media/image388.png"/><Relationship Id="rId23" Type="http://schemas.openxmlformats.org/officeDocument/2006/relationships/image" Target="../media/image392.png"/><Relationship Id="rId28" Type="http://schemas.openxmlformats.org/officeDocument/2006/relationships/customXml" Target="../ink/ink390.xml"/><Relationship Id="rId36" Type="http://schemas.openxmlformats.org/officeDocument/2006/relationships/customXml" Target="../ink/ink394.xml"/><Relationship Id="rId49" Type="http://schemas.openxmlformats.org/officeDocument/2006/relationships/image" Target="../media/image405.png"/></Relationships>
</file>

<file path=ppt/slides/_rels/slide16.xml.rels><?xml version="1.0" encoding="UTF-8" standalone="yes"?>
<Relationships xmlns="http://schemas.openxmlformats.org/package/2006/relationships"><Relationship Id="rId8" Type="http://schemas.openxmlformats.org/officeDocument/2006/relationships/customXml" Target="../ink/ink406.xml"/><Relationship Id="rId13" Type="http://schemas.openxmlformats.org/officeDocument/2006/relationships/image" Target="../media/image413.png"/><Relationship Id="rId18" Type="http://schemas.openxmlformats.org/officeDocument/2006/relationships/customXml" Target="../ink/ink411.xml"/><Relationship Id="rId3" Type="http://schemas.openxmlformats.org/officeDocument/2006/relationships/image" Target="../media/image3.png"/><Relationship Id="rId21" Type="http://schemas.openxmlformats.org/officeDocument/2006/relationships/image" Target="../media/image417.png"/><Relationship Id="rId7" Type="http://schemas.openxmlformats.org/officeDocument/2006/relationships/image" Target="../media/image410.png"/><Relationship Id="rId12" Type="http://schemas.openxmlformats.org/officeDocument/2006/relationships/customXml" Target="../ink/ink408.xml"/><Relationship Id="rId17" Type="http://schemas.openxmlformats.org/officeDocument/2006/relationships/image" Target="../media/image415.png"/><Relationship Id="rId25" Type="http://schemas.openxmlformats.org/officeDocument/2006/relationships/image" Target="../media/image419.png"/><Relationship Id="rId2" Type="http://schemas.openxmlformats.org/officeDocument/2006/relationships/notesSlide" Target="../notesSlides/notesSlide16.xml"/><Relationship Id="rId16" Type="http://schemas.openxmlformats.org/officeDocument/2006/relationships/customXml" Target="../ink/ink410.xml"/><Relationship Id="rId20" Type="http://schemas.openxmlformats.org/officeDocument/2006/relationships/customXml" Target="../ink/ink412.xml"/><Relationship Id="rId1" Type="http://schemas.openxmlformats.org/officeDocument/2006/relationships/slideLayout" Target="../slideLayouts/slideLayout1.xml"/><Relationship Id="rId6" Type="http://schemas.openxmlformats.org/officeDocument/2006/relationships/customXml" Target="../ink/ink405.xml"/><Relationship Id="rId11" Type="http://schemas.openxmlformats.org/officeDocument/2006/relationships/image" Target="../media/image412.png"/><Relationship Id="rId24" Type="http://schemas.openxmlformats.org/officeDocument/2006/relationships/customXml" Target="../ink/ink414.xml"/><Relationship Id="rId5" Type="http://schemas.openxmlformats.org/officeDocument/2006/relationships/image" Target="../media/image409.png"/><Relationship Id="rId15" Type="http://schemas.openxmlformats.org/officeDocument/2006/relationships/image" Target="../media/image414.png"/><Relationship Id="rId23" Type="http://schemas.openxmlformats.org/officeDocument/2006/relationships/image" Target="../media/image418.png"/><Relationship Id="rId10" Type="http://schemas.openxmlformats.org/officeDocument/2006/relationships/customXml" Target="../ink/ink407.xml"/><Relationship Id="rId19" Type="http://schemas.openxmlformats.org/officeDocument/2006/relationships/image" Target="../media/image416.png"/><Relationship Id="rId4" Type="http://schemas.openxmlformats.org/officeDocument/2006/relationships/customXml" Target="../ink/ink404.xml"/><Relationship Id="rId9" Type="http://schemas.openxmlformats.org/officeDocument/2006/relationships/image" Target="../media/image411.png"/><Relationship Id="rId14" Type="http://schemas.openxmlformats.org/officeDocument/2006/relationships/customXml" Target="../ink/ink409.xml"/><Relationship Id="rId22" Type="http://schemas.openxmlformats.org/officeDocument/2006/relationships/customXml" Target="../ink/ink413.xml"/></Relationships>
</file>

<file path=ppt/slides/_rels/slide17.xml.rels><?xml version="1.0" encoding="UTF-8" standalone="yes"?>
<Relationships xmlns="http://schemas.openxmlformats.org/package/2006/relationships"><Relationship Id="rId13" Type="http://schemas.openxmlformats.org/officeDocument/2006/relationships/image" Target="../media/image424.png"/><Relationship Id="rId18" Type="http://schemas.openxmlformats.org/officeDocument/2006/relationships/customXml" Target="../ink/ink422.xml"/><Relationship Id="rId26" Type="http://schemas.openxmlformats.org/officeDocument/2006/relationships/customXml" Target="../ink/ink426.xml"/><Relationship Id="rId21" Type="http://schemas.openxmlformats.org/officeDocument/2006/relationships/image" Target="../media/image428.png"/><Relationship Id="rId34" Type="http://schemas.openxmlformats.org/officeDocument/2006/relationships/customXml" Target="../ink/ink430.xml"/><Relationship Id="rId7" Type="http://schemas.openxmlformats.org/officeDocument/2006/relationships/image" Target="../media/image421.png"/><Relationship Id="rId12" Type="http://schemas.openxmlformats.org/officeDocument/2006/relationships/customXml" Target="../ink/ink419.xml"/><Relationship Id="rId17" Type="http://schemas.openxmlformats.org/officeDocument/2006/relationships/image" Target="../media/image426.png"/><Relationship Id="rId25" Type="http://schemas.openxmlformats.org/officeDocument/2006/relationships/image" Target="../media/image430.png"/><Relationship Id="rId33" Type="http://schemas.openxmlformats.org/officeDocument/2006/relationships/image" Target="../media/image434.png"/><Relationship Id="rId2" Type="http://schemas.openxmlformats.org/officeDocument/2006/relationships/notesSlide" Target="../notesSlides/notesSlide17.xml"/><Relationship Id="rId16" Type="http://schemas.openxmlformats.org/officeDocument/2006/relationships/customXml" Target="../ink/ink421.xml"/><Relationship Id="rId20" Type="http://schemas.openxmlformats.org/officeDocument/2006/relationships/customXml" Target="../ink/ink423.xml"/><Relationship Id="rId29" Type="http://schemas.openxmlformats.org/officeDocument/2006/relationships/image" Target="../media/image432.png"/><Relationship Id="rId1" Type="http://schemas.openxmlformats.org/officeDocument/2006/relationships/slideLayout" Target="../slideLayouts/slideLayout1.xml"/><Relationship Id="rId6" Type="http://schemas.openxmlformats.org/officeDocument/2006/relationships/customXml" Target="../ink/ink416.xml"/><Relationship Id="rId11" Type="http://schemas.openxmlformats.org/officeDocument/2006/relationships/image" Target="../media/image423.png"/><Relationship Id="rId24" Type="http://schemas.openxmlformats.org/officeDocument/2006/relationships/customXml" Target="../ink/ink425.xml"/><Relationship Id="rId32" Type="http://schemas.openxmlformats.org/officeDocument/2006/relationships/customXml" Target="../ink/ink429.xml"/><Relationship Id="rId37" Type="http://schemas.openxmlformats.org/officeDocument/2006/relationships/image" Target="../media/image436.png"/><Relationship Id="rId5" Type="http://schemas.openxmlformats.org/officeDocument/2006/relationships/image" Target="../media/image420.png"/><Relationship Id="rId15" Type="http://schemas.openxmlformats.org/officeDocument/2006/relationships/image" Target="../media/image425.png"/><Relationship Id="rId23" Type="http://schemas.openxmlformats.org/officeDocument/2006/relationships/image" Target="../media/image429.png"/><Relationship Id="rId28" Type="http://schemas.openxmlformats.org/officeDocument/2006/relationships/customXml" Target="../ink/ink427.xml"/><Relationship Id="rId36" Type="http://schemas.openxmlformats.org/officeDocument/2006/relationships/customXml" Target="../ink/ink431.xml"/><Relationship Id="rId10" Type="http://schemas.openxmlformats.org/officeDocument/2006/relationships/customXml" Target="../ink/ink418.xml"/><Relationship Id="rId19" Type="http://schemas.openxmlformats.org/officeDocument/2006/relationships/image" Target="../media/image427.png"/><Relationship Id="rId31" Type="http://schemas.openxmlformats.org/officeDocument/2006/relationships/image" Target="../media/image433.png"/><Relationship Id="rId4" Type="http://schemas.openxmlformats.org/officeDocument/2006/relationships/customXml" Target="../ink/ink415.xml"/><Relationship Id="rId9" Type="http://schemas.openxmlformats.org/officeDocument/2006/relationships/image" Target="../media/image422.png"/><Relationship Id="rId14" Type="http://schemas.openxmlformats.org/officeDocument/2006/relationships/customXml" Target="../ink/ink420.xml"/><Relationship Id="rId22" Type="http://schemas.openxmlformats.org/officeDocument/2006/relationships/customXml" Target="../ink/ink424.xml"/><Relationship Id="rId27" Type="http://schemas.openxmlformats.org/officeDocument/2006/relationships/image" Target="../media/image431.png"/><Relationship Id="rId30" Type="http://schemas.openxmlformats.org/officeDocument/2006/relationships/customXml" Target="../ink/ink428.xml"/><Relationship Id="rId35" Type="http://schemas.openxmlformats.org/officeDocument/2006/relationships/image" Target="../media/image435.png"/><Relationship Id="rId8" Type="http://schemas.openxmlformats.org/officeDocument/2006/relationships/customXml" Target="../ink/ink4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39.png"/><Relationship Id="rId13" Type="http://schemas.openxmlformats.org/officeDocument/2006/relationships/customXml" Target="../ink/ink436.xml"/><Relationship Id="rId18" Type="http://schemas.openxmlformats.org/officeDocument/2006/relationships/image" Target="../media/image444.png"/><Relationship Id="rId3" Type="http://schemas.openxmlformats.org/officeDocument/2006/relationships/image" Target="../media/image3.png"/><Relationship Id="rId7" Type="http://schemas.openxmlformats.org/officeDocument/2006/relationships/customXml" Target="../ink/ink433.xml"/><Relationship Id="rId12" Type="http://schemas.openxmlformats.org/officeDocument/2006/relationships/image" Target="../media/image441.png"/><Relationship Id="rId17" Type="http://schemas.openxmlformats.org/officeDocument/2006/relationships/customXml" Target="../ink/ink438.xml"/><Relationship Id="rId2" Type="http://schemas.openxmlformats.org/officeDocument/2006/relationships/notesSlide" Target="../notesSlides/notesSlide18.xml"/><Relationship Id="rId16" Type="http://schemas.openxmlformats.org/officeDocument/2006/relationships/image" Target="../media/image443.png"/><Relationship Id="rId1" Type="http://schemas.openxmlformats.org/officeDocument/2006/relationships/slideLayout" Target="../slideLayouts/slideLayout1.xml"/><Relationship Id="rId6" Type="http://schemas.openxmlformats.org/officeDocument/2006/relationships/image" Target="../media/image438.png"/><Relationship Id="rId11" Type="http://schemas.openxmlformats.org/officeDocument/2006/relationships/customXml" Target="../ink/ink435.xml"/><Relationship Id="rId5" Type="http://schemas.openxmlformats.org/officeDocument/2006/relationships/customXml" Target="../ink/ink432.xml"/><Relationship Id="rId15" Type="http://schemas.openxmlformats.org/officeDocument/2006/relationships/customXml" Target="../ink/ink437.xml"/><Relationship Id="rId10" Type="http://schemas.openxmlformats.org/officeDocument/2006/relationships/image" Target="../media/image440.png"/><Relationship Id="rId4" Type="http://schemas.openxmlformats.org/officeDocument/2006/relationships/image" Target="../media/image437.png"/><Relationship Id="rId9" Type="http://schemas.openxmlformats.org/officeDocument/2006/relationships/customXml" Target="../ink/ink434.xml"/><Relationship Id="rId14" Type="http://schemas.openxmlformats.org/officeDocument/2006/relationships/image" Target="../media/image442.png"/></Relationships>
</file>

<file path=ppt/slides/_rels/slide19.xml.rels><?xml version="1.0" encoding="UTF-8" standalone="yes"?>
<Relationships xmlns="http://schemas.openxmlformats.org/package/2006/relationships"><Relationship Id="rId8" Type="http://schemas.openxmlformats.org/officeDocument/2006/relationships/customXml" Target="../ink/ink441.xml"/><Relationship Id="rId13" Type="http://schemas.openxmlformats.org/officeDocument/2006/relationships/image" Target="../media/image449.png"/><Relationship Id="rId18" Type="http://schemas.openxmlformats.org/officeDocument/2006/relationships/customXml" Target="../ink/ink446.xml"/><Relationship Id="rId3" Type="http://schemas.openxmlformats.org/officeDocument/2006/relationships/image" Target="../media/image3.png"/><Relationship Id="rId7" Type="http://schemas.openxmlformats.org/officeDocument/2006/relationships/image" Target="../media/image446.png"/><Relationship Id="rId12" Type="http://schemas.openxmlformats.org/officeDocument/2006/relationships/customXml" Target="../ink/ink443.xml"/><Relationship Id="rId17" Type="http://schemas.openxmlformats.org/officeDocument/2006/relationships/image" Target="../media/image451.png"/><Relationship Id="rId2" Type="http://schemas.openxmlformats.org/officeDocument/2006/relationships/notesSlide" Target="../notesSlides/notesSlide19.xml"/><Relationship Id="rId16" Type="http://schemas.openxmlformats.org/officeDocument/2006/relationships/customXml" Target="../ink/ink445.xml"/><Relationship Id="rId1" Type="http://schemas.openxmlformats.org/officeDocument/2006/relationships/slideLayout" Target="../slideLayouts/slideLayout1.xml"/><Relationship Id="rId6" Type="http://schemas.openxmlformats.org/officeDocument/2006/relationships/customXml" Target="../ink/ink440.xml"/><Relationship Id="rId11" Type="http://schemas.openxmlformats.org/officeDocument/2006/relationships/image" Target="../media/image448.png"/><Relationship Id="rId5" Type="http://schemas.openxmlformats.org/officeDocument/2006/relationships/image" Target="../media/image445.png"/><Relationship Id="rId15" Type="http://schemas.openxmlformats.org/officeDocument/2006/relationships/image" Target="../media/image450.png"/><Relationship Id="rId10" Type="http://schemas.openxmlformats.org/officeDocument/2006/relationships/customXml" Target="../ink/ink442.xml"/><Relationship Id="rId19" Type="http://schemas.openxmlformats.org/officeDocument/2006/relationships/image" Target="../media/image452.png"/><Relationship Id="rId4" Type="http://schemas.openxmlformats.org/officeDocument/2006/relationships/customXml" Target="../ink/ink439.xml"/><Relationship Id="rId9" Type="http://schemas.openxmlformats.org/officeDocument/2006/relationships/image" Target="../media/image447.png"/><Relationship Id="rId14" Type="http://schemas.openxmlformats.org/officeDocument/2006/relationships/customXml" Target="../ink/ink44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3" Type="http://schemas.openxmlformats.org/officeDocument/2006/relationships/customXml" Target="../ink/ink451.xml"/><Relationship Id="rId18" Type="http://schemas.openxmlformats.org/officeDocument/2006/relationships/image" Target="../media/image460.png"/><Relationship Id="rId26" Type="http://schemas.openxmlformats.org/officeDocument/2006/relationships/image" Target="../media/image464.png"/><Relationship Id="rId3" Type="http://schemas.openxmlformats.org/officeDocument/2006/relationships/image" Target="../media/image3.png"/><Relationship Id="rId21" Type="http://schemas.openxmlformats.org/officeDocument/2006/relationships/customXml" Target="../ink/ink455.xml"/><Relationship Id="rId34" Type="http://schemas.openxmlformats.org/officeDocument/2006/relationships/image" Target="../media/image468.png"/><Relationship Id="rId7" Type="http://schemas.openxmlformats.org/officeDocument/2006/relationships/customXml" Target="../ink/ink448.xml"/><Relationship Id="rId12" Type="http://schemas.openxmlformats.org/officeDocument/2006/relationships/image" Target="../media/image457.png"/><Relationship Id="rId17" Type="http://schemas.openxmlformats.org/officeDocument/2006/relationships/customXml" Target="../ink/ink453.xml"/><Relationship Id="rId25" Type="http://schemas.openxmlformats.org/officeDocument/2006/relationships/customXml" Target="../ink/ink457.xml"/><Relationship Id="rId33" Type="http://schemas.openxmlformats.org/officeDocument/2006/relationships/customXml" Target="../ink/ink461.xml"/><Relationship Id="rId2" Type="http://schemas.openxmlformats.org/officeDocument/2006/relationships/notesSlide" Target="../notesSlides/notesSlide20.xml"/><Relationship Id="rId16" Type="http://schemas.openxmlformats.org/officeDocument/2006/relationships/image" Target="../media/image459.png"/><Relationship Id="rId20" Type="http://schemas.openxmlformats.org/officeDocument/2006/relationships/image" Target="../media/image461.png"/><Relationship Id="rId29" Type="http://schemas.openxmlformats.org/officeDocument/2006/relationships/customXml" Target="../ink/ink459.xml"/><Relationship Id="rId1" Type="http://schemas.openxmlformats.org/officeDocument/2006/relationships/slideLayout" Target="../slideLayouts/slideLayout1.xml"/><Relationship Id="rId6" Type="http://schemas.openxmlformats.org/officeDocument/2006/relationships/image" Target="../media/image454.png"/><Relationship Id="rId11" Type="http://schemas.openxmlformats.org/officeDocument/2006/relationships/customXml" Target="../ink/ink450.xml"/><Relationship Id="rId24" Type="http://schemas.openxmlformats.org/officeDocument/2006/relationships/image" Target="../media/image463.png"/><Relationship Id="rId32" Type="http://schemas.openxmlformats.org/officeDocument/2006/relationships/image" Target="../media/image467.png"/><Relationship Id="rId5" Type="http://schemas.openxmlformats.org/officeDocument/2006/relationships/customXml" Target="../ink/ink447.xml"/><Relationship Id="rId15" Type="http://schemas.openxmlformats.org/officeDocument/2006/relationships/customXml" Target="../ink/ink452.xml"/><Relationship Id="rId23" Type="http://schemas.openxmlformats.org/officeDocument/2006/relationships/customXml" Target="../ink/ink456.xml"/><Relationship Id="rId28" Type="http://schemas.openxmlformats.org/officeDocument/2006/relationships/image" Target="../media/image465.png"/><Relationship Id="rId10" Type="http://schemas.openxmlformats.org/officeDocument/2006/relationships/image" Target="../media/image456.png"/><Relationship Id="rId19" Type="http://schemas.openxmlformats.org/officeDocument/2006/relationships/customXml" Target="../ink/ink454.xml"/><Relationship Id="rId31" Type="http://schemas.openxmlformats.org/officeDocument/2006/relationships/customXml" Target="../ink/ink460.xml"/><Relationship Id="rId4" Type="http://schemas.openxmlformats.org/officeDocument/2006/relationships/image" Target="../media/image453.png"/><Relationship Id="rId9" Type="http://schemas.openxmlformats.org/officeDocument/2006/relationships/customXml" Target="../ink/ink449.xml"/><Relationship Id="rId14" Type="http://schemas.openxmlformats.org/officeDocument/2006/relationships/image" Target="../media/image458.png"/><Relationship Id="rId22" Type="http://schemas.openxmlformats.org/officeDocument/2006/relationships/image" Target="../media/image462.png"/><Relationship Id="rId27" Type="http://schemas.openxmlformats.org/officeDocument/2006/relationships/customXml" Target="../ink/ink458.xml"/><Relationship Id="rId30" Type="http://schemas.openxmlformats.org/officeDocument/2006/relationships/image" Target="../media/image466.png"/><Relationship Id="rId8" Type="http://schemas.openxmlformats.org/officeDocument/2006/relationships/image" Target="../media/image45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2.png"/><Relationship Id="rId21" Type="http://schemas.openxmlformats.org/officeDocument/2006/relationships/image" Target="../media/image14.png"/><Relationship Id="rId42" Type="http://schemas.openxmlformats.org/officeDocument/2006/relationships/customXml" Target="../ink/ink20.xml"/><Relationship Id="rId63" Type="http://schemas.openxmlformats.org/officeDocument/2006/relationships/image" Target="../media/image35.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3.png"/><Relationship Id="rId170" Type="http://schemas.openxmlformats.org/officeDocument/2006/relationships/customXml" Target="../ink/ink84.xml"/><Relationship Id="rId191" Type="http://schemas.openxmlformats.org/officeDocument/2006/relationships/image" Target="../media/image99.png"/><Relationship Id="rId205" Type="http://schemas.openxmlformats.org/officeDocument/2006/relationships/image" Target="../media/image106.png"/><Relationship Id="rId107" Type="http://schemas.openxmlformats.org/officeDocument/2006/relationships/image" Target="../media/image57.png"/><Relationship Id="rId11" Type="http://schemas.openxmlformats.org/officeDocument/2006/relationships/image" Target="../media/image9.png"/><Relationship Id="rId32" Type="http://schemas.openxmlformats.org/officeDocument/2006/relationships/customXml" Target="../ink/ink15.xml"/><Relationship Id="rId53" Type="http://schemas.openxmlformats.org/officeDocument/2006/relationships/image" Target="../media/image30.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8.png"/><Relationship Id="rId5" Type="http://schemas.openxmlformats.org/officeDocument/2006/relationships/image" Target="../media/image6.png"/><Relationship Id="rId95" Type="http://schemas.openxmlformats.org/officeDocument/2006/relationships/image" Target="../media/image51.png"/><Relationship Id="rId160" Type="http://schemas.openxmlformats.org/officeDocument/2006/relationships/customXml" Target="../ink/ink79.xml"/><Relationship Id="rId181" Type="http://schemas.openxmlformats.org/officeDocument/2006/relationships/image" Target="../media/image94.png"/><Relationship Id="rId216" Type="http://schemas.openxmlformats.org/officeDocument/2006/relationships/customXml" Target="../ink/ink107.xml"/><Relationship Id="rId22" Type="http://schemas.openxmlformats.org/officeDocument/2006/relationships/customXml" Target="../ink/ink10.xml"/><Relationship Id="rId43" Type="http://schemas.openxmlformats.org/officeDocument/2006/relationships/image" Target="../media/image25.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3.png"/><Relationship Id="rId85" Type="http://schemas.openxmlformats.org/officeDocument/2006/relationships/image" Target="../media/image46.png"/><Relationship Id="rId150" Type="http://schemas.openxmlformats.org/officeDocument/2006/relationships/customXml" Target="../ink/ink74.xml"/><Relationship Id="rId171" Type="http://schemas.openxmlformats.org/officeDocument/2006/relationships/image" Target="../media/image89.png"/><Relationship Id="rId192" Type="http://schemas.openxmlformats.org/officeDocument/2006/relationships/customXml" Target="../ink/ink95.xml"/><Relationship Id="rId206" Type="http://schemas.openxmlformats.org/officeDocument/2006/relationships/customXml" Target="../ink/ink102.xml"/><Relationship Id="rId12" Type="http://schemas.openxmlformats.org/officeDocument/2006/relationships/customXml" Target="../ink/ink5.xml"/><Relationship Id="rId33" Type="http://schemas.openxmlformats.org/officeDocument/2006/relationships/image" Target="../media/image20.png"/><Relationship Id="rId108" Type="http://schemas.openxmlformats.org/officeDocument/2006/relationships/customXml" Target="../ink/ink53.xml"/><Relationship Id="rId129" Type="http://schemas.openxmlformats.org/officeDocument/2006/relationships/image" Target="../media/image68.png"/><Relationship Id="rId54" Type="http://schemas.openxmlformats.org/officeDocument/2006/relationships/customXml" Target="../ink/ink26.xml"/><Relationship Id="rId75" Type="http://schemas.openxmlformats.org/officeDocument/2006/relationships/image" Target="../media/image41.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4.png"/><Relationship Id="rId182" Type="http://schemas.openxmlformats.org/officeDocument/2006/relationships/customXml" Target="../ink/ink90.xml"/><Relationship Id="rId217" Type="http://schemas.openxmlformats.org/officeDocument/2006/relationships/image" Target="../media/image112.png"/><Relationship Id="rId6" Type="http://schemas.openxmlformats.org/officeDocument/2006/relationships/customXml" Target="../ink/ink2.xml"/><Relationship Id="rId23" Type="http://schemas.openxmlformats.org/officeDocument/2006/relationships/image" Target="../media/image15.png"/><Relationship Id="rId119" Type="http://schemas.openxmlformats.org/officeDocument/2006/relationships/image" Target="../media/image63.png"/><Relationship Id="rId44" Type="http://schemas.openxmlformats.org/officeDocument/2006/relationships/customXml" Target="../ink/ink21.xml"/><Relationship Id="rId65" Type="http://schemas.openxmlformats.org/officeDocument/2006/relationships/image" Target="../media/image36.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9.png"/><Relationship Id="rId172" Type="http://schemas.openxmlformats.org/officeDocument/2006/relationships/customXml" Target="../ink/ink85.xml"/><Relationship Id="rId193" Type="http://schemas.openxmlformats.org/officeDocument/2006/relationships/image" Target="../media/image100.png"/><Relationship Id="rId207" Type="http://schemas.openxmlformats.org/officeDocument/2006/relationships/image" Target="../media/image107.png"/><Relationship Id="rId13" Type="http://schemas.openxmlformats.org/officeDocument/2006/relationships/image" Target="../media/image10.png"/><Relationship Id="rId109" Type="http://schemas.openxmlformats.org/officeDocument/2006/relationships/image" Target="../media/image58.png"/><Relationship Id="rId34" Type="http://schemas.openxmlformats.org/officeDocument/2006/relationships/customXml" Target="../ink/ink16.xml"/><Relationship Id="rId55" Type="http://schemas.openxmlformats.org/officeDocument/2006/relationships/image" Target="../media/image31.png"/><Relationship Id="rId76" Type="http://schemas.openxmlformats.org/officeDocument/2006/relationships/customXml" Target="../ink/ink37.xml"/><Relationship Id="rId97" Type="http://schemas.openxmlformats.org/officeDocument/2006/relationships/image" Target="../media/image52.png"/><Relationship Id="rId120" Type="http://schemas.openxmlformats.org/officeDocument/2006/relationships/customXml" Target="../ink/ink59.xml"/><Relationship Id="rId141" Type="http://schemas.openxmlformats.org/officeDocument/2006/relationships/image" Target="../media/image74.png"/><Relationship Id="rId7" Type="http://schemas.openxmlformats.org/officeDocument/2006/relationships/image" Target="../media/image7.png"/><Relationship Id="rId162" Type="http://schemas.openxmlformats.org/officeDocument/2006/relationships/customXml" Target="../ink/ink80.xml"/><Relationship Id="rId183" Type="http://schemas.openxmlformats.org/officeDocument/2006/relationships/image" Target="../media/image95.png"/><Relationship Id="rId218" Type="http://schemas.openxmlformats.org/officeDocument/2006/relationships/customXml" Target="../ink/ink108.xml"/><Relationship Id="rId24" Type="http://schemas.openxmlformats.org/officeDocument/2006/relationships/customXml" Target="../ink/ink11.xml"/><Relationship Id="rId45" Type="http://schemas.openxmlformats.org/officeDocument/2006/relationships/image" Target="../media/image26.png"/><Relationship Id="rId66" Type="http://schemas.openxmlformats.org/officeDocument/2006/relationships/customXml" Target="../ink/ink32.xml"/><Relationship Id="rId87" Type="http://schemas.openxmlformats.org/officeDocument/2006/relationships/image" Target="../media/image47.png"/><Relationship Id="rId110" Type="http://schemas.openxmlformats.org/officeDocument/2006/relationships/customXml" Target="../ink/ink54.xml"/><Relationship Id="rId131" Type="http://schemas.openxmlformats.org/officeDocument/2006/relationships/image" Target="../media/image69.png"/><Relationship Id="rId152" Type="http://schemas.openxmlformats.org/officeDocument/2006/relationships/customXml" Target="../ink/ink75.xml"/><Relationship Id="rId173" Type="http://schemas.openxmlformats.org/officeDocument/2006/relationships/image" Target="../media/image90.png"/><Relationship Id="rId194" Type="http://schemas.openxmlformats.org/officeDocument/2006/relationships/customXml" Target="../ink/ink96.xml"/><Relationship Id="rId208" Type="http://schemas.openxmlformats.org/officeDocument/2006/relationships/customXml" Target="../ink/ink103.xml"/><Relationship Id="rId14" Type="http://schemas.openxmlformats.org/officeDocument/2006/relationships/customXml" Target="../ink/ink6.xml"/><Relationship Id="rId35" Type="http://schemas.openxmlformats.org/officeDocument/2006/relationships/image" Target="../media/image21.png"/><Relationship Id="rId56" Type="http://schemas.openxmlformats.org/officeDocument/2006/relationships/customXml" Target="../ink/ink27.xml"/><Relationship Id="rId77" Type="http://schemas.openxmlformats.org/officeDocument/2006/relationships/image" Target="../media/image42.png"/><Relationship Id="rId100" Type="http://schemas.openxmlformats.org/officeDocument/2006/relationships/customXml" Target="../ink/ink49.xml"/><Relationship Id="rId8" Type="http://schemas.openxmlformats.org/officeDocument/2006/relationships/customXml" Target="../ink/ink3.xml"/><Relationship Id="rId51" Type="http://schemas.openxmlformats.org/officeDocument/2006/relationships/image" Target="../media/image29.png"/><Relationship Id="rId72" Type="http://schemas.openxmlformats.org/officeDocument/2006/relationships/customXml" Target="../ink/ink35.xml"/><Relationship Id="rId93" Type="http://schemas.openxmlformats.org/officeDocument/2006/relationships/image" Target="../media/image50.png"/><Relationship Id="rId98" Type="http://schemas.openxmlformats.org/officeDocument/2006/relationships/customXml" Target="../ink/ink48.xml"/><Relationship Id="rId121" Type="http://schemas.openxmlformats.org/officeDocument/2006/relationships/image" Target="../media/image64.png"/><Relationship Id="rId142" Type="http://schemas.openxmlformats.org/officeDocument/2006/relationships/customXml" Target="../ink/ink70.xml"/><Relationship Id="rId163" Type="http://schemas.openxmlformats.org/officeDocument/2006/relationships/image" Target="../media/image85.png"/><Relationship Id="rId184" Type="http://schemas.openxmlformats.org/officeDocument/2006/relationships/customXml" Target="../ink/ink91.xml"/><Relationship Id="rId189" Type="http://schemas.openxmlformats.org/officeDocument/2006/relationships/image" Target="../media/image98.png"/><Relationship Id="rId219" Type="http://schemas.openxmlformats.org/officeDocument/2006/relationships/image" Target="../media/image113.png"/><Relationship Id="rId3" Type="http://schemas.openxmlformats.org/officeDocument/2006/relationships/image" Target="../media/image3.png"/><Relationship Id="rId214" Type="http://schemas.openxmlformats.org/officeDocument/2006/relationships/customXml" Target="../ink/ink106.xml"/><Relationship Id="rId25" Type="http://schemas.openxmlformats.org/officeDocument/2006/relationships/image" Target="../media/image16.png"/><Relationship Id="rId46" Type="http://schemas.openxmlformats.org/officeDocument/2006/relationships/customXml" Target="../ink/ink22.xml"/><Relationship Id="rId67" Type="http://schemas.openxmlformats.org/officeDocument/2006/relationships/image" Target="../media/image37.png"/><Relationship Id="rId116" Type="http://schemas.openxmlformats.org/officeDocument/2006/relationships/customXml" Target="../ink/ink57.xml"/><Relationship Id="rId137" Type="http://schemas.openxmlformats.org/officeDocument/2006/relationships/image" Target="../media/image72.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4.png"/><Relationship Id="rId62" Type="http://schemas.openxmlformats.org/officeDocument/2006/relationships/customXml" Target="../ink/ink30.xml"/><Relationship Id="rId83" Type="http://schemas.openxmlformats.org/officeDocument/2006/relationships/image" Target="../media/image45.png"/><Relationship Id="rId88" Type="http://schemas.openxmlformats.org/officeDocument/2006/relationships/customXml" Target="../ink/ink43.xml"/><Relationship Id="rId111" Type="http://schemas.openxmlformats.org/officeDocument/2006/relationships/image" Target="../media/image59.png"/><Relationship Id="rId132" Type="http://schemas.openxmlformats.org/officeDocument/2006/relationships/customXml" Target="../ink/ink65.xml"/><Relationship Id="rId153" Type="http://schemas.openxmlformats.org/officeDocument/2006/relationships/image" Target="../media/image80.png"/><Relationship Id="rId174" Type="http://schemas.openxmlformats.org/officeDocument/2006/relationships/customXml" Target="../ink/ink86.xml"/><Relationship Id="rId179" Type="http://schemas.openxmlformats.org/officeDocument/2006/relationships/image" Target="../media/image93.png"/><Relationship Id="rId195" Type="http://schemas.openxmlformats.org/officeDocument/2006/relationships/image" Target="../media/image101.png"/><Relationship Id="rId209" Type="http://schemas.openxmlformats.org/officeDocument/2006/relationships/image" Target="../media/image108.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15" Type="http://schemas.openxmlformats.org/officeDocument/2006/relationships/image" Target="../media/image11.png"/><Relationship Id="rId36" Type="http://schemas.openxmlformats.org/officeDocument/2006/relationships/customXml" Target="../ink/ink17.xml"/><Relationship Id="rId57" Type="http://schemas.openxmlformats.org/officeDocument/2006/relationships/image" Target="../media/image32.png"/><Relationship Id="rId106" Type="http://schemas.openxmlformats.org/officeDocument/2006/relationships/customXml" Target="../ink/ink52.xml"/><Relationship Id="rId127" Type="http://schemas.openxmlformats.org/officeDocument/2006/relationships/image" Target="../media/image67.png"/><Relationship Id="rId10" Type="http://schemas.openxmlformats.org/officeDocument/2006/relationships/customXml" Target="../ink/ink4.xml"/><Relationship Id="rId31" Type="http://schemas.openxmlformats.org/officeDocument/2006/relationships/image" Target="../media/image19.png"/><Relationship Id="rId52" Type="http://schemas.openxmlformats.org/officeDocument/2006/relationships/customXml" Target="../ink/ink25.xml"/><Relationship Id="rId73" Type="http://schemas.openxmlformats.org/officeDocument/2006/relationships/image" Target="../media/image40.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3.png"/><Relationship Id="rId101" Type="http://schemas.openxmlformats.org/officeDocument/2006/relationships/image" Target="../media/image54.png"/><Relationship Id="rId122" Type="http://schemas.openxmlformats.org/officeDocument/2006/relationships/customXml" Target="../ink/ink60.xml"/><Relationship Id="rId143" Type="http://schemas.openxmlformats.org/officeDocument/2006/relationships/image" Target="../media/image75.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8.png"/><Relationship Id="rId185" Type="http://schemas.openxmlformats.org/officeDocument/2006/relationships/image" Target="../media/image96.png"/><Relationship Id="rId4" Type="http://schemas.openxmlformats.org/officeDocument/2006/relationships/customXml" Target="../ink/ink1.xml"/><Relationship Id="rId9" Type="http://schemas.openxmlformats.org/officeDocument/2006/relationships/image" Target="../media/image8.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11.png"/><Relationship Id="rId26" Type="http://schemas.openxmlformats.org/officeDocument/2006/relationships/customXml" Target="../ink/ink12.xml"/><Relationship Id="rId47" Type="http://schemas.openxmlformats.org/officeDocument/2006/relationships/image" Target="../media/image27.png"/><Relationship Id="rId68" Type="http://schemas.openxmlformats.org/officeDocument/2006/relationships/customXml" Target="../ink/ink33.xml"/><Relationship Id="rId89" Type="http://schemas.openxmlformats.org/officeDocument/2006/relationships/image" Target="../media/image48.png"/><Relationship Id="rId112" Type="http://schemas.openxmlformats.org/officeDocument/2006/relationships/customXml" Target="../ink/ink55.xml"/><Relationship Id="rId133" Type="http://schemas.openxmlformats.org/officeDocument/2006/relationships/image" Target="../media/image70.png"/><Relationship Id="rId154" Type="http://schemas.openxmlformats.org/officeDocument/2006/relationships/customXml" Target="../ink/ink76.xml"/><Relationship Id="rId175" Type="http://schemas.openxmlformats.org/officeDocument/2006/relationships/image" Target="../media/image91.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4.png"/><Relationship Id="rId37" Type="http://schemas.openxmlformats.org/officeDocument/2006/relationships/image" Target="../media/image22.png"/><Relationship Id="rId58" Type="http://schemas.openxmlformats.org/officeDocument/2006/relationships/customXml" Target="../ink/ink28.xml"/><Relationship Id="rId79" Type="http://schemas.openxmlformats.org/officeDocument/2006/relationships/image" Target="../media/image43.png"/><Relationship Id="rId102" Type="http://schemas.openxmlformats.org/officeDocument/2006/relationships/customXml" Target="../ink/ink50.xml"/><Relationship Id="rId123" Type="http://schemas.openxmlformats.org/officeDocument/2006/relationships/image" Target="../media/image65.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6.png"/><Relationship Id="rId186" Type="http://schemas.openxmlformats.org/officeDocument/2006/relationships/customXml" Target="../ink/ink92.xml"/><Relationship Id="rId211" Type="http://schemas.openxmlformats.org/officeDocument/2006/relationships/image" Target="../media/image109.png"/><Relationship Id="rId27" Type="http://schemas.openxmlformats.org/officeDocument/2006/relationships/image" Target="../media/image17.png"/><Relationship Id="rId48" Type="http://schemas.openxmlformats.org/officeDocument/2006/relationships/customXml" Target="../ink/ink23.xml"/><Relationship Id="rId69" Type="http://schemas.openxmlformats.org/officeDocument/2006/relationships/image" Target="../media/image38.png"/><Relationship Id="rId113" Type="http://schemas.openxmlformats.org/officeDocument/2006/relationships/image" Target="../media/image60.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81.png"/><Relationship Id="rId176" Type="http://schemas.openxmlformats.org/officeDocument/2006/relationships/customXml" Target="../ink/ink87.xml"/><Relationship Id="rId197" Type="http://schemas.openxmlformats.org/officeDocument/2006/relationships/image" Target="../media/image102.png"/><Relationship Id="rId201" Type="http://schemas.openxmlformats.org/officeDocument/2006/relationships/image" Target="../media/image104.png"/><Relationship Id="rId222" Type="http://schemas.openxmlformats.org/officeDocument/2006/relationships/customXml" Target="../ink/ink110.xml"/><Relationship Id="rId17" Type="http://schemas.openxmlformats.org/officeDocument/2006/relationships/image" Target="../media/image12.png"/><Relationship Id="rId38" Type="http://schemas.openxmlformats.org/officeDocument/2006/relationships/customXml" Target="../ink/ink18.xml"/><Relationship Id="rId59" Type="http://schemas.openxmlformats.org/officeDocument/2006/relationships/image" Target="../media/image33.png"/><Relationship Id="rId103" Type="http://schemas.openxmlformats.org/officeDocument/2006/relationships/image" Target="../media/image55.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9.png"/><Relationship Id="rId145" Type="http://schemas.openxmlformats.org/officeDocument/2006/relationships/image" Target="../media/image76.png"/><Relationship Id="rId166" Type="http://schemas.openxmlformats.org/officeDocument/2006/relationships/customXml" Target="../ink/ink82.xml"/><Relationship Id="rId187" Type="http://schemas.openxmlformats.org/officeDocument/2006/relationships/image" Target="../media/image97.png"/><Relationship Id="rId1" Type="http://schemas.openxmlformats.org/officeDocument/2006/relationships/slideLayout" Target="../slideLayouts/slideLayout1.xml"/><Relationship Id="rId212" Type="http://schemas.openxmlformats.org/officeDocument/2006/relationships/customXml" Target="../ink/ink105.xml"/><Relationship Id="rId28" Type="http://schemas.openxmlformats.org/officeDocument/2006/relationships/customXml" Target="../ink/ink13.xml"/><Relationship Id="rId49" Type="http://schemas.openxmlformats.org/officeDocument/2006/relationships/image" Target="../media/image28.png"/><Relationship Id="rId114" Type="http://schemas.openxmlformats.org/officeDocument/2006/relationships/customXml" Target="../ink/ink56.xml"/><Relationship Id="rId60" Type="http://schemas.openxmlformats.org/officeDocument/2006/relationships/customXml" Target="../ink/ink29.xml"/><Relationship Id="rId81" Type="http://schemas.openxmlformats.org/officeDocument/2006/relationships/image" Target="../media/image44.png"/><Relationship Id="rId135" Type="http://schemas.openxmlformats.org/officeDocument/2006/relationships/image" Target="../media/image71.png"/><Relationship Id="rId156" Type="http://schemas.openxmlformats.org/officeDocument/2006/relationships/customXml" Target="../ink/ink77.xml"/><Relationship Id="rId177" Type="http://schemas.openxmlformats.org/officeDocument/2006/relationships/image" Target="../media/image92.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5.png"/><Relationship Id="rId18" Type="http://schemas.openxmlformats.org/officeDocument/2006/relationships/customXml" Target="../ink/ink8.xml"/><Relationship Id="rId39" Type="http://schemas.openxmlformats.org/officeDocument/2006/relationships/image" Target="../media/image23.png"/><Relationship Id="rId50" Type="http://schemas.openxmlformats.org/officeDocument/2006/relationships/customXml" Target="../ink/ink24.xml"/><Relationship Id="rId104" Type="http://schemas.openxmlformats.org/officeDocument/2006/relationships/customXml" Target="../ink/ink51.xml"/><Relationship Id="rId125" Type="http://schemas.openxmlformats.org/officeDocument/2006/relationships/image" Target="../media/image66.png"/><Relationship Id="rId146" Type="http://schemas.openxmlformats.org/officeDocument/2006/relationships/customXml" Target="../ink/ink72.xml"/><Relationship Id="rId167" Type="http://schemas.openxmlformats.org/officeDocument/2006/relationships/image" Target="../media/image87.png"/><Relationship Id="rId188" Type="http://schemas.openxmlformats.org/officeDocument/2006/relationships/customXml" Target="../ink/ink93.xml"/><Relationship Id="rId71" Type="http://schemas.openxmlformats.org/officeDocument/2006/relationships/image" Target="../media/image39.png"/><Relationship Id="rId92" Type="http://schemas.openxmlformats.org/officeDocument/2006/relationships/customXml" Target="../ink/ink45.xml"/><Relationship Id="rId213" Type="http://schemas.openxmlformats.org/officeDocument/2006/relationships/image" Target="../media/image110.png"/><Relationship Id="rId2" Type="http://schemas.openxmlformats.org/officeDocument/2006/relationships/notesSlide" Target="../notesSlides/notesSlide4.xml"/><Relationship Id="rId29" Type="http://schemas.openxmlformats.org/officeDocument/2006/relationships/image" Target="../media/image18.png"/><Relationship Id="rId40" Type="http://schemas.openxmlformats.org/officeDocument/2006/relationships/customXml" Target="../ink/ink19.xml"/><Relationship Id="rId115" Type="http://schemas.openxmlformats.org/officeDocument/2006/relationships/image" Target="../media/image61.png"/><Relationship Id="rId136" Type="http://schemas.openxmlformats.org/officeDocument/2006/relationships/customXml" Target="../ink/ink67.xml"/><Relationship Id="rId157" Type="http://schemas.openxmlformats.org/officeDocument/2006/relationships/image" Target="../media/image82.png"/><Relationship Id="rId178" Type="http://schemas.openxmlformats.org/officeDocument/2006/relationships/customXml" Target="../ink/ink88.xml"/><Relationship Id="rId61" Type="http://schemas.openxmlformats.org/officeDocument/2006/relationships/image" Target="../media/image34.png"/><Relationship Id="rId82" Type="http://schemas.openxmlformats.org/officeDocument/2006/relationships/customXml" Target="../ink/ink40.xml"/><Relationship Id="rId199" Type="http://schemas.openxmlformats.org/officeDocument/2006/relationships/image" Target="../media/image103.png"/><Relationship Id="rId203" Type="http://schemas.openxmlformats.org/officeDocument/2006/relationships/image" Target="../media/image105.png"/><Relationship Id="rId19" Type="http://schemas.openxmlformats.org/officeDocument/2006/relationships/image" Target="../media/image13.png"/><Relationship Id="rId30" Type="http://schemas.openxmlformats.org/officeDocument/2006/relationships/customXml" Target="../ink/ink14.xml"/><Relationship Id="rId105" Type="http://schemas.openxmlformats.org/officeDocument/2006/relationships/image" Target="../media/image56.png"/><Relationship Id="rId126" Type="http://schemas.openxmlformats.org/officeDocument/2006/relationships/customXml" Target="../ink/ink62.xml"/><Relationship Id="rId147" Type="http://schemas.openxmlformats.org/officeDocument/2006/relationships/image" Target="../media/image77.png"/><Relationship Id="rId168" Type="http://schemas.openxmlformats.org/officeDocument/2006/relationships/customXml" Target="../ink/ink8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171.png"/><Relationship Id="rId21" Type="http://schemas.openxmlformats.org/officeDocument/2006/relationships/image" Target="../media/image124.png"/><Relationship Id="rId42" Type="http://schemas.openxmlformats.org/officeDocument/2006/relationships/customXml" Target="../ink/ink130.xml"/><Relationship Id="rId63" Type="http://schemas.openxmlformats.org/officeDocument/2006/relationships/image" Target="../media/image145.png"/><Relationship Id="rId84" Type="http://schemas.openxmlformats.org/officeDocument/2006/relationships/customXml" Target="../ink/ink151.xml"/><Relationship Id="rId138" Type="http://schemas.openxmlformats.org/officeDocument/2006/relationships/customXml" Target="../ink/ink178.xml"/><Relationship Id="rId159" Type="http://schemas.openxmlformats.org/officeDocument/2006/relationships/image" Target="../media/image192.png"/><Relationship Id="rId170" Type="http://schemas.openxmlformats.org/officeDocument/2006/relationships/customXml" Target="../ink/ink194.xml"/><Relationship Id="rId107" Type="http://schemas.openxmlformats.org/officeDocument/2006/relationships/image" Target="../media/image166.png"/><Relationship Id="rId11" Type="http://schemas.openxmlformats.org/officeDocument/2006/relationships/image" Target="../media/image119.png"/><Relationship Id="rId32" Type="http://schemas.openxmlformats.org/officeDocument/2006/relationships/customXml" Target="../ink/ink125.xml"/><Relationship Id="rId53" Type="http://schemas.openxmlformats.org/officeDocument/2006/relationships/image" Target="../media/image140.png"/><Relationship Id="rId74" Type="http://schemas.openxmlformats.org/officeDocument/2006/relationships/customXml" Target="../ink/ink146.xml"/><Relationship Id="rId128" Type="http://schemas.openxmlformats.org/officeDocument/2006/relationships/customXml" Target="../ink/ink173.xml"/><Relationship Id="rId149" Type="http://schemas.openxmlformats.org/officeDocument/2006/relationships/image" Target="../media/image187.png"/><Relationship Id="rId5" Type="http://schemas.openxmlformats.org/officeDocument/2006/relationships/image" Target="../media/image116.png"/><Relationship Id="rId95" Type="http://schemas.openxmlformats.org/officeDocument/2006/relationships/image" Target="../media/image161.png"/><Relationship Id="rId160" Type="http://schemas.openxmlformats.org/officeDocument/2006/relationships/customXml" Target="../ink/ink189.xml"/><Relationship Id="rId181" Type="http://schemas.openxmlformats.org/officeDocument/2006/relationships/image" Target="../media/image203.png"/><Relationship Id="rId22" Type="http://schemas.openxmlformats.org/officeDocument/2006/relationships/customXml" Target="../ink/ink120.xml"/><Relationship Id="rId43" Type="http://schemas.openxmlformats.org/officeDocument/2006/relationships/image" Target="../media/image135.png"/><Relationship Id="rId64" Type="http://schemas.openxmlformats.org/officeDocument/2006/relationships/customXml" Target="../ink/ink141.xml"/><Relationship Id="rId118" Type="http://schemas.openxmlformats.org/officeDocument/2006/relationships/customXml" Target="../ink/ink168.xml"/><Relationship Id="rId139" Type="http://schemas.openxmlformats.org/officeDocument/2006/relationships/image" Target="../media/image182.png"/><Relationship Id="rId85" Type="http://schemas.openxmlformats.org/officeDocument/2006/relationships/image" Target="../media/image156.png"/><Relationship Id="rId150" Type="http://schemas.openxmlformats.org/officeDocument/2006/relationships/customXml" Target="../ink/ink184.xml"/><Relationship Id="rId171" Type="http://schemas.openxmlformats.org/officeDocument/2006/relationships/image" Target="../media/image198.png"/><Relationship Id="rId12" Type="http://schemas.openxmlformats.org/officeDocument/2006/relationships/customXml" Target="../ink/ink115.xml"/><Relationship Id="rId33" Type="http://schemas.openxmlformats.org/officeDocument/2006/relationships/image" Target="../media/image130.png"/><Relationship Id="rId108" Type="http://schemas.openxmlformats.org/officeDocument/2006/relationships/customXml" Target="../ink/ink163.xml"/><Relationship Id="rId129" Type="http://schemas.openxmlformats.org/officeDocument/2006/relationships/image" Target="../media/image177.png"/><Relationship Id="rId54" Type="http://schemas.openxmlformats.org/officeDocument/2006/relationships/customXml" Target="../ink/ink136.xml"/><Relationship Id="rId75" Type="http://schemas.openxmlformats.org/officeDocument/2006/relationships/image" Target="../media/image151.png"/><Relationship Id="rId96" Type="http://schemas.openxmlformats.org/officeDocument/2006/relationships/customXml" Target="../ink/ink157.xml"/><Relationship Id="rId140" Type="http://schemas.openxmlformats.org/officeDocument/2006/relationships/customXml" Target="../ink/ink179.xml"/><Relationship Id="rId161" Type="http://schemas.openxmlformats.org/officeDocument/2006/relationships/image" Target="../media/image193.png"/><Relationship Id="rId182" Type="http://schemas.openxmlformats.org/officeDocument/2006/relationships/customXml" Target="../ink/ink200.xml"/><Relationship Id="rId6" Type="http://schemas.openxmlformats.org/officeDocument/2006/relationships/customXml" Target="../ink/ink112.xml"/><Relationship Id="rId23" Type="http://schemas.openxmlformats.org/officeDocument/2006/relationships/image" Target="../media/image125.png"/><Relationship Id="rId119" Type="http://schemas.openxmlformats.org/officeDocument/2006/relationships/image" Target="../media/image172.png"/><Relationship Id="rId44" Type="http://schemas.openxmlformats.org/officeDocument/2006/relationships/customXml" Target="../ink/ink131.xml"/><Relationship Id="rId60" Type="http://schemas.openxmlformats.org/officeDocument/2006/relationships/customXml" Target="../ink/ink139.xml"/><Relationship Id="rId65" Type="http://schemas.openxmlformats.org/officeDocument/2006/relationships/image" Target="../media/image146.png"/><Relationship Id="rId81" Type="http://schemas.openxmlformats.org/officeDocument/2006/relationships/image" Target="../media/image154.png"/><Relationship Id="rId86" Type="http://schemas.openxmlformats.org/officeDocument/2006/relationships/customXml" Target="../ink/ink152.xml"/><Relationship Id="rId130" Type="http://schemas.openxmlformats.org/officeDocument/2006/relationships/customXml" Target="../ink/ink174.xml"/><Relationship Id="rId135" Type="http://schemas.openxmlformats.org/officeDocument/2006/relationships/image" Target="../media/image180.png"/><Relationship Id="rId151" Type="http://schemas.openxmlformats.org/officeDocument/2006/relationships/image" Target="../media/image188.png"/><Relationship Id="rId156" Type="http://schemas.openxmlformats.org/officeDocument/2006/relationships/customXml" Target="../ink/ink187.xml"/><Relationship Id="rId177" Type="http://schemas.openxmlformats.org/officeDocument/2006/relationships/image" Target="../media/image201.png"/><Relationship Id="rId172" Type="http://schemas.openxmlformats.org/officeDocument/2006/relationships/customXml" Target="../ink/ink195.xml"/><Relationship Id="rId13" Type="http://schemas.openxmlformats.org/officeDocument/2006/relationships/image" Target="../media/image120.png"/><Relationship Id="rId18" Type="http://schemas.openxmlformats.org/officeDocument/2006/relationships/customXml" Target="../ink/ink118.xml"/><Relationship Id="rId39" Type="http://schemas.openxmlformats.org/officeDocument/2006/relationships/image" Target="../media/image133.png"/><Relationship Id="rId109" Type="http://schemas.openxmlformats.org/officeDocument/2006/relationships/image" Target="../media/image167.png"/><Relationship Id="rId34" Type="http://schemas.openxmlformats.org/officeDocument/2006/relationships/customXml" Target="../ink/ink126.xml"/><Relationship Id="rId50" Type="http://schemas.openxmlformats.org/officeDocument/2006/relationships/customXml" Target="../ink/ink134.xml"/><Relationship Id="rId55" Type="http://schemas.openxmlformats.org/officeDocument/2006/relationships/image" Target="../media/image141.png"/><Relationship Id="rId76" Type="http://schemas.openxmlformats.org/officeDocument/2006/relationships/customXml" Target="../ink/ink147.xml"/><Relationship Id="rId97" Type="http://schemas.openxmlformats.org/officeDocument/2006/relationships/image" Target="../media/image65.png"/><Relationship Id="rId104" Type="http://schemas.openxmlformats.org/officeDocument/2006/relationships/customXml" Target="../ink/ink161.xml"/><Relationship Id="rId120" Type="http://schemas.openxmlformats.org/officeDocument/2006/relationships/customXml" Target="../ink/ink169.xml"/><Relationship Id="rId125" Type="http://schemas.openxmlformats.org/officeDocument/2006/relationships/image" Target="../media/image175.png"/><Relationship Id="rId141" Type="http://schemas.openxmlformats.org/officeDocument/2006/relationships/image" Target="../media/image183.png"/><Relationship Id="rId146" Type="http://schemas.openxmlformats.org/officeDocument/2006/relationships/customXml" Target="../ink/ink182.xml"/><Relationship Id="rId167" Type="http://schemas.openxmlformats.org/officeDocument/2006/relationships/image" Target="../media/image196.png"/><Relationship Id="rId7" Type="http://schemas.openxmlformats.org/officeDocument/2006/relationships/image" Target="../media/image117.png"/><Relationship Id="rId71" Type="http://schemas.openxmlformats.org/officeDocument/2006/relationships/image" Target="../media/image149.png"/><Relationship Id="rId92" Type="http://schemas.openxmlformats.org/officeDocument/2006/relationships/customXml" Target="../ink/ink155.xml"/><Relationship Id="rId162" Type="http://schemas.openxmlformats.org/officeDocument/2006/relationships/customXml" Target="../ink/ink190.xml"/><Relationship Id="rId183" Type="http://schemas.openxmlformats.org/officeDocument/2006/relationships/image" Target="../media/image204.png"/><Relationship Id="rId2" Type="http://schemas.openxmlformats.org/officeDocument/2006/relationships/notesSlide" Target="../notesSlides/notesSlide6.xml"/><Relationship Id="rId29" Type="http://schemas.openxmlformats.org/officeDocument/2006/relationships/image" Target="../media/image128.png"/><Relationship Id="rId24" Type="http://schemas.openxmlformats.org/officeDocument/2006/relationships/customXml" Target="../ink/ink121.xml"/><Relationship Id="rId40" Type="http://schemas.openxmlformats.org/officeDocument/2006/relationships/customXml" Target="../ink/ink129.xml"/><Relationship Id="rId45" Type="http://schemas.openxmlformats.org/officeDocument/2006/relationships/image" Target="../media/image136.png"/><Relationship Id="rId66" Type="http://schemas.openxmlformats.org/officeDocument/2006/relationships/customXml" Target="../ink/ink142.xml"/><Relationship Id="rId87" Type="http://schemas.openxmlformats.org/officeDocument/2006/relationships/image" Target="../media/image157.png"/><Relationship Id="rId110" Type="http://schemas.openxmlformats.org/officeDocument/2006/relationships/customXml" Target="../ink/ink164.xml"/><Relationship Id="rId115" Type="http://schemas.openxmlformats.org/officeDocument/2006/relationships/image" Target="../media/image170.png"/><Relationship Id="rId131" Type="http://schemas.openxmlformats.org/officeDocument/2006/relationships/image" Target="../media/image178.png"/><Relationship Id="rId136" Type="http://schemas.openxmlformats.org/officeDocument/2006/relationships/customXml" Target="../ink/ink177.xml"/><Relationship Id="rId157" Type="http://schemas.openxmlformats.org/officeDocument/2006/relationships/image" Target="../media/image191.png"/><Relationship Id="rId178" Type="http://schemas.openxmlformats.org/officeDocument/2006/relationships/customXml" Target="../ink/ink198.xml"/><Relationship Id="rId61" Type="http://schemas.openxmlformats.org/officeDocument/2006/relationships/image" Target="../media/image144.png"/><Relationship Id="rId82" Type="http://schemas.openxmlformats.org/officeDocument/2006/relationships/customXml" Target="../ink/ink150.xml"/><Relationship Id="rId152" Type="http://schemas.openxmlformats.org/officeDocument/2006/relationships/customXml" Target="../ink/ink185.xml"/><Relationship Id="rId173" Type="http://schemas.openxmlformats.org/officeDocument/2006/relationships/image" Target="../media/image199.png"/><Relationship Id="rId19" Type="http://schemas.openxmlformats.org/officeDocument/2006/relationships/image" Target="../media/image123.png"/><Relationship Id="rId14" Type="http://schemas.openxmlformats.org/officeDocument/2006/relationships/customXml" Target="../ink/ink116.xml"/><Relationship Id="rId30" Type="http://schemas.openxmlformats.org/officeDocument/2006/relationships/customXml" Target="../ink/ink124.xml"/><Relationship Id="rId35" Type="http://schemas.openxmlformats.org/officeDocument/2006/relationships/image" Target="../media/image131.png"/><Relationship Id="rId56" Type="http://schemas.openxmlformats.org/officeDocument/2006/relationships/customXml" Target="../ink/ink137.xml"/><Relationship Id="rId77" Type="http://schemas.openxmlformats.org/officeDocument/2006/relationships/image" Target="../media/image152.png"/><Relationship Id="rId100" Type="http://schemas.openxmlformats.org/officeDocument/2006/relationships/customXml" Target="../ink/ink159.xml"/><Relationship Id="rId105" Type="http://schemas.openxmlformats.org/officeDocument/2006/relationships/image" Target="../media/image165.png"/><Relationship Id="rId126" Type="http://schemas.openxmlformats.org/officeDocument/2006/relationships/customXml" Target="../ink/ink172.xml"/><Relationship Id="rId147" Type="http://schemas.openxmlformats.org/officeDocument/2006/relationships/image" Target="../media/image186.png"/><Relationship Id="rId168" Type="http://schemas.openxmlformats.org/officeDocument/2006/relationships/customXml" Target="../ink/ink193.xml"/><Relationship Id="rId8" Type="http://schemas.openxmlformats.org/officeDocument/2006/relationships/customXml" Target="../ink/ink113.xml"/><Relationship Id="rId51" Type="http://schemas.openxmlformats.org/officeDocument/2006/relationships/image" Target="../media/image139.png"/><Relationship Id="rId72" Type="http://schemas.openxmlformats.org/officeDocument/2006/relationships/customXml" Target="../ink/ink145.xml"/><Relationship Id="rId93" Type="http://schemas.openxmlformats.org/officeDocument/2006/relationships/image" Target="../media/image160.png"/><Relationship Id="rId98" Type="http://schemas.openxmlformats.org/officeDocument/2006/relationships/customXml" Target="../ink/ink158.xml"/><Relationship Id="rId121" Type="http://schemas.openxmlformats.org/officeDocument/2006/relationships/image" Target="../media/image173.png"/><Relationship Id="rId142" Type="http://schemas.openxmlformats.org/officeDocument/2006/relationships/customXml" Target="../ink/ink180.xml"/><Relationship Id="rId163" Type="http://schemas.openxmlformats.org/officeDocument/2006/relationships/image" Target="../media/image194.png"/><Relationship Id="rId3" Type="http://schemas.openxmlformats.org/officeDocument/2006/relationships/image" Target="../media/image3.png"/><Relationship Id="rId25" Type="http://schemas.openxmlformats.org/officeDocument/2006/relationships/image" Target="../media/image126.png"/><Relationship Id="rId46" Type="http://schemas.openxmlformats.org/officeDocument/2006/relationships/customXml" Target="../ink/ink132.xml"/><Relationship Id="rId67" Type="http://schemas.openxmlformats.org/officeDocument/2006/relationships/image" Target="../media/image147.png"/><Relationship Id="rId116" Type="http://schemas.openxmlformats.org/officeDocument/2006/relationships/customXml" Target="../ink/ink167.xml"/><Relationship Id="rId137" Type="http://schemas.openxmlformats.org/officeDocument/2006/relationships/image" Target="../media/image181.png"/><Relationship Id="rId158" Type="http://schemas.openxmlformats.org/officeDocument/2006/relationships/customXml" Target="../ink/ink188.xml"/><Relationship Id="rId20" Type="http://schemas.openxmlformats.org/officeDocument/2006/relationships/customXml" Target="../ink/ink119.xml"/><Relationship Id="rId41" Type="http://schemas.openxmlformats.org/officeDocument/2006/relationships/image" Target="../media/image134.png"/><Relationship Id="rId62" Type="http://schemas.openxmlformats.org/officeDocument/2006/relationships/customXml" Target="../ink/ink140.xml"/><Relationship Id="rId83" Type="http://schemas.openxmlformats.org/officeDocument/2006/relationships/image" Target="../media/image155.png"/><Relationship Id="rId88" Type="http://schemas.openxmlformats.org/officeDocument/2006/relationships/customXml" Target="../ink/ink153.xml"/><Relationship Id="rId111" Type="http://schemas.openxmlformats.org/officeDocument/2006/relationships/image" Target="../media/image168.png"/><Relationship Id="rId132" Type="http://schemas.openxmlformats.org/officeDocument/2006/relationships/customXml" Target="../ink/ink175.xml"/><Relationship Id="rId153" Type="http://schemas.openxmlformats.org/officeDocument/2006/relationships/image" Target="../media/image189.png"/><Relationship Id="rId174" Type="http://schemas.openxmlformats.org/officeDocument/2006/relationships/customXml" Target="../ink/ink196.xml"/><Relationship Id="rId179" Type="http://schemas.openxmlformats.org/officeDocument/2006/relationships/image" Target="../media/image202.png"/><Relationship Id="rId15" Type="http://schemas.openxmlformats.org/officeDocument/2006/relationships/image" Target="../media/image121.png"/><Relationship Id="rId36" Type="http://schemas.openxmlformats.org/officeDocument/2006/relationships/customXml" Target="../ink/ink127.xml"/><Relationship Id="rId57" Type="http://schemas.openxmlformats.org/officeDocument/2006/relationships/image" Target="../media/image142.png"/><Relationship Id="rId106" Type="http://schemas.openxmlformats.org/officeDocument/2006/relationships/customXml" Target="../ink/ink162.xml"/><Relationship Id="rId127" Type="http://schemas.openxmlformats.org/officeDocument/2006/relationships/image" Target="../media/image176.png"/><Relationship Id="rId10" Type="http://schemas.openxmlformats.org/officeDocument/2006/relationships/customXml" Target="../ink/ink114.xml"/><Relationship Id="rId31" Type="http://schemas.openxmlformats.org/officeDocument/2006/relationships/image" Target="../media/image129.png"/><Relationship Id="rId52" Type="http://schemas.openxmlformats.org/officeDocument/2006/relationships/customXml" Target="../ink/ink135.xml"/><Relationship Id="rId73" Type="http://schemas.openxmlformats.org/officeDocument/2006/relationships/image" Target="../media/image150.png"/><Relationship Id="rId78" Type="http://schemas.openxmlformats.org/officeDocument/2006/relationships/customXml" Target="../ink/ink148.xml"/><Relationship Id="rId94" Type="http://schemas.openxmlformats.org/officeDocument/2006/relationships/customXml" Target="../ink/ink156.xml"/><Relationship Id="rId99" Type="http://schemas.openxmlformats.org/officeDocument/2006/relationships/image" Target="../media/image162.png"/><Relationship Id="rId101" Type="http://schemas.openxmlformats.org/officeDocument/2006/relationships/image" Target="../media/image163.png"/><Relationship Id="rId122" Type="http://schemas.openxmlformats.org/officeDocument/2006/relationships/customXml" Target="../ink/ink170.xml"/><Relationship Id="rId143" Type="http://schemas.openxmlformats.org/officeDocument/2006/relationships/image" Target="../media/image184.png"/><Relationship Id="rId148" Type="http://schemas.openxmlformats.org/officeDocument/2006/relationships/customXml" Target="../ink/ink183.xml"/><Relationship Id="rId164" Type="http://schemas.openxmlformats.org/officeDocument/2006/relationships/customXml" Target="../ink/ink191.xml"/><Relationship Id="rId169" Type="http://schemas.openxmlformats.org/officeDocument/2006/relationships/image" Target="../media/image197.png"/><Relationship Id="rId4" Type="http://schemas.openxmlformats.org/officeDocument/2006/relationships/customXml" Target="../ink/ink111.xml"/><Relationship Id="rId9" Type="http://schemas.openxmlformats.org/officeDocument/2006/relationships/image" Target="../media/image118.png"/><Relationship Id="rId180" Type="http://schemas.openxmlformats.org/officeDocument/2006/relationships/customXml" Target="../ink/ink199.xml"/><Relationship Id="rId26" Type="http://schemas.openxmlformats.org/officeDocument/2006/relationships/customXml" Target="../ink/ink122.xml"/><Relationship Id="rId47" Type="http://schemas.openxmlformats.org/officeDocument/2006/relationships/image" Target="../media/image137.png"/><Relationship Id="rId68" Type="http://schemas.openxmlformats.org/officeDocument/2006/relationships/customXml" Target="../ink/ink143.xml"/><Relationship Id="rId89" Type="http://schemas.openxmlformats.org/officeDocument/2006/relationships/image" Target="../media/image158.png"/><Relationship Id="rId112" Type="http://schemas.openxmlformats.org/officeDocument/2006/relationships/customXml" Target="../ink/ink165.xml"/><Relationship Id="rId133" Type="http://schemas.openxmlformats.org/officeDocument/2006/relationships/image" Target="../media/image179.png"/><Relationship Id="rId154" Type="http://schemas.openxmlformats.org/officeDocument/2006/relationships/customXml" Target="../ink/ink186.xml"/><Relationship Id="rId175" Type="http://schemas.openxmlformats.org/officeDocument/2006/relationships/image" Target="../media/image200.png"/><Relationship Id="rId16" Type="http://schemas.openxmlformats.org/officeDocument/2006/relationships/customXml" Target="../ink/ink117.xml"/><Relationship Id="rId37" Type="http://schemas.openxmlformats.org/officeDocument/2006/relationships/image" Target="../media/image132.png"/><Relationship Id="rId58" Type="http://schemas.openxmlformats.org/officeDocument/2006/relationships/customXml" Target="../ink/ink138.xml"/><Relationship Id="rId79" Type="http://schemas.openxmlformats.org/officeDocument/2006/relationships/image" Target="../media/image153.png"/><Relationship Id="rId102" Type="http://schemas.openxmlformats.org/officeDocument/2006/relationships/customXml" Target="../ink/ink160.xml"/><Relationship Id="rId123" Type="http://schemas.openxmlformats.org/officeDocument/2006/relationships/image" Target="../media/image174.png"/><Relationship Id="rId144" Type="http://schemas.openxmlformats.org/officeDocument/2006/relationships/customXml" Target="../ink/ink181.xml"/><Relationship Id="rId90" Type="http://schemas.openxmlformats.org/officeDocument/2006/relationships/customXml" Target="../ink/ink154.xml"/><Relationship Id="rId165" Type="http://schemas.openxmlformats.org/officeDocument/2006/relationships/image" Target="../media/image195.png"/><Relationship Id="rId27" Type="http://schemas.openxmlformats.org/officeDocument/2006/relationships/image" Target="../media/image127.png"/><Relationship Id="rId48" Type="http://schemas.openxmlformats.org/officeDocument/2006/relationships/customXml" Target="../ink/ink133.xml"/><Relationship Id="rId69" Type="http://schemas.openxmlformats.org/officeDocument/2006/relationships/image" Target="../media/image148.png"/><Relationship Id="rId113" Type="http://schemas.openxmlformats.org/officeDocument/2006/relationships/image" Target="../media/image169.png"/><Relationship Id="rId134" Type="http://schemas.openxmlformats.org/officeDocument/2006/relationships/customXml" Target="../ink/ink176.xml"/><Relationship Id="rId80" Type="http://schemas.openxmlformats.org/officeDocument/2006/relationships/customXml" Target="../ink/ink149.xml"/><Relationship Id="rId155" Type="http://schemas.openxmlformats.org/officeDocument/2006/relationships/image" Target="../media/image190.png"/><Relationship Id="rId176" Type="http://schemas.openxmlformats.org/officeDocument/2006/relationships/customXml" Target="../ink/ink197.xml"/><Relationship Id="rId17" Type="http://schemas.openxmlformats.org/officeDocument/2006/relationships/image" Target="../media/image122.png"/><Relationship Id="rId38" Type="http://schemas.openxmlformats.org/officeDocument/2006/relationships/customXml" Target="../ink/ink128.xml"/><Relationship Id="rId59" Type="http://schemas.openxmlformats.org/officeDocument/2006/relationships/image" Target="../media/image143.png"/><Relationship Id="rId103" Type="http://schemas.openxmlformats.org/officeDocument/2006/relationships/image" Target="../media/image164.png"/><Relationship Id="rId124" Type="http://schemas.openxmlformats.org/officeDocument/2006/relationships/customXml" Target="../ink/ink171.xml"/><Relationship Id="rId70" Type="http://schemas.openxmlformats.org/officeDocument/2006/relationships/customXml" Target="../ink/ink144.xml"/><Relationship Id="rId91" Type="http://schemas.openxmlformats.org/officeDocument/2006/relationships/image" Target="../media/image159.png"/><Relationship Id="rId145" Type="http://schemas.openxmlformats.org/officeDocument/2006/relationships/image" Target="../media/image185.png"/><Relationship Id="rId166" Type="http://schemas.openxmlformats.org/officeDocument/2006/relationships/customXml" Target="../ink/ink192.xml"/><Relationship Id="rId1" Type="http://schemas.openxmlformats.org/officeDocument/2006/relationships/slideLayout" Target="../slideLayouts/slideLayout1.xml"/><Relationship Id="rId28" Type="http://schemas.openxmlformats.org/officeDocument/2006/relationships/customXml" Target="../ink/ink123.xml"/><Relationship Id="rId49" Type="http://schemas.openxmlformats.org/officeDocument/2006/relationships/image" Target="../media/image138.png"/><Relationship Id="rId114" Type="http://schemas.openxmlformats.org/officeDocument/2006/relationships/customXml" Target="../ink/ink166.xml"/></Relationships>
</file>

<file path=ppt/slides/_rels/slide7.xml.rels><?xml version="1.0" encoding="UTF-8" standalone="yes"?>
<Relationships xmlns="http://schemas.openxmlformats.org/package/2006/relationships"><Relationship Id="rId8" Type="http://schemas.openxmlformats.org/officeDocument/2006/relationships/customXml" Target="../ink/ink203.xml"/><Relationship Id="rId13" Type="http://schemas.openxmlformats.org/officeDocument/2006/relationships/image" Target="../media/image209.png"/><Relationship Id="rId18" Type="http://schemas.openxmlformats.org/officeDocument/2006/relationships/customXml" Target="../ink/ink208.xml"/><Relationship Id="rId26" Type="http://schemas.openxmlformats.org/officeDocument/2006/relationships/customXml" Target="../ink/ink212.xml"/><Relationship Id="rId3" Type="http://schemas.openxmlformats.org/officeDocument/2006/relationships/image" Target="../media/image3.png"/><Relationship Id="rId21" Type="http://schemas.openxmlformats.org/officeDocument/2006/relationships/image" Target="../media/image213.png"/><Relationship Id="rId7" Type="http://schemas.openxmlformats.org/officeDocument/2006/relationships/image" Target="../media/image206.png"/><Relationship Id="rId12" Type="http://schemas.openxmlformats.org/officeDocument/2006/relationships/customXml" Target="../ink/ink205.xml"/><Relationship Id="rId17" Type="http://schemas.openxmlformats.org/officeDocument/2006/relationships/image" Target="../media/image211.png"/><Relationship Id="rId25" Type="http://schemas.openxmlformats.org/officeDocument/2006/relationships/image" Target="../media/image215.png"/><Relationship Id="rId2" Type="http://schemas.openxmlformats.org/officeDocument/2006/relationships/notesSlide" Target="../notesSlides/notesSlide7.xml"/><Relationship Id="rId16" Type="http://schemas.openxmlformats.org/officeDocument/2006/relationships/customXml" Target="../ink/ink207.xml"/><Relationship Id="rId20" Type="http://schemas.openxmlformats.org/officeDocument/2006/relationships/customXml" Target="../ink/ink209.xml"/><Relationship Id="rId1" Type="http://schemas.openxmlformats.org/officeDocument/2006/relationships/slideLayout" Target="../slideLayouts/slideLayout1.xml"/><Relationship Id="rId6" Type="http://schemas.openxmlformats.org/officeDocument/2006/relationships/customXml" Target="../ink/ink202.xml"/><Relationship Id="rId11" Type="http://schemas.openxmlformats.org/officeDocument/2006/relationships/image" Target="../media/image208.png"/><Relationship Id="rId24" Type="http://schemas.openxmlformats.org/officeDocument/2006/relationships/customXml" Target="../ink/ink211.xml"/><Relationship Id="rId5" Type="http://schemas.openxmlformats.org/officeDocument/2006/relationships/image" Target="../media/image205.png"/><Relationship Id="rId15" Type="http://schemas.openxmlformats.org/officeDocument/2006/relationships/image" Target="../media/image210.png"/><Relationship Id="rId23" Type="http://schemas.openxmlformats.org/officeDocument/2006/relationships/image" Target="../media/image214.png"/><Relationship Id="rId10" Type="http://schemas.openxmlformats.org/officeDocument/2006/relationships/customXml" Target="../ink/ink204.xml"/><Relationship Id="rId19" Type="http://schemas.openxmlformats.org/officeDocument/2006/relationships/image" Target="../media/image212.png"/><Relationship Id="rId4" Type="http://schemas.openxmlformats.org/officeDocument/2006/relationships/customXml" Target="../ink/ink201.xml"/><Relationship Id="rId9" Type="http://schemas.openxmlformats.org/officeDocument/2006/relationships/image" Target="../media/image207.png"/><Relationship Id="rId14" Type="http://schemas.openxmlformats.org/officeDocument/2006/relationships/customXml" Target="../ink/ink206.xml"/><Relationship Id="rId22" Type="http://schemas.openxmlformats.org/officeDocument/2006/relationships/customXml" Target="../ink/ink210.xml"/><Relationship Id="rId27" Type="http://schemas.openxmlformats.org/officeDocument/2006/relationships/image" Target="../media/image216.png"/></Relationships>
</file>

<file path=ppt/slides/_rels/slide8.xml.rels><?xml version="1.0" encoding="UTF-8" standalone="yes"?>
<Relationships xmlns="http://schemas.openxmlformats.org/package/2006/relationships"><Relationship Id="rId26" Type="http://schemas.openxmlformats.org/officeDocument/2006/relationships/customXml" Target="../ink/ink224.xml"/><Relationship Id="rId21" Type="http://schemas.openxmlformats.org/officeDocument/2006/relationships/image" Target="../media/image225.png"/><Relationship Id="rId42" Type="http://schemas.openxmlformats.org/officeDocument/2006/relationships/customXml" Target="../ink/ink232.xml"/><Relationship Id="rId47" Type="http://schemas.openxmlformats.org/officeDocument/2006/relationships/image" Target="../media/image238.png"/><Relationship Id="rId63" Type="http://schemas.openxmlformats.org/officeDocument/2006/relationships/image" Target="../media/image246.png"/><Relationship Id="rId68" Type="http://schemas.openxmlformats.org/officeDocument/2006/relationships/customXml" Target="../ink/ink245.xml"/><Relationship Id="rId84" Type="http://schemas.openxmlformats.org/officeDocument/2006/relationships/customXml" Target="../ink/ink253.xml"/><Relationship Id="rId89" Type="http://schemas.openxmlformats.org/officeDocument/2006/relationships/image" Target="../media/image259.png"/><Relationship Id="rId112" Type="http://schemas.openxmlformats.org/officeDocument/2006/relationships/customXml" Target="../ink/ink267.xml"/><Relationship Id="rId16" Type="http://schemas.openxmlformats.org/officeDocument/2006/relationships/customXml" Target="../ink/ink219.xml"/><Relationship Id="rId107" Type="http://schemas.openxmlformats.org/officeDocument/2006/relationships/image" Target="../media/image268.png"/><Relationship Id="rId11" Type="http://schemas.openxmlformats.org/officeDocument/2006/relationships/image" Target="../media/image220.png"/><Relationship Id="rId32" Type="http://schemas.openxmlformats.org/officeDocument/2006/relationships/customXml" Target="../ink/ink227.xml"/><Relationship Id="rId37" Type="http://schemas.openxmlformats.org/officeDocument/2006/relationships/image" Target="../media/image233.png"/><Relationship Id="rId53" Type="http://schemas.openxmlformats.org/officeDocument/2006/relationships/image" Target="../media/image241.png"/><Relationship Id="rId58" Type="http://schemas.openxmlformats.org/officeDocument/2006/relationships/customXml" Target="../ink/ink240.xml"/><Relationship Id="rId74" Type="http://schemas.openxmlformats.org/officeDocument/2006/relationships/customXml" Target="../ink/ink248.xml"/><Relationship Id="rId79" Type="http://schemas.openxmlformats.org/officeDocument/2006/relationships/image" Target="../media/image254.png"/><Relationship Id="rId102" Type="http://schemas.openxmlformats.org/officeDocument/2006/relationships/customXml" Target="../ink/ink262.xml"/><Relationship Id="rId5" Type="http://schemas.openxmlformats.org/officeDocument/2006/relationships/image" Target="../media/image217.png"/><Relationship Id="rId90" Type="http://schemas.openxmlformats.org/officeDocument/2006/relationships/customXml" Target="../ink/ink256.xml"/><Relationship Id="rId95" Type="http://schemas.openxmlformats.org/officeDocument/2006/relationships/image" Target="../media/image262.png"/><Relationship Id="rId22" Type="http://schemas.openxmlformats.org/officeDocument/2006/relationships/customXml" Target="../ink/ink222.xml"/><Relationship Id="rId27" Type="http://schemas.openxmlformats.org/officeDocument/2006/relationships/image" Target="../media/image228.png"/><Relationship Id="rId43" Type="http://schemas.openxmlformats.org/officeDocument/2006/relationships/image" Target="../media/image236.png"/><Relationship Id="rId48" Type="http://schemas.openxmlformats.org/officeDocument/2006/relationships/customXml" Target="../ink/ink235.xml"/><Relationship Id="rId64" Type="http://schemas.openxmlformats.org/officeDocument/2006/relationships/customXml" Target="../ink/ink243.xml"/><Relationship Id="rId69" Type="http://schemas.openxmlformats.org/officeDocument/2006/relationships/image" Target="../media/image249.png"/><Relationship Id="rId113" Type="http://schemas.openxmlformats.org/officeDocument/2006/relationships/image" Target="../media/image271.png"/><Relationship Id="rId80" Type="http://schemas.openxmlformats.org/officeDocument/2006/relationships/customXml" Target="../ink/ink251.xml"/><Relationship Id="rId85" Type="http://schemas.openxmlformats.org/officeDocument/2006/relationships/image" Target="../media/image257.png"/><Relationship Id="rId12" Type="http://schemas.openxmlformats.org/officeDocument/2006/relationships/customXml" Target="../ink/ink217.xml"/><Relationship Id="rId17" Type="http://schemas.openxmlformats.org/officeDocument/2006/relationships/image" Target="../media/image223.png"/><Relationship Id="rId33" Type="http://schemas.openxmlformats.org/officeDocument/2006/relationships/image" Target="../media/image231.png"/><Relationship Id="rId38" Type="http://schemas.openxmlformats.org/officeDocument/2006/relationships/customXml" Target="../ink/ink230.xml"/><Relationship Id="rId59" Type="http://schemas.openxmlformats.org/officeDocument/2006/relationships/image" Target="../media/image244.png"/><Relationship Id="rId103" Type="http://schemas.openxmlformats.org/officeDocument/2006/relationships/image" Target="../media/image266.png"/><Relationship Id="rId108" Type="http://schemas.openxmlformats.org/officeDocument/2006/relationships/customXml" Target="../ink/ink265.xml"/><Relationship Id="rId54" Type="http://schemas.openxmlformats.org/officeDocument/2006/relationships/customXml" Target="../ink/ink238.xml"/><Relationship Id="rId70" Type="http://schemas.openxmlformats.org/officeDocument/2006/relationships/customXml" Target="../ink/ink246.xml"/><Relationship Id="rId75" Type="http://schemas.openxmlformats.org/officeDocument/2006/relationships/image" Target="../media/image252.png"/><Relationship Id="rId91" Type="http://schemas.openxmlformats.org/officeDocument/2006/relationships/image" Target="../media/image260.png"/><Relationship Id="rId96" Type="http://schemas.openxmlformats.org/officeDocument/2006/relationships/customXml" Target="../ink/ink259.xml"/><Relationship Id="rId1" Type="http://schemas.openxmlformats.org/officeDocument/2006/relationships/slideLayout" Target="../slideLayouts/slideLayout1.xml"/><Relationship Id="rId6" Type="http://schemas.openxmlformats.org/officeDocument/2006/relationships/customXml" Target="../ink/ink214.xml"/><Relationship Id="rId15" Type="http://schemas.openxmlformats.org/officeDocument/2006/relationships/image" Target="../media/image222.png"/><Relationship Id="rId23" Type="http://schemas.openxmlformats.org/officeDocument/2006/relationships/image" Target="../media/image226.png"/><Relationship Id="rId28" Type="http://schemas.openxmlformats.org/officeDocument/2006/relationships/customXml" Target="../ink/ink225.xml"/><Relationship Id="rId36" Type="http://schemas.openxmlformats.org/officeDocument/2006/relationships/customXml" Target="../ink/ink229.xml"/><Relationship Id="rId49" Type="http://schemas.openxmlformats.org/officeDocument/2006/relationships/image" Target="../media/image239.png"/><Relationship Id="rId57" Type="http://schemas.openxmlformats.org/officeDocument/2006/relationships/image" Target="../media/image243.png"/><Relationship Id="rId106" Type="http://schemas.openxmlformats.org/officeDocument/2006/relationships/customXml" Target="../ink/ink264.xml"/><Relationship Id="rId114" Type="http://schemas.openxmlformats.org/officeDocument/2006/relationships/customXml" Target="../ink/ink268.xml"/><Relationship Id="rId10" Type="http://schemas.openxmlformats.org/officeDocument/2006/relationships/customXml" Target="../ink/ink216.xml"/><Relationship Id="rId31" Type="http://schemas.openxmlformats.org/officeDocument/2006/relationships/image" Target="../media/image230.png"/><Relationship Id="rId44" Type="http://schemas.openxmlformats.org/officeDocument/2006/relationships/customXml" Target="../ink/ink233.xml"/><Relationship Id="rId52" Type="http://schemas.openxmlformats.org/officeDocument/2006/relationships/customXml" Target="../ink/ink237.xml"/><Relationship Id="rId60" Type="http://schemas.openxmlformats.org/officeDocument/2006/relationships/customXml" Target="../ink/ink241.xml"/><Relationship Id="rId65" Type="http://schemas.openxmlformats.org/officeDocument/2006/relationships/image" Target="../media/image247.png"/><Relationship Id="rId73" Type="http://schemas.openxmlformats.org/officeDocument/2006/relationships/image" Target="../media/image251.png"/><Relationship Id="rId78" Type="http://schemas.openxmlformats.org/officeDocument/2006/relationships/customXml" Target="../ink/ink250.xml"/><Relationship Id="rId81" Type="http://schemas.openxmlformats.org/officeDocument/2006/relationships/image" Target="../media/image255.png"/><Relationship Id="rId86" Type="http://schemas.openxmlformats.org/officeDocument/2006/relationships/customXml" Target="../ink/ink254.xml"/><Relationship Id="rId94" Type="http://schemas.openxmlformats.org/officeDocument/2006/relationships/customXml" Target="../ink/ink258.xml"/><Relationship Id="rId99" Type="http://schemas.openxmlformats.org/officeDocument/2006/relationships/image" Target="../media/image264.png"/><Relationship Id="rId101" Type="http://schemas.openxmlformats.org/officeDocument/2006/relationships/image" Target="../media/image265.png"/><Relationship Id="rId4" Type="http://schemas.openxmlformats.org/officeDocument/2006/relationships/customXml" Target="../ink/ink213.xml"/><Relationship Id="rId9" Type="http://schemas.openxmlformats.org/officeDocument/2006/relationships/image" Target="../media/image219.png"/><Relationship Id="rId13" Type="http://schemas.openxmlformats.org/officeDocument/2006/relationships/image" Target="../media/image221.png"/><Relationship Id="rId18" Type="http://schemas.openxmlformats.org/officeDocument/2006/relationships/customXml" Target="../ink/ink220.xml"/><Relationship Id="rId39" Type="http://schemas.openxmlformats.org/officeDocument/2006/relationships/image" Target="../media/image234.png"/><Relationship Id="rId109" Type="http://schemas.openxmlformats.org/officeDocument/2006/relationships/image" Target="../media/image269.png"/><Relationship Id="rId34" Type="http://schemas.openxmlformats.org/officeDocument/2006/relationships/customXml" Target="../ink/ink228.xml"/><Relationship Id="rId50" Type="http://schemas.openxmlformats.org/officeDocument/2006/relationships/customXml" Target="../ink/ink236.xml"/><Relationship Id="rId55" Type="http://schemas.openxmlformats.org/officeDocument/2006/relationships/image" Target="../media/image242.png"/><Relationship Id="rId76" Type="http://schemas.openxmlformats.org/officeDocument/2006/relationships/customXml" Target="../ink/ink249.xml"/><Relationship Id="rId97" Type="http://schemas.openxmlformats.org/officeDocument/2006/relationships/image" Target="../media/image263.png"/><Relationship Id="rId104" Type="http://schemas.openxmlformats.org/officeDocument/2006/relationships/customXml" Target="../ink/ink263.xml"/><Relationship Id="rId7" Type="http://schemas.openxmlformats.org/officeDocument/2006/relationships/image" Target="../media/image218.png"/><Relationship Id="rId71" Type="http://schemas.openxmlformats.org/officeDocument/2006/relationships/image" Target="../media/image250.png"/><Relationship Id="rId92" Type="http://schemas.openxmlformats.org/officeDocument/2006/relationships/customXml" Target="../ink/ink257.xml"/><Relationship Id="rId2" Type="http://schemas.openxmlformats.org/officeDocument/2006/relationships/notesSlide" Target="../notesSlides/notesSlide8.xml"/><Relationship Id="rId29" Type="http://schemas.openxmlformats.org/officeDocument/2006/relationships/image" Target="../media/image229.png"/><Relationship Id="rId24" Type="http://schemas.openxmlformats.org/officeDocument/2006/relationships/customXml" Target="../ink/ink223.xml"/><Relationship Id="rId40" Type="http://schemas.openxmlformats.org/officeDocument/2006/relationships/customXml" Target="../ink/ink231.xml"/><Relationship Id="rId45" Type="http://schemas.openxmlformats.org/officeDocument/2006/relationships/image" Target="../media/image237.png"/><Relationship Id="rId66" Type="http://schemas.openxmlformats.org/officeDocument/2006/relationships/customXml" Target="../ink/ink244.xml"/><Relationship Id="rId87" Type="http://schemas.openxmlformats.org/officeDocument/2006/relationships/image" Target="../media/image258.png"/><Relationship Id="rId110" Type="http://schemas.openxmlformats.org/officeDocument/2006/relationships/customXml" Target="../ink/ink266.xml"/><Relationship Id="rId115" Type="http://schemas.openxmlformats.org/officeDocument/2006/relationships/image" Target="../media/image272.png"/><Relationship Id="rId61" Type="http://schemas.openxmlformats.org/officeDocument/2006/relationships/image" Target="../media/image245.png"/><Relationship Id="rId82" Type="http://schemas.openxmlformats.org/officeDocument/2006/relationships/customXml" Target="../ink/ink252.xml"/><Relationship Id="rId19" Type="http://schemas.openxmlformats.org/officeDocument/2006/relationships/image" Target="../media/image224.png"/><Relationship Id="rId14" Type="http://schemas.openxmlformats.org/officeDocument/2006/relationships/customXml" Target="../ink/ink218.xml"/><Relationship Id="rId30" Type="http://schemas.openxmlformats.org/officeDocument/2006/relationships/customXml" Target="../ink/ink226.xml"/><Relationship Id="rId35" Type="http://schemas.openxmlformats.org/officeDocument/2006/relationships/image" Target="../media/image232.png"/><Relationship Id="rId56" Type="http://schemas.openxmlformats.org/officeDocument/2006/relationships/customXml" Target="../ink/ink239.xml"/><Relationship Id="rId77" Type="http://schemas.openxmlformats.org/officeDocument/2006/relationships/image" Target="../media/image253.png"/><Relationship Id="rId100" Type="http://schemas.openxmlformats.org/officeDocument/2006/relationships/customXml" Target="../ink/ink261.xml"/><Relationship Id="rId105" Type="http://schemas.openxmlformats.org/officeDocument/2006/relationships/image" Target="../media/image267.png"/><Relationship Id="rId8" Type="http://schemas.openxmlformats.org/officeDocument/2006/relationships/customXml" Target="../ink/ink215.xml"/><Relationship Id="rId51" Type="http://schemas.openxmlformats.org/officeDocument/2006/relationships/image" Target="../media/image240.png"/><Relationship Id="rId72" Type="http://schemas.openxmlformats.org/officeDocument/2006/relationships/customXml" Target="../ink/ink247.xml"/><Relationship Id="rId93" Type="http://schemas.openxmlformats.org/officeDocument/2006/relationships/image" Target="../media/image261.png"/><Relationship Id="rId98" Type="http://schemas.openxmlformats.org/officeDocument/2006/relationships/customXml" Target="../ink/ink260.xml"/><Relationship Id="rId3" Type="http://schemas.openxmlformats.org/officeDocument/2006/relationships/image" Target="../media/image3.png"/><Relationship Id="rId25" Type="http://schemas.openxmlformats.org/officeDocument/2006/relationships/image" Target="../media/image227.png"/><Relationship Id="rId46" Type="http://schemas.openxmlformats.org/officeDocument/2006/relationships/customXml" Target="../ink/ink234.xml"/><Relationship Id="rId67" Type="http://schemas.openxmlformats.org/officeDocument/2006/relationships/image" Target="../media/image248.png"/><Relationship Id="rId20" Type="http://schemas.openxmlformats.org/officeDocument/2006/relationships/customXml" Target="../ink/ink221.xml"/><Relationship Id="rId41" Type="http://schemas.openxmlformats.org/officeDocument/2006/relationships/image" Target="../media/image235.png"/><Relationship Id="rId62" Type="http://schemas.openxmlformats.org/officeDocument/2006/relationships/customXml" Target="../ink/ink242.xml"/><Relationship Id="rId83" Type="http://schemas.openxmlformats.org/officeDocument/2006/relationships/image" Target="../media/image256.png"/><Relationship Id="rId88" Type="http://schemas.openxmlformats.org/officeDocument/2006/relationships/customXml" Target="../ink/ink255.xml"/><Relationship Id="rId111" Type="http://schemas.openxmlformats.org/officeDocument/2006/relationships/image" Target="../media/image270.png"/></Relationships>
</file>

<file path=ppt/slides/_rels/slide9.xml.rels><?xml version="1.0" encoding="UTF-8" standalone="yes"?>
<Relationships xmlns="http://schemas.openxmlformats.org/package/2006/relationships"><Relationship Id="rId13" Type="http://schemas.openxmlformats.org/officeDocument/2006/relationships/image" Target="../media/image277.png"/><Relationship Id="rId18" Type="http://schemas.openxmlformats.org/officeDocument/2006/relationships/customXml" Target="../ink/ink276.xml"/><Relationship Id="rId26" Type="http://schemas.openxmlformats.org/officeDocument/2006/relationships/customXml" Target="../ink/ink280.xml"/><Relationship Id="rId21" Type="http://schemas.openxmlformats.org/officeDocument/2006/relationships/image" Target="../media/image281.png"/><Relationship Id="rId34" Type="http://schemas.openxmlformats.org/officeDocument/2006/relationships/customXml" Target="../ink/ink284.xml"/><Relationship Id="rId7" Type="http://schemas.openxmlformats.org/officeDocument/2006/relationships/image" Target="../media/image274.png"/><Relationship Id="rId12" Type="http://schemas.openxmlformats.org/officeDocument/2006/relationships/customXml" Target="../ink/ink273.xml"/><Relationship Id="rId17" Type="http://schemas.openxmlformats.org/officeDocument/2006/relationships/image" Target="../media/image279.png"/><Relationship Id="rId25" Type="http://schemas.openxmlformats.org/officeDocument/2006/relationships/image" Target="../media/image283.png"/><Relationship Id="rId33" Type="http://schemas.openxmlformats.org/officeDocument/2006/relationships/image" Target="../media/image287.png"/><Relationship Id="rId2" Type="http://schemas.openxmlformats.org/officeDocument/2006/relationships/notesSlide" Target="../notesSlides/notesSlide9.xml"/><Relationship Id="rId16" Type="http://schemas.openxmlformats.org/officeDocument/2006/relationships/customXml" Target="../ink/ink275.xml"/><Relationship Id="rId20" Type="http://schemas.openxmlformats.org/officeDocument/2006/relationships/customXml" Target="../ink/ink277.xml"/><Relationship Id="rId29" Type="http://schemas.openxmlformats.org/officeDocument/2006/relationships/image" Target="../media/image285.png"/><Relationship Id="rId1" Type="http://schemas.openxmlformats.org/officeDocument/2006/relationships/slideLayout" Target="../slideLayouts/slideLayout1.xml"/><Relationship Id="rId6" Type="http://schemas.openxmlformats.org/officeDocument/2006/relationships/customXml" Target="../ink/ink270.xml"/><Relationship Id="rId11" Type="http://schemas.openxmlformats.org/officeDocument/2006/relationships/image" Target="../media/image276.png"/><Relationship Id="rId24" Type="http://schemas.openxmlformats.org/officeDocument/2006/relationships/customXml" Target="../ink/ink279.xml"/><Relationship Id="rId32" Type="http://schemas.openxmlformats.org/officeDocument/2006/relationships/customXml" Target="../ink/ink283.xml"/><Relationship Id="rId37" Type="http://schemas.openxmlformats.org/officeDocument/2006/relationships/image" Target="../media/image289.png"/><Relationship Id="rId5" Type="http://schemas.openxmlformats.org/officeDocument/2006/relationships/image" Target="../media/image273.png"/><Relationship Id="rId15" Type="http://schemas.openxmlformats.org/officeDocument/2006/relationships/image" Target="../media/image278.png"/><Relationship Id="rId23" Type="http://schemas.openxmlformats.org/officeDocument/2006/relationships/image" Target="../media/image282.png"/><Relationship Id="rId28" Type="http://schemas.openxmlformats.org/officeDocument/2006/relationships/customXml" Target="../ink/ink281.xml"/><Relationship Id="rId36" Type="http://schemas.openxmlformats.org/officeDocument/2006/relationships/customXml" Target="../ink/ink285.xml"/><Relationship Id="rId10" Type="http://schemas.openxmlformats.org/officeDocument/2006/relationships/customXml" Target="../ink/ink272.xml"/><Relationship Id="rId19" Type="http://schemas.openxmlformats.org/officeDocument/2006/relationships/image" Target="../media/image280.png"/><Relationship Id="rId31" Type="http://schemas.openxmlformats.org/officeDocument/2006/relationships/image" Target="../media/image286.png"/><Relationship Id="rId4" Type="http://schemas.openxmlformats.org/officeDocument/2006/relationships/customXml" Target="../ink/ink269.xml"/><Relationship Id="rId9" Type="http://schemas.openxmlformats.org/officeDocument/2006/relationships/image" Target="../media/image275.png"/><Relationship Id="rId14" Type="http://schemas.openxmlformats.org/officeDocument/2006/relationships/customXml" Target="../ink/ink274.xml"/><Relationship Id="rId22" Type="http://schemas.openxmlformats.org/officeDocument/2006/relationships/customXml" Target="../ink/ink278.xml"/><Relationship Id="rId27" Type="http://schemas.openxmlformats.org/officeDocument/2006/relationships/image" Target="../media/image284.png"/><Relationship Id="rId30" Type="http://schemas.openxmlformats.org/officeDocument/2006/relationships/customXml" Target="../ink/ink282.xml"/><Relationship Id="rId35" Type="http://schemas.openxmlformats.org/officeDocument/2006/relationships/image" Target="../media/image288.png"/><Relationship Id="rId8" Type="http://schemas.openxmlformats.org/officeDocument/2006/relationships/customXml" Target="../ink/ink271.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מג:כב-כח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43:22-28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30295" y="49937"/>
            <a:ext cx="9156605" cy="6063198"/>
          </a:xfrm>
          <a:prstGeom prst="rect">
            <a:avLst/>
          </a:prstGeom>
          <a:noFill/>
        </p:spPr>
        <p:txBody>
          <a:bodyPr wrap="square" rtlCol="0">
            <a:spAutoFit/>
          </a:bodyPr>
          <a:lstStyle/>
          <a:p>
            <a:r>
              <a:rPr lang="en-US" sz="2800" b="1">
                <a:solidFill>
                  <a:srgbClr val="FFC000"/>
                </a:solidFill>
                <a:cs typeface="+mj-cs"/>
              </a:rPr>
              <a:t>Romans 5:12–21  </a:t>
            </a:r>
          </a:p>
          <a:p>
            <a:r>
              <a:rPr lang="en-US" sz="2000">
                <a:solidFill>
                  <a:srgbClr val="FFC000"/>
                </a:solidFill>
                <a:cs typeface="+mj-cs"/>
              </a:rPr>
              <a:t>5:12 Wherefore, as by one man sin entered into the world, and death by sin; and so death passed upon all men, for that all have sinned: 5:13 For until the law sin was in the world: but sin is not imputed when there is no law. 5:14 Nevertheless death reigned from Adam to Moses, even over them that had not sinned after the similitude of Adam’s transgression, who is the figure of him that was to come. 5:15 But not as the offence, so also is the free gift. For if through the offence of one many be dead, much more the grace of God, and the gift by grace, which is by one man, Jesus Christ, hath abounded unto many. 5:16 And not as it was by one that sinned, so is the gift: for the judgment was by one to condemnation, but the free gift is of many offences unto justification. 5:17 For if by one man’s offence death reigned by one; much more they which receive abundance of grace and of the gift of righteousness shall reign in life by one, Jesus Christ. 5:18 Therefore as by the offence of one judgment came upon all men to condemnation; even so by the righteousness of one the free gift came upon all men unto justification of life. 5:19 For as by one man’s disobedience many were made sinners, so by the obedience of one shall many be made righteous. 5:20 Moreover the law entered, that the offence might abound. But where sin abounded, grace did much more abound: 5:21 That as sin hath reigned unto death, even so might grace reign through righteousness unto eternal life by Jesus Christ our Lord.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AB31389-A25D-DE1F-5B79-DF3E66FDAEC3}"/>
                  </a:ext>
                </a:extLst>
              </p14:cNvPr>
              <p14:cNvContentPartPr/>
              <p14:nvPr/>
            </p14:nvContentPartPr>
            <p14:xfrm>
              <a:off x="6873360" y="2117380"/>
              <a:ext cx="18360" cy="6480"/>
            </p14:xfrm>
          </p:contentPart>
        </mc:Choice>
        <mc:Fallback>
          <p:pic>
            <p:nvPicPr>
              <p:cNvPr id="2" name="Ink 1">
                <a:extLst>
                  <a:ext uri="{FF2B5EF4-FFF2-40B4-BE49-F238E27FC236}">
                    <a16:creationId xmlns:a16="http://schemas.microsoft.com/office/drawing/2014/main" id="{BAB31389-A25D-DE1F-5B79-DF3E66FDAEC3}"/>
                  </a:ext>
                </a:extLst>
              </p:cNvPr>
              <p:cNvPicPr/>
              <p:nvPr/>
            </p:nvPicPr>
            <p:blipFill>
              <a:blip r:embed="rId5"/>
              <a:stretch>
                <a:fillRect/>
              </a:stretch>
            </p:blipFill>
            <p:spPr>
              <a:xfrm>
                <a:off x="6855720" y="2099380"/>
                <a:ext cx="54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BE6961A-E5EA-101C-7058-72223AFE27E1}"/>
                  </a:ext>
                </a:extLst>
              </p14:cNvPr>
              <p14:cNvContentPartPr/>
              <p14:nvPr/>
            </p14:nvContentPartPr>
            <p14:xfrm>
              <a:off x="1368600" y="3630820"/>
              <a:ext cx="2520" cy="19800"/>
            </p14:xfrm>
          </p:contentPart>
        </mc:Choice>
        <mc:Fallback>
          <p:pic>
            <p:nvPicPr>
              <p:cNvPr id="4" name="Ink 3">
                <a:extLst>
                  <a:ext uri="{FF2B5EF4-FFF2-40B4-BE49-F238E27FC236}">
                    <a16:creationId xmlns:a16="http://schemas.microsoft.com/office/drawing/2014/main" id="{ABE6961A-E5EA-101C-7058-72223AFE27E1}"/>
                  </a:ext>
                </a:extLst>
              </p:cNvPr>
              <p:cNvPicPr/>
              <p:nvPr/>
            </p:nvPicPr>
            <p:blipFill>
              <a:blip r:embed="rId7"/>
              <a:stretch>
                <a:fillRect/>
              </a:stretch>
            </p:blipFill>
            <p:spPr>
              <a:xfrm>
                <a:off x="1350960" y="3613180"/>
                <a:ext cx="38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8430DC1-F07E-B558-D0CE-72538D57E31C}"/>
                  </a:ext>
                </a:extLst>
              </p14:cNvPr>
              <p14:cNvContentPartPr/>
              <p14:nvPr/>
            </p14:nvContentPartPr>
            <p14:xfrm>
              <a:off x="2058720" y="3843580"/>
              <a:ext cx="7087680" cy="73080"/>
            </p14:xfrm>
          </p:contentPart>
        </mc:Choice>
        <mc:Fallback>
          <p:pic>
            <p:nvPicPr>
              <p:cNvPr id="5" name="Ink 4">
                <a:extLst>
                  <a:ext uri="{FF2B5EF4-FFF2-40B4-BE49-F238E27FC236}">
                    <a16:creationId xmlns:a16="http://schemas.microsoft.com/office/drawing/2014/main" id="{98430DC1-F07E-B558-D0CE-72538D57E31C}"/>
                  </a:ext>
                </a:extLst>
              </p:cNvPr>
              <p:cNvPicPr/>
              <p:nvPr/>
            </p:nvPicPr>
            <p:blipFill>
              <a:blip r:embed="rId9"/>
              <a:stretch>
                <a:fillRect/>
              </a:stretch>
            </p:blipFill>
            <p:spPr>
              <a:xfrm>
                <a:off x="2041080" y="3825580"/>
                <a:ext cx="7123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3A021C2-C145-4E2A-E1DA-5C7C59C747E2}"/>
                  </a:ext>
                </a:extLst>
              </p14:cNvPr>
              <p14:cNvContentPartPr/>
              <p14:nvPr/>
            </p14:nvContentPartPr>
            <p14:xfrm>
              <a:off x="516120" y="4196380"/>
              <a:ext cx="1668600" cy="80280"/>
            </p14:xfrm>
          </p:contentPart>
        </mc:Choice>
        <mc:Fallback>
          <p:pic>
            <p:nvPicPr>
              <p:cNvPr id="7" name="Ink 6">
                <a:extLst>
                  <a:ext uri="{FF2B5EF4-FFF2-40B4-BE49-F238E27FC236}">
                    <a16:creationId xmlns:a16="http://schemas.microsoft.com/office/drawing/2014/main" id="{13A021C2-C145-4E2A-E1DA-5C7C59C747E2}"/>
                  </a:ext>
                </a:extLst>
              </p:cNvPr>
              <p:cNvPicPr/>
              <p:nvPr/>
            </p:nvPicPr>
            <p:blipFill>
              <a:blip r:embed="rId11"/>
              <a:stretch>
                <a:fillRect/>
              </a:stretch>
            </p:blipFill>
            <p:spPr>
              <a:xfrm>
                <a:off x="498120" y="4178380"/>
                <a:ext cx="1704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00ECDFE-2FAB-101B-2B6B-5D9E28A1817B}"/>
                  </a:ext>
                </a:extLst>
              </p14:cNvPr>
              <p14:cNvContentPartPr/>
              <p14:nvPr/>
            </p14:nvContentPartPr>
            <p14:xfrm>
              <a:off x="3593040" y="4478980"/>
              <a:ext cx="3475800" cy="65880"/>
            </p14:xfrm>
          </p:contentPart>
        </mc:Choice>
        <mc:Fallback>
          <p:pic>
            <p:nvPicPr>
              <p:cNvPr id="9" name="Ink 8">
                <a:extLst>
                  <a:ext uri="{FF2B5EF4-FFF2-40B4-BE49-F238E27FC236}">
                    <a16:creationId xmlns:a16="http://schemas.microsoft.com/office/drawing/2014/main" id="{500ECDFE-2FAB-101B-2B6B-5D9E28A1817B}"/>
                  </a:ext>
                </a:extLst>
              </p:cNvPr>
              <p:cNvPicPr/>
              <p:nvPr/>
            </p:nvPicPr>
            <p:blipFill>
              <a:blip r:embed="rId13"/>
              <a:stretch>
                <a:fillRect/>
              </a:stretch>
            </p:blipFill>
            <p:spPr>
              <a:xfrm>
                <a:off x="3575040" y="4461340"/>
                <a:ext cx="3511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731AB2A-0AFB-6A6F-51AF-A784C5E53C94}"/>
                  </a:ext>
                </a:extLst>
              </p14:cNvPr>
              <p14:cNvContentPartPr/>
              <p14:nvPr/>
            </p14:nvContentPartPr>
            <p14:xfrm>
              <a:off x="7432080" y="4498420"/>
              <a:ext cx="1536840" cy="48600"/>
            </p14:xfrm>
          </p:contentPart>
        </mc:Choice>
        <mc:Fallback>
          <p:pic>
            <p:nvPicPr>
              <p:cNvPr id="11" name="Ink 10">
                <a:extLst>
                  <a:ext uri="{FF2B5EF4-FFF2-40B4-BE49-F238E27FC236}">
                    <a16:creationId xmlns:a16="http://schemas.microsoft.com/office/drawing/2014/main" id="{F731AB2A-0AFB-6A6F-51AF-A784C5E53C94}"/>
                  </a:ext>
                </a:extLst>
              </p:cNvPr>
              <p:cNvPicPr/>
              <p:nvPr/>
            </p:nvPicPr>
            <p:blipFill>
              <a:blip r:embed="rId15"/>
              <a:stretch>
                <a:fillRect/>
              </a:stretch>
            </p:blipFill>
            <p:spPr>
              <a:xfrm>
                <a:off x="7414440" y="4480780"/>
                <a:ext cx="1572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4933C99-BBD9-A9B2-FB15-4C232E7664B2}"/>
                  </a:ext>
                </a:extLst>
              </p14:cNvPr>
              <p14:cNvContentPartPr/>
              <p14:nvPr/>
            </p14:nvContentPartPr>
            <p14:xfrm>
              <a:off x="966840" y="4780300"/>
              <a:ext cx="1413360" cy="20880"/>
            </p14:xfrm>
          </p:contentPart>
        </mc:Choice>
        <mc:Fallback>
          <p:pic>
            <p:nvPicPr>
              <p:cNvPr id="12" name="Ink 11">
                <a:extLst>
                  <a:ext uri="{FF2B5EF4-FFF2-40B4-BE49-F238E27FC236}">
                    <a16:creationId xmlns:a16="http://schemas.microsoft.com/office/drawing/2014/main" id="{04933C99-BBD9-A9B2-FB15-4C232E7664B2}"/>
                  </a:ext>
                </a:extLst>
              </p:cNvPr>
              <p:cNvPicPr/>
              <p:nvPr/>
            </p:nvPicPr>
            <p:blipFill>
              <a:blip r:embed="rId17"/>
              <a:stretch>
                <a:fillRect/>
              </a:stretch>
            </p:blipFill>
            <p:spPr>
              <a:xfrm>
                <a:off x="948840" y="4762660"/>
                <a:ext cx="1449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943A0217-FF40-8ED5-D5F6-EE67CBD06B5B}"/>
                  </a:ext>
                </a:extLst>
              </p14:cNvPr>
              <p14:cNvContentPartPr/>
              <p14:nvPr/>
            </p14:nvContentPartPr>
            <p14:xfrm>
              <a:off x="2908680" y="5376460"/>
              <a:ext cx="1594080" cy="33120"/>
            </p14:xfrm>
          </p:contentPart>
        </mc:Choice>
        <mc:Fallback>
          <p:pic>
            <p:nvPicPr>
              <p:cNvPr id="13" name="Ink 12">
                <a:extLst>
                  <a:ext uri="{FF2B5EF4-FFF2-40B4-BE49-F238E27FC236}">
                    <a16:creationId xmlns:a16="http://schemas.microsoft.com/office/drawing/2014/main" id="{943A0217-FF40-8ED5-D5F6-EE67CBD06B5B}"/>
                  </a:ext>
                </a:extLst>
              </p:cNvPr>
              <p:cNvPicPr/>
              <p:nvPr/>
            </p:nvPicPr>
            <p:blipFill>
              <a:blip r:embed="rId19"/>
              <a:stretch>
                <a:fillRect/>
              </a:stretch>
            </p:blipFill>
            <p:spPr>
              <a:xfrm>
                <a:off x="2890680" y="5358460"/>
                <a:ext cx="1629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C854D75-580D-5C86-20A4-BFF15AF3CE13}"/>
                  </a:ext>
                </a:extLst>
              </p14:cNvPr>
              <p14:cNvContentPartPr/>
              <p14:nvPr/>
            </p14:nvContentPartPr>
            <p14:xfrm>
              <a:off x="7917720" y="5405620"/>
              <a:ext cx="958680" cy="43920"/>
            </p14:xfrm>
          </p:contentPart>
        </mc:Choice>
        <mc:Fallback>
          <p:pic>
            <p:nvPicPr>
              <p:cNvPr id="14" name="Ink 13">
                <a:extLst>
                  <a:ext uri="{FF2B5EF4-FFF2-40B4-BE49-F238E27FC236}">
                    <a16:creationId xmlns:a16="http://schemas.microsoft.com/office/drawing/2014/main" id="{0C854D75-580D-5C86-20A4-BFF15AF3CE13}"/>
                  </a:ext>
                </a:extLst>
              </p:cNvPr>
              <p:cNvPicPr/>
              <p:nvPr/>
            </p:nvPicPr>
            <p:blipFill>
              <a:blip r:embed="rId21"/>
              <a:stretch>
                <a:fillRect/>
              </a:stretch>
            </p:blipFill>
            <p:spPr>
              <a:xfrm>
                <a:off x="7899720" y="5387620"/>
                <a:ext cx="994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BDD8B9D-599F-2F8E-2AB9-FF0AB4DF9FA9}"/>
                  </a:ext>
                </a:extLst>
              </p14:cNvPr>
              <p14:cNvContentPartPr/>
              <p14:nvPr/>
            </p14:nvContentPartPr>
            <p14:xfrm>
              <a:off x="454200" y="5703700"/>
              <a:ext cx="987120" cy="48960"/>
            </p14:xfrm>
          </p:contentPart>
        </mc:Choice>
        <mc:Fallback>
          <p:pic>
            <p:nvPicPr>
              <p:cNvPr id="15" name="Ink 14">
                <a:extLst>
                  <a:ext uri="{FF2B5EF4-FFF2-40B4-BE49-F238E27FC236}">
                    <a16:creationId xmlns:a16="http://schemas.microsoft.com/office/drawing/2014/main" id="{7BDD8B9D-599F-2F8E-2AB9-FF0AB4DF9FA9}"/>
                  </a:ext>
                </a:extLst>
              </p:cNvPr>
              <p:cNvPicPr/>
              <p:nvPr/>
            </p:nvPicPr>
            <p:blipFill>
              <a:blip r:embed="rId23"/>
              <a:stretch>
                <a:fillRect/>
              </a:stretch>
            </p:blipFill>
            <p:spPr>
              <a:xfrm>
                <a:off x="436200" y="5686060"/>
                <a:ext cx="1022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12191C2-717E-00C3-758D-B84915BF07F8}"/>
                  </a:ext>
                </a:extLst>
              </p14:cNvPr>
              <p14:cNvContentPartPr/>
              <p14:nvPr/>
            </p14:nvContentPartPr>
            <p14:xfrm>
              <a:off x="3444000" y="6103660"/>
              <a:ext cx="2640960" cy="70920"/>
            </p14:xfrm>
          </p:contentPart>
        </mc:Choice>
        <mc:Fallback>
          <p:pic>
            <p:nvPicPr>
              <p:cNvPr id="16" name="Ink 15">
                <a:extLst>
                  <a:ext uri="{FF2B5EF4-FFF2-40B4-BE49-F238E27FC236}">
                    <a16:creationId xmlns:a16="http://schemas.microsoft.com/office/drawing/2014/main" id="{112191C2-717E-00C3-758D-B84915BF07F8}"/>
                  </a:ext>
                </a:extLst>
              </p:cNvPr>
              <p:cNvPicPr/>
              <p:nvPr/>
            </p:nvPicPr>
            <p:blipFill>
              <a:blip r:embed="rId25"/>
              <a:stretch>
                <a:fillRect/>
              </a:stretch>
            </p:blipFill>
            <p:spPr>
              <a:xfrm>
                <a:off x="3426360" y="6085660"/>
                <a:ext cx="2676600" cy="106560"/>
              </a:xfrm>
              <a:prstGeom prst="rect">
                <a:avLst/>
              </a:prstGeom>
            </p:spPr>
          </p:pic>
        </mc:Fallback>
      </mc:AlternateContent>
    </p:spTree>
    <p:extLst>
      <p:ext uri="{BB962C8B-B14F-4D97-AF65-F5344CB8AC3E}">
        <p14:creationId xmlns:p14="http://schemas.microsoft.com/office/powerpoint/2010/main" val="318887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30295" y="49937"/>
            <a:ext cx="9385205" cy="6063198"/>
          </a:xfrm>
          <a:prstGeom prst="rect">
            <a:avLst/>
          </a:prstGeom>
          <a:noFill/>
        </p:spPr>
        <p:txBody>
          <a:bodyPr wrap="square" rtlCol="0">
            <a:spAutoFit/>
          </a:bodyPr>
          <a:lstStyle/>
          <a:p>
            <a:r>
              <a:rPr lang="en-US" sz="2800" b="1">
                <a:solidFill>
                  <a:srgbClr val="FFC000"/>
                </a:solidFill>
                <a:cs typeface="+mj-cs"/>
              </a:rPr>
              <a:t>Targum Jonathan son of Uziel Isaiah 43:22-28</a:t>
            </a:r>
          </a:p>
          <a:p>
            <a:r>
              <a:rPr lang="en-US" sz="2400">
                <a:solidFill>
                  <a:srgbClr val="FFC000"/>
                </a:solidFill>
                <a:cs typeface="+mj-cs"/>
              </a:rPr>
              <a:t>43:22 It hath been said by the prophets, that ye of the house of Jacob have not met together for my worship; but that ye were weary of the doctrine of my law, O Israel. 43:23 Thou hast not brought unto me the lambs of thy burnt offerings, and with thy holy sacrifices thou hast not honoured me. I have not caused thee to multiply offerings, neither did I burden thee with frankincense. 43:24 Thou hast not bought for me the aromatic reed with silver; with the fat of thy holy sacrifices thou hast not anointed mine altar; but thou hast multiplied thy sins before me; thou hast burdened me with thine iniquities. </a:t>
            </a:r>
            <a:r>
              <a:rPr lang="en-US" sz="2400">
                <a:solidFill>
                  <a:srgbClr val="92D050"/>
                </a:solidFill>
                <a:cs typeface="+mj-cs"/>
              </a:rPr>
              <a:t>43:25 I, even I, am He who forgiveth thy sins for the sake of my name, and thy sins shall not be remembered. </a:t>
            </a:r>
            <a:r>
              <a:rPr lang="en-US" sz="2400">
                <a:solidFill>
                  <a:srgbClr val="00B0F0"/>
                </a:solidFill>
                <a:cs typeface="+mj-cs"/>
              </a:rPr>
              <a:t>43:26 Speak now, we will plead together, declare thou for the purpose, that thou mayest justify thyself, if thou art able to do so. 43:27 Thy first father hath sinned, and thy teachers have rebelled against my WORD. 43:28 Therefore I have profaned the princes of the sanctuary, and I have delivered Jacob to the slaughter, and Israel to reproaches.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0A77183-7B4B-0E85-973B-A4DFE5006E37}"/>
                  </a:ext>
                </a:extLst>
              </p14:cNvPr>
              <p14:cNvContentPartPr/>
              <p14:nvPr/>
            </p14:nvContentPartPr>
            <p14:xfrm>
              <a:off x="4145640" y="1273510"/>
              <a:ext cx="72360" cy="30600"/>
            </p14:xfrm>
          </p:contentPart>
        </mc:Choice>
        <mc:Fallback>
          <p:pic>
            <p:nvPicPr>
              <p:cNvPr id="2" name="Ink 1">
                <a:extLst>
                  <a:ext uri="{FF2B5EF4-FFF2-40B4-BE49-F238E27FC236}">
                    <a16:creationId xmlns:a16="http://schemas.microsoft.com/office/drawing/2014/main" id="{30A77183-7B4B-0E85-973B-A4DFE5006E37}"/>
                  </a:ext>
                </a:extLst>
              </p:cNvPr>
              <p:cNvPicPr/>
              <p:nvPr/>
            </p:nvPicPr>
            <p:blipFill>
              <a:blip r:embed="rId5"/>
              <a:stretch>
                <a:fillRect/>
              </a:stretch>
            </p:blipFill>
            <p:spPr>
              <a:xfrm>
                <a:off x="4128000" y="1255510"/>
                <a:ext cx="108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FA93793-E4B6-60FB-4145-F9BB44014A06}"/>
                  </a:ext>
                </a:extLst>
              </p14:cNvPr>
              <p14:cNvContentPartPr/>
              <p14:nvPr/>
            </p14:nvContentPartPr>
            <p14:xfrm>
              <a:off x="5473680" y="1238230"/>
              <a:ext cx="8280" cy="1800"/>
            </p14:xfrm>
          </p:contentPart>
        </mc:Choice>
        <mc:Fallback>
          <p:pic>
            <p:nvPicPr>
              <p:cNvPr id="4" name="Ink 3">
                <a:extLst>
                  <a:ext uri="{FF2B5EF4-FFF2-40B4-BE49-F238E27FC236}">
                    <a16:creationId xmlns:a16="http://schemas.microsoft.com/office/drawing/2014/main" id="{0FA93793-E4B6-60FB-4145-F9BB44014A06}"/>
                  </a:ext>
                </a:extLst>
              </p:cNvPr>
              <p:cNvPicPr/>
              <p:nvPr/>
            </p:nvPicPr>
            <p:blipFill>
              <a:blip r:embed="rId7"/>
              <a:stretch>
                <a:fillRect/>
              </a:stretch>
            </p:blipFill>
            <p:spPr>
              <a:xfrm>
                <a:off x="5456040" y="1220230"/>
                <a:ext cx="43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36D0F65-5DA2-2118-2541-CD121235B444}"/>
                  </a:ext>
                </a:extLst>
              </p14:cNvPr>
              <p14:cNvContentPartPr/>
              <p14:nvPr/>
            </p14:nvContentPartPr>
            <p14:xfrm>
              <a:off x="2111280" y="1692190"/>
              <a:ext cx="19080" cy="5760"/>
            </p14:xfrm>
          </p:contentPart>
        </mc:Choice>
        <mc:Fallback>
          <p:pic>
            <p:nvPicPr>
              <p:cNvPr id="5" name="Ink 4">
                <a:extLst>
                  <a:ext uri="{FF2B5EF4-FFF2-40B4-BE49-F238E27FC236}">
                    <a16:creationId xmlns:a16="http://schemas.microsoft.com/office/drawing/2014/main" id="{036D0F65-5DA2-2118-2541-CD121235B444}"/>
                  </a:ext>
                </a:extLst>
              </p:cNvPr>
              <p:cNvPicPr/>
              <p:nvPr/>
            </p:nvPicPr>
            <p:blipFill>
              <a:blip r:embed="rId9"/>
              <a:stretch>
                <a:fillRect/>
              </a:stretch>
            </p:blipFill>
            <p:spPr>
              <a:xfrm>
                <a:off x="2093280" y="1674550"/>
                <a:ext cx="54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06CC70D-FA5C-ED6C-7C70-653DE63CF2F4}"/>
                  </a:ext>
                </a:extLst>
              </p14:cNvPr>
              <p14:cNvContentPartPr/>
              <p14:nvPr/>
            </p14:nvContentPartPr>
            <p14:xfrm>
              <a:off x="3102000" y="1665550"/>
              <a:ext cx="1800" cy="1800"/>
            </p14:xfrm>
          </p:contentPart>
        </mc:Choice>
        <mc:Fallback>
          <p:pic>
            <p:nvPicPr>
              <p:cNvPr id="7" name="Ink 6">
                <a:extLst>
                  <a:ext uri="{FF2B5EF4-FFF2-40B4-BE49-F238E27FC236}">
                    <a16:creationId xmlns:a16="http://schemas.microsoft.com/office/drawing/2014/main" id="{806CC70D-FA5C-ED6C-7C70-653DE63CF2F4}"/>
                  </a:ext>
                </a:extLst>
              </p:cNvPr>
              <p:cNvPicPr/>
              <p:nvPr/>
            </p:nvPicPr>
            <p:blipFill>
              <a:blip r:embed="rId11"/>
              <a:stretch>
                <a:fillRect/>
              </a:stretch>
            </p:blipFill>
            <p:spPr>
              <a:xfrm>
                <a:off x="3084360" y="164755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B6F8CA6-A844-64E1-78EE-CEA0B32E1AB8}"/>
                  </a:ext>
                </a:extLst>
              </p14:cNvPr>
              <p14:cNvContentPartPr/>
              <p14:nvPr/>
            </p14:nvContentPartPr>
            <p14:xfrm>
              <a:off x="3618960" y="1708750"/>
              <a:ext cx="25200" cy="6480"/>
            </p14:xfrm>
          </p:contentPart>
        </mc:Choice>
        <mc:Fallback>
          <p:pic>
            <p:nvPicPr>
              <p:cNvPr id="9" name="Ink 8">
                <a:extLst>
                  <a:ext uri="{FF2B5EF4-FFF2-40B4-BE49-F238E27FC236}">
                    <a16:creationId xmlns:a16="http://schemas.microsoft.com/office/drawing/2014/main" id="{BB6F8CA6-A844-64E1-78EE-CEA0B32E1AB8}"/>
                  </a:ext>
                </a:extLst>
              </p:cNvPr>
              <p:cNvPicPr/>
              <p:nvPr/>
            </p:nvPicPr>
            <p:blipFill>
              <a:blip r:embed="rId13"/>
              <a:stretch>
                <a:fillRect/>
              </a:stretch>
            </p:blipFill>
            <p:spPr>
              <a:xfrm>
                <a:off x="3600960" y="1691110"/>
                <a:ext cx="60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82E9368-3764-925C-AB23-8DD9D4C7296D}"/>
                  </a:ext>
                </a:extLst>
              </p14:cNvPr>
              <p14:cNvContentPartPr/>
              <p14:nvPr/>
            </p14:nvContentPartPr>
            <p14:xfrm>
              <a:off x="1100400" y="2086030"/>
              <a:ext cx="40320" cy="12960"/>
            </p14:xfrm>
          </p:contentPart>
        </mc:Choice>
        <mc:Fallback>
          <p:pic>
            <p:nvPicPr>
              <p:cNvPr id="11" name="Ink 10">
                <a:extLst>
                  <a:ext uri="{FF2B5EF4-FFF2-40B4-BE49-F238E27FC236}">
                    <a16:creationId xmlns:a16="http://schemas.microsoft.com/office/drawing/2014/main" id="{282E9368-3764-925C-AB23-8DD9D4C7296D}"/>
                  </a:ext>
                </a:extLst>
              </p:cNvPr>
              <p:cNvPicPr/>
              <p:nvPr/>
            </p:nvPicPr>
            <p:blipFill>
              <a:blip r:embed="rId15"/>
              <a:stretch>
                <a:fillRect/>
              </a:stretch>
            </p:blipFill>
            <p:spPr>
              <a:xfrm>
                <a:off x="1082400" y="2068390"/>
                <a:ext cx="759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5EFA376-2E5A-D9B6-0579-3A5E7CD4A821}"/>
                  </a:ext>
                </a:extLst>
              </p14:cNvPr>
              <p14:cNvContentPartPr/>
              <p14:nvPr/>
            </p14:nvContentPartPr>
            <p14:xfrm>
              <a:off x="8905920" y="2038150"/>
              <a:ext cx="15840" cy="11880"/>
            </p14:xfrm>
          </p:contentPart>
        </mc:Choice>
        <mc:Fallback>
          <p:pic>
            <p:nvPicPr>
              <p:cNvPr id="12" name="Ink 11">
                <a:extLst>
                  <a:ext uri="{FF2B5EF4-FFF2-40B4-BE49-F238E27FC236}">
                    <a16:creationId xmlns:a16="http://schemas.microsoft.com/office/drawing/2014/main" id="{35EFA376-2E5A-D9B6-0579-3A5E7CD4A821}"/>
                  </a:ext>
                </a:extLst>
              </p:cNvPr>
              <p:cNvPicPr/>
              <p:nvPr/>
            </p:nvPicPr>
            <p:blipFill>
              <a:blip r:embed="rId17"/>
              <a:stretch>
                <a:fillRect/>
              </a:stretch>
            </p:blipFill>
            <p:spPr>
              <a:xfrm>
                <a:off x="8887920" y="2020150"/>
                <a:ext cx="51480" cy="47520"/>
              </a:xfrm>
              <a:prstGeom prst="rect">
                <a:avLst/>
              </a:prstGeom>
            </p:spPr>
          </p:pic>
        </mc:Fallback>
      </mc:AlternateContent>
      <p:grpSp>
        <p:nvGrpSpPr>
          <p:cNvPr id="16" name="Group 15">
            <a:extLst>
              <a:ext uri="{FF2B5EF4-FFF2-40B4-BE49-F238E27FC236}">
                <a16:creationId xmlns:a16="http://schemas.microsoft.com/office/drawing/2014/main" id="{6B8BD7A5-E3EE-B412-F293-070742999BF3}"/>
              </a:ext>
            </a:extLst>
          </p:cNvPr>
          <p:cNvGrpSpPr/>
          <p:nvPr/>
        </p:nvGrpSpPr>
        <p:grpSpPr>
          <a:xfrm>
            <a:off x="2295600" y="2365390"/>
            <a:ext cx="123120" cy="28440"/>
            <a:chOff x="2295600" y="2365390"/>
            <a:chExt cx="123120" cy="2844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6E243EA-0A8F-8804-5B87-451D18E6393B}"/>
                    </a:ext>
                  </a:extLst>
                </p14:cNvPr>
                <p14:cNvContentPartPr/>
                <p14:nvPr/>
              </p14:nvContentPartPr>
              <p14:xfrm>
                <a:off x="2295600" y="2365390"/>
                <a:ext cx="5760" cy="26280"/>
              </p14:xfrm>
            </p:contentPart>
          </mc:Choice>
          <mc:Fallback>
            <p:pic>
              <p:nvPicPr>
                <p:cNvPr id="13" name="Ink 12">
                  <a:extLst>
                    <a:ext uri="{FF2B5EF4-FFF2-40B4-BE49-F238E27FC236}">
                      <a16:creationId xmlns:a16="http://schemas.microsoft.com/office/drawing/2014/main" id="{16E243EA-0A8F-8804-5B87-451D18E6393B}"/>
                    </a:ext>
                  </a:extLst>
                </p:cNvPr>
                <p:cNvPicPr/>
                <p:nvPr/>
              </p:nvPicPr>
              <p:blipFill>
                <a:blip r:embed="rId19"/>
                <a:stretch>
                  <a:fillRect/>
                </a:stretch>
              </p:blipFill>
              <p:spPr>
                <a:xfrm>
                  <a:off x="2277600" y="2347390"/>
                  <a:ext cx="41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D3B5E90-E2E1-99B1-BCD2-BA270BD19398}"/>
                    </a:ext>
                  </a:extLst>
                </p14:cNvPr>
                <p14:cNvContentPartPr/>
                <p14:nvPr/>
              </p14:nvContentPartPr>
              <p14:xfrm>
                <a:off x="2393160" y="2389510"/>
                <a:ext cx="25560" cy="4320"/>
              </p14:xfrm>
            </p:contentPart>
          </mc:Choice>
          <mc:Fallback>
            <p:pic>
              <p:nvPicPr>
                <p:cNvPr id="14" name="Ink 13">
                  <a:extLst>
                    <a:ext uri="{FF2B5EF4-FFF2-40B4-BE49-F238E27FC236}">
                      <a16:creationId xmlns:a16="http://schemas.microsoft.com/office/drawing/2014/main" id="{0D3B5E90-E2E1-99B1-BCD2-BA270BD19398}"/>
                    </a:ext>
                  </a:extLst>
                </p:cNvPr>
                <p:cNvPicPr/>
                <p:nvPr/>
              </p:nvPicPr>
              <p:blipFill>
                <a:blip r:embed="rId21"/>
                <a:stretch>
                  <a:fillRect/>
                </a:stretch>
              </p:blipFill>
              <p:spPr>
                <a:xfrm>
                  <a:off x="2375160" y="2371510"/>
                  <a:ext cx="61200" cy="3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6701688-E826-3A99-C6CA-82ADBBA38BFF}"/>
                  </a:ext>
                </a:extLst>
              </p14:cNvPr>
              <p14:cNvContentPartPr/>
              <p14:nvPr/>
            </p14:nvContentPartPr>
            <p14:xfrm>
              <a:off x="5346240" y="2348110"/>
              <a:ext cx="40320" cy="2520"/>
            </p14:xfrm>
          </p:contentPart>
        </mc:Choice>
        <mc:Fallback>
          <p:pic>
            <p:nvPicPr>
              <p:cNvPr id="15" name="Ink 14">
                <a:extLst>
                  <a:ext uri="{FF2B5EF4-FFF2-40B4-BE49-F238E27FC236}">
                    <a16:creationId xmlns:a16="http://schemas.microsoft.com/office/drawing/2014/main" id="{C6701688-E826-3A99-C6CA-82ADBBA38BFF}"/>
                  </a:ext>
                </a:extLst>
              </p:cNvPr>
              <p:cNvPicPr/>
              <p:nvPr/>
            </p:nvPicPr>
            <p:blipFill>
              <a:blip r:embed="rId23"/>
              <a:stretch>
                <a:fillRect/>
              </a:stretch>
            </p:blipFill>
            <p:spPr>
              <a:xfrm>
                <a:off x="5328600" y="2330110"/>
                <a:ext cx="75960" cy="38160"/>
              </a:xfrm>
              <a:prstGeom prst="rect">
                <a:avLst/>
              </a:prstGeom>
            </p:spPr>
          </p:pic>
        </mc:Fallback>
      </mc:AlternateContent>
      <p:grpSp>
        <p:nvGrpSpPr>
          <p:cNvPr id="25" name="Group 24">
            <a:extLst>
              <a:ext uri="{FF2B5EF4-FFF2-40B4-BE49-F238E27FC236}">
                <a16:creationId xmlns:a16="http://schemas.microsoft.com/office/drawing/2014/main" id="{CBBF0549-2D6A-5E3D-4AC7-E4913034CFC7}"/>
              </a:ext>
            </a:extLst>
          </p:cNvPr>
          <p:cNvGrpSpPr/>
          <p:nvPr/>
        </p:nvGrpSpPr>
        <p:grpSpPr>
          <a:xfrm>
            <a:off x="7194480" y="2393470"/>
            <a:ext cx="35280" cy="5040"/>
            <a:chOff x="7194480" y="2393470"/>
            <a:chExt cx="35280" cy="504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E3EF11F-E23B-3BB6-17FB-C6AA8AFB2BEB}"/>
                    </a:ext>
                  </a:extLst>
                </p14:cNvPr>
                <p14:cNvContentPartPr/>
                <p14:nvPr/>
              </p14:nvContentPartPr>
              <p14:xfrm>
                <a:off x="7223280" y="2394190"/>
                <a:ext cx="6480" cy="1800"/>
              </p14:xfrm>
            </p:contentPart>
          </mc:Choice>
          <mc:Fallback>
            <p:pic>
              <p:nvPicPr>
                <p:cNvPr id="17" name="Ink 16">
                  <a:extLst>
                    <a:ext uri="{FF2B5EF4-FFF2-40B4-BE49-F238E27FC236}">
                      <a16:creationId xmlns:a16="http://schemas.microsoft.com/office/drawing/2014/main" id="{1E3EF11F-E23B-3BB6-17FB-C6AA8AFB2BEB}"/>
                    </a:ext>
                  </a:extLst>
                </p:cNvPr>
                <p:cNvPicPr/>
                <p:nvPr/>
              </p:nvPicPr>
              <p:blipFill>
                <a:blip r:embed="rId25"/>
                <a:stretch>
                  <a:fillRect/>
                </a:stretch>
              </p:blipFill>
              <p:spPr>
                <a:xfrm>
                  <a:off x="7205280" y="2376190"/>
                  <a:ext cx="42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5F5891AE-D675-ABF8-F128-EC243B779C70}"/>
                    </a:ext>
                  </a:extLst>
                </p14:cNvPr>
                <p14:cNvContentPartPr/>
                <p14:nvPr/>
              </p14:nvContentPartPr>
              <p14:xfrm>
                <a:off x="7194480" y="2393470"/>
                <a:ext cx="2880" cy="5040"/>
              </p14:xfrm>
            </p:contentPart>
          </mc:Choice>
          <mc:Fallback>
            <p:pic>
              <p:nvPicPr>
                <p:cNvPr id="18" name="Ink 17">
                  <a:extLst>
                    <a:ext uri="{FF2B5EF4-FFF2-40B4-BE49-F238E27FC236}">
                      <a16:creationId xmlns:a16="http://schemas.microsoft.com/office/drawing/2014/main" id="{5F5891AE-D675-ABF8-F128-EC243B779C70}"/>
                    </a:ext>
                  </a:extLst>
                </p:cNvPr>
                <p:cNvPicPr/>
                <p:nvPr/>
              </p:nvPicPr>
              <p:blipFill>
                <a:blip r:embed="rId27"/>
                <a:stretch>
                  <a:fillRect/>
                </a:stretch>
              </p:blipFill>
              <p:spPr>
                <a:xfrm>
                  <a:off x="7176840" y="2375470"/>
                  <a:ext cx="38520" cy="4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74D19A85-EC03-502B-1993-20E4D4458313}"/>
                  </a:ext>
                </a:extLst>
              </p14:cNvPr>
              <p14:cNvContentPartPr/>
              <p14:nvPr/>
            </p14:nvContentPartPr>
            <p14:xfrm>
              <a:off x="9337200" y="2370790"/>
              <a:ext cx="21600" cy="9000"/>
            </p14:xfrm>
          </p:contentPart>
        </mc:Choice>
        <mc:Fallback>
          <p:pic>
            <p:nvPicPr>
              <p:cNvPr id="19" name="Ink 18">
                <a:extLst>
                  <a:ext uri="{FF2B5EF4-FFF2-40B4-BE49-F238E27FC236}">
                    <a16:creationId xmlns:a16="http://schemas.microsoft.com/office/drawing/2014/main" id="{74D19A85-EC03-502B-1993-20E4D4458313}"/>
                  </a:ext>
                </a:extLst>
              </p:cNvPr>
              <p:cNvPicPr/>
              <p:nvPr/>
            </p:nvPicPr>
            <p:blipFill>
              <a:blip r:embed="rId29"/>
              <a:stretch>
                <a:fillRect/>
              </a:stretch>
            </p:blipFill>
            <p:spPr>
              <a:xfrm>
                <a:off x="9319560" y="2352790"/>
                <a:ext cx="57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5797183D-75C1-0AEA-EEFF-1FA5C75C656E}"/>
                  </a:ext>
                </a:extLst>
              </p14:cNvPr>
              <p14:cNvContentPartPr/>
              <p14:nvPr/>
            </p14:nvContentPartPr>
            <p14:xfrm>
              <a:off x="739680" y="2768230"/>
              <a:ext cx="25920" cy="29160"/>
            </p14:xfrm>
          </p:contentPart>
        </mc:Choice>
        <mc:Fallback>
          <p:pic>
            <p:nvPicPr>
              <p:cNvPr id="20" name="Ink 19">
                <a:extLst>
                  <a:ext uri="{FF2B5EF4-FFF2-40B4-BE49-F238E27FC236}">
                    <a16:creationId xmlns:a16="http://schemas.microsoft.com/office/drawing/2014/main" id="{5797183D-75C1-0AEA-EEFF-1FA5C75C656E}"/>
                  </a:ext>
                </a:extLst>
              </p:cNvPr>
              <p:cNvPicPr/>
              <p:nvPr/>
            </p:nvPicPr>
            <p:blipFill>
              <a:blip r:embed="rId31"/>
              <a:stretch>
                <a:fillRect/>
              </a:stretch>
            </p:blipFill>
            <p:spPr>
              <a:xfrm>
                <a:off x="721680" y="2750590"/>
                <a:ext cx="61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F7F29AC7-A464-9244-40FC-3FA650F8B2C5}"/>
                  </a:ext>
                </a:extLst>
              </p14:cNvPr>
              <p14:cNvContentPartPr/>
              <p14:nvPr/>
            </p14:nvContentPartPr>
            <p14:xfrm>
              <a:off x="1938480" y="2759950"/>
              <a:ext cx="61200" cy="5760"/>
            </p14:xfrm>
          </p:contentPart>
        </mc:Choice>
        <mc:Fallback>
          <p:pic>
            <p:nvPicPr>
              <p:cNvPr id="21" name="Ink 20">
                <a:extLst>
                  <a:ext uri="{FF2B5EF4-FFF2-40B4-BE49-F238E27FC236}">
                    <a16:creationId xmlns:a16="http://schemas.microsoft.com/office/drawing/2014/main" id="{F7F29AC7-A464-9244-40FC-3FA650F8B2C5}"/>
                  </a:ext>
                </a:extLst>
              </p:cNvPr>
              <p:cNvPicPr/>
              <p:nvPr/>
            </p:nvPicPr>
            <p:blipFill>
              <a:blip r:embed="rId33"/>
              <a:stretch>
                <a:fillRect/>
              </a:stretch>
            </p:blipFill>
            <p:spPr>
              <a:xfrm>
                <a:off x="1920480" y="2741950"/>
                <a:ext cx="96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91112877-C350-2DD5-A8B1-72973A5FD7F8}"/>
                  </a:ext>
                </a:extLst>
              </p14:cNvPr>
              <p14:cNvContentPartPr/>
              <p14:nvPr/>
            </p14:nvContentPartPr>
            <p14:xfrm>
              <a:off x="3005880" y="2722510"/>
              <a:ext cx="155160" cy="45720"/>
            </p14:xfrm>
          </p:contentPart>
        </mc:Choice>
        <mc:Fallback>
          <p:pic>
            <p:nvPicPr>
              <p:cNvPr id="22" name="Ink 21">
                <a:extLst>
                  <a:ext uri="{FF2B5EF4-FFF2-40B4-BE49-F238E27FC236}">
                    <a16:creationId xmlns:a16="http://schemas.microsoft.com/office/drawing/2014/main" id="{91112877-C350-2DD5-A8B1-72973A5FD7F8}"/>
                  </a:ext>
                </a:extLst>
              </p:cNvPr>
              <p:cNvPicPr/>
              <p:nvPr/>
            </p:nvPicPr>
            <p:blipFill>
              <a:blip r:embed="rId35"/>
              <a:stretch>
                <a:fillRect/>
              </a:stretch>
            </p:blipFill>
            <p:spPr>
              <a:xfrm>
                <a:off x="2988240" y="2704870"/>
                <a:ext cx="190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EFAC39D4-837C-A494-A362-17CC8B2DE9C7}"/>
                  </a:ext>
                </a:extLst>
              </p14:cNvPr>
              <p14:cNvContentPartPr/>
              <p14:nvPr/>
            </p14:nvContentPartPr>
            <p14:xfrm>
              <a:off x="5938080" y="2777950"/>
              <a:ext cx="48960" cy="1800"/>
            </p14:xfrm>
          </p:contentPart>
        </mc:Choice>
        <mc:Fallback>
          <p:pic>
            <p:nvPicPr>
              <p:cNvPr id="23" name="Ink 22">
                <a:extLst>
                  <a:ext uri="{FF2B5EF4-FFF2-40B4-BE49-F238E27FC236}">
                    <a16:creationId xmlns:a16="http://schemas.microsoft.com/office/drawing/2014/main" id="{EFAC39D4-837C-A494-A362-17CC8B2DE9C7}"/>
                  </a:ext>
                </a:extLst>
              </p:cNvPr>
              <p:cNvPicPr/>
              <p:nvPr/>
            </p:nvPicPr>
            <p:blipFill>
              <a:blip r:embed="rId37"/>
              <a:stretch>
                <a:fillRect/>
              </a:stretch>
            </p:blipFill>
            <p:spPr>
              <a:xfrm>
                <a:off x="5920080" y="2760310"/>
                <a:ext cx="84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45FB4C8C-7B3A-20FA-A52F-B3C1F81DCAB8}"/>
                  </a:ext>
                </a:extLst>
              </p14:cNvPr>
              <p14:cNvContentPartPr/>
              <p14:nvPr/>
            </p14:nvContentPartPr>
            <p14:xfrm>
              <a:off x="7067760" y="2787310"/>
              <a:ext cx="47160" cy="2520"/>
            </p14:xfrm>
          </p:contentPart>
        </mc:Choice>
        <mc:Fallback>
          <p:pic>
            <p:nvPicPr>
              <p:cNvPr id="24" name="Ink 23">
                <a:extLst>
                  <a:ext uri="{FF2B5EF4-FFF2-40B4-BE49-F238E27FC236}">
                    <a16:creationId xmlns:a16="http://schemas.microsoft.com/office/drawing/2014/main" id="{45FB4C8C-7B3A-20FA-A52F-B3C1F81DCAB8}"/>
                  </a:ext>
                </a:extLst>
              </p:cNvPr>
              <p:cNvPicPr/>
              <p:nvPr/>
            </p:nvPicPr>
            <p:blipFill>
              <a:blip r:embed="rId39"/>
              <a:stretch>
                <a:fillRect/>
              </a:stretch>
            </p:blipFill>
            <p:spPr>
              <a:xfrm>
                <a:off x="7049760" y="2769310"/>
                <a:ext cx="82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BF22E02F-ECBB-5C3F-DB40-30509BAF5C4F}"/>
                  </a:ext>
                </a:extLst>
              </p14:cNvPr>
              <p14:cNvContentPartPr/>
              <p14:nvPr/>
            </p14:nvContentPartPr>
            <p14:xfrm>
              <a:off x="3199560" y="3135790"/>
              <a:ext cx="66600" cy="17640"/>
            </p14:xfrm>
          </p:contentPart>
        </mc:Choice>
        <mc:Fallback>
          <p:pic>
            <p:nvPicPr>
              <p:cNvPr id="26" name="Ink 25">
                <a:extLst>
                  <a:ext uri="{FF2B5EF4-FFF2-40B4-BE49-F238E27FC236}">
                    <a16:creationId xmlns:a16="http://schemas.microsoft.com/office/drawing/2014/main" id="{BF22E02F-ECBB-5C3F-DB40-30509BAF5C4F}"/>
                  </a:ext>
                </a:extLst>
              </p:cNvPr>
              <p:cNvPicPr/>
              <p:nvPr/>
            </p:nvPicPr>
            <p:blipFill>
              <a:blip r:embed="rId41"/>
              <a:stretch>
                <a:fillRect/>
              </a:stretch>
            </p:blipFill>
            <p:spPr>
              <a:xfrm>
                <a:off x="3181920" y="3118150"/>
                <a:ext cx="102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1D70FC92-858D-220D-C67A-E6E5D823F77C}"/>
                  </a:ext>
                </a:extLst>
              </p14:cNvPr>
              <p14:cNvContentPartPr/>
              <p14:nvPr/>
            </p14:nvContentPartPr>
            <p14:xfrm>
              <a:off x="412080" y="3042550"/>
              <a:ext cx="1689120" cy="81000"/>
            </p14:xfrm>
          </p:contentPart>
        </mc:Choice>
        <mc:Fallback>
          <p:pic>
            <p:nvPicPr>
              <p:cNvPr id="27" name="Ink 26">
                <a:extLst>
                  <a:ext uri="{FF2B5EF4-FFF2-40B4-BE49-F238E27FC236}">
                    <a16:creationId xmlns:a16="http://schemas.microsoft.com/office/drawing/2014/main" id="{1D70FC92-858D-220D-C67A-E6E5D823F77C}"/>
                  </a:ext>
                </a:extLst>
              </p:cNvPr>
              <p:cNvPicPr/>
              <p:nvPr/>
            </p:nvPicPr>
            <p:blipFill>
              <a:blip r:embed="rId43"/>
              <a:stretch>
                <a:fillRect/>
              </a:stretch>
            </p:blipFill>
            <p:spPr>
              <a:xfrm>
                <a:off x="394080" y="3024550"/>
                <a:ext cx="1724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3E9A5394-704C-6403-BCD2-3FD4A135489E}"/>
                  </a:ext>
                </a:extLst>
              </p14:cNvPr>
              <p14:cNvContentPartPr/>
              <p14:nvPr/>
            </p14:nvContentPartPr>
            <p14:xfrm>
              <a:off x="4497720" y="3854350"/>
              <a:ext cx="4320" cy="15840"/>
            </p14:xfrm>
          </p:contentPart>
        </mc:Choice>
        <mc:Fallback>
          <p:pic>
            <p:nvPicPr>
              <p:cNvPr id="28" name="Ink 27">
                <a:extLst>
                  <a:ext uri="{FF2B5EF4-FFF2-40B4-BE49-F238E27FC236}">
                    <a16:creationId xmlns:a16="http://schemas.microsoft.com/office/drawing/2014/main" id="{3E9A5394-704C-6403-BCD2-3FD4A135489E}"/>
                  </a:ext>
                </a:extLst>
              </p:cNvPr>
              <p:cNvPicPr/>
              <p:nvPr/>
            </p:nvPicPr>
            <p:blipFill>
              <a:blip r:embed="rId45"/>
              <a:stretch>
                <a:fillRect/>
              </a:stretch>
            </p:blipFill>
            <p:spPr>
              <a:xfrm>
                <a:off x="4479720" y="3836350"/>
                <a:ext cx="39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B15B7440-97EF-0E87-BE92-FB2258BCECD1}"/>
                  </a:ext>
                </a:extLst>
              </p14:cNvPr>
              <p14:cNvContentPartPr/>
              <p14:nvPr/>
            </p14:nvContentPartPr>
            <p14:xfrm>
              <a:off x="7480320" y="3910510"/>
              <a:ext cx="4320" cy="1080"/>
            </p14:xfrm>
          </p:contentPart>
        </mc:Choice>
        <mc:Fallback>
          <p:pic>
            <p:nvPicPr>
              <p:cNvPr id="29" name="Ink 28">
                <a:extLst>
                  <a:ext uri="{FF2B5EF4-FFF2-40B4-BE49-F238E27FC236}">
                    <a16:creationId xmlns:a16="http://schemas.microsoft.com/office/drawing/2014/main" id="{B15B7440-97EF-0E87-BE92-FB2258BCECD1}"/>
                  </a:ext>
                </a:extLst>
              </p:cNvPr>
              <p:cNvPicPr/>
              <p:nvPr/>
            </p:nvPicPr>
            <p:blipFill>
              <a:blip r:embed="rId47"/>
              <a:stretch>
                <a:fillRect/>
              </a:stretch>
            </p:blipFill>
            <p:spPr>
              <a:xfrm>
                <a:off x="7462680" y="3892510"/>
                <a:ext cx="399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4CCF709A-7555-4963-6A02-CEA9E1268941}"/>
                  </a:ext>
                </a:extLst>
              </p14:cNvPr>
              <p14:cNvContentPartPr/>
              <p14:nvPr/>
            </p14:nvContentPartPr>
            <p14:xfrm>
              <a:off x="701160" y="5588110"/>
              <a:ext cx="923040" cy="60120"/>
            </p14:xfrm>
          </p:contentPart>
        </mc:Choice>
        <mc:Fallback>
          <p:pic>
            <p:nvPicPr>
              <p:cNvPr id="30" name="Ink 29">
                <a:extLst>
                  <a:ext uri="{FF2B5EF4-FFF2-40B4-BE49-F238E27FC236}">
                    <a16:creationId xmlns:a16="http://schemas.microsoft.com/office/drawing/2014/main" id="{4CCF709A-7555-4963-6A02-CEA9E1268941}"/>
                  </a:ext>
                </a:extLst>
              </p:cNvPr>
              <p:cNvPicPr/>
              <p:nvPr/>
            </p:nvPicPr>
            <p:blipFill>
              <a:blip r:embed="rId49"/>
              <a:stretch>
                <a:fillRect/>
              </a:stretch>
            </p:blipFill>
            <p:spPr>
              <a:xfrm>
                <a:off x="683160" y="5570110"/>
                <a:ext cx="958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C610E84C-5F25-43F3-C268-B4894036E378}"/>
                  </a:ext>
                </a:extLst>
              </p14:cNvPr>
              <p14:cNvContentPartPr/>
              <p14:nvPr/>
            </p14:nvContentPartPr>
            <p14:xfrm>
              <a:off x="6406080" y="5673070"/>
              <a:ext cx="2697120" cy="49320"/>
            </p14:xfrm>
          </p:contentPart>
        </mc:Choice>
        <mc:Fallback>
          <p:pic>
            <p:nvPicPr>
              <p:cNvPr id="31" name="Ink 30">
                <a:extLst>
                  <a:ext uri="{FF2B5EF4-FFF2-40B4-BE49-F238E27FC236}">
                    <a16:creationId xmlns:a16="http://schemas.microsoft.com/office/drawing/2014/main" id="{C610E84C-5F25-43F3-C268-B4894036E378}"/>
                  </a:ext>
                </a:extLst>
              </p:cNvPr>
              <p:cNvPicPr/>
              <p:nvPr/>
            </p:nvPicPr>
            <p:blipFill>
              <a:blip r:embed="rId51"/>
              <a:stretch>
                <a:fillRect/>
              </a:stretch>
            </p:blipFill>
            <p:spPr>
              <a:xfrm>
                <a:off x="6388080" y="5655430"/>
                <a:ext cx="2732760" cy="84960"/>
              </a:xfrm>
              <a:prstGeom prst="rect">
                <a:avLst/>
              </a:prstGeom>
            </p:spPr>
          </p:pic>
        </mc:Fallback>
      </mc:AlternateContent>
    </p:spTree>
    <p:extLst>
      <p:ext uri="{BB962C8B-B14F-4D97-AF65-F5344CB8AC3E}">
        <p14:creationId xmlns:p14="http://schemas.microsoft.com/office/powerpoint/2010/main" val="135508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13919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542CB1FC-DA7D-1535-54C2-A0FEFD088CC4}"/>
              </a:ext>
            </a:extLst>
          </p:cNvPr>
          <p:cNvPicPr>
            <a:picLocks noChangeAspect="1"/>
          </p:cNvPicPr>
          <p:nvPr/>
        </p:nvPicPr>
        <p:blipFill>
          <a:blip r:embed="rId4"/>
          <a:stretch>
            <a:fillRect/>
          </a:stretch>
        </p:blipFill>
        <p:spPr>
          <a:xfrm>
            <a:off x="227623" y="175016"/>
            <a:ext cx="6433527" cy="5804088"/>
          </a:xfrm>
          <a:prstGeom prst="rect">
            <a:avLst/>
          </a:prstGeom>
        </p:spPr>
      </p:pic>
      <p:sp>
        <p:nvSpPr>
          <p:cNvPr id="5" name="TextBox 4">
            <a:extLst>
              <a:ext uri="{FF2B5EF4-FFF2-40B4-BE49-F238E27FC236}">
                <a16:creationId xmlns:a16="http://schemas.microsoft.com/office/drawing/2014/main" id="{36018450-CE2B-DD3D-B792-2DE667A2FE51}"/>
              </a:ext>
            </a:extLst>
          </p:cNvPr>
          <p:cNvSpPr txBox="1"/>
          <p:nvPr/>
        </p:nvSpPr>
        <p:spPr>
          <a:xfrm>
            <a:off x="1174750" y="60568"/>
            <a:ext cx="2154757" cy="461665"/>
          </a:xfrm>
          <a:prstGeom prst="rect">
            <a:avLst/>
          </a:prstGeom>
          <a:noFill/>
        </p:spPr>
        <p:txBody>
          <a:bodyPr wrap="none" rtlCol="0">
            <a:spAutoFit/>
          </a:bodyPr>
          <a:lstStyle/>
          <a:p>
            <a:r>
              <a:rPr lang="he-IL" sz="2400">
                <a:solidFill>
                  <a:srgbClr val="00B0F0"/>
                </a:solidFill>
                <a:cs typeface="+mj-cs"/>
              </a:rPr>
              <a:t>ספר ישעיה פרק מג</a:t>
            </a:r>
            <a:endParaRPr lang="en-US" sz="2400">
              <a:solidFill>
                <a:srgbClr val="00B0F0"/>
              </a:solidFill>
              <a:cs typeface="+mj-cs"/>
            </a:endParaRPr>
          </a:p>
        </p:txBody>
      </p:sp>
      <p:sp>
        <p:nvSpPr>
          <p:cNvPr id="7" name="TextBox 6">
            <a:extLst>
              <a:ext uri="{FF2B5EF4-FFF2-40B4-BE49-F238E27FC236}">
                <a16:creationId xmlns:a16="http://schemas.microsoft.com/office/drawing/2014/main" id="{8BF059A8-3D16-96D4-1188-28C4CB00F0DD}"/>
              </a:ext>
            </a:extLst>
          </p:cNvPr>
          <p:cNvSpPr txBox="1"/>
          <p:nvPr/>
        </p:nvSpPr>
        <p:spPr>
          <a:xfrm>
            <a:off x="5810250" y="60568"/>
            <a:ext cx="739305" cy="461665"/>
          </a:xfrm>
          <a:prstGeom prst="rect">
            <a:avLst/>
          </a:prstGeom>
          <a:noFill/>
        </p:spPr>
        <p:txBody>
          <a:bodyPr wrap="none" rtlCol="0">
            <a:spAutoFit/>
          </a:bodyPr>
          <a:lstStyle/>
          <a:p>
            <a:r>
              <a:rPr lang="he-IL" sz="2400">
                <a:solidFill>
                  <a:srgbClr val="00B0F0"/>
                </a:solidFill>
                <a:cs typeface="+mj-cs"/>
              </a:rPr>
              <a:t>לוגוס</a:t>
            </a:r>
            <a:endParaRPr lang="en-US" sz="2400">
              <a:solidFill>
                <a:srgbClr val="00B0F0"/>
              </a:solidFill>
              <a:cs typeface="+mj-cs"/>
            </a:endParaRPr>
          </a:p>
        </p:txBody>
      </p:sp>
      <p:sp>
        <p:nvSpPr>
          <p:cNvPr id="9" name="TextBox 8">
            <a:extLst>
              <a:ext uri="{FF2B5EF4-FFF2-40B4-BE49-F238E27FC236}">
                <a16:creationId xmlns:a16="http://schemas.microsoft.com/office/drawing/2014/main" id="{6B05FBA1-29BA-7E59-54F6-9616DE3E45EC}"/>
              </a:ext>
            </a:extLst>
          </p:cNvPr>
          <p:cNvSpPr txBox="1"/>
          <p:nvPr/>
        </p:nvSpPr>
        <p:spPr>
          <a:xfrm>
            <a:off x="6769100" y="127978"/>
            <a:ext cx="4183538" cy="4739759"/>
          </a:xfrm>
          <a:prstGeom prst="rect">
            <a:avLst/>
          </a:prstGeom>
          <a:noFill/>
        </p:spPr>
        <p:txBody>
          <a:bodyPr wrap="square" rtlCol="0">
            <a:spAutoFit/>
          </a:bodyPr>
          <a:lstStyle/>
          <a:p>
            <a:pPr algn="r"/>
            <a:r>
              <a:rPr lang="he-IL" sz="2500">
                <a:solidFill>
                  <a:srgbClr val="00B0F0"/>
                </a:solidFill>
                <a:cs typeface="+mj-cs"/>
              </a:rPr>
              <a:t>ספריה</a:t>
            </a:r>
          </a:p>
          <a:p>
            <a:pPr algn="r"/>
            <a:r>
              <a:rPr lang="he-IL" sz="2500">
                <a:solidFill>
                  <a:srgbClr val="00B0F0"/>
                </a:solidFill>
                <a:cs typeface="+mj-cs"/>
              </a:rPr>
              <a:t>כב</a:t>
            </a:r>
            <a:r>
              <a:rPr lang="he-IL" sz="2500">
                <a:solidFill>
                  <a:schemeClr val="bg1"/>
                </a:solidFill>
                <a:cs typeface="+mj-cs"/>
              </a:rPr>
              <a:t>  אֱמִיר עַל יְדֵי נְבִיַיָא וְלָא בְּפּוּלְחָנִי עַרְעִיתוּן דְבֵית יַעֲקֹב אֲרֵי לָאֵיתוּן בְּאוּלְפַן אוֹרַיְתִי יִשְׂרָאֵל: </a:t>
            </a:r>
            <a:r>
              <a:rPr lang="he-IL" sz="2500">
                <a:solidFill>
                  <a:srgbClr val="00B0F0"/>
                </a:solidFill>
                <a:cs typeface="+mj-cs"/>
              </a:rPr>
              <a:t>כג</a:t>
            </a:r>
            <a:r>
              <a:rPr lang="he-IL" sz="2500">
                <a:solidFill>
                  <a:schemeClr val="bg1"/>
                </a:solidFill>
                <a:cs typeface="+mj-cs"/>
              </a:rPr>
              <a:t>  לָא אַיְתֵיתָא קֳדָמַי אִמְרִין לְעָלְתָא וְנִכְסַת קוּדְשָׁךְ לָא יַקַרְתָּא קֳדָמַי לָא אַסְגֵיתִי עֲלָךְ בְּקוּרְבָּנִין וְלָא אַתְקְפֵית עֲלָךְ בִּלְבוֹנְתָּא: </a:t>
            </a:r>
            <a:r>
              <a:rPr lang="he-IL" sz="2500">
                <a:solidFill>
                  <a:srgbClr val="00B0F0"/>
                </a:solidFill>
                <a:cs typeface="+mj-cs"/>
              </a:rPr>
              <a:t>כד</a:t>
            </a:r>
            <a:r>
              <a:rPr lang="he-IL" sz="2500">
                <a:solidFill>
                  <a:schemeClr val="bg1"/>
                </a:solidFill>
                <a:cs typeface="+mj-cs"/>
              </a:rPr>
              <a:t>  לָא זְבֵינְתָּא קֳדָמַי בִּכְסַף קָנִי בְּסָם וּתְרַב נִכְסַת קוּדְשָׁךְ לָא דְהֵינְתָּא עַל מַדְבְּחִי בְּרַם אַסְגֵיתָא קֳדָמַי בְּחוֹבָךְ אַתְקֵפְתָּא קֳדָמַי בַּעֲוָיָתָךְ:</a:t>
            </a:r>
          </a:p>
          <a:p>
            <a:pPr algn="r"/>
            <a:endParaRPr lang="en-US" sz="2400">
              <a:solidFill>
                <a:schemeClr val="bg1"/>
              </a:solidFill>
              <a:cs typeface="+mj-cs"/>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F30F609-592C-EF64-C5F4-4DCCFF514346}"/>
                  </a:ext>
                </a:extLst>
              </p14:cNvPr>
              <p14:cNvContentPartPr/>
              <p14:nvPr/>
            </p14:nvContentPartPr>
            <p14:xfrm>
              <a:off x="414600" y="494470"/>
              <a:ext cx="2557080" cy="59040"/>
            </p14:xfrm>
          </p:contentPart>
        </mc:Choice>
        <mc:Fallback>
          <p:pic>
            <p:nvPicPr>
              <p:cNvPr id="2" name="Ink 1">
                <a:extLst>
                  <a:ext uri="{FF2B5EF4-FFF2-40B4-BE49-F238E27FC236}">
                    <a16:creationId xmlns:a16="http://schemas.microsoft.com/office/drawing/2014/main" id="{1F30F609-592C-EF64-C5F4-4DCCFF514346}"/>
                  </a:ext>
                </a:extLst>
              </p:cNvPr>
              <p:cNvPicPr/>
              <p:nvPr/>
            </p:nvPicPr>
            <p:blipFill>
              <a:blip r:embed="rId6"/>
              <a:stretch>
                <a:fillRect/>
              </a:stretch>
            </p:blipFill>
            <p:spPr>
              <a:xfrm>
                <a:off x="396960" y="476830"/>
                <a:ext cx="2592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99D969FB-D27A-98D7-4F8C-3D3B87360411}"/>
                  </a:ext>
                </a:extLst>
              </p14:cNvPr>
              <p14:cNvContentPartPr/>
              <p14:nvPr/>
            </p14:nvContentPartPr>
            <p14:xfrm>
              <a:off x="3205680" y="997750"/>
              <a:ext cx="240840" cy="30960"/>
            </p14:xfrm>
          </p:contentPart>
        </mc:Choice>
        <mc:Fallback>
          <p:pic>
            <p:nvPicPr>
              <p:cNvPr id="3" name="Ink 2">
                <a:extLst>
                  <a:ext uri="{FF2B5EF4-FFF2-40B4-BE49-F238E27FC236}">
                    <a16:creationId xmlns:a16="http://schemas.microsoft.com/office/drawing/2014/main" id="{99D969FB-D27A-98D7-4F8C-3D3B87360411}"/>
                  </a:ext>
                </a:extLst>
              </p:cNvPr>
              <p:cNvPicPr/>
              <p:nvPr/>
            </p:nvPicPr>
            <p:blipFill>
              <a:blip r:embed="rId8"/>
              <a:stretch>
                <a:fillRect/>
              </a:stretch>
            </p:blipFill>
            <p:spPr>
              <a:xfrm>
                <a:off x="3187680" y="979750"/>
                <a:ext cx="276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CFEE609B-3ECF-B1ED-DCAB-53435C32E309}"/>
                  </a:ext>
                </a:extLst>
              </p14:cNvPr>
              <p14:cNvContentPartPr/>
              <p14:nvPr/>
            </p14:nvContentPartPr>
            <p14:xfrm>
              <a:off x="3125400" y="2643310"/>
              <a:ext cx="204120" cy="40680"/>
            </p14:xfrm>
          </p:contentPart>
        </mc:Choice>
        <mc:Fallback>
          <p:pic>
            <p:nvPicPr>
              <p:cNvPr id="11" name="Ink 10">
                <a:extLst>
                  <a:ext uri="{FF2B5EF4-FFF2-40B4-BE49-F238E27FC236}">
                    <a16:creationId xmlns:a16="http://schemas.microsoft.com/office/drawing/2014/main" id="{CFEE609B-3ECF-B1ED-DCAB-53435C32E309}"/>
                  </a:ext>
                </a:extLst>
              </p:cNvPr>
              <p:cNvPicPr/>
              <p:nvPr/>
            </p:nvPicPr>
            <p:blipFill>
              <a:blip r:embed="rId10"/>
              <a:stretch>
                <a:fillRect/>
              </a:stretch>
            </p:blipFill>
            <p:spPr>
              <a:xfrm>
                <a:off x="3107760" y="2625670"/>
                <a:ext cx="239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7177B614-1157-768C-AB9D-E81B4D297845}"/>
                  </a:ext>
                </a:extLst>
              </p14:cNvPr>
              <p14:cNvContentPartPr/>
              <p14:nvPr/>
            </p14:nvContentPartPr>
            <p14:xfrm>
              <a:off x="3110280" y="4572910"/>
              <a:ext cx="259560" cy="48960"/>
            </p14:xfrm>
          </p:contentPart>
        </mc:Choice>
        <mc:Fallback>
          <p:pic>
            <p:nvPicPr>
              <p:cNvPr id="12" name="Ink 11">
                <a:extLst>
                  <a:ext uri="{FF2B5EF4-FFF2-40B4-BE49-F238E27FC236}">
                    <a16:creationId xmlns:a16="http://schemas.microsoft.com/office/drawing/2014/main" id="{7177B614-1157-768C-AB9D-E81B4D297845}"/>
                  </a:ext>
                </a:extLst>
              </p:cNvPr>
              <p:cNvPicPr/>
              <p:nvPr/>
            </p:nvPicPr>
            <p:blipFill>
              <a:blip r:embed="rId12"/>
              <a:stretch>
                <a:fillRect/>
              </a:stretch>
            </p:blipFill>
            <p:spPr>
              <a:xfrm>
                <a:off x="3092280" y="4555270"/>
                <a:ext cx="295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07D3A0E7-4AB5-FABB-F4E8-B88CF5F3308B}"/>
                  </a:ext>
                </a:extLst>
              </p14:cNvPr>
              <p14:cNvContentPartPr/>
              <p14:nvPr/>
            </p14:nvContentPartPr>
            <p14:xfrm>
              <a:off x="5929080" y="536590"/>
              <a:ext cx="691560" cy="21600"/>
            </p14:xfrm>
          </p:contentPart>
        </mc:Choice>
        <mc:Fallback>
          <p:pic>
            <p:nvPicPr>
              <p:cNvPr id="13" name="Ink 12">
                <a:extLst>
                  <a:ext uri="{FF2B5EF4-FFF2-40B4-BE49-F238E27FC236}">
                    <a16:creationId xmlns:a16="http://schemas.microsoft.com/office/drawing/2014/main" id="{07D3A0E7-4AB5-FABB-F4E8-B88CF5F3308B}"/>
                  </a:ext>
                </a:extLst>
              </p:cNvPr>
              <p:cNvPicPr/>
              <p:nvPr/>
            </p:nvPicPr>
            <p:blipFill>
              <a:blip r:embed="rId14"/>
              <a:stretch>
                <a:fillRect/>
              </a:stretch>
            </p:blipFill>
            <p:spPr>
              <a:xfrm>
                <a:off x="5911440" y="518590"/>
                <a:ext cx="727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3B902C8E-11ED-2759-74B4-381A202DF4E7}"/>
                  </a:ext>
                </a:extLst>
              </p14:cNvPr>
              <p14:cNvContentPartPr/>
              <p14:nvPr/>
            </p14:nvContentPartPr>
            <p14:xfrm>
              <a:off x="10196520" y="494470"/>
              <a:ext cx="686880" cy="43920"/>
            </p14:xfrm>
          </p:contentPart>
        </mc:Choice>
        <mc:Fallback>
          <p:pic>
            <p:nvPicPr>
              <p:cNvPr id="14" name="Ink 13">
                <a:extLst>
                  <a:ext uri="{FF2B5EF4-FFF2-40B4-BE49-F238E27FC236}">
                    <a16:creationId xmlns:a16="http://schemas.microsoft.com/office/drawing/2014/main" id="{3B902C8E-11ED-2759-74B4-381A202DF4E7}"/>
                  </a:ext>
                </a:extLst>
              </p:cNvPr>
              <p:cNvPicPr/>
              <p:nvPr/>
            </p:nvPicPr>
            <p:blipFill>
              <a:blip r:embed="rId16"/>
              <a:stretch>
                <a:fillRect/>
              </a:stretch>
            </p:blipFill>
            <p:spPr>
              <a:xfrm>
                <a:off x="10178880" y="476470"/>
                <a:ext cx="722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B29003B4-7E7E-DB06-9C6F-1027D176088E}"/>
                  </a:ext>
                </a:extLst>
              </p14:cNvPr>
              <p14:cNvContentPartPr/>
              <p14:nvPr/>
            </p14:nvContentPartPr>
            <p14:xfrm>
              <a:off x="6619560" y="769510"/>
              <a:ext cx="226080" cy="1283400"/>
            </p14:xfrm>
          </p:contentPart>
        </mc:Choice>
        <mc:Fallback>
          <p:pic>
            <p:nvPicPr>
              <p:cNvPr id="15" name="Ink 14">
                <a:extLst>
                  <a:ext uri="{FF2B5EF4-FFF2-40B4-BE49-F238E27FC236}">
                    <a16:creationId xmlns:a16="http://schemas.microsoft.com/office/drawing/2014/main" id="{B29003B4-7E7E-DB06-9C6F-1027D176088E}"/>
                  </a:ext>
                </a:extLst>
              </p:cNvPr>
              <p:cNvPicPr/>
              <p:nvPr/>
            </p:nvPicPr>
            <p:blipFill>
              <a:blip r:embed="rId18"/>
              <a:stretch>
                <a:fillRect/>
              </a:stretch>
            </p:blipFill>
            <p:spPr>
              <a:xfrm>
                <a:off x="6601920" y="751510"/>
                <a:ext cx="261720" cy="1319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EC2AF378-52AD-82A8-745A-5F4E2C88A167}"/>
                  </a:ext>
                </a:extLst>
              </p14:cNvPr>
              <p14:cNvContentPartPr/>
              <p14:nvPr/>
            </p14:nvContentPartPr>
            <p14:xfrm>
              <a:off x="6618840" y="2387350"/>
              <a:ext cx="136080" cy="1549800"/>
            </p14:xfrm>
          </p:contentPart>
        </mc:Choice>
        <mc:Fallback>
          <p:pic>
            <p:nvPicPr>
              <p:cNvPr id="16" name="Ink 15">
                <a:extLst>
                  <a:ext uri="{FF2B5EF4-FFF2-40B4-BE49-F238E27FC236}">
                    <a16:creationId xmlns:a16="http://schemas.microsoft.com/office/drawing/2014/main" id="{EC2AF378-52AD-82A8-745A-5F4E2C88A167}"/>
                  </a:ext>
                </a:extLst>
              </p:cNvPr>
              <p:cNvPicPr/>
              <p:nvPr/>
            </p:nvPicPr>
            <p:blipFill>
              <a:blip r:embed="rId20"/>
              <a:stretch>
                <a:fillRect/>
              </a:stretch>
            </p:blipFill>
            <p:spPr>
              <a:xfrm>
                <a:off x="6601200" y="2369710"/>
                <a:ext cx="171720" cy="1585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BCB57930-6278-4961-BCC1-05B7DBFD2D2C}"/>
                  </a:ext>
                </a:extLst>
              </p14:cNvPr>
              <p14:cNvContentPartPr/>
              <p14:nvPr/>
            </p14:nvContentPartPr>
            <p14:xfrm>
              <a:off x="6597960" y="4181230"/>
              <a:ext cx="131040" cy="1596960"/>
            </p14:xfrm>
          </p:contentPart>
        </mc:Choice>
        <mc:Fallback>
          <p:pic>
            <p:nvPicPr>
              <p:cNvPr id="17" name="Ink 16">
                <a:extLst>
                  <a:ext uri="{FF2B5EF4-FFF2-40B4-BE49-F238E27FC236}">
                    <a16:creationId xmlns:a16="http://schemas.microsoft.com/office/drawing/2014/main" id="{BCB57930-6278-4961-BCC1-05B7DBFD2D2C}"/>
                  </a:ext>
                </a:extLst>
              </p:cNvPr>
              <p:cNvPicPr/>
              <p:nvPr/>
            </p:nvPicPr>
            <p:blipFill>
              <a:blip r:embed="rId22"/>
              <a:stretch>
                <a:fillRect/>
              </a:stretch>
            </p:blipFill>
            <p:spPr>
              <a:xfrm>
                <a:off x="6580320" y="4163590"/>
                <a:ext cx="166680" cy="1632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092A5475-2EB2-56F2-D2E3-E787C152B950}"/>
                  </a:ext>
                </a:extLst>
              </p14:cNvPr>
              <p14:cNvContentPartPr/>
              <p14:nvPr/>
            </p14:nvContentPartPr>
            <p14:xfrm>
              <a:off x="8550240" y="941230"/>
              <a:ext cx="1272600" cy="62280"/>
            </p14:xfrm>
          </p:contentPart>
        </mc:Choice>
        <mc:Fallback>
          <p:pic>
            <p:nvPicPr>
              <p:cNvPr id="18" name="Ink 17">
                <a:extLst>
                  <a:ext uri="{FF2B5EF4-FFF2-40B4-BE49-F238E27FC236}">
                    <a16:creationId xmlns:a16="http://schemas.microsoft.com/office/drawing/2014/main" id="{092A5475-2EB2-56F2-D2E3-E787C152B950}"/>
                  </a:ext>
                </a:extLst>
              </p:cNvPr>
              <p:cNvPicPr/>
              <p:nvPr/>
            </p:nvPicPr>
            <p:blipFill>
              <a:blip r:embed="rId24"/>
              <a:stretch>
                <a:fillRect/>
              </a:stretch>
            </p:blipFill>
            <p:spPr>
              <a:xfrm>
                <a:off x="8532240" y="923230"/>
                <a:ext cx="1308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BDB6DEE3-99C4-8B32-BDA2-F927681A21F8}"/>
                  </a:ext>
                </a:extLst>
              </p14:cNvPr>
              <p14:cNvContentPartPr/>
              <p14:nvPr/>
            </p14:nvContentPartPr>
            <p14:xfrm>
              <a:off x="4398000" y="1052470"/>
              <a:ext cx="1231560" cy="39600"/>
            </p14:xfrm>
          </p:contentPart>
        </mc:Choice>
        <mc:Fallback>
          <p:pic>
            <p:nvPicPr>
              <p:cNvPr id="19" name="Ink 18">
                <a:extLst>
                  <a:ext uri="{FF2B5EF4-FFF2-40B4-BE49-F238E27FC236}">
                    <a16:creationId xmlns:a16="http://schemas.microsoft.com/office/drawing/2014/main" id="{BDB6DEE3-99C4-8B32-BDA2-F927681A21F8}"/>
                  </a:ext>
                </a:extLst>
              </p:cNvPr>
              <p:cNvPicPr/>
              <p:nvPr/>
            </p:nvPicPr>
            <p:blipFill>
              <a:blip r:embed="rId26"/>
              <a:stretch>
                <a:fillRect/>
              </a:stretch>
            </p:blipFill>
            <p:spPr>
              <a:xfrm>
                <a:off x="4380360" y="1034830"/>
                <a:ext cx="1267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F9E17260-906E-274D-F62C-795CB2BB51E5}"/>
                  </a:ext>
                </a:extLst>
              </p14:cNvPr>
              <p14:cNvContentPartPr/>
              <p14:nvPr/>
            </p14:nvContentPartPr>
            <p14:xfrm>
              <a:off x="10043520" y="1357030"/>
              <a:ext cx="838440" cy="24480"/>
            </p14:xfrm>
          </p:contentPart>
        </mc:Choice>
        <mc:Fallback>
          <p:pic>
            <p:nvPicPr>
              <p:cNvPr id="20" name="Ink 19">
                <a:extLst>
                  <a:ext uri="{FF2B5EF4-FFF2-40B4-BE49-F238E27FC236}">
                    <a16:creationId xmlns:a16="http://schemas.microsoft.com/office/drawing/2014/main" id="{F9E17260-906E-274D-F62C-795CB2BB51E5}"/>
                  </a:ext>
                </a:extLst>
              </p:cNvPr>
              <p:cNvPicPr/>
              <p:nvPr/>
            </p:nvPicPr>
            <p:blipFill>
              <a:blip r:embed="rId28"/>
              <a:stretch>
                <a:fillRect/>
              </a:stretch>
            </p:blipFill>
            <p:spPr>
              <a:xfrm>
                <a:off x="10025880" y="1339030"/>
                <a:ext cx="874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5E462387-239E-4A69-3F1A-BED547155895}"/>
                  </a:ext>
                </a:extLst>
              </p14:cNvPr>
              <p14:cNvContentPartPr/>
              <p14:nvPr/>
            </p14:nvContentPartPr>
            <p14:xfrm>
              <a:off x="4927920" y="1359190"/>
              <a:ext cx="801360" cy="64800"/>
            </p14:xfrm>
          </p:contentPart>
        </mc:Choice>
        <mc:Fallback>
          <p:pic>
            <p:nvPicPr>
              <p:cNvPr id="21" name="Ink 20">
                <a:extLst>
                  <a:ext uri="{FF2B5EF4-FFF2-40B4-BE49-F238E27FC236}">
                    <a16:creationId xmlns:a16="http://schemas.microsoft.com/office/drawing/2014/main" id="{5E462387-239E-4A69-3F1A-BED547155895}"/>
                  </a:ext>
                </a:extLst>
              </p:cNvPr>
              <p:cNvPicPr/>
              <p:nvPr/>
            </p:nvPicPr>
            <p:blipFill>
              <a:blip r:embed="rId30"/>
              <a:stretch>
                <a:fillRect/>
              </a:stretch>
            </p:blipFill>
            <p:spPr>
              <a:xfrm>
                <a:off x="4910280" y="1341550"/>
                <a:ext cx="837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9A093D0D-9111-CC99-CDDD-66FB6345A36A}"/>
                  </a:ext>
                </a:extLst>
              </p14:cNvPr>
              <p14:cNvContentPartPr/>
              <p14:nvPr/>
            </p14:nvContentPartPr>
            <p14:xfrm>
              <a:off x="1636080" y="2608390"/>
              <a:ext cx="371160" cy="52200"/>
            </p14:xfrm>
          </p:contentPart>
        </mc:Choice>
        <mc:Fallback>
          <p:pic>
            <p:nvPicPr>
              <p:cNvPr id="22" name="Ink 21">
                <a:extLst>
                  <a:ext uri="{FF2B5EF4-FFF2-40B4-BE49-F238E27FC236}">
                    <a16:creationId xmlns:a16="http://schemas.microsoft.com/office/drawing/2014/main" id="{9A093D0D-9111-CC99-CDDD-66FB6345A36A}"/>
                  </a:ext>
                </a:extLst>
              </p:cNvPr>
              <p:cNvPicPr/>
              <p:nvPr/>
            </p:nvPicPr>
            <p:blipFill>
              <a:blip r:embed="rId32"/>
              <a:stretch>
                <a:fillRect/>
              </a:stretch>
            </p:blipFill>
            <p:spPr>
              <a:xfrm>
                <a:off x="1618080" y="2590750"/>
                <a:ext cx="406800" cy="87840"/>
              </a:xfrm>
              <a:prstGeom prst="rect">
                <a:avLst/>
              </a:prstGeom>
            </p:spPr>
          </p:pic>
        </mc:Fallback>
      </mc:AlternateContent>
      <p:grpSp>
        <p:nvGrpSpPr>
          <p:cNvPr id="25" name="Group 24">
            <a:extLst>
              <a:ext uri="{FF2B5EF4-FFF2-40B4-BE49-F238E27FC236}">
                <a16:creationId xmlns:a16="http://schemas.microsoft.com/office/drawing/2014/main" id="{68F44511-328D-AC0D-3B10-FD2CF63A935A}"/>
              </a:ext>
            </a:extLst>
          </p:cNvPr>
          <p:cNvGrpSpPr/>
          <p:nvPr/>
        </p:nvGrpSpPr>
        <p:grpSpPr>
          <a:xfrm>
            <a:off x="9462840" y="2114830"/>
            <a:ext cx="512640" cy="33120"/>
            <a:chOff x="9462840" y="2114830"/>
            <a:chExt cx="512640" cy="33120"/>
          </a:xfrm>
        </p:grpSpPr>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4AB1FA51-CFB4-A207-D7F1-26C615EE601D}"/>
                    </a:ext>
                  </a:extLst>
                </p14:cNvPr>
                <p14:cNvContentPartPr/>
                <p14:nvPr/>
              </p14:nvContentPartPr>
              <p14:xfrm>
                <a:off x="9633840" y="2120950"/>
                <a:ext cx="360" cy="1800"/>
              </p14:xfrm>
            </p:contentPart>
          </mc:Choice>
          <mc:Fallback>
            <p:pic>
              <p:nvPicPr>
                <p:cNvPr id="23" name="Ink 22">
                  <a:extLst>
                    <a:ext uri="{FF2B5EF4-FFF2-40B4-BE49-F238E27FC236}">
                      <a16:creationId xmlns:a16="http://schemas.microsoft.com/office/drawing/2014/main" id="{4AB1FA51-CFB4-A207-D7F1-26C615EE601D}"/>
                    </a:ext>
                  </a:extLst>
                </p:cNvPr>
                <p:cNvPicPr/>
                <p:nvPr/>
              </p:nvPicPr>
              <p:blipFill>
                <a:blip r:embed="rId34"/>
                <a:stretch>
                  <a:fillRect/>
                </a:stretch>
              </p:blipFill>
              <p:spPr>
                <a:xfrm>
                  <a:off x="9615840" y="2102950"/>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56FB5FAF-D98F-7978-3641-74025AAF646B}"/>
                    </a:ext>
                  </a:extLst>
                </p14:cNvPr>
                <p14:cNvContentPartPr/>
                <p14:nvPr/>
              </p14:nvContentPartPr>
              <p14:xfrm>
                <a:off x="9462840" y="2114830"/>
                <a:ext cx="512640" cy="33120"/>
              </p14:xfrm>
            </p:contentPart>
          </mc:Choice>
          <mc:Fallback>
            <p:pic>
              <p:nvPicPr>
                <p:cNvPr id="24" name="Ink 23">
                  <a:extLst>
                    <a:ext uri="{FF2B5EF4-FFF2-40B4-BE49-F238E27FC236}">
                      <a16:creationId xmlns:a16="http://schemas.microsoft.com/office/drawing/2014/main" id="{56FB5FAF-D98F-7978-3641-74025AAF646B}"/>
                    </a:ext>
                  </a:extLst>
                </p:cNvPr>
                <p:cNvPicPr/>
                <p:nvPr/>
              </p:nvPicPr>
              <p:blipFill>
                <a:blip r:embed="rId36"/>
                <a:stretch>
                  <a:fillRect/>
                </a:stretch>
              </p:blipFill>
              <p:spPr>
                <a:xfrm>
                  <a:off x="9444840" y="2096830"/>
                  <a:ext cx="54828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6" name="Ink 25">
                <a:extLst>
                  <a:ext uri="{FF2B5EF4-FFF2-40B4-BE49-F238E27FC236}">
                    <a16:creationId xmlns:a16="http://schemas.microsoft.com/office/drawing/2014/main" id="{3079BBF8-8552-0258-D1F1-D4674F974721}"/>
                  </a:ext>
                </a:extLst>
              </p14:cNvPr>
              <p14:cNvContentPartPr/>
              <p14:nvPr/>
            </p14:nvContentPartPr>
            <p14:xfrm>
              <a:off x="4475400" y="2641150"/>
              <a:ext cx="594360" cy="52560"/>
            </p14:xfrm>
          </p:contentPart>
        </mc:Choice>
        <mc:Fallback>
          <p:pic>
            <p:nvPicPr>
              <p:cNvPr id="26" name="Ink 25">
                <a:extLst>
                  <a:ext uri="{FF2B5EF4-FFF2-40B4-BE49-F238E27FC236}">
                    <a16:creationId xmlns:a16="http://schemas.microsoft.com/office/drawing/2014/main" id="{3079BBF8-8552-0258-D1F1-D4674F974721}"/>
                  </a:ext>
                </a:extLst>
              </p:cNvPr>
              <p:cNvPicPr/>
              <p:nvPr/>
            </p:nvPicPr>
            <p:blipFill>
              <a:blip r:embed="rId38"/>
              <a:stretch>
                <a:fillRect/>
              </a:stretch>
            </p:blipFill>
            <p:spPr>
              <a:xfrm>
                <a:off x="4457400" y="2623510"/>
                <a:ext cx="630000" cy="8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27" name="Ink 26">
                <a:extLst>
                  <a:ext uri="{FF2B5EF4-FFF2-40B4-BE49-F238E27FC236}">
                    <a16:creationId xmlns:a16="http://schemas.microsoft.com/office/drawing/2014/main" id="{FC37DE0C-02F0-F1BF-4AAE-2DC7358260ED}"/>
                  </a:ext>
                </a:extLst>
              </p14:cNvPr>
              <p14:cNvContentPartPr/>
              <p14:nvPr/>
            </p14:nvContentPartPr>
            <p14:xfrm>
              <a:off x="736440" y="4512070"/>
              <a:ext cx="492840" cy="77040"/>
            </p14:xfrm>
          </p:contentPart>
        </mc:Choice>
        <mc:Fallback>
          <p:pic>
            <p:nvPicPr>
              <p:cNvPr id="27" name="Ink 26">
                <a:extLst>
                  <a:ext uri="{FF2B5EF4-FFF2-40B4-BE49-F238E27FC236}">
                    <a16:creationId xmlns:a16="http://schemas.microsoft.com/office/drawing/2014/main" id="{FC37DE0C-02F0-F1BF-4AAE-2DC7358260ED}"/>
                  </a:ext>
                </a:extLst>
              </p:cNvPr>
              <p:cNvPicPr/>
              <p:nvPr/>
            </p:nvPicPr>
            <p:blipFill>
              <a:blip r:embed="rId40"/>
              <a:stretch>
                <a:fillRect/>
              </a:stretch>
            </p:blipFill>
            <p:spPr>
              <a:xfrm>
                <a:off x="705120" y="4480750"/>
                <a:ext cx="555480" cy="139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1">
            <p14:nvContentPartPr>
              <p14:cNvPr id="28" name="Ink 27">
                <a:extLst>
                  <a:ext uri="{FF2B5EF4-FFF2-40B4-BE49-F238E27FC236}">
                    <a16:creationId xmlns:a16="http://schemas.microsoft.com/office/drawing/2014/main" id="{7B1CF209-509F-0B5F-BFF5-59D3DF062439}"/>
                  </a:ext>
                </a:extLst>
              </p14:cNvPr>
              <p14:cNvContentPartPr/>
              <p14:nvPr/>
            </p14:nvContentPartPr>
            <p14:xfrm>
              <a:off x="3550920" y="4515310"/>
              <a:ext cx="323280" cy="78480"/>
            </p14:xfrm>
          </p:contentPart>
        </mc:Choice>
        <mc:Fallback>
          <p:pic>
            <p:nvPicPr>
              <p:cNvPr id="28" name="Ink 27">
                <a:extLst>
                  <a:ext uri="{FF2B5EF4-FFF2-40B4-BE49-F238E27FC236}">
                    <a16:creationId xmlns:a16="http://schemas.microsoft.com/office/drawing/2014/main" id="{7B1CF209-509F-0B5F-BFF5-59D3DF062439}"/>
                  </a:ext>
                </a:extLst>
              </p:cNvPr>
              <p:cNvPicPr/>
              <p:nvPr/>
            </p:nvPicPr>
            <p:blipFill>
              <a:blip r:embed="rId42"/>
              <a:stretch>
                <a:fillRect/>
              </a:stretch>
            </p:blipFill>
            <p:spPr>
              <a:xfrm>
                <a:off x="3519600" y="4483990"/>
                <a:ext cx="385920" cy="141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3">
            <p14:nvContentPartPr>
              <p14:cNvPr id="29" name="Ink 28">
                <a:extLst>
                  <a:ext uri="{FF2B5EF4-FFF2-40B4-BE49-F238E27FC236}">
                    <a16:creationId xmlns:a16="http://schemas.microsoft.com/office/drawing/2014/main" id="{B989E431-BF9F-AE03-B835-CFEB78C2D220}"/>
                  </a:ext>
                </a:extLst>
              </p14:cNvPr>
              <p14:cNvContentPartPr/>
              <p14:nvPr/>
            </p14:nvContentPartPr>
            <p14:xfrm>
              <a:off x="6099000" y="4852630"/>
              <a:ext cx="426960" cy="67320"/>
            </p14:xfrm>
          </p:contentPart>
        </mc:Choice>
        <mc:Fallback>
          <p:pic>
            <p:nvPicPr>
              <p:cNvPr id="29" name="Ink 28">
                <a:extLst>
                  <a:ext uri="{FF2B5EF4-FFF2-40B4-BE49-F238E27FC236}">
                    <a16:creationId xmlns:a16="http://schemas.microsoft.com/office/drawing/2014/main" id="{B989E431-BF9F-AE03-B835-CFEB78C2D220}"/>
                  </a:ext>
                </a:extLst>
              </p:cNvPr>
              <p:cNvPicPr/>
              <p:nvPr/>
            </p:nvPicPr>
            <p:blipFill>
              <a:blip r:embed="rId44"/>
              <a:stretch>
                <a:fillRect/>
              </a:stretch>
            </p:blipFill>
            <p:spPr>
              <a:xfrm>
                <a:off x="6067680" y="4821310"/>
                <a:ext cx="489600" cy="129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
            <p14:nvContentPartPr>
              <p14:cNvPr id="30" name="Ink 29">
                <a:extLst>
                  <a:ext uri="{FF2B5EF4-FFF2-40B4-BE49-F238E27FC236}">
                    <a16:creationId xmlns:a16="http://schemas.microsoft.com/office/drawing/2014/main" id="{857155A5-8D22-D2ED-99CF-693168A3986E}"/>
                  </a:ext>
                </a:extLst>
              </p14:cNvPr>
              <p14:cNvContentPartPr/>
              <p14:nvPr/>
            </p14:nvContentPartPr>
            <p14:xfrm>
              <a:off x="10027680" y="3589750"/>
              <a:ext cx="776880" cy="95400"/>
            </p14:xfrm>
          </p:contentPart>
        </mc:Choice>
        <mc:Fallback>
          <p:pic>
            <p:nvPicPr>
              <p:cNvPr id="30" name="Ink 29">
                <a:extLst>
                  <a:ext uri="{FF2B5EF4-FFF2-40B4-BE49-F238E27FC236}">
                    <a16:creationId xmlns:a16="http://schemas.microsoft.com/office/drawing/2014/main" id="{857155A5-8D22-D2ED-99CF-693168A3986E}"/>
                  </a:ext>
                </a:extLst>
              </p:cNvPr>
              <p:cNvPicPr/>
              <p:nvPr/>
            </p:nvPicPr>
            <p:blipFill>
              <a:blip r:embed="rId46"/>
              <a:stretch>
                <a:fillRect/>
              </a:stretch>
            </p:blipFill>
            <p:spPr>
              <a:xfrm>
                <a:off x="9996360" y="3558430"/>
                <a:ext cx="839520" cy="158040"/>
              </a:xfrm>
              <a:prstGeom prst="rect">
                <a:avLst/>
              </a:prstGeom>
            </p:spPr>
          </p:pic>
        </mc:Fallback>
      </mc:AlternateContent>
    </p:spTree>
    <p:extLst>
      <p:ext uri="{BB962C8B-B14F-4D97-AF65-F5344CB8AC3E}">
        <p14:creationId xmlns:p14="http://schemas.microsoft.com/office/powerpoint/2010/main" val="344210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9551" y="49937"/>
            <a:ext cx="11868150" cy="6063198"/>
          </a:xfrm>
          <a:prstGeom prst="rect">
            <a:avLst/>
          </a:prstGeom>
          <a:noFill/>
        </p:spPr>
        <p:txBody>
          <a:bodyPr wrap="square" rtlCol="0">
            <a:spAutoFit/>
          </a:bodyPr>
          <a:lstStyle/>
          <a:p>
            <a:r>
              <a:rPr lang="en-US" sz="2800" b="1">
                <a:solidFill>
                  <a:srgbClr val="FFC000"/>
                </a:solidFill>
                <a:cs typeface="+mj-cs"/>
              </a:rPr>
              <a:t>Akeidat Yitzchak 57:1:3</a:t>
            </a:r>
            <a:endParaRPr lang="he-IL" sz="2800" b="1">
              <a:solidFill>
                <a:srgbClr val="FFC000"/>
              </a:solidFill>
              <a:cs typeface="+mj-cs"/>
            </a:endParaRPr>
          </a:p>
          <a:p>
            <a:r>
              <a:rPr lang="en-US" sz="1800" b="0" i="0" u="none" strike="noStrike">
                <a:solidFill>
                  <a:srgbClr val="FFC000"/>
                </a:solidFill>
                <a:effectLst/>
                <a:latin typeface="Arial" panose="020B0604020202020204" pitchFamily="34" charset="0"/>
              </a:rPr>
              <a:t>Whenever the matter of animal sacrifices is discussed, there are some difficult questions that cannot be ignored. 1) Is it not unavoidable that sacrifices will be viewed as attempts to bribe G'd to forego the anger caused Him by the sinner who offers the sacrifice? 2) Does it not seem that the donor tries to placate G'd just as he would attempt to placate a mere mortal ruler, thereby insulting G'd, reducing His stature? 3) If, on the other hand, the offering is in the nature of a pennance, payment for trespass from which G'd receives no more benefit than from say the imposition of corporal punishment on the sinner, what good is it? 4) Is the purpose of the sacrifices perhaps merely to provide the priests with a livelihood, or simply the destruction of the animals that are being offered up? It is clearly erroneous to view the offerings as an attempt to restore the perfection or wholeness of G'd by means of a sacrifice that would complement something incomplete in Him. In Psalms 50, 11-13, "I will not accept bullocks from you, since all the animal kingdom is Mine; if I were hungry, would I have to call you? After all, the whole universe belongs to Me." Isaiah 43,24, states this even more succinctly. "You have not bought for Me fragrant reeds with money..nor have you tired yourself out on My behalf. You have not brought Me the lambs of your total offerings, not honoured Me with your meat offerings;..you have not bought Me with your money! I, I forgive you for MY sake!" Clearly, what the prophet stresses is that none of the things Israel did to placate G'd or bribe Him, has had the slightest impact on the well being of G'd Himself. G'd forgives for His own sake. He emphasizes that there is no other consideration, repeats His name when He proclaims that He dispenses forgiveness, in order to stress that there is no personal benefit involved. There is no aspect of G'd that can be enhanced by the gift of man. If there were a price tag on forgiveness, it would have to be set in motion through mutual action. Since however, there is no exchange of values for the forgiveness, it occurs only through "My righteousness." "I will not remember your sins," so as not to shame you. </a:t>
            </a:r>
            <a:endParaRPr lang="en-US" sz="24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46A30DA-C578-0F1F-9C70-AFB51D25643C}"/>
                  </a:ext>
                </a:extLst>
              </p14:cNvPr>
              <p14:cNvContentPartPr/>
              <p14:nvPr/>
            </p14:nvContentPartPr>
            <p14:xfrm>
              <a:off x="3960240" y="1031230"/>
              <a:ext cx="7545240" cy="122040"/>
            </p14:xfrm>
          </p:contentPart>
        </mc:Choice>
        <mc:Fallback>
          <p:pic>
            <p:nvPicPr>
              <p:cNvPr id="2" name="Ink 1">
                <a:extLst>
                  <a:ext uri="{FF2B5EF4-FFF2-40B4-BE49-F238E27FC236}">
                    <a16:creationId xmlns:a16="http://schemas.microsoft.com/office/drawing/2014/main" id="{246A30DA-C578-0F1F-9C70-AFB51D25643C}"/>
                  </a:ext>
                </a:extLst>
              </p:cNvPr>
              <p:cNvPicPr/>
              <p:nvPr/>
            </p:nvPicPr>
            <p:blipFill>
              <a:blip r:embed="rId5"/>
              <a:stretch>
                <a:fillRect/>
              </a:stretch>
            </p:blipFill>
            <p:spPr>
              <a:xfrm>
                <a:off x="3942240" y="1013230"/>
                <a:ext cx="7580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0569D82-B468-83AB-DD7C-A6B5AC13DFAE}"/>
                  </a:ext>
                </a:extLst>
              </p14:cNvPr>
              <p14:cNvContentPartPr/>
              <p14:nvPr/>
            </p14:nvContentPartPr>
            <p14:xfrm>
              <a:off x="524760" y="1342990"/>
              <a:ext cx="2782080" cy="54360"/>
            </p14:xfrm>
          </p:contentPart>
        </mc:Choice>
        <mc:Fallback>
          <p:pic>
            <p:nvPicPr>
              <p:cNvPr id="4" name="Ink 3">
                <a:extLst>
                  <a:ext uri="{FF2B5EF4-FFF2-40B4-BE49-F238E27FC236}">
                    <a16:creationId xmlns:a16="http://schemas.microsoft.com/office/drawing/2014/main" id="{10569D82-B468-83AB-DD7C-A6B5AC13DFAE}"/>
                  </a:ext>
                </a:extLst>
              </p:cNvPr>
              <p:cNvPicPr/>
              <p:nvPr/>
            </p:nvPicPr>
            <p:blipFill>
              <a:blip r:embed="rId7"/>
              <a:stretch>
                <a:fillRect/>
              </a:stretch>
            </p:blipFill>
            <p:spPr>
              <a:xfrm>
                <a:off x="507120" y="1325350"/>
                <a:ext cx="2817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4668082-4C27-7B57-20A9-06FFB415B5F4}"/>
                  </a:ext>
                </a:extLst>
              </p14:cNvPr>
              <p14:cNvContentPartPr/>
              <p14:nvPr/>
            </p14:nvContentPartPr>
            <p14:xfrm>
              <a:off x="2224680" y="1162630"/>
              <a:ext cx="22320" cy="5040"/>
            </p14:xfrm>
          </p:contentPart>
        </mc:Choice>
        <mc:Fallback>
          <p:pic>
            <p:nvPicPr>
              <p:cNvPr id="5" name="Ink 4">
                <a:extLst>
                  <a:ext uri="{FF2B5EF4-FFF2-40B4-BE49-F238E27FC236}">
                    <a16:creationId xmlns:a16="http://schemas.microsoft.com/office/drawing/2014/main" id="{64668082-4C27-7B57-20A9-06FFB415B5F4}"/>
                  </a:ext>
                </a:extLst>
              </p:cNvPr>
              <p:cNvPicPr/>
              <p:nvPr/>
            </p:nvPicPr>
            <p:blipFill>
              <a:blip r:embed="rId9"/>
              <a:stretch>
                <a:fillRect/>
              </a:stretch>
            </p:blipFill>
            <p:spPr>
              <a:xfrm>
                <a:off x="2207040" y="1144990"/>
                <a:ext cx="57960" cy="40680"/>
              </a:xfrm>
              <a:prstGeom prst="rect">
                <a:avLst/>
              </a:prstGeom>
            </p:spPr>
          </p:pic>
        </mc:Fallback>
      </mc:AlternateContent>
      <p:grpSp>
        <p:nvGrpSpPr>
          <p:cNvPr id="11" name="Group 10">
            <a:extLst>
              <a:ext uri="{FF2B5EF4-FFF2-40B4-BE49-F238E27FC236}">
                <a16:creationId xmlns:a16="http://schemas.microsoft.com/office/drawing/2014/main" id="{5B0C2C0D-9251-8540-FF24-A19831D99A64}"/>
              </a:ext>
            </a:extLst>
          </p:cNvPr>
          <p:cNvGrpSpPr/>
          <p:nvPr/>
        </p:nvGrpSpPr>
        <p:grpSpPr>
          <a:xfrm>
            <a:off x="7545120" y="1361350"/>
            <a:ext cx="1523520" cy="71640"/>
            <a:chOff x="7545120" y="1361350"/>
            <a:chExt cx="1523520" cy="716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D140D08-4B6C-67A7-7AE6-362A9544426F}"/>
                    </a:ext>
                  </a:extLst>
                </p14:cNvPr>
                <p14:cNvContentPartPr/>
                <p14:nvPr/>
              </p14:nvContentPartPr>
              <p14:xfrm>
                <a:off x="7591920" y="1385110"/>
                <a:ext cx="1800" cy="1800"/>
              </p14:xfrm>
            </p:contentPart>
          </mc:Choice>
          <mc:Fallback>
            <p:pic>
              <p:nvPicPr>
                <p:cNvPr id="7" name="Ink 6">
                  <a:extLst>
                    <a:ext uri="{FF2B5EF4-FFF2-40B4-BE49-F238E27FC236}">
                      <a16:creationId xmlns:a16="http://schemas.microsoft.com/office/drawing/2014/main" id="{DD140D08-4B6C-67A7-7AE6-362A9544426F}"/>
                    </a:ext>
                  </a:extLst>
                </p:cNvPr>
                <p:cNvPicPr/>
                <p:nvPr/>
              </p:nvPicPr>
              <p:blipFill>
                <a:blip r:embed="rId11"/>
                <a:stretch>
                  <a:fillRect/>
                </a:stretch>
              </p:blipFill>
              <p:spPr>
                <a:xfrm>
                  <a:off x="7573920" y="136711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D58FD72-7088-A9FD-0123-34A172745C8B}"/>
                    </a:ext>
                  </a:extLst>
                </p14:cNvPr>
                <p14:cNvContentPartPr/>
                <p14:nvPr/>
              </p14:nvContentPartPr>
              <p14:xfrm>
                <a:off x="7545120" y="1361350"/>
                <a:ext cx="1523520" cy="71640"/>
              </p14:xfrm>
            </p:contentPart>
          </mc:Choice>
          <mc:Fallback>
            <p:pic>
              <p:nvPicPr>
                <p:cNvPr id="9" name="Ink 8">
                  <a:extLst>
                    <a:ext uri="{FF2B5EF4-FFF2-40B4-BE49-F238E27FC236}">
                      <a16:creationId xmlns:a16="http://schemas.microsoft.com/office/drawing/2014/main" id="{7D58FD72-7088-A9FD-0123-34A172745C8B}"/>
                    </a:ext>
                  </a:extLst>
                </p:cNvPr>
                <p:cNvPicPr/>
                <p:nvPr/>
              </p:nvPicPr>
              <p:blipFill>
                <a:blip r:embed="rId13"/>
                <a:stretch>
                  <a:fillRect/>
                </a:stretch>
              </p:blipFill>
              <p:spPr>
                <a:xfrm>
                  <a:off x="7527120" y="1343350"/>
                  <a:ext cx="155916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A9A7E74-D40E-30EC-30C0-7688DFAEACEE}"/>
                  </a:ext>
                </a:extLst>
              </p14:cNvPr>
              <p14:cNvContentPartPr/>
              <p14:nvPr/>
            </p14:nvContentPartPr>
            <p14:xfrm>
              <a:off x="10507200" y="1393030"/>
              <a:ext cx="380160" cy="16560"/>
            </p14:xfrm>
          </p:contentPart>
        </mc:Choice>
        <mc:Fallback>
          <p:pic>
            <p:nvPicPr>
              <p:cNvPr id="12" name="Ink 11">
                <a:extLst>
                  <a:ext uri="{FF2B5EF4-FFF2-40B4-BE49-F238E27FC236}">
                    <a16:creationId xmlns:a16="http://schemas.microsoft.com/office/drawing/2014/main" id="{9A9A7E74-D40E-30EC-30C0-7688DFAEACEE}"/>
                  </a:ext>
                </a:extLst>
              </p:cNvPr>
              <p:cNvPicPr/>
              <p:nvPr/>
            </p:nvPicPr>
            <p:blipFill>
              <a:blip r:embed="rId15"/>
              <a:stretch>
                <a:fillRect/>
              </a:stretch>
            </p:blipFill>
            <p:spPr>
              <a:xfrm>
                <a:off x="10489200" y="1375390"/>
                <a:ext cx="415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3A5E03B-9788-E163-2E7E-25C09054DF9A}"/>
                  </a:ext>
                </a:extLst>
              </p14:cNvPr>
              <p14:cNvContentPartPr/>
              <p14:nvPr/>
            </p14:nvContentPartPr>
            <p14:xfrm>
              <a:off x="1182480" y="1593910"/>
              <a:ext cx="1572120" cy="79200"/>
            </p14:xfrm>
          </p:contentPart>
        </mc:Choice>
        <mc:Fallback>
          <p:pic>
            <p:nvPicPr>
              <p:cNvPr id="13" name="Ink 12">
                <a:extLst>
                  <a:ext uri="{FF2B5EF4-FFF2-40B4-BE49-F238E27FC236}">
                    <a16:creationId xmlns:a16="http://schemas.microsoft.com/office/drawing/2014/main" id="{53A5E03B-9788-E163-2E7E-25C09054DF9A}"/>
                  </a:ext>
                </a:extLst>
              </p:cNvPr>
              <p:cNvPicPr/>
              <p:nvPr/>
            </p:nvPicPr>
            <p:blipFill>
              <a:blip r:embed="rId17"/>
              <a:stretch>
                <a:fillRect/>
              </a:stretch>
            </p:blipFill>
            <p:spPr>
              <a:xfrm>
                <a:off x="1164480" y="1576270"/>
                <a:ext cx="1607760" cy="114840"/>
              </a:xfrm>
              <a:prstGeom prst="rect">
                <a:avLst/>
              </a:prstGeom>
            </p:spPr>
          </p:pic>
        </mc:Fallback>
      </mc:AlternateContent>
      <p:grpSp>
        <p:nvGrpSpPr>
          <p:cNvPr id="16" name="Group 15">
            <a:extLst>
              <a:ext uri="{FF2B5EF4-FFF2-40B4-BE49-F238E27FC236}">
                <a16:creationId xmlns:a16="http://schemas.microsoft.com/office/drawing/2014/main" id="{9B2E3C37-7802-FF3F-90FE-4E9FB38FAFD1}"/>
              </a:ext>
            </a:extLst>
          </p:cNvPr>
          <p:cNvGrpSpPr/>
          <p:nvPr/>
        </p:nvGrpSpPr>
        <p:grpSpPr>
          <a:xfrm>
            <a:off x="4594560" y="1621630"/>
            <a:ext cx="2657160" cy="56520"/>
            <a:chOff x="4594560" y="1621630"/>
            <a:chExt cx="2657160" cy="5652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C8043CF-D02C-D69F-89A5-830B7E6D628F}"/>
                    </a:ext>
                  </a:extLst>
                </p14:cNvPr>
                <p14:cNvContentPartPr/>
                <p14:nvPr/>
              </p14:nvContentPartPr>
              <p14:xfrm>
                <a:off x="4594560" y="1631350"/>
                <a:ext cx="450720" cy="46800"/>
              </p14:xfrm>
            </p:contentPart>
          </mc:Choice>
          <mc:Fallback>
            <p:pic>
              <p:nvPicPr>
                <p:cNvPr id="14" name="Ink 13">
                  <a:extLst>
                    <a:ext uri="{FF2B5EF4-FFF2-40B4-BE49-F238E27FC236}">
                      <a16:creationId xmlns:a16="http://schemas.microsoft.com/office/drawing/2014/main" id="{9C8043CF-D02C-D69F-89A5-830B7E6D628F}"/>
                    </a:ext>
                  </a:extLst>
                </p:cNvPr>
                <p:cNvPicPr/>
                <p:nvPr/>
              </p:nvPicPr>
              <p:blipFill>
                <a:blip r:embed="rId19"/>
                <a:stretch>
                  <a:fillRect/>
                </a:stretch>
              </p:blipFill>
              <p:spPr>
                <a:xfrm>
                  <a:off x="4576560" y="1613350"/>
                  <a:ext cx="486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47528D43-4AB0-F02E-00FD-61B030C1A645}"/>
                    </a:ext>
                  </a:extLst>
                </p14:cNvPr>
                <p14:cNvContentPartPr/>
                <p14:nvPr/>
              </p14:nvContentPartPr>
              <p14:xfrm>
                <a:off x="5799120" y="1621630"/>
                <a:ext cx="1452600" cy="42480"/>
              </p14:xfrm>
            </p:contentPart>
          </mc:Choice>
          <mc:Fallback>
            <p:pic>
              <p:nvPicPr>
                <p:cNvPr id="15" name="Ink 14">
                  <a:extLst>
                    <a:ext uri="{FF2B5EF4-FFF2-40B4-BE49-F238E27FC236}">
                      <a16:creationId xmlns:a16="http://schemas.microsoft.com/office/drawing/2014/main" id="{47528D43-4AB0-F02E-00FD-61B030C1A645}"/>
                    </a:ext>
                  </a:extLst>
                </p:cNvPr>
                <p:cNvPicPr/>
                <p:nvPr/>
              </p:nvPicPr>
              <p:blipFill>
                <a:blip r:embed="rId21"/>
                <a:stretch>
                  <a:fillRect/>
                </a:stretch>
              </p:blipFill>
              <p:spPr>
                <a:xfrm>
                  <a:off x="5781120" y="1603630"/>
                  <a:ext cx="148824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AB782E3F-A351-AA6D-FA2C-21EDC0AD4C3D}"/>
                  </a:ext>
                </a:extLst>
              </p14:cNvPr>
              <p14:cNvContentPartPr/>
              <p14:nvPr/>
            </p14:nvContentPartPr>
            <p14:xfrm>
              <a:off x="1875480" y="1983430"/>
              <a:ext cx="40320" cy="2160"/>
            </p14:xfrm>
          </p:contentPart>
        </mc:Choice>
        <mc:Fallback>
          <p:pic>
            <p:nvPicPr>
              <p:cNvPr id="17" name="Ink 16">
                <a:extLst>
                  <a:ext uri="{FF2B5EF4-FFF2-40B4-BE49-F238E27FC236}">
                    <a16:creationId xmlns:a16="http://schemas.microsoft.com/office/drawing/2014/main" id="{AB782E3F-A351-AA6D-FA2C-21EDC0AD4C3D}"/>
                  </a:ext>
                </a:extLst>
              </p:cNvPr>
              <p:cNvPicPr/>
              <p:nvPr/>
            </p:nvPicPr>
            <p:blipFill>
              <a:blip r:embed="rId23"/>
              <a:stretch>
                <a:fillRect/>
              </a:stretch>
            </p:blipFill>
            <p:spPr>
              <a:xfrm>
                <a:off x="1857840" y="1965430"/>
                <a:ext cx="75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05B2B71F-EB88-233E-67E0-DBDF12FF2128}"/>
                  </a:ext>
                </a:extLst>
              </p14:cNvPr>
              <p14:cNvContentPartPr/>
              <p14:nvPr/>
            </p14:nvContentPartPr>
            <p14:xfrm>
              <a:off x="3112800" y="1962550"/>
              <a:ext cx="13680" cy="7560"/>
            </p14:xfrm>
          </p:contentPart>
        </mc:Choice>
        <mc:Fallback>
          <p:pic>
            <p:nvPicPr>
              <p:cNvPr id="18" name="Ink 17">
                <a:extLst>
                  <a:ext uri="{FF2B5EF4-FFF2-40B4-BE49-F238E27FC236}">
                    <a16:creationId xmlns:a16="http://schemas.microsoft.com/office/drawing/2014/main" id="{05B2B71F-EB88-233E-67E0-DBDF12FF2128}"/>
                  </a:ext>
                </a:extLst>
              </p:cNvPr>
              <p:cNvPicPr/>
              <p:nvPr/>
            </p:nvPicPr>
            <p:blipFill>
              <a:blip r:embed="rId25"/>
              <a:stretch>
                <a:fillRect/>
              </a:stretch>
            </p:blipFill>
            <p:spPr>
              <a:xfrm>
                <a:off x="3095160" y="1944910"/>
                <a:ext cx="49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9807D2D-AF57-395E-D443-E2DA3904D374}"/>
                  </a:ext>
                </a:extLst>
              </p14:cNvPr>
              <p14:cNvContentPartPr/>
              <p14:nvPr/>
            </p14:nvContentPartPr>
            <p14:xfrm>
              <a:off x="6968040" y="1900630"/>
              <a:ext cx="13680" cy="2520"/>
            </p14:xfrm>
          </p:contentPart>
        </mc:Choice>
        <mc:Fallback>
          <p:pic>
            <p:nvPicPr>
              <p:cNvPr id="19" name="Ink 18">
                <a:extLst>
                  <a:ext uri="{FF2B5EF4-FFF2-40B4-BE49-F238E27FC236}">
                    <a16:creationId xmlns:a16="http://schemas.microsoft.com/office/drawing/2014/main" id="{F9807D2D-AF57-395E-D443-E2DA3904D374}"/>
                  </a:ext>
                </a:extLst>
              </p:cNvPr>
              <p:cNvPicPr/>
              <p:nvPr/>
            </p:nvPicPr>
            <p:blipFill>
              <a:blip r:embed="rId27"/>
              <a:stretch>
                <a:fillRect/>
              </a:stretch>
            </p:blipFill>
            <p:spPr>
              <a:xfrm>
                <a:off x="6950400" y="1882630"/>
                <a:ext cx="49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131D0FF1-79B9-22DE-57B6-F9B86629F66E}"/>
                  </a:ext>
                </a:extLst>
              </p14:cNvPr>
              <p14:cNvContentPartPr/>
              <p14:nvPr/>
            </p14:nvContentPartPr>
            <p14:xfrm>
              <a:off x="1785480" y="2276470"/>
              <a:ext cx="7200" cy="2520"/>
            </p14:xfrm>
          </p:contentPart>
        </mc:Choice>
        <mc:Fallback>
          <p:pic>
            <p:nvPicPr>
              <p:cNvPr id="20" name="Ink 19">
                <a:extLst>
                  <a:ext uri="{FF2B5EF4-FFF2-40B4-BE49-F238E27FC236}">
                    <a16:creationId xmlns:a16="http://schemas.microsoft.com/office/drawing/2014/main" id="{131D0FF1-79B9-22DE-57B6-F9B86629F66E}"/>
                  </a:ext>
                </a:extLst>
              </p:cNvPr>
              <p:cNvPicPr/>
              <p:nvPr/>
            </p:nvPicPr>
            <p:blipFill>
              <a:blip r:embed="rId29"/>
              <a:stretch>
                <a:fillRect/>
              </a:stretch>
            </p:blipFill>
            <p:spPr>
              <a:xfrm>
                <a:off x="1767480" y="2258830"/>
                <a:ext cx="42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8B5D7BC7-C208-B7D8-14C0-61673DAE3659}"/>
                  </a:ext>
                </a:extLst>
              </p14:cNvPr>
              <p14:cNvContentPartPr/>
              <p14:nvPr/>
            </p14:nvContentPartPr>
            <p14:xfrm>
              <a:off x="4719840" y="2165590"/>
              <a:ext cx="2880" cy="3600"/>
            </p14:xfrm>
          </p:contentPart>
        </mc:Choice>
        <mc:Fallback>
          <p:pic>
            <p:nvPicPr>
              <p:cNvPr id="21" name="Ink 20">
                <a:extLst>
                  <a:ext uri="{FF2B5EF4-FFF2-40B4-BE49-F238E27FC236}">
                    <a16:creationId xmlns:a16="http://schemas.microsoft.com/office/drawing/2014/main" id="{8B5D7BC7-C208-B7D8-14C0-61673DAE3659}"/>
                  </a:ext>
                </a:extLst>
              </p:cNvPr>
              <p:cNvPicPr/>
              <p:nvPr/>
            </p:nvPicPr>
            <p:blipFill>
              <a:blip r:embed="rId31"/>
              <a:stretch>
                <a:fillRect/>
              </a:stretch>
            </p:blipFill>
            <p:spPr>
              <a:xfrm>
                <a:off x="4702200" y="2147950"/>
                <a:ext cx="38520" cy="39240"/>
              </a:xfrm>
              <a:prstGeom prst="rect">
                <a:avLst/>
              </a:prstGeom>
            </p:spPr>
          </p:pic>
        </mc:Fallback>
      </mc:AlternateContent>
      <p:grpSp>
        <p:nvGrpSpPr>
          <p:cNvPr id="24" name="Group 23">
            <a:extLst>
              <a:ext uri="{FF2B5EF4-FFF2-40B4-BE49-F238E27FC236}">
                <a16:creationId xmlns:a16="http://schemas.microsoft.com/office/drawing/2014/main" id="{5C9887DC-933A-14EC-8076-15BBA25E6362}"/>
              </a:ext>
            </a:extLst>
          </p:cNvPr>
          <p:cNvGrpSpPr/>
          <p:nvPr/>
        </p:nvGrpSpPr>
        <p:grpSpPr>
          <a:xfrm>
            <a:off x="497760" y="2412550"/>
            <a:ext cx="3317040" cy="94680"/>
            <a:chOff x="497760" y="2412550"/>
            <a:chExt cx="3317040" cy="94680"/>
          </a:xfrm>
        </p:grpSpPr>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FF8986A6-7699-CC51-6305-488B139BAF6C}"/>
                    </a:ext>
                  </a:extLst>
                </p14:cNvPr>
                <p14:cNvContentPartPr/>
                <p14:nvPr/>
              </p14:nvContentPartPr>
              <p14:xfrm>
                <a:off x="497760" y="2412550"/>
                <a:ext cx="797760" cy="80640"/>
              </p14:xfrm>
            </p:contentPart>
          </mc:Choice>
          <mc:Fallback>
            <p:pic>
              <p:nvPicPr>
                <p:cNvPr id="22" name="Ink 21">
                  <a:extLst>
                    <a:ext uri="{FF2B5EF4-FFF2-40B4-BE49-F238E27FC236}">
                      <a16:creationId xmlns:a16="http://schemas.microsoft.com/office/drawing/2014/main" id="{FF8986A6-7699-CC51-6305-488B139BAF6C}"/>
                    </a:ext>
                  </a:extLst>
                </p:cNvPr>
                <p:cNvPicPr/>
                <p:nvPr/>
              </p:nvPicPr>
              <p:blipFill>
                <a:blip r:embed="rId33"/>
                <a:stretch>
                  <a:fillRect/>
                </a:stretch>
              </p:blipFill>
              <p:spPr>
                <a:xfrm>
                  <a:off x="480120" y="2394910"/>
                  <a:ext cx="833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E769332A-75AE-132C-5304-E277AB3B8631}"/>
                    </a:ext>
                  </a:extLst>
                </p14:cNvPr>
                <p14:cNvContentPartPr/>
                <p14:nvPr/>
              </p14:nvContentPartPr>
              <p14:xfrm>
                <a:off x="2017680" y="2441350"/>
                <a:ext cx="1797120" cy="65880"/>
              </p14:xfrm>
            </p:contentPart>
          </mc:Choice>
          <mc:Fallback>
            <p:pic>
              <p:nvPicPr>
                <p:cNvPr id="23" name="Ink 22">
                  <a:extLst>
                    <a:ext uri="{FF2B5EF4-FFF2-40B4-BE49-F238E27FC236}">
                      <a16:creationId xmlns:a16="http://schemas.microsoft.com/office/drawing/2014/main" id="{E769332A-75AE-132C-5304-E277AB3B8631}"/>
                    </a:ext>
                  </a:extLst>
                </p:cNvPr>
                <p:cNvPicPr/>
                <p:nvPr/>
              </p:nvPicPr>
              <p:blipFill>
                <a:blip r:embed="rId35"/>
                <a:stretch>
                  <a:fillRect/>
                </a:stretch>
              </p:blipFill>
              <p:spPr>
                <a:xfrm>
                  <a:off x="2000040" y="2423350"/>
                  <a:ext cx="183276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FEC8C9B7-66A2-2D9D-0C45-450C995DF017}"/>
                  </a:ext>
                </a:extLst>
              </p14:cNvPr>
              <p14:cNvContentPartPr/>
              <p14:nvPr/>
            </p14:nvContentPartPr>
            <p14:xfrm>
              <a:off x="10489560" y="2480230"/>
              <a:ext cx="40320" cy="15840"/>
            </p14:xfrm>
          </p:contentPart>
        </mc:Choice>
        <mc:Fallback>
          <p:pic>
            <p:nvPicPr>
              <p:cNvPr id="25" name="Ink 24">
                <a:extLst>
                  <a:ext uri="{FF2B5EF4-FFF2-40B4-BE49-F238E27FC236}">
                    <a16:creationId xmlns:a16="http://schemas.microsoft.com/office/drawing/2014/main" id="{FEC8C9B7-66A2-2D9D-0C45-450C995DF017}"/>
                  </a:ext>
                </a:extLst>
              </p:cNvPr>
              <p:cNvPicPr/>
              <p:nvPr/>
            </p:nvPicPr>
            <p:blipFill>
              <a:blip r:embed="rId37"/>
              <a:stretch>
                <a:fillRect/>
              </a:stretch>
            </p:blipFill>
            <p:spPr>
              <a:xfrm>
                <a:off x="10471920" y="2462230"/>
                <a:ext cx="75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E616B089-38F2-7C26-EE20-752CCCD2793A}"/>
                  </a:ext>
                </a:extLst>
              </p14:cNvPr>
              <p14:cNvContentPartPr/>
              <p14:nvPr/>
            </p14:nvContentPartPr>
            <p14:xfrm>
              <a:off x="7635840" y="2726110"/>
              <a:ext cx="98640" cy="7920"/>
            </p14:xfrm>
          </p:contentPart>
        </mc:Choice>
        <mc:Fallback>
          <p:pic>
            <p:nvPicPr>
              <p:cNvPr id="26" name="Ink 25">
                <a:extLst>
                  <a:ext uri="{FF2B5EF4-FFF2-40B4-BE49-F238E27FC236}">
                    <a16:creationId xmlns:a16="http://schemas.microsoft.com/office/drawing/2014/main" id="{E616B089-38F2-7C26-EE20-752CCCD2793A}"/>
                  </a:ext>
                </a:extLst>
              </p:cNvPr>
              <p:cNvPicPr/>
              <p:nvPr/>
            </p:nvPicPr>
            <p:blipFill>
              <a:blip r:embed="rId39"/>
              <a:stretch>
                <a:fillRect/>
              </a:stretch>
            </p:blipFill>
            <p:spPr>
              <a:xfrm>
                <a:off x="7618200" y="2708470"/>
                <a:ext cx="1342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234B88F7-9348-A911-E2F9-71CF50C62E0F}"/>
                  </a:ext>
                </a:extLst>
              </p14:cNvPr>
              <p14:cNvContentPartPr/>
              <p14:nvPr/>
            </p14:nvContentPartPr>
            <p14:xfrm>
              <a:off x="2344200" y="3001510"/>
              <a:ext cx="1230120" cy="36720"/>
            </p14:xfrm>
          </p:contentPart>
        </mc:Choice>
        <mc:Fallback>
          <p:pic>
            <p:nvPicPr>
              <p:cNvPr id="27" name="Ink 26">
                <a:extLst>
                  <a:ext uri="{FF2B5EF4-FFF2-40B4-BE49-F238E27FC236}">
                    <a16:creationId xmlns:a16="http://schemas.microsoft.com/office/drawing/2014/main" id="{234B88F7-9348-A911-E2F9-71CF50C62E0F}"/>
                  </a:ext>
                </a:extLst>
              </p:cNvPr>
              <p:cNvPicPr/>
              <p:nvPr/>
            </p:nvPicPr>
            <p:blipFill>
              <a:blip r:embed="rId41"/>
              <a:stretch>
                <a:fillRect/>
              </a:stretch>
            </p:blipFill>
            <p:spPr>
              <a:xfrm>
                <a:off x="2326560" y="2983870"/>
                <a:ext cx="1265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F26EA9D9-E8EE-84D4-2166-15955572BAB8}"/>
                  </a:ext>
                </a:extLst>
              </p14:cNvPr>
              <p14:cNvContentPartPr/>
              <p14:nvPr/>
            </p14:nvContentPartPr>
            <p14:xfrm>
              <a:off x="4045560" y="3338110"/>
              <a:ext cx="41040" cy="7560"/>
            </p14:xfrm>
          </p:contentPart>
        </mc:Choice>
        <mc:Fallback>
          <p:pic>
            <p:nvPicPr>
              <p:cNvPr id="28" name="Ink 27">
                <a:extLst>
                  <a:ext uri="{FF2B5EF4-FFF2-40B4-BE49-F238E27FC236}">
                    <a16:creationId xmlns:a16="http://schemas.microsoft.com/office/drawing/2014/main" id="{F26EA9D9-E8EE-84D4-2166-15955572BAB8}"/>
                  </a:ext>
                </a:extLst>
              </p:cNvPr>
              <p:cNvPicPr/>
              <p:nvPr/>
            </p:nvPicPr>
            <p:blipFill>
              <a:blip r:embed="rId43"/>
              <a:stretch>
                <a:fillRect/>
              </a:stretch>
            </p:blipFill>
            <p:spPr>
              <a:xfrm>
                <a:off x="4027920" y="3320470"/>
                <a:ext cx="766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18BCBC11-F0DE-C9FB-1D1C-0EDAAE024D48}"/>
                  </a:ext>
                </a:extLst>
              </p14:cNvPr>
              <p14:cNvContentPartPr/>
              <p14:nvPr/>
            </p14:nvContentPartPr>
            <p14:xfrm>
              <a:off x="8875320" y="2969110"/>
              <a:ext cx="2852280" cy="108360"/>
            </p14:xfrm>
          </p:contentPart>
        </mc:Choice>
        <mc:Fallback>
          <p:pic>
            <p:nvPicPr>
              <p:cNvPr id="29" name="Ink 28">
                <a:extLst>
                  <a:ext uri="{FF2B5EF4-FFF2-40B4-BE49-F238E27FC236}">
                    <a16:creationId xmlns:a16="http://schemas.microsoft.com/office/drawing/2014/main" id="{18BCBC11-F0DE-C9FB-1D1C-0EDAAE024D48}"/>
                  </a:ext>
                </a:extLst>
              </p:cNvPr>
              <p:cNvPicPr/>
              <p:nvPr/>
            </p:nvPicPr>
            <p:blipFill>
              <a:blip r:embed="rId45"/>
              <a:stretch>
                <a:fillRect/>
              </a:stretch>
            </p:blipFill>
            <p:spPr>
              <a:xfrm>
                <a:off x="8857320" y="2951470"/>
                <a:ext cx="2887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C19BBA92-BDC7-60B0-5834-25894B3CB507}"/>
                  </a:ext>
                </a:extLst>
              </p14:cNvPr>
              <p14:cNvContentPartPr/>
              <p14:nvPr/>
            </p14:nvContentPartPr>
            <p14:xfrm>
              <a:off x="407040" y="3248470"/>
              <a:ext cx="4086360" cy="81360"/>
            </p14:xfrm>
          </p:contentPart>
        </mc:Choice>
        <mc:Fallback>
          <p:pic>
            <p:nvPicPr>
              <p:cNvPr id="30" name="Ink 29">
                <a:extLst>
                  <a:ext uri="{FF2B5EF4-FFF2-40B4-BE49-F238E27FC236}">
                    <a16:creationId xmlns:a16="http://schemas.microsoft.com/office/drawing/2014/main" id="{C19BBA92-BDC7-60B0-5834-25894B3CB507}"/>
                  </a:ext>
                </a:extLst>
              </p:cNvPr>
              <p:cNvPicPr/>
              <p:nvPr/>
            </p:nvPicPr>
            <p:blipFill>
              <a:blip r:embed="rId47"/>
              <a:stretch>
                <a:fillRect/>
              </a:stretch>
            </p:blipFill>
            <p:spPr>
              <a:xfrm>
                <a:off x="389040" y="3230470"/>
                <a:ext cx="4122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D498512A-4AA3-0B48-9536-41750FFEED08}"/>
                  </a:ext>
                </a:extLst>
              </p14:cNvPr>
              <p14:cNvContentPartPr/>
              <p14:nvPr/>
            </p14:nvContentPartPr>
            <p14:xfrm>
              <a:off x="4728840" y="3292750"/>
              <a:ext cx="97200" cy="10440"/>
            </p14:xfrm>
          </p:contentPart>
        </mc:Choice>
        <mc:Fallback>
          <p:pic>
            <p:nvPicPr>
              <p:cNvPr id="31" name="Ink 30">
                <a:extLst>
                  <a:ext uri="{FF2B5EF4-FFF2-40B4-BE49-F238E27FC236}">
                    <a16:creationId xmlns:a16="http://schemas.microsoft.com/office/drawing/2014/main" id="{D498512A-4AA3-0B48-9536-41750FFEED08}"/>
                  </a:ext>
                </a:extLst>
              </p:cNvPr>
              <p:cNvPicPr/>
              <p:nvPr/>
            </p:nvPicPr>
            <p:blipFill>
              <a:blip r:embed="rId49"/>
              <a:stretch>
                <a:fillRect/>
              </a:stretch>
            </p:blipFill>
            <p:spPr>
              <a:xfrm>
                <a:off x="4710840" y="3275110"/>
                <a:ext cx="1328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A8808F0D-119B-2920-13BE-B7E623E6C2A4}"/>
                  </a:ext>
                </a:extLst>
              </p14:cNvPr>
              <p14:cNvContentPartPr/>
              <p14:nvPr/>
            </p14:nvContentPartPr>
            <p14:xfrm>
              <a:off x="8302200" y="3258550"/>
              <a:ext cx="45720" cy="17640"/>
            </p14:xfrm>
          </p:contentPart>
        </mc:Choice>
        <mc:Fallback>
          <p:pic>
            <p:nvPicPr>
              <p:cNvPr id="32" name="Ink 31">
                <a:extLst>
                  <a:ext uri="{FF2B5EF4-FFF2-40B4-BE49-F238E27FC236}">
                    <a16:creationId xmlns:a16="http://schemas.microsoft.com/office/drawing/2014/main" id="{A8808F0D-119B-2920-13BE-B7E623E6C2A4}"/>
                  </a:ext>
                </a:extLst>
              </p:cNvPr>
              <p:cNvPicPr/>
              <p:nvPr/>
            </p:nvPicPr>
            <p:blipFill>
              <a:blip r:embed="rId51"/>
              <a:stretch>
                <a:fillRect/>
              </a:stretch>
            </p:blipFill>
            <p:spPr>
              <a:xfrm>
                <a:off x="8284560" y="3240910"/>
                <a:ext cx="813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9269AA31-A25E-76A6-5C96-94CFE8BD4354}"/>
                  </a:ext>
                </a:extLst>
              </p14:cNvPr>
              <p14:cNvContentPartPr/>
              <p14:nvPr/>
            </p14:nvContentPartPr>
            <p14:xfrm>
              <a:off x="1435560" y="3808270"/>
              <a:ext cx="12960" cy="3600"/>
            </p14:xfrm>
          </p:contentPart>
        </mc:Choice>
        <mc:Fallback>
          <p:pic>
            <p:nvPicPr>
              <p:cNvPr id="33" name="Ink 32">
                <a:extLst>
                  <a:ext uri="{FF2B5EF4-FFF2-40B4-BE49-F238E27FC236}">
                    <a16:creationId xmlns:a16="http://schemas.microsoft.com/office/drawing/2014/main" id="{9269AA31-A25E-76A6-5C96-94CFE8BD4354}"/>
                  </a:ext>
                </a:extLst>
              </p:cNvPr>
              <p:cNvPicPr/>
              <p:nvPr/>
            </p:nvPicPr>
            <p:blipFill>
              <a:blip r:embed="rId53"/>
              <a:stretch>
                <a:fillRect/>
              </a:stretch>
            </p:blipFill>
            <p:spPr>
              <a:xfrm>
                <a:off x="1417560" y="3790270"/>
                <a:ext cx="48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2C73048A-4EFE-AEFD-4B50-4F3CAE86FF72}"/>
                  </a:ext>
                </a:extLst>
              </p14:cNvPr>
              <p14:cNvContentPartPr/>
              <p14:nvPr/>
            </p14:nvContentPartPr>
            <p14:xfrm>
              <a:off x="2429880" y="3788110"/>
              <a:ext cx="569880" cy="48600"/>
            </p14:xfrm>
          </p:contentPart>
        </mc:Choice>
        <mc:Fallback>
          <p:pic>
            <p:nvPicPr>
              <p:cNvPr id="34" name="Ink 33">
                <a:extLst>
                  <a:ext uri="{FF2B5EF4-FFF2-40B4-BE49-F238E27FC236}">
                    <a16:creationId xmlns:a16="http://schemas.microsoft.com/office/drawing/2014/main" id="{2C73048A-4EFE-AEFD-4B50-4F3CAE86FF72}"/>
                  </a:ext>
                </a:extLst>
              </p:cNvPr>
              <p:cNvPicPr/>
              <p:nvPr/>
            </p:nvPicPr>
            <p:blipFill>
              <a:blip r:embed="rId55"/>
              <a:stretch>
                <a:fillRect/>
              </a:stretch>
            </p:blipFill>
            <p:spPr>
              <a:xfrm>
                <a:off x="2411880" y="3770110"/>
                <a:ext cx="605520" cy="84240"/>
              </a:xfrm>
              <a:prstGeom prst="rect">
                <a:avLst/>
              </a:prstGeom>
            </p:spPr>
          </p:pic>
        </mc:Fallback>
      </mc:AlternateContent>
      <p:grpSp>
        <p:nvGrpSpPr>
          <p:cNvPr id="39" name="Group 38">
            <a:extLst>
              <a:ext uri="{FF2B5EF4-FFF2-40B4-BE49-F238E27FC236}">
                <a16:creationId xmlns:a16="http://schemas.microsoft.com/office/drawing/2014/main" id="{CA63DB2F-071A-6AC2-76B8-A5CB6B7046B3}"/>
              </a:ext>
            </a:extLst>
          </p:cNvPr>
          <p:cNvGrpSpPr/>
          <p:nvPr/>
        </p:nvGrpSpPr>
        <p:grpSpPr>
          <a:xfrm>
            <a:off x="8241000" y="3781630"/>
            <a:ext cx="3344400" cy="385560"/>
            <a:chOff x="8241000" y="3781630"/>
            <a:chExt cx="3344400" cy="385560"/>
          </a:xfrm>
        </p:grpSpPr>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7D052C0D-8186-4165-7486-BBBA2C820BD2}"/>
                    </a:ext>
                  </a:extLst>
                </p14:cNvPr>
                <p14:cNvContentPartPr/>
                <p14:nvPr/>
              </p14:nvContentPartPr>
              <p14:xfrm>
                <a:off x="8241000" y="4095550"/>
                <a:ext cx="12240" cy="2880"/>
              </p14:xfrm>
            </p:contentPart>
          </mc:Choice>
          <mc:Fallback>
            <p:pic>
              <p:nvPicPr>
                <p:cNvPr id="35" name="Ink 34">
                  <a:extLst>
                    <a:ext uri="{FF2B5EF4-FFF2-40B4-BE49-F238E27FC236}">
                      <a16:creationId xmlns:a16="http://schemas.microsoft.com/office/drawing/2014/main" id="{7D052C0D-8186-4165-7486-BBBA2C820BD2}"/>
                    </a:ext>
                  </a:extLst>
                </p:cNvPr>
                <p:cNvPicPr/>
                <p:nvPr/>
              </p:nvPicPr>
              <p:blipFill>
                <a:blip r:embed="rId57"/>
                <a:stretch>
                  <a:fillRect/>
                </a:stretch>
              </p:blipFill>
              <p:spPr>
                <a:xfrm>
                  <a:off x="8223000" y="4077550"/>
                  <a:ext cx="47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F4AA909C-3C87-11AD-6AFE-8212C150DD14}"/>
                    </a:ext>
                  </a:extLst>
                </p14:cNvPr>
                <p14:cNvContentPartPr/>
                <p14:nvPr/>
              </p14:nvContentPartPr>
              <p14:xfrm>
                <a:off x="8769840" y="4091950"/>
                <a:ext cx="53280" cy="3600"/>
              </p14:xfrm>
            </p:contentPart>
          </mc:Choice>
          <mc:Fallback>
            <p:pic>
              <p:nvPicPr>
                <p:cNvPr id="36" name="Ink 35">
                  <a:extLst>
                    <a:ext uri="{FF2B5EF4-FFF2-40B4-BE49-F238E27FC236}">
                      <a16:creationId xmlns:a16="http://schemas.microsoft.com/office/drawing/2014/main" id="{F4AA909C-3C87-11AD-6AFE-8212C150DD14}"/>
                    </a:ext>
                  </a:extLst>
                </p:cNvPr>
                <p:cNvPicPr/>
                <p:nvPr/>
              </p:nvPicPr>
              <p:blipFill>
                <a:blip r:embed="rId59"/>
                <a:stretch>
                  <a:fillRect/>
                </a:stretch>
              </p:blipFill>
              <p:spPr>
                <a:xfrm>
                  <a:off x="8751840" y="4074310"/>
                  <a:ext cx="88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0C8D80B4-CF3F-5DEC-F13A-8FA9DB75EF84}"/>
                    </a:ext>
                  </a:extLst>
                </p14:cNvPr>
                <p14:cNvContentPartPr/>
                <p14:nvPr/>
              </p14:nvContentPartPr>
              <p14:xfrm>
                <a:off x="8521080" y="3781630"/>
                <a:ext cx="3064320" cy="385560"/>
              </p14:xfrm>
            </p:contentPart>
          </mc:Choice>
          <mc:Fallback>
            <p:pic>
              <p:nvPicPr>
                <p:cNvPr id="38" name="Ink 37">
                  <a:extLst>
                    <a:ext uri="{FF2B5EF4-FFF2-40B4-BE49-F238E27FC236}">
                      <a16:creationId xmlns:a16="http://schemas.microsoft.com/office/drawing/2014/main" id="{0C8D80B4-CF3F-5DEC-F13A-8FA9DB75EF84}"/>
                    </a:ext>
                  </a:extLst>
                </p:cNvPr>
                <p:cNvPicPr/>
                <p:nvPr/>
              </p:nvPicPr>
              <p:blipFill>
                <a:blip r:embed="rId61"/>
                <a:stretch>
                  <a:fillRect/>
                </a:stretch>
              </p:blipFill>
              <p:spPr>
                <a:xfrm>
                  <a:off x="8503080" y="3763630"/>
                  <a:ext cx="3099960" cy="42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6D0777FC-A239-FC82-A3DD-8ED610BA3BAF}"/>
                  </a:ext>
                </a:extLst>
              </p14:cNvPr>
              <p14:cNvContentPartPr/>
              <p14:nvPr/>
            </p14:nvContentPartPr>
            <p14:xfrm>
              <a:off x="5364240" y="4625830"/>
              <a:ext cx="2753640" cy="70560"/>
            </p14:xfrm>
          </p:contentPart>
        </mc:Choice>
        <mc:Fallback>
          <p:pic>
            <p:nvPicPr>
              <p:cNvPr id="40" name="Ink 39">
                <a:extLst>
                  <a:ext uri="{FF2B5EF4-FFF2-40B4-BE49-F238E27FC236}">
                    <a16:creationId xmlns:a16="http://schemas.microsoft.com/office/drawing/2014/main" id="{6D0777FC-A239-FC82-A3DD-8ED610BA3BAF}"/>
                  </a:ext>
                </a:extLst>
              </p:cNvPr>
              <p:cNvPicPr/>
              <p:nvPr/>
            </p:nvPicPr>
            <p:blipFill>
              <a:blip r:embed="rId63"/>
              <a:stretch>
                <a:fillRect/>
              </a:stretch>
            </p:blipFill>
            <p:spPr>
              <a:xfrm>
                <a:off x="5346600" y="4607830"/>
                <a:ext cx="2789280" cy="106200"/>
              </a:xfrm>
              <a:prstGeom prst="rect">
                <a:avLst/>
              </a:prstGeom>
            </p:spPr>
          </p:pic>
        </mc:Fallback>
      </mc:AlternateContent>
      <p:grpSp>
        <p:nvGrpSpPr>
          <p:cNvPr id="44" name="Group 43">
            <a:extLst>
              <a:ext uri="{FF2B5EF4-FFF2-40B4-BE49-F238E27FC236}">
                <a16:creationId xmlns:a16="http://schemas.microsoft.com/office/drawing/2014/main" id="{AF63FDEE-F9E6-4F5E-D026-131E0529CBE1}"/>
              </a:ext>
            </a:extLst>
          </p:cNvPr>
          <p:cNvGrpSpPr/>
          <p:nvPr/>
        </p:nvGrpSpPr>
        <p:grpSpPr>
          <a:xfrm>
            <a:off x="6691920" y="5705470"/>
            <a:ext cx="4586760" cy="149760"/>
            <a:chOff x="6691920" y="5705470"/>
            <a:chExt cx="4586760" cy="149760"/>
          </a:xfrm>
        </p:grpSpPr>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9F253A43-BE5C-6C5E-4A21-64C61A636DB9}"/>
                    </a:ext>
                  </a:extLst>
                </p14:cNvPr>
                <p14:cNvContentPartPr/>
                <p14:nvPr/>
              </p14:nvContentPartPr>
              <p14:xfrm>
                <a:off x="6691920" y="5705470"/>
                <a:ext cx="1580760" cy="37440"/>
              </p14:xfrm>
            </p:contentPart>
          </mc:Choice>
          <mc:Fallback>
            <p:pic>
              <p:nvPicPr>
                <p:cNvPr id="41" name="Ink 40">
                  <a:extLst>
                    <a:ext uri="{FF2B5EF4-FFF2-40B4-BE49-F238E27FC236}">
                      <a16:creationId xmlns:a16="http://schemas.microsoft.com/office/drawing/2014/main" id="{9F253A43-BE5C-6C5E-4A21-64C61A636DB9}"/>
                    </a:ext>
                  </a:extLst>
                </p:cNvPr>
                <p:cNvPicPr/>
                <p:nvPr/>
              </p:nvPicPr>
              <p:blipFill>
                <a:blip r:embed="rId65"/>
                <a:stretch>
                  <a:fillRect/>
                </a:stretch>
              </p:blipFill>
              <p:spPr>
                <a:xfrm>
                  <a:off x="6673920" y="5687830"/>
                  <a:ext cx="1616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579597CF-C04B-B286-1570-DC03498E5ED2}"/>
                    </a:ext>
                  </a:extLst>
                </p14:cNvPr>
                <p14:cNvContentPartPr/>
                <p14:nvPr/>
              </p14:nvContentPartPr>
              <p14:xfrm>
                <a:off x="8855880" y="5795830"/>
                <a:ext cx="2422800" cy="59400"/>
              </p14:xfrm>
            </p:contentPart>
          </mc:Choice>
          <mc:Fallback>
            <p:pic>
              <p:nvPicPr>
                <p:cNvPr id="42" name="Ink 41">
                  <a:extLst>
                    <a:ext uri="{FF2B5EF4-FFF2-40B4-BE49-F238E27FC236}">
                      <a16:creationId xmlns:a16="http://schemas.microsoft.com/office/drawing/2014/main" id="{579597CF-C04B-B286-1570-DC03498E5ED2}"/>
                    </a:ext>
                  </a:extLst>
                </p:cNvPr>
                <p:cNvPicPr/>
                <p:nvPr/>
              </p:nvPicPr>
              <p:blipFill>
                <a:blip r:embed="rId67"/>
                <a:stretch>
                  <a:fillRect/>
                </a:stretch>
              </p:blipFill>
              <p:spPr>
                <a:xfrm>
                  <a:off x="8837880" y="5778190"/>
                  <a:ext cx="245844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857FBF96-6149-06C6-1AB5-21F68C4BA2C2}"/>
                  </a:ext>
                </a:extLst>
              </p14:cNvPr>
              <p14:cNvContentPartPr/>
              <p14:nvPr/>
            </p14:nvContentPartPr>
            <p14:xfrm>
              <a:off x="496680" y="5953510"/>
              <a:ext cx="1931400" cy="78480"/>
            </p14:xfrm>
          </p:contentPart>
        </mc:Choice>
        <mc:Fallback>
          <p:pic>
            <p:nvPicPr>
              <p:cNvPr id="43" name="Ink 42">
                <a:extLst>
                  <a:ext uri="{FF2B5EF4-FFF2-40B4-BE49-F238E27FC236}">
                    <a16:creationId xmlns:a16="http://schemas.microsoft.com/office/drawing/2014/main" id="{857FBF96-6149-06C6-1AB5-21F68C4BA2C2}"/>
                  </a:ext>
                </a:extLst>
              </p:cNvPr>
              <p:cNvPicPr/>
              <p:nvPr/>
            </p:nvPicPr>
            <p:blipFill>
              <a:blip r:embed="rId69"/>
              <a:stretch>
                <a:fillRect/>
              </a:stretch>
            </p:blipFill>
            <p:spPr>
              <a:xfrm>
                <a:off x="479040" y="5935870"/>
                <a:ext cx="1967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E443F077-780B-7B22-D54F-F7949243EDF9}"/>
                  </a:ext>
                </a:extLst>
              </p14:cNvPr>
              <p14:cNvContentPartPr/>
              <p14:nvPr/>
            </p14:nvContentPartPr>
            <p14:xfrm>
              <a:off x="21840" y="4871710"/>
              <a:ext cx="4320360" cy="417240"/>
            </p14:xfrm>
          </p:contentPart>
        </mc:Choice>
        <mc:Fallback>
          <p:pic>
            <p:nvPicPr>
              <p:cNvPr id="45" name="Ink 44">
                <a:extLst>
                  <a:ext uri="{FF2B5EF4-FFF2-40B4-BE49-F238E27FC236}">
                    <a16:creationId xmlns:a16="http://schemas.microsoft.com/office/drawing/2014/main" id="{E443F077-780B-7B22-D54F-F7949243EDF9}"/>
                  </a:ext>
                </a:extLst>
              </p:cNvPr>
              <p:cNvPicPr/>
              <p:nvPr/>
            </p:nvPicPr>
            <p:blipFill>
              <a:blip r:embed="rId71"/>
              <a:stretch>
                <a:fillRect/>
              </a:stretch>
            </p:blipFill>
            <p:spPr>
              <a:xfrm>
                <a:off x="4200" y="4853710"/>
                <a:ext cx="435600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D5C66E35-7BC6-DC0C-CE4D-11C84E8EC6CF}"/>
                  </a:ext>
                </a:extLst>
              </p14:cNvPr>
              <p14:cNvContentPartPr/>
              <p14:nvPr/>
            </p14:nvContentPartPr>
            <p14:xfrm>
              <a:off x="4281720" y="4870990"/>
              <a:ext cx="7656480" cy="273600"/>
            </p14:xfrm>
          </p:contentPart>
        </mc:Choice>
        <mc:Fallback>
          <p:pic>
            <p:nvPicPr>
              <p:cNvPr id="46" name="Ink 45">
                <a:extLst>
                  <a:ext uri="{FF2B5EF4-FFF2-40B4-BE49-F238E27FC236}">
                    <a16:creationId xmlns:a16="http://schemas.microsoft.com/office/drawing/2014/main" id="{D5C66E35-7BC6-DC0C-CE4D-11C84E8EC6CF}"/>
                  </a:ext>
                </a:extLst>
              </p:cNvPr>
              <p:cNvPicPr/>
              <p:nvPr/>
            </p:nvPicPr>
            <p:blipFill>
              <a:blip r:embed="rId73"/>
              <a:stretch>
                <a:fillRect/>
              </a:stretch>
            </p:blipFill>
            <p:spPr>
              <a:xfrm>
                <a:off x="4263720" y="4853350"/>
                <a:ext cx="76921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4C518A50-E346-E1D8-7E6D-0003EBEE76C8}"/>
                  </a:ext>
                </a:extLst>
              </p14:cNvPr>
              <p14:cNvContentPartPr/>
              <p14:nvPr/>
            </p14:nvContentPartPr>
            <p14:xfrm>
              <a:off x="94920" y="5235310"/>
              <a:ext cx="66600" cy="187200"/>
            </p14:xfrm>
          </p:contentPart>
        </mc:Choice>
        <mc:Fallback>
          <p:pic>
            <p:nvPicPr>
              <p:cNvPr id="47" name="Ink 46">
                <a:extLst>
                  <a:ext uri="{FF2B5EF4-FFF2-40B4-BE49-F238E27FC236}">
                    <a16:creationId xmlns:a16="http://schemas.microsoft.com/office/drawing/2014/main" id="{4C518A50-E346-E1D8-7E6D-0003EBEE76C8}"/>
                  </a:ext>
                </a:extLst>
              </p:cNvPr>
              <p:cNvPicPr/>
              <p:nvPr/>
            </p:nvPicPr>
            <p:blipFill>
              <a:blip r:embed="rId75"/>
              <a:stretch>
                <a:fillRect/>
              </a:stretch>
            </p:blipFill>
            <p:spPr>
              <a:xfrm>
                <a:off x="76920" y="5217310"/>
                <a:ext cx="102240" cy="222840"/>
              </a:xfrm>
              <a:prstGeom prst="rect">
                <a:avLst/>
              </a:prstGeom>
            </p:spPr>
          </p:pic>
        </mc:Fallback>
      </mc:AlternateContent>
    </p:spTree>
    <p:extLst>
      <p:ext uri="{BB962C8B-B14F-4D97-AF65-F5344CB8AC3E}">
        <p14:creationId xmlns:p14="http://schemas.microsoft.com/office/powerpoint/2010/main" val="326606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9551" y="49937"/>
            <a:ext cx="11868150" cy="6063198"/>
          </a:xfrm>
          <a:prstGeom prst="rect">
            <a:avLst/>
          </a:prstGeom>
          <a:noFill/>
        </p:spPr>
        <p:txBody>
          <a:bodyPr wrap="square" rtlCol="0">
            <a:spAutoFit/>
          </a:bodyPr>
          <a:lstStyle/>
          <a:p>
            <a:r>
              <a:rPr lang="en-US" sz="2800" b="1">
                <a:solidFill>
                  <a:srgbClr val="FFC000"/>
                </a:solidFill>
                <a:cs typeface="+mj-cs"/>
              </a:rPr>
              <a:t>Akeidat Yitzchak 57:1:3</a:t>
            </a:r>
            <a:endParaRPr lang="he-IL" sz="2800" b="1">
              <a:solidFill>
                <a:srgbClr val="FFC000"/>
              </a:solidFill>
              <a:cs typeface="+mj-cs"/>
            </a:endParaRPr>
          </a:p>
          <a:p>
            <a:r>
              <a:rPr lang="en-US" sz="1800" b="0" i="0" u="none" strike="noStrike">
                <a:solidFill>
                  <a:srgbClr val="FFC000"/>
                </a:solidFill>
                <a:effectLst/>
                <a:latin typeface="Arial" panose="020B0604020202020204" pitchFamily="34" charset="0"/>
              </a:rPr>
              <a:t>However, "remind Me of them," you tell of them, so that you can become righteous. (Isaiah 43,26) It is evident that the prophet endeavours to squash the foolish notion of "our contribution" in the matter of sacrifices. It is noteworthy that the term </a:t>
            </a:r>
            <a:r>
              <a:rPr lang="en-US" sz="1800" b="0" i="1" u="none" strike="noStrike">
                <a:solidFill>
                  <a:srgbClr val="FFC000"/>
                </a:solidFill>
                <a:effectLst/>
                <a:latin typeface="Arial" panose="020B0604020202020204" pitchFamily="34" charset="0"/>
              </a:rPr>
              <a:t>avodah</a:t>
            </a:r>
            <a:r>
              <a:rPr lang="en-US" sz="1800" b="0" i="0" u="none" strike="noStrike">
                <a:solidFill>
                  <a:srgbClr val="FFC000"/>
                </a:solidFill>
                <a:effectLst/>
                <a:latin typeface="Arial" panose="020B0604020202020204" pitchFamily="34" charset="0"/>
              </a:rPr>
              <a:t>, service, is not used in the Torah concerning offerings that are brought on the altar in order to obtain forgiveness. When Moses did use that term when talking to Pharaoh, (Exodus 10,26) "we do not know what we will serve the Lord," he simply used terminology familiar to Pharaoh. It is the manner of pagans to employ the term </a:t>
            </a:r>
            <a:r>
              <a:rPr lang="en-US" sz="1800" b="0" i="1" u="none" strike="noStrike">
                <a:solidFill>
                  <a:srgbClr val="FFC000"/>
                </a:solidFill>
                <a:effectLst/>
                <a:latin typeface="Arial" panose="020B0604020202020204" pitchFamily="34" charset="0"/>
              </a:rPr>
              <a:t>avodah</a:t>
            </a:r>
            <a:r>
              <a:rPr lang="en-US" sz="1800" b="0" i="0" u="none" strike="noStrike">
                <a:solidFill>
                  <a:srgbClr val="FFC000"/>
                </a:solidFill>
                <a:effectLst/>
                <a:latin typeface="Arial" panose="020B0604020202020204" pitchFamily="34" charset="0"/>
              </a:rPr>
              <a:t> for their religious observances. (Deut. 13,7) "Let us go and serve other deities." We find a similar warning (Deut 12,30) "lest you inquire into their deities, saying," how do these nations serve their deities?" The Torah in that instance, continues "do not do thus, for the Lord your G'd etc.," meaning that worship of the G'd of Israel is not of that order. Positive proof that worship of our G'd is of a totally different calibre, is the fact that "they burn their own children in fire to their deities," something the G'd of Israel has described as an abomination. True worship of G'd consists of obeying His commandments, neither adding nor subtracting therefrom. (Deut. 13, 1.) When referring to that kind of worship, the Torah does not shrink from employing the term avodah as in Deut. 10, 12, or Exodus 23,25, and other places. In all matters of piety of the heart, performance of good deeds, the benefit that accrues to the practitioner is stressed. (Deut. 10, 13) "for your own good." "Serving" is for our benefit, not G'ds. It is significant that the </a:t>
            </a:r>
            <a:r>
              <a:rPr lang="en-US" sz="1800" b="0" i="1" u="none" strike="noStrike">
                <a:solidFill>
                  <a:srgbClr val="FFC000"/>
                </a:solidFill>
                <a:effectLst/>
                <a:latin typeface="Arial" panose="020B0604020202020204" pitchFamily="34" charset="0"/>
              </a:rPr>
              <a:t>rasha</a:t>
            </a:r>
            <a:r>
              <a:rPr lang="en-US" sz="1800" b="0" i="0" u="none" strike="noStrike">
                <a:solidFill>
                  <a:srgbClr val="FFC000"/>
                </a:solidFill>
                <a:effectLst/>
                <a:latin typeface="Arial" panose="020B0604020202020204" pitchFamily="34" charset="0"/>
              </a:rPr>
              <a:t>, wicked person quoted in Parshat Bo, describes the Passover ceremonial as an </a:t>
            </a:r>
            <a:r>
              <a:rPr lang="en-US" sz="1800" b="0" i="1" u="none" strike="noStrike">
                <a:solidFill>
                  <a:srgbClr val="FFC000"/>
                </a:solidFill>
                <a:effectLst/>
                <a:latin typeface="Arial" panose="020B0604020202020204" pitchFamily="34" charset="0"/>
              </a:rPr>
              <a:t>avodah</a:t>
            </a:r>
            <a:r>
              <a:rPr lang="en-US" sz="1800" b="0" i="0" u="none" strike="noStrike">
                <a:solidFill>
                  <a:srgbClr val="FFC000"/>
                </a:solidFill>
                <a:effectLst/>
                <a:latin typeface="Arial" panose="020B0604020202020204" pitchFamily="34" charset="0"/>
              </a:rPr>
              <a:t>, service, stressing "what is in it for you?" It is precisely this attitude to sacrificial service that needs to be debunked. Similarly, the second possible rationale suggested for the requirement of sacrifice, namely atonement, cannot be true. It is obvious that the object used for atonement would have to be in some value relationship to the subject against whom the sin had been committed. Since it is imposible to relate to the Creator in this fashion, the idea of sacrifice sufficing as an act of compensation is quite erroneous. </a:t>
            </a:r>
            <a:endParaRPr lang="en-US" sz="24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DCD3094-BEC0-B61A-1486-E3E05A82214A}"/>
                  </a:ext>
                </a:extLst>
              </p14:cNvPr>
              <p14:cNvContentPartPr/>
              <p14:nvPr/>
            </p14:nvContentPartPr>
            <p14:xfrm>
              <a:off x="720240" y="1056790"/>
              <a:ext cx="7043400" cy="142560"/>
            </p14:xfrm>
          </p:contentPart>
        </mc:Choice>
        <mc:Fallback>
          <p:pic>
            <p:nvPicPr>
              <p:cNvPr id="2" name="Ink 1">
                <a:extLst>
                  <a:ext uri="{FF2B5EF4-FFF2-40B4-BE49-F238E27FC236}">
                    <a16:creationId xmlns:a16="http://schemas.microsoft.com/office/drawing/2014/main" id="{8DCD3094-BEC0-B61A-1486-E3E05A82214A}"/>
                  </a:ext>
                </a:extLst>
              </p:cNvPr>
              <p:cNvPicPr/>
              <p:nvPr/>
            </p:nvPicPr>
            <p:blipFill>
              <a:blip r:embed="rId5"/>
              <a:stretch>
                <a:fillRect/>
              </a:stretch>
            </p:blipFill>
            <p:spPr>
              <a:xfrm>
                <a:off x="702600" y="1038790"/>
                <a:ext cx="7079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6DB5073-F2E6-A6E5-F479-53BACBE0F333}"/>
                  </a:ext>
                </a:extLst>
              </p14:cNvPr>
              <p14:cNvContentPartPr/>
              <p14:nvPr/>
            </p14:nvContentPartPr>
            <p14:xfrm>
              <a:off x="7661400" y="1021150"/>
              <a:ext cx="2572200" cy="68400"/>
            </p14:xfrm>
          </p:contentPart>
        </mc:Choice>
        <mc:Fallback>
          <p:pic>
            <p:nvPicPr>
              <p:cNvPr id="4" name="Ink 3">
                <a:extLst>
                  <a:ext uri="{FF2B5EF4-FFF2-40B4-BE49-F238E27FC236}">
                    <a16:creationId xmlns:a16="http://schemas.microsoft.com/office/drawing/2014/main" id="{86DB5073-F2E6-A6E5-F479-53BACBE0F333}"/>
                  </a:ext>
                </a:extLst>
              </p:cNvPr>
              <p:cNvPicPr/>
              <p:nvPr/>
            </p:nvPicPr>
            <p:blipFill>
              <a:blip r:embed="rId7"/>
              <a:stretch>
                <a:fillRect/>
              </a:stretch>
            </p:blipFill>
            <p:spPr>
              <a:xfrm>
                <a:off x="7643400" y="1003150"/>
                <a:ext cx="2607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B501041-4007-E16B-A3A0-6B444B2F3F39}"/>
                  </a:ext>
                </a:extLst>
              </p14:cNvPr>
              <p14:cNvContentPartPr/>
              <p14:nvPr/>
            </p14:nvContentPartPr>
            <p14:xfrm>
              <a:off x="1683960" y="1314550"/>
              <a:ext cx="580680" cy="57600"/>
            </p14:xfrm>
          </p:contentPart>
        </mc:Choice>
        <mc:Fallback>
          <p:pic>
            <p:nvPicPr>
              <p:cNvPr id="5" name="Ink 4">
                <a:extLst>
                  <a:ext uri="{FF2B5EF4-FFF2-40B4-BE49-F238E27FC236}">
                    <a16:creationId xmlns:a16="http://schemas.microsoft.com/office/drawing/2014/main" id="{AB501041-4007-E16B-A3A0-6B444B2F3F39}"/>
                  </a:ext>
                </a:extLst>
              </p:cNvPr>
              <p:cNvPicPr/>
              <p:nvPr/>
            </p:nvPicPr>
            <p:blipFill>
              <a:blip r:embed="rId9"/>
              <a:stretch>
                <a:fillRect/>
              </a:stretch>
            </p:blipFill>
            <p:spPr>
              <a:xfrm>
                <a:off x="1665960" y="1296550"/>
                <a:ext cx="616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B035D1F-F280-102A-00FC-A988732ED5A0}"/>
                  </a:ext>
                </a:extLst>
              </p14:cNvPr>
              <p14:cNvContentPartPr/>
              <p14:nvPr/>
            </p14:nvContentPartPr>
            <p14:xfrm>
              <a:off x="8171520" y="1594990"/>
              <a:ext cx="1186200" cy="71640"/>
            </p14:xfrm>
          </p:contentPart>
        </mc:Choice>
        <mc:Fallback>
          <p:pic>
            <p:nvPicPr>
              <p:cNvPr id="7" name="Ink 6">
                <a:extLst>
                  <a:ext uri="{FF2B5EF4-FFF2-40B4-BE49-F238E27FC236}">
                    <a16:creationId xmlns:a16="http://schemas.microsoft.com/office/drawing/2014/main" id="{4B035D1F-F280-102A-00FC-A988732ED5A0}"/>
                  </a:ext>
                </a:extLst>
              </p:cNvPr>
              <p:cNvPicPr/>
              <p:nvPr/>
            </p:nvPicPr>
            <p:blipFill>
              <a:blip r:embed="rId11"/>
              <a:stretch>
                <a:fillRect/>
              </a:stretch>
            </p:blipFill>
            <p:spPr>
              <a:xfrm>
                <a:off x="8153880" y="1576990"/>
                <a:ext cx="1221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50BFDDB-C7D0-7B78-DA57-9E6B5FBBFD22}"/>
                  </a:ext>
                </a:extLst>
              </p14:cNvPr>
              <p14:cNvContentPartPr/>
              <p14:nvPr/>
            </p14:nvContentPartPr>
            <p14:xfrm>
              <a:off x="992760" y="1907470"/>
              <a:ext cx="586440" cy="52200"/>
            </p14:xfrm>
          </p:contentPart>
        </mc:Choice>
        <mc:Fallback>
          <p:pic>
            <p:nvPicPr>
              <p:cNvPr id="9" name="Ink 8">
                <a:extLst>
                  <a:ext uri="{FF2B5EF4-FFF2-40B4-BE49-F238E27FC236}">
                    <a16:creationId xmlns:a16="http://schemas.microsoft.com/office/drawing/2014/main" id="{B50BFDDB-C7D0-7B78-DA57-9E6B5FBBFD22}"/>
                  </a:ext>
                </a:extLst>
              </p:cNvPr>
              <p:cNvPicPr/>
              <p:nvPr/>
            </p:nvPicPr>
            <p:blipFill>
              <a:blip r:embed="rId13"/>
              <a:stretch>
                <a:fillRect/>
              </a:stretch>
            </p:blipFill>
            <p:spPr>
              <a:xfrm>
                <a:off x="975120" y="1889470"/>
                <a:ext cx="622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0721325-D0D3-4DA0-6593-53C729E946E8}"/>
                  </a:ext>
                </a:extLst>
              </p14:cNvPr>
              <p14:cNvContentPartPr/>
              <p14:nvPr/>
            </p14:nvContentPartPr>
            <p14:xfrm>
              <a:off x="2603760" y="1607230"/>
              <a:ext cx="4950360" cy="346320"/>
            </p14:xfrm>
          </p:contentPart>
        </mc:Choice>
        <mc:Fallback>
          <p:pic>
            <p:nvPicPr>
              <p:cNvPr id="11" name="Ink 10">
                <a:extLst>
                  <a:ext uri="{FF2B5EF4-FFF2-40B4-BE49-F238E27FC236}">
                    <a16:creationId xmlns:a16="http://schemas.microsoft.com/office/drawing/2014/main" id="{D0721325-D0D3-4DA0-6593-53C729E946E8}"/>
                  </a:ext>
                </a:extLst>
              </p:cNvPr>
              <p:cNvPicPr/>
              <p:nvPr/>
            </p:nvPicPr>
            <p:blipFill>
              <a:blip r:embed="rId15"/>
              <a:stretch>
                <a:fillRect/>
              </a:stretch>
            </p:blipFill>
            <p:spPr>
              <a:xfrm>
                <a:off x="2585760" y="1589590"/>
                <a:ext cx="498600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85678BA-E843-0A77-245F-0BE1E003DE24}"/>
                  </a:ext>
                </a:extLst>
              </p14:cNvPr>
              <p14:cNvContentPartPr/>
              <p14:nvPr/>
            </p14:nvContentPartPr>
            <p14:xfrm>
              <a:off x="7714680" y="1885510"/>
              <a:ext cx="3674880" cy="34200"/>
            </p14:xfrm>
          </p:contentPart>
        </mc:Choice>
        <mc:Fallback>
          <p:pic>
            <p:nvPicPr>
              <p:cNvPr id="12" name="Ink 11">
                <a:extLst>
                  <a:ext uri="{FF2B5EF4-FFF2-40B4-BE49-F238E27FC236}">
                    <a16:creationId xmlns:a16="http://schemas.microsoft.com/office/drawing/2014/main" id="{685678BA-E843-0A77-245F-0BE1E003DE24}"/>
                  </a:ext>
                </a:extLst>
              </p:cNvPr>
              <p:cNvPicPr/>
              <p:nvPr/>
            </p:nvPicPr>
            <p:blipFill>
              <a:blip r:embed="rId17"/>
              <a:stretch>
                <a:fillRect/>
              </a:stretch>
            </p:blipFill>
            <p:spPr>
              <a:xfrm>
                <a:off x="7697040" y="1867510"/>
                <a:ext cx="3710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12AA42D-C726-57D4-DF60-473CD82827CE}"/>
                  </a:ext>
                </a:extLst>
              </p14:cNvPr>
              <p14:cNvContentPartPr/>
              <p14:nvPr/>
            </p14:nvContentPartPr>
            <p14:xfrm>
              <a:off x="642840" y="2142550"/>
              <a:ext cx="3933720" cy="89640"/>
            </p14:xfrm>
          </p:contentPart>
        </mc:Choice>
        <mc:Fallback>
          <p:pic>
            <p:nvPicPr>
              <p:cNvPr id="13" name="Ink 12">
                <a:extLst>
                  <a:ext uri="{FF2B5EF4-FFF2-40B4-BE49-F238E27FC236}">
                    <a16:creationId xmlns:a16="http://schemas.microsoft.com/office/drawing/2014/main" id="{E12AA42D-C726-57D4-DF60-473CD82827CE}"/>
                  </a:ext>
                </a:extLst>
              </p:cNvPr>
              <p:cNvPicPr/>
              <p:nvPr/>
            </p:nvPicPr>
            <p:blipFill>
              <a:blip r:embed="rId19"/>
              <a:stretch>
                <a:fillRect/>
              </a:stretch>
            </p:blipFill>
            <p:spPr>
              <a:xfrm>
                <a:off x="625200" y="2124550"/>
                <a:ext cx="3969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6C45F4C5-73EA-B946-3B28-FE1954B3B53C}"/>
                  </a:ext>
                </a:extLst>
              </p14:cNvPr>
              <p14:cNvContentPartPr/>
              <p14:nvPr/>
            </p14:nvContentPartPr>
            <p14:xfrm>
              <a:off x="3728400" y="2708110"/>
              <a:ext cx="3722400" cy="79560"/>
            </p14:xfrm>
          </p:contentPart>
        </mc:Choice>
        <mc:Fallback>
          <p:pic>
            <p:nvPicPr>
              <p:cNvPr id="14" name="Ink 13">
                <a:extLst>
                  <a:ext uri="{FF2B5EF4-FFF2-40B4-BE49-F238E27FC236}">
                    <a16:creationId xmlns:a16="http://schemas.microsoft.com/office/drawing/2014/main" id="{6C45F4C5-73EA-B946-3B28-FE1954B3B53C}"/>
                  </a:ext>
                </a:extLst>
              </p:cNvPr>
              <p:cNvPicPr/>
              <p:nvPr/>
            </p:nvPicPr>
            <p:blipFill>
              <a:blip r:embed="rId21"/>
              <a:stretch>
                <a:fillRect/>
              </a:stretch>
            </p:blipFill>
            <p:spPr>
              <a:xfrm>
                <a:off x="3710400" y="2690470"/>
                <a:ext cx="3758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F1A915F-9D60-399A-0D32-B6CB4372BB9A}"/>
                  </a:ext>
                </a:extLst>
              </p14:cNvPr>
              <p14:cNvContentPartPr/>
              <p14:nvPr/>
            </p14:nvContentPartPr>
            <p14:xfrm>
              <a:off x="9341160" y="2413990"/>
              <a:ext cx="2365200" cy="342000"/>
            </p14:xfrm>
          </p:contentPart>
        </mc:Choice>
        <mc:Fallback>
          <p:pic>
            <p:nvPicPr>
              <p:cNvPr id="15" name="Ink 14">
                <a:extLst>
                  <a:ext uri="{FF2B5EF4-FFF2-40B4-BE49-F238E27FC236}">
                    <a16:creationId xmlns:a16="http://schemas.microsoft.com/office/drawing/2014/main" id="{CF1A915F-9D60-399A-0D32-B6CB4372BB9A}"/>
                  </a:ext>
                </a:extLst>
              </p:cNvPr>
              <p:cNvPicPr/>
              <p:nvPr/>
            </p:nvPicPr>
            <p:blipFill>
              <a:blip r:embed="rId23"/>
              <a:stretch>
                <a:fillRect/>
              </a:stretch>
            </p:blipFill>
            <p:spPr>
              <a:xfrm>
                <a:off x="9323520" y="2396350"/>
                <a:ext cx="24008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08417083-CECF-1444-574A-0C5BD253EDB8}"/>
                  </a:ext>
                </a:extLst>
              </p14:cNvPr>
              <p14:cNvContentPartPr/>
              <p14:nvPr/>
            </p14:nvContentPartPr>
            <p14:xfrm>
              <a:off x="204360" y="2708830"/>
              <a:ext cx="2662560" cy="371520"/>
            </p14:xfrm>
          </p:contentPart>
        </mc:Choice>
        <mc:Fallback>
          <p:pic>
            <p:nvPicPr>
              <p:cNvPr id="16" name="Ink 15">
                <a:extLst>
                  <a:ext uri="{FF2B5EF4-FFF2-40B4-BE49-F238E27FC236}">
                    <a16:creationId xmlns:a16="http://schemas.microsoft.com/office/drawing/2014/main" id="{08417083-CECF-1444-574A-0C5BD253EDB8}"/>
                  </a:ext>
                </a:extLst>
              </p:cNvPr>
              <p:cNvPicPr/>
              <p:nvPr/>
            </p:nvPicPr>
            <p:blipFill>
              <a:blip r:embed="rId25"/>
              <a:stretch>
                <a:fillRect/>
              </a:stretch>
            </p:blipFill>
            <p:spPr>
              <a:xfrm>
                <a:off x="186720" y="2690830"/>
                <a:ext cx="269820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4F819CD6-246E-7734-AF91-3664A7926911}"/>
                  </a:ext>
                </a:extLst>
              </p14:cNvPr>
              <p14:cNvContentPartPr/>
              <p14:nvPr/>
            </p14:nvContentPartPr>
            <p14:xfrm>
              <a:off x="396600" y="3253870"/>
              <a:ext cx="4305960" cy="68040"/>
            </p14:xfrm>
          </p:contentPart>
        </mc:Choice>
        <mc:Fallback>
          <p:pic>
            <p:nvPicPr>
              <p:cNvPr id="17" name="Ink 16">
                <a:extLst>
                  <a:ext uri="{FF2B5EF4-FFF2-40B4-BE49-F238E27FC236}">
                    <a16:creationId xmlns:a16="http://schemas.microsoft.com/office/drawing/2014/main" id="{4F819CD6-246E-7734-AF91-3664A7926911}"/>
                  </a:ext>
                </a:extLst>
              </p:cNvPr>
              <p:cNvPicPr/>
              <p:nvPr/>
            </p:nvPicPr>
            <p:blipFill>
              <a:blip r:embed="rId27"/>
              <a:stretch>
                <a:fillRect/>
              </a:stretch>
            </p:blipFill>
            <p:spPr>
              <a:xfrm>
                <a:off x="378600" y="3235870"/>
                <a:ext cx="4341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54294E7B-E92B-C079-D7C6-2D430D210BAD}"/>
                  </a:ext>
                </a:extLst>
              </p14:cNvPr>
              <p14:cNvContentPartPr/>
              <p14:nvPr/>
            </p14:nvContentPartPr>
            <p14:xfrm>
              <a:off x="9405960" y="3269350"/>
              <a:ext cx="1484640" cy="53280"/>
            </p14:xfrm>
          </p:contentPart>
        </mc:Choice>
        <mc:Fallback>
          <p:pic>
            <p:nvPicPr>
              <p:cNvPr id="18" name="Ink 17">
                <a:extLst>
                  <a:ext uri="{FF2B5EF4-FFF2-40B4-BE49-F238E27FC236}">
                    <a16:creationId xmlns:a16="http://schemas.microsoft.com/office/drawing/2014/main" id="{54294E7B-E92B-C079-D7C6-2D430D210BAD}"/>
                  </a:ext>
                </a:extLst>
              </p:cNvPr>
              <p:cNvPicPr/>
              <p:nvPr/>
            </p:nvPicPr>
            <p:blipFill>
              <a:blip r:embed="rId29"/>
              <a:stretch>
                <a:fillRect/>
              </a:stretch>
            </p:blipFill>
            <p:spPr>
              <a:xfrm>
                <a:off x="9388320" y="3251710"/>
                <a:ext cx="1520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C3548180-1AA7-73EB-B63A-B675DF4BE60E}"/>
                  </a:ext>
                </a:extLst>
              </p14:cNvPr>
              <p14:cNvContentPartPr/>
              <p14:nvPr/>
            </p14:nvContentPartPr>
            <p14:xfrm>
              <a:off x="2923080" y="3519910"/>
              <a:ext cx="2859480" cy="54360"/>
            </p14:xfrm>
          </p:contentPart>
        </mc:Choice>
        <mc:Fallback>
          <p:pic>
            <p:nvPicPr>
              <p:cNvPr id="19" name="Ink 18">
                <a:extLst>
                  <a:ext uri="{FF2B5EF4-FFF2-40B4-BE49-F238E27FC236}">
                    <a16:creationId xmlns:a16="http://schemas.microsoft.com/office/drawing/2014/main" id="{C3548180-1AA7-73EB-B63A-B675DF4BE60E}"/>
                  </a:ext>
                </a:extLst>
              </p:cNvPr>
              <p:cNvPicPr/>
              <p:nvPr/>
            </p:nvPicPr>
            <p:blipFill>
              <a:blip r:embed="rId31"/>
              <a:stretch>
                <a:fillRect/>
              </a:stretch>
            </p:blipFill>
            <p:spPr>
              <a:xfrm>
                <a:off x="2905440" y="3501910"/>
                <a:ext cx="2895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A6111251-0E1D-0547-1AB6-1827829F6D61}"/>
                  </a:ext>
                </a:extLst>
              </p14:cNvPr>
              <p14:cNvContentPartPr/>
              <p14:nvPr/>
            </p14:nvContentPartPr>
            <p14:xfrm>
              <a:off x="9494880" y="3831670"/>
              <a:ext cx="424440" cy="20880"/>
            </p14:xfrm>
          </p:contentPart>
        </mc:Choice>
        <mc:Fallback>
          <p:pic>
            <p:nvPicPr>
              <p:cNvPr id="20" name="Ink 19">
                <a:extLst>
                  <a:ext uri="{FF2B5EF4-FFF2-40B4-BE49-F238E27FC236}">
                    <a16:creationId xmlns:a16="http://schemas.microsoft.com/office/drawing/2014/main" id="{A6111251-0E1D-0547-1AB6-1827829F6D61}"/>
                  </a:ext>
                </a:extLst>
              </p:cNvPr>
              <p:cNvPicPr/>
              <p:nvPr/>
            </p:nvPicPr>
            <p:blipFill>
              <a:blip r:embed="rId33"/>
              <a:stretch>
                <a:fillRect/>
              </a:stretch>
            </p:blipFill>
            <p:spPr>
              <a:xfrm>
                <a:off x="9476880" y="3814030"/>
                <a:ext cx="460080" cy="56520"/>
              </a:xfrm>
              <a:prstGeom prst="rect">
                <a:avLst/>
              </a:prstGeom>
            </p:spPr>
          </p:pic>
        </mc:Fallback>
      </mc:AlternateContent>
      <p:grpSp>
        <p:nvGrpSpPr>
          <p:cNvPr id="24" name="Group 23">
            <a:extLst>
              <a:ext uri="{FF2B5EF4-FFF2-40B4-BE49-F238E27FC236}">
                <a16:creationId xmlns:a16="http://schemas.microsoft.com/office/drawing/2014/main" id="{E3CAE0E7-CFEE-95E2-4884-4A4B96B7741B}"/>
              </a:ext>
            </a:extLst>
          </p:cNvPr>
          <p:cNvGrpSpPr/>
          <p:nvPr/>
        </p:nvGrpSpPr>
        <p:grpSpPr>
          <a:xfrm>
            <a:off x="8385720" y="4328110"/>
            <a:ext cx="3344040" cy="118800"/>
            <a:chOff x="8385720" y="4328110"/>
            <a:chExt cx="3344040" cy="118800"/>
          </a:xfrm>
        </p:grpSpPr>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307DC193-9EAA-DBC4-4087-1117C86FABF4}"/>
                    </a:ext>
                  </a:extLst>
                </p14:cNvPr>
                <p14:cNvContentPartPr/>
                <p14:nvPr/>
              </p14:nvContentPartPr>
              <p14:xfrm>
                <a:off x="8385720" y="4364470"/>
                <a:ext cx="529200" cy="32400"/>
              </p14:xfrm>
            </p:contentPart>
          </mc:Choice>
          <mc:Fallback>
            <p:pic>
              <p:nvPicPr>
                <p:cNvPr id="21" name="Ink 20">
                  <a:extLst>
                    <a:ext uri="{FF2B5EF4-FFF2-40B4-BE49-F238E27FC236}">
                      <a16:creationId xmlns:a16="http://schemas.microsoft.com/office/drawing/2014/main" id="{307DC193-9EAA-DBC4-4087-1117C86FABF4}"/>
                    </a:ext>
                  </a:extLst>
                </p:cNvPr>
                <p:cNvPicPr/>
                <p:nvPr/>
              </p:nvPicPr>
              <p:blipFill>
                <a:blip r:embed="rId35"/>
                <a:stretch>
                  <a:fillRect/>
                </a:stretch>
              </p:blipFill>
              <p:spPr>
                <a:xfrm>
                  <a:off x="8368080" y="4346830"/>
                  <a:ext cx="564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0D2CE840-B0F9-EE01-736B-BB2BB7070868}"/>
                    </a:ext>
                  </a:extLst>
                </p14:cNvPr>
                <p14:cNvContentPartPr/>
                <p14:nvPr/>
              </p14:nvContentPartPr>
              <p14:xfrm>
                <a:off x="9822840" y="4328110"/>
                <a:ext cx="770760" cy="54720"/>
              </p14:xfrm>
            </p:contentPart>
          </mc:Choice>
          <mc:Fallback>
            <p:pic>
              <p:nvPicPr>
                <p:cNvPr id="22" name="Ink 21">
                  <a:extLst>
                    <a:ext uri="{FF2B5EF4-FFF2-40B4-BE49-F238E27FC236}">
                      <a16:creationId xmlns:a16="http://schemas.microsoft.com/office/drawing/2014/main" id="{0D2CE840-B0F9-EE01-736B-BB2BB7070868}"/>
                    </a:ext>
                  </a:extLst>
                </p:cNvPr>
                <p:cNvPicPr/>
                <p:nvPr/>
              </p:nvPicPr>
              <p:blipFill>
                <a:blip r:embed="rId37"/>
                <a:stretch>
                  <a:fillRect/>
                </a:stretch>
              </p:blipFill>
              <p:spPr>
                <a:xfrm>
                  <a:off x="9804840" y="4310470"/>
                  <a:ext cx="806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B6CA4513-2626-E9BB-9AE5-FF856ABE6F83}"/>
                    </a:ext>
                  </a:extLst>
                </p14:cNvPr>
                <p14:cNvContentPartPr/>
                <p14:nvPr/>
              </p14:nvContentPartPr>
              <p14:xfrm>
                <a:off x="11095440" y="4396150"/>
                <a:ext cx="634320" cy="50760"/>
              </p14:xfrm>
            </p:contentPart>
          </mc:Choice>
          <mc:Fallback>
            <p:pic>
              <p:nvPicPr>
                <p:cNvPr id="23" name="Ink 22">
                  <a:extLst>
                    <a:ext uri="{FF2B5EF4-FFF2-40B4-BE49-F238E27FC236}">
                      <a16:creationId xmlns:a16="http://schemas.microsoft.com/office/drawing/2014/main" id="{B6CA4513-2626-E9BB-9AE5-FF856ABE6F83}"/>
                    </a:ext>
                  </a:extLst>
                </p:cNvPr>
                <p:cNvPicPr/>
                <p:nvPr/>
              </p:nvPicPr>
              <p:blipFill>
                <a:blip r:embed="rId39"/>
                <a:stretch>
                  <a:fillRect/>
                </a:stretch>
              </p:blipFill>
              <p:spPr>
                <a:xfrm>
                  <a:off x="11077440" y="4378510"/>
                  <a:ext cx="669960" cy="8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B92E45E8-2790-7A29-902D-DA66D608442C}"/>
                  </a:ext>
                </a:extLst>
              </p14:cNvPr>
              <p14:cNvContentPartPr/>
              <p14:nvPr/>
            </p14:nvContentPartPr>
            <p14:xfrm>
              <a:off x="5892000" y="4603510"/>
              <a:ext cx="1087920" cy="30240"/>
            </p14:xfrm>
          </p:contentPart>
        </mc:Choice>
        <mc:Fallback>
          <p:pic>
            <p:nvPicPr>
              <p:cNvPr id="25" name="Ink 24">
                <a:extLst>
                  <a:ext uri="{FF2B5EF4-FFF2-40B4-BE49-F238E27FC236}">
                    <a16:creationId xmlns:a16="http://schemas.microsoft.com/office/drawing/2014/main" id="{B92E45E8-2790-7A29-902D-DA66D608442C}"/>
                  </a:ext>
                </a:extLst>
              </p:cNvPr>
              <p:cNvPicPr/>
              <p:nvPr/>
            </p:nvPicPr>
            <p:blipFill>
              <a:blip r:embed="rId41"/>
              <a:stretch>
                <a:fillRect/>
              </a:stretch>
            </p:blipFill>
            <p:spPr>
              <a:xfrm>
                <a:off x="5874000" y="4585510"/>
                <a:ext cx="1123560" cy="65880"/>
              </a:xfrm>
              <a:prstGeom prst="rect">
                <a:avLst/>
              </a:prstGeom>
            </p:spPr>
          </p:pic>
        </mc:Fallback>
      </mc:AlternateContent>
      <p:grpSp>
        <p:nvGrpSpPr>
          <p:cNvPr id="28" name="Group 27">
            <a:extLst>
              <a:ext uri="{FF2B5EF4-FFF2-40B4-BE49-F238E27FC236}">
                <a16:creationId xmlns:a16="http://schemas.microsoft.com/office/drawing/2014/main" id="{C85FB9A1-2381-A1DE-4F5B-0FFF4A815B62}"/>
              </a:ext>
            </a:extLst>
          </p:cNvPr>
          <p:cNvGrpSpPr/>
          <p:nvPr/>
        </p:nvGrpSpPr>
        <p:grpSpPr>
          <a:xfrm>
            <a:off x="9255480" y="5461390"/>
            <a:ext cx="1711440" cy="39240"/>
            <a:chOff x="9255480" y="5461390"/>
            <a:chExt cx="1711440" cy="39240"/>
          </a:xfrm>
        </p:grpSpPr>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2D62DEAA-7E4A-B644-228E-9C65F366A794}"/>
                    </a:ext>
                  </a:extLst>
                </p14:cNvPr>
                <p14:cNvContentPartPr/>
                <p14:nvPr/>
              </p14:nvContentPartPr>
              <p14:xfrm>
                <a:off x="10083840" y="5461390"/>
                <a:ext cx="883080" cy="29880"/>
              </p14:xfrm>
            </p:contentPart>
          </mc:Choice>
          <mc:Fallback>
            <p:pic>
              <p:nvPicPr>
                <p:cNvPr id="26" name="Ink 25">
                  <a:extLst>
                    <a:ext uri="{FF2B5EF4-FFF2-40B4-BE49-F238E27FC236}">
                      <a16:creationId xmlns:a16="http://schemas.microsoft.com/office/drawing/2014/main" id="{2D62DEAA-7E4A-B644-228E-9C65F366A794}"/>
                    </a:ext>
                  </a:extLst>
                </p:cNvPr>
                <p:cNvPicPr/>
                <p:nvPr/>
              </p:nvPicPr>
              <p:blipFill>
                <a:blip r:embed="rId43"/>
                <a:stretch>
                  <a:fillRect/>
                </a:stretch>
              </p:blipFill>
              <p:spPr>
                <a:xfrm>
                  <a:off x="10065840" y="5443390"/>
                  <a:ext cx="918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2A301CE3-ABC9-5F15-A3B1-DBDAD34D52A6}"/>
                    </a:ext>
                  </a:extLst>
                </p14:cNvPr>
                <p14:cNvContentPartPr/>
                <p14:nvPr/>
              </p14:nvContentPartPr>
              <p14:xfrm>
                <a:off x="9255480" y="5464630"/>
                <a:ext cx="688680" cy="36000"/>
              </p14:xfrm>
            </p:contentPart>
          </mc:Choice>
          <mc:Fallback>
            <p:pic>
              <p:nvPicPr>
                <p:cNvPr id="27" name="Ink 26">
                  <a:extLst>
                    <a:ext uri="{FF2B5EF4-FFF2-40B4-BE49-F238E27FC236}">
                      <a16:creationId xmlns:a16="http://schemas.microsoft.com/office/drawing/2014/main" id="{2A301CE3-ABC9-5F15-A3B1-DBDAD34D52A6}"/>
                    </a:ext>
                  </a:extLst>
                </p:cNvPr>
                <p:cNvPicPr/>
                <p:nvPr/>
              </p:nvPicPr>
              <p:blipFill>
                <a:blip r:embed="rId45"/>
                <a:stretch>
                  <a:fillRect/>
                </a:stretch>
              </p:blipFill>
              <p:spPr>
                <a:xfrm>
                  <a:off x="9237840" y="5446990"/>
                  <a:ext cx="724320" cy="71640"/>
                </a:xfrm>
                <a:prstGeom prst="rect">
                  <a:avLst/>
                </a:prstGeom>
              </p:spPr>
            </p:pic>
          </mc:Fallback>
        </mc:AlternateContent>
      </p:grpSp>
      <p:grpSp>
        <p:nvGrpSpPr>
          <p:cNvPr id="31" name="Group 30">
            <a:extLst>
              <a:ext uri="{FF2B5EF4-FFF2-40B4-BE49-F238E27FC236}">
                <a16:creationId xmlns:a16="http://schemas.microsoft.com/office/drawing/2014/main" id="{9C186FAF-FDFA-0500-A335-2E202C7505A5}"/>
              </a:ext>
            </a:extLst>
          </p:cNvPr>
          <p:cNvGrpSpPr/>
          <p:nvPr/>
        </p:nvGrpSpPr>
        <p:grpSpPr>
          <a:xfrm>
            <a:off x="8296800" y="5773870"/>
            <a:ext cx="2881800" cy="56520"/>
            <a:chOff x="8296800" y="5773870"/>
            <a:chExt cx="2881800" cy="56520"/>
          </a:xfrm>
        </p:grpSpPr>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73966C70-5341-EDD2-1DFF-80189CB68905}"/>
                    </a:ext>
                  </a:extLst>
                </p14:cNvPr>
                <p14:cNvContentPartPr/>
                <p14:nvPr/>
              </p14:nvContentPartPr>
              <p14:xfrm>
                <a:off x="8296800" y="5773870"/>
                <a:ext cx="1640880" cy="56520"/>
              </p14:xfrm>
            </p:contentPart>
          </mc:Choice>
          <mc:Fallback>
            <p:pic>
              <p:nvPicPr>
                <p:cNvPr id="29" name="Ink 28">
                  <a:extLst>
                    <a:ext uri="{FF2B5EF4-FFF2-40B4-BE49-F238E27FC236}">
                      <a16:creationId xmlns:a16="http://schemas.microsoft.com/office/drawing/2014/main" id="{73966C70-5341-EDD2-1DFF-80189CB68905}"/>
                    </a:ext>
                  </a:extLst>
                </p:cNvPr>
                <p:cNvPicPr/>
                <p:nvPr/>
              </p:nvPicPr>
              <p:blipFill>
                <a:blip r:embed="rId47"/>
                <a:stretch>
                  <a:fillRect/>
                </a:stretch>
              </p:blipFill>
              <p:spPr>
                <a:xfrm>
                  <a:off x="8279160" y="5756230"/>
                  <a:ext cx="1676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829B9E9C-B3C1-469B-0449-6221AB131D04}"/>
                    </a:ext>
                  </a:extLst>
                </p14:cNvPr>
                <p14:cNvContentPartPr/>
                <p14:nvPr/>
              </p14:nvContentPartPr>
              <p14:xfrm>
                <a:off x="10492440" y="5779270"/>
                <a:ext cx="686160" cy="41760"/>
              </p14:xfrm>
            </p:contentPart>
          </mc:Choice>
          <mc:Fallback>
            <p:pic>
              <p:nvPicPr>
                <p:cNvPr id="30" name="Ink 29">
                  <a:extLst>
                    <a:ext uri="{FF2B5EF4-FFF2-40B4-BE49-F238E27FC236}">
                      <a16:creationId xmlns:a16="http://schemas.microsoft.com/office/drawing/2014/main" id="{829B9E9C-B3C1-469B-0449-6221AB131D04}"/>
                    </a:ext>
                  </a:extLst>
                </p:cNvPr>
                <p:cNvPicPr/>
                <p:nvPr/>
              </p:nvPicPr>
              <p:blipFill>
                <a:blip r:embed="rId49"/>
                <a:stretch>
                  <a:fillRect/>
                </a:stretch>
              </p:blipFill>
              <p:spPr>
                <a:xfrm>
                  <a:off x="10474440" y="5761630"/>
                  <a:ext cx="721800" cy="77400"/>
                </a:xfrm>
                <a:prstGeom prst="rect">
                  <a:avLst/>
                </a:prstGeom>
              </p:spPr>
            </p:pic>
          </mc:Fallback>
        </mc:AlternateContent>
      </p:grpSp>
      <p:grpSp>
        <p:nvGrpSpPr>
          <p:cNvPr id="34" name="Group 33">
            <a:extLst>
              <a:ext uri="{FF2B5EF4-FFF2-40B4-BE49-F238E27FC236}">
                <a16:creationId xmlns:a16="http://schemas.microsoft.com/office/drawing/2014/main" id="{74EAE3AB-D6E0-3C37-6A81-31CECCF321D9}"/>
              </a:ext>
            </a:extLst>
          </p:cNvPr>
          <p:cNvGrpSpPr/>
          <p:nvPr/>
        </p:nvGrpSpPr>
        <p:grpSpPr>
          <a:xfrm>
            <a:off x="1151880" y="6019030"/>
            <a:ext cx="3391560" cy="95040"/>
            <a:chOff x="1151880" y="6019030"/>
            <a:chExt cx="3391560" cy="95040"/>
          </a:xfrm>
        </p:grpSpPr>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4493D576-32D4-2660-3D9A-C51C81017AA7}"/>
                    </a:ext>
                  </a:extLst>
                </p14:cNvPr>
                <p14:cNvContentPartPr/>
                <p14:nvPr/>
              </p14:nvContentPartPr>
              <p14:xfrm>
                <a:off x="1151880" y="6019030"/>
                <a:ext cx="1464120" cy="95040"/>
              </p14:xfrm>
            </p:contentPart>
          </mc:Choice>
          <mc:Fallback>
            <p:pic>
              <p:nvPicPr>
                <p:cNvPr id="32" name="Ink 31">
                  <a:extLst>
                    <a:ext uri="{FF2B5EF4-FFF2-40B4-BE49-F238E27FC236}">
                      <a16:creationId xmlns:a16="http://schemas.microsoft.com/office/drawing/2014/main" id="{4493D576-32D4-2660-3D9A-C51C81017AA7}"/>
                    </a:ext>
                  </a:extLst>
                </p:cNvPr>
                <p:cNvPicPr/>
                <p:nvPr/>
              </p:nvPicPr>
              <p:blipFill>
                <a:blip r:embed="rId51"/>
                <a:stretch>
                  <a:fillRect/>
                </a:stretch>
              </p:blipFill>
              <p:spPr>
                <a:xfrm>
                  <a:off x="1133880" y="6001390"/>
                  <a:ext cx="1499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D96CA264-0F1E-F482-5583-81B51D8B70A7}"/>
                    </a:ext>
                  </a:extLst>
                </p14:cNvPr>
                <p14:cNvContentPartPr/>
                <p14:nvPr/>
              </p14:nvContentPartPr>
              <p14:xfrm>
                <a:off x="4467480" y="6083110"/>
                <a:ext cx="75960" cy="12960"/>
              </p14:xfrm>
            </p:contentPart>
          </mc:Choice>
          <mc:Fallback>
            <p:pic>
              <p:nvPicPr>
                <p:cNvPr id="33" name="Ink 32">
                  <a:extLst>
                    <a:ext uri="{FF2B5EF4-FFF2-40B4-BE49-F238E27FC236}">
                      <a16:creationId xmlns:a16="http://schemas.microsoft.com/office/drawing/2014/main" id="{D96CA264-0F1E-F482-5583-81B51D8B70A7}"/>
                    </a:ext>
                  </a:extLst>
                </p:cNvPr>
                <p:cNvPicPr/>
                <p:nvPr/>
              </p:nvPicPr>
              <p:blipFill>
                <a:blip r:embed="rId53"/>
                <a:stretch>
                  <a:fillRect/>
                </a:stretch>
              </p:blipFill>
              <p:spPr>
                <a:xfrm>
                  <a:off x="4449840" y="6065470"/>
                  <a:ext cx="111600" cy="4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D0A9CF2A-D98F-1879-C8EE-3FD802021128}"/>
                  </a:ext>
                </a:extLst>
              </p14:cNvPr>
              <p14:cNvContentPartPr/>
              <p14:nvPr/>
            </p14:nvContentPartPr>
            <p14:xfrm>
              <a:off x="6663120" y="6092470"/>
              <a:ext cx="184680" cy="14040"/>
            </p14:xfrm>
          </p:contentPart>
        </mc:Choice>
        <mc:Fallback>
          <p:pic>
            <p:nvPicPr>
              <p:cNvPr id="35" name="Ink 34">
                <a:extLst>
                  <a:ext uri="{FF2B5EF4-FFF2-40B4-BE49-F238E27FC236}">
                    <a16:creationId xmlns:a16="http://schemas.microsoft.com/office/drawing/2014/main" id="{D0A9CF2A-D98F-1879-C8EE-3FD802021128}"/>
                  </a:ext>
                </a:extLst>
              </p:cNvPr>
              <p:cNvPicPr/>
              <p:nvPr/>
            </p:nvPicPr>
            <p:blipFill>
              <a:blip r:embed="rId55"/>
              <a:stretch>
                <a:fillRect/>
              </a:stretch>
            </p:blipFill>
            <p:spPr>
              <a:xfrm>
                <a:off x="6645120" y="6074470"/>
                <a:ext cx="220320" cy="49680"/>
              </a:xfrm>
              <a:prstGeom prst="rect">
                <a:avLst/>
              </a:prstGeom>
            </p:spPr>
          </p:pic>
        </mc:Fallback>
      </mc:AlternateContent>
    </p:spTree>
    <p:extLst>
      <p:ext uri="{BB962C8B-B14F-4D97-AF65-F5344CB8AC3E}">
        <p14:creationId xmlns:p14="http://schemas.microsoft.com/office/powerpoint/2010/main" val="379970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527050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9551" y="49937"/>
            <a:ext cx="11868150" cy="3847207"/>
          </a:xfrm>
          <a:prstGeom prst="rect">
            <a:avLst/>
          </a:prstGeom>
          <a:noFill/>
        </p:spPr>
        <p:txBody>
          <a:bodyPr wrap="square" rtlCol="0">
            <a:spAutoFit/>
          </a:bodyPr>
          <a:lstStyle/>
          <a:p>
            <a:r>
              <a:rPr lang="en-US" sz="2800" b="1">
                <a:solidFill>
                  <a:srgbClr val="FFC000"/>
                </a:solidFill>
                <a:cs typeface="+mj-cs"/>
              </a:rPr>
              <a:t>Akeidat Yitzchak 57:1:3</a:t>
            </a:r>
            <a:endParaRPr lang="he-IL" sz="2800" b="1">
              <a:solidFill>
                <a:srgbClr val="FFC000"/>
              </a:solidFill>
              <a:cs typeface="+mj-cs"/>
            </a:endParaRPr>
          </a:p>
          <a:p>
            <a:r>
              <a:rPr lang="en-US" sz="1800" b="0" i="0" u="none" strike="noStrike">
                <a:solidFill>
                  <a:srgbClr val="FFC000"/>
                </a:solidFill>
                <a:effectLst/>
                <a:latin typeface="Arial" panose="020B0604020202020204" pitchFamily="34" charset="0"/>
              </a:rPr>
              <a:t>This is what the High Priest Eli (Samuel 1,2,23-24) tells his sons when he remonstrates with them. He had heard that they had acted improperly. "When man sins against man, the judge can mediate and determine fair compensation; but when man sins against G'd, who can determine the amount of compensation due to G'd?" How will one know that one had atoned adequately? Similarly, Michah 6,7, calls out: "Does the Lord want thousands of rams, tens of thousands rivers of oil?" The meaning is "could even the greatest amount of sacrificial animals compensate for the iniquity committed?" Obviously then, the idea of compensation is not the rationale for sacrificial rites. Regarding the third possibility mentioned, that the priests should be provided with a livelihood, the many offerings which are completely burned up, demonstrate that this could not have been the thought behind this legislation. Moreover, the idea that priests should be happy to consume the proceeds of man's sins, that their livelihood would improve in direct ratio to the number of sins committed by their brethren, could hardly be pleasing in the eyes of G'd. The fourth possibility mentioned, the wanton destruction of part of the animal kingdom is also difficult to accept as a possible motivation behind this legislation.</a:t>
            </a:r>
            <a:endParaRPr lang="en-US" sz="24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F672BB2-F060-C1EE-8247-98D4112239E4}"/>
                  </a:ext>
                </a:extLst>
              </p14:cNvPr>
              <p14:cNvContentPartPr/>
              <p14:nvPr/>
            </p14:nvContentPartPr>
            <p14:xfrm>
              <a:off x="3597000" y="795430"/>
              <a:ext cx="1769760" cy="91800"/>
            </p14:xfrm>
          </p:contentPart>
        </mc:Choice>
        <mc:Fallback>
          <p:pic>
            <p:nvPicPr>
              <p:cNvPr id="2" name="Ink 1">
                <a:extLst>
                  <a:ext uri="{FF2B5EF4-FFF2-40B4-BE49-F238E27FC236}">
                    <a16:creationId xmlns:a16="http://schemas.microsoft.com/office/drawing/2014/main" id="{BF672BB2-F060-C1EE-8247-98D4112239E4}"/>
                  </a:ext>
                </a:extLst>
              </p:cNvPr>
              <p:cNvPicPr/>
              <p:nvPr/>
            </p:nvPicPr>
            <p:blipFill>
              <a:blip r:embed="rId5"/>
              <a:stretch>
                <a:fillRect/>
              </a:stretch>
            </p:blipFill>
            <p:spPr>
              <a:xfrm>
                <a:off x="3579000" y="777790"/>
                <a:ext cx="1805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432CD51-BC01-8574-1476-4BEC978A4921}"/>
                  </a:ext>
                </a:extLst>
              </p14:cNvPr>
              <p14:cNvContentPartPr/>
              <p14:nvPr/>
            </p14:nvContentPartPr>
            <p14:xfrm>
              <a:off x="6196200" y="1627750"/>
              <a:ext cx="1079280" cy="42840"/>
            </p14:xfrm>
          </p:contentPart>
        </mc:Choice>
        <mc:Fallback>
          <p:pic>
            <p:nvPicPr>
              <p:cNvPr id="4" name="Ink 3">
                <a:extLst>
                  <a:ext uri="{FF2B5EF4-FFF2-40B4-BE49-F238E27FC236}">
                    <a16:creationId xmlns:a16="http://schemas.microsoft.com/office/drawing/2014/main" id="{7432CD51-BC01-8574-1476-4BEC978A4921}"/>
                  </a:ext>
                </a:extLst>
              </p:cNvPr>
              <p:cNvPicPr/>
              <p:nvPr/>
            </p:nvPicPr>
            <p:blipFill>
              <a:blip r:embed="rId7"/>
              <a:stretch>
                <a:fillRect/>
              </a:stretch>
            </p:blipFill>
            <p:spPr>
              <a:xfrm>
                <a:off x="6178560" y="1610110"/>
                <a:ext cx="1114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ACB7E20-F950-8839-B320-393C31C9E0AD}"/>
                  </a:ext>
                </a:extLst>
              </p14:cNvPr>
              <p14:cNvContentPartPr/>
              <p14:nvPr/>
            </p14:nvContentPartPr>
            <p14:xfrm>
              <a:off x="4426800" y="2463310"/>
              <a:ext cx="37080" cy="33840"/>
            </p14:xfrm>
          </p:contentPart>
        </mc:Choice>
        <mc:Fallback>
          <p:pic>
            <p:nvPicPr>
              <p:cNvPr id="5" name="Ink 4">
                <a:extLst>
                  <a:ext uri="{FF2B5EF4-FFF2-40B4-BE49-F238E27FC236}">
                    <a16:creationId xmlns:a16="http://schemas.microsoft.com/office/drawing/2014/main" id="{FACB7E20-F950-8839-B320-393C31C9E0AD}"/>
                  </a:ext>
                </a:extLst>
              </p:cNvPr>
              <p:cNvPicPr/>
              <p:nvPr/>
            </p:nvPicPr>
            <p:blipFill>
              <a:blip r:embed="rId9"/>
              <a:stretch>
                <a:fillRect/>
              </a:stretch>
            </p:blipFill>
            <p:spPr>
              <a:xfrm>
                <a:off x="4409160" y="2445670"/>
                <a:ext cx="72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DD67FE9-8FD2-D7D7-3C19-16AA259FC4A7}"/>
                  </a:ext>
                </a:extLst>
              </p14:cNvPr>
              <p14:cNvContentPartPr/>
              <p14:nvPr/>
            </p14:nvContentPartPr>
            <p14:xfrm>
              <a:off x="7007640" y="2518750"/>
              <a:ext cx="7560" cy="2880"/>
            </p14:xfrm>
          </p:contentPart>
        </mc:Choice>
        <mc:Fallback>
          <p:pic>
            <p:nvPicPr>
              <p:cNvPr id="7" name="Ink 6">
                <a:extLst>
                  <a:ext uri="{FF2B5EF4-FFF2-40B4-BE49-F238E27FC236}">
                    <a16:creationId xmlns:a16="http://schemas.microsoft.com/office/drawing/2014/main" id="{6DD67FE9-8FD2-D7D7-3C19-16AA259FC4A7}"/>
                  </a:ext>
                </a:extLst>
              </p:cNvPr>
              <p:cNvPicPr/>
              <p:nvPr/>
            </p:nvPicPr>
            <p:blipFill>
              <a:blip r:embed="rId11"/>
              <a:stretch>
                <a:fillRect/>
              </a:stretch>
            </p:blipFill>
            <p:spPr>
              <a:xfrm>
                <a:off x="6989640" y="2501110"/>
                <a:ext cx="43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D541F43-B508-7445-BD19-E7031EEDE863}"/>
                  </a:ext>
                </a:extLst>
              </p14:cNvPr>
              <p14:cNvContentPartPr/>
              <p14:nvPr/>
            </p14:nvContentPartPr>
            <p14:xfrm>
              <a:off x="8071080" y="2480230"/>
              <a:ext cx="7560" cy="3600"/>
            </p14:xfrm>
          </p:contentPart>
        </mc:Choice>
        <mc:Fallback>
          <p:pic>
            <p:nvPicPr>
              <p:cNvPr id="9" name="Ink 8">
                <a:extLst>
                  <a:ext uri="{FF2B5EF4-FFF2-40B4-BE49-F238E27FC236}">
                    <a16:creationId xmlns:a16="http://schemas.microsoft.com/office/drawing/2014/main" id="{8D541F43-B508-7445-BD19-E7031EEDE863}"/>
                  </a:ext>
                </a:extLst>
              </p:cNvPr>
              <p:cNvPicPr/>
              <p:nvPr/>
            </p:nvPicPr>
            <p:blipFill>
              <a:blip r:embed="rId13"/>
              <a:stretch>
                <a:fillRect/>
              </a:stretch>
            </p:blipFill>
            <p:spPr>
              <a:xfrm>
                <a:off x="8053440" y="2462230"/>
                <a:ext cx="43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2E1D624-8199-2683-06FA-FCB3F6E21BB2}"/>
                  </a:ext>
                </a:extLst>
              </p14:cNvPr>
              <p14:cNvContentPartPr/>
              <p14:nvPr/>
            </p14:nvContentPartPr>
            <p14:xfrm>
              <a:off x="3644880" y="2789470"/>
              <a:ext cx="69840" cy="12240"/>
            </p14:xfrm>
          </p:contentPart>
        </mc:Choice>
        <mc:Fallback>
          <p:pic>
            <p:nvPicPr>
              <p:cNvPr id="11" name="Ink 10">
                <a:extLst>
                  <a:ext uri="{FF2B5EF4-FFF2-40B4-BE49-F238E27FC236}">
                    <a16:creationId xmlns:a16="http://schemas.microsoft.com/office/drawing/2014/main" id="{12E1D624-8199-2683-06FA-FCB3F6E21BB2}"/>
                  </a:ext>
                </a:extLst>
              </p:cNvPr>
              <p:cNvPicPr/>
              <p:nvPr/>
            </p:nvPicPr>
            <p:blipFill>
              <a:blip r:embed="rId15"/>
              <a:stretch>
                <a:fillRect/>
              </a:stretch>
            </p:blipFill>
            <p:spPr>
              <a:xfrm>
                <a:off x="3627240" y="2771470"/>
                <a:ext cx="105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5EE32E2-5832-18CB-BFCD-70EA8B213888}"/>
                  </a:ext>
                </a:extLst>
              </p14:cNvPr>
              <p14:cNvContentPartPr/>
              <p14:nvPr/>
            </p14:nvContentPartPr>
            <p14:xfrm>
              <a:off x="9097440" y="2696230"/>
              <a:ext cx="1652400" cy="79560"/>
            </p14:xfrm>
          </p:contentPart>
        </mc:Choice>
        <mc:Fallback>
          <p:pic>
            <p:nvPicPr>
              <p:cNvPr id="12" name="Ink 11">
                <a:extLst>
                  <a:ext uri="{FF2B5EF4-FFF2-40B4-BE49-F238E27FC236}">
                    <a16:creationId xmlns:a16="http://schemas.microsoft.com/office/drawing/2014/main" id="{05EE32E2-5832-18CB-BFCD-70EA8B213888}"/>
                  </a:ext>
                </a:extLst>
              </p:cNvPr>
              <p:cNvPicPr/>
              <p:nvPr/>
            </p:nvPicPr>
            <p:blipFill>
              <a:blip r:embed="rId17"/>
              <a:stretch>
                <a:fillRect/>
              </a:stretch>
            </p:blipFill>
            <p:spPr>
              <a:xfrm>
                <a:off x="9079800" y="2678230"/>
                <a:ext cx="1688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F28FCAF-5FE1-FFBF-D077-207495A1646F}"/>
                  </a:ext>
                </a:extLst>
              </p14:cNvPr>
              <p14:cNvContentPartPr/>
              <p14:nvPr/>
            </p14:nvContentPartPr>
            <p14:xfrm>
              <a:off x="387960" y="3012310"/>
              <a:ext cx="715320" cy="25560"/>
            </p14:xfrm>
          </p:contentPart>
        </mc:Choice>
        <mc:Fallback>
          <p:pic>
            <p:nvPicPr>
              <p:cNvPr id="13" name="Ink 12">
                <a:extLst>
                  <a:ext uri="{FF2B5EF4-FFF2-40B4-BE49-F238E27FC236}">
                    <a16:creationId xmlns:a16="http://schemas.microsoft.com/office/drawing/2014/main" id="{4F28FCAF-5FE1-FFBF-D077-207495A1646F}"/>
                  </a:ext>
                </a:extLst>
              </p:cNvPr>
              <p:cNvPicPr/>
              <p:nvPr/>
            </p:nvPicPr>
            <p:blipFill>
              <a:blip r:embed="rId19"/>
              <a:stretch>
                <a:fillRect/>
              </a:stretch>
            </p:blipFill>
            <p:spPr>
              <a:xfrm>
                <a:off x="370320" y="2994670"/>
                <a:ext cx="750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48766AC-845C-98A0-4AC9-43982AD92813}"/>
                  </a:ext>
                </a:extLst>
              </p14:cNvPr>
              <p14:cNvContentPartPr/>
              <p14:nvPr/>
            </p14:nvContentPartPr>
            <p14:xfrm>
              <a:off x="7581120" y="3652030"/>
              <a:ext cx="16560" cy="2880"/>
            </p14:xfrm>
          </p:contentPart>
        </mc:Choice>
        <mc:Fallback>
          <p:pic>
            <p:nvPicPr>
              <p:cNvPr id="14" name="Ink 13">
                <a:extLst>
                  <a:ext uri="{FF2B5EF4-FFF2-40B4-BE49-F238E27FC236}">
                    <a16:creationId xmlns:a16="http://schemas.microsoft.com/office/drawing/2014/main" id="{C48766AC-845C-98A0-4AC9-43982AD92813}"/>
                  </a:ext>
                </a:extLst>
              </p:cNvPr>
              <p:cNvPicPr/>
              <p:nvPr/>
            </p:nvPicPr>
            <p:blipFill>
              <a:blip r:embed="rId21"/>
              <a:stretch>
                <a:fillRect/>
              </a:stretch>
            </p:blipFill>
            <p:spPr>
              <a:xfrm>
                <a:off x="7563480" y="3634030"/>
                <a:ext cx="52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602A390-4B3D-3902-E3A0-417118F58928}"/>
                  </a:ext>
                </a:extLst>
              </p14:cNvPr>
              <p14:cNvContentPartPr/>
              <p14:nvPr/>
            </p14:nvContentPartPr>
            <p14:xfrm>
              <a:off x="5077320" y="3902230"/>
              <a:ext cx="42480" cy="19080"/>
            </p14:xfrm>
          </p:contentPart>
        </mc:Choice>
        <mc:Fallback>
          <p:pic>
            <p:nvPicPr>
              <p:cNvPr id="15" name="Ink 14">
                <a:extLst>
                  <a:ext uri="{FF2B5EF4-FFF2-40B4-BE49-F238E27FC236}">
                    <a16:creationId xmlns:a16="http://schemas.microsoft.com/office/drawing/2014/main" id="{2602A390-4B3D-3902-E3A0-417118F58928}"/>
                  </a:ext>
                </a:extLst>
              </p:cNvPr>
              <p:cNvPicPr/>
              <p:nvPr/>
            </p:nvPicPr>
            <p:blipFill>
              <a:blip r:embed="rId23"/>
              <a:stretch>
                <a:fillRect/>
              </a:stretch>
            </p:blipFill>
            <p:spPr>
              <a:xfrm>
                <a:off x="5059320" y="3884590"/>
                <a:ext cx="781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60274F1-294B-6180-7A06-D1C90219C445}"/>
                  </a:ext>
                </a:extLst>
              </p14:cNvPr>
              <p14:cNvContentPartPr/>
              <p14:nvPr/>
            </p14:nvContentPartPr>
            <p14:xfrm>
              <a:off x="5794440" y="3931030"/>
              <a:ext cx="45000" cy="23760"/>
            </p14:xfrm>
          </p:contentPart>
        </mc:Choice>
        <mc:Fallback>
          <p:pic>
            <p:nvPicPr>
              <p:cNvPr id="16" name="Ink 15">
                <a:extLst>
                  <a:ext uri="{FF2B5EF4-FFF2-40B4-BE49-F238E27FC236}">
                    <a16:creationId xmlns:a16="http://schemas.microsoft.com/office/drawing/2014/main" id="{F60274F1-294B-6180-7A06-D1C90219C445}"/>
                  </a:ext>
                </a:extLst>
              </p:cNvPr>
              <p:cNvPicPr/>
              <p:nvPr/>
            </p:nvPicPr>
            <p:blipFill>
              <a:blip r:embed="rId25"/>
              <a:stretch>
                <a:fillRect/>
              </a:stretch>
            </p:blipFill>
            <p:spPr>
              <a:xfrm>
                <a:off x="5776440" y="3913390"/>
                <a:ext cx="80640" cy="59400"/>
              </a:xfrm>
              <a:prstGeom prst="rect">
                <a:avLst/>
              </a:prstGeom>
            </p:spPr>
          </p:pic>
        </mc:Fallback>
      </mc:AlternateContent>
    </p:spTree>
    <p:extLst>
      <p:ext uri="{BB962C8B-B14F-4D97-AF65-F5344CB8AC3E}">
        <p14:creationId xmlns:p14="http://schemas.microsoft.com/office/powerpoint/2010/main" val="276565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7313" y="582558"/>
            <a:ext cx="5537199" cy="5401479"/>
          </a:xfrm>
          <a:prstGeom prst="rect">
            <a:avLst/>
          </a:prstGeom>
          <a:noFill/>
        </p:spPr>
        <p:txBody>
          <a:bodyPr wrap="square" rtlCol="0">
            <a:spAutoFit/>
          </a:bodyPr>
          <a:lstStyle/>
          <a:p>
            <a:pPr marL="171450" indent="-171450" rtl="0" fontAlgn="base">
              <a:spcBef>
                <a:spcPts val="0"/>
              </a:spcBef>
              <a:spcAft>
                <a:spcPts val="0"/>
              </a:spcAft>
              <a:buFont typeface="Arial" panose="020B0604020202020204" pitchFamily="34" charset="0"/>
              <a:buChar char="•"/>
            </a:pPr>
            <a:r>
              <a:rPr lang="en-US" sz="1500" b="1" i="0" u="sng" strike="noStrike">
                <a:solidFill>
                  <a:srgbClr val="FFC000"/>
                </a:solidFill>
                <a:effectLst/>
                <a:latin typeface="Arial" panose="020B0604020202020204" pitchFamily="34" charset="0"/>
              </a:rPr>
              <a:t>Baal:</a:t>
            </a:r>
            <a:r>
              <a:rPr lang="en-US" sz="1500" b="0" i="0" u="none" strike="noStrike">
                <a:solidFill>
                  <a:srgbClr val="FFC000"/>
                </a:solidFill>
                <a:effectLst/>
                <a:latin typeface="Arial" panose="020B0604020202020204" pitchFamily="34" charset="0"/>
              </a:rPr>
              <a:t> A Canaanite god of fertility, storms, and war. He was often depicted as a bull or a man with horns. He was worshiped in various places, such as Tyre, Sidon, Moab, and Israel. His consort was Asherah or Anat. Baal worship also included child sacrifice.</a:t>
            </a:r>
          </a:p>
          <a:p>
            <a:pPr marL="171450" indent="-171450" rtl="0" fontAlgn="base">
              <a:spcBef>
                <a:spcPts val="0"/>
              </a:spcBef>
              <a:spcAft>
                <a:spcPts val="0"/>
              </a:spcAft>
              <a:buFont typeface="Arial" panose="020B0604020202020204" pitchFamily="34" charset="0"/>
              <a:buChar char="•"/>
            </a:pPr>
            <a:r>
              <a:rPr lang="en-US" sz="1500" b="1" i="0" u="sng" strike="noStrike">
                <a:solidFill>
                  <a:srgbClr val="92D050"/>
                </a:solidFill>
                <a:effectLst/>
                <a:latin typeface="Arial" panose="020B0604020202020204" pitchFamily="34" charset="0"/>
              </a:rPr>
              <a:t>Asherah:</a:t>
            </a:r>
            <a:r>
              <a:rPr lang="en-US" sz="1500" b="0" i="0" u="none" strike="noStrike">
                <a:solidFill>
                  <a:srgbClr val="92D050"/>
                </a:solidFill>
                <a:effectLst/>
                <a:latin typeface="Arial" panose="020B0604020202020204" pitchFamily="34" charset="0"/>
              </a:rPr>
              <a:t> A Canaanite goddess of fertility, motherhood, and trees. She was often depicted as a wooden pole or a tree. She was worshiped in various places, such as Tyre, Sidon, Moab, and Israel. Her consort was Baal or El.</a:t>
            </a:r>
          </a:p>
          <a:p>
            <a:pPr marL="171450" indent="-171450" rtl="0" fontAlgn="base">
              <a:spcBef>
                <a:spcPts val="0"/>
              </a:spcBef>
              <a:spcAft>
                <a:spcPts val="0"/>
              </a:spcAft>
              <a:buFont typeface="Arial" panose="020B0604020202020204" pitchFamily="34" charset="0"/>
              <a:buChar char="•"/>
            </a:pPr>
            <a:r>
              <a:rPr lang="en-US" sz="1500" b="1" i="0" u="sng" strike="noStrike">
                <a:solidFill>
                  <a:srgbClr val="00B0F0"/>
                </a:solidFill>
                <a:effectLst/>
                <a:latin typeface="Arial" panose="020B0604020202020204" pitchFamily="34" charset="0"/>
              </a:rPr>
              <a:t>Molech:</a:t>
            </a:r>
            <a:r>
              <a:rPr lang="en-US" sz="1500" b="0" i="0" u="none" strike="noStrike">
                <a:solidFill>
                  <a:srgbClr val="00B0F0"/>
                </a:solidFill>
                <a:effectLst/>
                <a:latin typeface="Arial" panose="020B0604020202020204" pitchFamily="34" charset="0"/>
              </a:rPr>
              <a:t> A Canaanite or Ammonite god of fire and child sacrifice. He was often depicted as a bronze statue with a bull’s head and a human body. He was worshiped in various places, such as Ammon, Moab, and Israel. His worship involved burning children alive in his arms or mouth.</a:t>
            </a:r>
          </a:p>
          <a:p>
            <a:pPr marL="171450" indent="-171450" rtl="0" fontAlgn="base">
              <a:spcBef>
                <a:spcPts val="0"/>
              </a:spcBef>
              <a:spcAft>
                <a:spcPts val="0"/>
              </a:spcAft>
              <a:buFont typeface="Arial" panose="020B0604020202020204" pitchFamily="34" charset="0"/>
              <a:buChar char="•"/>
            </a:pPr>
            <a:r>
              <a:rPr lang="en-US" sz="1500" b="1" i="0" u="sng" strike="noStrike">
                <a:solidFill>
                  <a:srgbClr val="FFC000"/>
                </a:solidFill>
                <a:effectLst/>
                <a:latin typeface="Arial" panose="020B0604020202020204" pitchFamily="34" charset="0"/>
              </a:rPr>
              <a:t>Chemosh:</a:t>
            </a:r>
            <a:r>
              <a:rPr lang="en-US" sz="1500" b="0" i="0" u="none" strike="noStrike">
                <a:solidFill>
                  <a:srgbClr val="FFC000"/>
                </a:solidFill>
                <a:effectLst/>
                <a:latin typeface="Arial" panose="020B0604020202020204" pitchFamily="34" charset="0"/>
              </a:rPr>
              <a:t> A Moabite god of war and national protection. He was often depicted as a stone or metal statue with a human or animal head. He was worshiped in Moab and sometimes in Israel. His worship involved offering human or animal sacrifices.</a:t>
            </a:r>
          </a:p>
          <a:p>
            <a:pPr marL="171450" indent="-171450" rtl="0" fontAlgn="base">
              <a:spcBef>
                <a:spcPts val="0"/>
              </a:spcBef>
              <a:spcAft>
                <a:spcPts val="0"/>
              </a:spcAft>
              <a:buFont typeface="Arial" panose="020B0604020202020204" pitchFamily="34" charset="0"/>
              <a:buChar char="•"/>
            </a:pPr>
            <a:r>
              <a:rPr lang="en-US" sz="1500" b="1" i="0" u="sng" strike="noStrike">
                <a:solidFill>
                  <a:srgbClr val="92D050"/>
                </a:solidFill>
                <a:effectLst/>
                <a:latin typeface="Arial" panose="020B0604020202020204" pitchFamily="34" charset="0"/>
              </a:rPr>
              <a:t>Dagon:</a:t>
            </a:r>
            <a:r>
              <a:rPr lang="en-US" sz="1500" b="0" i="0" u="none" strike="noStrike">
                <a:solidFill>
                  <a:srgbClr val="92D050"/>
                </a:solidFill>
                <a:effectLst/>
                <a:latin typeface="Arial" panose="020B0604020202020204" pitchFamily="34" charset="0"/>
              </a:rPr>
              <a:t> A Philistine god of grain, agriculture, and fish. He was often depicted as a man with a fish tail or a fish head. He was worshiped in Philistia and sometimes in Israel. His worship involved offering grain or fish sacrifices.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8614EC57-6C66-04A2-B57C-3EBACFA141CE}"/>
              </a:ext>
            </a:extLst>
          </p:cNvPr>
          <p:cNvSpPr txBox="1"/>
          <p:nvPr/>
        </p:nvSpPr>
        <p:spPr>
          <a:xfrm>
            <a:off x="5996413" y="612844"/>
            <a:ext cx="5846337" cy="5632311"/>
          </a:xfrm>
          <a:prstGeom prst="rect">
            <a:avLst/>
          </a:prstGeom>
          <a:noFill/>
        </p:spPr>
        <p:txBody>
          <a:bodyPr wrap="square" rtlCol="0">
            <a:spAutoFit/>
          </a:bodyPr>
          <a:lstStyle/>
          <a:p>
            <a:pPr marL="171450" indent="-171450" rtl="0" fontAlgn="base">
              <a:spcBef>
                <a:spcPts val="0"/>
              </a:spcBef>
              <a:spcAft>
                <a:spcPts val="0"/>
              </a:spcAft>
              <a:buFont typeface="Arial" panose="020B0604020202020204" pitchFamily="34" charset="0"/>
              <a:buChar char="•"/>
            </a:pPr>
            <a:r>
              <a:rPr lang="en-US" sz="1500" b="1" i="0" u="sng" strike="noStrike">
                <a:solidFill>
                  <a:srgbClr val="00B0F0"/>
                </a:solidFill>
                <a:effectLst/>
                <a:latin typeface="Arial" panose="020B0604020202020204" pitchFamily="34" charset="0"/>
              </a:rPr>
              <a:t>Ashtoreth:</a:t>
            </a:r>
            <a:r>
              <a:rPr lang="en-US" sz="1500" b="0" i="0" u="none" strike="noStrike">
                <a:solidFill>
                  <a:srgbClr val="00B0F0"/>
                </a:solidFill>
                <a:effectLst/>
                <a:latin typeface="Arial" panose="020B0604020202020204" pitchFamily="34" charset="0"/>
              </a:rPr>
              <a:t> A Phoenician or Canaanite goddess of love, fertility, and war. She was often depicted as a woman with horns, wings, or a star. She was worshiped in various places, such as Tyre, Sidon, and Israel. Her consort was Baal or Astarte.</a:t>
            </a:r>
          </a:p>
          <a:p>
            <a:pPr marL="171450" indent="-171450" rtl="0" fontAlgn="base">
              <a:spcBef>
                <a:spcPts val="0"/>
              </a:spcBef>
              <a:spcAft>
                <a:spcPts val="0"/>
              </a:spcAft>
              <a:buFont typeface="Arial" panose="020B0604020202020204" pitchFamily="34" charset="0"/>
              <a:buChar char="•"/>
            </a:pPr>
            <a:r>
              <a:rPr lang="en-US" sz="1500" b="1" i="0" u="sng" strike="noStrike">
                <a:solidFill>
                  <a:srgbClr val="FFC000"/>
                </a:solidFill>
                <a:effectLst/>
                <a:latin typeface="Arial" panose="020B0604020202020204" pitchFamily="34" charset="0"/>
              </a:rPr>
              <a:t>Astarte:</a:t>
            </a:r>
            <a:r>
              <a:rPr lang="en-US" sz="1500" b="0" i="0" u="none" strike="noStrike">
                <a:solidFill>
                  <a:srgbClr val="FFC000"/>
                </a:solidFill>
                <a:effectLst/>
                <a:latin typeface="Arial" panose="020B0604020202020204" pitchFamily="34" charset="0"/>
              </a:rPr>
              <a:t> A Phoenician or Canaanite goddess of love, fertility, and war. She was often depicted as a woman with horns, wings, or a star. She was worshiped in various places, such as Tyre, Sidon, and Israel. Her consort was Baal or Ashtoreth.</a:t>
            </a:r>
          </a:p>
          <a:p>
            <a:pPr marL="171450" indent="-171450" rtl="0" fontAlgn="base">
              <a:spcBef>
                <a:spcPts val="0"/>
              </a:spcBef>
              <a:spcAft>
                <a:spcPts val="0"/>
              </a:spcAft>
              <a:buFont typeface="Arial" panose="020B0604020202020204" pitchFamily="34" charset="0"/>
              <a:buChar char="•"/>
            </a:pPr>
            <a:r>
              <a:rPr lang="en-US" sz="1500" b="1" i="0" u="sng" strike="noStrike">
                <a:solidFill>
                  <a:srgbClr val="92D050"/>
                </a:solidFill>
                <a:effectLst/>
                <a:latin typeface="Arial" panose="020B0604020202020204" pitchFamily="34" charset="0"/>
              </a:rPr>
              <a:t>Tammuz:</a:t>
            </a:r>
            <a:r>
              <a:rPr lang="en-US" sz="1500" b="0" i="0" u="none" strike="noStrike">
                <a:solidFill>
                  <a:srgbClr val="92D050"/>
                </a:solidFill>
                <a:effectLst/>
                <a:latin typeface="Arial" panose="020B0604020202020204" pitchFamily="34" charset="0"/>
              </a:rPr>
              <a:t> A Mesopotamian god of vegetation, fertility, and death. He was often depicted as a young man with a shepherd’s crook or a branch. He was worshiped in various places, such as Babylon, Assyria, and Israel. His consort was Ishtar or Inanna.</a:t>
            </a:r>
          </a:p>
          <a:p>
            <a:pPr marL="171450" indent="-171450" rtl="0" fontAlgn="base">
              <a:spcBef>
                <a:spcPts val="0"/>
              </a:spcBef>
              <a:spcAft>
                <a:spcPts val="0"/>
              </a:spcAft>
              <a:buFont typeface="Arial" panose="020B0604020202020204" pitchFamily="34" charset="0"/>
              <a:buChar char="•"/>
            </a:pPr>
            <a:r>
              <a:rPr lang="en-US" sz="1500" b="1" i="0" u="sng" strike="noStrike">
                <a:solidFill>
                  <a:srgbClr val="00B0F0"/>
                </a:solidFill>
                <a:effectLst/>
                <a:latin typeface="Arial" panose="020B0604020202020204" pitchFamily="34" charset="0"/>
              </a:rPr>
              <a:t>Ishtar:</a:t>
            </a:r>
            <a:r>
              <a:rPr lang="en-US" sz="1500" b="0" i="0" u="none" strike="noStrike">
                <a:solidFill>
                  <a:srgbClr val="00B0F0"/>
                </a:solidFill>
                <a:effectLst/>
                <a:latin typeface="Arial" panose="020B0604020202020204" pitchFamily="34" charset="0"/>
              </a:rPr>
              <a:t> A Mesopotamian goddess of love, fertility, and war. She was often depicted as a woman with wings, a lion, or a star. She was worshiped in various places, such as Babylon, Assyria, and Israel. Her consort was Tammuz or Dumuzi.</a:t>
            </a:r>
          </a:p>
          <a:p>
            <a:pPr marL="171450" indent="-171450" rtl="0" fontAlgn="base">
              <a:spcBef>
                <a:spcPts val="0"/>
              </a:spcBef>
              <a:spcAft>
                <a:spcPts val="0"/>
              </a:spcAft>
              <a:buFont typeface="Arial" panose="020B0604020202020204" pitchFamily="34" charset="0"/>
              <a:buChar char="•"/>
            </a:pPr>
            <a:r>
              <a:rPr lang="en-US" sz="1500" b="1" i="0" u="sng" strike="noStrike">
                <a:solidFill>
                  <a:srgbClr val="FFC000"/>
                </a:solidFill>
                <a:effectLst/>
                <a:latin typeface="Arial" panose="020B0604020202020204" pitchFamily="34" charset="0"/>
              </a:rPr>
              <a:t>Inanna:</a:t>
            </a:r>
            <a:r>
              <a:rPr lang="en-US" sz="1500" b="0" i="0" u="none" strike="noStrike">
                <a:solidFill>
                  <a:srgbClr val="FFC000"/>
                </a:solidFill>
                <a:effectLst/>
                <a:latin typeface="Arial" panose="020B0604020202020204" pitchFamily="34" charset="0"/>
              </a:rPr>
              <a:t> A Sumerian goddess of love, fertility, and war. She was often depicted as a woman with wings, a lion, or a star. She was worshiped in various places, such as Sumer, Akkad, and Israel. Her consort was Dumuzi or Tammuz.</a:t>
            </a:r>
          </a:p>
          <a:p>
            <a:pPr marL="171450" indent="-171450" rtl="0" fontAlgn="base">
              <a:spcBef>
                <a:spcPts val="0"/>
              </a:spcBef>
              <a:spcAft>
                <a:spcPts val="0"/>
              </a:spcAft>
              <a:buFont typeface="Arial" panose="020B0604020202020204" pitchFamily="34" charset="0"/>
              <a:buChar char="•"/>
            </a:pPr>
            <a:r>
              <a:rPr lang="en-US" sz="1500" b="1" i="0" u="sng" strike="noStrike">
                <a:solidFill>
                  <a:srgbClr val="92D050"/>
                </a:solidFill>
                <a:effectLst/>
                <a:latin typeface="Arial" panose="020B0604020202020204" pitchFamily="34" charset="0"/>
              </a:rPr>
              <a:t>Dumuzi:</a:t>
            </a:r>
            <a:r>
              <a:rPr lang="en-US" sz="1500" b="0" i="0" u="none" strike="noStrike">
                <a:solidFill>
                  <a:srgbClr val="92D050"/>
                </a:solidFill>
                <a:effectLst/>
                <a:latin typeface="Arial" panose="020B0604020202020204" pitchFamily="34" charset="0"/>
              </a:rPr>
              <a:t> A Sumerian god of vegetation, fertility, and death. He was often depicted as a young man with a shepherd’s crook or a branch. He was worshiped in various places, such as Sumer, Akkad, and Israel. His consort was Inanna or Ishtar.</a:t>
            </a:r>
          </a:p>
        </p:txBody>
      </p:sp>
      <p:sp>
        <p:nvSpPr>
          <p:cNvPr id="5" name="TextBox 4">
            <a:extLst>
              <a:ext uri="{FF2B5EF4-FFF2-40B4-BE49-F238E27FC236}">
                <a16:creationId xmlns:a16="http://schemas.microsoft.com/office/drawing/2014/main" id="{0C41088F-EBD5-D452-5E88-33776461500A}"/>
              </a:ext>
            </a:extLst>
          </p:cNvPr>
          <p:cNvSpPr txBox="1"/>
          <p:nvPr/>
        </p:nvSpPr>
        <p:spPr>
          <a:xfrm>
            <a:off x="349250" y="164530"/>
            <a:ext cx="11298001" cy="461665"/>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Names of the Idols, Nations, and Their gods</a:t>
            </a:r>
            <a:endParaRPr lang="en-US" sz="36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AB38900-4F73-912D-3811-A9699DB2F28C}"/>
                  </a:ext>
                </a:extLst>
              </p14:cNvPr>
              <p14:cNvContentPartPr/>
              <p14:nvPr/>
            </p14:nvContentPartPr>
            <p14:xfrm>
              <a:off x="126240" y="664750"/>
              <a:ext cx="309600" cy="217440"/>
            </p14:xfrm>
          </p:contentPart>
        </mc:Choice>
        <mc:Fallback>
          <p:pic>
            <p:nvPicPr>
              <p:cNvPr id="4" name="Ink 3">
                <a:extLst>
                  <a:ext uri="{FF2B5EF4-FFF2-40B4-BE49-F238E27FC236}">
                    <a16:creationId xmlns:a16="http://schemas.microsoft.com/office/drawing/2014/main" id="{8AB38900-4F73-912D-3811-A9699DB2F28C}"/>
                  </a:ext>
                </a:extLst>
              </p:cNvPr>
              <p:cNvPicPr/>
              <p:nvPr/>
            </p:nvPicPr>
            <p:blipFill>
              <a:blip r:embed="rId5"/>
              <a:stretch>
                <a:fillRect/>
              </a:stretch>
            </p:blipFill>
            <p:spPr>
              <a:xfrm>
                <a:off x="108240" y="646750"/>
                <a:ext cx="3452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A305B608-33C8-FADF-F26B-908D1E95D054}"/>
                  </a:ext>
                </a:extLst>
              </p14:cNvPr>
              <p14:cNvContentPartPr/>
              <p14:nvPr/>
            </p14:nvContentPartPr>
            <p14:xfrm>
              <a:off x="5280" y="1864270"/>
              <a:ext cx="424800" cy="222120"/>
            </p14:xfrm>
          </p:contentPart>
        </mc:Choice>
        <mc:Fallback>
          <p:pic>
            <p:nvPicPr>
              <p:cNvPr id="7" name="Ink 6">
                <a:extLst>
                  <a:ext uri="{FF2B5EF4-FFF2-40B4-BE49-F238E27FC236}">
                    <a16:creationId xmlns:a16="http://schemas.microsoft.com/office/drawing/2014/main" id="{A305B608-33C8-FADF-F26B-908D1E95D054}"/>
                  </a:ext>
                </a:extLst>
              </p:cNvPr>
              <p:cNvPicPr/>
              <p:nvPr/>
            </p:nvPicPr>
            <p:blipFill>
              <a:blip r:embed="rId7"/>
              <a:stretch>
                <a:fillRect/>
              </a:stretch>
            </p:blipFill>
            <p:spPr>
              <a:xfrm>
                <a:off x="-12360" y="1846270"/>
                <a:ext cx="4604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6EA4D7B7-CABD-8F99-55B8-42D45E22FE70}"/>
                  </a:ext>
                </a:extLst>
              </p14:cNvPr>
              <p14:cNvContentPartPr/>
              <p14:nvPr/>
            </p14:nvContentPartPr>
            <p14:xfrm>
              <a:off x="146400" y="2717470"/>
              <a:ext cx="277200" cy="266040"/>
            </p14:xfrm>
          </p:contentPart>
        </mc:Choice>
        <mc:Fallback>
          <p:pic>
            <p:nvPicPr>
              <p:cNvPr id="9" name="Ink 8">
                <a:extLst>
                  <a:ext uri="{FF2B5EF4-FFF2-40B4-BE49-F238E27FC236}">
                    <a16:creationId xmlns:a16="http://schemas.microsoft.com/office/drawing/2014/main" id="{6EA4D7B7-CABD-8F99-55B8-42D45E22FE70}"/>
                  </a:ext>
                </a:extLst>
              </p:cNvPr>
              <p:cNvPicPr/>
              <p:nvPr/>
            </p:nvPicPr>
            <p:blipFill>
              <a:blip r:embed="rId9"/>
              <a:stretch>
                <a:fillRect/>
              </a:stretch>
            </p:blipFill>
            <p:spPr>
              <a:xfrm>
                <a:off x="128760" y="2699470"/>
                <a:ext cx="3128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2979D753-FBF4-9ABF-ADD4-4D20AEB4EB6E}"/>
                  </a:ext>
                </a:extLst>
              </p14:cNvPr>
              <p14:cNvContentPartPr/>
              <p14:nvPr/>
            </p14:nvContentPartPr>
            <p14:xfrm>
              <a:off x="81600" y="3824830"/>
              <a:ext cx="327960" cy="268920"/>
            </p14:xfrm>
          </p:contentPart>
        </mc:Choice>
        <mc:Fallback>
          <p:pic>
            <p:nvPicPr>
              <p:cNvPr id="11" name="Ink 10">
                <a:extLst>
                  <a:ext uri="{FF2B5EF4-FFF2-40B4-BE49-F238E27FC236}">
                    <a16:creationId xmlns:a16="http://schemas.microsoft.com/office/drawing/2014/main" id="{2979D753-FBF4-9ABF-ADD4-4D20AEB4EB6E}"/>
                  </a:ext>
                </a:extLst>
              </p:cNvPr>
              <p:cNvPicPr/>
              <p:nvPr/>
            </p:nvPicPr>
            <p:blipFill>
              <a:blip r:embed="rId11"/>
              <a:stretch>
                <a:fillRect/>
              </a:stretch>
            </p:blipFill>
            <p:spPr>
              <a:xfrm>
                <a:off x="63600" y="3806830"/>
                <a:ext cx="36360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D43971EB-E25B-50CB-DEC0-D6810D01B66B}"/>
                  </a:ext>
                </a:extLst>
              </p14:cNvPr>
              <p14:cNvContentPartPr/>
              <p14:nvPr/>
            </p14:nvContentPartPr>
            <p14:xfrm>
              <a:off x="67200" y="4973950"/>
              <a:ext cx="353880" cy="280440"/>
            </p14:xfrm>
          </p:contentPart>
        </mc:Choice>
        <mc:Fallback>
          <p:pic>
            <p:nvPicPr>
              <p:cNvPr id="12" name="Ink 11">
                <a:extLst>
                  <a:ext uri="{FF2B5EF4-FFF2-40B4-BE49-F238E27FC236}">
                    <a16:creationId xmlns:a16="http://schemas.microsoft.com/office/drawing/2014/main" id="{D43971EB-E25B-50CB-DEC0-D6810D01B66B}"/>
                  </a:ext>
                </a:extLst>
              </p:cNvPr>
              <p:cNvPicPr/>
              <p:nvPr/>
            </p:nvPicPr>
            <p:blipFill>
              <a:blip r:embed="rId13"/>
              <a:stretch>
                <a:fillRect/>
              </a:stretch>
            </p:blipFill>
            <p:spPr>
              <a:xfrm>
                <a:off x="49560" y="4955950"/>
                <a:ext cx="3895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70DD9B3-6A04-2886-8B91-13916C8F323A}"/>
                  </a:ext>
                </a:extLst>
              </p14:cNvPr>
              <p14:cNvContentPartPr/>
              <p14:nvPr/>
            </p14:nvContentPartPr>
            <p14:xfrm>
              <a:off x="5969400" y="738550"/>
              <a:ext cx="232560" cy="217440"/>
            </p14:xfrm>
          </p:contentPart>
        </mc:Choice>
        <mc:Fallback>
          <p:pic>
            <p:nvPicPr>
              <p:cNvPr id="13" name="Ink 12">
                <a:extLst>
                  <a:ext uri="{FF2B5EF4-FFF2-40B4-BE49-F238E27FC236}">
                    <a16:creationId xmlns:a16="http://schemas.microsoft.com/office/drawing/2014/main" id="{670DD9B3-6A04-2886-8B91-13916C8F323A}"/>
                  </a:ext>
                </a:extLst>
              </p:cNvPr>
              <p:cNvPicPr/>
              <p:nvPr/>
            </p:nvPicPr>
            <p:blipFill>
              <a:blip r:embed="rId15"/>
              <a:stretch>
                <a:fillRect/>
              </a:stretch>
            </p:blipFill>
            <p:spPr>
              <a:xfrm>
                <a:off x="5951400" y="720910"/>
                <a:ext cx="268200" cy="253080"/>
              </a:xfrm>
              <a:prstGeom prst="rect">
                <a:avLst/>
              </a:prstGeom>
            </p:spPr>
          </p:pic>
        </mc:Fallback>
      </mc:AlternateContent>
      <p:grpSp>
        <p:nvGrpSpPr>
          <p:cNvPr id="18" name="Group 17">
            <a:extLst>
              <a:ext uri="{FF2B5EF4-FFF2-40B4-BE49-F238E27FC236}">
                <a16:creationId xmlns:a16="http://schemas.microsoft.com/office/drawing/2014/main" id="{94832F35-6440-8A15-2222-79BE15038973}"/>
              </a:ext>
            </a:extLst>
          </p:cNvPr>
          <p:cNvGrpSpPr/>
          <p:nvPr/>
        </p:nvGrpSpPr>
        <p:grpSpPr>
          <a:xfrm>
            <a:off x="5754120" y="1435150"/>
            <a:ext cx="424800" cy="2464920"/>
            <a:chOff x="5754120" y="1435150"/>
            <a:chExt cx="424800" cy="246492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CA2E0FE8-EB65-7191-46C0-F979CB2A19D0}"/>
                    </a:ext>
                  </a:extLst>
                </p14:cNvPr>
                <p14:cNvContentPartPr/>
                <p14:nvPr/>
              </p14:nvContentPartPr>
              <p14:xfrm>
                <a:off x="5883000" y="1628830"/>
                <a:ext cx="237600" cy="204480"/>
              </p14:xfrm>
            </p:contentPart>
          </mc:Choice>
          <mc:Fallback>
            <p:pic>
              <p:nvPicPr>
                <p:cNvPr id="14" name="Ink 13">
                  <a:extLst>
                    <a:ext uri="{FF2B5EF4-FFF2-40B4-BE49-F238E27FC236}">
                      <a16:creationId xmlns:a16="http://schemas.microsoft.com/office/drawing/2014/main" id="{CA2E0FE8-EB65-7191-46C0-F979CB2A19D0}"/>
                    </a:ext>
                  </a:extLst>
                </p:cNvPr>
                <p:cNvPicPr/>
                <p:nvPr/>
              </p:nvPicPr>
              <p:blipFill>
                <a:blip r:embed="rId17"/>
                <a:stretch>
                  <a:fillRect/>
                </a:stretch>
              </p:blipFill>
              <p:spPr>
                <a:xfrm>
                  <a:off x="5865360" y="1611190"/>
                  <a:ext cx="273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616FADE0-A87C-14E9-6C9E-78085760203B}"/>
                    </a:ext>
                  </a:extLst>
                </p14:cNvPr>
                <p14:cNvContentPartPr/>
                <p14:nvPr/>
              </p14:nvContentPartPr>
              <p14:xfrm>
                <a:off x="6012240" y="2528110"/>
                <a:ext cx="166680" cy="243720"/>
              </p14:xfrm>
            </p:contentPart>
          </mc:Choice>
          <mc:Fallback>
            <p:pic>
              <p:nvPicPr>
                <p:cNvPr id="15" name="Ink 14">
                  <a:extLst>
                    <a:ext uri="{FF2B5EF4-FFF2-40B4-BE49-F238E27FC236}">
                      <a16:creationId xmlns:a16="http://schemas.microsoft.com/office/drawing/2014/main" id="{616FADE0-A87C-14E9-6C9E-78085760203B}"/>
                    </a:ext>
                  </a:extLst>
                </p:cNvPr>
                <p:cNvPicPr/>
                <p:nvPr/>
              </p:nvPicPr>
              <p:blipFill>
                <a:blip r:embed="rId19"/>
                <a:stretch>
                  <a:fillRect/>
                </a:stretch>
              </p:blipFill>
              <p:spPr>
                <a:xfrm>
                  <a:off x="5994600" y="2510110"/>
                  <a:ext cx="2023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CC0E39B7-2FAC-D7B7-011C-EABF02A3DCF5}"/>
                    </a:ext>
                  </a:extLst>
                </p14:cNvPr>
                <p14:cNvContentPartPr/>
                <p14:nvPr/>
              </p14:nvContentPartPr>
              <p14:xfrm>
                <a:off x="5931600" y="3520630"/>
                <a:ext cx="196200" cy="143640"/>
              </p14:xfrm>
            </p:contentPart>
          </mc:Choice>
          <mc:Fallback>
            <p:pic>
              <p:nvPicPr>
                <p:cNvPr id="16" name="Ink 15">
                  <a:extLst>
                    <a:ext uri="{FF2B5EF4-FFF2-40B4-BE49-F238E27FC236}">
                      <a16:creationId xmlns:a16="http://schemas.microsoft.com/office/drawing/2014/main" id="{CC0E39B7-2FAC-D7B7-011C-EABF02A3DCF5}"/>
                    </a:ext>
                  </a:extLst>
                </p:cNvPr>
                <p:cNvPicPr/>
                <p:nvPr/>
              </p:nvPicPr>
              <p:blipFill>
                <a:blip r:embed="rId21"/>
                <a:stretch>
                  <a:fillRect/>
                </a:stretch>
              </p:blipFill>
              <p:spPr>
                <a:xfrm>
                  <a:off x="5913600" y="3502990"/>
                  <a:ext cx="231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EF05174-BA73-85C4-8E96-16A530D8C920}"/>
                    </a:ext>
                  </a:extLst>
                </p14:cNvPr>
                <p14:cNvContentPartPr/>
                <p14:nvPr/>
              </p14:nvContentPartPr>
              <p14:xfrm>
                <a:off x="5754120" y="1435150"/>
                <a:ext cx="408240" cy="2464920"/>
              </p14:xfrm>
            </p:contentPart>
          </mc:Choice>
          <mc:Fallback>
            <p:pic>
              <p:nvPicPr>
                <p:cNvPr id="17" name="Ink 16">
                  <a:extLst>
                    <a:ext uri="{FF2B5EF4-FFF2-40B4-BE49-F238E27FC236}">
                      <a16:creationId xmlns:a16="http://schemas.microsoft.com/office/drawing/2014/main" id="{EEF05174-BA73-85C4-8E96-16A530D8C920}"/>
                    </a:ext>
                  </a:extLst>
                </p:cNvPr>
                <p:cNvPicPr/>
                <p:nvPr/>
              </p:nvPicPr>
              <p:blipFill>
                <a:blip r:embed="rId23"/>
                <a:stretch>
                  <a:fillRect/>
                </a:stretch>
              </p:blipFill>
              <p:spPr>
                <a:xfrm>
                  <a:off x="5736480" y="1417510"/>
                  <a:ext cx="443880" cy="250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29BF6C10-BD22-D572-BF6F-EFABF6651AD7}"/>
                  </a:ext>
                </a:extLst>
              </p14:cNvPr>
              <p14:cNvContentPartPr/>
              <p14:nvPr/>
            </p14:nvContentPartPr>
            <p14:xfrm>
              <a:off x="5943120" y="4346110"/>
              <a:ext cx="230760" cy="248040"/>
            </p14:xfrm>
          </p:contentPart>
        </mc:Choice>
        <mc:Fallback>
          <p:pic>
            <p:nvPicPr>
              <p:cNvPr id="19" name="Ink 18">
                <a:extLst>
                  <a:ext uri="{FF2B5EF4-FFF2-40B4-BE49-F238E27FC236}">
                    <a16:creationId xmlns:a16="http://schemas.microsoft.com/office/drawing/2014/main" id="{29BF6C10-BD22-D572-BF6F-EFABF6651AD7}"/>
                  </a:ext>
                </a:extLst>
              </p:cNvPr>
              <p:cNvPicPr/>
              <p:nvPr/>
            </p:nvPicPr>
            <p:blipFill>
              <a:blip r:embed="rId25"/>
              <a:stretch>
                <a:fillRect/>
              </a:stretch>
            </p:blipFill>
            <p:spPr>
              <a:xfrm>
                <a:off x="5925480" y="4328110"/>
                <a:ext cx="2664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6228CFC2-B418-5EAF-477E-197F42769417}"/>
                  </a:ext>
                </a:extLst>
              </p14:cNvPr>
              <p14:cNvContentPartPr/>
              <p14:nvPr/>
            </p14:nvContentPartPr>
            <p14:xfrm>
              <a:off x="5920080" y="5222350"/>
              <a:ext cx="178920" cy="236880"/>
            </p14:xfrm>
          </p:contentPart>
        </mc:Choice>
        <mc:Fallback>
          <p:pic>
            <p:nvPicPr>
              <p:cNvPr id="20" name="Ink 19">
                <a:extLst>
                  <a:ext uri="{FF2B5EF4-FFF2-40B4-BE49-F238E27FC236}">
                    <a16:creationId xmlns:a16="http://schemas.microsoft.com/office/drawing/2014/main" id="{6228CFC2-B418-5EAF-477E-197F42769417}"/>
                  </a:ext>
                </a:extLst>
              </p:cNvPr>
              <p:cNvPicPr/>
              <p:nvPr/>
            </p:nvPicPr>
            <p:blipFill>
              <a:blip r:embed="rId27"/>
              <a:stretch>
                <a:fillRect/>
              </a:stretch>
            </p:blipFill>
            <p:spPr>
              <a:xfrm>
                <a:off x="5902440" y="5204350"/>
                <a:ext cx="2145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AAEF94CE-7F89-843D-A11C-D6D570769BBE}"/>
                  </a:ext>
                </a:extLst>
              </p14:cNvPr>
              <p14:cNvContentPartPr/>
              <p14:nvPr/>
            </p14:nvContentPartPr>
            <p14:xfrm>
              <a:off x="437280" y="860230"/>
              <a:ext cx="515880" cy="56880"/>
            </p14:xfrm>
          </p:contentPart>
        </mc:Choice>
        <mc:Fallback>
          <p:pic>
            <p:nvPicPr>
              <p:cNvPr id="21" name="Ink 20">
                <a:extLst>
                  <a:ext uri="{FF2B5EF4-FFF2-40B4-BE49-F238E27FC236}">
                    <a16:creationId xmlns:a16="http://schemas.microsoft.com/office/drawing/2014/main" id="{AAEF94CE-7F89-843D-A11C-D6D570769BBE}"/>
                  </a:ext>
                </a:extLst>
              </p:cNvPr>
              <p:cNvPicPr/>
              <p:nvPr/>
            </p:nvPicPr>
            <p:blipFill>
              <a:blip r:embed="rId29"/>
              <a:stretch>
                <a:fillRect/>
              </a:stretch>
            </p:blipFill>
            <p:spPr>
              <a:xfrm>
                <a:off x="419640" y="842590"/>
                <a:ext cx="551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ABA8FB03-051C-35CB-D5A2-55D4406F54FA}"/>
                  </a:ext>
                </a:extLst>
              </p14:cNvPr>
              <p14:cNvContentPartPr/>
              <p14:nvPr/>
            </p14:nvContentPartPr>
            <p14:xfrm>
              <a:off x="4005960" y="1602550"/>
              <a:ext cx="1465200" cy="47160"/>
            </p14:xfrm>
          </p:contentPart>
        </mc:Choice>
        <mc:Fallback>
          <p:pic>
            <p:nvPicPr>
              <p:cNvPr id="22" name="Ink 21">
                <a:extLst>
                  <a:ext uri="{FF2B5EF4-FFF2-40B4-BE49-F238E27FC236}">
                    <a16:creationId xmlns:a16="http://schemas.microsoft.com/office/drawing/2014/main" id="{ABA8FB03-051C-35CB-D5A2-55D4406F54FA}"/>
                  </a:ext>
                </a:extLst>
              </p:cNvPr>
              <p:cNvPicPr/>
              <p:nvPr/>
            </p:nvPicPr>
            <p:blipFill>
              <a:blip r:embed="rId31"/>
              <a:stretch>
                <a:fillRect/>
              </a:stretch>
            </p:blipFill>
            <p:spPr>
              <a:xfrm>
                <a:off x="3988320" y="1584910"/>
                <a:ext cx="1500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CC0F4CD0-EF76-ADE8-E519-5AA9D84A473A}"/>
                  </a:ext>
                </a:extLst>
              </p14:cNvPr>
              <p14:cNvContentPartPr/>
              <p14:nvPr/>
            </p14:nvContentPartPr>
            <p14:xfrm>
              <a:off x="601080" y="1749790"/>
              <a:ext cx="1845000" cy="96480"/>
            </p14:xfrm>
          </p:contentPart>
        </mc:Choice>
        <mc:Fallback>
          <p:pic>
            <p:nvPicPr>
              <p:cNvPr id="23" name="Ink 22">
                <a:extLst>
                  <a:ext uri="{FF2B5EF4-FFF2-40B4-BE49-F238E27FC236}">
                    <a16:creationId xmlns:a16="http://schemas.microsoft.com/office/drawing/2014/main" id="{CC0F4CD0-EF76-ADE8-E519-5AA9D84A473A}"/>
                  </a:ext>
                </a:extLst>
              </p:cNvPr>
              <p:cNvPicPr/>
              <p:nvPr/>
            </p:nvPicPr>
            <p:blipFill>
              <a:blip r:embed="rId33"/>
              <a:stretch>
                <a:fillRect/>
              </a:stretch>
            </p:blipFill>
            <p:spPr>
              <a:xfrm>
                <a:off x="583080" y="1731790"/>
                <a:ext cx="18806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5C278D60-C8F6-056D-1404-772256A74207}"/>
                  </a:ext>
                </a:extLst>
              </p14:cNvPr>
              <p14:cNvContentPartPr/>
              <p14:nvPr/>
            </p14:nvContentPartPr>
            <p14:xfrm>
              <a:off x="2487120" y="2645470"/>
              <a:ext cx="1888920" cy="86760"/>
            </p14:xfrm>
          </p:contentPart>
        </mc:Choice>
        <mc:Fallback>
          <p:pic>
            <p:nvPicPr>
              <p:cNvPr id="24" name="Ink 23">
                <a:extLst>
                  <a:ext uri="{FF2B5EF4-FFF2-40B4-BE49-F238E27FC236}">
                    <a16:creationId xmlns:a16="http://schemas.microsoft.com/office/drawing/2014/main" id="{5C278D60-C8F6-056D-1404-772256A74207}"/>
                  </a:ext>
                </a:extLst>
              </p:cNvPr>
              <p:cNvPicPr/>
              <p:nvPr/>
            </p:nvPicPr>
            <p:blipFill>
              <a:blip r:embed="rId35"/>
              <a:stretch>
                <a:fillRect/>
              </a:stretch>
            </p:blipFill>
            <p:spPr>
              <a:xfrm>
                <a:off x="2469480" y="2627830"/>
                <a:ext cx="1924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AE1741EF-CED4-16F3-9596-BAAABCD297C1}"/>
                  </a:ext>
                </a:extLst>
              </p14:cNvPr>
              <p14:cNvContentPartPr/>
              <p14:nvPr/>
            </p14:nvContentPartPr>
            <p14:xfrm>
              <a:off x="8007720" y="1527310"/>
              <a:ext cx="2238480" cy="83160"/>
            </p14:xfrm>
          </p:contentPart>
        </mc:Choice>
        <mc:Fallback>
          <p:pic>
            <p:nvPicPr>
              <p:cNvPr id="25" name="Ink 24">
                <a:extLst>
                  <a:ext uri="{FF2B5EF4-FFF2-40B4-BE49-F238E27FC236}">
                    <a16:creationId xmlns:a16="http://schemas.microsoft.com/office/drawing/2014/main" id="{AE1741EF-CED4-16F3-9596-BAAABCD297C1}"/>
                  </a:ext>
                </a:extLst>
              </p:cNvPr>
              <p:cNvPicPr/>
              <p:nvPr/>
            </p:nvPicPr>
            <p:blipFill>
              <a:blip r:embed="rId37"/>
              <a:stretch>
                <a:fillRect/>
              </a:stretch>
            </p:blipFill>
            <p:spPr>
              <a:xfrm>
                <a:off x="7990080" y="1509310"/>
                <a:ext cx="2274120" cy="118800"/>
              </a:xfrm>
              <a:prstGeom prst="rect">
                <a:avLst/>
              </a:prstGeom>
            </p:spPr>
          </p:pic>
        </mc:Fallback>
      </mc:AlternateContent>
    </p:spTree>
    <p:extLst>
      <p:ext uri="{BB962C8B-B14F-4D97-AF65-F5344CB8AC3E}">
        <p14:creationId xmlns:p14="http://schemas.microsoft.com/office/powerpoint/2010/main" val="3104421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8528050" cy="426085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541B10-C2FA-E56D-FA35-BC5EFDB78E49}"/>
              </a:ext>
            </a:extLst>
          </p:cNvPr>
          <p:cNvPicPr>
            <a:picLocks noChangeAspect="1"/>
          </p:cNvPicPr>
          <p:nvPr/>
        </p:nvPicPr>
        <p:blipFill>
          <a:blip r:embed="rId4"/>
          <a:stretch>
            <a:fillRect/>
          </a:stretch>
        </p:blipFill>
        <p:spPr>
          <a:xfrm>
            <a:off x="382666" y="203182"/>
            <a:ext cx="7705770" cy="1987568"/>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6018450-CE2B-DD3D-B792-2DE667A2FE51}"/>
              </a:ext>
            </a:extLst>
          </p:cNvPr>
          <p:cNvSpPr txBox="1"/>
          <p:nvPr/>
        </p:nvSpPr>
        <p:spPr>
          <a:xfrm>
            <a:off x="1892300" y="151730"/>
            <a:ext cx="2154757" cy="461665"/>
          </a:xfrm>
          <a:prstGeom prst="rect">
            <a:avLst/>
          </a:prstGeom>
          <a:noFill/>
        </p:spPr>
        <p:txBody>
          <a:bodyPr wrap="none" rtlCol="0">
            <a:spAutoFit/>
          </a:bodyPr>
          <a:lstStyle/>
          <a:p>
            <a:r>
              <a:rPr lang="he-IL" sz="2400">
                <a:solidFill>
                  <a:srgbClr val="00B0F0"/>
                </a:solidFill>
                <a:cs typeface="+mj-cs"/>
              </a:rPr>
              <a:t>ספר ישעיה פרק מג</a:t>
            </a:r>
            <a:endParaRPr lang="en-US" sz="2400">
              <a:solidFill>
                <a:srgbClr val="00B0F0"/>
              </a:solidFill>
              <a:cs typeface="+mj-cs"/>
            </a:endParaRPr>
          </a:p>
        </p:txBody>
      </p:sp>
      <p:sp>
        <p:nvSpPr>
          <p:cNvPr id="7" name="TextBox 6">
            <a:extLst>
              <a:ext uri="{FF2B5EF4-FFF2-40B4-BE49-F238E27FC236}">
                <a16:creationId xmlns:a16="http://schemas.microsoft.com/office/drawing/2014/main" id="{8BF059A8-3D16-96D4-1188-28C4CB00F0DD}"/>
              </a:ext>
            </a:extLst>
          </p:cNvPr>
          <p:cNvSpPr txBox="1"/>
          <p:nvPr/>
        </p:nvSpPr>
        <p:spPr>
          <a:xfrm>
            <a:off x="6889750" y="151729"/>
            <a:ext cx="739305" cy="461665"/>
          </a:xfrm>
          <a:prstGeom prst="rect">
            <a:avLst/>
          </a:prstGeom>
          <a:noFill/>
        </p:spPr>
        <p:txBody>
          <a:bodyPr wrap="none" rtlCol="0">
            <a:spAutoFit/>
          </a:bodyPr>
          <a:lstStyle/>
          <a:p>
            <a:r>
              <a:rPr lang="he-IL" sz="2400">
                <a:solidFill>
                  <a:srgbClr val="00B0F0"/>
                </a:solidFill>
                <a:cs typeface="+mj-cs"/>
              </a:rPr>
              <a:t>לוגוס</a:t>
            </a:r>
            <a:endParaRPr lang="en-US" sz="2400">
              <a:solidFill>
                <a:srgbClr val="00B0F0"/>
              </a:solidFill>
              <a:cs typeface="+mj-cs"/>
            </a:endParaRPr>
          </a:p>
        </p:txBody>
      </p:sp>
      <p:sp>
        <p:nvSpPr>
          <p:cNvPr id="9" name="TextBox 8">
            <a:extLst>
              <a:ext uri="{FF2B5EF4-FFF2-40B4-BE49-F238E27FC236}">
                <a16:creationId xmlns:a16="http://schemas.microsoft.com/office/drawing/2014/main" id="{6B05FBA1-29BA-7E59-54F6-9616DE3E45EC}"/>
              </a:ext>
            </a:extLst>
          </p:cNvPr>
          <p:cNvSpPr txBox="1"/>
          <p:nvPr/>
        </p:nvSpPr>
        <p:spPr>
          <a:xfrm>
            <a:off x="1174750" y="2478154"/>
            <a:ext cx="6272688" cy="861774"/>
          </a:xfrm>
          <a:prstGeom prst="rect">
            <a:avLst/>
          </a:prstGeom>
          <a:noFill/>
        </p:spPr>
        <p:txBody>
          <a:bodyPr wrap="square" rtlCol="0">
            <a:spAutoFit/>
          </a:bodyPr>
          <a:lstStyle/>
          <a:p>
            <a:pPr algn="r"/>
            <a:r>
              <a:rPr lang="he-IL" sz="2500">
                <a:solidFill>
                  <a:srgbClr val="00B0F0"/>
                </a:solidFill>
                <a:cs typeface="+mj-cs"/>
              </a:rPr>
              <a:t>ספריה</a:t>
            </a:r>
          </a:p>
          <a:p>
            <a:pPr algn="r"/>
            <a:r>
              <a:rPr lang="he-IL" sz="2500">
                <a:solidFill>
                  <a:srgbClr val="00B0F0"/>
                </a:solidFill>
                <a:cs typeface="+mj-cs"/>
              </a:rPr>
              <a:t>כה</a:t>
            </a:r>
            <a:r>
              <a:rPr lang="he-IL" sz="2500">
                <a:solidFill>
                  <a:schemeClr val="bg1"/>
                </a:solidFill>
                <a:cs typeface="+mj-cs"/>
              </a:rPr>
              <a:t>  אֲנָא הוּא שָׁבֵיק לְחוֹבָךְ בְּדִיל שְׁמִי וְחֶטְאָךְ לָא יִדְכְּרוּן:</a:t>
            </a:r>
            <a:endParaRPr lang="en-US" sz="2400">
              <a:solidFill>
                <a:schemeClr val="bg1"/>
              </a:solidFill>
              <a:cs typeface="+mj-cs"/>
            </a:endParaRPr>
          </a:p>
        </p:txBody>
      </p:sp>
      <p:grpSp>
        <p:nvGrpSpPr>
          <p:cNvPr id="18" name="Group 17">
            <a:extLst>
              <a:ext uri="{FF2B5EF4-FFF2-40B4-BE49-F238E27FC236}">
                <a16:creationId xmlns:a16="http://schemas.microsoft.com/office/drawing/2014/main" id="{D4B5F913-74A0-84D1-72CA-8197CEBC127D}"/>
              </a:ext>
            </a:extLst>
          </p:cNvPr>
          <p:cNvGrpSpPr/>
          <p:nvPr/>
        </p:nvGrpSpPr>
        <p:grpSpPr>
          <a:xfrm>
            <a:off x="6532800" y="1193590"/>
            <a:ext cx="1073160" cy="102960"/>
            <a:chOff x="6532800" y="1193590"/>
            <a:chExt cx="1073160" cy="10296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E19A4B7-469B-03AB-2642-3C033640DD42}"/>
                    </a:ext>
                  </a:extLst>
                </p14:cNvPr>
                <p14:cNvContentPartPr/>
                <p14:nvPr/>
              </p14:nvContentPartPr>
              <p14:xfrm>
                <a:off x="7153800" y="1193590"/>
                <a:ext cx="452160" cy="37440"/>
              </p14:xfrm>
            </p:contentPart>
          </mc:Choice>
          <mc:Fallback>
            <p:pic>
              <p:nvPicPr>
                <p:cNvPr id="2" name="Ink 1">
                  <a:extLst>
                    <a:ext uri="{FF2B5EF4-FFF2-40B4-BE49-F238E27FC236}">
                      <a16:creationId xmlns:a16="http://schemas.microsoft.com/office/drawing/2014/main" id="{EE19A4B7-469B-03AB-2642-3C033640DD42}"/>
                    </a:ext>
                  </a:extLst>
                </p:cNvPr>
                <p:cNvPicPr/>
                <p:nvPr/>
              </p:nvPicPr>
              <p:blipFill>
                <a:blip r:embed="rId6"/>
                <a:stretch>
                  <a:fillRect/>
                </a:stretch>
              </p:blipFill>
              <p:spPr>
                <a:xfrm>
                  <a:off x="7136160" y="1175590"/>
                  <a:ext cx="487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81ADBF07-64C8-82F1-1043-5C4DFBC84AF9}"/>
                    </a:ext>
                  </a:extLst>
                </p14:cNvPr>
                <p14:cNvContentPartPr/>
                <p14:nvPr/>
              </p14:nvContentPartPr>
              <p14:xfrm>
                <a:off x="6532800" y="1273510"/>
                <a:ext cx="438840" cy="23040"/>
              </p14:xfrm>
            </p:contentPart>
          </mc:Choice>
          <mc:Fallback>
            <p:pic>
              <p:nvPicPr>
                <p:cNvPr id="4" name="Ink 3">
                  <a:extLst>
                    <a:ext uri="{FF2B5EF4-FFF2-40B4-BE49-F238E27FC236}">
                      <a16:creationId xmlns:a16="http://schemas.microsoft.com/office/drawing/2014/main" id="{81ADBF07-64C8-82F1-1043-5C4DFBC84AF9}"/>
                    </a:ext>
                  </a:extLst>
                </p:cNvPr>
                <p:cNvPicPr/>
                <p:nvPr/>
              </p:nvPicPr>
              <p:blipFill>
                <a:blip r:embed="rId8"/>
                <a:stretch>
                  <a:fillRect/>
                </a:stretch>
              </p:blipFill>
              <p:spPr>
                <a:xfrm>
                  <a:off x="6515160" y="1255510"/>
                  <a:ext cx="474480" cy="58680"/>
                </a:xfrm>
                <a:prstGeom prst="rect">
                  <a:avLst/>
                </a:prstGeom>
              </p:spPr>
            </p:pic>
          </mc:Fallback>
        </mc:AlternateContent>
      </p:grpSp>
      <p:grpSp>
        <p:nvGrpSpPr>
          <p:cNvPr id="17" name="Group 16">
            <a:extLst>
              <a:ext uri="{FF2B5EF4-FFF2-40B4-BE49-F238E27FC236}">
                <a16:creationId xmlns:a16="http://schemas.microsoft.com/office/drawing/2014/main" id="{0C4F968F-E460-03DB-CCD0-0CC6EAFBC1F8}"/>
              </a:ext>
            </a:extLst>
          </p:cNvPr>
          <p:cNvGrpSpPr/>
          <p:nvPr/>
        </p:nvGrpSpPr>
        <p:grpSpPr>
          <a:xfrm>
            <a:off x="2601960" y="1201870"/>
            <a:ext cx="1119240" cy="122760"/>
            <a:chOff x="2601960" y="1201870"/>
            <a:chExt cx="1119240" cy="122760"/>
          </a:xfrm>
        </p:grpSpPr>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F93D266A-BC31-4719-8EBB-9429D2CD6E1E}"/>
                    </a:ext>
                  </a:extLst>
                </p14:cNvPr>
                <p14:cNvContentPartPr/>
                <p14:nvPr/>
              </p14:nvContentPartPr>
              <p14:xfrm>
                <a:off x="3278400" y="1291510"/>
                <a:ext cx="442800" cy="33120"/>
              </p14:xfrm>
            </p:contentPart>
          </mc:Choice>
          <mc:Fallback>
            <p:pic>
              <p:nvPicPr>
                <p:cNvPr id="11" name="Ink 10">
                  <a:extLst>
                    <a:ext uri="{FF2B5EF4-FFF2-40B4-BE49-F238E27FC236}">
                      <a16:creationId xmlns:a16="http://schemas.microsoft.com/office/drawing/2014/main" id="{F93D266A-BC31-4719-8EBB-9429D2CD6E1E}"/>
                    </a:ext>
                  </a:extLst>
                </p:cNvPr>
                <p:cNvPicPr/>
                <p:nvPr/>
              </p:nvPicPr>
              <p:blipFill>
                <a:blip r:embed="rId10"/>
                <a:stretch>
                  <a:fillRect/>
                </a:stretch>
              </p:blipFill>
              <p:spPr>
                <a:xfrm>
                  <a:off x="3260760" y="1273870"/>
                  <a:ext cx="478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C3A3B9E0-750D-327C-5848-4E33AAE064A3}"/>
                    </a:ext>
                  </a:extLst>
                </p14:cNvPr>
                <p14:cNvContentPartPr/>
                <p14:nvPr/>
              </p14:nvContentPartPr>
              <p14:xfrm>
                <a:off x="2601960" y="1201870"/>
                <a:ext cx="362520" cy="68400"/>
              </p14:xfrm>
            </p:contentPart>
          </mc:Choice>
          <mc:Fallback>
            <p:pic>
              <p:nvPicPr>
                <p:cNvPr id="12" name="Ink 11">
                  <a:extLst>
                    <a:ext uri="{FF2B5EF4-FFF2-40B4-BE49-F238E27FC236}">
                      <a16:creationId xmlns:a16="http://schemas.microsoft.com/office/drawing/2014/main" id="{C3A3B9E0-750D-327C-5848-4E33AAE064A3}"/>
                    </a:ext>
                  </a:extLst>
                </p:cNvPr>
                <p:cNvPicPr/>
                <p:nvPr/>
              </p:nvPicPr>
              <p:blipFill>
                <a:blip r:embed="rId12"/>
                <a:stretch>
                  <a:fillRect/>
                </a:stretch>
              </p:blipFill>
              <p:spPr>
                <a:xfrm>
                  <a:off x="2583960" y="1184230"/>
                  <a:ext cx="398160" cy="104040"/>
                </a:xfrm>
                <a:prstGeom prst="rect">
                  <a:avLst/>
                </a:prstGeom>
              </p:spPr>
            </p:pic>
          </mc:Fallback>
        </mc:AlternateContent>
      </p:grpSp>
      <p:grpSp>
        <p:nvGrpSpPr>
          <p:cNvPr id="16" name="Group 15">
            <a:extLst>
              <a:ext uri="{FF2B5EF4-FFF2-40B4-BE49-F238E27FC236}">
                <a16:creationId xmlns:a16="http://schemas.microsoft.com/office/drawing/2014/main" id="{7013245F-5333-9B6C-4CDA-7BF1A831FB30}"/>
              </a:ext>
            </a:extLst>
          </p:cNvPr>
          <p:cNvGrpSpPr/>
          <p:nvPr/>
        </p:nvGrpSpPr>
        <p:grpSpPr>
          <a:xfrm>
            <a:off x="5988120" y="3245230"/>
            <a:ext cx="870120" cy="155880"/>
            <a:chOff x="5988120" y="3245230"/>
            <a:chExt cx="870120" cy="155880"/>
          </a:xfrm>
        </p:grpSpPr>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C592EBB6-C411-01C0-A8C0-93D0611C6A43}"/>
                    </a:ext>
                  </a:extLst>
                </p14:cNvPr>
                <p14:cNvContentPartPr/>
                <p14:nvPr/>
              </p14:nvContentPartPr>
              <p14:xfrm>
                <a:off x="6421920" y="3245230"/>
                <a:ext cx="3600" cy="7560"/>
              </p14:xfrm>
            </p:contentPart>
          </mc:Choice>
          <mc:Fallback>
            <p:pic>
              <p:nvPicPr>
                <p:cNvPr id="13" name="Ink 12">
                  <a:extLst>
                    <a:ext uri="{FF2B5EF4-FFF2-40B4-BE49-F238E27FC236}">
                      <a16:creationId xmlns:a16="http://schemas.microsoft.com/office/drawing/2014/main" id="{C592EBB6-C411-01C0-A8C0-93D0611C6A43}"/>
                    </a:ext>
                  </a:extLst>
                </p:cNvPr>
                <p:cNvPicPr/>
                <p:nvPr/>
              </p:nvPicPr>
              <p:blipFill>
                <a:blip r:embed="rId14"/>
                <a:stretch>
                  <a:fillRect/>
                </a:stretch>
              </p:blipFill>
              <p:spPr>
                <a:xfrm>
                  <a:off x="6404280" y="3227590"/>
                  <a:ext cx="39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67131BEF-217D-5C2F-D934-F0B55A721252}"/>
                    </a:ext>
                  </a:extLst>
                </p14:cNvPr>
                <p14:cNvContentPartPr/>
                <p14:nvPr/>
              </p14:nvContentPartPr>
              <p14:xfrm>
                <a:off x="6475920" y="3356110"/>
                <a:ext cx="382320" cy="45000"/>
              </p14:xfrm>
            </p:contentPart>
          </mc:Choice>
          <mc:Fallback>
            <p:pic>
              <p:nvPicPr>
                <p:cNvPr id="14" name="Ink 13">
                  <a:extLst>
                    <a:ext uri="{FF2B5EF4-FFF2-40B4-BE49-F238E27FC236}">
                      <a16:creationId xmlns:a16="http://schemas.microsoft.com/office/drawing/2014/main" id="{67131BEF-217D-5C2F-D934-F0B55A721252}"/>
                    </a:ext>
                  </a:extLst>
                </p:cNvPr>
                <p:cNvPicPr/>
                <p:nvPr/>
              </p:nvPicPr>
              <p:blipFill>
                <a:blip r:embed="rId16"/>
                <a:stretch>
                  <a:fillRect/>
                </a:stretch>
              </p:blipFill>
              <p:spPr>
                <a:xfrm>
                  <a:off x="6458280" y="3338470"/>
                  <a:ext cx="417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DCC0C31E-1CD9-ABFB-8FE7-E28474DD93C3}"/>
                    </a:ext>
                  </a:extLst>
                </p14:cNvPr>
                <p14:cNvContentPartPr/>
                <p14:nvPr/>
              </p14:nvContentPartPr>
              <p14:xfrm>
                <a:off x="5988120" y="3320110"/>
                <a:ext cx="130680" cy="33480"/>
              </p14:xfrm>
            </p:contentPart>
          </mc:Choice>
          <mc:Fallback>
            <p:pic>
              <p:nvPicPr>
                <p:cNvPr id="15" name="Ink 14">
                  <a:extLst>
                    <a:ext uri="{FF2B5EF4-FFF2-40B4-BE49-F238E27FC236}">
                      <a16:creationId xmlns:a16="http://schemas.microsoft.com/office/drawing/2014/main" id="{DCC0C31E-1CD9-ABFB-8FE7-E28474DD93C3}"/>
                    </a:ext>
                  </a:extLst>
                </p:cNvPr>
                <p:cNvPicPr/>
                <p:nvPr/>
              </p:nvPicPr>
              <p:blipFill>
                <a:blip r:embed="rId18"/>
                <a:stretch>
                  <a:fillRect/>
                </a:stretch>
              </p:blipFill>
              <p:spPr>
                <a:xfrm>
                  <a:off x="5970120" y="3302470"/>
                  <a:ext cx="166320" cy="69120"/>
                </a:xfrm>
                <a:prstGeom prst="rect">
                  <a:avLst/>
                </a:prstGeom>
              </p:spPr>
            </p:pic>
          </mc:Fallback>
        </mc:AlternateContent>
      </p:grpSp>
    </p:spTree>
    <p:extLst>
      <p:ext uri="{BB962C8B-B14F-4D97-AF65-F5344CB8AC3E}">
        <p14:creationId xmlns:p14="http://schemas.microsoft.com/office/powerpoint/2010/main" val="429228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494030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795" y="419321"/>
            <a:ext cx="8807355" cy="3662541"/>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cs typeface="+mj-cs"/>
              </a:rPr>
              <a:t>Rashi on Isaiah 43:25 Parts 1-2</a:t>
            </a:r>
            <a:endParaRPr lang="en-US" sz="4000" b="0">
              <a:solidFill>
                <a:srgbClr val="FFC000"/>
              </a:solidFill>
              <a:effectLst/>
              <a:cs typeface="+mj-cs"/>
            </a:endParaRPr>
          </a:p>
          <a:p>
            <a:pPr algn="r" rtl="1">
              <a:spcBef>
                <a:spcPts val="0"/>
              </a:spcBef>
              <a:spcAft>
                <a:spcPts val="0"/>
              </a:spcAft>
            </a:pPr>
            <a:r>
              <a:rPr lang="he-IL" sz="3200" b="1" i="0" u="none" strike="noStrike">
                <a:solidFill>
                  <a:srgbClr val="FFFF00"/>
                </a:solidFill>
                <a:effectLst/>
                <a:latin typeface="Arial" panose="020B0604020202020204" pitchFamily="34" charset="0"/>
                <a:cs typeface="+mj-cs"/>
              </a:rPr>
              <a:t>אנכי אנכי.</a:t>
            </a:r>
            <a:r>
              <a:rPr lang="he-IL" sz="3200" b="0" i="0" u="none" strike="noStrike">
                <a:solidFill>
                  <a:srgbClr val="FFFF00"/>
                </a:solidFill>
                <a:effectLst/>
                <a:latin typeface="Arial" panose="020B0604020202020204" pitchFamily="34" charset="0"/>
                <a:cs typeface="+mj-cs"/>
              </a:rPr>
              <a:t> אני הוא שמחיתים מאז ואני מוחה אותם גם עתה:</a:t>
            </a:r>
            <a:endParaRPr lang="he-IL" sz="44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cs typeface="+mj-cs"/>
              </a:rPr>
              <a:t>I, yea I</a:t>
            </a:r>
            <a:r>
              <a:rPr lang="en-US" sz="2800" b="0" i="0" u="none" strike="noStrike">
                <a:solidFill>
                  <a:srgbClr val="FFC000"/>
                </a:solidFill>
                <a:effectLst/>
                <a:latin typeface="Arial" panose="020B0604020202020204" pitchFamily="34" charset="0"/>
                <a:cs typeface="+mj-cs"/>
              </a:rPr>
              <a:t> I am He Who erased them from time immemorial [lit. from then], and I erase them even now.</a:t>
            </a:r>
            <a:endParaRPr lang="en-US" sz="4000" b="0">
              <a:solidFill>
                <a:srgbClr val="FFC000"/>
              </a:solidFill>
              <a:effectLst/>
              <a:cs typeface="+mj-cs"/>
            </a:endParaRPr>
          </a:p>
          <a:p>
            <a:pPr algn="r" rtl="1">
              <a:spcBef>
                <a:spcPts val="0"/>
              </a:spcBef>
              <a:spcAft>
                <a:spcPts val="0"/>
              </a:spcAft>
            </a:pPr>
            <a:r>
              <a:rPr lang="he-IL" sz="3200" b="1" i="0" u="none" strike="noStrike">
                <a:solidFill>
                  <a:srgbClr val="FFFF00"/>
                </a:solidFill>
                <a:effectLst/>
                <a:latin typeface="Arial" panose="020B0604020202020204" pitchFamily="34" charset="0"/>
                <a:cs typeface="+mj-cs"/>
              </a:rPr>
              <a:t>למעני.</a:t>
            </a:r>
            <a:r>
              <a:rPr lang="he-IL" sz="3200" b="0" i="0" u="none" strike="noStrike">
                <a:solidFill>
                  <a:srgbClr val="FFFF00"/>
                </a:solidFill>
                <a:effectLst/>
                <a:latin typeface="Arial" panose="020B0604020202020204" pitchFamily="34" charset="0"/>
                <a:cs typeface="+mj-cs"/>
              </a:rPr>
              <a:t> לא בזכותך ולא בצדקת אבותיך:</a:t>
            </a:r>
            <a:endParaRPr lang="he-IL" sz="44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cs typeface="+mj-cs"/>
              </a:rPr>
              <a:t>for My sake</a:t>
            </a:r>
            <a:r>
              <a:rPr lang="en-US" sz="2800" b="0" i="0" u="none" strike="noStrike">
                <a:solidFill>
                  <a:srgbClr val="FFC000"/>
                </a:solidFill>
                <a:effectLst/>
                <a:latin typeface="Arial" panose="020B0604020202020204" pitchFamily="34" charset="0"/>
                <a:cs typeface="+mj-cs"/>
              </a:rPr>
              <a:t> Neither in your merit nor in the merit of your forefathers.</a:t>
            </a:r>
            <a:endParaRPr lang="en-US" sz="4000" b="0">
              <a:solidFill>
                <a:srgbClr val="FFC000"/>
              </a:solidFill>
              <a:effectLst/>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639AC57-FA15-12EF-5203-2A4FF4274DD3}"/>
                  </a:ext>
                </a:extLst>
              </p14:cNvPr>
              <p14:cNvContentPartPr/>
              <p14:nvPr/>
            </p14:nvContentPartPr>
            <p14:xfrm>
              <a:off x="668400" y="2304550"/>
              <a:ext cx="666720" cy="71280"/>
            </p14:xfrm>
          </p:contentPart>
        </mc:Choice>
        <mc:Fallback>
          <p:pic>
            <p:nvPicPr>
              <p:cNvPr id="2" name="Ink 1">
                <a:extLst>
                  <a:ext uri="{FF2B5EF4-FFF2-40B4-BE49-F238E27FC236}">
                    <a16:creationId xmlns:a16="http://schemas.microsoft.com/office/drawing/2014/main" id="{8639AC57-FA15-12EF-5203-2A4FF4274DD3}"/>
                  </a:ext>
                </a:extLst>
              </p:cNvPr>
              <p:cNvPicPr/>
              <p:nvPr/>
            </p:nvPicPr>
            <p:blipFill>
              <a:blip r:embed="rId5"/>
              <a:stretch>
                <a:fillRect/>
              </a:stretch>
            </p:blipFill>
            <p:spPr>
              <a:xfrm>
                <a:off x="650400" y="2286550"/>
                <a:ext cx="7023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D2F4502-F8B6-D5AF-0DBC-3FC71BD41708}"/>
                  </a:ext>
                </a:extLst>
              </p14:cNvPr>
              <p14:cNvContentPartPr/>
              <p14:nvPr/>
            </p14:nvContentPartPr>
            <p14:xfrm>
              <a:off x="5011080" y="2335870"/>
              <a:ext cx="315000" cy="23040"/>
            </p14:xfrm>
          </p:contentPart>
        </mc:Choice>
        <mc:Fallback>
          <p:pic>
            <p:nvPicPr>
              <p:cNvPr id="4" name="Ink 3">
                <a:extLst>
                  <a:ext uri="{FF2B5EF4-FFF2-40B4-BE49-F238E27FC236}">
                    <a16:creationId xmlns:a16="http://schemas.microsoft.com/office/drawing/2014/main" id="{6D2F4502-F8B6-D5AF-0DBC-3FC71BD41708}"/>
                  </a:ext>
                </a:extLst>
              </p:cNvPr>
              <p:cNvPicPr/>
              <p:nvPr/>
            </p:nvPicPr>
            <p:blipFill>
              <a:blip r:embed="rId7"/>
              <a:stretch>
                <a:fillRect/>
              </a:stretch>
            </p:blipFill>
            <p:spPr>
              <a:xfrm>
                <a:off x="4993440" y="2318230"/>
                <a:ext cx="350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199B1CB-B7E2-146F-D67D-6FF6276066BD}"/>
                  </a:ext>
                </a:extLst>
              </p14:cNvPr>
              <p14:cNvContentPartPr/>
              <p14:nvPr/>
            </p14:nvContentPartPr>
            <p14:xfrm>
              <a:off x="7260720" y="2405350"/>
              <a:ext cx="430200" cy="19080"/>
            </p14:xfrm>
          </p:contentPart>
        </mc:Choice>
        <mc:Fallback>
          <p:pic>
            <p:nvPicPr>
              <p:cNvPr id="5" name="Ink 4">
                <a:extLst>
                  <a:ext uri="{FF2B5EF4-FFF2-40B4-BE49-F238E27FC236}">
                    <a16:creationId xmlns:a16="http://schemas.microsoft.com/office/drawing/2014/main" id="{6199B1CB-B7E2-146F-D67D-6FF6276066BD}"/>
                  </a:ext>
                </a:extLst>
              </p:cNvPr>
              <p:cNvPicPr/>
              <p:nvPr/>
            </p:nvPicPr>
            <p:blipFill>
              <a:blip r:embed="rId9"/>
              <a:stretch>
                <a:fillRect/>
              </a:stretch>
            </p:blipFill>
            <p:spPr>
              <a:xfrm>
                <a:off x="7242720" y="2387710"/>
                <a:ext cx="465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E3473E0-0ADB-033F-6F10-90669F23E074}"/>
                  </a:ext>
                </a:extLst>
              </p14:cNvPr>
              <p14:cNvContentPartPr/>
              <p14:nvPr/>
            </p14:nvContentPartPr>
            <p14:xfrm>
              <a:off x="764520" y="2738710"/>
              <a:ext cx="73080" cy="54360"/>
            </p14:xfrm>
          </p:contentPart>
        </mc:Choice>
        <mc:Fallback>
          <p:pic>
            <p:nvPicPr>
              <p:cNvPr id="7" name="Ink 6">
                <a:extLst>
                  <a:ext uri="{FF2B5EF4-FFF2-40B4-BE49-F238E27FC236}">
                    <a16:creationId xmlns:a16="http://schemas.microsoft.com/office/drawing/2014/main" id="{BE3473E0-0ADB-033F-6F10-90669F23E074}"/>
                  </a:ext>
                </a:extLst>
              </p:cNvPr>
              <p:cNvPicPr/>
              <p:nvPr/>
            </p:nvPicPr>
            <p:blipFill>
              <a:blip r:embed="rId11"/>
              <a:stretch>
                <a:fillRect/>
              </a:stretch>
            </p:blipFill>
            <p:spPr>
              <a:xfrm>
                <a:off x="746520" y="2720710"/>
                <a:ext cx="108720" cy="90000"/>
              </a:xfrm>
              <a:prstGeom prst="rect">
                <a:avLst/>
              </a:prstGeom>
            </p:spPr>
          </p:pic>
        </mc:Fallback>
      </mc:AlternateContent>
      <p:grpSp>
        <p:nvGrpSpPr>
          <p:cNvPr id="14" name="Group 13">
            <a:extLst>
              <a:ext uri="{FF2B5EF4-FFF2-40B4-BE49-F238E27FC236}">
                <a16:creationId xmlns:a16="http://schemas.microsoft.com/office/drawing/2014/main" id="{83EA02B2-D24C-F419-F362-9ACD10CCF9D6}"/>
              </a:ext>
            </a:extLst>
          </p:cNvPr>
          <p:cNvGrpSpPr/>
          <p:nvPr/>
        </p:nvGrpSpPr>
        <p:grpSpPr>
          <a:xfrm>
            <a:off x="481200" y="3539710"/>
            <a:ext cx="8089920" cy="208080"/>
            <a:chOff x="481200" y="3539710"/>
            <a:chExt cx="8089920" cy="20808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55F9FED-8F43-EF63-D824-B2259058B881}"/>
                    </a:ext>
                  </a:extLst>
                </p14:cNvPr>
                <p14:cNvContentPartPr/>
                <p14:nvPr/>
              </p14:nvContentPartPr>
              <p14:xfrm>
                <a:off x="481200" y="3539710"/>
                <a:ext cx="1869480" cy="85320"/>
              </p14:xfrm>
            </p:contentPart>
          </mc:Choice>
          <mc:Fallback>
            <p:pic>
              <p:nvPicPr>
                <p:cNvPr id="9" name="Ink 8">
                  <a:extLst>
                    <a:ext uri="{FF2B5EF4-FFF2-40B4-BE49-F238E27FC236}">
                      <a16:creationId xmlns:a16="http://schemas.microsoft.com/office/drawing/2014/main" id="{E55F9FED-8F43-EF63-D824-B2259058B881}"/>
                    </a:ext>
                  </a:extLst>
                </p:cNvPr>
                <p:cNvPicPr/>
                <p:nvPr/>
              </p:nvPicPr>
              <p:blipFill>
                <a:blip r:embed="rId13"/>
                <a:stretch>
                  <a:fillRect/>
                </a:stretch>
              </p:blipFill>
              <p:spPr>
                <a:xfrm>
                  <a:off x="463560" y="3521710"/>
                  <a:ext cx="1905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9B6639B-F7C8-7FE3-F97F-18048C04CD2A}"/>
                    </a:ext>
                  </a:extLst>
                </p14:cNvPr>
                <p14:cNvContentPartPr/>
                <p14:nvPr/>
              </p14:nvContentPartPr>
              <p14:xfrm>
                <a:off x="3235560" y="3644110"/>
                <a:ext cx="2381400" cy="103680"/>
              </p14:xfrm>
            </p:contentPart>
          </mc:Choice>
          <mc:Fallback>
            <p:pic>
              <p:nvPicPr>
                <p:cNvPr id="11" name="Ink 10">
                  <a:extLst>
                    <a:ext uri="{FF2B5EF4-FFF2-40B4-BE49-F238E27FC236}">
                      <a16:creationId xmlns:a16="http://schemas.microsoft.com/office/drawing/2014/main" id="{B9B6639B-F7C8-7FE3-F97F-18048C04CD2A}"/>
                    </a:ext>
                  </a:extLst>
                </p:cNvPr>
                <p:cNvPicPr/>
                <p:nvPr/>
              </p:nvPicPr>
              <p:blipFill>
                <a:blip r:embed="rId15"/>
                <a:stretch>
                  <a:fillRect/>
                </a:stretch>
              </p:blipFill>
              <p:spPr>
                <a:xfrm>
                  <a:off x="3217920" y="3626110"/>
                  <a:ext cx="24170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D6CE9B6-1EF0-54A4-777B-E104262EB0BE}"/>
                    </a:ext>
                  </a:extLst>
                </p14:cNvPr>
                <p14:cNvContentPartPr/>
                <p14:nvPr/>
              </p14:nvContentPartPr>
              <p14:xfrm>
                <a:off x="6333720" y="3646990"/>
                <a:ext cx="2237400" cy="86400"/>
              </p14:xfrm>
            </p:contentPart>
          </mc:Choice>
          <mc:Fallback>
            <p:pic>
              <p:nvPicPr>
                <p:cNvPr id="12" name="Ink 11">
                  <a:extLst>
                    <a:ext uri="{FF2B5EF4-FFF2-40B4-BE49-F238E27FC236}">
                      <a16:creationId xmlns:a16="http://schemas.microsoft.com/office/drawing/2014/main" id="{ED6CE9B6-1EF0-54A4-777B-E104262EB0BE}"/>
                    </a:ext>
                  </a:extLst>
                </p:cNvPr>
                <p:cNvPicPr/>
                <p:nvPr/>
              </p:nvPicPr>
              <p:blipFill>
                <a:blip r:embed="rId17"/>
                <a:stretch>
                  <a:fillRect/>
                </a:stretch>
              </p:blipFill>
              <p:spPr>
                <a:xfrm>
                  <a:off x="6316080" y="3628990"/>
                  <a:ext cx="227304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8C9080A-F252-1411-07C7-B7F17C2BAC99}"/>
                  </a:ext>
                </a:extLst>
              </p14:cNvPr>
              <p14:cNvContentPartPr/>
              <p14:nvPr/>
            </p14:nvContentPartPr>
            <p14:xfrm>
              <a:off x="805200" y="3932110"/>
              <a:ext cx="1891800" cy="193680"/>
            </p14:xfrm>
          </p:contentPart>
        </mc:Choice>
        <mc:Fallback>
          <p:pic>
            <p:nvPicPr>
              <p:cNvPr id="13" name="Ink 12">
                <a:extLst>
                  <a:ext uri="{FF2B5EF4-FFF2-40B4-BE49-F238E27FC236}">
                    <a16:creationId xmlns:a16="http://schemas.microsoft.com/office/drawing/2014/main" id="{D8C9080A-F252-1411-07C7-B7F17C2BAC99}"/>
                  </a:ext>
                </a:extLst>
              </p:cNvPr>
              <p:cNvPicPr/>
              <p:nvPr/>
            </p:nvPicPr>
            <p:blipFill>
              <a:blip r:embed="rId19"/>
              <a:stretch>
                <a:fillRect/>
              </a:stretch>
            </p:blipFill>
            <p:spPr>
              <a:xfrm>
                <a:off x="787560" y="3914470"/>
                <a:ext cx="1927440" cy="229320"/>
              </a:xfrm>
              <a:prstGeom prst="rect">
                <a:avLst/>
              </a:prstGeom>
            </p:spPr>
          </p:pic>
        </mc:Fallback>
      </mc:AlternateContent>
    </p:spTree>
    <p:extLst>
      <p:ext uri="{BB962C8B-B14F-4D97-AF65-F5344CB8AC3E}">
        <p14:creationId xmlns:p14="http://schemas.microsoft.com/office/powerpoint/2010/main" val="388448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43:22-28</a:t>
            </a:r>
          </a:p>
          <a:p>
            <a:pPr algn="ctr"/>
            <a:r>
              <a:rPr lang="he-IL" sz="8800" b="1">
                <a:ln w="15875">
                  <a:solidFill>
                    <a:schemeClr val="tx1"/>
                  </a:solidFill>
                  <a:prstDash val="solid"/>
                </a:ln>
                <a:solidFill>
                  <a:srgbClr val="FFFF00"/>
                </a:solidFill>
                <a:cs typeface="+mj-cs"/>
              </a:rPr>
              <a:t>ישעיהו מג:כב-כח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695036" y="4569977"/>
            <a:ext cx="9156673" cy="1077218"/>
          </a:xfrm>
          <a:prstGeom prst="rect">
            <a:avLst/>
          </a:prstGeom>
          <a:noFill/>
        </p:spPr>
        <p:txBody>
          <a:bodyPr wrap="none" rtlCol="0">
            <a:spAutoFit/>
          </a:bodyPr>
          <a:lstStyle/>
          <a:p>
            <a:pPr algn="ctr"/>
            <a:r>
              <a:rPr lang="en-US" sz="3200">
                <a:solidFill>
                  <a:srgbClr val="FFFF00"/>
                </a:solidFill>
              </a:rPr>
              <a:t>The Graciousness of God to Blot Out the Sins of Israel </a:t>
            </a:r>
          </a:p>
          <a:p>
            <a:pPr algn="ctr"/>
            <a:r>
              <a:rPr lang="en-US" sz="3200">
                <a:solidFill>
                  <a:srgbClr val="FFFF00"/>
                </a:solidFill>
              </a:rPr>
              <a:t>according to </a:t>
            </a:r>
            <a:r>
              <a:rPr lang="he-IL" sz="3200">
                <a:solidFill>
                  <a:srgbClr val="FFFF00"/>
                </a:solidFill>
              </a:rPr>
              <a:t>ישעיהו מג:כב-כח / </a:t>
            </a:r>
            <a:r>
              <a:rPr lang="en-US" sz="3200">
                <a:solidFill>
                  <a:srgbClr val="FFFF00"/>
                </a:solidFill>
              </a:rPr>
              <a:t>Isaiah 43:22-28</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86233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EBF52F0-6304-50F0-EA01-91D3ECA0B2F6}"/>
              </a:ext>
            </a:extLst>
          </p:cNvPr>
          <p:cNvPicPr>
            <a:picLocks noChangeAspect="1"/>
          </p:cNvPicPr>
          <p:nvPr/>
        </p:nvPicPr>
        <p:blipFill>
          <a:blip r:embed="rId4"/>
          <a:stretch>
            <a:fillRect/>
          </a:stretch>
        </p:blipFill>
        <p:spPr>
          <a:xfrm>
            <a:off x="349250" y="193183"/>
            <a:ext cx="7581900" cy="4112348"/>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6018450-CE2B-DD3D-B792-2DE667A2FE51}"/>
              </a:ext>
            </a:extLst>
          </p:cNvPr>
          <p:cNvSpPr txBox="1"/>
          <p:nvPr/>
        </p:nvSpPr>
        <p:spPr>
          <a:xfrm>
            <a:off x="1911350" y="87501"/>
            <a:ext cx="2154757" cy="461665"/>
          </a:xfrm>
          <a:prstGeom prst="rect">
            <a:avLst/>
          </a:prstGeom>
          <a:noFill/>
        </p:spPr>
        <p:txBody>
          <a:bodyPr wrap="none" rtlCol="0">
            <a:spAutoFit/>
          </a:bodyPr>
          <a:lstStyle/>
          <a:p>
            <a:r>
              <a:rPr lang="he-IL" sz="2400">
                <a:solidFill>
                  <a:srgbClr val="00B0F0"/>
                </a:solidFill>
                <a:cs typeface="+mj-cs"/>
              </a:rPr>
              <a:t>ספר ישעיה פרק מג</a:t>
            </a:r>
            <a:endParaRPr lang="en-US" sz="2400">
              <a:solidFill>
                <a:srgbClr val="00B0F0"/>
              </a:solidFill>
              <a:cs typeface="+mj-cs"/>
            </a:endParaRPr>
          </a:p>
        </p:txBody>
      </p:sp>
      <p:sp>
        <p:nvSpPr>
          <p:cNvPr id="7" name="TextBox 6">
            <a:extLst>
              <a:ext uri="{FF2B5EF4-FFF2-40B4-BE49-F238E27FC236}">
                <a16:creationId xmlns:a16="http://schemas.microsoft.com/office/drawing/2014/main" id="{8BF059A8-3D16-96D4-1188-28C4CB00F0DD}"/>
              </a:ext>
            </a:extLst>
          </p:cNvPr>
          <p:cNvSpPr txBox="1"/>
          <p:nvPr/>
        </p:nvSpPr>
        <p:spPr>
          <a:xfrm>
            <a:off x="7073900" y="177818"/>
            <a:ext cx="739305" cy="461665"/>
          </a:xfrm>
          <a:prstGeom prst="rect">
            <a:avLst/>
          </a:prstGeom>
          <a:noFill/>
        </p:spPr>
        <p:txBody>
          <a:bodyPr wrap="none" rtlCol="0">
            <a:spAutoFit/>
          </a:bodyPr>
          <a:lstStyle/>
          <a:p>
            <a:r>
              <a:rPr lang="he-IL" sz="2400">
                <a:solidFill>
                  <a:srgbClr val="00B0F0"/>
                </a:solidFill>
                <a:cs typeface="+mj-cs"/>
              </a:rPr>
              <a:t>לוגוס</a:t>
            </a:r>
            <a:endParaRPr lang="en-US" sz="2400">
              <a:solidFill>
                <a:srgbClr val="00B0F0"/>
              </a:solidFill>
              <a:cs typeface="+mj-cs"/>
            </a:endParaRPr>
          </a:p>
        </p:txBody>
      </p:sp>
      <p:sp>
        <p:nvSpPr>
          <p:cNvPr id="9" name="TextBox 8">
            <a:extLst>
              <a:ext uri="{FF2B5EF4-FFF2-40B4-BE49-F238E27FC236}">
                <a16:creationId xmlns:a16="http://schemas.microsoft.com/office/drawing/2014/main" id="{6B05FBA1-29BA-7E59-54F6-9616DE3E45EC}"/>
              </a:ext>
            </a:extLst>
          </p:cNvPr>
          <p:cNvSpPr txBox="1"/>
          <p:nvPr/>
        </p:nvSpPr>
        <p:spPr>
          <a:xfrm>
            <a:off x="94272" y="4202580"/>
            <a:ext cx="7836878" cy="2246769"/>
          </a:xfrm>
          <a:prstGeom prst="rect">
            <a:avLst/>
          </a:prstGeom>
          <a:noFill/>
        </p:spPr>
        <p:txBody>
          <a:bodyPr wrap="square" rtlCol="0">
            <a:spAutoFit/>
          </a:bodyPr>
          <a:lstStyle/>
          <a:p>
            <a:pPr algn="r"/>
            <a:r>
              <a:rPr lang="he-IL" sz="2800">
                <a:solidFill>
                  <a:srgbClr val="00B0F0"/>
                </a:solidFill>
                <a:cs typeface="+mj-cs"/>
              </a:rPr>
              <a:t>ספריה</a:t>
            </a:r>
          </a:p>
          <a:p>
            <a:pPr algn="r"/>
            <a:r>
              <a:rPr lang="he-IL" sz="2800">
                <a:solidFill>
                  <a:srgbClr val="00B0F0"/>
                </a:solidFill>
                <a:cs typeface="+mj-cs"/>
              </a:rPr>
              <a:t>כו</a:t>
            </a:r>
            <a:r>
              <a:rPr lang="he-IL" sz="2800">
                <a:solidFill>
                  <a:schemeClr val="bg1"/>
                </a:solidFill>
                <a:cs typeface="+mj-cs"/>
              </a:rPr>
              <a:t>  אֱמַר כְּעַן נְדוֹן כַּחֲדָא אִשְׁתָּעֵי אַתְּ בְדִיל אִם תִּכּוּל וְתִזְכֵּי: </a:t>
            </a:r>
            <a:r>
              <a:rPr lang="he-IL" sz="2800">
                <a:solidFill>
                  <a:srgbClr val="00B0F0"/>
                </a:solidFill>
                <a:cs typeface="+mj-cs"/>
              </a:rPr>
              <a:t>כז</a:t>
            </a:r>
            <a:r>
              <a:rPr lang="he-IL" sz="2800">
                <a:solidFill>
                  <a:schemeClr val="bg1"/>
                </a:solidFill>
                <a:cs typeface="+mj-cs"/>
              </a:rPr>
              <a:t>  אֲבוּךְ קַדְמָאָה חָטָא וּמַלְפָךְ מְרַדוּ בְמֵימְרִי: </a:t>
            </a:r>
            <a:r>
              <a:rPr lang="he-IL" sz="2800">
                <a:solidFill>
                  <a:srgbClr val="00B0F0"/>
                </a:solidFill>
                <a:cs typeface="+mj-cs"/>
              </a:rPr>
              <a:t>כח</a:t>
            </a:r>
            <a:r>
              <a:rPr lang="he-IL" sz="2800">
                <a:solidFill>
                  <a:schemeClr val="bg1"/>
                </a:solidFill>
                <a:cs typeface="+mj-cs"/>
              </a:rPr>
              <a:t>  וְאַפֵּיס רַבְרְבֵי קוּדְשָׁא וְאֶמְסַר לְקַטָלָא יַעֲקֹב וְיִשְׂרָאֵל לְחִסוּדִין:</a:t>
            </a:r>
          </a:p>
          <a:p>
            <a:pPr algn="r"/>
            <a:endParaRPr lang="en-US" sz="2800">
              <a:solidFill>
                <a:schemeClr val="bg1"/>
              </a:solidFill>
              <a:cs typeface="+mj-cs"/>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9EC64362-F355-7259-44E9-8C60DBE7B865}"/>
                  </a:ext>
                </a:extLst>
              </p14:cNvPr>
              <p14:cNvContentPartPr/>
              <p14:nvPr/>
            </p14:nvContentPartPr>
            <p14:xfrm>
              <a:off x="7024920" y="631270"/>
              <a:ext cx="708840" cy="129240"/>
            </p14:xfrm>
          </p:contentPart>
        </mc:Choice>
        <mc:Fallback>
          <p:pic>
            <p:nvPicPr>
              <p:cNvPr id="2" name="Ink 1">
                <a:extLst>
                  <a:ext uri="{FF2B5EF4-FFF2-40B4-BE49-F238E27FC236}">
                    <a16:creationId xmlns:a16="http://schemas.microsoft.com/office/drawing/2014/main" id="{9EC64362-F355-7259-44E9-8C60DBE7B865}"/>
                  </a:ext>
                </a:extLst>
              </p:cNvPr>
              <p:cNvPicPr/>
              <p:nvPr/>
            </p:nvPicPr>
            <p:blipFill>
              <a:blip r:embed="rId6"/>
              <a:stretch>
                <a:fillRect/>
              </a:stretch>
            </p:blipFill>
            <p:spPr>
              <a:xfrm>
                <a:off x="7006920" y="613270"/>
                <a:ext cx="744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8623E0AB-4D7C-B325-F1E9-B373F0402C6D}"/>
                  </a:ext>
                </a:extLst>
              </p14:cNvPr>
              <p14:cNvContentPartPr/>
              <p14:nvPr/>
            </p14:nvContentPartPr>
            <p14:xfrm>
              <a:off x="7072440" y="4664350"/>
              <a:ext cx="721440" cy="155160"/>
            </p14:xfrm>
          </p:contentPart>
        </mc:Choice>
        <mc:Fallback>
          <p:pic>
            <p:nvPicPr>
              <p:cNvPr id="4" name="Ink 3">
                <a:extLst>
                  <a:ext uri="{FF2B5EF4-FFF2-40B4-BE49-F238E27FC236}">
                    <a16:creationId xmlns:a16="http://schemas.microsoft.com/office/drawing/2014/main" id="{8623E0AB-4D7C-B325-F1E9-B373F0402C6D}"/>
                  </a:ext>
                </a:extLst>
              </p:cNvPr>
              <p:cNvPicPr/>
              <p:nvPr/>
            </p:nvPicPr>
            <p:blipFill>
              <a:blip r:embed="rId8"/>
              <a:stretch>
                <a:fillRect/>
              </a:stretch>
            </p:blipFill>
            <p:spPr>
              <a:xfrm>
                <a:off x="7054800" y="4646350"/>
                <a:ext cx="757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651E1C7F-9246-0980-45CD-813790978741}"/>
                  </a:ext>
                </a:extLst>
              </p14:cNvPr>
              <p14:cNvContentPartPr/>
              <p14:nvPr/>
            </p14:nvContentPartPr>
            <p14:xfrm>
              <a:off x="6930600" y="1644310"/>
              <a:ext cx="910080" cy="62280"/>
            </p14:xfrm>
          </p:contentPart>
        </mc:Choice>
        <mc:Fallback>
          <p:pic>
            <p:nvPicPr>
              <p:cNvPr id="11" name="Ink 10">
                <a:extLst>
                  <a:ext uri="{FF2B5EF4-FFF2-40B4-BE49-F238E27FC236}">
                    <a16:creationId xmlns:a16="http://schemas.microsoft.com/office/drawing/2014/main" id="{651E1C7F-9246-0980-45CD-813790978741}"/>
                  </a:ext>
                </a:extLst>
              </p:cNvPr>
              <p:cNvPicPr/>
              <p:nvPr/>
            </p:nvPicPr>
            <p:blipFill>
              <a:blip r:embed="rId10"/>
              <a:stretch>
                <a:fillRect/>
              </a:stretch>
            </p:blipFill>
            <p:spPr>
              <a:xfrm>
                <a:off x="6912600" y="1626310"/>
                <a:ext cx="945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368A6597-6CB5-8DE4-8BF8-CC37F6AB363A}"/>
                  </a:ext>
                </a:extLst>
              </p14:cNvPr>
              <p14:cNvContentPartPr/>
              <p14:nvPr/>
            </p14:nvContentPartPr>
            <p14:xfrm>
              <a:off x="4243920" y="5081230"/>
              <a:ext cx="1129320" cy="56520"/>
            </p14:xfrm>
          </p:contentPart>
        </mc:Choice>
        <mc:Fallback>
          <p:pic>
            <p:nvPicPr>
              <p:cNvPr id="12" name="Ink 11">
                <a:extLst>
                  <a:ext uri="{FF2B5EF4-FFF2-40B4-BE49-F238E27FC236}">
                    <a16:creationId xmlns:a16="http://schemas.microsoft.com/office/drawing/2014/main" id="{368A6597-6CB5-8DE4-8BF8-CC37F6AB363A}"/>
                  </a:ext>
                </a:extLst>
              </p:cNvPr>
              <p:cNvPicPr/>
              <p:nvPr/>
            </p:nvPicPr>
            <p:blipFill>
              <a:blip r:embed="rId12"/>
              <a:stretch>
                <a:fillRect/>
              </a:stretch>
            </p:blipFill>
            <p:spPr>
              <a:xfrm>
                <a:off x="4226280" y="5063590"/>
                <a:ext cx="1164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E2A8E499-1010-CF46-C0C7-3FC898649E08}"/>
                  </a:ext>
                </a:extLst>
              </p14:cNvPr>
              <p14:cNvContentPartPr/>
              <p14:nvPr/>
            </p14:nvContentPartPr>
            <p14:xfrm>
              <a:off x="1834800" y="1645390"/>
              <a:ext cx="784080" cy="75960"/>
            </p14:xfrm>
          </p:contentPart>
        </mc:Choice>
        <mc:Fallback>
          <p:pic>
            <p:nvPicPr>
              <p:cNvPr id="13" name="Ink 12">
                <a:extLst>
                  <a:ext uri="{FF2B5EF4-FFF2-40B4-BE49-F238E27FC236}">
                    <a16:creationId xmlns:a16="http://schemas.microsoft.com/office/drawing/2014/main" id="{E2A8E499-1010-CF46-C0C7-3FC898649E08}"/>
                  </a:ext>
                </a:extLst>
              </p:cNvPr>
              <p:cNvPicPr/>
              <p:nvPr/>
            </p:nvPicPr>
            <p:blipFill>
              <a:blip r:embed="rId14"/>
              <a:stretch>
                <a:fillRect/>
              </a:stretch>
            </p:blipFill>
            <p:spPr>
              <a:xfrm>
                <a:off x="1817160" y="1627750"/>
                <a:ext cx="819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0C4A8139-E2DA-0D73-3C3D-AAFD10866C1B}"/>
                  </a:ext>
                </a:extLst>
              </p14:cNvPr>
              <p14:cNvContentPartPr/>
              <p14:nvPr/>
            </p14:nvContentPartPr>
            <p14:xfrm>
              <a:off x="6113040" y="2704510"/>
              <a:ext cx="981360" cy="96840"/>
            </p14:xfrm>
          </p:contentPart>
        </mc:Choice>
        <mc:Fallback>
          <p:pic>
            <p:nvPicPr>
              <p:cNvPr id="14" name="Ink 13">
                <a:extLst>
                  <a:ext uri="{FF2B5EF4-FFF2-40B4-BE49-F238E27FC236}">
                    <a16:creationId xmlns:a16="http://schemas.microsoft.com/office/drawing/2014/main" id="{0C4A8139-E2DA-0D73-3C3D-AAFD10866C1B}"/>
                  </a:ext>
                </a:extLst>
              </p:cNvPr>
              <p:cNvPicPr/>
              <p:nvPr/>
            </p:nvPicPr>
            <p:blipFill>
              <a:blip r:embed="rId16"/>
              <a:stretch>
                <a:fillRect/>
              </a:stretch>
            </p:blipFill>
            <p:spPr>
              <a:xfrm>
                <a:off x="6095040" y="2686870"/>
                <a:ext cx="1017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E43D8835-3101-F9C6-4415-3E5C6884DB27}"/>
                  </a:ext>
                </a:extLst>
              </p14:cNvPr>
              <p14:cNvContentPartPr/>
              <p14:nvPr/>
            </p14:nvContentPartPr>
            <p14:xfrm>
              <a:off x="3359760" y="5551030"/>
              <a:ext cx="682920" cy="65160"/>
            </p14:xfrm>
          </p:contentPart>
        </mc:Choice>
        <mc:Fallback>
          <p:pic>
            <p:nvPicPr>
              <p:cNvPr id="15" name="Ink 14">
                <a:extLst>
                  <a:ext uri="{FF2B5EF4-FFF2-40B4-BE49-F238E27FC236}">
                    <a16:creationId xmlns:a16="http://schemas.microsoft.com/office/drawing/2014/main" id="{E43D8835-3101-F9C6-4415-3E5C6884DB27}"/>
                  </a:ext>
                </a:extLst>
              </p:cNvPr>
              <p:cNvPicPr/>
              <p:nvPr/>
            </p:nvPicPr>
            <p:blipFill>
              <a:blip r:embed="rId18"/>
              <a:stretch>
                <a:fillRect/>
              </a:stretch>
            </p:blipFill>
            <p:spPr>
              <a:xfrm>
                <a:off x="3342120" y="5533030"/>
                <a:ext cx="718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72D55C07-9953-CBA3-D19C-9599A2FFF95B}"/>
                  </a:ext>
                </a:extLst>
              </p14:cNvPr>
              <p14:cNvContentPartPr/>
              <p14:nvPr/>
            </p14:nvContentPartPr>
            <p14:xfrm>
              <a:off x="1954320" y="2686870"/>
              <a:ext cx="372240" cy="91440"/>
            </p14:xfrm>
          </p:contentPart>
        </mc:Choice>
        <mc:Fallback>
          <p:pic>
            <p:nvPicPr>
              <p:cNvPr id="16" name="Ink 15">
                <a:extLst>
                  <a:ext uri="{FF2B5EF4-FFF2-40B4-BE49-F238E27FC236}">
                    <a16:creationId xmlns:a16="http://schemas.microsoft.com/office/drawing/2014/main" id="{72D55C07-9953-CBA3-D19C-9599A2FFF95B}"/>
                  </a:ext>
                </a:extLst>
              </p:cNvPr>
              <p:cNvPicPr/>
              <p:nvPr/>
            </p:nvPicPr>
            <p:blipFill>
              <a:blip r:embed="rId20"/>
              <a:stretch>
                <a:fillRect/>
              </a:stretch>
            </p:blipFill>
            <p:spPr>
              <a:xfrm>
                <a:off x="1936680" y="2668870"/>
                <a:ext cx="407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1F096A23-2102-A0AA-0164-41BF8FF2D404}"/>
                  </a:ext>
                </a:extLst>
              </p14:cNvPr>
              <p14:cNvContentPartPr/>
              <p14:nvPr/>
            </p14:nvContentPartPr>
            <p14:xfrm>
              <a:off x="5967600" y="2184670"/>
              <a:ext cx="1151640" cy="594360"/>
            </p14:xfrm>
          </p:contentPart>
        </mc:Choice>
        <mc:Fallback>
          <p:pic>
            <p:nvPicPr>
              <p:cNvPr id="17" name="Ink 16">
                <a:extLst>
                  <a:ext uri="{FF2B5EF4-FFF2-40B4-BE49-F238E27FC236}">
                    <a16:creationId xmlns:a16="http://schemas.microsoft.com/office/drawing/2014/main" id="{1F096A23-2102-A0AA-0164-41BF8FF2D404}"/>
                  </a:ext>
                </a:extLst>
              </p:cNvPr>
              <p:cNvPicPr/>
              <p:nvPr/>
            </p:nvPicPr>
            <p:blipFill>
              <a:blip r:embed="rId22"/>
              <a:stretch>
                <a:fillRect/>
              </a:stretch>
            </p:blipFill>
            <p:spPr>
              <a:xfrm>
                <a:off x="5949600" y="2166670"/>
                <a:ext cx="1187280" cy="630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595022DD-3C04-329E-A6ED-5542F9F4E4BF}"/>
                  </a:ext>
                </a:extLst>
              </p14:cNvPr>
              <p14:cNvContentPartPr/>
              <p14:nvPr/>
            </p14:nvContentPartPr>
            <p14:xfrm>
              <a:off x="1793400" y="2260630"/>
              <a:ext cx="483840" cy="490320"/>
            </p14:xfrm>
          </p:contentPart>
        </mc:Choice>
        <mc:Fallback>
          <p:pic>
            <p:nvPicPr>
              <p:cNvPr id="18" name="Ink 17">
                <a:extLst>
                  <a:ext uri="{FF2B5EF4-FFF2-40B4-BE49-F238E27FC236}">
                    <a16:creationId xmlns:a16="http://schemas.microsoft.com/office/drawing/2014/main" id="{595022DD-3C04-329E-A6ED-5542F9F4E4BF}"/>
                  </a:ext>
                </a:extLst>
              </p:cNvPr>
              <p:cNvPicPr/>
              <p:nvPr/>
            </p:nvPicPr>
            <p:blipFill>
              <a:blip r:embed="rId24"/>
              <a:stretch>
                <a:fillRect/>
              </a:stretch>
            </p:blipFill>
            <p:spPr>
              <a:xfrm>
                <a:off x="1775400" y="2242630"/>
                <a:ext cx="51948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8E1FA621-EA1C-4430-8A78-E2D26A6ADDA3}"/>
                  </a:ext>
                </a:extLst>
              </p14:cNvPr>
              <p14:cNvContentPartPr/>
              <p14:nvPr/>
            </p14:nvContentPartPr>
            <p14:xfrm>
              <a:off x="5925120" y="3346030"/>
              <a:ext cx="691560" cy="28440"/>
            </p14:xfrm>
          </p:contentPart>
        </mc:Choice>
        <mc:Fallback>
          <p:pic>
            <p:nvPicPr>
              <p:cNvPr id="19" name="Ink 18">
                <a:extLst>
                  <a:ext uri="{FF2B5EF4-FFF2-40B4-BE49-F238E27FC236}">
                    <a16:creationId xmlns:a16="http://schemas.microsoft.com/office/drawing/2014/main" id="{8E1FA621-EA1C-4430-8A78-E2D26A6ADDA3}"/>
                  </a:ext>
                </a:extLst>
              </p:cNvPr>
              <p:cNvPicPr/>
              <p:nvPr/>
            </p:nvPicPr>
            <p:blipFill>
              <a:blip r:embed="rId26"/>
              <a:stretch>
                <a:fillRect/>
              </a:stretch>
            </p:blipFill>
            <p:spPr>
              <a:xfrm>
                <a:off x="5907480" y="3328390"/>
                <a:ext cx="727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86437ECB-D333-6E9B-A136-AE97A86FCC52}"/>
                  </a:ext>
                </a:extLst>
              </p14:cNvPr>
              <p14:cNvContentPartPr/>
              <p14:nvPr/>
            </p14:nvContentPartPr>
            <p14:xfrm>
              <a:off x="5892360" y="3311830"/>
              <a:ext cx="711360" cy="43560"/>
            </p14:xfrm>
          </p:contentPart>
        </mc:Choice>
        <mc:Fallback>
          <p:pic>
            <p:nvPicPr>
              <p:cNvPr id="20" name="Ink 19">
                <a:extLst>
                  <a:ext uri="{FF2B5EF4-FFF2-40B4-BE49-F238E27FC236}">
                    <a16:creationId xmlns:a16="http://schemas.microsoft.com/office/drawing/2014/main" id="{86437ECB-D333-6E9B-A136-AE97A86FCC52}"/>
                  </a:ext>
                </a:extLst>
              </p:cNvPr>
              <p:cNvPicPr/>
              <p:nvPr/>
            </p:nvPicPr>
            <p:blipFill>
              <a:blip r:embed="rId28"/>
              <a:stretch>
                <a:fillRect/>
              </a:stretch>
            </p:blipFill>
            <p:spPr>
              <a:xfrm>
                <a:off x="5874360" y="3293830"/>
                <a:ext cx="747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B74334D9-661D-06B6-A329-511F5F1000D1}"/>
                  </a:ext>
                </a:extLst>
              </p14:cNvPr>
              <p14:cNvContentPartPr/>
              <p14:nvPr/>
            </p14:nvContentPartPr>
            <p14:xfrm>
              <a:off x="1012920" y="5510710"/>
              <a:ext cx="826920" cy="104760"/>
            </p14:xfrm>
          </p:contentPart>
        </mc:Choice>
        <mc:Fallback>
          <p:pic>
            <p:nvPicPr>
              <p:cNvPr id="21" name="Ink 20">
                <a:extLst>
                  <a:ext uri="{FF2B5EF4-FFF2-40B4-BE49-F238E27FC236}">
                    <a16:creationId xmlns:a16="http://schemas.microsoft.com/office/drawing/2014/main" id="{B74334D9-661D-06B6-A329-511F5F1000D1}"/>
                  </a:ext>
                </a:extLst>
              </p:cNvPr>
              <p:cNvPicPr/>
              <p:nvPr/>
            </p:nvPicPr>
            <p:blipFill>
              <a:blip r:embed="rId30"/>
              <a:stretch>
                <a:fillRect/>
              </a:stretch>
            </p:blipFill>
            <p:spPr>
              <a:xfrm>
                <a:off x="994920" y="5492710"/>
                <a:ext cx="862560" cy="140400"/>
              </a:xfrm>
              <a:prstGeom prst="rect">
                <a:avLst/>
              </a:prstGeom>
            </p:spPr>
          </p:pic>
        </mc:Fallback>
      </mc:AlternateContent>
      <p:grpSp>
        <p:nvGrpSpPr>
          <p:cNvPr id="24" name="Group 23">
            <a:extLst>
              <a:ext uri="{FF2B5EF4-FFF2-40B4-BE49-F238E27FC236}">
                <a16:creationId xmlns:a16="http://schemas.microsoft.com/office/drawing/2014/main" id="{4C79E314-0B00-F7A8-2E35-2E0640ACEEC3}"/>
              </a:ext>
            </a:extLst>
          </p:cNvPr>
          <p:cNvGrpSpPr/>
          <p:nvPr/>
        </p:nvGrpSpPr>
        <p:grpSpPr>
          <a:xfrm>
            <a:off x="2220360" y="2564470"/>
            <a:ext cx="3732840" cy="323640"/>
            <a:chOff x="2220360" y="2564470"/>
            <a:chExt cx="3732840" cy="323640"/>
          </a:xfrm>
        </p:grpSpPr>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AAD777EA-2EE0-969E-8B42-BC6ED45B605A}"/>
                    </a:ext>
                  </a:extLst>
                </p14:cNvPr>
                <p14:cNvContentPartPr/>
                <p14:nvPr/>
              </p14:nvContentPartPr>
              <p14:xfrm>
                <a:off x="2220360" y="2564470"/>
                <a:ext cx="3732840" cy="307800"/>
              </p14:xfrm>
            </p:contentPart>
          </mc:Choice>
          <mc:Fallback>
            <p:pic>
              <p:nvPicPr>
                <p:cNvPr id="22" name="Ink 21">
                  <a:extLst>
                    <a:ext uri="{FF2B5EF4-FFF2-40B4-BE49-F238E27FC236}">
                      <a16:creationId xmlns:a16="http://schemas.microsoft.com/office/drawing/2014/main" id="{AAD777EA-2EE0-969E-8B42-BC6ED45B605A}"/>
                    </a:ext>
                  </a:extLst>
                </p:cNvPr>
                <p:cNvPicPr/>
                <p:nvPr/>
              </p:nvPicPr>
              <p:blipFill>
                <a:blip r:embed="rId32"/>
                <a:stretch>
                  <a:fillRect/>
                </a:stretch>
              </p:blipFill>
              <p:spPr>
                <a:xfrm>
                  <a:off x="2202360" y="2546830"/>
                  <a:ext cx="376848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269CA15B-8B4C-5AA2-536E-B8B1ED77684D}"/>
                    </a:ext>
                  </a:extLst>
                </p14:cNvPr>
                <p14:cNvContentPartPr/>
                <p14:nvPr/>
              </p14:nvContentPartPr>
              <p14:xfrm>
                <a:off x="2236920" y="2647990"/>
                <a:ext cx="355320" cy="240120"/>
              </p14:xfrm>
            </p:contentPart>
          </mc:Choice>
          <mc:Fallback>
            <p:pic>
              <p:nvPicPr>
                <p:cNvPr id="23" name="Ink 22">
                  <a:extLst>
                    <a:ext uri="{FF2B5EF4-FFF2-40B4-BE49-F238E27FC236}">
                      <a16:creationId xmlns:a16="http://schemas.microsoft.com/office/drawing/2014/main" id="{269CA15B-8B4C-5AA2-536E-B8B1ED77684D}"/>
                    </a:ext>
                  </a:extLst>
                </p:cNvPr>
                <p:cNvPicPr/>
                <p:nvPr/>
              </p:nvPicPr>
              <p:blipFill>
                <a:blip r:embed="rId34"/>
                <a:stretch>
                  <a:fillRect/>
                </a:stretch>
              </p:blipFill>
              <p:spPr>
                <a:xfrm>
                  <a:off x="2218920" y="2629990"/>
                  <a:ext cx="390960" cy="275760"/>
                </a:xfrm>
                <a:prstGeom prst="rect">
                  <a:avLst/>
                </a:prstGeom>
              </p:spPr>
            </p:pic>
          </mc:Fallback>
        </mc:AlternateContent>
      </p:grpSp>
    </p:spTree>
    <p:extLst>
      <p:ext uri="{BB962C8B-B14F-4D97-AF65-F5344CB8AC3E}">
        <p14:creationId xmlns:p14="http://schemas.microsoft.com/office/powerpoint/2010/main" val="100139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19050"/>
            <a:ext cx="9200959" cy="6294031"/>
          </a:xfrm>
          <a:prstGeom prst="rect">
            <a:avLst/>
          </a:prstGeom>
          <a:noFill/>
        </p:spPr>
        <p:txBody>
          <a:bodyPr wrap="square" rtlCol="0">
            <a:spAutoFit/>
          </a:bodyPr>
          <a:lstStyle/>
          <a:p>
            <a:pPr algn="r"/>
            <a:r>
              <a:rPr lang="he-IL" sz="4000" b="1">
                <a:solidFill>
                  <a:srgbClr val="FFFF00"/>
                </a:solidFill>
                <a:cs typeface="+mj-cs"/>
              </a:rPr>
              <a:t>ספר ויקרא פרק ד</a:t>
            </a:r>
          </a:p>
          <a:p>
            <a:pPr algn="r"/>
            <a:r>
              <a:rPr lang="he-IL" sz="3300">
                <a:solidFill>
                  <a:srgbClr val="FFFF00"/>
                </a:solidFill>
                <a:cs typeface="+mj-cs"/>
              </a:rPr>
              <a:t>א   וַיְדַבֵּר יְהוָֹה אֶל-מֹשֶׁה לֵּאמֹר: </a:t>
            </a:r>
            <a:r>
              <a:rPr lang="he-IL" sz="3300">
                <a:solidFill>
                  <a:srgbClr val="FFC000"/>
                </a:solidFill>
                <a:cs typeface="+mj-cs"/>
              </a:rPr>
              <a:t>ב   דַּבֵּר אֶל-בְּנֵי יִשְֹרָאֵל לֵאמֹר נֶפֶשׁ כִּי-תֶחֱטָא בִשְׁגָגָה מִכֹּל מִצְוֹת יְהֹוָה אֲשֶׁר לֹא תֵעָשֶֹינָה וְעָשָֹה מֵאַחַת מֵהֵנָּה: </a:t>
            </a:r>
            <a:r>
              <a:rPr lang="he-IL" sz="3300">
                <a:solidFill>
                  <a:srgbClr val="92D050"/>
                </a:solidFill>
                <a:cs typeface="+mj-cs"/>
              </a:rPr>
              <a:t>ג   אִם הַכֹּהֵן הַמָּשִׁיחַ יֶחֱטָא לְאַשְׁמַת הָעָם וְהִקְרִיב עַל חַטָּאתוֹ אֲשֶׁר חָטָא פַּר בֶּן-בָּקָר תָּמִים לַיהוָֹה לְחַטָּאת: </a:t>
            </a:r>
            <a:r>
              <a:rPr lang="he-IL" sz="3300">
                <a:solidFill>
                  <a:srgbClr val="00B0F0"/>
                </a:solidFill>
                <a:cs typeface="+mj-cs"/>
              </a:rPr>
              <a:t>ד   וְהֵבִיא אֶת-הַפָּר אֶל-פֶּתַח אֹהֶל מוֹעֵד לִפְנֵי יְהוָֹה וְסָמַךְ אֶת-יָדוֹ עַל-רֹאשׁ הַפָּר וְשָׁחַט אֶת-הַפָּר לִפְנֵי יְהוָֹה: </a:t>
            </a:r>
            <a:r>
              <a:rPr lang="he-IL" sz="3300">
                <a:solidFill>
                  <a:srgbClr val="FFFF00"/>
                </a:solidFill>
                <a:cs typeface="+mj-cs"/>
              </a:rPr>
              <a:t>ה   וְלָקַח הַכֹּהֵן הַמָּשִׁיחַ מִדַּם הַפָּר וְהֵבִיא אֹתוֹ אֶל-אֹהֶל מוֹעֵד: </a:t>
            </a:r>
            <a:r>
              <a:rPr lang="he-IL" sz="3300">
                <a:solidFill>
                  <a:srgbClr val="FFC000"/>
                </a:solidFill>
                <a:cs typeface="+mj-cs"/>
              </a:rPr>
              <a:t>ו   וְטָבַל הַכֹּהֵן אֶת-אֶצְבָּעוֹ בַּדָּם וְהִזָּה מִן-הַדָּם שֶׁבַע פְּעָמִים לִפְנֵי יְהֹוָה אֶת-פְּנֵי פָּרֹכֶת הַקֹּדֶשׁ: </a:t>
            </a:r>
            <a:r>
              <a:rPr lang="he-IL" sz="3300">
                <a:solidFill>
                  <a:srgbClr val="92D050"/>
                </a:solidFill>
                <a:cs typeface="+mj-cs"/>
              </a:rPr>
              <a:t>ז   וְנָתַן הַכֹּהֵן מִן-הַדָּם עַל-קַרְנוֹת מִזְבַּח קְטֹרֶת הַסַּמִּים לִפְנֵי יְהֹוָה אֲשֶׁר בְּאֹהֶל מוֹעֵד וְאֵת | כָּל-דַּם הַפָּר יִשְׁפֹּךְ אֶל-יְסוֹד מִזְבַּח הָעֹלָה אֲשֶׁר-פֶּתַח אֹהֶל מוֹעֵד:</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E65B9E76-4068-6A96-7538-F30500CD1457}"/>
              </a:ext>
            </a:extLst>
          </p:cNvPr>
          <p:cNvGrpSpPr/>
          <p:nvPr/>
        </p:nvGrpSpPr>
        <p:grpSpPr>
          <a:xfrm>
            <a:off x="6156240" y="626260"/>
            <a:ext cx="3037680" cy="106560"/>
            <a:chOff x="6156240" y="626260"/>
            <a:chExt cx="3037680" cy="1065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104CA88-C536-850B-E92B-7AE6046B9BC6}"/>
                    </a:ext>
                  </a:extLst>
                </p14:cNvPr>
                <p14:cNvContentPartPr/>
                <p14:nvPr/>
              </p14:nvContentPartPr>
              <p14:xfrm>
                <a:off x="9170880" y="688900"/>
                <a:ext cx="6480" cy="11160"/>
              </p14:xfrm>
            </p:contentPart>
          </mc:Choice>
          <mc:Fallback>
            <p:pic>
              <p:nvPicPr>
                <p:cNvPr id="2" name="Ink 1">
                  <a:extLst>
                    <a:ext uri="{FF2B5EF4-FFF2-40B4-BE49-F238E27FC236}">
                      <a16:creationId xmlns:a16="http://schemas.microsoft.com/office/drawing/2014/main" id="{4104CA88-C536-850B-E92B-7AE6046B9BC6}"/>
                    </a:ext>
                  </a:extLst>
                </p:cNvPr>
                <p:cNvPicPr/>
                <p:nvPr/>
              </p:nvPicPr>
              <p:blipFill>
                <a:blip r:embed="rId5"/>
                <a:stretch>
                  <a:fillRect/>
                </a:stretch>
              </p:blipFill>
              <p:spPr>
                <a:xfrm>
                  <a:off x="9153240" y="671260"/>
                  <a:ext cx="42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F82CA08-1087-CC14-4FA6-E58923125FC8}"/>
                    </a:ext>
                  </a:extLst>
                </p14:cNvPr>
                <p14:cNvContentPartPr/>
                <p14:nvPr/>
              </p14:nvContentPartPr>
              <p14:xfrm>
                <a:off x="6156240" y="626260"/>
                <a:ext cx="3037680" cy="106560"/>
              </p14:xfrm>
            </p:contentPart>
          </mc:Choice>
          <mc:Fallback>
            <p:pic>
              <p:nvPicPr>
                <p:cNvPr id="4" name="Ink 3">
                  <a:extLst>
                    <a:ext uri="{FF2B5EF4-FFF2-40B4-BE49-F238E27FC236}">
                      <a16:creationId xmlns:a16="http://schemas.microsoft.com/office/drawing/2014/main" id="{7F82CA08-1087-CC14-4FA6-E58923125FC8}"/>
                    </a:ext>
                  </a:extLst>
                </p:cNvPr>
                <p:cNvPicPr/>
                <p:nvPr/>
              </p:nvPicPr>
              <p:blipFill>
                <a:blip r:embed="rId7"/>
                <a:stretch>
                  <a:fillRect/>
                </a:stretch>
              </p:blipFill>
              <p:spPr>
                <a:xfrm>
                  <a:off x="6138600" y="608260"/>
                  <a:ext cx="3073320" cy="142200"/>
                </a:xfrm>
                <a:prstGeom prst="rect">
                  <a:avLst/>
                </a:prstGeom>
              </p:spPr>
            </p:pic>
          </mc:Fallback>
        </mc:AlternateContent>
      </p:grpSp>
      <p:grpSp>
        <p:nvGrpSpPr>
          <p:cNvPr id="11" name="Group 10">
            <a:extLst>
              <a:ext uri="{FF2B5EF4-FFF2-40B4-BE49-F238E27FC236}">
                <a16:creationId xmlns:a16="http://schemas.microsoft.com/office/drawing/2014/main" id="{C26A1769-721A-6B03-F7F7-ABEDF1C0EEF4}"/>
              </a:ext>
            </a:extLst>
          </p:cNvPr>
          <p:cNvGrpSpPr/>
          <p:nvPr/>
        </p:nvGrpSpPr>
        <p:grpSpPr>
          <a:xfrm>
            <a:off x="5176680" y="1155820"/>
            <a:ext cx="3583440" cy="87120"/>
            <a:chOff x="5176680" y="1155820"/>
            <a:chExt cx="3583440" cy="871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ACDB63E-1B0E-B48B-A8C7-552439979FE5}"/>
                    </a:ext>
                  </a:extLst>
                </p14:cNvPr>
                <p14:cNvContentPartPr/>
                <p14:nvPr/>
              </p14:nvContentPartPr>
              <p14:xfrm>
                <a:off x="8696760" y="1231780"/>
                <a:ext cx="8280" cy="11160"/>
              </p14:xfrm>
            </p:contentPart>
          </mc:Choice>
          <mc:Fallback>
            <p:pic>
              <p:nvPicPr>
                <p:cNvPr id="7" name="Ink 6">
                  <a:extLst>
                    <a:ext uri="{FF2B5EF4-FFF2-40B4-BE49-F238E27FC236}">
                      <a16:creationId xmlns:a16="http://schemas.microsoft.com/office/drawing/2014/main" id="{5ACDB63E-1B0E-B48B-A8C7-552439979FE5}"/>
                    </a:ext>
                  </a:extLst>
                </p:cNvPr>
                <p:cNvPicPr/>
                <p:nvPr/>
              </p:nvPicPr>
              <p:blipFill>
                <a:blip r:embed="rId9"/>
                <a:stretch>
                  <a:fillRect/>
                </a:stretch>
              </p:blipFill>
              <p:spPr>
                <a:xfrm>
                  <a:off x="8679120" y="1214140"/>
                  <a:ext cx="43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E61F4D7-0112-348C-B61E-31C948C80BFB}"/>
                    </a:ext>
                  </a:extLst>
                </p14:cNvPr>
                <p14:cNvContentPartPr/>
                <p14:nvPr/>
              </p14:nvContentPartPr>
              <p14:xfrm>
                <a:off x="5176680" y="1155820"/>
                <a:ext cx="3583440" cy="73440"/>
              </p14:xfrm>
            </p:contentPart>
          </mc:Choice>
          <mc:Fallback>
            <p:pic>
              <p:nvPicPr>
                <p:cNvPr id="9" name="Ink 8">
                  <a:extLst>
                    <a:ext uri="{FF2B5EF4-FFF2-40B4-BE49-F238E27FC236}">
                      <a16:creationId xmlns:a16="http://schemas.microsoft.com/office/drawing/2014/main" id="{6E61F4D7-0112-348C-B61E-31C948C80BFB}"/>
                    </a:ext>
                  </a:extLst>
                </p:cNvPr>
                <p:cNvPicPr/>
                <p:nvPr/>
              </p:nvPicPr>
              <p:blipFill>
                <a:blip r:embed="rId11"/>
                <a:stretch>
                  <a:fillRect/>
                </a:stretch>
              </p:blipFill>
              <p:spPr>
                <a:xfrm>
                  <a:off x="5159040" y="1138180"/>
                  <a:ext cx="361908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2B93FF7E-77DB-E2BA-1446-43A385161135}"/>
                  </a:ext>
                </a:extLst>
              </p14:cNvPr>
              <p14:cNvContentPartPr/>
              <p14:nvPr/>
            </p14:nvContentPartPr>
            <p14:xfrm>
              <a:off x="789720" y="1147540"/>
              <a:ext cx="3625200" cy="156240"/>
            </p14:xfrm>
          </p:contentPart>
        </mc:Choice>
        <mc:Fallback>
          <p:pic>
            <p:nvPicPr>
              <p:cNvPr id="12" name="Ink 11">
                <a:extLst>
                  <a:ext uri="{FF2B5EF4-FFF2-40B4-BE49-F238E27FC236}">
                    <a16:creationId xmlns:a16="http://schemas.microsoft.com/office/drawing/2014/main" id="{2B93FF7E-77DB-E2BA-1446-43A385161135}"/>
                  </a:ext>
                </a:extLst>
              </p:cNvPr>
              <p:cNvPicPr/>
              <p:nvPr/>
            </p:nvPicPr>
            <p:blipFill>
              <a:blip r:embed="rId13"/>
              <a:stretch>
                <a:fillRect/>
              </a:stretch>
            </p:blipFill>
            <p:spPr>
              <a:xfrm>
                <a:off x="772080" y="1129540"/>
                <a:ext cx="3660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FA476A6F-DF70-34E8-59CD-44980BF8B77A}"/>
                  </a:ext>
                </a:extLst>
              </p14:cNvPr>
              <p14:cNvContentPartPr/>
              <p14:nvPr/>
            </p14:nvContentPartPr>
            <p14:xfrm>
              <a:off x="8874600" y="1749460"/>
              <a:ext cx="452520" cy="29160"/>
            </p14:xfrm>
          </p:contentPart>
        </mc:Choice>
        <mc:Fallback>
          <p:pic>
            <p:nvPicPr>
              <p:cNvPr id="13" name="Ink 12">
                <a:extLst>
                  <a:ext uri="{FF2B5EF4-FFF2-40B4-BE49-F238E27FC236}">
                    <a16:creationId xmlns:a16="http://schemas.microsoft.com/office/drawing/2014/main" id="{FA476A6F-DF70-34E8-59CD-44980BF8B77A}"/>
                  </a:ext>
                </a:extLst>
              </p:cNvPr>
              <p:cNvPicPr/>
              <p:nvPr/>
            </p:nvPicPr>
            <p:blipFill>
              <a:blip r:embed="rId15"/>
              <a:stretch>
                <a:fillRect/>
              </a:stretch>
            </p:blipFill>
            <p:spPr>
              <a:xfrm>
                <a:off x="8856600" y="1731460"/>
                <a:ext cx="488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7C6C2B99-AD05-0C82-4E9B-2AE767B42A65}"/>
                  </a:ext>
                </a:extLst>
              </p14:cNvPr>
              <p14:cNvContentPartPr/>
              <p14:nvPr/>
            </p14:nvContentPartPr>
            <p14:xfrm>
              <a:off x="8384280" y="1714900"/>
              <a:ext cx="208080" cy="18720"/>
            </p14:xfrm>
          </p:contentPart>
        </mc:Choice>
        <mc:Fallback>
          <p:pic>
            <p:nvPicPr>
              <p:cNvPr id="14" name="Ink 13">
                <a:extLst>
                  <a:ext uri="{FF2B5EF4-FFF2-40B4-BE49-F238E27FC236}">
                    <a16:creationId xmlns:a16="http://schemas.microsoft.com/office/drawing/2014/main" id="{7C6C2B99-AD05-0C82-4E9B-2AE767B42A65}"/>
                  </a:ext>
                </a:extLst>
              </p:cNvPr>
              <p:cNvPicPr/>
              <p:nvPr/>
            </p:nvPicPr>
            <p:blipFill>
              <a:blip r:embed="rId17"/>
              <a:stretch>
                <a:fillRect/>
              </a:stretch>
            </p:blipFill>
            <p:spPr>
              <a:xfrm>
                <a:off x="8366640" y="1696900"/>
                <a:ext cx="243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81BD26B8-3D1B-9F18-6744-FAB9C9B9301A}"/>
                  </a:ext>
                </a:extLst>
              </p14:cNvPr>
              <p14:cNvContentPartPr/>
              <p14:nvPr/>
            </p14:nvContentPartPr>
            <p14:xfrm>
              <a:off x="7515600" y="1745860"/>
              <a:ext cx="686160" cy="39240"/>
            </p14:xfrm>
          </p:contentPart>
        </mc:Choice>
        <mc:Fallback>
          <p:pic>
            <p:nvPicPr>
              <p:cNvPr id="15" name="Ink 14">
                <a:extLst>
                  <a:ext uri="{FF2B5EF4-FFF2-40B4-BE49-F238E27FC236}">
                    <a16:creationId xmlns:a16="http://schemas.microsoft.com/office/drawing/2014/main" id="{81BD26B8-3D1B-9F18-6744-FAB9C9B9301A}"/>
                  </a:ext>
                </a:extLst>
              </p:cNvPr>
              <p:cNvPicPr/>
              <p:nvPr/>
            </p:nvPicPr>
            <p:blipFill>
              <a:blip r:embed="rId19"/>
              <a:stretch>
                <a:fillRect/>
              </a:stretch>
            </p:blipFill>
            <p:spPr>
              <a:xfrm>
                <a:off x="7497960" y="1727860"/>
                <a:ext cx="721800" cy="74880"/>
              </a:xfrm>
              <a:prstGeom prst="rect">
                <a:avLst/>
              </a:prstGeom>
            </p:spPr>
          </p:pic>
        </mc:Fallback>
      </mc:AlternateContent>
      <p:grpSp>
        <p:nvGrpSpPr>
          <p:cNvPr id="29" name="Group 28">
            <a:extLst>
              <a:ext uri="{FF2B5EF4-FFF2-40B4-BE49-F238E27FC236}">
                <a16:creationId xmlns:a16="http://schemas.microsoft.com/office/drawing/2014/main" id="{349BF828-101A-6E52-AE80-2C96B02FA8AC}"/>
              </a:ext>
            </a:extLst>
          </p:cNvPr>
          <p:cNvGrpSpPr/>
          <p:nvPr/>
        </p:nvGrpSpPr>
        <p:grpSpPr>
          <a:xfrm>
            <a:off x="7495080" y="2191180"/>
            <a:ext cx="1722960" cy="61200"/>
            <a:chOff x="7495080" y="2191180"/>
            <a:chExt cx="1722960" cy="61200"/>
          </a:xfrm>
        </p:grpSpPr>
        <mc:AlternateContent xmlns:mc="http://schemas.openxmlformats.org/markup-compatibility/2006">
          <mc:Choice xmlns:p14="http://schemas.microsoft.com/office/powerpoint/2010/main" Requires="p14">
            <p:contentPart p14:bwMode="auto" r:id="rId20">
              <p14:nvContentPartPr>
                <p14:cNvPr id="27" name="Ink 26">
                  <a:extLst>
                    <a:ext uri="{FF2B5EF4-FFF2-40B4-BE49-F238E27FC236}">
                      <a16:creationId xmlns:a16="http://schemas.microsoft.com/office/drawing/2014/main" id="{FF3556F5-C765-387B-1CA7-DE0C253D4BA6}"/>
                    </a:ext>
                  </a:extLst>
                </p14:cNvPr>
                <p14:cNvContentPartPr/>
                <p14:nvPr/>
              </p14:nvContentPartPr>
              <p14:xfrm>
                <a:off x="8304360" y="2194780"/>
                <a:ext cx="913680" cy="57600"/>
              </p14:xfrm>
            </p:contentPart>
          </mc:Choice>
          <mc:Fallback>
            <p:pic>
              <p:nvPicPr>
                <p:cNvPr id="27" name="Ink 26">
                  <a:extLst>
                    <a:ext uri="{FF2B5EF4-FFF2-40B4-BE49-F238E27FC236}">
                      <a16:creationId xmlns:a16="http://schemas.microsoft.com/office/drawing/2014/main" id="{FF3556F5-C765-387B-1CA7-DE0C253D4BA6}"/>
                    </a:ext>
                  </a:extLst>
                </p:cNvPr>
                <p:cNvPicPr/>
                <p:nvPr/>
              </p:nvPicPr>
              <p:blipFill>
                <a:blip r:embed="rId21"/>
                <a:stretch>
                  <a:fillRect/>
                </a:stretch>
              </p:blipFill>
              <p:spPr>
                <a:xfrm>
                  <a:off x="8286360" y="2177140"/>
                  <a:ext cx="949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Ink 27">
                  <a:extLst>
                    <a:ext uri="{FF2B5EF4-FFF2-40B4-BE49-F238E27FC236}">
                      <a16:creationId xmlns:a16="http://schemas.microsoft.com/office/drawing/2014/main" id="{2DB23C40-4CA9-E24D-E893-77FDB742C1FE}"/>
                    </a:ext>
                  </a:extLst>
                </p14:cNvPr>
                <p14:cNvContentPartPr/>
                <p14:nvPr/>
              </p14:nvContentPartPr>
              <p14:xfrm>
                <a:off x="7495080" y="2191180"/>
                <a:ext cx="933840" cy="51840"/>
              </p14:xfrm>
            </p:contentPart>
          </mc:Choice>
          <mc:Fallback>
            <p:pic>
              <p:nvPicPr>
                <p:cNvPr id="28" name="Ink 27">
                  <a:extLst>
                    <a:ext uri="{FF2B5EF4-FFF2-40B4-BE49-F238E27FC236}">
                      <a16:creationId xmlns:a16="http://schemas.microsoft.com/office/drawing/2014/main" id="{2DB23C40-4CA9-E24D-E893-77FDB742C1FE}"/>
                    </a:ext>
                  </a:extLst>
                </p:cNvPr>
                <p:cNvPicPr/>
                <p:nvPr/>
              </p:nvPicPr>
              <p:blipFill>
                <a:blip r:embed="rId23"/>
                <a:stretch>
                  <a:fillRect/>
                </a:stretch>
              </p:blipFill>
              <p:spPr>
                <a:xfrm>
                  <a:off x="7477080" y="2173540"/>
                  <a:ext cx="969480" cy="87480"/>
                </a:xfrm>
                <a:prstGeom prst="rect">
                  <a:avLst/>
                </a:prstGeom>
              </p:spPr>
            </p:pic>
          </mc:Fallback>
        </mc:AlternateContent>
      </p:grpSp>
      <p:grpSp>
        <p:nvGrpSpPr>
          <p:cNvPr id="34" name="Group 33">
            <a:extLst>
              <a:ext uri="{FF2B5EF4-FFF2-40B4-BE49-F238E27FC236}">
                <a16:creationId xmlns:a16="http://schemas.microsoft.com/office/drawing/2014/main" id="{4C22FA03-28F5-06FF-18C5-2D398BE4C0F7}"/>
              </a:ext>
            </a:extLst>
          </p:cNvPr>
          <p:cNvGrpSpPr/>
          <p:nvPr/>
        </p:nvGrpSpPr>
        <p:grpSpPr>
          <a:xfrm>
            <a:off x="805920" y="1591780"/>
            <a:ext cx="6481800" cy="725400"/>
            <a:chOff x="805920" y="1591780"/>
            <a:chExt cx="6481800" cy="72540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7C6941B-7948-D069-97C6-E180452BD8B3}"/>
                    </a:ext>
                  </a:extLst>
                </p14:cNvPr>
                <p14:cNvContentPartPr/>
                <p14:nvPr/>
              </p14:nvContentPartPr>
              <p14:xfrm>
                <a:off x="7219320" y="1806700"/>
                <a:ext cx="6480" cy="9720"/>
              </p14:xfrm>
            </p:contentPart>
          </mc:Choice>
          <mc:Fallback>
            <p:pic>
              <p:nvPicPr>
                <p:cNvPr id="17" name="Ink 16">
                  <a:extLst>
                    <a:ext uri="{FF2B5EF4-FFF2-40B4-BE49-F238E27FC236}">
                      <a16:creationId xmlns:a16="http://schemas.microsoft.com/office/drawing/2014/main" id="{C7C6941B-7948-D069-97C6-E180452BD8B3}"/>
                    </a:ext>
                  </a:extLst>
                </p:cNvPr>
                <p:cNvPicPr/>
                <p:nvPr/>
              </p:nvPicPr>
              <p:blipFill>
                <a:blip r:embed="rId25"/>
                <a:stretch>
                  <a:fillRect/>
                </a:stretch>
              </p:blipFill>
              <p:spPr>
                <a:xfrm>
                  <a:off x="7201320" y="1789060"/>
                  <a:ext cx="42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B9932AE4-5895-BB77-2151-A1AE916EB478}"/>
                    </a:ext>
                  </a:extLst>
                </p14:cNvPr>
                <p14:cNvContentPartPr/>
                <p14:nvPr/>
              </p14:nvContentPartPr>
              <p14:xfrm>
                <a:off x="6207720" y="1656940"/>
                <a:ext cx="1080000" cy="65160"/>
              </p14:xfrm>
            </p:contentPart>
          </mc:Choice>
          <mc:Fallback>
            <p:pic>
              <p:nvPicPr>
                <p:cNvPr id="18" name="Ink 17">
                  <a:extLst>
                    <a:ext uri="{FF2B5EF4-FFF2-40B4-BE49-F238E27FC236}">
                      <a16:creationId xmlns:a16="http://schemas.microsoft.com/office/drawing/2014/main" id="{B9932AE4-5895-BB77-2151-A1AE916EB478}"/>
                    </a:ext>
                  </a:extLst>
                </p:cNvPr>
                <p:cNvPicPr/>
                <p:nvPr/>
              </p:nvPicPr>
              <p:blipFill>
                <a:blip r:embed="rId27"/>
                <a:stretch>
                  <a:fillRect/>
                </a:stretch>
              </p:blipFill>
              <p:spPr>
                <a:xfrm>
                  <a:off x="6189720" y="1639300"/>
                  <a:ext cx="1115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A6B3F79A-4E12-5E4C-5347-632869AE1F19}"/>
                    </a:ext>
                  </a:extLst>
                </p14:cNvPr>
                <p14:cNvContentPartPr/>
                <p14:nvPr/>
              </p14:nvContentPartPr>
              <p14:xfrm>
                <a:off x="4750080" y="1591780"/>
                <a:ext cx="1498680" cy="63720"/>
              </p14:xfrm>
            </p:contentPart>
          </mc:Choice>
          <mc:Fallback>
            <p:pic>
              <p:nvPicPr>
                <p:cNvPr id="19" name="Ink 18">
                  <a:extLst>
                    <a:ext uri="{FF2B5EF4-FFF2-40B4-BE49-F238E27FC236}">
                      <a16:creationId xmlns:a16="http://schemas.microsoft.com/office/drawing/2014/main" id="{A6B3F79A-4E12-5E4C-5347-632869AE1F19}"/>
                    </a:ext>
                  </a:extLst>
                </p:cNvPr>
                <p:cNvPicPr/>
                <p:nvPr/>
              </p:nvPicPr>
              <p:blipFill>
                <a:blip r:embed="rId29"/>
                <a:stretch>
                  <a:fillRect/>
                </a:stretch>
              </p:blipFill>
              <p:spPr>
                <a:xfrm>
                  <a:off x="4732080" y="1574140"/>
                  <a:ext cx="1534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DA8C48E9-A813-298C-78D2-C7895E90C290}"/>
                    </a:ext>
                  </a:extLst>
                </p14:cNvPr>
                <p14:cNvContentPartPr/>
                <p14:nvPr/>
              </p14:nvContentPartPr>
              <p14:xfrm>
                <a:off x="4119720" y="1759540"/>
                <a:ext cx="548640" cy="11520"/>
              </p14:xfrm>
            </p:contentPart>
          </mc:Choice>
          <mc:Fallback>
            <p:pic>
              <p:nvPicPr>
                <p:cNvPr id="20" name="Ink 19">
                  <a:extLst>
                    <a:ext uri="{FF2B5EF4-FFF2-40B4-BE49-F238E27FC236}">
                      <a16:creationId xmlns:a16="http://schemas.microsoft.com/office/drawing/2014/main" id="{DA8C48E9-A813-298C-78D2-C7895E90C290}"/>
                    </a:ext>
                  </a:extLst>
                </p:cNvPr>
                <p:cNvPicPr/>
                <p:nvPr/>
              </p:nvPicPr>
              <p:blipFill>
                <a:blip r:embed="rId31"/>
                <a:stretch>
                  <a:fillRect/>
                </a:stretch>
              </p:blipFill>
              <p:spPr>
                <a:xfrm>
                  <a:off x="4102080" y="1741900"/>
                  <a:ext cx="584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4EC08F17-9579-FD8C-E93F-9B95F4F09D05}"/>
                    </a:ext>
                  </a:extLst>
                </p14:cNvPr>
                <p14:cNvContentPartPr/>
                <p14:nvPr/>
              </p14:nvContentPartPr>
              <p14:xfrm>
                <a:off x="3608880" y="1701220"/>
                <a:ext cx="361440" cy="43200"/>
              </p14:xfrm>
            </p:contentPart>
          </mc:Choice>
          <mc:Fallback>
            <p:pic>
              <p:nvPicPr>
                <p:cNvPr id="21" name="Ink 20">
                  <a:extLst>
                    <a:ext uri="{FF2B5EF4-FFF2-40B4-BE49-F238E27FC236}">
                      <a16:creationId xmlns:a16="http://schemas.microsoft.com/office/drawing/2014/main" id="{4EC08F17-9579-FD8C-E93F-9B95F4F09D05}"/>
                    </a:ext>
                  </a:extLst>
                </p:cNvPr>
                <p:cNvPicPr/>
                <p:nvPr/>
              </p:nvPicPr>
              <p:blipFill>
                <a:blip r:embed="rId33"/>
                <a:stretch>
                  <a:fillRect/>
                </a:stretch>
              </p:blipFill>
              <p:spPr>
                <a:xfrm>
                  <a:off x="3591240" y="1683580"/>
                  <a:ext cx="397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8552A955-F878-0476-EB42-DEEE1BCBB2E1}"/>
                    </a:ext>
                  </a:extLst>
                </p14:cNvPr>
                <p14:cNvContentPartPr/>
                <p14:nvPr/>
              </p14:nvContentPartPr>
              <p14:xfrm>
                <a:off x="3019200" y="1621300"/>
                <a:ext cx="326160" cy="65520"/>
              </p14:xfrm>
            </p:contentPart>
          </mc:Choice>
          <mc:Fallback>
            <p:pic>
              <p:nvPicPr>
                <p:cNvPr id="22" name="Ink 21">
                  <a:extLst>
                    <a:ext uri="{FF2B5EF4-FFF2-40B4-BE49-F238E27FC236}">
                      <a16:creationId xmlns:a16="http://schemas.microsoft.com/office/drawing/2014/main" id="{8552A955-F878-0476-EB42-DEEE1BCBB2E1}"/>
                    </a:ext>
                  </a:extLst>
                </p:cNvPr>
                <p:cNvPicPr/>
                <p:nvPr/>
              </p:nvPicPr>
              <p:blipFill>
                <a:blip r:embed="rId35"/>
                <a:stretch>
                  <a:fillRect/>
                </a:stretch>
              </p:blipFill>
              <p:spPr>
                <a:xfrm>
                  <a:off x="3001560" y="1603660"/>
                  <a:ext cx="361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6C52B7F7-42AE-DC08-71C0-B8F5FF945AA6}"/>
                    </a:ext>
                  </a:extLst>
                </p14:cNvPr>
                <p14:cNvContentPartPr/>
                <p14:nvPr/>
              </p14:nvContentPartPr>
              <p14:xfrm>
                <a:off x="1632480" y="1673500"/>
                <a:ext cx="1181520" cy="22320"/>
              </p14:xfrm>
            </p:contentPart>
          </mc:Choice>
          <mc:Fallback>
            <p:pic>
              <p:nvPicPr>
                <p:cNvPr id="23" name="Ink 22">
                  <a:extLst>
                    <a:ext uri="{FF2B5EF4-FFF2-40B4-BE49-F238E27FC236}">
                      <a16:creationId xmlns:a16="http://schemas.microsoft.com/office/drawing/2014/main" id="{6C52B7F7-42AE-DC08-71C0-B8F5FF945AA6}"/>
                    </a:ext>
                  </a:extLst>
                </p:cNvPr>
                <p:cNvPicPr/>
                <p:nvPr/>
              </p:nvPicPr>
              <p:blipFill>
                <a:blip r:embed="rId37"/>
                <a:stretch>
                  <a:fillRect/>
                </a:stretch>
              </p:blipFill>
              <p:spPr>
                <a:xfrm>
                  <a:off x="1614840" y="1655500"/>
                  <a:ext cx="1217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24ABA23F-6547-FA7C-D1A7-CBA27862FF72}"/>
                    </a:ext>
                  </a:extLst>
                </p14:cNvPr>
                <p14:cNvContentPartPr/>
                <p14:nvPr/>
              </p14:nvContentPartPr>
              <p14:xfrm>
                <a:off x="805920" y="1717780"/>
                <a:ext cx="676800" cy="55440"/>
              </p14:xfrm>
            </p:contentPart>
          </mc:Choice>
          <mc:Fallback>
            <p:pic>
              <p:nvPicPr>
                <p:cNvPr id="25" name="Ink 24">
                  <a:extLst>
                    <a:ext uri="{FF2B5EF4-FFF2-40B4-BE49-F238E27FC236}">
                      <a16:creationId xmlns:a16="http://schemas.microsoft.com/office/drawing/2014/main" id="{24ABA23F-6547-FA7C-D1A7-CBA27862FF72}"/>
                    </a:ext>
                  </a:extLst>
                </p:cNvPr>
                <p:cNvPicPr/>
                <p:nvPr/>
              </p:nvPicPr>
              <p:blipFill>
                <a:blip r:embed="rId39"/>
                <a:stretch>
                  <a:fillRect/>
                </a:stretch>
              </p:blipFill>
              <p:spPr>
                <a:xfrm>
                  <a:off x="787920" y="1699780"/>
                  <a:ext cx="712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968CFBFA-0782-0FDA-E004-73B9C2964B78}"/>
                    </a:ext>
                  </a:extLst>
                </p14:cNvPr>
                <p14:cNvContentPartPr/>
                <p14:nvPr/>
              </p14:nvContentPartPr>
              <p14:xfrm>
                <a:off x="6821880" y="2284780"/>
                <a:ext cx="2880" cy="2880"/>
              </p14:xfrm>
            </p:contentPart>
          </mc:Choice>
          <mc:Fallback>
            <p:pic>
              <p:nvPicPr>
                <p:cNvPr id="30" name="Ink 29">
                  <a:extLst>
                    <a:ext uri="{FF2B5EF4-FFF2-40B4-BE49-F238E27FC236}">
                      <a16:creationId xmlns:a16="http://schemas.microsoft.com/office/drawing/2014/main" id="{968CFBFA-0782-0FDA-E004-73B9C2964B78}"/>
                    </a:ext>
                  </a:extLst>
                </p:cNvPr>
                <p:cNvPicPr/>
                <p:nvPr/>
              </p:nvPicPr>
              <p:blipFill>
                <a:blip r:embed="rId41"/>
                <a:stretch>
                  <a:fillRect/>
                </a:stretch>
              </p:blipFill>
              <p:spPr>
                <a:xfrm>
                  <a:off x="6804240" y="2267140"/>
                  <a:ext cx="38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0751B5B4-0462-6C68-143F-10096B5C75A1}"/>
                    </a:ext>
                  </a:extLst>
                </p14:cNvPr>
                <p14:cNvContentPartPr/>
                <p14:nvPr/>
              </p14:nvContentPartPr>
              <p14:xfrm>
                <a:off x="4652520" y="2223220"/>
                <a:ext cx="2141280" cy="93960"/>
              </p14:xfrm>
            </p:contentPart>
          </mc:Choice>
          <mc:Fallback>
            <p:pic>
              <p:nvPicPr>
                <p:cNvPr id="31" name="Ink 30">
                  <a:extLst>
                    <a:ext uri="{FF2B5EF4-FFF2-40B4-BE49-F238E27FC236}">
                      <a16:creationId xmlns:a16="http://schemas.microsoft.com/office/drawing/2014/main" id="{0751B5B4-0462-6C68-143F-10096B5C75A1}"/>
                    </a:ext>
                  </a:extLst>
                </p:cNvPr>
                <p:cNvPicPr/>
                <p:nvPr/>
              </p:nvPicPr>
              <p:blipFill>
                <a:blip r:embed="rId43"/>
                <a:stretch>
                  <a:fillRect/>
                </a:stretch>
              </p:blipFill>
              <p:spPr>
                <a:xfrm>
                  <a:off x="4634880" y="2205220"/>
                  <a:ext cx="2176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760E2BBD-D839-2025-D03C-9429963D84D1}"/>
                    </a:ext>
                  </a:extLst>
                </p14:cNvPr>
                <p14:cNvContentPartPr/>
                <p14:nvPr/>
              </p14:nvContentPartPr>
              <p14:xfrm>
                <a:off x="4553880" y="1717420"/>
                <a:ext cx="1923840" cy="570600"/>
              </p14:xfrm>
            </p:contentPart>
          </mc:Choice>
          <mc:Fallback>
            <p:pic>
              <p:nvPicPr>
                <p:cNvPr id="33" name="Ink 32">
                  <a:extLst>
                    <a:ext uri="{FF2B5EF4-FFF2-40B4-BE49-F238E27FC236}">
                      <a16:creationId xmlns:a16="http://schemas.microsoft.com/office/drawing/2014/main" id="{760E2BBD-D839-2025-D03C-9429963D84D1}"/>
                    </a:ext>
                  </a:extLst>
                </p:cNvPr>
                <p:cNvPicPr/>
                <p:nvPr/>
              </p:nvPicPr>
              <p:blipFill>
                <a:blip r:embed="rId45"/>
                <a:stretch>
                  <a:fillRect/>
                </a:stretch>
              </p:blipFill>
              <p:spPr>
                <a:xfrm>
                  <a:off x="4535880" y="1699420"/>
                  <a:ext cx="1959480" cy="606240"/>
                </a:xfrm>
                <a:prstGeom prst="rect">
                  <a:avLst/>
                </a:prstGeom>
              </p:spPr>
            </p:pic>
          </mc:Fallback>
        </mc:AlternateContent>
      </p:grpSp>
      <p:grpSp>
        <p:nvGrpSpPr>
          <p:cNvPr id="38" name="Group 37">
            <a:extLst>
              <a:ext uri="{FF2B5EF4-FFF2-40B4-BE49-F238E27FC236}">
                <a16:creationId xmlns:a16="http://schemas.microsoft.com/office/drawing/2014/main" id="{D5AC5342-D2E2-43CE-5378-1D60519CCCF6}"/>
              </a:ext>
            </a:extLst>
          </p:cNvPr>
          <p:cNvGrpSpPr/>
          <p:nvPr/>
        </p:nvGrpSpPr>
        <p:grpSpPr>
          <a:xfrm>
            <a:off x="2658840" y="2176060"/>
            <a:ext cx="1923480" cy="144360"/>
            <a:chOff x="2658840" y="2176060"/>
            <a:chExt cx="1923480" cy="144360"/>
          </a:xfrm>
        </p:grpSpPr>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18E3CE8F-C591-A2CB-5D06-3225CFA798D7}"/>
                    </a:ext>
                  </a:extLst>
                </p14:cNvPr>
                <p14:cNvContentPartPr/>
                <p14:nvPr/>
              </p14:nvContentPartPr>
              <p14:xfrm>
                <a:off x="3950160" y="2176060"/>
                <a:ext cx="632160" cy="144360"/>
              </p14:xfrm>
            </p:contentPart>
          </mc:Choice>
          <mc:Fallback>
            <p:pic>
              <p:nvPicPr>
                <p:cNvPr id="35" name="Ink 34">
                  <a:extLst>
                    <a:ext uri="{FF2B5EF4-FFF2-40B4-BE49-F238E27FC236}">
                      <a16:creationId xmlns:a16="http://schemas.microsoft.com/office/drawing/2014/main" id="{18E3CE8F-C591-A2CB-5D06-3225CFA798D7}"/>
                    </a:ext>
                  </a:extLst>
                </p:cNvPr>
                <p:cNvPicPr/>
                <p:nvPr/>
              </p:nvPicPr>
              <p:blipFill>
                <a:blip r:embed="rId47"/>
                <a:stretch>
                  <a:fillRect/>
                </a:stretch>
              </p:blipFill>
              <p:spPr>
                <a:xfrm>
                  <a:off x="3932160" y="2158420"/>
                  <a:ext cx="667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C980A754-735D-47F0-0A8F-E2F718145AF1}"/>
                    </a:ext>
                  </a:extLst>
                </p14:cNvPr>
                <p14:cNvContentPartPr/>
                <p14:nvPr/>
              </p14:nvContentPartPr>
              <p14:xfrm>
                <a:off x="3698520" y="2262100"/>
                <a:ext cx="1080" cy="1800"/>
              </p14:xfrm>
            </p:contentPart>
          </mc:Choice>
          <mc:Fallback>
            <p:pic>
              <p:nvPicPr>
                <p:cNvPr id="36" name="Ink 35">
                  <a:extLst>
                    <a:ext uri="{FF2B5EF4-FFF2-40B4-BE49-F238E27FC236}">
                      <a16:creationId xmlns:a16="http://schemas.microsoft.com/office/drawing/2014/main" id="{C980A754-735D-47F0-0A8F-E2F718145AF1}"/>
                    </a:ext>
                  </a:extLst>
                </p:cNvPr>
                <p:cNvPicPr/>
                <p:nvPr/>
              </p:nvPicPr>
              <p:blipFill>
                <a:blip r:embed="rId49"/>
                <a:stretch>
                  <a:fillRect/>
                </a:stretch>
              </p:blipFill>
              <p:spPr>
                <a:xfrm>
                  <a:off x="3680520" y="224446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CF89C180-1EED-17F3-AA0C-B2F302846526}"/>
                    </a:ext>
                  </a:extLst>
                </p14:cNvPr>
                <p14:cNvContentPartPr/>
                <p14:nvPr/>
              </p14:nvContentPartPr>
              <p14:xfrm>
                <a:off x="2658840" y="2244100"/>
                <a:ext cx="1085040" cy="65880"/>
              </p14:xfrm>
            </p:contentPart>
          </mc:Choice>
          <mc:Fallback>
            <p:pic>
              <p:nvPicPr>
                <p:cNvPr id="37" name="Ink 36">
                  <a:extLst>
                    <a:ext uri="{FF2B5EF4-FFF2-40B4-BE49-F238E27FC236}">
                      <a16:creationId xmlns:a16="http://schemas.microsoft.com/office/drawing/2014/main" id="{CF89C180-1EED-17F3-AA0C-B2F302846526}"/>
                    </a:ext>
                  </a:extLst>
                </p:cNvPr>
                <p:cNvPicPr/>
                <p:nvPr/>
              </p:nvPicPr>
              <p:blipFill>
                <a:blip r:embed="rId51"/>
                <a:stretch>
                  <a:fillRect/>
                </a:stretch>
              </p:blipFill>
              <p:spPr>
                <a:xfrm>
                  <a:off x="2640840" y="2226100"/>
                  <a:ext cx="1120680" cy="101520"/>
                </a:xfrm>
                <a:prstGeom prst="rect">
                  <a:avLst/>
                </a:prstGeom>
              </p:spPr>
            </p:pic>
          </mc:Fallback>
        </mc:AlternateContent>
      </p:grpSp>
      <p:grpSp>
        <p:nvGrpSpPr>
          <p:cNvPr id="43" name="Group 42">
            <a:extLst>
              <a:ext uri="{FF2B5EF4-FFF2-40B4-BE49-F238E27FC236}">
                <a16:creationId xmlns:a16="http://schemas.microsoft.com/office/drawing/2014/main" id="{907AF8F0-8BBA-C34D-CC93-DF61A1FC0AC8}"/>
              </a:ext>
            </a:extLst>
          </p:cNvPr>
          <p:cNvGrpSpPr/>
          <p:nvPr/>
        </p:nvGrpSpPr>
        <p:grpSpPr>
          <a:xfrm>
            <a:off x="248280" y="2172460"/>
            <a:ext cx="2326680" cy="113400"/>
            <a:chOff x="248280" y="2172460"/>
            <a:chExt cx="2326680" cy="113400"/>
          </a:xfrm>
        </p:grpSpPr>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C1746BA1-2CBE-D3B3-8B1D-ACCA9F465EB5}"/>
                    </a:ext>
                  </a:extLst>
                </p14:cNvPr>
                <p14:cNvContentPartPr/>
                <p14:nvPr/>
              </p14:nvContentPartPr>
              <p14:xfrm>
                <a:off x="2175360" y="2172460"/>
                <a:ext cx="399600" cy="63360"/>
              </p14:xfrm>
            </p:contentPart>
          </mc:Choice>
          <mc:Fallback>
            <p:pic>
              <p:nvPicPr>
                <p:cNvPr id="39" name="Ink 38">
                  <a:extLst>
                    <a:ext uri="{FF2B5EF4-FFF2-40B4-BE49-F238E27FC236}">
                      <a16:creationId xmlns:a16="http://schemas.microsoft.com/office/drawing/2014/main" id="{C1746BA1-2CBE-D3B3-8B1D-ACCA9F465EB5}"/>
                    </a:ext>
                  </a:extLst>
                </p:cNvPr>
                <p:cNvPicPr/>
                <p:nvPr/>
              </p:nvPicPr>
              <p:blipFill>
                <a:blip r:embed="rId53"/>
                <a:stretch>
                  <a:fillRect/>
                </a:stretch>
              </p:blipFill>
              <p:spPr>
                <a:xfrm>
                  <a:off x="2157360" y="2154820"/>
                  <a:ext cx="435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0920B71C-1E2D-94E6-9A84-DF8D07C269C3}"/>
                    </a:ext>
                  </a:extLst>
                </p14:cNvPr>
                <p14:cNvContentPartPr/>
                <p14:nvPr/>
              </p14:nvContentPartPr>
              <p14:xfrm>
                <a:off x="873960" y="2192620"/>
                <a:ext cx="1052640" cy="65880"/>
              </p14:xfrm>
            </p:contentPart>
          </mc:Choice>
          <mc:Fallback>
            <p:pic>
              <p:nvPicPr>
                <p:cNvPr id="40" name="Ink 39">
                  <a:extLst>
                    <a:ext uri="{FF2B5EF4-FFF2-40B4-BE49-F238E27FC236}">
                      <a16:creationId xmlns:a16="http://schemas.microsoft.com/office/drawing/2014/main" id="{0920B71C-1E2D-94E6-9A84-DF8D07C269C3}"/>
                    </a:ext>
                  </a:extLst>
                </p:cNvPr>
                <p:cNvPicPr/>
                <p:nvPr/>
              </p:nvPicPr>
              <p:blipFill>
                <a:blip r:embed="rId55"/>
                <a:stretch>
                  <a:fillRect/>
                </a:stretch>
              </p:blipFill>
              <p:spPr>
                <a:xfrm>
                  <a:off x="856320" y="2174620"/>
                  <a:ext cx="1088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2315022F-9A92-4999-5A31-62572BEF8496}"/>
                    </a:ext>
                  </a:extLst>
                </p14:cNvPr>
                <p14:cNvContentPartPr/>
                <p14:nvPr/>
              </p14:nvContentPartPr>
              <p14:xfrm>
                <a:off x="248280" y="2186140"/>
                <a:ext cx="562680" cy="99720"/>
              </p14:xfrm>
            </p:contentPart>
          </mc:Choice>
          <mc:Fallback>
            <p:pic>
              <p:nvPicPr>
                <p:cNvPr id="42" name="Ink 41">
                  <a:extLst>
                    <a:ext uri="{FF2B5EF4-FFF2-40B4-BE49-F238E27FC236}">
                      <a16:creationId xmlns:a16="http://schemas.microsoft.com/office/drawing/2014/main" id="{2315022F-9A92-4999-5A31-62572BEF8496}"/>
                    </a:ext>
                  </a:extLst>
                </p:cNvPr>
                <p:cNvPicPr/>
                <p:nvPr/>
              </p:nvPicPr>
              <p:blipFill>
                <a:blip r:embed="rId57"/>
                <a:stretch>
                  <a:fillRect/>
                </a:stretch>
              </p:blipFill>
              <p:spPr>
                <a:xfrm>
                  <a:off x="230640" y="2168500"/>
                  <a:ext cx="598320" cy="135360"/>
                </a:xfrm>
                <a:prstGeom prst="rect">
                  <a:avLst/>
                </a:prstGeom>
              </p:spPr>
            </p:pic>
          </mc:Fallback>
        </mc:AlternateContent>
      </p:grpSp>
      <p:grpSp>
        <p:nvGrpSpPr>
          <p:cNvPr id="61" name="Group 60">
            <a:extLst>
              <a:ext uri="{FF2B5EF4-FFF2-40B4-BE49-F238E27FC236}">
                <a16:creationId xmlns:a16="http://schemas.microsoft.com/office/drawing/2014/main" id="{48871A86-D171-D87D-C55B-6E83DA00F73C}"/>
              </a:ext>
            </a:extLst>
          </p:cNvPr>
          <p:cNvGrpSpPr/>
          <p:nvPr/>
        </p:nvGrpSpPr>
        <p:grpSpPr>
          <a:xfrm>
            <a:off x="773880" y="2656660"/>
            <a:ext cx="8451720" cy="684360"/>
            <a:chOff x="773880" y="2656660"/>
            <a:chExt cx="8451720" cy="684360"/>
          </a:xfrm>
        </p:grpSpPr>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F7E215BC-CA05-E520-B4BE-570662CD14C8}"/>
                    </a:ext>
                  </a:extLst>
                </p14:cNvPr>
                <p14:cNvContentPartPr/>
                <p14:nvPr/>
              </p14:nvContentPartPr>
              <p14:xfrm>
                <a:off x="8423880" y="2755660"/>
                <a:ext cx="792000" cy="80640"/>
              </p14:xfrm>
            </p:contentPart>
          </mc:Choice>
          <mc:Fallback>
            <p:pic>
              <p:nvPicPr>
                <p:cNvPr id="44" name="Ink 43">
                  <a:extLst>
                    <a:ext uri="{FF2B5EF4-FFF2-40B4-BE49-F238E27FC236}">
                      <a16:creationId xmlns:a16="http://schemas.microsoft.com/office/drawing/2014/main" id="{F7E215BC-CA05-E520-B4BE-570662CD14C8}"/>
                    </a:ext>
                  </a:extLst>
                </p:cNvPr>
                <p:cNvPicPr/>
                <p:nvPr/>
              </p:nvPicPr>
              <p:blipFill>
                <a:blip r:embed="rId59"/>
                <a:stretch>
                  <a:fillRect/>
                </a:stretch>
              </p:blipFill>
              <p:spPr>
                <a:xfrm>
                  <a:off x="8405880" y="2737660"/>
                  <a:ext cx="827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Ink 44">
                  <a:extLst>
                    <a:ext uri="{FF2B5EF4-FFF2-40B4-BE49-F238E27FC236}">
                      <a16:creationId xmlns:a16="http://schemas.microsoft.com/office/drawing/2014/main" id="{91D994B2-6E5A-51FB-28AB-9C997EEEEEC4}"/>
                    </a:ext>
                  </a:extLst>
                </p14:cNvPr>
                <p14:cNvContentPartPr/>
                <p14:nvPr/>
              </p14:nvContentPartPr>
              <p14:xfrm>
                <a:off x="7762920" y="2697700"/>
                <a:ext cx="518400" cy="30240"/>
              </p14:xfrm>
            </p:contentPart>
          </mc:Choice>
          <mc:Fallback>
            <p:pic>
              <p:nvPicPr>
                <p:cNvPr id="45" name="Ink 44">
                  <a:extLst>
                    <a:ext uri="{FF2B5EF4-FFF2-40B4-BE49-F238E27FC236}">
                      <a16:creationId xmlns:a16="http://schemas.microsoft.com/office/drawing/2014/main" id="{91D994B2-6E5A-51FB-28AB-9C997EEEEEC4}"/>
                    </a:ext>
                  </a:extLst>
                </p:cNvPr>
                <p:cNvPicPr/>
                <p:nvPr/>
              </p:nvPicPr>
              <p:blipFill>
                <a:blip r:embed="rId61"/>
                <a:stretch>
                  <a:fillRect/>
                </a:stretch>
              </p:blipFill>
              <p:spPr>
                <a:xfrm>
                  <a:off x="7744920" y="2679700"/>
                  <a:ext cx="554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763F927C-BC7E-D5B8-BFD2-ED9E4B7C83AD}"/>
                    </a:ext>
                  </a:extLst>
                </p14:cNvPr>
                <p14:cNvContentPartPr/>
                <p14:nvPr/>
              </p14:nvContentPartPr>
              <p14:xfrm>
                <a:off x="6982800" y="2690860"/>
                <a:ext cx="462960" cy="32760"/>
              </p14:xfrm>
            </p:contentPart>
          </mc:Choice>
          <mc:Fallback>
            <p:pic>
              <p:nvPicPr>
                <p:cNvPr id="46" name="Ink 45">
                  <a:extLst>
                    <a:ext uri="{FF2B5EF4-FFF2-40B4-BE49-F238E27FC236}">
                      <a16:creationId xmlns:a16="http://schemas.microsoft.com/office/drawing/2014/main" id="{763F927C-BC7E-D5B8-BFD2-ED9E4B7C83AD}"/>
                    </a:ext>
                  </a:extLst>
                </p:cNvPr>
                <p:cNvPicPr/>
                <p:nvPr/>
              </p:nvPicPr>
              <p:blipFill>
                <a:blip r:embed="rId63"/>
                <a:stretch>
                  <a:fillRect/>
                </a:stretch>
              </p:blipFill>
              <p:spPr>
                <a:xfrm>
                  <a:off x="6965160" y="2673220"/>
                  <a:ext cx="498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DBCFFEC4-DC09-5D4D-9ACE-1A15BAC61945}"/>
                    </a:ext>
                  </a:extLst>
                </p14:cNvPr>
                <p14:cNvContentPartPr/>
                <p14:nvPr/>
              </p14:nvContentPartPr>
              <p14:xfrm>
                <a:off x="6437400" y="2656660"/>
                <a:ext cx="301320" cy="44640"/>
              </p14:xfrm>
            </p:contentPart>
          </mc:Choice>
          <mc:Fallback>
            <p:pic>
              <p:nvPicPr>
                <p:cNvPr id="47" name="Ink 46">
                  <a:extLst>
                    <a:ext uri="{FF2B5EF4-FFF2-40B4-BE49-F238E27FC236}">
                      <a16:creationId xmlns:a16="http://schemas.microsoft.com/office/drawing/2014/main" id="{DBCFFEC4-DC09-5D4D-9ACE-1A15BAC61945}"/>
                    </a:ext>
                  </a:extLst>
                </p:cNvPr>
                <p:cNvPicPr/>
                <p:nvPr/>
              </p:nvPicPr>
              <p:blipFill>
                <a:blip r:embed="rId65"/>
                <a:stretch>
                  <a:fillRect/>
                </a:stretch>
              </p:blipFill>
              <p:spPr>
                <a:xfrm>
                  <a:off x="6419400" y="2638660"/>
                  <a:ext cx="336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9E58A806-BE4B-43C5-7111-C036D95F0139}"/>
                    </a:ext>
                  </a:extLst>
                </p14:cNvPr>
                <p14:cNvContentPartPr/>
                <p14:nvPr/>
              </p14:nvContentPartPr>
              <p14:xfrm>
                <a:off x="5622000" y="2707420"/>
                <a:ext cx="752760" cy="22320"/>
              </p14:xfrm>
            </p:contentPart>
          </mc:Choice>
          <mc:Fallback>
            <p:pic>
              <p:nvPicPr>
                <p:cNvPr id="48" name="Ink 47">
                  <a:extLst>
                    <a:ext uri="{FF2B5EF4-FFF2-40B4-BE49-F238E27FC236}">
                      <a16:creationId xmlns:a16="http://schemas.microsoft.com/office/drawing/2014/main" id="{9E58A806-BE4B-43C5-7111-C036D95F0139}"/>
                    </a:ext>
                  </a:extLst>
                </p:cNvPr>
                <p:cNvPicPr/>
                <p:nvPr/>
              </p:nvPicPr>
              <p:blipFill>
                <a:blip r:embed="rId67"/>
                <a:stretch>
                  <a:fillRect/>
                </a:stretch>
              </p:blipFill>
              <p:spPr>
                <a:xfrm>
                  <a:off x="5604360" y="2689780"/>
                  <a:ext cx="788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CAE226AB-8666-6534-BAAE-31516282FA36}"/>
                    </a:ext>
                  </a:extLst>
                </p14:cNvPr>
                <p14:cNvContentPartPr/>
                <p14:nvPr/>
              </p14:nvContentPartPr>
              <p14:xfrm>
                <a:off x="4423560" y="2682220"/>
                <a:ext cx="744120" cy="59760"/>
              </p14:xfrm>
            </p:contentPart>
          </mc:Choice>
          <mc:Fallback>
            <p:pic>
              <p:nvPicPr>
                <p:cNvPr id="50" name="Ink 49">
                  <a:extLst>
                    <a:ext uri="{FF2B5EF4-FFF2-40B4-BE49-F238E27FC236}">
                      <a16:creationId xmlns:a16="http://schemas.microsoft.com/office/drawing/2014/main" id="{CAE226AB-8666-6534-BAAE-31516282FA36}"/>
                    </a:ext>
                  </a:extLst>
                </p:cNvPr>
                <p:cNvPicPr/>
                <p:nvPr/>
              </p:nvPicPr>
              <p:blipFill>
                <a:blip r:embed="rId69"/>
                <a:stretch>
                  <a:fillRect/>
                </a:stretch>
              </p:blipFill>
              <p:spPr>
                <a:xfrm>
                  <a:off x="4405560" y="2664220"/>
                  <a:ext cx="779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Ink 50">
                  <a:extLst>
                    <a:ext uri="{FF2B5EF4-FFF2-40B4-BE49-F238E27FC236}">
                      <a16:creationId xmlns:a16="http://schemas.microsoft.com/office/drawing/2014/main" id="{CB845F3D-EBDB-F09F-947B-1E12E425E2AE}"/>
                    </a:ext>
                  </a:extLst>
                </p14:cNvPr>
                <p14:cNvContentPartPr/>
                <p14:nvPr/>
              </p14:nvContentPartPr>
              <p14:xfrm>
                <a:off x="3689160" y="2723620"/>
                <a:ext cx="562680" cy="48600"/>
              </p14:xfrm>
            </p:contentPart>
          </mc:Choice>
          <mc:Fallback>
            <p:pic>
              <p:nvPicPr>
                <p:cNvPr id="51" name="Ink 50">
                  <a:extLst>
                    <a:ext uri="{FF2B5EF4-FFF2-40B4-BE49-F238E27FC236}">
                      <a16:creationId xmlns:a16="http://schemas.microsoft.com/office/drawing/2014/main" id="{CB845F3D-EBDB-F09F-947B-1E12E425E2AE}"/>
                    </a:ext>
                  </a:extLst>
                </p:cNvPr>
                <p:cNvPicPr/>
                <p:nvPr/>
              </p:nvPicPr>
              <p:blipFill>
                <a:blip r:embed="rId71"/>
                <a:stretch>
                  <a:fillRect/>
                </a:stretch>
              </p:blipFill>
              <p:spPr>
                <a:xfrm>
                  <a:off x="3671160" y="2705620"/>
                  <a:ext cx="598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1E8B5B37-99E4-B2CD-636E-126A2F626984}"/>
                    </a:ext>
                  </a:extLst>
                </p14:cNvPr>
                <p14:cNvContentPartPr/>
                <p14:nvPr/>
              </p14:nvContentPartPr>
              <p14:xfrm>
                <a:off x="2378400" y="2668180"/>
                <a:ext cx="1019160" cy="87840"/>
              </p14:xfrm>
            </p:contentPart>
          </mc:Choice>
          <mc:Fallback>
            <p:pic>
              <p:nvPicPr>
                <p:cNvPr id="52" name="Ink 51">
                  <a:extLst>
                    <a:ext uri="{FF2B5EF4-FFF2-40B4-BE49-F238E27FC236}">
                      <a16:creationId xmlns:a16="http://schemas.microsoft.com/office/drawing/2014/main" id="{1E8B5B37-99E4-B2CD-636E-126A2F626984}"/>
                    </a:ext>
                  </a:extLst>
                </p:cNvPr>
                <p:cNvPicPr/>
                <p:nvPr/>
              </p:nvPicPr>
              <p:blipFill>
                <a:blip r:embed="rId73"/>
                <a:stretch>
                  <a:fillRect/>
                </a:stretch>
              </p:blipFill>
              <p:spPr>
                <a:xfrm>
                  <a:off x="2360400" y="2650180"/>
                  <a:ext cx="1054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81ACF8F2-CCEC-AA06-394E-E1F28F950DD1}"/>
                    </a:ext>
                  </a:extLst>
                </p14:cNvPr>
                <p14:cNvContentPartPr/>
                <p14:nvPr/>
              </p14:nvContentPartPr>
              <p14:xfrm>
                <a:off x="773880" y="2700580"/>
                <a:ext cx="927000" cy="52920"/>
              </p14:xfrm>
            </p:contentPart>
          </mc:Choice>
          <mc:Fallback>
            <p:pic>
              <p:nvPicPr>
                <p:cNvPr id="54" name="Ink 53">
                  <a:extLst>
                    <a:ext uri="{FF2B5EF4-FFF2-40B4-BE49-F238E27FC236}">
                      <a16:creationId xmlns:a16="http://schemas.microsoft.com/office/drawing/2014/main" id="{81ACF8F2-CCEC-AA06-394E-E1F28F950DD1}"/>
                    </a:ext>
                  </a:extLst>
                </p:cNvPr>
                <p:cNvPicPr/>
                <p:nvPr/>
              </p:nvPicPr>
              <p:blipFill>
                <a:blip r:embed="rId75"/>
                <a:stretch>
                  <a:fillRect/>
                </a:stretch>
              </p:blipFill>
              <p:spPr>
                <a:xfrm>
                  <a:off x="755880" y="2682940"/>
                  <a:ext cx="962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8D12016F-1508-383B-B701-6A4D98161C6A}"/>
                    </a:ext>
                  </a:extLst>
                </p14:cNvPr>
                <p14:cNvContentPartPr/>
                <p14:nvPr/>
              </p14:nvContentPartPr>
              <p14:xfrm>
                <a:off x="6754560" y="3179740"/>
                <a:ext cx="2471040" cy="161280"/>
              </p14:xfrm>
            </p:contentPart>
          </mc:Choice>
          <mc:Fallback>
            <p:pic>
              <p:nvPicPr>
                <p:cNvPr id="55" name="Ink 54">
                  <a:extLst>
                    <a:ext uri="{FF2B5EF4-FFF2-40B4-BE49-F238E27FC236}">
                      <a16:creationId xmlns:a16="http://schemas.microsoft.com/office/drawing/2014/main" id="{8D12016F-1508-383B-B701-6A4D98161C6A}"/>
                    </a:ext>
                  </a:extLst>
                </p:cNvPr>
                <p:cNvPicPr/>
                <p:nvPr/>
              </p:nvPicPr>
              <p:blipFill>
                <a:blip r:embed="rId77"/>
                <a:stretch>
                  <a:fillRect/>
                </a:stretch>
              </p:blipFill>
              <p:spPr>
                <a:xfrm>
                  <a:off x="6736560" y="3161740"/>
                  <a:ext cx="2506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Ink 55">
                  <a:extLst>
                    <a:ext uri="{FF2B5EF4-FFF2-40B4-BE49-F238E27FC236}">
                      <a16:creationId xmlns:a16="http://schemas.microsoft.com/office/drawing/2014/main" id="{8A958DC3-47BF-4364-BBE3-D1ADB69C06FF}"/>
                    </a:ext>
                  </a:extLst>
                </p14:cNvPr>
                <p14:cNvContentPartPr/>
                <p14:nvPr/>
              </p14:nvContentPartPr>
              <p14:xfrm>
                <a:off x="6270360" y="3213580"/>
                <a:ext cx="573840" cy="58320"/>
              </p14:xfrm>
            </p:contentPart>
          </mc:Choice>
          <mc:Fallback>
            <p:pic>
              <p:nvPicPr>
                <p:cNvPr id="56" name="Ink 55">
                  <a:extLst>
                    <a:ext uri="{FF2B5EF4-FFF2-40B4-BE49-F238E27FC236}">
                      <a16:creationId xmlns:a16="http://schemas.microsoft.com/office/drawing/2014/main" id="{8A958DC3-47BF-4364-BBE3-D1ADB69C06FF}"/>
                    </a:ext>
                  </a:extLst>
                </p:cNvPr>
                <p:cNvPicPr/>
                <p:nvPr/>
              </p:nvPicPr>
              <p:blipFill>
                <a:blip r:embed="rId79"/>
                <a:stretch>
                  <a:fillRect/>
                </a:stretch>
              </p:blipFill>
              <p:spPr>
                <a:xfrm>
                  <a:off x="6252720" y="3195940"/>
                  <a:ext cx="609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7" name="Ink 56">
                  <a:extLst>
                    <a:ext uri="{FF2B5EF4-FFF2-40B4-BE49-F238E27FC236}">
                      <a16:creationId xmlns:a16="http://schemas.microsoft.com/office/drawing/2014/main" id="{52A263F2-2A77-CBE7-F3D1-7705F38F2874}"/>
                    </a:ext>
                  </a:extLst>
                </p14:cNvPr>
                <p14:cNvContentPartPr/>
                <p14:nvPr/>
              </p14:nvContentPartPr>
              <p14:xfrm>
                <a:off x="5369640" y="3195940"/>
                <a:ext cx="802800" cy="21240"/>
              </p14:xfrm>
            </p:contentPart>
          </mc:Choice>
          <mc:Fallback>
            <p:pic>
              <p:nvPicPr>
                <p:cNvPr id="57" name="Ink 56">
                  <a:extLst>
                    <a:ext uri="{FF2B5EF4-FFF2-40B4-BE49-F238E27FC236}">
                      <a16:creationId xmlns:a16="http://schemas.microsoft.com/office/drawing/2014/main" id="{52A263F2-2A77-CBE7-F3D1-7705F38F2874}"/>
                    </a:ext>
                  </a:extLst>
                </p:cNvPr>
                <p:cNvPicPr/>
                <p:nvPr/>
              </p:nvPicPr>
              <p:blipFill>
                <a:blip r:embed="rId81"/>
                <a:stretch>
                  <a:fillRect/>
                </a:stretch>
              </p:blipFill>
              <p:spPr>
                <a:xfrm>
                  <a:off x="5352000" y="3178300"/>
                  <a:ext cx="838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9007F045-0806-1893-F438-14FC0892DBF7}"/>
                    </a:ext>
                  </a:extLst>
                </p14:cNvPr>
                <p14:cNvContentPartPr/>
                <p14:nvPr/>
              </p14:nvContentPartPr>
              <p14:xfrm>
                <a:off x="6817560" y="2745940"/>
                <a:ext cx="681840" cy="514800"/>
              </p14:xfrm>
            </p:contentPart>
          </mc:Choice>
          <mc:Fallback>
            <p:pic>
              <p:nvPicPr>
                <p:cNvPr id="59" name="Ink 58">
                  <a:extLst>
                    <a:ext uri="{FF2B5EF4-FFF2-40B4-BE49-F238E27FC236}">
                      <a16:creationId xmlns:a16="http://schemas.microsoft.com/office/drawing/2014/main" id="{9007F045-0806-1893-F438-14FC0892DBF7}"/>
                    </a:ext>
                  </a:extLst>
                </p:cNvPr>
                <p:cNvPicPr/>
                <p:nvPr/>
              </p:nvPicPr>
              <p:blipFill>
                <a:blip r:embed="rId83"/>
                <a:stretch>
                  <a:fillRect/>
                </a:stretch>
              </p:blipFill>
              <p:spPr>
                <a:xfrm>
                  <a:off x="6799920" y="2728300"/>
                  <a:ext cx="71748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Ink 59">
                  <a:extLst>
                    <a:ext uri="{FF2B5EF4-FFF2-40B4-BE49-F238E27FC236}">
                      <a16:creationId xmlns:a16="http://schemas.microsoft.com/office/drawing/2014/main" id="{0A353A9D-60FB-97D7-D4F6-E0A7D1D93196}"/>
                    </a:ext>
                  </a:extLst>
                </p14:cNvPr>
                <p14:cNvContentPartPr/>
                <p14:nvPr/>
              </p14:nvContentPartPr>
              <p14:xfrm>
                <a:off x="5346960" y="2687980"/>
                <a:ext cx="1437840" cy="501480"/>
              </p14:xfrm>
            </p:contentPart>
          </mc:Choice>
          <mc:Fallback>
            <p:pic>
              <p:nvPicPr>
                <p:cNvPr id="60" name="Ink 59">
                  <a:extLst>
                    <a:ext uri="{FF2B5EF4-FFF2-40B4-BE49-F238E27FC236}">
                      <a16:creationId xmlns:a16="http://schemas.microsoft.com/office/drawing/2014/main" id="{0A353A9D-60FB-97D7-D4F6-E0A7D1D93196}"/>
                    </a:ext>
                  </a:extLst>
                </p:cNvPr>
                <p:cNvPicPr/>
                <p:nvPr/>
              </p:nvPicPr>
              <p:blipFill>
                <a:blip r:embed="rId85"/>
                <a:stretch>
                  <a:fillRect/>
                </a:stretch>
              </p:blipFill>
              <p:spPr>
                <a:xfrm>
                  <a:off x="5329320" y="2669980"/>
                  <a:ext cx="1473480" cy="53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62" name="Ink 61">
                <a:extLst>
                  <a:ext uri="{FF2B5EF4-FFF2-40B4-BE49-F238E27FC236}">
                    <a16:creationId xmlns:a16="http://schemas.microsoft.com/office/drawing/2014/main" id="{71906962-32AE-9D19-393E-F01A8FDF9C71}"/>
                  </a:ext>
                </a:extLst>
              </p14:cNvPr>
              <p14:cNvContentPartPr/>
              <p14:nvPr/>
            </p14:nvContentPartPr>
            <p14:xfrm>
              <a:off x="3999480" y="3158140"/>
              <a:ext cx="1338480" cy="66960"/>
            </p14:xfrm>
          </p:contentPart>
        </mc:Choice>
        <mc:Fallback>
          <p:pic>
            <p:nvPicPr>
              <p:cNvPr id="62" name="Ink 61">
                <a:extLst>
                  <a:ext uri="{FF2B5EF4-FFF2-40B4-BE49-F238E27FC236}">
                    <a16:creationId xmlns:a16="http://schemas.microsoft.com/office/drawing/2014/main" id="{71906962-32AE-9D19-393E-F01A8FDF9C71}"/>
                  </a:ext>
                </a:extLst>
              </p:cNvPr>
              <p:cNvPicPr/>
              <p:nvPr/>
            </p:nvPicPr>
            <p:blipFill>
              <a:blip r:embed="rId87"/>
              <a:stretch>
                <a:fillRect/>
              </a:stretch>
            </p:blipFill>
            <p:spPr>
              <a:xfrm>
                <a:off x="3981840" y="3140500"/>
                <a:ext cx="1374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Ink 62">
                <a:extLst>
                  <a:ext uri="{FF2B5EF4-FFF2-40B4-BE49-F238E27FC236}">
                    <a16:creationId xmlns:a16="http://schemas.microsoft.com/office/drawing/2014/main" id="{F9B1B608-C812-318A-0A13-443AAB0874CB}"/>
                  </a:ext>
                </a:extLst>
              </p14:cNvPr>
              <p14:cNvContentPartPr/>
              <p14:nvPr/>
            </p14:nvContentPartPr>
            <p14:xfrm>
              <a:off x="3185520" y="3217900"/>
              <a:ext cx="600480" cy="96840"/>
            </p14:xfrm>
          </p:contentPart>
        </mc:Choice>
        <mc:Fallback>
          <p:pic>
            <p:nvPicPr>
              <p:cNvPr id="63" name="Ink 62">
                <a:extLst>
                  <a:ext uri="{FF2B5EF4-FFF2-40B4-BE49-F238E27FC236}">
                    <a16:creationId xmlns:a16="http://schemas.microsoft.com/office/drawing/2014/main" id="{F9B1B608-C812-318A-0A13-443AAB0874CB}"/>
                  </a:ext>
                </a:extLst>
              </p:cNvPr>
              <p:cNvPicPr/>
              <p:nvPr/>
            </p:nvPicPr>
            <p:blipFill>
              <a:blip r:embed="rId89"/>
              <a:stretch>
                <a:fillRect/>
              </a:stretch>
            </p:blipFill>
            <p:spPr>
              <a:xfrm>
                <a:off x="3167880" y="3200260"/>
                <a:ext cx="636120" cy="132480"/>
              </a:xfrm>
              <a:prstGeom prst="rect">
                <a:avLst/>
              </a:prstGeom>
            </p:spPr>
          </p:pic>
        </mc:Fallback>
      </mc:AlternateContent>
      <p:grpSp>
        <p:nvGrpSpPr>
          <p:cNvPr id="78" name="Group 77">
            <a:extLst>
              <a:ext uri="{FF2B5EF4-FFF2-40B4-BE49-F238E27FC236}">
                <a16:creationId xmlns:a16="http://schemas.microsoft.com/office/drawing/2014/main" id="{8086B96A-3847-1A41-4A8A-E23246E70C27}"/>
              </a:ext>
            </a:extLst>
          </p:cNvPr>
          <p:cNvGrpSpPr/>
          <p:nvPr/>
        </p:nvGrpSpPr>
        <p:grpSpPr>
          <a:xfrm>
            <a:off x="780000" y="3182980"/>
            <a:ext cx="3661200" cy="606600"/>
            <a:chOff x="780000" y="3182980"/>
            <a:chExt cx="3661200" cy="606600"/>
          </a:xfrm>
        </p:grpSpPr>
        <mc:AlternateContent xmlns:mc="http://schemas.openxmlformats.org/markup-compatibility/2006">
          <mc:Choice xmlns:p14="http://schemas.microsoft.com/office/powerpoint/2010/main" Requires="p14">
            <p:contentPart p14:bwMode="auto" r:id="rId90">
              <p14:nvContentPartPr>
                <p14:cNvPr id="64" name="Ink 63">
                  <a:extLst>
                    <a:ext uri="{FF2B5EF4-FFF2-40B4-BE49-F238E27FC236}">
                      <a16:creationId xmlns:a16="http://schemas.microsoft.com/office/drawing/2014/main" id="{8ED51FDA-713E-497A-EA44-9BEBFA9CB3D8}"/>
                    </a:ext>
                  </a:extLst>
                </p14:cNvPr>
                <p14:cNvContentPartPr/>
                <p14:nvPr/>
              </p14:nvContentPartPr>
              <p14:xfrm>
                <a:off x="2102640" y="3190900"/>
                <a:ext cx="982080" cy="58320"/>
              </p14:xfrm>
            </p:contentPart>
          </mc:Choice>
          <mc:Fallback>
            <p:pic>
              <p:nvPicPr>
                <p:cNvPr id="64" name="Ink 63">
                  <a:extLst>
                    <a:ext uri="{FF2B5EF4-FFF2-40B4-BE49-F238E27FC236}">
                      <a16:creationId xmlns:a16="http://schemas.microsoft.com/office/drawing/2014/main" id="{8ED51FDA-713E-497A-EA44-9BEBFA9CB3D8}"/>
                    </a:ext>
                  </a:extLst>
                </p:cNvPr>
                <p:cNvPicPr/>
                <p:nvPr/>
              </p:nvPicPr>
              <p:blipFill>
                <a:blip r:embed="rId91"/>
                <a:stretch>
                  <a:fillRect/>
                </a:stretch>
              </p:blipFill>
              <p:spPr>
                <a:xfrm>
                  <a:off x="2084640" y="3173260"/>
                  <a:ext cx="1017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5" name="Ink 64">
                  <a:extLst>
                    <a:ext uri="{FF2B5EF4-FFF2-40B4-BE49-F238E27FC236}">
                      <a16:creationId xmlns:a16="http://schemas.microsoft.com/office/drawing/2014/main" id="{60F5D3B5-8CD8-3FEB-3E2C-8198F7F79BA8}"/>
                    </a:ext>
                  </a:extLst>
                </p14:cNvPr>
                <p14:cNvContentPartPr/>
                <p14:nvPr/>
              </p14:nvContentPartPr>
              <p14:xfrm>
                <a:off x="1890240" y="3226180"/>
                <a:ext cx="11160" cy="1080"/>
              </p14:xfrm>
            </p:contentPart>
          </mc:Choice>
          <mc:Fallback>
            <p:pic>
              <p:nvPicPr>
                <p:cNvPr id="65" name="Ink 64">
                  <a:extLst>
                    <a:ext uri="{FF2B5EF4-FFF2-40B4-BE49-F238E27FC236}">
                      <a16:creationId xmlns:a16="http://schemas.microsoft.com/office/drawing/2014/main" id="{60F5D3B5-8CD8-3FEB-3E2C-8198F7F79BA8}"/>
                    </a:ext>
                  </a:extLst>
                </p:cNvPr>
                <p:cNvPicPr/>
                <p:nvPr/>
              </p:nvPicPr>
              <p:blipFill>
                <a:blip r:embed="rId93"/>
                <a:stretch>
                  <a:fillRect/>
                </a:stretch>
              </p:blipFill>
              <p:spPr>
                <a:xfrm>
                  <a:off x="1872240" y="3208540"/>
                  <a:ext cx="46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6" name="Ink 65">
                  <a:extLst>
                    <a:ext uri="{FF2B5EF4-FFF2-40B4-BE49-F238E27FC236}">
                      <a16:creationId xmlns:a16="http://schemas.microsoft.com/office/drawing/2014/main" id="{26DAAFDE-2FA8-1ED6-6247-93F081791B92}"/>
                    </a:ext>
                  </a:extLst>
                </p14:cNvPr>
                <p14:cNvContentPartPr/>
                <p14:nvPr/>
              </p14:nvContentPartPr>
              <p14:xfrm>
                <a:off x="780000" y="3182980"/>
                <a:ext cx="1163520" cy="41760"/>
              </p14:xfrm>
            </p:contentPart>
          </mc:Choice>
          <mc:Fallback>
            <p:pic>
              <p:nvPicPr>
                <p:cNvPr id="66" name="Ink 65">
                  <a:extLst>
                    <a:ext uri="{FF2B5EF4-FFF2-40B4-BE49-F238E27FC236}">
                      <a16:creationId xmlns:a16="http://schemas.microsoft.com/office/drawing/2014/main" id="{26DAAFDE-2FA8-1ED6-6247-93F081791B92}"/>
                    </a:ext>
                  </a:extLst>
                </p:cNvPr>
                <p:cNvPicPr/>
                <p:nvPr/>
              </p:nvPicPr>
              <p:blipFill>
                <a:blip r:embed="rId95"/>
                <a:stretch>
                  <a:fillRect/>
                </a:stretch>
              </p:blipFill>
              <p:spPr>
                <a:xfrm>
                  <a:off x="762000" y="3164980"/>
                  <a:ext cx="1199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5" name="Ink 74">
                  <a:extLst>
                    <a:ext uri="{FF2B5EF4-FFF2-40B4-BE49-F238E27FC236}">
                      <a16:creationId xmlns:a16="http://schemas.microsoft.com/office/drawing/2014/main" id="{C3977719-F4A5-8760-85D0-53C365B71F6E}"/>
                    </a:ext>
                  </a:extLst>
                </p14:cNvPr>
                <p14:cNvContentPartPr/>
                <p14:nvPr/>
              </p14:nvContentPartPr>
              <p14:xfrm>
                <a:off x="3600960" y="3690220"/>
                <a:ext cx="840240" cy="69840"/>
              </p14:xfrm>
            </p:contentPart>
          </mc:Choice>
          <mc:Fallback>
            <p:pic>
              <p:nvPicPr>
                <p:cNvPr id="75" name="Ink 74">
                  <a:extLst>
                    <a:ext uri="{FF2B5EF4-FFF2-40B4-BE49-F238E27FC236}">
                      <a16:creationId xmlns:a16="http://schemas.microsoft.com/office/drawing/2014/main" id="{C3977719-F4A5-8760-85D0-53C365B71F6E}"/>
                    </a:ext>
                  </a:extLst>
                </p:cNvPr>
                <p:cNvPicPr/>
                <p:nvPr/>
              </p:nvPicPr>
              <p:blipFill>
                <a:blip r:embed="rId97"/>
                <a:stretch>
                  <a:fillRect/>
                </a:stretch>
              </p:blipFill>
              <p:spPr>
                <a:xfrm>
                  <a:off x="3582960" y="3672580"/>
                  <a:ext cx="875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6" name="Ink 75">
                  <a:extLst>
                    <a:ext uri="{FF2B5EF4-FFF2-40B4-BE49-F238E27FC236}">
                      <a16:creationId xmlns:a16="http://schemas.microsoft.com/office/drawing/2014/main" id="{ACAF906A-3509-99AC-9C8D-C1F706596CCB}"/>
                    </a:ext>
                  </a:extLst>
                </p14:cNvPr>
                <p14:cNvContentPartPr/>
                <p14:nvPr/>
              </p14:nvContentPartPr>
              <p14:xfrm>
                <a:off x="3026760" y="3712180"/>
                <a:ext cx="509040" cy="37080"/>
              </p14:xfrm>
            </p:contentPart>
          </mc:Choice>
          <mc:Fallback>
            <p:pic>
              <p:nvPicPr>
                <p:cNvPr id="76" name="Ink 75">
                  <a:extLst>
                    <a:ext uri="{FF2B5EF4-FFF2-40B4-BE49-F238E27FC236}">
                      <a16:creationId xmlns:a16="http://schemas.microsoft.com/office/drawing/2014/main" id="{ACAF906A-3509-99AC-9C8D-C1F706596CCB}"/>
                    </a:ext>
                  </a:extLst>
                </p:cNvPr>
                <p:cNvPicPr/>
                <p:nvPr/>
              </p:nvPicPr>
              <p:blipFill>
                <a:blip r:embed="rId99"/>
                <a:stretch>
                  <a:fillRect/>
                </a:stretch>
              </p:blipFill>
              <p:spPr>
                <a:xfrm>
                  <a:off x="3008760" y="3694540"/>
                  <a:ext cx="544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7" name="Ink 76">
                  <a:extLst>
                    <a:ext uri="{FF2B5EF4-FFF2-40B4-BE49-F238E27FC236}">
                      <a16:creationId xmlns:a16="http://schemas.microsoft.com/office/drawing/2014/main" id="{A587647B-62C5-8698-B228-4F73F803E346}"/>
                    </a:ext>
                  </a:extLst>
                </p14:cNvPr>
                <p14:cNvContentPartPr/>
                <p14:nvPr/>
              </p14:nvContentPartPr>
              <p14:xfrm>
                <a:off x="1761720" y="3234100"/>
                <a:ext cx="1934280" cy="555480"/>
              </p14:xfrm>
            </p:contentPart>
          </mc:Choice>
          <mc:Fallback>
            <p:pic>
              <p:nvPicPr>
                <p:cNvPr id="77" name="Ink 76">
                  <a:extLst>
                    <a:ext uri="{FF2B5EF4-FFF2-40B4-BE49-F238E27FC236}">
                      <a16:creationId xmlns:a16="http://schemas.microsoft.com/office/drawing/2014/main" id="{A587647B-62C5-8698-B228-4F73F803E346}"/>
                    </a:ext>
                  </a:extLst>
                </p:cNvPr>
                <p:cNvPicPr/>
                <p:nvPr/>
              </p:nvPicPr>
              <p:blipFill>
                <a:blip r:embed="rId101"/>
                <a:stretch>
                  <a:fillRect/>
                </a:stretch>
              </p:blipFill>
              <p:spPr>
                <a:xfrm>
                  <a:off x="1743720" y="3216100"/>
                  <a:ext cx="1969920" cy="59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9" name="Ink 78">
                <a:extLst>
                  <a:ext uri="{FF2B5EF4-FFF2-40B4-BE49-F238E27FC236}">
                    <a16:creationId xmlns:a16="http://schemas.microsoft.com/office/drawing/2014/main" id="{C6BA6C73-536E-BAF3-5004-071DADCCE643}"/>
                  </a:ext>
                </a:extLst>
              </p14:cNvPr>
              <p14:cNvContentPartPr/>
              <p14:nvPr/>
            </p14:nvContentPartPr>
            <p14:xfrm>
              <a:off x="420720" y="3688780"/>
              <a:ext cx="1276920" cy="101880"/>
            </p14:xfrm>
          </p:contentPart>
        </mc:Choice>
        <mc:Fallback>
          <p:pic>
            <p:nvPicPr>
              <p:cNvPr id="79" name="Ink 78">
                <a:extLst>
                  <a:ext uri="{FF2B5EF4-FFF2-40B4-BE49-F238E27FC236}">
                    <a16:creationId xmlns:a16="http://schemas.microsoft.com/office/drawing/2014/main" id="{C6BA6C73-536E-BAF3-5004-071DADCCE643}"/>
                  </a:ext>
                </a:extLst>
              </p:cNvPr>
              <p:cNvPicPr/>
              <p:nvPr/>
            </p:nvPicPr>
            <p:blipFill>
              <a:blip r:embed="rId103"/>
              <a:stretch>
                <a:fillRect/>
              </a:stretch>
            </p:blipFill>
            <p:spPr>
              <a:xfrm>
                <a:off x="402720" y="3671140"/>
                <a:ext cx="1312560" cy="137520"/>
              </a:xfrm>
              <a:prstGeom prst="rect">
                <a:avLst/>
              </a:prstGeom>
            </p:spPr>
          </p:pic>
        </mc:Fallback>
      </mc:AlternateContent>
      <p:grpSp>
        <p:nvGrpSpPr>
          <p:cNvPr id="81" name="Group 80">
            <a:extLst>
              <a:ext uri="{FF2B5EF4-FFF2-40B4-BE49-F238E27FC236}">
                <a16:creationId xmlns:a16="http://schemas.microsoft.com/office/drawing/2014/main" id="{AD90CE04-8EBD-1B2B-CC32-83048BB258F3}"/>
              </a:ext>
            </a:extLst>
          </p:cNvPr>
          <p:cNvGrpSpPr/>
          <p:nvPr/>
        </p:nvGrpSpPr>
        <p:grpSpPr>
          <a:xfrm>
            <a:off x="5274960" y="3627580"/>
            <a:ext cx="4080960" cy="636840"/>
            <a:chOff x="5274960" y="3627580"/>
            <a:chExt cx="4080960" cy="636840"/>
          </a:xfrm>
        </p:grpSpPr>
        <mc:AlternateContent xmlns:mc="http://schemas.openxmlformats.org/markup-compatibility/2006">
          <mc:Choice xmlns:p14="http://schemas.microsoft.com/office/powerpoint/2010/main" Requires="p14">
            <p:contentPart p14:bwMode="auto" r:id="rId104">
              <p14:nvContentPartPr>
                <p14:cNvPr id="68" name="Ink 67">
                  <a:extLst>
                    <a:ext uri="{FF2B5EF4-FFF2-40B4-BE49-F238E27FC236}">
                      <a16:creationId xmlns:a16="http://schemas.microsoft.com/office/drawing/2014/main" id="{67B18222-13C2-3FEC-37A9-99EF1CFAD672}"/>
                    </a:ext>
                  </a:extLst>
                </p14:cNvPr>
                <p14:cNvContentPartPr/>
                <p14:nvPr/>
              </p14:nvContentPartPr>
              <p14:xfrm>
                <a:off x="8584800" y="3688420"/>
                <a:ext cx="626040" cy="29160"/>
              </p14:xfrm>
            </p:contentPart>
          </mc:Choice>
          <mc:Fallback>
            <p:pic>
              <p:nvPicPr>
                <p:cNvPr id="68" name="Ink 67">
                  <a:extLst>
                    <a:ext uri="{FF2B5EF4-FFF2-40B4-BE49-F238E27FC236}">
                      <a16:creationId xmlns:a16="http://schemas.microsoft.com/office/drawing/2014/main" id="{67B18222-13C2-3FEC-37A9-99EF1CFAD672}"/>
                    </a:ext>
                  </a:extLst>
                </p:cNvPr>
                <p:cNvPicPr/>
                <p:nvPr/>
              </p:nvPicPr>
              <p:blipFill>
                <a:blip r:embed="rId105"/>
                <a:stretch>
                  <a:fillRect/>
                </a:stretch>
              </p:blipFill>
              <p:spPr>
                <a:xfrm>
                  <a:off x="8566800" y="3670420"/>
                  <a:ext cx="661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Ink 68">
                  <a:extLst>
                    <a:ext uri="{FF2B5EF4-FFF2-40B4-BE49-F238E27FC236}">
                      <a16:creationId xmlns:a16="http://schemas.microsoft.com/office/drawing/2014/main" id="{77FCEDEF-6F6C-37F5-BC59-BD7B93AAB705}"/>
                    </a:ext>
                  </a:extLst>
                </p14:cNvPr>
                <p14:cNvContentPartPr/>
                <p14:nvPr/>
              </p14:nvContentPartPr>
              <p14:xfrm>
                <a:off x="8005200" y="3627580"/>
                <a:ext cx="523440" cy="73080"/>
              </p14:xfrm>
            </p:contentPart>
          </mc:Choice>
          <mc:Fallback>
            <p:pic>
              <p:nvPicPr>
                <p:cNvPr id="69" name="Ink 68">
                  <a:extLst>
                    <a:ext uri="{FF2B5EF4-FFF2-40B4-BE49-F238E27FC236}">
                      <a16:creationId xmlns:a16="http://schemas.microsoft.com/office/drawing/2014/main" id="{77FCEDEF-6F6C-37F5-BC59-BD7B93AAB705}"/>
                    </a:ext>
                  </a:extLst>
                </p:cNvPr>
                <p:cNvPicPr/>
                <p:nvPr/>
              </p:nvPicPr>
              <p:blipFill>
                <a:blip r:embed="rId107"/>
                <a:stretch>
                  <a:fillRect/>
                </a:stretch>
              </p:blipFill>
              <p:spPr>
                <a:xfrm>
                  <a:off x="7987200" y="3609940"/>
                  <a:ext cx="559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Ink 69">
                  <a:extLst>
                    <a:ext uri="{FF2B5EF4-FFF2-40B4-BE49-F238E27FC236}">
                      <a16:creationId xmlns:a16="http://schemas.microsoft.com/office/drawing/2014/main" id="{CCE2E2B0-BFD5-6647-3ABC-778942BA5C54}"/>
                    </a:ext>
                  </a:extLst>
                </p14:cNvPr>
                <p14:cNvContentPartPr/>
                <p14:nvPr/>
              </p14:nvContentPartPr>
              <p14:xfrm>
                <a:off x="7457640" y="3695620"/>
                <a:ext cx="393120" cy="28440"/>
              </p14:xfrm>
            </p:contentPart>
          </mc:Choice>
          <mc:Fallback>
            <p:pic>
              <p:nvPicPr>
                <p:cNvPr id="70" name="Ink 69">
                  <a:extLst>
                    <a:ext uri="{FF2B5EF4-FFF2-40B4-BE49-F238E27FC236}">
                      <a16:creationId xmlns:a16="http://schemas.microsoft.com/office/drawing/2014/main" id="{CCE2E2B0-BFD5-6647-3ABC-778942BA5C54}"/>
                    </a:ext>
                  </a:extLst>
                </p:cNvPr>
                <p:cNvPicPr/>
                <p:nvPr/>
              </p:nvPicPr>
              <p:blipFill>
                <a:blip r:embed="rId109"/>
                <a:stretch>
                  <a:fillRect/>
                </a:stretch>
              </p:blipFill>
              <p:spPr>
                <a:xfrm>
                  <a:off x="7439640" y="3677980"/>
                  <a:ext cx="428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Ink 70">
                  <a:extLst>
                    <a:ext uri="{FF2B5EF4-FFF2-40B4-BE49-F238E27FC236}">
                      <a16:creationId xmlns:a16="http://schemas.microsoft.com/office/drawing/2014/main" id="{0EC7D2B5-FD23-F2FE-15A0-DECCB775D8C5}"/>
                    </a:ext>
                  </a:extLst>
                </p14:cNvPr>
                <p14:cNvContentPartPr/>
                <p14:nvPr/>
              </p14:nvContentPartPr>
              <p14:xfrm>
                <a:off x="6788760" y="3716500"/>
                <a:ext cx="425520" cy="31680"/>
              </p14:xfrm>
            </p:contentPart>
          </mc:Choice>
          <mc:Fallback>
            <p:pic>
              <p:nvPicPr>
                <p:cNvPr id="71" name="Ink 70">
                  <a:extLst>
                    <a:ext uri="{FF2B5EF4-FFF2-40B4-BE49-F238E27FC236}">
                      <a16:creationId xmlns:a16="http://schemas.microsoft.com/office/drawing/2014/main" id="{0EC7D2B5-FD23-F2FE-15A0-DECCB775D8C5}"/>
                    </a:ext>
                  </a:extLst>
                </p:cNvPr>
                <p:cNvPicPr/>
                <p:nvPr/>
              </p:nvPicPr>
              <p:blipFill>
                <a:blip r:embed="rId111"/>
                <a:stretch>
                  <a:fillRect/>
                </a:stretch>
              </p:blipFill>
              <p:spPr>
                <a:xfrm>
                  <a:off x="6770760" y="3698500"/>
                  <a:ext cx="461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Ink 71">
                  <a:extLst>
                    <a:ext uri="{FF2B5EF4-FFF2-40B4-BE49-F238E27FC236}">
                      <a16:creationId xmlns:a16="http://schemas.microsoft.com/office/drawing/2014/main" id="{35F101E1-3D12-8323-E04D-AD7C9BBBC61E}"/>
                    </a:ext>
                  </a:extLst>
                </p14:cNvPr>
                <p14:cNvContentPartPr/>
                <p14:nvPr/>
              </p14:nvContentPartPr>
              <p14:xfrm>
                <a:off x="5945280" y="3675460"/>
                <a:ext cx="581400" cy="53280"/>
              </p14:xfrm>
            </p:contentPart>
          </mc:Choice>
          <mc:Fallback>
            <p:pic>
              <p:nvPicPr>
                <p:cNvPr id="72" name="Ink 71">
                  <a:extLst>
                    <a:ext uri="{FF2B5EF4-FFF2-40B4-BE49-F238E27FC236}">
                      <a16:creationId xmlns:a16="http://schemas.microsoft.com/office/drawing/2014/main" id="{35F101E1-3D12-8323-E04D-AD7C9BBBC61E}"/>
                    </a:ext>
                  </a:extLst>
                </p:cNvPr>
                <p:cNvPicPr/>
                <p:nvPr/>
              </p:nvPicPr>
              <p:blipFill>
                <a:blip r:embed="rId113"/>
                <a:stretch>
                  <a:fillRect/>
                </a:stretch>
              </p:blipFill>
              <p:spPr>
                <a:xfrm>
                  <a:off x="5927280" y="3657820"/>
                  <a:ext cx="617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Ink 72">
                  <a:extLst>
                    <a:ext uri="{FF2B5EF4-FFF2-40B4-BE49-F238E27FC236}">
                      <a16:creationId xmlns:a16="http://schemas.microsoft.com/office/drawing/2014/main" id="{F9F37CC6-FB2C-AED3-05E1-4F8DAEEEA14C}"/>
                    </a:ext>
                  </a:extLst>
                </p14:cNvPr>
                <p14:cNvContentPartPr/>
                <p14:nvPr/>
              </p14:nvContentPartPr>
              <p14:xfrm>
                <a:off x="5274960" y="3711100"/>
                <a:ext cx="630000" cy="43560"/>
              </p14:xfrm>
            </p:contentPart>
          </mc:Choice>
          <mc:Fallback>
            <p:pic>
              <p:nvPicPr>
                <p:cNvPr id="73" name="Ink 72">
                  <a:extLst>
                    <a:ext uri="{FF2B5EF4-FFF2-40B4-BE49-F238E27FC236}">
                      <a16:creationId xmlns:a16="http://schemas.microsoft.com/office/drawing/2014/main" id="{F9F37CC6-FB2C-AED3-05E1-4F8DAEEEA14C}"/>
                    </a:ext>
                  </a:extLst>
                </p:cNvPr>
                <p:cNvPicPr/>
                <p:nvPr/>
              </p:nvPicPr>
              <p:blipFill>
                <a:blip r:embed="rId115"/>
                <a:stretch>
                  <a:fillRect/>
                </a:stretch>
              </p:blipFill>
              <p:spPr>
                <a:xfrm>
                  <a:off x="5256960" y="3693460"/>
                  <a:ext cx="665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0" name="Ink 79">
                  <a:extLst>
                    <a:ext uri="{FF2B5EF4-FFF2-40B4-BE49-F238E27FC236}">
                      <a16:creationId xmlns:a16="http://schemas.microsoft.com/office/drawing/2014/main" id="{58330D26-70D2-5463-9EA1-367866B43ED5}"/>
                    </a:ext>
                  </a:extLst>
                </p14:cNvPr>
                <p14:cNvContentPartPr/>
                <p14:nvPr/>
              </p14:nvContentPartPr>
              <p14:xfrm>
                <a:off x="5625240" y="3666460"/>
                <a:ext cx="3730680" cy="597960"/>
              </p14:xfrm>
            </p:contentPart>
          </mc:Choice>
          <mc:Fallback>
            <p:pic>
              <p:nvPicPr>
                <p:cNvPr id="80" name="Ink 79">
                  <a:extLst>
                    <a:ext uri="{FF2B5EF4-FFF2-40B4-BE49-F238E27FC236}">
                      <a16:creationId xmlns:a16="http://schemas.microsoft.com/office/drawing/2014/main" id="{58330D26-70D2-5463-9EA1-367866B43ED5}"/>
                    </a:ext>
                  </a:extLst>
                </p:cNvPr>
                <p:cNvPicPr/>
                <p:nvPr/>
              </p:nvPicPr>
              <p:blipFill>
                <a:blip r:embed="rId117"/>
                <a:stretch>
                  <a:fillRect/>
                </a:stretch>
              </p:blipFill>
              <p:spPr>
                <a:xfrm>
                  <a:off x="5607240" y="3648460"/>
                  <a:ext cx="3766320" cy="6336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18">
            <p14:nvContentPartPr>
              <p14:cNvPr id="85" name="Ink 84">
                <a:extLst>
                  <a:ext uri="{FF2B5EF4-FFF2-40B4-BE49-F238E27FC236}">
                    <a16:creationId xmlns:a16="http://schemas.microsoft.com/office/drawing/2014/main" id="{22A21BC5-CDEC-5BF7-6B2D-6FDA87A3BDB6}"/>
                  </a:ext>
                </a:extLst>
              </p14:cNvPr>
              <p14:cNvContentPartPr/>
              <p14:nvPr/>
            </p14:nvContentPartPr>
            <p14:xfrm>
              <a:off x="5610120" y="3621820"/>
              <a:ext cx="3810600" cy="685800"/>
            </p14:xfrm>
          </p:contentPart>
        </mc:Choice>
        <mc:Fallback>
          <p:pic>
            <p:nvPicPr>
              <p:cNvPr id="85" name="Ink 84">
                <a:extLst>
                  <a:ext uri="{FF2B5EF4-FFF2-40B4-BE49-F238E27FC236}">
                    <a16:creationId xmlns:a16="http://schemas.microsoft.com/office/drawing/2014/main" id="{22A21BC5-CDEC-5BF7-6B2D-6FDA87A3BDB6}"/>
                  </a:ext>
                </a:extLst>
              </p:cNvPr>
              <p:cNvPicPr/>
              <p:nvPr/>
            </p:nvPicPr>
            <p:blipFill>
              <a:blip r:embed="rId119"/>
              <a:stretch>
                <a:fillRect/>
              </a:stretch>
            </p:blipFill>
            <p:spPr>
              <a:xfrm>
                <a:off x="5578800" y="3590500"/>
                <a:ext cx="3873240" cy="748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0">
            <p14:nvContentPartPr>
              <p14:cNvPr id="86" name="Ink 85">
                <a:extLst>
                  <a:ext uri="{FF2B5EF4-FFF2-40B4-BE49-F238E27FC236}">
                    <a16:creationId xmlns:a16="http://schemas.microsoft.com/office/drawing/2014/main" id="{64741CDB-AAEC-5BC7-8B83-8FB7FA5ECC40}"/>
                  </a:ext>
                </a:extLst>
              </p14:cNvPr>
              <p14:cNvContentPartPr/>
              <p14:nvPr/>
            </p14:nvContentPartPr>
            <p14:xfrm>
              <a:off x="2738760" y="3199180"/>
              <a:ext cx="4680" cy="12960"/>
            </p14:xfrm>
          </p:contentPart>
        </mc:Choice>
        <mc:Fallback>
          <p:pic>
            <p:nvPicPr>
              <p:cNvPr id="86" name="Ink 85">
                <a:extLst>
                  <a:ext uri="{FF2B5EF4-FFF2-40B4-BE49-F238E27FC236}">
                    <a16:creationId xmlns:a16="http://schemas.microsoft.com/office/drawing/2014/main" id="{64741CDB-AAEC-5BC7-8B83-8FB7FA5ECC40}"/>
                  </a:ext>
                </a:extLst>
              </p:cNvPr>
              <p:cNvPicPr/>
              <p:nvPr/>
            </p:nvPicPr>
            <p:blipFill>
              <a:blip r:embed="rId121"/>
              <a:stretch>
                <a:fillRect/>
              </a:stretch>
            </p:blipFill>
            <p:spPr>
              <a:xfrm>
                <a:off x="2707440" y="3167860"/>
                <a:ext cx="67320" cy="75600"/>
              </a:xfrm>
              <a:prstGeom prst="rect">
                <a:avLst/>
              </a:prstGeom>
            </p:spPr>
          </p:pic>
        </mc:Fallback>
      </mc:AlternateContent>
      <p:grpSp>
        <p:nvGrpSpPr>
          <p:cNvPr id="88" name="Group 87">
            <a:extLst>
              <a:ext uri="{FF2B5EF4-FFF2-40B4-BE49-F238E27FC236}">
                <a16:creationId xmlns:a16="http://schemas.microsoft.com/office/drawing/2014/main" id="{33BBD679-51A8-C2F1-299B-43AE6FE79DF3}"/>
              </a:ext>
            </a:extLst>
          </p:cNvPr>
          <p:cNvGrpSpPr/>
          <p:nvPr/>
        </p:nvGrpSpPr>
        <p:grpSpPr>
          <a:xfrm>
            <a:off x="1091760" y="3154900"/>
            <a:ext cx="1802880" cy="653040"/>
            <a:chOff x="1091760" y="3154900"/>
            <a:chExt cx="1802880" cy="653040"/>
          </a:xfrm>
        </p:grpSpPr>
        <mc:AlternateContent xmlns:mc="http://schemas.openxmlformats.org/markup-compatibility/2006">
          <mc:Choice xmlns:p14="http://schemas.microsoft.com/office/powerpoint/2010/main" xmlns:aink="http://schemas.microsoft.com/office/drawing/2016/ink" Requires="p14 aink">
            <p:contentPart p14:bwMode="auto" r:id="rId122">
              <p14:nvContentPartPr>
                <p14:cNvPr id="82" name="Ink 81">
                  <a:extLst>
                    <a:ext uri="{FF2B5EF4-FFF2-40B4-BE49-F238E27FC236}">
                      <a16:creationId xmlns:a16="http://schemas.microsoft.com/office/drawing/2014/main" id="{26CB7EA0-0EA1-DA6B-2774-B47B05BE2EF6}"/>
                    </a:ext>
                  </a:extLst>
                </p14:cNvPr>
                <p14:cNvContentPartPr/>
                <p14:nvPr/>
              </p14:nvContentPartPr>
              <p14:xfrm>
                <a:off x="1665960" y="3305740"/>
                <a:ext cx="7560" cy="5760"/>
              </p14:xfrm>
            </p:contentPart>
          </mc:Choice>
          <mc:Fallback>
            <p:pic>
              <p:nvPicPr>
                <p:cNvPr id="82" name="Ink 81">
                  <a:extLst>
                    <a:ext uri="{FF2B5EF4-FFF2-40B4-BE49-F238E27FC236}">
                      <a16:creationId xmlns:a16="http://schemas.microsoft.com/office/drawing/2014/main" id="{26CB7EA0-0EA1-DA6B-2774-B47B05BE2EF6}"/>
                    </a:ext>
                  </a:extLst>
                </p:cNvPr>
                <p:cNvPicPr/>
                <p:nvPr/>
              </p:nvPicPr>
              <p:blipFill>
                <a:blip r:embed="rId123"/>
                <a:stretch>
                  <a:fillRect/>
                </a:stretch>
              </p:blipFill>
              <p:spPr>
                <a:xfrm>
                  <a:off x="1634640" y="3274420"/>
                  <a:ext cx="70200" cy="68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4">
              <p14:nvContentPartPr>
                <p14:cNvPr id="83" name="Ink 82">
                  <a:extLst>
                    <a:ext uri="{FF2B5EF4-FFF2-40B4-BE49-F238E27FC236}">
                      <a16:creationId xmlns:a16="http://schemas.microsoft.com/office/drawing/2014/main" id="{EF89AD7C-B3A8-5E18-967C-E6C983179DC3}"/>
                    </a:ext>
                  </a:extLst>
                </p14:cNvPr>
                <p14:cNvContentPartPr/>
                <p14:nvPr/>
              </p14:nvContentPartPr>
              <p14:xfrm>
                <a:off x="1091760" y="3154900"/>
                <a:ext cx="697320" cy="653040"/>
              </p14:xfrm>
            </p:contentPart>
          </mc:Choice>
          <mc:Fallback>
            <p:pic>
              <p:nvPicPr>
                <p:cNvPr id="83" name="Ink 82">
                  <a:extLst>
                    <a:ext uri="{FF2B5EF4-FFF2-40B4-BE49-F238E27FC236}">
                      <a16:creationId xmlns:a16="http://schemas.microsoft.com/office/drawing/2014/main" id="{EF89AD7C-B3A8-5E18-967C-E6C983179DC3}"/>
                    </a:ext>
                  </a:extLst>
                </p:cNvPr>
                <p:cNvPicPr/>
                <p:nvPr/>
              </p:nvPicPr>
              <p:blipFill>
                <a:blip r:embed="rId125"/>
                <a:stretch>
                  <a:fillRect/>
                </a:stretch>
              </p:blipFill>
              <p:spPr>
                <a:xfrm>
                  <a:off x="1060440" y="3123580"/>
                  <a:ext cx="759960" cy="715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6">
              <p14:nvContentPartPr>
                <p14:cNvPr id="87" name="Ink 86">
                  <a:extLst>
                    <a:ext uri="{FF2B5EF4-FFF2-40B4-BE49-F238E27FC236}">
                      <a16:creationId xmlns:a16="http://schemas.microsoft.com/office/drawing/2014/main" id="{98E75B2B-CC19-9CCD-3866-1F243EEB9A4D}"/>
                    </a:ext>
                  </a:extLst>
                </p14:cNvPr>
                <p14:cNvContentPartPr/>
                <p14:nvPr/>
              </p14:nvContentPartPr>
              <p14:xfrm>
                <a:off x="1692600" y="3195580"/>
                <a:ext cx="1202040" cy="565920"/>
              </p14:xfrm>
            </p:contentPart>
          </mc:Choice>
          <mc:Fallback>
            <p:pic>
              <p:nvPicPr>
                <p:cNvPr id="87" name="Ink 86">
                  <a:extLst>
                    <a:ext uri="{FF2B5EF4-FFF2-40B4-BE49-F238E27FC236}">
                      <a16:creationId xmlns:a16="http://schemas.microsoft.com/office/drawing/2014/main" id="{98E75B2B-CC19-9CCD-3866-1F243EEB9A4D}"/>
                    </a:ext>
                  </a:extLst>
                </p:cNvPr>
                <p:cNvPicPr/>
                <p:nvPr/>
              </p:nvPicPr>
              <p:blipFill>
                <a:blip r:embed="rId127"/>
                <a:stretch>
                  <a:fillRect/>
                </a:stretch>
              </p:blipFill>
              <p:spPr>
                <a:xfrm>
                  <a:off x="1661280" y="3164260"/>
                  <a:ext cx="1264680" cy="6285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28">
            <p14:nvContentPartPr>
              <p14:cNvPr id="93" name="Ink 92">
                <a:extLst>
                  <a:ext uri="{FF2B5EF4-FFF2-40B4-BE49-F238E27FC236}">
                    <a16:creationId xmlns:a16="http://schemas.microsoft.com/office/drawing/2014/main" id="{DB6CE571-A6F9-336B-2799-DEE0C38F0B0F}"/>
                  </a:ext>
                </a:extLst>
              </p14:cNvPr>
              <p14:cNvContentPartPr/>
              <p14:nvPr/>
            </p14:nvContentPartPr>
            <p14:xfrm>
              <a:off x="3714360" y="1643980"/>
              <a:ext cx="3349440" cy="668520"/>
            </p14:xfrm>
          </p:contentPart>
        </mc:Choice>
        <mc:Fallback>
          <p:pic>
            <p:nvPicPr>
              <p:cNvPr id="93" name="Ink 92">
                <a:extLst>
                  <a:ext uri="{FF2B5EF4-FFF2-40B4-BE49-F238E27FC236}">
                    <a16:creationId xmlns:a16="http://schemas.microsoft.com/office/drawing/2014/main" id="{DB6CE571-A6F9-336B-2799-DEE0C38F0B0F}"/>
                  </a:ext>
                </a:extLst>
              </p:cNvPr>
              <p:cNvPicPr/>
              <p:nvPr/>
            </p:nvPicPr>
            <p:blipFill>
              <a:blip r:embed="rId129"/>
              <a:stretch>
                <a:fillRect/>
              </a:stretch>
            </p:blipFill>
            <p:spPr>
              <a:xfrm>
                <a:off x="3683040" y="1612660"/>
                <a:ext cx="341208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5" name="Ink 94">
                <a:extLst>
                  <a:ext uri="{FF2B5EF4-FFF2-40B4-BE49-F238E27FC236}">
                    <a16:creationId xmlns:a16="http://schemas.microsoft.com/office/drawing/2014/main" id="{7D95A1B8-8889-2717-053F-F40FA2791429}"/>
                  </a:ext>
                </a:extLst>
              </p14:cNvPr>
              <p14:cNvContentPartPr/>
              <p14:nvPr/>
            </p14:nvContentPartPr>
            <p14:xfrm>
              <a:off x="4520400" y="4183420"/>
              <a:ext cx="659520" cy="69120"/>
            </p14:xfrm>
          </p:contentPart>
        </mc:Choice>
        <mc:Fallback>
          <p:pic>
            <p:nvPicPr>
              <p:cNvPr id="95" name="Ink 94">
                <a:extLst>
                  <a:ext uri="{FF2B5EF4-FFF2-40B4-BE49-F238E27FC236}">
                    <a16:creationId xmlns:a16="http://schemas.microsoft.com/office/drawing/2014/main" id="{7D95A1B8-8889-2717-053F-F40FA2791429}"/>
                  </a:ext>
                </a:extLst>
              </p:cNvPr>
              <p:cNvPicPr/>
              <p:nvPr/>
            </p:nvPicPr>
            <p:blipFill>
              <a:blip r:embed="rId131"/>
              <a:stretch>
                <a:fillRect/>
              </a:stretch>
            </p:blipFill>
            <p:spPr>
              <a:xfrm>
                <a:off x="4502400" y="4165420"/>
                <a:ext cx="695160" cy="104760"/>
              </a:xfrm>
              <a:prstGeom prst="rect">
                <a:avLst/>
              </a:prstGeom>
            </p:spPr>
          </p:pic>
        </mc:Fallback>
      </mc:AlternateContent>
      <p:grpSp>
        <p:nvGrpSpPr>
          <p:cNvPr id="115" name="Group 114">
            <a:extLst>
              <a:ext uri="{FF2B5EF4-FFF2-40B4-BE49-F238E27FC236}">
                <a16:creationId xmlns:a16="http://schemas.microsoft.com/office/drawing/2014/main" id="{DB2C5CF5-CB58-C203-3A78-14FFF0C6D0E2}"/>
              </a:ext>
            </a:extLst>
          </p:cNvPr>
          <p:cNvGrpSpPr/>
          <p:nvPr/>
        </p:nvGrpSpPr>
        <p:grpSpPr>
          <a:xfrm>
            <a:off x="656880" y="4144180"/>
            <a:ext cx="8613000" cy="662040"/>
            <a:chOff x="656880" y="4144180"/>
            <a:chExt cx="8613000" cy="662040"/>
          </a:xfrm>
        </p:grpSpPr>
        <mc:AlternateContent xmlns:mc="http://schemas.openxmlformats.org/markup-compatibility/2006">
          <mc:Choice xmlns:p14="http://schemas.microsoft.com/office/powerpoint/2010/main" Requires="p14">
            <p:contentPart p14:bwMode="auto" r:id="rId132">
              <p14:nvContentPartPr>
                <p14:cNvPr id="96" name="Ink 95">
                  <a:extLst>
                    <a:ext uri="{FF2B5EF4-FFF2-40B4-BE49-F238E27FC236}">
                      <a16:creationId xmlns:a16="http://schemas.microsoft.com/office/drawing/2014/main" id="{7D945E8C-A8A8-FC23-8B4F-D6800345B9E8}"/>
                    </a:ext>
                  </a:extLst>
                </p14:cNvPr>
                <p14:cNvContentPartPr/>
                <p14:nvPr/>
              </p14:nvContentPartPr>
              <p14:xfrm>
                <a:off x="2029200" y="4190620"/>
                <a:ext cx="2564280" cy="74520"/>
              </p14:xfrm>
            </p:contentPart>
          </mc:Choice>
          <mc:Fallback>
            <p:pic>
              <p:nvPicPr>
                <p:cNvPr id="96" name="Ink 95">
                  <a:extLst>
                    <a:ext uri="{FF2B5EF4-FFF2-40B4-BE49-F238E27FC236}">
                      <a16:creationId xmlns:a16="http://schemas.microsoft.com/office/drawing/2014/main" id="{7D945E8C-A8A8-FC23-8B4F-D6800345B9E8}"/>
                    </a:ext>
                  </a:extLst>
                </p:cNvPr>
                <p:cNvPicPr/>
                <p:nvPr/>
              </p:nvPicPr>
              <p:blipFill>
                <a:blip r:embed="rId133"/>
                <a:stretch>
                  <a:fillRect/>
                </a:stretch>
              </p:blipFill>
              <p:spPr>
                <a:xfrm>
                  <a:off x="2011200" y="4172620"/>
                  <a:ext cx="2599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7" name="Ink 96">
                  <a:extLst>
                    <a:ext uri="{FF2B5EF4-FFF2-40B4-BE49-F238E27FC236}">
                      <a16:creationId xmlns:a16="http://schemas.microsoft.com/office/drawing/2014/main" id="{000F5AE1-964E-73DB-1D55-F8C3589C8CBB}"/>
                    </a:ext>
                  </a:extLst>
                </p14:cNvPr>
                <p14:cNvContentPartPr/>
                <p14:nvPr/>
              </p14:nvContentPartPr>
              <p14:xfrm>
                <a:off x="1316760" y="4221580"/>
                <a:ext cx="725040" cy="70200"/>
              </p14:xfrm>
            </p:contentPart>
          </mc:Choice>
          <mc:Fallback>
            <p:pic>
              <p:nvPicPr>
                <p:cNvPr id="97" name="Ink 96">
                  <a:extLst>
                    <a:ext uri="{FF2B5EF4-FFF2-40B4-BE49-F238E27FC236}">
                      <a16:creationId xmlns:a16="http://schemas.microsoft.com/office/drawing/2014/main" id="{000F5AE1-964E-73DB-1D55-F8C3589C8CBB}"/>
                    </a:ext>
                  </a:extLst>
                </p:cNvPr>
                <p:cNvPicPr/>
                <p:nvPr/>
              </p:nvPicPr>
              <p:blipFill>
                <a:blip r:embed="rId135"/>
                <a:stretch>
                  <a:fillRect/>
                </a:stretch>
              </p:blipFill>
              <p:spPr>
                <a:xfrm>
                  <a:off x="1298760" y="4203580"/>
                  <a:ext cx="760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9" name="Ink 98">
                  <a:extLst>
                    <a:ext uri="{FF2B5EF4-FFF2-40B4-BE49-F238E27FC236}">
                      <a16:creationId xmlns:a16="http://schemas.microsoft.com/office/drawing/2014/main" id="{F29566D7-F1C2-0F58-3A0B-F29BD78BD319}"/>
                    </a:ext>
                  </a:extLst>
                </p14:cNvPr>
                <p14:cNvContentPartPr/>
                <p14:nvPr/>
              </p14:nvContentPartPr>
              <p14:xfrm>
                <a:off x="656880" y="4215100"/>
                <a:ext cx="655560" cy="51120"/>
              </p14:xfrm>
            </p:contentPart>
          </mc:Choice>
          <mc:Fallback>
            <p:pic>
              <p:nvPicPr>
                <p:cNvPr id="99" name="Ink 98">
                  <a:extLst>
                    <a:ext uri="{FF2B5EF4-FFF2-40B4-BE49-F238E27FC236}">
                      <a16:creationId xmlns:a16="http://schemas.microsoft.com/office/drawing/2014/main" id="{F29566D7-F1C2-0F58-3A0B-F29BD78BD319}"/>
                    </a:ext>
                  </a:extLst>
                </p:cNvPr>
                <p:cNvPicPr/>
                <p:nvPr/>
              </p:nvPicPr>
              <p:blipFill>
                <a:blip r:embed="rId137"/>
                <a:stretch>
                  <a:fillRect/>
                </a:stretch>
              </p:blipFill>
              <p:spPr>
                <a:xfrm>
                  <a:off x="639240" y="4197100"/>
                  <a:ext cx="691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1" name="Ink 100">
                  <a:extLst>
                    <a:ext uri="{FF2B5EF4-FFF2-40B4-BE49-F238E27FC236}">
                      <a16:creationId xmlns:a16="http://schemas.microsoft.com/office/drawing/2014/main" id="{FCA637D2-13EF-0B4D-434A-93D40D1B135D}"/>
                    </a:ext>
                  </a:extLst>
                </p14:cNvPr>
                <p14:cNvContentPartPr/>
                <p14:nvPr/>
              </p14:nvContentPartPr>
              <p14:xfrm>
                <a:off x="8188800" y="4676980"/>
                <a:ext cx="1081080" cy="34560"/>
              </p14:xfrm>
            </p:contentPart>
          </mc:Choice>
          <mc:Fallback>
            <p:pic>
              <p:nvPicPr>
                <p:cNvPr id="101" name="Ink 100">
                  <a:extLst>
                    <a:ext uri="{FF2B5EF4-FFF2-40B4-BE49-F238E27FC236}">
                      <a16:creationId xmlns:a16="http://schemas.microsoft.com/office/drawing/2014/main" id="{FCA637D2-13EF-0B4D-434A-93D40D1B135D}"/>
                    </a:ext>
                  </a:extLst>
                </p:cNvPr>
                <p:cNvPicPr/>
                <p:nvPr/>
              </p:nvPicPr>
              <p:blipFill>
                <a:blip r:embed="rId139"/>
                <a:stretch>
                  <a:fillRect/>
                </a:stretch>
              </p:blipFill>
              <p:spPr>
                <a:xfrm>
                  <a:off x="8170800" y="4659340"/>
                  <a:ext cx="1116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2" name="Ink 101">
                  <a:extLst>
                    <a:ext uri="{FF2B5EF4-FFF2-40B4-BE49-F238E27FC236}">
                      <a16:creationId xmlns:a16="http://schemas.microsoft.com/office/drawing/2014/main" id="{3D113AAD-6476-F700-68C7-AFB03EE12F61}"/>
                    </a:ext>
                  </a:extLst>
                </p14:cNvPr>
                <p14:cNvContentPartPr/>
                <p14:nvPr/>
              </p14:nvContentPartPr>
              <p14:xfrm>
                <a:off x="7521720" y="4667620"/>
                <a:ext cx="591120" cy="78120"/>
              </p14:xfrm>
            </p:contentPart>
          </mc:Choice>
          <mc:Fallback>
            <p:pic>
              <p:nvPicPr>
                <p:cNvPr id="102" name="Ink 101">
                  <a:extLst>
                    <a:ext uri="{FF2B5EF4-FFF2-40B4-BE49-F238E27FC236}">
                      <a16:creationId xmlns:a16="http://schemas.microsoft.com/office/drawing/2014/main" id="{3D113AAD-6476-F700-68C7-AFB03EE12F61}"/>
                    </a:ext>
                  </a:extLst>
                </p:cNvPr>
                <p:cNvPicPr/>
                <p:nvPr/>
              </p:nvPicPr>
              <p:blipFill>
                <a:blip r:embed="rId141"/>
                <a:stretch>
                  <a:fillRect/>
                </a:stretch>
              </p:blipFill>
              <p:spPr>
                <a:xfrm>
                  <a:off x="7504080" y="4649620"/>
                  <a:ext cx="626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3" name="Ink 102">
                  <a:extLst>
                    <a:ext uri="{FF2B5EF4-FFF2-40B4-BE49-F238E27FC236}">
                      <a16:creationId xmlns:a16="http://schemas.microsoft.com/office/drawing/2014/main" id="{23A94D02-82E6-A8B4-C5D7-ADF1F48A9AAF}"/>
                    </a:ext>
                  </a:extLst>
                </p14:cNvPr>
                <p14:cNvContentPartPr/>
                <p14:nvPr/>
              </p14:nvContentPartPr>
              <p14:xfrm>
                <a:off x="6320400" y="4709020"/>
                <a:ext cx="1036440" cy="52560"/>
              </p14:xfrm>
            </p:contentPart>
          </mc:Choice>
          <mc:Fallback>
            <p:pic>
              <p:nvPicPr>
                <p:cNvPr id="103" name="Ink 102">
                  <a:extLst>
                    <a:ext uri="{FF2B5EF4-FFF2-40B4-BE49-F238E27FC236}">
                      <a16:creationId xmlns:a16="http://schemas.microsoft.com/office/drawing/2014/main" id="{23A94D02-82E6-A8B4-C5D7-ADF1F48A9AAF}"/>
                    </a:ext>
                  </a:extLst>
                </p:cNvPr>
                <p:cNvPicPr/>
                <p:nvPr/>
              </p:nvPicPr>
              <p:blipFill>
                <a:blip r:embed="rId143"/>
                <a:stretch>
                  <a:fillRect/>
                </a:stretch>
              </p:blipFill>
              <p:spPr>
                <a:xfrm>
                  <a:off x="6302760" y="4691020"/>
                  <a:ext cx="1072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4" name="Ink 103">
                  <a:extLst>
                    <a:ext uri="{FF2B5EF4-FFF2-40B4-BE49-F238E27FC236}">
                      <a16:creationId xmlns:a16="http://schemas.microsoft.com/office/drawing/2014/main" id="{D57D47A2-4CD6-BC7E-1DFB-665F925C90C9}"/>
                    </a:ext>
                  </a:extLst>
                </p14:cNvPr>
                <p14:cNvContentPartPr/>
                <p14:nvPr/>
              </p14:nvContentPartPr>
              <p14:xfrm>
                <a:off x="5908560" y="4682740"/>
                <a:ext cx="426960" cy="47160"/>
              </p14:xfrm>
            </p:contentPart>
          </mc:Choice>
          <mc:Fallback>
            <p:pic>
              <p:nvPicPr>
                <p:cNvPr id="104" name="Ink 103">
                  <a:extLst>
                    <a:ext uri="{FF2B5EF4-FFF2-40B4-BE49-F238E27FC236}">
                      <a16:creationId xmlns:a16="http://schemas.microsoft.com/office/drawing/2014/main" id="{D57D47A2-4CD6-BC7E-1DFB-665F925C90C9}"/>
                    </a:ext>
                  </a:extLst>
                </p:cNvPr>
                <p:cNvPicPr/>
                <p:nvPr/>
              </p:nvPicPr>
              <p:blipFill>
                <a:blip r:embed="rId145"/>
                <a:stretch>
                  <a:fillRect/>
                </a:stretch>
              </p:blipFill>
              <p:spPr>
                <a:xfrm>
                  <a:off x="5890560" y="4664740"/>
                  <a:ext cx="462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5" name="Ink 104">
                  <a:extLst>
                    <a:ext uri="{FF2B5EF4-FFF2-40B4-BE49-F238E27FC236}">
                      <a16:creationId xmlns:a16="http://schemas.microsoft.com/office/drawing/2014/main" id="{1A629977-C636-FDE3-71E6-3BC2373B1EBE}"/>
                    </a:ext>
                  </a:extLst>
                </p14:cNvPr>
                <p14:cNvContentPartPr/>
                <p14:nvPr/>
              </p14:nvContentPartPr>
              <p14:xfrm>
                <a:off x="5160120" y="4744660"/>
                <a:ext cx="478080" cy="32760"/>
              </p14:xfrm>
            </p:contentPart>
          </mc:Choice>
          <mc:Fallback>
            <p:pic>
              <p:nvPicPr>
                <p:cNvPr id="105" name="Ink 104">
                  <a:extLst>
                    <a:ext uri="{FF2B5EF4-FFF2-40B4-BE49-F238E27FC236}">
                      <a16:creationId xmlns:a16="http://schemas.microsoft.com/office/drawing/2014/main" id="{1A629977-C636-FDE3-71E6-3BC2373B1EBE}"/>
                    </a:ext>
                  </a:extLst>
                </p:cNvPr>
                <p:cNvPicPr/>
                <p:nvPr/>
              </p:nvPicPr>
              <p:blipFill>
                <a:blip r:embed="rId147"/>
                <a:stretch>
                  <a:fillRect/>
                </a:stretch>
              </p:blipFill>
              <p:spPr>
                <a:xfrm>
                  <a:off x="5142120" y="4726660"/>
                  <a:ext cx="513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6" name="Ink 105">
                  <a:extLst>
                    <a:ext uri="{FF2B5EF4-FFF2-40B4-BE49-F238E27FC236}">
                      <a16:creationId xmlns:a16="http://schemas.microsoft.com/office/drawing/2014/main" id="{08B7C0F7-0D09-97F2-CDE0-17E0620DB20C}"/>
                    </a:ext>
                  </a:extLst>
                </p14:cNvPr>
                <p14:cNvContentPartPr/>
                <p14:nvPr/>
              </p14:nvContentPartPr>
              <p14:xfrm>
                <a:off x="4575840" y="4703620"/>
                <a:ext cx="443520" cy="39240"/>
              </p14:xfrm>
            </p:contentPart>
          </mc:Choice>
          <mc:Fallback>
            <p:pic>
              <p:nvPicPr>
                <p:cNvPr id="106" name="Ink 105">
                  <a:extLst>
                    <a:ext uri="{FF2B5EF4-FFF2-40B4-BE49-F238E27FC236}">
                      <a16:creationId xmlns:a16="http://schemas.microsoft.com/office/drawing/2014/main" id="{08B7C0F7-0D09-97F2-CDE0-17E0620DB20C}"/>
                    </a:ext>
                  </a:extLst>
                </p:cNvPr>
                <p:cNvPicPr/>
                <p:nvPr/>
              </p:nvPicPr>
              <p:blipFill>
                <a:blip r:embed="rId149"/>
                <a:stretch>
                  <a:fillRect/>
                </a:stretch>
              </p:blipFill>
              <p:spPr>
                <a:xfrm>
                  <a:off x="4557840" y="4685980"/>
                  <a:ext cx="479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7" name="Ink 106">
                  <a:extLst>
                    <a:ext uri="{FF2B5EF4-FFF2-40B4-BE49-F238E27FC236}">
                      <a16:creationId xmlns:a16="http://schemas.microsoft.com/office/drawing/2014/main" id="{16B2B13E-BBA0-EE5D-D845-5E322B115FCE}"/>
                    </a:ext>
                  </a:extLst>
                </p14:cNvPr>
                <p14:cNvContentPartPr/>
                <p14:nvPr/>
              </p14:nvContentPartPr>
              <p14:xfrm>
                <a:off x="3998760" y="4715500"/>
                <a:ext cx="412200" cy="42840"/>
              </p14:xfrm>
            </p:contentPart>
          </mc:Choice>
          <mc:Fallback>
            <p:pic>
              <p:nvPicPr>
                <p:cNvPr id="107" name="Ink 106">
                  <a:extLst>
                    <a:ext uri="{FF2B5EF4-FFF2-40B4-BE49-F238E27FC236}">
                      <a16:creationId xmlns:a16="http://schemas.microsoft.com/office/drawing/2014/main" id="{16B2B13E-BBA0-EE5D-D845-5E322B115FCE}"/>
                    </a:ext>
                  </a:extLst>
                </p:cNvPr>
                <p:cNvPicPr/>
                <p:nvPr/>
              </p:nvPicPr>
              <p:blipFill>
                <a:blip r:embed="rId151"/>
                <a:stretch>
                  <a:fillRect/>
                </a:stretch>
              </p:blipFill>
              <p:spPr>
                <a:xfrm>
                  <a:off x="3981120" y="4697860"/>
                  <a:ext cx="447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8" name="Ink 107">
                  <a:extLst>
                    <a:ext uri="{FF2B5EF4-FFF2-40B4-BE49-F238E27FC236}">
                      <a16:creationId xmlns:a16="http://schemas.microsoft.com/office/drawing/2014/main" id="{52FD4A21-13BC-91A2-690A-EBF2D5CDF0B1}"/>
                    </a:ext>
                  </a:extLst>
                </p14:cNvPr>
                <p14:cNvContentPartPr/>
                <p14:nvPr/>
              </p14:nvContentPartPr>
              <p14:xfrm>
                <a:off x="3251040" y="4778860"/>
                <a:ext cx="574560" cy="27360"/>
              </p14:xfrm>
            </p:contentPart>
          </mc:Choice>
          <mc:Fallback>
            <p:pic>
              <p:nvPicPr>
                <p:cNvPr id="108" name="Ink 107">
                  <a:extLst>
                    <a:ext uri="{FF2B5EF4-FFF2-40B4-BE49-F238E27FC236}">
                      <a16:creationId xmlns:a16="http://schemas.microsoft.com/office/drawing/2014/main" id="{52FD4A21-13BC-91A2-690A-EBF2D5CDF0B1}"/>
                    </a:ext>
                  </a:extLst>
                </p:cNvPr>
                <p:cNvPicPr/>
                <p:nvPr/>
              </p:nvPicPr>
              <p:blipFill>
                <a:blip r:embed="rId153"/>
                <a:stretch>
                  <a:fillRect/>
                </a:stretch>
              </p:blipFill>
              <p:spPr>
                <a:xfrm>
                  <a:off x="3233040" y="4760860"/>
                  <a:ext cx="610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0" name="Ink 109">
                  <a:extLst>
                    <a:ext uri="{FF2B5EF4-FFF2-40B4-BE49-F238E27FC236}">
                      <a16:creationId xmlns:a16="http://schemas.microsoft.com/office/drawing/2014/main" id="{F0E1F2B3-B5E2-7AC2-167E-9F3CD2C96E52}"/>
                    </a:ext>
                  </a:extLst>
                </p14:cNvPr>
                <p14:cNvContentPartPr/>
                <p14:nvPr/>
              </p14:nvContentPartPr>
              <p14:xfrm>
                <a:off x="2134680" y="4678060"/>
                <a:ext cx="909000" cy="78480"/>
              </p14:xfrm>
            </p:contentPart>
          </mc:Choice>
          <mc:Fallback>
            <p:pic>
              <p:nvPicPr>
                <p:cNvPr id="110" name="Ink 109">
                  <a:extLst>
                    <a:ext uri="{FF2B5EF4-FFF2-40B4-BE49-F238E27FC236}">
                      <a16:creationId xmlns:a16="http://schemas.microsoft.com/office/drawing/2014/main" id="{F0E1F2B3-B5E2-7AC2-167E-9F3CD2C96E52}"/>
                    </a:ext>
                  </a:extLst>
                </p:cNvPr>
                <p:cNvPicPr/>
                <p:nvPr/>
              </p:nvPicPr>
              <p:blipFill>
                <a:blip r:embed="rId155"/>
                <a:stretch>
                  <a:fillRect/>
                </a:stretch>
              </p:blipFill>
              <p:spPr>
                <a:xfrm>
                  <a:off x="2116680" y="4660060"/>
                  <a:ext cx="944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2" name="Ink 111">
                  <a:extLst>
                    <a:ext uri="{FF2B5EF4-FFF2-40B4-BE49-F238E27FC236}">
                      <a16:creationId xmlns:a16="http://schemas.microsoft.com/office/drawing/2014/main" id="{236E19D7-F7A5-A996-0FFE-A1F92CC8B48D}"/>
                    </a:ext>
                  </a:extLst>
                </p14:cNvPr>
                <p14:cNvContentPartPr/>
                <p14:nvPr/>
              </p14:nvContentPartPr>
              <p14:xfrm>
                <a:off x="1951800" y="4144180"/>
                <a:ext cx="1957680" cy="654120"/>
              </p14:xfrm>
            </p:contentPart>
          </mc:Choice>
          <mc:Fallback>
            <p:pic>
              <p:nvPicPr>
                <p:cNvPr id="112" name="Ink 111">
                  <a:extLst>
                    <a:ext uri="{FF2B5EF4-FFF2-40B4-BE49-F238E27FC236}">
                      <a16:creationId xmlns:a16="http://schemas.microsoft.com/office/drawing/2014/main" id="{236E19D7-F7A5-A996-0FFE-A1F92CC8B48D}"/>
                    </a:ext>
                  </a:extLst>
                </p:cNvPr>
                <p:cNvPicPr/>
                <p:nvPr/>
              </p:nvPicPr>
              <p:blipFill>
                <a:blip r:embed="rId157"/>
                <a:stretch>
                  <a:fillRect/>
                </a:stretch>
              </p:blipFill>
              <p:spPr>
                <a:xfrm>
                  <a:off x="1934160" y="4126540"/>
                  <a:ext cx="1993320" cy="689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Ink 113">
                  <a:extLst>
                    <a:ext uri="{FF2B5EF4-FFF2-40B4-BE49-F238E27FC236}">
                      <a16:creationId xmlns:a16="http://schemas.microsoft.com/office/drawing/2014/main" id="{6D6CF619-DC42-DE82-605D-D5BCE44007B1}"/>
                    </a:ext>
                  </a:extLst>
                </p14:cNvPr>
                <p14:cNvContentPartPr/>
                <p14:nvPr/>
              </p14:nvContentPartPr>
              <p14:xfrm>
                <a:off x="891960" y="4699660"/>
                <a:ext cx="588600" cy="84600"/>
              </p14:xfrm>
            </p:contentPart>
          </mc:Choice>
          <mc:Fallback>
            <p:pic>
              <p:nvPicPr>
                <p:cNvPr id="114" name="Ink 113">
                  <a:extLst>
                    <a:ext uri="{FF2B5EF4-FFF2-40B4-BE49-F238E27FC236}">
                      <a16:creationId xmlns:a16="http://schemas.microsoft.com/office/drawing/2014/main" id="{6D6CF619-DC42-DE82-605D-D5BCE44007B1}"/>
                    </a:ext>
                  </a:extLst>
                </p:cNvPr>
                <p:cNvPicPr/>
                <p:nvPr/>
              </p:nvPicPr>
              <p:blipFill>
                <a:blip r:embed="rId159"/>
                <a:stretch>
                  <a:fillRect/>
                </a:stretch>
              </p:blipFill>
              <p:spPr>
                <a:xfrm>
                  <a:off x="874320" y="4682020"/>
                  <a:ext cx="62424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19" name="Ink 118">
                <a:extLst>
                  <a:ext uri="{FF2B5EF4-FFF2-40B4-BE49-F238E27FC236}">
                    <a16:creationId xmlns:a16="http://schemas.microsoft.com/office/drawing/2014/main" id="{91B081A8-343C-7910-EC53-DB052AEBE7BB}"/>
                  </a:ext>
                </a:extLst>
              </p14:cNvPr>
              <p14:cNvContentPartPr/>
              <p14:nvPr/>
            </p14:nvContentPartPr>
            <p14:xfrm>
              <a:off x="4111800" y="5233180"/>
              <a:ext cx="947880" cy="68760"/>
            </p14:xfrm>
          </p:contentPart>
        </mc:Choice>
        <mc:Fallback>
          <p:pic>
            <p:nvPicPr>
              <p:cNvPr id="119" name="Ink 118">
                <a:extLst>
                  <a:ext uri="{FF2B5EF4-FFF2-40B4-BE49-F238E27FC236}">
                    <a16:creationId xmlns:a16="http://schemas.microsoft.com/office/drawing/2014/main" id="{91B081A8-343C-7910-EC53-DB052AEBE7BB}"/>
                  </a:ext>
                </a:extLst>
              </p:cNvPr>
              <p:cNvPicPr/>
              <p:nvPr/>
            </p:nvPicPr>
            <p:blipFill>
              <a:blip r:embed="rId161"/>
              <a:stretch>
                <a:fillRect/>
              </a:stretch>
            </p:blipFill>
            <p:spPr>
              <a:xfrm>
                <a:off x="4093800" y="5215180"/>
                <a:ext cx="983520" cy="104400"/>
              </a:xfrm>
              <a:prstGeom prst="rect">
                <a:avLst/>
              </a:prstGeom>
            </p:spPr>
          </p:pic>
        </mc:Fallback>
      </mc:AlternateContent>
      <p:grpSp>
        <p:nvGrpSpPr>
          <p:cNvPr id="138" name="Group 137">
            <a:extLst>
              <a:ext uri="{FF2B5EF4-FFF2-40B4-BE49-F238E27FC236}">
                <a16:creationId xmlns:a16="http://schemas.microsoft.com/office/drawing/2014/main" id="{AC894108-ED0E-F7B7-A2A6-A1D7EB81A8BD}"/>
              </a:ext>
            </a:extLst>
          </p:cNvPr>
          <p:cNvGrpSpPr/>
          <p:nvPr/>
        </p:nvGrpSpPr>
        <p:grpSpPr>
          <a:xfrm>
            <a:off x="697200" y="5147140"/>
            <a:ext cx="8638200" cy="672840"/>
            <a:chOff x="697200" y="5147140"/>
            <a:chExt cx="8638200" cy="672840"/>
          </a:xfrm>
        </p:grpSpPr>
        <mc:AlternateContent xmlns:mc="http://schemas.openxmlformats.org/markup-compatibility/2006">
          <mc:Choice xmlns:p14="http://schemas.microsoft.com/office/powerpoint/2010/main" Requires="p14">
            <p:contentPart p14:bwMode="auto" r:id="rId162">
              <p14:nvContentPartPr>
                <p14:cNvPr id="120" name="Ink 119">
                  <a:extLst>
                    <a:ext uri="{FF2B5EF4-FFF2-40B4-BE49-F238E27FC236}">
                      <a16:creationId xmlns:a16="http://schemas.microsoft.com/office/drawing/2014/main" id="{07D7E7F9-687E-76D8-BF5F-858A38622C48}"/>
                    </a:ext>
                  </a:extLst>
                </p14:cNvPr>
                <p14:cNvContentPartPr/>
                <p14:nvPr/>
              </p14:nvContentPartPr>
              <p14:xfrm>
                <a:off x="3086160" y="5166220"/>
                <a:ext cx="1087920" cy="61920"/>
              </p14:xfrm>
            </p:contentPart>
          </mc:Choice>
          <mc:Fallback>
            <p:pic>
              <p:nvPicPr>
                <p:cNvPr id="120" name="Ink 119">
                  <a:extLst>
                    <a:ext uri="{FF2B5EF4-FFF2-40B4-BE49-F238E27FC236}">
                      <a16:creationId xmlns:a16="http://schemas.microsoft.com/office/drawing/2014/main" id="{07D7E7F9-687E-76D8-BF5F-858A38622C48}"/>
                    </a:ext>
                  </a:extLst>
                </p:cNvPr>
                <p:cNvPicPr/>
                <p:nvPr/>
              </p:nvPicPr>
              <p:blipFill>
                <a:blip r:embed="rId163"/>
                <a:stretch>
                  <a:fillRect/>
                </a:stretch>
              </p:blipFill>
              <p:spPr>
                <a:xfrm>
                  <a:off x="3068160" y="5148220"/>
                  <a:ext cx="1123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Ink 120">
                  <a:extLst>
                    <a:ext uri="{FF2B5EF4-FFF2-40B4-BE49-F238E27FC236}">
                      <a16:creationId xmlns:a16="http://schemas.microsoft.com/office/drawing/2014/main" id="{A110FF00-A1EA-E112-5C2F-5552BDCB0BEC}"/>
                    </a:ext>
                  </a:extLst>
                </p14:cNvPr>
                <p14:cNvContentPartPr/>
                <p14:nvPr/>
              </p14:nvContentPartPr>
              <p14:xfrm>
                <a:off x="2636160" y="5166940"/>
                <a:ext cx="477720" cy="10080"/>
              </p14:xfrm>
            </p:contentPart>
          </mc:Choice>
          <mc:Fallback>
            <p:pic>
              <p:nvPicPr>
                <p:cNvPr id="121" name="Ink 120">
                  <a:extLst>
                    <a:ext uri="{FF2B5EF4-FFF2-40B4-BE49-F238E27FC236}">
                      <a16:creationId xmlns:a16="http://schemas.microsoft.com/office/drawing/2014/main" id="{A110FF00-A1EA-E112-5C2F-5552BDCB0BEC}"/>
                    </a:ext>
                  </a:extLst>
                </p:cNvPr>
                <p:cNvPicPr/>
                <p:nvPr/>
              </p:nvPicPr>
              <p:blipFill>
                <a:blip r:embed="rId165"/>
                <a:stretch>
                  <a:fillRect/>
                </a:stretch>
              </p:blipFill>
              <p:spPr>
                <a:xfrm>
                  <a:off x="2618160" y="5148940"/>
                  <a:ext cx="513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Ink 121">
                  <a:extLst>
                    <a:ext uri="{FF2B5EF4-FFF2-40B4-BE49-F238E27FC236}">
                      <a16:creationId xmlns:a16="http://schemas.microsoft.com/office/drawing/2014/main" id="{68814A9F-AD03-4748-85E0-D2F42EA0D725}"/>
                    </a:ext>
                  </a:extLst>
                </p14:cNvPr>
                <p14:cNvContentPartPr/>
                <p14:nvPr/>
              </p14:nvContentPartPr>
              <p14:xfrm>
                <a:off x="1933080" y="5211220"/>
                <a:ext cx="509040" cy="39960"/>
              </p14:xfrm>
            </p:contentPart>
          </mc:Choice>
          <mc:Fallback>
            <p:pic>
              <p:nvPicPr>
                <p:cNvPr id="122" name="Ink 121">
                  <a:extLst>
                    <a:ext uri="{FF2B5EF4-FFF2-40B4-BE49-F238E27FC236}">
                      <a16:creationId xmlns:a16="http://schemas.microsoft.com/office/drawing/2014/main" id="{68814A9F-AD03-4748-85E0-D2F42EA0D725}"/>
                    </a:ext>
                  </a:extLst>
                </p:cNvPr>
                <p:cNvPicPr/>
                <p:nvPr/>
              </p:nvPicPr>
              <p:blipFill>
                <a:blip r:embed="rId167"/>
                <a:stretch>
                  <a:fillRect/>
                </a:stretch>
              </p:blipFill>
              <p:spPr>
                <a:xfrm>
                  <a:off x="1915080" y="5193220"/>
                  <a:ext cx="544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Ink 122">
                  <a:extLst>
                    <a:ext uri="{FF2B5EF4-FFF2-40B4-BE49-F238E27FC236}">
                      <a16:creationId xmlns:a16="http://schemas.microsoft.com/office/drawing/2014/main" id="{6D177A69-346B-DF93-2FFC-4A34F384EDA5}"/>
                    </a:ext>
                  </a:extLst>
                </p14:cNvPr>
                <p14:cNvContentPartPr/>
                <p14:nvPr/>
              </p14:nvContentPartPr>
              <p14:xfrm>
                <a:off x="1020120" y="5237500"/>
                <a:ext cx="798840" cy="33120"/>
              </p14:xfrm>
            </p:contentPart>
          </mc:Choice>
          <mc:Fallback>
            <p:pic>
              <p:nvPicPr>
                <p:cNvPr id="123" name="Ink 122">
                  <a:extLst>
                    <a:ext uri="{FF2B5EF4-FFF2-40B4-BE49-F238E27FC236}">
                      <a16:creationId xmlns:a16="http://schemas.microsoft.com/office/drawing/2014/main" id="{6D177A69-346B-DF93-2FFC-4A34F384EDA5}"/>
                    </a:ext>
                  </a:extLst>
                </p:cNvPr>
                <p:cNvPicPr/>
                <p:nvPr/>
              </p:nvPicPr>
              <p:blipFill>
                <a:blip r:embed="rId169"/>
                <a:stretch>
                  <a:fillRect/>
                </a:stretch>
              </p:blipFill>
              <p:spPr>
                <a:xfrm>
                  <a:off x="1002480" y="5219860"/>
                  <a:ext cx="834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5" name="Ink 124">
                  <a:extLst>
                    <a:ext uri="{FF2B5EF4-FFF2-40B4-BE49-F238E27FC236}">
                      <a16:creationId xmlns:a16="http://schemas.microsoft.com/office/drawing/2014/main" id="{57C22401-D78B-2BA2-8F51-C2D29FC1E116}"/>
                    </a:ext>
                  </a:extLst>
                </p14:cNvPr>
                <p14:cNvContentPartPr/>
                <p14:nvPr/>
              </p14:nvContentPartPr>
              <p14:xfrm>
                <a:off x="7730880" y="5703340"/>
                <a:ext cx="1534680" cy="102600"/>
              </p14:xfrm>
            </p:contentPart>
          </mc:Choice>
          <mc:Fallback>
            <p:pic>
              <p:nvPicPr>
                <p:cNvPr id="125" name="Ink 124">
                  <a:extLst>
                    <a:ext uri="{FF2B5EF4-FFF2-40B4-BE49-F238E27FC236}">
                      <a16:creationId xmlns:a16="http://schemas.microsoft.com/office/drawing/2014/main" id="{57C22401-D78B-2BA2-8F51-C2D29FC1E116}"/>
                    </a:ext>
                  </a:extLst>
                </p:cNvPr>
                <p:cNvPicPr/>
                <p:nvPr/>
              </p:nvPicPr>
              <p:blipFill>
                <a:blip r:embed="rId171"/>
                <a:stretch>
                  <a:fillRect/>
                </a:stretch>
              </p:blipFill>
              <p:spPr>
                <a:xfrm>
                  <a:off x="7712880" y="5685340"/>
                  <a:ext cx="1570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6" name="Ink 115">
                  <a:extLst>
                    <a:ext uri="{FF2B5EF4-FFF2-40B4-BE49-F238E27FC236}">
                      <a16:creationId xmlns:a16="http://schemas.microsoft.com/office/drawing/2014/main" id="{8B030076-8A90-6E19-B542-E02E798CD3B6}"/>
                    </a:ext>
                  </a:extLst>
                </p14:cNvPr>
                <p14:cNvContentPartPr/>
                <p14:nvPr/>
              </p14:nvContentPartPr>
              <p14:xfrm>
                <a:off x="6050760" y="5162260"/>
                <a:ext cx="3202560" cy="76320"/>
              </p14:xfrm>
            </p:contentPart>
          </mc:Choice>
          <mc:Fallback>
            <p:pic>
              <p:nvPicPr>
                <p:cNvPr id="116" name="Ink 115">
                  <a:extLst>
                    <a:ext uri="{FF2B5EF4-FFF2-40B4-BE49-F238E27FC236}">
                      <a16:creationId xmlns:a16="http://schemas.microsoft.com/office/drawing/2014/main" id="{8B030076-8A90-6E19-B542-E02E798CD3B6}"/>
                    </a:ext>
                  </a:extLst>
                </p:cNvPr>
                <p:cNvPicPr/>
                <p:nvPr/>
              </p:nvPicPr>
              <p:blipFill>
                <a:blip r:embed="rId173"/>
                <a:stretch>
                  <a:fillRect/>
                </a:stretch>
              </p:blipFill>
              <p:spPr>
                <a:xfrm>
                  <a:off x="6032760" y="5144620"/>
                  <a:ext cx="3238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7" name="Ink 116">
                  <a:extLst>
                    <a:ext uri="{FF2B5EF4-FFF2-40B4-BE49-F238E27FC236}">
                      <a16:creationId xmlns:a16="http://schemas.microsoft.com/office/drawing/2014/main" id="{B69B2C60-4B38-7021-50EF-CE141D672479}"/>
                    </a:ext>
                  </a:extLst>
                </p14:cNvPr>
                <p14:cNvContentPartPr/>
                <p14:nvPr/>
              </p14:nvContentPartPr>
              <p14:xfrm>
                <a:off x="5266320" y="5147140"/>
                <a:ext cx="602640" cy="64080"/>
              </p14:xfrm>
            </p:contentPart>
          </mc:Choice>
          <mc:Fallback>
            <p:pic>
              <p:nvPicPr>
                <p:cNvPr id="117" name="Ink 116">
                  <a:extLst>
                    <a:ext uri="{FF2B5EF4-FFF2-40B4-BE49-F238E27FC236}">
                      <a16:creationId xmlns:a16="http://schemas.microsoft.com/office/drawing/2014/main" id="{B69B2C60-4B38-7021-50EF-CE141D672479}"/>
                    </a:ext>
                  </a:extLst>
                </p:cNvPr>
                <p:cNvPicPr/>
                <p:nvPr/>
              </p:nvPicPr>
              <p:blipFill>
                <a:blip r:embed="rId175"/>
                <a:stretch>
                  <a:fillRect/>
                </a:stretch>
              </p:blipFill>
              <p:spPr>
                <a:xfrm>
                  <a:off x="5248320" y="5129140"/>
                  <a:ext cx="638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6" name="Ink 125">
                  <a:extLst>
                    <a:ext uri="{FF2B5EF4-FFF2-40B4-BE49-F238E27FC236}">
                      <a16:creationId xmlns:a16="http://schemas.microsoft.com/office/drawing/2014/main" id="{637A86BF-096B-AE5C-2125-9A6F2CCF4957}"/>
                    </a:ext>
                  </a:extLst>
                </p14:cNvPr>
                <p14:cNvContentPartPr/>
                <p14:nvPr/>
              </p14:nvContentPartPr>
              <p14:xfrm>
                <a:off x="7713600" y="5188540"/>
                <a:ext cx="1621800" cy="586440"/>
              </p14:xfrm>
            </p:contentPart>
          </mc:Choice>
          <mc:Fallback>
            <p:pic>
              <p:nvPicPr>
                <p:cNvPr id="126" name="Ink 125">
                  <a:extLst>
                    <a:ext uri="{FF2B5EF4-FFF2-40B4-BE49-F238E27FC236}">
                      <a16:creationId xmlns:a16="http://schemas.microsoft.com/office/drawing/2014/main" id="{637A86BF-096B-AE5C-2125-9A6F2CCF4957}"/>
                    </a:ext>
                  </a:extLst>
                </p:cNvPr>
                <p:cNvPicPr/>
                <p:nvPr/>
              </p:nvPicPr>
              <p:blipFill>
                <a:blip r:embed="rId177"/>
                <a:stretch>
                  <a:fillRect/>
                </a:stretch>
              </p:blipFill>
              <p:spPr>
                <a:xfrm>
                  <a:off x="7695600" y="5170540"/>
                  <a:ext cx="165744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7" name="Ink 126">
                  <a:extLst>
                    <a:ext uri="{FF2B5EF4-FFF2-40B4-BE49-F238E27FC236}">
                      <a16:creationId xmlns:a16="http://schemas.microsoft.com/office/drawing/2014/main" id="{881D448C-A9A1-2EA2-C226-16B3F1FD7AEA}"/>
                    </a:ext>
                  </a:extLst>
                </p14:cNvPr>
                <p14:cNvContentPartPr/>
                <p14:nvPr/>
              </p14:nvContentPartPr>
              <p14:xfrm>
                <a:off x="7203120" y="5685340"/>
                <a:ext cx="337680" cy="39240"/>
              </p14:xfrm>
            </p:contentPart>
          </mc:Choice>
          <mc:Fallback>
            <p:pic>
              <p:nvPicPr>
                <p:cNvPr id="127" name="Ink 126">
                  <a:extLst>
                    <a:ext uri="{FF2B5EF4-FFF2-40B4-BE49-F238E27FC236}">
                      <a16:creationId xmlns:a16="http://schemas.microsoft.com/office/drawing/2014/main" id="{881D448C-A9A1-2EA2-C226-16B3F1FD7AEA}"/>
                    </a:ext>
                  </a:extLst>
                </p:cNvPr>
                <p:cNvPicPr/>
                <p:nvPr/>
              </p:nvPicPr>
              <p:blipFill>
                <a:blip r:embed="rId179"/>
                <a:stretch>
                  <a:fillRect/>
                </a:stretch>
              </p:blipFill>
              <p:spPr>
                <a:xfrm>
                  <a:off x="7185480" y="5667700"/>
                  <a:ext cx="373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8" name="Ink 127">
                  <a:extLst>
                    <a:ext uri="{FF2B5EF4-FFF2-40B4-BE49-F238E27FC236}">
                      <a16:creationId xmlns:a16="http://schemas.microsoft.com/office/drawing/2014/main" id="{0A149833-FFB2-6B07-B577-73CCFE6B1181}"/>
                    </a:ext>
                  </a:extLst>
                </p14:cNvPr>
                <p14:cNvContentPartPr/>
                <p14:nvPr/>
              </p14:nvContentPartPr>
              <p14:xfrm>
                <a:off x="6546120" y="5711620"/>
                <a:ext cx="366120" cy="39240"/>
              </p14:xfrm>
            </p:contentPart>
          </mc:Choice>
          <mc:Fallback>
            <p:pic>
              <p:nvPicPr>
                <p:cNvPr id="128" name="Ink 127">
                  <a:extLst>
                    <a:ext uri="{FF2B5EF4-FFF2-40B4-BE49-F238E27FC236}">
                      <a16:creationId xmlns:a16="http://schemas.microsoft.com/office/drawing/2014/main" id="{0A149833-FFB2-6B07-B577-73CCFE6B1181}"/>
                    </a:ext>
                  </a:extLst>
                </p:cNvPr>
                <p:cNvPicPr/>
                <p:nvPr/>
              </p:nvPicPr>
              <p:blipFill>
                <a:blip r:embed="rId181"/>
                <a:stretch>
                  <a:fillRect/>
                </a:stretch>
              </p:blipFill>
              <p:spPr>
                <a:xfrm>
                  <a:off x="6528480" y="5693620"/>
                  <a:ext cx="401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9" name="Ink 128">
                  <a:extLst>
                    <a:ext uri="{FF2B5EF4-FFF2-40B4-BE49-F238E27FC236}">
                      <a16:creationId xmlns:a16="http://schemas.microsoft.com/office/drawing/2014/main" id="{9E8509FE-3CC3-BF46-424E-722F0AF37564}"/>
                    </a:ext>
                  </a:extLst>
                </p14:cNvPr>
                <p14:cNvContentPartPr/>
                <p14:nvPr/>
              </p14:nvContentPartPr>
              <p14:xfrm>
                <a:off x="5813880" y="5773540"/>
                <a:ext cx="372240" cy="34560"/>
              </p14:xfrm>
            </p:contentPart>
          </mc:Choice>
          <mc:Fallback>
            <p:pic>
              <p:nvPicPr>
                <p:cNvPr id="129" name="Ink 128">
                  <a:extLst>
                    <a:ext uri="{FF2B5EF4-FFF2-40B4-BE49-F238E27FC236}">
                      <a16:creationId xmlns:a16="http://schemas.microsoft.com/office/drawing/2014/main" id="{9E8509FE-3CC3-BF46-424E-722F0AF37564}"/>
                    </a:ext>
                  </a:extLst>
                </p:cNvPr>
                <p:cNvPicPr/>
                <p:nvPr/>
              </p:nvPicPr>
              <p:blipFill>
                <a:blip r:embed="rId183"/>
                <a:stretch>
                  <a:fillRect/>
                </a:stretch>
              </p:blipFill>
              <p:spPr>
                <a:xfrm>
                  <a:off x="5795880" y="5755900"/>
                  <a:ext cx="407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0" name="Ink 129">
                  <a:extLst>
                    <a:ext uri="{FF2B5EF4-FFF2-40B4-BE49-F238E27FC236}">
                      <a16:creationId xmlns:a16="http://schemas.microsoft.com/office/drawing/2014/main" id="{227E64DC-7E32-52D6-DF12-FDFF6AEBFC11}"/>
                    </a:ext>
                  </a:extLst>
                </p14:cNvPr>
                <p14:cNvContentPartPr/>
                <p14:nvPr/>
              </p14:nvContentPartPr>
              <p14:xfrm>
                <a:off x="5258760" y="5777140"/>
                <a:ext cx="425520" cy="42840"/>
              </p14:xfrm>
            </p:contentPart>
          </mc:Choice>
          <mc:Fallback>
            <p:pic>
              <p:nvPicPr>
                <p:cNvPr id="130" name="Ink 129">
                  <a:extLst>
                    <a:ext uri="{FF2B5EF4-FFF2-40B4-BE49-F238E27FC236}">
                      <a16:creationId xmlns:a16="http://schemas.microsoft.com/office/drawing/2014/main" id="{227E64DC-7E32-52D6-DF12-FDFF6AEBFC11}"/>
                    </a:ext>
                  </a:extLst>
                </p:cNvPr>
                <p:cNvPicPr/>
                <p:nvPr/>
              </p:nvPicPr>
              <p:blipFill>
                <a:blip r:embed="rId185"/>
                <a:stretch>
                  <a:fillRect/>
                </a:stretch>
              </p:blipFill>
              <p:spPr>
                <a:xfrm>
                  <a:off x="5241120" y="5759500"/>
                  <a:ext cx="461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1" name="Ink 130">
                  <a:extLst>
                    <a:ext uri="{FF2B5EF4-FFF2-40B4-BE49-F238E27FC236}">
                      <a16:creationId xmlns:a16="http://schemas.microsoft.com/office/drawing/2014/main" id="{11CFD84D-A42C-CBD6-F285-99F383E925E7}"/>
                    </a:ext>
                  </a:extLst>
                </p14:cNvPr>
                <p14:cNvContentPartPr/>
                <p14:nvPr/>
              </p14:nvContentPartPr>
              <p14:xfrm>
                <a:off x="4430760" y="5731060"/>
                <a:ext cx="644040" cy="39240"/>
              </p14:xfrm>
            </p:contentPart>
          </mc:Choice>
          <mc:Fallback>
            <p:pic>
              <p:nvPicPr>
                <p:cNvPr id="131" name="Ink 130">
                  <a:extLst>
                    <a:ext uri="{FF2B5EF4-FFF2-40B4-BE49-F238E27FC236}">
                      <a16:creationId xmlns:a16="http://schemas.microsoft.com/office/drawing/2014/main" id="{11CFD84D-A42C-CBD6-F285-99F383E925E7}"/>
                    </a:ext>
                  </a:extLst>
                </p:cNvPr>
                <p:cNvPicPr/>
                <p:nvPr/>
              </p:nvPicPr>
              <p:blipFill>
                <a:blip r:embed="rId187"/>
                <a:stretch>
                  <a:fillRect/>
                </a:stretch>
              </p:blipFill>
              <p:spPr>
                <a:xfrm>
                  <a:off x="4413120" y="5713060"/>
                  <a:ext cx="679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3" name="Ink 132">
                  <a:extLst>
                    <a:ext uri="{FF2B5EF4-FFF2-40B4-BE49-F238E27FC236}">
                      <a16:creationId xmlns:a16="http://schemas.microsoft.com/office/drawing/2014/main" id="{FDF47472-B55B-3C5F-A091-50D0B705C9F4}"/>
                    </a:ext>
                  </a:extLst>
                </p14:cNvPr>
                <p14:cNvContentPartPr/>
                <p14:nvPr/>
              </p14:nvContentPartPr>
              <p14:xfrm>
                <a:off x="3174360" y="5703700"/>
                <a:ext cx="1121760" cy="65880"/>
              </p14:xfrm>
            </p:contentPart>
          </mc:Choice>
          <mc:Fallback>
            <p:pic>
              <p:nvPicPr>
                <p:cNvPr id="133" name="Ink 132">
                  <a:extLst>
                    <a:ext uri="{FF2B5EF4-FFF2-40B4-BE49-F238E27FC236}">
                      <a16:creationId xmlns:a16="http://schemas.microsoft.com/office/drawing/2014/main" id="{FDF47472-B55B-3C5F-A091-50D0B705C9F4}"/>
                    </a:ext>
                  </a:extLst>
                </p:cNvPr>
                <p:cNvPicPr/>
                <p:nvPr/>
              </p:nvPicPr>
              <p:blipFill>
                <a:blip r:embed="rId189"/>
                <a:stretch>
                  <a:fillRect/>
                </a:stretch>
              </p:blipFill>
              <p:spPr>
                <a:xfrm>
                  <a:off x="3156360" y="5685700"/>
                  <a:ext cx="1157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5" name="Ink 134">
                  <a:extLst>
                    <a:ext uri="{FF2B5EF4-FFF2-40B4-BE49-F238E27FC236}">
                      <a16:creationId xmlns:a16="http://schemas.microsoft.com/office/drawing/2014/main" id="{B870FF4C-C083-DBF5-308B-BA165F2EF757}"/>
                    </a:ext>
                  </a:extLst>
                </p14:cNvPr>
                <p14:cNvContentPartPr/>
                <p14:nvPr/>
              </p14:nvContentPartPr>
              <p14:xfrm>
                <a:off x="2364360" y="5750500"/>
                <a:ext cx="620640" cy="23040"/>
              </p14:xfrm>
            </p:contentPart>
          </mc:Choice>
          <mc:Fallback>
            <p:pic>
              <p:nvPicPr>
                <p:cNvPr id="135" name="Ink 134">
                  <a:extLst>
                    <a:ext uri="{FF2B5EF4-FFF2-40B4-BE49-F238E27FC236}">
                      <a16:creationId xmlns:a16="http://schemas.microsoft.com/office/drawing/2014/main" id="{B870FF4C-C083-DBF5-308B-BA165F2EF757}"/>
                    </a:ext>
                  </a:extLst>
                </p:cNvPr>
                <p:cNvPicPr/>
                <p:nvPr/>
              </p:nvPicPr>
              <p:blipFill>
                <a:blip r:embed="rId191"/>
                <a:stretch>
                  <a:fillRect/>
                </a:stretch>
              </p:blipFill>
              <p:spPr>
                <a:xfrm>
                  <a:off x="2346360" y="5732500"/>
                  <a:ext cx="656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6" name="Ink 135">
                  <a:extLst>
                    <a:ext uri="{FF2B5EF4-FFF2-40B4-BE49-F238E27FC236}">
                      <a16:creationId xmlns:a16="http://schemas.microsoft.com/office/drawing/2014/main" id="{B79C92D5-805B-A1C7-E3E1-79A2B3E0D993}"/>
                    </a:ext>
                  </a:extLst>
                </p14:cNvPr>
                <p14:cNvContentPartPr/>
                <p14:nvPr/>
              </p14:nvContentPartPr>
              <p14:xfrm>
                <a:off x="1491720" y="5772460"/>
                <a:ext cx="716760" cy="36000"/>
              </p14:xfrm>
            </p:contentPart>
          </mc:Choice>
          <mc:Fallback>
            <p:pic>
              <p:nvPicPr>
                <p:cNvPr id="136" name="Ink 135">
                  <a:extLst>
                    <a:ext uri="{FF2B5EF4-FFF2-40B4-BE49-F238E27FC236}">
                      <a16:creationId xmlns:a16="http://schemas.microsoft.com/office/drawing/2014/main" id="{B79C92D5-805B-A1C7-E3E1-79A2B3E0D993}"/>
                    </a:ext>
                  </a:extLst>
                </p:cNvPr>
                <p:cNvPicPr/>
                <p:nvPr/>
              </p:nvPicPr>
              <p:blipFill>
                <a:blip r:embed="rId193"/>
                <a:stretch>
                  <a:fillRect/>
                </a:stretch>
              </p:blipFill>
              <p:spPr>
                <a:xfrm>
                  <a:off x="1473720" y="5754820"/>
                  <a:ext cx="752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7" name="Ink 136">
                  <a:extLst>
                    <a:ext uri="{FF2B5EF4-FFF2-40B4-BE49-F238E27FC236}">
                      <a16:creationId xmlns:a16="http://schemas.microsoft.com/office/drawing/2014/main" id="{E727219E-BA3E-BC9E-6838-5888ADF95FB9}"/>
                    </a:ext>
                  </a:extLst>
                </p14:cNvPr>
                <p14:cNvContentPartPr/>
                <p14:nvPr/>
              </p14:nvContentPartPr>
              <p14:xfrm>
                <a:off x="697200" y="5728540"/>
                <a:ext cx="623160" cy="47880"/>
              </p14:xfrm>
            </p:contentPart>
          </mc:Choice>
          <mc:Fallback>
            <p:pic>
              <p:nvPicPr>
                <p:cNvPr id="137" name="Ink 136">
                  <a:extLst>
                    <a:ext uri="{FF2B5EF4-FFF2-40B4-BE49-F238E27FC236}">
                      <a16:creationId xmlns:a16="http://schemas.microsoft.com/office/drawing/2014/main" id="{E727219E-BA3E-BC9E-6838-5888ADF95FB9}"/>
                    </a:ext>
                  </a:extLst>
                </p:cNvPr>
                <p:cNvPicPr/>
                <p:nvPr/>
              </p:nvPicPr>
              <p:blipFill>
                <a:blip r:embed="rId195"/>
                <a:stretch>
                  <a:fillRect/>
                </a:stretch>
              </p:blipFill>
              <p:spPr>
                <a:xfrm>
                  <a:off x="679200" y="5710540"/>
                  <a:ext cx="658800" cy="83520"/>
                </a:xfrm>
                <a:prstGeom prst="rect">
                  <a:avLst/>
                </a:prstGeom>
              </p:spPr>
            </p:pic>
          </mc:Fallback>
        </mc:AlternateContent>
      </p:grpSp>
      <p:grpSp>
        <p:nvGrpSpPr>
          <p:cNvPr id="143" name="Group 142">
            <a:extLst>
              <a:ext uri="{FF2B5EF4-FFF2-40B4-BE49-F238E27FC236}">
                <a16:creationId xmlns:a16="http://schemas.microsoft.com/office/drawing/2014/main" id="{56B1C8E0-79A9-B393-FD65-3007D1FCB9FE}"/>
              </a:ext>
            </a:extLst>
          </p:cNvPr>
          <p:cNvGrpSpPr/>
          <p:nvPr/>
        </p:nvGrpSpPr>
        <p:grpSpPr>
          <a:xfrm>
            <a:off x="7293480" y="6217780"/>
            <a:ext cx="1944000" cy="55080"/>
            <a:chOff x="7293480" y="6217780"/>
            <a:chExt cx="1944000" cy="55080"/>
          </a:xfrm>
        </p:grpSpPr>
        <mc:AlternateContent xmlns:mc="http://schemas.openxmlformats.org/markup-compatibility/2006">
          <mc:Choice xmlns:p14="http://schemas.microsoft.com/office/powerpoint/2010/main" Requires="p14">
            <p:contentPart p14:bwMode="auto" r:id="rId196">
              <p14:nvContentPartPr>
                <p14:cNvPr id="139" name="Ink 138">
                  <a:extLst>
                    <a:ext uri="{FF2B5EF4-FFF2-40B4-BE49-F238E27FC236}">
                      <a16:creationId xmlns:a16="http://schemas.microsoft.com/office/drawing/2014/main" id="{E2E9D2BF-1473-6E37-94D5-B997B39AC7E2}"/>
                    </a:ext>
                  </a:extLst>
                </p14:cNvPr>
                <p14:cNvContentPartPr/>
                <p14:nvPr/>
              </p14:nvContentPartPr>
              <p14:xfrm>
                <a:off x="8752200" y="6223900"/>
                <a:ext cx="485280" cy="32400"/>
              </p14:xfrm>
            </p:contentPart>
          </mc:Choice>
          <mc:Fallback>
            <p:pic>
              <p:nvPicPr>
                <p:cNvPr id="139" name="Ink 138">
                  <a:extLst>
                    <a:ext uri="{FF2B5EF4-FFF2-40B4-BE49-F238E27FC236}">
                      <a16:creationId xmlns:a16="http://schemas.microsoft.com/office/drawing/2014/main" id="{E2E9D2BF-1473-6E37-94D5-B997B39AC7E2}"/>
                    </a:ext>
                  </a:extLst>
                </p:cNvPr>
                <p:cNvPicPr/>
                <p:nvPr/>
              </p:nvPicPr>
              <p:blipFill>
                <a:blip r:embed="rId197"/>
                <a:stretch>
                  <a:fillRect/>
                </a:stretch>
              </p:blipFill>
              <p:spPr>
                <a:xfrm>
                  <a:off x="8734560" y="6205900"/>
                  <a:ext cx="520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0" name="Ink 139">
                  <a:extLst>
                    <a:ext uri="{FF2B5EF4-FFF2-40B4-BE49-F238E27FC236}">
                      <a16:creationId xmlns:a16="http://schemas.microsoft.com/office/drawing/2014/main" id="{4E2F7128-8907-599D-383B-6DE672509117}"/>
                    </a:ext>
                  </a:extLst>
                </p14:cNvPr>
                <p14:cNvContentPartPr/>
                <p14:nvPr/>
              </p14:nvContentPartPr>
              <p14:xfrm>
                <a:off x="8608200" y="6217780"/>
                <a:ext cx="2520" cy="2880"/>
              </p14:xfrm>
            </p:contentPart>
          </mc:Choice>
          <mc:Fallback>
            <p:pic>
              <p:nvPicPr>
                <p:cNvPr id="140" name="Ink 139">
                  <a:extLst>
                    <a:ext uri="{FF2B5EF4-FFF2-40B4-BE49-F238E27FC236}">
                      <a16:creationId xmlns:a16="http://schemas.microsoft.com/office/drawing/2014/main" id="{4E2F7128-8907-599D-383B-6DE672509117}"/>
                    </a:ext>
                  </a:extLst>
                </p:cNvPr>
                <p:cNvPicPr/>
                <p:nvPr/>
              </p:nvPicPr>
              <p:blipFill>
                <a:blip r:embed="rId199"/>
                <a:stretch>
                  <a:fillRect/>
                </a:stretch>
              </p:blipFill>
              <p:spPr>
                <a:xfrm>
                  <a:off x="8590200" y="6199780"/>
                  <a:ext cx="38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1" name="Ink 140">
                  <a:extLst>
                    <a:ext uri="{FF2B5EF4-FFF2-40B4-BE49-F238E27FC236}">
                      <a16:creationId xmlns:a16="http://schemas.microsoft.com/office/drawing/2014/main" id="{9596C000-3516-DEFE-7730-820AC874359A}"/>
                    </a:ext>
                  </a:extLst>
                </p14:cNvPr>
                <p14:cNvContentPartPr/>
                <p14:nvPr/>
              </p14:nvContentPartPr>
              <p14:xfrm>
                <a:off x="8107440" y="6240460"/>
                <a:ext cx="455760" cy="24480"/>
              </p14:xfrm>
            </p:contentPart>
          </mc:Choice>
          <mc:Fallback>
            <p:pic>
              <p:nvPicPr>
                <p:cNvPr id="141" name="Ink 140">
                  <a:extLst>
                    <a:ext uri="{FF2B5EF4-FFF2-40B4-BE49-F238E27FC236}">
                      <a16:creationId xmlns:a16="http://schemas.microsoft.com/office/drawing/2014/main" id="{9596C000-3516-DEFE-7730-820AC874359A}"/>
                    </a:ext>
                  </a:extLst>
                </p:cNvPr>
                <p:cNvPicPr/>
                <p:nvPr/>
              </p:nvPicPr>
              <p:blipFill>
                <a:blip r:embed="rId201"/>
                <a:stretch>
                  <a:fillRect/>
                </a:stretch>
              </p:blipFill>
              <p:spPr>
                <a:xfrm>
                  <a:off x="8089440" y="6222460"/>
                  <a:ext cx="491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2" name="Ink 141">
                  <a:extLst>
                    <a:ext uri="{FF2B5EF4-FFF2-40B4-BE49-F238E27FC236}">
                      <a16:creationId xmlns:a16="http://schemas.microsoft.com/office/drawing/2014/main" id="{B7968CED-99C1-1F8D-C453-36AF21FD3438}"/>
                    </a:ext>
                  </a:extLst>
                </p14:cNvPr>
                <p14:cNvContentPartPr/>
                <p14:nvPr/>
              </p14:nvContentPartPr>
              <p14:xfrm>
                <a:off x="7293480" y="6226420"/>
                <a:ext cx="573840" cy="46440"/>
              </p14:xfrm>
            </p:contentPart>
          </mc:Choice>
          <mc:Fallback>
            <p:pic>
              <p:nvPicPr>
                <p:cNvPr id="142" name="Ink 141">
                  <a:extLst>
                    <a:ext uri="{FF2B5EF4-FFF2-40B4-BE49-F238E27FC236}">
                      <a16:creationId xmlns:a16="http://schemas.microsoft.com/office/drawing/2014/main" id="{B7968CED-99C1-1F8D-C453-36AF21FD3438}"/>
                    </a:ext>
                  </a:extLst>
                </p:cNvPr>
                <p:cNvPicPr/>
                <p:nvPr/>
              </p:nvPicPr>
              <p:blipFill>
                <a:blip r:embed="rId203"/>
                <a:stretch>
                  <a:fillRect/>
                </a:stretch>
              </p:blipFill>
              <p:spPr>
                <a:xfrm>
                  <a:off x="7275480" y="6208420"/>
                  <a:ext cx="60948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144" name="Ink 143">
                <a:extLst>
                  <a:ext uri="{FF2B5EF4-FFF2-40B4-BE49-F238E27FC236}">
                    <a16:creationId xmlns:a16="http://schemas.microsoft.com/office/drawing/2014/main" id="{83470887-5189-8116-B663-83BA74CE851C}"/>
                  </a:ext>
                </a:extLst>
              </p14:cNvPr>
              <p14:cNvContentPartPr/>
              <p14:nvPr/>
            </p14:nvContentPartPr>
            <p14:xfrm>
              <a:off x="661560" y="645700"/>
              <a:ext cx="8807400" cy="1685520"/>
            </p14:xfrm>
          </p:contentPart>
        </mc:Choice>
        <mc:Fallback>
          <p:pic>
            <p:nvPicPr>
              <p:cNvPr id="144" name="Ink 143">
                <a:extLst>
                  <a:ext uri="{FF2B5EF4-FFF2-40B4-BE49-F238E27FC236}">
                    <a16:creationId xmlns:a16="http://schemas.microsoft.com/office/drawing/2014/main" id="{83470887-5189-8116-B663-83BA74CE851C}"/>
                  </a:ext>
                </a:extLst>
              </p:cNvPr>
              <p:cNvPicPr/>
              <p:nvPr/>
            </p:nvPicPr>
            <p:blipFill>
              <a:blip r:embed="rId205"/>
              <a:stretch>
                <a:fillRect/>
              </a:stretch>
            </p:blipFill>
            <p:spPr>
              <a:xfrm>
                <a:off x="643920" y="627700"/>
                <a:ext cx="8843040" cy="17211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5" name="Ink 144">
                <a:extLst>
                  <a:ext uri="{FF2B5EF4-FFF2-40B4-BE49-F238E27FC236}">
                    <a16:creationId xmlns:a16="http://schemas.microsoft.com/office/drawing/2014/main" id="{D51E4896-49F6-2619-E402-5F30369CD7D1}"/>
                  </a:ext>
                </a:extLst>
              </p14:cNvPr>
              <p14:cNvContentPartPr/>
              <p14:nvPr/>
            </p14:nvContentPartPr>
            <p14:xfrm>
              <a:off x="2173920" y="2267500"/>
              <a:ext cx="9000" cy="4320"/>
            </p14:xfrm>
          </p:contentPart>
        </mc:Choice>
        <mc:Fallback>
          <p:pic>
            <p:nvPicPr>
              <p:cNvPr id="145" name="Ink 144">
                <a:extLst>
                  <a:ext uri="{FF2B5EF4-FFF2-40B4-BE49-F238E27FC236}">
                    <a16:creationId xmlns:a16="http://schemas.microsoft.com/office/drawing/2014/main" id="{D51E4896-49F6-2619-E402-5F30369CD7D1}"/>
                  </a:ext>
                </a:extLst>
              </p:cNvPr>
              <p:cNvPicPr/>
              <p:nvPr/>
            </p:nvPicPr>
            <p:blipFill>
              <a:blip r:embed="rId207"/>
              <a:stretch>
                <a:fillRect/>
              </a:stretch>
            </p:blipFill>
            <p:spPr>
              <a:xfrm>
                <a:off x="2156280" y="2249500"/>
                <a:ext cx="44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6" name="Ink 145">
                <a:extLst>
                  <a:ext uri="{FF2B5EF4-FFF2-40B4-BE49-F238E27FC236}">
                    <a16:creationId xmlns:a16="http://schemas.microsoft.com/office/drawing/2014/main" id="{3E784F76-2C56-B85B-D4E5-F07674E9AF90}"/>
                  </a:ext>
                </a:extLst>
              </p14:cNvPr>
              <p14:cNvContentPartPr/>
              <p14:nvPr/>
            </p14:nvContentPartPr>
            <p14:xfrm>
              <a:off x="618000" y="2238700"/>
              <a:ext cx="8839080" cy="1647000"/>
            </p14:xfrm>
          </p:contentPart>
        </mc:Choice>
        <mc:Fallback>
          <p:pic>
            <p:nvPicPr>
              <p:cNvPr id="146" name="Ink 145">
                <a:extLst>
                  <a:ext uri="{FF2B5EF4-FFF2-40B4-BE49-F238E27FC236}">
                    <a16:creationId xmlns:a16="http://schemas.microsoft.com/office/drawing/2014/main" id="{3E784F76-2C56-B85B-D4E5-F07674E9AF90}"/>
                  </a:ext>
                </a:extLst>
              </p:cNvPr>
              <p:cNvPicPr/>
              <p:nvPr/>
            </p:nvPicPr>
            <p:blipFill>
              <a:blip r:embed="rId209"/>
              <a:stretch>
                <a:fillRect/>
              </a:stretch>
            </p:blipFill>
            <p:spPr>
              <a:xfrm>
                <a:off x="600000" y="2221060"/>
                <a:ext cx="8874720" cy="1682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0">
            <p14:nvContentPartPr>
              <p14:cNvPr id="147" name="Ink 146">
                <a:extLst>
                  <a:ext uri="{FF2B5EF4-FFF2-40B4-BE49-F238E27FC236}">
                    <a16:creationId xmlns:a16="http://schemas.microsoft.com/office/drawing/2014/main" id="{F81BACFD-67CF-482C-D6CC-07FB4CB1C2C4}"/>
                  </a:ext>
                </a:extLst>
              </p14:cNvPr>
              <p14:cNvContentPartPr/>
              <p14:nvPr/>
            </p14:nvContentPartPr>
            <p14:xfrm>
              <a:off x="1778280" y="2311420"/>
              <a:ext cx="77040" cy="167760"/>
            </p14:xfrm>
          </p:contentPart>
        </mc:Choice>
        <mc:Fallback>
          <p:pic>
            <p:nvPicPr>
              <p:cNvPr id="147" name="Ink 146">
                <a:extLst>
                  <a:ext uri="{FF2B5EF4-FFF2-40B4-BE49-F238E27FC236}">
                    <a16:creationId xmlns:a16="http://schemas.microsoft.com/office/drawing/2014/main" id="{F81BACFD-67CF-482C-D6CC-07FB4CB1C2C4}"/>
                  </a:ext>
                </a:extLst>
              </p:cNvPr>
              <p:cNvPicPr/>
              <p:nvPr/>
            </p:nvPicPr>
            <p:blipFill>
              <a:blip r:embed="rId211"/>
              <a:stretch>
                <a:fillRect/>
              </a:stretch>
            </p:blipFill>
            <p:spPr>
              <a:xfrm>
                <a:off x="1746960" y="2280100"/>
                <a:ext cx="139680" cy="230400"/>
              </a:xfrm>
              <a:prstGeom prst="rect">
                <a:avLst/>
              </a:prstGeom>
            </p:spPr>
          </p:pic>
        </mc:Fallback>
      </mc:AlternateContent>
      <p:grpSp>
        <p:nvGrpSpPr>
          <p:cNvPr id="150" name="Group 149">
            <a:extLst>
              <a:ext uri="{FF2B5EF4-FFF2-40B4-BE49-F238E27FC236}">
                <a16:creationId xmlns:a16="http://schemas.microsoft.com/office/drawing/2014/main" id="{4FD0C632-FBC6-CD97-E029-EDFE90D4B12D}"/>
              </a:ext>
            </a:extLst>
          </p:cNvPr>
          <p:cNvGrpSpPr/>
          <p:nvPr/>
        </p:nvGrpSpPr>
        <p:grpSpPr>
          <a:xfrm>
            <a:off x="3906240" y="2120620"/>
            <a:ext cx="2931840" cy="243360"/>
            <a:chOff x="3906240" y="2120620"/>
            <a:chExt cx="2931840" cy="243360"/>
          </a:xfrm>
        </p:grpSpPr>
        <mc:AlternateContent xmlns:mc="http://schemas.openxmlformats.org/markup-compatibility/2006">
          <mc:Choice xmlns:p14="http://schemas.microsoft.com/office/powerpoint/2010/main" xmlns:aink="http://schemas.microsoft.com/office/drawing/2016/ink" Requires="p14 aink">
            <p:contentPart p14:bwMode="auto" r:id="rId212">
              <p14:nvContentPartPr>
                <p14:cNvPr id="89" name="Ink 88">
                  <a:extLst>
                    <a:ext uri="{FF2B5EF4-FFF2-40B4-BE49-F238E27FC236}">
                      <a16:creationId xmlns:a16="http://schemas.microsoft.com/office/drawing/2014/main" id="{EAFE893D-C2A3-72EE-1571-4E31046BABEE}"/>
                    </a:ext>
                  </a:extLst>
                </p14:cNvPr>
                <p14:cNvContentPartPr/>
                <p14:nvPr/>
              </p14:nvContentPartPr>
              <p14:xfrm>
                <a:off x="5526240" y="2264620"/>
                <a:ext cx="19440" cy="3960"/>
              </p14:xfrm>
            </p:contentPart>
          </mc:Choice>
          <mc:Fallback>
            <p:pic>
              <p:nvPicPr>
                <p:cNvPr id="89" name="Ink 88">
                  <a:extLst>
                    <a:ext uri="{FF2B5EF4-FFF2-40B4-BE49-F238E27FC236}">
                      <a16:creationId xmlns:a16="http://schemas.microsoft.com/office/drawing/2014/main" id="{EAFE893D-C2A3-72EE-1571-4E31046BABEE}"/>
                    </a:ext>
                  </a:extLst>
                </p:cNvPr>
                <p:cNvPicPr/>
                <p:nvPr/>
              </p:nvPicPr>
              <p:blipFill>
                <a:blip r:embed="rId213"/>
                <a:stretch>
                  <a:fillRect/>
                </a:stretch>
              </p:blipFill>
              <p:spPr>
                <a:xfrm>
                  <a:off x="5494920" y="2233300"/>
                  <a:ext cx="82080" cy="66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4">
              <p14:nvContentPartPr>
                <p14:cNvPr id="90" name="Ink 89">
                  <a:extLst>
                    <a:ext uri="{FF2B5EF4-FFF2-40B4-BE49-F238E27FC236}">
                      <a16:creationId xmlns:a16="http://schemas.microsoft.com/office/drawing/2014/main" id="{4B5AE2BF-04CC-B83E-66D6-F1BBE39188E2}"/>
                    </a:ext>
                  </a:extLst>
                </p14:cNvPr>
                <p14:cNvContentPartPr/>
                <p14:nvPr/>
              </p14:nvContentPartPr>
              <p14:xfrm>
                <a:off x="4086240" y="2302780"/>
                <a:ext cx="106560" cy="61200"/>
              </p14:xfrm>
            </p:contentPart>
          </mc:Choice>
          <mc:Fallback>
            <p:pic>
              <p:nvPicPr>
                <p:cNvPr id="90" name="Ink 89">
                  <a:extLst>
                    <a:ext uri="{FF2B5EF4-FFF2-40B4-BE49-F238E27FC236}">
                      <a16:creationId xmlns:a16="http://schemas.microsoft.com/office/drawing/2014/main" id="{4B5AE2BF-04CC-B83E-66D6-F1BBE39188E2}"/>
                    </a:ext>
                  </a:extLst>
                </p:cNvPr>
                <p:cNvPicPr/>
                <p:nvPr/>
              </p:nvPicPr>
              <p:blipFill>
                <a:blip r:embed="rId215"/>
                <a:stretch>
                  <a:fillRect/>
                </a:stretch>
              </p:blipFill>
              <p:spPr>
                <a:xfrm>
                  <a:off x="4054920" y="2271460"/>
                  <a:ext cx="169200" cy="123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6">
              <p14:nvContentPartPr>
                <p14:cNvPr id="91" name="Ink 90">
                  <a:extLst>
                    <a:ext uri="{FF2B5EF4-FFF2-40B4-BE49-F238E27FC236}">
                      <a16:creationId xmlns:a16="http://schemas.microsoft.com/office/drawing/2014/main" id="{10B4239D-2FEF-99C5-8C7C-CCB6D0BB000B}"/>
                    </a:ext>
                  </a:extLst>
                </p14:cNvPr>
                <p14:cNvContentPartPr/>
                <p14:nvPr/>
              </p14:nvContentPartPr>
              <p14:xfrm>
                <a:off x="3906240" y="2120620"/>
                <a:ext cx="2931840" cy="196200"/>
              </p14:xfrm>
            </p:contentPart>
          </mc:Choice>
          <mc:Fallback>
            <p:pic>
              <p:nvPicPr>
                <p:cNvPr id="91" name="Ink 90">
                  <a:extLst>
                    <a:ext uri="{FF2B5EF4-FFF2-40B4-BE49-F238E27FC236}">
                      <a16:creationId xmlns:a16="http://schemas.microsoft.com/office/drawing/2014/main" id="{10B4239D-2FEF-99C5-8C7C-CCB6D0BB000B}"/>
                    </a:ext>
                  </a:extLst>
                </p:cNvPr>
                <p:cNvPicPr/>
                <p:nvPr/>
              </p:nvPicPr>
              <p:blipFill>
                <a:blip r:embed="rId217"/>
                <a:stretch>
                  <a:fillRect/>
                </a:stretch>
              </p:blipFill>
              <p:spPr>
                <a:xfrm>
                  <a:off x="3874920" y="2089300"/>
                  <a:ext cx="2994480" cy="258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8">
              <p14:nvContentPartPr>
                <p14:cNvPr id="148" name="Ink 147">
                  <a:extLst>
                    <a:ext uri="{FF2B5EF4-FFF2-40B4-BE49-F238E27FC236}">
                      <a16:creationId xmlns:a16="http://schemas.microsoft.com/office/drawing/2014/main" id="{0281C4DC-2B7C-D6AA-F310-4C9A6715F814}"/>
                    </a:ext>
                  </a:extLst>
                </p14:cNvPr>
                <p14:cNvContentPartPr/>
                <p14:nvPr/>
              </p14:nvContentPartPr>
              <p14:xfrm>
                <a:off x="3939000" y="2266780"/>
                <a:ext cx="388800" cy="39960"/>
              </p14:xfrm>
            </p:contentPart>
          </mc:Choice>
          <mc:Fallback>
            <p:pic>
              <p:nvPicPr>
                <p:cNvPr id="148" name="Ink 147">
                  <a:extLst>
                    <a:ext uri="{FF2B5EF4-FFF2-40B4-BE49-F238E27FC236}">
                      <a16:creationId xmlns:a16="http://schemas.microsoft.com/office/drawing/2014/main" id="{0281C4DC-2B7C-D6AA-F310-4C9A6715F814}"/>
                    </a:ext>
                  </a:extLst>
                </p:cNvPr>
                <p:cNvPicPr/>
                <p:nvPr/>
              </p:nvPicPr>
              <p:blipFill>
                <a:blip r:embed="rId219"/>
                <a:stretch>
                  <a:fillRect/>
                </a:stretch>
              </p:blipFill>
              <p:spPr>
                <a:xfrm>
                  <a:off x="3907680" y="2235460"/>
                  <a:ext cx="451440" cy="102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0">
              <p14:nvContentPartPr>
                <p14:cNvPr id="149" name="Ink 148">
                  <a:extLst>
                    <a:ext uri="{FF2B5EF4-FFF2-40B4-BE49-F238E27FC236}">
                      <a16:creationId xmlns:a16="http://schemas.microsoft.com/office/drawing/2014/main" id="{B191348A-0786-D3A1-BACE-48530654185C}"/>
                    </a:ext>
                  </a:extLst>
                </p14:cNvPr>
                <p14:cNvContentPartPr/>
                <p14:nvPr/>
              </p14:nvContentPartPr>
              <p14:xfrm>
                <a:off x="4739640" y="2241940"/>
                <a:ext cx="1497960" cy="82800"/>
              </p14:xfrm>
            </p:contentPart>
          </mc:Choice>
          <mc:Fallback>
            <p:pic>
              <p:nvPicPr>
                <p:cNvPr id="149" name="Ink 148">
                  <a:extLst>
                    <a:ext uri="{FF2B5EF4-FFF2-40B4-BE49-F238E27FC236}">
                      <a16:creationId xmlns:a16="http://schemas.microsoft.com/office/drawing/2014/main" id="{B191348A-0786-D3A1-BACE-48530654185C}"/>
                    </a:ext>
                  </a:extLst>
                </p:cNvPr>
                <p:cNvPicPr/>
                <p:nvPr/>
              </p:nvPicPr>
              <p:blipFill>
                <a:blip r:embed="rId221"/>
                <a:stretch>
                  <a:fillRect/>
                </a:stretch>
              </p:blipFill>
              <p:spPr>
                <a:xfrm>
                  <a:off x="4708320" y="2210620"/>
                  <a:ext cx="1560600" cy="1454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22">
            <p14:nvContentPartPr>
              <p14:cNvPr id="151" name="Ink 150">
                <a:extLst>
                  <a:ext uri="{FF2B5EF4-FFF2-40B4-BE49-F238E27FC236}">
                    <a16:creationId xmlns:a16="http://schemas.microsoft.com/office/drawing/2014/main" id="{B1EE83F7-355C-4D9B-E345-FA253C075573}"/>
                  </a:ext>
                </a:extLst>
              </p14:cNvPr>
              <p14:cNvContentPartPr/>
              <p14:nvPr/>
            </p14:nvContentPartPr>
            <p14:xfrm>
              <a:off x="1759920" y="2203420"/>
              <a:ext cx="521280" cy="460080"/>
            </p14:xfrm>
          </p:contentPart>
        </mc:Choice>
        <mc:Fallback>
          <p:pic>
            <p:nvPicPr>
              <p:cNvPr id="151" name="Ink 150">
                <a:extLst>
                  <a:ext uri="{FF2B5EF4-FFF2-40B4-BE49-F238E27FC236}">
                    <a16:creationId xmlns:a16="http://schemas.microsoft.com/office/drawing/2014/main" id="{B1EE83F7-355C-4D9B-E345-FA253C075573}"/>
                  </a:ext>
                </a:extLst>
              </p:cNvPr>
              <p:cNvPicPr/>
              <p:nvPr/>
            </p:nvPicPr>
            <p:blipFill>
              <a:blip r:embed="rId223"/>
              <a:stretch>
                <a:fillRect/>
              </a:stretch>
            </p:blipFill>
            <p:spPr>
              <a:xfrm>
                <a:off x="1728600" y="2172100"/>
                <a:ext cx="583920" cy="522720"/>
              </a:xfrm>
              <a:prstGeom prst="rect">
                <a:avLst/>
              </a:prstGeom>
            </p:spPr>
          </p:pic>
        </mc:Fallback>
      </mc:AlternateContent>
    </p:spTree>
    <p:extLst>
      <p:ext uri="{BB962C8B-B14F-4D97-AF65-F5344CB8AC3E}">
        <p14:creationId xmlns:p14="http://schemas.microsoft.com/office/powerpoint/2010/main" val="90892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19050"/>
            <a:ext cx="9200959" cy="6370975"/>
          </a:xfrm>
          <a:prstGeom prst="rect">
            <a:avLst/>
          </a:prstGeom>
          <a:noFill/>
        </p:spPr>
        <p:txBody>
          <a:bodyPr wrap="square" rtlCol="0">
            <a:spAutoFit/>
          </a:bodyPr>
          <a:lstStyle/>
          <a:p>
            <a:pPr algn="r"/>
            <a:r>
              <a:rPr lang="he-IL" sz="4800" b="1">
                <a:solidFill>
                  <a:schemeClr val="bg1"/>
                </a:solidFill>
                <a:cs typeface="+mj-cs"/>
              </a:rPr>
              <a:t>﻿</a:t>
            </a:r>
            <a:r>
              <a:rPr lang="he-IL" sz="4800" b="1">
                <a:solidFill>
                  <a:srgbClr val="FFFF00"/>
                </a:solidFill>
                <a:cs typeface="+mj-cs"/>
              </a:rPr>
              <a:t>ספר ישעיה פרק מג</a:t>
            </a:r>
          </a:p>
          <a:p>
            <a:pPr algn="r"/>
            <a:r>
              <a:rPr lang="he-IL" sz="4000">
                <a:solidFill>
                  <a:srgbClr val="FFFF00"/>
                </a:solidFill>
                <a:cs typeface="+mj-cs"/>
              </a:rPr>
              <a:t>﻿כב   וְלֹא-אֹתִי קָרָאתָ יַעֲקֹב כִּי-יָגַעְתָּ בִּי יִשְֹרָאֵל: כג   לֹא-הֵבֵיאתָ לִּי שֵֹה עֹלֹתֶיךָ וּזְבָחֶיךָ לֹא כִבַּדְתָּנִי לֹא הֶעֱבַדְתִּיךָ בְּמִנְחָה וְלֹא הוֹגַעְתִּיךָ בִּלְבוֹנָה: כד   לֹא-קָנִיתָ לִּי בַכֶּסֶף קָנֶה וְחֵלֶב זְבָחֶיךָ לֹא הִרְוִיתָנִי אַךְ הֶעֱבַדְתַּנִי בְּחַטֹּאותֶיךָ הוֹגַעְתַּנִי בַּעֲוֹנֹתֶיךָ:       </a:t>
            </a:r>
            <a:r>
              <a:rPr lang="he-IL" sz="4000">
                <a:solidFill>
                  <a:srgbClr val="FFC000"/>
                </a:solidFill>
                <a:cs typeface="+mj-cs"/>
              </a:rPr>
              <a:t>כה   אָנֹכִי אָנֹכִי הוּא מֹחֶה פְשָׁעֶיךָ לְמַעֲנִי וְחַטֹּאתֶיךָ לֹא אֶזְכֹּר: כו   הַזְכִּירֵנִי נִשָּׁפְטָה יָחַד סַפֵּר אַתָּה לְמַעַן תִּצְדָּק: </a:t>
            </a:r>
            <a:r>
              <a:rPr lang="he-IL" sz="4000">
                <a:solidFill>
                  <a:srgbClr val="92D050"/>
                </a:solidFill>
                <a:cs typeface="+mj-cs"/>
              </a:rPr>
              <a:t>כז   אָבִיךָ הָרִאשׁוֹן חָטָא וּמְלִיצֶיךָ פָּשְׁעוּ בִי: כח   וַאֲחַלֵּל שָֹרֵי קֹדֶשׁ וְאֶתְּנָה לַחֵרֶם יַעֲקֹב וְיִשְֹרָאֵל לְגִדּוּפִים: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1A6D101-8849-2E6B-370C-6E16D1BE0AF7}"/>
                  </a:ext>
                </a:extLst>
              </p14:cNvPr>
              <p14:cNvContentPartPr/>
              <p14:nvPr/>
            </p14:nvContentPartPr>
            <p14:xfrm>
              <a:off x="5049960" y="712300"/>
              <a:ext cx="4066560" cy="142200"/>
            </p14:xfrm>
          </p:contentPart>
        </mc:Choice>
        <mc:Fallback>
          <p:pic>
            <p:nvPicPr>
              <p:cNvPr id="2" name="Ink 1">
                <a:extLst>
                  <a:ext uri="{FF2B5EF4-FFF2-40B4-BE49-F238E27FC236}">
                    <a16:creationId xmlns:a16="http://schemas.microsoft.com/office/drawing/2014/main" id="{81A6D101-8849-2E6B-370C-6E16D1BE0AF7}"/>
                  </a:ext>
                </a:extLst>
              </p:cNvPr>
              <p:cNvPicPr/>
              <p:nvPr/>
            </p:nvPicPr>
            <p:blipFill>
              <a:blip r:embed="rId5"/>
              <a:stretch>
                <a:fillRect/>
              </a:stretch>
            </p:blipFill>
            <p:spPr>
              <a:xfrm>
                <a:off x="5031960" y="694660"/>
                <a:ext cx="41022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17F374D-B89F-271A-6467-4147AFD112E4}"/>
                  </a:ext>
                </a:extLst>
              </p14:cNvPr>
              <p14:cNvContentPartPr/>
              <p14:nvPr/>
            </p14:nvContentPartPr>
            <p14:xfrm>
              <a:off x="8769120" y="1421500"/>
              <a:ext cx="366120" cy="35640"/>
            </p14:xfrm>
          </p:contentPart>
        </mc:Choice>
        <mc:Fallback>
          <p:pic>
            <p:nvPicPr>
              <p:cNvPr id="4" name="Ink 3">
                <a:extLst>
                  <a:ext uri="{FF2B5EF4-FFF2-40B4-BE49-F238E27FC236}">
                    <a16:creationId xmlns:a16="http://schemas.microsoft.com/office/drawing/2014/main" id="{217F374D-B89F-271A-6467-4147AFD112E4}"/>
                  </a:ext>
                </a:extLst>
              </p:cNvPr>
              <p:cNvPicPr/>
              <p:nvPr/>
            </p:nvPicPr>
            <p:blipFill>
              <a:blip r:embed="rId7"/>
              <a:stretch>
                <a:fillRect/>
              </a:stretch>
            </p:blipFill>
            <p:spPr>
              <a:xfrm>
                <a:off x="8751120" y="1403500"/>
                <a:ext cx="401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a:extLst>
                  <a:ext uri="{FF2B5EF4-FFF2-40B4-BE49-F238E27FC236}">
                    <a16:creationId xmlns:a16="http://schemas.microsoft.com/office/drawing/2014/main" id="{7EE1D741-7EB7-5E59-390F-1E18A3D78780}"/>
                  </a:ext>
                </a:extLst>
              </p14:cNvPr>
              <p14:cNvContentPartPr/>
              <p14:nvPr/>
            </p14:nvContentPartPr>
            <p14:xfrm>
              <a:off x="6335160" y="1955380"/>
              <a:ext cx="506880" cy="149040"/>
            </p14:xfrm>
          </p:contentPart>
        </mc:Choice>
        <mc:Fallback>
          <p:pic>
            <p:nvPicPr>
              <p:cNvPr id="36" name="Ink 35">
                <a:extLst>
                  <a:ext uri="{FF2B5EF4-FFF2-40B4-BE49-F238E27FC236}">
                    <a16:creationId xmlns:a16="http://schemas.microsoft.com/office/drawing/2014/main" id="{7EE1D741-7EB7-5E59-390F-1E18A3D78780}"/>
                  </a:ext>
                </a:extLst>
              </p:cNvPr>
              <p:cNvPicPr/>
              <p:nvPr/>
            </p:nvPicPr>
            <p:blipFill>
              <a:blip r:embed="rId9"/>
              <a:stretch>
                <a:fillRect/>
              </a:stretch>
            </p:blipFill>
            <p:spPr>
              <a:xfrm>
                <a:off x="6317520" y="1937740"/>
                <a:ext cx="542520" cy="184680"/>
              </a:xfrm>
              <a:prstGeom prst="rect">
                <a:avLst/>
              </a:prstGeom>
            </p:spPr>
          </p:pic>
        </mc:Fallback>
      </mc:AlternateContent>
      <p:grpSp>
        <p:nvGrpSpPr>
          <p:cNvPr id="62" name="Group 61">
            <a:extLst>
              <a:ext uri="{FF2B5EF4-FFF2-40B4-BE49-F238E27FC236}">
                <a16:creationId xmlns:a16="http://schemas.microsoft.com/office/drawing/2014/main" id="{F5F5CFA1-776B-9C57-2B47-DCB07D80EB01}"/>
              </a:ext>
            </a:extLst>
          </p:cNvPr>
          <p:cNvGrpSpPr/>
          <p:nvPr/>
        </p:nvGrpSpPr>
        <p:grpSpPr>
          <a:xfrm>
            <a:off x="315600" y="896620"/>
            <a:ext cx="9100800" cy="3066480"/>
            <a:chOff x="315600" y="896620"/>
            <a:chExt cx="9100800" cy="306648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9873D5EE-5700-CB53-EE6A-CCB7042ADB7C}"/>
                    </a:ext>
                  </a:extLst>
                </p14:cNvPr>
                <p14:cNvContentPartPr/>
                <p14:nvPr/>
              </p14:nvContentPartPr>
              <p14:xfrm>
                <a:off x="7206000" y="1345180"/>
                <a:ext cx="1158840" cy="65520"/>
              </p14:xfrm>
            </p:contentPart>
          </mc:Choice>
          <mc:Fallback>
            <p:pic>
              <p:nvPicPr>
                <p:cNvPr id="5" name="Ink 4">
                  <a:extLst>
                    <a:ext uri="{FF2B5EF4-FFF2-40B4-BE49-F238E27FC236}">
                      <a16:creationId xmlns:a16="http://schemas.microsoft.com/office/drawing/2014/main" id="{9873D5EE-5700-CB53-EE6A-CCB7042ADB7C}"/>
                    </a:ext>
                  </a:extLst>
                </p:cNvPr>
                <p:cNvPicPr/>
                <p:nvPr/>
              </p:nvPicPr>
              <p:blipFill>
                <a:blip r:embed="rId11"/>
                <a:stretch>
                  <a:fillRect/>
                </a:stretch>
              </p:blipFill>
              <p:spPr>
                <a:xfrm>
                  <a:off x="7188000" y="1327540"/>
                  <a:ext cx="1194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797DD9B-B764-42E7-59A0-B0176652AC3F}"/>
                    </a:ext>
                  </a:extLst>
                </p14:cNvPr>
                <p14:cNvContentPartPr/>
                <p14:nvPr/>
              </p14:nvContentPartPr>
              <p14:xfrm>
                <a:off x="5871120" y="1505020"/>
                <a:ext cx="1001880" cy="34920"/>
              </p14:xfrm>
            </p:contentPart>
          </mc:Choice>
          <mc:Fallback>
            <p:pic>
              <p:nvPicPr>
                <p:cNvPr id="7" name="Ink 6">
                  <a:extLst>
                    <a:ext uri="{FF2B5EF4-FFF2-40B4-BE49-F238E27FC236}">
                      <a16:creationId xmlns:a16="http://schemas.microsoft.com/office/drawing/2014/main" id="{3797DD9B-B764-42E7-59A0-B0176652AC3F}"/>
                    </a:ext>
                  </a:extLst>
                </p:cNvPr>
                <p:cNvPicPr/>
                <p:nvPr/>
              </p:nvPicPr>
              <p:blipFill>
                <a:blip r:embed="rId13"/>
                <a:stretch>
                  <a:fillRect/>
                </a:stretch>
              </p:blipFill>
              <p:spPr>
                <a:xfrm>
                  <a:off x="5853480" y="1487380"/>
                  <a:ext cx="1037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7E9D86E7-72C4-B3A1-50DA-B6235F93CBAE}"/>
                    </a:ext>
                  </a:extLst>
                </p14:cNvPr>
                <p14:cNvContentPartPr/>
                <p14:nvPr/>
              </p14:nvContentPartPr>
              <p14:xfrm>
                <a:off x="5178120" y="1487380"/>
                <a:ext cx="632520" cy="49320"/>
              </p14:xfrm>
            </p:contentPart>
          </mc:Choice>
          <mc:Fallback>
            <p:pic>
              <p:nvPicPr>
                <p:cNvPr id="9" name="Ink 8">
                  <a:extLst>
                    <a:ext uri="{FF2B5EF4-FFF2-40B4-BE49-F238E27FC236}">
                      <a16:creationId xmlns:a16="http://schemas.microsoft.com/office/drawing/2014/main" id="{7E9D86E7-72C4-B3A1-50DA-B6235F93CBAE}"/>
                    </a:ext>
                  </a:extLst>
                </p:cNvPr>
                <p:cNvPicPr/>
                <p:nvPr/>
              </p:nvPicPr>
              <p:blipFill>
                <a:blip r:embed="rId15"/>
                <a:stretch>
                  <a:fillRect/>
                </a:stretch>
              </p:blipFill>
              <p:spPr>
                <a:xfrm>
                  <a:off x="5160120" y="1469380"/>
                  <a:ext cx="6681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F066F131-9A4F-16EA-76F6-3A85852A4A49}"/>
                    </a:ext>
                  </a:extLst>
                </p14:cNvPr>
                <p14:cNvContentPartPr/>
                <p14:nvPr/>
              </p14:nvContentPartPr>
              <p14:xfrm>
                <a:off x="4590960" y="1483060"/>
                <a:ext cx="246240" cy="25920"/>
              </p14:xfrm>
            </p:contentPart>
          </mc:Choice>
          <mc:Fallback>
            <p:pic>
              <p:nvPicPr>
                <p:cNvPr id="11" name="Ink 10">
                  <a:extLst>
                    <a:ext uri="{FF2B5EF4-FFF2-40B4-BE49-F238E27FC236}">
                      <a16:creationId xmlns:a16="http://schemas.microsoft.com/office/drawing/2014/main" id="{F066F131-9A4F-16EA-76F6-3A85852A4A49}"/>
                    </a:ext>
                  </a:extLst>
                </p:cNvPr>
                <p:cNvPicPr/>
                <p:nvPr/>
              </p:nvPicPr>
              <p:blipFill>
                <a:blip r:embed="rId17"/>
                <a:stretch>
                  <a:fillRect/>
                </a:stretch>
              </p:blipFill>
              <p:spPr>
                <a:xfrm>
                  <a:off x="4573320" y="1465420"/>
                  <a:ext cx="281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F2DF8744-A0E7-61EC-DBAE-A02ED40E4053}"/>
                    </a:ext>
                  </a:extLst>
                </p14:cNvPr>
                <p14:cNvContentPartPr/>
                <p14:nvPr/>
              </p14:nvContentPartPr>
              <p14:xfrm>
                <a:off x="3510240" y="1511140"/>
                <a:ext cx="880560" cy="21960"/>
              </p14:xfrm>
            </p:contentPart>
          </mc:Choice>
          <mc:Fallback>
            <p:pic>
              <p:nvPicPr>
                <p:cNvPr id="12" name="Ink 11">
                  <a:extLst>
                    <a:ext uri="{FF2B5EF4-FFF2-40B4-BE49-F238E27FC236}">
                      <a16:creationId xmlns:a16="http://schemas.microsoft.com/office/drawing/2014/main" id="{F2DF8744-A0E7-61EC-DBAE-A02ED40E4053}"/>
                    </a:ext>
                  </a:extLst>
                </p:cNvPr>
                <p:cNvPicPr/>
                <p:nvPr/>
              </p:nvPicPr>
              <p:blipFill>
                <a:blip r:embed="rId19"/>
                <a:stretch>
                  <a:fillRect/>
                </a:stretch>
              </p:blipFill>
              <p:spPr>
                <a:xfrm>
                  <a:off x="3492240" y="1493500"/>
                  <a:ext cx="9162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FCCCEF5-49DE-95DB-D961-11FCACAEBA42}"/>
                    </a:ext>
                  </a:extLst>
                </p14:cNvPr>
                <p14:cNvContentPartPr/>
                <p14:nvPr/>
              </p14:nvContentPartPr>
              <p14:xfrm>
                <a:off x="3009480" y="1477660"/>
                <a:ext cx="326880" cy="50400"/>
              </p14:xfrm>
            </p:contentPart>
          </mc:Choice>
          <mc:Fallback>
            <p:pic>
              <p:nvPicPr>
                <p:cNvPr id="14" name="Ink 13">
                  <a:extLst>
                    <a:ext uri="{FF2B5EF4-FFF2-40B4-BE49-F238E27FC236}">
                      <a16:creationId xmlns:a16="http://schemas.microsoft.com/office/drawing/2014/main" id="{9FCCCEF5-49DE-95DB-D961-11FCACAEBA42}"/>
                    </a:ext>
                  </a:extLst>
                </p:cNvPr>
                <p:cNvPicPr/>
                <p:nvPr/>
              </p:nvPicPr>
              <p:blipFill>
                <a:blip r:embed="rId21"/>
                <a:stretch>
                  <a:fillRect/>
                </a:stretch>
              </p:blipFill>
              <p:spPr>
                <a:xfrm>
                  <a:off x="2991480" y="1459660"/>
                  <a:ext cx="362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3609014D-C78B-159B-4E41-59B359A020BC}"/>
                    </a:ext>
                  </a:extLst>
                </p14:cNvPr>
                <p14:cNvContentPartPr/>
                <p14:nvPr/>
              </p14:nvContentPartPr>
              <p14:xfrm>
                <a:off x="1809960" y="1477660"/>
                <a:ext cx="1050840" cy="77760"/>
              </p14:xfrm>
            </p:contentPart>
          </mc:Choice>
          <mc:Fallback>
            <p:pic>
              <p:nvPicPr>
                <p:cNvPr id="15" name="Ink 14">
                  <a:extLst>
                    <a:ext uri="{FF2B5EF4-FFF2-40B4-BE49-F238E27FC236}">
                      <a16:creationId xmlns:a16="http://schemas.microsoft.com/office/drawing/2014/main" id="{3609014D-C78B-159B-4E41-59B359A020BC}"/>
                    </a:ext>
                  </a:extLst>
                </p:cNvPr>
                <p:cNvPicPr/>
                <p:nvPr/>
              </p:nvPicPr>
              <p:blipFill>
                <a:blip r:embed="rId23"/>
                <a:stretch>
                  <a:fillRect/>
                </a:stretch>
              </p:blipFill>
              <p:spPr>
                <a:xfrm>
                  <a:off x="1792320" y="1459660"/>
                  <a:ext cx="1086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8584F518-E94B-A46A-2FF9-B7D2FD705B04}"/>
                    </a:ext>
                  </a:extLst>
                </p14:cNvPr>
                <p14:cNvContentPartPr/>
                <p14:nvPr/>
              </p14:nvContentPartPr>
              <p14:xfrm>
                <a:off x="3892200" y="2079580"/>
                <a:ext cx="1131480" cy="70560"/>
              </p14:xfrm>
            </p:contentPart>
          </mc:Choice>
          <mc:Fallback>
            <p:pic>
              <p:nvPicPr>
                <p:cNvPr id="22" name="Ink 21">
                  <a:extLst>
                    <a:ext uri="{FF2B5EF4-FFF2-40B4-BE49-F238E27FC236}">
                      <a16:creationId xmlns:a16="http://schemas.microsoft.com/office/drawing/2014/main" id="{8584F518-E94B-A46A-2FF9-B7D2FD705B04}"/>
                    </a:ext>
                  </a:extLst>
                </p:cNvPr>
                <p:cNvPicPr/>
                <p:nvPr/>
              </p:nvPicPr>
              <p:blipFill>
                <a:blip r:embed="rId25"/>
                <a:stretch>
                  <a:fillRect/>
                </a:stretch>
              </p:blipFill>
              <p:spPr>
                <a:xfrm>
                  <a:off x="3874200" y="2061940"/>
                  <a:ext cx="1167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9EAA6CDA-F75C-63FF-0FC5-6E311A68C149}"/>
                    </a:ext>
                  </a:extLst>
                </p14:cNvPr>
                <p14:cNvContentPartPr/>
                <p14:nvPr/>
              </p14:nvContentPartPr>
              <p14:xfrm>
                <a:off x="3341760" y="2006140"/>
                <a:ext cx="407160" cy="59400"/>
              </p14:xfrm>
            </p:contentPart>
          </mc:Choice>
          <mc:Fallback>
            <p:pic>
              <p:nvPicPr>
                <p:cNvPr id="23" name="Ink 22">
                  <a:extLst>
                    <a:ext uri="{FF2B5EF4-FFF2-40B4-BE49-F238E27FC236}">
                      <a16:creationId xmlns:a16="http://schemas.microsoft.com/office/drawing/2014/main" id="{9EAA6CDA-F75C-63FF-0FC5-6E311A68C149}"/>
                    </a:ext>
                  </a:extLst>
                </p:cNvPr>
                <p:cNvPicPr/>
                <p:nvPr/>
              </p:nvPicPr>
              <p:blipFill>
                <a:blip r:embed="rId27"/>
                <a:stretch>
                  <a:fillRect/>
                </a:stretch>
              </p:blipFill>
              <p:spPr>
                <a:xfrm>
                  <a:off x="3324120" y="1988500"/>
                  <a:ext cx="442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F30072F1-C254-C163-0E92-BB45B38D117D}"/>
                    </a:ext>
                  </a:extLst>
                </p14:cNvPr>
                <p14:cNvContentPartPr/>
                <p14:nvPr/>
              </p14:nvContentPartPr>
              <p14:xfrm>
                <a:off x="2019840" y="2009020"/>
                <a:ext cx="1144080" cy="102600"/>
              </p14:xfrm>
            </p:contentPart>
          </mc:Choice>
          <mc:Fallback>
            <p:pic>
              <p:nvPicPr>
                <p:cNvPr id="24" name="Ink 23">
                  <a:extLst>
                    <a:ext uri="{FF2B5EF4-FFF2-40B4-BE49-F238E27FC236}">
                      <a16:creationId xmlns:a16="http://schemas.microsoft.com/office/drawing/2014/main" id="{F30072F1-C254-C163-0E92-BB45B38D117D}"/>
                    </a:ext>
                  </a:extLst>
                </p:cNvPr>
                <p:cNvPicPr/>
                <p:nvPr/>
              </p:nvPicPr>
              <p:blipFill>
                <a:blip r:embed="rId29"/>
                <a:stretch>
                  <a:fillRect/>
                </a:stretch>
              </p:blipFill>
              <p:spPr>
                <a:xfrm>
                  <a:off x="2001840" y="1991380"/>
                  <a:ext cx="1179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AABF6266-55D0-C05E-9B0B-8739BF96B2D3}"/>
                    </a:ext>
                  </a:extLst>
                </p14:cNvPr>
                <p14:cNvContentPartPr/>
                <p14:nvPr/>
              </p14:nvContentPartPr>
              <p14:xfrm>
                <a:off x="1341240" y="2025220"/>
                <a:ext cx="351000" cy="49680"/>
              </p14:xfrm>
            </p:contentPart>
          </mc:Choice>
          <mc:Fallback>
            <p:pic>
              <p:nvPicPr>
                <p:cNvPr id="26" name="Ink 25">
                  <a:extLst>
                    <a:ext uri="{FF2B5EF4-FFF2-40B4-BE49-F238E27FC236}">
                      <a16:creationId xmlns:a16="http://schemas.microsoft.com/office/drawing/2014/main" id="{AABF6266-55D0-C05E-9B0B-8739BF96B2D3}"/>
                    </a:ext>
                  </a:extLst>
                </p:cNvPr>
                <p:cNvPicPr/>
                <p:nvPr/>
              </p:nvPicPr>
              <p:blipFill>
                <a:blip r:embed="rId31"/>
                <a:stretch>
                  <a:fillRect/>
                </a:stretch>
              </p:blipFill>
              <p:spPr>
                <a:xfrm>
                  <a:off x="1323600" y="2007580"/>
                  <a:ext cx="386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569B7614-252D-8D73-95F8-151709C74A38}"/>
                    </a:ext>
                  </a:extLst>
                </p14:cNvPr>
                <p14:cNvContentPartPr/>
                <p14:nvPr/>
              </p14:nvContentPartPr>
              <p14:xfrm>
                <a:off x="8126520" y="2690140"/>
                <a:ext cx="1071360" cy="95040"/>
              </p14:xfrm>
            </p:contentPart>
          </mc:Choice>
          <mc:Fallback>
            <p:pic>
              <p:nvPicPr>
                <p:cNvPr id="28" name="Ink 27">
                  <a:extLst>
                    <a:ext uri="{FF2B5EF4-FFF2-40B4-BE49-F238E27FC236}">
                      <a16:creationId xmlns:a16="http://schemas.microsoft.com/office/drawing/2014/main" id="{569B7614-252D-8D73-95F8-151709C74A38}"/>
                    </a:ext>
                  </a:extLst>
                </p:cNvPr>
                <p:cNvPicPr/>
                <p:nvPr/>
              </p:nvPicPr>
              <p:blipFill>
                <a:blip r:embed="rId33"/>
                <a:stretch>
                  <a:fillRect/>
                </a:stretch>
              </p:blipFill>
              <p:spPr>
                <a:xfrm>
                  <a:off x="8108880" y="2672500"/>
                  <a:ext cx="1107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8DCACAE2-0874-AF2D-62AF-72110543FA7B}"/>
                    </a:ext>
                  </a:extLst>
                </p14:cNvPr>
                <p14:cNvContentPartPr/>
                <p14:nvPr/>
              </p14:nvContentPartPr>
              <p14:xfrm>
                <a:off x="6570240" y="2677180"/>
                <a:ext cx="1083240" cy="23400"/>
              </p14:xfrm>
            </p:contentPart>
          </mc:Choice>
          <mc:Fallback>
            <p:pic>
              <p:nvPicPr>
                <p:cNvPr id="29" name="Ink 28">
                  <a:extLst>
                    <a:ext uri="{FF2B5EF4-FFF2-40B4-BE49-F238E27FC236}">
                      <a16:creationId xmlns:a16="http://schemas.microsoft.com/office/drawing/2014/main" id="{8DCACAE2-0874-AF2D-62AF-72110543FA7B}"/>
                    </a:ext>
                  </a:extLst>
                </p:cNvPr>
                <p:cNvPicPr/>
                <p:nvPr/>
              </p:nvPicPr>
              <p:blipFill>
                <a:blip r:embed="rId35"/>
                <a:stretch>
                  <a:fillRect/>
                </a:stretch>
              </p:blipFill>
              <p:spPr>
                <a:xfrm>
                  <a:off x="6552240" y="2659180"/>
                  <a:ext cx="1118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2CC81325-F0A3-9C11-24DD-F9EE4CF61C02}"/>
                    </a:ext>
                  </a:extLst>
                </p14:cNvPr>
                <p14:cNvContentPartPr/>
                <p14:nvPr/>
              </p14:nvContentPartPr>
              <p14:xfrm>
                <a:off x="5819640" y="2618860"/>
                <a:ext cx="498240" cy="30240"/>
              </p14:xfrm>
            </p:contentPart>
          </mc:Choice>
          <mc:Fallback>
            <p:pic>
              <p:nvPicPr>
                <p:cNvPr id="31" name="Ink 30">
                  <a:extLst>
                    <a:ext uri="{FF2B5EF4-FFF2-40B4-BE49-F238E27FC236}">
                      <a16:creationId xmlns:a16="http://schemas.microsoft.com/office/drawing/2014/main" id="{2CC81325-F0A3-9C11-24DD-F9EE4CF61C02}"/>
                    </a:ext>
                  </a:extLst>
                </p:cNvPr>
                <p:cNvPicPr/>
                <p:nvPr/>
              </p:nvPicPr>
              <p:blipFill>
                <a:blip r:embed="rId37"/>
                <a:stretch>
                  <a:fillRect/>
                </a:stretch>
              </p:blipFill>
              <p:spPr>
                <a:xfrm>
                  <a:off x="5802000" y="2600860"/>
                  <a:ext cx="533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D8EF5207-0C0C-B4E0-41CA-939E1DE658E9}"/>
                    </a:ext>
                  </a:extLst>
                </p14:cNvPr>
                <p14:cNvContentPartPr/>
                <p14:nvPr/>
              </p14:nvContentPartPr>
              <p14:xfrm>
                <a:off x="4169760" y="2648740"/>
                <a:ext cx="1451160" cy="64440"/>
              </p14:xfrm>
            </p:contentPart>
          </mc:Choice>
          <mc:Fallback>
            <p:pic>
              <p:nvPicPr>
                <p:cNvPr id="32" name="Ink 31">
                  <a:extLst>
                    <a:ext uri="{FF2B5EF4-FFF2-40B4-BE49-F238E27FC236}">
                      <a16:creationId xmlns:a16="http://schemas.microsoft.com/office/drawing/2014/main" id="{D8EF5207-0C0C-B4E0-41CA-939E1DE658E9}"/>
                    </a:ext>
                  </a:extLst>
                </p:cNvPr>
                <p:cNvPicPr/>
                <p:nvPr/>
              </p:nvPicPr>
              <p:blipFill>
                <a:blip r:embed="rId39"/>
                <a:stretch>
                  <a:fillRect/>
                </a:stretch>
              </p:blipFill>
              <p:spPr>
                <a:xfrm>
                  <a:off x="4152120" y="2630740"/>
                  <a:ext cx="1486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FE5D6B7B-1C38-B38B-AB20-824739170393}"/>
                    </a:ext>
                  </a:extLst>
                </p14:cNvPr>
                <p14:cNvContentPartPr/>
                <p14:nvPr/>
              </p14:nvContentPartPr>
              <p14:xfrm>
                <a:off x="2899320" y="2653420"/>
                <a:ext cx="1183680" cy="76320"/>
              </p14:xfrm>
            </p:contentPart>
          </mc:Choice>
          <mc:Fallback>
            <p:pic>
              <p:nvPicPr>
                <p:cNvPr id="34" name="Ink 33">
                  <a:extLst>
                    <a:ext uri="{FF2B5EF4-FFF2-40B4-BE49-F238E27FC236}">
                      <a16:creationId xmlns:a16="http://schemas.microsoft.com/office/drawing/2014/main" id="{FE5D6B7B-1C38-B38B-AB20-824739170393}"/>
                    </a:ext>
                  </a:extLst>
                </p:cNvPr>
                <p:cNvPicPr/>
                <p:nvPr/>
              </p:nvPicPr>
              <p:blipFill>
                <a:blip r:embed="rId41"/>
                <a:stretch>
                  <a:fillRect/>
                </a:stretch>
              </p:blipFill>
              <p:spPr>
                <a:xfrm>
                  <a:off x="2881320" y="2635780"/>
                  <a:ext cx="1219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 name="Ink 16">
                  <a:extLst>
                    <a:ext uri="{FF2B5EF4-FFF2-40B4-BE49-F238E27FC236}">
                      <a16:creationId xmlns:a16="http://schemas.microsoft.com/office/drawing/2014/main" id="{D86D7E6E-B988-CE40-9B19-21228B536775}"/>
                    </a:ext>
                  </a:extLst>
                </p14:cNvPr>
                <p14:cNvContentPartPr/>
                <p14:nvPr/>
              </p14:nvContentPartPr>
              <p14:xfrm>
                <a:off x="7678680" y="2017660"/>
                <a:ext cx="1351080" cy="61200"/>
              </p14:xfrm>
            </p:contentPart>
          </mc:Choice>
          <mc:Fallback>
            <p:pic>
              <p:nvPicPr>
                <p:cNvPr id="17" name="Ink 16">
                  <a:extLst>
                    <a:ext uri="{FF2B5EF4-FFF2-40B4-BE49-F238E27FC236}">
                      <a16:creationId xmlns:a16="http://schemas.microsoft.com/office/drawing/2014/main" id="{D86D7E6E-B988-CE40-9B19-21228B536775}"/>
                    </a:ext>
                  </a:extLst>
                </p:cNvPr>
                <p:cNvPicPr/>
                <p:nvPr/>
              </p:nvPicPr>
              <p:blipFill>
                <a:blip r:embed="rId43"/>
                <a:stretch>
                  <a:fillRect/>
                </a:stretch>
              </p:blipFill>
              <p:spPr>
                <a:xfrm>
                  <a:off x="7660680" y="2000020"/>
                  <a:ext cx="1386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 name="Ink 17">
                  <a:extLst>
                    <a:ext uri="{FF2B5EF4-FFF2-40B4-BE49-F238E27FC236}">
                      <a16:creationId xmlns:a16="http://schemas.microsoft.com/office/drawing/2014/main" id="{829906FC-89F8-D8C9-65DE-B7332B60FDC3}"/>
                    </a:ext>
                  </a:extLst>
                </p14:cNvPr>
                <p14:cNvContentPartPr/>
                <p14:nvPr/>
              </p14:nvContentPartPr>
              <p14:xfrm>
                <a:off x="7025640" y="2068780"/>
                <a:ext cx="293400" cy="27720"/>
              </p14:xfrm>
            </p:contentPart>
          </mc:Choice>
          <mc:Fallback>
            <p:pic>
              <p:nvPicPr>
                <p:cNvPr id="18" name="Ink 17">
                  <a:extLst>
                    <a:ext uri="{FF2B5EF4-FFF2-40B4-BE49-F238E27FC236}">
                      <a16:creationId xmlns:a16="http://schemas.microsoft.com/office/drawing/2014/main" id="{829906FC-89F8-D8C9-65DE-B7332B60FDC3}"/>
                    </a:ext>
                  </a:extLst>
                </p:cNvPr>
                <p:cNvPicPr/>
                <p:nvPr/>
              </p:nvPicPr>
              <p:blipFill>
                <a:blip r:embed="rId45"/>
                <a:stretch>
                  <a:fillRect/>
                </a:stretch>
              </p:blipFill>
              <p:spPr>
                <a:xfrm>
                  <a:off x="7007640" y="2050780"/>
                  <a:ext cx="329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 name="Ink 18">
                  <a:extLst>
                    <a:ext uri="{FF2B5EF4-FFF2-40B4-BE49-F238E27FC236}">
                      <a16:creationId xmlns:a16="http://schemas.microsoft.com/office/drawing/2014/main" id="{2A95849A-E2B0-CEBD-3BB1-9A6886596D8C}"/>
                    </a:ext>
                  </a:extLst>
                </p14:cNvPr>
                <p14:cNvContentPartPr/>
                <p14:nvPr/>
              </p14:nvContentPartPr>
              <p14:xfrm>
                <a:off x="6341280" y="2057980"/>
                <a:ext cx="480960" cy="46800"/>
              </p14:xfrm>
            </p:contentPart>
          </mc:Choice>
          <mc:Fallback>
            <p:pic>
              <p:nvPicPr>
                <p:cNvPr id="19" name="Ink 18">
                  <a:extLst>
                    <a:ext uri="{FF2B5EF4-FFF2-40B4-BE49-F238E27FC236}">
                      <a16:creationId xmlns:a16="http://schemas.microsoft.com/office/drawing/2014/main" id="{2A95849A-E2B0-CEBD-3BB1-9A6886596D8C}"/>
                    </a:ext>
                  </a:extLst>
                </p:cNvPr>
                <p:cNvPicPr/>
                <p:nvPr/>
              </p:nvPicPr>
              <p:blipFill>
                <a:blip r:embed="rId47"/>
                <a:stretch>
                  <a:fillRect/>
                </a:stretch>
              </p:blipFill>
              <p:spPr>
                <a:xfrm>
                  <a:off x="6323280" y="2040340"/>
                  <a:ext cx="516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Ink 19">
                  <a:extLst>
                    <a:ext uri="{FF2B5EF4-FFF2-40B4-BE49-F238E27FC236}">
                      <a16:creationId xmlns:a16="http://schemas.microsoft.com/office/drawing/2014/main" id="{D502A0CD-A079-8BDC-A5F8-3FB58939BECA}"/>
                    </a:ext>
                  </a:extLst>
                </p14:cNvPr>
                <p14:cNvContentPartPr/>
                <p14:nvPr/>
              </p14:nvContentPartPr>
              <p14:xfrm>
                <a:off x="5292960" y="2033140"/>
                <a:ext cx="879120" cy="42120"/>
              </p14:xfrm>
            </p:contentPart>
          </mc:Choice>
          <mc:Fallback>
            <p:pic>
              <p:nvPicPr>
                <p:cNvPr id="20" name="Ink 19">
                  <a:extLst>
                    <a:ext uri="{FF2B5EF4-FFF2-40B4-BE49-F238E27FC236}">
                      <a16:creationId xmlns:a16="http://schemas.microsoft.com/office/drawing/2014/main" id="{D502A0CD-A079-8BDC-A5F8-3FB58939BECA}"/>
                    </a:ext>
                  </a:extLst>
                </p:cNvPr>
                <p:cNvPicPr/>
                <p:nvPr/>
              </p:nvPicPr>
              <p:blipFill>
                <a:blip r:embed="rId49"/>
                <a:stretch>
                  <a:fillRect/>
                </a:stretch>
              </p:blipFill>
              <p:spPr>
                <a:xfrm>
                  <a:off x="5274960" y="2015500"/>
                  <a:ext cx="914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BD300D6A-1A05-D8FD-49C8-7E1CADB9A372}"/>
                    </a:ext>
                  </a:extLst>
                </p14:cNvPr>
                <p14:cNvContentPartPr/>
                <p14:nvPr/>
              </p14:nvContentPartPr>
              <p14:xfrm>
                <a:off x="315600" y="2606620"/>
                <a:ext cx="1423800" cy="104400"/>
              </p14:xfrm>
            </p:contentPart>
          </mc:Choice>
          <mc:Fallback>
            <p:pic>
              <p:nvPicPr>
                <p:cNvPr id="38" name="Ink 37">
                  <a:extLst>
                    <a:ext uri="{FF2B5EF4-FFF2-40B4-BE49-F238E27FC236}">
                      <a16:creationId xmlns:a16="http://schemas.microsoft.com/office/drawing/2014/main" id="{BD300D6A-1A05-D8FD-49C8-7E1CADB9A372}"/>
                    </a:ext>
                  </a:extLst>
                </p:cNvPr>
                <p:cNvPicPr/>
                <p:nvPr/>
              </p:nvPicPr>
              <p:blipFill>
                <a:blip r:embed="rId51"/>
                <a:stretch>
                  <a:fillRect/>
                </a:stretch>
              </p:blipFill>
              <p:spPr>
                <a:xfrm>
                  <a:off x="297960" y="2588620"/>
                  <a:ext cx="1459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4" name="Ink 53">
                  <a:extLst>
                    <a:ext uri="{FF2B5EF4-FFF2-40B4-BE49-F238E27FC236}">
                      <a16:creationId xmlns:a16="http://schemas.microsoft.com/office/drawing/2014/main" id="{9117BB50-2A02-78DA-0EAF-FAF4A9FAEB2E}"/>
                    </a:ext>
                  </a:extLst>
                </p14:cNvPr>
                <p14:cNvContentPartPr/>
                <p14:nvPr/>
              </p14:nvContentPartPr>
              <p14:xfrm>
                <a:off x="7675800" y="3864100"/>
                <a:ext cx="1584000" cy="35640"/>
              </p14:xfrm>
            </p:contentPart>
          </mc:Choice>
          <mc:Fallback>
            <p:pic>
              <p:nvPicPr>
                <p:cNvPr id="54" name="Ink 53">
                  <a:extLst>
                    <a:ext uri="{FF2B5EF4-FFF2-40B4-BE49-F238E27FC236}">
                      <a16:creationId xmlns:a16="http://schemas.microsoft.com/office/drawing/2014/main" id="{9117BB50-2A02-78DA-0EAF-FAF4A9FAEB2E}"/>
                    </a:ext>
                  </a:extLst>
                </p:cNvPr>
                <p:cNvPicPr/>
                <p:nvPr/>
              </p:nvPicPr>
              <p:blipFill>
                <a:blip r:embed="rId53"/>
                <a:stretch>
                  <a:fillRect/>
                </a:stretch>
              </p:blipFill>
              <p:spPr>
                <a:xfrm>
                  <a:off x="7658160" y="3846460"/>
                  <a:ext cx="1619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5" name="Ink 54">
                  <a:extLst>
                    <a:ext uri="{FF2B5EF4-FFF2-40B4-BE49-F238E27FC236}">
                      <a16:creationId xmlns:a16="http://schemas.microsoft.com/office/drawing/2014/main" id="{511A07FA-7608-2AB8-AA3E-BD7205942209}"/>
                    </a:ext>
                  </a:extLst>
                </p14:cNvPr>
                <p14:cNvContentPartPr/>
                <p14:nvPr/>
              </p14:nvContentPartPr>
              <p14:xfrm>
                <a:off x="5793720" y="3811180"/>
                <a:ext cx="1695600" cy="81720"/>
              </p14:xfrm>
            </p:contentPart>
          </mc:Choice>
          <mc:Fallback>
            <p:pic>
              <p:nvPicPr>
                <p:cNvPr id="55" name="Ink 54">
                  <a:extLst>
                    <a:ext uri="{FF2B5EF4-FFF2-40B4-BE49-F238E27FC236}">
                      <a16:creationId xmlns:a16="http://schemas.microsoft.com/office/drawing/2014/main" id="{511A07FA-7608-2AB8-AA3E-BD7205942209}"/>
                    </a:ext>
                  </a:extLst>
                </p:cNvPr>
                <p:cNvPicPr/>
                <p:nvPr/>
              </p:nvPicPr>
              <p:blipFill>
                <a:blip r:embed="rId55"/>
                <a:stretch>
                  <a:fillRect/>
                </a:stretch>
              </p:blipFill>
              <p:spPr>
                <a:xfrm>
                  <a:off x="5775720" y="3793540"/>
                  <a:ext cx="1731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6" name="Ink 55">
                  <a:extLst>
                    <a:ext uri="{FF2B5EF4-FFF2-40B4-BE49-F238E27FC236}">
                      <a16:creationId xmlns:a16="http://schemas.microsoft.com/office/drawing/2014/main" id="{B90D7407-1DC6-66BC-BA3B-DDE000204BC4}"/>
                    </a:ext>
                  </a:extLst>
                </p14:cNvPr>
                <p14:cNvContentPartPr/>
                <p14:nvPr/>
              </p14:nvContentPartPr>
              <p14:xfrm>
                <a:off x="4404840" y="3887140"/>
                <a:ext cx="1497960" cy="75960"/>
              </p14:xfrm>
            </p:contentPart>
          </mc:Choice>
          <mc:Fallback>
            <p:pic>
              <p:nvPicPr>
                <p:cNvPr id="56" name="Ink 55">
                  <a:extLst>
                    <a:ext uri="{FF2B5EF4-FFF2-40B4-BE49-F238E27FC236}">
                      <a16:creationId xmlns:a16="http://schemas.microsoft.com/office/drawing/2014/main" id="{B90D7407-1DC6-66BC-BA3B-DDE000204BC4}"/>
                    </a:ext>
                  </a:extLst>
                </p:cNvPr>
                <p:cNvPicPr/>
                <p:nvPr/>
              </p:nvPicPr>
              <p:blipFill>
                <a:blip r:embed="rId57"/>
                <a:stretch>
                  <a:fillRect/>
                </a:stretch>
              </p:blipFill>
              <p:spPr>
                <a:xfrm>
                  <a:off x="4387200" y="3869140"/>
                  <a:ext cx="1533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Ink 57">
                  <a:extLst>
                    <a:ext uri="{FF2B5EF4-FFF2-40B4-BE49-F238E27FC236}">
                      <a16:creationId xmlns:a16="http://schemas.microsoft.com/office/drawing/2014/main" id="{AE4A0983-E672-693E-E27D-2FA03DCA4849}"/>
                    </a:ext>
                  </a:extLst>
                </p14:cNvPr>
                <p14:cNvContentPartPr/>
                <p14:nvPr/>
              </p14:nvContentPartPr>
              <p14:xfrm>
                <a:off x="409920" y="2625700"/>
                <a:ext cx="1276200" cy="162720"/>
              </p14:xfrm>
            </p:contentPart>
          </mc:Choice>
          <mc:Fallback>
            <p:pic>
              <p:nvPicPr>
                <p:cNvPr id="58" name="Ink 57">
                  <a:extLst>
                    <a:ext uri="{FF2B5EF4-FFF2-40B4-BE49-F238E27FC236}">
                      <a16:creationId xmlns:a16="http://schemas.microsoft.com/office/drawing/2014/main" id="{AE4A0983-E672-693E-E27D-2FA03DCA4849}"/>
                    </a:ext>
                  </a:extLst>
                </p:cNvPr>
                <p:cNvPicPr/>
                <p:nvPr/>
              </p:nvPicPr>
              <p:blipFill>
                <a:blip r:embed="rId59"/>
                <a:stretch>
                  <a:fillRect/>
                </a:stretch>
              </p:blipFill>
              <p:spPr>
                <a:xfrm>
                  <a:off x="392280" y="2608060"/>
                  <a:ext cx="1311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7B7577B7-A4C8-604D-C3C9-BAADBAC59CE5}"/>
                    </a:ext>
                  </a:extLst>
                </p14:cNvPr>
                <p14:cNvContentPartPr/>
                <p14:nvPr/>
              </p14:nvContentPartPr>
              <p14:xfrm>
                <a:off x="9001320" y="3160300"/>
                <a:ext cx="362880" cy="47520"/>
              </p14:xfrm>
            </p:contentPart>
          </mc:Choice>
          <mc:Fallback>
            <p:pic>
              <p:nvPicPr>
                <p:cNvPr id="39" name="Ink 38">
                  <a:extLst>
                    <a:ext uri="{FF2B5EF4-FFF2-40B4-BE49-F238E27FC236}">
                      <a16:creationId xmlns:a16="http://schemas.microsoft.com/office/drawing/2014/main" id="{7B7577B7-A4C8-604D-C3C9-BAADBAC59CE5}"/>
                    </a:ext>
                  </a:extLst>
                </p:cNvPr>
                <p:cNvPicPr/>
                <p:nvPr/>
              </p:nvPicPr>
              <p:blipFill>
                <a:blip r:embed="rId61"/>
                <a:stretch>
                  <a:fillRect/>
                </a:stretch>
              </p:blipFill>
              <p:spPr>
                <a:xfrm>
                  <a:off x="8983680" y="3142660"/>
                  <a:ext cx="398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55557F54-EBCC-EA1F-5DA1-417FFF1ACAB0}"/>
                    </a:ext>
                  </a:extLst>
                </p14:cNvPr>
                <p14:cNvContentPartPr/>
                <p14:nvPr/>
              </p14:nvContentPartPr>
              <p14:xfrm>
                <a:off x="8048040" y="3233020"/>
                <a:ext cx="790920" cy="62280"/>
              </p14:xfrm>
            </p:contentPart>
          </mc:Choice>
          <mc:Fallback>
            <p:pic>
              <p:nvPicPr>
                <p:cNvPr id="40" name="Ink 39">
                  <a:extLst>
                    <a:ext uri="{FF2B5EF4-FFF2-40B4-BE49-F238E27FC236}">
                      <a16:creationId xmlns:a16="http://schemas.microsoft.com/office/drawing/2014/main" id="{55557F54-EBCC-EA1F-5DA1-417FFF1ACAB0}"/>
                    </a:ext>
                  </a:extLst>
                </p:cNvPr>
                <p:cNvPicPr/>
                <p:nvPr/>
              </p:nvPicPr>
              <p:blipFill>
                <a:blip r:embed="rId63"/>
                <a:stretch>
                  <a:fillRect/>
                </a:stretch>
              </p:blipFill>
              <p:spPr>
                <a:xfrm>
                  <a:off x="8030040" y="3215380"/>
                  <a:ext cx="826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123A6BD9-4F56-3A98-3490-DF063028DC2A}"/>
                    </a:ext>
                  </a:extLst>
                </p14:cNvPr>
                <p14:cNvContentPartPr/>
                <p14:nvPr/>
              </p14:nvContentPartPr>
              <p14:xfrm>
                <a:off x="7219320" y="3305380"/>
                <a:ext cx="548640" cy="58320"/>
              </p14:xfrm>
            </p:contentPart>
          </mc:Choice>
          <mc:Fallback>
            <p:pic>
              <p:nvPicPr>
                <p:cNvPr id="42" name="Ink 41">
                  <a:extLst>
                    <a:ext uri="{FF2B5EF4-FFF2-40B4-BE49-F238E27FC236}">
                      <a16:creationId xmlns:a16="http://schemas.microsoft.com/office/drawing/2014/main" id="{123A6BD9-4F56-3A98-3490-DF063028DC2A}"/>
                    </a:ext>
                  </a:extLst>
                </p:cNvPr>
                <p:cNvPicPr/>
                <p:nvPr/>
              </p:nvPicPr>
              <p:blipFill>
                <a:blip r:embed="rId65"/>
                <a:stretch>
                  <a:fillRect/>
                </a:stretch>
              </p:blipFill>
              <p:spPr>
                <a:xfrm>
                  <a:off x="7201320" y="3287380"/>
                  <a:ext cx="584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D0B557A1-5FE3-7EF3-E809-E2654424BE6A}"/>
                    </a:ext>
                  </a:extLst>
                </p14:cNvPr>
                <p14:cNvContentPartPr/>
                <p14:nvPr/>
              </p14:nvContentPartPr>
              <p14:xfrm>
                <a:off x="6166320" y="3285220"/>
                <a:ext cx="886680" cy="34920"/>
              </p14:xfrm>
            </p:contentPart>
          </mc:Choice>
          <mc:Fallback>
            <p:pic>
              <p:nvPicPr>
                <p:cNvPr id="44" name="Ink 43">
                  <a:extLst>
                    <a:ext uri="{FF2B5EF4-FFF2-40B4-BE49-F238E27FC236}">
                      <a16:creationId xmlns:a16="http://schemas.microsoft.com/office/drawing/2014/main" id="{D0B557A1-5FE3-7EF3-E809-E2654424BE6A}"/>
                    </a:ext>
                  </a:extLst>
                </p:cNvPr>
                <p:cNvPicPr/>
                <p:nvPr/>
              </p:nvPicPr>
              <p:blipFill>
                <a:blip r:embed="rId67"/>
                <a:stretch>
                  <a:fillRect/>
                </a:stretch>
              </p:blipFill>
              <p:spPr>
                <a:xfrm>
                  <a:off x="6148320" y="3267220"/>
                  <a:ext cx="922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Ink 45">
                  <a:extLst>
                    <a:ext uri="{FF2B5EF4-FFF2-40B4-BE49-F238E27FC236}">
                      <a16:creationId xmlns:a16="http://schemas.microsoft.com/office/drawing/2014/main" id="{16F54920-B5EA-95C4-5768-5EDF10226D36}"/>
                    </a:ext>
                  </a:extLst>
                </p14:cNvPr>
                <p14:cNvContentPartPr/>
                <p14:nvPr/>
              </p14:nvContentPartPr>
              <p14:xfrm>
                <a:off x="5003160" y="3347140"/>
                <a:ext cx="1019880" cy="38520"/>
              </p14:xfrm>
            </p:contentPart>
          </mc:Choice>
          <mc:Fallback>
            <p:pic>
              <p:nvPicPr>
                <p:cNvPr id="46" name="Ink 45">
                  <a:extLst>
                    <a:ext uri="{FF2B5EF4-FFF2-40B4-BE49-F238E27FC236}">
                      <a16:creationId xmlns:a16="http://schemas.microsoft.com/office/drawing/2014/main" id="{16F54920-B5EA-95C4-5768-5EDF10226D36}"/>
                    </a:ext>
                  </a:extLst>
                </p:cNvPr>
                <p:cNvPicPr/>
                <p:nvPr/>
              </p:nvPicPr>
              <p:blipFill>
                <a:blip r:embed="rId69"/>
                <a:stretch>
                  <a:fillRect/>
                </a:stretch>
              </p:blipFill>
              <p:spPr>
                <a:xfrm>
                  <a:off x="4985160" y="3329140"/>
                  <a:ext cx="1055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Ink 47">
                  <a:extLst>
                    <a:ext uri="{FF2B5EF4-FFF2-40B4-BE49-F238E27FC236}">
                      <a16:creationId xmlns:a16="http://schemas.microsoft.com/office/drawing/2014/main" id="{EEC3F04F-F52F-8397-ECF7-2FE65C05EC53}"/>
                    </a:ext>
                  </a:extLst>
                </p14:cNvPr>
                <p14:cNvContentPartPr/>
                <p14:nvPr/>
              </p14:nvContentPartPr>
              <p14:xfrm>
                <a:off x="4568280" y="3212500"/>
                <a:ext cx="453240" cy="37440"/>
              </p14:xfrm>
            </p:contentPart>
          </mc:Choice>
          <mc:Fallback>
            <p:pic>
              <p:nvPicPr>
                <p:cNvPr id="48" name="Ink 47">
                  <a:extLst>
                    <a:ext uri="{FF2B5EF4-FFF2-40B4-BE49-F238E27FC236}">
                      <a16:creationId xmlns:a16="http://schemas.microsoft.com/office/drawing/2014/main" id="{EEC3F04F-F52F-8397-ECF7-2FE65C05EC53}"/>
                    </a:ext>
                  </a:extLst>
                </p:cNvPr>
                <p:cNvPicPr/>
                <p:nvPr/>
              </p:nvPicPr>
              <p:blipFill>
                <a:blip r:embed="rId71"/>
                <a:stretch>
                  <a:fillRect/>
                </a:stretch>
              </p:blipFill>
              <p:spPr>
                <a:xfrm>
                  <a:off x="4550640" y="3194860"/>
                  <a:ext cx="488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Ink 48">
                  <a:extLst>
                    <a:ext uri="{FF2B5EF4-FFF2-40B4-BE49-F238E27FC236}">
                      <a16:creationId xmlns:a16="http://schemas.microsoft.com/office/drawing/2014/main" id="{1846383C-1EDA-113F-FB37-5643F279D1E6}"/>
                    </a:ext>
                  </a:extLst>
                </p14:cNvPr>
                <p14:cNvContentPartPr/>
                <p14:nvPr/>
              </p14:nvContentPartPr>
              <p14:xfrm>
                <a:off x="3429960" y="3272260"/>
                <a:ext cx="1005120" cy="61200"/>
              </p14:xfrm>
            </p:contentPart>
          </mc:Choice>
          <mc:Fallback>
            <p:pic>
              <p:nvPicPr>
                <p:cNvPr id="49" name="Ink 48">
                  <a:extLst>
                    <a:ext uri="{FF2B5EF4-FFF2-40B4-BE49-F238E27FC236}">
                      <a16:creationId xmlns:a16="http://schemas.microsoft.com/office/drawing/2014/main" id="{1846383C-1EDA-113F-FB37-5643F279D1E6}"/>
                    </a:ext>
                  </a:extLst>
                </p:cNvPr>
                <p:cNvPicPr/>
                <p:nvPr/>
              </p:nvPicPr>
              <p:blipFill>
                <a:blip r:embed="rId73"/>
                <a:stretch>
                  <a:fillRect/>
                </a:stretch>
              </p:blipFill>
              <p:spPr>
                <a:xfrm>
                  <a:off x="3412320" y="3254620"/>
                  <a:ext cx="1040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Ink 50">
                  <a:extLst>
                    <a:ext uri="{FF2B5EF4-FFF2-40B4-BE49-F238E27FC236}">
                      <a16:creationId xmlns:a16="http://schemas.microsoft.com/office/drawing/2014/main" id="{3114DAC2-29B0-3113-95C3-CF0B84FB118B}"/>
                    </a:ext>
                  </a:extLst>
                </p14:cNvPr>
                <p14:cNvContentPartPr/>
                <p14:nvPr/>
              </p14:nvContentPartPr>
              <p14:xfrm>
                <a:off x="2370480" y="3330940"/>
                <a:ext cx="491040" cy="31680"/>
              </p14:xfrm>
            </p:contentPart>
          </mc:Choice>
          <mc:Fallback>
            <p:pic>
              <p:nvPicPr>
                <p:cNvPr id="51" name="Ink 50">
                  <a:extLst>
                    <a:ext uri="{FF2B5EF4-FFF2-40B4-BE49-F238E27FC236}">
                      <a16:creationId xmlns:a16="http://schemas.microsoft.com/office/drawing/2014/main" id="{3114DAC2-29B0-3113-95C3-CF0B84FB118B}"/>
                    </a:ext>
                  </a:extLst>
                </p:cNvPr>
                <p:cNvPicPr/>
                <p:nvPr/>
              </p:nvPicPr>
              <p:blipFill>
                <a:blip r:embed="rId75"/>
                <a:stretch>
                  <a:fillRect/>
                </a:stretch>
              </p:blipFill>
              <p:spPr>
                <a:xfrm>
                  <a:off x="2352480" y="3313300"/>
                  <a:ext cx="526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Ink 51">
                  <a:extLst>
                    <a:ext uri="{FF2B5EF4-FFF2-40B4-BE49-F238E27FC236}">
                      <a16:creationId xmlns:a16="http://schemas.microsoft.com/office/drawing/2014/main" id="{1AC1B678-54A6-45E0-CA66-A7B5AE2C9007}"/>
                    </a:ext>
                  </a:extLst>
                </p14:cNvPr>
                <p14:cNvContentPartPr/>
                <p14:nvPr/>
              </p14:nvContentPartPr>
              <p14:xfrm>
                <a:off x="679560" y="3272260"/>
                <a:ext cx="1680840" cy="112320"/>
              </p14:xfrm>
            </p:contentPart>
          </mc:Choice>
          <mc:Fallback>
            <p:pic>
              <p:nvPicPr>
                <p:cNvPr id="52" name="Ink 51">
                  <a:extLst>
                    <a:ext uri="{FF2B5EF4-FFF2-40B4-BE49-F238E27FC236}">
                      <a16:creationId xmlns:a16="http://schemas.microsoft.com/office/drawing/2014/main" id="{1AC1B678-54A6-45E0-CA66-A7B5AE2C9007}"/>
                    </a:ext>
                  </a:extLst>
                </p:cNvPr>
                <p:cNvPicPr/>
                <p:nvPr/>
              </p:nvPicPr>
              <p:blipFill>
                <a:blip r:embed="rId77"/>
                <a:stretch>
                  <a:fillRect/>
                </a:stretch>
              </p:blipFill>
              <p:spPr>
                <a:xfrm>
                  <a:off x="661920" y="3254260"/>
                  <a:ext cx="1716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Ink 58">
                  <a:extLst>
                    <a:ext uri="{FF2B5EF4-FFF2-40B4-BE49-F238E27FC236}">
                      <a16:creationId xmlns:a16="http://schemas.microsoft.com/office/drawing/2014/main" id="{782515C6-FB58-1A1A-50CE-E584BAAE3630}"/>
                    </a:ext>
                  </a:extLst>
                </p14:cNvPr>
                <p14:cNvContentPartPr/>
                <p14:nvPr/>
              </p14:nvContentPartPr>
              <p14:xfrm>
                <a:off x="7816560" y="3302140"/>
                <a:ext cx="1503000" cy="132840"/>
              </p14:xfrm>
            </p:contentPart>
          </mc:Choice>
          <mc:Fallback>
            <p:pic>
              <p:nvPicPr>
                <p:cNvPr id="59" name="Ink 58">
                  <a:extLst>
                    <a:ext uri="{FF2B5EF4-FFF2-40B4-BE49-F238E27FC236}">
                      <a16:creationId xmlns:a16="http://schemas.microsoft.com/office/drawing/2014/main" id="{782515C6-FB58-1A1A-50CE-E584BAAE3630}"/>
                    </a:ext>
                  </a:extLst>
                </p:cNvPr>
                <p:cNvPicPr/>
                <p:nvPr/>
              </p:nvPicPr>
              <p:blipFill>
                <a:blip r:embed="rId79"/>
                <a:stretch>
                  <a:fillRect/>
                </a:stretch>
              </p:blipFill>
              <p:spPr>
                <a:xfrm>
                  <a:off x="7798560" y="3284140"/>
                  <a:ext cx="1538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1" name="Ink 60">
                  <a:extLst>
                    <a:ext uri="{FF2B5EF4-FFF2-40B4-BE49-F238E27FC236}">
                      <a16:creationId xmlns:a16="http://schemas.microsoft.com/office/drawing/2014/main" id="{905ECA6F-2322-F9D0-E982-0049CF93B131}"/>
                    </a:ext>
                  </a:extLst>
                </p14:cNvPr>
                <p14:cNvContentPartPr/>
                <p14:nvPr/>
              </p14:nvContentPartPr>
              <p14:xfrm>
                <a:off x="9212280" y="896620"/>
                <a:ext cx="204120" cy="2889000"/>
              </p14:xfrm>
            </p:contentPart>
          </mc:Choice>
          <mc:Fallback>
            <p:pic>
              <p:nvPicPr>
                <p:cNvPr id="61" name="Ink 60">
                  <a:extLst>
                    <a:ext uri="{FF2B5EF4-FFF2-40B4-BE49-F238E27FC236}">
                      <a16:creationId xmlns:a16="http://schemas.microsoft.com/office/drawing/2014/main" id="{905ECA6F-2322-F9D0-E982-0049CF93B131}"/>
                    </a:ext>
                  </a:extLst>
                </p:cNvPr>
                <p:cNvPicPr/>
                <p:nvPr/>
              </p:nvPicPr>
              <p:blipFill>
                <a:blip r:embed="rId81"/>
                <a:stretch>
                  <a:fillRect/>
                </a:stretch>
              </p:blipFill>
              <p:spPr>
                <a:xfrm>
                  <a:off x="9194640" y="878620"/>
                  <a:ext cx="239760" cy="292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98C1BD03-8F22-673A-25EF-26490C5C3DC8}"/>
                  </a:ext>
                </a:extLst>
              </p14:cNvPr>
              <p14:cNvContentPartPr/>
              <p14:nvPr/>
            </p14:nvContentPartPr>
            <p14:xfrm>
              <a:off x="240360" y="891580"/>
              <a:ext cx="811080" cy="2327040"/>
            </p14:xfrm>
          </p:contentPart>
        </mc:Choice>
        <mc:Fallback>
          <p:pic>
            <p:nvPicPr>
              <p:cNvPr id="63" name="Ink 62">
                <a:extLst>
                  <a:ext uri="{FF2B5EF4-FFF2-40B4-BE49-F238E27FC236}">
                    <a16:creationId xmlns:a16="http://schemas.microsoft.com/office/drawing/2014/main" id="{98C1BD03-8F22-673A-25EF-26490C5C3DC8}"/>
                  </a:ext>
                </a:extLst>
              </p:cNvPr>
              <p:cNvPicPr/>
              <p:nvPr/>
            </p:nvPicPr>
            <p:blipFill>
              <a:blip r:embed="rId83"/>
              <a:stretch>
                <a:fillRect/>
              </a:stretch>
            </p:blipFill>
            <p:spPr>
              <a:xfrm>
                <a:off x="222360" y="873940"/>
                <a:ext cx="846720" cy="2362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7" name="Ink 76">
                <a:extLst>
                  <a:ext uri="{FF2B5EF4-FFF2-40B4-BE49-F238E27FC236}">
                    <a16:creationId xmlns:a16="http://schemas.microsoft.com/office/drawing/2014/main" id="{1A986ABC-2726-6AA7-346D-8FBFD0A035EF}"/>
                  </a:ext>
                </a:extLst>
              </p14:cNvPr>
              <p14:cNvContentPartPr/>
              <p14:nvPr/>
            </p14:nvContentPartPr>
            <p14:xfrm>
              <a:off x="1033080" y="3223660"/>
              <a:ext cx="1915920" cy="737280"/>
            </p14:xfrm>
          </p:contentPart>
        </mc:Choice>
        <mc:Fallback>
          <p:pic>
            <p:nvPicPr>
              <p:cNvPr id="77" name="Ink 76">
                <a:extLst>
                  <a:ext uri="{FF2B5EF4-FFF2-40B4-BE49-F238E27FC236}">
                    <a16:creationId xmlns:a16="http://schemas.microsoft.com/office/drawing/2014/main" id="{1A986ABC-2726-6AA7-346D-8FBFD0A035EF}"/>
                  </a:ext>
                </a:extLst>
              </p:cNvPr>
              <p:cNvPicPr/>
              <p:nvPr/>
            </p:nvPicPr>
            <p:blipFill>
              <a:blip r:embed="rId85"/>
              <a:stretch>
                <a:fillRect/>
              </a:stretch>
            </p:blipFill>
            <p:spPr>
              <a:xfrm>
                <a:off x="1015080" y="3206020"/>
                <a:ext cx="1951560" cy="772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9" name="Ink 78">
                <a:extLst>
                  <a:ext uri="{FF2B5EF4-FFF2-40B4-BE49-F238E27FC236}">
                    <a16:creationId xmlns:a16="http://schemas.microsoft.com/office/drawing/2014/main" id="{DC2FE972-1FF7-EAFE-8111-EC5978B99BD3}"/>
                  </a:ext>
                </a:extLst>
              </p14:cNvPr>
              <p14:cNvContentPartPr/>
              <p14:nvPr/>
            </p14:nvContentPartPr>
            <p14:xfrm>
              <a:off x="2818320" y="3787780"/>
              <a:ext cx="3287880" cy="791280"/>
            </p14:xfrm>
          </p:contentPart>
        </mc:Choice>
        <mc:Fallback>
          <p:pic>
            <p:nvPicPr>
              <p:cNvPr id="79" name="Ink 78">
                <a:extLst>
                  <a:ext uri="{FF2B5EF4-FFF2-40B4-BE49-F238E27FC236}">
                    <a16:creationId xmlns:a16="http://schemas.microsoft.com/office/drawing/2014/main" id="{DC2FE972-1FF7-EAFE-8111-EC5978B99BD3}"/>
                  </a:ext>
                </a:extLst>
              </p:cNvPr>
              <p:cNvPicPr/>
              <p:nvPr/>
            </p:nvPicPr>
            <p:blipFill>
              <a:blip r:embed="rId87"/>
              <a:stretch>
                <a:fillRect/>
              </a:stretch>
            </p:blipFill>
            <p:spPr>
              <a:xfrm>
                <a:off x="2800680" y="3769780"/>
                <a:ext cx="3323520" cy="826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Ink 63">
                <a:extLst>
                  <a:ext uri="{FF2B5EF4-FFF2-40B4-BE49-F238E27FC236}">
                    <a16:creationId xmlns:a16="http://schemas.microsoft.com/office/drawing/2014/main" id="{9215A204-CB30-B1F6-3FA5-33DDBC7BBE7B}"/>
                  </a:ext>
                </a:extLst>
              </p14:cNvPr>
              <p14:cNvContentPartPr/>
              <p14:nvPr/>
            </p14:nvContentPartPr>
            <p14:xfrm>
              <a:off x="2196600" y="3773740"/>
              <a:ext cx="522360" cy="78480"/>
            </p14:xfrm>
          </p:contentPart>
        </mc:Choice>
        <mc:Fallback>
          <p:pic>
            <p:nvPicPr>
              <p:cNvPr id="64" name="Ink 63">
                <a:extLst>
                  <a:ext uri="{FF2B5EF4-FFF2-40B4-BE49-F238E27FC236}">
                    <a16:creationId xmlns:a16="http://schemas.microsoft.com/office/drawing/2014/main" id="{9215A204-CB30-B1F6-3FA5-33DDBC7BBE7B}"/>
                  </a:ext>
                </a:extLst>
              </p:cNvPr>
              <p:cNvPicPr/>
              <p:nvPr/>
            </p:nvPicPr>
            <p:blipFill>
              <a:blip r:embed="rId89"/>
              <a:stretch>
                <a:fillRect/>
              </a:stretch>
            </p:blipFill>
            <p:spPr>
              <a:xfrm>
                <a:off x="2178960" y="3755740"/>
                <a:ext cx="558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Ink 64">
                <a:extLst>
                  <a:ext uri="{FF2B5EF4-FFF2-40B4-BE49-F238E27FC236}">
                    <a16:creationId xmlns:a16="http://schemas.microsoft.com/office/drawing/2014/main" id="{8162400E-5779-68CE-24F3-1146BA570C7C}"/>
                  </a:ext>
                </a:extLst>
              </p14:cNvPr>
              <p14:cNvContentPartPr/>
              <p14:nvPr/>
            </p14:nvContentPartPr>
            <p14:xfrm>
              <a:off x="1164480" y="3852580"/>
              <a:ext cx="714960" cy="93240"/>
            </p14:xfrm>
          </p:contentPart>
        </mc:Choice>
        <mc:Fallback>
          <p:pic>
            <p:nvPicPr>
              <p:cNvPr id="65" name="Ink 64">
                <a:extLst>
                  <a:ext uri="{FF2B5EF4-FFF2-40B4-BE49-F238E27FC236}">
                    <a16:creationId xmlns:a16="http://schemas.microsoft.com/office/drawing/2014/main" id="{8162400E-5779-68CE-24F3-1146BA570C7C}"/>
                  </a:ext>
                </a:extLst>
              </p:cNvPr>
              <p:cNvPicPr/>
              <p:nvPr/>
            </p:nvPicPr>
            <p:blipFill>
              <a:blip r:embed="rId91"/>
              <a:stretch>
                <a:fillRect/>
              </a:stretch>
            </p:blipFill>
            <p:spPr>
              <a:xfrm>
                <a:off x="1146480" y="3834580"/>
                <a:ext cx="750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6" name="Ink 65">
                <a:extLst>
                  <a:ext uri="{FF2B5EF4-FFF2-40B4-BE49-F238E27FC236}">
                    <a16:creationId xmlns:a16="http://schemas.microsoft.com/office/drawing/2014/main" id="{DC32B1FA-C231-D7AF-CF51-966E069FAB3D}"/>
                  </a:ext>
                </a:extLst>
              </p14:cNvPr>
              <p14:cNvContentPartPr/>
              <p14:nvPr/>
            </p14:nvContentPartPr>
            <p14:xfrm>
              <a:off x="260880" y="3867340"/>
              <a:ext cx="687960" cy="99720"/>
            </p14:xfrm>
          </p:contentPart>
        </mc:Choice>
        <mc:Fallback>
          <p:pic>
            <p:nvPicPr>
              <p:cNvPr id="66" name="Ink 65">
                <a:extLst>
                  <a:ext uri="{FF2B5EF4-FFF2-40B4-BE49-F238E27FC236}">
                    <a16:creationId xmlns:a16="http://schemas.microsoft.com/office/drawing/2014/main" id="{DC32B1FA-C231-D7AF-CF51-966E069FAB3D}"/>
                  </a:ext>
                </a:extLst>
              </p:cNvPr>
              <p:cNvPicPr/>
              <p:nvPr/>
            </p:nvPicPr>
            <p:blipFill>
              <a:blip r:embed="rId93"/>
              <a:stretch>
                <a:fillRect/>
              </a:stretch>
            </p:blipFill>
            <p:spPr>
              <a:xfrm>
                <a:off x="243240" y="3849700"/>
                <a:ext cx="723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1" name="Ink 80">
                <a:extLst>
                  <a:ext uri="{FF2B5EF4-FFF2-40B4-BE49-F238E27FC236}">
                    <a16:creationId xmlns:a16="http://schemas.microsoft.com/office/drawing/2014/main" id="{C9B25575-0FAC-CA07-DB85-F984F9C84FCD}"/>
                  </a:ext>
                </a:extLst>
              </p14:cNvPr>
              <p14:cNvContentPartPr/>
              <p14:nvPr/>
            </p14:nvContentPartPr>
            <p14:xfrm>
              <a:off x="5949960" y="3805780"/>
              <a:ext cx="3556440" cy="727560"/>
            </p14:xfrm>
          </p:contentPart>
        </mc:Choice>
        <mc:Fallback>
          <p:pic>
            <p:nvPicPr>
              <p:cNvPr id="81" name="Ink 80">
                <a:extLst>
                  <a:ext uri="{FF2B5EF4-FFF2-40B4-BE49-F238E27FC236}">
                    <a16:creationId xmlns:a16="http://schemas.microsoft.com/office/drawing/2014/main" id="{C9B25575-0FAC-CA07-DB85-F984F9C84FCD}"/>
                  </a:ext>
                </a:extLst>
              </p:cNvPr>
              <p:cNvPicPr/>
              <p:nvPr/>
            </p:nvPicPr>
            <p:blipFill>
              <a:blip r:embed="rId95"/>
              <a:stretch>
                <a:fillRect/>
              </a:stretch>
            </p:blipFill>
            <p:spPr>
              <a:xfrm>
                <a:off x="5932320" y="3787780"/>
                <a:ext cx="3592080" cy="763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6">
            <p14:nvContentPartPr>
              <p14:cNvPr id="92" name="Ink 91">
                <a:extLst>
                  <a:ext uri="{FF2B5EF4-FFF2-40B4-BE49-F238E27FC236}">
                    <a16:creationId xmlns:a16="http://schemas.microsoft.com/office/drawing/2014/main" id="{C9A6675B-F844-1C13-C50B-B922A4AD3685}"/>
                  </a:ext>
                </a:extLst>
              </p14:cNvPr>
              <p14:cNvContentPartPr/>
              <p14:nvPr/>
            </p14:nvContentPartPr>
            <p14:xfrm>
              <a:off x="8438640" y="3932500"/>
              <a:ext cx="3960" cy="11520"/>
            </p14:xfrm>
          </p:contentPart>
        </mc:Choice>
        <mc:Fallback>
          <p:pic>
            <p:nvPicPr>
              <p:cNvPr id="92" name="Ink 91">
                <a:extLst>
                  <a:ext uri="{FF2B5EF4-FFF2-40B4-BE49-F238E27FC236}">
                    <a16:creationId xmlns:a16="http://schemas.microsoft.com/office/drawing/2014/main" id="{C9A6675B-F844-1C13-C50B-B922A4AD3685}"/>
                  </a:ext>
                </a:extLst>
              </p:cNvPr>
              <p:cNvPicPr/>
              <p:nvPr/>
            </p:nvPicPr>
            <p:blipFill>
              <a:blip r:embed="rId97"/>
              <a:stretch>
                <a:fillRect/>
              </a:stretch>
            </p:blipFill>
            <p:spPr>
              <a:xfrm>
                <a:off x="8407320" y="3901180"/>
                <a:ext cx="66600" cy="74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8">
            <p14:nvContentPartPr>
              <p14:cNvPr id="93" name="Ink 92">
                <a:extLst>
                  <a:ext uri="{FF2B5EF4-FFF2-40B4-BE49-F238E27FC236}">
                    <a16:creationId xmlns:a16="http://schemas.microsoft.com/office/drawing/2014/main" id="{9055B2E1-C556-E264-0A3C-DB7F3ACC0F3D}"/>
                  </a:ext>
                </a:extLst>
              </p14:cNvPr>
              <p14:cNvContentPartPr/>
              <p14:nvPr/>
            </p14:nvContentPartPr>
            <p14:xfrm>
              <a:off x="7179000" y="3779860"/>
              <a:ext cx="1348920" cy="831960"/>
            </p14:xfrm>
          </p:contentPart>
        </mc:Choice>
        <mc:Fallback>
          <p:pic>
            <p:nvPicPr>
              <p:cNvPr id="93" name="Ink 92">
                <a:extLst>
                  <a:ext uri="{FF2B5EF4-FFF2-40B4-BE49-F238E27FC236}">
                    <a16:creationId xmlns:a16="http://schemas.microsoft.com/office/drawing/2014/main" id="{9055B2E1-C556-E264-0A3C-DB7F3ACC0F3D}"/>
                  </a:ext>
                </a:extLst>
              </p:cNvPr>
              <p:cNvPicPr/>
              <p:nvPr/>
            </p:nvPicPr>
            <p:blipFill>
              <a:blip r:embed="rId99"/>
              <a:stretch>
                <a:fillRect/>
              </a:stretch>
            </p:blipFill>
            <p:spPr>
              <a:xfrm>
                <a:off x="7147680" y="3748540"/>
                <a:ext cx="1411560" cy="894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0">
            <p14:nvContentPartPr>
              <p14:cNvPr id="94" name="Ink 93">
                <a:extLst>
                  <a:ext uri="{FF2B5EF4-FFF2-40B4-BE49-F238E27FC236}">
                    <a16:creationId xmlns:a16="http://schemas.microsoft.com/office/drawing/2014/main" id="{71FF32C8-8495-1FBA-ADAD-FDA799708E95}"/>
                  </a:ext>
                </a:extLst>
              </p14:cNvPr>
              <p14:cNvContentPartPr/>
              <p14:nvPr/>
            </p14:nvContentPartPr>
            <p14:xfrm>
              <a:off x="2014440" y="3952300"/>
              <a:ext cx="853920" cy="566640"/>
            </p14:xfrm>
          </p:contentPart>
        </mc:Choice>
        <mc:Fallback>
          <p:pic>
            <p:nvPicPr>
              <p:cNvPr id="94" name="Ink 93">
                <a:extLst>
                  <a:ext uri="{FF2B5EF4-FFF2-40B4-BE49-F238E27FC236}">
                    <a16:creationId xmlns:a16="http://schemas.microsoft.com/office/drawing/2014/main" id="{71FF32C8-8495-1FBA-ADAD-FDA799708E95}"/>
                  </a:ext>
                </a:extLst>
              </p:cNvPr>
              <p:cNvPicPr/>
              <p:nvPr/>
            </p:nvPicPr>
            <p:blipFill>
              <a:blip r:embed="rId101"/>
              <a:stretch>
                <a:fillRect/>
              </a:stretch>
            </p:blipFill>
            <p:spPr>
              <a:xfrm>
                <a:off x="1983120" y="3920980"/>
                <a:ext cx="916560" cy="629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5" name="Ink 94">
                <a:extLst>
                  <a:ext uri="{FF2B5EF4-FFF2-40B4-BE49-F238E27FC236}">
                    <a16:creationId xmlns:a16="http://schemas.microsoft.com/office/drawing/2014/main" id="{88562C64-D30A-4C51-389E-04724750F92C}"/>
                  </a:ext>
                </a:extLst>
              </p14:cNvPr>
              <p14:cNvContentPartPr/>
              <p14:nvPr/>
            </p14:nvContentPartPr>
            <p14:xfrm>
              <a:off x="348360" y="3821260"/>
              <a:ext cx="9195120" cy="822240"/>
            </p14:xfrm>
          </p:contentPart>
        </mc:Choice>
        <mc:Fallback>
          <p:pic>
            <p:nvPicPr>
              <p:cNvPr id="95" name="Ink 94">
                <a:extLst>
                  <a:ext uri="{FF2B5EF4-FFF2-40B4-BE49-F238E27FC236}">
                    <a16:creationId xmlns:a16="http://schemas.microsoft.com/office/drawing/2014/main" id="{88562C64-D30A-4C51-389E-04724750F92C}"/>
                  </a:ext>
                </a:extLst>
              </p:cNvPr>
              <p:cNvPicPr/>
              <p:nvPr/>
            </p:nvPicPr>
            <p:blipFill>
              <a:blip r:embed="rId103"/>
              <a:stretch>
                <a:fillRect/>
              </a:stretch>
            </p:blipFill>
            <p:spPr>
              <a:xfrm>
                <a:off x="330720" y="3803620"/>
                <a:ext cx="9230760" cy="857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2" name="Ink 101">
                <a:extLst>
                  <a:ext uri="{FF2B5EF4-FFF2-40B4-BE49-F238E27FC236}">
                    <a16:creationId xmlns:a16="http://schemas.microsoft.com/office/drawing/2014/main" id="{DD3D869D-7521-A282-88AD-61DD03435255}"/>
                  </a:ext>
                </a:extLst>
              </p14:cNvPr>
              <p14:cNvContentPartPr/>
              <p14:nvPr/>
            </p14:nvContentPartPr>
            <p14:xfrm>
              <a:off x="2818320" y="3883540"/>
              <a:ext cx="1162440" cy="603360"/>
            </p14:xfrm>
          </p:contentPart>
        </mc:Choice>
        <mc:Fallback>
          <p:pic>
            <p:nvPicPr>
              <p:cNvPr id="102" name="Ink 101">
                <a:extLst>
                  <a:ext uri="{FF2B5EF4-FFF2-40B4-BE49-F238E27FC236}">
                    <a16:creationId xmlns:a16="http://schemas.microsoft.com/office/drawing/2014/main" id="{DD3D869D-7521-A282-88AD-61DD03435255}"/>
                  </a:ext>
                </a:extLst>
              </p:cNvPr>
              <p:cNvPicPr/>
              <p:nvPr/>
            </p:nvPicPr>
            <p:blipFill>
              <a:blip r:embed="rId105"/>
              <a:stretch>
                <a:fillRect/>
              </a:stretch>
            </p:blipFill>
            <p:spPr>
              <a:xfrm>
                <a:off x="2800320" y="3865900"/>
                <a:ext cx="119808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4" name="Ink 103">
                <a:extLst>
                  <a:ext uri="{FF2B5EF4-FFF2-40B4-BE49-F238E27FC236}">
                    <a16:creationId xmlns:a16="http://schemas.microsoft.com/office/drawing/2014/main" id="{28F65B4D-4E36-F65A-B16C-B1D5089C7577}"/>
                  </a:ext>
                </a:extLst>
              </p14:cNvPr>
              <p14:cNvContentPartPr/>
              <p14:nvPr/>
            </p14:nvContentPartPr>
            <p14:xfrm>
              <a:off x="522600" y="3928180"/>
              <a:ext cx="1544760" cy="651240"/>
            </p14:xfrm>
          </p:contentPart>
        </mc:Choice>
        <mc:Fallback>
          <p:pic>
            <p:nvPicPr>
              <p:cNvPr id="104" name="Ink 103">
                <a:extLst>
                  <a:ext uri="{FF2B5EF4-FFF2-40B4-BE49-F238E27FC236}">
                    <a16:creationId xmlns:a16="http://schemas.microsoft.com/office/drawing/2014/main" id="{28F65B4D-4E36-F65A-B16C-B1D5089C7577}"/>
                  </a:ext>
                </a:extLst>
              </p:cNvPr>
              <p:cNvPicPr/>
              <p:nvPr/>
            </p:nvPicPr>
            <p:blipFill>
              <a:blip r:embed="rId107"/>
              <a:stretch>
                <a:fillRect/>
              </a:stretch>
            </p:blipFill>
            <p:spPr>
              <a:xfrm>
                <a:off x="504960" y="3910180"/>
                <a:ext cx="1580400" cy="686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6" name="Ink 105">
                <a:extLst>
                  <a:ext uri="{FF2B5EF4-FFF2-40B4-BE49-F238E27FC236}">
                    <a16:creationId xmlns:a16="http://schemas.microsoft.com/office/drawing/2014/main" id="{DF5A4A31-37A4-46DB-81F2-700DA885FECD}"/>
                  </a:ext>
                </a:extLst>
              </p14:cNvPr>
              <p14:cNvContentPartPr/>
              <p14:nvPr/>
            </p14:nvContentPartPr>
            <p14:xfrm>
              <a:off x="3400080" y="4524340"/>
              <a:ext cx="6130440" cy="667800"/>
            </p14:xfrm>
          </p:contentPart>
        </mc:Choice>
        <mc:Fallback>
          <p:pic>
            <p:nvPicPr>
              <p:cNvPr id="106" name="Ink 105">
                <a:extLst>
                  <a:ext uri="{FF2B5EF4-FFF2-40B4-BE49-F238E27FC236}">
                    <a16:creationId xmlns:a16="http://schemas.microsoft.com/office/drawing/2014/main" id="{DF5A4A31-37A4-46DB-81F2-700DA885FECD}"/>
                  </a:ext>
                </a:extLst>
              </p:cNvPr>
              <p:cNvPicPr/>
              <p:nvPr/>
            </p:nvPicPr>
            <p:blipFill>
              <a:blip r:embed="rId109"/>
              <a:stretch>
                <a:fillRect/>
              </a:stretch>
            </p:blipFill>
            <p:spPr>
              <a:xfrm>
                <a:off x="3382440" y="4506340"/>
                <a:ext cx="6166080" cy="703440"/>
              </a:xfrm>
              <a:prstGeom prst="rect">
                <a:avLst/>
              </a:prstGeom>
            </p:spPr>
          </p:pic>
        </mc:Fallback>
      </mc:AlternateContent>
      <p:grpSp>
        <p:nvGrpSpPr>
          <p:cNvPr id="129" name="Group 128">
            <a:extLst>
              <a:ext uri="{FF2B5EF4-FFF2-40B4-BE49-F238E27FC236}">
                <a16:creationId xmlns:a16="http://schemas.microsoft.com/office/drawing/2014/main" id="{0E013C69-1DFF-CF83-24A7-274FFD3912D8}"/>
              </a:ext>
            </a:extLst>
          </p:cNvPr>
          <p:cNvGrpSpPr/>
          <p:nvPr/>
        </p:nvGrpSpPr>
        <p:grpSpPr>
          <a:xfrm>
            <a:off x="4476120" y="6300220"/>
            <a:ext cx="4732560" cy="136800"/>
            <a:chOff x="4476120" y="6300220"/>
            <a:chExt cx="4732560" cy="136800"/>
          </a:xfrm>
        </p:grpSpPr>
        <mc:AlternateContent xmlns:mc="http://schemas.openxmlformats.org/markup-compatibility/2006">
          <mc:Choice xmlns:p14="http://schemas.microsoft.com/office/powerpoint/2010/main" Requires="p14">
            <p:contentPart p14:bwMode="auto" r:id="rId110">
              <p14:nvContentPartPr>
                <p14:cNvPr id="125" name="Ink 124">
                  <a:extLst>
                    <a:ext uri="{FF2B5EF4-FFF2-40B4-BE49-F238E27FC236}">
                      <a16:creationId xmlns:a16="http://schemas.microsoft.com/office/drawing/2014/main" id="{BD4DACEE-67E6-62DB-A3B2-3262CE1A5C94}"/>
                    </a:ext>
                  </a:extLst>
                </p14:cNvPr>
                <p14:cNvContentPartPr/>
                <p14:nvPr/>
              </p14:nvContentPartPr>
              <p14:xfrm>
                <a:off x="8545920" y="6332980"/>
                <a:ext cx="662760" cy="41760"/>
              </p14:xfrm>
            </p:contentPart>
          </mc:Choice>
          <mc:Fallback>
            <p:pic>
              <p:nvPicPr>
                <p:cNvPr id="125" name="Ink 124">
                  <a:extLst>
                    <a:ext uri="{FF2B5EF4-FFF2-40B4-BE49-F238E27FC236}">
                      <a16:creationId xmlns:a16="http://schemas.microsoft.com/office/drawing/2014/main" id="{BD4DACEE-67E6-62DB-A3B2-3262CE1A5C94}"/>
                    </a:ext>
                  </a:extLst>
                </p:cNvPr>
                <p:cNvPicPr/>
                <p:nvPr/>
              </p:nvPicPr>
              <p:blipFill>
                <a:blip r:embed="rId111"/>
                <a:stretch>
                  <a:fillRect/>
                </a:stretch>
              </p:blipFill>
              <p:spPr>
                <a:xfrm>
                  <a:off x="8528280" y="6315340"/>
                  <a:ext cx="698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6" name="Ink 125">
                  <a:extLst>
                    <a:ext uri="{FF2B5EF4-FFF2-40B4-BE49-F238E27FC236}">
                      <a16:creationId xmlns:a16="http://schemas.microsoft.com/office/drawing/2014/main" id="{82F26BA9-4222-E3E8-D374-0099E4705A62}"/>
                    </a:ext>
                  </a:extLst>
                </p14:cNvPr>
                <p14:cNvContentPartPr/>
                <p14:nvPr/>
              </p14:nvContentPartPr>
              <p14:xfrm>
                <a:off x="7506240" y="6300220"/>
                <a:ext cx="684360" cy="96840"/>
              </p14:xfrm>
            </p:contentPart>
          </mc:Choice>
          <mc:Fallback>
            <p:pic>
              <p:nvPicPr>
                <p:cNvPr id="126" name="Ink 125">
                  <a:extLst>
                    <a:ext uri="{FF2B5EF4-FFF2-40B4-BE49-F238E27FC236}">
                      <a16:creationId xmlns:a16="http://schemas.microsoft.com/office/drawing/2014/main" id="{82F26BA9-4222-E3E8-D374-0099E4705A62}"/>
                    </a:ext>
                  </a:extLst>
                </p:cNvPr>
                <p:cNvPicPr/>
                <p:nvPr/>
              </p:nvPicPr>
              <p:blipFill>
                <a:blip r:embed="rId113"/>
                <a:stretch>
                  <a:fillRect/>
                </a:stretch>
              </p:blipFill>
              <p:spPr>
                <a:xfrm>
                  <a:off x="7488600" y="6282580"/>
                  <a:ext cx="720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7" name="Ink 126">
                  <a:extLst>
                    <a:ext uri="{FF2B5EF4-FFF2-40B4-BE49-F238E27FC236}">
                      <a16:creationId xmlns:a16="http://schemas.microsoft.com/office/drawing/2014/main" id="{D833995E-69DD-E4A6-19B4-F131E1E90DD1}"/>
                    </a:ext>
                  </a:extLst>
                </p14:cNvPr>
                <p14:cNvContentPartPr/>
                <p14:nvPr/>
              </p14:nvContentPartPr>
              <p14:xfrm>
                <a:off x="5974080" y="6306700"/>
                <a:ext cx="1292760" cy="87120"/>
              </p14:xfrm>
            </p:contentPart>
          </mc:Choice>
          <mc:Fallback>
            <p:pic>
              <p:nvPicPr>
                <p:cNvPr id="127" name="Ink 126">
                  <a:extLst>
                    <a:ext uri="{FF2B5EF4-FFF2-40B4-BE49-F238E27FC236}">
                      <a16:creationId xmlns:a16="http://schemas.microsoft.com/office/drawing/2014/main" id="{D833995E-69DD-E4A6-19B4-F131E1E90DD1}"/>
                    </a:ext>
                  </a:extLst>
                </p:cNvPr>
                <p:cNvPicPr/>
                <p:nvPr/>
              </p:nvPicPr>
              <p:blipFill>
                <a:blip r:embed="rId115"/>
                <a:stretch>
                  <a:fillRect/>
                </a:stretch>
              </p:blipFill>
              <p:spPr>
                <a:xfrm>
                  <a:off x="5956080" y="6288700"/>
                  <a:ext cx="1328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8" name="Ink 127">
                  <a:extLst>
                    <a:ext uri="{FF2B5EF4-FFF2-40B4-BE49-F238E27FC236}">
                      <a16:creationId xmlns:a16="http://schemas.microsoft.com/office/drawing/2014/main" id="{A3B0C78F-330E-440E-8044-E6CAEE36EB97}"/>
                    </a:ext>
                  </a:extLst>
                </p14:cNvPr>
                <p14:cNvContentPartPr/>
                <p14:nvPr/>
              </p14:nvContentPartPr>
              <p14:xfrm>
                <a:off x="4476120" y="6368620"/>
                <a:ext cx="1324440" cy="68400"/>
              </p14:xfrm>
            </p:contentPart>
          </mc:Choice>
          <mc:Fallback>
            <p:pic>
              <p:nvPicPr>
                <p:cNvPr id="128" name="Ink 127">
                  <a:extLst>
                    <a:ext uri="{FF2B5EF4-FFF2-40B4-BE49-F238E27FC236}">
                      <a16:creationId xmlns:a16="http://schemas.microsoft.com/office/drawing/2014/main" id="{A3B0C78F-330E-440E-8044-E6CAEE36EB97}"/>
                    </a:ext>
                  </a:extLst>
                </p:cNvPr>
                <p:cNvPicPr/>
                <p:nvPr/>
              </p:nvPicPr>
              <p:blipFill>
                <a:blip r:embed="rId117"/>
                <a:stretch>
                  <a:fillRect/>
                </a:stretch>
              </p:blipFill>
              <p:spPr>
                <a:xfrm>
                  <a:off x="4458480" y="6350980"/>
                  <a:ext cx="1360080" cy="10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8">
            <p14:nvContentPartPr>
              <p14:cNvPr id="130" name="Ink 129">
                <a:extLst>
                  <a:ext uri="{FF2B5EF4-FFF2-40B4-BE49-F238E27FC236}">
                    <a16:creationId xmlns:a16="http://schemas.microsoft.com/office/drawing/2014/main" id="{0B280E26-BEBC-73E6-B413-E18C4AAB6AF0}"/>
                  </a:ext>
                </a:extLst>
              </p14:cNvPr>
              <p14:cNvContentPartPr/>
              <p14:nvPr/>
            </p14:nvContentPartPr>
            <p14:xfrm>
              <a:off x="1559040" y="5069380"/>
              <a:ext cx="1786680" cy="840960"/>
            </p14:xfrm>
          </p:contentPart>
        </mc:Choice>
        <mc:Fallback>
          <p:pic>
            <p:nvPicPr>
              <p:cNvPr id="130" name="Ink 129">
                <a:extLst>
                  <a:ext uri="{FF2B5EF4-FFF2-40B4-BE49-F238E27FC236}">
                    <a16:creationId xmlns:a16="http://schemas.microsoft.com/office/drawing/2014/main" id="{0B280E26-BEBC-73E6-B413-E18C4AAB6AF0}"/>
                  </a:ext>
                </a:extLst>
              </p:cNvPr>
              <p:cNvPicPr/>
              <p:nvPr/>
            </p:nvPicPr>
            <p:blipFill>
              <a:blip r:embed="rId119"/>
              <a:stretch>
                <a:fillRect/>
              </a:stretch>
            </p:blipFill>
            <p:spPr>
              <a:xfrm>
                <a:off x="1541040" y="5051380"/>
                <a:ext cx="1822320" cy="876600"/>
              </a:xfrm>
              <a:prstGeom prst="rect">
                <a:avLst/>
              </a:prstGeom>
            </p:spPr>
          </p:pic>
        </mc:Fallback>
      </mc:AlternateContent>
      <p:grpSp>
        <p:nvGrpSpPr>
          <p:cNvPr id="133" name="Group 132">
            <a:extLst>
              <a:ext uri="{FF2B5EF4-FFF2-40B4-BE49-F238E27FC236}">
                <a16:creationId xmlns:a16="http://schemas.microsoft.com/office/drawing/2014/main" id="{F5934D63-1FCC-DD81-E05C-82F6CF3BA861}"/>
              </a:ext>
            </a:extLst>
          </p:cNvPr>
          <p:cNvGrpSpPr/>
          <p:nvPr/>
        </p:nvGrpSpPr>
        <p:grpSpPr>
          <a:xfrm>
            <a:off x="268080" y="3185860"/>
            <a:ext cx="9519840" cy="2034360"/>
            <a:chOff x="268080" y="3185860"/>
            <a:chExt cx="9519840" cy="2034360"/>
          </a:xfrm>
        </p:grpSpPr>
        <mc:AlternateContent xmlns:mc="http://schemas.openxmlformats.org/markup-compatibility/2006">
          <mc:Choice xmlns:p14="http://schemas.microsoft.com/office/powerpoint/2010/main" Requires="p14">
            <p:contentPart p14:bwMode="auto" r:id="rId120">
              <p14:nvContentPartPr>
                <p14:cNvPr id="99" name="Ink 98">
                  <a:extLst>
                    <a:ext uri="{FF2B5EF4-FFF2-40B4-BE49-F238E27FC236}">
                      <a16:creationId xmlns:a16="http://schemas.microsoft.com/office/drawing/2014/main" id="{57C0D690-E888-C06C-1CE1-A8F51F0A7C21}"/>
                    </a:ext>
                  </a:extLst>
                </p14:cNvPr>
                <p14:cNvContentPartPr/>
                <p14:nvPr/>
              </p14:nvContentPartPr>
              <p14:xfrm>
                <a:off x="9327840" y="3879220"/>
                <a:ext cx="1080" cy="5040"/>
              </p14:xfrm>
            </p:contentPart>
          </mc:Choice>
          <mc:Fallback>
            <p:pic>
              <p:nvPicPr>
                <p:cNvPr id="99" name="Ink 98">
                  <a:extLst>
                    <a:ext uri="{FF2B5EF4-FFF2-40B4-BE49-F238E27FC236}">
                      <a16:creationId xmlns:a16="http://schemas.microsoft.com/office/drawing/2014/main" id="{57C0D690-E888-C06C-1CE1-A8F51F0A7C21}"/>
                    </a:ext>
                  </a:extLst>
                </p:cNvPr>
                <p:cNvPicPr/>
                <p:nvPr/>
              </p:nvPicPr>
              <p:blipFill>
                <a:blip r:embed="rId121"/>
                <a:stretch>
                  <a:fillRect/>
                </a:stretch>
              </p:blipFill>
              <p:spPr>
                <a:xfrm>
                  <a:off x="9310200" y="3861580"/>
                  <a:ext cx="36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0" name="Ink 99">
                  <a:extLst>
                    <a:ext uri="{FF2B5EF4-FFF2-40B4-BE49-F238E27FC236}">
                      <a16:creationId xmlns:a16="http://schemas.microsoft.com/office/drawing/2014/main" id="{5A245D01-0483-1301-3849-F938BE25E065}"/>
                    </a:ext>
                  </a:extLst>
                </p14:cNvPr>
                <p14:cNvContentPartPr/>
                <p14:nvPr/>
              </p14:nvContentPartPr>
              <p14:xfrm>
                <a:off x="8466000" y="3914140"/>
                <a:ext cx="902880" cy="521280"/>
              </p14:xfrm>
            </p:contentPart>
          </mc:Choice>
          <mc:Fallback>
            <p:pic>
              <p:nvPicPr>
                <p:cNvPr id="100" name="Ink 99">
                  <a:extLst>
                    <a:ext uri="{FF2B5EF4-FFF2-40B4-BE49-F238E27FC236}">
                      <a16:creationId xmlns:a16="http://schemas.microsoft.com/office/drawing/2014/main" id="{5A245D01-0483-1301-3849-F938BE25E065}"/>
                    </a:ext>
                  </a:extLst>
                </p:cNvPr>
                <p:cNvPicPr/>
                <p:nvPr/>
              </p:nvPicPr>
              <p:blipFill>
                <a:blip r:embed="rId123"/>
                <a:stretch>
                  <a:fillRect/>
                </a:stretch>
              </p:blipFill>
              <p:spPr>
                <a:xfrm>
                  <a:off x="8448360" y="3896140"/>
                  <a:ext cx="93852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6" name="Ink 95">
                  <a:extLst>
                    <a:ext uri="{FF2B5EF4-FFF2-40B4-BE49-F238E27FC236}">
                      <a16:creationId xmlns:a16="http://schemas.microsoft.com/office/drawing/2014/main" id="{C40734B5-6096-F154-6612-804EB83A398D}"/>
                    </a:ext>
                  </a:extLst>
                </p14:cNvPr>
                <p14:cNvContentPartPr/>
                <p14:nvPr/>
              </p14:nvContentPartPr>
              <p14:xfrm>
                <a:off x="1932360" y="3311500"/>
                <a:ext cx="931680" cy="601200"/>
              </p14:xfrm>
            </p:contentPart>
          </mc:Choice>
          <mc:Fallback>
            <p:pic>
              <p:nvPicPr>
                <p:cNvPr id="96" name="Ink 95">
                  <a:extLst>
                    <a:ext uri="{FF2B5EF4-FFF2-40B4-BE49-F238E27FC236}">
                      <a16:creationId xmlns:a16="http://schemas.microsoft.com/office/drawing/2014/main" id="{C40734B5-6096-F154-6612-804EB83A398D}"/>
                    </a:ext>
                  </a:extLst>
                </p:cNvPr>
                <p:cNvPicPr/>
                <p:nvPr/>
              </p:nvPicPr>
              <p:blipFill>
                <a:blip r:embed="rId125"/>
                <a:stretch>
                  <a:fillRect/>
                </a:stretch>
              </p:blipFill>
              <p:spPr>
                <a:xfrm>
                  <a:off x="1914720" y="3293860"/>
                  <a:ext cx="96732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7" name="Ink 96">
                  <a:extLst>
                    <a:ext uri="{FF2B5EF4-FFF2-40B4-BE49-F238E27FC236}">
                      <a16:creationId xmlns:a16="http://schemas.microsoft.com/office/drawing/2014/main" id="{D6364C90-0296-1DCE-7C30-F9FC883E6F14}"/>
                    </a:ext>
                  </a:extLst>
                </p14:cNvPr>
                <p14:cNvContentPartPr/>
                <p14:nvPr/>
              </p14:nvContentPartPr>
              <p14:xfrm>
                <a:off x="1014000" y="3185860"/>
                <a:ext cx="863280" cy="679680"/>
              </p14:xfrm>
            </p:contentPart>
          </mc:Choice>
          <mc:Fallback>
            <p:pic>
              <p:nvPicPr>
                <p:cNvPr id="97" name="Ink 96">
                  <a:extLst>
                    <a:ext uri="{FF2B5EF4-FFF2-40B4-BE49-F238E27FC236}">
                      <a16:creationId xmlns:a16="http://schemas.microsoft.com/office/drawing/2014/main" id="{D6364C90-0296-1DCE-7C30-F9FC883E6F14}"/>
                    </a:ext>
                  </a:extLst>
                </p:cNvPr>
                <p:cNvPicPr/>
                <p:nvPr/>
              </p:nvPicPr>
              <p:blipFill>
                <a:blip r:embed="rId127"/>
                <a:stretch>
                  <a:fillRect/>
                </a:stretch>
              </p:blipFill>
              <p:spPr>
                <a:xfrm>
                  <a:off x="996000" y="3168220"/>
                  <a:ext cx="898920" cy="715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2" name="Ink 131">
                  <a:extLst>
                    <a:ext uri="{FF2B5EF4-FFF2-40B4-BE49-F238E27FC236}">
                      <a16:creationId xmlns:a16="http://schemas.microsoft.com/office/drawing/2014/main" id="{05C1E04D-973A-EE14-92C9-417664F70EC9}"/>
                    </a:ext>
                  </a:extLst>
                </p14:cNvPr>
                <p14:cNvContentPartPr/>
                <p14:nvPr/>
              </p14:nvContentPartPr>
              <p14:xfrm>
                <a:off x="268080" y="3777340"/>
                <a:ext cx="9519840" cy="1442880"/>
              </p14:xfrm>
            </p:contentPart>
          </mc:Choice>
          <mc:Fallback>
            <p:pic>
              <p:nvPicPr>
                <p:cNvPr id="132" name="Ink 131">
                  <a:extLst>
                    <a:ext uri="{FF2B5EF4-FFF2-40B4-BE49-F238E27FC236}">
                      <a16:creationId xmlns:a16="http://schemas.microsoft.com/office/drawing/2014/main" id="{05C1E04D-973A-EE14-92C9-417664F70EC9}"/>
                    </a:ext>
                  </a:extLst>
                </p:cNvPr>
                <p:cNvPicPr/>
                <p:nvPr/>
              </p:nvPicPr>
              <p:blipFill>
                <a:blip r:embed="rId129"/>
                <a:stretch>
                  <a:fillRect/>
                </a:stretch>
              </p:blipFill>
              <p:spPr>
                <a:xfrm>
                  <a:off x="250080" y="3759700"/>
                  <a:ext cx="9555480" cy="147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68" name="Ink 67">
                <a:extLst>
                  <a:ext uri="{FF2B5EF4-FFF2-40B4-BE49-F238E27FC236}">
                    <a16:creationId xmlns:a16="http://schemas.microsoft.com/office/drawing/2014/main" id="{3C7706DE-51A7-AB5E-5DC1-1463638AB4A7}"/>
                  </a:ext>
                </a:extLst>
              </p14:cNvPr>
              <p14:cNvContentPartPr/>
              <p14:nvPr/>
            </p14:nvContentPartPr>
            <p14:xfrm>
              <a:off x="8826360" y="4593100"/>
              <a:ext cx="370440" cy="24120"/>
            </p14:xfrm>
          </p:contentPart>
        </mc:Choice>
        <mc:Fallback>
          <p:pic>
            <p:nvPicPr>
              <p:cNvPr id="68" name="Ink 67">
                <a:extLst>
                  <a:ext uri="{FF2B5EF4-FFF2-40B4-BE49-F238E27FC236}">
                    <a16:creationId xmlns:a16="http://schemas.microsoft.com/office/drawing/2014/main" id="{3C7706DE-51A7-AB5E-5DC1-1463638AB4A7}"/>
                  </a:ext>
                </a:extLst>
              </p:cNvPr>
              <p:cNvPicPr/>
              <p:nvPr/>
            </p:nvPicPr>
            <p:blipFill>
              <a:blip r:embed="rId131"/>
              <a:stretch>
                <a:fillRect/>
              </a:stretch>
            </p:blipFill>
            <p:spPr>
              <a:xfrm>
                <a:off x="8808720" y="4575460"/>
                <a:ext cx="4060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9" name="Ink 68">
                <a:extLst>
                  <a:ext uri="{FF2B5EF4-FFF2-40B4-BE49-F238E27FC236}">
                    <a16:creationId xmlns:a16="http://schemas.microsoft.com/office/drawing/2014/main" id="{C184AD72-9314-A57F-0472-94D8F20D71EB}"/>
                  </a:ext>
                </a:extLst>
              </p14:cNvPr>
              <p14:cNvContentPartPr/>
              <p14:nvPr/>
            </p14:nvContentPartPr>
            <p14:xfrm>
              <a:off x="7334160" y="4497700"/>
              <a:ext cx="1080720" cy="47160"/>
            </p14:xfrm>
          </p:contentPart>
        </mc:Choice>
        <mc:Fallback>
          <p:pic>
            <p:nvPicPr>
              <p:cNvPr id="69" name="Ink 68">
                <a:extLst>
                  <a:ext uri="{FF2B5EF4-FFF2-40B4-BE49-F238E27FC236}">
                    <a16:creationId xmlns:a16="http://schemas.microsoft.com/office/drawing/2014/main" id="{C184AD72-9314-A57F-0472-94D8F20D71EB}"/>
                  </a:ext>
                </a:extLst>
              </p:cNvPr>
              <p:cNvPicPr/>
              <p:nvPr/>
            </p:nvPicPr>
            <p:blipFill>
              <a:blip r:embed="rId133"/>
              <a:stretch>
                <a:fillRect/>
              </a:stretch>
            </p:blipFill>
            <p:spPr>
              <a:xfrm>
                <a:off x="7316160" y="4479700"/>
                <a:ext cx="1116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1" name="Ink 70">
                <a:extLst>
                  <a:ext uri="{FF2B5EF4-FFF2-40B4-BE49-F238E27FC236}">
                    <a16:creationId xmlns:a16="http://schemas.microsoft.com/office/drawing/2014/main" id="{0BC82B91-5397-9D52-CA60-AF1FE9DB7E28}"/>
                  </a:ext>
                </a:extLst>
              </p14:cNvPr>
              <p14:cNvContentPartPr/>
              <p14:nvPr/>
            </p14:nvContentPartPr>
            <p14:xfrm>
              <a:off x="6186480" y="4457380"/>
              <a:ext cx="959040" cy="60120"/>
            </p14:xfrm>
          </p:contentPart>
        </mc:Choice>
        <mc:Fallback>
          <p:pic>
            <p:nvPicPr>
              <p:cNvPr id="71" name="Ink 70">
                <a:extLst>
                  <a:ext uri="{FF2B5EF4-FFF2-40B4-BE49-F238E27FC236}">
                    <a16:creationId xmlns:a16="http://schemas.microsoft.com/office/drawing/2014/main" id="{0BC82B91-5397-9D52-CA60-AF1FE9DB7E28}"/>
                  </a:ext>
                </a:extLst>
              </p:cNvPr>
              <p:cNvPicPr/>
              <p:nvPr/>
            </p:nvPicPr>
            <p:blipFill>
              <a:blip r:embed="rId135"/>
              <a:stretch>
                <a:fillRect/>
              </a:stretch>
            </p:blipFill>
            <p:spPr>
              <a:xfrm>
                <a:off x="6168480" y="4439380"/>
                <a:ext cx="994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2" name="Ink 71">
                <a:extLst>
                  <a:ext uri="{FF2B5EF4-FFF2-40B4-BE49-F238E27FC236}">
                    <a16:creationId xmlns:a16="http://schemas.microsoft.com/office/drawing/2014/main" id="{DBB1E43B-F681-597E-BC80-9B45EF45F941}"/>
                  </a:ext>
                </a:extLst>
              </p14:cNvPr>
              <p14:cNvContentPartPr/>
              <p14:nvPr/>
            </p14:nvContentPartPr>
            <p14:xfrm>
              <a:off x="4638480" y="4492660"/>
              <a:ext cx="1333080" cy="99360"/>
            </p14:xfrm>
          </p:contentPart>
        </mc:Choice>
        <mc:Fallback>
          <p:pic>
            <p:nvPicPr>
              <p:cNvPr id="72" name="Ink 71">
                <a:extLst>
                  <a:ext uri="{FF2B5EF4-FFF2-40B4-BE49-F238E27FC236}">
                    <a16:creationId xmlns:a16="http://schemas.microsoft.com/office/drawing/2014/main" id="{DBB1E43B-F681-597E-BC80-9B45EF45F941}"/>
                  </a:ext>
                </a:extLst>
              </p:cNvPr>
              <p:cNvPicPr/>
              <p:nvPr/>
            </p:nvPicPr>
            <p:blipFill>
              <a:blip r:embed="rId137"/>
              <a:stretch>
                <a:fillRect/>
              </a:stretch>
            </p:blipFill>
            <p:spPr>
              <a:xfrm>
                <a:off x="4620840" y="4475020"/>
                <a:ext cx="1368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4" name="Ink 73">
                <a:extLst>
                  <a:ext uri="{FF2B5EF4-FFF2-40B4-BE49-F238E27FC236}">
                    <a16:creationId xmlns:a16="http://schemas.microsoft.com/office/drawing/2014/main" id="{B99AC329-1B93-EEAD-9A4C-CA6821FBCB8A}"/>
                  </a:ext>
                </a:extLst>
              </p14:cNvPr>
              <p14:cNvContentPartPr/>
              <p14:nvPr/>
            </p14:nvContentPartPr>
            <p14:xfrm>
              <a:off x="4297200" y="4372420"/>
              <a:ext cx="322920" cy="75600"/>
            </p14:xfrm>
          </p:contentPart>
        </mc:Choice>
        <mc:Fallback>
          <p:pic>
            <p:nvPicPr>
              <p:cNvPr id="74" name="Ink 73">
                <a:extLst>
                  <a:ext uri="{FF2B5EF4-FFF2-40B4-BE49-F238E27FC236}">
                    <a16:creationId xmlns:a16="http://schemas.microsoft.com/office/drawing/2014/main" id="{B99AC329-1B93-EEAD-9A4C-CA6821FBCB8A}"/>
                  </a:ext>
                </a:extLst>
              </p:cNvPr>
              <p:cNvPicPr/>
              <p:nvPr/>
            </p:nvPicPr>
            <p:blipFill>
              <a:blip r:embed="rId139"/>
              <a:stretch>
                <a:fillRect/>
              </a:stretch>
            </p:blipFill>
            <p:spPr>
              <a:xfrm>
                <a:off x="4279560" y="4354420"/>
                <a:ext cx="3585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5" name="Ink 74">
                <a:extLst>
                  <a:ext uri="{FF2B5EF4-FFF2-40B4-BE49-F238E27FC236}">
                    <a16:creationId xmlns:a16="http://schemas.microsoft.com/office/drawing/2014/main" id="{503C8CD2-3289-7E1D-2225-D62F092A8D26}"/>
                  </a:ext>
                </a:extLst>
              </p14:cNvPr>
              <p14:cNvContentPartPr/>
              <p14:nvPr/>
            </p14:nvContentPartPr>
            <p14:xfrm>
              <a:off x="2784480" y="4523260"/>
              <a:ext cx="1128600" cy="38160"/>
            </p14:xfrm>
          </p:contentPart>
        </mc:Choice>
        <mc:Fallback>
          <p:pic>
            <p:nvPicPr>
              <p:cNvPr id="75" name="Ink 74">
                <a:extLst>
                  <a:ext uri="{FF2B5EF4-FFF2-40B4-BE49-F238E27FC236}">
                    <a16:creationId xmlns:a16="http://schemas.microsoft.com/office/drawing/2014/main" id="{503C8CD2-3289-7E1D-2225-D62F092A8D26}"/>
                  </a:ext>
                </a:extLst>
              </p:cNvPr>
              <p:cNvPicPr/>
              <p:nvPr/>
            </p:nvPicPr>
            <p:blipFill>
              <a:blip r:embed="rId141"/>
              <a:stretch>
                <a:fillRect/>
              </a:stretch>
            </p:blipFill>
            <p:spPr>
              <a:xfrm>
                <a:off x="2766480" y="4505260"/>
                <a:ext cx="1164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Ink 82">
                <a:extLst>
                  <a:ext uri="{FF2B5EF4-FFF2-40B4-BE49-F238E27FC236}">
                    <a16:creationId xmlns:a16="http://schemas.microsoft.com/office/drawing/2014/main" id="{57AF9714-B5FF-AD73-46C4-9C29161625CC}"/>
                  </a:ext>
                </a:extLst>
              </p14:cNvPr>
              <p14:cNvContentPartPr/>
              <p14:nvPr/>
            </p14:nvContentPartPr>
            <p14:xfrm>
              <a:off x="675600" y="4426420"/>
              <a:ext cx="1303200" cy="95040"/>
            </p14:xfrm>
          </p:contentPart>
        </mc:Choice>
        <mc:Fallback>
          <p:pic>
            <p:nvPicPr>
              <p:cNvPr id="83" name="Ink 82">
                <a:extLst>
                  <a:ext uri="{FF2B5EF4-FFF2-40B4-BE49-F238E27FC236}">
                    <a16:creationId xmlns:a16="http://schemas.microsoft.com/office/drawing/2014/main" id="{57AF9714-B5FF-AD73-46C4-9C29161625CC}"/>
                  </a:ext>
                </a:extLst>
              </p:cNvPr>
              <p:cNvPicPr/>
              <p:nvPr/>
            </p:nvPicPr>
            <p:blipFill>
              <a:blip r:embed="rId143"/>
              <a:stretch>
                <a:fillRect/>
              </a:stretch>
            </p:blipFill>
            <p:spPr>
              <a:xfrm>
                <a:off x="657960" y="4408420"/>
                <a:ext cx="1338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Ink 83">
                <a:extLst>
                  <a:ext uri="{FF2B5EF4-FFF2-40B4-BE49-F238E27FC236}">
                    <a16:creationId xmlns:a16="http://schemas.microsoft.com/office/drawing/2014/main" id="{A3FD7CED-5414-E35D-0333-F83088B0F60F}"/>
                  </a:ext>
                </a:extLst>
              </p14:cNvPr>
              <p14:cNvContentPartPr/>
              <p14:nvPr/>
            </p14:nvContentPartPr>
            <p14:xfrm>
              <a:off x="8217600" y="5127340"/>
              <a:ext cx="1088640" cy="37800"/>
            </p14:xfrm>
          </p:contentPart>
        </mc:Choice>
        <mc:Fallback>
          <p:pic>
            <p:nvPicPr>
              <p:cNvPr id="84" name="Ink 83">
                <a:extLst>
                  <a:ext uri="{FF2B5EF4-FFF2-40B4-BE49-F238E27FC236}">
                    <a16:creationId xmlns:a16="http://schemas.microsoft.com/office/drawing/2014/main" id="{A3FD7CED-5414-E35D-0333-F83088B0F60F}"/>
                  </a:ext>
                </a:extLst>
              </p:cNvPr>
              <p:cNvPicPr/>
              <p:nvPr/>
            </p:nvPicPr>
            <p:blipFill>
              <a:blip r:embed="rId145"/>
              <a:stretch>
                <a:fillRect/>
              </a:stretch>
            </p:blipFill>
            <p:spPr>
              <a:xfrm>
                <a:off x="8199600" y="5109700"/>
                <a:ext cx="1124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Ink 84">
                <a:extLst>
                  <a:ext uri="{FF2B5EF4-FFF2-40B4-BE49-F238E27FC236}">
                    <a16:creationId xmlns:a16="http://schemas.microsoft.com/office/drawing/2014/main" id="{E48642B9-673A-8323-6ACD-982F60D0F003}"/>
                  </a:ext>
                </a:extLst>
              </p14:cNvPr>
              <p14:cNvContentPartPr/>
              <p14:nvPr/>
            </p14:nvContentPartPr>
            <p14:xfrm>
              <a:off x="7396080" y="5094580"/>
              <a:ext cx="701640" cy="59040"/>
            </p14:xfrm>
          </p:contentPart>
        </mc:Choice>
        <mc:Fallback>
          <p:pic>
            <p:nvPicPr>
              <p:cNvPr id="85" name="Ink 84">
                <a:extLst>
                  <a:ext uri="{FF2B5EF4-FFF2-40B4-BE49-F238E27FC236}">
                    <a16:creationId xmlns:a16="http://schemas.microsoft.com/office/drawing/2014/main" id="{E48642B9-673A-8323-6ACD-982F60D0F003}"/>
                  </a:ext>
                </a:extLst>
              </p:cNvPr>
              <p:cNvPicPr/>
              <p:nvPr/>
            </p:nvPicPr>
            <p:blipFill>
              <a:blip r:embed="rId147"/>
              <a:stretch>
                <a:fillRect/>
              </a:stretch>
            </p:blipFill>
            <p:spPr>
              <a:xfrm>
                <a:off x="7378440" y="5076940"/>
                <a:ext cx="737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Ink 85">
                <a:extLst>
                  <a:ext uri="{FF2B5EF4-FFF2-40B4-BE49-F238E27FC236}">
                    <a16:creationId xmlns:a16="http://schemas.microsoft.com/office/drawing/2014/main" id="{5F84FDC7-B96B-EC90-F46F-3AC8D0864DD8}"/>
                  </a:ext>
                </a:extLst>
              </p14:cNvPr>
              <p14:cNvContentPartPr/>
              <p14:nvPr/>
            </p14:nvContentPartPr>
            <p14:xfrm>
              <a:off x="6732600" y="5097820"/>
              <a:ext cx="648000" cy="58680"/>
            </p14:xfrm>
          </p:contentPart>
        </mc:Choice>
        <mc:Fallback>
          <p:pic>
            <p:nvPicPr>
              <p:cNvPr id="86" name="Ink 85">
                <a:extLst>
                  <a:ext uri="{FF2B5EF4-FFF2-40B4-BE49-F238E27FC236}">
                    <a16:creationId xmlns:a16="http://schemas.microsoft.com/office/drawing/2014/main" id="{5F84FDC7-B96B-EC90-F46F-3AC8D0864DD8}"/>
                  </a:ext>
                </a:extLst>
              </p:cNvPr>
              <p:cNvPicPr/>
              <p:nvPr/>
            </p:nvPicPr>
            <p:blipFill>
              <a:blip r:embed="rId149"/>
              <a:stretch>
                <a:fillRect/>
              </a:stretch>
            </p:blipFill>
            <p:spPr>
              <a:xfrm>
                <a:off x="6714600" y="5079820"/>
                <a:ext cx="683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 name="Ink 87">
                <a:extLst>
                  <a:ext uri="{FF2B5EF4-FFF2-40B4-BE49-F238E27FC236}">
                    <a16:creationId xmlns:a16="http://schemas.microsoft.com/office/drawing/2014/main" id="{96AB9B29-D8D0-1974-1E64-481686BC55AE}"/>
                  </a:ext>
                </a:extLst>
              </p14:cNvPr>
              <p14:cNvContentPartPr/>
              <p14:nvPr/>
            </p14:nvContentPartPr>
            <p14:xfrm>
              <a:off x="5795520" y="5081260"/>
              <a:ext cx="579600" cy="30600"/>
            </p14:xfrm>
          </p:contentPart>
        </mc:Choice>
        <mc:Fallback>
          <p:pic>
            <p:nvPicPr>
              <p:cNvPr id="88" name="Ink 87">
                <a:extLst>
                  <a:ext uri="{FF2B5EF4-FFF2-40B4-BE49-F238E27FC236}">
                    <a16:creationId xmlns:a16="http://schemas.microsoft.com/office/drawing/2014/main" id="{96AB9B29-D8D0-1974-1E64-481686BC55AE}"/>
                  </a:ext>
                </a:extLst>
              </p:cNvPr>
              <p:cNvPicPr/>
              <p:nvPr/>
            </p:nvPicPr>
            <p:blipFill>
              <a:blip r:embed="rId151"/>
              <a:stretch>
                <a:fillRect/>
              </a:stretch>
            </p:blipFill>
            <p:spPr>
              <a:xfrm>
                <a:off x="5777880" y="5063260"/>
                <a:ext cx="615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9" name="Ink 88">
                <a:extLst>
                  <a:ext uri="{FF2B5EF4-FFF2-40B4-BE49-F238E27FC236}">
                    <a16:creationId xmlns:a16="http://schemas.microsoft.com/office/drawing/2014/main" id="{08515F43-092B-3BF2-5DA5-FF46AAC838E2}"/>
                  </a:ext>
                </a:extLst>
              </p14:cNvPr>
              <p14:cNvContentPartPr/>
              <p14:nvPr/>
            </p14:nvContentPartPr>
            <p14:xfrm>
              <a:off x="4821000" y="5085940"/>
              <a:ext cx="766440" cy="48600"/>
            </p14:xfrm>
          </p:contentPart>
        </mc:Choice>
        <mc:Fallback>
          <p:pic>
            <p:nvPicPr>
              <p:cNvPr id="89" name="Ink 88">
                <a:extLst>
                  <a:ext uri="{FF2B5EF4-FFF2-40B4-BE49-F238E27FC236}">
                    <a16:creationId xmlns:a16="http://schemas.microsoft.com/office/drawing/2014/main" id="{08515F43-092B-3BF2-5DA5-FF46AAC838E2}"/>
                  </a:ext>
                </a:extLst>
              </p:cNvPr>
              <p:cNvPicPr/>
              <p:nvPr/>
            </p:nvPicPr>
            <p:blipFill>
              <a:blip r:embed="rId153"/>
              <a:stretch>
                <a:fillRect/>
              </a:stretch>
            </p:blipFill>
            <p:spPr>
              <a:xfrm>
                <a:off x="4803000" y="5067940"/>
                <a:ext cx="802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0" name="Ink 89">
                <a:extLst>
                  <a:ext uri="{FF2B5EF4-FFF2-40B4-BE49-F238E27FC236}">
                    <a16:creationId xmlns:a16="http://schemas.microsoft.com/office/drawing/2014/main" id="{19DC72B9-5C7A-21F1-F01A-EE6EEDBDA550}"/>
                  </a:ext>
                </a:extLst>
              </p14:cNvPr>
              <p14:cNvContentPartPr/>
              <p14:nvPr/>
            </p14:nvContentPartPr>
            <p14:xfrm>
              <a:off x="3743160" y="5101780"/>
              <a:ext cx="808920" cy="66240"/>
            </p14:xfrm>
          </p:contentPart>
        </mc:Choice>
        <mc:Fallback>
          <p:pic>
            <p:nvPicPr>
              <p:cNvPr id="90" name="Ink 89">
                <a:extLst>
                  <a:ext uri="{FF2B5EF4-FFF2-40B4-BE49-F238E27FC236}">
                    <a16:creationId xmlns:a16="http://schemas.microsoft.com/office/drawing/2014/main" id="{19DC72B9-5C7A-21F1-F01A-EE6EEDBDA550}"/>
                  </a:ext>
                </a:extLst>
              </p:cNvPr>
              <p:cNvPicPr/>
              <p:nvPr/>
            </p:nvPicPr>
            <p:blipFill>
              <a:blip r:embed="rId155"/>
              <a:stretch>
                <a:fillRect/>
              </a:stretch>
            </p:blipFill>
            <p:spPr>
              <a:xfrm>
                <a:off x="3725160" y="5083780"/>
                <a:ext cx="844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8" name="Ink 107">
                <a:extLst>
                  <a:ext uri="{FF2B5EF4-FFF2-40B4-BE49-F238E27FC236}">
                    <a16:creationId xmlns:a16="http://schemas.microsoft.com/office/drawing/2014/main" id="{48B1E400-CD50-5E53-1E1B-A62EA194B0B2}"/>
                  </a:ext>
                </a:extLst>
              </p14:cNvPr>
              <p14:cNvContentPartPr/>
              <p14:nvPr/>
            </p14:nvContentPartPr>
            <p14:xfrm>
              <a:off x="1820040" y="5026180"/>
              <a:ext cx="845640" cy="86040"/>
            </p14:xfrm>
          </p:contentPart>
        </mc:Choice>
        <mc:Fallback>
          <p:pic>
            <p:nvPicPr>
              <p:cNvPr id="108" name="Ink 107">
                <a:extLst>
                  <a:ext uri="{FF2B5EF4-FFF2-40B4-BE49-F238E27FC236}">
                    <a16:creationId xmlns:a16="http://schemas.microsoft.com/office/drawing/2014/main" id="{48B1E400-CD50-5E53-1E1B-A62EA194B0B2}"/>
                  </a:ext>
                </a:extLst>
              </p:cNvPr>
              <p:cNvPicPr/>
              <p:nvPr/>
            </p:nvPicPr>
            <p:blipFill>
              <a:blip r:embed="rId157"/>
              <a:stretch>
                <a:fillRect/>
              </a:stretch>
            </p:blipFill>
            <p:spPr>
              <a:xfrm>
                <a:off x="1802400" y="5008540"/>
                <a:ext cx="881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9" name="Ink 108">
                <a:extLst>
                  <a:ext uri="{FF2B5EF4-FFF2-40B4-BE49-F238E27FC236}">
                    <a16:creationId xmlns:a16="http://schemas.microsoft.com/office/drawing/2014/main" id="{32ABD797-EE54-431E-EE7A-1BFCFB860A5A}"/>
                  </a:ext>
                </a:extLst>
              </p14:cNvPr>
              <p14:cNvContentPartPr/>
              <p14:nvPr/>
            </p14:nvContentPartPr>
            <p14:xfrm>
              <a:off x="313080" y="5100700"/>
              <a:ext cx="1261080" cy="116280"/>
            </p14:xfrm>
          </p:contentPart>
        </mc:Choice>
        <mc:Fallback>
          <p:pic>
            <p:nvPicPr>
              <p:cNvPr id="109" name="Ink 108">
                <a:extLst>
                  <a:ext uri="{FF2B5EF4-FFF2-40B4-BE49-F238E27FC236}">
                    <a16:creationId xmlns:a16="http://schemas.microsoft.com/office/drawing/2014/main" id="{32ABD797-EE54-431E-EE7A-1BFCFB860A5A}"/>
                  </a:ext>
                </a:extLst>
              </p:cNvPr>
              <p:cNvPicPr/>
              <p:nvPr/>
            </p:nvPicPr>
            <p:blipFill>
              <a:blip r:embed="rId159"/>
              <a:stretch>
                <a:fillRect/>
              </a:stretch>
            </p:blipFill>
            <p:spPr>
              <a:xfrm>
                <a:off x="295440" y="5083060"/>
                <a:ext cx="1296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1" name="Ink 110">
                <a:extLst>
                  <a:ext uri="{FF2B5EF4-FFF2-40B4-BE49-F238E27FC236}">
                    <a16:creationId xmlns:a16="http://schemas.microsoft.com/office/drawing/2014/main" id="{4ECF5F7B-BE94-1C21-5F31-0CF2806F59B7}"/>
                  </a:ext>
                </a:extLst>
              </p14:cNvPr>
              <p14:cNvContentPartPr/>
              <p14:nvPr/>
            </p14:nvContentPartPr>
            <p14:xfrm>
              <a:off x="8534760" y="5692900"/>
              <a:ext cx="704880" cy="94680"/>
            </p14:xfrm>
          </p:contentPart>
        </mc:Choice>
        <mc:Fallback>
          <p:pic>
            <p:nvPicPr>
              <p:cNvPr id="111" name="Ink 110">
                <a:extLst>
                  <a:ext uri="{FF2B5EF4-FFF2-40B4-BE49-F238E27FC236}">
                    <a16:creationId xmlns:a16="http://schemas.microsoft.com/office/drawing/2014/main" id="{4ECF5F7B-BE94-1C21-5F31-0CF2806F59B7}"/>
                  </a:ext>
                </a:extLst>
              </p:cNvPr>
              <p:cNvPicPr/>
              <p:nvPr/>
            </p:nvPicPr>
            <p:blipFill>
              <a:blip r:embed="rId161"/>
              <a:stretch>
                <a:fillRect/>
              </a:stretch>
            </p:blipFill>
            <p:spPr>
              <a:xfrm>
                <a:off x="8516760" y="5674900"/>
                <a:ext cx="740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2" name="Ink 111">
                <a:extLst>
                  <a:ext uri="{FF2B5EF4-FFF2-40B4-BE49-F238E27FC236}">
                    <a16:creationId xmlns:a16="http://schemas.microsoft.com/office/drawing/2014/main" id="{1D6E59CF-660E-F458-64DE-E737664F2521}"/>
                  </a:ext>
                </a:extLst>
              </p14:cNvPr>
              <p14:cNvContentPartPr/>
              <p14:nvPr/>
            </p14:nvContentPartPr>
            <p14:xfrm>
              <a:off x="7005480" y="5709820"/>
              <a:ext cx="1357560" cy="46080"/>
            </p14:xfrm>
          </p:contentPart>
        </mc:Choice>
        <mc:Fallback>
          <p:pic>
            <p:nvPicPr>
              <p:cNvPr id="112" name="Ink 111">
                <a:extLst>
                  <a:ext uri="{FF2B5EF4-FFF2-40B4-BE49-F238E27FC236}">
                    <a16:creationId xmlns:a16="http://schemas.microsoft.com/office/drawing/2014/main" id="{1D6E59CF-660E-F458-64DE-E737664F2521}"/>
                  </a:ext>
                </a:extLst>
              </p:cNvPr>
              <p:cNvPicPr/>
              <p:nvPr/>
            </p:nvPicPr>
            <p:blipFill>
              <a:blip r:embed="rId163"/>
              <a:stretch>
                <a:fillRect/>
              </a:stretch>
            </p:blipFill>
            <p:spPr>
              <a:xfrm>
                <a:off x="6987840" y="5692180"/>
                <a:ext cx="1393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 name="Ink 113">
                <a:extLst>
                  <a:ext uri="{FF2B5EF4-FFF2-40B4-BE49-F238E27FC236}">
                    <a16:creationId xmlns:a16="http://schemas.microsoft.com/office/drawing/2014/main" id="{04FF10E1-6820-E33B-6E2E-BEBC6819036C}"/>
                  </a:ext>
                </a:extLst>
              </p14:cNvPr>
              <p14:cNvContentPartPr/>
              <p14:nvPr/>
            </p14:nvContentPartPr>
            <p14:xfrm>
              <a:off x="6116280" y="5695780"/>
              <a:ext cx="801720" cy="69120"/>
            </p14:xfrm>
          </p:contentPart>
        </mc:Choice>
        <mc:Fallback>
          <p:pic>
            <p:nvPicPr>
              <p:cNvPr id="114" name="Ink 113">
                <a:extLst>
                  <a:ext uri="{FF2B5EF4-FFF2-40B4-BE49-F238E27FC236}">
                    <a16:creationId xmlns:a16="http://schemas.microsoft.com/office/drawing/2014/main" id="{04FF10E1-6820-E33B-6E2E-BEBC6819036C}"/>
                  </a:ext>
                </a:extLst>
              </p:cNvPr>
              <p:cNvPicPr/>
              <p:nvPr/>
            </p:nvPicPr>
            <p:blipFill>
              <a:blip r:embed="rId165"/>
              <a:stretch>
                <a:fillRect/>
              </a:stretch>
            </p:blipFill>
            <p:spPr>
              <a:xfrm>
                <a:off x="6098280" y="5677780"/>
                <a:ext cx="837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6" name="Ink 115">
                <a:extLst>
                  <a:ext uri="{FF2B5EF4-FFF2-40B4-BE49-F238E27FC236}">
                    <a16:creationId xmlns:a16="http://schemas.microsoft.com/office/drawing/2014/main" id="{7AC124F4-9255-C6AF-951F-76A896FDFD11}"/>
                  </a:ext>
                </a:extLst>
              </p14:cNvPr>
              <p14:cNvContentPartPr/>
              <p14:nvPr/>
            </p14:nvContentPartPr>
            <p14:xfrm>
              <a:off x="5542800" y="5664820"/>
              <a:ext cx="342720" cy="34920"/>
            </p14:xfrm>
          </p:contentPart>
        </mc:Choice>
        <mc:Fallback>
          <p:pic>
            <p:nvPicPr>
              <p:cNvPr id="116" name="Ink 115">
                <a:extLst>
                  <a:ext uri="{FF2B5EF4-FFF2-40B4-BE49-F238E27FC236}">
                    <a16:creationId xmlns:a16="http://schemas.microsoft.com/office/drawing/2014/main" id="{7AC124F4-9255-C6AF-951F-76A896FDFD11}"/>
                  </a:ext>
                </a:extLst>
              </p:cNvPr>
              <p:cNvPicPr/>
              <p:nvPr/>
            </p:nvPicPr>
            <p:blipFill>
              <a:blip r:embed="rId167"/>
              <a:stretch>
                <a:fillRect/>
              </a:stretch>
            </p:blipFill>
            <p:spPr>
              <a:xfrm>
                <a:off x="5524800" y="5647180"/>
                <a:ext cx="378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4" name="Ink 133">
                <a:extLst>
                  <a:ext uri="{FF2B5EF4-FFF2-40B4-BE49-F238E27FC236}">
                    <a16:creationId xmlns:a16="http://schemas.microsoft.com/office/drawing/2014/main" id="{BC05DEBF-8066-CD9D-436B-6A106BF9D257}"/>
                  </a:ext>
                </a:extLst>
              </p14:cNvPr>
              <p14:cNvContentPartPr/>
              <p14:nvPr/>
            </p14:nvContentPartPr>
            <p14:xfrm>
              <a:off x="92760" y="4553140"/>
              <a:ext cx="2742120" cy="632160"/>
            </p14:xfrm>
          </p:contentPart>
        </mc:Choice>
        <mc:Fallback>
          <p:pic>
            <p:nvPicPr>
              <p:cNvPr id="134" name="Ink 133">
                <a:extLst>
                  <a:ext uri="{FF2B5EF4-FFF2-40B4-BE49-F238E27FC236}">
                    <a16:creationId xmlns:a16="http://schemas.microsoft.com/office/drawing/2014/main" id="{BC05DEBF-8066-CD9D-436B-6A106BF9D257}"/>
                  </a:ext>
                </a:extLst>
              </p:cNvPr>
              <p:cNvPicPr/>
              <p:nvPr/>
            </p:nvPicPr>
            <p:blipFill>
              <a:blip r:embed="rId169"/>
              <a:stretch>
                <a:fillRect/>
              </a:stretch>
            </p:blipFill>
            <p:spPr>
              <a:xfrm>
                <a:off x="74760" y="4535500"/>
                <a:ext cx="2777760" cy="667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5" name="Ink 134">
                <a:extLst>
                  <a:ext uri="{FF2B5EF4-FFF2-40B4-BE49-F238E27FC236}">
                    <a16:creationId xmlns:a16="http://schemas.microsoft.com/office/drawing/2014/main" id="{4DAD97B2-01D1-5205-057B-984F6BF2BCB4}"/>
                  </a:ext>
                </a:extLst>
              </p14:cNvPr>
              <p14:cNvContentPartPr/>
              <p14:nvPr/>
            </p14:nvContentPartPr>
            <p14:xfrm>
              <a:off x="8364840" y="5202580"/>
              <a:ext cx="1089000" cy="604440"/>
            </p14:xfrm>
          </p:contentPart>
        </mc:Choice>
        <mc:Fallback>
          <p:pic>
            <p:nvPicPr>
              <p:cNvPr id="135" name="Ink 134">
                <a:extLst>
                  <a:ext uri="{FF2B5EF4-FFF2-40B4-BE49-F238E27FC236}">
                    <a16:creationId xmlns:a16="http://schemas.microsoft.com/office/drawing/2014/main" id="{4DAD97B2-01D1-5205-057B-984F6BF2BCB4}"/>
                  </a:ext>
                </a:extLst>
              </p:cNvPr>
              <p:cNvPicPr/>
              <p:nvPr/>
            </p:nvPicPr>
            <p:blipFill>
              <a:blip r:embed="rId171"/>
              <a:stretch>
                <a:fillRect/>
              </a:stretch>
            </p:blipFill>
            <p:spPr>
              <a:xfrm>
                <a:off x="8347200" y="5184580"/>
                <a:ext cx="112464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7" name="Ink 136">
                <a:extLst>
                  <a:ext uri="{FF2B5EF4-FFF2-40B4-BE49-F238E27FC236}">
                    <a16:creationId xmlns:a16="http://schemas.microsoft.com/office/drawing/2014/main" id="{F9B54051-3BE6-6022-9CB3-A8B760EBC796}"/>
                  </a:ext>
                </a:extLst>
              </p14:cNvPr>
              <p14:cNvContentPartPr/>
              <p14:nvPr/>
            </p14:nvContentPartPr>
            <p14:xfrm>
              <a:off x="6978120" y="5138140"/>
              <a:ext cx="1491120" cy="582480"/>
            </p14:xfrm>
          </p:contentPart>
        </mc:Choice>
        <mc:Fallback>
          <p:pic>
            <p:nvPicPr>
              <p:cNvPr id="137" name="Ink 136">
                <a:extLst>
                  <a:ext uri="{FF2B5EF4-FFF2-40B4-BE49-F238E27FC236}">
                    <a16:creationId xmlns:a16="http://schemas.microsoft.com/office/drawing/2014/main" id="{F9B54051-3BE6-6022-9CB3-A8B760EBC796}"/>
                  </a:ext>
                </a:extLst>
              </p:cNvPr>
              <p:cNvPicPr/>
              <p:nvPr/>
            </p:nvPicPr>
            <p:blipFill>
              <a:blip r:embed="rId173"/>
              <a:stretch>
                <a:fillRect/>
              </a:stretch>
            </p:blipFill>
            <p:spPr>
              <a:xfrm>
                <a:off x="6960480" y="5120500"/>
                <a:ext cx="1526760" cy="618120"/>
              </a:xfrm>
              <a:prstGeom prst="rect">
                <a:avLst/>
              </a:prstGeom>
            </p:spPr>
          </p:pic>
        </mc:Fallback>
      </mc:AlternateContent>
      <p:grpSp>
        <p:nvGrpSpPr>
          <p:cNvPr id="140" name="Group 139">
            <a:extLst>
              <a:ext uri="{FF2B5EF4-FFF2-40B4-BE49-F238E27FC236}">
                <a16:creationId xmlns:a16="http://schemas.microsoft.com/office/drawing/2014/main" id="{E4E8AADC-6A27-15DB-13E1-4D08B55BAB09}"/>
              </a:ext>
            </a:extLst>
          </p:cNvPr>
          <p:cNvGrpSpPr/>
          <p:nvPr/>
        </p:nvGrpSpPr>
        <p:grpSpPr>
          <a:xfrm>
            <a:off x="548880" y="5629900"/>
            <a:ext cx="3919320" cy="173520"/>
            <a:chOff x="548880" y="5629900"/>
            <a:chExt cx="3919320" cy="173520"/>
          </a:xfrm>
        </p:grpSpPr>
        <mc:AlternateContent xmlns:mc="http://schemas.openxmlformats.org/markup-compatibility/2006">
          <mc:Choice xmlns:p14="http://schemas.microsoft.com/office/powerpoint/2010/main" Requires="p14">
            <p:contentPart p14:bwMode="auto" r:id="rId174">
              <p14:nvContentPartPr>
                <p14:cNvPr id="118" name="Ink 117">
                  <a:extLst>
                    <a:ext uri="{FF2B5EF4-FFF2-40B4-BE49-F238E27FC236}">
                      <a16:creationId xmlns:a16="http://schemas.microsoft.com/office/drawing/2014/main" id="{0AAEF737-3E38-53E8-F808-B306BFDE3C2B}"/>
                    </a:ext>
                  </a:extLst>
                </p14:cNvPr>
                <p14:cNvContentPartPr/>
                <p14:nvPr/>
              </p14:nvContentPartPr>
              <p14:xfrm>
                <a:off x="3450120" y="5629900"/>
                <a:ext cx="1018080" cy="94680"/>
              </p14:xfrm>
            </p:contentPart>
          </mc:Choice>
          <mc:Fallback>
            <p:pic>
              <p:nvPicPr>
                <p:cNvPr id="118" name="Ink 117">
                  <a:extLst>
                    <a:ext uri="{FF2B5EF4-FFF2-40B4-BE49-F238E27FC236}">
                      <a16:creationId xmlns:a16="http://schemas.microsoft.com/office/drawing/2014/main" id="{0AAEF737-3E38-53E8-F808-B306BFDE3C2B}"/>
                    </a:ext>
                  </a:extLst>
                </p:cNvPr>
                <p:cNvPicPr/>
                <p:nvPr/>
              </p:nvPicPr>
              <p:blipFill>
                <a:blip r:embed="rId175"/>
                <a:stretch>
                  <a:fillRect/>
                </a:stretch>
              </p:blipFill>
              <p:spPr>
                <a:xfrm>
                  <a:off x="3432120" y="5611900"/>
                  <a:ext cx="1053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9" name="Ink 118">
                  <a:extLst>
                    <a:ext uri="{FF2B5EF4-FFF2-40B4-BE49-F238E27FC236}">
                      <a16:creationId xmlns:a16="http://schemas.microsoft.com/office/drawing/2014/main" id="{7E2924BC-366D-7EC2-5585-1CE4BC336C17}"/>
                    </a:ext>
                  </a:extLst>
                </p14:cNvPr>
                <p14:cNvContentPartPr/>
                <p14:nvPr/>
              </p14:nvContentPartPr>
              <p14:xfrm>
                <a:off x="2582520" y="5726380"/>
                <a:ext cx="544680" cy="47520"/>
              </p14:xfrm>
            </p:contentPart>
          </mc:Choice>
          <mc:Fallback>
            <p:pic>
              <p:nvPicPr>
                <p:cNvPr id="119" name="Ink 118">
                  <a:extLst>
                    <a:ext uri="{FF2B5EF4-FFF2-40B4-BE49-F238E27FC236}">
                      <a16:creationId xmlns:a16="http://schemas.microsoft.com/office/drawing/2014/main" id="{7E2924BC-366D-7EC2-5585-1CE4BC336C17}"/>
                    </a:ext>
                  </a:extLst>
                </p:cNvPr>
                <p:cNvPicPr/>
                <p:nvPr/>
              </p:nvPicPr>
              <p:blipFill>
                <a:blip r:embed="rId177"/>
                <a:stretch>
                  <a:fillRect/>
                </a:stretch>
              </p:blipFill>
              <p:spPr>
                <a:xfrm>
                  <a:off x="2564880" y="5708740"/>
                  <a:ext cx="580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1" name="Ink 120">
                  <a:extLst>
                    <a:ext uri="{FF2B5EF4-FFF2-40B4-BE49-F238E27FC236}">
                      <a16:creationId xmlns:a16="http://schemas.microsoft.com/office/drawing/2014/main" id="{04FDC818-D302-CB0D-100A-B1AD9BE8C789}"/>
                    </a:ext>
                  </a:extLst>
                </p14:cNvPr>
                <p14:cNvContentPartPr/>
                <p14:nvPr/>
              </p14:nvContentPartPr>
              <p14:xfrm>
                <a:off x="1751280" y="5664100"/>
                <a:ext cx="781200" cy="118440"/>
              </p14:xfrm>
            </p:contentPart>
          </mc:Choice>
          <mc:Fallback>
            <p:pic>
              <p:nvPicPr>
                <p:cNvPr id="121" name="Ink 120">
                  <a:extLst>
                    <a:ext uri="{FF2B5EF4-FFF2-40B4-BE49-F238E27FC236}">
                      <a16:creationId xmlns:a16="http://schemas.microsoft.com/office/drawing/2014/main" id="{04FDC818-D302-CB0D-100A-B1AD9BE8C789}"/>
                    </a:ext>
                  </a:extLst>
                </p:cNvPr>
                <p:cNvPicPr/>
                <p:nvPr/>
              </p:nvPicPr>
              <p:blipFill>
                <a:blip r:embed="rId179"/>
                <a:stretch>
                  <a:fillRect/>
                </a:stretch>
              </p:blipFill>
              <p:spPr>
                <a:xfrm>
                  <a:off x="1733640" y="5646460"/>
                  <a:ext cx="816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Ink 122">
                  <a:extLst>
                    <a:ext uri="{FF2B5EF4-FFF2-40B4-BE49-F238E27FC236}">
                      <a16:creationId xmlns:a16="http://schemas.microsoft.com/office/drawing/2014/main" id="{576F6C7F-967F-BC5C-BEF4-BE0047583426}"/>
                    </a:ext>
                  </a:extLst>
                </p14:cNvPr>
                <p14:cNvContentPartPr/>
                <p14:nvPr/>
              </p14:nvContentPartPr>
              <p14:xfrm>
                <a:off x="548880" y="5748340"/>
                <a:ext cx="1077480" cy="55080"/>
              </p14:xfrm>
            </p:contentPart>
          </mc:Choice>
          <mc:Fallback>
            <p:pic>
              <p:nvPicPr>
                <p:cNvPr id="123" name="Ink 122">
                  <a:extLst>
                    <a:ext uri="{FF2B5EF4-FFF2-40B4-BE49-F238E27FC236}">
                      <a16:creationId xmlns:a16="http://schemas.microsoft.com/office/drawing/2014/main" id="{576F6C7F-967F-BC5C-BEF4-BE0047583426}"/>
                    </a:ext>
                  </a:extLst>
                </p:cNvPr>
                <p:cNvPicPr/>
                <p:nvPr/>
              </p:nvPicPr>
              <p:blipFill>
                <a:blip r:embed="rId181"/>
                <a:stretch>
                  <a:fillRect/>
                </a:stretch>
              </p:blipFill>
              <p:spPr>
                <a:xfrm>
                  <a:off x="530880" y="5730700"/>
                  <a:ext cx="1113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9" name="Ink 138">
                  <a:extLst>
                    <a:ext uri="{FF2B5EF4-FFF2-40B4-BE49-F238E27FC236}">
                      <a16:creationId xmlns:a16="http://schemas.microsoft.com/office/drawing/2014/main" id="{52FD0A5F-C311-98CE-4579-C0A3574F70A4}"/>
                    </a:ext>
                  </a:extLst>
                </p14:cNvPr>
                <p14:cNvContentPartPr/>
                <p14:nvPr/>
              </p14:nvContentPartPr>
              <p14:xfrm>
                <a:off x="1815720" y="5718100"/>
                <a:ext cx="1144440" cy="68760"/>
              </p14:xfrm>
            </p:contentPart>
          </mc:Choice>
          <mc:Fallback>
            <p:pic>
              <p:nvPicPr>
                <p:cNvPr id="139" name="Ink 138">
                  <a:extLst>
                    <a:ext uri="{FF2B5EF4-FFF2-40B4-BE49-F238E27FC236}">
                      <a16:creationId xmlns:a16="http://schemas.microsoft.com/office/drawing/2014/main" id="{52FD0A5F-C311-98CE-4579-C0A3574F70A4}"/>
                    </a:ext>
                  </a:extLst>
                </p:cNvPr>
                <p:cNvPicPr/>
                <p:nvPr/>
              </p:nvPicPr>
              <p:blipFill>
                <a:blip r:embed="rId183"/>
                <a:stretch>
                  <a:fillRect/>
                </a:stretch>
              </p:blipFill>
              <p:spPr>
                <a:xfrm>
                  <a:off x="1798080" y="5700460"/>
                  <a:ext cx="1180080" cy="10440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7658100" cy="65665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42F981-D622-7C7E-2305-904BDB5109FB}"/>
              </a:ext>
            </a:extLst>
          </p:cNvPr>
          <p:cNvSpPr/>
          <p:nvPr/>
        </p:nvSpPr>
        <p:spPr>
          <a:xfrm>
            <a:off x="407988" y="1930399"/>
            <a:ext cx="1249362" cy="56231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287F0F-2F9C-EA9B-5195-964AD374BC7B}"/>
              </a:ext>
            </a:extLst>
          </p:cNvPr>
          <p:cNvSpPr/>
          <p:nvPr/>
        </p:nvSpPr>
        <p:spPr>
          <a:xfrm>
            <a:off x="5594350" y="2539999"/>
            <a:ext cx="1276350" cy="571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9906B8-5B95-8EBA-34F0-4080C51CF28E}"/>
              </a:ext>
            </a:extLst>
          </p:cNvPr>
          <p:cNvSpPr/>
          <p:nvPr/>
        </p:nvSpPr>
        <p:spPr>
          <a:xfrm>
            <a:off x="3689350" y="2539998"/>
            <a:ext cx="1371600" cy="571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93E688-AB39-432A-CDA6-DAFB83C6DCE2}"/>
              </a:ext>
            </a:extLst>
          </p:cNvPr>
          <p:cNvSpPr/>
          <p:nvPr/>
        </p:nvSpPr>
        <p:spPr>
          <a:xfrm>
            <a:off x="1943100" y="4991100"/>
            <a:ext cx="1581150" cy="5461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18E564-D631-E6D1-8B6D-F24F00045D0F}"/>
              </a:ext>
            </a:extLst>
          </p:cNvPr>
          <p:cNvSpPr/>
          <p:nvPr/>
        </p:nvSpPr>
        <p:spPr>
          <a:xfrm>
            <a:off x="5059362" y="4991099"/>
            <a:ext cx="1766888" cy="571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EBDFFF-32E8-F2C7-D3FC-0EA1924CB3ED}"/>
              </a:ext>
            </a:extLst>
          </p:cNvPr>
          <p:cNvSpPr/>
          <p:nvPr/>
        </p:nvSpPr>
        <p:spPr>
          <a:xfrm>
            <a:off x="3371850" y="1320800"/>
            <a:ext cx="11049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81FE7A-C6D6-04A9-BC1E-96A7AB8443BC}"/>
              </a:ext>
            </a:extLst>
          </p:cNvPr>
          <p:cNvSpPr/>
          <p:nvPr/>
        </p:nvSpPr>
        <p:spPr>
          <a:xfrm>
            <a:off x="977900" y="1320799"/>
            <a:ext cx="86995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8FA7533D-7CF4-31F2-30C4-65E52A80F6D5}"/>
              </a:ext>
            </a:extLst>
          </p:cNvPr>
          <p:cNvSpPr txBox="1"/>
          <p:nvPr/>
        </p:nvSpPr>
        <p:spPr>
          <a:xfrm>
            <a:off x="407988" y="562313"/>
            <a:ext cx="6462712" cy="5016758"/>
          </a:xfrm>
          <a:prstGeom prst="rect">
            <a:avLst/>
          </a:prstGeom>
          <a:noFill/>
        </p:spPr>
        <p:txBody>
          <a:bodyPr wrap="square">
            <a:spAutoFit/>
          </a:bodyPr>
          <a:lstStyle/>
          <a:p>
            <a:pPr algn="r" rtl="0">
              <a:spcBef>
                <a:spcPts val="0"/>
              </a:spcBef>
              <a:spcAft>
                <a:spcPts val="0"/>
              </a:spcAft>
            </a:pPr>
            <a:r>
              <a:rPr lang="he-IL" sz="4000" b="1" i="0" u="none" strike="noStrike">
                <a:solidFill>
                  <a:schemeClr val="bg1"/>
                </a:solidFill>
                <a:effectLst/>
                <a:latin typeface="Arial" panose="020B0604020202020204" pitchFamily="34" charset="0"/>
                <a:cs typeface="+mj-cs"/>
              </a:rPr>
              <a:t>ספר ישעיה פרק מג</a:t>
            </a:r>
            <a:endParaRPr lang="he-IL" sz="4000" b="0">
              <a:solidFill>
                <a:schemeClr val="bg1"/>
              </a:solidFill>
              <a:effectLst/>
              <a:cs typeface="+mj-cs"/>
            </a:endParaRPr>
          </a:p>
          <a:p>
            <a:pPr algn="r" rtl="1">
              <a:spcBef>
                <a:spcPts val="0"/>
              </a:spcBef>
              <a:spcAft>
                <a:spcPts val="0"/>
              </a:spcAft>
            </a:pPr>
            <a:r>
              <a:rPr lang="he-IL" sz="4000" b="0" i="0" u="none" strike="noStrike">
                <a:solidFill>
                  <a:schemeClr val="bg1"/>
                </a:solidFill>
                <a:effectLst/>
                <a:latin typeface="Arial" panose="020B0604020202020204" pitchFamily="34" charset="0"/>
                <a:cs typeface="+mj-cs"/>
              </a:rPr>
              <a:t>כב   וְלֹא-אֹתִי קָרָאתָ יַעֲקֹב כִּי-יָגַעְתָּ בִּי יִשְֹרָאֵל: כג   לֹא-הֵבֵיאתָ לִּי שֵֹה עֹלֹתֶיךָ וּזְבָחֶיךָ לֹא כִבַּדְתָּנִי לֹא הֶעֱבַדְתִּיךָ בְּמִנְחָה וְלֹא הוֹגַעְתִּיךָ בִּלְבוֹנָה: כד   לֹא-קָנִיתָ לִּי בַכֶּסֶף קָנֶה וְחֵלֶב זְבָחֶיךָ לֹא הִרְוִיתָנִי אַךְ הֶעֱבַדְתַּנִי בְּחַטֹּאותֶיךָ הוֹגַעְתַּנִי בַּעֲוֹנֹתֶיךָ:   </a:t>
            </a:r>
            <a:endParaRPr lang="he-IL" sz="4000" b="0">
              <a:solidFill>
                <a:schemeClr val="bg1"/>
              </a:solidFill>
              <a:effectLst/>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2CEA2DF-F49F-0EEF-89A6-8B31F8E55889}"/>
                  </a:ext>
                </a:extLst>
              </p14:cNvPr>
              <p14:cNvContentPartPr/>
              <p14:nvPr/>
            </p14:nvContentPartPr>
            <p14:xfrm>
              <a:off x="6230400" y="1290820"/>
              <a:ext cx="703440" cy="587880"/>
            </p14:xfrm>
          </p:contentPart>
        </mc:Choice>
        <mc:Fallback>
          <p:pic>
            <p:nvPicPr>
              <p:cNvPr id="2" name="Ink 1">
                <a:extLst>
                  <a:ext uri="{FF2B5EF4-FFF2-40B4-BE49-F238E27FC236}">
                    <a16:creationId xmlns:a16="http://schemas.microsoft.com/office/drawing/2014/main" id="{62CEA2DF-F49F-0EEF-89A6-8B31F8E55889}"/>
                  </a:ext>
                </a:extLst>
              </p:cNvPr>
              <p:cNvPicPr/>
              <p:nvPr/>
            </p:nvPicPr>
            <p:blipFill>
              <a:blip r:embed="rId5"/>
              <a:stretch>
                <a:fillRect/>
              </a:stretch>
            </p:blipFill>
            <p:spPr>
              <a:xfrm>
                <a:off x="6212760" y="1272820"/>
                <a:ext cx="73908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2062B70-C30E-577A-53AA-FAF4BD376521}"/>
                  </a:ext>
                </a:extLst>
              </p14:cNvPr>
              <p14:cNvContentPartPr/>
              <p14:nvPr/>
            </p14:nvContentPartPr>
            <p14:xfrm>
              <a:off x="4869240" y="1894900"/>
              <a:ext cx="623880" cy="503280"/>
            </p14:xfrm>
          </p:contentPart>
        </mc:Choice>
        <mc:Fallback>
          <p:pic>
            <p:nvPicPr>
              <p:cNvPr id="3" name="Ink 2">
                <a:extLst>
                  <a:ext uri="{FF2B5EF4-FFF2-40B4-BE49-F238E27FC236}">
                    <a16:creationId xmlns:a16="http://schemas.microsoft.com/office/drawing/2014/main" id="{62062B70-C30E-577A-53AA-FAF4BD376521}"/>
                  </a:ext>
                </a:extLst>
              </p:cNvPr>
              <p:cNvPicPr/>
              <p:nvPr/>
            </p:nvPicPr>
            <p:blipFill>
              <a:blip r:embed="rId7"/>
              <a:stretch>
                <a:fillRect/>
              </a:stretch>
            </p:blipFill>
            <p:spPr>
              <a:xfrm>
                <a:off x="4851600" y="1876900"/>
                <a:ext cx="65952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40BB439-FAD9-86DC-0363-96A4491F8989}"/>
                  </a:ext>
                </a:extLst>
              </p14:cNvPr>
              <p14:cNvContentPartPr/>
              <p14:nvPr/>
            </p14:nvContentPartPr>
            <p14:xfrm>
              <a:off x="6239400" y="3767980"/>
              <a:ext cx="659160" cy="508320"/>
            </p14:xfrm>
          </p:contentPart>
        </mc:Choice>
        <mc:Fallback>
          <p:pic>
            <p:nvPicPr>
              <p:cNvPr id="4" name="Ink 3">
                <a:extLst>
                  <a:ext uri="{FF2B5EF4-FFF2-40B4-BE49-F238E27FC236}">
                    <a16:creationId xmlns:a16="http://schemas.microsoft.com/office/drawing/2014/main" id="{340BB439-FAD9-86DC-0363-96A4491F8989}"/>
                  </a:ext>
                </a:extLst>
              </p:cNvPr>
              <p:cNvPicPr/>
              <p:nvPr/>
            </p:nvPicPr>
            <p:blipFill>
              <a:blip r:embed="rId9"/>
              <a:stretch>
                <a:fillRect/>
              </a:stretch>
            </p:blipFill>
            <p:spPr>
              <a:xfrm>
                <a:off x="6221760" y="3750340"/>
                <a:ext cx="69480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D6E130A-E1C4-CDAD-9AEF-EE55E5ECB4AA}"/>
                  </a:ext>
                </a:extLst>
              </p14:cNvPr>
              <p14:cNvContentPartPr/>
              <p14:nvPr/>
            </p14:nvContentPartPr>
            <p14:xfrm>
              <a:off x="3474240" y="1859620"/>
              <a:ext cx="847800" cy="113760"/>
            </p14:xfrm>
          </p:contentPart>
        </mc:Choice>
        <mc:Fallback>
          <p:pic>
            <p:nvPicPr>
              <p:cNvPr id="5" name="Ink 4">
                <a:extLst>
                  <a:ext uri="{FF2B5EF4-FFF2-40B4-BE49-F238E27FC236}">
                    <a16:creationId xmlns:a16="http://schemas.microsoft.com/office/drawing/2014/main" id="{8D6E130A-E1C4-CDAD-9AEF-EE55E5ECB4AA}"/>
                  </a:ext>
                </a:extLst>
              </p:cNvPr>
              <p:cNvPicPr/>
              <p:nvPr/>
            </p:nvPicPr>
            <p:blipFill>
              <a:blip r:embed="rId11"/>
              <a:stretch>
                <a:fillRect/>
              </a:stretch>
            </p:blipFill>
            <p:spPr>
              <a:xfrm>
                <a:off x="3456240" y="1841620"/>
                <a:ext cx="883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Ink 16">
                <a:extLst>
                  <a:ext uri="{FF2B5EF4-FFF2-40B4-BE49-F238E27FC236}">
                    <a16:creationId xmlns:a16="http://schemas.microsoft.com/office/drawing/2014/main" id="{47627A05-444F-AECB-48BE-1CBD5C083B9A}"/>
                  </a:ext>
                </a:extLst>
              </p14:cNvPr>
              <p14:cNvContentPartPr/>
              <p14:nvPr/>
            </p14:nvContentPartPr>
            <p14:xfrm>
              <a:off x="981960" y="1807420"/>
              <a:ext cx="883800" cy="139320"/>
            </p14:xfrm>
          </p:contentPart>
        </mc:Choice>
        <mc:Fallback>
          <p:pic>
            <p:nvPicPr>
              <p:cNvPr id="17" name="Ink 16">
                <a:extLst>
                  <a:ext uri="{FF2B5EF4-FFF2-40B4-BE49-F238E27FC236}">
                    <a16:creationId xmlns:a16="http://schemas.microsoft.com/office/drawing/2014/main" id="{47627A05-444F-AECB-48BE-1CBD5C083B9A}"/>
                  </a:ext>
                </a:extLst>
              </p:cNvPr>
              <p:cNvPicPr/>
              <p:nvPr/>
            </p:nvPicPr>
            <p:blipFill>
              <a:blip r:embed="rId13"/>
              <a:stretch>
                <a:fillRect/>
              </a:stretch>
            </p:blipFill>
            <p:spPr>
              <a:xfrm>
                <a:off x="964320" y="1789420"/>
                <a:ext cx="919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1E5AA529-A85B-810A-4CEE-D51280FD18DA}"/>
                  </a:ext>
                </a:extLst>
              </p14:cNvPr>
              <p14:cNvContentPartPr/>
              <p14:nvPr/>
            </p14:nvContentPartPr>
            <p14:xfrm>
              <a:off x="503160" y="2486380"/>
              <a:ext cx="1045440" cy="125640"/>
            </p14:xfrm>
          </p:contentPart>
        </mc:Choice>
        <mc:Fallback>
          <p:pic>
            <p:nvPicPr>
              <p:cNvPr id="18" name="Ink 17">
                <a:extLst>
                  <a:ext uri="{FF2B5EF4-FFF2-40B4-BE49-F238E27FC236}">
                    <a16:creationId xmlns:a16="http://schemas.microsoft.com/office/drawing/2014/main" id="{1E5AA529-A85B-810A-4CEE-D51280FD18DA}"/>
                  </a:ext>
                </a:extLst>
              </p:cNvPr>
              <p:cNvPicPr/>
              <p:nvPr/>
            </p:nvPicPr>
            <p:blipFill>
              <a:blip r:embed="rId15"/>
              <a:stretch>
                <a:fillRect/>
              </a:stretch>
            </p:blipFill>
            <p:spPr>
              <a:xfrm>
                <a:off x="485160" y="2468740"/>
                <a:ext cx="1081080" cy="161280"/>
              </a:xfrm>
              <a:prstGeom prst="rect">
                <a:avLst/>
              </a:prstGeom>
            </p:spPr>
          </p:pic>
        </mc:Fallback>
      </mc:AlternateContent>
      <p:grpSp>
        <p:nvGrpSpPr>
          <p:cNvPr id="21" name="Group 20">
            <a:extLst>
              <a:ext uri="{FF2B5EF4-FFF2-40B4-BE49-F238E27FC236}">
                <a16:creationId xmlns:a16="http://schemas.microsoft.com/office/drawing/2014/main" id="{BEB5CC97-3922-5D98-377F-E9EFC4E69B44}"/>
              </a:ext>
            </a:extLst>
          </p:cNvPr>
          <p:cNvGrpSpPr/>
          <p:nvPr/>
        </p:nvGrpSpPr>
        <p:grpSpPr>
          <a:xfrm>
            <a:off x="5541360" y="3070660"/>
            <a:ext cx="1264320" cy="70200"/>
            <a:chOff x="5541360" y="3070660"/>
            <a:chExt cx="1264320" cy="70200"/>
          </a:xfrm>
        </p:grpSpPr>
        <mc:AlternateContent xmlns:mc="http://schemas.openxmlformats.org/markup-compatibility/2006">
          <mc:Choice xmlns:p14="http://schemas.microsoft.com/office/powerpoint/2010/main" Requires="p14">
            <p:contentPart p14:bwMode="auto" r:id="rId16">
              <p14:nvContentPartPr>
                <p14:cNvPr id="19" name="Ink 18">
                  <a:extLst>
                    <a:ext uri="{FF2B5EF4-FFF2-40B4-BE49-F238E27FC236}">
                      <a16:creationId xmlns:a16="http://schemas.microsoft.com/office/drawing/2014/main" id="{362CC322-4A75-26DF-6480-E475028C95D2}"/>
                    </a:ext>
                  </a:extLst>
                </p14:cNvPr>
                <p14:cNvContentPartPr/>
                <p14:nvPr/>
              </p14:nvContentPartPr>
              <p14:xfrm>
                <a:off x="6781200" y="3096940"/>
                <a:ext cx="6480" cy="7560"/>
              </p14:xfrm>
            </p:contentPart>
          </mc:Choice>
          <mc:Fallback>
            <p:pic>
              <p:nvPicPr>
                <p:cNvPr id="19" name="Ink 18">
                  <a:extLst>
                    <a:ext uri="{FF2B5EF4-FFF2-40B4-BE49-F238E27FC236}">
                      <a16:creationId xmlns:a16="http://schemas.microsoft.com/office/drawing/2014/main" id="{362CC322-4A75-26DF-6480-E475028C95D2}"/>
                    </a:ext>
                  </a:extLst>
                </p:cNvPr>
                <p:cNvPicPr/>
                <p:nvPr/>
              </p:nvPicPr>
              <p:blipFill>
                <a:blip r:embed="rId17"/>
                <a:stretch>
                  <a:fillRect/>
                </a:stretch>
              </p:blipFill>
              <p:spPr>
                <a:xfrm>
                  <a:off x="6763560" y="3078940"/>
                  <a:ext cx="42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0" name="Ink 19">
                  <a:extLst>
                    <a:ext uri="{FF2B5EF4-FFF2-40B4-BE49-F238E27FC236}">
                      <a16:creationId xmlns:a16="http://schemas.microsoft.com/office/drawing/2014/main" id="{54843750-6972-6BEC-0140-0C6420509CC6}"/>
                    </a:ext>
                  </a:extLst>
                </p14:cNvPr>
                <p14:cNvContentPartPr/>
                <p14:nvPr/>
              </p14:nvContentPartPr>
              <p14:xfrm>
                <a:off x="5541360" y="3070660"/>
                <a:ext cx="1264320" cy="70200"/>
              </p14:xfrm>
            </p:contentPart>
          </mc:Choice>
          <mc:Fallback>
            <p:pic>
              <p:nvPicPr>
                <p:cNvPr id="20" name="Ink 19">
                  <a:extLst>
                    <a:ext uri="{FF2B5EF4-FFF2-40B4-BE49-F238E27FC236}">
                      <a16:creationId xmlns:a16="http://schemas.microsoft.com/office/drawing/2014/main" id="{54843750-6972-6BEC-0140-0C6420509CC6}"/>
                    </a:ext>
                  </a:extLst>
                </p:cNvPr>
                <p:cNvPicPr/>
                <p:nvPr/>
              </p:nvPicPr>
              <p:blipFill>
                <a:blip r:embed="rId19"/>
                <a:stretch>
                  <a:fillRect/>
                </a:stretch>
              </p:blipFill>
              <p:spPr>
                <a:xfrm>
                  <a:off x="5523720" y="3053020"/>
                  <a:ext cx="1299960" cy="105840"/>
                </a:xfrm>
                <a:prstGeom prst="rect">
                  <a:avLst/>
                </a:prstGeom>
              </p:spPr>
            </p:pic>
          </mc:Fallback>
        </mc:AlternateContent>
      </p:grpSp>
      <p:grpSp>
        <p:nvGrpSpPr>
          <p:cNvPr id="24" name="Group 23">
            <a:extLst>
              <a:ext uri="{FF2B5EF4-FFF2-40B4-BE49-F238E27FC236}">
                <a16:creationId xmlns:a16="http://schemas.microsoft.com/office/drawing/2014/main" id="{ABE88D40-C5AE-BD62-1C92-3071350E51B2}"/>
              </a:ext>
            </a:extLst>
          </p:cNvPr>
          <p:cNvGrpSpPr/>
          <p:nvPr/>
        </p:nvGrpSpPr>
        <p:grpSpPr>
          <a:xfrm>
            <a:off x="4941600" y="5538460"/>
            <a:ext cx="1756800" cy="112680"/>
            <a:chOff x="4941600" y="5538460"/>
            <a:chExt cx="1756800" cy="112680"/>
          </a:xfrm>
        </p:grpSpPr>
        <mc:AlternateContent xmlns:mc="http://schemas.openxmlformats.org/markup-compatibility/2006">
          <mc:Choice xmlns:p14="http://schemas.microsoft.com/office/powerpoint/2010/main" Requires="p14">
            <p:contentPart p14:bwMode="auto" r:id="rId20">
              <p14:nvContentPartPr>
                <p14:cNvPr id="22" name="Ink 21">
                  <a:extLst>
                    <a:ext uri="{FF2B5EF4-FFF2-40B4-BE49-F238E27FC236}">
                      <a16:creationId xmlns:a16="http://schemas.microsoft.com/office/drawing/2014/main" id="{1C61A2B1-6AC3-5891-5B94-D84479B06361}"/>
                    </a:ext>
                  </a:extLst>
                </p14:cNvPr>
                <p14:cNvContentPartPr/>
                <p14:nvPr/>
              </p14:nvContentPartPr>
              <p14:xfrm>
                <a:off x="4941600" y="5561860"/>
                <a:ext cx="1584720" cy="47880"/>
              </p14:xfrm>
            </p:contentPart>
          </mc:Choice>
          <mc:Fallback>
            <p:pic>
              <p:nvPicPr>
                <p:cNvPr id="22" name="Ink 21">
                  <a:extLst>
                    <a:ext uri="{FF2B5EF4-FFF2-40B4-BE49-F238E27FC236}">
                      <a16:creationId xmlns:a16="http://schemas.microsoft.com/office/drawing/2014/main" id="{1C61A2B1-6AC3-5891-5B94-D84479B06361}"/>
                    </a:ext>
                  </a:extLst>
                </p:cNvPr>
                <p:cNvPicPr/>
                <p:nvPr/>
              </p:nvPicPr>
              <p:blipFill>
                <a:blip r:embed="rId21"/>
                <a:stretch>
                  <a:fillRect/>
                </a:stretch>
              </p:blipFill>
              <p:spPr>
                <a:xfrm>
                  <a:off x="4923960" y="5544220"/>
                  <a:ext cx="1620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Ink 22">
                  <a:extLst>
                    <a:ext uri="{FF2B5EF4-FFF2-40B4-BE49-F238E27FC236}">
                      <a16:creationId xmlns:a16="http://schemas.microsoft.com/office/drawing/2014/main" id="{7758EEFE-3099-DB69-F964-C7639890FEA3}"/>
                    </a:ext>
                  </a:extLst>
                </p14:cNvPr>
                <p14:cNvContentPartPr/>
                <p14:nvPr/>
              </p14:nvContentPartPr>
              <p14:xfrm>
                <a:off x="5219880" y="5538460"/>
                <a:ext cx="1478520" cy="112680"/>
              </p14:xfrm>
            </p:contentPart>
          </mc:Choice>
          <mc:Fallback>
            <p:pic>
              <p:nvPicPr>
                <p:cNvPr id="23" name="Ink 22">
                  <a:extLst>
                    <a:ext uri="{FF2B5EF4-FFF2-40B4-BE49-F238E27FC236}">
                      <a16:creationId xmlns:a16="http://schemas.microsoft.com/office/drawing/2014/main" id="{7758EEFE-3099-DB69-F964-C7639890FEA3}"/>
                    </a:ext>
                  </a:extLst>
                </p:cNvPr>
                <p:cNvPicPr/>
                <p:nvPr/>
              </p:nvPicPr>
              <p:blipFill>
                <a:blip r:embed="rId23"/>
                <a:stretch>
                  <a:fillRect/>
                </a:stretch>
              </p:blipFill>
              <p:spPr>
                <a:xfrm>
                  <a:off x="5202240" y="5520820"/>
                  <a:ext cx="1514160" cy="14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5" name="Ink 24">
                <a:extLst>
                  <a:ext uri="{FF2B5EF4-FFF2-40B4-BE49-F238E27FC236}">
                    <a16:creationId xmlns:a16="http://schemas.microsoft.com/office/drawing/2014/main" id="{0540441E-C2E7-C093-D26F-3CEB58DFCEF1}"/>
                  </a:ext>
                </a:extLst>
              </p14:cNvPr>
              <p14:cNvContentPartPr/>
              <p14:nvPr/>
            </p14:nvContentPartPr>
            <p14:xfrm>
              <a:off x="1984560" y="5562220"/>
              <a:ext cx="1407240" cy="60840"/>
            </p14:xfrm>
          </p:contentPart>
        </mc:Choice>
        <mc:Fallback>
          <p:pic>
            <p:nvPicPr>
              <p:cNvPr id="25" name="Ink 24">
                <a:extLst>
                  <a:ext uri="{FF2B5EF4-FFF2-40B4-BE49-F238E27FC236}">
                    <a16:creationId xmlns:a16="http://schemas.microsoft.com/office/drawing/2014/main" id="{0540441E-C2E7-C093-D26F-3CEB58DFCEF1}"/>
                  </a:ext>
                </a:extLst>
              </p:cNvPr>
              <p:cNvPicPr/>
              <p:nvPr/>
            </p:nvPicPr>
            <p:blipFill>
              <a:blip r:embed="rId25"/>
              <a:stretch>
                <a:fillRect/>
              </a:stretch>
            </p:blipFill>
            <p:spPr>
              <a:xfrm>
                <a:off x="1966560" y="5544580"/>
                <a:ext cx="1442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6" name="Ink 25">
                <a:extLst>
                  <a:ext uri="{FF2B5EF4-FFF2-40B4-BE49-F238E27FC236}">
                    <a16:creationId xmlns:a16="http://schemas.microsoft.com/office/drawing/2014/main" id="{CB754E8E-813D-5A9C-4D04-A37E2A4BA052}"/>
                  </a:ext>
                </a:extLst>
              </p14:cNvPr>
              <p14:cNvContentPartPr/>
              <p14:nvPr/>
            </p14:nvContentPartPr>
            <p14:xfrm>
              <a:off x="3693840" y="3062740"/>
              <a:ext cx="1320840" cy="64440"/>
            </p14:xfrm>
          </p:contentPart>
        </mc:Choice>
        <mc:Fallback>
          <p:pic>
            <p:nvPicPr>
              <p:cNvPr id="26" name="Ink 25">
                <a:extLst>
                  <a:ext uri="{FF2B5EF4-FFF2-40B4-BE49-F238E27FC236}">
                    <a16:creationId xmlns:a16="http://schemas.microsoft.com/office/drawing/2014/main" id="{CB754E8E-813D-5A9C-4D04-A37E2A4BA052}"/>
                  </a:ext>
                </a:extLst>
              </p:cNvPr>
              <p:cNvPicPr/>
              <p:nvPr/>
            </p:nvPicPr>
            <p:blipFill>
              <a:blip r:embed="rId27"/>
              <a:stretch>
                <a:fillRect/>
              </a:stretch>
            </p:blipFill>
            <p:spPr>
              <a:xfrm>
                <a:off x="3676200" y="3045100"/>
                <a:ext cx="1356480" cy="100080"/>
              </a:xfrm>
              <a:prstGeom prst="rect">
                <a:avLst/>
              </a:prstGeom>
            </p:spPr>
          </p:pic>
        </mc:Fallback>
      </mc:AlternateContent>
    </p:spTree>
    <p:extLst>
      <p:ext uri="{BB962C8B-B14F-4D97-AF65-F5344CB8AC3E}">
        <p14:creationId xmlns:p14="http://schemas.microsoft.com/office/powerpoint/2010/main" val="251936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19050"/>
            <a:ext cx="9200959" cy="5786199"/>
          </a:xfrm>
          <a:prstGeom prst="rect">
            <a:avLst/>
          </a:prstGeom>
          <a:noFill/>
        </p:spPr>
        <p:txBody>
          <a:bodyPr wrap="square" rtlCol="0">
            <a:spAutoFit/>
          </a:bodyPr>
          <a:lstStyle/>
          <a:p>
            <a:pPr algn="r"/>
            <a:r>
              <a:rPr lang="he-IL" sz="4800" b="1">
                <a:solidFill>
                  <a:srgbClr val="FFFF00"/>
                </a:solidFill>
                <a:cs typeface="+mj-cs"/>
              </a:rPr>
              <a:t>ספר דברים פרק ל</a:t>
            </a:r>
          </a:p>
          <a:p>
            <a:pPr algn="r"/>
            <a:r>
              <a:rPr lang="he-IL" sz="4600">
                <a:solidFill>
                  <a:srgbClr val="FFFF00"/>
                </a:solidFill>
                <a:cs typeface="+mj-cs"/>
              </a:rPr>
              <a:t>יא   כִּי הַמִּצְוָה הַזֹּאת אֲשֶׁר אָנֹכִי מְצַוְּךָ הַיּוֹם לֹא-נִפְלֵאת הִוא מִמְּךָ וְלֹא-רְחֹקָה הִוא: </a:t>
            </a:r>
            <a:r>
              <a:rPr lang="he-IL" sz="4600">
                <a:solidFill>
                  <a:srgbClr val="FFC000"/>
                </a:solidFill>
                <a:cs typeface="+mj-cs"/>
              </a:rPr>
              <a:t>יב   לֹא בַשָּׁמַיִם הִוא לֵאמֹר מִי יַעֲלֶה-לָּנוּ הַשָּׁמַיְמָה וְיִקָּחֶהָ לָּנוּ וְיַשְׁמִעֵנוּ אֹתָהּ וְנַעֲשֶֹנָּה</a:t>
            </a:r>
            <a:r>
              <a:rPr lang="he-IL" sz="4600">
                <a:solidFill>
                  <a:srgbClr val="92D050"/>
                </a:solidFill>
                <a:cs typeface="+mj-cs"/>
              </a:rPr>
              <a:t>: יג   וְלֹא-מֵעֵבֶר לַיָּם הִוא לֵאמֹר מִי יַעֲבָר-לָנוּ אֶל-עֵבֶר הַיָּם וְיִקָּחֶהָ לָּנוּ וְיַשְׁמִעֵנוּ אֹתָהּ וְנַעֲשֶֹנָּה: </a:t>
            </a:r>
            <a:r>
              <a:rPr lang="he-IL" sz="4600">
                <a:solidFill>
                  <a:srgbClr val="00B0F0"/>
                </a:solidFill>
                <a:cs typeface="+mj-cs"/>
              </a:rPr>
              <a:t>יד   כִּי-קָרוֹב אֵלֶיךָ הַדָּבָר מְאֹד בְּפִיךָ וּבִלְבָבְךָ לַעֲשֹתוֹ: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CAE0738-43AD-8789-FB3C-F61F769F334B}"/>
                  </a:ext>
                </a:extLst>
              </p14:cNvPr>
              <p14:cNvContentPartPr/>
              <p14:nvPr/>
            </p14:nvContentPartPr>
            <p14:xfrm>
              <a:off x="9136320" y="913900"/>
              <a:ext cx="293040" cy="4871520"/>
            </p14:xfrm>
          </p:contentPart>
        </mc:Choice>
        <mc:Fallback>
          <p:pic>
            <p:nvPicPr>
              <p:cNvPr id="2" name="Ink 1">
                <a:extLst>
                  <a:ext uri="{FF2B5EF4-FFF2-40B4-BE49-F238E27FC236}">
                    <a16:creationId xmlns:a16="http://schemas.microsoft.com/office/drawing/2014/main" id="{FCAE0738-43AD-8789-FB3C-F61F769F334B}"/>
                  </a:ext>
                </a:extLst>
              </p:cNvPr>
              <p:cNvPicPr/>
              <p:nvPr/>
            </p:nvPicPr>
            <p:blipFill>
              <a:blip r:embed="rId5"/>
              <a:stretch>
                <a:fillRect/>
              </a:stretch>
            </p:blipFill>
            <p:spPr>
              <a:xfrm>
                <a:off x="9118320" y="895900"/>
                <a:ext cx="328680" cy="4907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DA31094-0547-B8F4-07A1-5D6D09D4D700}"/>
                  </a:ext>
                </a:extLst>
              </p14:cNvPr>
              <p14:cNvContentPartPr/>
              <p14:nvPr/>
            </p14:nvContentPartPr>
            <p14:xfrm>
              <a:off x="119400" y="840820"/>
              <a:ext cx="408960" cy="4891320"/>
            </p14:xfrm>
          </p:contentPart>
        </mc:Choice>
        <mc:Fallback>
          <p:pic>
            <p:nvPicPr>
              <p:cNvPr id="4" name="Ink 3">
                <a:extLst>
                  <a:ext uri="{FF2B5EF4-FFF2-40B4-BE49-F238E27FC236}">
                    <a16:creationId xmlns:a16="http://schemas.microsoft.com/office/drawing/2014/main" id="{6DA31094-0547-B8F4-07A1-5D6D09D4D700}"/>
                  </a:ext>
                </a:extLst>
              </p:cNvPr>
              <p:cNvPicPr/>
              <p:nvPr/>
            </p:nvPicPr>
            <p:blipFill>
              <a:blip r:embed="rId7"/>
              <a:stretch>
                <a:fillRect/>
              </a:stretch>
            </p:blipFill>
            <p:spPr>
              <a:xfrm>
                <a:off x="101760" y="822820"/>
                <a:ext cx="444600" cy="4926960"/>
              </a:xfrm>
              <a:prstGeom prst="rect">
                <a:avLst/>
              </a:prstGeom>
            </p:spPr>
          </p:pic>
        </mc:Fallback>
      </mc:AlternateContent>
      <p:grpSp>
        <p:nvGrpSpPr>
          <p:cNvPr id="16" name="Group 15">
            <a:extLst>
              <a:ext uri="{FF2B5EF4-FFF2-40B4-BE49-F238E27FC236}">
                <a16:creationId xmlns:a16="http://schemas.microsoft.com/office/drawing/2014/main" id="{005B2410-BD5E-71CA-B326-58B4C9FD4564}"/>
              </a:ext>
            </a:extLst>
          </p:cNvPr>
          <p:cNvGrpSpPr/>
          <p:nvPr/>
        </p:nvGrpSpPr>
        <p:grpSpPr>
          <a:xfrm>
            <a:off x="359160" y="1454980"/>
            <a:ext cx="7845120" cy="178920"/>
            <a:chOff x="359160" y="1454980"/>
            <a:chExt cx="7845120" cy="1789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32E69C0-C3A6-9820-C456-72AF11A02AE0}"/>
                    </a:ext>
                  </a:extLst>
                </p14:cNvPr>
                <p14:cNvContentPartPr/>
                <p14:nvPr/>
              </p14:nvContentPartPr>
              <p14:xfrm>
                <a:off x="6638280" y="1546420"/>
                <a:ext cx="1566000" cy="75960"/>
              </p14:xfrm>
            </p:contentPart>
          </mc:Choice>
          <mc:Fallback>
            <p:pic>
              <p:nvPicPr>
                <p:cNvPr id="5" name="Ink 4">
                  <a:extLst>
                    <a:ext uri="{FF2B5EF4-FFF2-40B4-BE49-F238E27FC236}">
                      <a16:creationId xmlns:a16="http://schemas.microsoft.com/office/drawing/2014/main" id="{132E69C0-C3A6-9820-C456-72AF11A02AE0}"/>
                    </a:ext>
                  </a:extLst>
                </p:cNvPr>
                <p:cNvPicPr/>
                <p:nvPr/>
              </p:nvPicPr>
              <p:blipFill>
                <a:blip r:embed="rId9"/>
                <a:stretch>
                  <a:fillRect/>
                </a:stretch>
              </p:blipFill>
              <p:spPr>
                <a:xfrm>
                  <a:off x="6620640" y="1528420"/>
                  <a:ext cx="1601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621FE08-B0C5-5674-498D-15C120380DD6}"/>
                    </a:ext>
                  </a:extLst>
                </p14:cNvPr>
                <p14:cNvContentPartPr/>
                <p14:nvPr/>
              </p14:nvContentPartPr>
              <p14:xfrm>
                <a:off x="5485200" y="1517260"/>
                <a:ext cx="874440" cy="101520"/>
              </p14:xfrm>
            </p:contentPart>
          </mc:Choice>
          <mc:Fallback>
            <p:pic>
              <p:nvPicPr>
                <p:cNvPr id="7" name="Ink 6">
                  <a:extLst>
                    <a:ext uri="{FF2B5EF4-FFF2-40B4-BE49-F238E27FC236}">
                      <a16:creationId xmlns:a16="http://schemas.microsoft.com/office/drawing/2014/main" id="{D621FE08-B0C5-5674-498D-15C120380DD6}"/>
                    </a:ext>
                  </a:extLst>
                </p:cNvPr>
                <p:cNvPicPr/>
                <p:nvPr/>
              </p:nvPicPr>
              <p:blipFill>
                <a:blip r:embed="rId11"/>
                <a:stretch>
                  <a:fillRect/>
                </a:stretch>
              </p:blipFill>
              <p:spPr>
                <a:xfrm>
                  <a:off x="5467560" y="1499620"/>
                  <a:ext cx="910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058DFB7-A0FA-CC7A-EF91-6539A9B67916}"/>
                    </a:ext>
                  </a:extLst>
                </p14:cNvPr>
                <p14:cNvContentPartPr/>
                <p14:nvPr/>
              </p14:nvContentPartPr>
              <p14:xfrm>
                <a:off x="4846920" y="1593220"/>
                <a:ext cx="506520" cy="40680"/>
              </p14:xfrm>
            </p:contentPart>
          </mc:Choice>
          <mc:Fallback>
            <p:pic>
              <p:nvPicPr>
                <p:cNvPr id="9" name="Ink 8">
                  <a:extLst>
                    <a:ext uri="{FF2B5EF4-FFF2-40B4-BE49-F238E27FC236}">
                      <a16:creationId xmlns:a16="http://schemas.microsoft.com/office/drawing/2014/main" id="{B058DFB7-A0FA-CC7A-EF91-6539A9B67916}"/>
                    </a:ext>
                  </a:extLst>
                </p:cNvPr>
                <p:cNvPicPr/>
                <p:nvPr/>
              </p:nvPicPr>
              <p:blipFill>
                <a:blip r:embed="rId13"/>
                <a:stretch>
                  <a:fillRect/>
                </a:stretch>
              </p:blipFill>
              <p:spPr>
                <a:xfrm>
                  <a:off x="4828920" y="1575580"/>
                  <a:ext cx="542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DCD5E41-87FB-C832-A387-82315D8EAFA2}"/>
                    </a:ext>
                  </a:extLst>
                </p14:cNvPr>
                <p14:cNvContentPartPr/>
                <p14:nvPr/>
              </p14:nvContentPartPr>
              <p14:xfrm>
                <a:off x="3520680" y="1580980"/>
                <a:ext cx="611280" cy="19080"/>
              </p14:xfrm>
            </p:contentPart>
          </mc:Choice>
          <mc:Fallback>
            <p:pic>
              <p:nvPicPr>
                <p:cNvPr id="11" name="Ink 10">
                  <a:extLst>
                    <a:ext uri="{FF2B5EF4-FFF2-40B4-BE49-F238E27FC236}">
                      <a16:creationId xmlns:a16="http://schemas.microsoft.com/office/drawing/2014/main" id="{1DCD5E41-87FB-C832-A387-82315D8EAFA2}"/>
                    </a:ext>
                  </a:extLst>
                </p:cNvPr>
                <p:cNvPicPr/>
                <p:nvPr/>
              </p:nvPicPr>
              <p:blipFill>
                <a:blip r:embed="rId15"/>
                <a:stretch>
                  <a:fillRect/>
                </a:stretch>
              </p:blipFill>
              <p:spPr>
                <a:xfrm>
                  <a:off x="3503040" y="1563340"/>
                  <a:ext cx="6469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C9AB268-3424-CB2F-7628-986A7F2181EC}"/>
                    </a:ext>
                  </a:extLst>
                </p14:cNvPr>
                <p14:cNvContentPartPr/>
                <p14:nvPr/>
              </p14:nvContentPartPr>
              <p14:xfrm>
                <a:off x="2386320" y="1544260"/>
                <a:ext cx="897120" cy="30960"/>
              </p14:xfrm>
            </p:contentPart>
          </mc:Choice>
          <mc:Fallback>
            <p:pic>
              <p:nvPicPr>
                <p:cNvPr id="12" name="Ink 11">
                  <a:extLst>
                    <a:ext uri="{FF2B5EF4-FFF2-40B4-BE49-F238E27FC236}">
                      <a16:creationId xmlns:a16="http://schemas.microsoft.com/office/drawing/2014/main" id="{3C9AB268-3424-CB2F-7628-986A7F2181EC}"/>
                    </a:ext>
                  </a:extLst>
                </p:cNvPr>
                <p:cNvPicPr/>
                <p:nvPr/>
              </p:nvPicPr>
              <p:blipFill>
                <a:blip r:embed="rId17"/>
                <a:stretch>
                  <a:fillRect/>
                </a:stretch>
              </p:blipFill>
              <p:spPr>
                <a:xfrm>
                  <a:off x="2368680" y="1526620"/>
                  <a:ext cx="932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C198C55-E0D1-AC8A-AB87-1CC33B4F4E29}"/>
                    </a:ext>
                  </a:extLst>
                </p14:cNvPr>
                <p14:cNvContentPartPr/>
                <p14:nvPr/>
              </p14:nvContentPartPr>
              <p14:xfrm>
                <a:off x="1531680" y="1454980"/>
                <a:ext cx="555840" cy="94680"/>
              </p14:xfrm>
            </p:contentPart>
          </mc:Choice>
          <mc:Fallback>
            <p:pic>
              <p:nvPicPr>
                <p:cNvPr id="14" name="Ink 13">
                  <a:extLst>
                    <a:ext uri="{FF2B5EF4-FFF2-40B4-BE49-F238E27FC236}">
                      <a16:creationId xmlns:a16="http://schemas.microsoft.com/office/drawing/2014/main" id="{BC198C55-E0D1-AC8A-AB87-1CC33B4F4E29}"/>
                    </a:ext>
                  </a:extLst>
                </p:cNvPr>
                <p:cNvPicPr/>
                <p:nvPr/>
              </p:nvPicPr>
              <p:blipFill>
                <a:blip r:embed="rId19"/>
                <a:stretch>
                  <a:fillRect/>
                </a:stretch>
              </p:blipFill>
              <p:spPr>
                <a:xfrm>
                  <a:off x="1513680" y="1436980"/>
                  <a:ext cx="591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2CE7A02-1C3B-59E7-9F36-4E56603C2934}"/>
                    </a:ext>
                  </a:extLst>
                </p14:cNvPr>
                <p14:cNvContentPartPr/>
                <p14:nvPr/>
              </p14:nvContentPartPr>
              <p14:xfrm>
                <a:off x="359160" y="1559020"/>
                <a:ext cx="698760" cy="61920"/>
              </p14:xfrm>
            </p:contentPart>
          </mc:Choice>
          <mc:Fallback>
            <p:pic>
              <p:nvPicPr>
                <p:cNvPr id="15" name="Ink 14">
                  <a:extLst>
                    <a:ext uri="{FF2B5EF4-FFF2-40B4-BE49-F238E27FC236}">
                      <a16:creationId xmlns:a16="http://schemas.microsoft.com/office/drawing/2014/main" id="{12CE7A02-1C3B-59E7-9F36-4E56603C2934}"/>
                    </a:ext>
                  </a:extLst>
                </p:cNvPr>
                <p:cNvPicPr/>
                <p:nvPr/>
              </p:nvPicPr>
              <p:blipFill>
                <a:blip r:embed="rId21"/>
                <a:stretch>
                  <a:fillRect/>
                </a:stretch>
              </p:blipFill>
              <p:spPr>
                <a:xfrm>
                  <a:off x="341520" y="1541020"/>
                  <a:ext cx="734400" cy="97560"/>
                </a:xfrm>
                <a:prstGeom prst="rect">
                  <a:avLst/>
                </a:prstGeom>
              </p:spPr>
            </p:pic>
          </mc:Fallback>
        </mc:AlternateContent>
      </p:grpSp>
      <p:grpSp>
        <p:nvGrpSpPr>
          <p:cNvPr id="25" name="Group 24">
            <a:extLst>
              <a:ext uri="{FF2B5EF4-FFF2-40B4-BE49-F238E27FC236}">
                <a16:creationId xmlns:a16="http://schemas.microsoft.com/office/drawing/2014/main" id="{D11A2BEF-325C-4D91-E414-9780848E5402}"/>
              </a:ext>
            </a:extLst>
          </p:cNvPr>
          <p:cNvGrpSpPr/>
          <p:nvPr/>
        </p:nvGrpSpPr>
        <p:grpSpPr>
          <a:xfrm>
            <a:off x="3226200" y="2198020"/>
            <a:ext cx="6022080" cy="110520"/>
            <a:chOff x="3226200" y="2198020"/>
            <a:chExt cx="6022080" cy="11052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84949427-65D8-12BB-D54D-863801AC19C4}"/>
                    </a:ext>
                  </a:extLst>
                </p14:cNvPr>
                <p14:cNvContentPartPr/>
                <p14:nvPr/>
              </p14:nvContentPartPr>
              <p14:xfrm>
                <a:off x="8312280" y="2211340"/>
                <a:ext cx="936000" cy="56520"/>
              </p14:xfrm>
            </p:contentPart>
          </mc:Choice>
          <mc:Fallback>
            <p:pic>
              <p:nvPicPr>
                <p:cNvPr id="17" name="Ink 16">
                  <a:extLst>
                    <a:ext uri="{FF2B5EF4-FFF2-40B4-BE49-F238E27FC236}">
                      <a16:creationId xmlns:a16="http://schemas.microsoft.com/office/drawing/2014/main" id="{84949427-65D8-12BB-D54D-863801AC19C4}"/>
                    </a:ext>
                  </a:extLst>
                </p:cNvPr>
                <p:cNvPicPr/>
                <p:nvPr/>
              </p:nvPicPr>
              <p:blipFill>
                <a:blip r:embed="rId23"/>
                <a:stretch>
                  <a:fillRect/>
                </a:stretch>
              </p:blipFill>
              <p:spPr>
                <a:xfrm>
                  <a:off x="8294640" y="2193340"/>
                  <a:ext cx="971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8073F4B-9562-ECE7-7849-78A013537711}"/>
                    </a:ext>
                  </a:extLst>
                </p14:cNvPr>
                <p14:cNvContentPartPr/>
                <p14:nvPr/>
              </p14:nvContentPartPr>
              <p14:xfrm>
                <a:off x="7330920" y="2232580"/>
                <a:ext cx="563400" cy="24480"/>
              </p14:xfrm>
            </p:contentPart>
          </mc:Choice>
          <mc:Fallback>
            <p:pic>
              <p:nvPicPr>
                <p:cNvPr id="18" name="Ink 17">
                  <a:extLst>
                    <a:ext uri="{FF2B5EF4-FFF2-40B4-BE49-F238E27FC236}">
                      <a16:creationId xmlns:a16="http://schemas.microsoft.com/office/drawing/2014/main" id="{B8073F4B-9562-ECE7-7849-78A013537711}"/>
                    </a:ext>
                  </a:extLst>
                </p:cNvPr>
                <p:cNvPicPr/>
                <p:nvPr/>
              </p:nvPicPr>
              <p:blipFill>
                <a:blip r:embed="rId25"/>
                <a:stretch>
                  <a:fillRect/>
                </a:stretch>
              </p:blipFill>
              <p:spPr>
                <a:xfrm>
                  <a:off x="7312920" y="2214580"/>
                  <a:ext cx="599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7E245209-F44E-5E84-F16F-BDB169B30170}"/>
                    </a:ext>
                  </a:extLst>
                </p14:cNvPr>
                <p14:cNvContentPartPr/>
                <p14:nvPr/>
              </p14:nvContentPartPr>
              <p14:xfrm>
                <a:off x="6239040" y="2243020"/>
                <a:ext cx="858240" cy="65520"/>
              </p14:xfrm>
            </p:contentPart>
          </mc:Choice>
          <mc:Fallback>
            <p:pic>
              <p:nvPicPr>
                <p:cNvPr id="20" name="Ink 19">
                  <a:extLst>
                    <a:ext uri="{FF2B5EF4-FFF2-40B4-BE49-F238E27FC236}">
                      <a16:creationId xmlns:a16="http://schemas.microsoft.com/office/drawing/2014/main" id="{7E245209-F44E-5E84-F16F-BDB169B30170}"/>
                    </a:ext>
                  </a:extLst>
                </p:cNvPr>
                <p:cNvPicPr/>
                <p:nvPr/>
              </p:nvPicPr>
              <p:blipFill>
                <a:blip r:embed="rId27"/>
                <a:stretch>
                  <a:fillRect/>
                </a:stretch>
              </p:blipFill>
              <p:spPr>
                <a:xfrm>
                  <a:off x="6221400" y="2225380"/>
                  <a:ext cx="893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388DF20F-2801-A134-B329-9CCADB631A58}"/>
                    </a:ext>
                  </a:extLst>
                </p14:cNvPr>
                <p14:cNvContentPartPr/>
                <p14:nvPr/>
              </p14:nvContentPartPr>
              <p14:xfrm>
                <a:off x="5557200" y="2210260"/>
                <a:ext cx="525960" cy="43920"/>
              </p14:xfrm>
            </p:contentPart>
          </mc:Choice>
          <mc:Fallback>
            <p:pic>
              <p:nvPicPr>
                <p:cNvPr id="21" name="Ink 20">
                  <a:extLst>
                    <a:ext uri="{FF2B5EF4-FFF2-40B4-BE49-F238E27FC236}">
                      <a16:creationId xmlns:a16="http://schemas.microsoft.com/office/drawing/2014/main" id="{388DF20F-2801-A134-B329-9CCADB631A58}"/>
                    </a:ext>
                  </a:extLst>
                </p:cNvPr>
                <p:cNvPicPr/>
                <p:nvPr/>
              </p:nvPicPr>
              <p:blipFill>
                <a:blip r:embed="rId29"/>
                <a:stretch>
                  <a:fillRect/>
                </a:stretch>
              </p:blipFill>
              <p:spPr>
                <a:xfrm>
                  <a:off x="5539560" y="2192620"/>
                  <a:ext cx="561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CA8ED9CD-3FD6-5CE8-0FCF-1E61BFB48C6A}"/>
                    </a:ext>
                  </a:extLst>
                </p14:cNvPr>
                <p14:cNvContentPartPr/>
                <p14:nvPr/>
              </p14:nvContentPartPr>
              <p14:xfrm>
                <a:off x="4175160" y="2199100"/>
                <a:ext cx="969840" cy="90000"/>
              </p14:xfrm>
            </p:contentPart>
          </mc:Choice>
          <mc:Fallback>
            <p:pic>
              <p:nvPicPr>
                <p:cNvPr id="22" name="Ink 21">
                  <a:extLst>
                    <a:ext uri="{FF2B5EF4-FFF2-40B4-BE49-F238E27FC236}">
                      <a16:creationId xmlns:a16="http://schemas.microsoft.com/office/drawing/2014/main" id="{CA8ED9CD-3FD6-5CE8-0FCF-1E61BFB48C6A}"/>
                    </a:ext>
                  </a:extLst>
                </p:cNvPr>
                <p:cNvPicPr/>
                <p:nvPr/>
              </p:nvPicPr>
              <p:blipFill>
                <a:blip r:embed="rId31"/>
                <a:stretch>
                  <a:fillRect/>
                </a:stretch>
              </p:blipFill>
              <p:spPr>
                <a:xfrm>
                  <a:off x="4157160" y="2181100"/>
                  <a:ext cx="1005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8BEDD2B7-0A1E-BF06-5E0E-483249B320B6}"/>
                    </a:ext>
                  </a:extLst>
                </p14:cNvPr>
                <p14:cNvContentPartPr/>
                <p14:nvPr/>
              </p14:nvContentPartPr>
              <p14:xfrm>
                <a:off x="3226200" y="2198020"/>
                <a:ext cx="586080" cy="24840"/>
              </p14:xfrm>
            </p:contentPart>
          </mc:Choice>
          <mc:Fallback>
            <p:pic>
              <p:nvPicPr>
                <p:cNvPr id="24" name="Ink 23">
                  <a:extLst>
                    <a:ext uri="{FF2B5EF4-FFF2-40B4-BE49-F238E27FC236}">
                      <a16:creationId xmlns:a16="http://schemas.microsoft.com/office/drawing/2014/main" id="{8BEDD2B7-0A1E-BF06-5E0E-483249B320B6}"/>
                    </a:ext>
                  </a:extLst>
                </p:cNvPr>
                <p:cNvPicPr/>
                <p:nvPr/>
              </p:nvPicPr>
              <p:blipFill>
                <a:blip r:embed="rId33"/>
                <a:stretch>
                  <a:fillRect/>
                </a:stretch>
              </p:blipFill>
              <p:spPr>
                <a:xfrm>
                  <a:off x="3208560" y="2180380"/>
                  <a:ext cx="621720" cy="6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D990C4BB-C23A-FE62-70AF-0183EA5F3005}"/>
                  </a:ext>
                </a:extLst>
              </p14:cNvPr>
              <p14:cNvContentPartPr/>
              <p14:nvPr/>
            </p14:nvContentPartPr>
            <p14:xfrm>
              <a:off x="1311360" y="2236900"/>
              <a:ext cx="556560" cy="22680"/>
            </p14:xfrm>
          </p:contentPart>
        </mc:Choice>
        <mc:Fallback>
          <p:pic>
            <p:nvPicPr>
              <p:cNvPr id="26" name="Ink 25">
                <a:extLst>
                  <a:ext uri="{FF2B5EF4-FFF2-40B4-BE49-F238E27FC236}">
                    <a16:creationId xmlns:a16="http://schemas.microsoft.com/office/drawing/2014/main" id="{D990C4BB-C23A-FE62-70AF-0183EA5F3005}"/>
                  </a:ext>
                </a:extLst>
              </p:cNvPr>
              <p:cNvPicPr/>
              <p:nvPr/>
            </p:nvPicPr>
            <p:blipFill>
              <a:blip r:embed="rId35"/>
              <a:stretch>
                <a:fillRect/>
              </a:stretch>
            </p:blipFill>
            <p:spPr>
              <a:xfrm>
                <a:off x="1293360" y="2218900"/>
                <a:ext cx="592200" cy="58320"/>
              </a:xfrm>
              <a:prstGeom prst="rect">
                <a:avLst/>
              </a:prstGeom>
            </p:spPr>
          </p:pic>
        </mc:Fallback>
      </mc:AlternateContent>
      <p:grpSp>
        <p:nvGrpSpPr>
          <p:cNvPr id="37" name="Group 36">
            <a:extLst>
              <a:ext uri="{FF2B5EF4-FFF2-40B4-BE49-F238E27FC236}">
                <a16:creationId xmlns:a16="http://schemas.microsoft.com/office/drawing/2014/main" id="{221EE34F-F2E0-161C-457B-2764FE414FEF}"/>
              </a:ext>
            </a:extLst>
          </p:cNvPr>
          <p:cNvGrpSpPr/>
          <p:nvPr/>
        </p:nvGrpSpPr>
        <p:grpSpPr>
          <a:xfrm>
            <a:off x="1614480" y="2894980"/>
            <a:ext cx="7520400" cy="118800"/>
            <a:chOff x="1614480" y="2894980"/>
            <a:chExt cx="7520400" cy="118800"/>
          </a:xfrm>
        </p:grpSpPr>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2E21D24D-55A8-39F2-DBD1-DE392F51D182}"/>
                    </a:ext>
                  </a:extLst>
                </p14:cNvPr>
                <p14:cNvContentPartPr/>
                <p14:nvPr/>
              </p14:nvContentPartPr>
              <p14:xfrm>
                <a:off x="8167560" y="2894980"/>
                <a:ext cx="967320" cy="55800"/>
              </p14:xfrm>
            </p:contentPart>
          </mc:Choice>
          <mc:Fallback>
            <p:pic>
              <p:nvPicPr>
                <p:cNvPr id="27" name="Ink 26">
                  <a:extLst>
                    <a:ext uri="{FF2B5EF4-FFF2-40B4-BE49-F238E27FC236}">
                      <a16:creationId xmlns:a16="http://schemas.microsoft.com/office/drawing/2014/main" id="{2E21D24D-55A8-39F2-DBD1-DE392F51D182}"/>
                    </a:ext>
                  </a:extLst>
                </p:cNvPr>
                <p:cNvPicPr/>
                <p:nvPr/>
              </p:nvPicPr>
              <p:blipFill>
                <a:blip r:embed="rId37"/>
                <a:stretch>
                  <a:fillRect/>
                </a:stretch>
              </p:blipFill>
              <p:spPr>
                <a:xfrm>
                  <a:off x="8149560" y="2877340"/>
                  <a:ext cx="1002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E8A46F77-C835-4D33-F21D-1D87E2B32708}"/>
                    </a:ext>
                  </a:extLst>
                </p14:cNvPr>
                <p14:cNvContentPartPr/>
                <p14:nvPr/>
              </p14:nvContentPartPr>
              <p14:xfrm>
                <a:off x="7117080" y="2912620"/>
                <a:ext cx="662760" cy="40680"/>
              </p14:xfrm>
            </p:contentPart>
          </mc:Choice>
          <mc:Fallback>
            <p:pic>
              <p:nvPicPr>
                <p:cNvPr id="28" name="Ink 27">
                  <a:extLst>
                    <a:ext uri="{FF2B5EF4-FFF2-40B4-BE49-F238E27FC236}">
                      <a16:creationId xmlns:a16="http://schemas.microsoft.com/office/drawing/2014/main" id="{E8A46F77-C835-4D33-F21D-1D87E2B32708}"/>
                    </a:ext>
                  </a:extLst>
                </p:cNvPr>
                <p:cNvPicPr/>
                <p:nvPr/>
              </p:nvPicPr>
              <p:blipFill>
                <a:blip r:embed="rId39"/>
                <a:stretch>
                  <a:fillRect/>
                </a:stretch>
              </p:blipFill>
              <p:spPr>
                <a:xfrm>
                  <a:off x="7099440" y="2894620"/>
                  <a:ext cx="698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C5AD769B-CAC9-CB96-CCD4-A664B1A58EDD}"/>
                    </a:ext>
                  </a:extLst>
                </p14:cNvPr>
                <p14:cNvContentPartPr/>
                <p14:nvPr/>
              </p14:nvContentPartPr>
              <p14:xfrm>
                <a:off x="5910360" y="2908300"/>
                <a:ext cx="927000" cy="72720"/>
              </p14:xfrm>
            </p:contentPart>
          </mc:Choice>
          <mc:Fallback>
            <p:pic>
              <p:nvPicPr>
                <p:cNvPr id="30" name="Ink 29">
                  <a:extLst>
                    <a:ext uri="{FF2B5EF4-FFF2-40B4-BE49-F238E27FC236}">
                      <a16:creationId xmlns:a16="http://schemas.microsoft.com/office/drawing/2014/main" id="{C5AD769B-CAC9-CB96-CCD4-A664B1A58EDD}"/>
                    </a:ext>
                  </a:extLst>
                </p:cNvPr>
                <p:cNvPicPr/>
                <p:nvPr/>
              </p:nvPicPr>
              <p:blipFill>
                <a:blip r:embed="rId41"/>
                <a:stretch>
                  <a:fillRect/>
                </a:stretch>
              </p:blipFill>
              <p:spPr>
                <a:xfrm>
                  <a:off x="5892720" y="2890660"/>
                  <a:ext cx="962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7B2D03AD-E53C-3A4E-5307-70AC2C53A137}"/>
                    </a:ext>
                  </a:extLst>
                </p14:cNvPr>
                <p14:cNvContentPartPr/>
                <p14:nvPr/>
              </p14:nvContentPartPr>
              <p14:xfrm>
                <a:off x="5321760" y="2920540"/>
                <a:ext cx="375480" cy="34560"/>
              </p14:xfrm>
            </p:contentPart>
          </mc:Choice>
          <mc:Fallback>
            <p:pic>
              <p:nvPicPr>
                <p:cNvPr id="31" name="Ink 30">
                  <a:extLst>
                    <a:ext uri="{FF2B5EF4-FFF2-40B4-BE49-F238E27FC236}">
                      <a16:creationId xmlns:a16="http://schemas.microsoft.com/office/drawing/2014/main" id="{7B2D03AD-E53C-3A4E-5307-70AC2C53A137}"/>
                    </a:ext>
                  </a:extLst>
                </p:cNvPr>
                <p:cNvPicPr/>
                <p:nvPr/>
              </p:nvPicPr>
              <p:blipFill>
                <a:blip r:embed="rId43"/>
                <a:stretch>
                  <a:fillRect/>
                </a:stretch>
              </p:blipFill>
              <p:spPr>
                <a:xfrm>
                  <a:off x="5303760" y="2902540"/>
                  <a:ext cx="411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6131F3E2-88A2-06AA-404E-792D77A8B6F0}"/>
                    </a:ext>
                  </a:extLst>
                </p14:cNvPr>
                <p14:cNvContentPartPr/>
                <p14:nvPr/>
              </p14:nvContentPartPr>
              <p14:xfrm>
                <a:off x="4264800" y="2982820"/>
                <a:ext cx="747000" cy="30960"/>
              </p14:xfrm>
            </p:contentPart>
          </mc:Choice>
          <mc:Fallback>
            <p:pic>
              <p:nvPicPr>
                <p:cNvPr id="33" name="Ink 32">
                  <a:extLst>
                    <a:ext uri="{FF2B5EF4-FFF2-40B4-BE49-F238E27FC236}">
                      <a16:creationId xmlns:a16="http://schemas.microsoft.com/office/drawing/2014/main" id="{6131F3E2-88A2-06AA-404E-792D77A8B6F0}"/>
                    </a:ext>
                  </a:extLst>
                </p:cNvPr>
                <p:cNvPicPr/>
                <p:nvPr/>
              </p:nvPicPr>
              <p:blipFill>
                <a:blip r:embed="rId45"/>
                <a:stretch>
                  <a:fillRect/>
                </a:stretch>
              </p:blipFill>
              <p:spPr>
                <a:xfrm>
                  <a:off x="4246800" y="2964820"/>
                  <a:ext cx="782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06B2B5E8-8AFE-4104-3B19-EADA54AF9B24}"/>
                    </a:ext>
                  </a:extLst>
                </p14:cNvPr>
                <p14:cNvContentPartPr/>
                <p14:nvPr/>
              </p14:nvContentPartPr>
              <p14:xfrm>
                <a:off x="3319800" y="2933860"/>
                <a:ext cx="426960" cy="39600"/>
              </p14:xfrm>
            </p:contentPart>
          </mc:Choice>
          <mc:Fallback>
            <p:pic>
              <p:nvPicPr>
                <p:cNvPr id="34" name="Ink 33">
                  <a:extLst>
                    <a:ext uri="{FF2B5EF4-FFF2-40B4-BE49-F238E27FC236}">
                      <a16:creationId xmlns:a16="http://schemas.microsoft.com/office/drawing/2014/main" id="{06B2B5E8-8AFE-4104-3B19-EADA54AF9B24}"/>
                    </a:ext>
                  </a:extLst>
                </p:cNvPr>
                <p:cNvPicPr/>
                <p:nvPr/>
              </p:nvPicPr>
              <p:blipFill>
                <a:blip r:embed="rId47"/>
                <a:stretch>
                  <a:fillRect/>
                </a:stretch>
              </p:blipFill>
              <p:spPr>
                <a:xfrm>
                  <a:off x="3302160" y="2915860"/>
                  <a:ext cx="462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6EFF4064-F2B9-8450-25B6-7CAF3720C64B}"/>
                    </a:ext>
                  </a:extLst>
                </p14:cNvPr>
                <p14:cNvContentPartPr/>
                <p14:nvPr/>
              </p14:nvContentPartPr>
              <p14:xfrm>
                <a:off x="1614480" y="2909020"/>
                <a:ext cx="1556640" cy="91440"/>
              </p14:xfrm>
            </p:contentPart>
          </mc:Choice>
          <mc:Fallback>
            <p:pic>
              <p:nvPicPr>
                <p:cNvPr id="36" name="Ink 35">
                  <a:extLst>
                    <a:ext uri="{FF2B5EF4-FFF2-40B4-BE49-F238E27FC236}">
                      <a16:creationId xmlns:a16="http://schemas.microsoft.com/office/drawing/2014/main" id="{6EFF4064-F2B9-8450-25B6-7CAF3720C64B}"/>
                    </a:ext>
                  </a:extLst>
                </p:cNvPr>
                <p:cNvPicPr/>
                <p:nvPr/>
              </p:nvPicPr>
              <p:blipFill>
                <a:blip r:embed="rId49"/>
                <a:stretch>
                  <a:fillRect/>
                </a:stretch>
              </p:blipFill>
              <p:spPr>
                <a:xfrm>
                  <a:off x="1596480" y="2891020"/>
                  <a:ext cx="159228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9F30186F-C3E5-5590-2904-7E370711FFCC}"/>
                  </a:ext>
                </a:extLst>
              </p14:cNvPr>
              <p14:cNvContentPartPr/>
              <p14:nvPr/>
            </p14:nvContentPartPr>
            <p14:xfrm>
              <a:off x="241800" y="2922700"/>
              <a:ext cx="1118880" cy="56160"/>
            </p14:xfrm>
          </p:contentPart>
        </mc:Choice>
        <mc:Fallback>
          <p:pic>
            <p:nvPicPr>
              <p:cNvPr id="38" name="Ink 37">
                <a:extLst>
                  <a:ext uri="{FF2B5EF4-FFF2-40B4-BE49-F238E27FC236}">
                    <a16:creationId xmlns:a16="http://schemas.microsoft.com/office/drawing/2014/main" id="{9F30186F-C3E5-5590-2904-7E370711FFCC}"/>
                  </a:ext>
                </a:extLst>
              </p:cNvPr>
              <p:cNvPicPr/>
              <p:nvPr/>
            </p:nvPicPr>
            <p:blipFill>
              <a:blip r:embed="rId51"/>
              <a:stretch>
                <a:fillRect/>
              </a:stretch>
            </p:blipFill>
            <p:spPr>
              <a:xfrm>
                <a:off x="223800" y="2905060"/>
                <a:ext cx="1154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2129B539-3B03-F11C-962F-8155041A3FC5}"/>
                  </a:ext>
                </a:extLst>
              </p14:cNvPr>
              <p14:cNvContentPartPr/>
              <p14:nvPr/>
            </p14:nvContentPartPr>
            <p14:xfrm>
              <a:off x="8701080" y="3595540"/>
              <a:ext cx="461520" cy="68040"/>
            </p14:xfrm>
          </p:contentPart>
        </mc:Choice>
        <mc:Fallback>
          <p:pic>
            <p:nvPicPr>
              <p:cNvPr id="39" name="Ink 38">
                <a:extLst>
                  <a:ext uri="{FF2B5EF4-FFF2-40B4-BE49-F238E27FC236}">
                    <a16:creationId xmlns:a16="http://schemas.microsoft.com/office/drawing/2014/main" id="{2129B539-3B03-F11C-962F-8155041A3FC5}"/>
                  </a:ext>
                </a:extLst>
              </p:cNvPr>
              <p:cNvPicPr/>
              <p:nvPr/>
            </p:nvPicPr>
            <p:blipFill>
              <a:blip r:embed="rId53"/>
              <a:stretch>
                <a:fillRect/>
              </a:stretch>
            </p:blipFill>
            <p:spPr>
              <a:xfrm>
                <a:off x="8683080" y="3577540"/>
                <a:ext cx="497160" cy="103680"/>
              </a:xfrm>
              <a:prstGeom prst="rect">
                <a:avLst/>
              </a:prstGeom>
            </p:spPr>
          </p:pic>
        </mc:Fallback>
      </mc:AlternateContent>
      <p:grpSp>
        <p:nvGrpSpPr>
          <p:cNvPr id="43" name="Group 42">
            <a:extLst>
              <a:ext uri="{FF2B5EF4-FFF2-40B4-BE49-F238E27FC236}">
                <a16:creationId xmlns:a16="http://schemas.microsoft.com/office/drawing/2014/main" id="{EC8F672E-B810-B35A-8B6C-1C661023A04E}"/>
              </a:ext>
            </a:extLst>
          </p:cNvPr>
          <p:cNvGrpSpPr/>
          <p:nvPr/>
        </p:nvGrpSpPr>
        <p:grpSpPr>
          <a:xfrm>
            <a:off x="4476840" y="3536140"/>
            <a:ext cx="3932640" cy="183600"/>
            <a:chOff x="4476840" y="3536140"/>
            <a:chExt cx="3932640" cy="183600"/>
          </a:xfrm>
        </p:grpSpPr>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39B4A388-EDF7-785E-B17D-1BC605AE445F}"/>
                    </a:ext>
                  </a:extLst>
                </p14:cNvPr>
                <p14:cNvContentPartPr/>
                <p14:nvPr/>
              </p14:nvContentPartPr>
              <p14:xfrm>
                <a:off x="6921960" y="3570340"/>
                <a:ext cx="1487520" cy="135720"/>
              </p14:xfrm>
            </p:contentPart>
          </mc:Choice>
          <mc:Fallback>
            <p:pic>
              <p:nvPicPr>
                <p:cNvPr id="40" name="Ink 39">
                  <a:extLst>
                    <a:ext uri="{FF2B5EF4-FFF2-40B4-BE49-F238E27FC236}">
                      <a16:creationId xmlns:a16="http://schemas.microsoft.com/office/drawing/2014/main" id="{39B4A388-EDF7-785E-B17D-1BC605AE445F}"/>
                    </a:ext>
                  </a:extLst>
                </p:cNvPr>
                <p:cNvPicPr/>
                <p:nvPr/>
              </p:nvPicPr>
              <p:blipFill>
                <a:blip r:embed="rId55"/>
                <a:stretch>
                  <a:fillRect/>
                </a:stretch>
              </p:blipFill>
              <p:spPr>
                <a:xfrm>
                  <a:off x="6904320" y="3552700"/>
                  <a:ext cx="1523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8742E691-F875-FCD8-457F-4BD272567A2E}"/>
                    </a:ext>
                  </a:extLst>
                </p14:cNvPr>
                <p14:cNvContentPartPr/>
                <p14:nvPr/>
              </p14:nvContentPartPr>
              <p14:xfrm>
                <a:off x="6142200" y="3536140"/>
                <a:ext cx="615960" cy="74520"/>
              </p14:xfrm>
            </p:contentPart>
          </mc:Choice>
          <mc:Fallback>
            <p:pic>
              <p:nvPicPr>
                <p:cNvPr id="41" name="Ink 40">
                  <a:extLst>
                    <a:ext uri="{FF2B5EF4-FFF2-40B4-BE49-F238E27FC236}">
                      <a16:creationId xmlns:a16="http://schemas.microsoft.com/office/drawing/2014/main" id="{8742E691-F875-FCD8-457F-4BD272567A2E}"/>
                    </a:ext>
                  </a:extLst>
                </p:cNvPr>
                <p:cNvPicPr/>
                <p:nvPr/>
              </p:nvPicPr>
              <p:blipFill>
                <a:blip r:embed="rId57"/>
                <a:stretch>
                  <a:fillRect/>
                </a:stretch>
              </p:blipFill>
              <p:spPr>
                <a:xfrm>
                  <a:off x="6124560" y="3518140"/>
                  <a:ext cx="651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B4CDB5BD-8A43-5547-7E8D-82A176F902CC}"/>
                    </a:ext>
                  </a:extLst>
                </p14:cNvPr>
                <p14:cNvContentPartPr/>
                <p14:nvPr/>
              </p14:nvContentPartPr>
              <p14:xfrm>
                <a:off x="4476840" y="3684460"/>
                <a:ext cx="1335960" cy="35280"/>
              </p14:xfrm>
            </p:contentPart>
          </mc:Choice>
          <mc:Fallback>
            <p:pic>
              <p:nvPicPr>
                <p:cNvPr id="42" name="Ink 41">
                  <a:extLst>
                    <a:ext uri="{FF2B5EF4-FFF2-40B4-BE49-F238E27FC236}">
                      <a16:creationId xmlns:a16="http://schemas.microsoft.com/office/drawing/2014/main" id="{B4CDB5BD-8A43-5547-7E8D-82A176F902CC}"/>
                    </a:ext>
                  </a:extLst>
                </p:cNvPr>
                <p:cNvPicPr/>
                <p:nvPr/>
              </p:nvPicPr>
              <p:blipFill>
                <a:blip r:embed="rId59"/>
                <a:stretch>
                  <a:fillRect/>
                </a:stretch>
              </p:blipFill>
              <p:spPr>
                <a:xfrm>
                  <a:off x="4459200" y="3666460"/>
                  <a:ext cx="1371600" cy="70920"/>
                </a:xfrm>
                <a:prstGeom prst="rect">
                  <a:avLst/>
                </a:prstGeom>
              </p:spPr>
            </p:pic>
          </mc:Fallback>
        </mc:AlternateContent>
      </p:grpSp>
      <p:grpSp>
        <p:nvGrpSpPr>
          <p:cNvPr id="46" name="Group 45">
            <a:extLst>
              <a:ext uri="{FF2B5EF4-FFF2-40B4-BE49-F238E27FC236}">
                <a16:creationId xmlns:a16="http://schemas.microsoft.com/office/drawing/2014/main" id="{08DD9BBC-02C3-3A7A-DC2F-7DF71FE5B7F6}"/>
              </a:ext>
            </a:extLst>
          </p:cNvPr>
          <p:cNvGrpSpPr/>
          <p:nvPr/>
        </p:nvGrpSpPr>
        <p:grpSpPr>
          <a:xfrm>
            <a:off x="404520" y="3608860"/>
            <a:ext cx="2972520" cy="85320"/>
            <a:chOff x="404520" y="3608860"/>
            <a:chExt cx="2972520" cy="85320"/>
          </a:xfrm>
        </p:grpSpPr>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B145DD97-EE41-8266-42CC-02B0B1B1E721}"/>
                    </a:ext>
                  </a:extLst>
                </p14:cNvPr>
                <p14:cNvContentPartPr/>
                <p14:nvPr/>
              </p14:nvContentPartPr>
              <p14:xfrm>
                <a:off x="1325400" y="3608860"/>
                <a:ext cx="2051640" cy="85320"/>
              </p14:xfrm>
            </p:contentPart>
          </mc:Choice>
          <mc:Fallback>
            <p:pic>
              <p:nvPicPr>
                <p:cNvPr id="44" name="Ink 43">
                  <a:extLst>
                    <a:ext uri="{FF2B5EF4-FFF2-40B4-BE49-F238E27FC236}">
                      <a16:creationId xmlns:a16="http://schemas.microsoft.com/office/drawing/2014/main" id="{B145DD97-EE41-8266-42CC-02B0B1B1E721}"/>
                    </a:ext>
                  </a:extLst>
                </p:cNvPr>
                <p:cNvPicPr/>
                <p:nvPr/>
              </p:nvPicPr>
              <p:blipFill>
                <a:blip r:embed="rId61"/>
                <a:stretch>
                  <a:fillRect/>
                </a:stretch>
              </p:blipFill>
              <p:spPr>
                <a:xfrm>
                  <a:off x="1307400" y="3591220"/>
                  <a:ext cx="2087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B6CB4BD7-D393-98D8-8CEE-4C71276BA84F}"/>
                    </a:ext>
                  </a:extLst>
                </p14:cNvPr>
                <p14:cNvContentPartPr/>
                <p14:nvPr/>
              </p14:nvContentPartPr>
              <p14:xfrm>
                <a:off x="404520" y="3616060"/>
                <a:ext cx="754920" cy="57960"/>
              </p14:xfrm>
            </p:contentPart>
          </mc:Choice>
          <mc:Fallback>
            <p:pic>
              <p:nvPicPr>
                <p:cNvPr id="45" name="Ink 44">
                  <a:extLst>
                    <a:ext uri="{FF2B5EF4-FFF2-40B4-BE49-F238E27FC236}">
                      <a16:creationId xmlns:a16="http://schemas.microsoft.com/office/drawing/2014/main" id="{B6CB4BD7-D393-98D8-8CEE-4C71276BA84F}"/>
                    </a:ext>
                  </a:extLst>
                </p:cNvPr>
                <p:cNvPicPr/>
                <p:nvPr/>
              </p:nvPicPr>
              <p:blipFill>
                <a:blip r:embed="rId63"/>
                <a:stretch>
                  <a:fillRect/>
                </a:stretch>
              </p:blipFill>
              <p:spPr>
                <a:xfrm>
                  <a:off x="386880" y="3598420"/>
                  <a:ext cx="790560" cy="9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09665E3D-604E-7352-F82B-872D45A54543}"/>
                  </a:ext>
                </a:extLst>
              </p14:cNvPr>
              <p14:cNvContentPartPr/>
              <p14:nvPr/>
            </p14:nvContentPartPr>
            <p14:xfrm>
              <a:off x="8530080" y="4358020"/>
              <a:ext cx="651240" cy="19440"/>
            </p14:xfrm>
          </p:contentPart>
        </mc:Choice>
        <mc:Fallback>
          <p:pic>
            <p:nvPicPr>
              <p:cNvPr id="47" name="Ink 46">
                <a:extLst>
                  <a:ext uri="{FF2B5EF4-FFF2-40B4-BE49-F238E27FC236}">
                    <a16:creationId xmlns:a16="http://schemas.microsoft.com/office/drawing/2014/main" id="{09665E3D-604E-7352-F82B-872D45A54543}"/>
                  </a:ext>
                </a:extLst>
              </p:cNvPr>
              <p:cNvPicPr/>
              <p:nvPr/>
            </p:nvPicPr>
            <p:blipFill>
              <a:blip r:embed="rId65"/>
              <a:stretch>
                <a:fillRect/>
              </a:stretch>
            </p:blipFill>
            <p:spPr>
              <a:xfrm>
                <a:off x="8512080" y="4340380"/>
                <a:ext cx="686880" cy="55080"/>
              </a:xfrm>
              <a:prstGeom prst="rect">
                <a:avLst/>
              </a:prstGeom>
            </p:spPr>
          </p:pic>
        </mc:Fallback>
      </mc:AlternateContent>
      <p:grpSp>
        <p:nvGrpSpPr>
          <p:cNvPr id="51" name="Group 50">
            <a:extLst>
              <a:ext uri="{FF2B5EF4-FFF2-40B4-BE49-F238E27FC236}">
                <a16:creationId xmlns:a16="http://schemas.microsoft.com/office/drawing/2014/main" id="{B5A3D068-FC48-6CF2-79C4-0592D9AECCB7}"/>
              </a:ext>
            </a:extLst>
          </p:cNvPr>
          <p:cNvGrpSpPr/>
          <p:nvPr/>
        </p:nvGrpSpPr>
        <p:grpSpPr>
          <a:xfrm>
            <a:off x="2120640" y="4179460"/>
            <a:ext cx="6139440" cy="157680"/>
            <a:chOff x="2120640" y="4179460"/>
            <a:chExt cx="6139440" cy="157680"/>
          </a:xfrm>
        </p:grpSpPr>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B78D3958-2E95-DD74-F543-D0B6EEFEBDB5}"/>
                    </a:ext>
                  </a:extLst>
                </p14:cNvPr>
                <p14:cNvContentPartPr/>
                <p14:nvPr/>
              </p14:nvContentPartPr>
              <p14:xfrm>
                <a:off x="7459800" y="4242820"/>
                <a:ext cx="800280" cy="34920"/>
              </p14:xfrm>
            </p:contentPart>
          </mc:Choice>
          <mc:Fallback>
            <p:pic>
              <p:nvPicPr>
                <p:cNvPr id="48" name="Ink 47">
                  <a:extLst>
                    <a:ext uri="{FF2B5EF4-FFF2-40B4-BE49-F238E27FC236}">
                      <a16:creationId xmlns:a16="http://schemas.microsoft.com/office/drawing/2014/main" id="{B78D3958-2E95-DD74-F543-D0B6EEFEBDB5}"/>
                    </a:ext>
                  </a:extLst>
                </p:cNvPr>
                <p:cNvPicPr/>
                <p:nvPr/>
              </p:nvPicPr>
              <p:blipFill>
                <a:blip r:embed="rId67"/>
                <a:stretch>
                  <a:fillRect/>
                </a:stretch>
              </p:blipFill>
              <p:spPr>
                <a:xfrm>
                  <a:off x="7441800" y="4225180"/>
                  <a:ext cx="835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8CE91E0A-B2C5-FFD8-CE03-8527CD1907D9}"/>
                    </a:ext>
                  </a:extLst>
                </p14:cNvPr>
                <p14:cNvContentPartPr/>
                <p14:nvPr/>
              </p14:nvContentPartPr>
              <p14:xfrm>
                <a:off x="4788240" y="4179460"/>
                <a:ext cx="2426760" cy="81000"/>
              </p14:xfrm>
            </p:contentPart>
          </mc:Choice>
          <mc:Fallback>
            <p:pic>
              <p:nvPicPr>
                <p:cNvPr id="49" name="Ink 48">
                  <a:extLst>
                    <a:ext uri="{FF2B5EF4-FFF2-40B4-BE49-F238E27FC236}">
                      <a16:creationId xmlns:a16="http://schemas.microsoft.com/office/drawing/2014/main" id="{8CE91E0A-B2C5-FFD8-CE03-8527CD1907D9}"/>
                    </a:ext>
                  </a:extLst>
                </p:cNvPr>
                <p:cNvPicPr/>
                <p:nvPr/>
              </p:nvPicPr>
              <p:blipFill>
                <a:blip r:embed="rId69"/>
                <a:stretch>
                  <a:fillRect/>
                </a:stretch>
              </p:blipFill>
              <p:spPr>
                <a:xfrm>
                  <a:off x="4770240" y="4161460"/>
                  <a:ext cx="2462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96B02DEF-FAAC-2301-9D08-310CE529F459}"/>
                    </a:ext>
                  </a:extLst>
                </p14:cNvPr>
                <p14:cNvContentPartPr/>
                <p14:nvPr/>
              </p14:nvContentPartPr>
              <p14:xfrm>
                <a:off x="2120640" y="4224460"/>
                <a:ext cx="2545920" cy="112680"/>
              </p14:xfrm>
            </p:contentPart>
          </mc:Choice>
          <mc:Fallback>
            <p:pic>
              <p:nvPicPr>
                <p:cNvPr id="50" name="Ink 49">
                  <a:extLst>
                    <a:ext uri="{FF2B5EF4-FFF2-40B4-BE49-F238E27FC236}">
                      <a16:creationId xmlns:a16="http://schemas.microsoft.com/office/drawing/2014/main" id="{96B02DEF-FAAC-2301-9D08-310CE529F459}"/>
                    </a:ext>
                  </a:extLst>
                </p:cNvPr>
                <p:cNvPicPr/>
                <p:nvPr/>
              </p:nvPicPr>
              <p:blipFill>
                <a:blip r:embed="rId71"/>
                <a:stretch>
                  <a:fillRect/>
                </a:stretch>
              </p:blipFill>
              <p:spPr>
                <a:xfrm>
                  <a:off x="2102640" y="4206460"/>
                  <a:ext cx="2581560" cy="14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A5F15B7E-3503-1A9A-EC6E-3E49092E4E6B}"/>
                  </a:ext>
                </a:extLst>
              </p14:cNvPr>
              <p14:cNvContentPartPr/>
              <p14:nvPr/>
            </p14:nvContentPartPr>
            <p14:xfrm>
              <a:off x="787920" y="4332820"/>
              <a:ext cx="1365120" cy="82440"/>
            </p14:xfrm>
          </p:contentPart>
        </mc:Choice>
        <mc:Fallback>
          <p:pic>
            <p:nvPicPr>
              <p:cNvPr id="52" name="Ink 51">
                <a:extLst>
                  <a:ext uri="{FF2B5EF4-FFF2-40B4-BE49-F238E27FC236}">
                    <a16:creationId xmlns:a16="http://schemas.microsoft.com/office/drawing/2014/main" id="{A5F15B7E-3503-1A9A-EC6E-3E49092E4E6B}"/>
                  </a:ext>
                </a:extLst>
              </p:cNvPr>
              <p:cNvPicPr/>
              <p:nvPr/>
            </p:nvPicPr>
            <p:blipFill>
              <a:blip r:embed="rId73"/>
              <a:stretch>
                <a:fillRect/>
              </a:stretch>
            </p:blipFill>
            <p:spPr>
              <a:xfrm>
                <a:off x="769920" y="4315180"/>
                <a:ext cx="1400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Ink 52">
                <a:extLst>
                  <a:ext uri="{FF2B5EF4-FFF2-40B4-BE49-F238E27FC236}">
                    <a16:creationId xmlns:a16="http://schemas.microsoft.com/office/drawing/2014/main" id="{BB619F3D-93B2-C2CE-B1DA-76D0B09F097B}"/>
                  </a:ext>
                </a:extLst>
              </p14:cNvPr>
              <p14:cNvContentPartPr/>
              <p14:nvPr/>
            </p14:nvContentPartPr>
            <p14:xfrm>
              <a:off x="810960" y="3676900"/>
              <a:ext cx="1396800" cy="807480"/>
            </p14:xfrm>
          </p:contentPart>
        </mc:Choice>
        <mc:Fallback>
          <p:pic>
            <p:nvPicPr>
              <p:cNvPr id="53" name="Ink 52">
                <a:extLst>
                  <a:ext uri="{FF2B5EF4-FFF2-40B4-BE49-F238E27FC236}">
                    <a16:creationId xmlns:a16="http://schemas.microsoft.com/office/drawing/2014/main" id="{BB619F3D-93B2-C2CE-B1DA-76D0B09F097B}"/>
                  </a:ext>
                </a:extLst>
              </p:cNvPr>
              <p:cNvPicPr/>
              <p:nvPr/>
            </p:nvPicPr>
            <p:blipFill>
              <a:blip r:embed="rId75"/>
              <a:stretch>
                <a:fillRect/>
              </a:stretch>
            </p:blipFill>
            <p:spPr>
              <a:xfrm>
                <a:off x="792960" y="3659260"/>
                <a:ext cx="1432440" cy="843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Ink 53">
                <a:extLst>
                  <a:ext uri="{FF2B5EF4-FFF2-40B4-BE49-F238E27FC236}">
                    <a16:creationId xmlns:a16="http://schemas.microsoft.com/office/drawing/2014/main" id="{64F5449E-055B-AC80-4FFF-FBB650340A44}"/>
                  </a:ext>
                </a:extLst>
              </p14:cNvPr>
              <p14:cNvContentPartPr/>
              <p14:nvPr/>
            </p14:nvContentPartPr>
            <p14:xfrm>
              <a:off x="103920" y="2222500"/>
              <a:ext cx="1377360" cy="820080"/>
            </p14:xfrm>
          </p:contentPart>
        </mc:Choice>
        <mc:Fallback>
          <p:pic>
            <p:nvPicPr>
              <p:cNvPr id="54" name="Ink 53">
                <a:extLst>
                  <a:ext uri="{FF2B5EF4-FFF2-40B4-BE49-F238E27FC236}">
                    <a16:creationId xmlns:a16="http://schemas.microsoft.com/office/drawing/2014/main" id="{64F5449E-055B-AC80-4FFF-FBB650340A44}"/>
                  </a:ext>
                </a:extLst>
              </p:cNvPr>
              <p:cNvPicPr/>
              <p:nvPr/>
            </p:nvPicPr>
            <p:blipFill>
              <a:blip r:embed="rId77"/>
              <a:stretch>
                <a:fillRect/>
              </a:stretch>
            </p:blipFill>
            <p:spPr>
              <a:xfrm>
                <a:off x="85920" y="2204500"/>
                <a:ext cx="1413000" cy="855720"/>
              </a:xfrm>
              <a:prstGeom prst="rect">
                <a:avLst/>
              </a:prstGeom>
            </p:spPr>
          </p:pic>
        </mc:Fallback>
      </mc:AlternateContent>
      <p:grpSp>
        <p:nvGrpSpPr>
          <p:cNvPr id="62" name="Group 61">
            <a:extLst>
              <a:ext uri="{FF2B5EF4-FFF2-40B4-BE49-F238E27FC236}">
                <a16:creationId xmlns:a16="http://schemas.microsoft.com/office/drawing/2014/main" id="{4B427F18-CD13-94D3-B98F-7A4B9E7E36AE}"/>
              </a:ext>
            </a:extLst>
          </p:cNvPr>
          <p:cNvGrpSpPr/>
          <p:nvPr/>
        </p:nvGrpSpPr>
        <p:grpSpPr>
          <a:xfrm>
            <a:off x="4135920" y="4225180"/>
            <a:ext cx="5207040" cy="863640"/>
            <a:chOff x="4135920" y="4225180"/>
            <a:chExt cx="5207040" cy="863640"/>
          </a:xfrm>
        </p:grpSpPr>
        <mc:AlternateContent xmlns:mc="http://schemas.openxmlformats.org/markup-compatibility/2006">
          <mc:Choice xmlns:p14="http://schemas.microsoft.com/office/powerpoint/2010/main" Requires="p14">
            <p:contentPart p14:bwMode="auto" r:id="rId78">
              <p14:nvContentPartPr>
                <p14:cNvPr id="55" name="Ink 54">
                  <a:extLst>
                    <a:ext uri="{FF2B5EF4-FFF2-40B4-BE49-F238E27FC236}">
                      <a16:creationId xmlns:a16="http://schemas.microsoft.com/office/drawing/2014/main" id="{2874D73B-BC49-B4FC-F1CD-DBFC603E9864}"/>
                    </a:ext>
                  </a:extLst>
                </p14:cNvPr>
                <p14:cNvContentPartPr/>
                <p14:nvPr/>
              </p14:nvContentPartPr>
              <p14:xfrm>
                <a:off x="8577240" y="4225180"/>
                <a:ext cx="765720" cy="775800"/>
              </p14:xfrm>
            </p:contentPart>
          </mc:Choice>
          <mc:Fallback>
            <p:pic>
              <p:nvPicPr>
                <p:cNvPr id="55" name="Ink 54">
                  <a:extLst>
                    <a:ext uri="{FF2B5EF4-FFF2-40B4-BE49-F238E27FC236}">
                      <a16:creationId xmlns:a16="http://schemas.microsoft.com/office/drawing/2014/main" id="{2874D73B-BC49-B4FC-F1CD-DBFC603E9864}"/>
                    </a:ext>
                  </a:extLst>
                </p:cNvPr>
                <p:cNvPicPr/>
                <p:nvPr/>
              </p:nvPicPr>
              <p:blipFill>
                <a:blip r:embed="rId79"/>
                <a:stretch>
                  <a:fillRect/>
                </a:stretch>
              </p:blipFill>
              <p:spPr>
                <a:xfrm>
                  <a:off x="8559600" y="4207540"/>
                  <a:ext cx="801360" cy="811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Ink 55">
                  <a:extLst>
                    <a:ext uri="{FF2B5EF4-FFF2-40B4-BE49-F238E27FC236}">
                      <a16:creationId xmlns:a16="http://schemas.microsoft.com/office/drawing/2014/main" id="{467052F3-E9E7-218F-F389-C91E3662EDDE}"/>
                    </a:ext>
                  </a:extLst>
                </p14:cNvPr>
                <p14:cNvContentPartPr/>
                <p14:nvPr/>
              </p14:nvContentPartPr>
              <p14:xfrm>
                <a:off x="7062360" y="5007820"/>
                <a:ext cx="1430640" cy="38520"/>
              </p14:xfrm>
            </p:contentPart>
          </mc:Choice>
          <mc:Fallback>
            <p:pic>
              <p:nvPicPr>
                <p:cNvPr id="56" name="Ink 55">
                  <a:extLst>
                    <a:ext uri="{FF2B5EF4-FFF2-40B4-BE49-F238E27FC236}">
                      <a16:creationId xmlns:a16="http://schemas.microsoft.com/office/drawing/2014/main" id="{467052F3-E9E7-218F-F389-C91E3662EDDE}"/>
                    </a:ext>
                  </a:extLst>
                </p:cNvPr>
                <p:cNvPicPr/>
                <p:nvPr/>
              </p:nvPicPr>
              <p:blipFill>
                <a:blip r:embed="rId81"/>
                <a:stretch>
                  <a:fillRect/>
                </a:stretch>
              </p:blipFill>
              <p:spPr>
                <a:xfrm>
                  <a:off x="7044360" y="4990180"/>
                  <a:ext cx="1466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Ink 56">
                  <a:extLst>
                    <a:ext uri="{FF2B5EF4-FFF2-40B4-BE49-F238E27FC236}">
                      <a16:creationId xmlns:a16="http://schemas.microsoft.com/office/drawing/2014/main" id="{3750C144-0613-759C-8246-8CEB8400A401}"/>
                    </a:ext>
                  </a:extLst>
                </p14:cNvPr>
                <p14:cNvContentPartPr/>
                <p14:nvPr/>
              </p14:nvContentPartPr>
              <p14:xfrm>
                <a:off x="6134280" y="4942660"/>
                <a:ext cx="609840" cy="22680"/>
              </p14:xfrm>
            </p:contentPart>
          </mc:Choice>
          <mc:Fallback>
            <p:pic>
              <p:nvPicPr>
                <p:cNvPr id="57" name="Ink 56">
                  <a:extLst>
                    <a:ext uri="{FF2B5EF4-FFF2-40B4-BE49-F238E27FC236}">
                      <a16:creationId xmlns:a16="http://schemas.microsoft.com/office/drawing/2014/main" id="{3750C144-0613-759C-8246-8CEB8400A401}"/>
                    </a:ext>
                  </a:extLst>
                </p:cNvPr>
                <p:cNvPicPr/>
                <p:nvPr/>
              </p:nvPicPr>
              <p:blipFill>
                <a:blip r:embed="rId83"/>
                <a:stretch>
                  <a:fillRect/>
                </a:stretch>
              </p:blipFill>
              <p:spPr>
                <a:xfrm>
                  <a:off x="6116280" y="4924660"/>
                  <a:ext cx="6454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Ink 57">
                  <a:extLst>
                    <a:ext uri="{FF2B5EF4-FFF2-40B4-BE49-F238E27FC236}">
                      <a16:creationId xmlns:a16="http://schemas.microsoft.com/office/drawing/2014/main" id="{C553A765-848E-9232-BA8F-2247C3ECE258}"/>
                    </a:ext>
                  </a:extLst>
                </p14:cNvPr>
                <p14:cNvContentPartPr/>
                <p14:nvPr/>
              </p14:nvContentPartPr>
              <p14:xfrm>
                <a:off x="4342200" y="5032660"/>
                <a:ext cx="1409400" cy="56160"/>
              </p14:xfrm>
            </p:contentPart>
          </mc:Choice>
          <mc:Fallback>
            <p:pic>
              <p:nvPicPr>
                <p:cNvPr id="58" name="Ink 57">
                  <a:extLst>
                    <a:ext uri="{FF2B5EF4-FFF2-40B4-BE49-F238E27FC236}">
                      <a16:creationId xmlns:a16="http://schemas.microsoft.com/office/drawing/2014/main" id="{C553A765-848E-9232-BA8F-2247C3ECE258}"/>
                    </a:ext>
                  </a:extLst>
                </p:cNvPr>
                <p:cNvPicPr/>
                <p:nvPr/>
              </p:nvPicPr>
              <p:blipFill>
                <a:blip r:embed="rId85"/>
                <a:stretch>
                  <a:fillRect/>
                </a:stretch>
              </p:blipFill>
              <p:spPr>
                <a:xfrm>
                  <a:off x="4324200" y="5014660"/>
                  <a:ext cx="1445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Ink 59">
                  <a:extLst>
                    <a:ext uri="{FF2B5EF4-FFF2-40B4-BE49-F238E27FC236}">
                      <a16:creationId xmlns:a16="http://schemas.microsoft.com/office/drawing/2014/main" id="{06D055F0-9C0D-3BC4-0D6B-56C56956DBC9}"/>
                    </a:ext>
                  </a:extLst>
                </p14:cNvPr>
                <p14:cNvContentPartPr/>
                <p14:nvPr/>
              </p14:nvContentPartPr>
              <p14:xfrm>
                <a:off x="4135920" y="4321300"/>
                <a:ext cx="4465440" cy="728640"/>
              </p14:xfrm>
            </p:contentPart>
          </mc:Choice>
          <mc:Fallback>
            <p:pic>
              <p:nvPicPr>
                <p:cNvPr id="60" name="Ink 59">
                  <a:extLst>
                    <a:ext uri="{FF2B5EF4-FFF2-40B4-BE49-F238E27FC236}">
                      <a16:creationId xmlns:a16="http://schemas.microsoft.com/office/drawing/2014/main" id="{06D055F0-9C0D-3BC4-0D6B-56C56956DBC9}"/>
                    </a:ext>
                  </a:extLst>
                </p:cNvPr>
                <p:cNvPicPr/>
                <p:nvPr/>
              </p:nvPicPr>
              <p:blipFill>
                <a:blip r:embed="rId87"/>
                <a:stretch>
                  <a:fillRect/>
                </a:stretch>
              </p:blipFill>
              <p:spPr>
                <a:xfrm>
                  <a:off x="4118280" y="4303300"/>
                  <a:ext cx="4501080" cy="76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61" name="Ink 60">
                <a:extLst>
                  <a:ext uri="{FF2B5EF4-FFF2-40B4-BE49-F238E27FC236}">
                    <a16:creationId xmlns:a16="http://schemas.microsoft.com/office/drawing/2014/main" id="{D0830585-6E3D-AD0B-7C02-9AEC2457C02A}"/>
                  </a:ext>
                </a:extLst>
              </p14:cNvPr>
              <p14:cNvContentPartPr/>
              <p14:nvPr/>
            </p14:nvContentPartPr>
            <p14:xfrm>
              <a:off x="4178040" y="2889220"/>
              <a:ext cx="4426200" cy="895320"/>
            </p14:xfrm>
          </p:contentPart>
        </mc:Choice>
        <mc:Fallback>
          <p:pic>
            <p:nvPicPr>
              <p:cNvPr id="61" name="Ink 60">
                <a:extLst>
                  <a:ext uri="{FF2B5EF4-FFF2-40B4-BE49-F238E27FC236}">
                    <a16:creationId xmlns:a16="http://schemas.microsoft.com/office/drawing/2014/main" id="{D0830585-6E3D-AD0B-7C02-9AEC2457C02A}"/>
                  </a:ext>
                </a:extLst>
              </p:cNvPr>
              <p:cNvPicPr/>
              <p:nvPr/>
            </p:nvPicPr>
            <p:blipFill>
              <a:blip r:embed="rId89"/>
              <a:stretch>
                <a:fillRect/>
              </a:stretch>
            </p:blipFill>
            <p:spPr>
              <a:xfrm>
                <a:off x="4160040" y="2871220"/>
                <a:ext cx="4461840" cy="930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Ink 62">
                <a:extLst>
                  <a:ext uri="{FF2B5EF4-FFF2-40B4-BE49-F238E27FC236}">
                    <a16:creationId xmlns:a16="http://schemas.microsoft.com/office/drawing/2014/main" id="{5E40F734-FC72-35AD-BA77-DDBCF2614D41}"/>
                  </a:ext>
                </a:extLst>
              </p14:cNvPr>
              <p14:cNvContentPartPr/>
              <p14:nvPr/>
            </p14:nvContentPartPr>
            <p14:xfrm>
              <a:off x="457440" y="4946260"/>
              <a:ext cx="2782440" cy="193320"/>
            </p14:xfrm>
          </p:contentPart>
        </mc:Choice>
        <mc:Fallback>
          <p:pic>
            <p:nvPicPr>
              <p:cNvPr id="63" name="Ink 62">
                <a:extLst>
                  <a:ext uri="{FF2B5EF4-FFF2-40B4-BE49-F238E27FC236}">
                    <a16:creationId xmlns:a16="http://schemas.microsoft.com/office/drawing/2014/main" id="{5E40F734-FC72-35AD-BA77-DDBCF2614D41}"/>
                  </a:ext>
                </a:extLst>
              </p:cNvPr>
              <p:cNvPicPr/>
              <p:nvPr/>
            </p:nvPicPr>
            <p:blipFill>
              <a:blip r:embed="rId91"/>
              <a:stretch>
                <a:fillRect/>
              </a:stretch>
            </p:blipFill>
            <p:spPr>
              <a:xfrm>
                <a:off x="439440" y="4928620"/>
                <a:ext cx="2818080" cy="228960"/>
              </a:xfrm>
              <a:prstGeom prst="rect">
                <a:avLst/>
              </a:prstGeom>
            </p:spPr>
          </p:pic>
        </mc:Fallback>
      </mc:AlternateContent>
      <p:grpSp>
        <p:nvGrpSpPr>
          <p:cNvPr id="71" name="Group 70">
            <a:extLst>
              <a:ext uri="{FF2B5EF4-FFF2-40B4-BE49-F238E27FC236}">
                <a16:creationId xmlns:a16="http://schemas.microsoft.com/office/drawing/2014/main" id="{4DA773FA-3C78-6F26-F114-27AB66F82EFA}"/>
              </a:ext>
            </a:extLst>
          </p:cNvPr>
          <p:cNvGrpSpPr/>
          <p:nvPr/>
        </p:nvGrpSpPr>
        <p:grpSpPr>
          <a:xfrm>
            <a:off x="2951880" y="5656180"/>
            <a:ext cx="6278400" cy="193320"/>
            <a:chOff x="2951880" y="5656180"/>
            <a:chExt cx="6278400" cy="193320"/>
          </a:xfrm>
        </p:grpSpPr>
        <mc:AlternateContent xmlns:mc="http://schemas.openxmlformats.org/markup-compatibility/2006">
          <mc:Choice xmlns:p14="http://schemas.microsoft.com/office/powerpoint/2010/main" Requires="p14">
            <p:contentPart p14:bwMode="auto" r:id="rId92">
              <p14:nvContentPartPr>
                <p14:cNvPr id="64" name="Ink 63">
                  <a:extLst>
                    <a:ext uri="{FF2B5EF4-FFF2-40B4-BE49-F238E27FC236}">
                      <a16:creationId xmlns:a16="http://schemas.microsoft.com/office/drawing/2014/main" id="{FAB9ECB3-9179-B8FC-913B-B689915AF743}"/>
                    </a:ext>
                  </a:extLst>
                </p14:cNvPr>
                <p14:cNvContentPartPr/>
                <p14:nvPr/>
              </p14:nvContentPartPr>
              <p14:xfrm>
                <a:off x="8425320" y="5703700"/>
                <a:ext cx="804960" cy="83160"/>
              </p14:xfrm>
            </p:contentPart>
          </mc:Choice>
          <mc:Fallback>
            <p:pic>
              <p:nvPicPr>
                <p:cNvPr id="64" name="Ink 63">
                  <a:extLst>
                    <a:ext uri="{FF2B5EF4-FFF2-40B4-BE49-F238E27FC236}">
                      <a16:creationId xmlns:a16="http://schemas.microsoft.com/office/drawing/2014/main" id="{FAB9ECB3-9179-B8FC-913B-B689915AF743}"/>
                    </a:ext>
                  </a:extLst>
                </p:cNvPr>
                <p:cNvPicPr/>
                <p:nvPr/>
              </p:nvPicPr>
              <p:blipFill>
                <a:blip r:embed="rId93"/>
                <a:stretch>
                  <a:fillRect/>
                </a:stretch>
              </p:blipFill>
              <p:spPr>
                <a:xfrm>
                  <a:off x="8407320" y="5685700"/>
                  <a:ext cx="840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Ink 64">
                  <a:extLst>
                    <a:ext uri="{FF2B5EF4-FFF2-40B4-BE49-F238E27FC236}">
                      <a16:creationId xmlns:a16="http://schemas.microsoft.com/office/drawing/2014/main" id="{52782C98-A94D-E0F7-0539-5DF4809AFBEE}"/>
                    </a:ext>
                  </a:extLst>
                </p14:cNvPr>
                <p14:cNvContentPartPr/>
                <p14:nvPr/>
              </p14:nvContentPartPr>
              <p14:xfrm>
                <a:off x="7372680" y="5761300"/>
                <a:ext cx="704160" cy="54360"/>
              </p14:xfrm>
            </p:contentPart>
          </mc:Choice>
          <mc:Fallback>
            <p:pic>
              <p:nvPicPr>
                <p:cNvPr id="65" name="Ink 64">
                  <a:extLst>
                    <a:ext uri="{FF2B5EF4-FFF2-40B4-BE49-F238E27FC236}">
                      <a16:creationId xmlns:a16="http://schemas.microsoft.com/office/drawing/2014/main" id="{52782C98-A94D-E0F7-0539-5DF4809AFBEE}"/>
                    </a:ext>
                  </a:extLst>
                </p:cNvPr>
                <p:cNvPicPr/>
                <p:nvPr/>
              </p:nvPicPr>
              <p:blipFill>
                <a:blip r:embed="rId95"/>
                <a:stretch>
                  <a:fillRect/>
                </a:stretch>
              </p:blipFill>
              <p:spPr>
                <a:xfrm>
                  <a:off x="7355040" y="5743300"/>
                  <a:ext cx="739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6" name="Ink 65">
                  <a:extLst>
                    <a:ext uri="{FF2B5EF4-FFF2-40B4-BE49-F238E27FC236}">
                      <a16:creationId xmlns:a16="http://schemas.microsoft.com/office/drawing/2014/main" id="{F9711105-2380-32E2-8282-BCB01F3C3403}"/>
                    </a:ext>
                  </a:extLst>
                </p14:cNvPr>
                <p14:cNvContentPartPr/>
                <p14:nvPr/>
              </p14:nvContentPartPr>
              <p14:xfrm>
                <a:off x="6358560" y="5729980"/>
                <a:ext cx="818280" cy="119520"/>
              </p14:xfrm>
            </p:contentPart>
          </mc:Choice>
          <mc:Fallback>
            <p:pic>
              <p:nvPicPr>
                <p:cNvPr id="66" name="Ink 65">
                  <a:extLst>
                    <a:ext uri="{FF2B5EF4-FFF2-40B4-BE49-F238E27FC236}">
                      <a16:creationId xmlns:a16="http://schemas.microsoft.com/office/drawing/2014/main" id="{F9711105-2380-32E2-8282-BCB01F3C3403}"/>
                    </a:ext>
                  </a:extLst>
                </p:cNvPr>
                <p:cNvPicPr/>
                <p:nvPr/>
              </p:nvPicPr>
              <p:blipFill>
                <a:blip r:embed="rId97"/>
                <a:stretch>
                  <a:fillRect/>
                </a:stretch>
              </p:blipFill>
              <p:spPr>
                <a:xfrm>
                  <a:off x="6340920" y="5712340"/>
                  <a:ext cx="853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8" name="Ink 67">
                  <a:extLst>
                    <a:ext uri="{FF2B5EF4-FFF2-40B4-BE49-F238E27FC236}">
                      <a16:creationId xmlns:a16="http://schemas.microsoft.com/office/drawing/2014/main" id="{18D54EA2-E30B-F5A3-F7D0-3E6C8E6669CD}"/>
                    </a:ext>
                  </a:extLst>
                </p14:cNvPr>
                <p14:cNvContentPartPr/>
                <p14:nvPr/>
              </p14:nvContentPartPr>
              <p14:xfrm>
                <a:off x="4696080" y="5705140"/>
                <a:ext cx="1228680" cy="84240"/>
              </p14:xfrm>
            </p:contentPart>
          </mc:Choice>
          <mc:Fallback>
            <p:pic>
              <p:nvPicPr>
                <p:cNvPr id="68" name="Ink 67">
                  <a:extLst>
                    <a:ext uri="{FF2B5EF4-FFF2-40B4-BE49-F238E27FC236}">
                      <a16:creationId xmlns:a16="http://schemas.microsoft.com/office/drawing/2014/main" id="{18D54EA2-E30B-F5A3-F7D0-3E6C8E6669CD}"/>
                    </a:ext>
                  </a:extLst>
                </p:cNvPr>
                <p:cNvPicPr/>
                <p:nvPr/>
              </p:nvPicPr>
              <p:blipFill>
                <a:blip r:embed="rId99"/>
                <a:stretch>
                  <a:fillRect/>
                </a:stretch>
              </p:blipFill>
              <p:spPr>
                <a:xfrm>
                  <a:off x="4678080" y="5687500"/>
                  <a:ext cx="1264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0" name="Ink 69">
                  <a:extLst>
                    <a:ext uri="{FF2B5EF4-FFF2-40B4-BE49-F238E27FC236}">
                      <a16:creationId xmlns:a16="http://schemas.microsoft.com/office/drawing/2014/main" id="{DADFFC53-998A-5819-5B38-1C101A92DE55}"/>
                    </a:ext>
                  </a:extLst>
                </p14:cNvPr>
                <p14:cNvContentPartPr/>
                <p14:nvPr/>
              </p14:nvContentPartPr>
              <p14:xfrm>
                <a:off x="2951880" y="5656180"/>
                <a:ext cx="1318320" cy="63720"/>
              </p14:xfrm>
            </p:contentPart>
          </mc:Choice>
          <mc:Fallback>
            <p:pic>
              <p:nvPicPr>
                <p:cNvPr id="70" name="Ink 69">
                  <a:extLst>
                    <a:ext uri="{FF2B5EF4-FFF2-40B4-BE49-F238E27FC236}">
                      <a16:creationId xmlns:a16="http://schemas.microsoft.com/office/drawing/2014/main" id="{DADFFC53-998A-5819-5B38-1C101A92DE55}"/>
                    </a:ext>
                  </a:extLst>
                </p:cNvPr>
                <p:cNvPicPr/>
                <p:nvPr/>
              </p:nvPicPr>
              <p:blipFill>
                <a:blip r:embed="rId101"/>
                <a:stretch>
                  <a:fillRect/>
                </a:stretch>
              </p:blipFill>
              <p:spPr>
                <a:xfrm>
                  <a:off x="2934240" y="5638540"/>
                  <a:ext cx="1353960" cy="9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2" name="Ink 71">
                <a:extLst>
                  <a:ext uri="{FF2B5EF4-FFF2-40B4-BE49-F238E27FC236}">
                    <a16:creationId xmlns:a16="http://schemas.microsoft.com/office/drawing/2014/main" id="{E36259D5-7EF4-12F1-AAC2-6139234C7C0D}"/>
                  </a:ext>
                </a:extLst>
              </p14:cNvPr>
              <p14:cNvContentPartPr/>
              <p14:nvPr/>
            </p14:nvContentPartPr>
            <p14:xfrm>
              <a:off x="1552920" y="4369540"/>
              <a:ext cx="1054080" cy="758880"/>
            </p14:xfrm>
          </p:contentPart>
        </mc:Choice>
        <mc:Fallback>
          <p:pic>
            <p:nvPicPr>
              <p:cNvPr id="72" name="Ink 71">
                <a:extLst>
                  <a:ext uri="{FF2B5EF4-FFF2-40B4-BE49-F238E27FC236}">
                    <a16:creationId xmlns:a16="http://schemas.microsoft.com/office/drawing/2014/main" id="{E36259D5-7EF4-12F1-AAC2-6139234C7C0D}"/>
                  </a:ext>
                </a:extLst>
              </p:cNvPr>
              <p:cNvPicPr/>
              <p:nvPr/>
            </p:nvPicPr>
            <p:blipFill>
              <a:blip r:embed="rId103"/>
              <a:stretch>
                <a:fillRect/>
              </a:stretch>
            </p:blipFill>
            <p:spPr>
              <a:xfrm>
                <a:off x="1535280" y="4351900"/>
                <a:ext cx="1089720" cy="794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4">
            <p14:nvContentPartPr>
              <p14:cNvPr id="73" name="Ink 72">
                <a:extLst>
                  <a:ext uri="{FF2B5EF4-FFF2-40B4-BE49-F238E27FC236}">
                    <a16:creationId xmlns:a16="http://schemas.microsoft.com/office/drawing/2014/main" id="{458C7843-75EC-46F9-961F-8EF9D81A4E25}"/>
                  </a:ext>
                </a:extLst>
              </p14:cNvPr>
              <p14:cNvContentPartPr/>
              <p14:nvPr/>
            </p14:nvContentPartPr>
            <p14:xfrm>
              <a:off x="1426560" y="4274860"/>
              <a:ext cx="1291680" cy="976320"/>
            </p14:xfrm>
          </p:contentPart>
        </mc:Choice>
        <mc:Fallback>
          <p:pic>
            <p:nvPicPr>
              <p:cNvPr id="73" name="Ink 72">
                <a:extLst>
                  <a:ext uri="{FF2B5EF4-FFF2-40B4-BE49-F238E27FC236}">
                    <a16:creationId xmlns:a16="http://schemas.microsoft.com/office/drawing/2014/main" id="{458C7843-75EC-46F9-961F-8EF9D81A4E25}"/>
                  </a:ext>
                </a:extLst>
              </p:cNvPr>
              <p:cNvPicPr/>
              <p:nvPr/>
            </p:nvPicPr>
            <p:blipFill>
              <a:blip r:embed="rId105"/>
              <a:stretch>
                <a:fillRect/>
              </a:stretch>
            </p:blipFill>
            <p:spPr>
              <a:xfrm>
                <a:off x="1395240" y="4243540"/>
                <a:ext cx="1354320" cy="1038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6">
            <p14:nvContentPartPr>
              <p14:cNvPr id="74" name="Ink 73">
                <a:extLst>
                  <a:ext uri="{FF2B5EF4-FFF2-40B4-BE49-F238E27FC236}">
                    <a16:creationId xmlns:a16="http://schemas.microsoft.com/office/drawing/2014/main" id="{C1F8B72D-BF7B-A286-D8C5-C9FDBF79DFCD}"/>
                  </a:ext>
                </a:extLst>
              </p14:cNvPr>
              <p14:cNvContentPartPr/>
              <p14:nvPr/>
            </p14:nvContentPartPr>
            <p14:xfrm>
              <a:off x="7827000" y="1528060"/>
              <a:ext cx="1716480" cy="752400"/>
            </p14:xfrm>
          </p:contentPart>
        </mc:Choice>
        <mc:Fallback>
          <p:pic>
            <p:nvPicPr>
              <p:cNvPr id="74" name="Ink 73">
                <a:extLst>
                  <a:ext uri="{FF2B5EF4-FFF2-40B4-BE49-F238E27FC236}">
                    <a16:creationId xmlns:a16="http://schemas.microsoft.com/office/drawing/2014/main" id="{C1F8B72D-BF7B-A286-D8C5-C9FDBF79DFCD}"/>
                  </a:ext>
                </a:extLst>
              </p:cNvPr>
              <p:cNvPicPr/>
              <p:nvPr/>
            </p:nvPicPr>
            <p:blipFill>
              <a:blip r:embed="rId107"/>
              <a:stretch>
                <a:fillRect/>
              </a:stretch>
            </p:blipFill>
            <p:spPr>
              <a:xfrm>
                <a:off x="7795680" y="1496740"/>
                <a:ext cx="1779120" cy="815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8">
            <p14:nvContentPartPr>
              <p14:cNvPr id="75" name="Ink 74">
                <a:extLst>
                  <a:ext uri="{FF2B5EF4-FFF2-40B4-BE49-F238E27FC236}">
                    <a16:creationId xmlns:a16="http://schemas.microsoft.com/office/drawing/2014/main" id="{96BF4A60-8427-4031-B51D-65B02BD27B87}"/>
                  </a:ext>
                </a:extLst>
              </p14:cNvPr>
              <p14:cNvContentPartPr/>
              <p14:nvPr/>
            </p14:nvContentPartPr>
            <p14:xfrm>
              <a:off x="304440" y="725620"/>
              <a:ext cx="777600" cy="837360"/>
            </p14:xfrm>
          </p:contentPart>
        </mc:Choice>
        <mc:Fallback>
          <p:pic>
            <p:nvPicPr>
              <p:cNvPr id="75" name="Ink 74">
                <a:extLst>
                  <a:ext uri="{FF2B5EF4-FFF2-40B4-BE49-F238E27FC236}">
                    <a16:creationId xmlns:a16="http://schemas.microsoft.com/office/drawing/2014/main" id="{96BF4A60-8427-4031-B51D-65B02BD27B87}"/>
                  </a:ext>
                </a:extLst>
              </p:cNvPr>
              <p:cNvPicPr/>
              <p:nvPr/>
            </p:nvPicPr>
            <p:blipFill>
              <a:blip r:embed="rId109"/>
              <a:stretch>
                <a:fillRect/>
              </a:stretch>
            </p:blipFill>
            <p:spPr>
              <a:xfrm>
                <a:off x="273120" y="694300"/>
                <a:ext cx="840240" cy="900000"/>
              </a:xfrm>
              <a:prstGeom prst="rect">
                <a:avLst/>
              </a:prstGeom>
            </p:spPr>
          </p:pic>
        </mc:Fallback>
      </mc:AlternateContent>
      <p:grpSp>
        <p:nvGrpSpPr>
          <p:cNvPr id="79" name="Group 78">
            <a:extLst>
              <a:ext uri="{FF2B5EF4-FFF2-40B4-BE49-F238E27FC236}">
                <a16:creationId xmlns:a16="http://schemas.microsoft.com/office/drawing/2014/main" id="{FDF66979-2F43-C40E-9814-1B5373C5957D}"/>
              </a:ext>
            </a:extLst>
          </p:cNvPr>
          <p:cNvGrpSpPr/>
          <p:nvPr/>
        </p:nvGrpSpPr>
        <p:grpSpPr>
          <a:xfrm>
            <a:off x="2754960" y="4951660"/>
            <a:ext cx="4564440" cy="1129320"/>
            <a:chOff x="2754960" y="4951660"/>
            <a:chExt cx="4564440" cy="1129320"/>
          </a:xfrm>
        </p:grpSpPr>
        <mc:AlternateContent xmlns:mc="http://schemas.openxmlformats.org/markup-compatibility/2006">
          <mc:Choice xmlns:p14="http://schemas.microsoft.com/office/powerpoint/2010/main" Requires="p14">
            <p:contentPart p14:bwMode="auto" r:id="rId110">
              <p14:nvContentPartPr>
                <p14:cNvPr id="76" name="Ink 75">
                  <a:extLst>
                    <a:ext uri="{FF2B5EF4-FFF2-40B4-BE49-F238E27FC236}">
                      <a16:creationId xmlns:a16="http://schemas.microsoft.com/office/drawing/2014/main" id="{010C5053-D205-93E7-363E-FACA0D37EDED}"/>
                    </a:ext>
                  </a:extLst>
                </p14:cNvPr>
                <p14:cNvContentPartPr/>
                <p14:nvPr/>
              </p14:nvContentPartPr>
              <p14:xfrm>
                <a:off x="6008280" y="4951660"/>
                <a:ext cx="1311120" cy="1043280"/>
              </p14:xfrm>
            </p:contentPart>
          </mc:Choice>
          <mc:Fallback>
            <p:pic>
              <p:nvPicPr>
                <p:cNvPr id="76" name="Ink 75">
                  <a:extLst>
                    <a:ext uri="{FF2B5EF4-FFF2-40B4-BE49-F238E27FC236}">
                      <a16:creationId xmlns:a16="http://schemas.microsoft.com/office/drawing/2014/main" id="{010C5053-D205-93E7-363E-FACA0D37EDED}"/>
                    </a:ext>
                  </a:extLst>
                </p:cNvPr>
                <p:cNvPicPr/>
                <p:nvPr/>
              </p:nvPicPr>
              <p:blipFill>
                <a:blip r:embed="rId111"/>
                <a:stretch>
                  <a:fillRect/>
                </a:stretch>
              </p:blipFill>
              <p:spPr>
                <a:xfrm>
                  <a:off x="5990640" y="4933660"/>
                  <a:ext cx="1346760" cy="1078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Ink 76">
                  <a:extLst>
                    <a:ext uri="{FF2B5EF4-FFF2-40B4-BE49-F238E27FC236}">
                      <a16:creationId xmlns:a16="http://schemas.microsoft.com/office/drawing/2014/main" id="{12FCF154-863D-378E-DE2C-6AD894FEDE1B}"/>
                    </a:ext>
                  </a:extLst>
                </p14:cNvPr>
                <p14:cNvContentPartPr/>
                <p14:nvPr/>
              </p14:nvContentPartPr>
              <p14:xfrm>
                <a:off x="4336080" y="4957420"/>
                <a:ext cx="1826640" cy="1119960"/>
              </p14:xfrm>
            </p:contentPart>
          </mc:Choice>
          <mc:Fallback>
            <p:pic>
              <p:nvPicPr>
                <p:cNvPr id="77" name="Ink 76">
                  <a:extLst>
                    <a:ext uri="{FF2B5EF4-FFF2-40B4-BE49-F238E27FC236}">
                      <a16:creationId xmlns:a16="http://schemas.microsoft.com/office/drawing/2014/main" id="{12FCF154-863D-378E-DE2C-6AD894FEDE1B}"/>
                    </a:ext>
                  </a:extLst>
                </p:cNvPr>
                <p:cNvPicPr/>
                <p:nvPr/>
              </p:nvPicPr>
              <p:blipFill>
                <a:blip r:embed="rId113"/>
                <a:stretch>
                  <a:fillRect/>
                </a:stretch>
              </p:blipFill>
              <p:spPr>
                <a:xfrm>
                  <a:off x="4318080" y="4939420"/>
                  <a:ext cx="1862280" cy="1155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8" name="Ink 77">
                  <a:extLst>
                    <a:ext uri="{FF2B5EF4-FFF2-40B4-BE49-F238E27FC236}">
                      <a16:creationId xmlns:a16="http://schemas.microsoft.com/office/drawing/2014/main" id="{828604D1-CAA6-EA1A-E7EE-A16C50E162A5}"/>
                    </a:ext>
                  </a:extLst>
                </p14:cNvPr>
                <p14:cNvContentPartPr/>
                <p14:nvPr/>
              </p14:nvContentPartPr>
              <p14:xfrm>
                <a:off x="2754960" y="4977220"/>
                <a:ext cx="1803240" cy="1103760"/>
              </p14:xfrm>
            </p:contentPart>
          </mc:Choice>
          <mc:Fallback>
            <p:pic>
              <p:nvPicPr>
                <p:cNvPr id="78" name="Ink 77">
                  <a:extLst>
                    <a:ext uri="{FF2B5EF4-FFF2-40B4-BE49-F238E27FC236}">
                      <a16:creationId xmlns:a16="http://schemas.microsoft.com/office/drawing/2014/main" id="{828604D1-CAA6-EA1A-E7EE-A16C50E162A5}"/>
                    </a:ext>
                  </a:extLst>
                </p:cNvPr>
                <p:cNvPicPr/>
                <p:nvPr/>
              </p:nvPicPr>
              <p:blipFill>
                <a:blip r:embed="rId115"/>
                <a:stretch>
                  <a:fillRect/>
                </a:stretch>
              </p:blipFill>
              <p:spPr>
                <a:xfrm>
                  <a:off x="2737320" y="4959580"/>
                  <a:ext cx="1838880" cy="1139400"/>
                </a:xfrm>
                <a:prstGeom prst="rect">
                  <a:avLst/>
                </a:prstGeom>
              </p:spPr>
            </p:pic>
          </mc:Fallback>
        </mc:AlternateContent>
      </p:grpSp>
    </p:spTree>
    <p:extLst>
      <p:ext uri="{BB962C8B-B14F-4D97-AF65-F5344CB8AC3E}">
        <p14:creationId xmlns:p14="http://schemas.microsoft.com/office/powerpoint/2010/main" val="8014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30295" y="177800"/>
            <a:ext cx="9054909" cy="5447645"/>
          </a:xfrm>
          <a:prstGeom prst="rect">
            <a:avLst/>
          </a:prstGeom>
          <a:noFill/>
        </p:spPr>
        <p:txBody>
          <a:bodyPr wrap="square" rtlCol="0">
            <a:spAutoFit/>
          </a:bodyPr>
          <a:lstStyle/>
          <a:p>
            <a:pPr algn="r"/>
            <a:r>
              <a:rPr lang="he-IL" sz="4800" b="1">
                <a:solidFill>
                  <a:srgbClr val="FFFF00"/>
                </a:solidFill>
                <a:cs typeface="+mj-cs"/>
              </a:rPr>
              <a:t>ספר שמות פרק לב</a:t>
            </a:r>
          </a:p>
          <a:p>
            <a:pPr algn="r"/>
            <a:r>
              <a:rPr lang="he-IL" sz="4000">
                <a:solidFill>
                  <a:srgbClr val="FFFF00"/>
                </a:solidFill>
                <a:cs typeface="+mj-cs"/>
              </a:rPr>
              <a:t>לב   וְעַתָּה אִם-תִּשָּׂא חַטָּאתָם וְאִם-אַיִן מְחֵנִי נָא מִסִּפְרְךָ אֲשֶׁר כָּתָבְתָּ: לג   וַיֹּאמֶר יְהֹוָה אֶל-מֹשֶׁה מִי אֲשֶׁר חָטָא-לִי אֶמְחֶנּוּ מִסִּפְרִי: </a:t>
            </a:r>
          </a:p>
          <a:p>
            <a:pPr algn="r"/>
            <a:endParaRPr lang="he-IL" sz="2800" b="1">
              <a:solidFill>
                <a:srgbClr val="FFFF00"/>
              </a:solidFill>
              <a:cs typeface="+mj-cs"/>
            </a:endParaRPr>
          </a:p>
          <a:p>
            <a:r>
              <a:rPr lang="en-US" sz="3600" b="1">
                <a:solidFill>
                  <a:srgbClr val="FFC000"/>
                </a:solidFill>
                <a:cs typeface="+mj-cs"/>
              </a:rPr>
              <a:t>Shemot / Exodus 32:32–33  </a:t>
            </a:r>
          </a:p>
          <a:p>
            <a:r>
              <a:rPr lang="en-US" sz="2800">
                <a:solidFill>
                  <a:srgbClr val="FFC000"/>
                </a:solidFill>
                <a:cs typeface="+mj-cs"/>
              </a:rPr>
              <a:t>32:32 Yet now, if thou wilt forgive their sin—; and if not, blot me, I pray thee, out of thy book which thou hast written. 32:33 And the LORD said unto Moses, Whosoever hath sinned against me, him will I blot out of my book. (KJV)</a:t>
            </a:r>
            <a:endParaRPr lang="en-US" sz="36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4" name="Group 13">
            <a:extLst>
              <a:ext uri="{FF2B5EF4-FFF2-40B4-BE49-F238E27FC236}">
                <a16:creationId xmlns:a16="http://schemas.microsoft.com/office/drawing/2014/main" id="{FF344C5E-A0FF-F289-38CC-629F307FF103}"/>
              </a:ext>
            </a:extLst>
          </p:cNvPr>
          <p:cNvGrpSpPr/>
          <p:nvPr/>
        </p:nvGrpSpPr>
        <p:grpSpPr>
          <a:xfrm>
            <a:off x="285000" y="1522660"/>
            <a:ext cx="8125920" cy="156240"/>
            <a:chOff x="285000" y="1522660"/>
            <a:chExt cx="8125920" cy="156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08E3A1B-2242-9038-EE2A-EB839FB049B7}"/>
                    </a:ext>
                  </a:extLst>
                </p14:cNvPr>
                <p14:cNvContentPartPr/>
                <p14:nvPr/>
              </p14:nvContentPartPr>
              <p14:xfrm>
                <a:off x="6050760" y="1568740"/>
                <a:ext cx="2360160" cy="110160"/>
              </p14:xfrm>
            </p:contentPart>
          </mc:Choice>
          <mc:Fallback>
            <p:pic>
              <p:nvPicPr>
                <p:cNvPr id="2" name="Ink 1">
                  <a:extLst>
                    <a:ext uri="{FF2B5EF4-FFF2-40B4-BE49-F238E27FC236}">
                      <a16:creationId xmlns:a16="http://schemas.microsoft.com/office/drawing/2014/main" id="{408E3A1B-2242-9038-EE2A-EB839FB049B7}"/>
                    </a:ext>
                  </a:extLst>
                </p:cNvPr>
                <p:cNvPicPr/>
                <p:nvPr/>
              </p:nvPicPr>
              <p:blipFill>
                <a:blip r:embed="rId5"/>
                <a:stretch>
                  <a:fillRect/>
                </a:stretch>
              </p:blipFill>
              <p:spPr>
                <a:xfrm>
                  <a:off x="6032760" y="1550740"/>
                  <a:ext cx="2395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C0C4F9E-45BC-22C6-733D-461D9EE17638}"/>
                    </a:ext>
                  </a:extLst>
                </p14:cNvPr>
                <p14:cNvContentPartPr/>
                <p14:nvPr/>
              </p14:nvContentPartPr>
              <p14:xfrm>
                <a:off x="4699320" y="1588180"/>
                <a:ext cx="1188720" cy="43200"/>
              </p14:xfrm>
            </p:contentPart>
          </mc:Choice>
          <mc:Fallback>
            <p:pic>
              <p:nvPicPr>
                <p:cNvPr id="4" name="Ink 3">
                  <a:extLst>
                    <a:ext uri="{FF2B5EF4-FFF2-40B4-BE49-F238E27FC236}">
                      <a16:creationId xmlns:a16="http://schemas.microsoft.com/office/drawing/2014/main" id="{EC0C4F9E-45BC-22C6-733D-461D9EE17638}"/>
                    </a:ext>
                  </a:extLst>
                </p:cNvPr>
                <p:cNvPicPr/>
                <p:nvPr/>
              </p:nvPicPr>
              <p:blipFill>
                <a:blip r:embed="rId7"/>
                <a:stretch>
                  <a:fillRect/>
                </a:stretch>
              </p:blipFill>
              <p:spPr>
                <a:xfrm>
                  <a:off x="4681320" y="1570540"/>
                  <a:ext cx="1224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0FCCCFA-7DC0-0915-69EB-030068670849}"/>
                    </a:ext>
                  </a:extLst>
                </p14:cNvPr>
                <p14:cNvContentPartPr/>
                <p14:nvPr/>
              </p14:nvContentPartPr>
              <p14:xfrm>
                <a:off x="3168960" y="1561900"/>
                <a:ext cx="1299240" cy="92520"/>
              </p14:xfrm>
            </p:contentPart>
          </mc:Choice>
          <mc:Fallback>
            <p:pic>
              <p:nvPicPr>
                <p:cNvPr id="5" name="Ink 4">
                  <a:extLst>
                    <a:ext uri="{FF2B5EF4-FFF2-40B4-BE49-F238E27FC236}">
                      <a16:creationId xmlns:a16="http://schemas.microsoft.com/office/drawing/2014/main" id="{90FCCCFA-7DC0-0915-69EB-030068670849}"/>
                    </a:ext>
                  </a:extLst>
                </p:cNvPr>
                <p:cNvPicPr/>
                <p:nvPr/>
              </p:nvPicPr>
              <p:blipFill>
                <a:blip r:embed="rId9"/>
                <a:stretch>
                  <a:fillRect/>
                </a:stretch>
              </p:blipFill>
              <p:spPr>
                <a:xfrm>
                  <a:off x="3150960" y="1544260"/>
                  <a:ext cx="1334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1F9E128-C812-9C81-2D94-5691A17F2020}"/>
                    </a:ext>
                  </a:extLst>
                </p14:cNvPr>
                <p14:cNvContentPartPr/>
                <p14:nvPr/>
              </p14:nvContentPartPr>
              <p14:xfrm>
                <a:off x="2361120" y="1601860"/>
                <a:ext cx="668880" cy="30960"/>
              </p14:xfrm>
            </p:contentPart>
          </mc:Choice>
          <mc:Fallback>
            <p:pic>
              <p:nvPicPr>
                <p:cNvPr id="9" name="Ink 8">
                  <a:extLst>
                    <a:ext uri="{FF2B5EF4-FFF2-40B4-BE49-F238E27FC236}">
                      <a16:creationId xmlns:a16="http://schemas.microsoft.com/office/drawing/2014/main" id="{21F9E128-C812-9C81-2D94-5691A17F2020}"/>
                    </a:ext>
                  </a:extLst>
                </p:cNvPr>
                <p:cNvPicPr/>
                <p:nvPr/>
              </p:nvPicPr>
              <p:blipFill>
                <a:blip r:embed="rId11"/>
                <a:stretch>
                  <a:fillRect/>
                </a:stretch>
              </p:blipFill>
              <p:spPr>
                <a:xfrm>
                  <a:off x="2343120" y="1583860"/>
                  <a:ext cx="704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CCF07014-9577-E494-2CD2-C98E26A43F05}"/>
                    </a:ext>
                  </a:extLst>
                </p14:cNvPr>
                <p14:cNvContentPartPr/>
                <p14:nvPr/>
              </p14:nvContentPartPr>
              <p14:xfrm>
                <a:off x="1773240" y="1540660"/>
                <a:ext cx="445680" cy="61200"/>
              </p14:xfrm>
            </p:contentPart>
          </mc:Choice>
          <mc:Fallback>
            <p:pic>
              <p:nvPicPr>
                <p:cNvPr id="12" name="Ink 11">
                  <a:extLst>
                    <a:ext uri="{FF2B5EF4-FFF2-40B4-BE49-F238E27FC236}">
                      <a16:creationId xmlns:a16="http://schemas.microsoft.com/office/drawing/2014/main" id="{CCF07014-9577-E494-2CD2-C98E26A43F05}"/>
                    </a:ext>
                  </a:extLst>
                </p:cNvPr>
                <p:cNvPicPr/>
                <p:nvPr/>
              </p:nvPicPr>
              <p:blipFill>
                <a:blip r:embed="rId13"/>
                <a:stretch>
                  <a:fillRect/>
                </a:stretch>
              </p:blipFill>
              <p:spPr>
                <a:xfrm>
                  <a:off x="1755600" y="1523020"/>
                  <a:ext cx="481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ECADC127-51AB-2CD7-B06F-1675CAEA5738}"/>
                    </a:ext>
                  </a:extLst>
                </p14:cNvPr>
                <p14:cNvContentPartPr/>
                <p14:nvPr/>
              </p14:nvContentPartPr>
              <p14:xfrm>
                <a:off x="285000" y="1522660"/>
                <a:ext cx="1370520" cy="92880"/>
              </p14:xfrm>
            </p:contentPart>
          </mc:Choice>
          <mc:Fallback>
            <p:pic>
              <p:nvPicPr>
                <p:cNvPr id="13" name="Ink 12">
                  <a:extLst>
                    <a:ext uri="{FF2B5EF4-FFF2-40B4-BE49-F238E27FC236}">
                      <a16:creationId xmlns:a16="http://schemas.microsoft.com/office/drawing/2014/main" id="{ECADC127-51AB-2CD7-B06F-1675CAEA5738}"/>
                    </a:ext>
                  </a:extLst>
                </p:cNvPr>
                <p:cNvPicPr/>
                <p:nvPr/>
              </p:nvPicPr>
              <p:blipFill>
                <a:blip r:embed="rId15"/>
                <a:stretch>
                  <a:fillRect/>
                </a:stretch>
              </p:blipFill>
              <p:spPr>
                <a:xfrm>
                  <a:off x="267360" y="1504660"/>
                  <a:ext cx="1406160" cy="12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026E7054-0B3C-3F1D-7016-A53898E0EE08}"/>
                  </a:ext>
                </a:extLst>
              </p14:cNvPr>
              <p14:cNvContentPartPr/>
              <p14:nvPr/>
            </p14:nvContentPartPr>
            <p14:xfrm>
              <a:off x="7156320" y="2217460"/>
              <a:ext cx="2267280" cy="30960"/>
            </p14:xfrm>
          </p:contentPart>
        </mc:Choice>
        <mc:Fallback>
          <p:pic>
            <p:nvPicPr>
              <p:cNvPr id="15" name="Ink 14">
                <a:extLst>
                  <a:ext uri="{FF2B5EF4-FFF2-40B4-BE49-F238E27FC236}">
                    <a16:creationId xmlns:a16="http://schemas.microsoft.com/office/drawing/2014/main" id="{026E7054-0B3C-3F1D-7016-A53898E0EE08}"/>
                  </a:ext>
                </a:extLst>
              </p:cNvPr>
              <p:cNvPicPr/>
              <p:nvPr/>
            </p:nvPicPr>
            <p:blipFill>
              <a:blip r:embed="rId17"/>
              <a:stretch>
                <a:fillRect/>
              </a:stretch>
            </p:blipFill>
            <p:spPr>
              <a:xfrm>
                <a:off x="7138680" y="2199820"/>
                <a:ext cx="2302920" cy="66600"/>
              </a:xfrm>
              <a:prstGeom prst="rect">
                <a:avLst/>
              </a:prstGeom>
            </p:spPr>
          </p:pic>
        </mc:Fallback>
      </mc:AlternateContent>
      <p:grpSp>
        <p:nvGrpSpPr>
          <p:cNvPr id="23" name="Group 22">
            <a:extLst>
              <a:ext uri="{FF2B5EF4-FFF2-40B4-BE49-F238E27FC236}">
                <a16:creationId xmlns:a16="http://schemas.microsoft.com/office/drawing/2014/main" id="{560D9954-F862-F8D1-872C-AB8141DE9569}"/>
              </a:ext>
            </a:extLst>
          </p:cNvPr>
          <p:cNvGrpSpPr/>
          <p:nvPr/>
        </p:nvGrpSpPr>
        <p:grpSpPr>
          <a:xfrm>
            <a:off x="671640" y="2146180"/>
            <a:ext cx="5728320" cy="200520"/>
            <a:chOff x="671640" y="2146180"/>
            <a:chExt cx="5728320" cy="20052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83E3CF69-AD6B-3815-5E36-56D74184A8A8}"/>
                    </a:ext>
                  </a:extLst>
                </p14:cNvPr>
                <p14:cNvContentPartPr/>
                <p14:nvPr/>
              </p14:nvContentPartPr>
              <p14:xfrm>
                <a:off x="5686800" y="2231500"/>
                <a:ext cx="713160" cy="29520"/>
              </p14:xfrm>
            </p:contentPart>
          </mc:Choice>
          <mc:Fallback>
            <p:pic>
              <p:nvPicPr>
                <p:cNvPr id="16" name="Ink 15">
                  <a:extLst>
                    <a:ext uri="{FF2B5EF4-FFF2-40B4-BE49-F238E27FC236}">
                      <a16:creationId xmlns:a16="http://schemas.microsoft.com/office/drawing/2014/main" id="{83E3CF69-AD6B-3815-5E36-56D74184A8A8}"/>
                    </a:ext>
                  </a:extLst>
                </p:cNvPr>
                <p:cNvPicPr/>
                <p:nvPr/>
              </p:nvPicPr>
              <p:blipFill>
                <a:blip r:embed="rId19"/>
                <a:stretch>
                  <a:fillRect/>
                </a:stretch>
              </p:blipFill>
              <p:spPr>
                <a:xfrm>
                  <a:off x="5669160" y="2213500"/>
                  <a:ext cx="748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866EC68B-CA36-A644-2C4E-EFE6D459FB59}"/>
                    </a:ext>
                  </a:extLst>
                </p14:cNvPr>
                <p14:cNvContentPartPr/>
                <p14:nvPr/>
              </p14:nvContentPartPr>
              <p14:xfrm>
                <a:off x="4633080" y="2303860"/>
                <a:ext cx="551880" cy="42840"/>
              </p14:xfrm>
            </p:contentPart>
          </mc:Choice>
          <mc:Fallback>
            <p:pic>
              <p:nvPicPr>
                <p:cNvPr id="17" name="Ink 16">
                  <a:extLst>
                    <a:ext uri="{FF2B5EF4-FFF2-40B4-BE49-F238E27FC236}">
                      <a16:creationId xmlns:a16="http://schemas.microsoft.com/office/drawing/2014/main" id="{866EC68B-CA36-A644-2C4E-EFE6D459FB59}"/>
                    </a:ext>
                  </a:extLst>
                </p:cNvPr>
                <p:cNvPicPr/>
                <p:nvPr/>
              </p:nvPicPr>
              <p:blipFill>
                <a:blip r:embed="rId21"/>
                <a:stretch>
                  <a:fillRect/>
                </a:stretch>
              </p:blipFill>
              <p:spPr>
                <a:xfrm>
                  <a:off x="4615440" y="2285860"/>
                  <a:ext cx="587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B42E585C-46D7-9653-1785-4DECAAD7C0F1}"/>
                    </a:ext>
                  </a:extLst>
                </p14:cNvPr>
                <p14:cNvContentPartPr/>
                <p14:nvPr/>
              </p14:nvContentPartPr>
              <p14:xfrm>
                <a:off x="3869160" y="2244100"/>
                <a:ext cx="445320" cy="45000"/>
              </p14:xfrm>
            </p:contentPart>
          </mc:Choice>
          <mc:Fallback>
            <p:pic>
              <p:nvPicPr>
                <p:cNvPr id="18" name="Ink 17">
                  <a:extLst>
                    <a:ext uri="{FF2B5EF4-FFF2-40B4-BE49-F238E27FC236}">
                      <a16:creationId xmlns:a16="http://schemas.microsoft.com/office/drawing/2014/main" id="{B42E585C-46D7-9653-1785-4DECAAD7C0F1}"/>
                    </a:ext>
                  </a:extLst>
                </p:cNvPr>
                <p:cNvPicPr/>
                <p:nvPr/>
              </p:nvPicPr>
              <p:blipFill>
                <a:blip r:embed="rId23"/>
                <a:stretch>
                  <a:fillRect/>
                </a:stretch>
              </p:blipFill>
              <p:spPr>
                <a:xfrm>
                  <a:off x="3851520" y="2226460"/>
                  <a:ext cx="480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B69FAB49-148A-7530-5B56-8E7300CA58B0}"/>
                    </a:ext>
                  </a:extLst>
                </p14:cNvPr>
                <p14:cNvContentPartPr/>
                <p14:nvPr/>
              </p14:nvContentPartPr>
              <p14:xfrm>
                <a:off x="3233040" y="2229700"/>
                <a:ext cx="427680" cy="30240"/>
              </p14:xfrm>
            </p:contentPart>
          </mc:Choice>
          <mc:Fallback>
            <p:pic>
              <p:nvPicPr>
                <p:cNvPr id="19" name="Ink 18">
                  <a:extLst>
                    <a:ext uri="{FF2B5EF4-FFF2-40B4-BE49-F238E27FC236}">
                      <a16:creationId xmlns:a16="http://schemas.microsoft.com/office/drawing/2014/main" id="{B69FAB49-148A-7530-5B56-8E7300CA58B0}"/>
                    </a:ext>
                  </a:extLst>
                </p:cNvPr>
                <p:cNvPicPr/>
                <p:nvPr/>
              </p:nvPicPr>
              <p:blipFill>
                <a:blip r:embed="rId25"/>
                <a:stretch>
                  <a:fillRect/>
                </a:stretch>
              </p:blipFill>
              <p:spPr>
                <a:xfrm>
                  <a:off x="3215040" y="2211700"/>
                  <a:ext cx="463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0905F91C-7B12-04B8-266F-D5E929503765}"/>
                    </a:ext>
                  </a:extLst>
                </p14:cNvPr>
                <p14:cNvContentPartPr/>
                <p14:nvPr/>
              </p14:nvContentPartPr>
              <p14:xfrm>
                <a:off x="2458320" y="2146180"/>
                <a:ext cx="443880" cy="56880"/>
              </p14:xfrm>
            </p:contentPart>
          </mc:Choice>
          <mc:Fallback>
            <p:pic>
              <p:nvPicPr>
                <p:cNvPr id="20" name="Ink 19">
                  <a:extLst>
                    <a:ext uri="{FF2B5EF4-FFF2-40B4-BE49-F238E27FC236}">
                      <a16:creationId xmlns:a16="http://schemas.microsoft.com/office/drawing/2014/main" id="{0905F91C-7B12-04B8-266F-D5E929503765}"/>
                    </a:ext>
                  </a:extLst>
                </p:cNvPr>
                <p:cNvPicPr/>
                <p:nvPr/>
              </p:nvPicPr>
              <p:blipFill>
                <a:blip r:embed="rId27"/>
                <a:stretch>
                  <a:fillRect/>
                </a:stretch>
              </p:blipFill>
              <p:spPr>
                <a:xfrm>
                  <a:off x="2440680" y="2128180"/>
                  <a:ext cx="479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EABA3270-3E39-AEAF-EAE0-642206E54F85}"/>
                    </a:ext>
                  </a:extLst>
                </p14:cNvPr>
                <p14:cNvContentPartPr/>
                <p14:nvPr/>
              </p14:nvContentPartPr>
              <p14:xfrm>
                <a:off x="1782600" y="2199100"/>
                <a:ext cx="408960" cy="41400"/>
              </p14:xfrm>
            </p:contentPart>
          </mc:Choice>
          <mc:Fallback>
            <p:pic>
              <p:nvPicPr>
                <p:cNvPr id="21" name="Ink 20">
                  <a:extLst>
                    <a:ext uri="{FF2B5EF4-FFF2-40B4-BE49-F238E27FC236}">
                      <a16:creationId xmlns:a16="http://schemas.microsoft.com/office/drawing/2014/main" id="{EABA3270-3E39-AEAF-EAE0-642206E54F85}"/>
                    </a:ext>
                  </a:extLst>
                </p:cNvPr>
                <p:cNvPicPr/>
                <p:nvPr/>
              </p:nvPicPr>
              <p:blipFill>
                <a:blip r:embed="rId29"/>
                <a:stretch>
                  <a:fillRect/>
                </a:stretch>
              </p:blipFill>
              <p:spPr>
                <a:xfrm>
                  <a:off x="1764960" y="2181100"/>
                  <a:ext cx="4446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3430D2A6-1DBA-2D22-893C-A04E606B6293}"/>
                    </a:ext>
                  </a:extLst>
                </p14:cNvPr>
                <p14:cNvContentPartPr/>
                <p14:nvPr/>
              </p14:nvContentPartPr>
              <p14:xfrm>
                <a:off x="671640" y="2219980"/>
                <a:ext cx="626040" cy="27000"/>
              </p14:xfrm>
            </p:contentPart>
          </mc:Choice>
          <mc:Fallback>
            <p:pic>
              <p:nvPicPr>
                <p:cNvPr id="22" name="Ink 21">
                  <a:extLst>
                    <a:ext uri="{FF2B5EF4-FFF2-40B4-BE49-F238E27FC236}">
                      <a16:creationId xmlns:a16="http://schemas.microsoft.com/office/drawing/2014/main" id="{3430D2A6-1DBA-2D22-893C-A04E606B6293}"/>
                    </a:ext>
                  </a:extLst>
                </p:cNvPr>
                <p:cNvPicPr/>
                <p:nvPr/>
              </p:nvPicPr>
              <p:blipFill>
                <a:blip r:embed="rId31"/>
                <a:stretch>
                  <a:fillRect/>
                </a:stretch>
              </p:blipFill>
              <p:spPr>
                <a:xfrm>
                  <a:off x="654000" y="2202340"/>
                  <a:ext cx="661680" cy="62640"/>
                </a:xfrm>
                <a:prstGeom prst="rect">
                  <a:avLst/>
                </a:prstGeom>
              </p:spPr>
            </p:pic>
          </mc:Fallback>
        </mc:AlternateContent>
      </p:grpSp>
      <p:grpSp>
        <p:nvGrpSpPr>
          <p:cNvPr id="28" name="Group 27">
            <a:extLst>
              <a:ext uri="{FF2B5EF4-FFF2-40B4-BE49-F238E27FC236}">
                <a16:creationId xmlns:a16="http://schemas.microsoft.com/office/drawing/2014/main" id="{ABBD5770-7D17-FF08-7E96-467C7563DB1D}"/>
              </a:ext>
            </a:extLst>
          </p:cNvPr>
          <p:cNvGrpSpPr/>
          <p:nvPr/>
        </p:nvGrpSpPr>
        <p:grpSpPr>
          <a:xfrm>
            <a:off x="6643680" y="2788420"/>
            <a:ext cx="2750040" cy="108360"/>
            <a:chOff x="6643680" y="2788420"/>
            <a:chExt cx="2750040" cy="10836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F1B0898C-BBA6-3D0C-77F9-F35248892973}"/>
                    </a:ext>
                  </a:extLst>
                </p14:cNvPr>
                <p14:cNvContentPartPr/>
                <p14:nvPr/>
              </p14:nvContentPartPr>
              <p14:xfrm>
                <a:off x="9130200" y="2788420"/>
                <a:ext cx="263520" cy="49680"/>
              </p14:xfrm>
            </p:contentPart>
          </mc:Choice>
          <mc:Fallback>
            <p:pic>
              <p:nvPicPr>
                <p:cNvPr id="24" name="Ink 23">
                  <a:extLst>
                    <a:ext uri="{FF2B5EF4-FFF2-40B4-BE49-F238E27FC236}">
                      <a16:creationId xmlns:a16="http://schemas.microsoft.com/office/drawing/2014/main" id="{F1B0898C-BBA6-3D0C-77F9-F35248892973}"/>
                    </a:ext>
                  </a:extLst>
                </p:cNvPr>
                <p:cNvPicPr/>
                <p:nvPr/>
              </p:nvPicPr>
              <p:blipFill>
                <a:blip r:embed="rId33"/>
                <a:stretch>
                  <a:fillRect/>
                </a:stretch>
              </p:blipFill>
              <p:spPr>
                <a:xfrm>
                  <a:off x="9112560" y="2770420"/>
                  <a:ext cx="299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F7E973E5-182A-A41D-49E3-8E1C47F444BF}"/>
                    </a:ext>
                  </a:extLst>
                </p14:cNvPr>
                <p14:cNvContentPartPr/>
                <p14:nvPr/>
              </p14:nvContentPartPr>
              <p14:xfrm>
                <a:off x="7782720" y="2833780"/>
                <a:ext cx="1067400" cy="39600"/>
              </p14:xfrm>
            </p:contentPart>
          </mc:Choice>
          <mc:Fallback>
            <p:pic>
              <p:nvPicPr>
                <p:cNvPr id="25" name="Ink 24">
                  <a:extLst>
                    <a:ext uri="{FF2B5EF4-FFF2-40B4-BE49-F238E27FC236}">
                      <a16:creationId xmlns:a16="http://schemas.microsoft.com/office/drawing/2014/main" id="{F7E973E5-182A-A41D-49E3-8E1C47F444BF}"/>
                    </a:ext>
                  </a:extLst>
                </p:cNvPr>
                <p:cNvPicPr/>
                <p:nvPr/>
              </p:nvPicPr>
              <p:blipFill>
                <a:blip r:embed="rId35"/>
                <a:stretch>
                  <a:fillRect/>
                </a:stretch>
              </p:blipFill>
              <p:spPr>
                <a:xfrm>
                  <a:off x="7765080" y="2816140"/>
                  <a:ext cx="1103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FF3BF7C4-29F6-EA25-0288-9F410D704E28}"/>
                    </a:ext>
                  </a:extLst>
                </p14:cNvPr>
                <p14:cNvContentPartPr/>
                <p14:nvPr/>
              </p14:nvContentPartPr>
              <p14:xfrm>
                <a:off x="6643680" y="2855380"/>
                <a:ext cx="901800" cy="41400"/>
              </p14:xfrm>
            </p:contentPart>
          </mc:Choice>
          <mc:Fallback>
            <p:pic>
              <p:nvPicPr>
                <p:cNvPr id="27" name="Ink 26">
                  <a:extLst>
                    <a:ext uri="{FF2B5EF4-FFF2-40B4-BE49-F238E27FC236}">
                      <a16:creationId xmlns:a16="http://schemas.microsoft.com/office/drawing/2014/main" id="{FF3BF7C4-29F6-EA25-0288-9F410D704E28}"/>
                    </a:ext>
                  </a:extLst>
                </p:cNvPr>
                <p:cNvPicPr/>
                <p:nvPr/>
              </p:nvPicPr>
              <p:blipFill>
                <a:blip r:embed="rId37"/>
                <a:stretch>
                  <a:fillRect/>
                </a:stretch>
              </p:blipFill>
              <p:spPr>
                <a:xfrm>
                  <a:off x="6626040" y="2837740"/>
                  <a:ext cx="937440" cy="77040"/>
                </a:xfrm>
                <a:prstGeom prst="rect">
                  <a:avLst/>
                </a:prstGeom>
              </p:spPr>
            </p:pic>
          </mc:Fallback>
        </mc:AlternateContent>
      </p:grpSp>
    </p:spTree>
    <p:extLst>
      <p:ext uri="{BB962C8B-B14F-4D97-AF65-F5344CB8AC3E}">
        <p14:creationId xmlns:p14="http://schemas.microsoft.com/office/powerpoint/2010/main" val="1670097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20064</TotalTime>
  <Words>3225</Words>
  <Application>Microsoft Office PowerPoint</Application>
  <PresentationFormat>Widescreen</PresentationFormat>
  <Paragraphs>136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125</cp:revision>
  <dcterms:created xsi:type="dcterms:W3CDTF">2021-02-18T19:11:41Z</dcterms:created>
  <dcterms:modified xsi:type="dcterms:W3CDTF">2024-02-01T12:44:31Z</dcterms:modified>
</cp:coreProperties>
</file>