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9.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10.xml" ContentType="application/vnd.openxmlformats-officedocument.presentationml.notesSlide+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11.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notesSlides/notesSlide12.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15.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16.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17.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8.xml" ContentType="application/vnd.openxmlformats-officedocument.presentationml.notesSlide+xml"/>
  <Override PartName="/ppt/ink/ink187.xml" ContentType="application/inkml+xml"/>
  <Override PartName="/ppt/ink/ink188.xml" ContentType="application/inkml+xml"/>
  <Override PartName="/ppt/notesSlides/notesSlide19.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20.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21.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22.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23.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24.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notesSlides/notesSlide25.xml" ContentType="application/vnd.openxmlformats-officedocument.presentationml.notesSlide+xml"/>
  <Override PartName="/ppt/ink/ink252.xml" ContentType="application/inkml+xml"/>
  <Override PartName="/ppt/ink/ink253.xml" ContentType="application/inkml+xml"/>
  <Override PartName="/ppt/ink/ink25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65" r:id="rId3"/>
    <p:sldId id="268" r:id="rId4"/>
    <p:sldId id="282" r:id="rId5"/>
    <p:sldId id="283" r:id="rId6"/>
    <p:sldId id="284" r:id="rId7"/>
    <p:sldId id="272" r:id="rId8"/>
    <p:sldId id="270" r:id="rId9"/>
    <p:sldId id="285" r:id="rId10"/>
    <p:sldId id="286" r:id="rId11"/>
    <p:sldId id="287" r:id="rId12"/>
    <p:sldId id="288" r:id="rId13"/>
    <p:sldId id="271" r:id="rId14"/>
    <p:sldId id="290" r:id="rId15"/>
    <p:sldId id="289" r:id="rId16"/>
    <p:sldId id="291" r:id="rId17"/>
    <p:sldId id="292" r:id="rId18"/>
    <p:sldId id="293" r:id="rId19"/>
    <p:sldId id="294" r:id="rId20"/>
    <p:sldId id="295" r:id="rId21"/>
    <p:sldId id="296" r:id="rId22"/>
    <p:sldId id="297" r:id="rId23"/>
    <p:sldId id="298" r:id="rId24"/>
    <p:sldId id="299"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BD239-893D-4BAD-84A3-E4F8FCE82823}" v="3" dt="2024-01-11T12:55:51.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96" y="9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D3BD239-893D-4BAD-84A3-E4F8FCE82823}"/>
    <pc:docChg chg="undo custSel modSld">
      <pc:chgData name="Duane Miller" userId="086b8d4e5ca37aec" providerId="LiveId" clId="{0D3BD239-893D-4BAD-84A3-E4F8FCE82823}" dt="2024-01-11T13:00:43.638" v="642" actId="6549"/>
      <pc:docMkLst>
        <pc:docMk/>
      </pc:docMkLst>
      <pc:sldChg chg="modSp mod setBg">
        <pc:chgData name="Duane Miller" userId="086b8d4e5ca37aec" providerId="LiveId" clId="{0D3BD239-893D-4BAD-84A3-E4F8FCE82823}" dt="2024-01-11T12:56:11.585" v="5" actId="2085"/>
        <pc:sldMkLst>
          <pc:docMk/>
          <pc:sldMk cId="2832398454" sldId="265"/>
        </pc:sldMkLst>
        <pc:spChg chg="mod">
          <ac:chgData name="Duane Miller" userId="086b8d4e5ca37aec" providerId="LiveId" clId="{0D3BD239-893D-4BAD-84A3-E4F8FCE82823}" dt="2024-01-11T12:56:11.585" v="5" actId="2085"/>
          <ac:spMkLst>
            <pc:docMk/>
            <pc:sldMk cId="2832398454" sldId="265"/>
            <ac:spMk id="4" creationId="{C69D15CC-F0E8-9C03-93EB-DEE5EB77A94D}"/>
          </ac:spMkLst>
        </pc:spChg>
      </pc:sldChg>
      <pc:sldChg chg="modSp mod setBg">
        <pc:chgData name="Duane Miller" userId="086b8d4e5ca37aec" providerId="LiveId" clId="{0D3BD239-893D-4BAD-84A3-E4F8FCE82823}" dt="2024-01-11T12:56:24.824" v="32" actId="207"/>
        <pc:sldMkLst>
          <pc:docMk/>
          <pc:sldMk cId="2153912712" sldId="268"/>
        </pc:sldMkLst>
        <pc:spChg chg="mod">
          <ac:chgData name="Duane Miller" userId="086b8d4e5ca37aec" providerId="LiveId" clId="{0D3BD239-893D-4BAD-84A3-E4F8FCE82823}" dt="2024-01-11T12:56:24.824" v="32" actId="207"/>
          <ac:spMkLst>
            <pc:docMk/>
            <pc:sldMk cId="2153912712" sldId="268"/>
            <ac:spMk id="7" creationId="{4426F626-7A1A-43A8-B380-D11D76D34155}"/>
          </ac:spMkLst>
        </pc:spChg>
      </pc:sldChg>
      <pc:sldChg chg="modSp mod setBg modNotesTx">
        <pc:chgData name="Duane Miller" userId="086b8d4e5ca37aec" providerId="LiveId" clId="{0D3BD239-893D-4BAD-84A3-E4F8FCE82823}" dt="2024-01-11T13:00:43.638" v="642" actId="6549"/>
        <pc:sldMkLst>
          <pc:docMk/>
          <pc:sldMk cId="906262494" sldId="270"/>
        </pc:sldMkLst>
        <pc:spChg chg="mod">
          <ac:chgData name="Duane Miller" userId="086b8d4e5ca37aec" providerId="LiveId" clId="{0D3BD239-893D-4BAD-84A3-E4F8FCE82823}" dt="2024-01-11T12:57:01.490" v="175" actId="207"/>
          <ac:spMkLst>
            <pc:docMk/>
            <pc:sldMk cId="906262494" sldId="270"/>
            <ac:spMk id="6" creationId="{B2FD387F-92CC-4779-81C3-06BBC90B104F}"/>
          </ac:spMkLst>
        </pc:spChg>
      </pc:sldChg>
      <pc:sldChg chg="modSp mod setBg">
        <pc:chgData name="Duane Miller" userId="086b8d4e5ca37aec" providerId="LiveId" clId="{0D3BD239-893D-4BAD-84A3-E4F8FCE82823}" dt="2024-01-11T12:58:02.810" v="322" actId="207"/>
        <pc:sldMkLst>
          <pc:docMk/>
          <pc:sldMk cId="1512310284" sldId="271"/>
        </pc:sldMkLst>
        <pc:spChg chg="mod">
          <ac:chgData name="Duane Miller" userId="086b8d4e5ca37aec" providerId="LiveId" clId="{0D3BD239-893D-4BAD-84A3-E4F8FCE82823}" dt="2024-01-11T12:58:02.810" v="322" actId="207"/>
          <ac:spMkLst>
            <pc:docMk/>
            <pc:sldMk cId="1512310284" sldId="271"/>
            <ac:spMk id="7" creationId="{4426F626-7A1A-43A8-B380-D11D76D34155}"/>
          </ac:spMkLst>
        </pc:spChg>
      </pc:sldChg>
      <pc:sldChg chg="modSp mod setBg">
        <pc:chgData name="Duane Miller" userId="086b8d4e5ca37aec" providerId="LiveId" clId="{0D3BD239-893D-4BAD-84A3-E4F8FCE82823}" dt="2024-01-11T12:56:51.129" v="150" actId="207"/>
        <pc:sldMkLst>
          <pc:docMk/>
          <pc:sldMk cId="2799131102" sldId="272"/>
        </pc:sldMkLst>
        <pc:spChg chg="mod">
          <ac:chgData name="Duane Miller" userId="086b8d4e5ca37aec" providerId="LiveId" clId="{0D3BD239-893D-4BAD-84A3-E4F8FCE82823}" dt="2024-01-11T12:56:51.129" v="150" actId="207"/>
          <ac:spMkLst>
            <pc:docMk/>
            <pc:sldMk cId="2799131102" sldId="272"/>
            <ac:spMk id="7" creationId="{4426F626-7A1A-43A8-B380-D11D76D34155}"/>
          </ac:spMkLst>
        </pc:spChg>
      </pc:sldChg>
      <pc:sldChg chg="modSp mod setBg">
        <pc:chgData name="Duane Miller" userId="086b8d4e5ca37aec" providerId="LiveId" clId="{0D3BD239-893D-4BAD-84A3-E4F8FCE82823}" dt="2024-01-11T12:56:30.633" v="65" actId="207"/>
        <pc:sldMkLst>
          <pc:docMk/>
          <pc:sldMk cId="3881191524" sldId="282"/>
        </pc:sldMkLst>
        <pc:spChg chg="mod">
          <ac:chgData name="Duane Miller" userId="086b8d4e5ca37aec" providerId="LiveId" clId="{0D3BD239-893D-4BAD-84A3-E4F8FCE82823}" dt="2024-01-11T12:56:30.633" v="65" actId="207"/>
          <ac:spMkLst>
            <pc:docMk/>
            <pc:sldMk cId="3881191524" sldId="282"/>
            <ac:spMk id="6" creationId="{B2FD387F-92CC-4779-81C3-06BBC90B104F}"/>
          </ac:spMkLst>
        </pc:spChg>
      </pc:sldChg>
      <pc:sldChg chg="modSp mod setBg">
        <pc:chgData name="Duane Miller" userId="086b8d4e5ca37aec" providerId="LiveId" clId="{0D3BD239-893D-4BAD-84A3-E4F8FCE82823}" dt="2024-01-11T12:56:37.282" v="93" actId="207"/>
        <pc:sldMkLst>
          <pc:docMk/>
          <pc:sldMk cId="3613299854" sldId="283"/>
        </pc:sldMkLst>
        <pc:spChg chg="mod">
          <ac:chgData name="Duane Miller" userId="086b8d4e5ca37aec" providerId="LiveId" clId="{0D3BD239-893D-4BAD-84A3-E4F8FCE82823}" dt="2024-01-11T12:56:37.282" v="93" actId="207"/>
          <ac:spMkLst>
            <pc:docMk/>
            <pc:sldMk cId="3613299854" sldId="283"/>
            <ac:spMk id="6" creationId="{B2FD387F-92CC-4779-81C3-06BBC90B104F}"/>
          </ac:spMkLst>
        </pc:spChg>
      </pc:sldChg>
      <pc:sldChg chg="modSp mod setBg">
        <pc:chgData name="Duane Miller" userId="086b8d4e5ca37aec" providerId="LiveId" clId="{0D3BD239-893D-4BAD-84A3-E4F8FCE82823}" dt="2024-01-11T12:56:43.205" v="123" actId="207"/>
        <pc:sldMkLst>
          <pc:docMk/>
          <pc:sldMk cId="1293847934" sldId="284"/>
        </pc:sldMkLst>
        <pc:spChg chg="mod">
          <ac:chgData name="Duane Miller" userId="086b8d4e5ca37aec" providerId="LiveId" clId="{0D3BD239-893D-4BAD-84A3-E4F8FCE82823}" dt="2024-01-11T12:56:43.205" v="123" actId="207"/>
          <ac:spMkLst>
            <pc:docMk/>
            <pc:sldMk cId="1293847934" sldId="284"/>
            <ac:spMk id="6" creationId="{B2FD387F-92CC-4779-81C3-06BBC90B104F}"/>
          </ac:spMkLst>
        </pc:spChg>
      </pc:sldChg>
      <pc:sldChg chg="modSp mod setBg">
        <pc:chgData name="Duane Miller" userId="086b8d4e5ca37aec" providerId="LiveId" clId="{0D3BD239-893D-4BAD-84A3-E4F8FCE82823}" dt="2024-01-11T12:57:10.068" v="201" actId="207"/>
        <pc:sldMkLst>
          <pc:docMk/>
          <pc:sldMk cId="2302274898" sldId="285"/>
        </pc:sldMkLst>
        <pc:spChg chg="mod">
          <ac:chgData name="Duane Miller" userId="086b8d4e5ca37aec" providerId="LiveId" clId="{0D3BD239-893D-4BAD-84A3-E4F8FCE82823}" dt="2024-01-11T12:57:10.068" v="201" actId="207"/>
          <ac:spMkLst>
            <pc:docMk/>
            <pc:sldMk cId="2302274898" sldId="285"/>
            <ac:spMk id="6" creationId="{B2FD387F-92CC-4779-81C3-06BBC90B104F}"/>
          </ac:spMkLst>
        </pc:spChg>
      </pc:sldChg>
      <pc:sldChg chg="modSp mod setBg">
        <pc:chgData name="Duane Miller" userId="086b8d4e5ca37aec" providerId="LiveId" clId="{0D3BD239-893D-4BAD-84A3-E4F8FCE82823}" dt="2024-01-11T12:57:18.577" v="227" actId="207"/>
        <pc:sldMkLst>
          <pc:docMk/>
          <pc:sldMk cId="2787695415" sldId="286"/>
        </pc:sldMkLst>
        <pc:spChg chg="mod">
          <ac:chgData name="Duane Miller" userId="086b8d4e5ca37aec" providerId="LiveId" clId="{0D3BD239-893D-4BAD-84A3-E4F8FCE82823}" dt="2024-01-11T12:57:18.577" v="227" actId="207"/>
          <ac:spMkLst>
            <pc:docMk/>
            <pc:sldMk cId="2787695415" sldId="286"/>
            <ac:spMk id="6" creationId="{B2FD387F-92CC-4779-81C3-06BBC90B104F}"/>
          </ac:spMkLst>
        </pc:spChg>
      </pc:sldChg>
      <pc:sldChg chg="modSp mod setBg">
        <pc:chgData name="Duane Miller" userId="086b8d4e5ca37aec" providerId="LiveId" clId="{0D3BD239-893D-4BAD-84A3-E4F8FCE82823}" dt="2024-01-11T12:57:29.049" v="254" actId="207"/>
        <pc:sldMkLst>
          <pc:docMk/>
          <pc:sldMk cId="2107020416" sldId="287"/>
        </pc:sldMkLst>
        <pc:spChg chg="mod">
          <ac:chgData name="Duane Miller" userId="086b8d4e5ca37aec" providerId="LiveId" clId="{0D3BD239-893D-4BAD-84A3-E4F8FCE82823}" dt="2024-01-11T12:57:29.049" v="254" actId="207"/>
          <ac:spMkLst>
            <pc:docMk/>
            <pc:sldMk cId="2107020416" sldId="287"/>
            <ac:spMk id="6" creationId="{B2FD387F-92CC-4779-81C3-06BBC90B104F}"/>
          </ac:spMkLst>
        </pc:spChg>
      </pc:sldChg>
      <pc:sldChg chg="modSp mod setBg">
        <pc:chgData name="Duane Miller" userId="086b8d4e5ca37aec" providerId="LiveId" clId="{0D3BD239-893D-4BAD-84A3-E4F8FCE82823}" dt="2024-01-11T12:57:40.515" v="295" actId="207"/>
        <pc:sldMkLst>
          <pc:docMk/>
          <pc:sldMk cId="1626722571" sldId="288"/>
        </pc:sldMkLst>
        <pc:spChg chg="mod">
          <ac:chgData name="Duane Miller" userId="086b8d4e5ca37aec" providerId="LiveId" clId="{0D3BD239-893D-4BAD-84A3-E4F8FCE82823}" dt="2024-01-11T12:57:40.515" v="295" actId="207"/>
          <ac:spMkLst>
            <pc:docMk/>
            <pc:sldMk cId="1626722571" sldId="288"/>
            <ac:spMk id="6" creationId="{B2FD387F-92CC-4779-81C3-06BBC90B104F}"/>
          </ac:spMkLst>
        </pc:spChg>
      </pc:sldChg>
      <pc:sldChg chg="modSp mod setBg">
        <pc:chgData name="Duane Miller" userId="086b8d4e5ca37aec" providerId="LiveId" clId="{0D3BD239-893D-4BAD-84A3-E4F8FCE82823}" dt="2024-01-11T12:58:31.424" v="377" actId="207"/>
        <pc:sldMkLst>
          <pc:docMk/>
          <pc:sldMk cId="174603497" sldId="289"/>
        </pc:sldMkLst>
        <pc:spChg chg="mod">
          <ac:chgData name="Duane Miller" userId="086b8d4e5ca37aec" providerId="LiveId" clId="{0D3BD239-893D-4BAD-84A3-E4F8FCE82823}" dt="2024-01-11T12:58:31.424" v="377" actId="207"/>
          <ac:spMkLst>
            <pc:docMk/>
            <pc:sldMk cId="174603497" sldId="289"/>
            <ac:spMk id="6" creationId="{B2FD387F-92CC-4779-81C3-06BBC90B104F}"/>
          </ac:spMkLst>
        </pc:spChg>
      </pc:sldChg>
      <pc:sldChg chg="modSp mod setBg">
        <pc:chgData name="Duane Miller" userId="086b8d4e5ca37aec" providerId="LiveId" clId="{0D3BD239-893D-4BAD-84A3-E4F8FCE82823}" dt="2024-01-11T12:58:11.818" v="349" actId="207"/>
        <pc:sldMkLst>
          <pc:docMk/>
          <pc:sldMk cId="2665736710" sldId="290"/>
        </pc:sldMkLst>
        <pc:spChg chg="mod">
          <ac:chgData name="Duane Miller" userId="086b8d4e5ca37aec" providerId="LiveId" clId="{0D3BD239-893D-4BAD-84A3-E4F8FCE82823}" dt="2024-01-11T12:58:11.818" v="349" actId="207"/>
          <ac:spMkLst>
            <pc:docMk/>
            <pc:sldMk cId="2665736710" sldId="290"/>
            <ac:spMk id="6" creationId="{B2FD387F-92CC-4779-81C3-06BBC90B104F}"/>
          </ac:spMkLst>
        </pc:spChg>
      </pc:sldChg>
      <pc:sldChg chg="modSp mod setBg">
        <pc:chgData name="Duane Miller" userId="086b8d4e5ca37aec" providerId="LiveId" clId="{0D3BD239-893D-4BAD-84A3-E4F8FCE82823}" dt="2024-01-11T12:58:46.776" v="400" actId="207"/>
        <pc:sldMkLst>
          <pc:docMk/>
          <pc:sldMk cId="1691626158" sldId="291"/>
        </pc:sldMkLst>
        <pc:spChg chg="mod">
          <ac:chgData name="Duane Miller" userId="086b8d4e5ca37aec" providerId="LiveId" clId="{0D3BD239-893D-4BAD-84A3-E4F8FCE82823}" dt="2024-01-11T12:58:46.776" v="400" actId="207"/>
          <ac:spMkLst>
            <pc:docMk/>
            <pc:sldMk cId="1691626158" sldId="291"/>
            <ac:spMk id="6" creationId="{B2FD387F-92CC-4779-81C3-06BBC90B104F}"/>
          </ac:spMkLst>
        </pc:spChg>
      </pc:sldChg>
      <pc:sldChg chg="modSp mod setBg">
        <pc:chgData name="Duane Miller" userId="086b8d4e5ca37aec" providerId="LiveId" clId="{0D3BD239-893D-4BAD-84A3-E4F8FCE82823}" dt="2024-01-11T12:58:58.062" v="426" actId="207"/>
        <pc:sldMkLst>
          <pc:docMk/>
          <pc:sldMk cId="3894185015" sldId="292"/>
        </pc:sldMkLst>
        <pc:spChg chg="mod">
          <ac:chgData name="Duane Miller" userId="086b8d4e5ca37aec" providerId="LiveId" clId="{0D3BD239-893D-4BAD-84A3-E4F8FCE82823}" dt="2024-01-11T12:58:58.062" v="426" actId="207"/>
          <ac:spMkLst>
            <pc:docMk/>
            <pc:sldMk cId="3894185015" sldId="292"/>
            <ac:spMk id="6" creationId="{B2FD387F-92CC-4779-81C3-06BBC90B104F}"/>
          </ac:spMkLst>
        </pc:spChg>
      </pc:sldChg>
      <pc:sldChg chg="modSp mod setBg">
        <pc:chgData name="Duane Miller" userId="086b8d4e5ca37aec" providerId="LiveId" clId="{0D3BD239-893D-4BAD-84A3-E4F8FCE82823}" dt="2024-01-11T12:59:04.672" v="455" actId="207"/>
        <pc:sldMkLst>
          <pc:docMk/>
          <pc:sldMk cId="2363626310" sldId="293"/>
        </pc:sldMkLst>
        <pc:spChg chg="mod">
          <ac:chgData name="Duane Miller" userId="086b8d4e5ca37aec" providerId="LiveId" clId="{0D3BD239-893D-4BAD-84A3-E4F8FCE82823}" dt="2024-01-11T12:59:04.672" v="455" actId="207"/>
          <ac:spMkLst>
            <pc:docMk/>
            <pc:sldMk cId="2363626310" sldId="293"/>
            <ac:spMk id="6" creationId="{B2FD387F-92CC-4779-81C3-06BBC90B104F}"/>
          </ac:spMkLst>
        </pc:spChg>
      </pc:sldChg>
      <pc:sldChg chg="modSp mod setBg">
        <pc:chgData name="Duane Miller" userId="086b8d4e5ca37aec" providerId="LiveId" clId="{0D3BD239-893D-4BAD-84A3-E4F8FCE82823}" dt="2024-01-11T12:59:13.653" v="481" actId="207"/>
        <pc:sldMkLst>
          <pc:docMk/>
          <pc:sldMk cId="3139825864" sldId="294"/>
        </pc:sldMkLst>
        <pc:spChg chg="mod">
          <ac:chgData name="Duane Miller" userId="086b8d4e5ca37aec" providerId="LiveId" clId="{0D3BD239-893D-4BAD-84A3-E4F8FCE82823}" dt="2024-01-11T12:59:13.653" v="481" actId="207"/>
          <ac:spMkLst>
            <pc:docMk/>
            <pc:sldMk cId="3139825864" sldId="294"/>
            <ac:spMk id="6" creationId="{B2FD387F-92CC-4779-81C3-06BBC90B104F}"/>
          </ac:spMkLst>
        </pc:spChg>
      </pc:sldChg>
      <pc:sldChg chg="modSp mod setBg">
        <pc:chgData name="Duane Miller" userId="086b8d4e5ca37aec" providerId="LiveId" clId="{0D3BD239-893D-4BAD-84A3-E4F8FCE82823}" dt="2024-01-11T12:59:22.760" v="507" actId="207"/>
        <pc:sldMkLst>
          <pc:docMk/>
          <pc:sldMk cId="2159674346" sldId="295"/>
        </pc:sldMkLst>
        <pc:spChg chg="mod">
          <ac:chgData name="Duane Miller" userId="086b8d4e5ca37aec" providerId="LiveId" clId="{0D3BD239-893D-4BAD-84A3-E4F8FCE82823}" dt="2024-01-11T12:59:22.760" v="507" actId="207"/>
          <ac:spMkLst>
            <pc:docMk/>
            <pc:sldMk cId="2159674346" sldId="295"/>
            <ac:spMk id="6" creationId="{B2FD387F-92CC-4779-81C3-06BBC90B104F}"/>
          </ac:spMkLst>
        </pc:spChg>
      </pc:sldChg>
      <pc:sldChg chg="modSp mod setBg">
        <pc:chgData name="Duane Miller" userId="086b8d4e5ca37aec" providerId="LiveId" clId="{0D3BD239-893D-4BAD-84A3-E4F8FCE82823}" dt="2024-01-11T12:59:32.769" v="540" actId="207"/>
        <pc:sldMkLst>
          <pc:docMk/>
          <pc:sldMk cId="734603275" sldId="296"/>
        </pc:sldMkLst>
        <pc:spChg chg="mod">
          <ac:chgData name="Duane Miller" userId="086b8d4e5ca37aec" providerId="LiveId" clId="{0D3BD239-893D-4BAD-84A3-E4F8FCE82823}" dt="2024-01-11T12:59:32.769" v="540" actId="207"/>
          <ac:spMkLst>
            <pc:docMk/>
            <pc:sldMk cId="734603275" sldId="296"/>
            <ac:spMk id="6" creationId="{B2FD387F-92CC-4779-81C3-06BBC90B104F}"/>
          </ac:spMkLst>
        </pc:spChg>
      </pc:sldChg>
      <pc:sldChg chg="modSp mod setBg">
        <pc:chgData name="Duane Miller" userId="086b8d4e5ca37aec" providerId="LiveId" clId="{0D3BD239-893D-4BAD-84A3-E4F8FCE82823}" dt="2024-01-11T12:59:38.580" v="567" actId="207"/>
        <pc:sldMkLst>
          <pc:docMk/>
          <pc:sldMk cId="1073886812" sldId="297"/>
        </pc:sldMkLst>
        <pc:spChg chg="mod">
          <ac:chgData name="Duane Miller" userId="086b8d4e5ca37aec" providerId="LiveId" clId="{0D3BD239-893D-4BAD-84A3-E4F8FCE82823}" dt="2024-01-11T12:59:38.580" v="567" actId="207"/>
          <ac:spMkLst>
            <pc:docMk/>
            <pc:sldMk cId="1073886812" sldId="297"/>
            <ac:spMk id="6" creationId="{B2FD387F-92CC-4779-81C3-06BBC90B104F}"/>
          </ac:spMkLst>
        </pc:spChg>
      </pc:sldChg>
      <pc:sldChg chg="modSp mod setBg">
        <pc:chgData name="Duane Miller" userId="086b8d4e5ca37aec" providerId="LiveId" clId="{0D3BD239-893D-4BAD-84A3-E4F8FCE82823}" dt="2024-01-11T12:59:44.997" v="594" actId="207"/>
        <pc:sldMkLst>
          <pc:docMk/>
          <pc:sldMk cId="3080470143" sldId="298"/>
        </pc:sldMkLst>
        <pc:spChg chg="mod">
          <ac:chgData name="Duane Miller" userId="086b8d4e5ca37aec" providerId="LiveId" clId="{0D3BD239-893D-4BAD-84A3-E4F8FCE82823}" dt="2024-01-11T12:59:44.997" v="594" actId="207"/>
          <ac:spMkLst>
            <pc:docMk/>
            <pc:sldMk cId="3080470143" sldId="298"/>
            <ac:spMk id="6" creationId="{B2FD387F-92CC-4779-81C3-06BBC90B104F}"/>
          </ac:spMkLst>
        </pc:spChg>
      </pc:sldChg>
      <pc:sldChg chg="modSp mod setBg">
        <pc:chgData name="Duane Miller" userId="086b8d4e5ca37aec" providerId="LiveId" clId="{0D3BD239-893D-4BAD-84A3-E4F8FCE82823}" dt="2024-01-11T12:59:51.902" v="613" actId="207"/>
        <pc:sldMkLst>
          <pc:docMk/>
          <pc:sldMk cId="3395815112" sldId="299"/>
        </pc:sldMkLst>
        <pc:spChg chg="mod">
          <ac:chgData name="Duane Miller" userId="086b8d4e5ca37aec" providerId="LiveId" clId="{0D3BD239-893D-4BAD-84A3-E4F8FCE82823}" dt="2024-01-11T12:59:51.902" v="613" actId="207"/>
          <ac:spMkLst>
            <pc:docMk/>
            <pc:sldMk cId="3395815112" sldId="299"/>
            <ac:spMk id="6" creationId="{B2FD387F-92CC-4779-81C3-06BBC90B104F}"/>
          </ac:spMkLst>
        </pc:spChg>
      </pc:sldChg>
      <pc:sldChg chg="modSp mod setBg">
        <pc:chgData name="Duane Miller" userId="086b8d4e5ca37aec" providerId="LiveId" clId="{0D3BD239-893D-4BAD-84A3-E4F8FCE82823}" dt="2024-01-11T13:00:00.343" v="641" actId="207"/>
        <pc:sldMkLst>
          <pc:docMk/>
          <pc:sldMk cId="1758767196" sldId="300"/>
        </pc:sldMkLst>
        <pc:spChg chg="mod">
          <ac:chgData name="Duane Miller" userId="086b8d4e5ca37aec" providerId="LiveId" clId="{0D3BD239-893D-4BAD-84A3-E4F8FCE82823}" dt="2024-01-11T13:00:00.343" v="641" actId="207"/>
          <ac:spMkLst>
            <pc:docMk/>
            <pc:sldMk cId="1758767196" sldId="300"/>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39:13.215"/>
    </inkml:context>
    <inkml:brush xml:id="br0">
      <inkml:brushProperty name="width" value="0.1" units="cm"/>
      <inkml:brushProperty name="height" value="0.1" units="cm"/>
      <inkml:brushProperty name="color" value="#E71224"/>
    </inkml:brush>
  </inkml:definitions>
  <inkml:trace contextRef="#ctx0" brushRef="#br0">41 2 455 0 0,'-8'-1'1920'0'0,"-13"1"905"0"0,20 0-2777 0 0,1 0 0 0 0,-1 0 1 0 0,1 0-1 0 0,-1 0 1 0 0,1 0-1 0 0,-1 0 1 0 0,1 0-1 0 0,-1 1 1 0 0,1-1-1 0 0,-1 0 1 0 0,1 0-1 0 0,-1 1 0 0 0,1-1 1 0 0,0 0-1 0 0,-1 1 1 0 0,1-1-1 0 0,-1 0 1 0 0,1 1-1 0 0,0-1 1 0 0,0 0-1 0 0,-1 1 0 0 0,1-1 1 0 0,0 1-1 0 0,-1-1 1 0 0,1 1-1 0 0,0-1 1 0 0,0 1-1 0 0,0-1 1 0 0,0 1-1 0 0,0-1 1 0 0,-1 1-1 0 0,1-1 0 0 0,0 1 1 0 0,0 0-1 0 0,1-1 3 0 0,-1 0-1 0 0,0 1 0 0 0,1-1 0 0 0,-1 0 1 0 0,0 0-1 0 0,1 1 0 0 0,-1-1 0 0 0,0 0 1 0 0,1 0-1 0 0,-1 0 0 0 0,1 0 0 0 0,-1 0 1 0 0,0 1-1 0 0,1-1 0 0 0,-1 0 0 0 0,1 0 1 0 0,-1 0-1 0 0,1 0 0 0 0,-1 0 0 0 0,0 0 1 0 0,1 0-1 0 0,-1-1 0 0 0,1 1 0 0 0,-1 0 1 0 0,0 0-1 0 0,1 0 0 0 0,-1 0 0 0 0,0 0 1 0 0,1-1-1 0 0,-1 1 0 0 0,1 0 0 0 0,-1-1 1 0 0,15-4 1113 0 0,-11 3-996 0 0,-1 1 0 0 0,0 0 0 0 0,1 0 0 0 0,-1 0-1 0 0,1 1 1 0 0,-1-1 0 0 0,1 1 0 0 0,-1 0 0 0 0,1 0 0 0 0,0 0 0 0 0,-1 0 0 0 0,1 1-1 0 0,-1-1 1 0 0,1 1 0 0 0,-1 0 0 0 0,1 0 0 0 0,-1 0 0 0 0,0 1 0 0 0,0-1 0 0 0,1 1-1 0 0,4 4 1 0 0,-5-6-78 0 0,-1 1-1 0 0,0 0 0 0 0,0-1 0 0 0,0 1 0 0 0,1-1 1 0 0,-1 1-1 0 0,0-1 0 0 0,1 0 0 0 0,3 0 1 0 0,16 1 565 0 0,-12 2-435 0 0,0-1 0 0 0,0 0 0 0 0,1 0 0 0 0,-1-1-1 0 0,20-1 1 0 0,-26 0-147 0 0,14 1 170 0 0,0 1-1 0 0,33 8 1 0 0,-33-6-131 0 0,0-1 0 0 0,36 3 0 0 0,-31-8 97 0 0,1 0-1 0 0,38-9 0 0 0,-38 6-8 0 0,0 1 0 0 0,39-2-1 0 0,-53 5-357 0 0,-1 0 1 0 0,17-4-1 0 0,-21 4 94 0 0,0-1-1 0 0,0 1 1 0 0,0 0 0 0 0,0 1 0 0 0,0-1 0 0 0,0 1-1 0 0,1 0 1 0 0,-1 0 0 0 0,0 0 0 0 0,0 1 0 0 0,0 0 0 0 0,0 0-1 0 0,9 3 1 0 0,18 10 1990 0 0,20 2-3492 0 0,-10-3 3165 0 0,-38-13-1556 0 0,-2 1-26 0 0,0-1 0 0 0,-1 0-1 0 0,1 0 1 0 0,0 1-1 0 0,-1-1 1 0 0,1 1 0 0 0,0-1-1 0 0,-1 1 1 0 0,1 0-1 0 0,-1 0 1 0 0,3 1 0 0 0,-6 0-215 0 0,0 0 0 0 0,-1-1 0 0 0,1 1 1 0 0,0 0-1 0 0,-1-1 0 0 0,1 1 1 0 0,-1-1-1 0 0,-2 1 0 0 0,-1 1-214 0 0,-6 4-554 0 0,-2-1-138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40:55.878"/>
    </inkml:context>
    <inkml:brush xml:id="br0">
      <inkml:brushProperty name="width" value="0.1" units="cm"/>
      <inkml:brushProperty name="height" value="0.1" units="cm"/>
      <inkml:brushProperty name="color" value="#E71224"/>
    </inkml:brush>
  </inkml:definitions>
  <inkml:trace contextRef="#ctx0" brushRef="#br0">113 58 919 0 0,'-59'-2'2760'0'0,"57"3"-2579"0"0,0-1 0 0 0,1 0-1 0 0,-1 1 1 0 0,0-1-1 0 0,1 1 1 0 0,-1 0 0 0 0,0-1-1 0 0,1 1 1 0 0,-1 0-1 0 0,-1 2 1 0 0,2-3-74 0 0,0 1 1 0 0,0 0 0 0 0,0 0-1 0 0,0-1 1 0 0,0 1-1 0 0,-1 0 1 0 0,1-1-1 0 0,0 1 1 0 0,0-1 0 0 0,0 0-1 0 0,-1 1 1 0 0,1-1-1 0 0,0 0 1 0 0,0 0-1 0 0,-1 1 1 0 0,1-1-1 0 0,0 0 1 0 0,0 0 0 0 0,-1-1-1 0 0,1 1 1 0 0,0 0-1 0 0,0 0 1 0 0,-2-1-1 0 0,2 1-60 0 0,1-1-1 0 0,0 1 0 0 0,0 0 0 0 0,-1-1 0 0 0,1 1 0 0 0,0-1 1 0 0,0 1-1 0 0,0 0 0 0 0,-1-1 0 0 0,1 1 0 0 0,0-1 0 0 0,0 1 1 0 0,0-1-1 0 0,0 1 0 0 0,0-1 0 0 0,0 1 0 0 0,0 0 1 0 0,0-1-1 0 0,0 1 0 0 0,0-1 0 0 0,0 1 0 0 0,0-1 0 0 0,0 1 1 0 0,0-1-1 0 0,0 1 0 0 0,0 0 0 0 0,1-1 0 0 0,-1 1 0 0 0,0-1 1 0 0,0 1-1 0 0,1 0 0 0 0,-1-1 0 0 0,0 1 0 0 0,0 0 1 0 0,1-1-1 0 0,-1 1 0 0 0,0 0 0 0 0,1-1 0 0 0,14-15 783 0 0,-14 15-763 0 0,3-3 13 0 0,1 0-1 0 0,0 0 1 0 0,0 1-1 0 0,0 0 1 0 0,0 0-1 0 0,1 0 0 0 0,-1 1 1 0 0,1-1-1 0 0,0 1 1 0 0,-1 1-1 0 0,1-1 1 0 0,0 1-1 0 0,0 0 1 0 0,0 0-1 0 0,0 1 1 0 0,1 0-1 0 0,6 0 0 0 0,12 3-50 0 0,0 0 0 0 0,46 13 0 0 0,-30-6 276 0 0,-17-3-142 0 0,1 1 0 0 0,43 21 1 0 0,-19-7-62 0 0,-22-9-47 0 0,-20-10-45 0 0,1 1 0 0 0,-1-1 1 0 0,1 0-1 0 0,-1 0 0 0 0,1-1 0 0 0,0 0 0 0 0,0 0 0 0 0,14 0 0 0 0,12-4 283 0 0,0-1-1 0 0,55-14 1 0 0,-51 9-121 0 0,62-5 1 0 0,123 18-98 0 0,-212-4-74 0 0,10-1 61 0 0,0-1-1 0 0,36-6 1 0 0,-39 4-12 0 0,0 0 0 0 0,-1 2 0 0 0,2 0 0 0 0,25 2 0 0 0,65 14 4 0 0,-80-11-53 0 0,38 2 0 0 0,-46-5 0 0 0,1-1 20 0 0,-1-1-1 0 0,0-1 0 0 0,25-5 0 0 0,-21 3 21 0 0,44-2 1 0 0,64 11 191 0 0,-91-3-198 0 0,17 0 4 0 0,67-4-1 0 0,-87-4 19 0 0,52-13 0 0 0,-12 1-40 0 0,-29 9 59 0 0,1 2-1 0 0,-1 2 1 0 0,66 1 0 0 0,68 9-65 0 0,-132-3-10 0 0,21-1 0 0 0,-16-4 6 0 0,-7-1 28 0 0,99 6 1 0 0,-36 4 5 0 0,-32-2-27 0 0,-20 1-13 0 0,-33-2 0 0 0,42 1 0 0 0,84-1 11 0 0,-33 0 42 0 0,-23 1-53 0 0,36 0 0 0 0,-113-4 15 0 0,1 1 0 0 0,-1 1 0 0 0,33 7 0 0 0,-35-5-1 0 0,1 0-1 0 0,-1-2 1 0 0,1-1 0 0 0,30 0-1 0 0,-7-3-15 0 0,-31 2 5 0 0,0 0-1 0 0,0-1 1 0 0,0-1-1 0 0,12-2 1 0 0,-9-1 8 0 0,30-7 146 0 0,0 1 0 0 0,53-6 1 0 0,-93 17-130 0 0,0 0 1 0 0,0-1-1 0 0,0 0 1 0 0,-1 1-1 0 0,1-2 1 0 0,0 1-1 0 0,0 0 1 0 0,-1-1-1 0 0,1 0 1 0 0,-1 0-1 0 0,0-1 1 0 0,8-4-1 0 0,-9 6 129 0 0,-2 8-112 0 0,-4 12-158 0 0,2-14 31 0 0,-5 32-1044 0 0,1-10-2875 0 0,-2 3-1263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53.480"/>
    </inkml:context>
    <inkml:brush xml:id="br0">
      <inkml:brushProperty name="width" value="0.1" units="cm"/>
      <inkml:brushProperty name="height" value="0.1" units="cm"/>
      <inkml:brushProperty name="color" value="#F4F91B"/>
    </inkml:brush>
  </inkml:definitions>
  <inkml:trace contextRef="#ctx0" brushRef="#br0">3138 133 3223 0 0,'-2'-19'32'0'0,"2"10"1043"0"0,-1-1-1 0 0,-1 1 0 0 0,1-1 0 0 0,-6-12 0 0 0,6 19-945 0 0,0 0-1 0 0,-1 0 0 0 0,1 0 1 0 0,-1 0-1 0 0,0 1 0 0 0,0-1 1 0 0,0 0-1 0 0,0 1 0 0 0,0 0 1 0 0,-1-1-1 0 0,1 1 1 0 0,-1 0-1 0 0,1 0 0 0 0,-1 1 1 0 0,0-1-1 0 0,0 0 0 0 0,-3 0 1 0 0,0 0 89 0 0,0 0 1 0 0,0 0 0 0 0,0 1 0 0 0,0 0-1 0 0,0 0 1 0 0,0 0 0 0 0,0 1 0 0 0,0 0-1 0 0,0 0 1 0 0,-11 2 0 0 0,-5 3 101 0 0,-35 11 1 0 0,-4 0 70 0 0,33-12-91 0 0,1-1 0 0 0,-1-1 0 0 0,-48-3 0 0 0,-82-18 598 0 0,28 2-773 0 0,74 15 58 0 0,-72 5 0 0 0,60 0-94 0 0,-35 1 11 0 0,-143 1 280 0 0,196-6-369 0 0,-56-3 85 0 0,-204 20-1 0 0,6 12 39 0 0,176-18-86 0 0,46-2-24 0 0,27-2 18 0 0,0-2 0 0 0,-61-4 0 0 0,64-3 46 0 0,17 1 91 0 0,1-1 1 0 0,-1-1-1 0 0,-37-10 1 0 0,38 5-130 0 0,-1 2 0 0 0,-57-4 0 0 0,80 10-51 0 0,1 2-1 0 0,0-1 0 0 0,0 1 1 0 0,0 1-1 0 0,-21 5 0 0 0,-53 24-1281 0 0,73-27 768 0 0,-26 11-1229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55.038"/>
    </inkml:context>
    <inkml:brush xml:id="br0">
      <inkml:brushProperty name="width" value="0.1" units="cm"/>
      <inkml:brushProperty name="height" value="0.1" units="cm"/>
      <inkml:brushProperty name="color" value="#F4F91B"/>
    </inkml:brush>
  </inkml:definitions>
  <inkml:trace contextRef="#ctx0" brushRef="#br0">3389 6 919 0 0,'36'-6'196'0'0,"-26"9"2756"0"0,-10 2-1293 0 0,-1-4-1471 0 0,0 0 0 0 0,0 0 0 0 0,-1 0 0 0 0,1 0 0 0 0,0 0 0 0 0,0 0-1 0 0,-1-1 1 0 0,1 1 0 0 0,0 0 0 0 0,-1-1 0 0 0,-2 2 0 0 0,-92 24 2742 0 0,43-15-1954 0 0,-89 6-1 0 0,-57-10 609 0 0,129-6-1207 0 0,-134-3 521 0 0,2-1-360 0 0,-506-23 734 0 0,282 21-600 0 0,162-1-596 0 0,154 1-36 0 0,-147 11 0 0 0,-23 34-40 0 0,160-20 0 0 0,-97 24-1393 0 0,149-27-166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57.442"/>
    </inkml:context>
    <inkml:brush xml:id="br0">
      <inkml:brushProperty name="width" value="0.1" units="cm"/>
      <inkml:brushProperty name="height" value="0.1" units="cm"/>
      <inkml:brushProperty name="color" value="#F4F91B"/>
    </inkml:brush>
  </inkml:definitions>
  <inkml:trace contextRef="#ctx0" brushRef="#br0">1499 162 5671 0 0,'-1'-2'84'0'0,"0"-1"-1"0"0,-1 1 0 0 0,1 0 0 0 0,-1 0 1 0 0,0 0-1 0 0,0 0 0 0 0,0 0 0 0 0,0 0 0 0 0,0 0 1 0 0,0 1-1 0 0,0-1 0 0 0,-1 1 0 0 0,1 0 1 0 0,-1-1-1 0 0,1 1 0 0 0,-1 0 0 0 0,-2-1 0 0 0,-8-1 344 0 0,-1-1-1 0 0,-14-1 0 0 0,18 3-436 0 0,-32-2 554 0 0,0 1 1 0 0,0 2-1 0 0,-47 4 1 0 0,-50 0 902 0 0,78-8-275 0 0,-115-25 0 0 0,58 1-234 0 0,65 14-387 0 0,-1 3 1 0 0,-68-7-1 0 0,64 16-241 0 0,-101 6-1 0 0,146-1-291 0 0,-1 0 1 0 0,0 1-1 0 0,1 0 1 0 0,0 1-1 0 0,0 1 1 0 0,-23 11-1 0 0,17-6-419 0 0,1 1 1 0 0,1 1-1 0 0,-28 25 1 0 0,21-15-1034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58.246"/>
    </inkml:context>
    <inkml:brush xml:id="br0">
      <inkml:brushProperty name="width" value="0.1" units="cm"/>
      <inkml:brushProperty name="height" value="0.1" units="cm"/>
      <inkml:brushProperty name="color" value="#F4F91B"/>
    </inkml:brush>
  </inkml:definitions>
  <inkml:trace contextRef="#ctx0" brushRef="#br0">3076 178 1839 0 0,'0'-3'117'0'0,"0"2"-66"0"0,0 0 0 0 0,0 0-1 0 0,1 0 1 0 0,-1 1 0 0 0,0-1 0 0 0,0 0 0 0 0,-1 0-1 0 0,1 0 1 0 0,0 0 0 0 0,0 0 0 0 0,0 1-1 0 0,0-1 1 0 0,-1 0 0 0 0,1 0 0 0 0,0 0-1 0 0,-1 1 1 0 0,1-1 0 0 0,-1 0 0 0 0,0-1-1 0 0,-14-3 2336 0 0,-3-1-1651 0 0,0 0-1 0 0,-33-5 1 0 0,-77-12 1460 0 0,74 11-921 0 0,-59-4-1 0 0,72 12-924 0 0,-127-3 1030 0 0,102 9-795 0 0,-75-8-1 0 0,-10-7-98 0 0,-252 9-1 0 0,284 7-438 0 0,-171-20 0 0 0,56 1 132 0 0,110 12-44 0 0,-265-8 194 0 0,335 13-154 0 0,1 2 0 0 0,-89 16 0 0 0,19 8-907 0 0,2 6-3766 0 0,66-18-739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3:02.781"/>
    </inkml:context>
    <inkml:brush xml:id="br0">
      <inkml:brushProperty name="width" value="0.1" units="cm"/>
      <inkml:brushProperty name="height" value="0.1" units="cm"/>
      <inkml:brushProperty name="color" value="#F4F91B"/>
    </inkml:brush>
  </inkml:definitions>
  <inkml:trace contextRef="#ctx0" brushRef="#br0">3207 429 4631 0 0,'4'-31'456'0'0,"-11"33"-321"0"0,1-1 0 0 0,0 0 0 0 0,-1-1 0 0 0,1 1 0 0 0,-1-1 0 0 0,1-1 0 0 0,-7 0 0 0 0,0-2 257 0 0,0 0 0 0 0,0 2 0 0 0,0-1 0 0 0,0 1 0 0 0,-1 1 0 0 0,1 0 0 0 0,0 1 0 0 0,0 1 0 0 0,-25 5 0 0 0,-18 6-22 0 0,1 0-51 0 0,-64 6-1 0 0,-74 0 415 0 0,-131 10 999 0 0,293-29-1541 0 0,0 0-1 0 0,0-2 0 0 0,1-1 1 0 0,-1-1-1 0 0,1-2 0 0 0,-1-1 1 0 0,2-2-1 0 0,-52-21 1 0 0,49 16 987 0 0,-2 2 0 0 0,1 1 1 0 0,-37-6-1 0 0,-5 4-1859 0 0,-109-3-2737 0 0,15 3 4142 0 0,122 6-522 0 0,0-2-1 0 0,-80-26 0 0 0,92 24-18 0 0,-32-11 312 0 0,-115-54 1 0 0,105 38-220 0 0,-117-41 0 0 0,144 62-160 0 0,-85-18 1 0 0,119 32-116 0 0,0 1 0 0 0,0 0 0 0 0,-1 1 0 0 0,1 1 0 0 0,0 1 0 0 0,0 0 0 0 0,0 1-1 0 0,0 0 1 0 0,-30 10 0 0 0,23-3-437 0 0,1 1 0 0 0,0 1-1 0 0,0 1 1 0 0,-25 19 0 0 0,7-1-759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3:03.949"/>
    </inkml:context>
    <inkml:brush xml:id="br0">
      <inkml:brushProperty name="width" value="0.1" units="cm"/>
      <inkml:brushProperty name="height" value="0.1" units="cm"/>
      <inkml:brushProperty name="color" value="#F4F91B"/>
    </inkml:brush>
  </inkml:definitions>
  <inkml:trace contextRef="#ctx0" brushRef="#br0">3304 62 1375 0 0,'0'-2'191'0'0,"1"0"0"0"0,-1 1-1 0 0,1-1 1 0 0,-1 1-1 0 0,0-1 1 0 0,0 0-1 0 0,1 1 1 0 0,-1-1-1 0 0,0 0 1 0 0,-1 1-1 0 0,1-1 1 0 0,0 0-1 0 0,0 1 1 0 0,-1-1-1 0 0,1 1 1 0 0,-1-1-1 0 0,1 1 1 0 0,-1-1-1 0 0,0 1 1 0 0,1-1-1 0 0,-1 1 1 0 0,0-1-1 0 0,0 1 1 0 0,0 0-1 0 0,0-1 1 0 0,0 1-1 0 0,-1 0 1 0 0,1 0-1 0 0,0 0 1 0 0,-3-1-1 0 0,1-1 7 0 0,-1 2-1 0 0,0-1 0 0 0,0 0 0 0 0,0 1 0 0 0,0-1 0 0 0,0 1 1 0 0,0 0-1 0 0,0 1 0 0 0,0-1 0 0 0,-8 0 0 0 0,-16 4 246 0 0,0 0 0 0 0,0 1-1 0 0,-44 14 1 0 0,44-12 83 0 0,1-1 0 0 0,-1-1 0 0 0,0-1 0 0 0,0-2-1 0 0,-46-3 1 0 0,53 2-308 0 0,0 0-1 0 0,0 2 0 0 0,-37 8 1 0 0,-20 2-123 0 0,-12-3 210 0 0,-93 21-1 0 0,127-20-235 0 0,-1-2 0 0 0,0-3 1 0 0,0-3-1 0 0,-90-7 0 0 0,146 5-67 0 0,-47-3 171 0 0,-1 1 1 0 0,-68 8 0 0 0,103-4-150 0 0,-289 27 171 0 0,127-34-188 0 0,-41 3 52 0 0,14 23-60 0 0,-76 2 15 0 0,104-19 45 0 0,132-1-60 0 0,-1 2 1 0 0,-41 11-1 0 0,-127 51-2147 0 0,156-45 970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3:27.162"/>
    </inkml:context>
    <inkml:brush xml:id="br0">
      <inkml:brushProperty name="width" value="0.1" units="cm"/>
      <inkml:brushProperty name="height" value="0.1" units="cm"/>
      <inkml:brushProperty name="color" value="#F4F91B"/>
    </inkml:brush>
  </inkml:definitions>
  <inkml:trace contextRef="#ctx0" brushRef="#br0">289 45 3679 0 0,'-2'-1'260'0'0,"1"0"-1"0"0,-1-1 1 0 0,0 1-1 0 0,1 0 1 0 0,-1-1-1 0 0,1 1 1 0 0,0-1-1 0 0,-1 0 0 0 0,1 1 1 0 0,0-1-1 0 0,0 0 1 0 0,-1-3-1 0 0,1 3-11 0 0,0 1 1 0 0,0-1-1 0 0,0 0 0 0 0,0 1 0 0 0,0-1 0 0 0,0 0 0 0 0,-1 1 0 0 0,1-1 0 0 0,0 1 1 0 0,-1 0-1 0 0,1-1 0 0 0,-3 0 0 0 0,3 2-189 0 0,1 0 1 0 0,-1 0-1 0 0,0 0 0 0 0,1 0 0 0 0,-1 0 1 0 0,1 0-1 0 0,-1 1 0 0 0,0-1 1 0 0,1 0-1 0 0,-1 0 0 0 0,1 0 1 0 0,-1 1-1 0 0,0-1 0 0 0,1 0 0 0 0,-1 1 1 0 0,1-1-1 0 0,-1 1 0 0 0,1-1 1 0 0,0 1-1 0 0,-1-1 0 0 0,1 1 0 0 0,-1-1 1 0 0,1 1-1 0 0,0-1 0 0 0,-1 1 1 0 0,-9 15 879 0 0,8-11-755 0 0,1 0 0 0 0,-1 0 0 0 0,1 0-1 0 0,0 0 1 0 0,0 0 0 0 0,0 0 0 0 0,1 0-1 0 0,0 1 1 0 0,0 6 0 0 0,2 3 281 0 0,5 29 0 0 0,17 56 401 0 0,33 111 1649 0 0,-34-135-1784 0 0,34 154 748 0 0,-51-201-1322 0 0,-2 0 0 0 0,0 0 0 0 0,-2 0 0 0 0,-2 34 1 0 0,4 53 361 0 0,45 326 276 0 0,-42-314-402 0 0,-5-71-269 0 0,0 8-39 0 0,-1-13-14 0 0,11 71 0 0 0,-4-57 92 0 0,1 81 1 0 0,-4-25-42 0 0,0-41 85 0 0,-4 1-1 0 0,-14 124 1 0 0,7-54 39 0 0,4-70-164 0 0,2 244 110 0 0,-1-249-146 0 0,-15 108-1 0 0,0 4 56 0 0,20-7-26 0 0,1-42-22 0 0,-5-101-40 0 0,-3 0-1 0 0,-1-1 1 0 0,-2 1 0 0 0,-2-1-1 0 0,-19 58 1 0 0,19-67 25 0 0,1 1 1 0 0,1 0-1 0 0,1 0 0 0 0,2 0 1 0 0,1 0-1 0 0,3 59 0 0 0,0-65-31 0 0,-1-1 0 0 0,-1 1 0 0 0,-1 0 1 0 0,-1-1-1 0 0,-1 1 0 0 0,-1-1 0 0 0,-2 0 0 0 0,-16 41 0 0 0,5-21 22 0 0,2 0 1 0 0,2 0-1 0 0,-16 84 0 0 0,23-62-5 0 0,5-38 35 0 0,-9 43 0 0 0,-24 31 187 0 0,3-5 70 0 0,22-59-303 0 0,-2 0-1 0 0,-1-1 1 0 0,-1 0-1 0 0,-3-1 1 0 0,-21 36-1 0 0,23-48-423 0 0,-24 41-96 0 0,19-20-7829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3:29.063"/>
    </inkml:context>
    <inkml:brush xml:id="br0">
      <inkml:brushProperty name="width" value="0.1" units="cm"/>
      <inkml:brushProperty name="height" value="0.1" units="cm"/>
      <inkml:brushProperty name="color" value="#F4F91B"/>
    </inkml:brush>
  </inkml:definitions>
  <inkml:trace contextRef="#ctx0" brushRef="#br0">1316 76 6447 0 0,'-23'-15'728'0'0,"-1"1"-1"0"0,-1 1 0 0 0,-41-15 1 0 0,62 27-551 0 0,0 0 0 0 0,1 0 0 0 0,-1 0 0 0 0,0 0 0 0 0,0 1 0 0 0,0 0 0 0 0,0 0 0 0 0,0 0 0 0 0,0 1 0 0 0,0-1 1 0 0,0 1-1 0 0,0 0 0 0 0,1 0 0 0 0,-1 0 0 0 0,0 0 0 0 0,1 1 0 0 0,-1-1 0 0 0,0 1 0 0 0,1 0 0 0 0,0 0 0 0 0,-6 5 0 0 0,-3 3-161 0 0,1 1 0 0 0,0 1 1 0 0,1 0-1 0 0,-11 15 0 0 0,-3 4 258 0 0,-18 18 726 0 0,-2-2-1 0 0,-83 69 1 0 0,95-87-554 0 0,1 0 0 0 0,1 2 0 0 0,-39 54 0 0 0,47-56-216 0 0,-139 192 917 0 0,126-166-1034 0 0,-5 8 71 0 0,-37 81-1 0 0,37-59 100 0 0,11-26 151 0 0,-39 116 1 0 0,48-101-231 0 0,3 1 0 0 0,3 1 0 0 0,-4 88 0 0 0,14-89-157 0 0,0 16 228 0 0,-29 165 0 0 0,16-166 37 0 0,-10 165 0 0 0,28 94-149 0 0,1-310-154 0 0,3 83 185 0 0,31 180 0 0 0,-7-121-38 0 0,-2-10 8 0 0,-11-101-46 0 0,36 96-1 0 0,43 138 64 0 0,-68-189-123 0 0,31 103-33 0 0,7-10 44 0 0,-37-115-63 0 0,4 18 60 0 0,-14-44-21 0 0,3 0 0 0 0,44 93 0 0 0,-42-114 1 0 0,110 206 116 0 0,-90-184-82 0 0,-21-34-14 0 0,29 57 0 0 0,-42-71 28 0 0,0 0 0 0 0,-2 1 0 0 0,0 0 0 0 0,6 33-1 0 0,11 72 78 0 0,8 20-2136 0 0,-22-105 34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5:40.721"/>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2067 379 919 247343 62604,'-1'-1'80'0'0,"1"-2"-80"0"0,0-1 1072 0 0,1-1 200 0 0,-1 2 40 0 0,2 0 0 0 0,-1 1-1016 0 0,1 1-200 0 0,1 0-96 0 0,0 0 80 0 0,0 0-80 0 0,2 0 0 0 0,-1 1 0 0 0,0 0 0 0 0,0 0 0 0 0,0-2 0 0 0,-1 1 0 0 0,0-2 0 0 0,-1-1 520 0 0,-1-1 144 0 0,-2 0 24 0 0,0 1 8 0 0,-2 0 208 0 0,-1 0 48 0 0,-1 2 8 0 0,-1 1 0 0 0,-1 0-480 0 0,0 1-88 0 0,-1 0-16 0 0,-3 1 232 0 0,0 1-392 0 0,-1 0-8 0 0,0 0 0 0 0,2 0-48 0 0,0 0 0 0 0,1-1-8 0 0,0-1 0 0 0,1 0 96 0 0,-1-1 16 0 0,1 0 8 0 0,0 0 0 0 0,-1 1 48 0 0,0-1 328 0 0,0 0-320 0 0,0 1-72 0 0,0-1 208 0 0,0 0-232 0 0,1 0-16 0 0,0 0-8 0 0,0 0 0 0 0,1-1 0 0 0,0 1-32 0 0,-1-1-8 0 0,1 1 0 0 0,1-1 0 0 0,0 0-24 0 0,0 0-8 0 0,1 0 0 0 0,-1-1 0 0 0,1-1-24 0 0,-1-1-8 0 0,0 0 0 0 0,1 0 0 0 0,-1 0-104 0 0,-1-2 0 0 0,0 0 0 0 0,-1 0 256 0 0,-1 0 24 0 0,1 1 8 0 0,-1 0 0 0 0,0 1-160 0 0,-1 0-24 0 0,0 0-8 0 0,0 0 0 0 0,0 1-32 0 0,-1-1-64 0 0,0 1 88 0 0,-2-2 32 0 0,-3-2 48 0 0,-2-1-88 0 0,0 1 48 0 0,1 0 0 0 0,1 2 8 0 0,0 0 0 0 0,0 2-32 0 0,0 0-8 0 0,-1 0 0 0 0,0 1 0 0 0,0 0-32 0 0,0 0 0 0 0,0 0-64 0 0,-1 0 96 0 0,1 1-96 0 0,-1-1 72 0 0,1 0-72 0 0,-1 1 64 0 0,0 1-64 0 0,0 0 80 0 0,0 1-80 0 0,-1 0 80 0 0,0 0-16 0 0,1 0 0 0 0,0 2 0 0 0,0 0 0 0 0,2 2-64 0 0,0 0 64 0 0,1 0-64 0 0,0 1 64 0 0,0-1-64 0 0,0 1 0 0 0,1-1 0 0 0,0 0 0 0 0,1-1 0 0 0,1 0 0 0 0,0 0 64 0 0,1-1-64 0 0,-1 0 0 0 0,0 0 0 0 0,-2 0 0 0 0,0 0 0 0 0,-1 0 64 0 0,0 0-64 0 0,-1 1 64 0 0,0-1-64 0 0,1 1 0 0 0,-1 0 64 0 0,1 0-64 0 0,1 1 0 0 0,-1-1 64 0 0,1 1-64 0 0,-1 0 0 0 0,0 1 64 0 0,-1 0-64 0 0,-1 1 80 0 0,-1 0-80 0 0,1 0 80 0 0,-2 0-80 0 0,1 1 0 0 0,-1-1 0 0 0,0 1 64 0 0,0-1-64 0 0,-1 1 0 0 0,1-1 0 0 0,-1 0 0 0 0,1 0 0 0 0,0-1 0 0 0,0 0 0 0 0,0-1 0 0 0,-1 0 64 0 0,2 0-64 0 0,1 0 0 0 0,2-1 72 0 0,1 1-72 0 0,0 0 80 0 0,2 1-80 0 0,0 0 88 0 0,0 1-88 0 0,0 1 96 0 0,-1 1-96 0 0,0 1 64 0 0,0 0-64 0 0,0 1 0 0 0,-1 1 0 0 0,2 0 0 0 0,-1 0 0 0 0,1 2 0 0 0,-1-1 0 0 0,1 0 64 0 0,1-2-64 0 0,0 0 0 0 0,1-1 0 0 0,1 0 0 0 0,0 1 64 0 0,2 0-64 0 0,0-1 0 0 0,2 1 64 0 0,-1 1-64 0 0,2 0 0 0 0,0 1 0 0 0,1 1 0 0 0,1 1 0 0 0,0-1 0 0 0,1 0 0 0 0,1 0 0 0 0,0-1 0 0 0,0-1 0 0 0,1 1 0 0 0,-1 1 0 0 0,1 0 0 0 0,0 0 0 0 0,0 1 0 0 0,0 1 72 0 0,0-1-72 0 0,0 1 0 0 0,0 1 72 0 0,0-1-72 0 0,0 1 0 0 0,1 0 0 0 0,-1-1 0 0 0,1-1 0 0 0,0 0 64 0 0,0 0-64 0 0,0-1 0 0 0,1 1 64 0 0,-1 0-64 0 0,1-1 0 0 0,0 1 64 0 0,1-2-64 0 0,-1 1 0 0 0,2-2 0 0 0,-1 1 64 0 0,1-1-64 0 0,-1 0 0 0 0,1-1 0 0 0,0 3 64 0 0,1 0-64 0 0,1-1 0 0 0,-1 0 0 0 0,1-1 0 0 0,-1 0 64 0 0,1 0-64 0 0,1 0 0 0 0,-1 0 0 0 0,0 0 64 0 0,1 1-64 0 0,0 1 0 0 0,0 0 0 0 0,1 1 64 0 0,0 2-64 0 0,1-2 0 0 0,-1 1 64 0 0,1 0-64 0 0,0 0 0 0 0,-1 0 0 0 0,2-1 64 0 0,-1 0-64 0 0,1 0 0 0 0,-1 0 0 0 0,2-1 64 0 0,0-1-64 0 0,0-1 0 0 0,1-2 72 0 0,1-1-72 0 0,0 0 80 0 0,1 0-80 0 0,0 0 64 0 0,0-1-64 0 0,0 1 0 0 0,3 1 72 0 0,0 0-72 0 0,0 0 0 0 0,0-1 64 0 0,-1 0-64 0 0,-1-2 0 0 0,0 0 0 0 0,0 0 64 0 0,0 0-64 0 0,0 0 80 0 0,0 0-80 0 0,1 0 80 0 0,0 1-80 0 0,0-1 0 0 0,0 1 72 0 0,1 0-72 0 0,0 1 0 0 0,0-1 64 0 0,-1 0-64 0 0,1-1 0 0 0,0 0 0 0 0,0 0 0 0 0,1 0 0 0 0,0-1 64 0 0,0 0-64 0 0,1 0 0 0 0,0 0 0 0 0,0 0 0 0 0,-1-1 0 0 0,1 1 64 0 0,0-1-64 0 0,4 2 0 0 0,0 0 0 0 0,-1 1 0 0 0,0 0 64 0 0,-1-1-64 0 0,0 1 0 0 0,0 0 0 0 0,5 1 0 0 0,2 2 0 0 0,1 0 0 0 0,-2 0 64 0 0,-1-1-64 0 0,-1-1 0 0 0,0 0 0 0 0,-1 0 0 0 0,0-2 0 0 0,1 0 0 0 0,-2-2 0 0 0,1 0 0 0 0,-1-1 0 0 0,4-2 72 0 0,3 0-72 0 0,0 0 80 0 0,1-1-80 0 0,0 1 64 0 0,-1-1-64 0 0,-1 0 64 0 0,0 0-64 0 0,-1 0 0 0 0,-1 0 64 0 0,1 0-64 0 0,-1-1 0 0 0,-1 0 0 0 0,1 0 0 0 0,2 0 0 0 0,2 0 64 0 0,1-1-64 0 0,2 0 0 0 0,2-1 0 0 0,0 0 0 0 0,0 0 64 0 0,-2-1-64 0 0,-1 0 0 0 0,-3 1 0 0 0,0 1 0 0 0,3-1 0 0 0,2-1 0 0 0,-2 1 0 0 0,-2-1 0 0 0,-4-1 0 0 0,-2 0 0 0 0,-3-2 64 0 0,-1-2-64 0 0,0-3 0 0 0,-3-1 72 0 0,-2 1-72 0 0,-2-1 96 0 0,-2-1-24 0 0,-1 0 0 0 0,-2 0 0 0 0,-1 0 0 0 0,-1-1 0 0 0,-1 0 0 0 0,-1-1 0 0 0,0 1-72 0 0,0-1 64 0 0,-2 0-64 0 0,1 0 64 0 0,-2-2-64 0 0,1 0 0 0 0,-1-2 0 0 0,1-2 0 0 0,1-2 0 0 0,0-1 0 0 0,0-2 64 0 0,0-2-64 0 0,1-2 0 0 0,-1 0 0 0 0,0-1 0 0 0,-1-1 0 0 0,0 0 0 0 0,-1 2 0 0 0,-1-1 64 0 0,-2 2-64 0 0,0 1 0 0 0,-2 1 0 0 0,-1 1 0 0 0,-2 2 0 0 0,-1 1 0 0 0,-1 1 0 0 0,-1 0 64 0 0,-4-2-64 0 0,-1-2 0 0 0,-3 0 0 0 0,1 1 0 0 0,-1 3 0 0 0,1 1 0 0 0,0 2 0 0 0,0-1 0 0 0,-1 1 0 0 0,-1-2 0 0 0,0 1 64 0 0,0 1-64 0 0,0 0 0 0 0,0 1 0 0 0,0 0 0 0 0,-1 1 0 0 0,-1-1 0 0 0,-2 0 0 0 0,0 1 0 0 0,-2-1 0 0 0,1 1 0 0 0,0-1 0 0 0,-1 1 0 0 0,1 1 0 0 0,0 0 0 0 0,0 1 0 0 0,-1 0 0 0 0,0 1 0 0 0,-1 0 0 0 0,0 0 0 0 0,-1 0 0 0 0,-6-3 0 0 0,-1-2 0 0 0,-1 1 0 0 0,-2-1 0 0 0,-1 0 0 0 0,3 2 0 0 0,-3 0 0 0 0,2 2 0 0 0,1 0 0 0 0,2 2 0 0 0,1 2 0 0 0,0 0 0 0 0,-2 0 0 0 0,-1 2 0 0 0,-2 1 0 0 0,-1 0 0 0 0,-1 2 0 0 0,-1 0 0 0 0,-1 2 0 0 0,1 1 0 0 0,-1 1 0 0 0,1 2 0 0 0,0 0 0 0 0,0 0 0 0 0,0 2 0 0 0,0 1 0 0 0,-1 0 0 0 0,1 0 0 0 0,1-1 0 0 0,1 1 0 0 0,2 1 0 0 0,-8 0 0 0 0,-4 2 0 0 0,0 0 0 0 0,-9 2 0 0 0,-8 3 0 0 0,-1 2 0 0 0,3 1 0 0 0,5 0 0 0 0,4 0 0 0 0,4 1 0 0 0,3-1 0 0 0,3 1 0 0 0,2-1 0 0 0,3 1 0 0 0,2 0 0 0 0,0 1 0 0 0,3 0 0 0 0,0 0 0 0 0,2 0 0 0 0,1 0 0 0 0,2 0 0 0 0,-1 4 0 0 0,2 0 0 0 0,3 0 0 0 0,3 1 0 0 0,3 0-72 0 0,3 0 72 0 0,2 1 0 0 0,3 0 0 0 0,0 1 0 0 0,2 1 0 0 0,0 1 0 0 0,0 2 0 0 0,0 2 0 0 0,1 5 0 0 0,1 2-64 0 0,1 0 64 0 0,1 3 0 0 0,3 5 0 0 0,2 0 0 0 0,3-2 0 0 0,0-4 0 0 0,1-2 0 0 0,2-1 0 0 0,-1-2 0 0 0,1-2 0 0 0,0 0 0 0 0,0-1 0 0 0,1-1 0 0 0,-1 1 0 0 0,1-2 0 0 0,0 0 0 0 0,1-2 0 0 0,1 1 0 0 0,1-2 0 0 0,0-2 0 0 0,1 0 0 0 0,1-1 0 0 0,2 0 0 0 0,2-1 0 0 0,0-2 0 0 0,1 0 0 0 0,2-2 0 0 0,0-2 0 0 0,2 0 0 0 0,1-2 0 0 0,1 1 0 0 0,2-2 0 0 0,1 1 0 0 0,1-2 0 0 0,1 0 0 0 0,2-1 0 0 0,2-1 0 0 0,0-2 0 0 0,0 1 0 0 0,-1-2 0 0 0,1 0 0 0 0,1-1 0 0 0,1 0 0 0 0,0 0 0 0 0,0 0 0 0 0,1-1 0 0 0,1 0 0 0 0,7 0 0 0 0,2 1 0 0 0,-1-1 0 0 0,-2 0 0 0 0,-2 0 0 0 0,-3 1 0 0 0,-1 0 0 0 0,0 1 0 0 0,-1 1 0 0 0,0 1 0 0 0,-1 0 0 0 0,1 1 0 0 0,1 0 0 0 0,-1 1 0 0 0,1-1 0 0 0,-1 1 0 0 0,-1 0 0 0 0,0-1 0 0 0,-2-1 0 0 0,-1 0 0 0 0,0-1 0 0 0,2 0 0 0 0,-1-2 0 0 0,0 0 0 0 0,-1-1 0 0 0,0-1 0 0 0,-1-1 0 0 0,0 0 0 0 0,-2-1 0 0 0,0-1 0 0 0,0-1 0 0 0,0-1 0 0 0,0-1 0 0 0,1-1 0 0 0,-2 0 0 0 0,0-2 0 0 0,-1 0 0 0 0,-1-2 0 0 0,0 0 0 0 0,-1-1 0 0 0,0-1 0 0 0,3-4 0 0 0,1-4 0 0 0,-1-1 0 0 0,-2-1 64 0 0,0 0-64 0 0,0-3 0 0 0,0-1 0 0 0,-1-1 72 0 0,-2 0-72 0 0,-2 0 64 0 0,-2 0-64 0 0,-1-2 0 0 0,-2-1 0 0 0,2-7 64 0 0,-2-1-64 0 0,-3 0 0 0 0,-3 2 0 0 0,-2 3 0 0 0,-3 3 64 0 0,-4 3-64 0 0,-2 1 0 0 0,-4 2 64 0 0,-2 1-64 0 0,-2-1 0 0 0,-4-1 64 0 0,-1 1-64 0 0,-2-1 0 0 0,-1 0 0 0 0,-2 0 64 0 0,-1-2-64 0 0,-1 0 0 0 0,-2-2 0 0 0,-1 0 0 0 0,-2 0 0 0 0,0-1 0 0 0,-1 0 64 0 0,-1-1-64 0 0,1 0 0 0 0,-1-1 0 0 0,-2 1 0 0 0,0 0 0 0 0,-1 3 0 0 0,0 2 0 0 0,-1 1 0 0 0,-1 2 0 0 0,0 1 0 0 0,-2 0 0 0 0,-1 2 0 0 0,-2 0 0 0 0,0 1 0 0 0,-2 1 0 0 0,0 2 0 0 0,-2 1 0 0 0,-1 2 0 0 0,0 0 0 0 0,-2 2 0 0 0,0 1 0 0 0,0 0 0 0 0,1 0 0 0 0,0 0 0 0 0,-1 0 0 0 0,-1 1 0 0 0,-1 0 0 0 0,-1 0 0 0 0,-10 1 0 0 0,-3 1 0 0 0,2 2 0 0 0,2 2 0 0 0,3 1 0 0 0,1 3 0 0 0,2 2 0 0 0,2 0 0 0 0,1 2 0 0 0,1 1 0 0 0,1 1 0 0 0,-1 2 0 0 0,0 1 0 0 0,0 1 0 0 0,1 1 0 0 0,-1-1 0 0 0,1 1 0 0 0,2 0 0 0 0,2 1 0 0 0,3-1 0 0 0,3 1 0 0 0,3 1 0 0 0,2 2 0 0 0,2 2 0 0 0,2 2-64 0 0,2 2 64 0 0,2 1 0 0 0,1 2 0 0 0,3-1 0 0 0,3 1 0 0 0,3 0 0 0 0,2 1 0 0 0,3 0 0 0 0,2 0 0 0 0,1 0-72 0 0,2 7 72 0 0,3 4 0 0 0,1 1 0 0 0,1 1 0 0 0,2 0 0 0 0,2-1-64 0 0,2-1 64 0 0,3-1 0 0 0,2-1 0 0 0,2-2 0 0 0,2-2 0 0 0,0 0 0 0 0,1-1 0 0 0,1-1 0 0 0,-1-1 0 0 0,0-2 0 0 0,1-1 0 0 0,1-1 0 0 0,1 1 0 0 0,0-2 0 0 0,0-1 0 0 0,-2-4 0 0 0,-1-1 0 0 0,4-1 0 0 0,0 1 0 0 0,0-2 0 0 0,1 1-224 0 0,2 4-216 0 0,-1 10-792 0 0,-2 14-1152 0 0,-4 20-13112 0 0,-5-1 4777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6:03.30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1245 396 5527 254119 53369,'-2'-9'1280'0'0,"-2"-6"360"0"0,1-1-800 0 0,1 3-328 0 0,0 3-64 0 0,1 3-8 0 0,1 0 168 0 0,1-1-368 0 0,1 0-128 0 0,1-1 24 0 0,1-1 152 0 0,1-3-144 0 0,-1 1 272 0 0,0-1 48 0 0,-1-1 16 0 0,-1 1 0 0 0,-3-1 64 0 0,-1 0 568 0 0,-4-2-184 0 0,-2 0-600 0 0,-1 3-8 0 0,-2 0 0 0 0,1 3-64 0 0,0 1-8 0 0,-1 1-8 0 0,-3 1 160 0 0,-1 1-248 0 0,-1 1-8 0 0,0 1 0 0 0,0 1-24 0 0,0 0-8 0 0,1 1 0 0 0,0-1 0 0 0,1 1-40 0 0,0 0-8 0 0,0 1 0 0 0,0 0 0 0 0,-1-1-64 0 0,-1 1 80 0 0,-1 0-80 0 0,-3-2 184 0 0,-2 1-72 0 0,0 0 0 0 0,1-1 0 0 0,0 1 16 0 0,2 0 0 0 0,0 0 0 0 0,2 1 0 0 0,0 0-32 0 0,1 0 0 0 0,-1 1 0 0 0,-1 0 72 0 0,-1 0-104 0 0,1 0 0 0 0,1 0 0 0 0,1 1 0 0 0,0-1 0 0 0,1 1 0 0 0,0 1 0 0 0,1 0-64 0 0,0 1 80 0 0,1 0-80 0 0,0 0 80 0 0,0 1-16 0 0,1-1-64 0 0,-1 1 96 0 0,2 1-32 0 0,-1 0 24 0 0,1 1 0 0 0,0 2 0 0 0,1 2 0 0 0,-1 1-88 0 0,1 2 64 0 0,0 0-64 0 0,0 2 64 0 0,0 0-64 0 0,1 0 0 0 0,-1 2 0 0 0,0-1 0 0 0,1 2 0 0 0,-1 1 0 0 0,-1 1 0 0 0,0 1 0 0 0,1 0 0 0 0,0 0 0 0 0,0-1 0 0 0,1-1 0 0 0,-1 1 0 0 0,0-1 80 0 0,0 1-80 0 0,0-1 80 0 0,-1 0 0 0 0,1 0 0 0 0,0-1 0 0 0,-2 2 88 0 0,1 0-80 0 0,0-1 0 0 0,1-2 0 0 0,2 0-16 0 0,2 2 72 0 0,1 0-72 0 0,2 0-72 0 0,2-1 64 0 0,1-1-64 0 0,2-2 64 0 0,0 0-64 0 0,1-1 64 0 0,0-2-64 0 0,1 1 64 0 0,-1 0 0 0 0,2-1-64 0 0,-1 1 96 0 0,1 1-32 0 0,0 0-64 0 0,1 0 96 0 0,-1 1-96 0 0,1 0 96 0 0,-1 1-96 0 0,1 0 64 0 0,-1 2-64 0 0,1 1 64 0 0,1-1-64 0 0,-1 0 64 0 0,1 1-64 0 0,1 0 64 0 0,0 0-64 0 0,1 1 64 0 0,1 0-64 0 0,0-2 64 0 0,0 0-64 0 0,0-1 0 0 0,1-1 72 0 0,-1-1-72 0 0,0-1 0 0 0,1-1 64 0 0,-1 0-64 0 0,1 0 0 0 0,0-1 0 0 0,-1 0 64 0 0,1-1-64 0 0,2 1 0 0 0,1 0 64 0 0,0-1-64 0 0,1-1 0 0 0,1-1 72 0 0,0-2-72 0 0,1 0 96 0 0,0 0-96 0 0,2-1 96 0 0,0-1-96 0 0,0-1 96 0 0,4 2-16 0 0,0 0-80 0 0,1 0 64 0 0,-1 0-64 0 0,-1 1 64 0 0,0-1-64 0 0,-1 0 0 0 0,0-1 64 0 0,-1 0-64 0 0,1-1 0 0 0,-1-1 0 0 0,2 0 64 0 0,-1-1 0 0 0,1-1-64 0 0,0 0 96 0 0,0-1-32 0 0,0 0 0 0 0,0-1 0 0 0,0 0 0 0 0,-2 0 0 0 0,0-1-64 0 0,-1 0 80 0 0,0 0-80 0 0,0-1 80 0 0,0-1-80 0 0,0 0 64 0 0,1-2-64 0 0,-1-1 64 0 0,0-1-64 0 0,-1-2 80 0 0,1 0-80 0 0,-1-2 80 0 0,-1-2-16 0 0,0 0-64 0 0,-2-3 96 0 0,0-2-32 0 0,0-1 0 0 0,-2-1-64 0 0,1-1 96 0 0,-2-1-32 0 0,0-1-64 0 0,-1-2 96 0 0,-1-1-96 0 0,0-2 96 0 0,-2 0-96 0 0,-1-2 64 0 0,0 0-64 0 0,-1-6 64 0 0,2-1-64 0 0,-1 0 0 0 0,1 3 64 0 0,-1 3-64 0 0,-1 1 0 0 0,0 2 0 0 0,-2 2 0 0 0,-1 0 0 0 0,-1 1 0 0 0,-2 1 0 0 0,0 0 0 0 0,-1 0 0 0 0,-1 1 64 0 0,0-2-64 0 0,-1 1 0 0 0,-2 0 0 0 0,0 0 0 0 0,-3 0 0 0 0,0-1 0 0 0,-1-1 0 0 0,-2 0 0 0 0,0 1 0 0 0,-1 1 0 0 0,-1 1 0 0 0,-3-1 0 0 0,-3 1 0 0 0,0 2 0 0 0,-1 3 0 0 0,0 3 0 0 0,-2 1 0 0 0,-1 3 0 0 0,0 1 0 0 0,-2 2 0 0 0,0 1 0 0 0,-1 2 0 0 0,-1 2 0 0 0,0 1 0 0 0,0 2 0 0 0,-1-1 0 0 0,1 2 0 0 0,0-1 0 0 0,1 1 0 0 0,0 0 0 0 0,1 0 0 0 0,0 1 0 0 0,1 1 0 0 0,0 1 0 0 0,1 2 0 0 0,-1 2 0 0 0,0 2 0 0 0,2 2 0 0 0,0 1 0 0 0,1 0 0 0 0,-3 6 0 0 0,-1 3 0 0 0,0 1 0 0 0,0 1 0 0 0,1 0 0 0 0,2-1 0 0 0,0 0 0 0 0,1-1 0 0 0,1 0-64 0 0,-3 4 64 0 0,0 1 0 0 0,0-1 0 0 0,2 1 0 0 0,1-1 0 0 0,0-1 0 0 0,2-1 0 0 0,1 0 0 0 0,0 0 0 0 0,1 0 0 0 0,1 1 0 0 0,1-1 0 0 0,0 1 0 0 0,1-1 0 0 0,0-1 0 0 0,-1 5 0 0 0,0 1 0 0 0,1 2-64 0 0,-1 5 64 0 0,2 2 0 0 0,2-1 0 0 0,1 3 0 0 0,2 2 0 0 0,3 0 0 0 0,1-2 0 0 0,2 0 0 0 0,3-1 0 0 0,1-3 0 0 0,2-3 0 0 0,2-2 0 0 0,1-3 0 0 0,1-2 0 0 0,2-3 0 0 0,1-2 0 0 0,0-2 0 0 0,1 0 0 0 0,1-2 0 0 0,0 0 0 0 0,1-2 0 0 0,0 0 0 0 0,0-2 0 0 0,1-2 0 0 0,0-1 0 0 0,1-1 0 0 0,0-1 0 0 0,1-1 0 0 0,0 0 0 0 0,0-2 0 0 0,0-1 0 0 0,0 0 0 0 0,1-1 0 0 0,0-2 0 0 0,2 0 0 0 0,0-2 0 0 0,2-1 0 0 0,1-1 0 0 0,0-1 0 0 0,2-1 64 0 0,5-2-64 0 0,3-3 0 0 0,1-1 0 0 0,0-2 0 0 0,0-2 64 0 0,0-1-64 0 0,-1-2 0 0 0,2-1 64 0 0,-2 0-64 0 0,0-2 0 0 0,-1-1 0 0 0,-1 0 0 0 0,-2-1 0 0 0,-2 0 0 0 0,-1-1 64 0 0,-2 0-64 0 0,-1 0 0 0 0,-2 0 0 0 0,-1-1 72 0 0,-1-1-72 0 0,-1 0 0 0 0,-2-1 64 0 0,-2 1-64 0 0,-1-2 0 0 0,-1 0 0 0 0,-2 0 72 0 0,1-2-72 0 0,0 0 0 0 0,1-1 64 0 0,-1 1-64 0 0,0-1 0 0 0,-2-3 0 0 0,-1-1 0 0 0,-4 1 64 0 0,-3 0-64 0 0,-1 3 0 0 0,-3 1 0 0 0,-2 2 0 0 0,-2 1 0 0 0,-3 1 64 0 0,-1-1-64 0 0,-3-2 0 0 0,-1 0 0 0 0,-2-1 0 0 0,-3-4 0 0 0,-2-1 0 0 0,-1 1 0 0 0,1 2 0 0 0,-1 4 0 0 0,0 3 0 0 0,1 3 0 0 0,-1 2 0 0 0,-1 1 0 0 0,-1 2 0 0 0,0 1 0 0 0,0 2 0 0 0,1 3 0 0 0,-1 1 0 0 0,2 3 0 0 0,-1 2 0 0 0,1 2 0 0 0,0 3 0 0 0,0 2 0 0 0,-1 3 0 0 0,-1 2 0 0 0,-1 4 0 0 0,-1 2 0 0 0,0 2 0 0 0,-1 2 0 0 0,-2 3 0 0 0,0 3 0 0 0,0 1 0 0 0,-1 3-64 0 0,0 0 64 0 0,0 1 0 0 0,1 2 0 0 0,1 1 0 0 0,0 2 0 0 0,1 2 0 0 0,1 0 0 0 0,1 0 0 0 0,1 0 0 0 0,1 0 0 0 0,2 0 0 0 0,1-1 0 0 0,1 0 0 0 0,2-1 0 0 0,1-2 0 0 0,1 0-64 0 0,0-1 64 0 0,3-2 0 0 0,0-1 0 0 0,2-1 0 0 0,2-1 0 0 0,1-1 0 0 0,3-1 0 0 0,0 1 0 0 0,3 3 0 0 0,2 3 0 0 0,2 1-64 0 0,2 1 64 0 0,2 0 0 0 0,1 0 0 0 0,1-1 0 0 0,1-1 0 0 0,1-1 0 0 0,1-1 0 0 0,0-1 0 0 0,2-1 0 0 0,1-1 0 0 0,0-2 0 0 0,1-1 0 0 0,2-2 0 0 0,1-2 0 0 0,0-1 0 0 0,0-2 0 0 0,2-1 0 0 0,1-2 0 0 0,0-1 0 0 0,1-2 0 0 0,1-1 0 0 0,-1-1 0 0 0,1-2 0 0 0,1-2 0 0 0,-1-2 0 0 0,0-2 0 0 0,1-1 0 0 0,-1-1 0 0 0,1-3 0 0 0,0 0 0 0 0,1-2 0 0 0,1-2 0 0 0,6-3 64 0 0,2-4-64 0 0,1-3 0 0 0,-1-2 0 0 0,-2-2 0 0 0,4-5 0 0 0,-1-1 0 0 0,-1-2 64 0 0,-2 1-64 0 0,-3 0 0 0 0,-2 2 0 0 0,-2-1 0 0 0,-2 1 0 0 0,0 0 64 0 0,0 1-64 0 0,-3 0 0 0 0,-1 0 0 0 0,0 1 0 0 0,-1 1 0 0 0,-1 1 72 0 0,-1 1-72 0 0,-1 1 0 0 0,-1 1 72 0 0,-2 2-72 0 0,-3 0 0 0 0,-2 1 0 0 0,-3 0 0 0 0,-2 0 0 0 0,-4-3 64 0 0,-3-1-64 0 0,-3-2 0 0 0,-5-4 64 0 0,-4-1-64 0 0,-2 1 0 0 0,-3 1 0 0 0,-3 0 0 0 0,-3 1 0 0 0,-2-1 0 0 0,-8-3 0 0 0,-4-1 0 0 0,-1 1 0 0 0,1 3 0 0 0,1 2 64 0 0,1 2-64 0 0,1 2 0 0 0,0 4 0 0 0,1 3 0 0 0,-1 3 0 0 0,-1 3 0 0 0,1 2 0 0 0,0 4 0 0 0,0 2 0 0 0,2 2 0 0 0,-7 5 0 0 0,-1 5 0 0 0,-1 4-72 0 0,1 3 72 0 0,1 4 0 0 0,0 3 0 0 0,1 2 0 0 0,3 1 0 0 0,4 1 0 0 0,2-1 0 0 0,3 3 0 0 0,1 2 0 0 0,0 3 0 0 0,2 3 0 0 0,0 3-64 0 0,0 2 64 0 0,2 1 0 0 0,2 1 0 0 0,2 0-64 0 0,2-1 64 0 0,2-1 0 0 0,4 1 0 0 0,2 0 0 0 0,3 0-64 0 0,3 1 64 0 0,3-1 0 0 0,3 1 0 0 0,2-2 0 0 0,3-2 0 0 0,3-2 0 0 0,4-1 0 0 0,3-3 0 0 0,2-2 0 0 0,4-3 0 0 0,2-3 0 0 0,3-4 0 0 0,1-3 0 0 0,2-4 0 0 0,0-4 0 0 0,1-2 0 0 0,1-5 0 0 0,0-2 0 0 0,2-4 0 0 0,1-2 0 0 0,3-1 0 0 0,10-6 0 0 0,6-3 0 0 0,3-5 64 0 0,0-5-64 0 0,2-2 0 0 0,0-5 0 0 0,1-2 64 0 0,0-4-64 0 0,-1-3 0 0 0,-2-3 88 0 0,-4 0-88 0 0,-5-1 80 0 0,-6 0-80 0 0,-7 2 96 0 0,-7-1-96 0 0,-7 0 96 0 0,-8 0-32 0 0,-7-7 64 0 0,-8-2-64 0 0,-7 1 0 0 0,-6 1 0 0 0,-8 2 0 0 0,-4 5 0 0 0,-4 4-64 0 0,-4 4 0 0 0,-2 6 0 0 0,-4 5 0 0 0,-3 6 0 0 0,-9 6-96 0 0,-11 13-640 0 0,-9 18-912 0 0,-3 25-1360 0 0,10 17 576 0 0,15-2-18999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23.595"/>
    </inkml:context>
    <inkml:brush xml:id="br0">
      <inkml:brushProperty name="width" value="0.1" units="cm"/>
      <inkml:brushProperty name="height" value="0.1" units="cm"/>
      <inkml:brushProperty name="color" value="#E71224"/>
    </inkml:brush>
  </inkml:definitions>
  <inkml:trace contextRef="#ctx0" brushRef="#br0">1 179 2615 0 0,'-1'-4'292'0'0,"1"1"-1"0"0,0-1 1 0 0,1 0-1 0 0,-1 1 0 0 0,0-1 1 0 0,1 1-1 0 0,0 0 1 0 0,0-1-1 0 0,0 1 0 0 0,0-1 1 0 0,1 1-1 0 0,1-4 0 0 0,1 0 172 0 0,-3 6-361 0 0,-1 0 0 0 0,0 0 1 0 0,1 0-1 0 0,-1 0 0 0 0,1 0 0 0 0,0 0 0 0 0,-1-1 1 0 0,1 1-1 0 0,0 1 0 0 0,-1-1 0 0 0,1 0 0 0 0,0 0 1 0 0,0 0-1 0 0,0 0 0 0 0,0 0 0 0 0,0 1 0 0 0,0-1 0 0 0,0 0 1 0 0,0 1-1 0 0,0-1 0 0 0,1 1 0 0 0,-1 0 0 0 0,0-1 1 0 0,0 1-1 0 0,0 0 0 0 0,0-1 0 0 0,1 1 0 0 0,-1 0 1 0 0,0 0-1 0 0,2 0 0 0 0,4 1 78 0 0,1 1-1 0 0,-1-1 1 0 0,0 1-1 0 0,0 1 1 0 0,13 5-1 0 0,43 23 427 0 0,-58-28-565 0 0,0-1 1 0 0,1 0 0 0 0,-1 0 0 0 0,1 0-1 0 0,-1-1 1 0 0,1 0 0 0 0,0 0 0 0 0,0 0-1 0 0,-1-1 1 0 0,8 0 0 0 0,2-2 297 0 0,0 0 0 0 0,23-7 0 0 0,-33 8-235 0 0,3-1 37 0 0,1 1 1 0 0,0 0 0 0 0,-1 0 0 0 0,1 1 0 0 0,0 0 0 0 0,-1 1 0 0 0,1 0-1 0 0,11 2 1 0 0,8 4-96 0 0,32 13 0 0 0,-34-11-8 0 0,35 8 0 0 0,40 11 226 0 0,-77-20-238 0 0,1 0 0 0 0,1-2 0 0 0,-1-1 0 0 0,51 4 0 0 0,78-15 221 0 0,-97 5-5 0 0,49 2 9 0 0,-10-5-158 0 0,-23 1 8 0 0,-16 2-9 0 0,-1-2 1 0 0,0-3 0 0 0,100-23-1 0 0,-107 18 7 0 0,52-3-1 0 0,-45 7-55 0 0,10 1 18 0 0,0 4-1 0 0,110 8 1 0 0,-141-5-35 0 0,0-1 1 0 0,0-2-1 0 0,62-12 1 0 0,100-35 208 0 0,-106 25 82 0 0,-66 18-200 0 0,1 1 0 0 0,0 2 0 0 0,31-1 0 0 0,79 7-41 0 0,-30 0-84 0 0,-85-3 8 0 0,20-1 0 0 0,0 2 0 0 0,0 2 0 0 0,69 13 0 0 0,-86-10 6 0 0,-1-2 0 0 0,1 0 0 0 0,0-2 0 0 0,1 0 0 0 0,-1-2 0 0 0,0 0 0 0 0,0-2 0 0 0,38-7 0 0 0,37-4 155 0 0,-33 6-120 0 0,118-12 23 0 0,-82 5-7 0 0,143-18 14 0 0,62 26 14 0 0,-112 7-42 0 0,180-19-43 0 0,-125 28 0 0 0,-183-5 0 0 0,90-2 0 0 0,-4 0 0 0 0,166 19 0 0 0,52-14 156 0 0,-254-8-117 0 0,92-16 364 0 0,-148 8-225 0 0,0 3-1 0 0,90 4 1 0 0,-85 9-119 0 0,118 28-1 0 0,-97-16-58 0 0,158 12 0 0 0,-151-21 0 0 0,26 2 0 0 0,164-7 0 0 0,105-15 0 0 0,-305 9 16 0 0,0 4 0 0 0,0 4 0 0 0,89 19 0 0 0,-113-18-16 0 0,1-1 0 0 0,0-4 0 0 0,116-6 0 0 0,1-10 0 0 0,16 0 66 0 0,82-11 228 0 0,-105-5-214 0 0,-147 24-70 0 0,52-8 40 0 0,-68 11-50 0 0,0 1 1 0 0,-1 0-1 0 0,1 0 1 0 0,0 1 0 0 0,-1 0-1 0 0,1 0 1 0 0,12 5-1 0 0,-19-6-25 0 0,0 1 0 0 0,0-1-1 0 0,0 1 1 0 0,0-1 0 0 0,0 1-1 0 0,0-1 1 0 0,0 1 0 0 0,0 0-1 0 0,-1 0 1 0 0,1-1 0 0 0,0 1 0 0 0,0 0-1 0 0,-1 0 1 0 0,1 0 0 0 0,0 0-1 0 0,-1 0 1 0 0,1 0 0 0 0,-1 0-1 0 0,1 0 1 0 0,-1 0 0 0 0,0 0-1 0 0,1 0 1 0 0,-1 0 0 0 0,0 2 0 0 0,-1 11-5425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6:48.85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2215 222 1495 256455 54136,'-2'-1'144'0'0,"-3"-3"-144"0"0,0 1 160 0 0,-2 0 184 0 0,1 0-168 0 0,-2 1 360 0 0,1-1 72 0 0,-2 0 8 0 0,-1-1 640 0 0,-1 0-624 0 0,1-1 0 0 0,-2 0 568 0 0,0-1-648 0 0,1 1 0 0 0,1 1 0 0 0,1 1-40 0 0,0 1 0 0 0,0 1-8 0 0,0 0 0 0 0,1 1-56 0 0,-2 0 416 0 0,1 1-432 0 0,-1-1-72 0 0,1 1-8 0 0,1 0-8 0 0,-1-1 0 0 0,1 1-64 0 0,-1 0-16 0 0,0-1 0 0 0,-1 0 0 0 0,0 0-48 0 0,0-1-16 0 0,-2 1 0 0 0,-4 0 208 0 0,-1-1-200 0 0,0 0 0 0 0,0 1 0 0 0,0-1 48 0 0,-1 1 288 0 0,-1-1-272 0 0,0 1 0 0 0,0-1 0 0 0,1 2 0 0 0,1 0 0 0 0,0 1-88 0 0,1-1-24 0 0,-1 2 0 0 0,1-1 0 0 0,0 0-40 0 0,0 0-16 0 0,0-1 0 0 0,1 1 0 0 0,0-1-16 0 0,0-1-8 0 0,0 1 0 0 0,0-1 0 0 0,1-1 48 0 0,-1 0 0 0 0,0 0 8 0 0,-1 0 0 0 0,0 0 32 0 0,-1-1 8 0 0,0 0 0 0 0,-1 1 0 0 0,1-1-48 0 0,-3 1 120 0 0,-4 2-48 0 0,-4-1-56 0 0,1 2-72 0 0,2 0-72 0 0,-1-1 0 0 0,2 1 64 0 0,1-1-64 0 0,1 0 64 0 0,1 1-64 0 0,1 0 64 0 0,0 0 24 0 0,0 1 0 0 0,1 0 0 0 0,-1 0 0 0 0,0 1-24 0 0,0-1 0 0 0,1 0 0 0 0,-1 1 0 0 0,-1 0-64 0 0,1 0 0 0 0,-1 2 72 0 0,0 0-72 0 0,0 1 0 0 0,1-1 64 0 0,1 1-64 0 0,0-2 0 0 0,0 1 0 0 0,1 0 64 0 0,0-1-64 0 0,0-1 0 0 0,0 0 0 0 0,-1-1 64 0 0,1-2-64 0 0,0 1 0 0 0,1-2 104 0 0,0 0-8 0 0,1 0-8 0 0,1 0 0 0 0,1 0-24 0 0,-3 0 32 0 0,0 1-32 0 0,-1 0-64 0 0,2 0 0 0 0,0 1 0 0 0,1 0 64 0 0,0 0 368 0 0,1 1 72 0 0,-1-1 8 0 0,0-1 8 0 0,0 1-416 0 0,-1-1-104 0 0,1 0 0 0 0,0 0 0 0 0,1 0 0 0 0,1 0 0 0 0,1 1 0 0 0,0 0 0 0 0,1 0 0 0 0,0 1 0 0 0,0 2 0 0 0,-2 1-360 0 0,-5 5-1240 0 0,-2 1 1600 0 0,2 0 0 0 0,3-1 0 0 0,2-2 0 0 0,2-1 0 0 0,1-2 0 0 0,2 0 0 0 0,0 0 0 0 0,-1 0 0 0 0,0 1 0 0 0,0 2 0 0 0,0 0 0 0 0,-2 1 0 0 0,2 1 0 0 0,-1 0 0 0 0,2-1 0 0 0,-1 0 0 0 0,1 0 0 0 0,0 0 0 0 0,2-1 0 0 0,0 1 0 0 0,1 0 0 0 0,0 1 0 0 0,0 0 0 0 0,1 1 0 0 0,0-1 0 0 0,1 2 0 0 0,0 0 472 0 0,0 1 40 0 0,1 1 0 0 0,0 1 8 0 0,0 0-408 0 0,0 4-112 0 0,1 3-352 0 0,0 8-1192 0 0,2 2 1544 0 0,1-4 0 0 0,1-4 0 0 0,1-3 0 0 0,1-3 0 0 0,1-1 64 0 0,0-1-64 0 0,0-1 0 0 0,0 0 72 0 0,0-1-72 0 0,1 2 64 0 0,1-1-64 0 0,1 1 72 0 0,0-1-72 0 0,1 0 0 0 0,0 0 72 0 0,0 0-72 0 0,1-1 0 0 0,0-1 64 0 0,0-1-64 0 0,0 0 0 0 0,0-1 0 0 0,1 1 88 0 0,1 1-88 0 0,1 1 80 0 0,1 1-80 0 0,0 0 64 0 0,0 1-64 0 0,1-1 0 0 0,0 1 0 0 0,1 1 64 0 0,0-1-64 0 0,1 1 0 0 0,1-2 0 0 0,2 1 64 0 0,0-1-64 0 0,2-1 0 0 0,0 0 72 0 0,1 0-72 0 0,0-1 96 0 0,0 0-96 0 0,1-1 96 0 0,0-2-32 0 0,0-1-64 0 0,1-1 96 0 0,1-1-32 0 0,1-2 8 0 0,0-1 0 0 0,0-2 0 0 0,6-1 80 0 0,7-2 8 0 0,2-1-80 0 0,-1-1-80 0 0,-3 0 96 0 0,-2 0-96 0 0,-2 0 96 0 0,-2 0-96 0 0,-1 1 0 0 0,0-1 72 0 0,0 1-72 0 0,-1 0 64 0 0,0-1-64 0 0,0 1 64 0 0,-1 0-64 0 0,0 0 0 0 0,0 1 72 0 0,0-2-72 0 0,0 0 0 0 0,0 0 80 0 0,1-1-80 0 0,-1 0 64 0 0,1 0-64 0 0,-2-1 64 0 0,0 0-64 0 0,-1 0 64 0 0,0 1-64 0 0,0-1 64 0 0,-1 0-64 0 0,1-1 0 0 0,-2 1 64 0 0,1 0-64 0 0,0 0 0 0 0,0 1 0 0 0,1-2 64 0 0,1 1-64 0 0,1-2 0 0 0,0 0 0 0 0,1-1 64 0 0,0 0-64 0 0,0-1 80 0 0,0 1-80 0 0,-2-1 80 0 0,1-1-80 0 0,-1 0 96 0 0,0-1-96 0 0,1 0 96 0 0,-1 0-96 0 0,-2 1 80 0 0,-1-1-80 0 0,-2 1 80 0 0,-1 0-80 0 0,-2 1 0 0 0,-2-1 0 0 0,-1-1 64 0 0,-2 1-64 0 0,0-1 0 0 0,-1-1 72 0 0,-2 0-72 0 0,0-1 72 0 0,-2 0-72 0 0,0-2 96 0 0,0-2-96 0 0,-1-2 112 0 0,1-3-32 0 0,-1-2-8 0 0,0-3 0 0 0,0 0-8 0 0,0-2 0 0 0,0 1 0 0 0,-1-1 0 0 0,-1 0-64 0 0,0-3 64 0 0,-2-1 0 0 0,-2 1-64 0 0,-2 0 72 0 0,-2 1-72 0 0,-1 4 0 0 0,-1 1 72 0 0,-2 2-72 0 0,0 1 0 0 0,-1 1 64 0 0,-1 1-64 0 0,-1 1 0 0 0,0 0 0 0 0,-1 0 64 0 0,1 1-64 0 0,-1-2 0 0 0,0 1 0 0 0,-1 1 0 0 0,1 0 0 0 0,-1 0 0 0 0,0 1 0 0 0,0 0 64 0 0,0 0-64 0 0,-1 1 0 0 0,0-1 0 0 0,-1 1 0 0 0,-1 0 0 0 0,-1 0 0 0 0,-2 2 0 0 0,-1-1 0 0 0,-3 2 0 0 0,-1-1 0 0 0,-2 2 0 0 0,-2 0 0 0 0,-1 1 0 0 0,-1 1 0 0 0,-7-1 0 0 0,-2 1 0 0 0,-2 0 0 0 0,0 0 0 0 0,1 1 0 0 0,-5-2 0 0 0,-1 0 0 0 0,1 1 0 0 0,0-1 0 0 0,1 2 0 0 0,1 0 0 0 0,-1 0 0 0 0,0 1 0 0 0,0 1 0 0 0,0-1 0 0 0,-1 1 0 0 0,0 0 0 0 0,0 0 0 0 0,-1 0 0 0 0,0 0 0 0 0,-7-1 0 0 0,-2-1 0 0 0,2 1 0 0 0,1 2 0 0 0,3 1 0 0 0,1 2 0 0 0,2 1 0 0 0,1 1 0 0 0,2 0 0 0 0,-1 0 0 0 0,2 0 0 0 0,0 0 0 0 0,1 0 0 0 0,1-1 0 0 0,2 0 0 0 0,0-1 0 0 0,1 1 0 0 0,1 1 0 0 0,-1 0 0 0 0,1 2 0 0 0,-1 1 0 0 0,1 1 0 0 0,0 1 0 0 0,0 2 0 0 0,2 1 0 0 0,2 3 0 0 0,-1 1 0 0 0,1 1 0 0 0,0 2 0 0 0,2 1 0 0 0,1 2 0 0 0,1 1 0 0 0,1 2 0 0 0,-1 4 0 0 0,1 2 0 0 0,2 1-64 0 0,1 2 64 0 0,2 1 0 0 0,3-1 0 0 0,2 0 0 0 0,3-2 0 0 0,1 0 0 0 0,1-1 0 0 0,1 1 0 0 0,1 0 0 0 0,0 0 0 0 0,1 0 0 0 0,-1 1 0 0 0,1-1 0 0 0,1-1 0 0 0,-1 1 0 0 0,1 0 0 0 0,1 0 0 0 0,0 0 0 0 0,1-2 0 0 0,0-2 0 0 0,2 0 0 0 0,-1-1 0 0 0,2-1-64 0 0,-1 0 64 0 0,2 1 0 0 0,0 1 0 0 0,1 0 0 0 0,1-1 0 0 0,0 2 0 0 0,4 3 0 0 0,0 2 0 0 0,3 1 0 0 0,0-2 0 0 0,2-1 0 0 0,-1-2 0 0 0,1-2 0 0 0,0-2 0 0 0,1 1 0 0 0,1-1 0 0 0,1-1 0 0 0,3 2 0 0 0,1-1 0 0 0,1 0 0 0 0,2-2 0 0 0,7 2 0 0 0,3-1 0 0 0,2-1 0 0 0,0-2 0 0 0,1-1 0 0 0,-1-2 0 0 0,-1-1 0 0 0,7 1 0 0 0,2 0 0 0 0,0-2 0 0 0,-3 0 0 0 0,-1-1 0 0 0,-3-2 0 0 0,-1-1 0 0 0,-1-1 0 0 0,-2-1 0 0 0,1-1 0 0 0,1-1 0 0 0,0 0 0 0 0,2-2 0 0 0,1 0 0 0 0,1-1 0 0 0,1 0 0 0 0,0 1 0 0 0,0-1 0 0 0,0 2 0 0 0,-1 0 0 0 0,0 2 0 0 0,0-1 0 0 0,-1 0 0 0 0,1 1 0 0 0,-1-1 0 0 0,-1-1 0 0 0,-1 0 0 0 0,-1 0 0 0 0,0-2 0 0 0,0 0 0 0 0,0-2 0 0 0,0 0 0 0 0,1 0 0 0 0,-1-2 0 0 0,2 0 0 0 0,0-2 0 0 0,1-1 0 0 0,1-1 0 0 0,-1 0 0 0 0,1-2 0 0 0,-1 0 0 0 0,-1-1 0 0 0,-1-1 0 0 0,0-1 0 0 0,-1-2 0 0 0,-1-1 0 0 0,0-3 64 0 0,-2-2-64 0 0,-1-1 0 0 0,-1-2 0 0 0,-2 0 0 0 0,0-1 0 0 0,-2-1 0 0 0,-1 0 0 0 0,-1-1 64 0 0,-2 0-64 0 0,-1 0 0 0 0,1-5 0 0 0,0-4 0 0 0,-4 0 0 0 0,-1-3 64 0 0,-3-1-64 0 0,-4 1 0 0 0,-2 3 0 0 0,-2 3 64 0 0,-2 2-64 0 0,-1 1 0 0 0,-1 2 0 0 0,-1 1 0 0 0,0 1 0 0 0,-1 1 0 0 0,0 1 0 0 0,-2 0 64 0 0,0-1-64 0 0,-1 2 0 0 0,-1-1 0 0 0,-1 1 0 0 0,-3-5 0 0 0,-3-1 0 0 0,-2-1 0 0 0,-1 2 0 0 0,-2 0 0 0 0,0 3 0 0 0,-2 1 64 0 0,-5-3-64 0 0,-3-1 0 0 0,-2 1 0 0 0,0 1 0 0 0,0 2 0 0 0,0 2 0 0 0,-1 2 0 0 0,0 0 0 0 0,-1 3 0 0 0,-1 1 0 0 0,-1 1 0 0 0,0 0 0 0 0,-2 0 0 0 0,0 2 0 0 0,-1 0 0 0 0,-1 0 0 0 0,-1 2 0 0 0,-1 1 0 0 0,0 2 0 0 0,0 1 0 0 0,-1 1 0 0 0,0 1 0 0 0,0 1 0 0 0,2 1 0 0 0,0 0 0 0 0,1 1 0 0 0,1 0 0 0 0,1 1 0 0 0,0 0 0 0 0,-1 2 0 0 0,1 0 0 0 0,-2 0 0 0 0,2-1 0 0 0,-1 0 0 0 0,0 1 0 0 0,1-1 0 0 0,-1 1 0 0 0,1 0 0 0 0,1 0 0 0 0,-1 1 0 0 0,1 1 0 0 0,-1 1 0 0 0,1 1 0 0 0,-7 3 0 0 0,-2 1 0 0 0,2 2 0 0 0,1 0 0 0 0,3 0-64 0 0,3 0 64 0 0,2 0 0 0 0,2 0 0 0 0,2 0 0 0 0,0 2 0 0 0,1 0 0 0 0,2 1 0 0 0,0 2 0 0 0,1 1 0 0 0,0 1 0 0 0,2 1 0 0 0,1 1 0 0 0,1 0 0 0 0,0-1 0 0 0,0 0 0 0 0,1 1 0 0 0,1 1 0 0 0,-1 1 0 0 0,2 0 0 0 0,-1 0 0 0 0,0-1 0 0 0,1 1 0 0 0,-1-1 0 0 0,1 0 0 0 0,0 0 0 0 0,1 0 0 0 0,2-2 0 0 0,2-1 0 0 0,0-2 0 0 0,3 0 0 0 0,1 0 0 0 0,1-1-64 0 0,1 0 64 0 0,0 0 0 0 0,1 0 0 0 0,0 2 0 0 0,1 0 0 0 0,0 1 0 0 0,1 0 0 0 0,0-1 0 0 0,2 0 0 0 0,0 0 0 0 0,2 0 0 0 0,1-1 0 0 0,1-1 0 0 0,2 1 0 0 0,2-1 0 0 0,1 1-64 0 0,1 1 64 0 0,1-1 0 0 0,1-1 0 0 0,1 1 0 0 0,0-2 0 0 0,2-1 0 0 0,1 0 0 0 0,3-1 0 0 0,1 0 0 0 0,2 0 0 0 0,2 2 0 0 0,0 0 0 0 0,1-1 0 0 0,0-1 0 0 0,1-1 0 0 0,-1-1 0 0 0,1-1 0 0 0,1-1 0 0 0,1 0 0 0 0,1-1 0 0 0,2 0 0 0 0,2-1 0 0 0,2 0 0 0 0,1 0 0 0 0,1 0 0 0 0,1 0 0 0 0,2 1 0 0 0,1-1 0 0 0,2 0 0 0 0,1-1 0 0 0,1 0 0 0 0,1-2 0 0 0,0 1 0 0 0,0-2 0 0 0,8 0 0 0 0,2 0 0 0 0,-1 0 0 0 0,-1 0 0 0 0,0 0 0 0 0,-2 0 0 0 0,-2-1 0 0 0,-1 0 0 0 0,-1-1 0 0 0,-1-1 0 0 0,-1-2 0 0 0,10-3 0 0 0,2-3 0 0 0,-1-1 0 0 0,-3 0 0 0 0,-3-1 0 0 0,-3-1 0 0 0,-3 1 0 0 0,4-4 0 0 0,0 0 0 0 0,-2-1 0 0 0,-5 0 0 0 0,-5-1 0 0 0,-3-1 0 0 0,-3 0 0 0 0,1-4 0 0 0,-1-1 0 0 0,-1 0 64 0 0,-1-1-64 0 0,-1 1 0 0 0,-1-1 0 0 0,0 0 0 0 0,3-4 0 0 0,-1 0 0 0 0,-1 0 64 0 0,-2 0-64 0 0,-4 3 0 0 0,-2 1 0 0 0,-4 1 440 0 0,-3 2 56 0 0,-3 1 16 0 0,-2-4-296 0 0,-6-15-1744 0 0,-4-5 1528 0 0,-4-1 0 0 0,-4 3 0 0 0,-2 3 0 0 0,-4 0 0 0 0,-2 2 0 0 0,-2 0 0 0 0,0 3 64 0 0,0 1-64 0 0,-1 2 0 0 0,0 0 0 0 0,-2 2 0 0 0,-1-2 0 0 0,-3 1 0 0 0,0 1 0 0 0,-6-3 0 0 0,-10-2 0 0 0,-4 1 0 0 0,-3 3 0 0 0,-2 5 0 0 0,0 4 0 0 0,-1 4 0 0 0,-1 4 0 0 0,-2 4 0 0 0,-2 3 0 0 0,-1 3 0 0 0,-2 4 0 0 0,1 2 0 0 0,0 2 0 0 0,3 1 0 0 0,0 1 0 0 0,1 2 0 0 0,0 2 0 0 0,1 2 0 0 0,-1 4-80 0 0,-11 12-496 0 0,-10 16-728 0 0,-11 20-1416 0 0,2 9 384 0 0,16-8-20791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4:32.277"/>
    </inkml:context>
    <inkml:brush xml:id="br0">
      <inkml:brushProperty name="width" value="0.1" units="cm"/>
      <inkml:brushProperty name="height" value="0.1" units="cm"/>
      <inkml:brushProperty name="color" value="#66CC00"/>
    </inkml:brush>
  </inkml:definitions>
  <inkml:trace contextRef="#ctx0" brushRef="#br0">27 145 919 0 0,'-26'-7'590'0'0,"26"4"-301"0"0,1 0 0 0 0,0 1 0 0 0,-1-1 0 0 0,1 0 0 0 0,0 1 0 0 0,1-1 0 0 0,-1 1 0 0 0,0 0 0 0 0,1-1 0 0 0,-1 1 0 0 0,1 0 0 0 0,0 0 0 0 0,0 0 0 0 0,0 0 0 0 0,2-2 0 0 0,2-2 194 0 0,0 1 0 0 0,1 1 1 0 0,-1-1-1 0 0,9-3 0 0 0,-13 7-345 0 0,0 0 0 0 0,0 0 0 0 0,0 0 0 0 0,0 1 0 0 0,0-1 0 0 0,0 1 0 0 0,1 0-1 0 0,-1 0 1 0 0,0 0 0 0 0,0 0 0 0 0,0 0 0 0 0,0 0 0 0 0,4 1 0 0 0,28 11 691 0 0,-31-10-740 0 0,1-1 0 0 0,-1 1-1 0 0,1-1 1 0 0,0 1 0 0 0,0-1 0 0 0,0 0 0 0 0,-1 0-1 0 0,1-1 1 0 0,0 1 0 0 0,0-1 0 0 0,0 0 0 0 0,6-1-1 0 0,72-25 2262 0 0,-65 22-1967 0 0,-1 0-1 0 0,1 1 1 0 0,0 1 0 0 0,32 1 0 0 0,-20 4 369 0 0,-24-2-690 0 0,0 0-1 0 0,0 0 1 0 0,1-1-1 0 0,-1 0 1 0 0,0 0-1 0 0,8-1 1 0 0,-11 1-47 0 0,86-18 930 0 0,102-7 0 0 0,-143 22-764 0 0,63-3 52 0 0,-45 7-59 0 0,84-3-66 0 0,-133 1-88 0 0,0 2-1 0 0,-1 0 0 0 0,1 1 1 0 0,-1 0-1 0 0,20 6 1 0 0,-17-4-18 0 0,0 0 1 0 0,1-1 0 0 0,20 0 0 0 0,-10-2 29 0 0,39 6 0 0 0,-56-5-24 0 0,-1 1 0 0 0,1 0 0 0 0,-1 1 0 0 0,0 1 0 0 0,0-1 0 0 0,0 1 0 0 0,18 13 0 0 0,3-3 17 0 0,-28-14-10 0 0,0 0 0 0 0,0 1 0 0 0,0 0 1 0 0,-1-1-1 0 0,1 2 0 0 0,0-1 0 0 0,-1 0 0 0 0,1 1 1 0 0,-1-1-1 0 0,6 6 0 0 0,-9-7-25 0 0,1 1-1 0 0,-1-1 1 0 0,0 0-1 0 0,1 0 1 0 0,-1 0-1 0 0,0 0 1 0 0,0 0-1 0 0,0 0 1 0 0,0 1-1 0 0,0-1 1 0 0,0 0-1 0 0,0 0 1 0 0,0 0-1 0 0,0 0 1 0 0,0 0-1 0 0,-1 1 1 0 0,1-1-1 0 0,0 0 1 0 0,-1 0-1 0 0,1 0 1 0 0,-1 0-1 0 0,0 0 1 0 0,1 0-1 0 0,-1 0 0 0 0,0 0 1 0 0,1 0-1 0 0,-1-1 1 0 0,0 1-1 0 0,0 0 1 0 0,0 0-1 0 0,0 0 1 0 0,-1 0-1 0 0,-5 5-770 0 0,0-1 0 0 0,-15 9 0 0 0,18-12 170 0 0,-19 11-5856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4:34.781"/>
    </inkml:context>
    <inkml:brush xml:id="br0">
      <inkml:brushProperty name="width" value="0.1" units="cm"/>
      <inkml:brushProperty name="height" value="0.1" units="cm"/>
      <inkml:brushProperty name="color" value="#66CC00"/>
    </inkml:brush>
  </inkml:definitions>
  <inkml:trace contextRef="#ctx0" brushRef="#br0">313 17 919 0 0,'-37'-16'407'0'0,"15"23"1588"0"0,13-5-1712 0 0,1 0 1 0 0,0 0 0 0 0,0 1-1 0 0,0 0 1 0 0,0 1 0 0 0,1-1-1 0 0,-1 2 1 0 0,-9 6 0 0 0,-4 6 546 0 0,-26 25 1 0 0,7-5 17 0 0,38-34-690 0 0,-1 0-1 0 0,0-1 0 0 0,0 1 0 0 0,-1-1 1 0 0,1 0-1 0 0,0 0 0 0 0,-1 0 0 0 0,1 0 1 0 0,-1-1-1 0 0,1 0 0 0 0,-1 1 0 0 0,0-1 1 0 0,0 0-1 0 0,0-1 0 0 0,1 1 0 0 0,-8 0 1 0 0,14-2 110 0 0,-1 0 1 0 0,1 1-1 0 0,-1-1 0 0 0,1 0 1 0 0,-1 0-1 0 0,0 0 1 0 0,4-2-1 0 0,-3 1-194 0 0,0 0 1 0 0,0 0-1 0 0,0 1 0 0 0,0-1 1 0 0,1 1-1 0 0,-1 0 1 0 0,0 0-1 0 0,1 0 0 0 0,-1 1 1 0 0,5-1-1 0 0,69 10 754 0 0,-52-5-738 0 0,1 0 0 0 0,0-3 0 0 0,26 0 0 0 0,40-10 217 0 0,-48 3 122 0 0,1 3 0 0 0,67 2 1 0 0,-79 4-285 0 0,95 11 144 0 0,-65-4-80 0 0,0-3-1 0 0,80-1 1 0 0,0-5 333 0 0,-85-1-427 0 0,23 2 61 0 0,-42 1-86 0 0,-20-2-7 0 0,0 1 0 0 0,30 7 0 0 0,-10-1 9 0 0,-1-2 1 0 0,68 2 0 0 0,-94-8-75 0 0,91 9 82 0 0,-53-3-40 0 0,73-2 1 0 0,11-16 125 0 0,-81 6-57 0 0,1 2 0 0 0,69 3 0 0 0,-87 5-114 0 0,-9-2 13 0 0,1 0 0 0 0,0-1 1 0 0,28-4-1 0 0,-15-2-20 0 0,190-19 112 0 0,41 23-83 0 0,-123 3 54 0 0,138-13 15 0 0,-148 4-73 0 0,134 13 74 0 0,-192-1-102 0 0,100-9 0 0 0,-95-7 52 0 0,15-2 14 0 0,11 13 69 0 0,132 17 0 0 0,-190-10-121 0 0,-25-3 4 0 0,41 1-1 0 0,126-19 54 0 0,-131 7-34 0 0,-40 5 0 0 0,36 4 0 0 0,-43-1-52 0 0,9 2 10 0 0,0 1 0 0 0,35 10 0 0 0,-31-7 0 0 0,36 5 0 0 0,190 8 64 0 0,-225-17-31 0 0,32 8-1 0 0,-10-1-33 0 0,187 16 1 0 0,-134-16 55 0 0,24 2 18 0 0,-101-12-74 0 0,103-4 13 0 0,-13 3 82 0 0,-64 2-71 0 0,126-7 41 0 0,-144 1-64 0 0,-16 2 0 0 0,25 0 0 0 0,165-13 41 0 0,-101 4-18 0 0,-41 4-206 0 0,-42 4 460 0 0,1 1 0 0 0,-1 1 0 0 0,0 2 1 0 0,32 3-1 0 0,-52-2-516 0 0,14 1 115 0 0,-1 1 0 0 0,1 1 0 0 0,-1 1 0 0 0,0 1 0 0 0,0 1 0 0 0,23 10 0 0 0,-24-7 124 0 0,1-1 0 0 0,1-1 0 0 0,-1-2 0 0 0,1 0 0 0 0,1-1 0 0 0,-1-1 0 0 0,1-1 0 0 0,35 1 0 0 0,-41-5 150 0 0,0-1 0 0 0,29-6 0 0 0,-3 0 219 0 0,-42 8-368 0 0,0 0 0 0 0,0 1 0 0 0,0-1-1 0 0,1 0 1 0 0,-1 0 0 0 0,0 1 0 0 0,0-1 0 0 0,0 0 0 0 0,0 1 0 0 0,0-1 0 0 0,1 1 0 0 0,-1-1-1 0 0,0 1 1 0 0,0 0 0 0 0,0 0 0 0 0,-1-1 0 0 0,1 1 0 0 0,0 0 0 0 0,0 0 0 0 0,0 0 0 0 0,0 0 0 0 0,-1 0-1 0 0,1 0 1 0 0,0 0 0 0 0,-1 0 0 0 0,1 1 0 0 0,14 35-910 0 0,-12-27 435 0 0,6 15-1600 0 0,0 2-5024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4:37.619"/>
    </inkml:context>
    <inkml:brush xml:id="br0">
      <inkml:brushProperty name="width" value="0.1" units="cm"/>
      <inkml:brushProperty name="height" value="0.1" units="cm"/>
      <inkml:brushProperty name="color" value="#66CC00"/>
    </inkml:brush>
  </inkml:definitions>
  <inkml:trace contextRef="#ctx0" brushRef="#br0">1 89 455 0 0,'0'-4'13'0'0,"-1"1"0"0"0,1 0 0 0 0,0 0 1 0 0,0 0-1 0 0,1 0 0 0 0,-1 0 0 0 0,0 0 0 0 0,1 0 0 0 0,0 0 1 0 0,0 1-1 0 0,0-1 0 0 0,2-5 0 0 0,10 1 4879 0 0,12 2-4139 0 0,-12 3-185 0 0,6 0 50 0 0,0 0-1 0 0,23 0 0 0 0,-24 2-15 0 0,1-1-1 0 0,30-5 0 0 0,-21 0 212 0 0,0 1-1 0 0,44-1 0 0 0,-54 6-599 0 0,0 0-1 0 0,0 2 1 0 0,-1 0-1 0 0,1 1 1 0 0,21 7-1 0 0,22 5 200 0 0,0-4-1 0 0,93 7 0 0 0,-46-7 623 0 0,-26-1-532 0 0,153-2 0 0 0,-149-11-224 0 0,-1 1 51 0 0,1-4 0 0 0,95-19-1 0 0,-80 10-11 0 0,-13 2-90 0 0,-55 8-186 0 0,0 0 0 0 0,1 2 1 0 0,-1 2-1 0 0,0 1 0 0 0,1 1 0 0 0,41 8 0 0 0,-26-1-2 0 0,0-2-1 0 0,1-2 0 0 0,0-2 1 0 0,51-5-1 0 0,97-8 278 0 0,-167 13-236 0 0,1 1 1 0 0,47 12-1 0 0,-56-11-69 0 0,-13-2 16 0 0,-1-2 0 0 0,1 1-1 0 0,0-1 1 0 0,0-1 0 0 0,0 0-1 0 0,-1 0 1 0 0,1-1 0 0 0,10-3-1 0 0,-11 3 14 0 0,-3 1-15 0 0,0 0 0 0 0,1 1 0 0 0,-1 0 0 0 0,0 0 0 0 0,0 0 0 0 0,0 1 0 0 0,0 0 0 0 0,1 0 0 0 0,7 3 0 0 0,13 2 29 0 0,-12-4-49 0 0,-10-1-1 0 0,1-1 1 0 0,-1 1-1 0 0,0 0 1 0 0,0 0 0 0 0,0 1-1 0 0,1-1 1 0 0,-2 1-1 0 0,1 1 1 0 0,0-1-1 0 0,0 1 1 0 0,-1-1 0 0 0,6 5-1 0 0,-6-4-4 0 0,1 0 0 0 0,0-1 0 0 0,0 1 0 0 0,0-1 0 0 0,0 0 0 0 0,1 0 0 0 0,-1-1 0 0 0,0 1 0 0 0,1-1 0 0 0,-1-1 0 0 0,1 1 0 0 0,-1-1 0 0 0,1 0 0 0 0,6 0 0 0 0,27 2 0 0 0,-25-1 16 0 0,0 0 0 0 0,22-2 0 0 0,-5 0 0 0 0,20 2 26 0 0,31 0 44 0 0,47-16 5 0 0,-61 6-43 0 0,-53 8-20 0 0,0 1 0 0 0,-1 1 1 0 0,1 0-1 0 0,29 6 0 0 0,-25-3 7 0 0,0-1 0 0 0,24 0-1 0 0,13-1-34 0 0,31-1 0 0 0,-54-2 0 0 0,67 10 0 0 0,-19-1 0 0 0,374 3 309 0 0,-353-8-303 0 0,180 27-1 0 0,-27-5 123 0 0,-154-13-78 0 0,-79-8-48 0 0,1 0 1 0 0,-1-2-1 0 0,1-1 0 0 0,0 0 1 0 0,35-5-1 0 0,-44 2 20 0 0,131-18 84 0 0,-131 20-106 0 0,0 1 0 0 0,0 0-1 0 0,27 6 1 0 0,10 1 12 0 0,-27-7 16 0 0,34-3 1 0 0,-32 0-25 0 0,29 2 0 0 0,-5 3 62 0 0,78-6 0 0 0,-111 2-50 0 0,1-1 0 0 0,-1-1 0 0 0,0 0 0 0 0,-1-1 0 0 0,1-1 0 0 0,-1-1 0 0 0,29-14 0 0 0,-40 18-16 0 0,-1 0 0 0 0,1 0 0 0 0,-1 1 0 0 0,1-1 0 0 0,7 0 0 0 0,7-3 0 0 0,-11 8 31 0 0,-8-2-28 0 0,0-1 1 0 0,1 0-1 0 0,-1 1 0 0 0,0-1 0 0 0,0 0 0 0 0,1 0 0 0 0,-1 1 0 0 0,1-1 0 0 0,-1 0 1 0 0,0 0-1 0 0,1 1 0 0 0,-1-1 0 0 0,0 0 0 0 0,1 0 0 0 0,-1 0 0 0 0,1 0 0 0 0,-1 0 1 0 0,1 0-1 0 0,-1 0 0 0 0,0 1 0 0 0,1-1 0 0 0,-1 0 0 0 0,1-1 0 0 0,-1 1 0 0 0,1 0 1 0 0,-1 0-1 0 0,0 0 0 0 0,1 0 0 0 0,-1 0 0 0 0,1-1 0 0 0,1 1-8 0 0,-6-6 74 0 0,3 5-69 0 0,0 2 0 0 0,-1-1-1 0 0,1 1 1 0 0,0-1 0 0 0,-1 1-1 0 0,1 0 1 0 0,0-1-1 0 0,0 1 1 0 0,-1 0-1 0 0,1 0 1 0 0,0 0 0 0 0,0 0-1 0 0,0 0 1 0 0,-1 2-1 0 0,-3 2-60 0 0,-10 9-503 0 0,-6 5-1470 0 0,5-7-2682 0 0,-2 0-1895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4:42.485"/>
    </inkml:context>
    <inkml:brush xml:id="br0">
      <inkml:brushProperty name="width" value="0.1" units="cm"/>
      <inkml:brushProperty name="height" value="0.1" units="cm"/>
      <inkml:brushProperty name="color" value="#66CC00"/>
    </inkml:brush>
  </inkml:definitions>
  <inkml:trace contextRef="#ctx0" brushRef="#br0">1 61 455 0 0,'2'-18'5383'0'0,"9"10"-3935"0"0,-7 8-1239 0 0,0 0-1 0 0,0 0 0 0 0,0 1 1 0 0,0-1-1 0 0,0 1 1 0 0,0 0-1 0 0,0 0 1 0 0,4 2-1 0 0,-3-1-38 0 0,0-1 0 0 0,0 1 1 0 0,1-1-1 0 0,-1 0 0 0 0,5 0 0 0 0,6-1 238 0 0,-6 0-35 0 0,0 0-1 0 0,-1 0 1 0 0,1-1-1 0 0,17-4 1 0 0,5-4 440 0 0,-3 1 91 0 0,42-7-1 0 0,-47 12-666 0 0,1-1-27 0 0,1 1 0 0 0,0 2 0 0 0,41 1 0 0 0,-16 5-30 0 0,0 2 0 0 0,-1 3 0 0 0,67 20 0 0 0,-80-17-38 0 0,1-2 0 0 0,0-2-1 0 0,1-1 1 0 0,0-2 0 0 0,0-2 0 0 0,57 0-1 0 0,299-10-658 0 0,-269 5 2138 0 0,40-2-1409 0 0,104-11 62 0 0,-214 14-188 0 0,99 16 0 0 0,-13-1-2 0 0,-114-14-88 0 0,228 9 320 0 0,275-8 340 0 0,-431-7-585 0 0,108-18 1 0 0,-44 3 78 0 0,-132 18-110 0 0,0 1 1 0 0,54 6-1 0 0,64 19-18 0 0,-84-13 1 0 0,85 6 0 0 0,-27-15-22 0 0,133 9 62 0 0,-192-5-33 0 0,-1-1-1 0 0,1-4 0 0 0,93-10 1 0 0,117-13 322 0 0,-159 27-278 0 0,-94-3-74 0 0,1 0 0 0 0,28 7 0 0 0,6 0 0 0 0,12-2 26 0 0,1-3-1 0 0,0-3 1 0 0,0-3 0 0 0,92-15-1 0 0,-151 15-29 0 0,128-15 131 0 0,-118 15-113 0 0,1 2 0 0 0,-1 0 0 0 0,1 2-1 0 0,31 6 1 0 0,-29-3-14 0 0,-1-1 0 0 0,1-1 0 0 0,0-1 0 0 0,0-2 0 0 0,0 0 0 0 0,34-5 0 0 0,-40 2 0 0 0,1 1 0 0 0,0 1 0 0 0,0 0 0 0 0,36 5 0 0 0,-17 0 38 0 0,70-1 0 0 0,-84-3-50 0 0,22 0 45 0 0,144 3 270 0 0,-125-1-252 0 0,22 2 26 0 0,-56-3-77 0 0,-22-1 0 0 0,0 0 0 0 0,16 3 0 0 0,147 24 0 0 0,-90-24 0 0 0,-58-4 0 0 0,1 2 0 0 0,32 4 0 0 0,-23 0 16 0 0,53 0 1 0 0,-10-1 67 0 0,-23-5-73 0 0,-19-1-11 0 0,28 6 0 0 0,-47-2 0 0 0,0 0 0 0 0,0-2 0 0 0,0 0 0 0 0,30-4 0 0 0,-20 1 0 0 0,0 0 0 0 0,50 3 0 0 0,-35 0 0 0 0,92 6 0 0 0,-95-5 21 0 0,-14 0 15 0 0,0-2 0 0 0,35-4-1 0 0,-43 4-27 0 0,-1 0 0 0 0,1 1 0 0 0,-1 0 0 0 0,1 1 0 0 0,-1 1 0 0 0,0 0 0 0 0,23 8 0 0 0,-26-8-8 0 0,1 0 0 0 0,-1 0 0 0 0,0-1 0 0 0,0-1 0 0 0,1 0 0 0 0,-1-1 0 0 0,0 0 0 0 0,0-1 0 0 0,1 0 0 0 0,15-6 0 0 0,-10 5 11 0 0,-1 0 0 0 0,1 1 0 0 0,30 0 0 0 0,13-1 9 0 0,-39 0-20 0 0,-5 0 0 0 0,0 2 0 0 0,1-1 0 0 0,-1 2 0 0 0,1 0 0 0 0,30 5 0 0 0,32 6 0 0 0,-3 0 0 0 0,74 12 0 0 0,-125-20 11 0 0,0-2 0 0 0,0 0 1 0 0,0-2-1 0 0,42-5 0 0 0,-18 1-3 0 0,-9 3-8 0 0,50 5 0 0 0,-49 0 0 0 0,46-4 0 0 0,134-6 0 0 0,-207 6 0 0 0,1-1 0 0 0,-1 0 0 0 0,26-8 0 0 0,-16 5 0 0 0,84-11 0 0 0,30 2 0 0 0,-106 10 0 0 0,67 1 0 0 0,0 1 0 0 0,-83 1 0 0 0,-1 1 0 0 0,26 4 0 0 0,-6 0 0 0 0,18 3 0 0 0,-38-4 0 0 0,1 0 0 0 0,-1-2 0 0 0,27 0 0 0 0,-3-3 0 0 0,42 5 0 0 0,-6-1 0 0 0,-50-2 0 0 0,-2-1 0 0 0,0 2 0 0 0,0 0 0 0 0,0 1 0 0 0,41 10 0 0 0,-32-4 0 0 0,0-1 0 0 0,0-2 0 0 0,0-1 0 0 0,53 0 0 0 0,-53-3 0 0 0,43 9 0 0 0,0-1 0 0 0,78 5 0 0 0,-128-13 0 0 0,7 1 0 0 0,-1 1 0 0 0,0 1 0 0 0,34 9 0 0 0,-35-6 9 0 0,1-1 0 0 0,-1-2 0 0 0,1-1 0 0 0,0-2 0 0 0,60-5-1 0 0,23 1 6 0 0,53-5-17 0 0,-20-15 3 0 0,-98 14 0 0 0,37 2 0 0 0,2 0 0 0 0,-9-1 0 0 0,-58 7 0 0 0,0-1 0 0 0,0-1 0 0 0,30-7 0 0 0,52-12 0 0 0,-89 18 0 0 0,0 2 0 0 0,0 0 0 0 0,0 1 0 0 0,22 0 0 0 0,18-1 0 0 0,-28-1 13 0 0,0-1 0 0 0,-1-1 0 0 0,0-1-1 0 0,37-15 1 0 0,-63 21-13 0 0,0 0 0 0 0,1-1 0 0 0,-1 1 0 0 0,0 0 0 0 0,0 0 0 0 0,1 0 0 0 0,-1-1 0 0 0,0 1 0 0 0,1 0 0 0 0,-1 0 0 0 0,0 0 0 0 0,1 0 0 0 0,-1 0 0 0 0,0 0 0 0 0,1 0 0 0 0,-1 0 0 0 0,0 0 0 0 0,1 0 0 0 0,-1 0 0 0 0,0 0 0 0 0,1 0 0 0 0,-1 0 0 0 0,0 0 0 0 0,1 0 0 0 0,-1 0 0 0 0,0 0 0 0 0,1 0 0 0 0,-1 1 0 0 0,0-1 0 0 0,1 0 0 0 0,-5 11 0 0 0,2-6 0 0 0,-52 122-3906 0 0,39-87-3172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8:09.220"/>
    </inkml:context>
    <inkml:brush xml:id="br0">
      <inkml:brushProperty name="width" value="0.1" units="cm"/>
      <inkml:brushProperty name="height" value="0.1" units="cm"/>
      <inkml:brushProperty name="color" value="#E71224"/>
    </inkml:brush>
  </inkml:definitions>
  <inkml:trace contextRef="#ctx0" brushRef="#br0">60 326 1839 0 0,'0'-11'499'0'0,"-1"1"-1"0"0,0 0 0 0 0,0-1 1 0 0,-1 1-1 0 0,-1 0 0 0 0,-4-12 0 0 0,6 20-406 0 0,-1-1 0 0 0,1 0 0 0 0,-1 0 0 0 0,0 1-1 0 0,0-1 1 0 0,0 1 0 0 0,-4-4 0 0 0,4 3 143 0 0,-1 1 0 0 0,1-1-1 0 0,-1 0 1 0 0,1 0 0 0 0,-3-5 0 0 0,3 4-66 0 0,1 1-1 0 0,0-1 1 0 0,-1 1-1 0 0,1-1 1 0 0,0 1-1 0 0,1-1 1 0 0,-1 0-1 0 0,1 0 1 0 0,-1 1-1 0 0,1-1 1 0 0,0 0-1 0 0,1 0 1 0 0,-1 1-1 0 0,1-1 1 0 0,1-6-1 0 0,-1 7-89 0 0,0 0 0 0 0,0 1 0 0 0,0-1 0 0 0,1 1 0 0 0,-1-1 0 0 0,1 1 0 0 0,-1 0 0 0 0,1-1 0 0 0,0 1 0 0 0,0 0 0 0 0,0 0 0 0 0,0 0 0 0 0,0 1 0 0 0,1-1 0 0 0,-1 0 0 0 0,0 1 0 0 0,1-1 0 0 0,-1 1 0 0 0,1 0 0 0 0,0 0 0 0 0,-1 0 0 0 0,6-1 0 0 0,3-1 9 0 0,-1 1-1 0 0,1 0 1 0 0,0 0 0 0 0,19 0 0 0 0,138 9 529 0 0,50-1 254 0 0,44-5-419 0 0,-15 0-299 0 0,-182-4-42 0 0,116-20 0 0 0,37-25 124 0 0,-156 34-150 0 0,-61 13-80 0 0,1 1-1 0 0,0 0 1 0 0,-1 0 0 0 0,1 0 0 0 0,0 0 0 0 0,0 0-1 0 0,-1 0 1 0 0,1 1 0 0 0,0-1 0 0 0,-1 0-1 0 0,1 1 1 0 0,0-1 0 0 0,2 2 0 0 0,-3-1-3 0 0,0-1 0 0 0,0 0 0 0 0,0 1 0 0 0,-1 0 0 0 0,1-1 0 0 0,0 1 0 0 0,0-1 0 0 0,0 1 0 0 0,0 0 0 0 0,0 0 0 0 0,-1 0 0 0 0,1-1 0 0 0,0 1 0 0 0,-1 0 0 0 0,1 0 0 0 0,-1 0 0 0 0,1 0 0 0 0,-1 0 0 0 0,1 0 0 0 0,-1 0 0 0 0,0 0 0 0 0,1 0 0 0 0,-1 0 0 0 0,0 2 0 0 0,-1-2 1 0 0,1-1 0 0 0,-1 1 0 0 0,0-1 0 0 0,0 1 0 0 0,0-1-1 0 0,0 0 1 0 0,0 1 0 0 0,0-1 0 0 0,0 0 0 0 0,0 1 0 0 0,0-1 0 0 0,0 0 0 0 0,0 0-1 0 0,0 0 1 0 0,0 0 0 0 0,-2 0 0 0 0,-5 0 12 0 0,3 2-6 0 0,0 0 1 0 0,1 0-1 0 0,-1 1 0 0 0,1-1 0 0 0,-1 1 0 0 0,-4 4 0 0 0,3-3-27 0 0,0 0-1 0 0,1 1 1 0 0,0-1-1 0 0,0 1 0 0 0,0 1 1 0 0,0-1-1 0 0,1 1 1 0 0,0-1-1 0 0,0 1 0 0 0,0 0 1 0 0,1 1-1 0 0,0-1 1 0 0,0 0-1 0 0,1 1 1 0 0,-3 9-1 0 0,-6 28-4305 0 0,6-17-279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8:15.048"/>
    </inkml:context>
    <inkml:brush xml:id="br0">
      <inkml:brushProperty name="width" value="0.1" units="cm"/>
      <inkml:brushProperty name="height" value="0.1" units="cm"/>
      <inkml:brushProperty name="color" value="#E71224"/>
    </inkml:brush>
  </inkml:definitions>
  <inkml:trace contextRef="#ctx0" brushRef="#br0">182 1 455 0 0,'-2'0'112'0'0,"0"0"0"0"0,0 1 0 0 0,0 0 0 0 0,0-1 0 0 0,0 1 0 0 0,0 0-1 0 0,0 0 1 0 0,0 0 0 0 0,0 0 0 0 0,0 0 0 0 0,0 0 0 0 0,1 0-1 0 0,-1 1 1 0 0,1-1 0 0 0,-1 1 0 0 0,1-1 0 0 0,-1 1 0 0 0,0 2-1 0 0,0-2-77 0 0,-1 1 0 0 0,1-1 0 0 0,0 1 0 0 0,-1-1 0 0 0,0 0-1 0 0,1 0 1 0 0,-1 0 0 0 0,-5 2 0 0 0,4-3 55 0 0,0 0-1 0 0,0 0 1 0 0,0-1 0 0 0,0 1 0 0 0,0-1 0 0 0,0 0-1 0 0,-5-1 1 0 0,-23 2 129 0 0,26 1-269 0 0,-1-1-1 0 0,1 1 1 0 0,-1 1 0 0 0,-8 4 0 0 0,6-3-1243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8:18.221"/>
    </inkml:context>
    <inkml:brush xml:id="br0">
      <inkml:brushProperty name="width" value="0.1" units="cm"/>
      <inkml:brushProperty name="height" value="0.1" units="cm"/>
      <inkml:brushProperty name="color" value="#E71224"/>
    </inkml:brush>
  </inkml:definitions>
  <inkml:trace contextRef="#ctx0" brushRef="#br0">103 112 919 0 0,'-7'-7'379'0'0,"1"1"0"0"0,-1 0 0 0 0,-14-8 0 0 0,18 12-222 0 0,-1 0 0 0 0,1 0-1 0 0,-1 0 1 0 0,0 1 0 0 0,1 0 0 0 0,-1 0-1 0 0,0 0 1 0 0,0 0 0 0 0,0 1 0 0 0,-6-1-1 0 0,9 1-87 0 0,1 0 1 0 0,-1 0-1 0 0,0 0 0 0 0,1-1 0 0 0,-1 1 0 0 0,0 0 0 0 0,1-1 0 0 0,-1 1 0 0 0,0 0 0 0 0,1-1 0 0 0,-1 1 0 0 0,0-1 0 0 0,1 1 0 0 0,-1-1 0 0 0,1 1 0 0 0,-1-1 0 0 0,1 1 0 0 0,-1-1 0 0 0,1 0 0 0 0,0 1 0 0 0,-1-1 0 0 0,1 0 0 0 0,0 1 0 0 0,-1-1 0 0 0,1 0 0 0 0,0 1 0 0 0,0-1 1 0 0,0 0-1 0 0,0 0 0 0 0,-1 1 0 0 0,1-1 0 0 0,0 0 0 0 0,0 0 0 0 0,1 1 0 0 0,-1-1 0 0 0,0 0 0 0 0,0 0 0 0 0,0 1 0 0 0,0-1 0 0 0,1 0 0 0 0,-1 1 0 0 0,0-1 0 0 0,0 0 0 0 0,1 1 0 0 0,0-2 0 0 0,-1 1-5 0 0,0 0-1 0 0,1 0 0 0 0,-1 0 1 0 0,0 0-1 0 0,1 0 1 0 0,-1 1-1 0 0,1-1 0 0 0,-1 0 1 0 0,1 0-1 0 0,0 0 0 0 0,-1 1 1 0 0,1-1-1 0 0,0 0 1 0 0,0 1-1 0 0,-1-1 0 0 0,1 0 1 0 0,0 1-1 0 0,0-1 1 0 0,0 1-1 0 0,0-1 0 0 0,0 1 1 0 0,-1 0-1 0 0,1-1 1 0 0,0 1-1 0 0,0 0 0 0 0,0 0 1 0 0,0-1-1 0 0,0 1 0 0 0,0 0 1 0 0,0 0-1 0 0,0 0 1 0 0,0 0-1 0 0,0 1 0 0 0,0-1 1 0 0,0 0-1 0 0,0 0 1 0 0,0 0-1 0 0,2 2 0 0 0,10 6 316 0 0,-12-7-345 0 0,0 0 1 0 0,0-1-1 0 0,0 1 0 0 0,0 0 1 0 0,0 0-1 0 0,0-1 0 0 0,1 1 1 0 0,-1-1-1 0 0,0 1 0 0 0,0-1 1 0 0,1 1-1 0 0,-1-1 1 0 0,0 0-1 0 0,0 1 0 0 0,1-1 1 0 0,-1 0-1 0 0,0 0 0 0 0,1 0 1 0 0,-1 0-1 0 0,0 0 1 0 0,1-1-1 0 0,-1 1 0 0 0,0 0 1 0 0,1 0-1 0 0,1-2 0 0 0,29-15 1585 0 0,-24 13-1004 0 0,0-1-1 0 0,16-5 1 0 0,-22 9-581 0 0,0 1 0 0 0,0 0 0 0 0,0 0 0 0 0,0 1 1 0 0,0-1-1 0 0,0 0 0 0 0,0 1 0 0 0,0-1 0 0 0,-1 1 0 0 0,1 0 0 0 0,0-1 0 0 0,0 1 1 0 0,0 0-1 0 0,-1 0 0 0 0,1 0 0 0 0,0 0 0 0 0,-1 1 0 0 0,1-1 0 0 0,-1 0 0 0 0,0 1 0 0 0,2 1 1 0 0,8 7 112 0 0,0-2 0 0 0,0 1 0 0 0,1-1 0 0 0,0-1 0 0 0,24 11 0 0 0,-22-13-42 0 0,0-1-1 0 0,1 0 0 0 0,0-2 0 0 0,-1 1 1 0 0,1-2-1 0 0,20 0 0 0 0,34 5 292 0 0,77 7-37 0 0,-23-4 96 0 0,-75-1-378 0 0,-24-4-47 0 0,0 0-1 0 0,0-2 1 0 0,28-1 0 0 0,63-2 54 0 0,-77 2-24 0 0,-1-1 0 0 0,76-11 0 0 0,-61 0 8 0 0,2-1 222 0 0,94-8 0 0 0,-125 21-270 0 0,-1 0 0 0 0,1 2-1 0 0,-1 0 1 0 0,36 11 0 0 0,-31-7-2 0 0,1-2-1 0 0,36 4 1 0 0,-28-9 20 0 0,0-2 0 0 0,0-1 0 0 0,-1-2 0 0 0,48-13 0 0 0,-54 12 9 0 0,0 1 0 0 0,0 1 1 0 0,0 2-1 0 0,58 2 1 0 0,67 11 5 0 0,-10-9-11 0 0,1 0 44 0 0,1 8-38 0 0,58 8 32 0 0,2 5-16 0 0,-1-12 200 0 0,-148-6-270 0 0,24 3 79 0 0,121-3 0 0 0,-17-7 59 0 0,-138 1-110 0 0,-15 0 14 0 0,0-1-1 0 0,35-7 0 0 0,-20-2-23 0 0,63-11 63 0 0,-89 20-63 0 0,-1 0 0 0 0,0 1 1 0 0,31 2-1 0 0,152 23 63 0 0,-166-21-65 0 0,-1-2-1 0 0,1-1 1 0 0,0-1 0 0 0,41-8 0 0 0,-35 4-6 0 0,288-14 60 0 0,-247 18-22 0 0,-24-1 1 0 0,93 10 0 0 0,-116-3-43 0 0,0-1 0 0 0,65-2 0 0 0,-83-3 72 0 0,-1 1 0 0 0,1 0 1 0 0,33 7-1 0 0,55 20 786 0 0,47 5-2038 0 0,-26-7 1253 0 0,-68-12-73 0 0,0-3 0 0 0,96 4 0 0 0,-128-13-192 0 0,22 1 387 0 0,80 14 0 0 0,-29-1-271 0 0,174 4 0 0 0,-187-16 62 0 0,135 18 14 0 0,-66-5 0 0 0,122-7 0 0 0,-243-9 0 0 0,274 11 0 0 0,95 32 0 0 0,-213-26 0 0 0,-132-12-8 0 0,-7 0 42 0 0,1-2 0 0 0,-1-2 0 0 0,58-8 0 0 0,58-5 30 0 0,-135 9-64 0 0,0 3 0 0 0,35 2 0 0 0,-34 2 0 0 0,39 9 0 0 0,-45-6 0 0 0,0-2 0 0 0,47 1 0 0 0,-42-3 0 0 0,0 0 0 0 0,0 2 0 0 0,38 11 0 0 0,-37-7 0 0 0,14 1-4 0 0,61 5 0 0 0,-82-13 39 0 0,0-2 0 0 0,0-1 0 0 0,49-7 0 0 0,-25 2-29 0 0,99-1 0 0 0,-38 13-6 0 0,-75-3 0 0 0,0-1 0 0 0,74-6 0 0 0,1-14 0 0 0,-30 5 0 0 0,86-4 0 0 0,78 6 0 0 0,-119 0 0 0 0,24-7 27 0 0,35-1 10 0 0,110-14-37 0 0,-235 26 0 0 0,98 1 0 0 0,-146 6 17 0 0,-1-1 0 0 0,0 0 0 0 0,0-1 0 0 0,-1 0 0 0 0,1-1 0 0 0,0 0 0 0 0,-1-1 0 0 0,1 0 0 0 0,-1-1 0 0 0,0-1 0 0 0,-1 0-1 0 0,1 0 1 0 0,-1-1 0 0 0,0-1 0 0 0,-1 1 0 0 0,11-12 0 0 0,-13 11 62 0 0,1 0-1 0 0,0 0 1 0 0,1 1 0 0 0,-1 0-1 0 0,20-10 1 0 0,-28 16-78 0 0,0 1-1 0 0,0-1 1 0 0,0 0-1 0 0,0 1 1 0 0,0 0 0 0 0,0-1-1 0 0,0 1 1 0 0,0-1-1 0 0,0 1 1 0 0,0 0-1 0 0,0 0 1 0 0,0 0-1 0 0,0 0 1 0 0,0-1 0 0 0,1 1-1 0 0,-1 1 1 0 0,2-1-1 0 0,-3 1-5 0 0,1 0-1 0 0,-1 0 1 0 0,1-1-1 0 0,-1 1 1 0 0,0 0-1 0 0,1 0 0 0 0,-1 0 1 0 0,0 0-1 0 0,0 0 1 0 0,0 0-1 0 0,0 0 1 0 0,0 0-1 0 0,0 0 1 0 0,0 0-1 0 0,0 0 1 0 0,0 0-1 0 0,0 0 1 0 0,-1 0-1 0 0,1 0 0 0 0,0 0 1 0 0,-1 0-1 0 0,0 0 1 0 0,-22 69-2274 0 0,17-54 994 0 0,-10 27-5626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8:50.688"/>
    </inkml:context>
    <inkml:brush xml:id="br0">
      <inkml:brushProperty name="width" value="0.1" units="cm"/>
      <inkml:brushProperty name="height" value="0.1" units="cm"/>
      <inkml:brushProperty name="color" value="#E71224"/>
    </inkml:brush>
  </inkml:definitions>
  <inkml:trace contextRef="#ctx0" brushRef="#br0">639 20 2415 0 0,'0'0'108'0'0,"-3"-7"2952"0"0,3 7-2964 0 0,0-1-1 0 0,0 1 0 0 0,0-1 0 0 0,0 1 1 0 0,0-1-1 0 0,0 1 0 0 0,0-1 0 0 0,-1 1 0 0 0,1-1 1 0 0,0 1-1 0 0,0-1 0 0 0,0 1 0 0 0,0 0 0 0 0,-1-1 1 0 0,1 1-1 0 0,0-1 0 0 0,0 1 0 0 0,-1 0 1 0 0,1-1-1 0 0,0 1 0 0 0,-1 0 0 0 0,1-1 0 0 0,0 1 1 0 0,-1 0-1 0 0,1-1 0 0 0,-1 1 0 0 0,1 0 1 0 0,0 0-1 0 0,-2-1 0 0 0,1 1 43 0 0,0 0 0 0 0,-1 0 0 0 0,1-1 0 0 0,-1 1 1 0 0,1 0-1 0 0,-1 1 0 0 0,1-1 0 0 0,-1 0 0 0 0,1 0 0 0 0,-2 1 0 0 0,-34 14 718 0 0,35-14-824 0 0,-14 9 455 0 0,-28 19-1 0 0,-7 5 741 0 0,40-27-789 0 0,0 1 0 0 0,0 0 0 0 0,-9 9 0 0 0,9-6 14 0 0,-24 14 0 0 0,28-20-334 0 0,1 0 1 0 0,-1 0-1 0 0,1 1 0 0 0,0 0 0 0 0,0 0 0 0 0,0 0 1 0 0,-7 12-1 0 0,0 4 45 0 0,-13 27 0 0 0,22-42-163 0 0,-42 68 488 0 0,-33 71 100 0 0,73-133-428 0 0,-17 23 0 0 0,18-29-88 0 0,0 0 0 0 0,0 1 0 0 0,0 0 0 0 0,1 0 0 0 0,0 1 0 0 0,1-1 0 0 0,-5 16 0 0 0,-14 67 162 0 0,-1-2-24 0 0,18-48-129 0 0,3 78 0 0 0,1-8 13 0 0,-5-35-27 0 0,-3 70 58 0 0,9-139-118 0 0,1 0 0 0 0,0 0 0 0 0,1 0-1 0 0,-1 0 1 0 0,4 8 0 0 0,-2-7-1 0 0,-1 0 0 0 0,0 0-1 0 0,2 14 1 0 0,-4-20-7 0 0,2 33 22 0 0,-1-1 1 0 0,-4 50 0 0 0,-1-35-22 0 0,3 1 0 0 0,2 0 0 0 0,9 63 0 0 0,-6-68 0 0 0,-3 82 0 0 0,-4-40 54 0 0,2-42 11 0 0,5 56 0 0 0,-2-72-57 0 0,1-3-8 0 0,1 0 0 0 0,12 41 0 0 0,-9-41 0 0 0,-1-1 0 0 0,5 48 0 0 0,-8-10 7 0 0,4 64 28 0 0,-4-106-31 0 0,1-1 1 0 0,0 1-1 0 0,2-1 1 0 0,9 23-1 0 0,21 40 13 0 0,31 84 30 0 0,-59-133-4 0 0,-1-1-1 0 0,3 53 1 0 0,-9-80-43 0 0,1 31 82 0 0,-2-26-20 0 0,0 0 0 0 0,1-1-1 0 0,1 1 1 0 0,4 19 0 0 0,-2-14 65 0 0,-3-14-97 0 0,-1 1 1 0 0,1-1-1 0 0,-1 1 1 0 0,1-1-1 0 0,0 1 0 0 0,0-1 1 0 0,0 0-1 0 0,0 1 1 0 0,1-1-1 0 0,-1 0 0 0 0,4 4 1 0 0,-2-2 87 0 0,-3-3-96 0 0,1-1 0 0 0,0 1 0 0 0,-1-1 1 0 0,1 1-1 0 0,-1-1 0 0 0,1 0 0 0 0,0 1 0 0 0,-1-1 0 0 0,1 1 0 0 0,0-1 0 0 0,-1 0 0 0 0,1 0 1 0 0,0 1-1 0 0,0-1 0 0 0,-1 0 0 0 0,1 0 0 0 0,0 0 0 0 0,0 0 0 0 0,-1 0 0 0 0,1 0 1 0 0,0 0-1 0 0,0 0 0 0 0,0 0 0 0 0,-1 0 0 0 0,2-1 0 0 0,12-2 42 0 0,-13 3-64 0 0,0 0 0 0 0,0-1 0 0 0,0 1 0 0 0,0 0 0 0 0,0-1 0 0 0,0 1 0 0 0,0 0 0 0 0,0 0 0 0 0,0 0 0 0 0,0 0 0 0 0,0 0 0 0 0,0 0 0 0 0,0 0 0 0 0,0 0 0 0 0,0 1 0 0 0,0-1 0 0 0,0 0 0 0 0,0 0 0 0 0,-1 1 0 0 0,1-1 0 0 0,0 1 0 0 0,0-1 0 0 0,0 1 0 0 0,1 0 0 0 0,1 1 0 0 0,-1-1 0 0 0,0 0 0 0 0,1 0 0 0 0,-1 0 0 0 0,1 0 0 0 0,-1 0 0 0 0,1-1 0 0 0,-1 1 0 0 0,1-1 0 0 0,0 1 0 0 0,-1-1 0 0 0,1 0 0 0 0,-1 0 0 0 0,4-1 0 0 0,-6 1 0 0 0,1-1 0 0 0,-1 1 0 0 0,0 0 0 0 0,1-1 0 0 0,-1 0 0 0 0,1 1 0 0 0,-1-1 0 0 0,0 1 0 0 0,0-1 0 0 0,1 1 0 0 0,-1-1 0 0 0,0 0 0 0 0,0 1 0 0 0,0-1 0 0 0,0 1 0 0 0,0-1 0 0 0,1 0 0 0 0,-1 1 0 0 0,0-1 0 0 0,-1 0 0 0 0,1 1 0 0 0,0-1 0 0 0,0 0 0 0 0,0 1 0 0 0,0-1 0 0 0,0 1 0 0 0,-1-1 0 0 0,1 0 0 0 0,-7-16 0 0 0,6 16-96 0 0,1-1 0 0 0,-1 1-1 0 0,0 0 1 0 0,0 0 0 0 0,1 0-1 0 0,-1 0 1 0 0,0 0 0 0 0,0 0 0 0 0,0 0-1 0 0,0 0 1 0 0,0 1 0 0 0,0-1 0 0 0,0 0-1 0 0,0 0 1 0 0,0 1 0 0 0,-1-1-1 0 0,1 1 1 0 0,0-1 0 0 0,0 1 0 0 0,-1 0-1 0 0,1-1 1 0 0,0 1 0 0 0,-1 0-1 0 0,1 0 1 0 0,0 0 0 0 0,0 0 0 0 0,-1 0-1 0 0,1 0 1 0 0,0 0 0 0 0,-1 0-1 0 0,1 1 1 0 0,0-1 0 0 0,0 0 0 0 0,-1 1-1 0 0,1-1 1 0 0,0 1 0 0 0,-2 1 0 0 0,-3 3-1878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8:53.135"/>
    </inkml:context>
    <inkml:brush xml:id="br0">
      <inkml:brushProperty name="width" value="0.1" units="cm"/>
      <inkml:brushProperty name="height" value="0.1" units="cm"/>
      <inkml:brushProperty name="color" value="#E71224"/>
    </inkml:brush>
  </inkml:definitions>
  <inkml:trace contextRef="#ctx0" brushRef="#br0">0 48 2303 0 0,'2'-4'272'0'0,"0"1"-1"0"0,0 0 0 0 0,0 0 1 0 0,0 0-1 0 0,1 0 0 0 0,-1 0 1 0 0,1 1-1 0 0,-1-1 0 0 0,1 1 1 0 0,0-1-1 0 0,0 1 0 0 0,0 0 1 0 0,0 0-1 0 0,1 1 0 0 0,-1-1 1 0 0,0 1-1 0 0,1-1 0 0 0,3 0 1 0 0,-4 2-168 0 0,-1-1 0 0 0,0 1 1 0 0,1 0-1 0 0,-1 0 1 0 0,0 0-1 0 0,1 0 0 0 0,-1 0 1 0 0,1 1-1 0 0,-1-1 0 0 0,0 1 1 0 0,1 0-1 0 0,-1-1 1 0 0,0 1-1 0 0,0 0 0 0 0,0 0 1 0 0,0 0-1 0 0,0 1 0 0 0,0-1 1 0 0,0 1-1 0 0,0-1 1 0 0,0 1-1 0 0,0-1 0 0 0,-1 1 1 0 0,1 0-1 0 0,-1 0 0 0 0,1 0 1 0 0,-1 0-1 0 0,0 0 1 0 0,2 2-1 0 0,14 29 450 0 0,-12-21-338 0 0,1-1 0 0 0,0 0 0 0 0,0-1 0 0 0,2 1 0 0 0,-1-1-1 0 0,1 0 1 0 0,0-1 0 0 0,13 11 0 0 0,-12-13-7 0 0,0 1 0 0 0,0 0 0 0 0,0 1-1 0 0,-1-1 1 0 0,-1 2 0 0 0,0-1 0 0 0,0 1 0 0 0,0 0-1 0 0,8 21 1 0 0,39 89 879 0 0,-17-16-517 0 0,-31-87-375 0 0,0 0 0 0 0,4 20 0 0 0,7 20 372 0 0,-2-20-237 0 0,2-1 0 0 0,35 56 0 0 0,14 28-21 0 0,-60-108-242 0 0,-1-1 0 0 0,0 1 0 0 0,-1 0 1 0 0,-1 0-1 0 0,0 0 0 0 0,0 0 0 0 0,-1 1 1 0 0,-1-1-1 0 0,1 14 0 0 0,-1 15-33 0 0,-2 39 58 0 0,-3-12-15 0 0,-7 52 100 0 0,5-94-158 0 0,-9 27 0 0 0,9-35-15 0 0,1 0 0 0 0,0 0 0 0 0,1 1-1 0 0,-2 32 1 0 0,6-29-1 0 0,1 8 99 0 0,-5 33 1 0 0,-5 73 77 0 0,8-124-150 0 0,1 0 0 0 0,1 14-1 0 0,1-14 4 0 0,-2 1-1 0 0,-1 17 0 0 0,-5 5 47 0 0,-19 61 0 0 0,12-50-48 0 0,-22 96 32 0 0,9-62-14 0 0,7-23-36 0 0,10-24 4 0 0,-25 69 103 0 0,27-75-63 0 0,-2 4 1 0 0,4-16-8 0 0,5-13-38 0 0,0 0 0 0 0,-1 1-1 0 0,1-1 1 0 0,-1 0 0 0 0,0 0-1 0 0,0 0 1 0 0,0 0 0 0 0,0 0-1 0 0,0 0 1 0 0,0 0 0 0 0,0-1-1 0 0,-4 4 1 0 0,4-7 230 0 0,-5-10-39 0 0,6 11-205 0 0,0 1 1 0 0,0 0-1 0 0,-1 0 1 0 0,1 0 0 0 0,0-1-1 0 0,0 1 1 0 0,-1 0-1 0 0,1 0 1 0 0,0 0-1 0 0,0 0 1 0 0,-1-1-1 0 0,1 1 1 0 0,0 0-1 0 0,0 0 1 0 0,-1 0 0 0 0,1 0-1 0 0,0 0 1 0 0,-1 0-1 0 0,1 0 1 0 0,0 0-1 0 0,-1 0 1 0 0,1 0-1 0 0,0 0 1 0 0,0 0-1 0 0,-1 0 1 0 0,1 0 0 0 0,0 0-1 0 0,-1 0 1 0 0,1 0-1 0 0,0 0 1 0 0,0 0-1 0 0,-1 0 1 0 0,1 1-1 0 0,0-1 1 0 0,-1 0-1 0 0,1 0 1 0 0,0 0 0 0 0,0 0-1 0 0,0 1 1 0 0,-1-1-1 0 0,1 0 1 0 0,0 0-1 0 0,0 1 1 0 0,-1 0-227 0 0,1 0 0 0 0,-1 0 0 0 0,1 0 0 0 0,-1-1-1 0 0,1 1 1 0 0,0 0 0 0 0,0 0 0 0 0,0 0 0 0 0,-1 0 0 0 0,1 0 0 0 0,0 0 0 0 0,0 0 0 0 0,0 0 0 0 0,0 0 0 0 0,1 0 0 0 0,-1 0 0 0 0,0 0 0 0 0,0 0 0 0 0,0 0-1 0 0,1 0 1 0 0,0 1 0 0 0,3 19-8252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45.395"/>
    </inkml:context>
    <inkml:brush xml:id="br0">
      <inkml:brushProperty name="width" value="0.1" units="cm"/>
      <inkml:brushProperty name="height" value="0.1" units="cm"/>
      <inkml:brushProperty name="color" value="#E71224"/>
    </inkml:brush>
  </inkml:definitions>
  <inkml:trace contextRef="#ctx0" brushRef="#br0">1600 36 367 0 0,'0'0'-1'0'0,"1"-1"-1"0"0,0 1 0 0 0,0-1 0 0 0,0 1 1 0 0,0 0-1 0 0,0 0 0 0 0,0-1 0 0 0,0 1 0 0 0,0 0 1 0 0,0 0-1 0 0,0 0 0 0 0,0 0 0 0 0,0 0 0 0 0,2 0 1 0 0,11-1 302 0 0,-12 0-108 0 0,0 0-1 0 0,1-1 1 0 0,-1 1 0 0 0,0-1-1 0 0,0 0 1 0 0,0 1-1 0 0,3-4 1 0 0,-4 4-117 0 0,-1 1 0 0 0,0 0 0 0 0,1-1 0 0 0,-1 1 0 0 0,0 0 0 0 0,0-1 0 0 0,0 1 0 0 0,1 0 0 0 0,-1-1 0 0 0,0 1 0 0 0,0 0 0 0 0,0-1 0 0 0,0 1 0 0 0,0-1 0 0 0,0 1 0 0 0,0 0 0 0 0,0-1 0 0 0,0 1 0 0 0,0-1 0 0 0,0 1-1 0 0,0 0 1 0 0,0-1 0 0 0,0 0 0 0 0,0 1 16 0 0,-1-1 0 0 0,1 1 0 0 0,-1-1 0 0 0,1 1 0 0 0,-1-1 0 0 0,0 1 0 0 0,1 0 0 0 0,-1-1 0 0 0,1 1 0 0 0,-1 0 0 0 0,0-1-1 0 0,1 1 1 0 0,-1 0 0 0 0,0 0 0 0 0,1 0 0 0 0,-1-1 0 0 0,0 1 0 0 0,1 0 0 0 0,-2 0 0 0 0,-11 0 371 0 0,0-1 0 0 0,0 2 0 0 0,0 0 1 0 0,0 1-1 0 0,0 0 0 0 0,-20 6 0 0 0,13-3-135 0 0,-30 3 0 0 0,0-2 200 0 0,-45 1 835 0 0,74-6-842 0 0,-26 5 0 0 0,32-4-358 0 0,-8 3 85 0 0,-26 7-1 0 0,28-5-78 0 0,-33 4 1 0 0,-6-6 524 0 0,-115-6 0 0 0,58-3-37 0 0,52 1-358 0 0,0-2 0 0 0,-125-29 0 0 0,153 28-293 0 0,-1 2 1 0 0,0 1-1 0 0,0 2 0 0 0,0 1 0 0 0,-43 7 1 0 0,59-4-455 0 0,-1 1 1 0 0,-28 9 0 0 0,6 2-5049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5:52.532"/>
    </inkml:context>
    <inkml:brush xml:id="br0">
      <inkml:brushProperty name="width" value="0.1" units="cm"/>
      <inkml:brushProperty name="height" value="0.1" units="cm"/>
      <inkml:brushProperty name="color" value="#F4F91B"/>
    </inkml:brush>
  </inkml:definitions>
  <inkml:trace contextRef="#ctx0" brushRef="#br0">1 20 919 0 0,'3'-20'4946'0'0,"-3"31"-4293"0"0,1-3-503 0 0,0-1 0 0 0,0 1 0 0 0,0 0 0 0 0,1-1 0 0 0,5 14 0 0 0,-6-20-104 0 0,0 0 0 0 0,0 1 0 0 0,-1-1 0 0 0,1 0 0 0 0,0 0 0 0 0,0 0 1 0 0,0-1-1 0 0,0 1 0 0 0,0 0 0 0 0,0 0 0 0 0,1 0 0 0 0,-1-1 0 0 0,0 1 0 0 0,0-1 0 0 0,0 1 0 0 0,1-1 0 0 0,-1 1 0 0 0,0-1 0 0 0,1 0 0 0 0,-1 1 1 0 0,2-1-1 0 0,32 1 833 0 0,-27-1-519 0 0,-2 0-338 0 0,5-1 144 0 0,0 1 0 0 0,-1 1 0 0 0,1-1-1 0 0,0 1 1 0 0,-1 1 0 0 0,1 0 0 0 0,-1 1 0 0 0,0 0-1 0 0,15 6 1 0 0,-15-4-130 0 0,-1-2 1 0 0,1 1-1 0 0,0-1 0 0 0,0-1 0 0 0,0 1 0 0 0,14 0 0 0 0,63-1 421 0 0,-12-1-244 0 0,-50 1-164 0 0,1-1 0 0 0,-1-1 0 0 0,0-2 0 0 0,37-6 0 0 0,-30 4 99 0 0,38-2-1 0 0,-61 5-132 0 0,39 4 43 0 0,-23 0-42 0 0,56 8 29 0 0,-34-4-26 0 0,112 6-19 0 0,6-23 310 0 0,-108 7-273 0 0,-35 1-18 0 0,34 2-1 0 0,-9 1-18 0 0,-33-1 0 0 0,0 1 0 0 0,0 0 0 0 0,-1 0 0 0 0,1 1 0 0 0,15 5 0 0 0,-16-4 6 0 0,-1-1 1 0 0,1 0-1 0 0,-1 0 0 0 0,1-1 0 0 0,0-1 0 0 0,21-2 0 0 0,-13 1 5 0 0,26 1-1 0 0,36 15-10 0 0,-64-10 0 0 0,0-2 0 0 0,0 0 0 0 0,0-1 0 0 0,32 0 0 0 0,29-4 0 0 0,176-17 0 0 0,-194 18 22 0 0,0 3-1 0 0,105 18 0 0 0,-139-16 7 0 0,-1-1 0 0 0,1-1-1 0 0,0-2 1 0 0,32-3 0 0 0,-31 0 93 0 0,-12 1-58 0 0,0 1-1 0 0,28 1 1 0 0,-41 0-56 0 0,-1 1-1 0 0,1-1 0 0 0,-1 0 1 0 0,1-1-1 0 0,-1 1 1 0 0,0 0-1 0 0,1-1 0 0 0,-1 0 1 0 0,0 0-1 0 0,0 0 1 0 0,1 0-1 0 0,-1-1 0 0 0,0 1 1 0 0,3-3-1 0 0,-5 3-2 0 0,1 0-1 0 0,-1 0 1 0 0,0 0-1 0 0,1-1 0 0 0,-1 1 1 0 0,0 0-1 0 0,0-1 1 0 0,0 1-1 0 0,0-1 1 0 0,0 0-1 0 0,0 1 0 0 0,-1-1 1 0 0,1 0-1 0 0,0 1 1 0 0,-1-1-1 0 0,1 0 1 0 0,-1 0-1 0 0,0 0 0 0 0,0 1 1 0 0,0-1-1 0 0,0 0 1 0 0,0 0-1 0 0,0 0 1 0 0,0 1-1 0 0,0-1 0 0 0,-1 0 1 0 0,0-2-1 0 0,1 1-3 0 0,-4 24-305 0 0,4-9-74 0 0,2 2-33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5:58.863"/>
    </inkml:context>
    <inkml:brush xml:id="br0">
      <inkml:brushProperty name="width" value="0.1" units="cm"/>
      <inkml:brushProperty name="height" value="0.1" units="cm"/>
      <inkml:brushProperty name="color" value="#66CC00"/>
    </inkml:brush>
  </inkml:definitions>
  <inkml:trace contextRef="#ctx0" brushRef="#br0">8 59 1839 0 0,'-7'-16'1349'0'0,"7"16"-1267"0"0,0-1 1 0 0,0 1-1 0 0,1-5 2064 0 0,0 5-2064 0 0,21-12 1790 0 0,22 1-495 0 0,-36 8-1243 0 0,1 1-1 0 0,-1 0 1 0 0,1 0 0 0 0,0 0-1 0 0,0 1 1 0 0,17 0-1 0 0,0 4 72 0 0,-7-2 51 0 0,0 1-1 0 0,34 9 0 0 0,-43-9-192 0 0,0 0 0 0 0,-1 0-1 0 0,1-1 1 0 0,0-1 0 0 0,17-1 0 0 0,50-8 280 0 0,-74 9-322 0 0,49-6 433 0 0,96 3 0 0 0,8 1-434 0 0,-86-1 90 0 0,-1 3-1 0 0,1 3 0 0 0,87 15 1 0 0,-85-11-77 0 0,0-4 1 0 0,90-6-1 0 0,-23 0 149 0 0,-81 5-138 0 0,0 3 0 0 0,0 3 0 0 0,98 25 0 0 0,-83-12 22 0 0,-42-11 14 0 0,0-1 1 0 0,1-2 0 0 0,48 6-1 0 0,-76-13-39 0 0,8 1 148 0 0,1-1 0 0 0,17-1 1 0 0,-28 1-132 0 0,1-1 1 0 0,0 1-1 0 0,0-1 1 0 0,0 0 0 0 0,0 1-1 0 0,-1-1 1 0 0,1 0-1 0 0,0-1 1 0 0,-1 1-1 0 0,1 0 1 0 0,-1-1-1 0 0,1 0 1 0 0,-1 1 0 0 0,0-1-1 0 0,0 0 1 0 0,3-3-1 0 0,-5 5-50 0 0,0 0-1 0 0,1 0 1 0 0,-1-1 0 0 0,0 1-1 0 0,0 0 1 0 0,1 0-1 0 0,-1 0 1 0 0,0-1-1 0 0,0 1 1 0 0,0 0-1 0 0,1 0 1 0 0,-1-1 0 0 0,0 1-1 0 0,0 0 1 0 0,0-1-1 0 0,0 1 1 0 0,0 0-1 0 0,0 0 1 0 0,1-1-1 0 0,-1 1 1 0 0,0 0 0 0 0,0-1-1 0 0,0 1 1 0 0,0 0-1 0 0,0-1 1 0 0,0 1-1 0 0,0 0 1 0 0,-1-1-1 0 0,1 1 1 0 0,0 0 0 0 0,0 0-1 0 0,0-1 1 0 0,0 1-1 0 0,0 0 1 0 0,0-1-1 0 0,0 1 1 0 0,-1 0-1 0 0,1 0 1 0 0,0-1 0 0 0,0 1-1 0 0,0 0 1 0 0,-1 0-1 0 0,1-1 1 0 0,0 1-1 0 0,0 0 1 0 0,-1 0 0 0 0,1 0-1 0 0,0 0 1 0 0,0-1-1 0 0,-1 1 1 0 0,1 0-1 0 0,-2 0-46 0 0,1-1-1 0 0,-1 1 0 0 0,1 0 1 0 0,0 0-1 0 0,-1 0 0 0 0,1 0 1 0 0,-1 0-1 0 0,1 1 1 0 0,-1-1-1 0 0,1 0 0 0 0,-2 1 1 0 0,-44 19-5636 0 0,16-7 2208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6:01.117"/>
    </inkml:context>
    <inkml:brush xml:id="br0">
      <inkml:brushProperty name="width" value="0.1" units="cm"/>
      <inkml:brushProperty name="height" value="0.1" units="cm"/>
      <inkml:brushProperty name="color" value="#66CC00"/>
    </inkml:brush>
  </inkml:definitions>
  <inkml:trace contextRef="#ctx0" brushRef="#br0">1 4 1783 0 0,'0'0'16'0'0,"0"-1"0"0"0,0 1 0 0 0,0 0 0 0 0,0 0 0 0 0,0 0-1 0 0,0 0 1 0 0,0 0 0 0 0,0-1 0 0 0,0 1 0 0 0,0 0-1 0 0,0 0 1 0 0,1 0 0 0 0,-1 0 0 0 0,0 0 0 0 0,0-1-1 0 0,0 1 1 0 0,0 0 0 0 0,0 0 0 0 0,0 0 0 0 0,0 0-1 0 0,0 0 1 0 0,1 0 0 0 0,-1 0 0 0 0,0 0 0 0 0,0 0 0 0 0,0-1-1 0 0,0 1 1 0 0,0 0 0 0 0,1 0 0 0 0,-1 0 0 0 0,0 0-1 0 0,0 0 1 0 0,0 0 0 0 0,0 0 0 0 0,0 0 0 0 0,1 0-1 0 0,-1 0 1 0 0,0 0 0 0 0,0 0 0 0 0,0 0 0 0 0,0 0-1 0 0,1 0 1 0 0,-1 0 0 0 0,0 0 0 0 0,0 1 0 0 0,0-1 0 0 0,0 0-1 0 0,0 0 1 0 0,0 0 0 0 0,1 0 0 0 0,-1 0 0 0 0,0 0-1 0 0,0 0 1 0 0,0 0 0 0 0,0 0 0 0 0,0 1 0 0 0,0-1-1 0 0,0 0 1 0 0,1 0 0 0 0,-1 0 0 0 0,0 0 0 0 0,0 0-1 0 0,0 1 1 0 0,0-1 0 0 0,0 0 0 0 0,16 15 667 0 0,-12-11-465 0 0,-1 0 0 0 0,1-1 0 0 0,0 0 0 0 0,0 1 0 0 0,8 3 0 0 0,-7-6-23 0 0,0-1 1 0 0,0 0-1 0 0,0 0 0 0 0,0 0 0 0 0,0-1 1 0 0,0 1-1 0 0,0-1 0 0 0,0 0 0 0 0,0-1 1 0 0,0 1-1 0 0,4-3 0 0 0,-3 2 11 0 0,7-4 229 0 0,7-2 485 0 0,-19 8-898 0 0,0 0 0 0 0,-1 0-1 0 0,1 0 1 0 0,0 0 0 0 0,0 0 0 0 0,-1 0-1 0 0,1 0 1 0 0,0 0 0 0 0,-1 0 0 0 0,1 0-1 0 0,0 0 1 0 0,-1 0 0 0 0,1 1 0 0 0,0-1-1 0 0,-1 0 1 0 0,1 0 0 0 0,0 1-1 0 0,-1-1 1 0 0,1 0 0 0 0,-1 1 0 0 0,1-1-1 0 0,0 1 1 0 0,-1-1 0 0 0,1 1 0 0 0,0 0-1 0 0,0 1 8 0 0,0-1-1 0 0,1 1 1 0 0,-1-1-1 0 0,1 1 1 0 0,0-1 0 0 0,-1 0-1 0 0,1 1 1 0 0,0-1-1 0 0,0 0 1 0 0,0 0-1 0 0,-1 0 1 0 0,1-1-1 0 0,0 1 1 0 0,0 0-1 0 0,1-1 1 0 0,-1 1-1 0 0,2-1 1 0 0,4 1 229 0 0,0-1 1 0 0,0 0-1 0 0,12-3 1 0 0,18 1 273 0 0,0 8-282 0 0,-25-3-141 0 0,-1-1 0 0 0,18 0-1 0 0,37-5 363 0 0,-47 1-395 0 0,-1 1 0 0 0,1 1 0 0 0,-1 1 0 0 0,1 0 0 0 0,-1 1 0 0 0,36 10 0 0 0,-32-5-66 0 0,4 3 4 0 0,2-1 1 0 0,54 9-1 0 0,-9-4 13 0 0,-50-9-8 0 0,46 6-1 0 0,-12-7 42 0 0,-18-1 53 0 0,42-1 0 0 0,134 6 283 0 0,-198-7-395 0 0,67 5 26 0 0,168-9-1 0 0,260-19 113 0 0,-238 16-86 0 0,-257 5-42 0 0,1 0 0 0 0,-1 2-1 0 0,1 0 1 0 0,-1 2 0 0 0,23 4-1 0 0,87 34 54 0 0,-83-25-64 0 0,87 19 0 0 0,-116-33 28 0 0,0-1-1 0 0,1-1 0 0 0,-1 0 0 0 0,0-2 0 0 0,0 0 1 0 0,18-4-1 0 0,-4-2 244 0 0,56-22 1 0 0,-6 0 2 0 0,-79 30-275 0 0,-1 0-1 0 0,1-1 0 0 0,-1 1 1 0 0,1 0-1 0 0,-1 0 0 0 0,1 0 1 0 0,0-1-1 0 0,-1 1 0 0 0,1 0 1 0 0,-1 0-1 0 0,1 0 1 0 0,-1 0-1 0 0,1 0 0 0 0,0 0 1 0 0,-1 0-1 0 0,1 1 0 0 0,-1-1 1 0 0,1 0-1 0 0,-1 0 0 0 0,1 0 1 0 0,0 0-1 0 0,-1 1 0 0 0,1-1 1 0 0,-1 0-1 0 0,1 1 1 0 0,0-1-1 0 0,-1 1 3 0 0,0 0 0 0 0,0-1 0 0 0,0 1 0 0 0,1 0 0 0 0,-1-1 0 0 0,0 1 0 0 0,0 0 0 0 0,0 0 1 0 0,0-1-1 0 0,0 1 0 0 0,0 0 0 0 0,0-1 0 0 0,0 1 0 0 0,-1 0 0 0 0,1-1 0 0 0,0 1 0 0 0,-1 1 0 0 0,-1 4-357 0 0,-1 0 0 0 0,0 0 0 0 0,-6 8 0 0 0,-5 6-4571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6:32.442"/>
    </inkml:context>
    <inkml:brush xml:id="br0">
      <inkml:brushProperty name="width" value="0.1" units="cm"/>
      <inkml:brushProperty name="height" value="0.1" units="cm"/>
      <inkml:brushProperty name="color" value="#66CC00"/>
    </inkml:brush>
  </inkml:definitions>
  <inkml:trace contextRef="#ctx0" brushRef="#br0">12 112 2303 0 0,'-12'-6'1927'0'0,"35"4"-820"0"0,4-4-475 0 0,-18 5-403 0 0,-1-1 1 0 0,1 0-1 0 0,-1 0 1 0 0,0-1-1 0 0,0 0 1 0 0,15-8-1 0 0,-14 6 146 0 0,0 0 0 0 0,1 0-1 0 0,0 1 1 0 0,17-5 0 0 0,-9 4-56 0 0,0 1 1 0 0,0 1 0 0 0,0 0 0 0 0,22 0-1 0 0,36 0 161 0 0,-47 2-310 0 0,-21 1-124 0 0,0 0 0 0 0,0-1 0 0 0,0 0 0 0 0,10-2 0 0 0,-7 1 44 0 0,0 0 1 0 0,0 1-1 0 0,15-1 0 0 0,-15 2-40 0 0,1-1 1 0 0,19-4-1 0 0,-15 3-6 0 0,1 0 0 0 0,-1 1-1 0 0,0 0 1 0 0,1 1 0 0 0,-1 1 0 0 0,18 4-1 0 0,40 0 158 0 0,-57-5-108 0 0,17 0 186 0 0,67 8 0 0 0,-70-3-233 0 0,-1 1 0 0 0,49 18 0 0 0,-56-16-8 0 0,34 6 1 0 0,2 1 23 0 0,-51-14-49 0 0,0 0-1 0 0,0 0 1 0 0,1 0-1 0 0,-1-1 1 0 0,11-1-1 0 0,4 0 44 0 0,216-8 536 0 0,-50 5-336 0 0,-110 3-171 0 0,72 2 174 0 0,-118-1-213 0 0,55-7 0 0 0,-16 1 0 0 0,-19 3 18 0 0,0 3 0 0 0,61 6 0 0 0,63 11 0 0 0,-122-14 29 0 0,55-5-1 0 0,-23 0-21 0 0,67-2 57 0 0,-47-11-52 0 0,-88 12-88 0 0,4 0 28 0 0,0 1 0 0 0,1 1 0 0 0,-1 1 0 0 0,1 1 0 0 0,-1 1 0 0 0,1 1 0 0 0,31 9 0 0 0,-2-1-16 0 0,61 4 0 0 0,-84-14 0 0 0,44-4 0 0 0,42 2 0 0 0,-83 3 0 0 0,0-2 0 0 0,0-1 0 0 0,40-8 0 0 0,-24 2 47 0 0,51-2 0 0 0,-22 3-13 0 0,28-2-34 0 0,41-4 0 0 0,-58-1 16 0 0,98-12 32 0 0,-124 20-48 0 0,1 3 0 0 0,80 6 0 0 0,-97 5 0 0 0,-39-7 0 0 0,-1 0 0 0 0,1 0 0 0 0,0-1 0 0 0,0 0 0 0 0,0 0 0 0 0,0-1 0 0 0,16-2 0 0 0,17-1 32 0 0,-39 3-30 0 0,1 0 1 0 0,-1 0-1 0 0,1 0 0 0 0,-1 0 0 0 0,0 1 0 0 0,1-1 0 0 0,-1 1 0 0 0,0 0 0 0 0,1 0 1 0 0,-1 0-1 0 0,0 0 0 0 0,0 0 0 0 0,0 0 0 0 0,3 2 0 0 0,-5-2-30 0 0,1 0 0 0 0,0 0 0 0 0,0 0 0 0 0,-1 1 0 0 0,1-1-1 0 0,-1 0 1 0 0,1 0 0 0 0,-1 1 0 0 0,1-1 0 0 0,-1 0 0 0 0,0 1 0 0 0,1-1-1 0 0,-1 1 1 0 0,0-1 0 0 0,0 0 0 0 0,0 1 0 0 0,0-1 0 0 0,-1 0 0 0 0,1 1 0 0 0,0-1-1 0 0,-1 3 1 0 0,-12 26-1061 0 0,3-10 141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6:34.002"/>
    </inkml:context>
    <inkml:brush xml:id="br0">
      <inkml:brushProperty name="width" value="0.1" units="cm"/>
      <inkml:brushProperty name="height" value="0.1" units="cm"/>
      <inkml:brushProperty name="color" value="#66CC00"/>
    </inkml:brush>
  </inkml:definitions>
  <inkml:trace contextRef="#ctx0" brushRef="#br0">0 47 1839 0 0,'2'-1'176'0'0,"0"-1"0"0"0,0 1 0 0 0,0 0 0 0 0,0 0-1 0 0,0 0 1 0 0,0 0 0 0 0,0 0 0 0 0,1 0 0 0 0,-1 0-1 0 0,0 1 1 0 0,4-1 0 0 0,30-2 1667 0 0,-18 1-2005 0 0,148-22 2243 0 0,-149 22-1740 0 0,0 0-1 0 0,1 1 0 0 0,29 2 1 0 0,-11 0-7 0 0,170 13 637 0 0,-94-4-588 0 0,-50-6 179 0 0,1-3 0 0 0,103-10 0 0 0,-134 4-438 0 0,1 2-1 0 0,-1 1 0 0 0,40 3 1 0 0,78 9 17 0 0,29-9 115 0 0,-173-1-247 0 0,170-17 637 0 0,30 15-419 0 0,-122 2-114 0 0,-20 3 6 0 0,91 16 0 0 0,-35-2-83 0 0,56-14 11 0 0,-25-2 34 0 0,-120 3-83 0 0,0 2 0 0 0,40 11 0 0 0,29 6 72 0 0,-57-17-51 0 0,1-2 0 0 0,-1-1 0 0 0,75-7 0 0 0,-81 3 74 0 0,52 4 0 0 0,-40-1-64 0 0,81 9 58 0 0,-70-5-34 0 0,77-2-1 0 0,-89-7 16 0 0,-21 0-27 0 0,-1 2 1 0 0,41 4-1 0 0,-63-3-73 0 0,0 1 1 0 0,0 0 0 0 0,0 1-1 0 0,-1-1 1 0 0,1 0-1 0 0,-1 1 1 0 0,1 0-1 0 0,-1 0 1 0 0,1 0-1 0 0,-1 0 1 0 0,0 1-1 0 0,0-1 1 0 0,3 4 0 0 0,11 14-3929 0 0,-4-2-803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6:36.784"/>
    </inkml:context>
    <inkml:brush xml:id="br0">
      <inkml:brushProperty name="width" value="0.1" units="cm"/>
      <inkml:brushProperty name="height" value="0.1" units="cm"/>
      <inkml:brushProperty name="color" value="#66CC00"/>
    </inkml:brush>
  </inkml:definitions>
  <inkml:trace contextRef="#ctx0" brushRef="#br0">92 57 2759 0 0,'-2'-1'53'0'0,"1"0"-1"0"0,-1-1 0 0 0,1 1 1 0 0,-1 0-1 0 0,0 0 0 0 0,0 0 1 0 0,1 0-1 0 0,-1 1 0 0 0,0-1 1 0 0,0 0-1 0 0,0 1 0 0 0,0-1 1 0 0,0 1-1 0 0,0 0 0 0 0,0 0 0 0 0,0 0 1 0 0,0 0-1 0 0,0 0 0 0 0,0 0 1 0 0,0 0-1 0 0,0 0 0 0 0,0 1 1 0 0,0-1-1 0 0,0 1 0 0 0,0 0 1 0 0,-3 1-1 0 0,-23 3 607 0 0,28-4-619 0 0,-1-1 0 0 0,1 0 0 0 0,-1 0-1 0 0,1-1 1 0 0,0 1 0 0 0,-1 0 0 0 0,1 0-1 0 0,-1 0 1 0 0,1 0 0 0 0,0 0 0 0 0,-1 0-1 0 0,1 0 1 0 0,0-1 0 0 0,-1 1 0 0 0,1 0-1 0 0,0 0 1 0 0,-1 0 0 0 0,1-1 0 0 0,0 1-1 0 0,-1 0 1 0 0,1-1 0 0 0,0 1 0 0 0,0 0-1 0 0,-1 0 1 0 0,1-1 0 0 0,0 1 0 0 0,0 0-1 0 0,0-1 1 0 0,0 1 0 0 0,-1-1 0 0 0,1 1-1 0 0,0-1 1 0 0,2-16 1195 0 0,-1 15-1133 0 0,0 0 0 0 0,0 0 0 0 0,0 0 0 0 0,0 0 1 0 0,0 0-1 0 0,0 0 0 0 0,0 0 0 0 0,1 0 0 0 0,-1 1 0 0 0,1-1 0 0 0,-1 1 0 0 0,1-1 0 0 0,3-2 0 0 0,-2 3-45 0 0,0 1 0 0 0,1-1 0 0 0,-1 1 1 0 0,0 0-1 0 0,0 0 0 0 0,1 0 0 0 0,-1 0 0 0 0,0 1 0 0 0,0-1 0 0 0,0 1 0 0 0,1 0 0 0 0,2 1 0 0 0,-1-1 36 0 0,10 0 347 0 0,-14-1-388 0 0,0 0 0 0 0,1 0 0 0 0,-1 0-1 0 0,1 0 1 0 0,-1 0 0 0 0,0 0 0 0 0,1 1 0 0 0,-1-1 0 0 0,0 0-1 0 0,1 1 1 0 0,-1-1 0 0 0,0 1 0 0 0,0 0 0 0 0,0-1 0 0 0,2 2-1 0 0,5 5 67 0 0,-5-5-104 0 0,-1 0 0 0 0,1-1 0 0 0,-1 1 0 0 0,1 0 0 0 0,-1-1 0 0 0,1 1 0 0 0,0-1 0 0 0,0 0 0 0 0,0 0 0 0 0,0 0 0 0 0,6 1 0 0 0,1-1 129 0 0,1-1 1 0 0,0 0 0 0 0,0-1 0 0 0,-1 0-1 0 0,21-6 1 0 0,-17 4 49 0 0,0 1 1 0 0,24-2-1 0 0,-18 4-154 0 0,-1 1 0 0 0,1 0-1 0 0,-1 1 1 0 0,1 2 0 0 0,24 6-1 0 0,-24-4-23 0 0,0-1-1 0 0,39 5 1 0 0,-49-10 1 0 0,-1 1 1 0 0,1-1-1 0 0,-1 0 1 0 0,1-1-1 0 0,-1 0 1 0 0,1-1-1 0 0,-1 0 1 0 0,13-4-1 0 0,-21 5-2 0 0,0 1 0 0 0,-1-1-1 0 0,1 1 1 0 0,0 0 0 0 0,0-1 0 0 0,0 1-1 0 0,0 0 1 0 0,0-1 0 0 0,-1 1-1 0 0,1 0 1 0 0,0 0 0 0 0,0 0 0 0 0,0 0-1 0 0,0 0 1 0 0,0 0 0 0 0,0 0-1 0 0,0 0 1 0 0,0 0 0 0 0,0 0 0 0 0,0 1-1 0 0,-1-1 1 0 0,1 0 0 0 0,0 0-1 0 0,0 1 1 0 0,0-1 0 0 0,0 1 0 0 0,-1-1-1 0 0,1 1 1 0 0,0-1 0 0 0,0 1-1 0 0,-1-1 1 0 0,1 1 0 0 0,0 0 0 0 0,0 1-1 0 0,-1-2-13 0 0,1 0 1 0 0,-1 1-1 0 0,1-1 0 0 0,-1 0 0 0 0,0 0 0 0 0,1 0 0 0 0,-1 0 0 0 0,0 0 0 0 0,1 0 0 0 0,-1 1 1 0 0,1-1-1 0 0,-1 0 0 0 0,0 0 0 0 0,1 0 0 0 0,-1 0 0 0 0,1 0 0 0 0,-1 0 0 0 0,0 0 1 0 0,1-1-1 0 0,-1 1 0 0 0,1 0 0 0 0,-1 0 0 0 0,0 0 0 0 0,1 0 0 0 0,-1 0 0 0 0,0-1 0 0 0,1 1 1 0 0,-1 0-1 0 0,0 0 0 0 0,1-1 0 0 0,-1 1 0 0 0,14-13 47 0 0,-5 5 20 0 0,-8 8-87 0 0,0-1 1 0 0,0 1-1 0 0,0 0 1 0 0,0-1 0 0 0,0 1-1 0 0,0 0 1 0 0,0-1 0 0 0,0 1-1 0 0,0 0 1 0 0,0 0-1 0 0,0 0 1 0 0,0 0 0 0 0,0 0-1 0 0,0 0 1 0 0,0 1-1 0 0,0-1 1 0 0,0 0 0 0 0,0 0-1 0 0,0 1 1 0 0,0-1 0 0 0,0 0-1 0 0,0 1 1 0 0,0-1-1 0 0,0 1 1 0 0,0 0 0 0 0,-1-1-1 0 0,1 1 1 0 0,0-1-1 0 0,0 1 1 0 0,-1 0 0 0 0,1 0-1 0 0,0-1 1 0 0,-1 1 0 0 0,1 0-1 0 0,-1 0 1 0 0,1 0-1 0 0,-1 0 1 0 0,1 1 0 0 0,2 2-935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6:38.402"/>
    </inkml:context>
    <inkml:brush xml:id="br0">
      <inkml:brushProperty name="width" value="0.1" units="cm"/>
      <inkml:brushProperty name="height" value="0.1" units="cm"/>
      <inkml:brushProperty name="color" value="#66CC00"/>
    </inkml:brush>
  </inkml:definitions>
  <inkml:trace contextRef="#ctx0" brushRef="#br0">242 364 1727 0 0,'-19'0'6'0'0,"-1"1"375"0"0,-1-2-1 0 0,-28-4 1 0 0,43 4-234 0 0,1 0 1 0 0,-1 0-1 0 0,0-1 0 0 0,1 0 0 0 0,-1 0 0 0 0,1-1 0 0 0,0 1 1 0 0,0-1-1 0 0,0 0 0 0 0,0-1 0 0 0,0 1 0 0 0,1-1 0 0 0,-6-5 0 0 0,5 2 146 0 0,1 0-1 0 0,-1 0 0 0 0,1-1 0 0 0,0 1 1 0 0,1-1-1 0 0,-1 0 0 0 0,2 0 0 0 0,-1 0 1 0 0,-1-12-1 0 0,-8-22 713 0 0,11 40-920 0 0,0-1 0 0 0,0 1 0 0 0,1-1 0 0 0,-1 0 0 0 0,1 1 0 0 0,0-1 0 0 0,-1 0 0 0 0,1 1 0 0 0,0-1 0 0 0,1-4 0 0 0,-1 6-65 0 0,1 1-1 0 0,-1-1 1 0 0,0 0 0 0 0,0 0-1 0 0,1 0 1 0 0,-1 1 0 0 0,1-1-1 0 0,-1 0 1 0 0,1 1 0 0 0,-1-1 0 0 0,1 0-1 0 0,-1 1 1 0 0,1-1 0 0 0,-1 0-1 0 0,1 1 1 0 0,0-1 0 0 0,0 1 0 0 0,-1-1-1 0 0,1 1 1 0 0,0 0 0 0 0,0-1-1 0 0,-1 1 1 0 0,1 0 0 0 0,0-1 0 0 0,0 1-1 0 0,0 0 1 0 0,-1 0 0 0 0,1 0-1 0 0,0 0 1 0 0,0 0 0 0 0,0 0-1 0 0,0 0 1 0 0,0 0 0 0 0,-1 0 0 0 0,2 0-1 0 0,156 25 223 0 0,-92-20 27 0 0,0-4-1 0 0,87-8 1 0 0,46 0 277 0 0,-31 15-423 0 0,-50-1 41 0 0,141-11-1 0 0,124-38 141 0 0,-315 31-75 0 0,144-19 404 0 0,-165 26-545 0 0,0 2 0 0 0,71 6 0 0 0,-94-1-79 0 0,-14-1-8 0 0,1-1-1 0 0,0 0 0 0 0,-1-1 0 0 0,1 0 0 0 0,12-2 0 0 0,-22 2 8 0 0,0 0-1 0 0,-1 0 1 0 0,1 0-1 0 0,-1-1 1 0 0,1 1-1 0 0,-1 0 0 0 0,1 0 1 0 0,-1-1-1 0 0,1 1 1 0 0,-1-1-1 0 0,1 1 1 0 0,-1 0-1 0 0,1-1 1 0 0,-1 1-1 0 0,0-1 1 0 0,1 1-1 0 0,-1-1 1 0 0,0 1-1 0 0,1-1 0 0 0,-1 1 1 0 0,0-1-1 0 0,0 1 1 0 0,1-1-1 0 0,-1 1 1 0 0,0-1-1 0 0,0 1 1 0 0,0-1-1 0 0,0 0 1 0 0,0 1-1 0 0,0-1 1 0 0,0 1-1 0 0,0-1 0 0 0,0 0 1 0 0,0 1-1 0 0,0-1 1 0 0,0 0-1 0 0,-1-1 26 0 0,1 0 0 0 0,-1 0 1 0 0,1 0-1 0 0,-1 1 0 0 0,0-1 0 0 0,1 0 0 0 0,-1 1 0 0 0,0-1 0 0 0,0 1 0 0 0,-2-3 0 0 0,1 1-7 0 0,2 2-21 0 0,0 0 1 0 0,-1 1-1 0 0,1-1 1 0 0,0 1-1 0 0,-1-1 0 0 0,1 0 1 0 0,0 1-1 0 0,-1-1 0 0 0,1 1 1 0 0,-1-1-1 0 0,1 1 1 0 0,-1-1-1 0 0,1 1 0 0 0,-1 0 1 0 0,0-1-1 0 0,1 1 1 0 0,-1 0-1 0 0,0-1 0 0 0,-11-8 133 0 0,11 8-124 0 0,0 0 0 0 0,1 0 0 0 0,-1 0 1 0 0,0 0-1 0 0,0 0 0 0 0,0 1 0 0 0,0-1 0 0 0,0 0 0 0 0,0 1 0 0 0,0-1 0 0 0,0 1 0 0 0,-1-1 0 0 0,1 1 0 0 0,0-1 0 0 0,0 1 0 0 0,0 0 0 0 0,-1 0 1 0 0,-1-1-1 0 0,2 1 0 0 0,0 0 0 0 0,0-1 0 0 0,0 1 0 0 0,0 0 1 0 0,0-1-1 0 0,0 1 0 0 0,0-1 0 0 0,1 1 0 0 0,-1-1 1 0 0,0 1-1 0 0,0-1 0 0 0,0 0 0 0 0,-1-1 1 0 0,2 2-4 0 0,-1-1 0 0 0,0 0 0 0 0,1 0 0 0 0,-1 1 0 0 0,0-1 0 0 0,0 1 0 0 0,1-1 0 0 0,-1 1 0 0 0,0-1 1 0 0,0 1-1 0 0,0-1 0 0 0,0 1 0 0 0,0 0 0 0 0,0-1 0 0 0,0 1 0 0 0,0 0 0 0 0,0 0 0 0 0,0 0 0 0 0,0 0 1 0 0,-1 0-1 0 0,-6 2-2 0 0,2 0-6 0 0,-1-1 0 0 0,1 1 0 0 0,-13 0 0 0 0,20-2 0 0 0,0 1 1 0 0,0-1-1 0 0,0 1 1 0 0,0 0-1 0 0,0-1 1 0 0,-1 1-1 0 0,1 0 1 0 0,0 0-1 0 0,0 0 1 0 0,0 0-1 0 0,-1-1 1 0 0,1 1-1 0 0,0 0 0 0 0,-1 0 1 0 0,1 0-1 0 0,0 2 1 0 0,8 18-63 0 0,1 6-1117 0 0,-6-12-107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6:47.333"/>
    </inkml:context>
    <inkml:brush xml:id="br0">
      <inkml:brushProperty name="width" value="0.1" units="cm"/>
      <inkml:brushProperty name="height" value="0.1" units="cm"/>
      <inkml:brushProperty name="color" value="#66CC00"/>
    </inkml:brush>
  </inkml:definitions>
  <inkml:trace contextRef="#ctx0" brushRef="#br0">655 1632 455 0 0,'-5'-1'291'0'0,"-1"0"0"0"0,1 1-1 0 0,-1 0 1 0 0,1 0-1 0 0,-1 0 1 0 0,1 1-1 0 0,-1 0 1 0 0,-8 2-1 0 0,-26 3 631 0 0,26-8-220 0 0,12 2-631 0 0,1 0 0 0 0,-1-1 0 0 0,1 1 0 0 0,0 0 0 0 0,-1 0 0 0 0,1 0 0 0 0,-1 0 0 0 0,1 0 0 0 0,-1 0 0 0 0,1 1 0 0 0,0-1 0 0 0,-1 0 0 0 0,1 1 0 0 0,0-1 0 0 0,-1 1 0 0 0,1-1-1 0 0,-2 2 1 0 0,-13 5 1178 0 0,14-7-1122 0 0,1 0 0 0 0,-1 1 1 0 0,0 0-1 0 0,1-1 0 0 0,-1 1 1 0 0,1 0-1 0 0,-1 0 0 0 0,1 0 1 0 0,-1 0-1 0 0,1 0 0 0 0,-1 0 1 0 0,1 0-1 0 0,-2 2 0 0 0,-4 6 146 0 0,5-7-152 0 0,-1 1-1 0 0,1 0 0 0 0,-1 0 1 0 0,1 0-1 0 0,0 1 1 0 0,0-1-1 0 0,1 0 1 0 0,-2 5 364 0 0,6-23 1890 0 0,-6 56-2364 0 0,3-40 6 0 0,0 0 0 0 0,0-1 0 0 0,0 1-1 0 0,0 0 1 0 0,0 0 0 0 0,0 0 0 0 0,0 0-1 0 0,1-1 1 0 0,-1 1 0 0 0,0 0 0 0 0,0 0-1 0 0,1-1 1 0 0,-1 1 0 0 0,0 0 0 0 0,1 0-1 0 0,-1-1 1 0 0,1 1 0 0 0,-1 0 0 0 0,1-1-1 0 0,-1 1 1 0 0,1-1 0 0 0,0 1 0 0 0,-1 0 0 0 0,1-1-1 0 0,0 1 1 0 0,-1-1 0 0 0,1 0 0 0 0,0 1-1 0 0,-1-1 1 0 0,1 0 0 0 0,0 1 0 0 0,0-1-1 0 0,0 0 1 0 0,-1 0 0 0 0,1 0 0 0 0,0 1-1 0 0,0-1 1 0 0,0 0 0 0 0,0 0 0 0 0,-1 0-1 0 0,1 0 1 0 0,0-1 0 0 0,0 1 0 0 0,1 0-1 0 0,6-2 206 0 0,0 0 0 0 0,-1 0 0 0 0,1-1 1 0 0,7-4-1 0 0,3 0 0 0 0,-5 4-192 0 0,1 0 1 0 0,1 0-1 0 0,-1 1 0 0 0,0 1 0 0 0,0 0 0 0 0,28 3 0 0 0,-12-1-29 0 0,39-2 0 0 0,-14-1 0 0 0,-22 1 24 0 0,-20 0-3 0 0,0 1 0 0 0,1 0 0 0 0,-1 1 0 0 0,0 0 0 0 0,0 1 0 0 0,-1 0 0 0 0,14 5 0 0 0,-21-5-3 0 0,1 0 0 0 0,-1-1 0 0 0,1 0 0 0 0,0 0-1 0 0,-1 0 1 0 0,1 0 0 0 0,0-1 0 0 0,0 0 0 0 0,-1 0 0 0 0,1-1 0 0 0,0 0-1 0 0,9-2 1 0 0,-3 1 32 0 0,1 0 0 0 0,-1 1-1 0 0,0 0 1 0 0,0 1 0 0 0,18 2 0 0 0,60 11 227 0 0,-89-13-277 0 0,116 17 0 0 0,-94-14 13 0 0,30 8 0 0 0,-35-6-3 0 0,0-1-1 0 0,0-1 1 0 0,26 1-1 0 0,69 2 151 0 0,-1 1 0 0 0,-39-2-78 0 0,-22-1-36 0 0,6 0 43 0 0,0-3 0 0 0,111-11 0 0 0,-137 6-53 0 0,-1 2 0 0 0,1 1 1 0 0,0 1-1 0 0,37 6 0 0 0,-52-3-36 0 0,-1 1 0 0 0,27 9 0 0 0,-28-7 0 0 0,0-2 0 0 0,1 0 0 0 0,21 3 0 0 0,-23-4 0 0 0,-1-1 0 0 0,1 1 0 0 0,-1 1 0 0 0,17 7 0 0 0,20 7 0 0 0,-34-15 0 0 0,1 0 0 0 0,-1-1 0 0 0,21 0 0 0 0,25-3 75 0 0,-39 4-51 0 0,0 1 1 0 0,29 9 0 0 0,-24-5-4 0 0,27 3 1 0 0,77 1 28 0 0,-75-7-36 0 0,-25-5 35 0 0,51-4 0 0 0,-57 3-19 0 0,-13 0 5 0 0,1-1 0 0 0,0 0-1 0 0,0 0 1 0 0,-1-1 0 0 0,0-1-1 0 0,1 0 1 0 0,-1-1 0 0 0,-1 0-1 0 0,1-1 1 0 0,-1 0 0 0 0,16-12-1 0 0,97-77 982 0 0,-38 36-952 0 0,-69 42-19 0 0,0 0 1 0 0,-1-1-1 0 0,-1-1 0 0 0,22-36 1 0 0,15-19 47 0 0,-46 65-67 0 0,0-1 0 0 0,-1 1 0 0 0,0-1 0 0 0,0 0 0 0 0,-1-1 1 0 0,0 1-1 0 0,-1-1 0 0 0,4-22 0 0 0,0 6-5 0 0,20-54 78 0 0,-20 65-86 0 0,-1 0 0 0 0,0 0 1 0 0,-2-1-1 0 0,0 0 0 0 0,0 0 1 0 0,1-29-1 0 0,-8-4 62 0 0,-2 1-1 0 0,-16-71 0 0 0,-4-34 85 0 0,24 144-152 0 0,-1 0 1 0 0,1-1 0 0 0,-2 1-1 0 0,0 0 1 0 0,0 0 0 0 0,0 1-1 0 0,-1-1 1 0 0,-1 1 0 0 0,0-1 0 0 0,0 1-1 0 0,-1 1 1 0 0,0-1 0 0 0,0 1-1 0 0,-1 0 1 0 0,0 0 0 0 0,0 1-1 0 0,-12-9 1 0 0,-14-9-14 0 0,10 7 24 0 0,-1 1-1 0 0,-1 1 1 0 0,-35-18-1 0 0,-44-20-17 0 0,-166-59 0 0 0,172 72 0 0 0,65 26 0 0 0,-65-21 0 0 0,57 25 0 0 0,-125-31 0 0 0,124 34 0 0 0,-85-6 0 0 0,55 8 0 0 0,-117-25 0 0 0,54 7 0 0 0,-272-53 0 0 0,334 62 0 0 0,33 7 0 0 0,0 1 0 0 0,-1 3 0 0 0,1 1 0 0 0,-1 2 0 0 0,1 2 0 0 0,-79 11 0 0 0,45-2 0 0 0,0-4 0 0 0,-89-3 0 0 0,139-3 0 0 0,-16 1 0 0 0,-1 1 0 0 0,0 3 0 0 0,1 1 0 0 0,0 2 0 0 0,0 2 0 0 0,1 1 0 0 0,1 2 0 0 0,0 2 0 0 0,-54 29 0 0 0,30-13 0 0 0,-51 30 0 0 0,97-50-7 0 0,2 0 0 0 0,-1 0 0 0 0,1 2 0 0 0,1 0 0 0 0,0 0 0 0 0,1 1-1 0 0,1 1 1 0 0,-13 20 0 0 0,-19 37 7 0 0,-27 42 0 0 0,55-91 0 0 0,1 1 0 0 0,-19 47 0 0 0,26-54 0 0 0,-38 73-64 0 0,28-49 64 0 0,1-1 0 0 0,-10 45 0 0 0,24-75 0 0 0,0 1 0 0 0,1-1 0 0 0,0 1 0 0 0,1-1 0 0 0,0 0 0 0 0,1 1 0 0 0,2 15 0 0 0,22 75 0 0 0,-12-55 0 0 0,-10-31 0 0 0,1-1 0 0 0,7 17 0 0 0,-9-27 0 0 0,0 0 0 0 0,0 0 0 0 0,0-1 0 0 0,1 1 0 0 0,0 0 0 0 0,-1-1 0 0 0,1 1 0 0 0,0-1 0 0 0,1 0 0 0 0,-1 0 0 0 0,6 4 0 0 0,26 18 0 0 0,7 4 0 0 0,-15-14 0 0 0,-20-9 0 0 0,1-2 0 0 0,0 1 0 0 0,1-1 0 0 0,-1 0 0 0 0,1-1 0 0 0,-1 0 0 0 0,17 3 0 0 0,51 5 75 0 0,-69-10-43 0 0,-6-2-36 0 0,-1 1 1 0 0,1 0-1 0 0,-1 0 1 0 0,1 0 0 0 0,-1 0-1 0 0,1 0 1 0 0,0 0-1 0 0,-1 0 1 0 0,1 0 0 0 0,-1 0-1 0 0,1 1 1 0 0,-1-1-1 0 0,1 0 1 0 0,-1 0 0 0 0,1 0-1 0 0,-1 0 1 0 0,1 1-1 0 0,-1-1 1 0 0,1 0 0 0 0,-1 1-1 0 0,1-1 1 0 0,-1 0-1 0 0,0 1 1 0 0,1-1 0 0 0,-1 1-1 0 0,1-1 1 0 0,-1 0 0 0 0,0 1-1 0 0,0-1 1 0 0,1 1-1 0 0,-1-1 1 0 0,0 1 0 0 0,0-1-1 0 0,1 1 1 0 0,-1-1-1 0 0,0 1 1 0 0,0-1 0 0 0,0 1-1 0 0,0 0 1 0 0,0-1-1 0 0,0 1 1 0 0,0-1 0 0 0,0 1-1 0 0,0-1 1 0 0,0 1-1 0 0,0-1 1 0 0,0 1 0 0 0,-1 0-1 0 0,0 6-258 0 0,-1 1 0 0 0,0-1 0 0 0,0 0 1 0 0,-4 8-1 0 0,1-3-754 0 0,-2 8-719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6:51.220"/>
    </inkml:context>
    <inkml:brush xml:id="br0">
      <inkml:brushProperty name="width" value="0.1" units="cm"/>
      <inkml:brushProperty name="height" value="0.1" units="cm"/>
      <inkml:brushProperty name="color" value="#66CC00"/>
    </inkml:brush>
  </inkml:definitions>
  <inkml:trace contextRef="#ctx0" brushRef="#br0">319 1303 919 0 0,'-2'-1'142'0'0,"0"0"0"0"0,0 0-1 0 0,0 0 1 0 0,0 0-1 0 0,0 0 1 0 0,0-1-1 0 0,0 1 1 0 0,0-1-1 0 0,1 1 1 0 0,-1-1-1 0 0,0 0 1 0 0,1 0-1 0 0,-1 1 1 0 0,-1-5-1 0 0,-2-3 1456 0 0,2 2-371 0 0,16 7-508 0 0,8 2 16 0 0,25 0-1 0 0,8-1 272 0 0,-36 0-746 0 0,0-2 1 0 0,-1-1-1 0 0,1 0 0 0 0,0-1 0 0 0,-1 0 0 0 0,0-2 0 0 0,18-6 0 0 0,-34 10-256 0 0,10-1 80 0 0,0 0-1 0 0,0 0 1 0 0,1 1 0 0 0,-1 0-1 0 0,0 1 1 0 0,1 0-1 0 0,21 4 1 0 0,-17-2-38 0 0,33-1 179 0 0,-36-2-131 0 0,-1 2 1 0 0,1-1-1 0 0,19 5 0 0 0,51 13 99 0 0,17 8 133 0 0,-54-17-53 0 0,68 5 0 0 0,-96-12-130 0 0,31 9-1 0 0,-37-8-105 0 0,0 0-1 0 0,1 0 1 0 0,-1-1-1 0 0,0-1 1 0 0,25 0-1 0 0,-12-5 138 0 0,35-8 0 0 0,-35 6 14 0 0,38-4 0 0 0,-36 9-128 0 0,43 5 1 0 0,1 0-3 0 0,61 0 71 0 0,-108-1-96 0 0,0 0 0 0 0,0 2 0 0 0,32 10 0 0 0,-31-9-9 0 0,1 0-1 0 0,0-2 0 0 0,0-1 1 0 0,39 0-1 0 0,-16-1-6 0 0,49-2 48 0 0,-61-2-16 0 0,52-9 0 0 0,2 0 288 0 0,-43 10-213 0 0,0 2-1 0 0,57 9 0 0 0,-89-8-99 0 0,12 0-20 0 0,-1-2 1 0 0,41-5-1 0 0,-28-3-3 0 0,7 0 0 0 0,36 0 47 0 0,37-1 34 0 0,-75 5-48 0 0,-38 2-22 0 0,0 1-1 0 0,1 0 1 0 0,-1 1 0 0 0,0 0-1 0 0,0 0 1 0 0,1 0-1 0 0,-1 1 1 0 0,0 0-1 0 0,12 3 1 0 0,-10-1-4 0 0,0 0 1 0 0,0-1-1 0 0,0 0 1 0 0,0-1-1 0 0,0 0 1 0 0,14 0-1 0 0,54-8 143 0 0,-27 1 141 0 0,-25 4-223 0 0,1-1 0 0 0,34-9 0 0 0,-52 10-57 0 0,1-1 0 0 0,-1 0 1 0 0,0-1-1 0 0,1 1 0 0 0,-2-2 1 0 0,1 1-1 0 0,0-1 0 0 0,-1 0 1 0 0,0 0-1 0 0,11-12 0 0 0,-9 8 37 0 0,1 0-1 0 0,18-12 1 0 0,-22 17-24 0 0,1-1 1 0 0,-1 1-1 0 0,1-2 1 0 0,-1 1-1 0 0,-1-1 1 0 0,1 1-1 0 0,-1-2 1 0 0,0 1-1 0 0,-1 0 1 0 0,7-12-1 0 0,-2-3 97 0 0,33-66 488 0 0,-39 83-576 0 0,-1-1 0 0 0,0 0 0 0 0,-1 0 1 0 0,1 0-1 0 0,-1 0 0 0 0,0-1 1 0 0,0 1-1 0 0,0 0 0 0 0,-1 0 0 0 0,0-1 1 0 0,0 1-1 0 0,0 0 0 0 0,-2-8 0 0 0,1 6-24 0 0,-1 0 0 0 0,0 0 0 0 0,0 0 0 0 0,-1 0 0 0 0,0 1 0 0 0,0-1 0 0 0,0 1-1 0 0,-1-1 1 0 0,-5-6 0 0 0,-4-4 84 0 0,-17-35 0 0 0,22 36-73 0 0,-2 0-1 0 0,1 1 1 0 0,-17-20-1 0 0,-36-29 28 0 0,32 35-7 0 0,-29-37 1 0 0,52 54-34 0 0,0 0-1 0 0,0 0 1 0 0,1 0 0 0 0,-5-14-1 0 0,6 12 2 0 0,-1 1 0 0 0,-1 0 0 0 0,-11-17-1 0 0,0 3-2 0 0,3 6 11 0 0,-1 0 0 0 0,-20-20 1 0 0,8 14-3 0 0,-1 2 0 0 0,-1 0 1 0 0,-2 3-1 0 0,0 0 1 0 0,-69-33-1 0 0,73 43 8 0 0,-1 2 1 0 0,0 1-1 0 0,-41-7 0 0 0,-92-8 15 0 0,99 17-39 0 0,-177-24 2 0 0,183 28 0 0 0,0 2 0 0 0,-60 7 0 0 0,-28 1 0 0 0,58-3 0 0 0,-20-1 0 0 0,74-4 0 0 0,-80-2 0 0 0,-114 10 0 0 0,161-2 22 0 0,1-4-1 0 0,-112-12 0 0 0,66-3-21 0 0,49 4 0 0 0,-89-1 0 0 0,130 11 0 0 0,-6-1 0 0 0,-1 2 0 0 0,-41 6 0 0 0,-71 30 0 0 0,50-12 0 0 0,-14 12 0 0 0,72-29 0 0 0,0 2 0 0 0,1 2 0 0 0,0 1 0 0 0,-51 29 0 0 0,-5 21 0 0 0,46-31 0 0 0,37-28 0 0 0,-1 1 0 0 0,1 0-1 0 0,0 0 1 0 0,0 1-1 0 0,1-1 1 0 0,0 1 0 0 0,0 0-1 0 0,-4 10 1 0 0,-4 6-50 0 0,0-1 49 0 0,2 1-1 0 0,0 0 1 0 0,1 1 0 0 0,1 0-1 0 0,1 1 1 0 0,1-1 0 0 0,-3 33-1 0 0,8-46 2 0 0,0 0 0 0 0,1 0 0 0 0,0 0 0 0 0,0 0 0 0 0,1 0 0 0 0,0 0 0 0 0,1 0 0 0 0,5 12 0 0 0,2 1 0 0 0,1-1 0 0 0,16 24 0 0 0,-8-12 0 0 0,-14-23 0 0 0,2 0 0 0 0,10 15 0 0 0,3 2 0 0 0,-11-15 0 0 0,0-1 0 0 0,1 0 0 0 0,21 20 0 0 0,-25-27 1 0 0,0 2 0 0 0,0-1 0 0 0,0 0 0 0 0,-1 1 0 0 0,0 0 0 0 0,4 9 0 0 0,23 50-91 0 0,-8-15-285 0 0,-5-16-1131 0 0,4 5-4882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9:40.583"/>
    </inkml:context>
    <inkml:brush xml:id="br0">
      <inkml:brushProperty name="width" value="0.1" units="cm"/>
      <inkml:brushProperty name="height" value="0.1" units="cm"/>
      <inkml:brushProperty name="color" value="#E71224"/>
    </inkml:brush>
  </inkml:definitions>
  <inkml:trace contextRef="#ctx0" brushRef="#br0">32 58 919 0 0,'-16'-33'516'0'0,"1"9"2536"0"0,21 32-2777 0 0,0 0 0 0 0,0 0 0 0 0,1-1 0 0 0,1 0 0 0 0,-1 0 0 0 0,1 0 0 0 0,0-1 0 0 0,1 0 0 0 0,-1-1-1 0 0,11 5 1 0 0,-15-9-131 0 0,-1-1 0 0 0,0 0 0 0 0,1 0-1 0 0,-1 0 1 0 0,0 0 0 0 0,1-1 0 0 0,-1 1 0 0 0,0-1-1 0 0,0 1 1 0 0,1-1 0 0 0,-1-1 0 0 0,3 0-1 0 0,17-5 651 0 0,-20 7-747 0 0,-1 0 0 0 0,1 0 1 0 0,-1 1-1 0 0,1-1 0 0 0,-1 0 0 0 0,0 1 0 0 0,1 0 1 0 0,-1-1-1 0 0,1 1 0 0 0,-1 0 0 0 0,0 0 1 0 0,0 0-1 0 0,0 1 0 0 0,1-1 0 0 0,-1 0 0 0 0,3 3 1 0 0,3 4 53 0 0,0 0 1 0 0,10 12-1 0 0,-9-9 17 0 0,-2-3-35 0 0,-1-1-35 0 0,0 0 0 0 0,0-1 0 0 0,12 10 0 0 0,-16-14-35 0 0,1-1-1 0 0,0 1 0 0 0,-1-1 0 0 0,1 1 0 0 0,0-1 0 0 0,0 0 0 0 0,0 0 1 0 0,0-1-1 0 0,0 1 0 0 0,0 0 0 0 0,0-1 0 0 0,0 0 0 0 0,0 0 1 0 0,5 0-1 0 0,9-2 236 0 0,0-1 1 0 0,26-8-1 0 0,-32 7-110 0 0,0 1 1 0 0,0 0-1 0 0,0 1 1 0 0,0 0-1 0 0,1 1 0 0 0,-1 0 1 0 0,0 0-1 0 0,17 3 0 0 0,-8 2-78 0 0,27 10-1 0 0,-30-9 1 0 0,0 0 0 0 0,23 4 0 0 0,38-2 689 0 0,-35-1-605 0 0,29 9-106 0 0,-16-4-12 0 0,-20-2 178 0 0,70 8 0 0 0,-6-21 194 0 0,-80 5-302 0 0,1-1 1 0 0,-1-1-1 0 0,30-5 1 0 0,59-18 294 0 0,-104 23-390 0 0,-4 1-1 0 0,91-20 33 0 0,-80 19-28 0 0,1-1 0 0 0,-1 2 0 0 0,0 0 1 0 0,1 0-1 0 0,19 4 0 0 0,55 8-5 0 0,-71-10 10 0 0,0-1-1 0 0,0-1 0 0 0,30-3 0 0 0,-26 1 5 0 0,36 2-1 0 0,-32 2 11 0 0,1-1-1 0 0,-1 0 1 0 0,1-2-1 0 0,25-4 1 0 0,48-4 50 0 0,-88 8-59 0 0,0 0-1 0 0,0 0 1 0 0,17 3-1 0 0,-17-1-2 0 0,-1-1-1 0 0,0 0 1 0 0,0 0 0 0 0,0-1 0 0 0,11-2-1 0 0,22-9 46 0 0,-28 7-16 0 0,0 1-1 0 0,0 1 1 0 0,0 0-1 0 0,0 1 1 0 0,0 0-1 0 0,1 1 1 0 0,14 1 0 0 0,30 3-31 0 0,63 2 63 0 0,-21-2-18 0 0,-65 1-7 0 0,-1 3 0 0 0,61 18 0 0 0,-57-15-49 0 0,-20-5 5 0 0,-1 0 0 0 0,34 15 0 0 0,-39-14 37 0 0,1-1 0 0 0,-1 0 0 0 0,1-1 0 0 0,0-1 0 0 0,21 3 0 0 0,-29-5-23 0 0,-3 0-15 0 0,0-1 1 0 0,0 1-1 0 0,-1 0 1 0 0,1 0-1 0 0,0 0 1 0 0,-1 0-1 0 0,1 1 1 0 0,-1-1-1 0 0,1 1 1 0 0,-1-1-1 0 0,0 1 1 0 0,0 0 0 0 0,3 2-1 0 0,0 3-243 0 0,0-1 1 0 0,0 1-1 0 0,4 8 1 0 0,-4-7-333 0 0,8 12-894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46.656"/>
    </inkml:context>
    <inkml:brush xml:id="br0">
      <inkml:brushProperty name="width" value="0.1" units="cm"/>
      <inkml:brushProperty name="height" value="0.1" units="cm"/>
      <inkml:brushProperty name="color" value="#E71224"/>
    </inkml:brush>
  </inkml:definitions>
  <inkml:trace contextRef="#ctx0" brushRef="#br0">1605 240 3079 0 0,'-20'-29'135'0'0,"15"21"-76"0"0,-1-1 0 0 0,-11-12 0 0 0,11 16 111 0 0,0 1-1 0 0,-1 0 1 0 0,0 0 0 0 0,1 0-1 0 0,-1 1 1 0 0,-15-6-1 0 0,-2-1 203 0 0,-33-15 1511 0 0,-1 1 0 0 0,-98-24 0 0 0,108 37-1486 0 0,1 3 0 0 0,-2 1 0 0 0,-94 1 0 0 0,-155 20 552 0 0,223-7-835 0 0,-145 35 1 0 0,-49 28-571 0 0,218-57 170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9:45.842"/>
    </inkml:context>
    <inkml:brush xml:id="br0">
      <inkml:brushProperty name="width" value="0.1" units="cm"/>
      <inkml:brushProperty name="height" value="0.1" units="cm"/>
      <inkml:brushProperty name="color" value="#E71224"/>
    </inkml:brush>
  </inkml:definitions>
  <inkml:trace contextRef="#ctx0" brushRef="#br0">2 12 455 0 0,'-2'-11'0'0'0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9:50.913"/>
    </inkml:context>
    <inkml:brush xml:id="br0">
      <inkml:brushProperty name="width" value="0.1" units="cm"/>
      <inkml:brushProperty name="height" value="0.1" units="cm"/>
      <inkml:brushProperty name="color" value="#E71224"/>
    </inkml:brush>
  </inkml:definitions>
  <inkml:trace contextRef="#ctx0" brushRef="#br0">1 20 455 0 0,'2'-3'0'0'0,"-1"-1"0"0"0,1 0 0 0 0,0 1 0 0 0,0-1 208 0 0,0 2 208 0 0,0 2-208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9:51.359"/>
    </inkml:context>
    <inkml:brush xml:id="br0">
      <inkml:brushProperty name="width" value="0.1" units="cm"/>
      <inkml:brushProperty name="height" value="0.1" units="cm"/>
      <inkml:brushProperty name="color" value="#E71224"/>
    </inkml:brush>
  </inkml:definitions>
  <inkml:trace contextRef="#ctx0" brushRef="#br0">0 6 287 0 0,'2'-2'0'0'0,"2"1"0"0"0,0-1 0 0 0,-2 2 0 0 0,-1 0 0 0 0,1 0 0 0 0,0 2 0 0 0,2-1 0 0 0,1 3 0 0 0,3 0 88 0 0,-1 3-88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9:51.934"/>
    </inkml:context>
    <inkml:brush xml:id="br0">
      <inkml:brushProperty name="width" value="0.1" units="cm"/>
      <inkml:brushProperty name="height" value="0.1" units="cm"/>
      <inkml:brushProperty name="color" value="#E71224"/>
    </inkml:brush>
  </inkml:definitions>
  <inkml:trace contextRef="#ctx0" brushRef="#br0">2 69 1375 0 0,'-2'-11'128'0'0,"2"3"-128"0"0,2 6 0 0 0,0 2 176 0 0,-2-1 16 0 0,2-3 0 0 0,0-4 0 0 0,1-5-80 0 0,1 4-16 0 0,2 5 0 0 0,-3-1 0 0 0,3 1-96 0 0,0 4 0 0 0,-1 2 64 0 0,1 0-64 0 0,-3 2-128 0 0,-1-3-56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9:59.320"/>
    </inkml:context>
    <inkml:brush xml:id="br0">
      <inkml:brushProperty name="width" value="0.1" units="cm"/>
      <inkml:brushProperty name="height" value="0.1" units="cm"/>
      <inkml:brushProperty name="color" value="#E71224"/>
    </inkml:brush>
  </inkml:definitions>
  <inkml:trace contextRef="#ctx0" brushRef="#br0">1 121 3223 0 0,'7'-17'288'0'0,"-1"6"-288"0"0,-1 4 0 0 0,-1 3 0 0 0,0 4-64 0 0,3-6-72 0 0,6-3-16 0 0,7-8 0 0 0,8 1 80 0 0,0-1 72 0 0,4 6-104 0 0,-7 5-1048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21.049"/>
    </inkml:context>
    <inkml:brush xml:id="br0">
      <inkml:brushProperty name="width" value="0.1" units="cm"/>
      <inkml:brushProperty name="height" value="0.1" units="cm"/>
      <inkml:brushProperty name="color" value="#E71224"/>
    </inkml:brush>
  </inkml:definitions>
  <inkml:trace contextRef="#ctx0" brushRef="#br0">1 2 943 0 0,'2'-2'88'0'0,"0"2"-88"0"0,-1 0 0 0 0,1 4 0 0 0,0-2 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21.499"/>
    </inkml:context>
    <inkml:brush xml:id="br0">
      <inkml:brushProperty name="width" value="0.1" units="cm"/>
      <inkml:brushProperty name="height" value="0.1" units="cm"/>
      <inkml:brushProperty name="color" value="#E71224"/>
    </inkml:brush>
  </inkml:definitions>
  <inkml:trace contextRef="#ctx0" brushRef="#br0">1 60 655 0 0,'5'-21'0'0'0,"-1"6"64"0"0,0 4-64 0 0,-2 4 0 0 0,0 3 0 0 0,-1 4 120 0 0,-1-2 8 0 0,2 2 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22.199"/>
    </inkml:context>
    <inkml:brush xml:id="br0">
      <inkml:brushProperty name="width" value="0.1" units="cm"/>
      <inkml:brushProperty name="height" value="0.1" units="cm"/>
      <inkml:brushProperty name="color" value="#E71224"/>
    </inkml:brush>
  </inkml:definitions>
  <inkml:trace contextRef="#ctx0" brushRef="#br0">0 32 455 0 0,'2'-3'0'0'0,"-2"1"0"0"0,2 2 0 0 0,-4 0 96 0 0,4 0-16 0 0,0 0-8 0 0,1-2 0 0 0,1-2-72 0 0,2-1 0 0 0,1 1 0 0 0,-1-2 0 0 0,1 3 0 0 0,1 1 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22.744"/>
    </inkml:context>
    <inkml:brush xml:id="br0">
      <inkml:brushProperty name="width" value="0.1" units="cm"/>
      <inkml:brushProperty name="height" value="0.1" units="cm"/>
      <inkml:brushProperty name="color" value="#E71224"/>
    </inkml:brush>
  </inkml:definitions>
  <inkml:trace contextRef="#ctx0" brushRef="#br0">1 56 2303 0 0,'4'-11'200'0'0,"-3"2"-200"0"0,1 3 0 0 0,0 4 0 0 0,0 2 0 0 0,0-1 0 0 0,3-3 64 0 0,3-4-64 0 0,3 1 0 0 0,2 1 0 0 0,2 5 0 0 0,1 2 0 0 0,3 7-112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23.158"/>
    </inkml:context>
    <inkml:brush xml:id="br0">
      <inkml:brushProperty name="width" value="0.1" units="cm"/>
      <inkml:brushProperty name="height" value="0.1" units="cm"/>
      <inkml:brushProperty name="color" value="#E71224"/>
    </inkml:brush>
  </inkml:definitions>
  <inkml:trace contextRef="#ctx0" brushRef="#br0">1 22 1087 0 0,'4'-7'0'0'0,"-3"1"0"0"0,3 3 72 0 0,2-1-72 0 0,-4 2 0 0 0,-1 4 0 0 0,5 0 0 0 0,0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47.259"/>
    </inkml:context>
    <inkml:brush xml:id="br0">
      <inkml:brushProperty name="width" value="0.1" units="cm"/>
      <inkml:brushProperty name="height" value="0.1" units="cm"/>
      <inkml:brushProperty name="color" value="#E71224"/>
    </inkml:brush>
  </inkml:definitions>
  <inkml:trace contextRef="#ctx0" brushRef="#br0">2477 91 2759 0 0,'1'-6'234'0'0,"0"-1"-1"0"0,0 1 1 0 0,0-1-1 0 0,-1 0 1 0 0,0-9-1 0 0,0 15-160 0 0,0-1-1 0 0,0 1 0 0 0,-1-1 0 0 0,1 1 1 0 0,0-1-1 0 0,-1 1 0 0 0,1-1 0 0 0,-1 1 0 0 0,1-1 1 0 0,-1 1-1 0 0,0 0 0 0 0,0-1 0 0 0,0 1 1 0 0,0 0-1 0 0,0-1 0 0 0,0 1 0 0 0,0 0 1 0 0,0 0-1 0 0,0 0 0 0 0,0 0 0 0 0,0 0 1 0 0,-1 0-1 0 0,1 0 0 0 0,0 1 0 0 0,-1-1 0 0 0,1 0 1 0 0,-1 1-1 0 0,1-1 0 0 0,-3 0 0 0 0,1 1-18 0 0,-6-2 381 0 0,0 0-1 0 0,-1 1 1 0 0,1 0-1 0 0,-19 1 1 0 0,-230 34 2042 0 0,160-19-2235 0 0,-438 40 1292 0 0,311-33-1096 0 0,17 0 12 0 0,106-22 6 0 0,-194-24 0 0 0,255 19-391 0 0,0 2-1 0 0,0 1 0 0 0,0 3 1 0 0,0 1-1 0 0,0 2 1 0 0,-67 16-1 0 0,-72 33-430 0 0,104-27-3584 0 0,26-7-673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27.798"/>
    </inkml:context>
    <inkml:brush xml:id="br0">
      <inkml:brushProperty name="width" value="0.1" units="cm"/>
      <inkml:brushProperty name="height" value="0.1" units="cm"/>
      <inkml:brushProperty name="color" value="#E71224"/>
    </inkml:brush>
  </inkml:definitions>
  <inkml:trace contextRef="#ctx0" brushRef="#br0">0 80 4143 0 0,'2'-29'368'0'0,"-2"10"-296"0"0,0 6-72 0 0,2 4 0 0 0,0 3-176 0 0,-1 6-48 0 0,1 0-16 0 0,0-2 0 0 0,4 1 240 0 0,-3 1-72 0 0,3 0 72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44.822"/>
    </inkml:context>
    <inkml:brush xml:id="br0">
      <inkml:brushProperty name="width" value="0.1" units="cm"/>
      <inkml:brushProperty name="height" value="0.1" units="cm"/>
      <inkml:brushProperty name="color" value="#E71224"/>
    </inkml:brush>
  </inkml:definitions>
  <inkml:trace contextRef="#ctx0" brushRef="#br0">0 63 455 0 0,'17'-46'1440'0'0,"-14"29"4067"0"0,3 27-4290 0 0,7 19-387 0 0,-11-23-731 0 0,1 1 0 0 0,-1-1 0 0 0,1 0-1 0 0,6 8 1 0 0,7 5 51 0 0,0-2 0 0 0,1 0 0 0 0,35 27-1 0 0,-12-11 198 0 0,-22-18-163 0 0,-1 1 1 0 0,-1 0 0 0 0,0 1-1 0 0,-1 1 1 0 0,-1 1 0 0 0,-1 0-1 0 0,0 1 1 0 0,-2 0 0 0 0,10 22-1 0 0,36 87 1207 0 0,-43-94-1238 0 0,4 11 195 0 0,16 67 0 0 0,-19-46-64 0 0,-4 0 0 0 0,-2 1 0 0 0,0 129 0 0 0,-15 207 471 0 0,0-172-254 0 0,-5 60 13 0 0,4-158-233 0 0,12 180 160 0 0,-5-125 78 0 0,1-151-417 0 0,-3 0 0 0 0,-9 55-1 0 0,-1 24 66 0 0,0 10-75 0 0,4-60-67 0 0,-4 18 235 0 0,-46 161-1 0 0,40-181-99 0 0,-35 118 343 0 0,40-135-501 0 0,5-20 167 0 0,-17 42 0 0 0,22-62-284 0 0,-1 0-1 0 0,0-1 1 0 0,-1 1 0 0 0,1-1 0 0 0,-2 0-1 0 0,1 0 1 0 0,-1-1 0 0 0,0 1 0 0 0,-11 8 0 0 0,4-7-1191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46.802"/>
    </inkml:context>
    <inkml:brush xml:id="br0">
      <inkml:brushProperty name="width" value="0.1" units="cm"/>
      <inkml:brushProperty name="height" value="0.1" units="cm"/>
      <inkml:brushProperty name="color" value="#E71224"/>
    </inkml:brush>
  </inkml:definitions>
  <inkml:trace contextRef="#ctx0" brushRef="#br0">485 24 2303 0 0,'-4'-3'55'0'0,"-1"-1"-1"0"0,0 1 0 0 0,0 0 0 0 0,0 0 0 0 0,-1 0 0 0 0,-6-2 0 0 0,11 6 155 0 0,0-1 0 0 0,0 0 0 0 0,0 1 0 0 0,1-1 1 0 0,-1 1-1 0 0,0-1 0 0 0,0 1 0 0 0,1-1 0 0 0,-1 1 0 0 0,0-1 0 0 0,0 1 0 0 0,1 0 0 0 0,-1-1 0 0 0,1 1 0 0 0,-1 0 0 0 0,1-1 1 0 0,-1 1-1 0 0,1 0 0 0 0,-1 0 0 0 0,1 0 0 0 0,-1 0 0 0 0,-8 21 748 0 0,4 0-541 0 0,2 0-1 0 0,0 0 0 0 0,1 21 0 0 0,2-22-160 0 0,-1 0 0 0 0,-2 0 0 0 0,-7 32-1 0 0,9-47-156 0 0,-1-1-1 0 0,-1 0 0 0 0,1 0 0 0 0,-1 0 0 0 0,0 0 1 0 0,0 0-1 0 0,0 0 0 0 0,0-1 0 0 0,-1 0 0 0 0,0 0 0 0 0,-9 8 1 0 0,-1-2 367 0 0,0 0 0 0 0,-25 12 1 0 0,24-14-11 0 0,0 0 0 0 0,-23 18 0 0 0,32-20-378 0 0,0 0 0 0 0,0 0 0 0 0,0 0-1 0 0,1 0 1 0 0,0 1 0 0 0,0 0 0 0 0,1 0-1 0 0,-1 0 1 0 0,-4 13 0 0 0,5-8-45 0 0,1 0-1 0 0,0 0 1 0 0,0 1-1 0 0,1-1 1 0 0,0 23 0 0 0,1 145 158 0 0,3-96-114 0 0,-4-1 0 0 0,-16 110 0 0 0,-24-40 539 0 0,30-115-430 0 0,-7 21 20 0 0,-13 48 131 0 0,27-88-225 0 0,1 1 0 0 0,1 0-1 0 0,0 32 1 0 0,7 39-15 0 0,19 104 0 0 0,-13-128-80 0 0,22 303 16 0 0,-20-209-10 0 0,14 229 324 0 0,-24-284-92 0 0,-16 141 0 0 0,4-113-42 0 0,8-98-98 0 0,-6 211 437 0 0,9-209-477 0 0,2-1 0 0 0,1 1 1 0 0,2-1-1 0 0,16 54 0 0 0,-10-54-8 0 0,2 0-1 0 0,27 51 0 0 0,-11-27 36 0 0,45 129 0 0 0,-59-148-5 0 0,-10-29-3 0 0,-1 0 0 0 0,-1 0 0 0 0,0 0 0 0 0,-1 1 0 0 0,2 14 0 0 0,1 79 710 0 0,-6-106-927 0 0,0 1-1 0 0,0-1 1 0 0,1 0 0 0 0,-1 0 0 0 0,1 1 0 0 0,-1-1 0 0 0,1 0-1 0 0,0 0 1 0 0,-1 0 0 0 0,1 0 0 0 0,0 0 0 0 0,0 0-1 0 0,0 0 1 0 0,0 0 0 0 0,0 0 0 0 0,0 0 0 0 0,2 1-1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0:57.217"/>
    </inkml:context>
    <inkml:brush xml:id="br0">
      <inkml:brushProperty name="width" value="0.1" units="cm"/>
      <inkml:brushProperty name="height" value="0.1" units="cm"/>
      <inkml:brushProperty name="color" value="#E71224"/>
    </inkml:brush>
  </inkml:definitions>
  <inkml:trace contextRef="#ctx0" brushRef="#br0">1751 107 919 0 0,'-1'-4'233'0'0,"-1"0"0"0"0,1 0-1 0 0,-1 1 1 0 0,1-1-1 0 0,-1 0 1 0 0,0 1-1 0 0,0 0 1 0 0,-1-1-1 0 0,1 1 1 0 0,-1 0-1 0 0,0 0 1 0 0,1 0-1 0 0,-1 0 1 0 0,-1 1-1 0 0,1-1 1 0 0,0 1-1 0 0,-5-2 1 0 0,-4-6 93 0 0,4 4-25 0 0,6 4-248 0 0,-1 0-1 0 0,1 0 0 0 0,0 1 0 0 0,-1-1 0 0 0,1 0 1 0 0,-1 1-1 0 0,0 0 0 0 0,1-1 0 0 0,-1 1 0 0 0,0 0 0 0 0,0 1 1 0 0,1-1-1 0 0,-1 0 0 0 0,0 1 0 0 0,0 0 0 0 0,-5-1 0 0 0,-160-5 261 0 0,-2 0 530 0 0,141 8-715 0 0,1 1 0 0 0,-1 1 1 0 0,-42 13-1 0 0,-22 3-25 0 0,80-18-91 0 0,-35 6 76 0 0,0-2-1 0 0,-92 0 1 0 0,106-8-22 0 0,-80-1 580 0 0,99 4-560 0 0,0 0 0 0 0,-1 1 0 0 0,1 0 1 0 0,0 2-1 0 0,-19 6 0 0 0,15-2-65 0 0,0 1 0 0 0,-19 13 0 0 0,-12 6-20 0 0,23-15-1 0 0,13-7 0 0 0,1 0 0 0 0,0 1 0 0 0,0 1 0 0 0,0 0 0 0 0,-18 16 0 0 0,4 3 0 0 0,6-8 0 0 0,1 1 0 0 0,2 1 0 0 0,0 1 0 0 0,-26 40 0 0 0,28-30-26 0 0,2 0 1 0 0,-14 48-1 0 0,2-7 31 0 0,15-36-5 0 0,1 2 0 0 0,1-1 0 0 0,3 1 0 0 0,-3 42 0 0 0,1-6 0 0 0,6-61 1 0 0,1-1-1 0 0,0 1 1 0 0,1-1 0 0 0,1 1-1 0 0,0-1 1 0 0,1 1-1 0 0,0-1 1 0 0,1 0-1 0 0,1 0 1 0 0,0 0 0 0 0,1 0-1 0 0,0-1 1 0 0,1 1-1 0 0,0-1 1 0 0,1-1-1 0 0,0 1 1 0 0,1-1 0 0 0,0 0-1 0 0,1-1 1 0 0,13 13-1 0 0,-8-11 204 0 0,1 0 1 0 0,1-1-1 0 0,0-1 0 0 0,28 14 0 0 0,73 24 161 0 0,-28-13-837 0 0,-21-9 634 0 0,1-3 0 0 0,105 20 1 0 0,-87-23 112 0 0,-17-2-106 0 0,73 15-12 0 0,-125-31-110 0 0,0 0 0 0 0,0-1 1 0 0,0-1-1 0 0,0-1 0 0 0,0 0 0 0 0,22-6 0 0 0,256-79 669 0 0,-94 24-344 0 0,-186 58-371 0 0,82-26 19 0 0,-81 24-13 0 0,-2-1-1 0 0,1-1 1 0 0,-1 0-1 0 0,15-11 1 0 0,72-44 36 0 0,11-7-12 0 0,-96 56-16 0 0,-1-1-1 0 0,0 0 0 0 0,-1-1 0 0 0,-1-1 0 0 0,0 0 1 0 0,-1-1-1 0 0,-1 0 0 0 0,12-27 0 0 0,-19 35-4 0 0,-1-1 0 0 0,0 0 0 0 0,0-1 0 0 0,-1 1 0 0 0,-1-1-1 0 0,0 1 1 0 0,-1-1 0 0 0,0 0 0 0 0,-1-19 0 0 0,-1 16 8 0 0,-1 0 1 0 0,-1 0-1 0 0,0 0 0 0 0,-1 0 1 0 0,-1 0-1 0 0,0 1 0 0 0,-8-15 1 0 0,-33-69 115 0 0,-45-89 30 0 0,66 141-99 0 0,-61-83 1 0 0,76 117-45 0 0,0 0-1 0 0,-1 1 1 0 0,0 0-1 0 0,-1 0 1 0 0,0 1 0 0 0,-1 1-1 0 0,0 0 1 0 0,0 1-1 0 0,-29-13 1 0 0,33 18-28 0 0,-1-1 0 0 0,-1 1 1 0 0,1 1-1 0 0,0-1 0 0 0,-1 2 0 0 0,1 0 0 0 0,-1 0 1 0 0,0 1-1 0 0,1 0 0 0 0,-1 0 0 0 0,1 1 0 0 0,-1 1 1 0 0,1 0-1 0 0,-1 1 0 0 0,-14 5 0 0 0,10-2-214 0 0,1 1 0 0 0,-1 1-1 0 0,-13 9 1 0 0,-8 9-290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1:00.522"/>
    </inkml:context>
    <inkml:brush xml:id="br0">
      <inkml:brushProperty name="width" value="0.1" units="cm"/>
      <inkml:brushProperty name="height" value="0.1" units="cm"/>
      <inkml:brushProperty name="color" value="#E71224"/>
    </inkml:brush>
  </inkml:definitions>
  <inkml:trace contextRef="#ctx0" brushRef="#br0">2482 265 575 0 0,'0'-1'56'0'0,"0"-1"0"0"0,-1 1-1 0 0,1 0 1 0 0,-1-1 0 0 0,1 1-1 0 0,-1-1 1 0 0,0 1 0 0 0,1 0-1 0 0,-1 0 1 0 0,0-1 0 0 0,0 1-1 0 0,0 0 1 0 0,0 0 0 0 0,0 0-1 0 0,0 0 1 0 0,0 0 0 0 0,-1 0-1 0 0,1 0 1 0 0,-2 0-1 0 0,-1-2 192 0 0,-74-53 3352 0 0,71 51-3487 0 0,1 1 0 0 0,-1 0 1 0 0,0 0-1 0 0,0 1 0 0 0,-1 0 0 0 0,1 0 0 0 0,-1 1 0 0 0,-8-2 1 0 0,8 2-62 0 0,1 0-1 0 0,-1 0 1 0 0,1-1 0 0 0,0 0 0 0 0,0 0 0 0 0,0-1 0 0 0,0 1 0 0 0,-8-8 0 0 0,-5-7 42 0 0,13 11 22 0 0,1 1 0 0 0,-1 0 0 0 0,1 1 0 0 0,-2 0 0 0 0,1 0 0 0 0,-1 0 0 0 0,-11-4 0 0 0,-7 0 13 0 0,0 1 0 0 0,0 1-1 0 0,-40-4 1 0 0,-82-1 543 0 0,88 8-581 0 0,42 4-90 0 0,0 1 0 0 0,-33 5 0 0 0,1 0 0 0 0,32-3 0 0 0,1 0-1 0 0,0 2 1 0 0,0 0 0 0 0,-21 9-1 0 0,-29 8 14 0 0,-235 32 182 0 0,236-45-62 0 0,-72 3-29 0 0,15-2-64 0 0,98-7-16 0 0,0 2 0 0 0,-44 13 0 0 0,39-5-4 0 0,1 0-1 0 0,1 2 1 0 0,0 2-1 0 0,1 0 1 0 0,-40 34-1 0 0,-38 47 20 0 0,28-24-14 0 0,62-61-25 0 0,6-5 0 0 0,0 0 0 0 0,0 1 0 0 0,-12 15 0 0 0,-32 62 0 0 0,11-16 0 0 0,2-3 0 0 0,27-44 0 0 0,-1 0 0 0 0,-1-1 0 0 0,-35 40 0 0 0,46-57 0 0 0,-1 0 0 0 0,1 1 0 0 0,0 0 0 0 0,0 0 0 0 0,0 0 0 0 0,1 1 0 0 0,-5 11 0 0 0,3-1 0 0 0,0 0 0 0 0,-2 18 0 0 0,6-31 0 0 0,0-1 0 0 0,1 1 0 0 0,-1 0 0 0 0,1 0-1 0 0,0-1 1 0 0,1 1 0 0 0,-1 0 0 0 0,1 0 0 0 0,-1 0-1 0 0,1-1 1 0 0,0 1 0 0 0,3 5 0 0 0,-1-3 2 0 0,1 0-1 0 0,0 0 1 0 0,0 0 0 0 0,0-1 0 0 0,1 0 0 0 0,5 5 0 0 0,16 23 95 0 0,-22-28-69 0 0,0 1 0 0 0,0-1 1 0 0,0 0-1 0 0,1 0 0 0 0,0 0 1 0 0,0-1-1 0 0,0 0 1 0 0,8 6-1 0 0,34 14 60 0 0,-19-9-57 0 0,0 1 0 0 0,29 21 0 0 0,-50-32-31 0 0,0-1 0 0 0,0 0 0 0 0,10 4 0 0 0,10 6 0 0 0,-11-3 66 0 0,0-1-1 0 0,0-1 1 0 0,1-1-1 0 0,0 0 1 0 0,1-1-1 0 0,30 7 1 0 0,-32-11-49 0 0,54 9 83 0 0,-35-7-41 0 0,1 1-1 0 0,-1 2 1 0 0,35 14-1 0 0,19 4 39 0 0,-26-7 18 0 0,-39-11 14 0 0,43 10 0 0 0,-15-10 243 0 0,95 3-1 0 0,-123-12-329 0 0,0 0 0 0 0,1-1-1 0 0,-1-1 1 0 0,0-2 0 0 0,0 0-1 0 0,27-11 1 0 0,3-5 49 0 0,-29 10-5 0 0,1 1 1 0 0,0 1 0 0 0,41-8-1 0 0,117-15-22 0 0,-161 28-62 0 0,38-7 29 0 0,96-29 0 0 0,28-28 33 0 0,-98 37-10 0 0,-77 28-51 0 0,163-61 4 0 0,-138 52-7 0 0,-25 9 0 0 0,0 0 0 0 0,16-8 0 0 0,10-5 28 0 0,6-3 8 0 0,-33 13-28 0 0,1-1 0 0 0,-1 1 0 0 0,0-1 0 0 0,0-1 0 0 0,-1 1 0 0 0,0-2 0 0 0,-1 1 0 0 0,0-1 0 0 0,0 0 0 0 0,-1 0 0 0 0,0-1 0 0 0,0 0 0 0 0,-1 0 0 0 0,0-1 0 0 0,3-12 0 0 0,0-1 16 0 0,-2 0 0 0 0,0 0 0 0 0,-1 0 0 0 0,-2-1 0 0 0,-1 1 0 0 0,0-1 0 0 0,-3-27 0 0 0,1-20-24 0 0,-1-15 0 0 0,0 77 0 0 0,-1 0 0 0 0,0 0 0 0 0,0 0 0 0 0,-1 0 0 0 0,0 1 0 0 0,-6-15 0 0 0,8 24 0 0 0,-2-8 0 0 0,-1 0 0 0 0,0 1 0 0 0,-1 0 0 0 0,-6-8 0 0 0,9 13 0 0 0,0 0 0 0 0,0 0 0 0 0,0 1 0 0 0,0-1 0 0 0,0 0 0 0 0,0 1 0 0 0,0 0 0 0 0,-1-1 0 0 0,1 1 0 0 0,-1 0 0 0 0,1 0 0 0 0,-1 0 0 0 0,1 1 0 0 0,-1-1 0 0 0,1 1 0 0 0,-1-1 0 0 0,0 1 0 0 0,-2 0 0 0 0,-3-1 0 0 0,0 0 0 0 0,1 0 0 0 0,-10-3 0 0 0,-6-1 0 0 0,18 3 0 0 0,0 0 0 0 0,0 0 0 0 0,1 0 0 0 0,-1-1 0 0 0,1 0 0 0 0,-1 0 0 0 0,-6-7 0 0 0,1 2 0 0 0,2 1 0 0 0,0-1 0 0 0,0 0 0 0 0,1-1 0 0 0,0 1 0 0 0,0-1 0 0 0,1-1-1 0 0,-8-15 1 0 0,8 12 3 0 0,-1 2-1 0 0,-1-1 0 0 0,0 1 1 0 0,-12-13-1 0 0,18 22-23 0 0,-1-1 0 0 0,0 1 0 0 0,0 0 0 0 0,0 0 0 0 0,0 0 0 0 0,0 0 0 0 0,0 0 0 0 0,-1 1 0 0 0,1-1-1 0 0,-1 1 1 0 0,1 0 0 0 0,-1 0 0 0 0,1 0 0 0 0,-1 1 0 0 0,-6-1 0 0 0,0 1-287 0 0,0 1-1 0 0,1 0 1 0 0,-1 1 0 0 0,-16 4-1 0 0,2 1-415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1:03.826"/>
    </inkml:context>
    <inkml:brush xml:id="br0">
      <inkml:brushProperty name="width" value="0.1" units="cm"/>
      <inkml:brushProperty name="height" value="0.1" units="cm"/>
      <inkml:brushProperty name="color" value="#E71224"/>
    </inkml:brush>
  </inkml:definitions>
  <inkml:trace contextRef="#ctx0" brushRef="#br0">2982 241 3023 0 0,'-15'-26'1564'0'0,"-34"-46"0"0"0,45 68-1435 0 0,1 1 0 0 0,-1-1 0 0 0,0 0 0 0 0,0 1 0 0 0,0 0 0 0 0,0 0 0 0 0,-1 0 0 0 0,1 0 0 0 0,-1 1 0 0 0,0 0 0 0 0,0 0 0 0 0,0 0 0 0 0,0 0 0 0 0,-9-1 0 0 0,-7 0-35 0 0,0 1 1 0 0,-30 0 0 0 0,-14-2 88 0 0,47 1 33 0 0,0-1 1 0 0,0 0-1 0 0,0-1 1 0 0,-30-14-1 0 0,38 15-142 0 0,0 1-1 0 0,-1 0 0 0 0,1 1 1 0 0,-20-2-1 0 0,-9-2 66 0 0,14 1-93 0 0,-35-1 0 0 0,-3 0 8 0 0,-118-9-54 0 0,114 15 26 0 0,1 3 0 0 0,-1 3-1 0 0,2 3 1 0 0,-68 17-1 0 0,70-16-25 0 0,-1-3 0 0 0,-123-1 0 0 0,151-6 48 0 0,-1 2 0 0 0,2 2 0 0 0,-49 10 0 0 0,-56 12-48 0 0,76-15 0 0 0,6-1 0 0 0,-125 26 0 0 0,105-20 0 0 0,51-11 0 0 0,1 0 0 0 0,-38 14 0 0 0,42-11 0 0 0,-90 38 0 0 0,93-36 0 0 0,-1 1 0 0 0,2 0 0 0 0,-28 22 0 0 0,-5 10 32 0 0,-48 53 0 0 0,68-63 0 0 0,-48 71 0 0 0,66-83-19 0 0,0 0 0 0 0,1 0 0 0 0,2 1 0 0 0,-9 25-1 0 0,15-35-5 0 0,0 1-1 0 0,1 0 1 0 0,1 0-1 0 0,0 0 0 0 0,0 1 1 0 0,2-1-1 0 0,-1 0 1 0 0,2 1-1 0 0,1 13 0 0 0,0-18 7 0 0,0 0 0 0 0,1 0 0 0 0,0 0 0 0 0,0 0 0 0 0,1-1-1 0 0,0 1 1 0 0,1-1 0 0 0,0 0 0 0 0,10 14 0 0 0,5 1 99 0 0,39 35 0 0 0,-2-2-27 0 0,-33-32-74 0 0,-14-14-11 0 0,0 0 0 0 0,11 17-1 0 0,-12-14 40 0 0,-1 0 0 0 0,2-1 0 0 0,-1 0 0 0 0,2-1 0 0 0,-1 0 0 0 0,2 0 0 0 0,21 16 0 0 0,-5-10 65 0 0,-13-7-33 0 0,1 0 0 0 0,21 9 1 0 0,22 7 49 0 0,-23-9-52 0 0,0-2 0 0 0,1-2 0 0 0,46 11 0 0 0,-16-14 108 0 0,100 3 0 0 0,-140-12-147 0 0,0-1 15 0 0,38-5 1 0 0,11 0 34 0 0,105 1-6 0 0,-156 4-51 0 0,31 3-1 0 0,-10 1-3 0 0,84 13 57 0 0,-29-3-24 0 0,-64-12-12 0 0,0-2 0 0 0,52-7-1 0 0,-48 2 70 0 0,61 3-1 0 0,115 16 132 0 0,-183-12-197 0 0,0-1 0 0 0,-1-2-1 0 0,1-2 1 0 0,-1-1 0 0 0,1-1-1 0 0,-1-2 1 0 0,-1-1 0 0 0,1-2-1 0 0,31-14 1 0 0,67-29 154 0 0,-36 15-85 0 0,-64 22-73 0 0,0 0 0 0 0,35-26 1 0 0,-40 24 17 0 0,-1-1 0 0 0,-1-1 1 0 0,-1-1-1 0 0,-1-1 0 0 0,27-34 1 0 0,-38 41-43 0 0,0 0 0 0 0,-1-1 1 0 0,0 0-1 0 0,-1 0 1 0 0,-1-1-1 0 0,-1 0 0 0 0,0-1 1 0 0,7-32-1 0 0,-10 28 73 0 0,0 0 0 0 0,-2-1 0 0 0,0 1 0 0 0,-2-1 0 0 0,0 0 0 0 0,-4-22 0 0 0,-4-11-40 0 0,-25-88 0 0 0,26 123-36 0 0,0 0 0 0 0,-2 1 0 0 0,0 0 0 0 0,-1 0 0 0 0,-1 1 0 0 0,-1 1 0 0 0,-18-23 0 0 0,22 32-15 0 0,-52-59 11 0 0,50 59-19 0 0,0 0 0 0 0,0 0 0 0 0,-1 1 0 0 0,-19-11 0 0 0,26 16-160 0 0,-1 1 0 0 0,0 0 1 0 0,0 1-1 0 0,0-1 1 0 0,0 1-1 0 0,0 0 1 0 0,0 0-1 0 0,0 0 0 0 0,0 1 1 0 0,-1 0-1 0 0,1 0 1 0 0,0 0-1 0 0,0 1 0 0 0,0-1 1 0 0,-5 3-1 0 0,-7 1-1449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1:06.498"/>
    </inkml:context>
    <inkml:brush xml:id="br0">
      <inkml:brushProperty name="width" value="0.1" units="cm"/>
      <inkml:brushProperty name="height" value="0.1" units="cm"/>
      <inkml:brushProperty name="color" value="#E71224"/>
    </inkml:brush>
  </inkml:definitions>
  <inkml:trace contextRef="#ctx0" brushRef="#br0">21 155 919 0 0,'-5'-10'-27'0'0,"2"6"651"0"0,0-1-1 0 0,1-1 1 0 0,0 1 0 0 0,-2-5 0 0 0,3 8-573 0 0,1 1 0 0 0,0 0 0 0 0,0 0 0 0 0,-1 0 0 0 0,1 0 1 0 0,0 0-1 0 0,0 0 0 0 0,0 0 0 0 0,0 0 0 0 0,0 0 0 0 0,1 0 0 0 0,-1 0 0 0 0,0 0 1 0 0,0 0-1 0 0,1 0 0 0 0,-1-1 0 0 0,1 2 0 0 0,-1-1 0 0 0,0 0 0 0 0,1 0 1 0 0,0 0-1 0 0,-1 0 0 0 0,1 0 0 0 0,0 0 0 0 0,-1 0 0 0 0,3-1 0 0 0,-1 1 16 0 0,1 0 0 0 0,-1 1 0 0 0,1-1 0 0 0,-1 1-1 0 0,1-1 1 0 0,-1 1 0 0 0,1 0 0 0 0,0 0 0 0 0,-1 0 0 0 0,1 0-1 0 0,2 1 1 0 0,12-1 507 0 0,-13-1-480 0 0,0 1-1 0 0,-1 1 0 0 0,1-1 1 0 0,0 1-1 0 0,0-1 0 0 0,0 1 1 0 0,0 0-1 0 0,0 0 0 0 0,3 3 1 0 0,-2-3-65 0 0,-1 1 0 0 0,1-1 1 0 0,-1 0-1 0 0,1 0 0 0 0,8 1 1 0 0,6-1 267 0 0,25 3 0 0 0,-36-4-215 0 0,0 0-1 0 0,0 0 0 0 0,0-1 0 0 0,0 0 0 0 0,12-4 1 0 0,12-1 134 0 0,4 1-53 0 0,-20 3-90 0 0,1 0-1 0 0,-1 1 1 0 0,29 1 0 0 0,-31 1-68 0 0,10 2 43 0 0,1-1 0 0 0,31-3 0 0 0,-26 0 65 0 0,1 2-1 0 0,-1 0 1 0 0,46 9 0 0 0,70 4 97 0 0,-133-13-192 0 0,1-1 0 0 0,-1 0-1 0 0,0-1 1 0 0,25-6-1 0 0,-17 4 23 0 0,-10 1-21 0 0,0 1 0 0 0,1 0-1 0 0,21 1 1 0 0,-25 0-10 0 0,0-1 0 0 0,1 0 0 0 0,-1 0 0 0 0,14-4 0 0 0,1 0-1 0 0,-7 3 1 0 0,-6-1 19 0 0,0 2 0 0 0,0-1 1 0 0,0 1-1 0 0,0 1 0 0 0,0-1 1 0 0,1 2-1 0 0,-1 0 0 0 0,0 0 1 0 0,0 0-1 0 0,19 7 0 0 0,92 31 36 0 0,-102-34-64 0 0,1 0 0 0 0,0 0 0 0 0,0-2 0 0 0,0-1 0 0 0,33 0 0 0 0,119-14 64 0 0,-40-15-64 0 0,18 11 0 0 0,-92 5 25 0 0,22-1 14 0 0,-52 11-39 0 0,-18 1 0 0 0,-1 0 0 0 0,0-1 0 0 0,0 0 0 0 0,0 0 0 0 0,13-4 0 0 0,-13 2 0 0 0,1 1 0 0 0,0 0 0 0 0,18-1 0 0 0,9-2 0 0 0,65-11 0 0 0,-67 7 0 0 0,-1 2 0 0 0,1 2 0 0 0,50-2 0 0 0,-52 9 0 0 0,-24-1 0 0 0,1 0 0 0 0,17-1 0 0 0,-6-1 0 0 0,1 1 0 0 0,29 4 0 0 0,176 12 0 0 0,-92-4 0 0 0,-87-14 0 0 0,-15 0 0 0 0,-29 3 2 0 0,0-1 0 0 0,0 1 0 0 0,0 0 0 0 0,0 0 0 0 0,0 1 0 0 0,0-1 0 0 0,-1 1 0 0 0,1 0 0 0 0,-1 0 0 0 0,1 0 0 0 0,-1 0 0 0 0,0 1 0 0 0,1-1 0 0 0,-1 1 0 0 0,-1 0 0 0 0,4 4 0 0 0,-3-4 0 0 0,0 0 0 0 0,1 0 1 0 0,-1 0-1 0 0,0 0 0 0 0,1 0 0 0 0,0-1 0 0 0,-1 0 0 0 0,1 0 1 0 0,0 0-1 0 0,0 0 0 0 0,0 0 0 0 0,1-1 0 0 0,6 2 0 0 0,-2-3 14 0 0,0 0 0 0 0,0 0 0 0 0,0-1 0 0 0,0 0 0 0 0,0-1 0 0 0,0 0 0 0 0,-1 0 0 0 0,1-1 0 0 0,14-7 0 0 0,-20 9-1 0 0,-1 0 0 0 0,1 0 0 0 0,0 0 0 0 0,0 0 0 0 0,0 1 0 0 0,0-1 0 0 0,0 1 1 0 0,0-1-1 0 0,0 1 0 0 0,0 0 0 0 0,0 0 0 0 0,0 1 0 0 0,6 0 0 0 0,-7 0-32 0 0,0 0 0 0 0,1 0 0 0 0,-1 1 1 0 0,0-1-1 0 0,0 0 0 0 0,0 1 1 0 0,0 0-1 0 0,0-1 0 0 0,-1 1 0 0 0,1 0 1 0 0,0 0-1 0 0,-1 0 0 0 0,1 0 1 0 0,-1 0-1 0 0,0 0 0 0 0,0 0 0 0 0,2 4 1 0 0,4 10-206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1:30.574"/>
    </inkml:context>
    <inkml:brush xml:id="br0">
      <inkml:brushProperty name="width" value="0.1" units="cm"/>
      <inkml:brushProperty name="height" value="0.1" units="cm"/>
      <inkml:brushProperty name="color" value="#E71224"/>
    </inkml:brush>
  </inkml:definitions>
  <inkml:trace contextRef="#ctx0" brushRef="#br0">81 34 455 0 0,'0'-1'46'0'0,"0"1"0"0"0,0 0-1 0 0,0-1 1 0 0,0 1 0 0 0,0-1-1 0 0,0 1 1 0 0,0 0 0 0 0,0-1-1 0 0,-1 1 1 0 0,1 0 0 0 0,0-1-1 0 0,0 1 1 0 0,0 0-1 0 0,0-1 1 0 0,-1 1 0 0 0,1 0-1 0 0,0 0 1 0 0,0-1 0 0 0,0 1-1 0 0,-1 0 1 0 0,1-1 0 0 0,0 1-1 0 0,0 0 1 0 0,-1 0 0 0 0,1 0-1 0 0,0-1 1 0 0,-1 1-1 0 0,1 0 1 0 0,0 0 0 0 0,-1 0-1 0 0,1 0 1 0 0,0 0 0 0 0,-1 0-1 0 0,1-1 1 0 0,0 1 0 0 0,-1 0-1 0 0,0 0 1 0 0,-17 3 5151 0 0,17-3-5021 0 0,-1 0-1 0 0,1 1 1 0 0,-1-1-1 0 0,0 0 1 0 0,1 1-1 0 0,-1-1 1 0 0,1 0-1 0 0,-1 0 1 0 0,0-1-1 0 0,-2 1 1 0 0,0-2 77 0 0,-11-4 1725 0 0,14 7-1910 0 0,0-1 0 0 0,0 0 1 0 0,1 1-1 0 0,-1-1 0 0 0,0 0 1 0 0,0 1-1 0 0,1-1 0 0 0,-1 1 0 0 0,0-1 1 0 0,1 1-1 0 0,-1-1 0 0 0,1 1 1 0 0,-1 0-1 0 0,0-1 0 0 0,1 1 1 0 0,-1 0-1 0 0,1 0 0 0 0,0-1 0 0 0,-1 1 1 0 0,1 0-1 0 0,-1 1 0 0 0,1-2 8 0 0,0 1 1 0 0,0 0-1 0 0,0 0 0 0 0,0 0 0 0 0,-1-1 0 0 0,1 1 0 0 0,0 0 1 0 0,0 0-1 0 0,1 0 0 0 0,-1-1 0 0 0,0 1 0 0 0,0 0 0 0 0,0 0 0 0 0,0-1 1 0 0,1 1-1 0 0,-1 0 0 0 0,0 0 0 0 0,1-1 0 0 0,-1 1 0 0 0,1 0 1 0 0,-1-1-1 0 0,1 1 0 0 0,-1 0 0 0 0,1-1 0 0 0,-1 1 0 0 0,1-1 0 0 0,-1 1 1 0 0,1-1-1 0 0,0 1 0 0 0,-1-1 0 0 0,1 0 0 0 0,0 1 0 0 0,0-1 0 0 0,-1 0 1 0 0,2 1-1 0 0,3 1 27 0 0,0 0 1 0 0,-1 0-1 0 0,1 0 1 0 0,0-1-1 0 0,6 2 1 0 0,74 17 1009 0 0,-34-14-569 0 0,-29-4-340 0 0,1 0-1 0 0,0-2 1 0 0,0 0-1 0 0,0-2 0 0 0,0 0 1 0 0,29-7-1 0 0,-42 6-169 0 0,0 2 0 0 0,0 0 1 0 0,0 0-1 0 0,0 0 0 0 0,0 2 0 0 0,0-1 0 0 0,0 1 0 0 0,0 0 0 0 0,0 1 1 0 0,0 0-1 0 0,-1 1 0 0 0,1 0 0 0 0,-1 1 0 0 0,10 4 0 0 0,-13-6-30 0 0,-1 0 0 0 0,0-1 1 0 0,0 0-1 0 0,0 0 0 0 0,1-1 0 0 0,-1 1 0 0 0,0-1 0 0 0,1 0 0 0 0,-1-1 0 0 0,0 1 1 0 0,1-1-1 0 0,-1 0 0 0 0,8-3 0 0 0,-5 2 33 0 0,0 0 0 0 0,1 1 1 0 0,-1 0-1 0 0,0 0 0 0 0,11 1 1 0 0,-1 1 3 0 0,0-2 0 0 0,1 0 0 0 0,-1-1 0 0 0,0-1 0 0 0,0 0 0 0 0,30-11 0 0 0,-27 8 41 0 0,51-7-5 0 0,-14-7-15 0 0,-40 12-22 0 0,-1 2-1 0 0,1 1 1 0 0,0 0-1 0 0,0 1 1 0 0,1 1-1 0 0,25-2 1 0 0,171 19 88 0 0,-209-13-113 0 0,1 0-1 0 0,-1 0 1 0 0,0 1 0 0 0,1 0-1 0 0,-1 1 1 0 0,0-1 0 0 0,11 7-1 0 0,-14-7-10 0 0,0-1 0 0 0,0 0-1 0 0,1 0 1 0 0,-1-1 0 0 0,0 1-1 0 0,7 0 1 0 0,11 2 34 0 0,-3 1-11 0 0,33 3 0 0 0,-33-5 10 0 0,30 7 0 0 0,-1 2 6 0 0,0-2 0 0 0,58 3-1 0 0,-1-5 86 0 0,-27 10 0 0 0,14 2-128 0 0,-71-18 59 0 0,-13-1 22 0 0,0 1-1 0 0,0 0 1 0 0,12 3 0 0 0,-17-4-35 0 0,-1 1 1 0 0,1-1-1 0 0,0 0 1 0 0,-1 1-1 0 0,1-1 1 0 0,0 0 0 0 0,-1 0-1 0 0,1 0 1 0 0,0-1-1 0 0,-1 1 1 0 0,3-1 0 0 0,-3 1-39 0 0,-1 0 0 0 0,0 0 0 0 0,0 0 0 0 0,1 0 0 0 0,-1 0-1 0 0,0 0 1 0 0,0 0 0 0 0,1 0 0 0 0,-1 0 0 0 0,0 0 0 0 0,0 0 0 0 0,0 0 0 0 0,1 0 0 0 0,-1 0 0 0 0,0-1 0 0 0,0 1 0 0 0,1 0 0 0 0,-1 0 0 0 0,0 0 0 0 0,0 0 0 0 0,0-1 0 0 0,0 1 0 0 0,1 0 0 0 0,-1 0 0 0 0,0 0 0 0 0,0-1 0 0 0,0 1 0 0 0,0 0 0 0 0,0 0 0 0 0,0 0 0 0 0,0-1 0 0 0,1 1 0 0 0,-1 0 0 0 0,0 0 0 0 0,0-1-1 0 0,0 1 1 0 0,0 0 0 0 0,0 0 0 0 0,0-1 0 0 0,0 1 0 0 0,0 0 0 0 0,0 0 0 0 0,0-1 0 0 0,0 1 0 0 0,-1 0 0 0 0,1 0 0 0 0,0-1 0 0 0,0 1 0 0 0,0 0 0 0 0,0 0 0 0 0,0-1 0 0 0,0 1 0 0 0,0 0 0 0 0,-1 0 0 0 0,1-1 0 0 0,-1 1-50 0 0,0-1 0 0 0,0 1 0 0 0,0-1 0 0 0,0 1-1 0 0,0-1 1 0 0,0 1 0 0 0,0 0 0 0 0,0-1 0 0 0,-1 1 0 0 0,1 0 0 0 0,0 0 0 0 0,0 0 0 0 0,-2 0 0 0 0,-10 1-3887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1:38.370"/>
    </inkml:context>
    <inkml:brush xml:id="br0">
      <inkml:brushProperty name="width" value="0.1" units="cm"/>
      <inkml:brushProperty name="height" value="0.1" units="cm"/>
      <inkml:brushProperty name="color" value="#E71224"/>
    </inkml:brush>
  </inkml:definitions>
  <inkml:trace contextRef="#ctx0" brushRef="#br0">24 116 1839 0 0,'-15'-1'7440'0'0,"6"-4"-4928"0"0,63-8-664 0 0,-19 10-1143 0 0,-31 3-607 0 0,0 0-1 0 0,0 0 0 0 0,0-1 0 0 0,0 1 1 0 0,0-1-1 0 0,0 0 0 0 0,-1 0 0 0 0,1 0 1 0 0,0-1-1 0 0,0 1 0 0 0,5-4 0 0 0,-3 1-13 0 0,0 0 0 0 0,0 0-1 0 0,0 0 1 0 0,1 1 0 0 0,-1 0-1 0 0,1 0 1 0 0,0 1 0 0 0,0 0-1 0 0,0 0 1 0 0,0 1 0 0 0,0 0-1 0 0,0 0 1 0 0,0 0 0 0 0,0 1-1 0 0,10 1 1 0 0,-1 0-51 0 0,25 1 0 0 0,-26-2 9 0 0,-1 0 0 0 0,21 4 0 0 0,-19-1 45 0 0,0-2 0 0 0,0 0 0 0 0,1 0-1 0 0,-1-2 1 0 0,25-3 0 0 0,-6-1 12 0 0,0-1 0 0 0,54-17-1 0 0,-82 22-71 0 0,0-1 0 0 0,0 1-1 0 0,0 1 1 0 0,0-1 0 0 0,0 1-1 0 0,12 2 1 0 0,22-2 17 0 0,13-2 18 0 0,-40 3-44 0 0,0-1 1 0 0,18-3-1 0 0,-23 1-18 0 0,0 1 0 0 0,1 1 0 0 0,-1-1 0 0 0,0 1 0 0 0,1 1 0 0 0,17 3 0 0 0,-1-6 42 0 0,-10 1-20 0 0,47 3 42 0 0,-54-2-89 0 0,9 0 392 0 0,-17 0-351 0 0,-1 0-1 0 0,0-1 1 0 0,1 1-1 0 0,-1 0 1 0 0,1 0-1 0 0,-1 0 1 0 0,1-1 0 0 0,-1 1-1 0 0,1 0 1 0 0,-1-1-1 0 0,0 1 1 0 0,1 0-1 0 0,-1-1 1 0 0,0 1-1 0 0,1 0 1 0 0,-1-1 0 0 0,0 1-1 0 0,1-1 1 0 0,-1 1-1 0 0,0-1 1 0 0,0 1-1 0 0,0-1 1 0 0,1 1 0 0 0,-1-1-1 0 0,0 1 1 0 0,0-1-1 0 0,0 1 1 0 0,0-1-1 0 0,0 1 1 0 0,0-1 0 0 0,0 0-1 0 0,0 0 39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2:08.073"/>
    </inkml:context>
    <inkml:brush xml:id="br0">
      <inkml:brushProperty name="width" value="0.1" units="cm"/>
      <inkml:brushProperty name="height" value="0.1" units="cm"/>
      <inkml:brushProperty name="color" value="#E71224"/>
    </inkml:brush>
  </inkml:definitions>
  <inkml:trace contextRef="#ctx0" brushRef="#br0">0 174 919 0 0,'0'1'150'0'0,"1"-1"0"0"0,-1 0 0 0 0,1 0-1 0 0,-1 0 1 0 0,0 0 0 0 0,1 0-1 0 0,-1 0 1 0 0,1 0 0 0 0,-1 1 0 0 0,0-1-1 0 0,8-4 3295 0 0,-7 3-3295 0 0,3-9 1153 0 0,-3 6-707 0 0,0 1 0 0 0,1 0 0 0 0,-1 0 0 0 0,1 0 0 0 0,-1 0 1 0 0,1 0-1 0 0,4-4 241 0 0,17 42 1956 0 0,-22-33-2730 0 0,0 0-1 0 0,0-1 1 0 0,1 1-1 0 0,-1 0 1 0 0,1-1-1 0 0,-1 1 1 0 0,1-1-1 0 0,-1 1 1 0 0,1-1-1 0 0,0 0 1 0 0,0 0-1 0 0,0 1 1 0 0,0-1-1 0 0,0-1 1 0 0,0 1-1 0 0,0 0 1 0 0,0 0-1 0 0,0-1 1 0 0,0 1-1 0 0,0-1 1 0 0,4 1 0 0 0,5-1 230 0 0,1 0 0 0 0,-1 0 0 0 0,13-3 0 0 0,7 0-142 0 0,62-2 946 0 0,-89 4-1045 0 0,1 0 1 0 0,-1 0-1 0 0,0-1 0 0 0,1 1 0 0 0,3-3 1 0 0,5-1 48 0 0,11-2 108 0 0,0 2 0 0 0,32-4 0 0 0,-37 7-82 0 0,-1-1-1 0 0,1 0 0 0 0,-1-2 1 0 0,-1 0-1 0 0,29-12 0 0 0,-23 8-69 0 0,0 0 0 0 0,1 2 0 0 0,-1 1 0 0 0,2 1 0 0 0,-1 0 0 0 0,32 0 0 0 0,13-12 100 0 0,26 10 94 0 0,-86 6-220 0 0,1 0 1 0 0,0 1-1 0 0,12 1 1 0 0,-14 0-4 0 0,-1-1 0 0 0,1 1 1 0 0,-1-2-1 0 0,0 1 1 0 0,1-1-1 0 0,-1 0 0 0 0,8-3 1 0 0,-4 2-2 0 0,0 0 1 0 0,1 0-1 0 0,-1 1 1 0 0,0 1-1 0 0,0 0 1 0 0,22 3-1 0 0,12-1-30 0 0,11 0 74 0 0,-30 0-5 0 0,0-2-1 0 0,33-3 1 0 0,4-1 6 0 0,-7 2-14 0 0,-13-1-22 0 0,-24 2-4 0 0,0-1 0 0 0,24-5 0 0 0,-20 2 6 0 0,-1 1-1 0 0,2 1 1 0 0,-1 1-1 0 0,0 1 1 0 0,0 2 0 0 0,24 2-1 0 0,-17 3-36 0 0,-23-4 0 0 0,0 0 0 0 0,1-1 0 0 0,13 1 0 0 0,9-2 21 0 0,1 3 1 0 0,49 9-1 0 0,11 0-21 0 0,7 1 0 0 0,24 3 60 0 0,-42-7 8 0 0,-26-5-11 0 0,0-2 1 0 0,0-2-1 0 0,70-9 0 0 0,-50 3 50 0 0,-39 5-54 0 0,49 5-1 0 0,-58-2-29 0 0,9 2-23 0 0,37 9 0 0 0,-40-6 0 0 0,51 4 0 0 0,-13-5 32 0 0,79 15 0 0 0,-109-16 20 0 0,0-1-1 0 0,66-3 0 0 0,5 1 19 0 0,-89-2 41 0 0,0 0-1 0 0,0-2 1 0 0,27-5 0 0 0,-41 4 91 0 0,-12-1-20 0 0,3 3-172 0 0,-1 0 0 0 0,0 1 0 0 0,0-1 0 0 0,1 1 1 0 0,-1 0-1 0 0,0-1 0 0 0,0 1 0 0 0,0 0 0 0 0,-1 0 0 0 0,-4 2-14 0 0,0 0-1 0 0,0 0 1 0 0,0 0-1 0 0,1 1 1 0 0,-1 0 0 0 0,1 1-1 0 0,0-1 1 0 0,0 1-1 0 0,-8 7 1 0 0,0 2-544 0 0,-1 0-1 0 0,-13 18 1 0 0,4-2-1035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49.384"/>
    </inkml:context>
    <inkml:brush xml:id="br0">
      <inkml:brushProperty name="width" value="0.1" units="cm"/>
      <inkml:brushProperty name="height" value="0.1" units="cm"/>
      <inkml:brushProperty name="color" value="#E71224"/>
    </inkml:brush>
  </inkml:definitions>
  <inkml:trace contextRef="#ctx0" brushRef="#br0">1751 12 4287 0 0,'-5'-12'457'0'0,"1"17"65"0"0,-2 6-165 0 0,-3 2-353 0 0,0-1 0 0 0,-1 0 0 0 0,-13 12 0 0 0,20-21 16 0 0,0 0 0 0 0,0 0 0 0 0,-1-1 0 0 0,1 0 0 0 0,-1 1-1 0 0,1-1 1 0 0,-1 0 0 0 0,0-1 0 0 0,0 1 0 0 0,0-1 0 0 0,0 0 0 0 0,0 1-1 0 0,0-2 1 0 0,0 1 0 0 0,-1 0 0 0 0,-6-1 0 0 0,-24-3 702 0 0,0 2 0 0 0,0 2 0 0 0,1 1 0 0 0,-38 6 0 0 0,-15 8-446 0 0,-1-4 0 0 0,-106 1 0 0 0,-151-29 1940 0 0,314 14-2016 0 0,-156-4 610 0 0,44 3-372 0 0,118 1-532 0 0,0 2 0 0 0,-1 0 0 0 0,1 2 0 0 0,0 1 0 0 0,0 1 0 0 0,0 1 0 0 0,0 1 0 0 0,1 1 0 0 0,-46 20 0 0 0,37-9-1022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2:16.213"/>
    </inkml:context>
    <inkml:brush xml:id="br0">
      <inkml:brushProperty name="width" value="0.1" units="cm"/>
      <inkml:brushProperty name="height" value="0.1" units="cm"/>
      <inkml:brushProperty name="color" value="#66CC00"/>
    </inkml:brush>
  </inkml:definitions>
  <inkml:trace contextRef="#ctx0" brushRef="#br0">51 50 575 0 0,'0'-2'93'0'0,"-1"1"-1"0"0,1-1 1 0 0,-1 1-1 0 0,0 0 0 0 0,1-1 1 0 0,-1 1-1 0 0,0 0 1 0 0,0 0-1 0 0,0 0 0 0 0,0-1 1 0 0,0 1-1 0 0,0 0 0 0 0,0 0 1 0 0,0 0-1 0 0,0 0 1 0 0,0 1-1 0 0,-1-1 0 0 0,1 0 1 0 0,-2 0-1 0 0,0-1 157 0 0,0 1 1 0 0,1-1-1 0 0,-1 1 0 0 0,0 0 0 0 0,-13-3 6473 0 0,16 4-6632 0 0,0-1 0 0 0,0 1 0 0 0,0-1 0 0 0,0 1 0 0 0,0 0 0 0 0,1-1 0 0 0,-1 1-1 0 0,0-1 1 0 0,0 1 0 0 0,0-1 0 0 0,1 1 0 0 0,-1 0 0 0 0,0-1 0 0 0,1 1 0 0 0,-1 0 0 0 0,0-1-1 0 0,1 1 1 0 0,-1 0 0 0 0,0-1 0 0 0,1 1 0 0 0,-1 0 0 0 0,1 0 0 0 0,-1-1 0 0 0,0 1 0 0 0,1 0-1 0 0,-1 0 1 0 0,1 0 0 0 0,-1 0 0 0 0,1 0 0 0 0,0-1 0 0 0,17 0 1102 0 0,-16 1-1108 0 0,11 1 149 0 0,-11 0-192 0 0,0 0 0 0 0,0-1 0 0 0,0 0 0 0 0,0 0 0 0 0,0 1 0 0 0,0-1 1 0 0,0 0-1 0 0,1-1 0 0 0,-1 1 0 0 0,0 0 0 0 0,0-1 0 0 0,0 1 0 0 0,11-7 5479 0 0,-7 10-5979 0 0,4 3-2451 0 0,-7-3 3079 0 0,1-1-1 0 0,0 0 1 0 0,-1 1-1 0 0,0-1 1 0 0,0 1 0 0 0,0 0-1 0 0,0 0 1 0 0,0 1-1 0 0,5 6 1 0 0,-4-5-240 0 0,1 1 0 0 0,1-1 1 0 0,-1 0-1 0 0,1 0 0 0 0,0-1 0 0 0,0 0 0 0 0,0 0 1 0 0,0 0-1 0 0,14 5 0 0 0,-15-6-536 0 0,-2-2 628 0 0,0-1-1 0 0,-1 1 1 0 0,1 0-1 0 0,0-1 0 0 0,0 1 1 0 0,-1-1-1 0 0,1 0 1 0 0,4 0-1 0 0,-5 0-5 0 0,0 0-1 0 0,0 0 1 0 0,0 0-1 0 0,0 0 1 0 0,1 0-1 0 0,-1 1 1 0 0,0-1-1 0 0,0 1 0 0 0,0-1 1 0 0,0 1-1 0 0,0 0 1 0 0,0 0-1 0 0,2 1 1 0 0,0 0 4 0 0,0 0 1 0 0,0 0 0 0 0,0-1-1 0 0,0 1 1 0 0,0-1-1 0 0,0 0 1 0 0,1 0 0 0 0,-1-1-1 0 0,0 1 1 0 0,0-1-1 0 0,1 0 1 0 0,-1 0 0 0 0,1 0-1 0 0,-1-1 1 0 0,5 0-1 0 0,-2 0 13 0 0,1 0 0 0 0,-1 1 0 0 0,1 0 0 0 0,8 2 0 0 0,-8 0-16 0 0,0 0-1 0 0,-1 1 0 0 0,11 5 1 0 0,-11-5-6 0 0,0 0 0 0 0,0 0 1 0 0,0-1-1 0 0,10 2 1 0 0,17 5 21 0 0,-29-7-25 0 0,-1 0 0 0 0,0-1-1 0 0,1 1 1 0 0,-1-1 0 0 0,1-1 0 0 0,0 1 0 0 0,-1-1 0 0 0,1 1-1 0 0,0-1 1 0 0,-1 0 0 0 0,1-1 0 0 0,0 1 0 0 0,-1-1-1 0 0,5-1 1 0 0,-1 0 45 0 0,1 0-1 0 0,-1 1 1 0 0,1 0-1 0 0,-1 1 1 0 0,0 0-1 0 0,1 0 1 0 0,-1 1-1 0 0,16 3 0 0 0,26 0 130 0 0,-23-6-134 0 0,-19 1-27 0 0,-1 1 0 0 0,0-1 1 0 0,11 2-1 0 0,36 2 119 0 0,13-6 458 0 0,35 5-458 0 0,-95-1-121 0 0,1 0 0 0 0,0 0-1 0 0,0 1 1 0 0,0-1 0 0 0,-1 2 0 0 0,8 2 0 0 0,-10-2-13 0 0,0-1-1 0 0,0 0 1 0 0,0-1 0 0 0,0 1 0 0 0,0-1-1 0 0,0 0 1 0 0,1 0 0 0 0,-1-1 0 0 0,0 1 0 0 0,0-1-1 0 0,1 0 1 0 0,-1-1 0 0 0,0 0 0 0 0,1 1-1 0 0,9-4 1 0 0,-13 3 2 0 0,1 1 1 0 0,-1 0-1 0 0,1 0 0 0 0,0 0 0 0 0,-1 0 1 0 0,1 0-1 0 0,-1 0 0 0 0,1 1 0 0 0,-1-1 1 0 0,1 1-1 0 0,-1 0 0 0 0,1-1 0 0 0,-1 1 1 0 0,1 0-1 0 0,-1 1 0 0 0,4 2 0 0 0,-3-3 2 0 0,0 1-1 0 0,1-1 0 0 0,-1 1 0 0 0,0-1 0 0 0,1 0 0 0 0,-1 0 0 0 0,7 1 0 0 0,5-2-4 0 0,-12 1-1 0 0,0-1 1 0 0,1 0-1 0 0,-1 0 0 0 0,0 0 1 0 0,0 0-1 0 0,0-1 0 0 0,0 1 0 0 0,0-1 1 0 0,0 0-1 0 0,0 0 0 0 0,0 0 1 0 0,0 0-1 0 0,0 0 0 0 0,4-3 1 0 0,-5 3 5 0 0,0 0 1 0 0,0-1 0 0 0,0 1 0 0 0,0 1 0 0 0,0-1-1 0 0,0 0 1 0 0,1 0 0 0 0,-1 1 0 0 0,0 0 0 0 0,4-1-1 0 0,8-2 22 0 0,-9 2-31 0 0,-5 1 0 0 0,1 0 0 0 0,-1-1 0 0 0,1 1 0 0 0,-1 0 0 0 0,1 0 0 0 0,-1 0 0 0 0,1 0 0 0 0,-1 0 0 0 0,1 0 0 0 0,-1 0 0 0 0,1 0 0 0 0,-1 0 0 0 0,1 0 0 0 0,-1 0 0 0 0,0 1 0 0 0,1-1 0 0 0,-1 0 0 0 0,1 0 0 0 0,-1 0 0 0 0,1 1 0 0 0,-1-1 0 0 0,0 0 0 0 0,1 0 0 0 0,0 1 0 0 0,1-1 7 0 0,0 0-1 0 0,0 0 1 0 0,0 0-1 0 0,1-1 1 0 0,-1 1-1 0 0,0-1 1 0 0,0 1-1 0 0,0-1 1 0 0,0 0-1 0 0,0 0 1 0 0,0 0-1 0 0,0 0 1 0 0,0 0 0 0 0,0 0-1 0 0,2-3 1 0 0,14-6 32 0 0,-12 8-2 0 0,22-9-11 0 0,-27 10-23 0 0,0 1-1 0 0,0-1 0 0 0,0 0 1 0 0,0 1-1 0 0,-1-1 0 0 0,1 0 1 0 0,0 0-1 0 0,0 0 0 0 0,0 0 1 0 0,-1 0-1 0 0,1 0 1 0 0,0 0-1 0 0,-1 0 0 0 0,1 0 1 0 0,-1 0-1 0 0,1 0 0 0 0,-1 0 1 0 0,1 0-1 0 0,-1 0 0 0 0,0-1 1 0 0,0 1-1 0 0,1-2 1 0 0,-1 2-3 0 0,0 0 0 0 0,0 0 1 0 0,0 0-1 0 0,1 0 0 0 0,-1 0 1 0 0,1 0-1 0 0,-1 0 0 0 0,0 0 1 0 0,1 0-1 0 0,0 0 0 0 0,-1 1 1 0 0,1-1-1 0 0,0 0 0 0 0,-1 0 1 0 0,1 0-1 0 0,1 0 0 0 0,-1 0 4 0 0,0 0 1 0 0,-1 0-1 0 0,1 1 0 0 0,0-1 0 0 0,-1 0 0 0 0,1 0 0 0 0,0 0 0 0 0,-1 0 0 0 0,1 0 0 0 0,-1 1 0 0 0,1-1 0 0 0,-1 0 0 0 0,0 0 0 0 0,1 0 0 0 0,-1 0 0 0 0,0-2 0 0 0,2-6 60 0 0,-1 8-61 0 0,-1 0 1 0 0,0 1-1 0 0,0-1 0 0 0,1 0 0 0 0,-1 0 0 0 0,0 1 0 0 0,0-1 0 0 0,0 0 0 0 0,0 0 0 0 0,0 0 0 0 0,0 1 0 0 0,0-1 0 0 0,0 0 0 0 0,0 0 0 0 0,0 1 0 0 0,-1-1 0 0 0,1 0 0 0 0,0 0 0 0 0,0 1 0 0 0,-1-2 0 0 0,-2-3 12 0 0,2 2 34 0 0,0 0 0 0 0,-1 0-1 0 0,0 0 1 0 0,1 0 0 0 0,-1 0-1 0 0,0 1 1 0 0,0-1 0 0 0,-1 1-1 0 0,1-1 1 0 0,0 1 0 0 0,-1 0-1 0 0,-5-4 1 0 0,5 4-42 0 0,0 0 0 0 0,0 1 0 0 0,0-1-1 0 0,0 1 1 0 0,0-1 0 0 0,-1 1 0 0 0,1 0 0 0 0,0 0 0 0 0,-1 0-1 0 0,1 1 1 0 0,-1-1 0 0 0,1 1 0 0 0,-1 0 0 0 0,1 0-1 0 0,-1 0 1 0 0,0 0 0 0 0,-5 2 0 0 0,4 0-87 0 0,0-1 1 0 0,0 1-1 0 0,0 1 1 0 0,0-1-1 0 0,1 1 1 0 0,-1 0-1 0 0,1 0 0 0 0,0 0 1 0 0,0 1-1 0 0,0-1 1 0 0,-6 8-1 0 0,-6 7-820 0 0,1 2-40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2:20.523"/>
    </inkml:context>
    <inkml:brush xml:id="br0">
      <inkml:brushProperty name="width" value="0.1" units="cm"/>
      <inkml:brushProperty name="height" value="0.1" units="cm"/>
      <inkml:brushProperty name="color" value="#66CC00"/>
    </inkml:brush>
  </inkml:definitions>
  <inkml:trace contextRef="#ctx0" brushRef="#br0">27 6 3367 0 0,'0'0'68'0'0,"-4"-5"1051"0"0,4 5-1029 0 0,-1 0 1 0 0,0 0-1 0 0,1 1 1 0 0,-1-1-1 0 0,0 0 0 0 0,1 0 1 0 0,-1 1-1 0 0,1-1 0 0 0,-1 0 1 0 0,1 1-1 0 0,-1-1 1 0 0,1 1-1 0 0,-1-1 0 0 0,1 0 1 0 0,-1 1-1 0 0,1-1 0 0 0,-1 1 1 0 0,1-1-1 0 0,0 1 0 0 0,-1 0 1 0 0,1-1-1 0 0,0 1 1 0 0,-1-1-1 0 0,1 2 0 0 0,-7 18 302 0 0,4-8 26 0 0,3-11-296 0 0,0 0-1 0 0,0 0 1 0 0,0 0-1 0 0,0 0 1 0 0,0 0-1 0 0,0 0 1 0 0,1 0-1 0 0,-1 0 1 0 0,0 0-1 0 0,1 0 1 0 0,-1 0-1 0 0,0 0 1 0 0,1 0-1 0 0,-1-1 1 0 0,1 1-1 0 0,0 0 1 0 0,-1 0-1 0 0,1 0 1 0 0,0 0-1 0 0,-1-1 1 0 0,1 1-1 0 0,0 0 1 0 0,0-1-1 0 0,0 1 1 0 0,1 0-1 0 0,9 11 292 0 0,-9-11-372 0 0,-1 0-1 0 0,1 0 0 0 0,0 1 0 0 0,-1-1 0 0 0,1 0 0 0 0,0-1 1 0 0,0 1-1 0 0,0 0 0 0 0,0-1 0 0 0,0 1 0 0 0,0-1 0 0 0,-1 1 1 0 0,4-1-1 0 0,26 2 881 0 0,-20-3-451 0 0,0 1-1 0 0,-1 0 0 0 0,14 2 1 0 0,-14-1-397 0 0,0 0 0 0 0,1-1 0 0 0,16-1 0 0 0,-14-1 139 0 0,1 2 0 0 0,22 0 1 0 0,53 9 340 0 0,-70-6-494 0 0,-9-1-46 0 0,0 0 1 0 0,1-1-1 0 0,-1-1 0 0 0,0 1 1 0 0,14-3-1 0 0,-19 2 12 0 0,-1 0 0 0 0,1 0 0 0 0,-1 0 0 0 0,1 1 0 0 0,-1 0 0 0 0,1 0 0 0 0,-1 0 0 0 0,7 2 0 0 0,11 3 43 0 0,17-4 23 0 0,-32-2-45 0 0,0-1 0 0 0,0 0 0 0 0,12-4-1 0 0,15-2 129 0 0,144-19 258 0 0,-107 20-304 0 0,2 6 64 0 0,-11 0-40 0 0,-56 0-146 0 0,1 1 1 0 0,-1 0-1 0 0,0 1 0 0 0,7 1 0 0 0,-7-1 1 0 0,1 0 0 0 0,-1-1-1 0 0,1 0 1 0 0,7 1-1 0 0,1-1 30 0 0,0 0-1 0 0,16 4 1 0 0,-22-3-12 0 0,1 0 1 0 0,-1-1-1 0 0,0 0 1 0 0,0 0 0 0 0,1-1-1 0 0,-1 0 1 0 0,1-1 0 0 0,16-3-1 0 0,-21 3-7 0 0,1 0 0 0 0,0 0 0 0 0,0 0-1 0 0,7 1 1 0 0,-8 0-2 0 0,-1 0-1 0 0,1 0 1 0 0,0 0-1 0 0,0-1 1 0 0,0 0-1 0 0,-1 0 1 0 0,8-3-1 0 0,-6 2 4 0 0,1 0 0 0 0,0 1 0 0 0,0-1 0 0 0,0 1 0 0 0,0 1 0 0 0,0 0 0 0 0,1 0-1 0 0,-1 0 1 0 0,7 1 0 0 0,-5 0-14 0 0,-1 0 0 0 0,0-1 0 0 0,0 0 0 0 0,0-1 0 0 0,16-2 0 0 0,-14 1 6 0 0,1 0-1 0 0,-1 1 1 0 0,0 1 0 0 0,17 1-1 0 0,-7-1-4 0 0,-10 1-5 0 0,0-1 0 0 0,0 2 0 0 0,0 0 0 0 0,10 3 0 0 0,7 1 0 0 0,-13-4 22 0 0,-1 0-1 0 0,17-2 0 0 0,-25 1 15 0 0,-4-1-28 0 0,0 0 1 0 0,-1 0-1 0 0,1 0 1 0 0,0 0 0 0 0,-1 0-1 0 0,1 0 1 0 0,0 0-1 0 0,-1 0 1 0 0,1 0-1 0 0,0 0 1 0 0,-1 0 0 0 0,1-1-1 0 0,0 1 1 0 0,-1 0-1 0 0,1 0 1 0 0,0-1 0 0 0,0 0 6 0 0,-1 1 1 0 0,1 0 0 0 0,-1-1 0 0 0,0 1-1 0 0,1-1 1 0 0,-1 1 0 0 0,0-1 0 0 0,1 1 0 0 0,-1-1-1 0 0,0 1 1 0 0,1-1 0 0 0,-1 0 0 0 0,0 1 0 0 0,0-1-1 0 0,0 1 1 0 0,0-1 0 0 0,1 0 0 0 0,-1 1-1 0 0,0-1 1 0 0,0 1 0 0 0,0-1 0 0 0,0 0 0 0 0,0 1-1 0 0,-1-1 1 0 0,1 1 0 0 0,0-1 0 0 0,0 0 0 0 0,0 1-1 0 0,0-1 1 0 0,-1 1 0 0 0,1-1 0 0 0,0 1-1 0 0,-1-1 1 0 0,1 0 0 0 0,-1 0-9 0 0,1 1 0 0 0,0-1 0 0 0,0 1 0 0 0,-1-1 0 0 0,1 1 0 0 0,0 0 0 0 0,-1-1 0 0 0,1 1 0 0 0,0-1 0 0 0,-1 1 0 0 0,1 0 0 0 0,-1-1 0 0 0,1 1 0 0 0,0 0 0 0 0,-1-1 0 0 0,1 1 0 0 0,-1 0 0 0 0,1 0-1 0 0,-1-1 1 0 0,1 1 0 0 0,-1 0 0 0 0,1 0 0 0 0,-1 0 0 0 0,1 0 0 0 0,-1 0 0 0 0,0 0 0 0 0,1 0 0 0 0,-1 0 0 0 0,1 0 0 0 0,-1 0 0 0 0,1 0 0 0 0,-1 0 0 0 0,1 0 0 0 0,-1 0 0 0 0,1 0 0 0 0,-1 0 0 0 0,1 1 0 0 0,-1-1 0 0 0,1 0 0 0 0,-1 0 0 0 0,0 1 0 0 0,-4 4-88 0 0,0 1 0 0 0,0-1 0 0 0,0 1 0 0 0,-5 9-1 0 0,3-5-1012 0 0,-9 15-5457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2:26.344"/>
    </inkml:context>
    <inkml:brush xml:id="br0">
      <inkml:brushProperty name="width" value="0.1" units="cm"/>
      <inkml:brushProperty name="height" value="0.1" units="cm"/>
      <inkml:brushProperty name="color" value="#66CC00"/>
    </inkml:brush>
  </inkml:definitions>
  <inkml:trace contextRef="#ctx0" brushRef="#br0">17 550 1375 0 0,'0'-1'177'0'0,"-1"-1"0"0"0,1 1 0 0 0,0 0 0 0 0,0-1 0 0 0,-1 1 0 0 0,1 0 0 0 0,-1 0 0 0 0,1 0 0 0 0,-1 0 0 0 0,0-1 0 0 0,1 1 0 0 0,-1 0 0 0 0,-1-1 0 0 0,1 1 124 0 0,0 0 0 0 0,0 0 0 0 0,0 0 0 0 0,1 0 0 0 0,-1-1 0 0 0,0 1 0 0 0,1 0-1 0 0,-1 0 1 0 0,1-1 0 0 0,-1 1 0 0 0,1 0 0 0 0,0-1 0 0 0,-1-1 0 0 0,7-1 319 0 0,1 2 1 0 0,0-1-1 0 0,-1 0 0 0 0,9-1 0 0 0,-3 0-213 0 0,1-1 1 0 0,15-9-1 0 0,11-5-110 0 0,-9 7-145 0 0,-1-1 0 0 0,-1-1 0 0 0,-1-2 1 0 0,0 0-1 0 0,-1-2 0 0 0,0-1 0 0 0,-2-1 0 0 0,22-24 0 0 0,105-125 1008 0 0,-91 90-96 0 0,-57 74-1067 0 0,0 2 0 0 0,0-1-1 0 0,0 0 1 0 0,1 1 0 0 0,-1 0-1 0 0,1-1 1 0 0,6-2 0 0 0,-6 4-339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2:27.101"/>
    </inkml:context>
    <inkml:brush xml:id="br0">
      <inkml:brushProperty name="width" value="0.1" units="cm"/>
      <inkml:brushProperty name="height" value="0.1" units="cm"/>
      <inkml:brushProperty name="color" value="#66CC00"/>
    </inkml:brush>
  </inkml:definitions>
  <inkml:trace contextRef="#ctx0" brushRef="#br0">299 0 6391 0 0,'-1'1'112'0'0,"-15"10"444"0"0,15-10-459 0 0,1-1 0 0 0,0 0 0 0 0,-1 0 0 0 0,1 0 0 0 0,-1 1 0 0 0,1-1 0 0 0,0 0 0 0 0,-1 1 0 0 0,1-1 0 0 0,0 0 0 0 0,-1 1 0 0 0,1-1 0 0 0,0 0 0 0 0,-1 1 0 0 0,1-1 0 0 0,0 1 0 0 0,0-1 0 0 0,-1 1 0 0 0,1-1 0 0 0,0 1 0 0 0,0-1 0 0 0,0 0 0 0 0,0 1 0 0 0,0-1 0 0 0,0 1 0 0 0,0-1 0 0 0,0 1 0 0 0,0-1 0 0 0,0 1 0 0 0,-10 22 1533 0 0,-21 27-37 0 0,-57 71-1 0 0,66-94-1265 0 0,1 0-3 0 0,4-6 22 0 0,1 0 1 0 0,0 1-1 0 0,2 1 1 0 0,-24 48-1 0 0,38-69-309 0 0,-1 0 0 0 0,1 0 0 0 0,0 0 0 0 0,0-1 0 0 0,0 1 0 0 0,-1 0 0 0 0,2 0 0 0 0,-1 0 0 0 0,0 0 0 0 0,0 0 0 0 0,1 0 0 0 0,-1 0 0 0 0,1-1 0 0 0,-1 1 0 0 0,2 2 0 0 0,15 27 305 0 0,-8-18-225 0 0,-6-8-56 0 0,2 0 0 0 0,-1-1 0 0 0,0 0 0 0 0,1 0 0 0 0,0 0 0 0 0,0-1 0 0 0,0 0 0 0 0,8 5 0 0 0,-4-4-16 0 0,0-1-1 0 0,0 1 0 0 0,1-2 1 0 0,-1 1-1 0 0,1-1 0 0 0,0-1 1 0 0,-1 0-1 0 0,1 0 0 0 0,0-1 1 0 0,0 0-1 0 0,0 0 0 0 0,-1-1 1 0 0,1-1-1 0 0,17-4 0 0 0,6-5 229 0 0,-1 0-1 0 0,57-31 1 0 0,-70 32-53 0 0,-8 4-135 0 0,1 1 1 0 0,0 0-1 0 0,0 1 1 0 0,0 0-1 0 0,0 1 1 0 0,1 0-1 0 0,-1 1 1 0 0,16-1-1 0 0,-28 3-82 0 0,0 0-1 0 0,0 0 1 0 0,0 0-1 0 0,0 0 1 0 0,0 0-1 0 0,-1 0 1 0 0,1 1-1 0 0,0-1 1 0 0,0 0-1 0 0,0 0 1 0 0,0 0-1 0 0,0 0 1 0 0,0 0-1 0 0,0 0 1 0 0,0 0-1 0 0,0 0 1 0 0,0 0-1 0 0,0 0 1 0 0,0 0-1 0 0,0 0 1 0 0,0 0-1 0 0,0 0 1 0 0,0 0-1 0 0,0 1 1 0 0,0-1-1 0 0,0 0 1 0 0,0 0-1 0 0,0 0 1 0 0,0 0-1 0 0,0 0 1 0 0,0 0-1 0 0,0 0 1 0 0,0 0-1 0 0,0 0 1 0 0,0 0-1 0 0,0 0 1 0 0,0 0-1 0 0,0 0 1 0 0,0 0-1 0 0,0 0 1 0 0,0 1-1 0 0,0-1 1 0 0,0 0-1 0 0,0 0 1 0 0,1 0-1 0 0,-1 0 1 0 0,0 0-1 0 0,0 0 1 0 0,0 0-1 0 0,0 0 1 0 0,0 0-1 0 0,0 0 1 0 0,0 0-1 0 0,0 0 1 0 0,0 0-1 0 0,0 0 1 0 0,0 0-1 0 0,0 0 1 0 0,0 0-1 0 0,0 0 1 0 0,0 0-1 0 0,1 0 1 0 0,-10 7 93 0 0,9-7-94 0 0,-1 0-1 0 0,0 1 1 0 0,1-1 0 0 0,-1 1 0 0 0,0-1-1 0 0,0 1 1 0 0,1-1 0 0 0,-1 1-1 0 0,1-1 1 0 0,-1 1 0 0 0,1 0-1 0 0,-1-1 1 0 0,1 1 0 0 0,-1 0-1 0 0,1-1 1 0 0,-1 2 0 0 0,16-5-2434 0 0,-4-1 1125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2:48.305"/>
    </inkml:context>
    <inkml:brush xml:id="br0">
      <inkml:brushProperty name="width" value="0.1" units="cm"/>
      <inkml:brushProperty name="height" value="0.1" units="cm"/>
      <inkml:brushProperty name="color" value="#66CC00"/>
    </inkml:brush>
  </inkml:definitions>
  <inkml:trace contextRef="#ctx0" brushRef="#br0">74 69 455 0 0,'-11'-14'140'0'0,"10"13"180"0"0,1 0 0 0 0,-1-1-1 0 0,0 1 1 0 0,0 0 0 0 0,0 0 0 0 0,0 0-1 0 0,0 0 1 0 0,0 0 0 0 0,0 0 0 0 0,0 0-1 0 0,-1 0 1 0 0,1 1 0 0 0,0-1 0 0 0,0 0-1 0 0,-1 1 1 0 0,1-1 0 0 0,0 1 0 0 0,-1-1 0 0 0,1 1-1 0 0,-3-1 1 0 0,3 1-224 0 0,0 0 1 0 0,0 0-1 0 0,0 0 1 0 0,0 0-1 0 0,0-1 0 0 0,0 1 1 0 0,0 0-1 0 0,0-1 0 0 0,0 1 1 0 0,0-1-1 0 0,0 1 1 0 0,0-1-1 0 0,0 1 0 0 0,1-1 1 0 0,-1 0-1 0 0,0 0 0 0 0,0 1 1 0 0,1-1-1 0 0,-1 0 1 0 0,0 0-1 0 0,1 0 0 0 0,-1 0 1 0 0,1 0-1 0 0,-1 1 0 0 0,1-1 1 0 0,-1 0-1 0 0,1 0 1 0 0,0 0-1 0 0,-1 0 0 0 0,1 0 1 0 0,0-1-1 0 0,0 1 0 0 0,0 0 1 0 0,0 0-1 0 0,0 0 1 0 0,0 0-1 0 0,0 0 0 0 0,0 0 1 0 0,0 0-1 0 0,0 0 0 0 0,1 0 1 0 0,-1 0-1 0 0,0 0 1 0 0,1 0-1 0 0,0-1 0 0 0,0 10 941 0 0,-4 10-882 0 0,-2-5 51 0 0,3-9-85 0 0,0-1 1 0 0,1 1 0 0 0,0 0 0 0 0,-1 0-1 0 0,2-1 1 0 0,-2 6 0 0 0,3-9-61 0 0,-1 1 1 0 0,1-1-1 0 0,-1 0 1 0 0,1 0-1 0 0,-1 0 1 0 0,1 0-1 0 0,-1 0 1 0 0,1 1-1 0 0,-1-1 0 0 0,1 0 1 0 0,-1 0-1 0 0,1 0 1 0 0,0-1-1 0 0,-1 1 1 0 0,1 0-1 0 0,-1 0 1 0 0,1 0-1 0 0,-1 0 1 0 0,1 0-1 0 0,-1-1 1 0 0,2 1-1 0 0,13-5 625 0 0,-10 2-596 0 0,1 1 1 0 0,0 1-1 0 0,0-1 0 0 0,-1 1 0 0 0,1 0 1 0 0,0 1-1 0 0,0-1 0 0 0,9 1 0 0 0,-9 1-20 0 0,0-1 0 0 0,0-1 0 0 0,0 1-1 0 0,0-1 1 0 0,0 0 0 0 0,0 0 0 0 0,-1-1-1 0 0,9-3 1 0 0,-10 4-40 0 0,-1 0 0 0 0,0 0 1 0 0,1 1-1 0 0,-1-1 0 0 0,1 1 0 0 0,-1 0 0 0 0,1 0 0 0 0,-1 0 0 0 0,1 0 1 0 0,-1 1-1 0 0,4 0 0 0 0,15 1 43 0 0,-19-2-62 0 0,-1 1 0 0 0,1-1 0 0 0,-1 1 0 0 0,1 0 0 0 0,-1 0 0 0 0,1 0 0 0 0,-1 0 0 0 0,0 0 0 0 0,1 0 0 0 0,-1 1 0 0 0,0-1 0 0 0,4 4 0 0 0,-4-3 0 0 0,1 0 0 0 0,-1 0 1 0 0,1 0-1 0 0,0-1 1 0 0,-1 1-1 0 0,1-1 0 0 0,0 0 1 0 0,6 2-1 0 0,9 0 15 0 0,0 0-1 0 0,0 1 1 0 0,-1 1 0 0 0,27 11-1 0 0,-37-13 9 0 0,1-1-1 0 0,0 0 0 0 0,-1-1 1 0 0,1 1-1 0 0,0-1 0 0 0,0-1 1 0 0,13 0-1 0 0,-4-1 90 0 0,26-4-1 0 0,-29 3-81 0 0,-1 0-1 0 0,1 1 1 0 0,0 0-1 0 0,17 2 1 0 0,-18 0-3 0 0,-1-1 0 0 0,21-2 0 0 0,2 1 19 0 0,-18 0 39 0 0,32-7 0 0 0,-44 9-94 0 0,0-1 0 0 0,0 1 0 0 0,0-1 0 0 0,7 3 0 0 0,-12-3-2 0 0,5 2 4 0 0,1 0 0 0 0,0-1 0 0 0,-1 1-1 0 0,1-2 1 0 0,0 1 0 0 0,0 0 0 0 0,0-1 0 0 0,-1 0-1 0 0,1-1 1 0 0,0 1 0 0 0,0-1 0 0 0,0 0 0 0 0,6-3 0 0 0,-10 4-4 0 0,0-1 0 0 0,1 1 1 0 0,-1-1-1 0 0,0 1 1 0 0,0-1-1 0 0,1 1 1 0 0,-1 0-1 0 0,0 0 1 0 0,1 0-1 0 0,-1 1 1 0 0,0-1-1 0 0,0 1 0 0 0,1-1 1 0 0,-1 1-1 0 0,0-1 1 0 0,0 1-1 0 0,0 0 1 0 0,0 0-1 0 0,0 0 1 0 0,0 1-1 0 0,3 1 1 0 0,20 9 10 0 0,-22-12-9 0 0,-1 1 1 0 0,1-1-1 0 0,-1 0 1 0 0,1 1-1 0 0,0-1 0 0 0,-1-1 1 0 0,1 1-1 0 0,0 0 1 0 0,-1-1-1 0 0,1 1 1 0 0,-1-1-1 0 0,1 0 1 0 0,-1 0-1 0 0,1 0 0 0 0,4-2 1 0 0,-4 1-1 0 0,0 1-1 0 0,1-1 1 0 0,-1 1 0 0 0,1 0 0 0 0,0 0 0 0 0,-1 0-1 0 0,7 0 1 0 0,40-3 62 0 0,-42 0-64 0 0,-8 4 0 0 0,0 0 0 0 0,0 0 0 0 0,0-1 0 0 0,1 1 0 0 0,-1 0 0 0 0,0 0 0 0 0,0 0 0 0 0,1 0 0 0 0,-1 0 0 0 0,0 0 0 0 0,0 0 0 0 0,1 0 0 0 0,-1 0 0 0 0,0-1 0 0 0,1 1 0 0 0,-1 0 0 0 0,0 0 0 0 0,0 0 0 0 0,1 1 0 0 0,-1-1 0 0 0,0 0 0 0 0,1 0 0 0 0,-1 0 0 0 0,0 0 0 0 0,0 0 0 0 0,1 0 0 0 0,-1 0 0 0 0,0 0 0 0 0,0 0 0 0 0,1 1 0 0 0,-1-1 0 0 0,0 0 0 0 0,0 0 0 0 0,0 0 0 0 0,1 1 0 0 0,-1-1 0 0 0,0 0 0 0 0,0 0 0 0 0,0 0 0 0 0,0 1 0 0 0,1-1 0 0 0,-2 1 0 0 0,0 0 0 0 0,-5-16 426 0 0,6 15-414 0 0,0-1-1 0 0,0 1 1 0 0,0-1-1 0 0,0 1 1 0 0,0-1-1 0 0,-1 1 1 0 0,1-1 0 0 0,0 1-1 0 0,0 0 1 0 0,-1-1-1 0 0,1 1 1 0 0,0-1 0 0 0,0 1-1 0 0,-1 0 1 0 0,1-1-1 0 0,-1 1 1 0 0,1 0 0 0 0,0-1-1 0 0,-1 1 1 0 0,1 0-1 0 0,-1 0 1 0 0,1-1 0 0 0,0 1-1 0 0,-1 0 1 0 0,1 0-1 0 0,-1 0 1 0 0,1 0 0 0 0,-1 0-1 0 0,1-1 1 0 0,-1 1-1 0 0,1 0 1 0 0,-1 0 0 0 0,0 0-1 0 0,-5 7-32 0 0,-1-1 0 0 0,2 1 0 0 0,-1 0 0 0 0,1 0 0 0 0,0 0 0 0 0,-5 9 0 0 0,-4 8-1314 0 0,-13 17-5435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3:25.284"/>
    </inkml:context>
    <inkml:brush xml:id="br0">
      <inkml:brushProperty name="width" value="0.1" units="cm"/>
      <inkml:brushProperty name="height" value="0.1" units="cm"/>
      <inkml:brushProperty name="color" value="#F4F91B"/>
    </inkml:brush>
  </inkml:definitions>
  <inkml:trace contextRef="#ctx0" brushRef="#br0">3975 71 919 0 0,'0'-2'931'0'0,"1"-6"1559"0"0,-1 7-2320 0 0,0-1 0 0 0,0 1 0 0 0,0 0 0 0 0,0 0 0 0 0,1 0 0 0 0,-2 0 0 0 0,1 0 0 0 0,0 0 0 0 0,0-1 1 0 0,0 1-1 0 0,0 0 0 0 0,-1 0 0 0 0,1 0 0 0 0,0 0 0 0 0,-1 0 0 0 0,1 0 0 0 0,-1 0 0 0 0,1 0 0 0 0,-1 0 0 0 0,0 0 0 0 0,1 0 0 0 0,-1 0 0 0 0,0 0 0 0 0,0 1 1 0 0,0-1-1 0 0,0 0 0 0 0,1 1 0 0 0,-1-1 0 0 0,0 0 0 0 0,0 1 0 0 0,-1-1 0 0 0,-4-1 2 0 0,0 0 0 0 0,0 1 0 0 0,0-1-1 0 0,-1 1 1 0 0,1 1 0 0 0,0-1 0 0 0,0 1 0 0 0,0 0 0 0 0,0 1-1 0 0,-1-1 1 0 0,1 1 0 0 0,-8 3 0 0 0,-32 1 539 0 0,38-6-195 0 0,0 0-1 0 0,0 0 0 0 0,-12-4 0 0 0,-1 0-138 0 0,12 3-311 0 0,0 1 1 0 0,0 1 0 0 0,-1-1-1 0 0,1 2 1 0 0,0-1 0 0 0,0 1-1 0 0,-9 2 1 0 0,-29-4 497 0 0,17 5-210 0 0,1-1 0 0 0,-57-2 0 0 0,47-2-11 0 0,22 0-228 0 0,0 0 0 0 0,-18-5-1 0 0,-7-1 178 0 0,15 2-173 0 0,23 3-95 0 0,-1 1-1 0 0,1 0 0 0 0,-1 0 0 0 0,0 1 0 0 0,0-1 0 0 0,1 1 0 0 0,-6 1 0 0 0,-11 1-13 0 0,5 0 8 0 0,1 0 0 0 0,-17 4 0 0 0,-20 10-191 0 0,-61 15-84 0 0,56-14 1102 0 0,38-10-841 0 0,-25 5 1 0 0,38-11 33 0 0,0 0-1 0 0,0 0 0 0 0,1-1 1 0 0,-1 0-1 0 0,0 0 0 0 0,0 0 1 0 0,0-1-1 0 0,-11-2 0 0 0,3 0 36 0 0,0 1-1 0 0,0 1 1 0 0,0 0-1 0 0,0 1 1 0 0,0 0-1 0 0,0 1 0 0 0,-14 3 1 0 0,14-2-69 0 0,5-2 9 0 0,0 0-1 0 0,0 0 0 0 0,0-1 1 0 0,-16-3-1 0 0,16 2 12 0 0,-1 0 0 0 0,1 1 0 0 0,-1 0 0 0 0,-11 1 0 0 0,-10 4-13 0 0,23-2-10 0 0,0-1 0 0 0,0 0 0 0 0,0 0 1 0 0,0-1-1 0 0,0 0 0 0 0,0 0 1 0 0,-14-3-1 0 0,2-1 24 0 0,0 1 1 0 0,0 1 0 0 0,-1 0-1 0 0,-24 3 1 0 0,19-1 27 0 0,6 1-53 0 0,-37 7 0 0 0,1 0 0 0 0,-179 3 75 0 0,150-12-22 0 0,35 0-42 0 0,-101 11 166 0 0,97-5-173 0 0,12-3-4 0 0,22-2 0 0 0,-30 5 0 0 0,40-3 0 0 0,0-2 0 0 0,1 1 0 0 0,-12-2 0 0 0,-21 1 0 0 0,-13 3 0 0 0,-22 3 11 0 0,54-3 13 0 0,-1-2 0 0 0,-40-3 1 0 0,43 0-12 0 0,0 2 1 0 0,0 0 0 0 0,-38 6 0 0 0,-62 13 39 0 0,56-12-53 0 0,-52 2 0 0 0,80-7 0 0 0,-44 8 0 0 0,12-1 0 0 0,4-6 67 0 0,0-2 0 0 0,-72-9-1 0 0,121 7-151 0 0,1 1-1 0 0,0 0 1 0 0,0 2-1 0 0,-1-1 1 0 0,1 2-1 0 0,0 0 1 0 0,1 1-1 0 0,-1 0 1 0 0,1 1-1 0 0,-1 1 1 0 0,1 0-1 0 0,1 1 1 0 0,-1 1-1 0 0,1 0 1 0 0,1 0-1 0 0,-15 14 1 0 0,5-2-1350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3:26.386"/>
    </inkml:context>
    <inkml:brush xml:id="br0">
      <inkml:brushProperty name="width" value="0.1" units="cm"/>
      <inkml:brushProperty name="height" value="0.1" units="cm"/>
      <inkml:brushProperty name="color" value="#F4F91B"/>
    </inkml:brush>
  </inkml:definitions>
  <inkml:trace contextRef="#ctx0" brushRef="#br0">852 44 5759 0 0,'2'-2'66'0'0,"1"0"0"0"0,0 0 0 0 0,1 1 0 0 0,-1-1-1 0 0,0 0 1 0 0,0 1 0 0 0,1 0 0 0 0,-1 0 0 0 0,1 0-1 0 0,-1 0 1 0 0,1 1 0 0 0,-1-1 0 0 0,1 1 0 0 0,0 0-1 0 0,-1 0 1 0 0,1 0 0 0 0,-1 0 0 0 0,5 2 0 0 0,16-1-922 0 0,-24-2 803 0 0,0 1 0 0 0,1 0-1 0 0,-1 0 1 0 0,0 0 0 0 0,0-1 0 0 0,1 1-1 0 0,-1 0 1 0 0,0 0 0 0 0,0-1 0 0 0,0 1 0 0 0,0 0-1 0 0,0 0 1 0 0,1-1 0 0 0,-1 1 0 0 0,0 0-1 0 0,0-1 1 0 0,0 1 0 0 0,0 0 0 0 0,0-1 0 0 0,0 1-1 0 0,0 0 1 0 0,0 0 0 0 0,0-1 0 0 0,0 1-1 0 0,0 0 1 0 0,0-1 0 0 0,0 1 0 0 0,0 0-1 0 0,-1-1 1 0 0,1 1 0 0 0,0 0 0 0 0,0 0 0 0 0,0-1-1 0 0,0 1 1 0 0,0 0 0 0 0,-1 0 0 0 0,1-1-1 0 0,0 1 1 0 0,-8-13-636 0 0,6 12 728 0 0,0 0 0 0 0,0 1-1 0 0,1-1 1 0 0,-1 0 0 0 0,0 1 0 0 0,0 0 0 0 0,0-1 0 0 0,1 1 0 0 0,-1 0 0 0 0,0 0 0 0 0,0 0-1 0 0,0 0 1 0 0,0 0 0 0 0,0 0 0 0 0,1 1 0 0 0,-1-1 0 0 0,0 1 0 0 0,0-1 0 0 0,1 1 0 0 0,-1 0-1 0 0,0 0 1 0 0,0-1 0 0 0,1 1 0 0 0,-2 2 0 0 0,-5 2 327 0 0,0 1-1 0 0,1 0 1 0 0,-10 10 0 0 0,12-11-73 0 0,5-4-255 0 0,0-1 1 0 0,0 0-1 0 0,-1 0 0 0 0,1 0 1 0 0,0 0-1 0 0,0 1 1 0 0,-1-1-1 0 0,1 0 1 0 0,0 0-1 0 0,0 0 1 0 0,0 1-1 0 0,-1-1 0 0 0,1 0 1 0 0,0 0-1 0 0,0 1 1 0 0,0-1-1 0 0,0 0 1 0 0,-1 0-1 0 0,1 1 1 0 0,0-1-1 0 0,0 0 0 0 0,0 0 1 0 0,0 1-1 0 0,0-1 1 0 0,0 0-1 0 0,0 1 1 0 0,0-1-1 0 0,0 0 0 0 0,0 0 1 0 0,0 1-1 0 0,0-1 1 0 0,0 0-1 0 0,0 1 1 0 0,0-1-1 0 0,0 0 1 0 0,1 0-1 0 0,-1 1 0 0 0,0-1 1 0 0,0 0-1 0 0,0 0 1 0 0,0 1-1 0 0,1-1 1 0 0,-1 0-1 0 0,0 0 0 0 0,0 1 1 0 0,0-1-1 0 0,1 0 1 0 0,-1 0-1 0 0,0 0 1 0 0,0 0-1 0 0,1 1 1 0 0,-1-1-1 0 0,0 0 0 0 0,1 0 19 0 0,0 0 0 0 0,-1 1 0 0 0,1-1 0 0 0,0 0 0 0 0,0 0 0 0 0,-1 0 0 0 0,1 0 0 0 0,0 0 0 0 0,-1 0 0 0 0,1 0 0 0 0,0 0 0 0 0,-1-1 0 0 0,1 1 0 0 0,0 0 0 0 0,-1 0-1 0 0,1 0 1 0 0,0-1 0 0 0,-1 1 0 0 0,1 0 0 0 0,0-1 0 0 0,-1 1 0 0 0,2-2 255 0 0,-16 28 2050 0 0,13-25-2328 0 0,-1 1-1 0 0,0-1 0 0 0,0 0 0 0 0,1 0 0 0 0,-1 0 1 0 0,0 0-1 0 0,0-1 0 0 0,0 1 0 0 0,0 0 0 0 0,0-1 1 0 0,0 1-1 0 0,-4-1 0 0 0,-30 1 665 0 0,24-1-330 0 0,-38 1 619 0 0,-92 14 0 0 0,94-9-909 0 0,0-3-1 0 0,-63-4 0 0 0,38 0-9 0 0,61 1-31 0 0,-93 3 423 0 0,89-1-352 0 0,1 0 0 0 0,-1 1 0 0 0,1 0-1 0 0,-25 10 1 0 0,26-8-63 0 0,7-2-26 0 0,0-1 0 0 0,0 1 0 0 0,1 1 0 0 0,-1-1 0 0 0,1 1 0 0 0,0 0 0 0 0,0 0 0 0 0,-9 9 0 0 0,41-11 757 0 0,183-15 19 0 0,-127 6-651 0 0,-27 5-63 0 0,66 6-1 0 0,-73-1-3 0 0,0-2 0 0 0,60-6 0 0 0,50-24 96 0 0,-76 12 59 0 0,-55 11-80 0 0,26-8 0 0 0,-48 11-58 0 0,-11 1-64 0 0,-12 2 18 0 0,6 2-153 0 0,-1 1 1 0 0,1 0-1 0 0,-20 8 0 0 0,-11 9-5300 0 0,11-4-743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3:33.205"/>
    </inkml:context>
    <inkml:brush xml:id="br0">
      <inkml:brushProperty name="width" value="0.1" units="cm"/>
      <inkml:brushProperty name="height" value="0.1" units="cm"/>
      <inkml:brushProperty name="color" value="#F4F91B"/>
    </inkml:brush>
  </inkml:definitions>
  <inkml:trace contextRef="#ctx0" brushRef="#br0">8789 37 1839 0 0,'0'-2'232'0'0,"0"0"0"0"0,0 1-1 0 0,0-1 1 0 0,0 0 0 0 0,-1 0-1 0 0,1 1 1 0 0,0-1-1 0 0,-1 0 1 0 0,1 0 0 0 0,-1 1-1 0 0,0-1 1 0 0,1 0 0 0 0,-1 1-1 0 0,0-1 1 0 0,-2-2-1 0 0,2 4-61 0 0,0-1 0 0 0,0 0 0 0 0,0 0 0 0 0,0 1-1 0 0,-1-1 1 0 0,1 1 0 0 0,0-1 0 0 0,0 1 0 0 0,-1-1-1 0 0,1 1 1 0 0,0 0 0 0 0,-1 0 0 0 0,1-1 0 0 0,0 1 0 0 0,-1 0-1 0 0,1 0 1 0 0,0 0 0 0 0,-1 1 0 0 0,1-1 0 0 0,-2 0-1 0 0,-6 2 167 0 0,0 1-1 0 0,1 0 0 0 0,-9 3 0 0 0,9-2-41 0 0,-1-1 1 0 0,1 0-1 0 0,-10 1 0 0 0,9-3-114 0 0,-1 0 0 0 0,0-1 0 0 0,0 0 0 0 0,1-1 0 0 0,-13-2 0 0 0,1 0 270 0 0,11 4-345 0 0,-1-1-1 0 0,0 2 1 0 0,1-1 0 0 0,-1 1-1 0 0,1 1 1 0 0,0 0-1 0 0,-1 1 1 0 0,-8 4 0 0 0,4-2-20 0 0,-1 0 0 0 0,1-1 1 0 0,-1-1-1 0 0,0-1 0 0 0,0 0 1 0 0,0-1-1 0 0,-23 1 0 0 0,18-2 199 0 0,-32 5 0 0 0,32-3-140 0 0,-32 2 0 0 0,-230-17 598 0 0,156 5-532 0 0,-131-21-8 0 0,151 13-137 0 0,69 13-131 0 0,-1 0 0 0 0,-62 8 0 0 0,43-2 389 0 0,16-4-324 0 0,-73-9 0 0 0,29 1 14 0 0,23 8 12 0 0,-77 7 1 0 0,67-1-24 0 0,-31-8-2 0 0,-1 11 0 0 0,75-5 0 0 0,0-1 0 0 0,-39-2 0 0 0,-33-8 0 0 0,71 6 23 0 0,0 2 1 0 0,-54 8-1 0 0,53-4-25 0 0,0-2 0 0 0,-50-2 0 0 0,70-1 3 0 0,-13-3 12 0 0,-1 2-1 0 0,1 1 1 0 0,-1 1 0 0 0,-49 8-1 0 0,24 1-12 0 0,-97 7 0 0 0,15-15 0 0 0,73-2 0 0 0,-101 11 0 0 0,1 8 0 0 0,1-2 0 0 0,120-15 14 0 0,0-1-1 0 0,0-2 1 0 0,-47-7 0 0 0,20 1-5 0 0,-58 7-9 0 0,53 2 0 0 0,41-2 0 0 0,0 2 0 0 0,-50 10 0 0 0,71-11 0 0 0,0-1 0 0 0,0 0 0 0 0,1 0 0 0 0,-1-1 0 0 0,-9-1 0 0 0,-9-1 0 0 0,-11-1 0 0 0,21 2 0 0 0,-1 0 0 0 0,-19 2 0 0 0,-87 7 64 0 0,107-6-64 0 0,0-1-1 0 0,0-1 0 0 0,-23-3 1 0 0,-27-2 66 0 0,-58 14 78 0 0,38 0-144 0 0,-4-4 0 0 0,-77 5 0 0 0,70-5 0 0 0,22-2 0 0 0,-95 4 0 0 0,161-6 0 0 0,0 0 0 0 0,-1-1 0 0 0,-10-2 0 0 0,-24-1 0 0 0,23 3 0 0 0,7 1 0 0 0,0 0 0 0 0,-18 3 0 0 0,-62 17 0 0 0,66-12 0 0 0,0-2 0 0 0,0-1 0 0 0,-47 2 0 0 0,-11-5 0 0 0,-94-4 0 0 0,153 2 0 0 0,1 1 0 0 0,-50 8 0 0 0,48-5 0 0 0,-48 1 0 0 0,-110-1 0 0 0,162-1 0 0 0,-47 10 0 0 0,55-8 0 0 0,0-1 0 0 0,-1-1 0 0 0,1-1 0 0 0,-1-1 0 0 0,-34-1 0 0 0,31-2 0 0 0,-96-8 0 0 0,100 10 0 0 0,1 1 0 0 0,0 0 0 0 0,-1 1 0 0 0,1 1 0 0 0,-20 6 0 0 0,2 0 396 0 0,0-2 0 0 0,-45 4 1 0 0,13-3-1506 0 0,-48 1 1109 0 0,37-5 0 0 0,21-8 0 0 0,-66-3 0 0 0,93 6 303 0 0,-52-10 0 0 0,8 0 1083 0 0,27 7-2449 0 0,21 0 847 0 0,0 2 0 0 0,0 1 0 0 0,-46 3-1 0 0,37 3 217 0 0,0-1 0 0 0,0-2 0 0 0,0-2 0 0 0,-39-3 0 0 0,49-3 0 0 0,21 5-2 0 0,1 0 0 0 0,-1 0 1 0 0,0 1-1 0 0,0-1 1 0 0,0 1-1 0 0,0-1 0 0 0,0 1 1 0 0,0 0-1 0 0,0 0 0 0 0,1 0 1 0 0,-1 1-1 0 0,0-1 0 0 0,0 1 1 0 0,0-1-1 0 0,-3 2 1 0 0,-52 26-1697 0 0,31-14-4042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4:09.0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457 60 919 263445 46002,'-1'-1'664'0'0,"-1"0"-344"0"0,0 0 0 0 0,0 0-256 0 0,1 0-64 0 0,0 0 0 0 0,-1 0 0 0 0,0 0 0 0 0,-2-1 0 0 0,0 0 0 0 0,-1 0 0 0 0,0-1 384 0 0,-1 0 72 0 0,0 0 16 0 0,1 0 0 0 0,0-1 168 0 0,0 1 40 0 0,0 0 8 0 0,0 1 0 0 0,0 1-256 0 0,0 0-48 0 0,-1 2-16 0 0,0 1 0 0 0,-1 1-144 0 0,-1 0-24 0 0,0 0-8 0 0,0 0 0 0 0,-1-1 0 0 0,0 1-8 0 0,0-1 0 0 0,-1 0 296 0 0,1 0-160 0 0,1 0 8 0 0,1-1 0 0 0,3 0-8 0 0,0 1 0 0 0,1-1 0 0 0,0 0 0 0 0,0 1-88 0 0,-1-1 192 0 0,0-1-216 0 0,-1 1-24 0 0,-1 0-8 0 0,1-1 0 0 0,1 0 0 0 0,0 0 48 0 0,0-1 16 0 0,1-2 0 0 0,1 1 0 0 0,1-1 48 0 0,1 0 0 0 0,-1 0 8 0 0,1 1 0 0 0,0-1-88 0 0,-1 0-16 0 0,1 0-8 0 0,0 1 0 0 0,-1 1-72 0 0,1 0-16 0 0,0 0 0 0 0,0 1 0 0 0,1 0-24 0 0,0 0-8 0 0,1 0 0 0 0,0 0 0 0 0,1 0 72 0 0,0 0 16 0 0,2 0 0 0 0,0 0 0 0 0,1 1 24 0 0,1-1 8 0 0,0 1 0 0 0,0-1 0 0 0,1 1 8 0 0,1-1 0 0 0,0 1 0 0 0,1 0 0 0 0,1 0-48 0 0,0 1-8 0 0,1 0 0 0 0,1 0 0 0 0,0 0-40 0 0,3 2 64 0 0,1 0-80 0 0,0-1-16 0 0,0 1-64 0 0,0-1 96 0 0,1 0-32 0 0,-2 0 32 0 0,0-1 0 0 0,0 0 0 0 0,-1 0 0 0 0,0-1 16 0 0,0 0 8 0 0,0-1 0 0 0,1 0 0 0 0,1-1-24 0 0,0-1 0 0 0,1 1 0 0 0,1 0 0 0 0,-1 0-32 0 0,1 1 0 0 0,-2 1-64 0 0,1 0 96 0 0,-2 0-96 0 0,0 1 0 0 0,0-1 64 0 0,-2 1-64 0 0,1 0 0 0 0,0 0 0 0 0,0 0 0 0 0,0 0 0 0 0,1 0 0 0 0,1 1 0 0 0,-1 1 0 0 0,1-2 0 0 0,0 2 0 0 0,0-2 64 0 0,1 1-64 0 0,0 0 0 0 0,1-1 0 0 0,2 1 64 0 0,2 0-64 0 0,-1 0 72 0 0,0 0-72 0 0,-1-1 64 0 0,0 0-64 0 0,-1 0 64 0 0,1 0-64 0 0,-1 0 0 0 0,1-1 64 0 0,-1-1-64 0 0,5 1 72 0 0,-1-2-72 0 0,0 1 0 0 0,-1-2 0 0 0,-1 0 0 0 0,-1-1 64 0 0,0 0-64 0 0,-1-1 0 0 0,1 1 64 0 0,0-1-64 0 0,-1 0 0 0 0,0 1 72 0 0,0 0-72 0 0,0 0 0 0 0,-1 0 64 0 0,-1 1-64 0 0,-1 1 0 0 0,-1 1 0 0 0,-1 0 0 0 0,-1 0 0 0 0,0 1 0 0 0,0 0 0 0 0,-1 0 0 0 0,-1 0 0 0 0,-1 1 0 0 0,0-1 0 0 0,0 1 0 0 0,1 0 0 0 0,-1-1 0 0 0,0 1 0 0 0,1 1 0 0 0,0-1 0 0 0,1 2 64 0 0,0-1-64 0 0,1 1 0 0 0,0 0 0 0 0,1 0 0 0 0,-1 0 0 0 0,1-1 0 0 0,-1 0 0 0 0,0-1 0 0 0,0 0 0 0 0,0 0 0 0 0,1-1 0 0 0,1 1 0 0 0,1-1 0 0 0,-1 1 72 0 0,1-1-72 0 0,-2 1 0 0 0,0 0 72 0 0,0 0-72 0 0,-1 0 0 0 0,0 0 0 0 0,0 0 0 0 0,1 0 0 0 0,-1-1 0 0 0,1 1 0 0 0,1-1 0 0 0,0-1 0 0 0,0-1 0 0 0,-1 0 64 0 0,-1 0-64 0 0,-1-1 0 0 0,0 0 0 0 0,0 0 0 0 0,-2-1 64 0 0,-1 0-64 0 0,-1 1 0 0 0,-2-1 72 0 0,0 1-72 0 0,-2 0 0 0 0,-2 0 64 0 0,-1 1-64 0 0,-1 0 0 0 0,-2-1 0 0 0,-2 0 72 0 0,-1 1-72 0 0,-3-1 0 0 0,-2 0 72 0 0,-2 1-72 0 0,-2 0 0 0 0,-2-1 72 0 0,-1 1-72 0 0,-2 0 0 0 0,-3 0 0 0 0,0 1 0 0 0,-2 0 0 0 0,-1 0 0 0 0,0 0 0 0 0,0 0 0 0 0,-2-1 0 0 0,-1 1 0 0 0,-1-1 64 0 0,-3 1-64 0 0,0-1 0 0 0,-2 1 0 0 0,0-1 0 0 0,2 0 0 0 0,0 1 0 0 0,-5 0 0 0 0,-2 2 64 0 0,-1 0-64 0 0,1 1 0 0 0,0 1 0 0 0,0 1 0 0 0,0 0 0 0 0,1 1 0 0 0,-1-1 0 0 0,0 1 0 0 0,2-1 0 0 0,1-1 0 0 0,1-2 0 0 0,-5 0 0 0 0,-2-2 0 0 0,-1-1 0 0 0,1-1 0 0 0,3-1 0 0 0,1 0 0 0 0,2 0 64 0 0,1 0-64 0 0,1 0 0 0 0,2-1 0 0 0,1 1 0 0 0,1 1 0 0 0,0 0 0 0 0,0-1 0 0 0,0 1 0 0 0,1 0 0 0 0,1-1 0 0 0,0 0 0 0 0,2 1 0 0 0,0-1 0 0 0,2 0 0 0 0,1 0 0 0 0,1 1 0 0 0,2 0 0 0 0,1 0 0 0 0,1-1 0 0 0,1 1 0 0 0,1 0 0 0 0,0-1 0 0 0,1 1 0 0 0,0 0 0 0 0,1 0 0 0 0,1 1 0 0 0,1 0 0 0 0,1 0 0 0 0,1 1 0 0 0,2 0 0 0 0,2 0 0 0 0,0 0 0 0 0,2 1 0 0 0,1 1 0 0 0,1 0 0 0 0,1 0 0 0 0,2 0 0 0 0,0 1 0 0 0,2-1 0 0 0,2 1 0 0 0,1-1 0 0 0,2 2 0 0 0,2 0 0 0 0,2 0 0 0 0,2-1 0 0 0,1 1 0 0 0,1-1 0 0 0,0 0 0 0 0,2 0 0 0 0,1 0 0 0 0,1 0 0 0 0,2-1 0 0 0,1 0 0 0 0,3 0 0 0 0,1-1 0 0 0,2-1 0 0 0,1-1 0 0 0,2 0 0 0 0,5-1 64 0 0,3 0-64 0 0,0 0 0 0 0,-1 0 0 0 0,-1 0 0 0 0,0 0 0 0 0,-1 1 0 0 0,0-1 0 0 0,0 1 0 0 0,0 1 0 0 0,-2-1 0 0 0,0 0 0 0 0,-3 1 0 0 0,0-1 0 0 0,-2 1 0 0 0,0 1 0 0 0,0 0 0 0 0,-1-1 0 0 0,1 1 0 0 0,0 0 0 0 0,1 0 0 0 0,0-1 0 0 0,0 0 0 0 0,0 0 0 0 0,1-1 0 0 0,0 0 0 0 0,0 0 0 0 0,1 0 0 0 0,2 0 0 0 0,1 0 0 0 0,1 0 0 0 0,7 0 64 0 0,3-1-64 0 0,-1 0 0 0 0,-1 0 0 0 0,-3 0 0 0 0,-3 0 0 0 0,-2-2 64 0 0,0 0-64 0 0,-1-1 0 0 0,0 0 64 0 0,0 1-64 0 0,-1-1 0 0 0,-1 0 0 0 0,-2 1 0 0 0,-1-1 0 0 0,-2 1 64 0 0,-2 0-64 0 0,-1 0 0 0 0,-2 2 0 0 0,-1 0 0 0 0,-2 0 0 0 0,-3 1 0 0 0,-2 0 0 0 0,-3 1 0 0 0,-4 0 64 0 0,-3 0-64 0 0,-3 0 0 0 0,-3 0 0 0 0,-2 0 0 0 0,-4-1 0 0 0,-2 1 64 0 0,-3-2-64 0 0,-3 1 64 0 0,-2 0-64 0 0,-2-1 0 0 0,-1 1 0 0 0,-2-1 64 0 0,-3 1-64 0 0,-2 0 0 0 0,-4 0 0 0 0,-3 0 0 0 0,-2 0 64 0 0,-4 1-64 0 0,-2 1 0 0 0,-3 0 0 0 0,-2 1 0 0 0,-2 1 0 0 0,0-1 0 0 0,-1 1 0 0 0,-1-2 0 0 0,-1 0 0 0 0,-1-1 0 0 0,0-1 64 0 0,-10-1-64 0 0,-4-1 0 0 0,0 1 0 0 0,-10 0 0 0 0,-2 1 64 0 0,4 0-64 0 0,4 1 0 0 0,6 0 0 0 0,4 0 0 0 0,5 0 0 0 0,2-1 0 0 0,1 0 0 0 0,2 1 0 0 0,1 0 0 0 0,0 0 0 0 0,2 1 0 0 0,0 1 0 0 0,0 1 0 0 0,0 0 0 0 0,2 1 0 0 0,0 0 0 0 0,2 1 0 0 0,1 2 0 0 0,3 0 0 0 0,1 2 0 0 0,4-1 0 0 0,2 0 0 0 0,2 0 0 0 0,3 0 0 0 0,1-2 0 0 0,2 1 0 0 0,2-1 0 0 0,2 0 0 0 0,1 0 0 0 0,3 0 0 0 0,2-1 0 0 0,3 0 0 0 0,2 0 0 0 0,2-1 0 0 0,2 0 0 0 0,1 0 0 0 0,3 0 0 0 0,3 0 0 0 0,1 0 0 0 0,2-1 0 0 0,4 1 0 0 0,2 0 0 0 0,3-1 0 0 0,8 1 0 0 0,4-1 0 0 0,4 0 0 0 0,1-1 0 0 0,2 0 0 0 0,1-1 0 0 0,0 0 0 0 0,1-3 0 0 0,1 0 0 0 0,2-2 0 0 0,2-1 0 0 0,2-1 0 0 0,-2 0 64 0 0,0 0-64 0 0,1 1 0 0 0,3 0 0 0 0,2 0 0 0 0,2 2 0 0 0,4 0 0 0 0,10 1 0 0 0,3-1 0 0 0,-1 0 0 0 0,-4-1 0 0 0,-3 0 0 0 0,-5-1 0 0 0,-3 0 0 0 0,-1 0 0 0 0,-1 0 0 0 0,0 0 0 0 0,0 1 0 0 0,0 1 0 0 0,-1 0 0 0 0,1 1 0 0 0,-1 0 0 0 0,0 1 0 0 0,-2 0 0 0 0,-2 0 0 0 0,-2-1 0 0 0,-1 1 0 0 0,-3-2 0 0 0,0 0 0 0 0,-2 0 0 0 0,0 0 0 0 0,0 0 0 0 0,-2 0 0 0 0,0 1 0 0 0,-1 0 0 0 0,-2 1 0 0 0,-3 0 0 0 0,-1 0 0 0 0,0 1 0 0 0,-1-1 0 0 0,-3 0 0 0 0,-3 0 0 0 0,-2 1 0 0 0,-4-1 0 0 0,-1 1 0 0 0,-3 1 0 0 0,-2-1 0 0 0,-1 0 0 0 0,-2 1 0 0 0,-1-1 0 0 0,-1 0 0 0 0,-1-1 0 0 0,-1 1 0 0 0,-1-1 0 0 0,-2 0 0 0 0,-1 0 0 0 0,-1-1 0 0 0,-3-1 0 0 0,-1-1 0 0 0,-1-1 0 0 0,-3 0 0 0 0,-2-2 0 0 0,-2 0 0 0 0,-4 0 0 0 0,-2 0 0 0 0,-4 1 0 0 0,-2 0 64 0 0,-5 0-64 0 0,-3 1 0 0 0,-3 2 0 0 0,-3 1 0 0 0,-4 2 64 0 0,-3 0-64 0 0,-1 0 0 0 0,-3 0 0 0 0,-3 0 0 0 0,-1-2 0 0 0,-2 0 0 0 0,1 0 0 0 0,-1 0 0 0 0,-2 1 0 0 0,-2 2 0 0 0,-3 2 0 0 0,0 0 0 0 0,-1 2 0 0 0,1 0 0 0 0,0-1 0 0 0,0 0 0 0 0,1 0 0 0 0,3 1 0 0 0,2 0 0 0 0,-8 3 0 0 0,-3 2 0 0 0,3 1 0 0 0,-6 3 0 0 0,2 0 0 0 0,6-1 0 0 0,7-1 0 0 0,8-3 0 0 0,5-1 0 0 0,5-2 0 0 0,2-1 0 0 0,2-1 0 0 0,1 0 0 0 0,1 2 0 0 0,2 2 0 0 0,-2 2 0 0 0,-6 6-152 0 0,-12 9-1248 0 0,-14 10-1816 0 0,3-1-16855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4:17.86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322 383 2759 261260 45475,'-4'0'272'0'0,"-4"0"-272"0"0,-2 0 1000 0 0,-1-1 176 0 0,2 0 32 0 0,-1-1 656 0 0,0-1-1320 0 0,0 0-32 0 0,-2-2 472 0 0,-1-3-528 0 0,1 0 0 0 0,2-1 0 0 0,1-1 16 0 0,1 0 0 0 0,2-1 0 0 0,2 0 0 0 0,0-1-48 0 0,2 0-8 0 0,0-1 0 0 0,2-3 352 0 0,-1 1-424 0 0,1 1-8 0 0,1 1 0 0 0,1 2-104 0 0,0 3-16 0 0,0 1-8 0 0,1 1 0 0 0,0 3-104 0 0,1 2-16 0 0,1 2-8 0 0,1 0 0 0 0,1 2 16 0 0,1 0 8 0 0,2 1 0 0 0,1 0 0 0 0,1 1 48 0 0,0-1 8 0 0,1 0 0 0 0,1 0 0 0 0,1 1 32 0 0,1-1 16 0 0,1-1 0 0 0,0-1 0 0 0,1-1-8 0 0,1 0 0 0 0,0 0 0 0 0,1-1 0 0 0,2-1-24 0 0,1 1-8 0 0,1-1 0 0 0,2 0 0 0 0,0 1-72 0 0,0 1-8 0 0,1-1-8 0 0,0 2 0 0 0,2-1-80 0 0,1 1 0 0 0,2-1 72 0 0,2 0-72 0 0,2-1 80 0 0,0-1-16 0 0,1-1-64 0 0,1-1 96 0 0,0-1-96 0 0,1 0 88 0 0,1-1-88 0 0,0 1 80 0 0,2-1 0 0 0,-1 1 0 0 0,0 0 0 0 0,-1 2 0 0 0,-1 1-80 0 0,-1 1 0 0 0,-1 2 72 0 0,-2 1-72 0 0,1 1 0 0 0,-2 1 0 0 0,1 1 0 0 0,0 1 64 0 0,0 1-64 0 0,-1-1 0 0 0,0 0 0 0 0,-1 0 0 0 0,0-1 0 0 0,6-1 0 0 0,3-1 0 0 0,-2 0 0 0 0,-1-1 0 0 0,-3 1 0 0 0,-2 0 0 0 0,0-1 0 0 0,-3 0 0 0 0,0-1 0 0 0,-2 1 64 0 0,-1-1-64 0 0,-2-2 0 0 0,0 1 0 0 0,-2-2 0 0 0,0 0 88 0 0,-1-1-24 0 0,0-1 0 0 0,0 0 0 0 0,1-1 16 0 0,0 0 0 0 0,1 0 0 0 0,-1 1 0 0 0,-1 0-16 0 0,0 0-64 0 0,0 0 96 0 0,-1 0-32 0 0,-1 0-64 0 0,1 0 64 0 0,-1 0-64 0 0,2 1 64 0 0,-1 0-64 0 0,0 1 0 0 0,1-1 0 0 0,-2 0 0 0 0,-1-2 64 0 0,0 0-64 0 0,-2 0 0 0 0,-3 1 64 0 0,-2 0-64 0 0,-3 1 80 0 0,-2 0-80 0 0,-4 1 80 0 0,-2-1-80 0 0,-3 1 80 0 0,-3-1-80 0 0,-3 2 80 0 0,-4 0-80 0 0,-4 1 64 0 0,-5 2-64 0 0,-5 0 64 0 0,-3 1-64 0 0,-4 1 0 0 0,-3 1 0 0 0,-3 0 64 0 0,-2 0-64 0 0,-1-2 0 0 0,-1-1 0 0 0,-2 0 0 0 0,1-1 0 0 0,-1-1 0 0 0,0-1 64 0 0,0 0-64 0 0,0 1 0 0 0,-2 1 0 0 0,0 0 72 0 0,-1 0-72 0 0,-1 1 0 0 0,-1 1 0 0 0,-1-1 0 0 0,-1-1 64 0 0,1-1-64 0 0,1-2 0 0 0,-1 0 0 0 0,1-3 0 0 0,0 1 0 0 0,1-2 64 0 0,0 0-64 0 0,0-1 0 0 0,1 0 0 0 0,0 1 0 0 0,1 1 0 0 0,-1 1 0 0 0,0 0 0 0 0,0 0 0 0 0,0 1 0 0 0,1 0 0 0 0,1 1 0 0 0,1 0 0 0 0,2-1 0 0 0,-1 1 64 0 0,1-1-64 0 0,1-1 0 0 0,2 1 0 0 0,1 0 0 0 0,1 0 0 0 0,2 1 0 0 0,1-1 0 0 0,1 2 0 0 0,2-1 0 0 0,-3 1 0 0 0,1 1 0 0 0,3 1 0 0 0,2 1 0 0 0,4-1 0 0 0,4 1 0 0 0,3 0 0 0 0,3 1 0 0 0,4-1 0 0 0,4 0 0 0 0,3-1 0 0 0,4 0 0 0 0,3-1 0 0 0,2 1 0 0 0,3 0 0 0 0,2 0 0 0 0,4 0 0 0 0,3 0 0 0 0,3 0 0 0 0,3 0 0 0 0,4 0 0 0 0,2 0 0 0 0,4 1 0 0 0,1-1 0 0 0,4 1 0 0 0,0 1 0 0 0,11 0 0 0 0,5-1 0 0 0,2 0 0 0 0,0-2 0 0 0,-1-2 0 0 0,-2 0 0 0 0,-1-1 0 0 0,0-1 0 0 0,1-1 0 0 0,1-1 0 0 0,1 0 0 0 0,1 0 0 0 0,-1 1 0 0 0,-1 1 0 0 0,1 0 0 0 0,0 2 0 0 0,1-1 0 0 0,0 0 0 0 0,1-1 0 0 0,1-2 0 0 0,0 0 0 0 0,0-1 0 0 0,2-1 0 0 0,1 0 0 0 0,0 1 0 0 0,1 0 0 0 0,1 0 0 0 0,0 2 0 0 0,-1 1 0 0 0,0 1 0 0 0,-3 1 0 0 0,-3 0 64 0 0,-2 1-64 0 0,7 1 0 0 0,-1-1 0 0 0,-3 0 0 0 0,-5 0 0 0 0,-5-1 0 0 0,-6 0 0 0 0,-5 0 0 0 0,-3-1 0 0 0,-4-1 0 0 0,-3 0 64 0 0,-4-1-64 0 0,-3 0 0 0 0,-4-1 64 0 0,-4 0-64 0 0,-4 1 64 0 0,-3-1-64 0 0,-4 1 72 0 0,-4 0-72 0 0,-2 1 96 0 0,-3 1-96 0 0,-3-1 64 0 0,-4 1-64 0 0,-3 0 0 0 0,-3 0 0 0 0,-3 0 0 0 0,-3 0 0 0 0,-3 1 0 0 0,-3 0 0 0 0,-2 1 0 0 0,-2 1 0 0 0,-3 0 0 0 0,-2 0 0 0 0,-3 0 0 0 0,-2 1 0 0 0,0-1 0 0 0,0-1 0 0 0,-1 0 64 0 0,-2 0-64 0 0,-3-2 0 0 0,-12-1 64 0 0,-5-2-64 0 0,-1-1 0 0 0,-8-1 64 0 0,-3 0-64 0 0,3 2 0 0 0,4 0 0 0 0,6 1 0 0 0,4 2 0 0 0,2 0 64 0 0,1 1-64 0 0,1 0 0 0 0,0 0 0 0 0,2 1 0 0 0,0 1 0 0 0,2 0 0 0 0,2 1 0 0 0,2 0 0 0 0,2-1 0 0 0,2 0 0 0 0,2-2 0 0 0,2-1 0 0 0,3-2 0 0 0,2-1 0 0 0,1-1 0 0 0,0-2 0 0 0,1 0 0 0 0,2 0 0 0 0,1 1 0 0 0,2 1 0 0 0,3 2 0 0 0,1 1 0 0 0,2 2 0 0 0,1 1 0 0 0,2 1 0 0 0,1 0 0 0 0,3 1 0 0 0,2 0 0 0 0,2 0 0 0 0,3 1 0 0 0,2 1 0 0 0,3 1 0 0 0,3 0 0 0 0,1 0 0 0 0,5 2 0 0 0,3 0 0 0 0,3 0 0 0 0,4 0 0 0 0,3 1 0 0 0,4 0 0 0 0,3-1 0 0 0,2 0 0 0 0,2-1 0 0 0,3 0 0 0 0,4-1 0 0 0,2-1 0 0 0,5-2 0 0 0,3 0 0 0 0,3 0 0 0 0,1-2 0 0 0,2 1 0 0 0,2-2 0 0 0,3 0 0 0 0,9-1 0 0 0,4 0 0 0 0,0 0 0 0 0,-1 0 0 0 0,-1 1 0 0 0,-1 1 0 0 0,2 0 0 0 0,1 0 0 0 0,0 2 0 0 0,1 0 0 0 0,0 1 0 0 0,1 0 0 0 0,-2 0 0 0 0,-1-1 0 0 0,-1 0 0 0 0,-1 0 0 0 0,0-2 0 0 0,-1 0 0 0 0,0-2 0 0 0,-2 0 0 0 0,-1-1 0 0 0,-2 0 0 0 0,-3 0 0 0 0,-2-1 0 0 0,-3 0 0 0 0,-2-1 0 0 0,-2 0 0 0 0,-1-1 0 0 0,-4-1 0 0 0,-1 1 0 0 0,-5-1 0 0 0,-4 1 0 0 0,-4 0 0 0 0,-5 1 0 0 0,-4 1 0 0 0,-5 1 0 0 0,-5 1 0 0 0,-4 0 0 0 0,-5 0 64 0 0,-4 0-64 0 0,-4 0 0 0 0,-3 0 0 0 0,-5 0 0 0 0,-5 0 0 0 0,-5 1 0 0 0,-5 0 0 0 0,-6 2 0 0 0,-5 0 0 0 0,-5 1 0 0 0,-2 1 0 0 0,-3 1 0 0 0,-3-1 0 0 0,-2 0 0 0 0,-15 2 0 0 0,-8 2 0 0 0,-2 2 0 0 0,-1 0 0 0 0,0 0 0 0 0,1-1 0 0 0,1 0 0 0 0,-10-2 64 0 0,-4-1-64 0 0,3-1 0 0 0,-7-3 0 0 0,-1-1 0 0 0,5-1 0 0 0,-2 0 0 0 0,4 1 0 0 0,9 1 64 0 0,9 0-64 0 0,10 2 0 0 0,7 1 0 0 0,7 2 0 0 0,5 0 0 0 0,4 1 0 0 0,3 0 0 0 0,3 0 0 0 0,4-1 0 0 0,2-2 0 0 0,3 0 0 0 0,2 0 0 0 0,4-1 0 0 0,4-1 0 0 0,3 0 0 0 0,3 0 0 0 0,4 0 0 0 0,3 0 0 0 0,3 0 0 0 0,4 0 0 0 0,2 0 0 0 0,3 1 0 0 0,4-1 0 0 0,2 0 0 0 0,4 0 0 0 0,3-1 0 0 0,4 0 0 0 0,4-2 0 0 0,10-2 0 0 0,6-2 0 0 0,4 0 0 0 0,3-1 0 0 0,4-1 0 0 0,3-1 0 0 0,2 0 0 0 0,0-2 0 0 0,0 0 64 0 0,-1 0-64 0 0,1-1 0 0 0,1 0 0 0 0,2-2 0 0 0,4 0 0 0 0,3-1 0 0 0,3 2 0 0 0,2 2 0 0 0,0 2 0 0 0,-1 2 0 0 0,-1 1 0 0 0,-1 1 0 0 0,-3 0 0 0 0,-1 1 0 0 0,9 1 0 0 0,3 1 0 0 0,-1 1 0 0 0,-3 2 0 0 0,-3 1 0 0 0,-5 2 0 0 0,-4 1 0 0 0,-6 1 0 0 0,-3 1 0 0 0,-4-1 0 0 0,-2 1 0 0 0,-1-1 0 0 0,-1 0 0 0 0,5 1 0 0 0,1 0 0 0 0,-3 0 0 0 0,1-1 0 0 0,-3-1 0 0 0,-7-1 0 0 0,-5-2 0 0 0,-7-1 0 0 0,-3-1 0 0 0,-6-1 0 0 0,-5-1 0 0 0,-5 0 0 0 0,-5-1 0 0 0,-4 0 80 0 0,-4-1-80 0 0,-5-2 64 0 0,-2 0-64 0 0,-4-2 64 0 0,-4 0-64 0 0,-3-2 64 0 0,-4 0-64 0 0,-4 0 0 0 0,-6 1 72 0 0,-4 1-72 0 0,-3 2 0 0 0,-3 1 0 0 0,-4 2 0 0 0,-4 2 64 0 0,-4 2-64 0 0,-3 1 0 0 0,-2 1 0 0 0,-3 2 0 0 0,0-1 0 0 0,-3 2 0 0 0,-3-1 0 0 0,-3 1 0 0 0,-3 0 0 0 0,-4-1 0 0 0,-3 0 0 0 0,-2-1 0 0 0,-3-1 0 0 0,0 1 0 0 0,2-1 0 0 0,1 1 0 0 0,2 0 0 0 0,-1 2 0 0 0,0 1 0 0 0,1 2 0 0 0,0 1 0 0 0,3 2 0 0 0,2 0 0 0 0,1 0 0 0 0,3 1 0 0 0,2 0 0 0 0,2 1 0 0 0,3 1 0 0 0,2-1 0 0 0,5-1 0 0 0,4 0 0 0 0,6-3 0 0 0,6-2 0 0 0,6-2 0 0 0,6-2 0 0 0,5-2 64 0 0,4-1-64 0 0,4-2 0 0 0,3-1 0 0 0,3-1 0 0 0,3 0 0 0 0,5-1 0 0 0,4 0 0 0 0,4 1 0 0 0,5 0 0 0 0,3 0 0 0 0,5 0 0 0 0,4 2 0 0 0,3-1 0 0 0,5 0 0 0 0,4 0 0 0 0,3-1 0 0 0,5-1 0 0 0,5 0 0 0 0,3-2 0 0 0,5 1 0 0 0,4-1 0 0 0,1 1 0 0 0,3-1 0 0 0,2 1 0 0 0,2 0 0 0 0,3 1 0 0 0,2-1 0 0 0,1 1 0 0 0,1-2 0 0 0,2 0 0 0 0,2-2 0 0 0,2 0 0 0 0,1 1 0 0 0,2 0 0 0 0,0 1 0 0 0,0 2 0 0 0,2 1 0 0 0,1 0 0 0 0,1 1 0 0 0,2-1 0 0 0,1 1 0 0 0,1 0 0 0 0,0 0 0 0 0,0 2 0 0 0,-2 0 0 0 0,-2 1 0 0 0,-2-2 0 0 0,-2 0 0 0 0,0-2 0 0 0,-2-1 0 0 0,-1-2 0 0 0,-2 0 0 0 0,-3 0 0 0 0,-1 0 0 0 0,-4 0 64 0 0,-3 1-64 0 0,-6 0 0 0 0,-5 0 64 0 0,-3 0 0 0 0,-5-1-64 0 0,-9 2 64 0 0,-9-1-64 0 0,-9 0 72 0 0,-9 0-72 0 0,-9-1 96 0 0,-8 0-96 0 0,-7-1 96 0 0,-9-1-32 0 0,-12 0 0 0 0,-14 0-64 0 0,-16 0 64 0 0,-19 0-64 0 0,-19 2 0 0 0,-16 2 0 0 0,-13 2 0 0 0,-27 3 0 0 0,-28 4 0 0 0,-24 9 0 0 0,-17 11-168 0 0,-11 13-312 0 0,-2 11-1032 0 0,7 6-1464 0 0,27-2-5768 0 0,50-11-3991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50.882"/>
    </inkml:context>
    <inkml:brush xml:id="br0">
      <inkml:brushProperty name="width" value="0.1" units="cm"/>
      <inkml:brushProperty name="height" value="0.1" units="cm"/>
      <inkml:brushProperty name="color" value="#E71224"/>
    </inkml:brush>
  </inkml:definitions>
  <inkml:trace contextRef="#ctx0" brushRef="#br0">2686 162 3223 0 0,'12'-8'217'0'0,"-10"8"-203"0"0,-1-1 0 0 0,0 1 0 0 0,0-1 0 0 0,0 1 0 0 0,1-1-1 0 0,-1 0 1 0 0,0 0 0 0 0,0 1 0 0 0,0-1 0 0 0,0 0 0 0 0,0 0-1 0 0,-1 0 1 0 0,1 0 0 0 0,0 0 0 0 0,0 0 0 0 0,-1-1 0 0 0,1 1 0 0 0,1-2-1 0 0,-3-1 202 0 0,1-1 0 0 0,0 1 0 0 0,-1 0-1 0 0,0-1 1 0 0,0 1 0 0 0,0 0-1 0 0,-1 0 1 0 0,0 0 0 0 0,1 0-1 0 0,-1 0 1 0 0,0 0 0 0 0,-1 0 0 0 0,1 1-1 0 0,-1-1 1 0 0,0 1 0 0 0,0-1-1 0 0,0 1 1 0 0,0 0 0 0 0,0 0-1 0 0,-8-4 1 0 0,5 3-5 0 0,-1 0 1 0 0,0 1-1 0 0,0-1 0 0 0,0 2 0 0 0,0-1 1 0 0,0 1-1 0 0,-1 0 0 0 0,1 0 1 0 0,0 1-1 0 0,-1 0 0 0 0,-9 0 0 0 0,10 1-205 0 0,-14 1 14 0 0,0-2 0 0 0,-1 0 0 0 0,-30-7-1 0 0,18 2 206 0 0,-1 2 0 0 0,0 1-1 0 0,-38 3 1 0 0,72 0-223 0 0,-333 29 956 0 0,223-15-514 0 0,65-9-392 0 0,-355 29 930 0 0,304-31-639 0 0,-238-2 210 0 0,76-1-401 0 0,184 1-110 0 0,-167 8 44 0 0,176-3-153 0 0,-107 22 0 0 0,108-12-632 0 0,-5 1-267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4:28.832"/>
    </inkml:context>
    <inkml:brush xml:id="br0">
      <inkml:brushProperty name="width" value="0.35" units="cm"/>
      <inkml:brushProperty name="height" value="2.1" units="cm"/>
      <inkml:brushProperty name="color" value="#33CCFF"/>
      <inkml:brushProperty name="inkEffects" value="pencil"/>
    </inkml:brush>
  </inkml:definitions>
  <inkml:trace contextRef="#ctx0" brushRef="#br0">797 209 1375 261339 49145,'-1'-3'136'0'0,"-3"-2"-136"0"0,0-1 0 0 0,-1-1 960 0 0,2 2 168 0 0,-1 1 40 0 0,1 0 8 0 0,0 0-664 0 0,-1-1-128 0 0,-1-2-24 0 0,-1-1-8 0 0,-1-1 16 0 0,-1 0 0 0 0,-1 1 0 0 0,0 0 320 0 0,0 2-384 0 0,0 1 0 0 0,2 3 0 0 0,-1 2-168 0 0,1 1-32 0 0,1 1-8 0 0,-2 2 0 0 0,0 0-24 0 0,0 0-8 0 0,-1 0 0 0 0,0 1 0 0 0,0 0 80 0 0,-1 1 176 0 0,-1 0-160 0 0,0 1 72 0 0,-1 0 280 0 0,1 0-256 0 0,2-1-64 0 0,1 0 0 0 0,1-2-8 0 0,2 0 0 0 0,2-1 8 0 0,0-1 8 0 0,1-1 0 0 0,0-1 0 0 0,0-1 32 0 0,0 0 8 0 0,0-2 0 0 0,-1-1 0 0 0,1-1-8 0 0,-1 0 0 0 0,-1-2 0 0 0,1-2 0 0 0,0 0 24 0 0,0-1 0 0 0,-1 0 0 0 0,1 1 0 0 0,0 0 32 0 0,0 1 0 0 0,0 1 8 0 0,1 1 0 0 0,0 2-136 0 0,1 1-32 0 0,-1 0-8 0 0,2 3 0 0 0,-1 0-120 0 0,1 0 88 0 0,1 1-88 0 0,-1 1 80 0 0,2 0-80 0 0,0 0 0 0 0,0 0 0 0 0,1 0 64 0 0,1 0 24 0 0,1-1 0 0 0,1 1 0 0 0,1-2 0 0 0,1 1 80 0 0,-1-1 24 0 0,2-1 0 0 0,1 0 0 0 0,1 0-40 0 0,1 0-8 0 0,0 0 0 0 0,1-1 0 0 0,0 1-80 0 0,2-1-64 0 0,-1 0 72 0 0,1 1-72 0 0,1 0 64 0 0,0 0-64 0 0,0 1 0 0 0,1 0 72 0 0,-1 0-72 0 0,1 1 0 0 0,0 0 72 0 0,0 1-72 0 0,1 0 72 0 0,-1 0-72 0 0,-1 0 96 0 0,1 0-96 0 0,-2 0 80 0 0,0-1-80 0 0,0 1 64 0 0,-1 0-64 0 0,0-1 64 0 0,0 1-64 0 0,1-1 0 0 0,0-1 64 0 0,0 0-64 0 0,1 0 0 0 0,-1-1 0 0 0,0 0 64 0 0,0 0-64 0 0,-1 0 0 0 0,1 0 72 0 0,0-1-72 0 0,-1 0 0 0 0,0-1 72 0 0,0 1-72 0 0,0-1 0 0 0,0 1 96 0 0,-1 1-96 0 0,-1 0 96 0 0,0 0-96 0 0,0 1 64 0 0,0 1-64 0 0,0 1 0 0 0,0 0 0 0 0,0 0 440 0 0,0 0 56 0 0,1 1 16 0 0,4 0-304 0 0,11 1-1768 0 0,5 1 1560 0 0,0-1 0 0 0,-2 1 0 0 0,-2-1 0 0 0,2-1 0 0 0,-2 1 0 0 0,-1-1 0 0 0,-3 0 0 0 0,-2-1 0 0 0,-2-1 0 0 0,-2-1 0 0 0,-1-1 0 0 0,-1 1 0 0 0,-1-1 0 0 0,0 0 0 0 0,0-1 0 0 0,0 0 0 0 0,-1 0 0 0 0,1 1 0 0 0,3 1 0 0 0,0 0 0 0 0,2 0 0 0 0,-1 1 0 0 0,-1-2 0 0 0,1 1 0 0 0,0-1 64 0 0,-1 0-64 0 0,1-1 0 0 0,0 0 0 0 0,1 0 0 0 0,1 0 0 0 0,-1 1 0 0 0,0 0 0 0 0,0 0 0 0 0,-1 0 0 0 0,-1 1 0 0 0,0-1 0 0 0,-1 2 72 0 0,0-1-72 0 0,0 1 0 0 0,0 1 72 0 0,1 0-72 0 0,0 1 0 0 0,0 0 0 0 0,5 0 0 0 0,1 1 0 0 0,0-1 0 0 0,4 1 0 0 0,-1-1 0 0 0,-2 1 0 0 0,-3-1 0 0 0,-1 0 0 0 0,-1-2 0 0 0,-2-1 0 0 0,1-1 0 0 0,1 0 0 0 0,0 0 0 0 0,0 0 0 0 0,1-1 0 0 0,0 1 0 0 0,0 0 64 0 0,0 0-64 0 0,0 0 0 0 0,-1 1 0 0 0,-1 1 0 0 0,-1 0 0 0 0,0 0 0 0 0,-2 1 0 0 0,0 0 0 0 0,-2 0 0 0 0,0 1 0 0 0,-1 0 0 0 0,-1 0 0 0 0,-1 1 0 0 0,-1-1 0 0 0,-1 0 0 0 0,0-1 0 0 0,-1 0 0 0 0,-2 0 0 0 0,0-1 0 0 0,-1 0 0 0 0,-1-1 64 0 0,-1 0-64 0 0,-1-2 0 0 0,-2 0 96 0 0,0 0-96 0 0,-1-2 96 0 0,-2 0 8 0 0,-2-1 8 0 0,-1 0 0 0 0,-2-1 0 0 0,-1 1 16 0 0,-2-1 0 0 0,-1 0 0 0 0,-2 0 0 0 0,-1 1-64 0 0,-2 0 0 0 0,-1 1-64 0 0,-5 0 96 0 0,-3 0-96 0 0,-1 0 0 0 0,-1 1 0 0 0,1 1 0 0 0,-1 0 0 0 0,0 1 0 0 0,0 0 0 0 0,0 0 0 0 0,-2 0 64 0 0,-1-1-64 0 0,-1 1 0 0 0,1-1 0 0 0,0 1 0 0 0,-1 0 0 0 0,1 0 0 0 0,0 0 0 0 0,1 0 0 0 0,-1 1 0 0 0,-1-1 0 0 0,0 0 0 0 0,0 1 0 0 0,0 0 0 0 0,0 1 0 0 0,0 0 0 0 0,-5 2 0 0 0,-2 0 0 0 0,0 1 0 0 0,0 0 0 0 0,0 1 0 0 0,2 0 0 0 0,1 1 0 0 0,2-1 0 0 0,1 1 0 0 0,0-2 0 0 0,0 1 0 0 0,1-2 0 0 0,1 0 0 0 0,0-1 0 0 0,0-1 0 0 0,-5 0 0 0 0,-1-2 0 0 0,0 1 0 0 0,3-2 0 0 0,1 0 64 0 0,3-1-64 0 0,2 1 0 0 0,1 0 0 0 0,1 0 0 0 0,-1 0 0 0 0,0-1 0 0 0,-1 0 0 0 0,-1 1 64 0 0,-2-1-64 0 0,1 0 0 0 0,0 1 0 0 0,-1 0 0 0 0,1 0 0 0 0,-1 1 64 0 0,0 0-64 0 0,0 0 0 0 0,1 0 0 0 0,-1 0 0 0 0,-1 0 0 0 0,0-1 0 0 0,1-1 0 0 0,-1-1 0 0 0,1 0 64 0 0,0-2-64 0 0,2 0 0 0 0,2 0 0 0 0,1-1 0 0 0,0 2 0 0 0,1-1 0 0 0,-1 2 64 0 0,-1 0-64 0 0,1 2 0 0 0,-7 3 0 0 0,-2 0 0 0 0,0 3 0 0 0,1 1 0 0 0,3 0 0 0 0,3 1 0 0 0,2 0 0 0 0,-1 0 0 0 0,3 0 0 0 0,2 0 0 0 0,4 0 0 0 0,2-1 0 0 0,4 0 0 0 0,2 0 0 0 0,1-1 0 0 0,3 0 0 0 0,1-2 0 0 0,1 0 0 0 0,1-1 0 0 0,1 0 0 0 0,0-1 0 0 0,1 0 0 0 0,1-1 0 0 0,0 1 0 0 0,1 0 0 0 0,1-1 0 0 0,0 2 0 0 0,1-1 0 0 0,2 1 0 0 0,1 1 0 0 0,1 0 0 0 0,2 1 0 0 0,2 1 0 0 0,1 0 0 0 0,1 0 0 0 0,0-1 0 0 0,2-1 0 0 0,0 0 0 0 0,2 0 0 0 0,0-1 0 0 0,3-1 64 0 0,1-1-64 0 0,2 0 0 0 0,3-2 0 0 0,1 1 0 0 0,2 0 0 0 0,2 1 0 0 0,0 0 0 0 0,1 0 0 0 0,0 1 0 0 0,3 0 0 0 0,2 2 0 0 0,1 0 0 0 0,2 0 0 0 0,0 1 0 0 0,0-1 0 0 0,0 0 0 0 0,-1-1 0 0 0,0 0 0 0 0,0-1 0 0 0,0-1 0 0 0,2 0 0 0 0,1-1 0 0 0,1-1 0 0 0,2 1 0 0 0,1-2 0 0 0,-1 1 0 0 0,1 0 0 0 0,1 2 0 0 0,0 0 0 0 0,2 0 0 0 0,0 1 64 0 0,0-1-64 0 0,0 0 0 0 0,1-2 0 0 0,0-1 0 0 0,-1-2 64 0 0,-1-1-64 0 0,0 0 0 0 0,-1 0 840 0 0,-2 1 152 0 0,0 0 24 0 0,5 1-600 0 0,23 1-3552 0 0,5 0 3136 0 0,-5 1 0 0 0,-10 1 0 0 0,-10-1 0 0 0,-9 2 0 0 0,-6-1 0 0 0,-6 1 0 0 0,-3 1 456 0 0,2-2 560 0 0,5 1-816 0 0,14-2-1376 0 0,2 2 1648 0 0,-4 0 32 0 0,-6 0-304 0 0,2 3-1784 0 0,-2 0 1584 0 0,-8 1 0 0 0,-7-2 0 0 0,-7 0 0 0 0,-6-1 0 0 0,-4 0 0 0 0,-4-2 0 0 0,-3 1 0 0 0,-2-1 64 0 0,-1 0-64 0 0,-2 1 0 0 0,-2-1 0 0 0,-1 0 64 0 0,-5 0-64 0 0,-2-1 64 0 0,-2-1-64 0 0,-3 1 0 0 0,-1-1 472 0 0,-1 1 40 0 0,-1-1 0 0 0,-2 1 8 0 0,-2 0-408 0 0,-2 0-112 0 0,0 0 0 0 0,-8 1 0 0 0,-4-1 64 0 0,-3 2-64 0 0,-2 1 0 0 0,-2 2 0 0 0,-1 0 0 0 0,-1 2 0 0 0,-9 1-368 0 0,-30 3-1232 0 0,-10 1 1600 0 0,4 0 0 0 0,7 0 0 0 0,9-1 0 0 0,-1 3 0 0 0,2 0 0 0 0,5 0 0 0 0,4-1 0 0 0,6 0 0 0 0,4-2 0 0 0,2-1 0 0 0,0-2 0 0 0,1-1 0 0 0,0-2 0 0 0,0-1 416 0 0,1-1 72 0 0,2 0 24 0 0,-10 2-304 0 0,-28 3-1768 0 0,-7 0 1560 0 0,6 1 0 0 0,9-3 0 0 0,12-1 0 0 0,9-1 0 0 0,10-2 0 0 0,5-1 0 0 0,6-1 0 0 0,4 0 0 0 0,3 0 0 0 0,3 0 0 0 0,0 1 0 0 0,1 0 0 0 0,2 2 0 0 0,-3 0 0 0 0,1 0 0 0 0,2 1 0 0 0,3-1 0 0 0,2 2 0 0 0,4-1 0 0 0,2 1 0 0 0,3 0 0 0 0,2 1 0 0 0,2-1 0 0 0,3 1 0 0 0,2 0 0 0 0,3-1 0 0 0,2 0 0 0 0,2 0 0 0 0,2-1 0 0 0,3 0 0 0 0,3-2 0 0 0,2 0 0 0 0,2 0 0 0 0,1-1 0 0 0,1-1 0 0 0,2 1 0 0 0,2 0 0 0 0,1-1 0 0 0,2 1 0 0 0,1 0 0 0 0,1 1 0 0 0,7 0 0 0 0,3 1 0 0 0,2 1 0 0 0,-1 0 0 0 0,-1 1 0 0 0,-2 0 0 0 0,0 0 0 0 0,-3 0 0 0 0,1-1 0 0 0,7 0 0 0 0,3 0 0 0 0,2-1 0 0 0,0-1 0 0 0,1 1 440 0 0,-2-1 56 0 0,-1 1 16 0 0,-2 0 0 0 0,0 1-416 0 0,2 1-96 0 0,0 0 0 0 0,11 2-384 0 0,27 1-1224 0 0,7 0 1608 0 0,-4-1 0 0 0,-9-1 0 0 0,-10-1 0 0 0,-9-1 0 0 0,-7-1 0 0 0,-5 0 0 0 0,-3 0 0 0 0,-2 2 0 0 0,-1 0 0 0 0,0 2 0 0 0,2 0 0 0 0,-1 0 0 0 0,0 0 0 0 0,-2 0 0 0 0,-1 0 0 0 0,4-1 0 0 0,0 0 0 0 0,-1-1 0 0 0,-3-2 0 0 0,-1 1 0 0 0,-2-1 0 0 0,-1-1 0 0 0,-1-1 0 0 0,0 0 0 0 0,3-1 0 0 0,5 0 0 0 0,-2 1 0 0 0,-4 1 0 0 0,-4 0 0 0 0,-6 1 0 0 0,-5 0 0 0 0,-4 0 0 0 0,-2 0 0 0 0,-2-1 0 0 0,-2-1 0 0 0,-2-1 0 0 0,-1 0 64 0 0,-2 0-64 0 0,-2 0 0 0 0,-3-1 64 0 0,-2 0-64 0 0,-3 0 0 0 0,-2 0 480 0 0,-2 0 32 0 0,-3-1 16 0 0,-3 1 0 0 0,-3 0-416 0 0,-3 0-112 0 0,-3-1 0 0 0,-2 1 0 0 0,-2 0 0 0 0,-2 0 0 0 0,-2 1 64 0 0,-8 2-456 0 0,-32 5-1216 0 0,-13 3 1608 0 0,0 2 0 0 0,4-1 0 0 0,6-1 0 0 0,6-1 0 0 0,7-1 0 0 0,4-1 0 0 0,2 0 400 0 0,-1 1 104 0 0,-4 0 16 0 0,-16 2-288 0 0,-44 3-1792 0 0,-14-2 1560 0 0,4-2 0 0 0,11-2 0 0 0,13-1 0 0 0,8-2 0 0 0,7 0 0 0 0,4 1 0 0 0,4 0 64 0 0,2 0-64 0 0,2 2 0 0 0,0 2 0 0 0,0 4 0 0 0,-16 9 0 0 0,-27 15-896 0 0,-27 16-1192 0 0,-6 8-7040 0 0,24-6-4287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6:26.188"/>
    </inkml:context>
    <inkml:brush xml:id="br0">
      <inkml:brushProperty name="width" value="0.1" units="cm"/>
      <inkml:brushProperty name="height" value="0.1" units="cm"/>
      <inkml:brushProperty name="color" value="#66CC00"/>
    </inkml:brush>
  </inkml:definitions>
  <inkml:trace contextRef="#ctx0" brushRef="#br0">1 20 1375 0 0,'0'-1'118'0'0,"1"0"0"0"0,-1 1 0 0 0,1-1-1 0 0,-1 0 1 0 0,1 0 0 0 0,0 0 0 0 0,0 1-1 0 0,-1-1 1 0 0,1 0 0 0 0,0 1 0 0 0,0-1-1 0 0,0 0 1 0 0,0 1 0 0 0,0-1 0 0 0,0 1-1 0 0,0 0 1 0 0,0-1 0 0 0,1 1 0 0 0,21-8 1396 0 0,-22 8-1417 0 0,1 1 0 0 0,-1-1 0 0 0,0 0-1 0 0,1 1 1 0 0,-1-1 0 0 0,1 1 0 0 0,-1-1-1 0 0,0 1 1 0 0,0 0 0 0 0,1-1-1 0 0,-1 1 1 0 0,0 0 0 0 0,0 0 0 0 0,0 0-1 0 0,0 0 1 0 0,0 0 0 0 0,0 0 0 0 0,0 0-1 0 0,0 1 1 0 0,1 1 0 0 0,11 10 455 0 0,-10-11-467 0 0,0-1-1 0 0,0 1 0 0 0,1-1 0 0 0,-1 0 1 0 0,1 0-1 0 0,-1 0 0 0 0,1 0 1 0 0,-1-1-1 0 0,1 0 0 0 0,-1 1 0 0 0,7-2 1 0 0,7 2 111 0 0,-12-1-125 0 0,-1 0-1 0 0,0-1 0 0 0,0 1 0 0 0,1-1 0 0 0,-1 0 0 0 0,0 0 0 0 0,0-1 1 0 0,0 1-1 0 0,0-1 0 0 0,0 0 0 0 0,4-3 0 0 0,-4 3 27 0 0,0 0 1 0 0,-1 0-1 0 0,2 0 0 0 0,-1 0 0 0 0,0 1 0 0 0,0-1 0 0 0,0 1 1 0 0,1 0-1 0 0,-1 1 0 0 0,0-1 0 0 0,7 0 0 0 0,90 13 823 0 0,-73-11-634 0 0,-1-1-1 0 0,34-3 0 0 0,-53 3-228 0 0,1 1 0 0 0,-1 0 0 0 0,0 0-1 0 0,1 1 1 0 0,-1 0 0 0 0,0 0-1 0 0,0 1 1 0 0,0 0 0 0 0,10 6 0 0 0,-5-4-36 0 0,0 1 1 0 0,17 3-1 0 0,10-2 274 0 0,-1-2 1 0 0,78 0-1 0 0,-44-4-82 0 0,-18-1-141 0 0,61-8 0 0 0,-64 3-19 0 0,-12 0-54 0 0,29-1 56 0 0,217 0 222 0 0,-60-8 16 0 0,-139 12-157 0 0,171 17 0 0 0,-132-1-110 0 0,39 5 12 0 0,-141-17-22 0 0,0-1 0 0 0,32-2 0 0 0,-6-1 0 0 0,35 1-7 0 0,90 3 36 0 0,-10 21-34 0 0,-127-15-9 0 0,1-2 0 0 0,-1-1 0 0 0,1-3 0 0 0,54-1 0 0 0,178-10 190 0 0,-233 9-192 0 0,22 2 1490 0 0,56-3-633 0 0,45-6-3232 0 0,-1 1 2536 0 0,-5-8-134 0 0,261 9 0 0 0,-156 13-17 0 0,13-1-10 0 0,-120 1 0 0 0,-10-10 0 0 0,47 3 0 0 0,-74-1 0 0 0,-17-1 0 0 0,-42 6 0 0 0,106 22 0 0 0,-155-25 0 0 0,43 7 16 0 0,0-1 0 0 0,0-3 0 0 0,77-3 0 0 0,10-13-11 0 0,-80 4 25 0 0,82 2-1 0 0,13 22-29 0 0,-28-1 0 0 0,-98-15-2 0 0,55-7 0 0 0,-17 1 60 0 0,-7-2-47 0 0,-41 4-11 0 0,0 1 0 0 0,26 0-1 0 0,100 9 1 0 0,50 4 0 0 0,-132-7 0 0 0,0-2 0 0 0,0-4 0 0 0,80-11 0 0 0,115-15 64 0 0,-222 22-64 0 0,-21 4 0 0 0,0 0 0 0 0,18-1 0 0 0,128-5 0 0 0,-56 1 0 0 0,165 5 0 0 0,-154 3 0 0 0,-67 0 0 0 0,90 14 0 0 0,-41-7 0 0 0,-74-7 0 0 0,48-1 98 0 0,90-11 0 0 0,-121 8-86 0 0,-3 1 7 0 0,0 3 1 0 0,66 8-1 0 0,-59-4-13 0 0,19 0-6 0 0,26 3 0 0 0,-43-1 7 0 0,1 0 22 0 0,77 3-1 0 0,-6-5-8 0 0,-62-1 7 0 0,73-6 1 0 0,72 0 178 0 0,-100 4-148 0 0,-64 0-3 0 0,-24-1-56 0 0,-1 0 1 0 0,1-1 0 0 0,13-2-1 0 0,64-2 1 0 0,-3-1 0 0 0,-55 1 5 0 0,2-1 20 0 0,1 1 0 0 0,0 2-1 0 0,0 1 1 0 0,52 5-1 0 0,55 11 43 0 0,-65-9-70 0 0,-45-5 38 0 0,0-1-1 0 0,0-1 1 0 0,1-2 0 0 0,30-7-1 0 0,60-5 57 0 0,-80 10-91 0 0,-30 3 0 0 0,1 0 0 0 0,23 0 0 0 0,163 21 67 0 0,-86-6-38 0 0,-78-12-29 0 0,53-3 0 0 0,-63 1 0 0 0,-11-1 21 0 0,0 0-1 0 0,0-1 1 0 0,20-7-1 0 0,-19 6-6 0 0,-1 0 0 0 0,1 1 1 0 0,18-2-1 0 0,47 2 45 0 0,103 11-1 0 0,-143-3-58 0 0,56 15 0 0 0,-86-17 0 0 0,33 6 0 0 0,81 6 0 0 0,-34-18 33 0 0,-5 0-2 0 0,-35 4-31 0 0,1-2 0 0 0,96-16 0 0 0,-122 13 4 0 0,-4-1 6 0 0,0 2 0 0 0,0 0 0 0 0,0 1 0 0 0,0 1 0 0 0,29 3 0 0 0,-27 1-10 0 0,0-1 0 0 0,44-1 0 0 0,-55-1 0 0 0,0 0 0 0 0,0 1 0 0 0,15 3 0 0 0,9 0 0 0 0,123 1 0 0 0,-142-5 0 0 0,1 0 0 0 0,27-5 0 0 0,-32 3 0 0 0,1 0 0 0 0,-1 1 0 0 0,1 1 0 0 0,0 0 0 0 0,20 3 0 0 0,-7 2 0 0 0,5 2 0 0 0,0-1 0 0 0,51 2 0 0 0,30 2 0 0 0,-37-2 0 0 0,-60-8 0 0 0,0-1 0 0 0,-1-1 0 0 0,1 0 0 0 0,-1-1 0 0 0,23-7 0 0 0,13-3 0 0 0,69-5 0 0 0,-108 17 0 0 0,-1 1 0 0 0,0 0 0 0 0,21 4 0 0 0,0 7 0 0 0,-26-9 0 0 0,-1 0 0 0 0,1 0 0 0 0,0 0 0 0 0,0-1 0 0 0,7 2 0 0 0,7-3-2 0 0,0 0-1 0 0,0-2 1 0 0,36-6-1 0 0,-35 4 39 0 0,1 1 0 0 0,0 1 0 0 0,23 0 0 0 0,-6 2 25 0 0,-28 0-44 0 0,-1-1 1 0 0,1 2 0 0 0,-1-1 0 0 0,1 1-1 0 0,-1 1 1 0 0,0 0 0 0 0,15 4-1 0 0,-24-5-19 0 0,1 0-1 0 0,-1 0 1 0 0,0 0 0 0 0,0-1-1 0 0,1 1 1 0 0,-1 0-1 0 0,0 1 1 0 0,0-1 0 0 0,0 0-1 0 0,0 0 1 0 0,0 0-1 0 0,-1 1 1 0 0,1-1 0 0 0,0 0-1 0 0,-1 1 1 0 0,1-1-1 0 0,0 0 1 0 0,-1 1-1 0 0,0-1 1 0 0,1 1 0 0 0,-1-1-1 0 0,0 1 1 0 0,0-1-1 0 0,0 1 1 0 0,0-1 0 0 0,0 1-1 0 0,0-1 1 0 0,0 4-1 0 0,-2 1-277 0 0,1 1 1 0 0,0 0-1 0 0,-1 0 0 0 0,-6 12 0 0 0,-2 3-1091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6:30.807"/>
    </inkml:context>
    <inkml:brush xml:id="br0">
      <inkml:brushProperty name="width" value="0.1" units="cm"/>
      <inkml:brushProperty name="height" value="0.1" units="cm"/>
      <inkml:brushProperty name="color" value="#66CC00"/>
    </inkml:brush>
  </inkml:definitions>
  <inkml:trace contextRef="#ctx0" brushRef="#br0">0 1 1839 0 0,'5'7'869'0'0,"-5"-6"-769"0"0,1-1 1 0 0,-1 0-1 0 0,0 0 0 0 0,1 2 503 0 0,-1-2-502 0 0,1 0-1 0 0,-1 0 1 0 0,0 1-1 0 0,0-1 0 0 0,1 0 1 0 0,-1 0-1 0 0,0 0 1 0 0,0 0-1 0 0,1 0 1 0 0,-1 0-1 0 0,0 0 1 0 0,1 1-1 0 0,-1-1 0 0 0,0 0 1 0 0,1 0-1 0 0,-1 0 1 0 0,0 0-1 0 0,0 0 1 0 0,1 0-1 0 0,-1-1 1 0 0,0 1-1 0 0,1 0 1 0 0,-1 0-1 0 0,1 0 0 0 0,-1 1 63 0 0,0 1 0 0 0,0-1 0 0 0,0 0 0 0 0,0 1 0 0 0,0-1 0 0 0,0 0 0 0 0,0 1 0 0 0,0-1 0 0 0,0 0 0 0 0,-1 1 0 0 0,1-1 0 0 0,-1 0 0 0 0,0 3 0 0 0,-2 7 217 0 0,2-2-239 0 0,0 0 0 0 0,0 0 0 0 0,1 0 1 0 0,0 0-1 0 0,1 0 0 0 0,0 0 0 0 0,1 0 0 0 0,-1 0 1 0 0,2 0-1 0 0,4 11 0 0 0,-7-18-114 0 0,1-1 0 0 0,-1 0 0 0 0,0 1 0 0 0,0-1 1 0 0,1 1-1 0 0,-1-1 0 0 0,0 0 0 0 0,0 1 0 0 0,0-1 0 0 0,-1 3 0 0 0,3 3 711 0 0,11-5-61 0 0,33 1 323 0 0,-38-1-955 0 0,1-1 0 0 0,0 0 0 0 0,0-1 0 0 0,-1 0-1 0 0,1-1 1 0 0,0 0 0 0 0,13-2 0 0 0,116-27 964 0 0,-22 6-918 0 0,83-8 626 0 0,-128 23-669 0 0,-37 6-48 0 0,0 2 0 0 0,51 3 0 0 0,2 0 0 0 0,-5-2 0 0 0,-55-1 0 0 0,0 1 0 0 0,0 1 0 0 0,34 6 0 0 0,127 23 13 0 0,-149-27 4 0 0,1-2 0 0 0,71-6 0 0 0,310-37 266 0 0,-319 36-226 0 0,51-5 3 0 0,-81 5-28 0 0,139 5 0 0 0,3 20-32 0 0,-196-17 0 0 0,280 7 181 0 0,-238-9-98 0 0,60 8-83 0 0,-33-1 0 0 0,15-5 0 0 0,-33-1 0 0 0,87 12 0 0 0,-118-9 0 0 0,1-2 0 0 0,56-4 0 0 0,-89 1 0 0 0,72-3 23 0 0,61-2 18 0 0,-128 6-41 0 0,305-5 0 0 0,-169 6 32 0 0,2-1 0 0 0,-107-2-26 0 0,5-2 23 0 0,91 7 0 0 0,51 4 35 0 0,-124-6-54 0 0,141-6 44 0 0,-27-6-54 0 0,103-1 50 0 0,-158 9-36 0 0,78-13 33 0 0,-179 14-40 0 0,55-6-4 0 0,1 4 1 0 0,102 8-1 0 0,-73 0 1 0 0,0-5-1 0 0,143-20 1 0 0,-164 13 14 0 0,1 4-1 0 0,114 9 1 0 0,-148-2 80 0 0,-1-2 0 0 0,1-2-1 0 0,85-13 1 0 0,-124 12-72 0 0,0 1 0 0 0,0 1 0 0 0,24 2 0 0 0,24 1 1042 0 0,-21-6-644 0 0,1 3 0 0 0,53 6 0 0 0,-44 0-775 0 0,67 1 1 0 0,-100-7 152 0 0,0 1 0 0 0,-1 1 0 0 0,1 0 0 0 0,23 7 0 0 0,-20-3 214 0 0,1-1-1 0 0,-1-2 0 0 0,1 0 1 0 0,-1-1-1 0 0,1-2 1 0 0,0 0-1 0 0,0-1 0 0 0,22-5 1 0 0,-27 4 6 0 0,0 1 0 0 0,0 1-1 0 0,22 2 1 0 0,-28-1 8 0 0,123 15-30 0 0,-14-1 0 0 0,-44-8 61 0 0,-6 0-60 0 0,87-2 1 0 0,-43-6-2 0 0,171 20 0 0 0,-86-4 0 0 0,-157-12 28 0 0,79-5-1 0 0,-70-1-18 0 0,248-2 55 0 0,-264 5-38 0 0,45-1 25 0 0,149 19 0 0 0,-179-13-36 0 0,-1-2-1 0 0,83-4 1 0 0,11-1 16 0 0,-19 9-7 0 0,113 1 5 0 0,-61-20-31 0 0,95 0 15 0 0,-194 14 16 0 0,0-3 1 0 0,0-3-1 0 0,84-16 0 0 0,-103 11-3 0 0,0 3-1 0 0,0 2 1 0 0,1 2 0 0 0,94 11-1 0 0,24 11-25 0 0,-155-18 0 0 0,25-1 0 0 0,-11-1 0 0 0,328 15 128 0 0,-131-11 8 0 0,-32-10-28 0 0,-109 1-88 0 0,-46 3-1 0 0,396-5 286 0 0,-211-2-238 0 0,-44-1-58 0 0,-35 12 56 0 0,-16 1-33 0 0,160-19-1 0 0,-19-1 83 0 0,-59 6 56 0 0,-84-5 16 0 0,-70 9-170 0 0,-19 1-1 0 0,-1 2-1 0 0,1 2 1 0 0,66 6-1 0 0,22 7 17 0 0,8 0 2 0 0,-69 5-33 0 0,-48-10 0 0 0,29 4 0 0 0,86 8 0 0 0,48 5 0 0 0,-75-10 0 0 0,-13-5 0 0 0,-48-3 0 0 0,76-1 0 0 0,-117-5 0 0 0,0 1 0 0 0,0-1 0 0 0,1-1 0 0 0,11-2 0 0 0,1-1 0 0 0,0 1 0 0 0,27 0 0 0 0,19-4 0 0 0,-35 3 32 0 0,61-1 0 0 0,-61 14-32 0 0,-27-5 0 0 0,5 5 0 0 0,-11-8 8 0 0,-3-4 36 0 0,-8-5 32 0 0,7 28-98 0 0,0-5-345 0 0,-1-1 1 0 0,-1 1 0 0 0,-7 17 0 0 0,9-23-64 0 0,-11 28-1285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6:39.782"/>
    </inkml:context>
    <inkml:brush xml:id="br0">
      <inkml:brushProperty name="width" value="0.1" units="cm"/>
      <inkml:brushProperty name="height" value="0.1" units="cm"/>
      <inkml:brushProperty name="color" value="#66CC00"/>
    </inkml:brush>
  </inkml:definitions>
  <inkml:trace contextRef="#ctx0" brushRef="#br0">0 0 11055 0 0,'26'0'240'0'0,"8"2"48"0"0,-5-2 16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6:56.680"/>
    </inkml:context>
    <inkml:brush xml:id="br0">
      <inkml:brushProperty name="width" value="0.1" units="cm"/>
      <inkml:brushProperty name="height" value="0.1" units="cm"/>
      <inkml:brushProperty name="color" value="#66CC00"/>
    </inkml:brush>
  </inkml:definitions>
  <inkml:trace contextRef="#ctx0" brushRef="#br0">127 31 919 0 0,'-44'-13'564'0'0,"11"7"483"0"0,-16-5 422 0 0,48 10-1435 0 0,5 3-1 0 0,6 2-368 0 0,-4-2-1005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6:57.297"/>
    </inkml:context>
    <inkml:brush xml:id="br0">
      <inkml:brushProperty name="width" value="0.1" units="cm"/>
      <inkml:brushProperty name="height" value="0.1" units="cm"/>
      <inkml:brushProperty name="color" value="#66CC00"/>
    </inkml:brush>
  </inkml:definitions>
  <inkml:trace contextRef="#ctx0" brushRef="#br0">1 17 919 0 0,'3'0'80'0'0,"1"-2"-80"0"0,-2 1 0 0 0,0 1 0 0 0,0 0 328 0 0,0 0 56 0 0,1-2 0 0 0,5 0 8 0 0,1 0-264 0 0,4 0-64 0 0,-2 0 0 0 0,2 1-64 0 0,-2-1 72 0 0,2 4-72 0 0,-4-1 0 0 0,3 1-1104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6:58.272"/>
    </inkml:context>
    <inkml:brush xml:id="br0">
      <inkml:brushProperty name="width" value="0.1" units="cm"/>
      <inkml:brushProperty name="height" value="0.1" units="cm"/>
      <inkml:brushProperty name="color" value="#66CC00"/>
    </inkml:brush>
  </inkml:definitions>
  <inkml:trace contextRef="#ctx0" brushRef="#br0">0 3 919 0 0,'15'-2'80'0'0,"-4"4"-80"0"0,-1-2 0 0 0,-3-2 0 0 0,-3 2 0 0 0,0 0 96 0 0,1 0-96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7:25.725"/>
    </inkml:context>
    <inkml:brush xml:id="br0">
      <inkml:brushProperty name="width" value="0.1" units="cm"/>
      <inkml:brushProperty name="height" value="0.1" units="cm"/>
      <inkml:brushProperty name="color" value="#66CC00"/>
    </inkml:brush>
  </inkml:definitions>
  <inkml:trace contextRef="#ctx0" brushRef="#br0">1 10 919 0 0,'2'-2'80'0'0,"-2"-2"-80"0"0,0 2 304 0 0,0 0-200 0 0,2 4-104 0 0,-1 0 0 0 0,-1 0-552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7:31.274"/>
    </inkml:context>
    <inkml:brush xml:id="br0">
      <inkml:brushProperty name="width" value="0.1" units="cm"/>
      <inkml:brushProperty name="height" value="0.1" units="cm"/>
      <inkml:brushProperty name="color" value="#66CC00"/>
    </inkml:brush>
  </inkml:definitions>
  <inkml:trace contextRef="#ctx0" brushRef="#br0">1 60 3423 0 0,'6'1'393'0'0,"-5"-1"-368"0"0,-1 0 0 0 0,1 0-1 0 0,-1 0 1 0 0,0 0 0 0 0,1 0 0 0 0,-1 0 0 0 0,1 0 0 0 0,-1 0 0 0 0,0 0 0 0 0,1 0 0 0 0,-1 0 0 0 0,1 0 0 0 0,-1 0 0 0 0,0 0-1 0 0,1 0 1 0 0,-1 0 0 0 0,1-1 0 0 0,-1 1 0 0 0,0 0 0 0 0,1 0 0 0 0,-1-1 0 0 0,0 1 0 0 0,1 0 0 0 0,-1 0 0 0 0,1-1-1 0 0,0 0 103 0 0,1 0 0 0 0,0 1 0 0 0,-1-1 0 0 0,1 1-1 0 0,0-1 1 0 0,0 1 0 0 0,0 0 0 0 0,-1 0 0 0 0,1-1 0 0 0,0 1-1 0 0,0 1 1 0 0,0-1 0 0 0,0 0 0 0 0,-1 0 0 0 0,1 1-1 0 0,0-1 1 0 0,0 1 0 0 0,-1-1 0 0 0,1 1 0 0 0,0 0-1 0 0,1 1 1 0 0,21 4 1691 0 0,108-12 438 0 0,-123 7-2133 0 0,-1 0-1 0 0,0 1 0 0 0,0-1 0 0 0,0 2 1 0 0,0-1-1 0 0,12 7 0 0 0,17 4 134 0 0,-22-9-30 0 0,0 1 0 0 0,-1 0 0 0 0,27 14 0 0 0,-35-17-165 0 0,-1 0 0 0 0,1 0 0 0 0,0 0 1 0 0,0 0-1 0 0,0-1 0 0 0,0 0 0 0 0,0 0 0 0 0,0-1 0 0 0,0 0 0 0 0,7 0 0 0 0,-3 0 38 0 0,-1 0-1 0 0,1 1 1 0 0,10 2 0 0 0,-5 1-8 0 0,1-1 0 0 0,0 0 0 0 0,0-1 0 0 0,0-1 0 0 0,0 0 0 0 0,0-1 0 0 0,0-1 0 0 0,29-5 0 0 0,-26 3 9 0 0,0-2 0 0 0,0 0 1 0 0,-1-1-1 0 0,1-1 1 0 0,28-15-1 0 0,-34 16-47 0 0,0 1 0 0 0,0 0-1 0 0,0 0 1 0 0,1 1 0 0 0,0 1-1 0 0,-1 0 1 0 0,1 1 0 0 0,0 1-1 0 0,0 0 1 0 0,0 1 0 0 0,19 2-1 0 0,-5 4-52 0 0,-23-4 0 0 0,0-1 0 0 0,1 0 0 0 0,-1 0 0 0 0,9 0 0 0 0,-8 0 8 0 0,0 0-1 0 0,0-1 1 0 0,11 4-1 0 0,16 2 38 0 0,14-3 33 0 0,-31-2-47 0 0,-1 0 0 0 0,28-2 0 0 0,-24-2 1 0 0,-12 1 0 0 0,1 1 0 0 0,-1 0 0 0 0,1 0 0 0 0,-1 1 1 0 0,1 0-1 0 0,-1 0 0 0 0,1 1 0 0 0,0 0 1 0 0,-1 0-1 0 0,0 1 0 0 0,11 3 0 0 0,-9-1-27 0 0,0-1-1 0 0,0-1 1 0 0,0 0 0 0 0,1 0-1 0 0,-1-1 1 0 0,1 0-1 0 0,-1 0 1 0 0,1-1-1 0 0,-1-1 1 0 0,0 0 0 0 0,1 0-1 0 0,-1 0 1 0 0,11-4-1 0 0,-13 4 3 0 0,1-1 0 0 0,0 2 1 0 0,0-1-1 0 0,-1 1 0 0 0,1 1 0 0 0,0-1 0 0 0,-1 1 0 0 0,9 2 0 0 0,-3 1 4 0 0,-1-2 0 0 0,0 0-1 0 0,1 0 1 0 0,-1-1 0 0 0,1-1-1 0 0,22-2 1 0 0,-20 0 119 0 0,1 0 0 0 0,0 1 0 0 0,0 1 0 0 0,18 2 1 0 0,-3 2-94 0 0,52 16 0 0 0,-54-13-29 0 0,-1 0-1 0 0,1-2 1 0 0,0-1 0 0 0,0-2-1 0 0,0-1 1 0 0,39-3 0 0 0,77-1 57 0 0,-100 4-40 0 0,0-2-1 0 0,49-7 0 0 0,-36-3 5 0 0,80-9 100 0 0,-108 17-69 0 0,-14 1-27 0 0,30 0 0 0 0,-36 2-18 0 0,0-1 0 0 0,0 0 0 0 0,0-1-1 0 0,15-4 1 0 0,8-2 6 0 0,69-16 32 0 0,-82 19-43 0 0,0 0-1 0 0,24-11 1 0 0,-28 9-1 0 0,1 2 0 0 0,0-1-1 0 0,28-3 1 0 0,-5 4 2 0 0,-5 0 16 0 0,41 0-1 0 0,115 11-26 0 0,-153-2-1 0 0,24 1 66 0 0,-49-5-65 0 0,1 1 0 0 0,0 1 0 0 0,13 4 0 0 0,0-1 0 0 0,7 6 0 0 0,-28-8 0 0 0,0-1 0 0 0,1 1 0 0 0,-1-2 0 0 0,1 1 0 0 0,7 0 0 0 0,61 9 0 0 0,-49-7 0 0 0,47 3 0 0 0,35-10 54 0 0,-96 4-53 0 0,0 1 1 0 0,0 1 0 0 0,0-1-1 0 0,0 2 1 0 0,15 6 0 0 0,4 0-2 0 0,-6-1 0 0 0,-18-6 0 0 0,0 0 0 0 0,0-1 0 0 0,0 0 0 0 0,1 0 0 0 0,7 0 0 0 0,21 1 0 0 0,-1-1 0 0 0,54-6 0 0 0,-69 3 0 0 0,27 1 0 0 0,-31 1 0 0 0,-1-1 0 0 0,0-1 0 0 0,30-4 0 0 0,-29 2 0 0 0,1 2 0 0 0,34-1 0 0 0,-33 2 0 0 0,0 0 0 0 0,26-5 0 0 0,-27 2 8 0 0,0 0 0 0 0,0 1 0 0 0,0 0 0 0 0,0 2 0 0 0,0 0 0 0 0,0 1 0 0 0,31 6 0 0 0,-35-4-8 0 0,0 0 0 0 0,0-1 0 0 0,1-1 0 0 0,-1 0 0 0 0,0-1 0 0 0,1 0 0 0 0,-1-1 0 0 0,24-5 0 0 0,-31 5 13 0 0,0 0 0 0 0,0 0 0 0 0,-1 0 0 0 0,1 1 0 0 0,0 0 0 0 0,0 0 0 0 0,0 1 0 0 0,0-1 0 0 0,9 3 0 0 0,-14-2-15 0 0,86 4 2 0 0,-83-5 4 0 0,0 0 0 0 0,-1 0 0 0 0,1 0 0 0 0,0 0 0 0 0,-1-1-1 0 0,1 0 1 0 0,-1 0 0 0 0,4-1 0 0 0,-4 1-2 0 0,0 0-1 0 0,-1 0 1 0 0,1 1 0 0 0,0-1 0 0 0,-1 1-1 0 0,1-1 1 0 0,0 1 0 0 0,0 0-1 0 0,-1 0 1 0 0,1 0 0 0 0,0 0 0 0 0,0 1-1 0 0,-1-1 1 0 0,1 1 0 0 0,0-1-1 0 0,4 3 1 0 0,-4-1-2 0 0,0 0 0 0 0,0-1 0 0 0,1 1 0 0 0,-1-1 0 0 0,0 0 0 0 0,0 0 0 0 0,1 0 0 0 0,-1-1 0 0 0,1 1 0 0 0,-1-1 0 0 0,1 0 0 0 0,-1 0 0 0 0,1 0 0 0 0,-1 0 0 0 0,1 0 0 0 0,-1-1 0 0 0,0 0 0 0 0,1 1 0 0 0,-1-1 0 0 0,0-1 0 0 0,1 1 0 0 0,-1 0 0 0 0,0-1 0 0 0,0 0 0 0 0,0 1 0 0 0,0-1 0 0 0,0 0 0 0 0,-1-1 0 0 0,1 1 0 0 0,2-4 0 0 0,6-3 106 0 0,8-11 76 0 0,-18 19-152 0 0,-1 0-1 0 0,1 0 1 0 0,-1 0 0 0 0,1 0-1 0 0,-1 1 1 0 0,0-1 0 0 0,1 0-1 0 0,-1 0 1 0 0,0 0 0 0 0,0 0-1 0 0,0 0 1 0 0,1-1 0 0 0,-1 1-1 0 0,0 0 1 0 0,-1 0 0 0 0,1 0-1 0 0,0 0 1 0 0,0 0 0 0 0,0 0 0 0 0,-1 0-1 0 0,1 0 1 0 0,0 0 0 0 0,-1-1-1 0 0,1 2-14 0 0,-1-1 0 0 0,1 1 0 0 0,0-1 0 0 0,0 1 0 0 0,0-1 0 0 0,-1 1 0 0 0,1-1 0 0 0,0 1 0 0 0,0-1 0 0 0,-1 1-1 0 0,1-1 1 0 0,0 1 0 0 0,-1-1 0 0 0,1 1 0 0 0,-1 0 0 0 0,1-1 0 0 0,0 1 0 0 0,-1 0 0 0 0,1-1 0 0 0,-1 1 0 0 0,1 0 0 0 0,-1 0 0 0 0,1 0 0 0 0,-1-1 0 0 0,0 1-1 0 0,0 0-9 0 0,1 1-1 0 0,-1-1 0 0 0,1 0 0 0 0,0 1 0 0 0,-1-1 1 0 0,1 1-1 0 0,-1-1 0 0 0,1 1 0 0 0,0-1 0 0 0,0 1 1 0 0,-1-1-1 0 0,1 1 0 0 0,0-1 0 0 0,0 1 0 0 0,-1-1 1 0 0,1 1-1 0 0,0 0 0 0 0,0 0 0 0 0,-4 34-155 0 0,4-34 149 0 0,-4 125-2833 0 0,5-80 1371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7:50.569"/>
    </inkml:context>
    <inkml:brush xml:id="br0">
      <inkml:brushProperty name="width" value="0.1" units="cm"/>
      <inkml:brushProperty name="height" value="0.1" units="cm"/>
      <inkml:brushProperty name="color" value="#66CC00"/>
    </inkml:brush>
  </inkml:definitions>
  <inkml:trace contextRef="#ctx0" brushRef="#br0">19 74 455 0 0,'-4'-16'0'0'0,"0"-1"0"0"0,1 4 0 0 0,-1 0 0 0 0,2 5 0 0 0,0 5 0 0 0,2-1 216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52.700"/>
    </inkml:context>
    <inkml:brush xml:id="br0">
      <inkml:brushProperty name="width" value="0.1" units="cm"/>
      <inkml:brushProperty name="height" value="0.1" units="cm"/>
      <inkml:brushProperty name="color" value="#E71224"/>
    </inkml:brush>
  </inkml:definitions>
  <inkml:trace contextRef="#ctx0" brushRef="#br0">3037 84 5063 0 0,'-5'-6'533'0'0,"-1"-1"0"0"0,1 1-1 0 0,-1 0 1 0 0,0 1 0 0 0,0 0-1 0 0,-8-6 1 0 0,11 10-486 0 0,-1-1 0 0 0,1 0 0 0 0,0 1 0 0 0,-1 0 0 0 0,1 0 0 0 0,-1 0 0 0 0,1 0 0 0 0,-1 0 0 0 0,0 1 0 0 0,1 0 0 0 0,-1-1 0 0 0,0 1 0 0 0,1 1-1 0 0,-1-1 1 0 0,-7 2 0 0 0,4 0-30 0 0,-1-1 0 0 0,0 0 0 0 0,0 0 1 0 0,-1-1-1 0 0,1 0 0 0 0,0 0 0 0 0,0-1 0 0 0,0 0 0 0 0,0 0 0 0 0,0-1 0 0 0,1 0 0 0 0,-1 0 0 0 0,-11-6 0 0 0,10 5 192 0 0,-1 0-1 0 0,1 0 1 0 0,-1 1-1 0 0,0 0 1 0 0,0 0-1 0 0,0 1 1 0 0,-17 0-1 0 0,-4 3 137 0 0,-35 7-1 0 0,-11 1-270 0 0,-55 6 95 0 0,82-8 104 0 0,-97 1 1 0 0,-38-22 439 0 0,29 1-124 0 0,-389-5 794 0 0,228 17-1011 0 0,128 3-265 0 0,7-10-38 0 0,-6 0-37 0 0,140 8-179 0 0,-1 2 1 0 0,-47 10-1 0 0,-74 25-5724 0 0,90-17 2307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7:54.167"/>
    </inkml:context>
    <inkml:brush xml:id="br0">
      <inkml:brushProperty name="width" value="0.1" units="cm"/>
      <inkml:brushProperty name="height" value="0.1" units="cm"/>
      <inkml:brushProperty name="color" value="#66CC00"/>
    </inkml:brush>
  </inkml:definitions>
  <inkml:trace contextRef="#ctx0" brushRef="#br0">184 68 1439 0 0,'-7'-4'81'0'0,"0"0"-1"0"0,0 1 0 0 0,0-1 0 0 0,-1 2 1 0 0,1-1-1 0 0,-1 1 0 0 0,0 0 0 0 0,0 0 0 0 0,-10 0 1 0 0,9 1 103 0 0,0 0 1 0 0,1-1 0 0 0,-1 0-1 0 0,1 0 1 0 0,-1-1 0 0 0,1 0-1 0 0,0-1 1 0 0,-8-4-1 0 0,5 0 228 0 0,8 5-136 0 0,4 3-52 0 0,3 1-212 0 0,0 0-1 0 0,-1 0 1 0 0,1 0 0 0 0,0-1-1 0 0,0 0 1 0 0,-1 1-1 0 0,1-1 1 0 0,0-1-1 0 0,0 1 1 0 0,6-2-1 0 0,13 0 390 0 0,-13 2-259 0 0,0 1 0 0 0,1 0 0 0 0,-1 1 0 0 0,0 0 0 0 0,0 0 0 0 0,0 1 0 0 0,0 0 0 0 0,18 9 0 0 0,-23-10-63 0 0,0 0-1 0 0,-1 0 1 0 0,1 0 0 0 0,1-1 0 0 0,-1 0 0 0 0,0 0-1 0 0,0 0 1 0 0,0 0 0 0 0,1-1 0 0 0,-1 0 0 0 0,0 0 0 0 0,0-1-1 0 0,1 1 1 0 0,-1-1 0 0 0,0 0 0 0 0,8-3 0 0 0,-3 2-33 0 0,-1 1-1 0 0,1 1 1 0 0,0 0 0 0 0,-1 0 0 0 0,1 1 0 0 0,0 0 0 0 0,-1 1 0 0 0,18 4-1 0 0,8 2-27 0 0,6-3-18 0 0,79 1 0 0 0,-44-1 64 0 0,-26-4-64 0 0,51-2 0 0 0,-35 0 0 0 0,-38 1 0 0 0,52-6 0 0 0,-62 4 15 0 0,0 1-1 0 0,0 1 1 0 0,0 1-1 0 0,30 5 0 0 0,33 4-14 0 0,-25-4 0 0 0,62 15 0 0 0,-100-18 0 0 0,-1 0 0 0 0,1-1 0 0 0,0-1 0 0 0,24-1 0 0 0,71-13 0 0 0,-67 7-1 0 0,-21 3 61 0 0,30-6-1 0 0,-38 4-44 0 0,8-1 144 0 0,31-11 0 0 0,-46 13-140 0 0,0 1 0 0 0,1 1-1 0 0,-1-1 1 0 0,1 2 0 0 0,-1 0 0 0 0,12 0-1 0 0,63 5-8 0 0,-18 5-10 0 0,-44-3 0 0 0,-20-5 5 0 0,0 0 1 0 0,0 0-1 0 0,1 0 0 0 0,-1 0 1 0 0,0-1-1 0 0,0 1 1 0 0,0-1-1 0 0,1 0 0 0 0,-1 0 1 0 0,0 0-1 0 0,6-1 0 0 0,48-10 142 0 0,-37 7-98 0 0,-1 1 1 0 0,1 1-1 0 0,1 1 1 0 0,35 2-1 0 0,16-1-27 0 0,-30-3-18 0 0,0-1-1 0 0,61-14 1 0 0,-93 16 25 0 0,1 1 1 0 0,-1 0-1 0 0,18 0 0 0 0,-8-4 8 0 0,-19 5-35 0 0,0-1 1 0 0,0 1 0 0 0,0-1 0 0 0,0 1 0 0 0,0 0 0 0 0,0 0 0 0 0,0-1 0 0 0,0 1-1 0 0,0 0 1 0 0,0 0 0 0 0,0 0 0 0 0,1 0 0 0 0,-1 0 0 0 0,0 0 0 0 0,0 0-1 0 0,0 0 1 0 0,0 1 0 0 0,0-1 0 0 0,0 0 0 0 0,0 1 0 0 0,0-1 0 0 0,0 1 0 0 0,0-1-1 0 0,0 1 1 0 0,0-1 0 0 0,0 1 0 0 0,0 0 0 0 0,-1-1 0 0 0,1 1 0 0 0,0 0-1 0 0,0 1 1 0 0,4 3-78 0 0,-1 0 0 0 0,0 0-1 0 0,0 1 1 0 0,-1-1 0 0 0,3 8-1 0 0,2 1-208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7:56.902"/>
    </inkml:context>
    <inkml:brush xml:id="br0">
      <inkml:brushProperty name="width" value="0.1" units="cm"/>
      <inkml:brushProperty name="height" value="0.1" units="cm"/>
      <inkml:brushProperty name="color" value="#66CC00"/>
    </inkml:brush>
  </inkml:definitions>
  <inkml:trace contextRef="#ctx0" brushRef="#br0">1135 117 455 0 0,'0'0'84'0'0,"0"0"0"0"0,0 0 0 0 0,-1 1 0 0 0,1-1 0 0 0,0 0 0 0 0,0 0 0 0 0,-1 1-1 0 0,1-1 1 0 0,0 0 0 0 0,0 0 0 0 0,-1 0 0 0 0,1 0 0 0 0,0 0 0 0 0,-1 1 0 0 0,1-1-1 0 0,0 0 1 0 0,-1 0 0 0 0,1 0 0 0 0,0 0 0 0 0,-1 0 0 0 0,1 0 0 0 0,0 0-1 0 0,-1 0 1 0 0,1 0 0 0 0,0 0 0 0 0,-1 0 0 0 0,1 0 0 0 0,0-1 0 0 0,-1 1 0 0 0,1 0-1 0 0,0 0 1 0 0,-1 0 0 0 0,1 0 0 0 0,-10-11 1163 0 0,10 10-1204 0 0,-1 0 0 0 0,1 1-1 0 0,-1-1 1 0 0,1 0 0 0 0,-1 0 0 0 0,0 0 0 0 0,1 1 0 0 0,-1-1 0 0 0,0 0 0 0 0,0 1 0 0 0,1-1 0 0 0,-1 0 0 0 0,0 1 0 0 0,0-1-1 0 0,0 1 1 0 0,0 0 0 0 0,0-1 0 0 0,0 1 0 0 0,0 0 0 0 0,1-1 0 0 0,-1 1 0 0 0,-2 0 0 0 0,-12 4 399 0 0,-27 10 0 0 0,-8 3 180 0 0,41-15-361 0 0,0 0 0 0 0,0-1 0 0 0,0 0 0 0 0,-11 0-1 0 0,-24-1 403 0 0,-125-4 208 0 0,158 3-878 0 0,2 0 78 0 0,0 0 1 0 0,0 0 0 0 0,0 1-1 0 0,1 0 1 0 0,-1 0-1 0 0,0 1 1 0 0,0 1 0 0 0,1-1-1 0 0,-13 5 1 0 0,14-4-53 0 0,1 0 0 0 0,-1 0 0 0 0,0 0 0 0 0,1-1 0 0 0,-1 0 0 0 0,0-1 1 0 0,0 1-1 0 0,1-1 0 0 0,-1-1 0 0 0,0 1 0 0 0,0-1 0 0 0,-9-3 0 0 0,-26-2 112 0 0,22 3-73 0 0,1 0 1 0 0,-1 2-1 0 0,-33 2 1 0 0,37 0-16 0 0,-1-1 0 0 0,1 0 0 0 0,0-1 0 0 0,0-1 0 0 0,0 0 1 0 0,-18-6-1 0 0,18 1 178 0 0,1 0 0 0 0,0-1 0 0 0,0 0 0 0 0,-24-19 0 0 0,0-1 100 0 0,19 14-182 0 0,15 10-113 0 0,1 1-1 0 0,-1 0 1 0 0,0-1-1 0 0,-9-3 1 0 0,14 7-26 0 0,-1 0 0 0 0,0 0 0 0 0,1 0 0 0 0,-1 0 1 0 0,0 1-1 0 0,1-1 0 0 0,-1 0 0 0 0,0 0 0 0 0,1 0 0 0 0,-1 0 0 0 0,1 1 0 0 0,-1-1 0 0 0,0 0 1 0 0,1 0-1 0 0,-1 1 0 0 0,1-1 0 0 0,-1 1 0 0 0,1-1 0 0 0,-1 0 0 0 0,1 1 0 0 0,-1-1 0 0 0,1 1 0 0 0,0-1 1 0 0,-1 1-1 0 0,1-1 0 0 0,-1 1 0 0 0,1 0 0 0 0,0-1 0 0 0,0 1 0 0 0,-1-1 0 0 0,1 1 0 0 0,0 0 1 0 0,0-1-1 0 0,0 2 0 0 0,-7 23-582 0 0,7-25 555 0 0,-7 33-3757 0 0,2-12-14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28:13.459"/>
    </inkml:context>
    <inkml:brush xml:id="br0">
      <inkml:brushProperty name="width" value="0.1" units="cm"/>
      <inkml:brushProperty name="height" value="0.1" units="cm"/>
      <inkml:brushProperty name="color" value="#66CC00"/>
    </inkml:brush>
  </inkml:definitions>
  <inkml:trace contextRef="#ctx0" brushRef="#br0">416 101 1351 0 0,'-18'-8'305'0'0,"0"1"-1"0"0,-1 1 0 0 0,-20-4 0 0 0,-1 0 29 0 0,-39-6 231 0 0,39 8-6 0 0,10 1-186 0 0,20 4-210 0 0,1 0 1 0 0,-1 1-1 0 0,1 1 1 0 0,-13-2-1 0 0,8 3-11 0 0,11-1-117 0 0,-1 1 1 0 0,1 0-1 0 0,0 0 1 0 0,-1 0-1 0 0,1 1 1 0 0,0-1 0 0 0,-5 2-1 0 0,4-1 5 0 0,-15 6 97 0 0,18-7-134 0 0,1 1 0 0 0,0-1 0 0 0,-1 0 0 0 0,1 0 0 0 0,0 0 0 0 0,0 1 0 0 0,-1-1 1 0 0,1 0-1 0 0,0 0 0 0 0,0 1 0 0 0,0-1 0 0 0,0 0 0 0 0,-1 1 0 0 0,1-1 0 0 0,0 0 1 0 0,0 1-1 0 0,0-1 0 0 0,0 0 0 0 0,0 0 0 0 0,0 1 0 0 0,0-1 0 0 0,0 0 0 0 0,0 1 1 0 0,0-1-1 0 0,0 0 0 0 0,0 1 0 0 0,0-1 0 0 0,0 0 0 0 0,0 1 0 0 0,0-1 0 0 0,0 0 0 0 0,0 1 1 0 0,0-1-1 0 0,0 0 0 0 0,1 1 0 0 0,-1-1 0 0 0,0 0 0 0 0,0 1 0 0 0,0-1 0 0 0,1 0 1 0 0,-1 0-1 0 0,0 1 0 0 0,0-1 0 0 0,1 0 0 0 0,-1 0 0 0 0,0 0 0 0 0,0 1 0 0 0,1-1 1 0 0,-1 0-1 0 0,0 0 0 0 0,1 0 0 0 0,-1 0 0 0 0,0 0 0 0 0,1 0 0 0 0,0 1 0 0 0,0-1 5 0 0,1 1-1 0 0,0 0 0 0 0,-1 0 0 0 0,1-1 0 0 0,0 1 1 0 0,0-1-1 0 0,0 0 0 0 0,-1 1 0 0 0,1-1 0 0 0,0 0 1 0 0,2 0-1 0 0,-2 0 1 0 0,0 0-1 0 0,1 0 1 0 0,-1 0 0 0 0,0 1 0 0 0,0-1 0 0 0,0 1 0 0 0,0-1 0 0 0,2 2-1 0 0,-2-1 6 0 0,1-1 0 0 0,-1 1-1 0 0,0-1 1 0 0,0 1-1 0 0,0-1 1 0 0,0 0 0 0 0,1 1-1 0 0,-1-1 1 0 0,0-1-1 0 0,0 1 1 0 0,0 0 0 0 0,3-1-1 0 0,29-8 249 0 0,-11 3-167 0 0,-10 4-69 0 0,0 1 0 0 0,1 1-1 0 0,-1 0 1 0 0,1 1 0 0 0,18 4 0 0 0,11 0-31 0 0,14-1 7 0 0,-11 1 0 0 0,-1-3 0 0 0,0-1 0 0 0,48-6 0 0 0,-26-2 29 0 0,-35 4 4 0 0,-1 0 0 0 0,56-16 0 0 0,-68 15-33 0 0,33-5 0 0 0,-18 4 0 0 0,-25 4 0 0 0,0 0 0 0 0,-1 1 0 0 0,1 0 0 0 0,0 1 0 0 0,-1 0 0 0 0,1 0 0 0 0,-1 1 0 0 0,1 0 0 0 0,-1 0 0 0 0,0 1 0 0 0,11 5 0 0 0,29 9 0 0 0,-38-15 0 0 0,1 0 0 0 0,18 0 0 0 0,16 3 0 0 0,-26-1 0 0 0,0-2 0 0 0,33 1 0 0 0,16 1 0 0 0,-53-3 0 0 0,0-1 0 0 0,0 0 0 0 0,21-3 0 0 0,17-1 0 0 0,5 6 0 0 0,63 11 0 0 0,-109-13 0 0 0,0 1 0 0 0,0-1 0 0 0,12-3 0 0 0,28 1 0 0 0,15 1 0 0 0,-22-1 0 0 0,34 11 0 0 0,-67-8 0 0 0,-1 0 0 0 0,23 5 0 0 0,-23-3 0 0 0,1-1 0 0 0,23 2 0 0 0,-28-4 0 0 0,1-1 0 0 0,-1 0 0 0 0,0 0 0 0 0,0-1 0 0 0,0 1 0 0 0,0-1 0 0 0,0-1 0 0 0,-1 1 0 0 0,12-7 0 0 0,-15 7 6 0 0,-3 2-5 0 0,0 0 1 0 0,0 0 0 0 0,0 0 0 0 0,0 0-1 0 0,0 0 1 0 0,0 0 0 0 0,0 0 0 0 0,0 0-1 0 0,0 0 1 0 0,0 1 0 0 0,0-1 0 0 0,0 0 0 0 0,0 0-1 0 0,0 0 1 0 0,0 0 0 0 0,0 0 0 0 0,1 0-1 0 0,-1 0 1 0 0,0 0 0 0 0,0 0 0 0 0,0 0-1 0 0,0 0 1 0 0,0 0 0 0 0,0 0 0 0 0,0 0-1 0 0,0 0 1 0 0,0 0 0 0 0,0 0 0 0 0,0 0-1 0 0,0 0 1 0 0,0 0 0 0 0,1 0 0 0 0,-1 0-1 0 0,0 0 1 0 0,0 0 0 0 0,0 0 0 0 0,0 0 0 0 0,0 0-1 0 0,0 0 1 0 0,0 0 0 0 0,0 0 0 0 0,0 0-1 0 0,0 0 1 0 0,0 0 0 0 0,0 0 0 0 0,1 0-1 0 0,-1 0 1 0 0,0 0 0 0 0,0 0 0 0 0,0 0-1 0 0,0 0 1 0 0,0 0 0 0 0,1 10 35 0 0,-1-7-213 0 0,1 0-1 0 0,0 0 1 0 0,0-1-1 0 0,0 1 0 0 0,1 0 1 0 0,-1-1-1 0 0,1 1 1 0 0,-1-1-1 0 0,1 0 0 0 0,2 3 1 0 0,3 3-1986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0:45.579"/>
    </inkml:context>
    <inkml:brush xml:id="br0">
      <inkml:brushProperty name="width" value="0.1" units="cm"/>
      <inkml:brushProperty name="height" value="0.1" units="cm"/>
      <inkml:brushProperty name="color" value="#66CC00"/>
    </inkml:brush>
  </inkml:definitions>
  <inkml:trace contextRef="#ctx0" brushRef="#br0">1 0 919 0 0,'57'0'80'0'0,"10"0"-80"0"0,-9 2 0 0 0,-19 0 0 0 0,-19 0 176 0 0,-5-2 16 0 0,2 2 8 0 0,9 0 0 0 0,16 3-200 0 0,8 1 0 0 0,0 1 0 0 0,-7 0-472 0 0,-11 1-96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0:49.532"/>
    </inkml:context>
    <inkml:brush xml:id="br0">
      <inkml:brushProperty name="width" value="0.1" units="cm"/>
      <inkml:brushProperty name="height" value="0.1" units="cm"/>
      <inkml:brushProperty name="color" value="#66CC00"/>
    </inkml:brush>
  </inkml:definitions>
  <inkml:trace contextRef="#ctx0" brushRef="#br0">1 192 1839 0 0,'0'-2'384'0'0,"15"-26"3074"0"0,-15 28-3388 0 0,0 0 1 0 0,1 0 0 0 0,-1-1-1 0 0,0 1 1 0 0,1 0 0 0 0,-1 0-1 0 0,0-1 1 0 0,0 1 0 0 0,1 0-1 0 0,-1 0 1 0 0,0 0 0 0 0,1-1-1 0 0,-1 1 1 0 0,1 0 0 0 0,-1 0-1 0 0,0 0 1 0 0,1 0 0 0 0,-1 0-1 0 0,0 0 1 0 0,1 0 0 0 0,-1 0-1 0 0,1 0 1 0 0,-1 0 0 0 0,0 0-1 0 0,1 0 1 0 0,-1 0 0 0 0,1 0-1 0 0,-1 0 1 0 0,0 0 0 0 0,1 1-1 0 0,-1-1 1 0 0,0 0 0 0 0,1 0-1 0 0,-1 0 1 0 0,0 1 0 0 0,1-1-1 0 0,-1 0 1 0 0,13 16 985 0 0,-12-14-983 0 0,0 0 1 0 0,0 0-1 0 0,0 0 0 0 0,1 0 1 0 0,-1-1-1 0 0,0 1 1 0 0,1 0-1 0 0,0-1 1 0 0,-1 1-1 0 0,1-1 1 0 0,3 2-1 0 0,-2-2 26 0 0,0 0 0 0 0,0-1 0 0 0,0 1 0 0 0,0-1 0 0 0,0 0 0 0 0,1 0 0 0 0,-1 0 0 0 0,0-1 0 0 0,0 1 0 0 0,0-1 0 0 0,0 1 0 0 0,0-1 0 0 0,5-2 0 0 0,4-2 254 0 0,-1-1-1 0 0,12-8 1 0 0,-10 7-13 0 0,-5 1-88 0 0,0 0-1 0 0,0 0 0 0 0,-1-1 0 0 0,1 0 0 0 0,7-10 1 0 0,-8 9 36 0 0,0 0 1 0 0,1 0-1 0 0,16-12 1 0 0,-16 14-184 0 0,1 1 1 0 0,-1 0-1 0 0,1 0 1 0 0,0 1-1 0 0,0 0 0 0 0,0 0 1 0 0,0 1-1 0 0,18-3 1 0 0,31-4-230 0 0,-21 3 330 0 0,1 2 0 0 0,42-1-1 0 0,-54 7-211 0 0,0 1-1 0 0,27 7 1 0 0,15 1 9 0 0,19 9-3 0 0,108 7 456 0 0,-164-18-419 0 0,-23-6-30 0 0,-1 0 0 0 0,0 0-1 0 0,10 1 1 0 0,128 8 132 0 0,-92-7 148 0 0,100 21-1 0 0,-129-21-260 0 0,0-2-1 0 0,0 0 1 0 0,0-2-1 0 0,1 0 1 0 0,33-6 0 0 0,37 0 23 0 0,88 17 99 0 0,-106-5-115 0 0,126 13 95 0 0,-145-15-64 0 0,109-6 0 0 0,-83 4 8 0 0,-50 1-80 0 0,121 3 90 0 0,103 7 92 0 0,-72-3 7 0 0,-83-5-106 0 0,-51-2-86 0 0,143 4 86 0 0,-125-6-8 0 0,75-2-70 0 0,-16 2 73 0 0,0 1-12 0 0,-39-8-64 0 0,-14 1 78 0 0,99 6 1 0 0,-121 3-41 0 0,0-1 0 0 0,1-3 0 0 0,64-9 0 0 0,-76 3-9 0 0,0 2 1 0 0,0 2-1 0 0,0 1 1 0 0,69 9-1 0 0,75 3 54 0 0,-29-4-18 0 0,-129-5-63 0 0,18 1 53 0 0,-43-2-47 0 0,0 0 0 0 0,-1-1 0 0 0,1 1 0 0 0,0 1 0 0 0,-1-1 0 0 0,1 1-1 0 0,-1-1 1 0 0,1 1 0 0 0,3 3 0 0 0,-5-4-14 0 0,-1 1-1 0 0,1-1 1 0 0,-1 1 0 0 0,0-1-1 0 0,0 1 1 0 0,0 0-1 0 0,0-1 1 0 0,0 1-1 0 0,0 0 1 0 0,0 0 0 0 0,-1 0-1 0 0,1-1 1 0 0,-1 1-1 0 0,1 0 1 0 0,-1 0 0 0 0,1 4-1 0 0,-1-1-265 0 0,0 1 1 0 0,0-1-1 0 0,-1 0 0 0 0,-1 11 0 0 0,-7 8-1226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0:50.945"/>
    </inkml:context>
    <inkml:brush xml:id="br0">
      <inkml:brushProperty name="width" value="0.1" units="cm"/>
      <inkml:brushProperty name="height" value="0.1" units="cm"/>
      <inkml:brushProperty name="color" value="#66CC00"/>
    </inkml:brush>
  </inkml:definitions>
  <inkml:trace contextRef="#ctx0" brushRef="#br0">883 1 919 0 0,'-25'2'686'0'0,"0"1"0"0"0,0 1 0 0 0,0 1-1 0 0,-42 16 1 0 0,19-6 3 0 0,-22 3-125 0 0,-2-3 0 0 0,1-3 1 0 0,-2-3-1 0 0,-99 0 0 0 0,124-10 480 0 0,0 3 1 0 0,-66 11-1 0 0,120-7 488 0 0,14 5-848 0 0,24 10-60 0 0,-27-16-331 0 0,0 0-1 0 0,1-2 0 0 0,34 4 1 0 0,54-3 321 0 0,-66-6-320 0 0,43-7-1 0 0,-2-1 96 0 0,-46 8-212 0 0,81-5 120 0 0,140-8 15 0 0,-127 4-82 0 0,-43 4-49 0 0,39-3 108 0 0,-10 1-166 0 0,23 0-25 0 0,100 20-45 0 0,-90-7 7 0 0,-31-2-2 0 0,-70-2-37 0 0,51-5 1 0 0,-54 2-6 0 0,71 3-1 0 0,150 32 103 0 0,-261-31-106 0 0,1 0 1 0 0,-1 0 0 0 0,1 0 0 0 0,-1 1 0 0 0,0 0 0 0 0,0-1 0 0 0,0 2 0 0 0,0-1 0 0 0,0 0 0 0 0,0 1 0 0 0,-1 0 0 0 0,1 0 0 0 0,-1 0 0 0 0,0 0 0 0 0,6 7 0 0 0,-4-2-412 0 0,1 1 1 0 0,-2 0 0 0 0,1 0-1 0 0,-1 0 1 0 0,-1 0 0 0 0,4 12-1 0 0,-1-3-953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0:54.167"/>
    </inkml:context>
    <inkml:brush xml:id="br0">
      <inkml:brushProperty name="width" value="0.1" units="cm"/>
      <inkml:brushProperty name="height" value="0.1" units="cm"/>
      <inkml:brushProperty name="color" value="#66CC00"/>
    </inkml:brush>
  </inkml:definitions>
  <inkml:trace contextRef="#ctx0" brushRef="#br0">0 70 3223 0 0,'1'-1'168'0'0,"-1"0"0"0"0,0 0 1 0 0,1 0-1 0 0,-1 0 0 0 0,1 0 0 0 0,-1 0 0 0 0,1-1 0 0 0,0 1 0 0 0,-1 1 0 0 0,1-1 0 0 0,0 0 0 0 0,0 0 0 0 0,0 0 0 0 0,0 0 0 0 0,-1 0 0 0 0,3 0 0 0 0,16-11 1111 0 0,-2 6-837 0 0,0 1-1 0 0,1 2 0 0 0,-1-1 0 0 0,1 2 0 0 0,-1 0 1 0 0,19 1-1 0 0,-7 0 20 0 0,21-1 318 0 0,1 3 1 0 0,0 1 0 0 0,94 19-1 0 0,-98-12-408 0 0,1-3-1 0 0,0-1 0 0 0,77-3 1 0 0,-20-5-56 0 0,121-13 164 0 0,-187 12-347 0 0,0 1 0 0 0,65 4 0 0 0,78 16 64 0 0,-136-11-177 0 0,7-2 38 0 0,58-4 0 0 0,-14 0 6 0 0,154-13 409 0 0,-185 8-332 0 0,-2-1-23 0 0,236-12 265 0 0,0 25-308 0 0,-3 0 68 0 0,29-23 61 0 0,-184 10-33 0 0,217 18 1 0 0,-268-6-132 0 0,-1-5 0 0 0,113-13 0 0 0,-116 5 57 0 0,1 4 0 0 0,121 11 0 0 0,-184-6-96 0 0,55 5 0 0 0,141-5 0 0 0,-141-8 7 0 0,402-17 114 0 0,-111 53-58 0 0,6-1 2 0 0,-121-7-16 0 0,26-1 229 0 0,194 15 55 0 0,-449-33-321 0 0,481 47 116 0 0,-136-29-126 0 0,-237-16 50 0 0,-101-4-49 0 0,396 27 68 0 0,-398-24-71 0 0,239 21 0 0 0,-112-16-8 0 0,214 17 80 0 0,-329-23-81 0 0,437 29 82 0 0,-315-25-23 0 0,70 0 36 0 0,349 3 53 0 0,-515-10-114 0 0,125-17 1 0 0,9-2 30 0 0,17 25-15 0 0,37-2-8 0 0,-122-12-16 0 0,138-4 30 0 0,-156 18-47 0 0,-72-1 0 0 0,60-3 0 0 0,-28-6 0 0 0,122-11 0 0 0,-96 4 28 0 0,120 4 1 0 0,28-2-22 0 0,-236 8-8 0 0,488-33 66 0 0,-212 25-65 0 0,-199 6 0 0 0,60-1 0 0 0,13 9 1 0 0,274-2 9 0 0,-184-2 44 0 0,-97 3-55 0 0,134-16 3 0 0,-227 8 7 0 0,323-9 74 0 0,-136 7-49 0 0,395 1 30 0 0,-281 33-64 0 0,-185-11 0 0 0,158-10 0 0 0,0-26 0 0 0,-274 15 0 0 0,-15 0 7 0 0,63-3 13 0 0,-96 7-33 0 0,0 1-1 0 0,0 1 1 0 0,0 0 0 0 0,22 7-1 0 0,-35-8-114 0 0,0 1 1 0 0,1 0-1 0 0,-1 0 0 0 0,0 1 1 0 0,6 3-1 0 0,10 13-5367 0 0,-7-1-1076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0:55.261"/>
    </inkml:context>
    <inkml:brush xml:id="br0">
      <inkml:brushProperty name="width" value="0.1" units="cm"/>
      <inkml:brushProperty name="height" value="0.1" units="cm"/>
      <inkml:brushProperty name="color" value="#66CC00"/>
    </inkml:brush>
  </inkml:definitions>
  <inkml:trace contextRef="#ctx0" brushRef="#br0">270 113 2815 0 0,'-34'-1'228'0'0,"28"1"-55"0"0,0 0 0 0 0,0-1 0 0 0,0 1 1 0 0,0-1-1 0 0,0 0 0 0 0,-7-2 0 0 0,7 1 47 0 0,0 0-1 0 0,0 0 1 0 0,1 0-1 0 0,-1-1 1 0 0,0 0-1 0 0,1 0 1 0 0,0 0-1 0 0,0 0 1 0 0,0-1-1 0 0,0 0 1 0 0,0 0-1 0 0,1-1 1 0 0,0 1-1 0 0,0-1 1 0 0,-5-7-1 0 0,6 8-34 0 0,0 0-1 0 0,0 0 1 0 0,0 0-1 0 0,0 0 0 0 0,0 1 1 0 0,-1 0-1 0 0,1-1 1 0 0,-7-2-1 0 0,8 4-110 0 0,1 1 0 0 0,-1 0 0 0 0,0 1 0 0 0,0-1 0 0 0,0 0 0 0 0,0 0-1 0 0,0 1 1 0 0,0-1 0 0 0,0 1 0 0 0,0 0 0 0 0,0 0 0 0 0,-1 0 0 0 0,1 0 0 0 0,0 0 0 0 0,0 0 0 0 0,0 0 0 0 0,0 1 0 0 0,0-1 0 0 0,0 1 0 0 0,0-1-1 0 0,0 1 1 0 0,-3 1 0 0 0,4-1-19 0 0,-1-1 35 0 0,1 1 1 0 0,0 0-1 0 0,0-1 0 0 0,0 1 1 0 0,-1-1-1 0 0,1 1 0 0 0,0 0 1 0 0,0 0-1 0 0,0 0 0 0 0,0 0 1 0 0,-1 1-1 0 0,2-1-49 0 0,0 0 0 0 0,0 0 0 0 0,0-1-1 0 0,0 1 1 0 0,0 0 0 0 0,0 0 0 0 0,1-1 0 0 0,-1 1 0 0 0,0 0 0 0 0,0 0 0 0 0,1-1 0 0 0,-1 1-1 0 0,0 0 1 0 0,1-1 0 0 0,-1 1 0 0 0,1 0 0 0 0,-1-1 0 0 0,1 1 0 0 0,-1-1 0 0 0,1 1 0 0 0,-1-1 0 0 0,1 1-1 0 0,1 0 1 0 0,0 2 41 0 0,4 4 81 0 0,1-1 0 0 0,-1 0 0 0 0,1 0 0 0 0,0 0 0 0 0,1-1 0 0 0,-1 0 0 0 0,1 0 0 0 0,0-1 0 0 0,14 6 0 0 0,8-1 14 0 0,1-1 0 0 0,0-1 0 0 0,0-2-1 0 0,0-1 1 0 0,1-1 0 0 0,0-2 0 0 0,-1-1 0 0 0,1-2-1 0 0,51-9 1 0 0,-40 5-99 0 0,0 2 0 0 0,45 2 0 0 0,86 11 245 0 0,-52-2-224 0 0,-68-4-55 0 0,-34 0 0 0 0,1-2 0 0 0,0-1 0 0 0,1 0 0 0 0,-2-1 0 0 0,1-2 0 0 0,29-6 0 0 0,-24 1 39 0 0,-18 5-51 0 0,1-1-1 0 0,0 2 1 0 0,0-1 0 0 0,0 1 0 0 0,1 1-1 0 0,-1 0 1 0 0,0 0 0 0 0,14 1-1 0 0,-21 0-37 0 0,0 1 0 0 0,0-1 0 0 0,0 1 0 0 0,0-1 0 0 0,-1 1 0 0 0,1 0 0 0 0,0 0-1 0 0,-1 0 1 0 0,1 0 0 0 0,0 0 0 0 0,-1 1 0 0 0,1-1 0 0 0,-1 0 0 0 0,0 1 0 0 0,0-1 0 0 0,1 1 0 0 0,-1-1-1 0 0,0 1 1 0 0,0 0 0 0 0,1 2 0 0 0,1 2-261 0 0,-1 0 1 0 0,0 0-1 0 0,-1 0 1 0 0,1 0-1 0 0,0 8 0 0 0,0 8-1269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1:01.571"/>
    </inkml:context>
    <inkml:brush xml:id="br0">
      <inkml:brushProperty name="width" value="0.1" units="cm"/>
      <inkml:brushProperty name="height" value="0.1" units="cm"/>
      <inkml:brushProperty name="color" value="#66CC00"/>
    </inkml:brush>
  </inkml:definitions>
  <inkml:trace contextRef="#ctx0" brushRef="#br0">104 167 455 0 0,'-7'10'1395'0'0,"-1"-1"0"0"0,-1 0-1 0 0,0-1 1 0 0,-13 11-1 0 0,3-4-1335 0 0,2-3 965 0 0,17-11-938 0 0,0-1-1 0 0,-1 0 1 0 0,1 1 0 0 0,0-1 0 0 0,0 0 0 0 0,-1 1 0 0 0,1-1 0 0 0,0 0 0 0 0,-1 0 0 0 0,1 1 0 0 0,-1-1 0 0 0,1 0 0 0 0,0 0 0 0 0,-1 0 0 0 0,1 1 0 0 0,-1-1 0 0 0,1 0 0 0 0,0 0 0 0 0,-1 0 0 0 0,1 0 0 0 0,-1 0 0 0 0,1 0 0 0 0,-1 0 0 0 0,1 0 0 0 0,0 0 0 0 0,-1 0 0 0 0,1 0 0 0 0,-1 0 0 0 0,1 0 0 0 0,-1-1 0 0 0,0 1 0 0 0,1 0-68 0 0,1-1-1 0 0,-1 1 1 0 0,0 0 0 0 0,0 0 0 0 0,0-1-1 0 0,1 1 1 0 0,-1 0 0 0 0,0 0 0 0 0,0-1-1 0 0,1 1 1 0 0,-1 0 0 0 0,0 0 0 0 0,0 0-1 0 0,1 0 1 0 0,-1-1 0 0 0,0 1-1 0 0,0 0 1 0 0,1 0 0 0 0,-1 0 0 0 0,0 0-1 0 0,1 0 1 0 0,-1 0 0 0 0,0 0 0 0 0,1 0-1 0 0,-1 0 1 0 0,0 0 0 0 0,1 0 0 0 0,-1 0-1 0 0,0 0 1 0 0,1 0 0 0 0,13 1 258 0 0,-11 0-229 0 0,60-6 692 0 0,-48 3-627 0 0,0 1-1 0 0,-1 0 1 0 0,1 1-1 0 0,-1 1 1 0 0,27 3-1 0 0,-17 2 68 0 0,0-2 0 0 0,1-1-1 0 0,-1-1 1 0 0,1-1 0 0 0,42-4-1 0 0,-46 0-139 0 0,1 1 0 0 0,-1 1 0 0 0,1 2 0 0 0,0 0 0 0 0,-1 0-1 0 0,27 7 1 0 0,16 12 20 0 0,-44-13-22 0 0,-1-1 0 0 0,1 0 1 0 0,0-2-1 0 0,30 3 1 0 0,-32-7 5 0 0,0 0 1 0 0,-1-2 0 0 0,1 0 0 0 0,27-7-1 0 0,69-27 215 0 0,-74 23-196 0 0,19-9 18 0 0,-1-1-1 0 0,-2-3 1 0 0,0-3-1 0 0,58-40 1 0 0,-86 52-28 0 0,1 2 1 0 0,1 1 0 0 0,44-14-1 0 0,-58 20 39 0 0,-14 6 71 0 0,-11 4 33 0 0,-19 6 247 0 0,-88 28 1244 0 0,104-35-2037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1:02.576"/>
    </inkml:context>
    <inkml:brush xml:id="br0">
      <inkml:brushProperty name="width" value="0.1" units="cm"/>
      <inkml:brushProperty name="height" value="0.1" units="cm"/>
      <inkml:brushProperty name="color" value="#66CC00"/>
    </inkml:brush>
  </inkml:definitions>
  <inkml:trace contextRef="#ctx0" brushRef="#br0">196 376 919 0 0,'-1'0'13'0'0,"0"0"0"0"0,0 0 0 0 0,0 0-1 0 0,0-1 1 0 0,0 1 0 0 0,0 0-1 0 0,0-1 1 0 0,1 1 0 0 0,-1-1-1 0 0,0 1 1 0 0,0-1 0 0 0,0 1-1 0 0,0-1 1 0 0,1 0 0 0 0,-1 1-1 0 0,0-1 1 0 0,1 0 0 0 0,-1 0-1 0 0,1 1 1 0 0,-1-1 0 0 0,0 0-1 0 0,0-2 1 0 0,1 2 174 0 0,0-1 0 0 0,0 0 0 0 0,0 1 0 0 0,1-1 0 0 0,-1 0 0 0 0,0 1 0 0 0,1-1 0 0 0,-1 1 1 0 0,1-1-1 0 0,0 0 0 0 0,-1 1 0 0 0,1-1 0 0 0,0 1 0 0 0,1-2 0 0 0,8-13 431 0 0,1 0 1 0 0,1 1-1 0 0,0 1 0 0 0,23-22 1 0 0,-4 9 354 0 0,36-25 0 0 0,-57 46-733 0 0,0 0 1 0 0,1 0-1 0 0,0 1 0 0 0,21-7 0 0 0,48-9 540 0 0,-72 19-737 0 0,-2 1 30 0 0,0-2 0 0 0,-1 1 0 0 0,1-1 0 0 0,-1 0-1 0 0,8-5 1 0 0,8-5 154 0 0,-8 6-133 0 0,0 0 0 0 0,-1-1 0 0 0,0-1-1 0 0,0 0 1 0 0,11-12 0 0 0,-14 13 64 0 0,-14 15-30 0 0,-21 21 44 0 0,21-23-139 0 0,-24 24 10 0 0,-42 31 0 0 0,53-45-44 0 0,-16 10 40 0 0,-70 38 0 0 0,0 1 0 0 0,65-34-21 0 0,22-17-3 0 0,0-1 1 0 0,-27 15-1 0 0,44-26-14 0 0,-1-1-1 0 0,1 0 0 0 0,-1 0 1 0 0,1 1-1 0 0,0-1 0 0 0,-1 0 1 0 0,1 0-1 0 0,-1 0 0 0 0,1 0 1 0 0,-1 0-1 0 0,1 0 0 0 0,-1 0 1 0 0,1 0-1 0 0,-1 0 0 0 0,1 0 1 0 0,-1 0-1 0 0,1 0 0 0 0,-1 0 1 0 0,1 0-1 0 0,-1 0 0 0 0,1-1 1 0 0,0 1-1 0 0,-1 0 0 0 0,1 0 1 0 0,-1-1-1 0 0,1 1 0 0 0,0 0 1 0 0,-1 0-1 0 0,0-1 0 0 0,-8-14 23 0 0,0 0-2 0 0,8 15-20 0 0,1-1-1 0 0,0 1 1 0 0,-1 0-1 0 0,1-1 0 0 0,-1 1 1 0 0,1 0-1 0 0,-1-1 0 0 0,1 1 1 0 0,-1 0-1 0 0,1 0 0 0 0,-1-1 1 0 0,1 1-1 0 0,-1 0 1 0 0,1 0-1 0 0,-1 0 0 0 0,1 0 1 0 0,-1 0-1 0 0,0 0 0 0 0,1 0 1 0 0,-1 0-1 0 0,1 0 0 0 0,-1 0 1 0 0,1 0-1 0 0,-1 0 1 0 0,1 0-1 0 0,-1 1 0 0 0,-2 0 4 0 0,0 0-1 0 0,1 1 0 0 0,-1-1 1 0 0,1 1-1 0 0,0 0 1 0 0,-1 0-1 0 0,1 0 0 0 0,0 0 1 0 0,0 0-1 0 0,0 1 1 0 0,1-1-1 0 0,-1 0 0 0 0,0 1 1 0 0,1-1-1 0 0,-2 5 1 0 0,-4 7 47 0 0,-7 25 1 0 0,9-22-19 0 0,3-10 29 0 0,0 0-1 0 0,1 0 1 0 0,-1 0 0 0 0,2 1-1 0 0,-1-1 1 0 0,1 0 0 0 0,0 1-1 0 0,1-1 1 0 0,-1 0 0 0 0,1 1-1 0 0,1-1 1 0 0,0 0 0 0 0,2 7-1 0 0,6 12 198 0 0,0 0 0 0 0,18 27-1 0 0,-4-5 22 0 0,9 13 77 0 0,-28-55-321 0 0,0 5 130 0 0,-5-10-156 0 0,0-1 0 0 0,0 1 0 0 0,-1-1 0 0 0,1 1 0 0 0,0-1 1 0 0,-1 0-1 0 0,1 1 0 0 0,0-1 0 0 0,-1 1 0 0 0,1-1 0 0 0,0 0 0 0 0,-1 1 1 0 0,1-1-1 0 0,-1 0 0 0 0,1 1 0 0 0,-1-1 0 0 0,1 0 0 0 0,-1 0 1 0 0,1 0-1 0 0,-1 1 0 0 0,1-1 0 0 0,-1 0 0 0 0,0 0 0 0 0,-7 4 25 0 0,0 0 1 0 0,1 0-1 0 0,0 1 0 0 0,0 0 0 0 0,0 0 1 0 0,1 1-1 0 0,-10 10 0 0 0,-11 9 35 0 0,15-16-66 0 0,5-4 3 0 0,0 1 0 0 0,1-1-1 0 0,-1 1 1 0 0,1 0 0 0 0,0 1-1 0 0,1-1 1 0 0,-1 1 0 0 0,-5 11-1 0 0,10-17-6 0 0,1-1 0 0 0,0 0 1 0 0,0 0-1 0 0,0 1 0 0 0,0-1 0 0 0,0 0 0 0 0,-1 0 0 0 0,1 1 0 0 0,0-1 0 0 0,0 0 1 0 0,0 1-1 0 0,0-1 0 0 0,0 0 0 0 0,0 1 0 0 0,0-1 0 0 0,0 0 0 0 0,0 1 0 0 0,0-1 0 0 0,0 0 1 0 0,0 0-1 0 0,0 1 0 0 0,0-1 0 0 0,1 0 0 0 0,-1 1 0 0 0,0-1 0 0 0,0 0 0 0 0,0 0 0 0 0,0 1 1 0 0,0-1-1 0 0,1 0 0 0 0,-1 0 0 0 0,0 1 0 0 0,0-1 0 0 0,0 0 0 0 0,1 0 0 0 0,12 2-388 0 0,16-10-689 0 0,0-3 234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54.489"/>
    </inkml:context>
    <inkml:brush xml:id="br0">
      <inkml:brushProperty name="width" value="0.1" units="cm"/>
      <inkml:brushProperty name="height" value="0.1" units="cm"/>
      <inkml:brushProperty name="color" value="#E71224"/>
    </inkml:brush>
  </inkml:definitions>
  <inkml:trace contextRef="#ctx0" brushRef="#br0">919 5 5551 0 0,'-1'0'14'0'0,"1"-1"-1"0"0,0 1 0 0 0,0 0 0 0 0,0 0 0 0 0,0-1 0 0 0,0 1 1 0 0,0 0-1 0 0,-1 0 0 0 0,1 0 0 0 0,0-1 0 0 0,0 1 0 0 0,0 0 0 0 0,-1 0 1 0 0,1 0-1 0 0,0-1 0 0 0,0 1 0 0 0,0 0 0 0 0,-1 0 0 0 0,1 0 1 0 0,0 0-1 0 0,0 0 0 0 0,-1 0 0 0 0,1 0 0 0 0,0 0 0 0 0,-1-1 1 0 0,1 1-1 0 0,0 0 0 0 0,0 0 0 0 0,-1 0 0 0 0,1 0 0 0 0,0 0 0 0 0,0 0 1 0 0,-1 1-1 0 0,1-1 0 0 0,0 0 0 0 0,-1 0 0 0 0,1 0 0 0 0,-15 3 88 0 0,12-2-110 0 0,-38 9 246 0 0,20-4-94 0 0,0-1-1 0 0,0-1 1 0 0,-1-1-1 0 0,1-1 1 0 0,-38-1-1 0 0,-18-9 1545 0 0,-86-5 1502 0 0,67 10-2131 0 0,63 1-895 0 0,-1 0-1 0 0,0 3 1 0 0,0 0 0 0 0,-55 11 0 0 0,64-6-257 0 0,-20 5-543 0 0,15-1-2725 0 0,4 2-889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1:03.643"/>
    </inkml:context>
    <inkml:brush xml:id="br0">
      <inkml:brushProperty name="width" value="0.1" units="cm"/>
      <inkml:brushProperty name="height" value="0.1" units="cm"/>
      <inkml:brushProperty name="color" value="#66CC00"/>
    </inkml:brush>
  </inkml:definitions>
  <inkml:trace contextRef="#ctx0" brushRef="#br0">19 129 2303 0 0,'-17'-56'3448'0'0,"17"56"-3389"0"0,0-1-1 0 0,-1 0 0 0 0,1 0 0 0 0,0 1 1 0 0,0-1-1 0 0,0 0 0 0 0,0 0 0 0 0,-1 0 1 0 0,1 1-1 0 0,0-1 0 0 0,0 0 1 0 0,0 0-1 0 0,0 1 0 0 0,1-1 0 0 0,-1 0 1 0 0,0 0-1 0 0,0 0 0 0 0,0 1 0 0 0,1-1 1 0 0,-1-1-1 0 0,1 2 5 0 0,-1 0 0 0 0,1-1 0 0 0,-1 1-1 0 0,0 0 1 0 0,1 0 0 0 0,-1-1 0 0 0,1 1 0 0 0,-1 0 0 0 0,1 0 0 0 0,-1 0 0 0 0,1 0 0 0 0,-1 0-1 0 0,1-1 1 0 0,-1 1 0 0 0,1 0 0 0 0,-1 0 0 0 0,1 0 0 0 0,-1 0 0 0 0,1 1 0 0 0,-1-1 0 0 0,1 0-1 0 0,-1 0 1 0 0,1 0 0 0 0,2 1 85 0 0,-1 0-1 0 0,0 0 1 0 0,1 0 0 0 0,-1 0-1 0 0,0 0 1 0 0,0 1-1 0 0,0-1 1 0 0,0 0 0 0 0,0 1-1 0 0,0 0 1 0 0,3 3-1 0 0,-4-3-107 0 0,6 7 233 0 0,0 0-1 0 0,0 0 0 0 0,16 15 0 0 0,-20-21-233 0 0,0-1 0 0 0,1 0 0 0 0,-1 1-1 0 0,1-1 1 0 0,0-1 0 0 0,0 1 0 0 0,0 0 0 0 0,-1-1 0 0 0,1 0 0 0 0,1 0 0 0 0,-1 0 0 0 0,0 0 0 0 0,0-1-1 0 0,6 0 1 0 0,23-1 176 0 0,-1-1 0 0 0,45-10-1 0 0,64-22 279 0 0,-67 15-262 0 0,-12 3-54 0 0,-22 5-39 0 0,1 2 1 0 0,76-8-1 0 0,33 5-78 0 0,-74 5 97 0 0,128 3 0 0 0,245 17 109 0 0,-409-14-274 0 0,-8 0 54 0 0,-1-1-1 0 0,55-10 0 0 0,-117 17 268 0 0,-37 3-1 0 0,32-5-286 0 0,6 1 25 0 0,1 0 0 0 0,-1 2 1 0 0,1 2-1 0 0,-31 11 0 0 0,4 4 5 0 0,-27 10 27 0 0,70-29-64 0 0,0-1 1 0 0,0 0-1 0 0,0-1 0 0 0,-26 1 0 0 0,-54-7 100 0 0,45 2 32 0 0,-64 4 0 0 0,-40 14 182 0 0,-77 6 171 0 0,74-15-84 0 0,102-6-280 0 0,29-1-133 0 0,-3 1 14 0 0,0 0-1 0 0,0 1 0 0 0,-40 9 0 0 0,60-7-355 0 0,6-4 308 0 0,1 0 1 0 0,0 1-1 0 0,0-1 0 0 0,0 0 0 0 0,0 0 0 0 0,0 0 0 0 0,0 0 0 0 0,0 1 0 0 0,0-1 1 0 0,0 0-1 0 0,0 0 0 0 0,0 0 0 0 0,0 0 0 0 0,0 0 0 0 0,0 1 0 0 0,0-1 0 0 0,1 0 1 0 0,-1 0-1 0 0,0 0 0 0 0,0 0 0 0 0,0 0 0 0 0,0 1 0 0 0,0-1 0 0 0,0 0 0 0 0,0 0 1 0 0,0 0-1 0 0,0 0 0 0 0,1 0 0 0 0,-1 0 0 0 0,0 0 0 0 0,0 1 0 0 0,0-1 0 0 0,0 0 1 0 0,0 0-1 0 0,0 0 0 0 0,1 0 0 0 0,-1 0 0 0 0,0 0 0 0 0,0 0 0 0 0,0 0 0 0 0,0 0 1 0 0,1 0-1 0 0,-1 0 0 0 0,0 0 0 0 0,0 0 0 0 0,0 0 0 0 0,0 0 0 0 0,0 0 0 0 0,1 0 1 0 0,9 2-936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1:42.925"/>
    </inkml:context>
    <inkml:brush xml:id="br0">
      <inkml:brushProperty name="width" value="0.1" units="cm"/>
      <inkml:brushProperty name="height" value="0.1" units="cm"/>
      <inkml:brushProperty name="color" value="#66CC00"/>
    </inkml:brush>
  </inkml:definitions>
  <inkml:trace contextRef="#ctx0" brushRef="#br0">27 8 12895 0 0,'-26'-8'576'0'0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1:44.074"/>
    </inkml:context>
    <inkml:brush xml:id="br0">
      <inkml:brushProperty name="width" value="0.1" units="cm"/>
      <inkml:brushProperty name="height" value="0.1" units="cm"/>
      <inkml:brushProperty name="color" value="#66CC00"/>
    </inkml:brush>
  </inkml:definitions>
  <inkml:trace contextRef="#ctx0" brushRef="#br0">91 0 3567 0 0,'-25'5'95'0'0,"20"-4"200"0"0,-1 0 0 0 0,0 0 0 0 0,1 0 1 0 0,-1 1-1 0 0,1 0 0 0 0,-1 0 0 0 0,1 0 1 0 0,0 0-1 0 0,-7 5 0 0 0,12-6-267 0 0,-1-1 0 0 0,1 0 0 0 0,0 0 0 0 0,-1 0 0 0 0,1 1 0 0 0,0-1-1 0 0,0 0 1 0 0,-1 0 0 0 0,1 1 0 0 0,0-1 0 0 0,0 0 0 0 0,0 0 0 0 0,-1 1 0 0 0,1-1 0 0 0,0 0 0 0 0,0 1-1 0 0,0-1 1 0 0,0 0 0 0 0,0 1 0 0 0,-1-1 0 0 0,1 0 0 0 0,0 1 0 0 0,0-1 0 0 0,0 1 0 0 0,0-1 0 0 0,0 0 0 0 0,0 1-1 0 0,0-1 1 0 0,0 0 0 0 0,0 1 0 0 0,1 0 0 0 0,9 6 515 0 0,16 1 46 0 0,-25-8-565 0 0,33 5 411 0 0,1-2 0 0 0,-1-1 0 0 0,36-3 0 0 0,-13 0-93 0 0,45-2 165 0 0,66 2 239 0 0,-104 6-511 0 0,17 1 54 0 0,88-4-1 0 0,-15-14 136 0 0,137-2 381 0 0,545 7-133 0 0,-578 1-442 0 0,-38 2-158 0 0,61-3-62 0 0,-11 21 51 0 0,-198-8-47 0 0,60 9 43 0 0,36 2 3 0 0,172-18 49 0 0,0-21 106 0 0,59-3-56 0 0,364 34-35 0 0,-639-5-131 0 0,124 11 76 0 0,43 1-74 0 0,270-41 47 0 0,-189 2-20 0 0,-240 17 52 0 0,222-1 282 0 0,-109 6-35 0 0,-100 0-184 0 0,-115 1-182 0 0,-1-1-258 0 0,0 1 0 0 0,0 1 1 0 0,0 2-1 0 0,0 1 1 0 0,43 12-1 0 0,-46-7-780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1:52.830"/>
    </inkml:context>
    <inkml:brush xml:id="br0">
      <inkml:brushProperty name="width" value="0.1" units="cm"/>
      <inkml:brushProperty name="height" value="0.1" units="cm"/>
      <inkml:brushProperty name="color" value="#66CC00"/>
    </inkml:brush>
  </inkml:definitions>
  <inkml:trace contextRef="#ctx0" brushRef="#br0">1 1 1007 0 0,'0'0'88'0'0,"2"0"-88"0"0,-1 0 0 0 0,1 0 0 0 0,2 0 0 0 0,0 2 0 0 0,-1-1 0 0 0,3 1 0 0 0,3 2 0 0 0,6 2 0 0 0,4 3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1:57.533"/>
    </inkml:context>
    <inkml:brush xml:id="br0">
      <inkml:brushProperty name="width" value="0.1" units="cm"/>
      <inkml:brushProperty name="height" value="0.1" units="cm"/>
      <inkml:brushProperty name="color" value="#66CC00"/>
    </inkml:brush>
  </inkml:definitions>
  <inkml:trace contextRef="#ctx0" brushRef="#br0">1 40 3679 0 0,'26'-13'328'0'0,"-4"2"-264"0"0,-7 5-64 0 0,-6 4 0 0 0,2 2 0 0 0,8-1 0 0 0,12-5-96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2:04.672"/>
    </inkml:context>
    <inkml:brush xml:id="br0">
      <inkml:brushProperty name="width" value="0.1" units="cm"/>
      <inkml:brushProperty name="height" value="0.1" units="cm"/>
      <inkml:brushProperty name="color" value="#66CC00"/>
    </inkml:brush>
  </inkml:definitions>
  <inkml:trace contextRef="#ctx0" brushRef="#br0">72 75 4287 0 0,'-12'-3'338'0'0,"8"2"-220"0"0,1 0 0 0 0,-1 0 0 0 0,1 1 0 0 0,-1-1 0 0 0,1 1 0 0 0,-1 0 0 0 0,0 0 0 0 0,-6 1 0 0 0,4 0-3 0 0,-9 1 1763 0 0,15-3-1778 0 0,0 1 1 0 0,0-1-1 0 0,1 0 0 0 0,-1 0 1 0 0,0 1-1 0 0,0-1 0 0 0,0 0 1 0 0,0 0-1 0 0,1 1 1 0 0,-1-1-1 0 0,0 0 0 0 0,1 1 1 0 0,-1-1-1 0 0,0 0 0 0 0,1 1 1 0 0,-1-1-1 0 0,1 1 1 0 0,-1-1-1 0 0,2 0 0 0 0,6-14 898 0 0,6-7 868 0 0,-1 39-556 0 0,-8-10-1200 0 0,-3-5-43 0 0,-1 1 1 0 0,1-1-1 0 0,0 1 0 0 0,0-1 0 0 0,0 0 0 0 0,0 0 0 0 0,0 0 0 0 0,0 0 0 0 0,0 0 0 0 0,1 0 1 0 0,-1-1-1 0 0,1 1 0 0 0,-1-1 0 0 0,1 0 0 0 0,0 0 0 0 0,-1 1 0 0 0,1-2 0 0 0,0 1 0 0 0,0 0 0 0 0,5 0 1 0 0,29-1 1260 0 0,24 1 60 0 0,107-13 1 0 0,-14-6-689 0 0,-134 18-592 0 0,0 0 1 0 0,0 2 0 0 0,-1 0 0 0 0,1 1 0 0 0,34 10 0 0 0,-17-3-33 0 0,0-1-1 0 0,1-2 0 0 0,0-2 1 0 0,0-1-1 0 0,45-2 0 0 0,158 4 497 0 0,-180-5-544 0 0,69-3 21 0 0,-50-5 185 0 0,120-26-1 0 0,-125 20-141 0 0,-20 5-56 0 0,64-6 13 0 0,-13 2 30 0 0,-93 11-63 0 0,1 0 0 0 0,-1 1 0 0 0,27 3 0 0 0,-22-1-16 0 0,27-1 0 0 0,0-2-1 0 0,69 9 0 0 0,-79-4 14 0 0,0-2 0 0 0,0-1 1 0 0,0-1-1 0 0,35-6 0 0 0,93-8 79 0 0,-133 13-67 0 0,235 6 50 0 0,-146 3-75 0 0,112 3 64 0 0,-109-2-64 0 0,-81-9 3 0 0,45-1 28 0 0,111 15-1 0 0,-175-12-30 0 0,32-1 0 0 0,16 1 0 0 0,-33 1 21 0 0,0-2 1 0 0,64-6-1 0 0,-2-9 55 0 0,-56 7 9 0 0,72-3-1 0 0,-49 13-14 0 0,89 15-1 0 0,-126-15-68 0 0,46-2 0 0 0,-47-1 8 0 0,340-11 225 0 0,-327 13-201 0 0,50 8-1 0 0,-41-3-22 0 0,150 2-12 0 0,-88-7 15 0 0,327 25 104 0 0,-382-27-58 0 0,1-3 0 0 0,58-11 1 0 0,6 0 38 0 0,2 7-38 0 0,-67 3-60 0 0,-28 3 32 0 0,37-7 0 0 0,-44 5-32 0 0,1 1 0 0 0,-1 2-1 0 0,41 2 1 0 0,-39 0 4 0 0,0-1 0 0 0,45-5 0 0 0,-34-2 142 0 0,0-1-1 0 0,60-21 1 0 0,-91 27-99 0 0,-2 0-28 0 0,0 1 0 0 0,0-1 0 0 0,0 1 1 0 0,0-1-1 0 0,0 0 0 0 0,0 1 1 0 0,0-1-1 0 0,-1 0 0 0 0,1 0 1 0 0,0-1-1 0 0,-1 1 0 0 0,1 0 1 0 0,-1 0-1 0 0,3-3 0 0 0,-23 12 45 0 0,-88 57-1240 0 0,61-35-247 0 0,-8 5-10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2:08.392"/>
    </inkml:context>
    <inkml:brush xml:id="br0">
      <inkml:brushProperty name="width" value="0.1" units="cm"/>
      <inkml:brushProperty name="height" value="0.1" units="cm"/>
      <inkml:brushProperty name="color" value="#66CC00"/>
    </inkml:brush>
  </inkml:definitions>
  <inkml:trace contextRef="#ctx0" brushRef="#br0">180 146 2759 0 0,'-11'-3'113'0'0,"1"-2"0"0"0,-1 1 0 0 0,1-1 0 0 0,-10-8 0 0 0,-12-5 1753 0 0,23 14-1362 0 0,0 0 1 0 0,1 0-1 0 0,0-1 0 0 0,0-1 1 0 0,1 1-1 0 0,-1-1 0 0 0,-11-13 1 0 0,18 19-455 0 0,1-1 0 0 0,0 1 0 0 0,0 0 0 0 0,0 0 0 0 0,0 0 0 0 0,0 0-1 0 0,0-1 1 0 0,0 1 0 0 0,0 0 0 0 0,0 0 0 0 0,-1 0 0 0 0,1 0 0 0 0,0-1 0 0 0,0 1 0 0 0,0 0 0 0 0,0 0 0 0 0,0 0 0 0 0,-1 0 0 0 0,1 0 0 0 0,0 0 0 0 0,0 0 0 0 0,0 0 0 0 0,-1 0 0 0 0,1-1 0 0 0,0 1 0 0 0,0 0 0 0 0,0 0 0 0 0,0 0 0 0 0,-1 0 0 0 0,1 0 0 0 0,0 0 0 0 0,0 0 0 0 0,0 0 0 0 0,-1 0 0 0 0,1 0 0 0 0,0 0 0 0 0,0 1-1 0 0,0-1 1 0 0,-1 0 0 0 0,1 0 0 0 0,0 0 0 0 0,0 0 0 0 0,-3 10 937 0 0,4 14-554 0 0,-1-21-382 0 0,0-1 0 0 0,1 1 0 0 0,0 0 0 0 0,0 0 1 0 0,-1 0-1 0 0,2-1 0 0 0,-1 1 0 0 0,0 0 0 0 0,1-1 0 0 0,-1 1 1 0 0,1-1-1 0 0,-1 0 0 0 0,1 1 0 0 0,0-1 0 0 0,4 3 0 0 0,-2-2 45 0 0,0 1-1 0 0,1-2 0 0 0,-1 1 0 0 0,1-1 0 0 0,0 1 1 0 0,0-1-1 0 0,0-1 0 0 0,6 3 0 0 0,4-1 200 0 0,1-1 0 0 0,-1 0 0 0 0,1-1 0 0 0,29-1 0 0 0,37-8 371 0 0,20 0 109 0 0,-85 8-646 0 0,-1 0 1 0 0,0 1-1 0 0,0 1 1 0 0,22 5-1 0 0,48 18 128 0 0,-43-12-150 0 0,0-1 0 0 0,1-3 0 0 0,80 8 1 0 0,62-7 644 0 0,56 10-419 0 0,-178-15-82 0 0,88-4-1 0 0,-96-5-52 0 0,0 3 0 0 0,0 3 0 0 0,68 9 0 0 0,-54-1-68 0 0,123 0 0 0 0,-145-11-54 0 0,-12 0 90 0 0,0 2-1 0 0,68 9 0 0 0,33 11-32 0 0,-112-19-95 0 0,0-1 0 0 0,0-1 0 0 0,36-6 0 0 0,273-22 464 0 0,-89 12-201 0 0,-176 5-244 0 0,79-21 0 0 0,-9 0 17 0 0,131-5 66 0 0,-61 6-140 0 0,-76 22 0 0 0,36-6 64 0 0,-88 10-64 0 0,157 12 0 0 0,-2 8 0 0 0,-175-11 0 0 0,-17-2 0 0 0,53 10 0 0 0,-53-5 0 0 0,50 1 0 0 0,-38-4 0 0 0,-6 0 0 0 0,286 11 0 0 0,-292-16 0 0 0,-1 1 0 0 0,0 3 0 0 0,59 11 0 0 0,-33-4 21 0 0,1-4 1 0 0,90-2-1 0 0,1-3-21 0 0,-45-3 0 0 0,50-2 0 0 0,-90 0 0 0 0,113 10 0 0 0,-22 1 0 0 0,-162-7 0 0 0,215 8 0 0 0,-80-6 0 0 0,-82-3 0 0 0,0 0 0 0 0,41 1 0 0 0,-22 3-6 0 0,-67-4 19 0 0,0 1 1 0 0,0-2-1 0 0,0 1 1 0 0,0-1-1 0 0,14-5 1 0 0,-20 5 12 0 0,-1 1-1 0 0,1-1 1 0 0,-1 0 0 0 0,1 0 0 0 0,-1 0-1 0 0,0-1 1 0 0,1 1 0 0 0,-1-1 0 0 0,-1 0 0 0 0,1 0-1 0 0,4-5 1 0 0,-7 8-26 0 0,1-1 6 0 0,-1 0 0 0 0,1 1 0 0 0,-1-1 0 0 0,1 0 0 0 0,-1 0 0 0 0,1 1 0 0 0,-1-1 0 0 0,1 0 1 0 0,-1 0-1 0 0,0 0 0 0 0,0 0 0 0 0,1 1 0 0 0,-1-1 0 0 0,0 0 0 0 0,0 0 0 0 0,0 0 0 0 0,0 0 0 0 0,0 0 0 0 0,0 0 0 0 0,0 0 0 0 0,0 0 0 0 0,-1-1 0 0 0,3-17 195 0 0,0 3-104 0 0,-2 15-86 0 0,2 0-11 0 0,-1 1 0 0 0,1-3 0 0 0,0 1 0 0 0,8 2 0 0 0,6-4 0 0 0,-13-2 750 0 0,-3 6-754 0 0,0 0 1 0 0,0 0 0 0 0,0 0-1 0 0,0 0 1 0 0,0 0 0 0 0,0 0-1 0 0,0 0 1 0 0,0 0-1 0 0,0 0 1 0 0,0 0 0 0 0,0 0-1 0 0,0 0 1 0 0,0 0-1 0 0,1 0 1 0 0,-1 0 0 0 0,0 0-1 0 0,0 0 1 0 0,0 0 0 0 0,0 0-1 0 0,0 0 1 0 0,2 1-595 0 0,2-1 596 0 0,1 1-1 0 0,-1 0 1 0 0,1 0-1 0 0,-1 0 1 0 0,1 0-1 0 0,5 4 1 0 0,8 1 2 0 0,95 13 1456 0 0,-56-12-944 0 0,49 1-2109 0 0,-64-7 1202 0 0,5 2 395 0 0,1-2 0 0 0,0-3 0 0 0,0-1 0 0 0,66-14 0 0 0,93-18 0 0 0,-81 16 0 0 0,-45 7 0 0 0,82 0 0 0 0,69-11 0 0 0,-124 7 0 0 0,72-8 0 0 0,-140 25 0 0 0,1 2 0 0 0,-1 1 0 0 0,73 18 0 0 0,-75-13 0 0 0,-11-5 0 0 0,-1 0 0 0 0,0-2 0 0 0,28-1 0 0 0,79-9 0 0 0,-78 3 0 0 0,87 3 0 0 0,-10 17 0 0 0,35 1 0 0 0,208 7 0 0 0,-253-18 0 0 0,-40-3 0 0 0,23 3 0 0 0,71 3 0 0 0,119 1 0 0 0,-71-5 0 0 0,167 6 0 0 0,-46-1 0 0 0,-235 1 0 0 0,125 6 0 0 0,258 10 0 0 0,-272-24 103 0 0,0-18-119 0 0,-141 8 16 0 0,102 2 1 0 0,-100 11-1 0 0,79 0 0 0 0,-99-9 0 0 0,102-1 0 0 0,-131 7-6 0 0,1 1 1 0 0,-1 2-1 0 0,37 11 0 0 0,-32-7-14 0 0,71 7-1 0 0,60-7 21 0 0,285 23 0 0 0,-183-19 0 0 0,-146-23 0 0 0,-124 10 32 0 0,0 0-1 0 0,0 0 0 0 0,0 0 1 0 0,-1 0-1 0 0,1 0 1 0 0,0 1-1 0 0,0-1 0 0 0,-1 0 1 0 0,1 0-1 0 0,0 0 1 0 0,0 1-1 0 0,-1-1 0 0 0,1 0 1 0 0,0 1-1 0 0,-1-1 1 0 0,1 1-1 0 0,0-1 1 0 0,-1 1-1 0 0,1-1 0 0 0,0 1 1 0 0,-1-1-1 0 0,1 1 1 0 0,-1-1-1 0 0,1 1 0 0 0,-1 0 1 0 0,0-1-1 0 0,1 1 1 0 0,-1 0-1 0 0,0-1 0 0 0,1 1 1 0 0,-1 0-1 0 0,0 0 1 0 0,0-1-1 0 0,1 1 1 0 0,-1 0-1 0 0,0 0 0 0 0,0 0 1 0 0,0-1-1 0 0,0 1 1 0 0,0 0-1 0 0,0 0 0 0 0,0-1 1 0 0,-1 1-1 0 0,1 0 1 0 0,0 0-1 0 0,-1 1 0 0 0,-1 5-313 0 0,0 1-1 0 0,-1-1 0 0 0,-6 14 0 0 0,5-12-407 0 0,-11 24-1969 0 0,-3 3-5241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5:45.402"/>
    </inkml:context>
    <inkml:brush xml:id="br0">
      <inkml:brushProperty name="width" value="0.1" units="cm"/>
      <inkml:brushProperty name="height" value="0.1" units="cm"/>
      <inkml:brushProperty name="color" value="#66CC00"/>
    </inkml:brush>
  </inkml:definitions>
  <inkml:trace contextRef="#ctx0" brushRef="#br0">46 196 919 0 0,'-8'2'160'0'0,"3"0"232"0"0,1 0-1 0 0,-1-1 1 0 0,0 0 0 0 0,0 0 0 0 0,-6 1 0 0 0,11-2-348 0 0,0 0-1 0 0,0-1 1 0 0,-1 1-1 0 0,1 0 1 0 0,0 0-1 0 0,0 0 1 0 0,0-1-1 0 0,0 1 1 0 0,-1 0-1 0 0,1 0 1 0 0,0-1-1 0 0,0 1 1 0 0,0 0-1 0 0,0 0 0 0 0,0-1 1 0 0,0 1-1 0 0,0 0 1 0 0,0 0-1 0 0,0-1 1 0 0,0 1-1 0 0,0 0 1 0 0,0-1-1 0 0,0 1 1 0 0,0 0-1 0 0,0 0 1 0 0,0-1-1 0 0,0 1 1 0 0,0 0-1 0 0,0 0 1 0 0,0-1-1 0 0,0 1 1 0 0,1 0-1 0 0,-1 0 1 0 0,0-1-1 0 0,0 1 1 0 0,0 0-1 0 0,0 0 1 0 0,1-1-1 0 0,4-10 566 0 0,8-7 641 0 0,0 0 0 0 0,24-25 0 0 0,-32 39-1151 0 0,1 1-1 0 0,-1-1 1 0 0,1 1 0 0 0,0 0 0 0 0,0 1 0 0 0,0 0 0 0 0,0-1 0 0 0,12-1 0 0 0,4-2 184 0 0,-9 2-108 0 0,0 2-1 0 0,1 0 1 0 0,-1 0 0 0 0,1 1-1 0 0,19 1 1 0 0,-14 1-24 0 0,34-5 1 0 0,-32-1 93 0 0,24-8 0 0 0,-33 9-109 0 0,1 0 1 0 0,-1 1 0 0 0,1 0-1 0 0,-1 1 1 0 0,1 0 0 0 0,20 1-1 0 0,21 5 124 0 0,-27-1-205 0 0,1-1 0 0 0,-1-2 0 0 0,0 0 0 0 0,0-2 0 0 0,31-5 0 0 0,-42 4 30 0 0,0 1 0 0 0,22 0 0 0 0,18-3 97 0 0,-27 1 81 0 0,51-1 0 0 0,-67 5-228 0 0,0 1-1 0 0,-1 0 1 0 0,1 1-1 0 0,-1 0 1 0 0,1 1-1 0 0,18 7 1 0 0,12 12 47 0 0,-33-16-70 0 0,0 0 0 0 0,22 8-1 0 0,-18-9 40 0 0,0-1 0 0 0,0 0-1 0 0,22 2 1 0 0,-6-2 84 0 0,29 8 0 0 0,-32-6-102 0 0,44 4 0 0 0,-17-7 71 0 0,-25-3-72 0 0,0 2-1 0 0,0 1 0 0 0,0 2 1 0 0,34 8-1 0 0,-52-9-31 0 0,27 8 0 0 0,1-1 0 0 0,0-1 0 0 0,44 3 0 0 0,-64-13 43 0 0,0 0 0 0 0,0-2-1 0 0,0-1 1 0 0,0 0-1 0 0,24-8 1 0 0,-26 6 17 0 0,0 1-1 0 0,0 1 0 0 0,0 0 1 0 0,0 1-1 0 0,0 1 1 0 0,31 2-1 0 0,200 23 5 0 0,-224-22-64 0 0,-1 0 0 0 0,0-2 0 0 0,27-2 0 0 0,-3 2 26 0 0,-19 1 130 0 0,-24 0-139 0 0,0-1 13 0 0,0 0 0 0 0,-1 0-1 0 0,1 0 1 0 0,-1 0 0 0 0,1 0 0 0 0,-1-1 0 0 0,1 0-1 0 0,-1 0 1 0 0,1 0 0 0 0,-1 0 0 0 0,1 0 0 0 0,-1 0-1 0 0,5-4 1 0 0,5-13 282 0 0,-14 28-726 0 0,0 1 0 0 0,-4 15 0 0 0,-1 4-1689 0 0,2-3-3248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35:50.864"/>
    </inkml:context>
    <inkml:brush xml:id="br0">
      <inkml:brushProperty name="width" value="0.1" units="cm"/>
      <inkml:brushProperty name="height" value="0.1" units="cm"/>
      <inkml:brushProperty name="color" value="#66CC00"/>
    </inkml:brush>
  </inkml:definitions>
  <inkml:trace contextRef="#ctx0" brushRef="#br0">0 175 919 0 0,'2'-5'246'0'0,"0"0"0"0"0,0 1 0 0 0,0 0 0 0 0,1 0 0 0 0,0-1 0 0 0,0 2 0 0 0,0-1 0 0 0,0 0 0 0 0,0 0 0 0 0,1 1 0 0 0,-1 0 0 0 0,1 0 0 0 0,0 0 0 0 0,0 0 0 0 0,5-2 0 0 0,-1 1 3 0 0,0 0 0 0 0,1 1 0 0 0,-1 0 0 0 0,1 0 0 0 0,-1 1 0 0 0,1 0 0 0 0,16-1 0 0 0,-3 0-5 0 0,32-8 0 0 0,-10 1-132 0 0,180-25 759 0 0,-129 29-533 0 0,-15 1-240 0 0,-9 2-37 0 0,-44 3-33 0 0,30-5 0 0 0,5-1 124 0 0,82 1 0 0 0,49 15 198 0 0,-56-2-225 0 0,-29-9-9 0 0,-68-1-94 0 0,0 2 0 0 0,45 6-1 0 0,135 10 52 0 0,-143-12-71 0 0,149-2 55 0 0,-45-2-61 0 0,-95 4 36 0 0,112 20 0 0 0,-140-15-18 0 0,0-2-1 0 0,1-3 0 0 0,58-4 1 0 0,-29-4-11 0 0,-1 4 1 0 0,167 21-1 0 0,-184-12-3 0 0,1-2 0 0 0,-1-3 0 0 0,111-9 0 0 0,-123 0 9 0 0,43-3 66 0 0,104 5-1 0 0,49 5 312 0 0,-16-16 64 0 0,-174 9-292 0 0,22 3-12 0 0,-32 2-84 0 0,79 4 87 0 0,-51 0-90 0 0,30-2-882 0 0,108 6-2926 0 0,-194-6 1193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2:04.006"/>
    </inkml:context>
    <inkml:brush xml:id="br0">
      <inkml:brushProperty name="width" value="0.1" units="cm"/>
      <inkml:brushProperty name="height" value="0.1" units="cm"/>
      <inkml:brushProperty name="color" value="#66CC00"/>
    </inkml:brush>
  </inkml:definitions>
  <inkml:trace contextRef="#ctx0" brushRef="#br0">7023 73 455 0 0,'0'0'100'0'0,"0"1"0"0"0,-1-1 0 0 0,1 0-1 0 0,0 0 1 0 0,-1 0 0 0 0,1 0-1 0 0,-1 0 1 0 0,1 1 0 0 0,0-1-1 0 0,-1 0 1 0 0,1 0 0 0 0,-1 0 0 0 0,1 0-1 0 0,0 0 1 0 0,-1 0 0 0 0,1 0-1 0 0,-1 0 1 0 0,1 0 0 0 0,-1-1-1 0 0,1 1 1 0 0,0 0 0 0 0,-1 0-1 0 0,1 0 1 0 0,0 0 0 0 0,-1-1 0 0 0,1 1-1 0 0,0 0 1 0 0,-1 0 0 0 0,1 0-1 0 0,0-1 1 0 0,-1 1 0 0 0,1 0-1 0 0,0-1 1 0 0,-1 1 0 0 0,1 0-1 0 0,0-1 1 0 0,0 1 0 0 0,0 0 0 0 0,-1-1-1 0 0,1 1 1 0 0,0 0 0 0 0,0-1-1 0 0,0 1 1 0 0,0-1 0 0 0,0 1-1 0 0,0 0 1 0 0,0-1 0 0 0,0 1 0 0 0,-1-1-1 0 0,2 1 1 0 0,-1-1 0 0 0,0 1-1 0 0,0 0 1 0 0,0-1 0 0 0,0 1-1 0 0,0-1 1 0 0,16-27 4681 0 0,-15 28-4706 0 0,-1 0-1 0 0,1-1 0 0 0,-1 1 1 0 0,1 0-1 0 0,-1-1 0 0 0,1 1 1 0 0,-1-1-1 0 0,1 1 0 0 0,-1-1 1 0 0,1 1-1 0 0,-1-1 0 0 0,1 1 1 0 0,-1-1-1 0 0,0 1 1 0 0,1-1-1 0 0,-1 1 0 0 0,0-1 1 0 0,0 1-1 0 0,1-1 0 0 0,-1 0 1 0 0,0 1-1 0 0,0-1 0 0 0,0 0 1 0 0,0 1-1 0 0,0-2 0 0 0,2-17 3307 0 0,-4 21-2989 0 0,0 0 1 0 0,-1 1 0 0 0,1-1 0 0 0,0 1 0 0 0,1-1 0 0 0,-1 1-1 0 0,-2 4 1 0 0,4-6-330 0 0,-1 0 0 0 0,1-1 0 0 0,-1 1 0 0 0,1 0-1 0 0,-1 0 1 0 0,1-1 0 0 0,-1 1 0 0 0,0 0 0 0 0,1-1 0 0 0,-1 1-1 0 0,0-1 1 0 0,1 1 0 0 0,-1-1 0 0 0,0 1 0 0 0,0-1 0 0 0,0 0 0 0 0,1 1-1 0 0,-1-1 1 0 0,-2 0 0 0 0,-21 5 501 0 0,3-1-89 0 0,-73 24 1668 0 0,21-4-1441 0 0,54-19-401 0 0,-1-2 0 0 0,0 0 0 0 0,0-1-1 0 0,-38-2 1 0 0,40 0-202 0 0,-40-7 185 0 0,-155-19 156 0 0,157 26-247 0 0,19 5-135 0 0,29-3-38 0 0,1-1 1 0 0,-1 1-1 0 0,-8-1 0 0 0,-6-2 27 0 0,-25-4 1 0 0,25 1 0 0 0,-26 1 1 0 0,-21-4 26 0 0,43 4-36 0 0,18 1-23 0 0,-1 1-1 0 0,1 1 1 0 0,-1-1-1 0 0,-10 2 1 0 0,-50 4 101 0 0,-3 1-31 0 0,-75 9 31 0 0,97-8-118 0 0,-37 8 66 0 0,77-14-65 0 0,-1 0 0 0 0,1 0 0 0 0,0 0 0 0 0,-13-2 0 0 0,0 0 0 0 0,-130 6 0 0 0,34-4 0 0 0,51-3 0 0 0,8 0 0 0 0,33 0 0 0 0,1 2 0 0 0,-52 6 0 0 0,43-2 32 0 0,-64 1 0 0 0,92-5-31 0 0,-27 0 30 0 0,-47 5 1 0 0,-117 18 32 0 0,95-8 23 0 0,41-4-46 0 0,43-10-15 0 0,-36 0-1 0 0,27-1-1 0 0,-109 5 93 0 0,53 1-53 0 0,57-6-53 0 0,-49-2 42 0 0,49 1-53 0 0,0 1 0 0 0,-43 5 0 0 0,28-1 0 0 0,-27 3 0 0 0,-36 2 0 0 0,-35-20 0 0 0,82 9 31 0 0,-32 0 2 0 0,-44 21-33 0 0,64-8 0 0 0,16-5 32 0 0,-60 0 0 0 0,-76-15-32 0 0,104 5 4 0 0,51 1 56 0 0,-46 1 0 0 0,3 8-20 0 0,-109 1 60 0 0,2-9-45 0 0,129 2-46 0 0,12 1-9 0 0,0-3 0 0 0,0-1 0 0 0,-65-15 0 0 0,16 4 0 0 0,67 10 0 0 0,1 0 0 0 0,-32-9 0 0 0,44 10 0 0 0,-1 0 0 0 0,-22-1 0 0 0,-8-1 0 0 0,16 2 24 0 0,-11-3 16 0 0,12 2-40 0 0,21 4 0 0 0,1-1 0 0 0,0 1 0 0 0,-1-1 0 0 0,-6-3 0 0 0,4 1 0 0 0,-14-6 0 0 0,-1 1 0 0 0,1 1 0 0 0,-1 2 0 0 0,0 0 0 0 0,-43-4 0 0 0,6 7 0 0 0,28 1 0 0 0,-42 3 0 0 0,-63 1 57 0 0,102-3-50 0 0,-58-4-7 0 0,21 6 0 0 0,-84 5 0 0 0,89-12 25 0 0,49 3-15 0 0,1 0 0 0 0,-1 1-1 0 0,-20 2 1 0 0,7-2 17 0 0,26 0-21 0 0,0 1 0 0 0,0 0 0 0 0,-1 0 1 0 0,1 0-1 0 0,-6 2 0 0 0,-56 6 271 0 0,56-7-234 0 0,0 0 0 0 0,0 0-1 0 0,0-1 1 0 0,0 0 0 0 0,0-1-1 0 0,-14-3 1 0 0,22 4-277 0 0,1-1-1 0 0,-1 1 1 0 0,0 0 0 0 0,0 0-1 0 0,0 1 1 0 0,1-1 0 0 0,-1 0 0 0 0,0 1-1 0 0,0 0 1 0 0,1 0 0 0 0,-1 0-1 0 0,0 0 1 0 0,1 0 0 0 0,-1 0-1 0 0,1 0 1 0 0,0 1 0 0 0,-1 0-1 0 0,-1 1 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55.428"/>
    </inkml:context>
    <inkml:brush xml:id="br0">
      <inkml:brushProperty name="width" value="0.1" units="cm"/>
      <inkml:brushProperty name="height" value="0.1" units="cm"/>
      <inkml:brushProperty name="color" value="#E71224"/>
    </inkml:brush>
  </inkml:definitions>
  <inkml:trace contextRef="#ctx0" brushRef="#br0">2098 63 2759 0 0,'-1'-3'94'0'0,"0"-1"0"0"0,0 1-1 0 0,0 0 1 0 0,0 0 0 0 0,-1-1-1 0 0,-2-2 1 0 0,4 5 19 0 0,-1 0-1 0 0,0 1 1 0 0,1-1 0 0 0,-1 0 0 0 0,0 0 0 0 0,0 1-1 0 0,0-1 1 0 0,0 1 0 0 0,0-1 0 0 0,1 1 0 0 0,-1-1 0 0 0,0 1-1 0 0,0-1 1 0 0,0 1 0 0 0,0 0 0 0 0,0 0 0 0 0,0-1-1 0 0,0 1 1 0 0,-1 0 0 0 0,1 0 0 0 0,0 0 0 0 0,0 0-1 0 0,0 0 1 0 0,0 0 0 0 0,0 0 0 0 0,-1 1 0 0 0,-22 4 217 0 0,-41 3 1 0 0,54-8-162 0 0,1 0 0 0 0,0-1 1 0 0,0 0-1 0 0,0 0 0 0 0,0-1 0 0 0,-18-6 0 0 0,20 5 51 0 0,-4-2 103 0 0,0 1 0 0 0,0 0 0 0 0,-1 1-1 0 0,1 0 1 0 0,-1 0 0 0 0,1 2 0 0 0,-1 0 0 0 0,-19 0-1 0 0,-9 5-70 0 0,-29 4 160 0 0,-107-3-1 0 0,-5-7 493 0 0,-244 28 0 0 0,226-12-736 0 0,-18 2-43 0 0,151-8-92 0 0,-83 21 1 0 0,11 9-1187 0 0,65-19-3697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2:21.920"/>
    </inkml:context>
    <inkml:brush xml:id="br0">
      <inkml:brushProperty name="width" value="0.1" units="cm"/>
      <inkml:brushProperty name="height" value="0.1" units="cm"/>
      <inkml:brushProperty name="color" value="#66CC00"/>
    </inkml:brush>
  </inkml:definitions>
  <inkml:trace contextRef="#ctx0" brushRef="#br0">6144 240 3567 0 0,'0'-1'157'0'0,"-1"-1"-1"0"0,1 1 1 0 0,0-1-1 0 0,-1 1 0 0 0,1 0 1 0 0,-1-1-1 0 0,0 1 0 0 0,1 0 1 0 0,-1 0-1 0 0,0 0 0 0 0,0-1 1 0 0,0 1-1 0 0,0 0 0 0 0,0 0 1 0 0,0 0-1 0 0,0 0 0 0 0,0 0 1 0 0,0 1-1 0 0,-2-2 0 0 0,2 1 126 0 0,-1 0 0 0 0,1 0-1 0 0,-1 0 1 0 0,1-1-1 0 0,0 1 1 0 0,0 0-1 0 0,0-1 1 0 0,-1 1-1 0 0,1-1 1 0 0,-1-2-1 0 0,2 2-191 0 0,-1 1-1 0 0,0-1 1 0 0,1 1-1 0 0,-1 0 1 0 0,0-1-1 0 0,0 1 1 0 0,1 0-1 0 0,-1-1 0 0 0,0 1 1 0 0,0 0-1 0 0,-1 0 1 0 0,1 0-1 0 0,0 0 1 0 0,0 0-1 0 0,0 0 1 0 0,-1 0-1 0 0,1 0 0 0 0,-1 1 1 0 0,1-1-1 0 0,0 0 1 0 0,-1 1-1 0 0,1-1 1 0 0,-1 1-1 0 0,1-1 1 0 0,-1 1-1 0 0,0 0 1 0 0,1 0-1 0 0,-1 0 0 0 0,-1 0 1 0 0,-6 0 155 0 0,1 1-1 0 0,-1 1 1 0 0,1-1 0 0 0,-13 5-1 0 0,14-3 162 0 0,0-2-1 0 0,0 1 1 0 0,-11 1 0 0 0,-3-4 308 0 0,0-1 0 0 0,-21-5 0 0 0,25 4-426 0 0,-1 0 0 0 0,0 1 0 0 0,-29 1 0 0 0,15 4 6 0 0,-45 1 264 0 0,68-4-411 0 0,0 0 1 0 0,-1-1-1 0 0,1 0 0 0 0,0-1 1 0 0,-18-5-1 0 0,-1-7 142 0 0,22 11-247 0 0,1 0 0 0 0,-1 0 0 0 0,0 1 0 0 0,-11-4 0 0 0,7 3-1 0 0,0 0 0 0 0,1-1 0 0 0,-11-5 1 0 0,-22-8 206 0 0,-8 5-43 0 0,0 2 0 0 0,-1 3 0 0 0,0 1-1 0 0,-63 2 1 0 0,-2 0-141 0 0,103 3-52 0 0,0 2 0 0 0,-13 1 0 0 0,-13 1 28 0 0,8-2 55 0 0,23 0-47 0 0,-1 0-1 0 0,0-1 0 0 0,1 0 1 0 0,-18-3-1 0 0,-114-17 143 0 0,15 3-28 0 0,-83-8-98 0 0,202 24-64 0 0,-122 1 45 0 0,56 2-26 0 0,48-3-13 0 0,5 1 8 0 0,0 0 1 0 0,0 1 0 0 0,-32 6-1 0 0,26-2-14 0 0,0-2 0 0 0,-27 2 0 0 0,-32 4 0 0 0,45-4 0 0 0,-40 0 0 0 0,29-3 13 0 0,1 3 0 0 0,0 2 0 0 0,0 1-1 0 0,-75 25 1 0 0,102-28-13 0 0,1-1 0 0 0,-1-2 0 0 0,-30 2 0 0 0,-9 0 11 0 0,-89 7 42 0 0,-12-4 82 0 0,16-1-14 0 0,1 0-121 0 0,41-3 0 0 0,56-2 21 0 0,-1-2 1 0 0,-92-14-1 0 0,8-1-21 0 0,83 6 30 0 0,20 4 26 0 0,-1 0-1 0 0,-48-1 0 0 0,-222-3-43 0 0,235 4 2 0 0,-281-20 317 0 0,235 21 1875 0 0,-54-2-3852 0 0,132 6 1221 0 0,-83-3 824 0 0,-192-12 1354 0 0,256 12-1666 0 0,-77 6 1 0 0,-52 14 135 0 0,144-12-213 0 0,29-3-3 0 0,0 0 0 0 0,1 1 0 0 0,-1 0 1 0 0,0 0-1 0 0,-8 4 0 0 0,15-5-145 0 0,-1 0-1 0 0,0 1 1 0 0,1-1 0 0 0,0 1-1 0 0,-1-1 1 0 0,1 1 0 0 0,0 0 0 0 0,0 0-1 0 0,0 0 1 0 0,0 0 0 0 0,0 0 0 0 0,0 1-1 0 0,0-1 1 0 0,1 0 0 0 0,0 1 0 0 0,-1-1-1 0 0,1 1 1 0 0,0 0 0 0 0,-1 3-1 0 0,-2 10-2098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2:22.773"/>
    </inkml:context>
    <inkml:brush xml:id="br0">
      <inkml:brushProperty name="width" value="0.1" units="cm"/>
      <inkml:brushProperty name="height" value="0.1" units="cm"/>
      <inkml:brushProperty name="color" value="#66CC00"/>
    </inkml:brush>
  </inkml:definitions>
  <inkml:trace contextRef="#ctx0" brushRef="#br0">1230 98 4255 0 0,'-11'-8'708'0'0,"0"-1"-1"0"0,-13-14 0 0 0,-6-5 1115 0 0,27 26-1625 0 0,0 1-1 0 0,0-1 0 0 0,1 1 0 0 0,-1-1 0 0 0,0 1 1 0 0,0 0-1 0 0,0 0 0 0 0,-1 0 0 0 0,1 1 0 0 0,0-1 1 0 0,0 1-1 0 0,0 0 0 0 0,0 0 0 0 0,-1 0 0 0 0,-3 0 1 0 0,-8 2 524 0 0,-29 7 1 0 0,19-4-301 0 0,0-2 163 0 0,1-1 0 0 0,-30-1 1 0 0,-24 1 714 0 0,-148 24 1629 0 0,31-6-1408 0 0,178-20-1389 0 0,-1 0 0 0 0,1 0 0 0 0,0-2 0 0 0,-19-3 0 0 0,-69-21 455 0 0,39 9-467 0 0,12 1 90 0 0,3 2-1080 0 0,17 7-5081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2:33.15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1890 153 5671 214496 78127,'-4'0'584'0'0,"-2"0"-584"0"0,-1 0 0 0 0,2 0 0 0 0,1-1 184 0 0,2 0 184 0 0,2-1-184 0 0,1-1-184 0 0,1-1-80 0 0,0-1 8 0 0,1 0 0 0 0,-1-1-16 0 0,0-1-88 0 0,-1-1 88 0 0,-2 1 224 0 0,0-1 48 0 0,-1 1 8 0 0,0 0 0 0 0,-1 0 448 0 0,0 0 88 0 0,0 0 16 0 0,-1 0 704 0 0,-2-1-88 0 0,0 2-680 0 0,0 1-104 0 0,-1 2-32 0 0,0 1 0 0 0,0 3 0 0 0,0 0-208 0 0,-3 2 240 0 0,-1 1-296 0 0,1-1-72 0 0,0 1-16 0 0,1-1 0 0 0,-1 0 240 0 0,-2-1 64 0 0,1-1-248 0 0,0 0-88 0 0,1-2-24 0 0,1 0 0 0 0,1-1 0 0 0,0 0 48 0 0,1-1 8 0 0,-1 0 0 0 0,1 0 0 0 0,-1-1 32 0 0,0 0 16 0 0,-1 0 0 0 0,1 0 0 0 0,-1 0-8 0 0,1 0 0 0 0,-1 0 0 0 0,0 0 0 0 0,0 1-72 0 0,-2 0 136 0 0,0 2-152 0 0,0 0-144 0 0,-1 1 0 0 0,0 0 0 0 0,0 1 0 0 0,0 1 168 0 0,-1 0 8 0 0,1 0 0 0 0,-1 1 0 0 0,-1-1-64 0 0,0 0-16 0 0,-1-1 0 0 0,-1 1 128 0 0,-2 0-88 0 0,0-1 0 0 0,1 0 0 0 0,-1 1-8 0 0,1-1-8 0 0,-1 1 0 0 0,-2 0 0 0 0,-2 0-8 0 0,-1 1 0 0 0,0 0 0 0 0,-1 0 0 0 0,0 0 0 0 0,0 0 0 0 0,0 0 0 0 0,2 0 0 0 0,0-1-16 0 0,-4 0 96 0 0,0-1-96 0 0,1 1-8 0 0,0-1-8 0 0,2 1 0 0 0,2 0 0 0 0,0 0-16 0 0,-3 1 64 0 0,-4 1-64 0 0,1 0 16 0 0,0 1-80 0 0,4-2 80 0 0,1 1-80 0 0,0-1 96 0 0,1-1 0 0 0,1 1-96 0 0,2-1 0 0 0,0 0 72 0 0,-1 0-8 0 0,0-1-64 0 0,-1 1 80 0 0,-2-1 0 0 0,-3 0 0 0 0,-2 0-80 0 0,1 0 80 0 0,1-1-80 0 0,3-1 80 0 0,1 1-80 0 0,2-1 80 0 0,-2 1 0 0 0,0-1-80 0 0,1 1 64 0 0,2 0-64 0 0,1 1 0 0 0,1-1 64 0 0,0 0-64 0 0,2 0 0 0 0,0 0 0 0 0,2 0 64 0 0,1 0-64 0 0,1 1 0 0 0,0 1 0 0 0,0-1 0 0 0,0 1 0 0 0,1 1 0 0 0,1-1 64 0 0,1 1-64 0 0,0-1 0 0 0,1 0 0 0 0,1 0 0 0 0,-1 0 0 0 0,1 0 0 0 0,-1 0 0 0 0,1-1 0 0 0,-1 0 64 0 0,1 0-64 0 0,-2 0 0 0 0,1 0 64 0 0,0 1-64 0 0,-1-1 0 0 0,1 1 72 0 0,-1 0-72 0 0,1 0 64 0 0,0 0-64 0 0,1 0 0 0 0,-1 0 64 0 0,1-1-64 0 0,-1 1 0 0 0,1 1 0 0 0,1 2 0 0 0,0 0 0 0 0,2 2 0 0 0,0 3 64 0 0,0 0-64 0 0,1 1 0 0 0,0 0 0 0 0,0 0 0 0 0,0 0 64 0 0,1 1-64 0 0,-1-1 0 0 0,0 0 0 0 0,0 0 64 0 0,-1-1-64 0 0,2 0 0 0 0,-1 0 0 0 0,-1-2 64 0 0,2 0-64 0 0,-1 2 0 0 0,1 0 0 0 0,0 0 64 0 0,1 1-64 0 0,0-1 0 0 0,0 0 64 0 0,1 0-64 0 0,0-1 0 0 0,-1 1 0 0 0,1-1 64 0 0,-1 1-64 0 0,1 0 0 0 0,-1 0 0 0 0,0 1 64 0 0,1-1-64 0 0,-1 0 0 0 0,0 0 0 0 0,1 0 64 0 0,-1 1-64 0 0,0 0 80 0 0,-1-1-80 0 0,1 1 80 0 0,0 0-80 0 0,1 0 80 0 0,1 2-80 0 0,0 3 80 0 0,2 5 0 0 0,1 3 0 0 0,0-1-80 0 0,-1-1 0 0 0,0-1 0 0 0,-1-2 0 0 0,0-1 0 0 0,-1-2 0 0 0,0 0 64 0 0,-1-2-64 0 0,0 0 0 0 0,-1 1 0 0 0,0-2 0 0 0,-1 0 0 0 0,1-2 0 0 0,0-2 64 0 0,0-1-64 0 0,0-1 0 0 0,1-2 0 0 0,1 0 0 0 0,0-1 0 0 0,1 1 0 0 0,0 1 0 0 0,2 0 64 0 0,0 0-64 0 0,1 1 0 0 0,2 1 0 0 0,2 1 0 0 0,1 0 0 0 0,0 1 0 0 0,0-1 0 0 0,1-1 0 0 0,0 0 0 0 0,2 1 0 0 0,1-1 0 0 0,0 0 0 0 0,3 0 0 0 0,1-1 0 0 0,0-1 0 0 0,-1 0 0 0 0,0-2 0 0 0,3-1 0 0 0,0 0 0 0 0,0 0 0 0 0,-2-1 0 0 0,-3-1 0 0 0,-5-1 0 0 0,-5 1 0 0 0,11-1 0 0 0,2 1 0 0 0,11 0 0 0 0,0-1 64 0 0,7-2-64 0 0,-3-1 0 0 0,-7 1 0 0 0,5-3 0 0 0,-3 1 0 0 0,3-2 0 0 0,-4 1 0 0 0,-6 1 0 0 0,-9 1 0 0 0,8-1 0 0 0,2-1 0 0 0,0 1 0 0 0,0-1 0 0 0,-2 1 0 0 0,0 0 0 0 0,-1 1 0 0 0,3-1 0 0 0,2 0 0 0 0,-1 1 0 0 0,0-1 0 0 0,-2 2 0 0 0,-1-1 0 0 0,-5 1 0 0 0,9 1 0 0 0,-1-1 0 0 0,-5 1 0 0 0,-5 0 0 0 0,-5 1 0 0 0,10 2 0 0 0,2 1 0 0 0,-3 0 0 0 0,-5-1 0 0 0,-4 0 0 0 0,-4-1 0 0 0,11 3 0 0 0,3 1 0 0 0,-2 0 0 0 0,-4-1 0 0 0,-4-1 0 0 0,10 0 0 0 0,3 0 0 0 0,-4 0 0 0 0,-4-1 0 0 0,-5-1 0 0 0,10 0 0 0 0,2 1 0 0 0,-3-2 0 0 0,-5 1 0 0 0,-5-1 0 0 0,11-1 0 0 0,3-2 0 0 0,0 0 0 0 0,-2-2 64 0 0,-2 0-64 0 0,-3 0 0 0 0,-2-1 0 0 0,-1 0 64 0 0,-1-1-64 0 0,0-1 0 0 0,0 1 0 0 0,0-1 0 0 0,0-1 0 0 0,1 0 0 0 0,-1 1 0 0 0,0 0 0 0 0,0 0 64 0 0,1 0-64 0 0,3-1 0 0 0,1-3 0 0 0,1-2 0 0 0,0-1 0 0 0,-2 2 0 0 0,-3 1 0 0 0,-1 2 0 0 0,-2 2 0-525 1,0 1 0 525-1,-1 0 0 0 0,0 1 0 0 0,-1-1 0 0 0,0 0 0 0 0,1-1 0 0 0,0-2 0 0 0,-2 0 0 0 0,1 0 0 0 0,-2-1 64 0 0,1 0-64 0 0,-1 0 0 0 0,1-1 0 0 0,-1-1 0 0 0,0 0 0 0 0,0 0 0 0 0,-1-1 0 0 0,0 1 64 0 0,-1 0-64 0 0,0 0 0 0 0,-1 0 0 0 0,-1 1 0 0 0,-1 1 64 0 0,0 1-64 0 0,0 1 0 0 0,-2 0 0 0 0,1 1 0 0 0,-1-1 0 0 0,1 1 0 0 0,0 0 0 0 0,-1 0 0 0 0,1 0 0 0 0,0 0 0 0 0,-1 0 0 0 0,1 0 0 0 0,-1 1 0 0 0,0 0 0 0 0,-1 1 0 0 0,1 0 0 0 0,-3-1 64 0 0,-1-1-64 0 0,1 0 0 0 0,-1 0 0 0 0,0 0 0 0 0,0-1 0 0 0,1-2 0 0 0,-1 2 0 0 0,0-2 0 0 0,0-2 0 0 0,0 1 0 0 0,1 1 0 0 0,-1-1 0 0 0,-1 1 0 0 0,1 1 0 0 0,-3-1 0 0 0,-3 0 0 0 0,-1 1 0 0 0,-1 1 64 0 0,-2 0-64 0 0,1 2 0 0 0,-1 1 0 0 0,0 0 0 0 0,-1 1 64 0 0,-1 1-64 0 0,0 0 0 0 0,-2 0 0 0 0,0 0 0 0 0,0 0 64 0 0,0 0-64 0 0,0 0 0 0 0,0 0 0 0 0,-1 0 0 0 0,2 0 0 0 0,0 0 0 0 0,1 0 64 0 0,-1 0-64 0 0,1 1 0 0 0,-1 1 0 0 0,0 0 0 0 0,-4 0 0 0 0,-1-2 0 0 0,-1 1 0 0 0,-2-2 0 0 0,-1 1 64 0 0,2 1-64 0 0,-1 0 0 0 0,-2 1 64 0 0,0 1-64 0 0,3 1 0 0 0,2-1 0 0 0,3 1 0 0 0,1 0 0 0 0,1-1 0 0 0,1 0 0 0 0,-1 0 0 0 0,-3-1 0 0 0,-2-1 0 0 0,-1 1 0 0 0,-2-1 0 0 0,-1 1 0 0 0,2 1 0 0 0,3 0 0 0 0,1 0 0 0 0,1 1 0 0 0,1 0 0 0 0,0 0 0 0 0,0 1 0 0 0,1 1 0 0 0,0 0 0 0 0,1 0 0 525-1,0 0 0-525 1,0 1 0 0 0,1-1 64 0 0,0 0-64 0 0,0 0 0 0 0,0 0 0 0 0,0 0 0 0 0,1-1 0 0 0,-1 0 0 0 0,-1 0 0 0 0,-1 0 0 0 0,-1-1 0 0 0,0-2 0 0 0,1 1 0 0 0,0-2 0 0 0,0 1 0 0 0,1-1 0 0 0,0 1 0 0 0,1 0 0 0 0,1 1 0 0 0,-3-1 0 0 0,0 0 0 0 0,0 1 0 0 0,0-1 0 0 0,0 0 0 0 0,0 0 0 0 0,1 0 0 0 0,1-1 0 0 0,-1 1 0 0 0,0-1 0 0 0,-1 0 0 0 0,0 0 0 0 0,-1 0 0 0 0,-5 0 0 0 0,-4 1 0 0 0,0 1 0 0 0,1-1 0 0 0,3 2 0 0 0,2 0 0 0 0,2 1 0 0 0,3 1 0 0 0,1 1 0 0 0,1 0 0 0 0,0 3 0 524-1,0 2 0-524 1,0 0 0 0 0,2 1 0 0 0,1 0 0 0 0,0 0 0 0 0,1 0 0 0 0,1 0 0 0 0,1 1 0 0 0,1-1 0 0 0,1 1 0 0 0,2-2 0 0 0,0 1 0 0 0,0 1 0 0 0,1 0 0 0 0,-1 3 0 0 0,1 1 0 0 0,0 1 0 0 0,1 0 0 0 0,1 0 0 0 0,1 0 0 0 0,1-1 0 0 0,2 2 0 0 0,2 1 0 0 0,0 0 0 0 0,2-2 0 0 0,0 0 0 0 0,0 0 0 0 0,1-2 0 0 0,-1 1 0 0 0,0-2 0 0 0,-2-4 0 0 0,7 10 0 0 0,3 3 0 0 0,1 0 0 0 0,-1-2 0 0 0,0-1 0 0 0,-2-2 0 0 0,0-1 0 0 0,1 3 0 0 0,1 1 0 0 0,0-1 0 0 0,0-1 0 0 0,-3-4 0 0 0,-3-3 0 0 0,11 6 0 0 0,2 1 0 0 0,-3-3 0 0 0,-4-4 0 0 0,9 4 0 0 0,1-1 0 0 0,-5-3 0 0 0,13 3 0 0 0,0 0 0 0 0,-5-4 0 0 0,6 2 0 0 0,-3-1 0 0 0,-6-3 0 0 0,9 4 0 0 0,-1 1 0 0 0,6 0 0 0 0,-3-2 0 0 0,-7-2 0 0 0,5 0 0 0 0,-2-1 0 0 0,9 1 0 0 0,-2-1 64 0 0,-7-2-64 0 0,8-1 64 0 0,-3 0-64 0 0,12-2 0 0 0,-3 0 0 0 0,5-2 0 0 0,-7 0 0 0 0,3-1 0 0 0,-7 0 0 0 0,5-3 0 0 0,5-1 0 0 0,-4-1 0 0 0,3-1 0 0 0,-7 1 0 0 0,3-2 0 0 0,-5 1 0 0 0,4-2 64 0 0,-6 1-64 0 0,4-1 0 0 0,-5 2 64 0 0,3-1-64 0 0,-4 2-112 0 0,2 1 24 0 0,8-1-1080 0 0,8-1-1440 0 0,-4 1-23183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2:35.8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1666 93 8807 212210 79339,'-1'-4'912'0'0,"-2"-1"-912"0"0,1-1 0 0 0,-1 0 480 0 0,1 3 584 0 0,0 0-528 0 0,-1 0-80 0 0,-1 2 432 0 0,-1 1-64 0 0,-2 0-440 0 0,1 1-8 0 0,0 1 0 0 0,0-1 96 0 0,0 1 16 0 0,0 0 8 0 0,1 1 0 0 0,0-1-32 0 0,-2 0 448 0 0,0-1-456 0 0,0 0-56 0 0,-3 1 368 0 0,1-1-384 0 0,-1 0-48 0 0,0-1-16 0 0,0 0 0 0 0,0 1 0 0 0,-1-1 16 0 0,-2 1 336 0 0,-2 0-336 0 0,0 1-64 0 0,0 1-16 0 0,-1-1 0 0 0,0 0 0 0 0,1 0-48 0 0,0 0-16 0 0,-1-1 0 0 0,-2-1 176 0 0,-4 0-32 0 0,-4-2-48 0 0,0-2-184 0 0,1 1 0 0 0,2-2 0 0 0,2 1-104 0 0,-3-2 72 0 0,0 1-8 0 0,-1 0 0 0 0,1 0 0 0 0,-1 1 0 0 0,-3-1 80 0 0,-2-1-64 0 0,1 2 0 0 0,1-1 0 0 0,2 1 0 0 0,1 1 0 0 0,2 1 0 0 0,-3-1 0 0 0,-3 1-16 0 0,0 0 0 0 0,1 0-64 0 0,3 0 0 0 0,3 0 0 0 0,1 1 64 0 0,1-1-64 0 0,1 1 0 0 0,0-1 0 0 0,1 0 64 0 0,-1 1-64 0 0,-2 0 0 0 0,-1-1 64 0 0,0 2-64 0 0,0-1 0 0 0,2 1 0 0 0,1-1 64 0 0,1 1-64 0 0,1 0 0 0 0,1 0 0 0 0,-2 0 0 0 0,-1 0 0 0 0,1 0 0 0 0,0 0 0 0 0,0 0 0 0 0,1 0 0 0 0,0 1 0 0 0,0 0 0 0 0,-1 1 0 0 0,1 1 0 0 0,0 0 0 0 0,-1 0 0 0 0,1 1 0 0 0,1 1 64 0 0,-1 0-64 0 0,1-1 0 0 0,2 1 0 0 0,-1 1 64 0 0,2 0-64 0 0,1-1 0 0 0,-1 2 0 0 0,2-1 64 0 0,1 1-64 0 0,-1 2 0 0 0,1 1 0 0 0,1 0 0 0 0,1 1 0 0 0,2 0 0 0 0,1 1 0 0 0,0 0 0 0 0,1 0 0 0 0,1 1 0 0 0,0 3 0 0 0,-1 1 0 0 0,2 0 0 0 0,-1 1 0 0 0,1-1 0 0 0,1 1 0 0 0,0 0 64 0 0,1 3 0 0 0,2 1-64 0 0,-1 1 0 0 0,2 0 64 0 0,0 0-64 0 0,1-1 0 0 0,-1-2 0 0 0,1 5 64 0 0,0 3-64 0 0,0-1 0 0 0,-1 1 0 0 0,-1-1 0 0 0,1 0 0 0 0,0-1 64 0 0,-1-2-64 0 0,1 0 64 0 0,1-2-64 0 0,0-4 88 0 0,-1-6-24 0 0,-1-5-64 0 0,6 12 96 0 0,3 5-8 0 0,0-2-88 0 0,-2-4 80 0 0,-2-6-80 0 0,-3-4 0 0 0,10 8 0 0 0,4 2 0 0 0,-3-3 0 0 0,-2-3 0 0 0,-5-4 64 0 0,11 6-64 0 0,3 0 0 0 0,-3-2 0 0 0,-5-3 64 0 0,11 4-64 0 0,2-1 0 0 0,-4-2 72 0 0,-6-3-72 0 0,8 5 72 0 0,-1 0-72 0 0,-3-2 0 0 0,-6-2 64 0 0,7 3-64 0 0,1 0 0 0 0,-5-2 0 0 0,-4-2 0 0 0,9 2 0 0 0,0-1 0 0 0,-3-1 0 0 0,-5-2 0 0 0,11 3 0 0 0,1-1 0 0 0,-4 0 0 0 0,-6-3 0 0 0,10 2 0 0 0,1 0 0 0 0,-4-1 0 0 0,8 1 64 0 0,-2 0-64 0 0,-5-1 0 0 0,11 0 0 0 0,-1-1 64 0 0,-7 0-64 0 0,11-1 0 0 0,-2-1 0-583-4,4-1 0 75 2,-5-2 0 508 2,-9 0 0-479 6,6-1 0 479-6,-4-2 0 0 0,7-1 0-508-3,-2 1 0 1-1,-7 0 0 507 4,5-1 0 0 0,-1 0 0 0 0,6 0 64 0 0,-2 1-64-528 8,-8 1 0 528-8,4-2 0 0 0,-2 1 0-506-6,-8 1 0 506 6,6-1 0 0 0,2-2 0 0 0,-4 0 0 0 0,-6 2 0 0 0,6-2 0 0 0,0-1 0-481 2,-5 2 0 481-2,7-2 0 0 0,5-3 0 0 0,-3-1 0 0 0,2 0 0 0 0,-4 1 0 0 0,0-1 0-528 6,-5 1 0 528-6,2 0 0 0 0,-4 0 0 0 0,2-1 0 0 0,5-3 0 0 0,-2 0 0 0 0,2-1 0 0 0,-4 2 0 0 0,1-4 0-506-8,5-4 0 506 8,-4 2 64 0 0,0-3-64 0 0,-1 0 0 0 0,-3 0 0 0 0,-3 1 0-528 4,-2 2 0 528-4,-3 0 64 0 0,-1 2-64 0 0,-2 0 0 0 0,-2 1 0 0 0,-1 1 0 0 0,-2-1 0 0 0,-1 1 64 0 0,-1 0-64 0 0,-2-1 0 0 0,-1 0 0 0 0,-1 0 0 0 0,-2 0 0 0 0,-1 0 0 0 0,-4-4 96 0 0,-3-2-96 0 0,-1 0 96 0 0,-2-1-96 0 0,-1 1 0 0 0,-4-3 0 0 0,-4-5 0 0 0,-2 0 0 0 0,0 1 0 0 0,2 2 0 0 0,0 2 64 0 0,-2 1-64 0 0,0 0 0 0 0,1 3 0 0 0,-1-2 0 0 0,-1 1 0 0 0,0 2 0 0 0,-5-2 0 0 0,-2 2 0 0 0,-2 1 0 0 0,1 3 0 0 0,1 3 0 0 0,0 2 0 0 0,0 3 64 0 0,1 1-64 0 0,0 2 0 0 0,2 2 0 0 0,0 0 0 0 0,2 1 0 0 0,0 0 0 0 0,-4 0 0 0 0,-1 1 0 0 0,1-1 0 0 0,2 1 0 0 0,1 0 0 0 0,2 0 0 0 0,1 1 0 0 0,-4 0 0 0 0,-4 0 0 0 0,-1 0 0 0 0,2 1 0 0 0,-3 1 0 0 0,0 1 0 0 0,2 0 0 0 0,2 0 0 0 0,2 0 0 0 0,3 0 0 0 0,0 0 0 0 0,1 0 0 528-4,0 0 0-528 4,-3 0 0 1274 1,-1 1 0-553-5,1 0 0-94 8,3-1 0-73-4,1 0 0-46 3,1 0 0 0-1,0-1 0-508-2,-1 1 0 0 0,0 1 0 0 0,-3 0 0 0 0,-2 1 0 0 0,-6 3 0 0 0,-2 0 0 0 0,0 2 0 0 0,2 0 0 0 0,2 1 0 0 0,-3 3 0 508 1,0 1 0-508-1,2 0 0 0 0,3 1 0 0 0,3 0 0 0 0,3 0 0 0 0,2-2 0 0 0,3 0 0 0 0,2 0 0 0 0,1 0 0 0 0,1 1 0 0 0,2 0 0 0 0,1 1 0 0 0,1 1 0 0 0,1 1 0 0 0,1 0 0 0 0,1 0-64 0 0,1 0 64 0 0,1 0 0 0 0,0 3 0 0 0,1 1 0 0 0,2-1 0 0 0,1 0 0 0 0,2-1 0 0 0,0 4 0 0 0,3 3 0 0 0,0 0 0 0 0,3 4 0 0 0,0-3 0 0 0,4 5 0 0 0,2-2 0 0 0,-2-7 0 0 0,-2-8 0 0 0,8 8 0 0 0,2-1 0 0 0,-3-4 0 0 0,7 5 0 0 0,-1-2 0 0 0,-2-4 0 0 0,6 5 0 0 0,-1-2 0 0 0,10 5 0 0 0,-1-3 0 0 0,-5-4 0 0 0,6 1 0 0 0,12 4 0 0 0,-2-3 0 0 0,-7-4 64 0 0,3-1-64 0 0,-3-4 0 0 0,8 0 0 0 0,-4-2 0 0 0,-7-4 0 0 0,6 0 0 0 0,-2-1 0 0 0,-8-1 0 0 0,11-2 0 0 0,-1 1 0 0 0,7-2 0 0 0,-4 0 0 0 0,5-1 0 0 0,-4-1 0 0 0,4-1 0 0 0,-5 0 0 0 0,3-3 0 0 0,-6 1 0 0 0,3-2 0 0 0,-5 0 0 0 0,6 0 0 0 0,-5 0 0 0 0,6 0 0 0 0,-5 0 0 0 0,6-1 0 0 0,-5 1 0 0 0,4-1 0 0 0,-4 1 0-508-1,6 0 0 508 1,-6 1 0-508-2,5 0 0 508 2,-5 1 0 0 0,4 0 0 0 0,-4 0 0-508-3,3-1 0 508 3,-6-1 0 0 0,2 0 0-480 4,4-3 0 480-4,-5 2 0-554 0,1-2 0 554 0,-6 1 0 0 0,0-2 64-507-5,-4 1-64-21 11,1-2 0 528-6,-3 1 0 0 0,1-2 0-506-7,-3 0 0 506 7,1-1 64 0 0,1-2-64 0 0,-2-1 0 0 0,-2 0 0-480 1,-1-1 0 480-1,-2 0 0 0 0,-2-1 64 0 0,-1-1-64 0 0,-1 0 0 0 0,-2-2 0 0 0,-1-2 64-529 4,-1 0-64 529-4,-1 0 0 0 0,-2-6 64 0 0,-2-2-64 0 0,-2 1 0 0 0,-4 2 0 0 0,-2 1 0 0 0,-4 1 0 0 0,-2 1 0 0 0,-6-3 64 0 0,-6-4 32 0 0,-3-1-96 0 0,-3 1 72 0 0,-5-3-72 0 0,-3-1 72 0 0,-1 3-72 0 0,0 2 0 0 0,0 3 0 0 0,2 2 64 0 0,-1 2-64 0 0,0 1 0 0 0,-1 2 0 0 0,-1 0 0 0 0,-1 1 0 0 0,-2 1 0 0 0,-2 2 72 0 0,-2 2-72 0 0,-4 2 0 0 0,-2 2 64 0 0,-4 3-64 0 0,0 3 0 0 0,-3 2 0 0 0,-11 4 0 0 0,-18 7-248 0 0,-21 6-160 0 0,-24 12-1136 0 0,-24 13-1616 0 0,15 1-21767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3:31.355"/>
    </inkml:context>
    <inkml:brush xml:id="br0">
      <inkml:brushProperty name="width" value="0.1" units="cm"/>
      <inkml:brushProperty name="height" value="0.1" units="cm"/>
      <inkml:brushProperty name="color" value="#E71224"/>
    </inkml:brush>
  </inkml:definitions>
  <inkml:trace contextRef="#ctx0" brushRef="#br0">3 1 1087 0 0,'0'0'0'0'0,"-2"0"96"0"0,2 2-96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3:33.755"/>
    </inkml:context>
    <inkml:brush xml:id="br0">
      <inkml:brushProperty name="width" value="0.1" units="cm"/>
      <inkml:brushProperty name="height" value="0.1" units="cm"/>
      <inkml:brushProperty name="color" value="#E71224"/>
    </inkml:brush>
  </inkml:definitions>
  <inkml:trace contextRef="#ctx0" brushRef="#br0">2437 24 4031 0 0,'0'-1'57'0'0,"0"0"-1"0"0,-1-1 1 0 0,1 1-1 0 0,-1 0 0 0 0,1 0 1 0 0,-1 0-1 0 0,1 0 0 0 0,-1 0 1 0 0,0 0-1 0 0,1 0 0 0 0,-1 1 1 0 0,0-1-1 0 0,0 0 1 0 0,0 0-1 0 0,1 0 0 0 0,-1 1 1 0 0,0-1-1 0 0,0 0 0 0 0,0 1 1 0 0,0-1-1 0 0,0 1 0 0 0,-1-1 1 0 0,1 1-1 0 0,0 0 0 0 0,0-1 1 0 0,0 1-1 0 0,0 0 1 0 0,-2 0-1 0 0,-1-1 126 0 0,1 1 0 0 0,0-1 0 0 0,0 1 0 0 0,-1 0 0 0 0,1 0 0 0 0,0 0 0 0 0,0 0 0 0 0,-1 1 0 0 0,-3 0 0 0 0,2 1 103 0 0,1-1-1 0 0,0 1 1 0 0,1 0-1 0 0,-1 0 1 0 0,0 0 0 0 0,0 1-1 0 0,1-1 1 0 0,-4 5-1 0 0,6-7-261 0 0,1 1-1 0 0,0-1 0 0 0,-1 1 0 0 0,1 0 0 0 0,-1-1 1 0 0,1 1-1 0 0,-1-1 0 0 0,1 1 0 0 0,-1-1 0 0 0,1 0 1 0 0,-1 1-1 0 0,1-1 0 0 0,-1 1 0 0 0,1-1 0 0 0,-1 0 1 0 0,0 0-1 0 0,1 1 0 0 0,-1-1 0 0 0,1 0 0 0 0,-1 0 1 0 0,0 0-1 0 0,1 1 0 0 0,-1-1 0 0 0,0 0 0 0 0,1 0 1 0 0,-1 0-1 0 0,0 0 0 0 0,1 0 0 0 0,-1-1 0 0 0,0 1 1 0 0,1 0-1 0 0,-1 0 0 0 0,0 0 0 0 0,1 0 0 0 0,-1-1 0 0 0,0 1 1 0 0,1 0-1 0 0,-1-1 0 0 0,1 1 0 0 0,-2-1 0 0 0,-4-3 260 0 0,5 4-259 0 0,0 0-1 0 0,1 0 1 0 0,-1 0-1 0 0,1 0 1 0 0,-1 0-1 0 0,0 0 1 0 0,1 0-1 0 0,-1 0 1 0 0,1 0-1 0 0,-1 0 1 0 0,1 0-1 0 0,-1 0 1 0 0,0 1-1 0 0,1-1 1 0 0,-1 0-1 0 0,1 0 1 0 0,-1 1-1 0 0,1-1 1 0 0,-1 0-1 0 0,1 1 1 0 0,-1-1-1 0 0,1 0 1 0 0,-1 1-1 0 0,1-1 1 0 0,-1 1-1 0 0,1-1 1 0 0,0 1-1 0 0,-1-1 1 0 0,1 1-1 0 0,0-1 1 0 0,0 1-1 0 0,-1-1 1 0 0,1 1-1 0 0,0-1 1 0 0,0 1-1 0 0,0-1 1 0 0,-1 1-1 0 0,1 0 1 0 0,0 0-1 0 0,-2 4 20 0 0,-1-9 46 0 0,3 3-71 0 0,0 0 1 0 0,0 0-1 0 0,0 0 1 0 0,-1 0-1 0 0,1 0 1 0 0,0 1-1 0 0,0-1 1 0 0,-1 0-1 0 0,1 0 1 0 0,-1 0-1 0 0,1 1 1 0 0,-1-1-1 0 0,1 0 1 0 0,-1 1-1 0 0,1-1 1 0 0,-1 0-1 0 0,1 1 1 0 0,-1-1-1 0 0,0 1 1 0 0,1-1-1 0 0,-1 1 1 0 0,0-1-1 0 0,0 1 1 0 0,1-1-1 0 0,-1 1 1 0 0,0 0-1 0 0,0 0 1 0 0,0-1-1 0 0,0 1 1 0 0,1 0-1 0 0,-1 0 1 0 0,0 0-1 0 0,0 0 0 0 0,0 0 1 0 0,0 0-1 0 0,0 0 1 0 0,1 0-1 0 0,-1 0 1 0 0,0 0-1 0 0,-1 1 1 0 0,-2 0 58 0 0,1 0 0 0 0,0 1 0 0 0,0-1 1 0 0,0 1-1 0 0,1 0 0 0 0,-1 0 0 0 0,0 0 0 0 0,-4 4 0 0 0,5-5-63 0 0,0 1 0 0 0,0-1-1 0 0,-1 0 1 0 0,1 0-1 0 0,0 0 1 0 0,-1 0 0 0 0,1-1-1 0 0,0 1 1 0 0,-1-1 0 0 0,1 1-1 0 0,-1-1 1 0 0,1 0-1 0 0,-1 0 1 0 0,1 0 0 0 0,-1 0-1 0 0,-3-1 1 0 0,3 0 4 0 0,0 1 0 0 0,0 0 0 0 0,-1 0 0 0 0,1 0 0 0 0,0 0 0 0 0,0 1 1 0 0,0-1-1 0 0,0 1 0 0 0,0 0 0 0 0,-5 2 0 0 0,3 0 38 0 0,-1 1 0 0 0,1-1 0 0 0,-1 0 0 0 0,1 0 0 0 0,-1-1 0 0 0,0 0 0 0 0,0 0 0 0 0,0 0 0 0 0,0 0 0 0 0,-1-1 0 0 0,1 0 0 0 0,0-1 0 0 0,0 1 0 0 0,-1-1 0 0 0,-11-2 0 0 0,12 2-11 0 0,-1 0 1 0 0,1 0-1 0 0,-1 0 1 0 0,-13 3-1 0 0,15-2-19 0 0,0 0 0 0 0,-1 0 0 0 0,1-1-1 0 0,-1 1 1 0 0,1-1 0 0 0,0-1 0 0 0,-1 1-1 0 0,-6-2 1 0 0,-9-3 80 0 0,0 2-1 0 0,0 0 1 0 0,0 1-1 0 0,-30 2 1 0 0,43-1-95 0 0,1 1 1 0 0,0-1-1 0 0,0-1 1 0 0,-7-2-1 0 0,7 2 3 0 0,0 1 0 0 0,0-1 0 0 0,0 1 0 0 0,-8 0 0 0 0,1 6 74 0 0,-2 1-46 0 0,13-6-41 0 0,1 0 0 0 0,-1 0 0 0 0,0 0 0 0 0,0-1 0 0 0,1 1 0 0 0,-1-1 0 0 0,0 0 0 0 0,1 0 0 0 0,-1 0 0 0 0,0 0 0 0 0,1 0 0 0 0,-1-1 0 0 0,-3-2 0 0 0,4 2 17 0 0,-1 1-1 0 0,0-1 1 0 0,0 1 0 0 0,0-1-1 0 0,0 1 1 0 0,0 0-1 0 0,-1 0 1 0 0,1 0-1 0 0,0 1 1 0 0,0-1-1 0 0,-1 1 1 0 0,1 0 0 0 0,-7 0-1 0 0,2 1 38 0 0,-1 1-1 0 0,1 0 0 0 0,-15 5 1 0 0,-22 5 12 0 0,41-12-66 0 0,-1 0-1 0 0,0 0 1 0 0,0 0-1 0 0,0-1 1 0 0,1 0-1 0 0,-1 0 1 0 0,0 0-1 0 0,1-1 1 0 0,-6-2-1 0 0,4 2 11 0 0,1 0 0 0 0,-1 1-1 0 0,0-1 1 0 0,0 1 0 0 0,-10-1 0 0 0,9 3-9 0 0,-1 0 0 0 0,1 0 0 0 0,0 0 1 0 0,0 1-1 0 0,1 1 0 0 0,-1-1 1 0 0,-8 4-1 0 0,-11 5-1 0 0,18-9 6 0 0,1-1 0 0 0,-1 0 0 0 0,-1 0 0 0 0,1 0 0 0 0,-12-1 0 0 0,10-1 1 0 0,0 2 0 0 0,0-1 0 0 0,-11 3 0 0 0,0 1-7 0 0,0 0 0 0 0,0-1 0 0 0,-26-1 0 0 0,16-1 0 0 0,16 0 0 0 0,1-1 0 0 0,-26-2 0 0 0,9-5 0 0 0,23 5 0 0 0,0 0 0 0 0,1 0 0 0 0,-1 1 0 0 0,0 0 0 0 0,0 1 0 0 0,0 0 0 0 0,0 0 0 0 0,0 0 0 0 0,0 1 0 0 0,-8 2 0 0 0,2 1 0 0 0,1-1 0 0 0,-1 2 0 0 0,-21 9 0 0 0,32-13 0 0 0,-1 0 0 0 0,0 0 0 0 0,0 0 0 0 0,1 0 0 0 0,-1 0 0 0 0,0-1 0 0 0,0 0 0 0 0,0 0 0 0 0,-4 0 0 0 0,4 0 0 0 0,1-1 0 0 0,-1 2 0 0 0,0-1 0 0 0,1 0 0 0 0,-1 1 0 0 0,0-1 0 0 0,1 1 0 0 0,-1 0 0 0 0,1 0 0 0 0,-1 0 0 0 0,-2 2 0 0 0,-4 2 0 0 0,1-1 0 0 0,0-1 0 0 0,-1 0 0 0 0,0 0 0 0 0,-13 2 0 0 0,14-4 8 0 0,0-1-1 0 0,0 0 1 0 0,0 0 0 0 0,0-1-1 0 0,0 0 1 0 0,0 0-1 0 0,-9-3 1 0 0,5 1-5 0 0,7 2-3 0 0,1 1 0 0 0,-1 0 0 0 0,0 0 0 0 0,1 0 0 0 0,-9 2 0 0 0,8-1 0 0 0,0 0 0 0 0,0-1 0 0 0,-1 1 0 0 0,-7-2 0 0 0,5 0 0 0 0,-1 1 0 0 0,1-1 0 0 0,-1 2 0 0 0,1-1 0 0 0,-10 3 0 0 0,16-3 0 0 0,0 0 0 0 0,0 0 0 0 0,0-1 0 0 0,0 1 0 0 0,0-1 0 0 0,0 0 0 0 0,0 1 0 0 0,0-1 0 0 0,1 0 0 0 0,-1-1 0 0 0,0 1 0 0 0,-3-3 0 0 0,-16-6 0 0 0,17 10 0 0 0,1-1 0 0 0,0 1 0 0 0,0 0 0 0 0,0 0 0 0 0,-1 0 0 0 0,-7 2 0 0 0,-10 1 0 0 0,-50 2 128 0 0,31-12-64 0 0,22 6 134 0 0,16 1-163 0 0,0 0 0 0 0,0 0 1 0 0,0 0-1 0 0,0 0 0 0 0,1-1 1 0 0,-1 1-1 0 0,-5-2 0 0 0,3-6 6 0 0,5 7-36 0 0,-1 1-1 0 0,1-1 1 0 0,0 0 0 0 0,-1 1 0 0 0,1-1 0 0 0,0 0 0 0 0,-1 1 0 0 0,1-1-1 0 0,-1 1 1 0 0,1-1 0 0 0,-1 1 0 0 0,1-1 0 0 0,-1 1 0 0 0,1-1 0 0 0,-1 1-1 0 0,1-1 1 0 0,-2 1 0 0 0,2 0-4 0 0,-1-1 0 0 0,1 1 0 0 0,0 0 0 0 0,-1 0 0 0 0,1 0 0 0 0,0 0 0 0 0,0 0 0 0 0,-1 1 0 0 0,1-1 0 0 0,0 0 0 0 0,-1 0 0 0 0,1 0 0 0 0,0 0 0 0 0,0 0 0 0 0,-1 0 0 0 0,1 0 0 0 0,0 1 0 0 0,0-1 0 0 0,-1 0 0 0 0,1 0 0 0 0,0 0 0 0 0,0 0 0 0 0,-1 1 0 0 0,1-1 0 0 0,0 0 0 0 0,0 0 0 0 0,0 1 0 0 0,0-1 0 0 0,-1 0 0 0 0,1 0 0 0 0,0 1 0 0 0,0 0 1 0 0,-1 0 0 0 0,1-1 0 0 0,-1 1 0 0 0,1 0 0 0 0,-1-1 0 0 0,1 1 0 0 0,-1 0 0 0 0,0-1 0 0 0,1 1 0 0 0,-1-1 0 0 0,0 1 0 0 0,1-1 0 0 0,-1 1 0 0 0,0-1 0 0 0,-1 1 0 0 0,-2-1-2 0 0,3 0 0 0 0,1 0 0 0 0,-1 0 0 0 0,1 0 0 0 0,-1 0 0 0 0,0 0 0 0 0,1 0 0 0 0,-1 0 0 0 0,1 0 0 0 0,-1 0 0 0 0,1 0 0 0 0,-1 0 0 0 0,0 0 0 0 0,1 0 0 0 0,-1 1 0 0 0,1-1 0 0 0,-1 0 0 0 0,1 0 0 0 0,-1 1 0 0 0,0 0 0 0 0,1-2 1 0 0,1 1 0 0 0,-1 0-1 0 0,0 0 1 0 0,0 0-1 0 0,1 0 1 0 0,-1 0 0 0 0,0 0-1 0 0,0-1 1 0 0,0 1 0 0 0,1 0-1 0 0,-1 0 1 0 0,0 0 0 0 0,0-1-1 0 0,0 1 1 0 0,1 0 0 0 0,-1 0-1 0 0,0-1 1 0 0,0 1 0 0 0,0 0-1 0 0,0 0 1 0 0,0-1-1 0 0,0 1 1 0 0,0 0 0 0 0,0 0-1 0 0,0-1 1 0 0,1 1 0 0 0,-1 0-1 0 0,0 0 1 0 0,0-1 0 0 0,0 1-1 0 0,0 0 1 0 0,-1-1 0 0 0,1 1-1 0 0,0 0 1 0 0,0 0 0 0 0,0-1-1 0 0,0 1 1 0 0,0 0-1 0 0,0 0 1 0 0,0-1 0 0 0,0 1-1 0 0,-1 0 1 0 0,1 0 0 0 0,0-1-1 0 0,0 1 1 0 0,0 0 0 0 0,0 0-1 0 0,-1 0 1 0 0,1-1 0 0 0,0 1-1 0 0,0 0 1 0 0,-1 0-1 0 0,1 0 1 0 0,0-1 0 0 0,-17-1 61 0 0,12 1-42 0 0,3 0-10 0 0,0 1 1 0 0,1-1 0 0 0,-1 1-1 0 0,0 0 1 0 0,0-1 0 0 0,0 1-1 0 0,0 0 1 0 0,1 0 0 0 0,-1 0-1 0 0,0 0 1 0 0,0 1 0 0 0,0-1-1 0 0,0 0 1 0 0,1 1 0 0 0,-1-1-1 0 0,0 1 1 0 0,0 0 0 0 0,-2 1-1 0 0,4-2-10 0 0,0 0 0 0 0,0 0 0 0 0,0 0 0 0 0,0 0 0 0 0,0 1 0 0 0,1-1 0 0 0,-1 0 0 0 0,0 0-1 0 0,0 0 1 0 0,0 0 0 0 0,0 0 0 0 0,0 1 0 0 0,0-1 0 0 0,0 0 0 0 0,0 0 0 0 0,0 0 0 0 0,0 0 0 0 0,0 0 0 0 0,0 1-1 0 0,1-1 1 0 0,-1 0 0 0 0,0 0 0 0 0,0 0 0 0 0,0 0 0 0 0,0 0 0 0 0,0 0 0 0 0,0 0 0 0 0,1 0 0 0 0,-1 0 0 0 0,0 1-1 0 0,0-1 1 0 0,0 0 0 0 0,0 0 0 0 0,0 0 0 0 0,1 0 0 0 0,-1 0 0 0 0,0 0 0 0 0,0 0 0 0 0,0 0 0 0 0,0 0 0 0 0,1 0-1 0 0,-1 0 1 0 0,0 0 0 0 0,0 0 0 0 0,0 0 0 0 0,8 1 58 0 0,60-1-34 0 0,102-2 26 0 0,-22-6-50 0 0,-128 6 0 0 0,0-1 0 0 0,20-7 0 0 0,-18 5 0 0 0,28-4 0 0 0,-48 9-61 0 0,-1 0 0 0 0,1 0 0 0 0,0 0 0 0 0,-1 0 1 0 0,1 0-1 0 0,-1 0 0 0 0,1 1 0 0 0,0-1 0 0 0,-1 0 0 0 0,1 1 0 0 0,-1-1 0 0 0,1 1 0 0 0,-1 0 0 0 0,1-1 0 0 0,-1 1 0 0 0,1 0 0 0 0,-1 0 0 0 0,0 0 0 0 0,0 0 0 0 0,1 0 0 0 0,-1 0 0 0 0,0 1 1 0 0,2 1-1 0 0,-2-1-228 0 0,0 1 1 0 0,0-1-1 0 0,0 0 1 0 0,0 1-1 0 0,0 0 1 0 0,0-1-1 0 0,0 1 1 0 0,-1-1-1 0 0,1 1 1 0 0,-1 0-1 0 0,0-1 1 0 0,0 1-1 0 0,0 4 1 0 0,-3 15-5163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3:35.773"/>
    </inkml:context>
    <inkml:brush xml:id="br0">
      <inkml:brushProperty name="width" value="0.1" units="cm"/>
      <inkml:brushProperty name="height" value="0.1" units="cm"/>
      <inkml:brushProperty name="color" value="#E71224"/>
    </inkml:brush>
  </inkml:definitions>
  <inkml:trace contextRef="#ctx0" brushRef="#br0">2534 103 1375 0 0,'2'-4'229'0'0,"0"1"-1"0"0,0-1 1 0 0,0 1-1 0 0,0-1 1 0 0,0 0-1 0 0,-1 0 1 0 0,2-6-1 0 0,-2 8-93 0 0,-1-1 0 0 0,0 0 0 0 0,0 1 0 0 0,0-1 0 0 0,-1 1 0 0 0,1-1 0 0 0,-1 1 0 0 0,1-1-1 0 0,-1 1 1 0 0,0-1 0 0 0,0 1 0 0 0,0-1 0 0 0,0 1 0 0 0,0 0 0 0 0,-1 0 0 0 0,1-1-1 0 0,-1 1 1 0 0,1 0 0 0 0,-1 0 0 0 0,0 0 0 0 0,0 1 0 0 0,0-1 0 0 0,0 0 0 0 0,0 1-1 0 0,0-1 1 0 0,0 1 0 0 0,0 0 0 0 0,-1 0 0 0 0,1 0 0 0 0,-1 0 0 0 0,1 0 0 0 0,0 0 0 0 0,-1 1-1 0 0,0-1 1 0 0,1 1 0 0 0,-1-1 0 0 0,1 1 0 0 0,-1 0 0 0 0,1 0 0 0 0,-1 1 0 0 0,0-1-1 0 0,-4 1 1 0 0,-7 3 46 0 0,0 1-1 0 0,1 0 1 0 0,0 1-1 0 0,0 1 0 0 0,-23 14 1 0 0,-13 7-52 0 0,39-24-81 0 0,1 0-1 0 0,-1 0 1 0 0,-1-2-1 0 0,1 1 1 0 0,0-1-1 0 0,-1 0 1 0 0,1-1-1 0 0,-11 0 1 0 0,-16-2 478 0 0,-36-5 0 0 0,-18 0 181 0 0,36 3-468 0 0,1-2 0 0 0,-61-14 1 0 0,80 13 7 0 0,-125-8 355 0 0,106 11-580 0 0,32 3 4 0 0,-26 2 1 0 0,-7 1 38 0 0,-7-3 155 0 0,-1 3 1 0 0,-96 17-1 0 0,91-10-40 0 0,1-3 1 0 0,-106-2-1 0 0,158-4-121 0 0,0 0-1 0 0,0 2 1 0 0,-16 3-1 0 0,13-1 13 0 0,-27 1 0 0 0,-44 7-7 0 0,17-4 84 0 0,44-4-41 0 0,1-2 0 0 0,-1 0 0 0 0,-30-3 0 0 0,40-2-1 0 0,0-1-1 0 0,-17-5 1 0 0,24 5-73 0 0,-1 0 0 0 0,0 0 0 0 0,1 1 0 0 0,-1 1 0 0 0,0 0 0 0 0,-24 2 0 0 0,21 1-63 0 0,0 0-1 0 0,-1 2 0 0 0,1 0 0 0 0,0 0 1 0 0,1 1-1 0 0,-1 1 0 0 0,-17 10 1 0 0,20-9-1605 0 0,1 1 0 0 0,-18 16 0 0 0,5-1-3411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4:20.076"/>
    </inkml:context>
    <inkml:brush xml:id="br0">
      <inkml:brushProperty name="width" value="0.1" units="cm"/>
      <inkml:brushProperty name="height" value="0.1" units="cm"/>
      <inkml:brushProperty name="color" value="#F4F91B"/>
    </inkml:brush>
  </inkml:definitions>
  <inkml:trace contextRef="#ctx0" brushRef="#br0">61 101 5239 0 0,'-16'-8'544'0'0,"8"7"173"0"0,-16-2 1481 0 0,24 3-2123 0 0,-1 0 0 0 0,0 0 1 0 0,1 0-1 0 0,-1 0 0 0 0,1 0 0 0 0,-1-1 0 0 0,0 1 0 0 0,1 0 0 0 0,-1-1 0 0 0,1 1 0 0 0,-1 0 1 0 0,1-1-1 0 0,-1 1 0 0 0,1 0 0 0 0,-1-1 0 0 0,1 1 0 0 0,-1-1 0 0 0,1 1 0 0 0,0-1 0 0 0,-1 1 0 0 0,1-1 1 0 0,0 0-1 0 0,-1 1 0 0 0,1-1 0 0 0,0 1 0 0 0,0-1 0 0 0,0 0 0 0 0,-1 1 0 0 0,1-2 0 0 0,0 1 1 0 0,1 0 0 0 0,-1 0 0 0 0,1 0-1 0 0,-1 0 1 0 0,1 0 0 0 0,-1 0-1 0 0,1 0 1 0 0,0 0 0 0 0,-1 0 0 0 0,1 0-1 0 0,0 0 1 0 0,0 0 0 0 0,-1 1 0 0 0,1-1-1 0 0,0 0 1 0 0,0 1 0 0 0,0-1 0 0 0,0 0-1 0 0,0 1 1 0 0,0-1 0 0 0,0 1-1 0 0,0 0 1 0 0,1-1 0 0 0,-1 1 0 0 0,0 0-1 0 0,1-1 1 0 0,36-6 1084 0 0,-34 7-989 0 0,51-10 1039 0 0,-39 6-893 0 0,1 1 1 0 0,0 0 0 0 0,19 0-1 0 0,117 0 483 0 0,41-11-239 0 0,-107 6-294 0 0,-78 8-237 0 0,1 1-1 0 0,-1 0 1 0 0,0 0-1 0 0,0 1 1 0 0,0 0-1 0 0,0 1 1 0 0,13 5-1 0 0,29 7 6 0 0,-23-10 63 0 0,1 0 0 0 0,-1-2-1 0 0,1-1 1 0 0,32-3 0 0 0,-25-4 18 0 0,-29 3-88 0 0,1 0 1 0 0,-1 1 0 0 0,1 0 0 0 0,-1 1 0 0 0,1 0 0 0 0,0 0 0 0 0,-1 0 0 0 0,8 2 0 0 0,9 3 2 0 0,1 0 0 0 0,-1-3 0 0 0,29 1 0 0 0,89 9 137 0 0,-68-4-144 0 0,-65-7-23 0 0,0-2 0 0 0,0 1 0 0 0,15-3 0 0 0,-18 1 10 0 0,0 1 0 0 0,0 0 1 0 0,0 1-1 0 0,0 0 0 0 0,1 0 1 0 0,-1 0-1 0 0,0 0 0 0 0,0 1 1 0 0,0 0-1 0 0,7 2 0 0 0,-2 1-11 0 0,-1-2 0 0 0,0 1 0 0 0,1-2 0 0 0,20 2 0 0 0,2 0 0 0 0,-4 1 3 0 0,-16-2 7 0 0,0 0 1 0 0,1 0-1 0 0,0-2 0 0 0,20-1 0 0 0,-26 0 19 0 0,-1 0 1 0 0,1-1-1 0 0,-1 0 1 0 0,0 0-1 0 0,10-5 1 0 0,18-6 315 0 0,54-15-1 0 0,-88 28-338 0 0,0 0 0 0 0,-1-1 0 0 0,1 1 0 0 0,0 0 0 0 0,0 0 0 0 0,0 0 0 0 0,0 0 0 0 0,-1 0 0 0 0,1 0 0 0 0,0 0 0 0 0,0 0 0 0 0,0 0 0 0 0,0 0 0 0 0,0 0 0 0 0,-1 1 0 0 0,2-1 0 0 0,-2 0-13 0 0,1 1 0 0 0,-1-1 0 0 0,0 0 0 0 0,0 1-1 0 0,0-1 1 0 0,0 0 0 0 0,1 0 0 0 0,-1 1 0 0 0,0-1 0 0 0,0 0 0 0 0,0 1 0 0 0,0-1-1 0 0,0 0 1 0 0,0 1 0 0 0,0-1 0 0 0,0 0 0 0 0,0 1 0 0 0,0-1 0 0 0,0 0 0 0 0,0 0-1 0 0,0 1 1 0 0,0-1 0 0 0,0 0 0 0 0,0 1 0 0 0,0-1 0 0 0,0 0 0 0 0,-1 1 0 0 0,-1 3-163 0 0,0 0 0 0 0,0 0 0 0 0,-1-1 0 0 0,-5 8 1 0 0,-9 10-1614 0 0,-8 7-4840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4:33.814"/>
    </inkml:context>
    <inkml:brush xml:id="br0">
      <inkml:brushProperty name="width" value="0.1" units="cm"/>
      <inkml:brushProperty name="height" value="0.1" units="cm"/>
      <inkml:brushProperty name="color" value="#F4F91B"/>
    </inkml:brush>
  </inkml:definitions>
  <inkml:trace contextRef="#ctx0" brushRef="#br0">2816 28 1839 0 0,'0'0'49'0'0,"0"0"0"0"0,0-1 0 0 0,0 1 0 0 0,0 0 0 0 0,0 0 0 0 0,0-1-1 0 0,0 1 1 0 0,0 0 0 0 0,0-1 0 0 0,0 1 0 0 0,0 0 0 0 0,0 0 0 0 0,0-1-1 0 0,0 1 1 0 0,0 0 0 0 0,0-1 0 0 0,0 1 0 0 0,-1 0 0 0 0,1 0 0 0 0,0-1-1 0 0,0 1 1 0 0,0 0 0 0 0,0 0 0 0 0,-1-1 0 0 0,1 1 0 0 0,0 0 0 0 0,0 0-1 0 0,0 0 1 0 0,-1 0 0 0 0,1-1 0 0 0,0 1 0 0 0,0 0 0 0 0,-1 0 0 0 0,1 0-1 0 0,0 0 1 0 0,-1 0 0 0 0,1 0 0 0 0,0 0 0 0 0,0-1 0 0 0,-1 1 0 0 0,1 0-1 0 0,0 0 1 0 0,-1 0 0 0 0,1 0 0 0 0,0 0 0 0 0,0 1 0 0 0,-1-1 0 0 0,0 0-1 0 0,-12 8 1510 0 0,8-4-1290 0 0,1 0-1 0 0,-1 0 1 0 0,0-1-1 0 0,-9 5 1 0 0,12-6-185 0 0,-1-1-1 0 0,1 0 1 0 0,-1 0 0 0 0,1 0 0 0 0,-1 0 0 0 0,1 0 0 0 0,-1-1 0 0 0,0 1 0 0 0,0-1-1 0 0,1 0 1 0 0,-1 0 0 0 0,-4 0 0 0 0,-15-5 395 0 0,14 3-29 0 0,1 0-1 0 0,-1 0 1 0 0,-13 0-1 0 0,-67 13 793 0 0,65-13-809 0 0,16 2-300 0 0,0-1 0 0 0,0 1 0 0 0,-10 1 0 0 0,11-1-19 0 0,0-1 0 0 0,0 1 0 0 0,0-1 0 0 0,0 0 0 0 0,-8-3 0 0 0,2 1 65 0 0,-1 1 36 0 0,-1 0 0 0 0,0 0 0 0 0,-21 1 0 0 0,9 1-64 0 0,-1-2-1 0 0,-36-6 0 0 0,47 5 34 0 0,1 1-1 0 0,0 0 0 0 0,-1 1 1 0 0,-30 2-1 0 0,-85 5 158 0 0,109-5-236 0 0,-16 0 118 0 0,33-1-196 0 0,1 0 1 0 0,-1 0 0 0 0,0 1 0 0 0,1-1 0 0 0,-1 1 0 0 0,0 0 0 0 0,-8 4 0 0 0,7-3-23 0 0,1 0 0 0 0,-1-1 1 0 0,0 1-1 0 0,0-1 1 0 0,-7 0-1 0 0,-6-1 55 0 0,-34 5-1 0 0,9-5-4 0 0,4-1 73 0 0,4 0-33 0 0,29 1-77 0 0,0 0 0 0 0,0-1-1 0 0,0 0 1 0 0,0-1 0 0 0,-9-2 0 0 0,0 0-1 0 0,-5 0 55 0 0,0 1-1 0 0,-36 1 1 0 0,-7-1 37 0 0,52 1-52 0 0,0 0-1 0 0,-18-7 0 0 0,22 6-16 0 0,-1 1 1 0 0,1 0-1 0 0,-1 0 0 0 0,1 0 0 0 0,-1 1 0 0 0,-16 0 0 0 0,-54 5 10 0 0,-29 4 30 0 0,84-5-79 0 0,9-2 0 0 0,1 1 0 0 0,0 1 0 0 0,0 0 0 0 0,-16 7 0 0 0,7-1 0 0 0,-3 1 0 0 0,1 0 0 0 0,-31 20 0 0 0,11-13 54 0 0,42-15-52 0 0,-1 0 1 0 0,0-1-1 0 0,0 1 1 0 0,0-1 0 0 0,-1 0-1 0 0,1 0 1 0 0,0 0-1 0 0,0 0 1 0 0,-1-1 0 0 0,-5 0-1 0 0,-4-1 14 0 0,-26-5-1 0 0,27 3-10 0 0,0 1 0 0 0,-16 0 0 0 0,-223-9-5 0 0,232 10 46 0 0,-37-7-1 0 0,33 4-18 0 0,4 1 76 0 0,1 1 0 0 0,-1 1 1 0 0,-35 2-1 0 0,37 0-91 0 0,12-1-6 0 0,1 0 1 0 0,-1 1-1 0 0,0-1 1 0 0,0 1-1 0 0,1 0 1 0 0,-1 1 0 0 0,1 0-1 0 0,-1 0 1 0 0,-5 3-1 0 0,-11 8-537 0 0,0 2 0 0 0,0 1-1 0 0,-25 25 1 0 0,19-17-600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4:49.719"/>
    </inkml:context>
    <inkml:brush xml:id="br0">
      <inkml:brushProperty name="width" value="0.1" units="cm"/>
      <inkml:brushProperty name="height" value="0.1" units="cm"/>
      <inkml:brushProperty name="color" value="#F4F91B"/>
    </inkml:brush>
  </inkml:definitions>
  <inkml:trace contextRef="#ctx0" brushRef="#br0">118 13 1375 0 0,'-2'-1'91'0'0,"0"-1"-1"0"0,0 1 0 0 0,0 0 1 0 0,0 0-1 0 0,0 0 0 0 0,0 0 0 0 0,0 0 1 0 0,-1 0-1 0 0,1 0 0 0 0,0 1 1 0 0,-5-1-1 0 0,5 1 127 0 0,0 1 0 0 0,0-1 1 0 0,0 1-1 0 0,1-1 0 0 0,-1 1 1 0 0,0 0-1 0 0,0 0 0 0 0,0 0 0 0 0,1 0 1 0 0,-1 0-1 0 0,0 0 0 0 0,1 0 1 0 0,-1 1-1 0 0,-1 1 0 0 0,-4 4-89 0 0,0 0 0 0 0,1 1 1 0 0,-1 0-1 0 0,2 0 0 0 0,-1 1 0 0 0,1-1 0 0 0,0 1 0 0 0,-4 11 0 0 0,9-17-56 0 0,-1-1-1 0 0,1 1 0 0 0,-1-1 1 0 0,1 1-1 0 0,0-1 0 0 0,0 0 0 0 0,0 1 1 0 0,1 4-1 0 0,-1-7-48 0 0,0 1 1 0 0,0-1-1 0 0,0 0 1 0 0,0 1-1 0 0,0-1 0 0 0,0 0 1 0 0,0 1-1 0 0,0-1 1 0 0,0 0-1 0 0,0 1 1 0 0,1-1-1 0 0,-1 0 0 0 0,0 1 1 0 0,0-1-1 0 0,0 0 1 0 0,1 1-1 0 0,-1-1 1 0 0,0 0-1 0 0,0 0 0 0 0,1 1 1 0 0,-1-1-1 0 0,0 0 1 0 0,0 0-1 0 0,1 1 1 0 0,-1-1-1 0 0,0 0 0 0 0,1 0 1 0 0,-1 0-1 0 0,0 0 1 0 0,1 0-1 0 0,-1 1 0 0 0,0-1 1 0 0,1 0-1 0 0,-1 0 1 0 0,0 0-1 0 0,1 0 1 0 0,-1 0-1 0 0,1 0 0 0 0,-1 0 1 0 0,0 0-1 0 0,1 0 1 0 0,-1 0-1 0 0,0-1 1 0 0,1 1-1 0 0,-1 0 0 0 0,0 0 1 0 0,1 0-1 0 0,-1 0 1 0 0,0 0-1 0 0,1-1 0 0 0,-1 1 1 0 0,0 0-1 0 0,1 0 1 0 0,-1 0-1 0 0,0-1 1 0 0,0 1-1 0 0,1 0 0 0 0,-1-1 1 0 0,0 1-1 0 0,0 0 1 0 0,0 0-1 0 0,0-1 1 0 0,1 1-1 0 0,-1-1 0 0 0,6-4 299 0 0,-1 1-1 0 0,1-1 0 0 0,1 1 0 0 0,-1 1 0 0 0,0-1 1 0 0,1 1-1 0 0,0 0 0 0 0,0 0 0 0 0,0 1 0 0 0,0 0 1 0 0,15-2-1 0 0,4 1 442 0 0,52 0-1 0 0,-42 0-579 0 0,-28 2-133 0 0,1 0 0 0 0,0 1 0 0 0,0 0-1 0 0,11 1 1 0 0,68 7 462 0 0,-12-4-103 0 0,-48-3-381 0 0,-1 0 0 0 0,0 2 0 0 0,32 8-1 0 0,-34-4 32 0 0,30 12 0 0 0,-45-16-43 0 0,0 0 0 0 0,0 0 0 0 0,0 0 0 0 0,1-2 0 0 0,17 2 0 0 0,54-4 76 0 0,-2 0 80 0 0,-70 2-137 0 0,140 14 252 0 0,-75-9-206 0 0,-49-4 73 0 0,29 4 1 0 0,63 15-17 0 0,-96-19-57 0 0,-1-1-1 0 0,0-1 0 0 0,0-1 1 0 0,33-5-1 0 0,84-22 400 0 0,-124 25-468 0 0,81-18 388 0 0,-94 21-398 0 0,-1 0 0 0 0,0 0 1 0 0,1 0-1 0 0,-1-1 1 0 0,1 1-1 0 0,-1 0 0 0 0,1 0 1 0 0,-1 0-1 0 0,1 0 1 0 0,-1 0-1 0 0,1 0 0 0 0,-1 0 1 0 0,1 0-1 0 0,-1 0 1 0 0,1 0-1 0 0,-1 0 1 0 0,1 0-1 0 0,-1 0 0 0 0,1 0 1 0 0,-1 1-1 0 0,1-1 1 0 0,-1 0-1 0 0,0 0 0 0 0,1 0 1 0 0,-1 1-1 0 0,1-1 1 0 0,-1 0-1 0 0,0 1 1 0 0,1-1-1 0 0,-1 0 0 0 0,1 1 1 0 0,-1-1-1 0 0,0 0 1 0 0,0 1-1 0 0,1-1 0 0 0,-1 1 1 0 0,0-1-1 0 0,0 0 1 0 0,1 1-1 0 0,-1-1 0 0 0,0 1 1 0 0,0-1-1 0 0,0 1 1 0 0,0-1-1 0 0,0 1 1 0 0,0-1-1 0 0,0 1 0 0 0,0-1 1 0 0,0 1-1 0 0,0-1 1 0 0,0 1-1 0 0,0-1 0 0 0,0 1 1 0 0,0-1-1 0 0,0 1 1 0 0,0-1-1 0 0,-1 1 0 0 0,1-1 1 0 0,0 0-1 0 0,-1 2 1 0 0,-13 32-1066 0 0,11-29 277 0 0,-6 13-5270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39:18.504"/>
    </inkml:context>
    <inkml:brush xml:id="br0">
      <inkml:brushProperty name="width" value="0.1" units="cm"/>
      <inkml:brushProperty name="height" value="0.1" units="cm"/>
      <inkml:brushProperty name="color" value="#E71224"/>
    </inkml:brush>
  </inkml:definitions>
  <inkml:trace contextRef="#ctx0" brushRef="#br0">87 151 919 0 0,'-2'-2'482'0'0,"0"-1"0"0"0,-1 0 0 0 0,1 1 0 0 0,-1-1-1 0 0,0 1 1 0 0,0 0 0 0 0,-5-4 0 0 0,7 6-337 0 0,0-1 1 0 0,0 1-1 0 0,0-1 1 0 0,0 0-1 0 0,0 1 0 0 0,0-1 1 0 0,0 1-1 0 0,0 0 1 0 0,0-1-1 0 0,0 1 1 0 0,-1 0-1 0 0,1 0 0 0 0,0 0 1 0 0,0 0-1 0 0,0 0 1 0 0,0 0-1 0 0,0 0 1 0 0,0 0-1 0 0,0 0 1 0 0,-1 0-1 0 0,1 1 0 0 0,0-1 1 0 0,0 0-1 0 0,0 1 1 0 0,0-1-1 0 0,0 1 1 0 0,-1 0-1 0 0,-1 3 135 0 0,0 0-1 0 0,0 0 1 0 0,0 0-1 0 0,0 0 1 0 0,1 1-1 0 0,0-1 1 0 0,0 1-1 0 0,0 0 1 0 0,0-1 0 0 0,1 1-1 0 0,0 0 1 0 0,0 0-1 0 0,0 0 1 0 0,0 8-1 0 0,1-12-237 0 0,0-1-1 0 0,0 1 1 0 0,0-1-1 0 0,0 1 0 0 0,0-1 1 0 0,0 1-1 0 0,0-1 1 0 0,1 1-1 0 0,-1-1 1 0 0,0 1-1 0 0,0-1 0 0 0,0 1 1 0 0,1-1-1 0 0,-1 0 1 0 0,0 1-1 0 0,0-1 1 0 0,1 1-1 0 0,-1-1 0 0 0,0 0 1 0 0,1 1-1 0 0,-1-1 1 0 0,0 0-1 0 0,1 1 1 0 0,-1-1-1 0 0,1 0 1 0 0,-1 0-1 0 0,1 1 0 0 0,-1-1 1 0 0,0 0-1 0 0,2 0 1 0 0,0 1 44 0 0,0-1 1 0 0,0 0-1 0 0,0 0 1 0 0,0 0 0 0 0,0 0-1 0 0,0 0 1 0 0,0 0-1 0 0,2-1 1 0 0,36-13 1001 0 0,-31 11-969 0 0,0 1 0 0 0,0-1-1 0 0,1 2 1 0 0,18-2 0 0 0,21-5 29 0 0,-34 4-70 0 0,0 1 0 0 0,0 0 1 0 0,0 1-1 0 0,0 0 1 0 0,0 1-1 0 0,0 1 1 0 0,0 0-1 0 0,1 1 1 0 0,-1 1-1 0 0,0 0 0 0 0,25 8 1 0 0,15 9 7 0 0,-27-9 36 0 0,31 8 1 0 0,-43-16-30 0 0,0-1 0 0 0,0-1 0 0 0,0 0 0 0 0,1-1 0 0 0,-1 0 0 0 0,0-1 0 0 0,0-1 0 0 0,20-6 0 0 0,41-6 228 0 0,-30 8-125 0 0,-21 3-111 0 0,0 1 0 0 0,0 1 0 0 0,1 1-1 0 0,35 4 1 0 0,77 5 113 0 0,-12-6 64 0 0,-99-2-222 0 0,-5-1 58 0 0,36-7-1 0 0,-18 2 4 0 0,137-7 141 0 0,-94 4-204 0 0,-60 5-26 0 0,1 1-1 0 0,-1 1 1 0 0,47 3 0 0 0,23 16 93 0 0,7 0-82 0 0,-81-17-15 0 0,0 0 1 0 0,0-1-1 0 0,0-1 1 0 0,-1-1-1 0 0,29-8 1 0 0,-2 2 4 0 0,1 1 32 0 0,0 3 1 0 0,1 2-1 0 0,79 4 0 0 0,-80 1-23 0 0,1-2-1 0 0,65-8 0 0 0,37-12 182 0 0,24-15-3 0 0,-124 24-160 0 0,-33 7-29 0 0,1 0 0 0 0,0 1 0 0 0,-1 0 0 0 0,1 2 0 0 0,0 0 0 0 0,21 2 0 0 0,30 9 54 0 0,-40-4-65 0 0,0-2 0 0 0,0-1-1 0 0,45-2 1 0 0,-45-1 21 0 0,-1 1 1 0 0,35 5-1 0 0,-22 0-21 0 0,67 7 0 0 0,-90-13 0 0 0,1 1 0 0 0,-1-2 0 0 0,0-1 0 0 0,19-3 0 0 0,-9-2 16 0 0,0 2 0 0 0,0 2 0 0 0,1 0 0 0 0,0 2 0 0 0,0 1 0 0 0,-1 1 0 0 0,38 7 0 0 0,-31-4-16 0 0,2-1 0 0 0,-1-2 0 0 0,45-3 0 0 0,45-13 32 0 0,0 0 0 0 0,232 8-32 0 0,-309 7 21 0 0,0 1 1 0 0,79 15-1 0 0,-98-12-21 0 0,-1-1 0 0 0,1-2 0 0 0,35-2 0 0 0,24 1 0 0 0,-39 2 0 0 0,162 5 0 0 0,-133-5 22 0 0,44 0 20 0 0,-77-3-42 0 0,67 8 0 0 0,-31 0 0 0 0,-24-5 0 0 0,1-4 0 0 0,85-11 0 0 0,-110 9 72 0 0,-1 1 0 0 0,54 4 0 0 0,-46 1-46 0 0,0-2-1 0 0,-1-2 1 0 0,1-2 0 0 0,65-14-1 0 0,-76 13-25 0 0,47-4 0 0 0,-50 6 0 0 0,62-5 0 0 0,0 3 0 0 0,99 8 0 0 0,21 11 11 0 0,-174-13 39 0 0,67 5-47 0 0,29 0-3 0 0,9 2 0 0 0,-2 5 0 0 0,-27-3 0 0 0,-16-2 0 0 0,35 5 0 0 0,-37-5 0 0 0,-20-3 0 0 0,50 10 0 0 0,-3 3 0 0 0,-92-15 0 0 0,1-1 0 0 0,46-2 0 0 0,-25-1 11 0 0,44-3 50 0 0,25 0 3 0 0,35 10-64 0 0,-117-6 0 0 0,-14 1 0 0 0,34 3 0 0 0,-29-1 0 0 0,39 0 0 0 0,-41-3 0 0 0,0 1 0 0 0,27 5 0 0 0,-16-1 0 0 0,0-2 0 0 0,1-2 0 0 0,-1-2 0 0 0,43-5 0 0 0,-42 3 0 0 0,69-2 0 0 0,213 17 0 0 0,-274-8 0 0 0,1-1 0 0 0,88-8 0 0 0,-31 2 0 0 0,-39 3 0 0 0,78 1 33 0 0,-3 0-2 0 0,-53-3-33 0 0,77-4 15 0 0,-62-2 20 0 0,7-1-13 0 0,30-2 9 0 0,21-4 6 0 0,-28 0 18 0 0,36-6 22 0 0,-95 7-43 0 0,82-4 0 0 0,-104 18-32 0 0,0 2 0 0 0,59 11 0 0 0,-51-5 0 0 0,62 0 0 0 0,-43 2 0 0 0,-23-7 0 0 0,60 1 0 0 0,175-6 0 0 0,-257 1 0 0 0,245-18 0 0 0,-3-5 0 0 0,-250 23-10 0 0,230-17 84 0 0,-204 13-74 0 0,1 2 0 0 0,53 4 0 0 0,-34 1 0 0 0,0-2 0 0 0,117-17 0 0 0,-31 2 64 0 0,-44 16-64 0 0,4 0 0 0 0,-9-12 0 0 0,-70 6 0 0 0,1 1 0 0 0,0 3 0 0 0,56 3 0 0 0,106 14 0 0 0,-10-2 0 0 0,55-2 0 0 0,-183-11 0 0 0,92 15 0 0 0,91 5 0 0 0,-179-18 0 0 0,63-5 0 0 0,-110 1 0 0 0,60-10 0 0 0,-62 7 0 0 0,1 1 0 0 0,-1 1 0 0 0,1 1 0 0 0,33 1 0 0 0,10 9 0 0 0,-17-3 0 0 0,58 2 0 0 0,-67-7 0 0 0,47 9 0 0 0,-46-5 0 0 0,48 2 0 0 0,-60-7 0 0 0,-6 0 0 0 0,-1 0 0 0 0,1-1 0 0 0,-1 0 0 0 0,25-7 0 0 0,-35 7 0 0 0,-1 0 0 0 0,1 0 0 0 0,0 0 0 0 0,8 1 0 0 0,-10 0 0 0 0,1 0 0 0 0,0 0 0 0 0,0-1 0 0 0,0 0 0 0 0,9-3 0 0 0,-5 2 0 0 0,0 0 0 0 0,0 0 0 0 0,1 1 0 0 0,21 0 0 0 0,4 0 0 0 0,-9 1 0 0 0,29 2 0 0 0,-1 0 64 0 0,-10-1-64 0 0,41-2 0 0 0,-43-2 0 0 0,0 2 0 0 0,54 6 0 0 0,-21 3 0 0 0,-68-7-21 0 0,0 1-1 0 0,0 0 1 0 0,0 0 0 0 0,0 1-1 0 0,0 1 1 0 0,0-1-1 0 0,-1 1 1 0 0,1 1-1 0 0,8 6 1 0 0,-8-4-752 0 0,0 0 0 0 0,-1 0 0 0 0,0 1-1 0 0,11 12 1 0 0,-7-4-843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56.268"/>
    </inkml:context>
    <inkml:brush xml:id="br0">
      <inkml:brushProperty name="width" value="0.1" units="cm"/>
      <inkml:brushProperty name="height" value="0.1" units="cm"/>
      <inkml:brushProperty name="color" value="#E71224"/>
    </inkml:brush>
  </inkml:definitions>
  <inkml:trace contextRef="#ctx0" brushRef="#br0">1716 164 1839 0 0,'-22'8'2000'0'0,"13"-8"-1536"0"0,1-1 0 0 0,0 0 0 0 0,-1 0-1 0 0,1-1 1 0 0,0 0 0 0 0,0 0-1 0 0,-15-7 1 0 0,4 2 33 0 0,-187-56 3399 0 0,157 51-3221 0 0,0 2-1 0 0,-66-5 1 0 0,-431-28 1150 0 0,488 40-1726 0 0,0 2-1 0 0,-1 3 0 0 0,-97 16 0 0 0,19 15-3077 0 0,55-6-397 0 0,3 2-174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4:53.070"/>
    </inkml:context>
    <inkml:brush xml:id="br0">
      <inkml:brushProperty name="width" value="0.1" units="cm"/>
      <inkml:brushProperty name="height" value="0.1" units="cm"/>
      <inkml:brushProperty name="color" value="#F4F91B"/>
    </inkml:brush>
  </inkml:definitions>
  <inkml:trace contextRef="#ctx0" brushRef="#br0">2250 40 455 0 0,'0'0'66'0'0,"0"0"-1"0"0,0 0 1 0 0,0-1-1 0 0,0 1 1 0 0,0 0-1 0 0,0 0 1 0 0,0-1-1 0 0,0 1 1 0 0,-1 0-1 0 0,1 0 1 0 0,0-1 0 0 0,0 1-1 0 0,0 0 1 0 0,-1 0-1 0 0,1 0 1 0 0,0 0-1 0 0,0-1 1 0 0,0 1-1 0 0,-1 0 1 0 0,1 0-1 0 0,0 0 1 0 0,0 0-1 0 0,-1 0 1 0 0,1 0-1 0 0,0 0 1 0 0,0-1-1 0 0,-1 1 1 0 0,1 0-1 0 0,0 0 1 0 0,0 0-1 0 0,-1 0 1 0 0,1 0-1 0 0,0 0 1 0 0,-1 0-1 0 0,1 0 1 0 0,0 0-1 0 0,-1 1 1 0 0,-15 1 2279 0 0,4 0-1852 0 0,10-2-313 0 0,-1-1 0 0 0,1 0 0 0 0,0 0 0 0 0,0 1 0 0 0,0-1 0 0 0,1-1 0 0 0,-1 1 0 0 0,0 0 0 0 0,-2-2 0 0 0,2 1-22 0 0,0 1 0 0 0,0-1 0 0 0,0 1 0 0 0,0 0 0 0 0,0 0 1 0 0,0 0-1 0 0,-1 0 0 0 0,-2-1 0 0 0,-16-2 503 0 0,7 0-486 0 0,-1 1 1 0 0,-1 1-1 0 0,1 0 1 0 0,0 1-1 0 0,0 0 1 0 0,-16 3-1 0 0,-131 32 993 0 0,132-26-909 0 0,-60 10 516 0 0,-165 13-1 0 0,175-21-70 0 0,-126 33-1 0 0,176-37-675 0 0,0-1 0 0 0,-1-2 0 0 0,1-1 0 0 0,-1-1 0 0 0,-46-5 0 0 0,59 1 192 0 0,0-1 1 0 0,-32-11-1 0 0,28 8-23 0 0,-23-5 0 0 0,13 5 363 0 0,1-1 1 0 0,-31-13 0 0 0,42 15-346 0 0,-1 2-1 0 0,1 0 0 0 0,-1 1 1 0 0,-37 0-1 0 0,44 2-115 0 0,-180-15-614 0 0,-7-1 27 0 0,193 16 385 0 0,0 1 0 0 0,0 0 0 0 0,0 1 0 0 0,0 0-1 0 0,0 0 1 0 0,0 0 0 0 0,0 1 0 0 0,1 0 0 0 0,-1 1 0 0 0,1 0-1 0 0,-1 0 1 0 0,1 1 0 0 0,0-1 0 0 0,0 2 0 0 0,-6 4 0 0 0,-7 7-5903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5:10.099"/>
    </inkml:context>
    <inkml:brush xml:id="br0">
      <inkml:brushProperty name="width" value="0.1" units="cm"/>
      <inkml:brushProperty name="height" value="0.1" units="cm"/>
      <inkml:brushProperty name="color" value="#F4F91B"/>
    </inkml:brush>
  </inkml:definitions>
  <inkml:trace contextRef="#ctx0" brushRef="#br0">345 122 2303 0 0,'1'-1'35'0'0,"-1"0"-1"0"0,1 0 0 0 0,-1 0 0 0 0,1 0 0 0 0,-1 0 1 0 0,1 0-1 0 0,-1 0 0 0 0,0 0 0 0 0,1 0 0 0 0,-1 0 0 0 0,0-1 1 0 0,0 1-1 0 0,0 0 0 0 0,0 0 0 0 0,0 0 0 0 0,0 0 1 0 0,0 0-1 0 0,0 0 0 0 0,-5-11 4876 0 0,-6-12-1085 0 0,10 20-3559 0 0,0 1-1 0 0,0-1 1 0 0,0 1-1 0 0,-1 0 1 0 0,0 0-1 0 0,0-1 1 0 0,0 1-1 0 0,0 0 1 0 0,-3-3-1 0 0,-2-3 649 0 0,9 4-134 0 0,18 1 363 0 0,-17 4-1060 0 0,-1 0 0 0 0,1 0-1 0 0,0-1 1 0 0,0 1 0 0 0,-1-1 0 0 0,6-1-1 0 0,-5 0-19 0 0,0 1 0 0 0,0 0-1 0 0,0 0 1 0 0,0 1 0 0 0,0-1-1 0 0,1 0 1 0 0,-1 1 0 0 0,0 0-1 0 0,0 0 1 0 0,1 0 0 0 0,5 1 0 0 0,40 9 331 0 0,-21-4-330 0 0,94 8 359 0 0,-101-12-395 0 0,4 1 22 0 0,0-1 1 0 0,-1-2 0 0 0,29-2-1 0 0,-49 1-63 0 0,12 1 365 0 0,-16 1-342 0 0,0-1-1 0 0,0 1 1 0 0,0 0-1 0 0,0 0 0 0 0,0-1 1 0 0,0 1-1 0 0,-1 0 1 0 0,1-1-1 0 0,0 1 1 0 0,0 0-1 0 0,0-1 0 0 0,-1 1 1 0 0,1 0-1 0 0,0-1 1 0 0,-1 1-1 0 0,1-1 1 0 0,0 1-1 0 0,-1 0 0 0 0,1-1 1 0 0,-1 1-1 0 0,1-1 1 0 0,-1 1-1 0 0,-10 18 89 0 0,1 0-1 0 0,1 1 1 0 0,1 0-1 0 0,-6 22 1 0 0,3-10 53 0 0,3-5-92 0 0,1-1 0 0 0,1 1 1 0 0,1 0-1 0 0,2 0 0 0 0,1 1 0 0 0,1-1 1 0 0,1 0-1 0 0,4 29 0 0 0,7 102 171 0 0,13 223-92 0 0,-18-184-96 0 0,-5-66-20 0 0,-10 160 199 0 0,-1-20 71 0 0,8-136-293 0 0,0-43-2 0 0,-6 104 82 0 0,2-84 6 0 0,-4 43 26 0 0,-9 39 67 0 0,11-101-104 0 0,-42 330 274 0 0,41-335-188 0 0,3 101 0 0 0,-2-24-65 0 0,0 0-54 0 0,9-53-16 0 0,-3 121 25 0 0,2-219-46 0 0,-21 214 109 0 0,16-191-113 0 0,0 46 0 0 0,1-17 0 0 0,3-14 116 0 0,8 93-1 0 0,0-6 22 0 0,-6-106-89 0 0,-5 105 120 0 0,-1-82-104 0 0,3 59 0 0 0,3 5-74 0 0,7 99 1055 0 0,8-123-1277 0 0,1 12-339 0 0,-14 3 571 0 0,-2-24 0 0 0,11 25 111 0 0,-7-80-94 0 0,20 108 4 0 0,-14-91-7 0 0,-3 1 1 0 0,5 83-1 0 0,-11-94 47 0 0,-1-28-31 0 0,0 1 0 0 0,-1 0 0 0 0,-1 12 0 0 0,1-21-28 0 0,0 0-1 0 0,-1 0 0 0 0,0-1 1 0 0,1 1-1 0 0,-1 0 1 0 0,0-1-1 0 0,0 1 0 0 0,0-1 1 0 0,-1 1-1 0 0,1-1 0 0 0,-1 1 1 0 0,1-1-1 0 0,-1 0 0 0 0,0 0 1 0 0,0 0-1 0 0,0 0 0 0 0,-3 3 1 0 0,1-3 17 0 0,1 0 1 0 0,-1 0 0 0 0,0 0 0 0 0,1-1 0 0 0,-1 1-1 0 0,0-1 1 0 0,0 0 0 0 0,0 0 0 0 0,0 0-1 0 0,-7 0 1 0 0,-7-1 210 0 0,0-1 0 0 0,1-1 0 0 0,-1 0 0 0 0,-23-7 0 0 0,38 8-171 0 0,-119-33 1152 0 0,-2-2-364 0 0,103 32-834 0 0,1 0-1 0 0,-2 2 1 0 0,1 0 0 0 0,-21 1-1 0 0,35 2-245 0 0,1-1 0 0 0,0 1 0 0 0,0 0 0 0 0,0 1 0 0 0,0 0 0 0 0,0 0 0 0 0,0 0 0 0 0,-7 4 0 0 0,-9 5-1855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5:12.253"/>
    </inkml:context>
    <inkml:brush xml:id="br0">
      <inkml:brushProperty name="width" value="0.1" units="cm"/>
      <inkml:brushProperty name="height" value="0.1" units="cm"/>
      <inkml:brushProperty name="color" value="#F4F91B"/>
    </inkml:brush>
  </inkml:definitions>
  <inkml:trace contextRef="#ctx0" brushRef="#br0">285 60 2415 0 0,'-1'1'13'0'0,"1"0"0"0"0,0-1 0 0 0,-1 1 0 0 0,1 0 0 0 0,-1 0 0 0 0,1-1 0 0 0,-1 1 0 0 0,1 0 0 0 0,-1-1 0 0 0,1 1 0 0 0,-1-1 0 0 0,0 1 0 0 0,1-1 0 0 0,-1 1 0 0 0,0-1 0 0 0,0 1 0 0 0,-2 1-2 0 0,14-10 1461 0 0,1 0 0 0 0,9-11-1 0 0,-21 19-1378 0 0,0 0 1 0 0,0-1-1 0 0,1 1 0 0 0,-1 0 1 0 0,0 0-1 0 0,0 0 0 0 0,1 0 1 0 0,-1-1-1 0 0,0 1 0 0 0,1 0 1 0 0,-1 0-1 0 0,0 0 0 0 0,1 0 1 0 0,-1 0-1 0 0,0 0 0 0 0,0 0 1 0 0,1 0-1 0 0,-1 0 0 0 0,0 0 1 0 0,1 0-1 0 0,-1 0 0 0 0,0 0 1 0 0,1 0-1 0 0,-1 0 0 0 0,0 0 1 0 0,1 0-1 0 0,-1 0 0 0 0,0 0 0 0 0,0 0 1 0 0,1 0-1 0 0,-1 1 0 0 0,0-1 1 0 0,1 0-1 0 0,-1 0 0 0 0,0 0 1 0 0,0 0-1 0 0,0 1 0 0 0,1-1 1 0 0,-1 0-1 0 0,0 0 0 0 0,0 1 1 0 0,0-1-1 0 0,1 0 0 0 0,-1 0 1 0 0,0 1-1 0 0,0-1 0 0 0,0 1 1 0 0,1-1-56 0 0,-1 1-1 0 0,0-1 1 0 0,1 1 0 0 0,-1-1 0 0 0,0 1 0 0 0,1-1 0 0 0,-1 0-1 0 0,1 1 1 0 0,-1-1 0 0 0,1 1 0 0 0,-1-1 0 0 0,1 0 0 0 0,-1 0 0 0 0,1 1-1 0 0,-1-1 1 0 0,1 0 0 0 0,0 0 0 0 0,-1 1 0 0 0,1-1 0 0 0,-1 0 0 0 0,1 0-1 0 0,0 0 1 0 0,-1 0 0 0 0,1 0 0 0 0,-1 0 0 0 0,1 0 0 0 0,0 0-1 0 0,0-1 1 0 0,81-19 3552 0 0,-15 5-3502 0 0,-52 11 9 0 0,-1 1 1 0 0,1 1-1 0 0,0 0 1 0 0,25 1-1 0 0,60 9 306 0 0,-92-7-361 0 0,-1 0-1 0 0,0 0 0 0 0,1 1 1 0 0,-1 0-1 0 0,0 0 0 0 0,0 0 1 0 0,0 1-1 0 0,8 5 0 0 0,-12-6-19 0 0,1 1 0 0 0,-1-1-1 0 0,0 1 1 0 0,1 0 0 0 0,-1 0 0 0 0,-1 1-1 0 0,1-1 1 0 0,0 0 0 0 0,-1 1 0 0 0,0 0-1 0 0,0-1 1 0 0,0 1 0 0 0,0 0 0 0 0,0 0-1 0 0,1 7 1 0 0,7 22 42 0 0,-7-27-31 0 0,0 2 0 0 0,-1-1 0 0 0,0 0-1 0 0,0 1 1 0 0,-1-1 0 0 0,0 0 0 0 0,0 1 0 0 0,0 0 0 0 0,-1-1-1 0 0,-1 1 1 0 0,1-1 0 0 0,-3 13 0 0 0,-6 9 17 0 0,-5 19 250 0 0,2 0-1 0 0,-7 57 1 0 0,12-35-262 0 0,-13 104 116 0 0,-25 179 198 0 0,45-322-310 0 0,1 0 0 0 0,2 1 1 0 0,8 41-1 0 0,-2-18-11 0 0,37 292 397 0 0,-39-288-317 0 0,-3-25 16 0 0,9 42-1 0 0,24 94-62 0 0,-22-83-64 0 0,7 42 0 0 0,-18-116 14 0 0,-2 0-1 0 0,1 0 0 0 0,-2 1 1 0 0,0-1-1 0 0,0 0 1 0 0,-1 1-1 0 0,-1-1 1 0 0,0 1-1 0 0,-1-1 0 0 0,0 0 1 0 0,-1 0-1 0 0,-1 0 1 0 0,-7 19-1 0 0,-6 9 30 0 0,11-24-34 0 0,-2 1 0 0 0,-12 21 0 0 0,16-33-2 0 0,0 0-1 0 0,0-1 1 0 0,-1 0-1 0 0,1 0 1 0 0,-1 0-1 0 0,0 0 1 0 0,0-1-1 0 0,-1 1 1 0 0,0-2-1 0 0,-7 6 1 0 0,-20 5 261 0 0,0 0 1 0 0,0-3 0 0 0,-40 10 0 0 0,41-13-155 0 0,-140 26 702 0 0,147-30-749 0 0,1 1 0 0 0,0 1 0 0 0,1 1 0 0 0,-1 1 0 0 0,1 1 0 0 0,1 1 0 0 0,-30 17 0 0 0,34-15-496 0 0,1 0 0 0 0,0 2 0 0 0,0 0 0 0 0,1 0-1 0 0,-16 22 1 0 0,-5 10-939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7:14.278"/>
    </inkml:context>
    <inkml:brush xml:id="br0">
      <inkml:brushProperty name="width" value="0.1" units="cm"/>
      <inkml:brushProperty name="height" value="0.1" units="cm"/>
      <inkml:brushProperty name="color" value="#F4F91B"/>
    </inkml:brush>
  </inkml:definitions>
  <inkml:trace contextRef="#ctx0" brushRef="#br0">1 254 2759 0 0,'1'-6'103'0'0,"1"0"0"0"0,0 1-1 0 0,0 0 1 0 0,0-1 0 0 0,1 1-1 0 0,0 0 1 0 0,0 0 0 0 0,0 0-1 0 0,7-8 1 0 0,10 4 2899 0 0,-9 4-2707 0 0,5-1-132 0 0,1 0 0 0 0,0 1 0 0 0,1 1 0 0 0,-1 0 0 0 0,1 2 0 0 0,18-2 0 0 0,-8 2 349 0 0,32-9-1 0 0,2-5 236 0 0,-13 2-24 0 0,53-6-1 0 0,-51 12-245 0 0,-4 1-39 0 0,71-2-1 0 0,-65 11-318 0 0,100 19 0 0 0,-22-2-21 0 0,-78-15-22 0 0,0-3 0 0 0,59-6 0 0 0,104-23 192 0 0,-153 17-135 0 0,32-5-12 0 0,-72 13-115 0 0,70-8 96 0 0,180 3 0 0 0,-205 9-88 0 0,115-14-1 0 0,-25 0 12 0 0,-122 12-21 0 0,1 2 0 0 0,49 7 0 0 0,60 25-4 0 0,15 3 0 0 0,66-17 0 0 0,-4 0 0 0 0,-209-17 1 0 0,322 30 62 0 0,-2-14-63 0 0,-191-2 97 0 0,167 41 0 0 0,-49 2 467 0 0,-259-59-563 0 0,10 3 29 0 0,1 0-1 0 0,-1 0 1 0 0,0 2-1 0 0,14 6 1 0 0,-25-11-42 0 0,-1 0 0 0 0,0 0 0 0 0,1 0 1 0 0,-1 0-1 0 0,1 1 0 0 0,-1-1 0 0 0,1 0 0 0 0,-1 1 0 0 0,0-1 0 0 0,1 0 1 0 0,-1 1-1 0 0,1-1 0 0 0,-1 0 0 0 0,0 1 0 0 0,0-1 0 0 0,1 0 0 0 0,-1 1 1 0 0,0-1-1 0 0,0 1 0 0 0,1-1 0 0 0,-1 1 0 0 0,0-1 0 0 0,0 1 0 0 0,0-1 1 0 0,0 1-1 0 0,0-1 0 0 0,0 1 0 0 0,0-1 0 0 0,0 1 0 0 0,0-1 1 0 0,0 1-1 0 0,0-1 0 0 0,0 1 0 0 0,0-1 0 0 0,0 1 0 0 0,0-1 0 0 0,0 0 1 0 0,0 1-1 0 0,-1-1 0 0 0,1 1 0 0 0,0-1 0 0 0,0 1 0 0 0,-1-1 0 0 0,1 1 1 0 0,-9 6-331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7:15.735"/>
    </inkml:context>
    <inkml:brush xml:id="br0">
      <inkml:brushProperty name="width" value="0.1" units="cm"/>
      <inkml:brushProperty name="height" value="0.1" units="cm"/>
      <inkml:brushProperty name="color" value="#F4F91B"/>
    </inkml:brush>
  </inkml:definitions>
  <inkml:trace contextRef="#ctx0" brushRef="#br0">0 111 719 0 0,'12'-30'3031'0'0,"-14"32"-2319"0"0,-4 6-128 0 0,5-7-486 0 0,1 0 0 0 0,0 0 0 0 0,-1 0 0 0 0,1 0 0 0 0,0 0 0 0 0,-1 0 0 0 0,1 0-1 0 0,0 0 1 0 0,0 0 0 0 0,0 0 0 0 0,0 0 0 0 0,0 0 0 0 0,0 0 0 0 0,0 0 0 0 0,0 0 0 0 0,0 0 0 0 0,1 0 0 0 0,-1 0 0 0 0,1 1 0 0 0,0-2 32 0 0,0 1 1 0 0,0 0 0 0 0,0-1 0 0 0,0 1 0 0 0,0-1 0 0 0,0 1 0 0 0,0-1 0 0 0,1 1 0 0 0,-1-1 0 0 0,0 0 0 0 0,0 0 0 0 0,0 0 0 0 0,1 0 0 0 0,-1 0 0 0 0,0 0 0 0 0,3 0 0 0 0,31-2 663 0 0,0-2-1 0 0,65-14 0 0 0,-67 10-690 0 0,-1 2 0 0 0,1 1 0 0 0,56-1 0 0 0,316 21 169 0 0,-368-15-202 0 0,1-2 0 0 0,48-8-1 0 0,71-23 293 0 0,-62 12-235 0 0,-58 15-2 0 0,1 1 1 0 0,-1 1-1 0 0,1 3 1 0 0,0 0 0 0 0,43 7-1 0 0,-20 3-107 0 0,0 2 0 0 0,81 26-1 0 0,-102-24-17 0 0,1-1 0 0 0,0-3 0 0 0,63 7 0 0 0,81 7 70 0 0,32 2-76 0 0,40-30 582 0 0,-185 3-412 0 0,1 2 0 0 0,83 13-1 0 0,-43-4-59 0 0,38-3 67 0 0,-126-6-157 0 0,0 2 1 0 0,-1 0 0 0 0,35 8-1 0 0,-5 8-4355 0 0,-37-9-358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7:18.625"/>
    </inkml:context>
    <inkml:brush xml:id="br0">
      <inkml:brushProperty name="width" value="0.1" units="cm"/>
      <inkml:brushProperty name="height" value="0.1" units="cm"/>
      <inkml:brushProperty name="color" value="#F4F91B"/>
    </inkml:brush>
  </inkml:definitions>
  <inkml:trace contextRef="#ctx0" brushRef="#br0">23 84 4031 0 0,'0'-1'50'0'0,"-1"1"-1"0"0,1-1 1 0 0,-1 1-1 0 0,0-1 1 0 0,1 1-1 0 0,-1 0 1 0 0,1-1-1 0 0,-1 1 1 0 0,0 0-1 0 0,1 0 1 0 0,-1-1-1 0 0,0 1 1 0 0,0 0 0 0 0,1 0-1 0 0,-1 0 1 0 0,0 0-1 0 0,1 0 1 0 0,-1 0-1 0 0,0 0 1 0 0,0 0-1 0 0,1 0 1 0 0,-1 0-1 0 0,0 1 1 0 0,1-1-1 0 0,-1 0 1 0 0,0 0-1 0 0,0 1 1 0 0,-2-1 733 0 0,9-11-279 0 0,-5 9-350 0 0,1-1 0 0 0,-1 1 0 0 0,1 0 0 0 0,0-1 0 0 0,0 1 0 0 0,0 0 0 0 0,0 0 0 0 0,0 0 0 0 0,0 0 0 0 0,0 1 0 0 0,1-1 0 0 0,-1 1 0 0 0,1-1 0 0 0,-1 1 0 0 0,1 0 0 0 0,4-2 1 0 0,-4 3-90 0 0,0-1 0 0 0,1 1 0 0 0,-1 0 1 0 0,0 0-1 0 0,1 0 0 0 0,-1 1 1 0 0,0-1-1 0 0,1 1 0 0 0,-1-1 1 0 0,0 1-1 0 0,0 0 0 0 0,0 1 1 0 0,1-1-1 0 0,2 2 0 0 0,5 1 5 0 0,0 0-1 0 0,0-2 1 0 0,0 1 0 0 0,0-1-1 0 0,0-1 1 0 0,1 0-1 0 0,-1-1 1 0 0,0 0 0 0 0,1-1-1 0 0,12-2 1 0 0,37-9 221 0 0,-45 7-117 0 0,0 2-1 0 0,0 0 1 0 0,27-1-1 0 0,-9 2 1 0 0,-20 2-93 0 0,1-1 0 0 0,22 4 0 0 0,91 16 117 0 0,-103-17 2 0 0,33-1 1 0 0,4-1 70 0 0,-35 0-196 0 0,0-1-1 0 0,34-6 1 0 0,13 0 79 0 0,11 1 140 0 0,80-10-92 0 0,-133 13-132 0 0,45 2-1 0 0,-46 4 59 0 0,41 10 0 0 0,-51-9-96 0 0,0 0 0 0 0,0-1 0 0 0,0-1 0 0 0,41-1 0 0 0,94-12 357 0 0,-94 5-268 0 0,32-3-15 0 0,-54 2-87 0 0,0 2 1 0 0,0 2 0 0 0,0 1-1 0 0,1 3 1 0 0,58 7-1 0 0,-64-4-19 0 0,-23-4 0 0 0,0 2 0 0 0,17 3 0 0 0,2 1 13 0 0,1-2 0 0 0,0-1 0 0 0,0-2-1 0 0,50-4 1 0 0,1-3 4 0 0,-41 2 7 0 0,82 3-1 0 0,-90 4-20 0 0,360 15 122 0 0,-344-20-110 0 0,141-1 98 0 0,-116 11-68 0 0,-33-2-26 0 0,12 2 13 0 0,0-4 0 0 0,0-1 0 0 0,92-9 0 0 0,-57-7-32 0 0,67-7 0 0 0,-137 21 21 0 0,0 0 0 0 0,34 7 0 0 0,19 1-9 0 0,16 1 46 0 0,-56-6-55 0 0,43 2 0 0 0,-3-7 56 0 0,78-11-1 0 0,-112 8-58 0 0,0 2 0 0 0,0 1 0 0 0,0 2 0 0 0,0 2 0 0 0,41 8 0 0 0,238 42 0 0 0,-270-48 0 0 0,58-3 0 0 0,25 2 0 0 0,-68 3 0 0 0,80 5 0 0 0,25-17 64 0 0,-164 5-285 0 0,0 0 0 0 0,0 0 0 0 0,1 0 0 0 0,-1 0 0 0 0,0 1-1 0 0,0 0 1 0 0,0 0 0 0 0,0 0 0 0 0,0 0 0 0 0,0 0 0 0 0,0 0 0 0 0,0 1-1 0 0,0 0 1 0 0,-1-1 0 0 0,1 1 0 0 0,0 0 0 0 0,-1 0 0 0 0,0 0 0 0 0,1 1-1 0 0,2 3 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7:20.219"/>
    </inkml:context>
    <inkml:brush xml:id="br0">
      <inkml:brushProperty name="width" value="0.1" units="cm"/>
      <inkml:brushProperty name="height" value="0.1" units="cm"/>
      <inkml:brushProperty name="color" value="#F4F91B"/>
    </inkml:brush>
  </inkml:definitions>
  <inkml:trace contextRef="#ctx0" brushRef="#br0">3 56 4487 0 0,'-1'-1'34'0'0,"1"0"1"0"0,0-1-1 0 0,-1 1 0 0 0,1 0 0 0 0,0 0 0 0 0,0-1 0 0 0,0 1 0 0 0,0 0 0 0 0,0-1 0 0 0,0 1 0 0 0,0 0 0 0 0,1-3 0 0 0,0-5 351 0 0,13 3 1226 0 0,11 4-1260 0 0,0 1-1 0 0,40 3 1 0 0,23 0 798 0 0,42-12-359 0 0,37-2-92 0 0,147 19 134 0 0,-109 10-637 0 0,47 2 226 0 0,0-21-189 0 0,89 5-57 0 0,-262 1-158 0 0,42-3 53 0 0,151-19-1 0 0,506-9 432 0 0,-671 26-492 0 0,256 9 46 0 0,227 68-55 0 0,-524-69 0 0 0,1-2 0 0 0,114-6 0 0 0,-52-2 0 0 0,0 3 28 0 0,275-7 136 0 0,129-10 82 0 0,-321 5-149 0 0,-165 8-66 0 0,57-7-27 0 0,-51 4 27 0 0,-1 2 0 0 0,1 3 0 0 0,81 6 0 0 0,-76 5-5 0 0,-28-4 15 0 0,1-1 1 0 0,0-2-1 0 0,31-1 1 0 0,-46-2-479 0 0,5 0 994 0 0,37 1-1 0 0,-50 1-1750 0 0,0 0-1 0 0,0 1 1 0 0,0-1-1 0 0,12 6 1 0 0,-6 0-1980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7:21.853"/>
    </inkml:context>
    <inkml:brush xml:id="br0">
      <inkml:brushProperty name="width" value="0.1" units="cm"/>
      <inkml:brushProperty name="height" value="0.1" units="cm"/>
      <inkml:brushProperty name="color" value="#F4F91B"/>
    </inkml:brush>
  </inkml:definitions>
  <inkml:trace contextRef="#ctx0" brushRef="#br0">36 31 4231 0 0,'-12'-11'242'0'0,"-11"-9"1599"0"0,35 25-1560 0 0,0-1-1 0 0,0 0 1 0 0,0-1-1 0 0,0-1 1 0 0,1 1-1 0 0,15-1 1 0 0,5 0 128 0 0,45-4-1 0 0,274-14 1432 0 0,-171 14-1587 0 0,149 2 76 0 0,-250 4-256 0 0,262 5 120 0 0,-179-17-194 0 0,-48 1 443 0 0,163 11 0 0 0,-148 5-247 0 0,63 7-46 0 0,-124-6-105 0 0,49 8 19 0 0,176 5 1 0 0,-242-23-51 0 0,179-5 38 0 0,-77-8 23 0 0,222-13 204 0 0,-325 26-235 0 0,76 11 0 0 0,49 18 25 0 0,-97-14-49 0 0,1-4 1 0 0,92 2 0 0 0,208 2 38 0 0,82-1-63 0 0,-218-11 23 0 0,-65 1 92 0 0,-130-3-202 0 0,54 9 0 0 0,-77-7-68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47:22.720"/>
    </inkml:context>
    <inkml:brush xml:id="br0">
      <inkml:brushProperty name="width" value="0.1" units="cm"/>
      <inkml:brushProperty name="height" value="0.1" units="cm"/>
      <inkml:brushProperty name="color" value="#F4F91B"/>
    </inkml:brush>
  </inkml:definitions>
  <inkml:trace contextRef="#ctx0" brushRef="#br0">62 227 4687 0 0,'-13'-4'250'0'0,"9"4"-222"0"0,0-1 1 0 0,-1 0 0 0 0,1-1 0 0 0,0 1 0 0 0,0-1 0 0 0,0 0-1 0 0,0 0 1 0 0,0 0 0 0 0,-7-5 373 0 0,11 6-301 0 0,0 0 0 0 0,0 0 1 0 0,0 0-1 0 0,-1 1 0 0 0,1-1 0 0 0,0 0 0 0 0,0 0 1 0 0,1 0-1 0 0,-1 1 0 0 0,0-1 0 0 0,0 0 0 0 0,0 0 1 0 0,0 0-1 0 0,1 1 0 0 0,-1-1 0 0 0,0 0 0 0 0,1 0 1 0 0,-1 1-1 0 0,1-2 0 0 0,3-1-33 0 0,1 1 0 0 0,0 0 0 0 0,-1 0 0 0 0,1 1 0 0 0,0-1 0 0 0,0 1 0 0 0,0 0 0 0 0,0 0 0 0 0,0 0 0 0 0,7 1 0 0 0,9-3 25 0 0,13-2 4 0 0,223-33 726 0 0,-101 14-212 0 0,4-1 10 0 0,42 9-83 0 0,24-2-132 0 0,-166 14-317 0 0,83 4 0 0 0,60 15-55 0 0,-122-7-11 0 0,-27-6 102 0 0,0-2 0 0 0,0-3 0 0 0,0-2 0 0 0,0-2-1 0 0,56-15 1 0 0,-49 11 151 0 0,-1 3 0 0 0,1 3-1 0 0,107 4 1 0 0,-124 1-218 0 0,33 2 58 0 0,-68-1-98 0 0,0 0 0 0 0,0 1 0 0 0,0 0 0 0 0,0 0-1 0 0,16 8 1 0 0,-22-9-62 0 0,-1 0-1 0 0,1 1 0 0 0,-1-1 0 0 0,0 1 1 0 0,0 0-1 0 0,0 0 0 0 0,0 0 1 0 0,0 0-1 0 0,2 2 0 0 0,6 14-3356 0 0,-4 0-927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2:22.875"/>
    </inkml:context>
    <inkml:brush xml:id="br0">
      <inkml:brushProperty name="width" value="0.1" units="cm"/>
      <inkml:brushProperty name="height" value="0.1" units="cm"/>
      <inkml:brushProperty name="color" value="#F4F91B"/>
    </inkml:brush>
  </inkml:definitions>
  <inkml:trace contextRef="#ctx0" brushRef="#br0">2385 0 1351 0 0,'6'1'276'0'0,"-9"2"361"0"0,-7 2 585 0 0,-1-3 57 0 0,1 0 1 0 0,-1 0-1 0 0,-13 6 0 0 0,19-6-963 0 0,0 1-1 0 0,1 0 0 0 0,-1-1 0 0 0,0 2 1 0 0,1-1-1 0 0,0 0 0 0 0,0 1 0 0 0,-6 6 1 0 0,6-5-175 0 0,-1-1 0 0 0,1 0 0 0 0,-1 0 0 0 0,1-1 0 0 0,-1 0 0 0 0,0 1 0 0 0,0-2 0 0 0,-9 5 0 0 0,11-6-24 0 0,-1 0 0 0 0,1 1 0 0 0,0-2 0 0 0,-1 1 0 0 0,1 0 0 0 0,-1-1 0 0 0,1 1 0 0 0,-1-1 0 0 0,1 0 0 0 0,-1 0 0 0 0,1-1 0 0 0,-1 1 0 0 0,1-1 0 0 0,0 1 0 0 0,-7-3 0 0 0,6 1 18 0 0,1 1-15 0 0,0 0-1 0 0,0-1 0 0 0,0 1 1 0 0,1-1-1 0 0,-1 1 0 0 0,1-1 1 0 0,-1 0-1 0 0,-2-3 0 0 0,-1 0 96 0 0,5 3-176 0 0,0 0 1 0 0,-1 0-1 0 0,1 1 1 0 0,-1-1-1 0 0,1 1 0 0 0,-1-1 1 0 0,0 1-1 0 0,1 0 0 0 0,-1-1 1 0 0,0 1-1 0 0,0 0 1 0 0,0 0-1 0 0,0 0 0 0 0,0 1 1 0 0,0-1-1 0 0,-1 0 1 0 0,1 1-1 0 0,0-1 0 0 0,0 1 1 0 0,0 0-1 0 0,0 0 0 0 0,-1 0 1 0 0,-2 0-1 0 0,-1 1 14 0 0,-1 0 0 0 0,1 0 0 0 0,-1 0 0 0 0,1-1 0 0 0,-1 0 0 0 0,1 0 0 0 0,-1-1 0 0 0,1 1-1 0 0,-1-1 1 0 0,1-1 0 0 0,0 0 0 0 0,0 1 0 0 0,-1-2 0 0 0,1 1 0 0 0,-6-4 0 0 0,9 4-26 0 0,-1 0 0 0 0,0 1 0 0 0,0 0 0 0 0,0-1 0 0 0,0 1 0 0 0,0 1 0 0 0,0-1 0 0 0,-1 1 0 0 0,1-1 0 0 0,0 1 0 0 0,0 0 0 0 0,-7 1 0 0 0,-5 2 45 0 0,-30 9 1 0 0,19-5-26 0 0,-132 30 233 0 0,157-36-268 0 0,-14 4 73 0 0,-1-1-1 0 0,1 0 0 0 0,0-1 0 0 0,-1-1 1 0 0,0 0-1 0 0,-27-2 0 0 0,33 0-26 0 0,0 0 0 0 0,0 0 0 0 0,-20 5 0 0 0,20-3-25 0 0,0-1 0 0 0,0 0 0 0 0,-22-1 0 0 0,-23-7 108 0 0,26 3 41 0 0,-41-2-1 0 0,-85-3 151 0 0,39-11-68 0 0,105 19-260 0 0,-13-3 49 0 0,0 1 0 0 0,-1 2 0 0 0,-32 2 0 0 0,-63 18 11 0 0,99-14-64 0 0,17-4 0 0 0,1 0 0 0 0,-1 0 0 0 0,0 0 0 0 0,0-1 0 0 0,0 1 0 0 0,-9-2 0 0 0,-6 0 21 0 0,14 1-9 0 0,1 0 0 0 0,0-1 0 0 0,0 1 0 0 0,0-1 0 0 0,-1 0 0 0 0,1-1 0 0 0,-5-1 1 0 0,-53-19-3 0 0,43 16 2 0 0,-1 2 0 0 0,1 1 0 0 0,-1 0 0 0 0,0 2 0 0 0,-31 1 0 0 0,42 0-20 0 0,-7 0 59 0 0,-68-3 13 0 0,76 2 8 0 0,0 0-1 0 0,0-1 1 0 0,0 0 0 0 0,1 0-1 0 0,-1-1 1 0 0,1 0 0 0 0,-11-6-1 0 0,17 8-60 0 0,-1-1 0 0 0,1 1 0 0 0,0 0 0 0 0,-1 0 0 0 0,1 0 0 0 0,-1 0 0 0 0,0 0 0 0 0,1 1 0 0 0,-1-1 0 0 0,0 1 0 0 0,1 0 0 0 0,-1 0 0 0 0,0 0 0 0 0,0 0 0 0 0,1 0 0 0 0,-1 0 0 0 0,0 1 0 0 0,1-1 0 0 0,-5 3 0 0 0,2-1-32 0 0,0 1 0 0 0,0 0 0 0 0,0 0 0 0 0,1 0 0 0 0,0 1 0 0 0,0-1 0 0 0,0 1 0 0 0,-6 7 0 0 0,-6 8-1394 0 0,1 1-3302 0 0,-2 6-2046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57.155"/>
    </inkml:context>
    <inkml:brush xml:id="br0">
      <inkml:brushProperty name="width" value="0.1" units="cm"/>
      <inkml:brushProperty name="height" value="0.1" units="cm"/>
      <inkml:brushProperty name="color" value="#E71224"/>
    </inkml:brush>
  </inkml:definitions>
  <inkml:trace contextRef="#ctx0" brushRef="#br0">1716 101 4607 0 0,'-23'-42'575'0'0,"21"40"-373"0"0,0 0 0 0 0,-1 0-1 0 0,1 1 1 0 0,-1-1 0 0 0,0 1-1 0 0,1-1 1 0 0,-1 1 0 0 0,0 0-1 0 0,0 0 1 0 0,0 0 0 0 0,0 0 0 0 0,0 1-1 0 0,-3-1 1 0 0,1 0-41 0 0,-8-1-103 0 0,-1 1 0 0 0,1 0 1 0 0,0 1-1 0 0,0 0 0 0 0,-17 3 0 0 0,-9 0 1 0 0,12-4 196 0 0,1 0-1 0 0,0-2 1 0 0,-31-7 0 0 0,3 0 136 0 0,2 3 181 0 0,-1 1 1 0 0,0 4-1 0 0,0 1 1 0 0,-55 7-1 0 0,14 4-51 0 0,-246 19 554 0 0,278-28-1141 0 0,0 3 0 0 0,1 2 0 0 0,-1 3 0 0 0,1 3 0 0 0,1 3 0 0 0,-75 28 0 0 0,69-15-300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2:25.695"/>
    </inkml:context>
    <inkml:brush xml:id="br0">
      <inkml:brushProperty name="width" value="0.1" units="cm"/>
      <inkml:brushProperty name="height" value="0.1" units="cm"/>
      <inkml:brushProperty name="color" value="#F4F91B"/>
    </inkml:brush>
  </inkml:definitions>
  <inkml:trace contextRef="#ctx0" brushRef="#br0">2323 115 79 0 0,'-1'-4'238'0'0,"1"0"0"0"0,-1 0 0 0 0,0 0 0 0 0,0 0 0 0 0,0 0 0 0 0,0 0 0 0 0,-1 1-1 0 0,0-1 1 0 0,-3-6 0 0 0,-5-8 882 0 0,8 10-372 0 0,0 3-56 0 0,0 0 0 0 0,0 0-1 0 0,0 0 1 0 0,-6-8 0 0 0,8 12-605 0 0,-1 0-1 0 0,1 1 1 0 0,-1-1-1 0 0,0 0 0 0 0,1 0 1 0 0,-1 1-1 0 0,0-1 1 0 0,1 1-1 0 0,-1-1 1 0 0,0 1-1 0 0,0-1 1 0 0,0 1-1 0 0,0-1 1 0 0,1 1-1 0 0,-1 0 0 0 0,0-1 1 0 0,0 1-1 0 0,0 0 1 0 0,0 0-1 0 0,0 0 1 0 0,0 0-1 0 0,0-1 1 0 0,0 1-1 0 0,0 1 1 0 0,0-1-1 0 0,0 0 0 0 0,0 0 1 0 0,0 0-1 0 0,0 0 1 0 0,1 1-1 0 0,-1-1 1 0 0,0 0-1 0 0,-2 2 1 0 0,-34 15 688 0 0,-2-2 0 0 0,0-1-1 0 0,-1-2 1 0 0,-68 11 0 0 0,11-3-56 0 0,-55 8-78 0 0,124-25-357 0 0,0-1-1 0 0,-1-2 1 0 0,1-1-1 0 0,-1-1 0 0 0,1-2 1 0 0,-30-7-1 0 0,30 7-90 0 0,0 0-1 0 0,0 2 1 0 0,-37 2 0 0 0,-16-1-116 0 0,65-1-35 0 0,-1-1 0 0 0,1-1 0 0 0,-30-10 0 0 0,-5-2 110 0 0,-82-10 328 0 0,47 11-448 0 0,67 11-6 0 0,0 1-1 0 0,1 1 1 0 0,-1 1 0 0 0,-24 2-1 0 0,0-1 25 0 0,30-1-24 0 0,1 1 0 0 0,-21 3 0 0 0,-9 3 11 0 0,3 0 73 0 0,-54 15-1 0 0,80-18 2 0 0,0 0 0 0 0,-1-2 0 0 0,1 1-1 0 0,0-2 1 0 0,-25-1 0 0 0,19 0 41 0 0,0 1-1 0 0,-21 2 1 0 0,3 4 4 0 0,5 0 34 0 0,0-2 0 0 0,0-2-1 0 0,-50-1 1 0 0,76-2-206 0 0,-1 1 0 0 0,1 0 0 0 0,0 0 1 0 0,0 0-1 0 0,-1 1 0 0 0,1 0 0 0 0,0 0 0 0 0,-9 3 1 0 0,-4 5-2549 0 0,-2 4-3478 0 0,2 0 1195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2:32.319"/>
    </inkml:context>
    <inkml:brush xml:id="br0">
      <inkml:brushProperty name="width" value="0.1" units="cm"/>
      <inkml:brushProperty name="height" value="0.1" units="cm"/>
      <inkml:brushProperty name="color" value="#F4F91B"/>
    </inkml:brush>
  </inkml:definitions>
  <inkml:trace contextRef="#ctx0" brushRef="#br0">1395 71 1839 0 0,'0'-4'402'0'0,"0"0"0"0"0,-1 0 0 0 0,0 0 0 0 0,0 0 0 0 0,0 0 0 0 0,0 1 0 0 0,-1-1 0 0 0,1 0 0 0 0,-1 1 0 0 0,0-1 0 0 0,-4-4 0 0 0,5 7-295 0 0,1-1-1 0 0,-2 1 1 0 0,1-1-1 0 0,0 1 1 0 0,0 0-1 0 0,0 0 1 0 0,-1-1-1 0 0,1 1 1 0 0,0 0-1 0 0,-1 0 1 0 0,1 0 0 0 0,-1 1-1 0 0,1-1 1 0 0,-1 0-1 0 0,0 0 1 0 0,1 1-1 0 0,-1-1 1 0 0,0 1-1 0 0,1 0 1 0 0,-1-1-1 0 0,0 1 1 0 0,0 0-1 0 0,1 0 1 0 0,-1 0-1 0 0,0 0 1 0 0,0 0-1 0 0,-3 1 1 0 0,-2 2 197 0 0,-3 0-56 0 0,1 0 0 0 0,-1 0 0 0 0,1-1 1 0 0,-1 0-1 0 0,-15 1 0 0 0,20-3-124 0 0,0 1 0 0 0,1 1 1 0 0,-1-1-1 0 0,0 1 0 0 0,1 0 0 0 0,-1 0 0 0 0,1 0 0 0 0,0 0 0 0 0,-5 4 0 0 0,-20 9 182 0 0,-28 5 11 0 0,15-7 521 0 0,33-11-592 0 0,0 0 1 0 0,0 1 0 0 0,-12 5-1 0 0,19-7-234 0 0,0-1-1 0 0,0 1 1 0 0,0-1-1 0 0,0 0 1 0 0,0 1-1 0 0,0-1 1 0 0,0 0-1 0 0,0 0 1 0 0,0-1-1 0 0,0 1 1 0 0,0 0-1 0 0,0-1 1 0 0,0 1-1 0 0,0-1 1 0 0,0 0-1 0 0,-3-1 1 0 0,2 1 12 0 0,0 0 0 0 0,1 0 0 0 0,-1 0 0 0 0,0 1 0 0 0,0-1 0 0 0,0 1 0 0 0,0-1 0 0 0,-6 1 0 0 0,-9 3 20 0 0,0-1 34 0 0,1 1-1 0 0,-1 0 0 0 0,1 1 1 0 0,-20 8-1 0 0,34-10-66 0 0,-12 4 57 0 0,0 0 0 0 0,0-1 0 0 0,-21 4 0 0 0,16-7 45 0 0,-1-1 1 0 0,-25-2-1 0 0,3 0-80 0 0,32 2 23 0 0,10 0-53 0 0,0-1-1 0 0,0 0 1 0 0,0 0-1 0 0,1 1 1 0 0,-1-1-1 0 0,0 0 1 0 0,0 0-1 0 0,0 0 1 0 0,0 0-1 0 0,0 0 1 0 0,1 0-1 0 0,-1-1 1 0 0,0 1-1 0 0,0 0 1 0 0,0 0 0 0 0,0-1-1 0 0,1 1 1 0 0,-1 0-1 0 0,-1-1 1 0 0,-3-1 16 0 0,1 0 0 0 0,-1 1 0 0 0,0-1 1 0 0,1 1-1 0 0,-1 1 0 0 0,0-1 1 0 0,0 1-1 0 0,1 0 0 0 0,-1 0 1 0 0,0 0-1 0 0,0 0 0 0 0,0 1 0 0 0,1 0 1 0 0,-1 0-1 0 0,0 0 0 0 0,1 1 1 0 0,-1-1-1 0 0,-5 4 0 0 0,-37 7 44 0 0,35-9-12 0 0,-42 10 173 0 0,46-13-131 0 0,-1 0 0 0 0,0 0 0 0 0,1-1 1 0 0,-1 0-1 0 0,1-1 0 0 0,-1 1 0 0 0,1-2 1 0 0,-1 1-1 0 0,-9-5 0 0 0,3 1 41 0 0,-39-16 167 0 0,36 13-142 0 0,-24-7 1 0 0,38 15-137 0 0,0 0 0 0 0,1 1 0 0 0,-1-1 0 0 0,0 1 0 0 0,0 0 0 0 0,1 0 0 0 0,-1 0-1 0 0,0 1 1 0 0,1-1 0 0 0,-1 1 0 0 0,0 0 0 0 0,1 0 0 0 0,-1 0 0 0 0,1 0 0 0 0,-1 1 0 0 0,1-1 0 0 0,-5 4-1 0 0,-4 4-1100 0 0,0-1 0 0 0,1 1 0 0 0,-12 13-1 0 0,17-16-514 0 0,-16 16-4269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2:57.501"/>
    </inkml:context>
    <inkml:brush xml:id="br0">
      <inkml:brushProperty name="width" value="0.1" units="cm"/>
      <inkml:brushProperty name="height" value="0.1" units="cm"/>
      <inkml:brushProperty name="color" value="#E71224"/>
    </inkml:brush>
  </inkml:definitions>
  <inkml:trace contextRef="#ctx0" brushRef="#br0">39 17 2759 0 0,'-1'-13'239'0'0,"1"13"-231"0"0,0 0 0 0 0,0 0 0 0 0,0 0 1 0 0,-1-1-1 0 0,1 1 0 0 0,0 0 0 0 0,0 0 0 0 0,0 0 0 0 0,0 0 0 0 0,0 0 0 0 0,0-1 0 0 0,0 1 0 0 0,0 0 0 0 0,0 0 0 0 0,-1 0 0 0 0,1 0 0 0 0,0 0 0 0 0,0 0 0 0 0,0-1 0 0 0,0 1 0 0 0,0 0 1 0 0,0 0-1 0 0,-1 0 0 0 0,1 0 0 0 0,0 0 0 0 0,0 0 0 0 0,0 0 0 0 0,0 0 0 0 0,-1 0 0 0 0,1 0 0 0 0,0 0 0 0 0,0 0 0 0 0,0 0 0 0 0,0 0 0 0 0,-1 0 0 0 0,1 0 0 0 0,0 0 0 0 0,0 0 0 0 0,0 0 1 0 0,0 0-1 0 0,-1 0 0 0 0,1 0 0 0 0,0 0 0 0 0,0 0 0 0 0,-19 12 1424 0 0,19-11-1233 0 0,-1 0 0 0 0,0-1 0 0 0,0 1 0 0 0,0 0 0 0 0,0 0 0 0 0,0 0 0 0 0,1 0 0 0 0,-1 0 0 0 0,0 0 0 0 0,1 0 0 0 0,-1 0 0 0 0,1 0 0 0 0,-1 0 1 0 0,1 0-1 0 0,0 0 0 0 0,-2 7 2544 0 0,2-7-2705 0 0,0 0 0 0 0,0-1 0 0 0,0 1 0 0 0,0-1 0 0 0,0 1 0 0 0,0-1 0 0 0,0 1 0 0 0,0 0 0 0 0,0-1 0 0 0,0 1 0 0 0,0-1 0 0 0,0 1 0 0 0,0-1 0 0 0,1 1 0 0 0,-1-1 0 0 0,0 1 0 0 0,0-1 0 0 0,1 1 0 0 0,-1-1 0 0 0,1 1 0 0 0,3 4 79 0 0,0-1-1 0 0,1 1 0 0 0,0-1 1 0 0,0-1-1 0 0,0 1 0 0 0,1-1 1 0 0,-1 1-1 0 0,1-2 1 0 0,0 1-1 0 0,8 2 0 0 0,-5-3-23 0 0,0-1-1 0 0,0 0 1 0 0,0 0-1 0 0,0-1 1 0 0,0-1-1 0 0,0 1 1 0 0,12-3-1 0 0,-1 0 104 0 0,47-7 411 0 0,13-1 59 0 0,-69 10-594 0 0,-1 1 0 0 0,1 1 0 0 0,-1-1-1 0 0,1 2 1 0 0,18 4 0 0 0,129 49 152 0 0,-148-52-221 0 0,-1 0 17 0 0,0 0 1 0 0,0 0-1 0 0,0-1 0 0 0,1 0 0 0 0,-1-1 0 0 0,1 0 0 0 0,-1-1 0 0 0,1 0 0 0 0,0 0 0 0 0,9-2 0 0 0,43-13 454 0 0,-37 9-208 0 0,34-5 0 0 0,60-9 118 0 0,-20 4-332 0 0,-42 5 1 0 0,1 2-1 0 0,0 3 1 0 0,72 2-1 0 0,22 2 119 0 0,16 2 6 0 0,-129 1-143 0 0,53-4-1 0 0,-86 2 11 0 0,0 0 0 0 0,0-1 0 0 0,0 1 0 0 0,8-5 0 0 0,-9 4 14 0 0,-1 0 0 0 0,0 1-1 0 0,0 0 1 0 0,1-1 0 0 0,-1 1-1 0 0,1 1 1 0 0,-1-1 0 0 0,1 1 0 0 0,8-1-1 0 0,-12 2-54 0 0,0-1 0 0 0,0 0 0 0 0,-1 0 0 0 0,1 0 0 0 0,0 1 0 0 0,0-1 0 0 0,-1 1 0 0 0,1-1-1 0 0,0 0 1 0 0,0 1 0 0 0,-1-1 0 0 0,1 1 0 0 0,0-1 0 0 0,-1 1 0 0 0,1 0 0 0 0,-1-1 0 0 0,1 1 0 0 0,-1 0 0 0 0,1-1 0 0 0,-1 1-1 0 0,1 0 1 0 0,-1 0 0 0 0,0-1 0 0 0,1 1 0 0 0,-1 0 0 0 0,0 0 0 0 0,0 0 0 0 0,1-1 0 0 0,-1 1 0 0 0,0 0 0 0 0,0 0 0 0 0,0 0-1 0 0,0 1 1 0 0,-1 3-21 0 0,1 1 0 0 0,-1-1-1 0 0,0 1 1 0 0,-2 6 0 0 0,1-4-47 0 0,-5 20-1275 0 0,-1 3-4887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3:00.110"/>
    </inkml:context>
    <inkml:brush xml:id="br0">
      <inkml:brushProperty name="width" value="0.1" units="cm"/>
      <inkml:brushProperty name="height" value="0.1" units="cm"/>
      <inkml:brushProperty name="color" value="#E71224"/>
    </inkml:brush>
  </inkml:definitions>
  <inkml:trace contextRef="#ctx0" brushRef="#br0">2356 3 1375 0 0,'0'0'107'0'0,"-8"3"3014"0"0,-5 3-2427 0 0,12-6-415 0 0,-1 0 0 0 0,0 0 0 0 0,0-1 1 0 0,0 1-1 0 0,0-1 0 0 0,0 0 0 0 0,0 1 0 0 0,-2-3 1 0 0,2 2-132 0 0,1 1 1 0 0,0-1 0 0 0,-1 0-1 0 0,1 1 1 0 0,0-1 0 0 0,-1 1 0 0 0,1 0-1 0 0,-1-1 1 0 0,1 1 0 0 0,-1 0-1 0 0,1 0 1 0 0,-1 0 0 0 0,1 0 0 0 0,-1 0-1 0 0,1 0 1 0 0,-1 0 0 0 0,1 0 0 0 0,-1 1-1 0 0,1-1 1 0 0,-3 1 0 0 0,0 2 18 0 0,0-1 0 0 0,-1 1 1 0 0,1 0-1 0 0,1 0 0 0 0,-6 4 0 0 0,-12 9 272 0 0,17-12-265 0 0,-1-1-1 0 0,0 0 0 0 0,0-1 0 0 0,0 1 0 0 0,-1-1 1 0 0,1 0-1 0 0,-1 0 0 0 0,1-1 0 0 0,-1 1 1 0 0,0-1-1 0 0,-9 0 0 0 0,-8-2 431 0 0,-40-8 0 0 0,45 6-364 0 0,-1 0 0 0 0,1 1 0 0 0,-28 1 0 0 0,15 3-133 0 0,-6 2 95 0 0,1-3-1 0 0,-1-1 1 0 0,-36-5-1 0 0,8-7 124 0 0,41 7-155 0 0,0 1 1 0 0,-45-2-1 0 0,-68 14-24 0 0,12 0-115 0 0,101-8 30 0 0,-1-1 1 0 0,1-1-1 0 0,-27-6 1 0 0,3 0 49 0 0,0 3 1 0 0,-60 0 0 0 0,25 2-58 0 0,58 2-60 0 0,-27-2 41 0 0,-53 4 0 0 0,82 1-35 0 0,-1 1 0 0 0,1 1 0 0 0,0 1 0 0 0,1 1 0 0 0,-30 13 0 0 0,38-15 0 0 0,0 0 0 0 0,0-1 0 0 0,0-1 0 0 0,0 0 0 0 0,-26 0 0 0 0,13 0 0 0 0,4-2 38 0 0,0-1 0 0 0,1-1 0 0 0,-1-1 0 0 0,-31-8 0 0 0,25 5 54 0 0,-51-5 0 0 0,72 11-118 0 0,0 0 1 0 0,0 1 0 0 0,0 0-1 0 0,0 0 1 0 0,0 1 0 0 0,1 0-1 0 0,-1 0 1 0 0,1 0 0 0 0,-1 1-1 0 0,1 0 1 0 0,0 1 0 0 0,0 0-1 0 0,0 0 1 0 0,1 0 0 0 0,-1 1-1 0 0,-10 10 1 0 0,-11 14-238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3:10.408"/>
    </inkml:context>
    <inkml:brush xml:id="br0">
      <inkml:brushProperty name="width" value="0.1" units="cm"/>
      <inkml:brushProperty name="height" value="0.1" units="cm"/>
      <inkml:brushProperty name="color" value="#E71224"/>
    </inkml:brush>
  </inkml:definitions>
  <inkml:trace contextRef="#ctx0" brushRef="#br0">1923 62 919 0 0,'0'-12'-241'0'0,"1"-18"2158"0"0,-1 29-1824 0 0,0 0 0 0 0,0 0 0 0 0,0 0 0 0 0,-1 1 0 0 0,1-1 0 0 0,0 0 0 0 0,0 0 0 0 0,-1 0 0 0 0,1 1 0 0 0,0-1 0 0 0,-1 0 0 0 0,1 0 0 0 0,-1 1 0 0 0,1-1 0 0 0,-1 0 0 0 0,1 1 0 0 0,-1-1 0 0 0,1 0 0 0 0,-1 1-1 0 0,0-1 1 0 0,1 1 0 0 0,-1-1 0 0 0,0 1 0 0 0,1 0 0 0 0,-1-1 0 0 0,0 1 0 0 0,-1-1 0 0 0,1 1-2 0 0,-1 0 0 0 0,1 1 1 0 0,0-1-1 0 0,0 0 0 0 0,-1 1 0 0 0,1-1 0 0 0,0 1 0 0 0,0 0 1 0 0,0-1-1 0 0,0 1 0 0 0,0 0 0 0 0,0-1 0 0 0,0 1 0 0 0,0 0 0 0 0,-1 2 1 0 0,-14 13 816 0 0,10-10-456 0 0,0 0 1 0 0,-1-1 0 0 0,0 0-1 0 0,1 0 1 0 0,-16 8 0 0 0,16-10-223 0 0,0 0-107 0 0,0-1 0 0 0,0 1-1 0 0,0-1 1 0 0,0-1 0 0 0,0 1-1 0 0,0-1 1 0 0,0 0 0 0 0,-10 0-1 0 0,-52-3 711 0 0,55 1-624 0 0,-2 0-15 0 0,-3-1 114 0 0,0 1 0 0 0,-1 1 0 0 0,1 1 0 0 0,-29 4 0 0 0,8 3 76 0 0,-87 16 236 0 0,105-21-467 0 0,-1-1 0 0 0,1-1 0 0 0,-41-4 0 0 0,19-5 167 0 0,-13-1 222 0 0,-49 1-20 0 0,-159-6 1462 0 0,234 15-1945 0 0,0 0-1 0 0,0 2 0 0 0,1 2 1 0 0,-36 9-1 0 0,33-7-33 0 0,0-1-1 0 0,-34 1 1 0 0,32-3 45 0 0,3-2-453 0 0,0-2-1 0 0,-32-3 1 0 0,-15-1-187 0 0,-73 3 526 0 0,80-2 64 0 0,69 4 0 0 0,16 13 1807 0 0,228 32-3558 0 0,-203-42 1776 0 0,55-2-1 0 0,-32-2-9 0 0,41-3 17 0 0,2 0 0 0 0,157 23 52 0 0,-69-2-32 0 0,-172-17-50 0 0,163 7 97 0 0,-140-9-64 0 0,0-1 0 0 0,51-10 0 0 0,-66 7 93 0 0,1 2 1 0 0,37 0 0 0 0,-56 3-120 0 0,20 0 59 0 0,-29 0-65 0 0,-1 0 1 0 0,0-1-1 0 0,0 1 0 0 0,0 0 0 0 0,1 0 0 0 0,-1-1 0 0 0,0 1 0 0 0,0-1 0 0 0,0 1 0 0 0,0-1 0 0 0,0 1 0 0 0,0-1 0 0 0,1 0 0 0 0,-1 0 0 0 0,-1 1 0 0 0,1-1 0 0 0,0 0 0 0 0,0 0 0 0 0,0 0 1 0 0,0-1-1 0 0,-1 2-1 0 0,1 0 0 0 0,-1-1 0 0 0,0 1 0 0 0,0 0 0 0 0,0 0 0 0 0,0 0 0 0 0,0 0 0 0 0,0 0 0 0 0,0-1 0 0 0,0 1 0 0 0,0 0 0 0 0,0 0-1 0 0,0 0 1 0 0,0 0 0 0 0,0-1 0 0 0,0 1 0 0 0,0 0 0 0 0,0 0 0 0 0,0 0 0 0 0,0 0 0 0 0,0 0 0 0 0,0-1 0 0 0,0 1 0 0 0,0 0 0 0 0,0 0 0 0 0,0 0 0 0 0,0 0 0 0 0,0-1 0 0 0,0 1 0 0 0,0 0 0 0 0,-1 0 0 0 0,1 0 0 0 0,0 0 0 0 0,0 0 0 0 0,0 0 0 0 0,0 0 0 0 0,0-1 0 0 0,0 1 0 0 0,-1 0 0 0 0,1 0 0 0 0,0 0 0 0 0,0 0 0 0 0,0 0 0 0 0,0 0 0 0 0,-1 0 0 0 0,-10 0 88 0 0,-15 5-698 0 0,-42 23-6251 0 0,23-7 2691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3:38.888"/>
    </inkml:context>
    <inkml:brush xml:id="br0">
      <inkml:brushProperty name="width" value="0.1" units="cm"/>
      <inkml:brushProperty name="height" value="0.1" units="cm"/>
      <inkml:brushProperty name="color" value="#66CC00"/>
    </inkml:brush>
  </inkml:definitions>
  <inkml:trace contextRef="#ctx0" brushRef="#br0">1736 60 2471 0 0,'1'0'24'0'0,"-1"-1"0"0"0,1 0-1 0 0,-1 1 1 0 0,0-1-1 0 0,0 0 1 0 0,1 0 0 0 0,-1 0-1 0 0,0 1 1 0 0,0-1-1 0 0,0 0 1 0 0,0 0-1 0 0,0 1 1 0 0,0-1 0 0 0,0 0-1 0 0,0 0 1 0 0,0 0-1 0 0,0 1 1 0 0,0-1 0 0 0,-1 0-1 0 0,1 0 1 0 0,0 1-1 0 0,0-1 1 0 0,-1 0 0 0 0,1 0-1 0 0,-1 1 1 0 0,1-1-1 0 0,-1 1 1 0 0,0-2-1 0 0,-15-13 1948 0 0,-5-4 840 0 0,20 18-2713 0 0,0 1 0 0 0,0-1 0 0 0,-1 1 0 0 0,1 0 0 0 0,0-1 1 0 0,0 1-1 0 0,-1 0 0 0 0,1-1 0 0 0,0 1 0 0 0,0 0 0 0 0,-1 0 1 0 0,1 0-1 0 0,0 0 0 0 0,-1 0 0 0 0,1 1 0 0 0,0-1 0 0 0,0 0 1 0 0,-1 1-1 0 0,1-1 0 0 0,-2 1 0 0 0,-4 3 123 0 0,0 0-1 0 0,0 0 1 0 0,0 1 0 0 0,1-1-1 0 0,-10 10 1 0 0,2-1 51 0 0,11-12-144 0 0,0 1-1 0 0,1-1 1 0 0,-1 1 0 0 0,0-1 0 0 0,0 0-1 0 0,0 0 1 0 0,0 0 0 0 0,0-1 0 0 0,0 1-1 0 0,0-1 1 0 0,0 1 0 0 0,0-1 0 0 0,-1 0-1 0 0,1 0 1 0 0,-4-1 0 0 0,-28-23 1781 0 0,31 21-1657 0 0,0-1-1 0 0,0 1 1 0 0,-1 0 0 0 0,1 0 0 0 0,-1 0-1 0 0,1 1 1 0 0,-1 0 0 0 0,0 0 0 0 0,0 0-1 0 0,0 0 1 0 0,0 1 0 0 0,0 0-1 0 0,-10-1 1 0 0,-12 2 117 0 0,-15-1-793 0 0,0 2 0 0 0,-77 12-1 0 0,84-5 548 0 0,19-3-72 0 0,0-2-1 0 0,-1 0 1 0 0,-29 2 0 0 0,38-5-4 0 0,-1 1 0 0 0,1 0 0 0 0,-10 3 0 0 0,10-2-14 0 0,-1 0 0 0 0,1-1 0 0 0,-11 1 0 0 0,18-2-32 0 0,-174-6 264 0 0,151 1-207 0 0,-8 0 26 0 0,-118 12 62 0 0,11 3-82 0 0,75 1-25 0 0,45-7 9 0 0,-36 3 1 0 0,48-7-42 0 0,1 0 0 0 0,-1 0 0 0 0,0-1 1 0 0,0 0-1 0 0,1 0 0 0 0,-1 0 0 0 0,0-1 1 0 0,1 0-1 0 0,-8-4 0 0 0,5 2 42 0 0,-1 0 0 0 0,0 0 0 0 0,0 1-1 0 0,0 0 1 0 0,0 1 0 0 0,0 0 0 0 0,-1 1 0 0 0,1 0-1 0 0,-11 0 1 0 0,14 2-59 0 0,0-1-1 0 0,1 1 0 0 0,-1 1 1 0 0,1-1-1 0 0,0 1 1 0 0,-1 0-1 0 0,1 0 0 0 0,0 1 1 0 0,0 0-1 0 0,0 0 1 0 0,1 0-1 0 0,-1 1 1 0 0,1 0-1 0 0,0 0 0 0 0,-7 7 1 0 0,-20 24-5593 0 0,15-13-561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3:40.137"/>
    </inkml:context>
    <inkml:brush xml:id="br0">
      <inkml:brushProperty name="width" value="0.1" units="cm"/>
      <inkml:brushProperty name="height" value="0.1" units="cm"/>
      <inkml:brushProperty name="color" value="#66CC00"/>
    </inkml:brush>
  </inkml:definitions>
  <inkml:trace contextRef="#ctx0" brushRef="#br0">2037 46 1839 0 0,'0'0'37'0'0,"0"0"0"0"0,1 0 0 0 0,-1 0-1 0 0,0 0 1 0 0,1 0 0 0 0,-1 0-1 0 0,1 0 1 0 0,-1 0 0 0 0,0 0-1 0 0,1 0 1 0 0,-1 0 0 0 0,0-1-1 0 0,1 1 1 0 0,-1 0 0 0 0,0 0-1 0 0,1 0 1 0 0,-1-1 0 0 0,0 1-1 0 0,1 0 1 0 0,-1-1 0 0 0,0 1-1 0 0,0 0 1 0 0,1 0 0 0 0,-1-1-1 0 0,0 1 1 0 0,0 0 0 0 0,0-1 0 0 0,0 1-1 0 0,1 0 1 0 0,-1-1 0 0 0,0 1-1 0 0,0-1 1 0 0,0 1 0 0 0,0-1-1 0 0,0 0-16 0 0,-1 1 0 0 0,0-1-1 0 0,1 0 1 0 0,-1 1 0 0 0,0-1-1 0 0,1 1 1 0 0,-1-1 0 0 0,0 1-1 0 0,0-1 1 0 0,1 1 0 0 0,-1-1-1 0 0,0 1 1 0 0,-1-1 0 0 0,-4-1 337 0 0,1 1 0 0 0,-1-1 0 0 0,1 1 1 0 0,-9-1-1 0 0,-3 4 390 0 0,0 0 0 0 0,0 0 0 0 0,0 2 1 0 0,-27 9-1 0 0,-14 3-221 0 0,44-13-396 0 0,0 0-1 0 0,0-1 0 0 0,0-1 0 0 0,0 0 0 0 0,0-1 0 0 0,-19-2 0 0 0,3-1 177 0 0,-1 2 1 0 0,0 2-1 0 0,-33 4 0 0 0,32-2-219 0 0,0-1 0 0 0,-52-4 0 0 0,37-3-13 0 0,-75-10 598 0 0,90 9-469 0 0,-60-2 0 0 0,-25 5 63 0 0,-21 10-134 0 0,0-1 54 0 0,54-7 199 0 0,-105-16 0 0 0,173 15-343 0 0,-1 1 0 0 0,-16 2 0 0 0,17 0 43 0 0,0-1 0 0 0,-19-3 1 0 0,-24-9 212 0 0,35 7 155 0 0,-41-5 1 0 0,56 10-395 0 0,0 0 0 0 0,1 0 1 0 0,-1 1-1 0 0,0 0 0 0 0,1 0 0 0 0,-1 1 1 0 0,1 0-1 0 0,-13 5 0 0 0,-35 16-4628 0 0,34-13-550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3:44.246"/>
    </inkml:context>
    <inkml:brush xml:id="br0">
      <inkml:brushProperty name="width" value="0.1" units="cm"/>
      <inkml:brushProperty name="height" value="0.1" units="cm"/>
      <inkml:brushProperty name="color" value="#66CC00"/>
    </inkml:brush>
  </inkml:definitions>
  <inkml:trace contextRef="#ctx0" brushRef="#br0">3883 53 2759 0 0,'4'-10'112'0'0,"-3"9"34"0"0,-1 0 0 0 0,1 0-1 0 0,-1 0 1 0 0,1 0-1 0 0,-1 0 1 0 0,0 0 0 0 0,1 0-1 0 0,-1 0 1 0 0,0 0-1 0 0,0 0 1 0 0,1 0 0 0 0,-1 0-1 0 0,0 0 1 0 0,0 0-1 0 0,0 0 1 0 0,-1 0 0 0 0,1 0-1 0 0,0 0 1 0 0,-1-1-1 0 0,1 0-29 0 0,0 1 0 0 0,-1 0-1 0 0,1 0 1 0 0,-1 0 0 0 0,0 0-1 0 0,1 0 1 0 0,-1 0-1 0 0,0 0 1 0 0,1 0 0 0 0,-1 1-1 0 0,0-1 1 0 0,0 0 0 0 0,0 0-1 0 0,0 1 1 0 0,0-1 0 0 0,0 0-1 0 0,0 1 1 0 0,0-1-1 0 0,0 1 1 0 0,0-1 0 0 0,0 1-1 0 0,0 0 1 0 0,0-1 0 0 0,0 1-1 0 0,-2 0 1 0 0,-2-1 228 0 0,-1 1 0 0 0,1 0 0 0 0,-1 0 0 0 0,-7 2 0 0 0,2-1 7 0 0,5 1-199 0 0,0-1 1 0 0,0 0-1 0 0,0 1 0 0 0,0 0 1 0 0,-6 4-1 0 0,7-4-27 0 0,0 1 0 0 0,0-1 0 0 0,0-1 0 0 0,0 1 0 0 0,0-1 0 0 0,0 0 0 0 0,-8 1 0 0 0,2-2 27 0 0,-2 0 112 0 0,0 0 1 0 0,1-1-1 0 0,-1 0 0 0 0,-17-4 1 0 0,10 0 339 0 0,-30-1 1 0 0,19 2 1518 0 0,6 1-264 0 0,-13 1-3345 0 0,-16-1 2 0 0,31 2 1616 0 0,1 0 0 0 0,-1 1 0 0 0,-30 5 0 0 0,-67 16 147 0 0,23-4-119 0 0,38-7-31 0 0,23-3-80 0 0,1-2 1 0 0,-43 1-1 0 0,69-6-40 0 0,-74 0 593 0 0,-102 13 0 0 0,136-10-513 0 0,1-1 0 0 0,0-2-1 0 0,-80-11 1 0 0,9 1 4 0 0,26 10-66 0 0,59 2-8 0 0,-47-5-1 0 0,28 1-3 0 0,-1 1-1 0 0,1 3 1 0 0,-54 9-1 0 0,46-4-8 0 0,10-4-3 0 0,0-2 0 0 0,0-3-1 0 0,-101-15 1 0 0,128 14 4 0 0,-1 2-1 0 0,0 0 1 0 0,1 2 0 0 0,-1 0-1 0 0,1 2 1 0 0,-1 1 0 0 0,-23 7-1 0 0,11-4-6 0 0,-58 4 0 0 0,54-7 0 0 0,11-2 0 0 0,-44-3 0 0 0,49-1 0 0 0,-1 2 0 0 0,-46 5 0 0 0,59-3 0 0 0,-1 0 0 0 0,1-1 0 0 0,-1 0 0 0 0,0-1 0 0 0,1 0 0 0 0,-1-1 0 0 0,1-1 0 0 0,-15-3 0 0 0,1-2 9 0 0,0 1 0 0 0,0 1 1 0 0,0 2-1 0 0,-1 1 0 0 0,1 1 0 0 0,-36 3 0 0 0,41-1-9 0 0,-23 5 0 0 0,34-5 0 0 0,1 0 0 0 0,-1 0 0 0 0,0-1 0 0 0,-21-3 0 0 0,21 2 0 0 0,0 0 0 0 0,0 1 0 0 0,0 0 0 0 0,-18 3 0 0 0,23-2-17 0 0,1 1 0 0 0,0 0 0 0 0,0 0 0 0 0,0 1 0 0 0,1-1 0 0 0,-1 1 0 0 0,-6 6 0 0 0,-29 25-384 0 0,-13 18-1287 0 0,25-22 33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4:21.118"/>
    </inkml:context>
    <inkml:brush xml:id="br0">
      <inkml:brushProperty name="width" value="0.1" units="cm"/>
      <inkml:brushProperty name="height" value="0.1" units="cm"/>
      <inkml:brushProperty name="color" value="#66CC00"/>
    </inkml:brush>
  </inkml:definitions>
  <inkml:trace contextRef="#ctx0" brushRef="#br0">20 19 2759 0 0,'1'-15'262'0'0,"3"12"1416"0"0,-4 3-1669 0 0,0 1 0 0 0,0 0 0 0 0,0-1 0 0 0,0 1 0 0 0,0 0-1 0 0,0-1 1 0 0,0 1 0 0 0,0 0 0 0 0,0-1 0 0 0,0 1-1 0 0,0 0 1 0 0,0-1 0 0 0,-1 1 0 0 0,1 0 0 0 0,0-1 0 0 0,0 1-1 0 0,-1-1 1 0 0,1 1 0 0 0,0-1 0 0 0,-1 1 0 0 0,1 0-1 0 0,-1-1 1 0 0,1 1 0 0 0,-1-1 0 0 0,1 0 0 0 0,-1 1 0 0 0,1-1-1 0 0,-1 1 1 0 0,1-1 0 0 0,-1 0 0 0 0,0 1 0 0 0,1-1-1 0 0,-1 0 1 0 0,1 0 0 0 0,-1 0 0 0 0,-1 1 0 0 0,1-1 72 0 0,1 0 0 0 0,-1 0 1 0 0,1 1-1 0 0,-1-1 0 0 0,0 0 0 0 0,1 0 1 0 0,-1 1-1 0 0,1-1 0 0 0,-1 0 1 0 0,1 1-1 0 0,-1-1 0 0 0,1 1 0 0 0,-1-1 1 0 0,1 1-1 0 0,0-1 0 0 0,-1 1 1 0 0,1-1-1 0 0,-1 1 0 0 0,1-1 1 0 0,0 1-1 0 0,0-1 0 0 0,-1 2 0 0 0,1-5 46 0 0,1-16 932 0 0,-1 19-1031 0 0,0 0 0 0 0,1-1 0 0 0,-1 1 0 0 0,0 0 0 0 0,0-1 0 0 0,0 1 0 0 0,0 0 0 0 0,0 0 0 0 0,0-1 0 0 0,1 1 0 0 0,-1 0 0 0 0,0 0 1 0 0,0-1-1 0 0,1 1 0 0 0,-1 0 0 0 0,0 0 0 0 0,0 0 0 0 0,0-1 0 0 0,1 1 0 0 0,-1 0 0 0 0,0 0 0 0 0,1 0 0 0 0,-1 0 0 0 0,0-1 0 0 0,0 1 1 0 0,1 0-1 0 0,-1 0 0 0 0,0 0 0 0 0,1 0 0 0 0,-1 0 0 0 0,0 0 0 0 0,1 0 0 0 0,-1 0 0 0 0,0 0 0 0 0,1 0 0 0 0,-1 0 0 0 0,0 0 0 0 0,1 0 0 0 0,-1 0 1 0 0,0 1-1 0 0,0-1 0 0 0,1 0 0 0 0,-1 0 0 0 0,0 0 0 0 0,1 0 0 0 0,-1 0 0 0 0,0 1 0 0 0,0-1 0 0 0,1 0 0 0 0,-1 0 0 0 0,0 1 0 0 0,0-1 1 0 0,0 0-1 0 0,1 1 0 0 0,24 18-6 0 0,-19-14-238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4:26.16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1784 439 3679 258090 48803,'4'-6'360'0'0,"1"-4"-360"0"0,1 1 880 0 0,-1-1 1176 0 0,-1 3-1008 0 0,-1 0-576 0 0,1 2-120 0 0,-2 0-16 0 0,1 0-8 0 0,-1 0 168 0 0,-2-1 32 0 0,0 0 8 0 0,-3-1 616 0 0,-2-2-512 0 0,0 1 0 0 0,-3 0 0 0 0,0 0-152 0 0,-1 1-24 0 0,0 1-8 0 0,-2 1 0 0 0,0 1-264 0 0,-3 1 80 0 0,-1 0-144 0 0,1 2-32 0 0,0 0-16 0 0,0 2 0 0 0,0-1 0 0 0,-1 1 40 0 0,-2-1 136 0 0,0-1-128 0 0,0 0 32 0 0,1-1 16 0 0,0 0 0 0 0,1-1 0 0 0,-1 1-48 0 0,1 0 0 0 0,-1 0-8 0 0,0 0 0 0 0,-1 2-48 0 0,0-1-8 0 0,-2 1 0 0 0,-1 0 0 0 0,0 0 16 0 0,-2 0 0 0 0,0 0 0 0 0,-2 0 0 0 0,1 0 56 0 0,-5-1 168 0 0,-1 0-152 0 0,1-1-24 0 0,1 0 0 0 0,4-1 0 0 0,2-1 0 0 0,2 1-56 0 0,2-1-8 0 0,-1 0-64 0 0,0-1 96 0 0,0 0-96 0 0,-4-1 88 0 0,-1-1-8 0 0,1 0-80 0 0,2 0 96 0 0,2 0-96 0 0,1 2 96 0 0,3 0-24 0 0,0 1 0 0 0,3 0 0 0 0,-1 1 0 0 0,2 1-8 0 0,1 1-64 0 0,2-1 64 0 0,2 1-64 0 0,2-1 72 0 0,2 0-72 0 0,2 1 0 0 0,2-1 64 0 0,2 0-64 0 0,3 1 0 0 0,2 0 0 0 0,2 0 72 0 0,2-1-72 0 0,1 1 0 0 0,3-1 72 0 0,2 0-72 0 0,3 1 0 0 0,2 0 72 0 0,2 1-72 0 0,1-1 0 0 0,1 1 72 0 0,7 0-72 0 0,4-2 72 0 0,0 0-72 0 0,0 0 0 0 0,0-2 64 0 0,-1 0-64 0 0,0 0 0 0 0,-1-2 0 0 0,-1 1 72 0 0,0-1-72 0 0,-2 0 0 0 0,-1 0 72 0 0,0 0-72 0 0,4-1 72 0 0,2 1-72 0 0,2 1 0 0 0,-1 1 72 0 0,-2 0-72 0 0,3 1 64 0 0,-3 0-64 0 0,-3 0 0 0 0,-2 0 64 0 0,-4 1-64 0 0,-5 0 0 0 0,-4-1 0 0 0,-4 0 0 0 0,-3 0 0 0 0,-2 0 0 0 0,-3 1 72 0 0,-3 0-72 0 0,-2 0 0 0 0,-3 1 72 0 0,-1 0 16 0 0,-2 0 0 0 0,-1 1 0 0 0,-3 0 0 0 0,-2 1 0 0 0,-3 1 0 0 0,-1 0 0 0 0,-7 2 0 0 0,-2-1-24 0 0,-1 1-64 0 0,-1 0 64 0 0,0-1 8 0 0,1-1 0 0 0,0-1 0 0 0,-1-1 0 0 0,0-1 16 0 0,-2-1 0 0 0,-2-1 0 0 0,-2 0 0 0 0,-1-2 40 0 0,-9 0 136 0 0,-3 0-128 0 0,-3 1-64 0 0,-8 1-8 0 0,-3 3 32 0 0,0 2-96 0 0,3 1 0 0 0,0 1 0 0 0,3 0 0 0 0,2 0 64 0 0,2-1-64 0 0,0-2 0 0 0,0-1 0 0 0,1-2 64 0 0,1 0-64 0 0,0-2 0 0 0,1 1 0 0 0,1 0 0 0 0,2 0 64 0 0,1 1-64 0 0,-1 2 0 0 0,1 0 0 0 0,1 2 0 0 0,1 2 0 0 0,1 1 0 0 0,2 1 0 0 0,2 2 0 0 0,1 0 0 0 0,2-1 0 0 0,2 0 0 0 0,3-1 0 0 0,3-2 0 0 0,2-2 0 0 0,2 0 0 0 0,3-1 0 0 0,2-1 0 0 0,1 0 0 0 0,2 0 0 0 0,1 0 64 0 0,1 0-64 0 0,0 0 0 0 0,2 0 0 0 0,1 0 0 0 0,2 1 0 0 0,2 0 0 0 0,1 0 0 0 0,2 0 0 0 0,1-1 0 0 0,4 2 0 0 0,4 0 0 0 0,2-1 0 0 0,2 1 0 0 0,2 0 0 0 0,2-1 0 0 0,3-1 0 0 0,2-1 0 0 0,2 0 0 0 0,2-1 0 0 0,3 1 0 0 0,1-1 0 0 0,2 1 0 0 0,2 0 0 0 0,0 1 0 0 0,0 0 0 0 0,3 0 0 0 0,1 0 0 0 0,2 1 0 0 0,4-1 0 0 0,1 1 0 0 0,3 1 0 0 0,0 0 0 0 0,0 0 0 0 0,0 0 0 0 0,0-1 0 0 0,-1-2 0 0 0,-1 0 0 0 0,-2 0 0 0 0,-1-1 0 0 0,-2 0 0 0 0,-3 0 0 0 0,-2-1 0 0 0,2 1 0 0 0,-1 0 0 0 0,-2-1 0 0 0,-3-1 0 0 0,-3 1 0 0 0,-4-1 0 0 0,-2 1 0 0 0,-3-1 0 0 0,-1 1 0 0 0,-3 0 0 0 0,-2 0 0 0 0,-3 0 0 0 0,-2 0 0 0 0,-3 0 0 0 0,-2 1 0 0 0,-3-1 0 0 0,-1 0 0 0 0,-2 0 0 0 0,-2-1 64 0 0,-2 1-64 0 0,-1-1 0 0 0,-1 1 0 0 0,-1 0 0 0 0,-2 0 64 0 0,-2 0-64 0 0,-1 0 0 0 0,-3 0 0 0 0,-3 0 0 0 0,-1 1 0 0 0,-2-1 0 0 0,-1 0 64 0 0,-3 1-64 0 0,-1 0 0 0 0,-6 0 72 0 0,-10 1-72 0 0,-13 2 0 0 0,-14 2 64 0 0,-5 2-64 0 0,1 2 64 0 0,3-1-64 0 0,4 0 0 0 0,3-2 64 0 0,2-1-64 0 0,-8-3 0 0 0,-3-2 64 0 0,1-1-64 0 0,1-1 0 0 0,4 2 0 0 0,1 0 64 0 0,4 2-64 0 0,1 0 0 0 0,4 1 0 0 0,3 0 64 0 0,3 0-64 0 0,-3-1 0 0 0,0-1 0 0 0,5 0 0 0 0,6-1 0 0 0,6 1 0 0 0,4 1 0 0 0,5 0 0 0 0,4 1 0 0 0,3 1 0 0 0,3 0 0 0 0,2 1 0 0 0,1 1 0 0 0,2 0 0 0 0,3 1 0 0 0,3-1 0 0 0,2 1 0 0 0,3-1 0 0 0,4 0 0 0 0,2-1 0 0 0,3 1 0 0 0,2 0 0 0 0,3 0 0 0 0,1 0 0 0 0,4 0 0 0 0,2-1 0 0 0,3 1 0 0 0,3-1 0 0 0,3 0 0 0 0,2 0 0 0 0,3 0 0 0 0,0 0 0 0 0,2 0 0 0 0,0 0 0 0 0,0-1 0 0 0,0 0 0 0 0,1-2 0 0 0,0 0 0 0 0,3-1 0 0 0,0 1 0 0 0,2-2 0 0 0,5 1 0 0 0,3 1 0 0 0,-2 1 0 0 0,0-1 0 0 0,-2 1 0 0 0,1 0 0 0 0,-1 0 0 0 0,-1 0 0 0 0,0 1 0 0 0,-1 0 0 0 0,-2-1 0 0 0,1 0 0 0 0,-2 0 0 0 0,-1 0 0 0 0,-1 0 0 0 0,-2 0 0 0 0,0 1 0 0 0,-1 1 0 0 0,-1-1 0 0 0,-1 1 0 0 0,0-1 0 0 0,-1-1 0 0 0,-1-1 0 0 0,1-1 0 0 0,-1-1 0 0 0,0 1 0 0 0,-1 0 0 0 0,0 0 0 0 0,-3 1 0 0 0,-1-1 0 0 0,-4 0 0 0 0,-3-1 0 0 0,-4 1 0 0 0,-3-2 0 0 0,-4 1 0 0 0,-2-1 0 0 0,-3 1 0 0 0,-2 1 0 0 0,-3-1 0 0 0,-3 1 64 0 0,-2 1-64 0 0,-3-1 0 0 0,-3-1 0 0 0,-3 1 0 0 0,-4-2 0 0 0,-4-1 0 0 0,-3 0 0 0 0,-5-1 64 0 0,-2-1-64 0 0,-1 0 0 0 0,-2-1 72 0 0,-1 0-72 0 0,0 1 0 0 0,-2 1 64 0 0,-2 1-64 0 0,-3 3 0 0 0,-2 1 0 0 0,-4 3 0 0 0,-1 1 0 0 0,0 3 64 0 0,-1 0-64 0 0,1-1 0 0 0,2 0 0 0 0,1-1 0 0 0,3-2 0 0 0,3-1 0 0 0,2-2 0 0 0,2-1 0 0 0,3-1 0 0 0,3 0 0 0 0,0 0 0 0 0,2-1 0 0 0,2 1 0 0 0,1 1 0 0 0,2 0 0 0 0,-2 2 0 0 0,2 2 0 0 0,2 0 0 0 0,4 1 0 0 0,2 0 0 0 0,3 0 0 0 0,3 0 0 0 0,3 0 0 0 0,3-1 0 0 0,2 0 0 0 0,4-1 0 0 0,2 1 0 0 0,3-1 0 0 0,3-1 0 0 0,1 1 0 0 0,1-1 0 0 0,3-1 0 0 0,1-1 0 0 0,3 0 0 0 0,2 0 0 0 0,3-2 0 0 0,4 0 0 0 0,2 0 0 0 0,3 0 0 0 0,3 0 0 0 0,3 1 0 0 0,3 1 0 0 0,2 0 0 0 0,0 1 0 0 0,1-1 0 0 0,-1 0 64 0 0,0 1-64 0 0,-2 0 0 0 0,-1 1 0 0 0,-1-1 0 0 0,0 1 0 0 0,5 2 0 0 0,2 1 0 0 0,-1 0 0 0 0,-3 1 0 0 0,-3-2 0 0 0,-2 0 0 0 0,-3-1 0 0 0,-4-1 0 0 0,-1 0 0 0 0,-4 0 0 0 0,-1 1 0 0 0,-2 0 0 0 0,-2 1 0 0 0,-1-1 0 0 0,-3 0 0 0 0,-4 0 0 0 0,-4 0 64 0 0,-4-1-64 0 0,-2 0 0 0 0,-4-1 0 0 0,-1 0 0 0 0,-3-1 0 0 0,-2 0 0 0 0,-2 0 0 0 0,-1 0 0 0 0,-2 0 0 0 0,-2 0 0 0 0,-1 0 0 0 0,-2 0 0 0 0,-2 0 0 0 0,-3 1 0 0 0,-1 1 0 0 0,-2 1 0 0 0,-1 0 0 0 0,-7 1 0 0 0,-4 1 64 0 0,-2 0-64 0 0,-3 1 0 0 0,-3 1 0 0 0,-3 0 0 0 0,-4 0 0 0 0,-3-1 0 0 0,-3-1 0 0 0,-3-2 64 0 0,0-2-64 0 0,-12-4 0 0 0,-11-2 64 0 0,-1 0 0 0 0,5 0-64 0 0,9 2 64 0 0,8 3-64 0 0,6 3 0 0 0,6 4 0 0 0,-3 7-440 0 0,-4 8-648 0 0,-3 9-13536 0 0,8-1 4425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58.042"/>
    </inkml:context>
    <inkml:brush xml:id="br0">
      <inkml:brushProperty name="width" value="0.1" units="cm"/>
      <inkml:brushProperty name="height" value="0.1" units="cm"/>
      <inkml:brushProperty name="color" value="#E71224"/>
    </inkml:brush>
  </inkml:definitions>
  <inkml:trace contextRef="#ctx0" brushRef="#br0">3347 93 1375 0 0,'1'-6'456'0'0,"-1"-1"0"0"0,1 1 0 0 0,-1-1 0 0 0,0 1 0 0 0,-1 0-1 0 0,0-1 1 0 0,-2-9 0 0 0,3 14-297 0 0,-1 0 0 0 0,0 0 0 0 0,0 1 0 0 0,0-1 0 0 0,0 0 0 0 0,0 1-1 0 0,0-1 1 0 0,-1 0 0 0 0,1 1 0 0 0,-1-1 0 0 0,1 1 0 0 0,-1 0 0 0 0,1 0 0 0 0,-1-1 0 0 0,0 1 0 0 0,1 0-1 0 0,-1 0 1 0 0,0 0 0 0 0,0 1 0 0 0,0-1 0 0 0,0 0 0 0 0,0 1 0 0 0,0-1 0 0 0,0 1 0 0 0,0 0 0 0 0,0 0-1 0 0,-3 0 1 0 0,-12 0 39 0 0,-1 0-1 0 0,1 2 1 0 0,-32 6-1 0 0,29-4-29 0 0,0 0-1 0 0,-28-1 0 0 0,-309-15 2237 0 0,303 7-2135 0 0,0 4-1 0 0,-76 6 0 0 0,-104 33 23 0 0,132-19-219 0 0,-159 8 0 0 0,141-19-32 0 0,-154 6 221 0 0,199-13-158 0 0,-121-16 1 0 0,18-12-37 0 0,-146-19 136 0 0,0 28-85 0 0,271 21-282 0 0,1 2 0 0 0,0 2 0 0 0,1 3 0 0 0,-88 28 0 0 0,61-12-768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4:29.95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2990 131 4375 270000 49590,'-1'-1'456'0'0,"1"1"-456"0"0,-1-1 0 0 0,-1 0 368 0 0,-1-1 48 0 0,-1 0 16 0 0,0 0 0 0 0,-1-1-64 0 0,-1 1 336 0 0,0-1-352 0 0,0 0 8 0 0,0 2 360 0 0,0 0-360 0 0,0 0-32 0 0,1 1-8 0 0,0 1 0 0 0,-1 1 0 0 0,0 0-128 0 0,-2 1 136 0 0,0 1-168 0 0,-1 0 32 0 0,0-1 0 0 0,1 0 0 0 0,1 0 0 0 0,0-1 24 0 0,1 0 8 0 0,0-1 0 0 0,1-1 0 0 0,0 0 16 0 0,1 0 8 0 0,-1 0 0 0 0,-1 1 192 0 0,0-1-264 0 0,1 1 0 0 0,-1 0 0 0 0,0 0-56 0 0,0 1-16 0 0,0-1 0 0 0,1 1 0 0 0,-1-1 24 0 0,0 1 0 0 0,0-1 0 0 0,-1 0 0 0 0,0 0 8 0 0,0 0 8 0 0,0 1 0 0 0,-2 0 128 0 0,-1 1-152 0 0,0-1 0 0 0,0 1 0 0 0,0 0-24 0 0,0-1 0 0 0,1 0 0 0 0,0 0 0 0 0,0 0 24 0 0,0 0 0 0 0,0 0 0 0 0,-1-1 0 0 0,1 0 8 0 0,-1 0 8 0 0,0-1 0 0 0,0-1 0 0 0,-1 0 24 0 0,1 1 0 0 0,-1-1 0 0 0,0 0 0 0 0,-1 0-56 0 0,1 1-8 0 0,-1 0 0 0 0,1 0 0 0 0,0 0-96 0 0,0 1 72 0 0,1-1-72 0 0,0 0 64 0 0,-1 1 0 0 0,1-1-64 0 0,1 1 96 0 0,0-1-32 0 0,0 1 40 0 0,0-1 8 0 0,0 1 0 0 0,-1-2 0 0 0,-1 1 16 0 0,1-1 8 0 0,-1 0 0 0 0,1-1 0 0 0,0 1-32 0 0,0-1-8 0 0,0 1 0 0 0,-1 0 0 0 0,0 1-96 0 0,0-1 88 0 0,0 0-88 0 0,1 0 80 0 0,1 0-80 0 0,-2-1 64 0 0,-1 1 0 0 0,0-1 8 0 0,1 0 0 0 0,-1 1 0 0 0,2 0 0 0 0,0 0 0 0 0,-1 1 0 0 0,1 0 0 0 0,-1 1 0 0 0,1 0-72 0 0,-1 0 0 0 0,1 1 0 0 0,0-1 64 0 0,0 0-64 0 0,0 1 0 0 0,1-1 0 0 0,-1 1 0 0 0,0-1 0 0 0,0 0 0 0 0,0 0 0 0 0,-1-1 0 0 0,0 0 64 0 0,-1 0-64 0 0,1 0 0 0 0,0 0 64 0 0,-1 0 0 0 0,1 1-64 0 0,-1 0 96 0 0,1 1-32 0 0,0-1-64 0 0,0 1 80 0 0,1-1-80 0 0,1 0 80 0 0,0 1-80 0 0,-1-1 0 0 0,1 0 0 0 0,0 0 0 0 0,0 0 0 0 0,1 0 0 0 0,-1-1 0 0 0,1 0 64 0 0,-2-1 0 0 0,-2-1-64 0 0,0 0 128 0 0,1 0-24 0 0,-1 1 0 0 0,1-1 0 0 0,0 1-24 0 0,1-1-8 0 0,0-1 0 0 0,1 0 0 0 0,0 1-72 0 0,-1 0 0 0 0,0 1 64 0 0,1 0-64 0 0,0 1 0 0 0,0 0 0 0 0,1 1 0 0 0,0-1 0 0 0,0 0 0 0 0,1 1 64 0 0,0-1-64 0 0,-1 0 0 0 0,1 0 0 0 0,1 0 0 0 0,-1-1 0 0 0,1 1 0 0 0,-1-1 0 0 0,0 1 0 0 0,-1-1 0 0 0,0 0 0 0 0,-1 0 0 0 0,0 1 0 0 0,-1-1 64 0 0,1 1-64 0 0,0 0 0 0 0,0 0 72 0 0,1 0-72 0 0,0 0 0 0 0,0-1 0 0 0,0 0 0 0 0,0 0 64 0 0,0-1-64 0 0,0 0 0 0 0,0 1 0 0 0,0-1 0 0 0,0-1 0 0 0,0 0 72 0 0,-2 0-72 0 0,0 0 0 0 0,-1-1 80 0 0,-1 1-80 0 0,-1 0 64 0 0,0 1-64 0 0,0 0 0 0 0,0 2 0 0 0,-1 0 64 0 0,0 2-64 0 0,0 0 0 0 0,-1 1 0 0 0,1-1 0 0 0,-1 0 0 0 0,0 0 0 0 0,1-1 0 0 0,0-1 0 0 0,-1 0 0 0 0,2 0 0 0 0,-1-1 0 0 0,0 0 0 0 0,-1-1 64 0 0,0 1-64 0 0,-1-1 0 0 0,-2 0 0 0 0,0 0 64 0 0,-1 0-64 0 0,0 0 0 0 0,-1 1 72 0 0,-1 0-72 0 0,1 2 0 0 0,1 0 0 0 0,-1 0 0 0 0,2 2 0 0 0,1-1 0 0 0,0 1 0 0 0,1 0 0 0 0,-1-1 64 0 0,1 0-64 0 0,-1 0 0 0 0,2-1 0 0 0,0 1 0 0 0,1-1 0 0 0,-3 0 0 0 0,-4-1 0 0 0,0 0 0 0 0,-1 0 0 0 0,3-1 0 0 0,1 1 0 0 0,1-1 0 0 0,0 0 0 0 0,2 1 0 0 0,0-1 0 0 0,1 1 64 0 0,1 0-64 0 0,-1 1 0 0 0,2 0 0 0 0,0 0 0 0 0,0 1 0 0 0,1-1 64 0 0,0 1-64 0 0,-2-1 0 0 0,0 2 0 0 0,-1-1 0 0 0,1 0 0 0 0,1-1 0 0 0,0 0 0 0 0,2-1 0 0 0,0-1 0 0 0,0 0 0 0 0,1 0 0 0 0,-1 0 0 0 0,0 0 0 0 0,1-1 0 0 0,-2 0 0 0 0,0 1 0 0 0,-1-1 0 0 0,0 1 0 0 0,-1-1 0 0 0,-1 1 0 0 0,1 0 0 0 0,0 1 0 0 0,0 0 0 0 0,1 0 0 0 0,0 0 0 0 0,0 0 0 0 0,1-1 0 0 0,0 0 0 0 0,0 1 0 0 0,0-1 0 0 0,1 1 0 0 0,1 0 0 0 0,0 0 0 0 0,0 1 0 0 0,2-1 0 0 0,-1 1 448 0 0,1 0 560 0 0,-2 0-808 0 0,-1 2-1784 0 0,0 1 1584 0 0,1 1 0 0 0,2-2 0 0 0,2 1 0 0 0,2-2 0 0 0,1 0 0 0 0,2 0 0 0 0,0-1 0 0 0,2 1 0 0 0,-1-1 0 0 0,2 0 0 0 0,0 1 0 0 0,0-1 0 0 0,1 2 0 0 0,0-1 0 0 0,1 0 0 0 0,1 0 0 0 0,1 0 0 0 0,0 0 0 0 0,1 0 0 0 0,1-1 0 0 0,1 0 0 0 0,0 1 0 0 0,0-1 0 0 0,1-1 0 0 0,0 0 0 0 0,0-1 0 0 0,0 1 0 0 0,1-1 0 0 0,-1-1 0 0 0,1 1 0 0 0,-1-1 0 0 0,1 0 0 0 0,0 0 0 0 0,1 0 64 0 0,0 0-64 0 0,0 0 0 0 0,1 1 0 0 0,-1 0 0 0 0,1 0 0 0 0,0 1 0 0 0,-1-1 0 0 0,0 2 0 0 0,0 0 0 0 0,1 0 0 0 0,-1 0 0 0 0,1 0 0 0 0,0 1 0 0 0,1-1 0 0 0,0 0 0 0 0,0 0 0 0 0,0 0 0 0 0,0 0 0 0 0,0 0 0 0 0,1 0 0 0 0,0 0 0 0 0,1-1 0 0 0,1-1 0 0 0,1 0 0 0 0,0 0 0 0 0,-1-1 0 0 0,-1 1 0 0 0,1-1 0 0 0,-1 0 0 0 0,1 0 0 0 0,0 0 0 0 0,1 1 0 0 0,-1 0 0 0 0,1 0 0 0 0,-1 0 0 0 0,1 1 0 0 0,4 0 0 0 0,1 0 0 0 0,-1 0 0 0 0,0 1 0 0 0,-1 0 0 0 0,-1 1 0 0 0,-1 0 0 0 0,0 0 0 0 0,0 0 0 0 0,-1 1 0 0 0,0-1 0 0 0,0 0 0 0 0,-2 0 0 0 0,0-1 0 0 0,0 1 0 0 0,0-2 0 0 0,0 0 0 0 0,1 0 0 0 0,1-1 0 0 0,0-1 0 0 0,0 1 0 0 0,1-1 0 0 0,0 0 64 0 0,4-1-64 0 0,1 1 0 0 0,0 0 0 0 0,-1 0 0 0 0,0 1 0 0 0,-2 1 0 0 0,-1 1 0 0 0,2 0 0 0 0,0 0 0 0 0,1 0 0 0 0,-2-1 0 0 0,0 1 0 0 0,-1-1 0 0 0,0 1 0 0 0,-1-1 0 0 0,0 0 0 0 0,0-1 0 0 0,0 1 0 0 0,4-2 0 0 0,1 1 0 0 0,0 0 64 0 0,-1 1-64 0 0,-2 1 0 0 0,-1 0 0 0 0,-1 1 0 0 0,-2 1 0 0 0,0 0 0 0 0,-1-1 0 0 0,0 1 0 0 0,-1-2 0 0 0,2 1 0 0 0,0-1 0 0 0,1-2 0 0 0,0 0 0 0 0,2-2 0 0 0,4-2 64 0 0,3-1-64 0 0,-1 0 0 0 0,-2 0 0 0 0,0 0 480 0 0,-3 1 32 0 0,0 0 16 0 0,4 0-304 0 0,10 0-1808 0 0,4 1 1584 0 0,-3-1 0 0 0,-5 2 0 0 0,-3-1 0 0 0,-5 1 0 0 0,-3 0 0 0 0,-2 0 0 0 0,-1 1 0 0 0,0-1 0 0 0,-1 0 0 0 0,1 0 0 0 0,-1 0 0 0 0,1 1 0 0 0,-1 0 0 0 0,0 0 0 0 0,-1 1 0 0 0,0 0 0 0 0,-1 0 0 0 0,0 0 0 0 0,0 1 0 0 0,0-1 0 0 0,0 0 0 0 0,0 0 0 0 0,-1-1 0 0 0,0 0 0 0 0,0-1 0 0 0,-1 1 0 0 0,-2 0 0 0 0,0-1 0 0 0,-3 1 0 0 0,0-1 0 0 0,-2 0 64 0 0,-1-1-64 0 0,-1 1 0 0 0,-2-1 0 0 0,-2 2 0 0 0,-1-1 0 0 0,-1 0 0 0 0,-1 0 0 0 0,-2 1 0 0 0,0 0 0 0 0,-1 0 0 0 0,-1 1 0 0 0,-1 0 64 0 0,-1-1-64 0 0,-2 2 0 0 0,-1-1 0 0 0,-1 1 0 0 0,0-1 64 0 0,-1 0-64 0 0,0 0 0 0 0,0 0 0 0 0,0-1 0 0 0,0 0 0 0 0,1 1 0 0 0,-1-1 0 0 0,0 0 64 0 0,-3 0-64 0 0,-2 1 0 0 0,0 0 0 0 0,0 0 0 0 0,0 2 0 0 0,-1 0 0 0 0,1 1 0 0 0,-1-1 0 0 0,-1-1 0 0 0,0 0 0 0 0,-2-1 0 0 0,-2-1 0 0 0,-1 0 64 0 0,-2 0-64 0 0,-2 1 0 0 0,-2 0 0 0 0,-2 1 0 0 0,-1 1 0 0 0,-2 1 64 0 0,-2 0-64 0 0,-2 1 0 0 0,0 1 0 0 0,-1 0 0 0 0,1 0 0 0 0,1-1 0 0 0,1 0 0 0 0,1-2 0 0 0,-5 0 0 0 0,-1-1 0 0 0,2 1 0 0 0,1-1 0 0 0,2 0 64 0 0,-5 0-64 0 0,1 0 0 0 0,1 0 0 0 0,2 0 0 0 0,1-1 0 0 0,2 1 0 0 0,1-1 0 0 0,-1 0 0 0 0,1-1 0 0 0,-1-1 0 0 0,0-2 64 0 0,0 0-64 0 0,2 1 0 0 0,0-1 0 0 0,0 1 0 0 0,2 0 0 0 0,-2 0 0 0 0,0 1 0 0 0,0 1 0 0 0,-2 2 0 0 0,1 0 0 0 0,0 2 0 0 0,1 2 0 0 0,1 1 0 0 0,0 0 0 0 0,1 1 0 0 0,1-1 0 0 0,-1 1 0 0 0,1 1 0 0 0,0 0 0 0 0,1 0 0 0 0,0-1 0 0 0,0 0 0 0 0,3-2 0 0 0,2 1 0 0 0,1-1 0 0 0,3 0 0 0 0,-2 0 0 0 0,0 0 0 0 0,2-1 0 0 0,2 0 0 0 0,2 0 0 0 0,3 1 0 0 0,1 0 0 0 0,2 0 0 0 0,0 0 0 0 0,2 1 0 0 0,0 0 0 0 0,1 1 0 0 0,2-2 0 0 0,1 1 0 0 0,1-2 0 0 0,2 0 0 0 0,1 0 0 0 0,2-1 0 0 0,1 0 0 0 0,2 0 0 0 0,2 0 0 0 0,1 0 0 0 0,3-1 0 0 0,0 1 0 0 0,2 0 0 0 0,5 1 0 0 0,3-1 0 0 0,1 1 0 0 0,2 1 0 0 0,0 0 0 0 0,0-1 0 0 0,0 0 0 0 0,1-1 0 0 0,0-1 0 0 0,1-1 0 0 0,2 0 0 0 0,1-1 0 0 0,2 0 0 0 0,1-1 0 0 0,3 0 64 0 0,0-1-64 0 0,-1 1 0 0 0,0 0 0 0 0,0 1 0 0 0,0-1 0 0 0,0 2 0 0 0,1-1 0 0 0,0 2 0 0 0,3-1 0 0 0,0 1 0 0 0,2 1 0 0 0,1 0 0 0 0,2 0 0 0 0,1 0 0 0 0,2 0 0 0 0,0-1 0 0 0,1-2 0 0 0,1 0 0 0 0,0-1 0 0 0,0-1 0 0 0,0-1 0 0 0,0 0 0 0 0,0 0 0 0 0,1 0 0 0 0,-1 1 0 0 0,1 0 0 0 0,0 1 0 0 0,1 0 0 0 0,0 1 0 0 0,1 1 0 0 0,-2 0 0 0 0,-1-1 0 0 0,-1 0 0 0 0,0 0 0 0 0,0-1 0 0 0,2 0 64 0 0,-1-1-64 0 0,-2 1 0 0 0,-1-1 0 0 0,-2 0 0 0 0,-1 0 0 0 0,-1 1 0 0 0,-1 0 0 0 0,0 1 0 0 0,0 0 0 0 0,-1-1 0 0 0,6 1 0 0 0,1-1 0 0 0,-3 1 0 0 0,-3 1 0 0 0,-5 0 0 0 0,-2 0 0 0 0,-3 0 0 0 0,-2 0 0 0 0,-2 0 0 0 0,0 0 0 0 0,-3 1 0 0 0,-1-1 0 0 0,-2 0 0 0 0,-1 0 0 0 0,-1 0 0 0 0,-1-1 0 0 0,0-1 0 0 0,-3 0 0 0 0,0 0 0 0 0,-1-1 0 0 0,-1 0 0 0 0,1 0 0 0 0,-1-1 0 0 0,-1-1 0 0 0,-2 0 0 0 0,-1 1 0 0 0,-2-1 0 0 0,-2 0 0 0 0,-1 1 0 0 0,-1 2 0 0 0,-4 0 0 0 0,-2 1 0 0 0,-3 2 0 0 0,-6 4-480 0 0,-9 7-744 0 0,-14 12-8080 0 0,-8 6 4144 0 0,4-1-3943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4:52.44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198 60 455 263901 54526,'0'0'0'0'0,"-2"-2"0"0"0,-1-2 864 0 0,-1 1 136 0 0,1 0 24 0 0,0 0 8 0 0,-1 1-520 0 0,-1-2-96 0 0,0 0-32 0 0,-1-1 0 0 0,-1 0-80 0 0,0 0-16 0 0,0 0-8 0 0,1 0 0 0 0,0 2 40 0 0,0 0 352 0 0,-1 1-336 0 0,1 1 80 0 0,-1 2 464 0 0,0 1-440 0 0,0 1-48 0 0,1 1-8 0 0,0 2 0 0 0,1 0 0 0 0,-1 0-64 0 0,1 1-8 0 0,1 1-8 0 0,-1 1 224 0 0,1 0-328 0 0,1 0 0 0 0,0 0 0 0 0,1-2 8 0 0,1-2 0 0 0,1 0 0 0 0,1-2 0 0 0,-1 0 56 0 0,2-2 296 0 0,1-2-280 0 0,1-1 72 0 0,1-1 24 0 0,1-1 0 0 0,3-2 352 0 0,3 0-376 0 0,0 0 0 0 0,2 0 0 0 0,1 1-104 0 0,0 2-24 0 0,2 0-8 0 0,0 2 0 0 0,2 1-104 0 0,0 1-16 0 0,1 1-8 0 0,2 0 0 0 0,0 0-24 0 0,1 1 0 0 0,3 0 0 0 0,1 0 0 0 0,2-1 32 0 0,4 0 0 0 0,1 0 0 0 0,2-2 0 0 0,0 0 32 0 0,-1 0 16 0 0,1-1 0 0 0,-2 1 0 0 0,0 1-40 0 0,-1 0-8 0 0,-1 0 0 0 0,2 2 0 0 0,2 2-8 0 0,-2-1-88 0 0,-1 1 80 0 0,-1 0-80 0 0,3 0 80 0 0,4 0 0 0 0,-2 0 0 0 0,-1-1-80 0 0,-4-1 80 0 0,-2 0 8 0 0,-3 0 0 0 0,0-1 0 0 0,0-1 0 0 0,-1 1-8 0 0,0-1 0 0 0,-1 0 0 0 0,0 0 0 0 0,-1 0-80 0 0,1 1 64 0 0,-1 0-64 0 0,-1 1 64 0 0,0-1-64 0 0,0 1 0 0 0,-2 0 0 0 0,-1 0 64 0 0,0 0-64 0 0,-1 0 0 0 0,0 1 0 0 0,0 1 0 0 0,-2 0 0 0 0,0-1 0 0 0,-2 0 0 0 0,-1 0 0 0 0,0-2 0 0 0,-1 0 0 0 0,-1 0 0 0 0,-1 0 0 0 0,-1 0 0 0 0,-1-1 0 0 0,-3 0 64 0 0,-2-1-64 0 0,-2 1 0 0 0,-2-2 72 0 0,-2 0-72 0 0,-2 0 0 0 0,-2 0 72 0 0,-2 0-72 0 0,-2 1 0 0 0,-1-1 64 0 0,-2 0-64 0 0,-2 0 0 0 0,-2 1 0 0 0,-2-1 64 0 0,-2-1-64 0 0,-2 1 0 0 0,-1 0 0 0 0,0 0 64 0 0,-1 0-64 0 0,-1-1 0 0 0,-3 0 0 0 0,0-1 0 0 0,-2-1 0 0 0,0 0 64 0 0,-2-2-64 0 0,0 0 0 0 0,-2-2 0 0 0,0-1 0 0 0,0 0 0 0 0,-1 0 64 0 0,1 0-64 0 0,-1-1 0 0 0,0 2 0 0 0,-1 0 0 0 0,0 1 0 0 0,-2 1 0 0 0,1 2 0 0 0,-1 1 0 0 0,1 3 0 0 0,1 1 0 0 0,0 3 0 0 0,1 0 0 0 0,1 2 0 0 0,1 0 0 0 0,0 0 0 0 0,2 0 0 0 0,1 0 0 0 0,0-2 0 0 0,2-1 0 0 0,2-2 0 0 0,1 0 0 0 0,3-1 0 0 0,2-1 0 0 0,1-1 0 0 0,1-1 0 0 0,2-1 0 0 0,1 0 0 0 0,2 0 0 0 0,0 0 0 0 0,1 1 0 0 0,0 1 0 0 0,1 0 0 0 0,1 2 0 0 0,2 0 0 0 0,2 1 0 0 0,2 0 0 0 0,2 0 0 0 0,1 0 0 0 0,1 1 0 0 0,2-1 0 0 0,2 1 0 0 0,2 0 0 0 0,3 0 0 0 0,2 1 0 0 0,2 0 0 0 0,2 0 0 0 0,3 0 0 0 0,2 0 0 0 0,2 0 0 0 0,3 2 0 0 0,1 0 0 0 0,4 2 0 0 0,9 1 0 0 0,4 2 0 0 0,2-1 0 0 0,-1-1 0 0 0,-2-1 0 0 0,0-2 0 0 0,0 0 0 0 0,0-2 0 0 0,0-1 64 0 0,0 0-64 0 0,0 0 0 0 0,-2 1 0 0 0,1 0 0 0 0,0 0 0 0 0,0 2 0 0 0,0 0 0 0 0,-1 1 0 0 0,0 1 0 0 0,0 0 0 0 0,1 1 0 0 0,-1-2 0 0 0,-2 1 0 0 0,1-1 0 0 0,-1-1 0 0 0,0-1 0 0 0,0-1 0 0 0,-1-1 64 0 0,-3-1-64 0 0,0-2 0 0 0,-3 0 0 0 0,0-1 0 0 0,2-1 0 0 0,0 0 0 0 0,-1 0 0 0 0,-3 1 0 0 0,-2 0 64 0 0,-4 0-64 0 0,-2 1 0 0 0,-4 0 0 0 0,-2 1 0 0 0,-4 0 0 0 0,-1 1 0 0 0,-3 1 0 0 0,-1-1 0 0 0,-1 1 0 0 0,-3-1 0 0 0,0 0 0 0 0,-2 0 0 0 0,-3-2 88 0 0,-3-1-88 0 0,-3 0 80 0 0,-2 0-80 0 0,-4-1 64 0 0,-2 0-64 0 0,-5 0 0 0 0,-3 0 72 0 0,-5-1-72 0 0,-2 1 64 0 0,-5 0-64 0 0,-3-1 64 0 0,-5 1-64 0 0,-4-1 0 0 0,-3 0 0 0 0,-3-1 64 0 0,-2-1-64 0 0,0-1 64 0 0,1-2-64 0 0,0-1 64 0 0,2 1-64 0 0,-1 0 0 0 0,1 1 72 0 0,-1 2-72 0 0,-1 1 0 0 0,-8 0 0 0 0,-2 1 64 0 0,1 0-64 0 0,-4-1 0 0 0,2-1 0 0 0,6 0 0 0 0,6 0 0 0 0,8 2 0 0 0,6 1 0 0 0,6 1 416 0 0,3 0 80 0 0,3 2 16 0 0,-6 1-784 0 0,-3 3-840 0 0,2 1 1112 0 0,8-1 0 0 0,6 0 0 0 0,8-1 0 0 0,6-1 0 0 0,5 0 0 0 0,3 0 0 0 0,3 0 0 0 0,2 0 0 0 0,2-1 0 0 0,2 1 0 0 0,2 0 0 0 0,2 0 0 0 0,3 1 0 0 0,2 1 0 0 0,3 0 0 0 0,1 1 0 0 0,2 1 0 0 0,2 0 0 0 0,1 1 0 0 0,4 1 0 0 0,2 1 0 0 0,3 1 0 0 0,2 1 0 0 0,4 0 0 0 0,2 0 0 0 0,2-1 0 0 0,0-2 0 0 0,2 1 0 0 0,-1-2 0 0 0,1 0 0 0 0,0 1 0 0 0,2-1 0 0 0,0 0 0 0 0,2 1 0 0 0,2 0 0 0 0,8 2 0 0 0,3-1 0 0 0,0 1 0 0 0,6 1 0 0 0,-1-1 0 0 0,-4-1 0 0 0,-7-1 0 0 0,-7-2 0 0 0,-7 0 0 0 0,-5-1 0 0 0,-6-1 0 0 0,-2 0 0 0 0,-4 0 0 0 0,-1 0 0 0 0,1-1 0 0 0,0 0 0 0 0,-3 0 64 0 0,1-2-64 0 0,-3-1 0 0 0,-4-1 0 0 0,-5-1 0 0 0,-3 0 0 0 0,-4-1 0 0 0,-3-1 0 0 0,-2-2 0 0 0,-4 0 64 0 0,-1-1-64 0 0,-3 0 0 0 0,-1-1 64 0 0,-1 0-64 0 0,-3-1 0 0 0,-1-1 0 0 0,-4 0 0 0 0,-3-1 0 0 0,-3-1 0 0 0,-4 0 80 0 0,-2 0-80 0 0,-6 0 64 0 0,-7 0-64 0 0,-5 0 128 0 0,-7 0-8 0 0,-4 0-8 0 0,-6 0 0 0 0,-4-1-8 0 0,-20-1 104 0 0,-10 1-104 0 0,-5 3-104 0 0,-14 3 64 0 0,0 3-64 0 0,8 4 0 0 0,13 3 0 0 0,13 4 0 0 0,7 7-656 0 0,1 12-1048 0 0,6 9-7744 0 0,15-1-4503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4:53.587"/>
    </inkml:context>
    <inkml:brush xml:id="br0">
      <inkml:brushProperty name="width" value="0.35" units="cm"/>
      <inkml:brushProperty name="height" value="2.1" units="cm"/>
      <inkml:brushProperty name="color" value="#33CCFF"/>
      <inkml:brushProperty name="inkEffects" value="pencil"/>
    </inkml:brush>
  </inkml:definitions>
  <inkml:trace contextRef="#ctx0" brushRef="#br0">500 246 8143 259204 55081,'0'-7'888'0'0,"0"-4"-888"0"0,0-1 0 0 0,0 1 592 0 0,0 1 104 0 0,-1 3 16 0 0,0 1 8 0 0,-1 1-368 0 0,-1-1-80 0 0,-1-1-16 0 0,-2 1 0 0 0,-2 0-104 0 0,-1 1-24 0 0,-3 0-8 0 0,0 1 0 0 0,-2 0 120 0 0,-2 1 24 0 0,0 1 8 0 0,-2-1 0 0 0,0 1 88 0 0,-1 0 24 0 0,1 0 0 0 0,-1 0 0 0 0,2 0-104 0 0,-1 1-24 0 0,0 1 0 0 0,1 0 0 0 0,0 0-112 0 0,0 1-24 0 0,1 1-8 0 0,1-1 0 0 0,0 1-48 0 0,0 0-64 0 0,1 0 88 0 0,0-1-88 0 0,1 0 112 0 0,0-1-32 0 0,1-1-8 0 0,1-1 0 0 0,2 0 24 0 0,0 0 0 0 0,2 0 0 0 0,0-1 0 0 0,1 0-24 0 0,1-1 0 0 0,1 1 0 0 0,1 1 0 0 0,1 0-8 0 0,-1 0-64 0 0,1 1 96 0 0,1-1-32 0 0,-1 1-64 0 0,1 0 0 0 0,1 0 72 0 0,0-1-72 0 0,0 1 120 0 0,0-1-16 0 0,0 0 0 0 0,1-1 0 0 0,0 0 88 0 0,0 0 24 0 0,1-2 0 0 0,-1 0 0 0 0,0 1-80 0 0,0 0-8 0 0,0 0-8 0 0,0 1 0 0 0,0 0-120 0 0,0 1 64 0 0,0 1-64 0 0,0 0 0 0 0,0 0 0 0 0,2 0 0 0 0,0-1 0 0 0,0 0 0 0 0,0-1 0 0 0,1 1 0 0 0,0-1 0 0 0,1 0 0 0 0,-1-1 64 0 0,1 0-64 0 0,0-1 0 0 0,-1 1 0 0 0,1 0 0 0 0,0 0 0 0 0,0 2 0 0 0,0 1 0 0 0,0 2 0 0 0,0 2 0 0 0,1 5-1296 0 0,0 7-144 0 0,-1 0-16687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4:55.62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1823 194 2759 259459 54259,'-1'0'248'0'0,"0"-1"-248"0"0,-1 0 696 0 0,-1 0 88 0 0,1 0 16 0 0,-1 0 8 0 0,0-1-288 0 0,-4-1 392 0 0,-1-1-464 0 0,-2-1 120 0 0,-1-2 608 0 0,-2-1-584 0 0,1-1-16 0 0,-1 0 0 0 0,1 0 0 0 0,-1 0 0 0 0,1 0-24 0 0,0 2-8 0 0,-1 0 0 0 0,0 2 0 0 0,-1 0-160 0 0,-2 1-40 0 0,-1 0-8 0 0,-6 0 256 0 0,-4 1-344 0 0,-3-1-8 0 0,-2 1 0 0 0,-2 0-40 0 0,-8 0 184 0 0,-5 1-192 0 0,0 1 8 0 0,-2 2 0 0 0,0 1 0 0 0,-3 1 0 0 0,-1 2-40 0 0,-1 1 0 0 0,0 1-8 0 0,2 1 0 0 0,2 1-40 0 0,2-1-8 0 0,2 1 0 0 0,0-1 0 0 0,1 0-40 0 0,2-1-64 0 0,2-1 88 0 0,2-2-88 0 0,3-4 128 0 0,3-2-32 0 0,2-3-8 0 0,3-3 0 0 0,3-2 104 0 0,2-2 16 0 0,3-2 8 0 0,1 1 0 0 0,3 0-64 0 0,2 1-16 0 0,1 2 0 0 0,2 1 0 0 0,1 2-136 0 0,3 0 0 0 0,1 2 0 0 0,2 0 0 0 0,2 1 64 0 0,1 1-64 0 0,2 0 0 0 0,1 0 0 0 0,2 0 0 0 0,2 1 0 0 0,3 2 0 0 0,2 0 0 0 0,2 2 0 0 0,4 1 0 0 0,1 0 0 0 0,4 1 0 0 0,1 1 0 0 0,3-1 0 0 0,2 1 0 0 0,3 1 0 0 0,3 1 0 0 0,3 0 0 0 0,3 1 0 0 0,1 2 0 0 0,3 0 0 0 0,3 1 0 0 0,2 1 0 0 0,1 0 0 0 0,1-1 0 0 0,0 0 0 0 0,1-2 0 0 0,1-1 0 0 0,-1-1 0 0 0,0-1 0 0 0,0-2 0 0 0,-2 0 0 0 0,-1-1 0 0 0,-1-2 0 0 0,0-1 0 0 0,-3-1 0 0 0,0 0 0 0 0,-3-1 0 0 0,-2-1 0 0 0,-3 1 0 0 0,-3 0 0 0 0,-4 0 0 0 0,-2 1 0 0 0,-3 0 0 0 0,-1 0 0 0 0,-3 0 0 0 0,-2-1 0 0 0,-1 0 0 0 0,-3 0 0 0 0,-3 0 0 0 0,-2-1 0 0 0,-3-1 0 0 0,-2 2 0 0 0,-3-1 0 0 0,-3 0 0 0 0,-3 0 0 0 0,-3 0 88 0 0,-3 1-88 0 0,-5-1 80 0 0,-4 1-80 0 0,-4 1 88 0 0,-6 0-88 0 0,-4 1 96 0 0,-4 1-96 0 0,-6 0 120 0 0,-3 2-32 0 0,-3 1-8 0 0,-3 1 0 0 0,-2 1 16 0 0,-4 1 8 0 0,-3 0 0 0 0,-4 0 0 0 0,-3 0-32 0 0,-2 0-8 0 0,1-1 0 0 0,3 0 0 0 0,2-2 832 0 0,2 0 160 0 0,2-1 32 0 0,-7 0-552 0 0,-27-2-3504 0 0,-4-2 2968 0 0,6-1 0 0 0,12-2 0 0 0,13-1 80 0 0,12-1-80 0 0,10 1 96 0 0,8-1-96 0 0,5-1 80 0 0,2 0-16 0 0,1-1-64 0 0,5 1 472 0 0,4 1 48 0 0,5 0 16 0 0,3 2 0 0 0,3 0-432 0 0,3 2-104 0 0,3 0 0 0 0,3 2-384 0 0,13-1-1224 0 0,7 1 1608 0 0,7 0 0 0 0,4 0 0 0 0,2 0 0 0 0,3 0 0 0 0,2 0 0 0 0,13 0 0 0 0,6 0 0 0 0,2 0 0 0 0,1 0 0 0 0,-2 0 0 0 0,0 0 0 0 0,0-1 0 0 0,2 0 0 0 0,0 2 0 0 0,1 1 0 0 0,-2 2 0 0 0,0 0 0 0 0,-1 3 0 0 0,0 1 0 0 0,-2 1 0 0 0,-2 0 0 0 0,-1-1 0 0 0,-2 0 0 0 0,-3-1 0 0 0,-2-2 0 0 0,-4-1 0 0 0,-2-1 0 0 0,-2-1 0 0 0,-3 0 0 0 0,-2 0 0 0 0,-3-1 0 0 0,-2 0 0 0 0,-4 0 0 0 0,-3 0 0 0 0,-3-1 0 0 0,-3 0 0 0 0,-4 0 0 0 0,-3 1 0 0 0,-3 0 0 0 0,-3 0 64 0 0,-2 0-64 0 0,-2 0 0 0 0,-2 0 0 0 0,-3 0 0 0 0,-2 0 0 0 0,-5 1 0 0 0,-4 0 0 0 0,-6 0 0 0 0,-5 1 0 0 0,-7 1 0 0 0,-5 1 0 0 0,-6 0 0 0 0,-6-1 0 0 0,-6 2 0 0 0,-4-1 0 0 0,-5 1 0 0 0,-2 0 0 0 0,0 0 0 0 0,1-2 0 0 0,1-1 0 0 0,1-2 0 0 0,3-1 72 0 0,3 0-8 0 0,2 0-64 0 0,3-1 96 0 0,1 0-32 0 0,3-2 0 0 0,2 0-64 0 0,4-1 96 0 0,2 0-32 0 0,1 1 24 0 0,2-1-16 0 0,6 1-72 0 0,9 1 0 0 0,7 1 72 0 0,7 0-72 0 0,6 1 0 0 0,4 0 0 0 0,4 1 64 0 0,4 0-64 0 0,6 0 0 0 0,4-1 0 0 0,8 0 0 0 0,9-2 0 0 0,24-4 0 0 0,17-3 0 0 0,10-3 0 0 0,6-2 0 0 0,3-2-80 0 0,20-2-200 0 0,21 2-296 0 0,12 6-712 0 0,-2 11-1040 0 0,-13 19-9896 0 0,-29 5 3809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5:05.72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146 212 919 264332 52334,'-4'-3'776'0'0,"-1"-1"880"0"0,-1 1-808 0 0,0-1-464 0 0,2 2-88 0 0,0 0-16 0 0,1 0-8 0 0,1 0-144 0 0,0 0-24 0 0,-1-2-8 0 0,1 1 0 0 0,0-2 80 0 0,1-1 16 0 0,0-1 0 0 0,1 0 0 0 0,0 0 112 0 0,0 0 24 0 0,1 0 8 0 0,-1 1 0 0 0,1 1 128 0 0,-1 1 24 0 0,0 1 8 0 0,-1 0 0 0 0,0 2-120 0 0,-1 0-24 0 0,1 1-8 0 0,-1 0 0 0 0,1 1-56 0 0,-1 1-16 0 0,1-1 0 0 0,0 1 240 0 0,0 0-280 0 0,0-1 0 0 0,1 0 0 0 0,1-1 72 0 0,0 0 16 0 0,1-1 0 0 0,1-1 0 0 0,0-1 8 0 0,1 1 8 0 0,1-1 0 0 0,0-1 0 0 0,1 1-80 0 0,1 1-24 0 0,0-1 0 0 0,0 2 0 0 0,-1 0-88 0 0,1 0-16 0 0,-1 1-8 0 0,1 1 0 0 0,0 0-24 0 0,0 1 0 0 0,1 0 0 0 0,0 0 0 0 0,0 0 16 0 0,2 0 0 0 0,0 1 0 0 0,2-1 0 0 0,-1 0 16 0 0,0 0 0 0 0,1-1 0 0 0,1 0 0 0 0,2 0 24 0 0,0-1 8 0 0,1 0 0 0 0,0-1 0 0 0,1 0-24 0 0,0 0 0 0 0,-1-2 0 0 0,1 0 0 0 0,0-1-8 0 0,-1 1 0 0 0,-1 0 0 0 0,0 1 0 0 0,0-1-32 0 0,0 0-16 0 0,-1-1 0 0 0,-1 1 0 0 0,1-1 16 0 0,4 0 96 0 0,1-1-96 0 0,1-1-8 0 0,0 1 0 0 0,-1 0 0 0 0,-2 1 0 0 0,-1 1-24 0 0,2-2 32 0 0,1 0-32 0 0,-2 0 0 0 0,-1 0-64 0 0,0 1 96 0 0,0 1-32 0 0,-1 0 24 0 0,0 1 0 0 0,1 0 0 0 0,-1 0 0 0 0,1 1-88 0 0,-1-1 64 0 0,0 0-64 0 0,-1 1 64 0 0,0 0-64 0 0,-1 0 0 0 0,-1 1 0 0 0,1 0 0 0 0,4-1 64 0 0,1 0-64 0 0,0 1 64 0 0,0-1-64 0 0,0 0 64 0 0,2 1 0 0 0,-1 0-64 0 0,0 0 0 0 0,-2 0 64 0 0,-2 0 368 0 0,-1-1 72 0 0,-2 1 8 0 0,1 0-288 0 0,6 0-1776 0 0,0 1 1552 0 0,0 0 0 0 0,-4 1 0 0 0,-1-1 0 0 0,-1 0 0 0 0,-2 1 0 0 0,0 0 0 0 0,0 1 64 0 0,1-1-64 0 0,0 0 0 0 0,0 0 72 0 0,0 0-72 0 0,1 0 0 0 0,0 0 0 0 0,-1-1 0 0 0,0 0 0 0 0,0 0 64 0 0,0 1-64 0 0,0 0 0 0 0,1 0 0 0 0,-1 0 64 0 0,-1 0-64 0 0,0 0 0 0 0,0 1 0 0 0,1 1 64 0 0,1-1-64 0 0,0-1 0 0 0,2 1 0 0 0,0 0 0 0 0,0 0 0 0 0,0 1 0 0 0,0-1 0 0 0,0-1 0 0 0,-2 0 64 0 0,0 0-64 0 0,-1-1 0 0 0,1 0 0 0 0,-1 2 72 0 0,0-1-72 0 0,0 1 0 0 0,0 1 72 0 0,-1 0-72 0 0,1 0 64 0 0,1 0-64 0 0,-1 0 0 0 0,0 0 0 0 0,0-1 72 0 0,-1 0-72 0 0,0-1 0 0 0,0 0 72 0 0,-1-1-72 0 0,0 0 0 0 0,0 0 72 0 0,-1 1-72 0 0,0-1 64 0 0,1 0-64 0 0,1 1 80 0 0,0 0-80 0 0,0 0 0 0 0,1-1 64 0 0,0 1-64 0 0,0-1 0 0 0,0 0 0 0 0,2 0 0 0 0,0 1 0 0 0,0-1 0 0 0,0 1 0 0 0,-2 0 0 0 0,1 0 0 0 0,-1 0 64 0 0,0 0-64 0 0,1-1 0 0 0,1 1 0 0 0,0-1 64 0 0,-1 0-64 0 0,1 0 0 0 0,-1 0 0 0 0,-1 0 64 0 0,-1 0-64 0 0,0 0 0 0 0,0 0 0 0 0,-1 0 64 0 0,0 0-64 0 0,-1 0 0 0 0,1 1 0 0 0,0 0 0 0 0,1 0 0 0 0,-1 1 0 0 0,1 0 0 0 0,1 0 64 0 0,-1 0-64 0 0,1 0 0 0 0,0 0 0 0 0,0 0 0 0 0,0 0 64 0 0,-1 1-64 0 0,0-1 0 0 0,0 1 0 0 0,-1 0 0 0 0,0-1 0 0 0,-2 1 0 0 0,0 0 0 0 0,-2 0 64 0 0,-1 0-64 0 0,0-1 0 0 0,-2 0 0 0 0,0-1 0 0 0,-1 0 64 0 0,-1-1-64 0 0,0-1 0 0 0,-2 0 72 0 0,1-1-72 0 0,-1 0 64 0 0,0 0-64 0 0,-1-2 96 0 0,0-1-96 0 0,-2-1 96 0 0,0 0-32 0 0,-3-3 64 0 0,-2-1-64 0 0,-2 0 8 0 0,-1 0 0 0 0,-1 0 0 0 0,-1 0 0 0 0,-2 1-72 0 0,-1-1 80 0 0,0 1-80 0 0,-2 1 80 0 0,-1-1-80 0 0,-2 2 0 0 0,-2 0 0 0 0,-4 1 64 0 0,-3 0-64 0 0,-6 0 72 0 0,-2-1-72 0 0,0 2 0 0 0,2 0 64 0 0,2 1-64 0 0,3 0 0 0 0,3 2 0 0 0,2 0 0 0 0,1 1 0 0 0,0 0 0 0 0,0 2 0 0 0,-6-1 0 0 0,-1 1 64 0 0,-1-1-64 0 0,1 0 0 0 0,0-1 0 0 0,0 0 0 0 0,0 0 0 0 0,0 0 0 0 0,1-1 0 0 0,0 0 0 0 0,0 0 0 0 0,1 0 0 0 0,-2 1 0 0 0,-2-1 0 0 0,-2 2 0 0 0,0 0 0 0 0,1 1 0 0 0,1 0 0 0 0,1 2 0 0 0,1-1 0 0 0,0 2 0 0 0,-1 1 0 0 0,-1-1 0 0 0,-1 0 0 0 0,-1-2 0 0 0,0 0 0 0 0,-1-1 0 0 0,0-1 0 0 0,0-1 0 0 0,1 1 0 0 0,2-1 0 0 0,-4 0 0 0 0,-2 0 0 0 0,2-1 0 0 0,2 1 64 0 0,2-2-64 0 0,5 1 0 0 0,2-1 0 0 0,3 0 0 0 0,3 1 0 0 0,0-2-376 0 0,-6-1-1224 0 0,1-1 1600 0 0,3 1 0 0 0,4 0 0 0 0,4 1 384 0 0,3 0 104 0 0,4 1 24 0 0,3 1 0 0 0,1 0-416 0 0,2 0-96 0 0,2 0 0 0 0,1 1 0 0 0,1-1 0 0 0,2 0 0 0 0,0-1 0 0 0,3 0 0 0 0,1 0 0 0 0,2-1 0 0 0,2-1 0 0 0,3 1 0 0 0,1-1 0 0 0,1 2 0 0 0,2 0 0 0 0,1 2 0 0 0,2 1 0 0 0,0 2 0 0 0,2 2 0 0 0,1 1 0 0 0,2 0 0 0 0,-1 0 0 0 0,1 0 0 0 0,7-1 0 0 0,3 0 0 0 0,3-1 0 0 0,2-1 0 0 0,0 0 64 0 0,0 0-64 0 0,1 0 0 0 0,-1-1 0 0 0,0 1 64 0 0,-1 0-64 0 0,1 0 0 0 0,-1 0 0 0 0,0 0 72 0 0,0 1-72 0 0,-1-1 64 0 0,1-1-64 0 0,1 0 64 0 0,0 0-64 0 0,1-1 0 0 0,0 0 64 0 0,0 0-64 0 0,1-1 0 0 0,-2-1 0 0 0,1 0 0 0 0,0-1 64 0 0,10 1-64 0 0,3-1 64 0 0,0 0-64 0 0,-2 1 0 0 0,-3 0 72 0 0,-4 2-72 0 0,-2 1 0 0 0,-2 1 0 0 0,-1 2 0 0 0,-1 1 64 0 0,0 3-64 0 0,-2 1 0 0 0,0 0 0 0 0,-2 1 0 0 0,-2 0 0 0 0,0-1 0 0 0,-3-1 0 0 0,-1-1 0 0 0,-1-1 0 0 0,1-1 0 0 0,0 1 0 0 0,-3-3 64 0 0,-4 0-64 0 0,-3-2 80 0 0,-4 0-80 0 0,-4 0 64 0 0,-2 0-64 0 0,-4 0 0 0 0,-2 0 0 0 0,-2-1 64 0 0,-2-1-64 0 0,-3 1 0 0 0,-1 0 0 0 0,-4-1 64 0 0,-2 1-64 0 0,-4-1 0 0 0,-4 1 72 0 0,-3-1-72 0 0,-4 1 64 0 0,-4-1-64 0 0,-3 1 64 0 0,-2-1-64 0 0,-3 1 0 0 0,-1 0 72 0 0,-1 0-72 0 0,-1-2 0 0 0,-1 0 64 0 0,-2-1-64 0 0,0-1 0 0 0,-2-1 0 0 0,0-2 72 0 0,-1-1-72 0 0,-10-2 80 0 0,-11-3-16 0 0,-4 0-64 0 0,3 0 64 0 0,4 0-64 0 0,4 2 0 0 0,-4-1 64 0 0,2 1-64 0 0,2 1 0 0 0,-6 1 0 0 0,-3 1 0 0 0,1 2 0 0 0,-9-1 0 0 0,0 0 0 0 0,6-1 64 0 0,7 1-64 0 0,5 1 0 0 0,5 0 0 0 0,2 2 0 0 0,3 1 0 0 0,-1 2 0 0 0,2 0 0 0 0,0 2 0 0 0,2 1 0 0 0,4 0 0 0 0,2 1 0 0 0,4 0 0 0 0,2 0 0 0 0,1 0 0 0 0,3 0 0 0 0,0 1 0 0 0,1 0 0 0 0,1 1 0 0 0,2 0 0 0 0,1 0 0 0 0,3 1 0 0 0,3 1 0 0 0,2-1 0 0 0,2 0 0 0 0,4 1 0 0 0,2-2 0 0 0,3 1 0 0 0,3-1 0 0 0,2 0 0 0 0,4 0 0 0 0,2-1 0 0 0,4 1 0 0 0,4 0 0 0 0,4 0 0 0 0,4-1 0 0 0,6 1 0 0 0,6 0 0 0 0,7-1 0 0 0,5 0 0 0 0,5-1 0 0 0,17 1 0 0 0,8 1 0 0 0,5-1 0 0 0,3 1 0 0 0,-1 0 0 0 0,-2 0 0 0 0,0 0 0 0 0,1-1 0 0 0,0-1 0 0 0,2-2 0 0 0,3-1 0 0 0,1-2 0 0 0,2-2 0 0 0,0-1 0 0 0,0-2 0 0 0,15-1 0 0 0,4-1 0 0 0,-3-1 0 0 0,-6 1 0 0 0,-8 0 0 0 0,-7 1 0 0 0,-7 1 0 0 0,-6 1 0 0 0,-7 2 0 0 0,-7 1 0 0 0,-4 2 0 0 0,-6 2 0 0 0,-5 1 0 0 0,-4 3 0 0 0,-6 1 0 0 0,-1 6 0 0 0,-4 2 0 0 0,-6 4-72 0 0,-8 8-856 0 0,-13 11-1224 0 0,-17 14-12232 0 0,-6-1 4425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5:34.136"/>
    </inkml:context>
    <inkml:brush xml:id="br0">
      <inkml:brushProperty name="width" value="0.1" units="cm"/>
      <inkml:brushProperty name="height" value="0.1" units="cm"/>
      <inkml:brushProperty name="color" value="#F4F91B"/>
    </inkml:brush>
  </inkml:definitions>
  <inkml:trace contextRef="#ctx0" brushRef="#br0">757 406 10567 0 0,'-4'-3'165'0'0,"1"0"-1"0"0,-1 0 1 0 0,0 0-1 0 0,0 1 1 0 0,0 0 0 0 0,0 0-1 0 0,0 0 1 0 0,0 0-1 0 0,-1 1 1 0 0,-5-2-1 0 0,8 3-29 0 0,0 0-1 0 0,-1 0 0 0 0,1 0 1 0 0,-1 0-1 0 0,1 0 1 0 0,-1 0-1 0 0,1 1 0 0 0,-1-1 1 0 0,1 1-1 0 0,0 0 0 0 0,-1-1 1 0 0,1 1-1 0 0,0 1 1 0 0,0-1-1 0 0,0 0 0 0 0,0 0 1 0 0,0 1-1 0 0,0-1 0 0 0,0 1 1 0 0,-3 3-1 0 0,-5 7 84 0 0,0 1 0 0 0,1 0 1 0 0,1 0-1 0 0,0 1 0 0 0,0 0 0 0 0,-6 21 0 0 0,-6 8 359 0 0,-14 30 524 0 0,-14 29 450 0 0,47-101-1517 0 0,1 1 0 0 0,-1-1 0 0 0,0 0 0 0 0,0 1 0 0 0,0-1 1 0 0,0 0-1 0 0,0 0 0 0 0,0 1 0 0 0,0-1 0 0 0,0 0 0 0 0,0 0 0 0 0,0 0 0 0 0,-1 0 0 0 0,1-1 0 0 0,0 1 0 0 0,-1 0 0 0 0,-1 0 0 0 0,2-1-17 0 0,1 0-1 0 0,-1 0 0 0 0,0-1 1 0 0,0 1-1 0 0,0 0 1 0 0,0 0-1 0 0,0-1 1 0 0,1 1-1 0 0,-1-1 0 0 0,0 1 1 0 0,0-1-1 0 0,1 1 1 0 0,-1-1-1 0 0,0 1 1 0 0,1-1-1 0 0,-1 0 0 0 0,0 1 1 0 0,1-1-1 0 0,-1 0 1 0 0,1 1-1 0 0,-1-1 1 0 0,1 0-1 0 0,0 0 0 0 0,-1 0 1 0 0,1 1-1 0 0,0-1 1 0 0,-1 0-1 0 0,1-2 1 0 0,-54-156 279 0 0,38 106-252 0 0,2-2 0 0 0,-9-68 1 0 0,12 58-43 0 0,-20-67 1 0 0,30 128-2 0 0,-3-13 0 0 0,-1 1 0 0 0,-1 0 1 0 0,0 0-1 0 0,-1 0 1 0 0,-1 1-1 0 0,0 0 1 0 0,-13-16-1 0 0,21 31 0 0 0,0 1 0 0 0,0-1 0 0 0,0 0 1 0 0,0 0-1 0 0,0 0 0 0 0,0 1 0 0 0,0-1 0 0 0,0 0 0 0 0,0 0 0 0 0,0 1 0 0 0,0-1 0 0 0,0 0 0 0 0,-1 0 0 0 0,1 0 0 0 0,0 1 1 0 0,0-1-1 0 0,0 0 0 0 0,0 0 0 0 0,0 0 0 0 0,-1 0 0 0 0,1 1 0 0 0,0-1 0 0 0,0 0 0 0 0,0 0 0 0 0,0 0 0 0 0,-1 0 1 0 0,1 0-1 0 0,0 0 0 0 0,0 1 0 0 0,-1-1 0 0 0,1 0 0 0 0,0 0 0 0 0,0 0 0 0 0,0 0 0 0 0,-1 0 0 0 0,1 0 0 0 0,0 0 1 0 0,0 0-1 0 0,-1 0 0 0 0,1 0 0 0 0,0 0 0 0 0,0 0 0 0 0,-1 0 0 0 0,1 0 0 0 0,0 0 0 0 0,0-1 0 0 0,0 1 0 0 0,-1 0 0 0 0,1 0 1 0 0,0 0-1 0 0,0 0 0 0 0,0 0 0 0 0,-1 0 0 0 0,1-1 0 0 0,0 1 0 0 0,0 0 0 0 0,0 0 0 0 0,0 0 0 0 0,-1-1 0 0 0,4 22-6 0 0,16 34-5 0 0,3-1-1 0 0,2 0 0 0 0,2-2 1 0 0,2-1-1 0 0,49 64 0 0 0,151 238 250 0 0,-222-341-136 0 0,-3-5 35 0 0,1 0 1 0 0,0 0-1 0 0,0-1 0 0 0,0 0 1 0 0,1 1-1 0 0,0-1 0 0 0,0-1 1 0 0,10 10-1 0 0,-14-15-132 0 0,-1 0 1 0 0,0 0-1 0 0,0 0 1 0 0,0 0 0 0 0,0 0-1 0 0,0 0 1 0 0,0 0-1 0 0,0 0 1 0 0,0 0-1 0 0,1 0 1 0 0,-1 0-1 0 0,0 0 1 0 0,0 0 0 0 0,0 0-1 0 0,0 0 1 0 0,0 0-1 0 0,0 0 1 0 0,0 0-1 0 0,1 0 1 0 0,-1 0 0 0 0,0 0-1 0 0,0 0 1 0 0,0 0-1 0 0,0 0 1 0 0,0 0-1 0 0,0 0 1 0 0,0 0-1 0 0,0 0 1 0 0,1 0 0 0 0,-1 0-1 0 0,0 0 1 0 0,0 0-1 0 0,0-1 1 0 0,0 1-1 0 0,0 0 1 0 0,0 0-1 0 0,0 0 1 0 0,0 0 0 0 0,0 0-1 0 0,0 0 1 0 0,0 0-1 0 0,0 0 1 0 0,0-1-1 0 0,0 1 1 0 0,0 0-1 0 0,0 0 1 0 0,0 0 0 0 0,0 0-1 0 0,2-11 104 0 0,-3-14-62 0 0,1 23-23 0 0,-3-28 12 0 0,-1 0 0 0 0,-1 0 1 0 0,-1 0-1 0 0,-2 1 0 0 0,-1 0 0 0 0,-20-44 1 0 0,21 57-29 0 0,0 0 1 0 0,-1 0 0 0 0,-1 1 0 0 0,0 0 0 0 0,-1 1-1 0 0,0 0 1 0 0,-2 1 0 0 0,1 0 0 0 0,-1 1-1 0 0,-1 0 1 0 0,-1 1 0 0 0,-21-13 0 0 0,25 19 16 0 0,-1 0 0 0 0,1 1 1 0 0,-1 0-1 0 0,0 1 1 0 0,1 0-1 0 0,-2 1 0 0 0,1 0 1 0 0,0 1-1 0 0,0 0 0 0 0,0 1 1 0 0,-1 0-1 0 0,1 1 0 0 0,0 1 1 0 0,0 0-1 0 0,0 0 0 0 0,-21 8 1 0 0,11-2-18 0 0,1 1 0 0 0,0 1 0 0 0,0 1 0 0 0,1 0 0 0 0,1 2 0 0 0,0 0 0 0 0,0 1 0 0 0,-16 17 0 0 0,29-25-11 0 0,0 1 0 0 0,0-1 0 0 0,1 1 1 0 0,0 0-1 0 0,0 0 0 0 0,0 1 0 0 0,1 0 0 0 0,-5 12 0 0 0,8-18 1 0 0,0 1 0 0 0,0-1-1 0 0,1 0 1 0 0,-1 1 0 0 0,1-1-1 0 0,0 0 1 0 0,-1 1 0 0 0,1-1-1 0 0,0 0 1 0 0,0 1 0 0 0,1-1-1 0 0,-1 1 1 0 0,0-1 0 0 0,1 0 0 0 0,-1 1-1 0 0,1-1 1 0 0,0 0 0 0 0,0 1-1 0 0,0-1 1 0 0,0 0 0 0 0,0 0-1 0 0,0 0 1 0 0,1 0 0 0 0,-1 0 0 0 0,1 0-1 0 0,-1-1 1 0 0,1 1 0 0 0,0 0-1 0 0,0-1 1 0 0,0 1 0 0 0,0-1-1 0 0,0 1 1 0 0,0-1 0 0 0,0 0-1 0 0,3 1 1 0 0,5 2 1 0 0,1 0 0 0 0,-1-1 0 0 0,1-1 0 0 0,0 1 0 0 0,-1-2 0 0 0,1 1 0 0 0,0-2 0 0 0,0 1 0 0 0,11-2 0 0 0,9-2 0 0 0,59-13 0 0 0,-30-1 13 0 0,0-2 0 0 0,-1-3 0 0 0,-1-3-1 0 0,72-42 1 0 0,-67 29 19 0 0,-57 33-27 0 0,1 1-1 0 0,-1-2 1 0 0,1 1-1 0 0,-1-1 1 0 0,-1 0 0 0 0,10-12-1 0 0,-15 17-3 0 0,1 1-1 0 0,-1-1 1 0 0,0 0-1 0 0,1 1 1 0 0,-1-1 0 0 0,0 0-1 0 0,1 1 1 0 0,-1-1-1 0 0,0 0 1 0 0,0 1 0 0 0,1-1-1 0 0,-1 0 1 0 0,0 0-1 0 0,0 1 1 0 0,0-1 0 0 0,0 0-1 0 0,0 0 1 0 0,0 1-1 0 0,0-1 1 0 0,0 0 0 0 0,-1 0-1 0 0,1 1 1 0 0,0-1-1 0 0,0 0 1 0 0,-1-1-1 0 0,0 1 3 0 0,0 0-1 0 0,0 1 1 0 0,0-1-1 0 0,0 0 0 0 0,0 0 1 0 0,0 1-1 0 0,0-1 0 0 0,0 0 1 0 0,0 1-1 0 0,0-1 0 0 0,0 1 1 0 0,0 0-1 0 0,-1-1 0 0 0,0 1 1 0 0,-4-1 8 0 0,0 0 0 0 0,1 1 0 0 0,-1-1 0 0 0,0 1 0 0 0,-10 2 0 0 0,1 1-9 0 0,-1 2 0 0 0,1 0 0 0 0,0 0 0 0 0,0 1 0 0 0,0 1 0 0 0,-20 13 0 0 0,14-6-3 0 0,1 0 0 0 0,1 2 1 0 0,-28 27-1 0 0,23-19 1 0 0,1 1 0 0 0,1 2 0 0 0,1 0 0 0 0,2 1 0 0 0,1 1 0 0 0,-22 47 0 0 0,12-14 11 0 0,13-30 3 0 0,2 0-1 0 0,0 1 0 0 0,-9 44 0 0 0,19-66-3 0 0,4-15 13 0 0,4-19 27 0 0,69-162 67 0 0,-45 117-96 0 0,4 2 1 0 0,71-109-1 0 0,-92 157 212 0 0,-2-1 1 0 0,0 0-1 0 0,0 0 0 0 0,-2-1 1 0 0,10-36-1 0 0,-17 54-259 0 0,-1 1-1 0 0,0-1 1 0 0,1 1-1 0 0,-1-1 1 0 0,0 1-1 0 0,1-1 1 0 0,-1 0-1 0 0,0 1 1 0 0,0-1-1 0 0,-1 1 1 0 0,1-1-1 0 0,0 0 1 0 0,0 1-1 0 0,-1-1 1 0 0,1 1-1 0 0,-1-1 1 0 0,1 1-1 0 0,-1-1 1 0 0,0 1-1 0 0,0 0 1 0 0,1-1-1 0 0,-1 1 1 0 0,0 0-1 0 0,0-1 1 0 0,-2-1 0 0 0,1 2-12 0 0,0 0 0 0 0,0 1 0 0 0,0-1 0 0 0,0 0 0 0 0,0 1 0 0 0,0-1 0 0 0,-1 1 1 0 0,1 0-1 0 0,0-1 0 0 0,0 1 0 0 0,0 0 0 0 0,0 0 0 0 0,-1 1 0 0 0,1-1 1 0 0,0 0-1 0 0,0 1 0 0 0,0-1 0 0 0,-3 2 0 0 0,-2 1 35 0 0,-1 0 0 0 0,0 0 0 0 0,1 1 0 0 0,0 0-1 0 0,0 1 1 0 0,0 0 0 0 0,1 0 0 0 0,-1 0 0 0 0,1 1 0 0 0,-9 10 0 0 0,-4 8-14 0 0,-25 39 1 0 0,41-57 19 0 0,-24 40 2 0 0,-34 84 0 0 0,39-81 53 0 0,-44 128 522 0 0,5-13-212 0 0,48-129-237 0 0,13-34-271 0 0,-1 1-1 0 0,1 0 1 0 0,0-1-1 0 0,-1 1 1 0 0,1 0 0 0 0,0 0-1 0 0,0-1 1 0 0,0 1 0 0 0,0 0-1 0 0,0 0 1 0 0,0-1 0 0 0,1 1-1 0 0,-1 0 1 0 0,1 0 0 0 0,-1-1-1 0 0,1 1 1 0 0,0-1 0 0 0,0 3-1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6:51.842"/>
    </inkml:context>
    <inkml:brush xml:id="br0">
      <inkml:brushProperty name="width" value="0.1" units="cm"/>
      <inkml:brushProperty name="height" value="0.1" units="cm"/>
      <inkml:brushProperty name="color" value="#F4F91B"/>
    </inkml:brush>
  </inkml:definitions>
  <inkml:trace contextRef="#ctx0" brushRef="#br0">38 166 2615 0 0,'-12'-5'43'0'0,"10"4"149"0"0,0 1 0 0 0,1-1 0 0 0,-1 0 0 0 0,0 1 1 0 0,1-1-1 0 0,-1 0 0 0 0,1 0 0 0 0,-1 0 0 0 0,1 0 1 0 0,-1 0-1 0 0,1 0 0 0 0,0-1 0 0 0,-1 1 0 0 0,1 0 1 0 0,-1-3-1 0 0,2 4-127 0 0,0-1 0 0 0,0 0 0 0 0,0 0 0 0 0,0 0 0 0 0,0 1 0 0 0,0-1-1 0 0,0 0 1 0 0,1 0 0 0 0,-1 1 0 0 0,0-1 0 0 0,0 0 0 0 0,1 0 0 0 0,-1 1 0 0 0,0-1 0 0 0,1 0 0 0 0,-1 1 0 0 0,1-1 0 0 0,-1 1 0 0 0,1-1 0 0 0,-1 0 0 0 0,1 1 0 0 0,0-1 0 0 0,-1 1 0 0 0,2-1 0 0 0,15-11 561 0 0,-11 9-485 0 0,1 0-1 0 0,0 0 1 0 0,0 1-1 0 0,0 0 0 0 0,0 0 1 0 0,0 1-1 0 0,1 0 1 0 0,-1 0-1 0 0,9 1 0 0 0,-1 1 65 0 0,-1 0 0 0 0,0 2-1 0 0,25 6 1 0 0,-19-5-17 0 0,1-1 0 0 0,-1-1 1 0 0,1-1-1 0 0,-1 0 0 0 0,1-2 0 0 0,-1 0 0 0 0,24-5 0 0 0,-32 4-92 0 0,-1-2 0 0 0,0 1 0 0 0,17-8 0 0 0,-1 0 27 0 0,23-7 26 0 0,-15 4-5 0 0,44-10 0 0 0,-66 21-116 0 0,1 1 1 0 0,-1 0-1 0 0,0 1 1 0 0,1 0-1 0 0,-1 2 0 0 0,1-1 1 0 0,14 3-1 0 0,31 7 95 0 0,112 4-1 0 0,-156-14-86 0 0,1 0-1 0 0,-1-1 0 0 0,17-4 1 0 0,157-30 686 0 0,-176 33-700 0 0,1 1-1 0 0,-1 1 0 0 0,0-1 1 0 0,1 2-1 0 0,-1 0 0 0 0,0 1 1 0 0,0 0-1 0 0,0 1 0 0 0,0 0 1 0 0,0 1-1 0 0,19 8 0 0 0,-13-2 5 0 0,1-2-1 0 0,1-1 1 0 0,0 0 0 0 0,35 6-1 0 0,-21-6 139 0 0,40 14-1 0 0,9 1 54 0 0,-33-10-199 0 0,0 0 42 0 0,1-2-1 0 0,-1-3 1 0 0,60 2-1 0 0,135-3 219 0 0,-214-5-240 0 0,-1 3 0 0 0,53 11 1 0 0,-27-4-16 0 0,-4-4-23 0 0,77 0 0 0 0,36 3 0 0 0,127 9 105 0 0,-183-16-82 0 0,-58-1-11 0 0,83 5 40 0 0,171 5 79 0 0,-276-12-123 0 0,43 1 75 0 0,105-4 75 0 0,-69-7 1 0 0,118-4 210 0 0,-152 13-321 0 0,117 5 92 0 0,-144-1-137 0 0,-1-2 0 0 0,1-2-1 0 0,54-8 1 0 0,-49 4 15 0 0,-1 4-1 0 0,73 6 1 0 0,-92-3-18 0 0,14 1 0 0 0,61 13 0 0 0,-6 5 0 0 0,0-4 0 0 0,189 6 0 0 0,-214-23 5 0 0,289 7 118 0 0,-275-6-105 0 0,143-16-1 0 0,-197 11 20 0 0,158-21 1044 0 0,-107 12-2004 0 0,-37 4 1028 0 0,-1-3 0 0 0,70-26 1 0 0,-18 5 44 0 0,-93 31-135 0 0,0-1-1 0 0,-1 2 0 0 0,1-1 1 0 0,0 1-1 0 0,14 0 0 0 0,-20 1-28 0 0,0 0 0 0 0,-1 1-1 0 0,1-1 1 0 0,0 0 0 0 0,0 1 0 0 0,-1 0-1 0 0,1 0 1 0 0,-1 0 0 0 0,1 0 0 0 0,0 0-1 0 0,-1 0 1 0 0,0 1 0 0 0,1-1-1 0 0,-1 1 1 0 0,0 0 0 0 0,0-1 0 0 0,0 1-1 0 0,0 0 1 0 0,0 0 0 0 0,0 1 0 0 0,2 3-1 0 0,5 14-1121 0 0,-2 0-364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7:02.624"/>
    </inkml:context>
    <inkml:brush xml:id="br0">
      <inkml:brushProperty name="width" value="0.1" units="cm"/>
      <inkml:brushProperty name="height" value="0.1" units="cm"/>
      <inkml:brushProperty name="color" value="#F4F91B"/>
    </inkml:brush>
  </inkml:definitions>
  <inkml:trace contextRef="#ctx0" brushRef="#br0">14 66 719 0 0,'0'-3'78'0'0,"0"1"-1"0"0,0-1 0 0 0,0 1 1 0 0,0-1-1 0 0,-1 1 0 0 0,1-1 1 0 0,0 1-1 0 0,-1-1 0 0 0,0 1 1 0 0,0 0-1 0 0,0-1 0 0 0,0 1 1 0 0,-1-3-1 0 0,1 4-56 0 0,0 7 11 0 0,-1-6-32 0 0,2 0 0 0 0,0 0 0 0 0,0 0 0 0 0,0-1-1 0 0,-1 1 1 0 0,1 0 0 0 0,0 0-1 0 0,0-1 1 0 0,0 1 0 0 0,0 0-1 0 0,0 0 1 0 0,0-1 0 0 0,0 1-1 0 0,-1 0 1 0 0,1 0 0 0 0,0-1-1 0 0,0 1 1 0 0,0 0 0 0 0,0-1 0 0 0,0 1-1 0 0,0 0 1 0 0,0 0 0 0 0,0-1-1 0 0,1 1 1 0 0,-1 0 0 0 0,0 0-1 0 0,0-1 1 0 0,0 1 0 0 0,0 0-1 0 0,0-1 1 0 0,0 1 0 0 0,1 0-1 0 0,3-12 90 0 0,-4 12-20 0 0,0-1-44 0 0,0 0-1 0 0,0 0 0 0 0,1 1 0 0 0,-1-1 0 0 0,0 0 0 0 0,1 1 0 0 0,-1-1 0 0 0,1 1 0 0 0,-1-1 0 0 0,0 0 0 0 0,1 1 0 0 0,-1-1 0 0 0,1 1 0 0 0,0-1 0 0 0,-1 1 0 0 0,1 0 1 0 0,-1-1-1 0 0,1 1 0 0 0,0-1 0 0 0,-1 1 0 0 0,1 0 0 0 0,0 0 0 0 0,-1-1 0 0 0,1 1 0 0 0,0 0 0 0 0,0 0 0 0 0,-1 0 0 0 0,1 0 0 0 0,0 0 0 0 0,-1 0 0 0 0,2 0 0 0 0,27 8-98 0 0,-7-1 102 0 0,71 4-512 0 0,-75-8 263 0 0,2-1-10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7:04.875"/>
    </inkml:context>
    <inkml:brush xml:id="br0">
      <inkml:brushProperty name="width" value="0.1" units="cm"/>
      <inkml:brushProperty name="height" value="0.1" units="cm"/>
      <inkml:brushProperty name="color" value="#F4F91B"/>
    </inkml:brush>
  </inkml:definitions>
  <inkml:trace contextRef="#ctx0" brushRef="#br0">0 5 1839 0 0,'15'-2'160'0'0,"-4"0"-160"0"0,-3 2 0 0 0,-5 0 0 0 0,1 2 88 0 0,4 0-24 0 0,6 0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7:09.129"/>
    </inkml:context>
    <inkml:brush xml:id="br0">
      <inkml:brushProperty name="width" value="0.1" units="cm"/>
      <inkml:brushProperty name="height" value="0.1" units="cm"/>
      <inkml:brushProperty name="color" value="#F4F91B"/>
    </inkml:brush>
  </inkml:definitions>
  <inkml:trace contextRef="#ctx0" brushRef="#br0">20 84 1007 0 0,'-4'-21'0'0'0,"-2"8"0"0"0,-1 0 0 0 0,5 6 88 0 0,4 3-88 0 0,-2 1 0 0 0,4-1 0 0 0,1 0 0 0 0,3-3-136 0 0,6-1 32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59.849"/>
    </inkml:context>
    <inkml:brush xml:id="br0">
      <inkml:brushProperty name="width" value="0.1" units="cm"/>
      <inkml:brushProperty name="height" value="0.1" units="cm"/>
      <inkml:brushProperty name="color" value="#E71224"/>
    </inkml:brush>
  </inkml:definitions>
  <inkml:trace contextRef="#ctx0" brushRef="#br0">3097 75 1375 0 0,'0'-14'3344'0'0,"-1"12"-3240"0"0,1 0 0 0 0,-1 0 0 0 0,0 0 0 0 0,0 0 0 0 0,0 0 0 0 0,0 0 0 0 0,-1 0-1 0 0,1 0 1 0 0,-1 0 0 0 0,1 1 0 0 0,-1-1 0 0 0,1 1 0 0 0,-1-1 0 0 0,0 1 0 0 0,0-1 0 0 0,0 1-1 0 0,0 0 1 0 0,0 0 0 0 0,0 0 0 0 0,0 0 0 0 0,0 0 0 0 0,0 1 0 0 0,0-1 0 0 0,-5 0-1 0 0,-6-2 48 0 0,-1 1 0 0 0,0 1 0 0 0,-15 0 0 0 0,10 1 162 0 0,-81-6 678 0 0,-104-4 522 0 0,137 10-1066 0 0,-71 8-1 0 0,-82 10 70 0 0,-86 11 105 0 0,199-11-221 0 0,-155 5 0 0 0,93-21-17 0 0,-250 11 314 0 0,151-11-424 0 0,-44 3-146 0 0,-15 38-575 0 0,262-32 192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7:09.588"/>
    </inkml:context>
    <inkml:brush xml:id="br0">
      <inkml:brushProperty name="width" value="0.1" units="cm"/>
      <inkml:brushProperty name="height" value="0.1" units="cm"/>
      <inkml:brushProperty name="color" value="#F4F91B"/>
    </inkml:brush>
  </inkml:definitions>
  <inkml:trace contextRef="#ctx0" brushRef="#br0">1 47 919 0 0,'29'-28'80'0'0,"-8"9"-80"0"0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7:10.098"/>
    </inkml:context>
    <inkml:brush xml:id="br0">
      <inkml:brushProperty name="width" value="0.1" units="cm"/>
      <inkml:brushProperty name="height" value="0.1" units="cm"/>
      <inkml:brushProperty name="color" value="#F4F91B"/>
    </inkml:brush>
  </inkml:definitions>
  <inkml:trace contextRef="#ctx0" brushRef="#br0">0 93 1495 0 0,'4'-17'64'0'0,"-2"4"16"0"0,2 4-80 0 0,-1 2 0 0 0,1 3 0 0 0,-2 0 0 0 0,0 2 0 0 0,2-1 80 0 0,1-5-80 0 0,1 1 80 0 0,1-1 48 0 0,-1 1 0 0 0,1 3 8 0 0,-3 4 0 0 0,1 0-136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7:33.603"/>
    </inkml:context>
    <inkml:brush xml:id="br0">
      <inkml:brushProperty name="width" value="0.1" units="cm"/>
      <inkml:brushProperty name="height" value="0.1" units="cm"/>
      <inkml:brushProperty name="color" value="#F4F91B"/>
    </inkml:brush>
  </inkml:definitions>
  <inkml:trace contextRef="#ctx0" brushRef="#br0">59 88 919 0 0,'-3'-1'430'0'0,"-1"-1"0"0"0,1 1-1 0 0,0 0 1 0 0,0 1-1 0 0,-1-1 1 0 0,1 0-1 0 0,0 1 1 0 0,-5 0-1 0 0,7 0-282 0 0,-1 0-1 0 0,1 0 1 0 0,-1 0-1 0 0,1 0 1 0 0,-1 0-1 0 0,1 1 1 0 0,0-1-1 0 0,-1 1 1 0 0,1-1-1 0 0,-1 1 0 0 0,1-1 1 0 0,0 1-1 0 0,0 0 1 0 0,-1-1-1 0 0,-1 11 4554 0 0,3-11-4623 0 0,0 1 0 0 0,1 0 1 0 0,-1-1-1 0 0,0 1 0 0 0,1-1 0 0 0,-1 1 0 0 0,1-1 0 0 0,-1 1 1 0 0,0-1-1 0 0,1 1 0 0 0,-1-1 0 0 0,1 1 0 0 0,-1-1 0 0 0,1 1 1 0 0,0-1-1 0 0,-1 0 0 0 0,1 1 0 0 0,-1-1 0 0 0,1 0 0 0 0,0 0 1 0 0,-1 0-1 0 0,1 1 0 0 0,-1-1 0 0 0,1 0 0 0 0,1 0 0 0 0,25 5 459 0 0,-3 0-57 0 0,20 20 12 0 0,-39-21-429 0 0,1-1 0 0 0,-1 1 0 0 0,1-1 1 0 0,-1 0-1 0 0,1 0 0 0 0,0-1 0 0 0,0 0 1 0 0,0 0-1 0 0,0 0 0 0 0,0-1 0 0 0,1 0 1 0 0,-1 0-1 0 0,0-1 0 0 0,11 1 0 0 0,31-1 471 0 0,-38 1-469 0 0,1-1 1 0 0,0 0-1 0 0,16-2 0 0 0,8-4 116 0 0,47-10 268 0 0,-68 12-378 0 0,10-2 108 0 0,27-5 0 0 0,-42 10-166 0 0,0 1 0 0 0,0-1 0 0 0,0 1 0 0 0,0 1 0 0 0,0 0 0 0 0,15 3 0 0 0,-12-2 10 0 0,-1 0 0 0 0,1-1 0 0 0,0-1 0 0 0,-1 0 0 0 0,20-3 0 0 0,-15 2 35 0 0,31 1 0 0 0,-19 3-22 0 0,46 13 0 0 0,-40-8-31 0 0,-18-5-4 0 0,-1-1 0 0 0,1-1 0 0 0,0-1 0 0 0,22-1 0 0 0,-19-1 0 0 0,0 2 0 0 0,27 3 0 0 0,-39-2-1 0 0,33 5 23 0 0,1-1 0 0 0,79-2-1 0 0,26-18 129 0 0,-82 7-108 0 0,-24 6-5 0 0,1 2 0 0 0,51 5 0 0 0,-27 0-12 0 0,-39-4-23 0 0,-1-1 0 0 0,0-2 1 0 0,1 0-1 0 0,33-8 0 0 0,12-3 37 0 0,1 3 0 0 0,122-1 0 0 0,-59 12-39 0 0,-100 2 30 0 0,63 16 0 0 0,-69-13-26 0 0,-6-3-4 0 0,0 0 0 0 0,0-2 0 0 0,0-1 0 0 0,0-1 0 0 0,0 0 0 0 0,36-9 0 0 0,-3 6 0 0 0,-39 4 0 0 0,35-6 0 0 0,-28 2 0 0 0,0 2 0 0 0,-1 0 0 0 0,1 2 0 0 0,40 4 0 0 0,-28-1 0 0 0,-28-3 9 0 0,-1-1 1 0 0,1 1-1 0 0,0-2 0 0 0,-1 1 0 0 0,10-3 1 0 0,21-4 10 0 0,105 0 134 0 0,-16 1-40 0 0,-39 3-114 0 0,26-18 103 0 0,-84 14-53 0 0,1 2 0 0 0,-1 1-1 0 0,1 1 1 0 0,53 1 0 0 0,-36 7 17 0 0,40 2-70 0 0,-57-8 3 0 0,40-6 0 0 0,3-1 0 0 0,-44 8 0 0 0,40 5 0 0 0,-41-2 0 0 0,43-2 0 0 0,63-14 54 0 0,-114 11-52 0 0,0 2 0 0 0,-1 0 1 0 0,31 4-1 0 0,-29-1-1 0 0,38 4-1 0 0,-38-3 21 0 0,-1-1 1 0 0,35-1-1 0 0,22-5 37 0 0,-32 2 30 0 0,-1-1-1 0 0,73-15 0 0 0,-59 5-12 0 0,-51 11-61 0 0,0 1 0 0 0,0 0 0 0 0,0 1 1 0 0,0 0-1 0 0,0 0 0 0 0,0 0 0 0 0,0 1 0 0 0,0 1 0 0 0,0-1 1 0 0,0 1-1 0 0,0 1 0 0 0,8 3 0 0 0,-2-2-15 0 0,0 0 0 0 0,21 3 0 0 0,38 6 1 0 0,-51-10 0 0 0,36 10 0 0 0,-20-4 0 0 0,25 8 0 0 0,-40-10 0 0 0,0-1 0 0 0,0-1 0 0 0,26 3 0 0 0,57-3 0 0 0,63 5 0 0 0,-25-4 30 0 0,-98-6-13 0 0,88 11 0 0 0,-101-8-17 0 0,1 0-1 0 0,53-3 1 0 0,30 1 12 0 0,-50 2 13 0 0,74-7 0 0 0,-67 0-22 0 0,-21 2 39 0 0,64 0-20 0 0,-89 4-22 0 0,14 1 0 0 0,0-1 0 0 0,80-7 0 0 0,-84 1 0 0 0,-1 2-1 0 0,39 4 1 0 0,-7 0 55 0 0,51-6 2 0 0,63 1 24 0 0,-124 5-39 0 0,0-3 0 0 0,83-12 0 0 0,-50-6-11 0 0,-70 14-24 0 0,0 0 0 0 0,1 1 0 0 0,-1 1 1 0 0,1 1-1 0 0,33 1 0 0 0,82 21 14 0 0,-91-11-7 0 0,0-3 1 0 0,90 2-1 0 0,-51-13-14 0 0,12 0 0 0 0,170 11 0 0 0,-142-1 0 0 0,-52-4 0 0 0,71-2 0 0 0,0 0 0 0 0,-101 3 0 0 0,131 1 0 0 0,-12-12 0 0 0,-60 11 0 0 0,-62 0 0 0 0,51-4 0 0 0,169-39 64 0 0,-232 38-59 0 0,0 1-1 0 0,0 1 0 0 0,0 1 1 0 0,0 2-1 0 0,33 6 0 0 0,69 3 24 0 0,36-17-18 0 0,-95 2-10 0 0,-8-1 0 0 0,22 0 0 0 0,-39 4 0 0 0,-16 0 0 0 0,0 1 0 0 0,0 2 0 0 0,55 9 0 0 0,18 7 0 0 0,-56-10 0 0 0,11-1 0 0 0,77-1 0 0 0,-71-4 0 0 0,61-8 0 0 0,-91 3 0 0 0,0 1 0 0 0,59 5 0 0 0,-8 2 0 0 0,-55-4 0 0 0,0 1 0 0 0,34 7 0 0 0,-20-2 0 0 0,76 3 0 0 0,-31-3 0 0 0,119 5 0 0 0,-16-2 0 0 0,99-1 0 0 0,-150-11 11 0 0,-46-1 16 0 0,162 16-1 0 0,-126 7 38 0 0,-75-18-59 0 0,0-2 0 0 0,-1-3 0 0 0,66-11 0 0 0,-61 6 9 0 0,-1 2 1 0 0,93 4 0 0 0,-104 5-15 0 0,56 5 0 0 0,126-6 0 0 0,-2-13 9 0 0,-154 10 19 0 0,78 11-1 0 0,-86-6-14 0 0,1-3 0 0 0,93-10-1 0 0,66 0 14 0 0,-223 9-26 0 0,47 2 0 0 0,52 9 0 0 0,-61-6 8 0 0,0-1 0 0 0,44-2 0 0 0,85-10 43 0 0,-91 2-24 0 0,113 7-1 0 0,-102 8-11 0 0,116 4 34 0 0,18-7-49 0 0,-194-5 0 0 0,136 13 19 0 0,-101-7-4 0 0,0-3 0 0 0,108-6 0 0 0,93-16 102 0 0,-124 7-43 0 0,161 8-1 0 0,72 0-73 0 0,85-10 128 0 0,-129-4-64 0 0,0 15-64 0 0,-154 6 0 0 0,64-11 0 0 0,121 3 0 0 0,4 3-6 0 0,-32 0 76 0 0,-329 1-63 0 0,1 0 1 0 0,-1 0-1 0 0,0 1 0 0 0,0 0 1 0 0,0 1-1 0 0,0-1 0 0 0,0 1 1 0 0,7 3-1 0 0,-11-4-62 0 0,0 1-1 0 0,0-1 1 0 0,-1 0 0 0 0,1 1-1 0 0,-1-1 1 0 0,1 1 0 0 0,-1-1-1 0 0,1 1 1 0 0,-1 0 0 0 0,0-1 0 0 0,0 1-1 0 0,0 0 1 0 0,0 0 0 0 0,0 0-1 0 0,0 0 1 0 0,-1 0 0 0 0,1 0 0 0 0,-1 0-1 0 0,1 0 1 0 0,-1 0 0 0 0,0 0-1 0 0,0 1 1 0 0,0-1 0 0 0,0 0-1 0 0,0 0 1 0 0,0 0 0 0 0,-1 4 0 0 0,-5 17-5019 0 0,-4 4-1690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7:37.098"/>
    </inkml:context>
    <inkml:brush xml:id="br0">
      <inkml:brushProperty name="width" value="0.1" units="cm"/>
      <inkml:brushProperty name="height" value="0.1" units="cm"/>
      <inkml:brushProperty name="color" value="#F4F91B"/>
    </inkml:brush>
  </inkml:definitions>
  <inkml:trace contextRef="#ctx0" brushRef="#br0">115 49 1375 0 0,'-52'-22'243'0'0,"19"29"3593"0"0,10-3-1940 0 0,17-3 198 0 0,12 0 60 0 0,1-1-1859 0 0,1 0 0 0 0,-1 1-1 0 0,1 0 1 0 0,-1 0 0 0 0,0 1 0 0 0,1 0 0 0 0,11 5 0 0 0,-7-2-181 0 0,0-1 1 0 0,1-1 0 0 0,-1 0 0 0 0,1-1 0 0 0,0 0 0 0 0,0-1 0 0 0,-1-1-1 0 0,16 0 1 0 0,9-4 494 0 0,53-12 0 0 0,-26 4-50 0 0,-52 10-492 0 0,1 1 1 0 0,-1 0-1 0 0,1 1 0 0 0,-1 0 0 0 0,0 1 0 0 0,1 1 0 0 0,16 3 1 0 0,-8 1 1 0 0,0 1 0 0 0,0 1 0 0 0,24 13 0 0 0,-36-17-20 0 0,-1-1 0 0 0,1 1 1 0 0,0-2-1 0 0,0 1 0 0 0,1-2 0 0 0,-1 1 1 0 0,0-1-1 0 0,14 0 0 0 0,7-2 178 0 0,38-6 0 0 0,23-1 73 0 0,-47 10-193 0 0,56 10 1 0 0,-20-2-86 0 0,189 7 60 0 0,-228-15-36 0 0,92-3 54 0 0,150-18 0 0 0,-235 12-34 0 0,82-23 0 0 0,-93 19-19 0 0,0 2 0 0 0,1 2 0 0 0,76-5 0 0 0,-64 14-12 0 0,81 15 0 0 0,-88-10-37 0 0,1-1 0 0 0,74-1 0 0 0,-82-5 2 0 0,44 6 0 0 0,-12-1 0 0 0,28 4 0 0 0,32 0 0 0 0,245-22 200 0 0,-318 8-152 0 0,1 2 0 0 0,106 7 0 0 0,0 0 5 0 0,-102-4-42 0 0,5-4 17 0 0,119-21 0 0 0,-114 14-20 0 0,-29 7 26 0 0,0 1 1 0 0,48 5-1 0 0,-21-1-9 0 0,-35-1-37 0 0,41 0 50 0 0,112-13 0 0 0,-20-6 26 0 0,249 3 0 0 0,102 21 0 0 0,-494-2-60 0 0,0 0 0 0 0,30 7 0 0 0,15 4 48 0 0,259 21 12 0 0,-30 12-64 0 0,-279-44 0 0 0,25 6 22 0 0,1-2-1 0 0,77 1 0 0 0,235 18 43 0 0,-286-17-64 0 0,1-3 0 0 0,-1-3 0 0 0,86-7 0 0 0,11-3 39 0 0,-43 4-14 0 0,243 5 18 0 0,-138 3-22 0 0,-57-7 2 0 0,84 0 18 0 0,110 22 87 0 0,211 46-16 0 0,-504-57-112 0 0,0-2 0 0 0,0-4 0 0 0,78-7 0 0 0,28 3 0 0 0,-53 2 0 0 0,-22 1 0 0 0,23 0 0 0 0,127-9 32 0 0,-74 5 0 0 0,9 4-32 0 0,6-1 0 0 0,254-27 64 0 0,-276 33-64 0 0,-118-2 0 0 0,82-4 0 0 0,-22-14 669 0 0,-61 6-857 0 0,57 0 1 0 0,103 6 21 0 0,35-30 166 0 0,-81 6 0 0 0,62 7 0 0 0,-168 14 0 0 0,297-31 0 0 0,-123 24 0 0 0,-68 5 0 0 0,109 6 0 0 0,-118 4 0 0 0,253-17 0 0 0,42-13 0 0 0,-436 25 0 0 0,135-12 0 0 0,-68 7 0 0 0,-32 2 22 0 0,-41 4-14 0 0,0-1 1 0 0,0 0-1 0 0,1-1 1 0 0,17-5-1 0 0,-30 7-9 0 0,0 0 0 0 0,1 0 0 0 0,-1 0 0 0 0,0 0-1 0 0,1 0 1 0 0,-1 0 0 0 0,0 0 0 0 0,1 0 0 0 0,-1 0 0 0 0,0 0 0 0 0,0 0-1 0 0,1 0 1 0 0,-1 0 0 0 0,0 1 0 0 0,1-1 0 0 0,-1 0 0 0 0,0 0 0 0 0,0 0-1 0 0,1 0 1 0 0,-1 0 0 0 0,0 1 0 0 0,0-1 0 0 0,1 0 0 0 0,-1 0 0 0 0,0 1-1 0 0,0-1 1 0 0,0 0 0 0 0,0 0 0 0 0,1 1 0 0 0,-1-1 0 0 0,0 0-1 0 0,0 0 1 0 0,0 1 0 0 0,0-1 0 0 0,0 0 0 0 0,0 1 0 0 0,0-1 0 0 0,0 0-1 0 0,0 1 1 0 0,0-1 0 0 0,0 0 0 0 0,0 0 0 0 0,0 1 0 0 0,0-1 0 0 0,0 0-1 0 0,0 1 1 0 0,0-1 0 0 0,0 0 0 0 0,0 1 0 0 0,0-1 0 0 0,0 0 0 0 0,0 0-1 0 0,-1 1 1 0 0,-4 21-123 0 0,4-19 102 0 0,-9 24-1566 0 0,-25 48 0 0 0,17-39-794 0 0,-2 3-3588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8:24.566"/>
    </inkml:context>
    <inkml:brush xml:id="br0">
      <inkml:brushProperty name="width" value="0.1" units="cm"/>
      <inkml:brushProperty name="height" value="0.1" units="cm"/>
      <inkml:brushProperty name="color" value="#F4F91B"/>
    </inkml:brush>
  </inkml:definitions>
  <inkml:trace contextRef="#ctx0" brushRef="#br0">225 84 455 0 0,'0'-2'67'0'0,"0"0"0"0"0,0 0 0 0 0,0 0 0 0 0,-1 1 0 0 0,1-1 0 0 0,-1 0 0 0 0,1 1 0 0 0,-1-1-1 0 0,1 0 1 0 0,-1 1 0 0 0,0-1 0 0 0,0 0 0 0 0,0 1 0 0 0,0 0 0 0 0,0-1 0 0 0,0 1-1 0 0,-1 0 1 0 0,1-1 0 0 0,0 1 0 0 0,-1 0 0 0 0,1 0 0 0 0,-1 0 0 0 0,1 0 0 0 0,-1 0-1 0 0,1 0 1 0 0,-3 0 0 0 0,-2-1 5 0 0,0 0-1 0 0,0 0 1 0 0,1 1 0 0 0,-1 0-1 0 0,0 0 1 0 0,0 1 0 0 0,-7-1-1 0 0,8 2-28 0 0,0-1-1 0 0,1 1 0 0 0,-1 0 1 0 0,-8 3-1 0 0,8-3-8 0 0,1 1-1 0 0,-1-1 1 0 0,0 0-1 0 0,0 0 1 0 0,-4-1-1 0 0,-12 2 124 0 0,18-1-89 0 0,0 0 0 0 0,1-1-1 0 0,-1 0 1 0 0,0 1-1 0 0,0-1 1 0 0,1 0-1 0 0,-1 0 1 0 0,0 0-1 0 0,0-1 1 0 0,1 1-1 0 0,-1-1 1 0 0,0 1-1 0 0,1-1 1 0 0,-1 0-1 0 0,0 0 1 0 0,1 0-1 0 0,0 0 1 0 0,-5-4-1 0 0,7 5-38 0 0,0 0-1 0 0,-1 0 0 0 0,1 1 0 0 0,0 0 451 0 0,0-1-451 0 0,0 0 0 0 0,0 0 0 0 0,-1 0 0 0 0,1 0 0 0 0,0 0 1 0 0,0 0-1 0 0,0 0 0 0 0,0 0 0 0 0,0 0 0 0 0,0 0 0 0 0,0 1-28 0 0,1-1-1 0 0,-1 1 0 0 0,1 0 1 0 0,0-1-1 0 0,-1 1 0 0 0,1 0 1 0 0,-1-1-1 0 0,1 1 0 0 0,0-1 1 0 0,0 1-1 0 0,-1-1 0 0 0,1 1 0 0 0,0-1 1 0 0,1 1-1 0 0,-1-1 9 0 0,0 0 0 0 0,0 1 0 0 0,0-1 0 0 0,-1 0 0 0 0,1 1-1 0 0,0-1 1 0 0,0 1 0 0 0,0-1 0 0 0,-1 1 0 0 0,1 0 0 0 0,0-1 0 0 0,-1 1 0 0 0,1 0 0 0 0,0-1 0 0 0,-1 1-1 0 0,1 0 1 0 0,0 1 0 0 0,4 3 424 0 0,8-14 263 0 0,-8 7-544 0 0,0-1 0 0 0,1 1 0 0 0,-1 0 0 0 0,1 0-1 0 0,10-1 1 0 0,-7 1-64 0 0,28-8 74 0 0,103-20 166 0 0,-121 28-312 0 0,-1 1-1 0 0,1 2 0 0 0,-1 0 0 0 0,1 0 0 0 0,-1 2 1 0 0,1 0-1 0 0,-1 1 0 0 0,33 13 0 0 0,-41-14-5 0 0,-1-1 1 0 0,1 0-1 0 0,-1 0 0 0 0,1-1 0 0 0,0 0 0 0 0,-1-1 0 0 0,1 0 0 0 0,0 0 0 0 0,0-1 0 0 0,-1 0 0 0 0,1-1 0 0 0,-1 0 0 0 0,1-1 0 0 0,11-4 0 0 0,-16 5-2 0 0,-1 1-1 0 0,1 0 1 0 0,0 0-1 0 0,0 0 0 0 0,0 1 1 0 0,0 0-1 0 0,0 0 1 0 0,0 0-1 0 0,8 2 0 0 0,-10 0 4 0 0,1 0-1 0 0,-1 0 0 0 0,0 0 0 0 0,0 0 0 0 0,0 1 0 0 0,2 2 0 0 0,-5-5-9 0 0,0 1 0 0 0,0-1 0 0 0,0 0 0 0 0,0 1 0 0 0,0-1 0 0 0,0 0 0 0 0,0 1 0 0 0,0-1 0 0 0,0 0 0 0 0,0 1 0 0 0,0-1 0 0 0,0 0 0 0 0,0 1 0 0 0,-1-1 0 0 0,1 0 0 0 0,0 1 0 0 0,0-1 0 0 0,0 0 0 0 0,-1 0 0 0 0,1 1 0 0 0,0-1 0 0 0,0 0 0 0 0,-1 0 0 0 0,1 1 0 0 0,0-1 0 0 0,0 0 0 0 0,-1 0 0 0 0,1 0 0 0 0,0 1 0 0 0,-1-1 0 0 0,1 0 0 0 0,0 0 0 0 0,-1 0 0 0 0,1 0 0 0 0,0 0 0 0 0,-1 0 0 0 0,1 0 0 0 0,0 0 0 0 0,-1 0 0 0 0,1 0 0 0 0,0 0 0 0 0,-1 0 0 0 0,1 0 0 0 0,-1 0 0 0 0,-17 0 0 0 0,15-1 6 0 0,0 1 0 0 0,0 0 0 0 0,0 0 0 0 0,0-1-1 0 0,0 2 1 0 0,0-1 0 0 0,0 0 0 0 0,0 1 0 0 0,0-1 0 0 0,-5 3-1 0 0,8-3-6 0 0,0 0 0 0 0,-1 0 0 0 0,1 0-1 0 0,0 0 1 0 0,0 0 0 0 0,0 0 0 0 0,0 1-1 0 0,0-1 1 0 0,-1 0 0 0 0,1 0 0 0 0,0 0-1 0 0,0 1 1 0 0,0-1 0 0 0,0 0 0 0 0,0 0 0 0 0,0 0-1 0 0,0 1 1 0 0,0-1 0 0 0,0 0 0 0 0,0 0-1 0 0,0 0 1 0 0,0 1 0 0 0,0-1 0 0 0,0 0-1 0 0,0 0 1 0 0,0 1 0 0 0,0-1 0 0 0,0 0-1 0 0,0 1 1 0 0,0 1-26 0 0,0 6-37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8:30.070"/>
    </inkml:context>
    <inkml:brush xml:id="br0">
      <inkml:brushProperty name="width" value="0.1" units="cm"/>
      <inkml:brushProperty name="height" value="0.1" units="cm"/>
      <inkml:brushProperty name="color" value="#F4F91B"/>
    </inkml:brush>
  </inkml:definitions>
  <inkml:trace contextRef="#ctx0" brushRef="#br0">77 7 1351 0 0,'-45'-6'1790'0'0,"44"6"-1640"0"0,-1 0 0 0 0,1 1 1 0 0,-1-1-1 0 0,1 1 0 0 0,-1-1 1 0 0,1 1-1 0 0,-1-1 0 0 0,1 1 1 0 0,-1 0-1 0 0,1 0 0 0 0,0 0 1 0 0,0 0-1 0 0,-1 0 0 0 0,1 0 0 0 0,0 0 1 0 0,0 0-1 0 0,-1 3 0 0 0,1-4-151 0 0,0 1 0 0 0,1 0 0 0 0,-1 0 0 0 0,0 0 0 0 0,1 0 0 0 0,-1 0 0 0 0,1 0 0 0 0,0-1 0 0 0,-1 1 0 0 0,1 0 0 0 0,0 0 0 0 0,0 0 0 0 0,-1 0-1 0 0,1 1 1 0 0,0-1 0 0 0,0 0 0 0 0,0 0 0 0 0,0 0 0 0 0,0 0 0 0 0,0 0 0 0 0,1 0 0 0 0,-1 0 0 0 0,0 0 0 0 0,0 0 0 0 0,1 0 0 0 0,-1 0 0 0 0,1 0-1 0 0,0 1 1 0 0,10 15 402 0 0,-9-14-369 0 0,-1-1 1 0 0,0 1-1 0 0,0-1 1 0 0,1 0-1 0 0,0 0 0 0 0,-1 0 1 0 0,1 0-1 0 0,0 0 1 0 0,0 0-1 0 0,0 0 1 0 0,0-1-1 0 0,0 1 1 0 0,0-1-1 0 0,0 1 0 0 0,1-1 1 0 0,2 1-1 0 0,0 0 53 0 0,-1-1-1 0 0,1 1 1 0 0,0-1-1 0 0,0 0 1 0 0,0 0-1 0 0,0-1 1 0 0,0 0-1 0 0,0 1 1 0 0,0-2-1 0 0,0 1 1 0 0,0-1-1 0 0,0 1 1 0 0,0-1-1 0 0,0-1 1 0 0,6-2-1 0 0,7-3 127 0 0,0 1-1 0 0,1 1 0 0 0,-1 0 1 0 0,1 2-1 0 0,0 0 0 0 0,24-1 0 0 0,86-3 84 0 0,-73 3-209 0 0,-36 5-67 0 0,0 0 1 0 0,-1 1-1 0 0,1 1 1 0 0,-1 1-1 0 0,0 1 0 0 0,31 11 1 0 0,-18-6 7 0 0,37 8 0 0 0,-34-9-26 0 0,9 2 0 0 0,16-2 42 0 0,-33-4 3 0 0,0-1 0 0 0,30 0-1 0 0,16-3 144 0 0,65-2 3 0 0,-130 1-189 0 0,145-2 98 0 0,-126 3-80 0 0,-1 1 0 0 0,0 2-1 0 0,46 11 1 0 0,65 16-20 0 0,-100-23 0 0 0,70 5 0 0 0,3 2 0 0 0,-80-11 0 0 0,0-1 0 0 0,1-1 0 0 0,49-4 0 0 0,-13 1 0 0 0,-38 0 16 0 0,0 0 0 0 0,-1-2 0 0 0,38-8 0 0 0,-13-5 181 0 0,57-25 0 0 0,-108 40-196 0 0,-1 1 11 0 0,0-1-1 0 0,0 1 1 0 0,0 0 0 0 0,0-1 0 0 0,0 1-1 0 0,1 0 1 0 0,-1 0 0 0 0,0 0 0 0 0,0 0-1 0 0,0 0 1 0 0,0 0 0 0 0,0 0 0 0 0,0 0-1 0 0,0 1 1 0 0,0-1 0 0 0,0 0-1 0 0,0 0 1 0 0,0 1 0 0 0,0-1 0 0 0,0 1-1 0 0,0-1 1 0 0,0 1 0 0 0,0 0 0 0 0,0-1-1 0 0,0 1 1 0 0,0 0 0 0 0,-1-1 0 0 0,2 3-1 0 0,1 1-531 0 0,0 0 1 0 0,0 1-1 0 0,0-1 0 0 0,3 10 0 0 0,-4-11-536 0 0,2 8-2400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8:38.561"/>
    </inkml:context>
    <inkml:brush xml:id="br0">
      <inkml:brushProperty name="width" value="0.1" units="cm"/>
      <inkml:brushProperty name="height" value="0.1" units="cm"/>
      <inkml:brushProperty name="color" value="#F4F91B"/>
    </inkml:brush>
  </inkml:definitions>
  <inkml:trace contextRef="#ctx0" brushRef="#br0">65 25 655 0 0,'-1'1'18'0'0,"0"-1"-1"0"0,0 0 0 0 0,0 1 0 0 0,0-1 0 0 0,0 0 0 0 0,0 1 0 0 0,0-1 0 0 0,0 0 0 0 0,0 0 0 0 0,0 0 0 0 0,-1 0 0 0 0,1 0 0 0 0,0 0 0 0 0,0 0 0 0 0,0 0 0 0 0,0-1 0 0 0,0 1 1 0 0,0 0-1 0 0,0 0 0 0 0,0-1 0 0 0,-2 0 0 0 0,-13-3 703 0 0,0 6 152 0 0,16-2-859 0 0,0 0 0 0 0,0 0-1 0 0,-1 0 1 0 0,1 0-1 0 0,0 0 1 0 0,0 0 0 0 0,-1 0-1 0 0,1 0 1 0 0,0 0-1 0 0,0 0 1 0 0,-1 0 0 0 0,1 0-1 0 0,0 0 1 0 0,0 0-1 0 0,-1 0 1 0 0,1 0-1 0 0,0 0 1 0 0,0 0 0 0 0,0 0-1 0 0,-1 0 1 0 0,1 1-1 0 0,0-1 1 0 0,0 0 0 0 0,0 0-1 0 0,-1 0 1 0 0,1 0-1 0 0,0 1 1 0 0,0-1 0 0 0,0 0-1 0 0,0 0 1 0 0,0 0-1 0 0,-1 1 1 0 0,1-1 0 0 0,0 0-1 0 0,0 0 1 0 0,0 0-1 0 0,0 1 1 0 0,0-1-1 0 0,0 0 1 0 0,0 0 0 0 0,0 1-1 0 0,0-1 1 0 0,0 0-1 0 0,0 0 1 0 0,0 1 0 0 0,0-1-1 0 0,0 0 1 0 0,0 0-1 0 0,0 1 1 0 0,0-1 0 0 0,0 0-1 0 0,0 0 1 0 0,0 0-1 0 0,0 1 1 0 0,1-1-1 0 0,-1 0 1 0 0,0 0 0 0 0,0 0-1 0 0,0 1 1 0 0,0-1-1 0 0,2 1 61 0 0,0 0 0 0 0,0-1 0 0 0,0 1 0 0 0,0 0 0 0 0,0-1-1 0 0,0 0 1 0 0,0 1 0 0 0,0-1 0 0 0,0 0 0 0 0,0 0 0 0 0,0 0 0 0 0,3-1-1 0 0,28-2 1025 0 0,-32 3-1085 0 0,60-2 1124 0 0,-55 1-1001 0 0,13-2 187 0 0,0 1 0 0 0,-1 1 0 0 0,1 1-1 0 0,34 3 1 0 0,-16 0-204 0 0,1-1-1 0 0,0-1 0 0 0,53-8 0 0 0,-42 3 70 0 0,60 3 0 0 0,-35 3-47 0 0,37 4-35 0 0,106 3-41 0 0,-70-20-63 0 0,-30 1 70 0 0,20 11-29 0 0,23-1-20 0 0,-73-8-8 0 0,-39 2 3 0 0,1 3 0 0 0,56 3-1 0 0,25 6 68 0 0,23 2 24 0 0,-11 7-112 0 0,137 10 72 0 0,50 8-68 0 0,-265-26 0 0 0,78 0 0 0 0,-33-2 0 0 0,362 21 0 0 0,-426-24 32 0 0,1-2 0 0 0,-1-1 0 0 0,0-3 0 0 0,0-1 0 0 0,83-22 0 0 0,-102 21 40 0 0,1 2 0 0 0,39-3-1 0 0,-60 7-67 0 0,1 0-45 0 0,0 0 0 0 0,1 0-1 0 0,-1 0 1 0 0,0 1 0 0 0,0 1 0 0 0,0-1-1 0 0,0 1 1 0 0,0 0 0 0 0,0 1 0 0 0,0-1-1 0 0,0 1 1 0 0,-1 1 0 0 0,10 6 0 0 0,1 2-3433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8:41.944"/>
    </inkml:context>
    <inkml:brush xml:id="br0">
      <inkml:brushProperty name="width" value="0.1" units="cm"/>
      <inkml:brushProperty name="height" value="0.1" units="cm"/>
      <inkml:brushProperty name="color" value="#F4F91B"/>
    </inkml:brush>
  </inkml:definitions>
  <inkml:trace contextRef="#ctx0" brushRef="#br0">8 25 3679 0 0,'-8'-24'160'0'0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8:47.440"/>
    </inkml:context>
    <inkml:brush xml:id="br0">
      <inkml:brushProperty name="width" value="0.1" units="cm"/>
      <inkml:brushProperty name="height" value="0.1" units="cm"/>
      <inkml:brushProperty name="color" value="#F4F91B"/>
    </inkml:brush>
  </inkml:definitions>
  <inkml:trace contextRef="#ctx0" brushRef="#br0">19 81 3823 0 0,'-8'-30'277'0'0,"6"25"-99"0"0,0 0 1 0 0,0 0 0 0 0,1-1 0 0 0,0 1 0 0 0,-1-9 0 0 0,2 13-167 0 0,0 1 0 0 0,0 0 0 0 0,1-1 0 0 0,-1 1 0 0 0,0-1 1 0 0,0 1-1 0 0,1 0 0 0 0,-1-1 0 0 0,0 1 0 0 0,0 0 0 0 0,1-1 0 0 0,-1 1 1 0 0,0 0-1 0 0,1-1 0 0 0,-1 1 0 0 0,1 0 0 0 0,-1 0 0 0 0,0-1 0 0 0,1 1 0 0 0,-1 0 1 0 0,1 0-1 0 0,-1 0 0 0 0,1 0 0 0 0,-1 0 0 0 0,0 0 0 0 0,1 0 0 0 0,-1 0 1 0 0,1 0-1 0 0,-1 0 0 0 0,1 0 0 0 0,-1 0 0 0 0,1 0 0 0 0,-1 0 0 0 0,1 0 0 0 0,-1 0 1 0 0,0 0-1 0 0,1 0 0 0 0,0 1 0 0 0,22 5 47 0 0,-20-5-7 0 0,102 27 278 0 0,20-1-266 0 0,-111-24-43 0 0,1-2 0 0 0,0 0 0 0 0,0 0 0 0 0,0-2 0 0 0,0 1-1 0 0,0-2 1 0 0,18-4 0 0 0,-10 2 36 0 0,39-1-1 0 0,24 6 86 0 0,-18 1 25 0 0,-1-3 0 0 0,117-17 0 0 0,-164 14-155 0 0,152-25 224 0 0,-144 26-202 0 0,1 1 1 0 0,0 2 0 0 0,-1 1 0 0 0,31 4-1 0 0,66 23-13 0 0,-90-18-10 0 0,0-2 0 0 0,1-1 0 0 0,65 3-1 0 0,94-22-10 0 0,-36 1 0 0 0,-119 11 0 0 0,-1 1 0 0 0,42 6 0 0 0,117 15 0 0 0,-162-21 0 0 0,0-1 0 0 0,0-2 0 0 0,55-9 0 0 0,-51 4 0 0 0,0 2 0 0 0,1 3 0 0 0,0 0 0 0 0,41 6 0 0 0,161 27 0 0 0,-226-28 0 0 0,77 7 0 0 0,150-3 0 0 0,-100-6 0 0 0,22 3 0 0 0,180-19 0 0 0,-52-18 54 0 0,-262 30-31 0 0,1 2 1 0 0,55 5-1 0 0,-83-4-169 0 0,0 0-1 0 0,0 1 0 0 0,0 0 1 0 0,0 0-1 0 0,-1 0 0 0 0,1 1 1 0 0,0 0-1 0 0,-1-1 0 0 0,1 2 1 0 0,-1-1-1 0 0,1 0 0 0 0,-1 1 1 0 0,7 6-1 0 0,-1 3-2276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8:59.877"/>
    </inkml:context>
    <inkml:brush xml:id="br0">
      <inkml:brushProperty name="width" value="0.1" units="cm"/>
      <inkml:brushProperty name="height" value="0.1" units="cm"/>
      <inkml:brushProperty name="color" value="#F4F91B"/>
    </inkml:brush>
  </inkml:definitions>
  <inkml:trace contextRef="#ctx0" brushRef="#br0">8 251 2879 0 0,'-4'-22'425'0'0,"3"20"-416"0"0,0 0-1 0 0,1 0 1 0 0,-1 0 0 0 0,1 0 0 0 0,0 0 0 0 0,-1 0 0 0 0,1-1-1 0 0,0 1 1 0 0,0 0 0 0 0,0 0 0 0 0,1 0 0 0 0,-1 0 0 0 0,0 0-1 0 0,1 0 1 0 0,-1 0 0 0 0,1 0 0 0 0,0 0 0 0 0,1-2-1 0 0,3-3 20 0 0,1 0-1 0 0,0 0 1 0 0,1 1-1 0 0,0 0 0 0 0,0 0 1 0 0,13-8-1 0 0,-9 6 106 0 0,0 0 1 0 0,10-10-1 0 0,-10 8 38 0 0,-8 8-83 0 0,-1-1 0 0 0,0 1 1 0 0,1 0-1 0 0,-1 0 1 0 0,0-1-1 0 0,0 1 0 0 0,0-1 1 0 0,-1 0-1 0 0,1 0 0 0 0,-1 1 1 0 0,1-1-1 0 0,-1 0 1 0 0,0 0-1 0 0,1-6 0 0 0,-2 8-29 0 0,0 0-1 0 0,1 1 0 0 0,-1-1 0 0 0,0 0 0 0 0,0 1 0 0 0,0-1 0 0 0,0 1 0 0 0,1-1 0 0 0,-1 0 1 0 0,0 1-1 0 0,1-1 0 0 0,-1 1 0 0 0,0-1 0 0 0,1 1 0 0 0,-1-1 0 0 0,0 1 0 0 0,1-1 0 0 0,-1 1 1 0 0,1-1-1 0 0,-1 1 0 0 0,1 0 0 0 0,0-1 0 0 0,-1 1 0 0 0,1 0 0 0 0,-1-1 0 0 0,1 1 0 0 0,-1 0 1 0 0,1 0-1 0 0,0 0 0 0 0,-1-1 0 0 0,1 1 0 0 0,0 0 0 0 0,0 0 0 0 0,2 0-14 0 0,0 1 0 0 0,0 0 0 0 0,0-1 0 0 0,0 1-1 0 0,0 0 1 0 0,4 2 0 0 0,21 15-18 0 0,-25-16-24 0 0,-1 1 0 0 0,1-1 1 0 0,1 0-1 0 0,-1 0 0 0 0,0 0 0 0 0,0 0 0 0 0,1-1 0 0 0,-1 1 0 0 0,1-1 0 0 0,-1 0 0 0 0,1 0 0 0 0,7 1 0 0 0,14-2 107 0 0,-16 1 1 0 0,1-1 0 0 0,-1 0-1 0 0,1 0 1 0 0,-1-1 0 0 0,1 0-1 0 0,-1-1 1 0 0,0 0 0 0 0,11-4-1 0 0,1-3 270 0 0,42-12 0 0 0,-52 19-265 0 0,1 0 0 0 0,-1 0-1 0 0,0 1 1 0 0,1 1 0 0 0,20 1-1 0 0,-15 0-48 0 0,1-1 1 0 0,-1-1-1 0 0,28-5 0 0 0,-27 3 0 0 0,-1 1 0 0 0,0 1-1 0 0,28 1 1 0 0,-20 3-38 0 0,-16-2 2 0 0,0 0-1 0 0,0 0 1 0 0,0 0-1 0 0,0-2 0 0 0,11 0 1 0 0,11-4 187 0 0,-14 1-70 0 0,1 1 0 0 0,0 1 0 0 0,0 1 1 0 0,0 1-1 0 0,29 2 0 0 0,93 13 41 0 0,-96-11-139 0 0,-32-2-44 0 0,0 0-1 0 0,19 7 1 0 0,-23-7-4 0 0,0 1 0 0 0,1-1 0 0 0,-1 0 0 0 0,0-1 0 0 0,1 0 0 0 0,-1 0-1 0 0,10-1 1 0 0,6-2 48 0 0,1 0 0 0 0,-1 2 0 0 0,1 1 0 0 0,-1 0 0 0 0,1 2 0 0 0,-1 1 0 0 0,35 10 0 0 0,-36-7-32 0 0,1-1 0 0 0,-1-1 0 0 0,32 3 0 0 0,79-6 123 0 0,11 1 96 0 0,-126-2-205 0 0,0-1 1 0 0,25-4 0 0 0,17 0 15 0 0,-33 4-33 0 0,2 1 50 0 0,0-2 1 0 0,55-8-1 0 0,-52 3 57 0 0,0 1 1 0 0,58-1-1 0 0,-15 8-80 0 0,-31-1 10 0 0,90-7 0 0 0,10-4 7 0 0,-109 9-50 0 0,13 1-7 0 0,0 3 0 0 0,76 15 0 0 0,1-1 0 0 0,-106-15 0 0 0,5 1 0 0 0,1-1 0 0 0,46-3 0 0 0,-8-4 176 0 0,121 6 0 0 0,-103 7-109 0 0,42 1-6 0 0,-106-8-61 0 0,0 1 0 0 0,-1 1 0 0 0,1 0 0 0 0,19 8 0 0 0,-17-6 0 0 0,0 0 0 0 0,36 4 0 0 0,-27-9 34 0 0,0-1-1 0 0,40-6 0 0 0,-40 3 51 0 0,-1 1 0 0 0,43 1 0 0 0,121 4 44 0 0,-140-4-78 0 0,-30 0-36 0 0,13-1-14 0 0,-17 1 0 0 0,1 1 0 0 0,0 1 0 0 0,-1 0 0 0 0,38 6 0 0 0,-40-2 7 0 0,-1-1 0 0 0,1-1 1 0 0,0 0-1 0 0,1-1 0 0 0,-1-1 0 0 0,0 0 0 0 0,0-1 0 0 0,28-6 0 0 0,-11 0 113 0 0,-1 3-1 0 0,55-2 1 0 0,-29 3-28 0 0,11-3-46 0 0,97-3 25 0 0,-123 10-71 0 0,63 9 0 0 0,-82-6 0 0 0,0-2 0 0 0,1-1 0 0 0,-1-1 0 0 0,0 0 0 0 0,37-7 0 0 0,49-12 32 0 0,223-9 0 0 0,92 8 32 0 0,-275 16-64 0 0,-41 4 0 0 0,-20 0 0 0 0,312-31 342 0 0,-348 25-340 0 0,-1 2 0 0 0,1 2 0 0 0,0 3 0 0 0,75 10 0 0 0,-60-2 11 0 0,1-3 0 0 0,-1-3 0 0 0,1-3-1 0 0,99-13 1 0 0,-147 11 50 0 0,26-6 821 0 0,0 3 0 0 0,1 2 0 0 0,50 3 0 0 0,107 34-2595 0 0,0 0-97 0 0,-32-31 4505 0 0,-101-4-2272 0 0,-7 2-2536 0 0,122-3 944 0 0,-132-2 1249 0 0,76-13 0 0 0,43-10-50 0 0,-145 25-25 0 0,0 0-1 0 0,0 2 0 0 0,0 2 1 0 0,32 5-1 0 0,41 4-6 0 0,-6-2 0 0 0,-28 0 0 0 0,0-3 0 0 0,0-3 0 0 0,102-8 0 0 0,-94 1 0 0 0,-1 2 0 0 0,0 4 0 0 0,87 13 0 0 0,-60-4 0 0 0,134-3 0 0 0,-187-6 0 0 0,-1 3 0 0 0,54 11 0 0 0,1 1 0 0 0,168-5 0 0 0,-34-21 0 0 0,-120 12 77 0 0,159 25 0 0 0,-197-21-89 0 0,1-2 1 0 0,103-9 0 0 0,-176 4 11 0 0,186-8 0 0 0,83-1 0 0 0,47 3 0 0 0,-133 15 0 0 0,-70 6 0 0 0,36 2 0 0 0,-126-18 0 0 0,40-5 0 0 0,-18 1 0 0 0,11-2 0 0 0,-43 4 0 0 0,0 0 0 0 0,0 2 0 0 0,1 0 0 0 0,22 2 0 0 0,46 9 0 0 0,85 13 0 0 0,-151-19 0 0 0,-1-2 0 0 0,1 0 0 0 0,31-2 0 0 0,66-12 0 0 0,-26 2 0 0 0,78 7 0 0 0,-4 0 0 0 0,103 6 0 0 0,-184 2 0 0 0,-7-1 0 0 0,143 0 0 0 0,-193-5 0 0 0,87-2 0 0 0,-71 1 0 0 0,-34 1 0 0 0,0 1 0 0 0,22 1 0 0 0,40 11 0 0 0,-47-6 0 0 0,1-1 0 0 0,42 0 0 0 0,-34-6 51 0 0,70-14 0 0 0,-70 9 113 0 0,69-4 0 0 0,-62 7 948 0 0,14 2-2007 0 0,43 1 365 0 0,-53 0 453 0 0,-15 0 77 0 0,-4-1 0 0 0,34 4 0 0 0,-60-3-22 0 0,1 1-1 0 0,-1-1 1 0 0,1 1-1 0 0,-1 0 1 0 0,1 0-1 0 0,-1 0 1 0 0,0 0 0 0 0,1 0-1 0 0,-1 0 1 0 0,0 1-1 0 0,0-1 1 0 0,0 1-1 0 0,0-1 1 0 0,0 1-1 0 0,0 0 1 0 0,0 0-1 0 0,-1 0 1 0 0,1 0-1 0 0,1 2 1 0 0,-1 1-57 0 0,1-1-1 0 0,-1 1 1 0 0,0 0 0 0 0,-1 0 0 0 0,1 0-1 0 0,-1 0 1 0 0,0 0 0 0 0,1 9 0 0 0,0 9-455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1:04.746"/>
    </inkml:context>
    <inkml:brush xml:id="br0">
      <inkml:brushProperty name="width" value="0.1" units="cm"/>
      <inkml:brushProperty name="height" value="0.1" units="cm"/>
      <inkml:brushProperty name="color" value="#E71224"/>
    </inkml:brush>
  </inkml:definitions>
  <inkml:trace contextRef="#ctx0" brushRef="#br0">1737 64 2759 0 0,'-11'-4'226'0'0,"0"2"-1"0"0,0-1 0 0 0,0 1 1 0 0,0 1-1 0 0,0 0 0 0 0,-1 0 1 0 0,-11 2-1 0 0,21-1-192 0 0,-87 2 1760 0 0,-64-2 425 0 0,2-12-689 0 0,-161-4 39 0 0,192 18-928 0 0,-149-16-1 0 0,73 1 48 0 0,162 14-751 0 0,-1 1-1 0 0,1 2 1 0 0,-61 14-1 0 0,-5 9-4917 0 0,54-13 1944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9:11.535"/>
    </inkml:context>
    <inkml:brush xml:id="br0">
      <inkml:brushProperty name="width" value="0.1" units="cm"/>
      <inkml:brushProperty name="height" value="0.1" units="cm"/>
      <inkml:brushProperty name="color" value="#F4F91B"/>
    </inkml:brush>
  </inkml:definitions>
  <inkml:trace contextRef="#ctx0" brushRef="#br0">1 55 1839 0 0,'0'0'99'0'0,"0"-1"0"0"0,0 1 0 0 0,0 0-1 0 0,0 0 1 0 0,0-1 0 0 0,0 1 0 0 0,-1 0-1 0 0,1 0 1 0 0,0-1 0 0 0,0 1 0 0 0,0 0-1 0 0,0-1 1 0 0,1 1 0 0 0,-1 0 0 0 0,0 0-1 0 0,2-4 1482 0 0,-2 4-1481 0 0,1 0 0 0 0,-1 0 0 0 0,0-1-1 0 0,0 1 1 0 0,1 0 0 0 0,-1 0 0 0 0,0 0-1 0 0,0 0 1 0 0,1 0 0 0 0,19-10 1458 0 0,-6 3-950 0 0,-5 3-213 0 0,1 0 0 0 0,-1 1-1 0 0,1 0 1 0 0,16-3 0 0 0,-15 4-19 0 0,6-1 63 0 0,1 1-1 0 0,-1 1 0 0 0,28 2 0 0 0,-10 0-288 0 0,10 0 109 0 0,-11 0 36 0 0,36-5 0 0 0,-52 4-27 0 0,1 0 0 0 0,21 2-1 0 0,-20 2-194 0 0,1 0 0 0 0,-1 1 0 0 0,0 2 0 0 0,0 0 0 0 0,33 16 0 0 0,-50-21-72 0 0,18 6 75 0 0,0-1 0 0 0,31 7 0 0 0,12 3 64 0 0,-48-12-98 0 0,0-1-1 0 0,0-1 1 0 0,1-1-1 0 0,26 2 1 0 0,69-7 313 0 0,4 0-155 0 0,-47 4-147 0 0,-33-1 22 0 0,68 8 0 0 0,1 8 98 0 0,120 4 0 0 0,-53-22-10 0 0,36 1-8 0 0,20 14-78 0 0,-77-17-29 0 0,-74 0-30 0 0,-53 4-12 0 0,307-3 372 0 0,-32 10 153 0 0,-233-7-530 0 0,19 2 0 0 0,-50-1 288 0 0,1-2 0 0 0,-1-1-1 0 0,47-9 1 0 0,-46 5-35 0 0,1 1 1 0 0,-1 3-1 0 0,38 1 0 0 0,182 4-2379 0 0,-2-21 3848 0 0,-41 10-2829 0 0,0-1 1074 0 0,51-24 261 0 0,-211 25-217 0 0,76-2 0 0 0,56 10 23 0 0,-82 1-26 0 0,151-15 42 0 0,-152 6-11 0 0,142 5 0 0 0,-219 5-39 0 0,46 3 5 0 0,117-5 1 0 0,92-14 46 0 0,-241 13-51 0 0,371 14 63 0 0,-396-12-64 0 0,220 4 0 0 0,-12 0 0 0 0,20 6 23 0 0,124 9 18 0 0,-85-14-41 0 0,-213-6 0 0 0,76-3 91 0 0,116 4 130 0 0,5 6-157 0 0,273-8-64 0 0,-314 10 0 0 0,-89 0 0 0 0,-58-7 0 0 0,125-10 0 0 0,-142 0 0 0 0,73-7 0 0 0,-114 14 0 0 0,1 1 0 0 0,0 1 0 0 0,-1 0 0 0 0,35 8 0 0 0,16 10 0 0 0,-35-13-2 0 0,-29-5-3 0 0,0-1 0 0 0,0 1 0 0 0,0 1 0 0 0,0-1 1 0 0,-1 1-1 0 0,1 0 0 0 0,0 0 0 0 0,-1 1 0 0 0,7 3 1 0 0,-5 0-662 0 0,1 0 0 0 0,-1 1 1 0 0,10 10-1 0 0,-8-6-2190 0 0,11 9-2967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9:12.886"/>
    </inkml:context>
    <inkml:brush xml:id="br0">
      <inkml:brushProperty name="width" value="0.1" units="cm"/>
      <inkml:brushProperty name="height" value="0.1" units="cm"/>
      <inkml:brushProperty name="color" value="#F4F91B"/>
    </inkml:brush>
  </inkml:definitions>
  <inkml:trace contextRef="#ctx0" brushRef="#br0">20 80 2959 0 0,'-2'-1'74'0'0,"0"-1"-1"0"0,1 0 1 0 0,-1 0 0 0 0,1 1-1 0 0,-1-1 1 0 0,1 0-1 0 0,0 0 1 0 0,0 0-1 0 0,0 0 1 0 0,0-1-1 0 0,0 1 1 0 0,0 0-1 0 0,1 0 1 0 0,-1-1-1 0 0,1 1 1 0 0,-1 0-1 0 0,1-1 1 0 0,0 1-1 0 0,0 0 1 0 0,0-1-1 0 0,1-3 1 0 0,-1 5 46 0 0,1-1 0 0 0,0 0 0 0 0,0 0 0 0 0,0 1 0 0 0,0-1 1 0 0,0 1-1 0 0,0-1 0 0 0,1 1 0 0 0,-1-1 0 0 0,1 1 0 0 0,-1 0 1 0 0,0 0-1 0 0,1-1 0 0 0,0 1 0 0 0,-1 0 0 0 0,1 1 0 0 0,0-1 0 0 0,0 0 1 0 0,-1 0-1 0 0,1 1 0 0 0,0-1 0 0 0,0 1 0 0 0,0-1 0 0 0,0 1 0 0 0,0 0 1 0 0,3 0-1 0 0,3-1 290 0 0,0 1 1 0 0,0 0 0 0 0,1 0-1 0 0,14 3 1 0 0,3 4-118 0 0,0 1 1 0 0,-1 1-1 0 0,43 22 0 0 0,-36-15 11 0 0,42 13 0 0 0,-57-24-248 0 0,1-1-1 0 0,-1-1 1 0 0,1 0-1 0 0,0-2 0 0 0,0 0 1 0 0,21-1-1 0 0,1-3 175 0 0,66-15 0 0 0,-49 4 148 0 0,30-5 130 0 0,-50 13-378 0 0,-17 3-63 0 0,0 0 0 0 0,37 0-1 0 0,90 1 87 0 0,-5 0-98 0 0,74 14-59 0 0,24 1 53 0 0,2-21 242 0 0,-141-3-171 0 0,-35 2-20 0 0,0 3 1 0 0,68 3 0 0 0,324 3 37 0 0,-331-10-106 0 0,221 12 0 0 0,-108 13-32 0 0,104 11 0 0 0,50 0 0 0 0,75-32 60 0 0,-387 3-56 0 0,1 4-4 0 0,98 15 0 0 0,-88-7 0 0 0,-47-5 0 0 0,4 2 0 0 0,0-2 0 0 0,95-7 0 0 0,-80-3 64 0 0,0 3 0 0 0,1 3 0 0 0,74 9 0 0 0,-133-8-335 0 0,1 0 0 0 0,-1 0-1 0 0,15 5 1 0 0,-21-5 149 0 0,1-1 1 0 0,-1 1-1 0 0,1 0 0 0 0,-1-1 1 0 0,0 1-1 0 0,1 0 0 0 0,-1 0 1 0 0,0-1-1 0 0,0 1 0 0 0,0 0 1 0 0,1 1-1 0 0,-1-1 0 0 0,0 0 0 0 0,0 0 1 0 0,0 0-1 0 0,-1 0 0 0 0,1 1 1 0 0,0-1-1 0 0,0 0 0 0 0,-1 1 1 0 0,1-1-1 0 0,-1 1 0 0 0,1-1 1 0 0,-1 1-1 0 0,0-1 0 0 0,1 3 1 0 0,-2 9-4541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9:16.357"/>
    </inkml:context>
    <inkml:brush xml:id="br0">
      <inkml:brushProperty name="width" value="0.1" units="cm"/>
      <inkml:brushProperty name="height" value="0.1" units="cm"/>
      <inkml:brushProperty name="color" value="#F4F91B"/>
    </inkml:brush>
  </inkml:definitions>
  <inkml:trace contextRef="#ctx0" brushRef="#br0">1 30 455 0 0,'3'-3'337'0'0,"0"0"-1"0"0,1 0 0 0 0,0 0 0 0 0,0 1 0 0 0,0-1 0 0 0,0 1 0 0 0,0 0 0 0 0,0 1 1 0 0,0-1-1 0 0,1 1 0 0 0,-1 0 0 0 0,0 0 0 0 0,1 0 0 0 0,-1 0 0 0 0,1 1 0 0 0,-1 0 0 0 0,1 0 1 0 0,0 0-1 0 0,8 2 0 0 0,7 2 12 0 0,0 0 0 0 0,0 2 0 0 0,25 11 0 0 0,21 6 185 0 0,-46-19-328 0 0,1-2-1 0 0,0 0 1 0 0,0-2-1 0 0,0 0 1 0 0,30-4-1 0 0,5 0 224 0 0,47-7 146 0 0,-67 7-470 0 0,0 0 1 0 0,46 3-1 0 0,32 11 34 0 0,-56-1-138 0 0,6-7 74 0 0,-30-1-9 0 0,44-3-1 0 0,-60 2-37 0 0,34 2 0 0 0,-20 0 26 0 0,27 5-21 0 0,-37-4-6 0 0,29 1 1 0 0,-12 2 9 0 0,-4 0-19 0 0,18-5 111 0 0,79-9 0 0 0,-104 5-16 0 0,0 1 0 0 0,1 2 0 0 0,-1 1 0 0 0,54 8 0 0 0,-44-3-92 0 0,21 6-24 0 0,-39-8 13 0 0,0-1 0 0 0,1-1-1 0 0,-1-1 1 0 0,1-1 0 0 0,25-2-1 0 0,10 0 4 0 0,-25 3-13 0 0,7-1 7 0 0,58-6 0 0 0,-72 4 68 0 0,1 1 1 0 0,48 5-1 0 0,-38-1 2 0 0,58 4 233 0 0,70 12 107 0 0,-126-18-373 0 0,-1 0-1 0 0,1-3 1 0 0,61-10 0 0 0,-79 9 18 0 0,-1 0 0 0 0,33 0 1 0 0,-45 3-235 0 0,1 0-1 0 0,0 1 1 0 0,0 0 0 0 0,0 0 0 0 0,0 1-1 0 0,-1 0 1 0 0,1 0 0 0 0,-1 0 0 0 0,1 1 0 0 0,9 5-1 0 0,-3 0-4398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9:29.946"/>
    </inkml:context>
    <inkml:brush xml:id="br0">
      <inkml:brushProperty name="width" value="0.1" units="cm"/>
      <inkml:brushProperty name="height" value="0.1" units="cm"/>
      <inkml:brushProperty name="color" value="#F4F91B"/>
    </inkml:brush>
  </inkml:definitions>
  <inkml:trace contextRef="#ctx0" brushRef="#br0">86 23 1839 0 0,'-2'-3'139'0'0,"0"1"-1"0"0,-1-1 1 0 0,1 1 0 0 0,-1 0-1 0 0,0 0 1 0 0,0 0-1 0 0,0 0 1 0 0,-5-2-1 0 0,6 3-20 0 0,1 1 1 0 0,0 0-1 0 0,-1 0 0 0 0,1 0 0 0 0,-1 0 0 0 0,1 0 1 0 0,-1 1-1 0 0,1-1 0 0 0,0 0 0 0 0,-1 1 1 0 0,1-1-1 0 0,0 1 0 0 0,-1-1 0 0 0,1 1 0 0 0,0 0 1 0 0,0-1-1 0 0,0 1 0 0 0,-1 0 0 0 0,1 0 1 0 0,0 0-1 0 0,0 0 0 0 0,0 0 0 0 0,-1 2 0 0 0,-1-1-68 0 0,1 1 0 0 0,0-1 0 0 0,0 1-1 0 0,0-1 1 0 0,0 1 0 0 0,0 0 0 0 0,1 0-1 0 0,-1 0 1 0 0,1 0 0 0 0,0 0 0 0 0,0 0-1 0 0,0 0 1 0 0,0 0 0 0 0,0 0 0 0 0,1 1 0 0 0,-1-1-1 0 0,1 0 1 0 0,0 0 0 0 0,0 1 0 0 0,0-1-1 0 0,1 5 1 0 0,0-7 9 0 0,-1 0-1 0 0,1 0 1 0 0,0 0-1 0 0,0 0 1 0 0,-1 0 0 0 0,1-1-1 0 0,0 1 1 0 0,0 0-1 0 0,0 0 1 0 0,0 0 0 0 0,0-1-1 0 0,0 1 1 0 0,0-1-1 0 0,0 1 1 0 0,0-1 0 0 0,0 1-1 0 0,0-1 1 0 0,0 1-1 0 0,0-1 1 0 0,0 0 0 0 0,1 0-1 0 0,-1 1 1 0 0,2-1-1 0 0,32 0 425 0 0,-24 0-384 0 0,285 11 1334 0 0,-283-10-1383 0 0,0 0 0 0 0,0 2 1 0 0,0-1-1 0 0,21 8 0 0 0,-16-5 88 0 0,25 5 1 0 0,109 14 432 0 0,57 5-272 0 0,-49 4-33 0 0,-26-25-58 0 0,-6 1-42 0 0,41-7-7 0 0,2 0 188 0 0,-90 3-245 0 0,-39-4 15 0 0,79 13 0 0 0,-72-3-95 0 0,0-2-1 0 0,99 5 0 0 0,-132-13-21 0 0,0 0 0 0 0,24 5 0 0 0,-34-5 0 0 0,55 15 18 0 0,-46-11-6 0 0,0-1-1 0 0,1-1 0 0 0,-1 0 1 0 0,27 1-1 0 0,-11-6 202 0 0,-26 2-180 0 0,0 0-1 0 0,1 0 0 0 0,-1-1 1 0 0,0 1-1 0 0,0-1 1 0 0,0-1-1 0 0,0 1 0 0 0,5-3 1 0 0,4 0 7 0 0,-9 2-21 0 0,0 0-1 0 0,-1 0 1 0 0,1-1-1 0 0,8-6 1 0 0,-8 6-6 0 0,0 0 0 0 0,0 0 0 0 0,0 0 1 0 0,6-2-1 0 0,4 1 23 0 0,0 1 1 0 0,20-3 0 0 0,2 1-30 0 0,-9-5-7 0 0,-24 8 0 0 0,1 1 0 0 0,0-1 0 0 0,-1 0 0 0 0,1 1 0 0 0,0 0 0 0 0,9-1 0 0 0,-9 2 3 0 0,0-1-1 0 0,-1 0 1 0 0,1 0-1 0 0,0-1 1 0 0,-1 1-1 0 0,1-1 1 0 0,5-3 0 0 0,16-5 40 0 0,-25 9-43 0 0,0 1 0 0 0,0 0 0 0 0,0-1 0 0 0,0 1 0 0 0,0 0 0 0 0,0 0 0 0 0,1 0 0 0 0,-1 0 0 0 0,0 0 0 0 0,0 0 0 0 0,0 0 0 0 0,0 0 0 0 0,1 0 0 0 0,-1 1 0 0 0,0-1 0 0 0,0 1 0 0 0,0-1 0 0 0,1 1 0 0 0,7 2 0 0 0,-1 0 0 0 0,1-1 0 0 0,-1 0 0 0 0,1 0 0 0 0,-1-1 0 0 0,14 0 0 0 0,20 4 0 0 0,-14 6 0 0 0,-24-9 0 0 0,1 0 0 0 0,-1 0 0 0 0,1 0 0 0 0,7 1 0 0 0,-2-1 11 0 0,-5-1-15 0 0,0 0 0 0 0,0 0 1 0 0,1 0-1 0 0,-1-1 0 0 0,6 0 0 0 0,-9 0 9 0 0,-1-1-1 0 0,0 1 1 0 0,0 0 0 0 0,0 0 0 0 0,0-1 0 0 0,1 1 0 0 0,-1-1 0 0 0,0 1 0 0 0,0-1 0 0 0,0 1-1 0 0,0-1 1 0 0,0 0 0 0 0,0 1 0 0 0,0-1 0 0 0,0 0 0 0 0,-1 0 0 0 0,1 0 0 0 0,0 0 0 0 0,0 0 0 0 0,-1 0-1 0 0,1 0 1 0 0,0 0 0 0 0,-1 0 0 0 0,1 0 0 0 0,-1 0 0 0 0,1 0 0 0 0,-1 0 0 0 0,1-2 0 0 0,1-6 95 0 0,3-17 310 0 0,-9 35-1834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59:36.952"/>
    </inkml:context>
    <inkml:brush xml:id="br0">
      <inkml:brushProperty name="width" value="0.1" units="cm"/>
      <inkml:brushProperty name="height" value="0.1" units="cm"/>
      <inkml:brushProperty name="color" value="#F4F91B"/>
    </inkml:brush>
  </inkml:definitions>
  <inkml:trace contextRef="#ctx0" brushRef="#br0">1 127 1839 0 0,'-1'-2'106'0'0,"1"-1"-1"0"0,0 0 1 0 0,0 1 0 0 0,1-1-1 0 0,-1 0 1 0 0,1 0-1 0 0,-1 1 1 0 0,1-1-1 0 0,0 1 1 0 0,0-1-1 0 0,0 1 1 0 0,0-1-1 0 0,0 1 1 0 0,0-1-1 0 0,1 1 1 0 0,-1 0-1 0 0,1 0 1 0 0,0 0-1 0 0,0 0 1 0 0,0 0-1 0 0,0 0 1 0 0,0 0-1 0 0,0 0 1 0 0,0 1-1 0 0,0-1 1 0 0,1 1-1 0 0,-1 0 1 0 0,1 0-1 0 0,-1 0 1 0 0,1 0-1 0 0,-1 0 1 0 0,1 0-1 0 0,0 1 1 0 0,-1-1-1 0 0,1 1 1 0 0,5-1-1 0 0,60-9 867 0 0,-44 5-462 0 0,32-2 0 0 0,191-4 1046 0 0,-69 1-1002 0 0,78-2-104 0 0,-225 11-442 0 0,278-1 279 0 0,-208 6-170 0 0,106 18-1 0 0,272 36 124 0 0,-394-51-145 0 0,105 14 93 0 0,194 15 5 0 0,-183-22-66 0 0,-31 7-40 0 0,-83-9-8 0 0,106 2 0 0 0,98-31 49 0 0,-187 13-10 0 0,-89 4-75 0 0,-13 0-35 0 0,0 0 1 0 0,1 1 0 0 0,-1-1 0 0 0,1-1 0 0 0,-1 1 0 0 0,1 0 0 0 0,-1 0 0 0 0,1-1-1 0 0,-1 0 1 0 0,0 1 0 0 0,5-3 0 0 0,-7 3-5 0 0,0 0-1 0 0,0 0 1 0 0,1 0 0 0 0,-1 0-1 0 0,0-1 1 0 0,0 1 0 0 0,1 0-1 0 0,-1 0 1 0 0,0 0 0 0 0,1 0-1 0 0,-1 0 1 0 0,0 0 0 0 0,0 0-1 0 0,1 0 1 0 0,-1 0-1 0 0,0 0 1 0 0,1 0 0 0 0,-1 0-1 0 0,0 0 1 0 0,1 0 0 0 0,-1 0-1 0 0,0 0 1 0 0,0 0 0 0 0,1 1-1 0 0,-1-1 1 0 0,0 0 0 0 0,0 0-1 0 0,1 0 1 0 0,-1 0 0 0 0,0 0-1 0 0,0 1 1 0 0,1-1 0 0 0,-1 0-1 0 0,0 1 1 0 0,38-14 103 0 0,-18 8-100 0 0,-18 4-16 0 0,-1 0 0 0 0,1 0 0 0 0,-1 1 1 0 0,1-1-1 0 0,0 1 0 0 0,-1-1 0 0 0,1 1 1 0 0,0-1-1 0 0,-1 1 0 0 0,1 0 0 0 0,0 0 1 0 0,0 0-1 0 0,-1 0 0 0 0,1 0 1 0 0,0 0-1 0 0,-1 1 0 0 0,1-1 0 0 0,0 1 1 0 0,-1-1-1 0 0,1 1 0 0 0,0-1 0 0 0,-1 1 1 0 0,1 0-1 0 0,-1 0 0 0 0,1 0 0 0 0,-1 0 1 0 0,0 0-1 0 0,1 0 0 0 0,-1 0 0 0 0,1 1 1 0 0,6 7-230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0:16.880"/>
    </inkml:context>
    <inkml:brush xml:id="br0">
      <inkml:brushProperty name="width" value="0.1" units="cm"/>
      <inkml:brushProperty name="height" value="0.1" units="cm"/>
      <inkml:brushProperty name="color" value="#F4F91B"/>
    </inkml:brush>
  </inkml:definitions>
  <inkml:trace contextRef="#ctx0" brushRef="#br0">1 130 2471 0 0,'4'-2'178'0'0,"-1"1"-1"0"0,1 0 0 0 0,0 0 1 0 0,0 0-1 0 0,0 0 1 0 0,-1 0-1 0 0,1 1 0 0 0,6 0 1 0 0,0-1 15 0 0,116-18 1145 0 0,-82 12-862 0 0,83-4 0 0 0,-96 9-239 0 0,0-2-1 0 0,0-1 1 0 0,0-1 0 0 0,37-13-1 0 0,33-6 621 0 0,-78 22-773 0 0,0 1-1 0 0,1 1 0 0 0,41 3 1 0 0,-48 0-57 0 0,-1 1-1 0 0,25 7 1 0 0,-25-6-5 0 0,1 0 0 0 0,24 3 0 0 0,135-7 419 0 0,-75-2-250 0 0,-67 1-182 0 0,-5 1 24 0 0,49 4 0 0 0,153 43 212 0 0,-180-35-223 0 0,0-2 0 0 0,0-2 0 0 0,0-2-1 0 0,1-3 1 0 0,88-5 0 0 0,-47-4 222 0 0,183 13 0 0 0,-203-5-219 0 0,136-14 0 0 0,-35 0 32 0 0,-126 10-47 0 0,119 3-10 0 0,-23 4 62 0 0,184-16-1 0 0,-262 7-56 0 0,147 7 40 0 0,-1 17 17 0 0,-147-13-57 0 0,-20-1-5 0 0,1-3 0 0 0,82-4 0 0 0,-48-6 0 0 0,0 4 0 0 0,136 12 0 0 0,-64 2 0 0 0,34 5 0 0 0,-110-5 8 0 0,80 23 0 0 0,-134-29-13 0 0,0-2 1 0 0,28 1-1 0 0,-33-3 3 0 0,78 3 89 0 0,97-10 0 0 0,-134 2-3 0 0,247-25 90 0 0,-213 16-143 0 0,104-20 66 0 0,179-19 95 0 0,-163 46-177 0 0,-171 6 24 0 0,16 0-32 0 0,0-2 0 0 0,99-17 0 0 0,-137 16 6 0 0,-1 1 0 0 0,29 0 0 0 0,17-1 1 0 0,-13-1 8 0 0,-1 2-1 0 0,57 6 0 0 0,-72-3-21 0 0,-15-1 0 0 0,-1 2 0 0 0,0-1 0 0 0,29 8 0 0 0,-15 0 2 0 0,0-1 0 0 0,1-2 0 0 0,-1-2-1 0 0,1-1 1 0 0,48-1 0 0 0,47-18 33 0 0,-1 0-17 0 0,-103 15-18 0 0,0 1 0 0 0,0 1 0 0 0,-1 1 0 0 0,46 11 0 0 0,90 18 0 0 0,-152-29 0 0 0,25 2 0 0 0,0-2 0 0 0,1-1 0 0 0,45-4 0 0 0,335-8 139 0 0,-339 11 58 0 0,0-2 1 0 0,-1-4-1 0 0,134-28 0 0 0,-125 13-144 0 0,-32 7 50 0 0,82-11 0 0 0,-118 23-90 0 0,1 1-1 0 0,-1 1 1 0 0,0 0-1 0 0,0 1 1 0 0,1 0-1 0 0,-1 2 1 0 0,0-1-1 0 0,0 2 1 0 0,28 10-1 0 0,-32-8-762 0 0,-1-1-1 0 0,0 1 0 0 0,-1 1 1 0 0,18 14-1 0 0,-7-3-3360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0:26.167"/>
    </inkml:context>
    <inkml:brush xml:id="br0">
      <inkml:brushProperty name="width" value="0.1" units="cm"/>
      <inkml:brushProperty name="height" value="0.1" units="cm"/>
      <inkml:brushProperty name="color" value="#F4F91B"/>
    </inkml:brush>
  </inkml:definitions>
  <inkml:trace contextRef="#ctx0" brushRef="#br0">1 18 1839 0 0,'0'-6'160'0'0,"2"0"-160"0"0,0 3 0 0 0,-1 1 0 0 0,3 2 160 0 0,-2 2 0 0 0,2 0 0 0 0,1-1 0 0 0,6 5-160 0 0,6-2 0 0 0,2 5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0:29.297"/>
    </inkml:context>
    <inkml:brush xml:id="br0">
      <inkml:brushProperty name="width" value="0.1" units="cm"/>
      <inkml:brushProperty name="height" value="0.1" units="cm"/>
      <inkml:brushProperty name="color" value="#F4F91B"/>
    </inkml:brush>
  </inkml:definitions>
  <inkml:trace contextRef="#ctx0" brushRef="#br0">1 51 2303 0 0,'2'-1'49'0'0,"0"1"-1"0"0,0 0 1 0 0,1-1-1 0 0,-1 1 0 0 0,0 0 1 0 0,0 0-1 0 0,1 0 0 0 0,-1 0 1 0 0,0 1-1 0 0,4 0 0 0 0,7 1 127 0 0,53 7-100 0 0,-48-5 4 0 0,1-2-1 0 0,-1 0 0 0 0,25 0 0 0 0,-12-5 442 0 0,0-2 1 0 0,-1 0-1 0 0,53-18 0 0 0,-58 17-262 0 0,-1 2 0 0 0,1 0 0 0 0,37 0-1 0 0,-24 2-210 0 0,104 4 223 0 0,-48 1-242 0 0,-6-6 37 0 0,-44 1 15 0 0,72 5-1 0 0,-87-1-65 0 0,1-2-1 0 0,-1-1 0 0 0,34-5 1 0 0,-10 1-4 0 0,-37 4 14 0 0,-1 2 1 0 0,0 0-1 0 0,0 0 0 0 0,15 5 0 0 0,22 2 43 0 0,28-6 785 0 0,-30-10-244 0 0,4 4-365 0 0,100 6 0 0 0,-104 0-230 0 0,16 1-16 0 0,-23 2 3 0 0,0-3 0 0 0,-1-2 0 0 0,55-6 0 0 0,-34-1 79 0 0,91-7 493 0 0,-125 13-472 0 0,0 1 1 0 0,0 2 0 0 0,38 7 0 0 0,-22-3-99 0 0,1-1 0 0 0,0-2 0 0 0,0-2 0 0 0,86-10 0 0 0,-80 5-3 0 0,90 5 0 0 0,53 16 18 0 0,-122-9 22 0 0,302 12-29 0 0,-276-21-4 0 0,191 9 127 0 0,-84 7-5 0 0,-165-13-496 0 0,245 15 1532 0 0,190 9-1707 0 0,-278-21 543 0 0,-12 6 70 0 0,-2-1-76 0 0,-19-8 6 0 0,74 4 0 0 0,-127-1 0 0 0,296-5 64 0 0,-277-6-32 0 0,153 12 0 0 0,59-11-32 0 0,-121-3 0 0 0,-130 8 8 0 0,254-11 48 0 0,-27 1-56 0 0,-117 9 0 0 0,-170-2 184 0 0,0-2-1 0 0,49-12 1 0 0,-1-1 60 0 0,59 1-63 0 0,-137 17-176 0 0,0-1-1 0 0,-1 1 0 0 0,1-1 1 0 0,0 1-1 0 0,0 0 1 0 0,0 0-1 0 0,-1 0 0 0 0,1 0 1 0 0,0 0-1 0 0,0 0 1 0 0,0 1-1 0 0,-1-1 0 0 0,1 0 1 0 0,0 1-1 0 0,0 0 0 0 0,-1-1 1 0 0,1 1-1 0 0,0 0 1 0 0,-1 0-1 0 0,1 0 0 0 0,2 2 1 0 0,-1 0-100 0 0,-1 1 0 0 0,0 0 0 0 0,1 0 0 0 0,-1-1 0 0 0,0 1 1 0 0,-1 1-1 0 0,1-1 0 0 0,0 4 0 0 0,5 10-2697 0 0,-2 1-915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0:38.683"/>
    </inkml:context>
    <inkml:brush xml:id="br0">
      <inkml:brushProperty name="width" value="0.1" units="cm"/>
      <inkml:brushProperty name="height" value="0.1" units="cm"/>
      <inkml:brushProperty name="color" value="#F4F91B"/>
    </inkml:brush>
  </inkml:definitions>
  <inkml:trace contextRef="#ctx0" brushRef="#br0">12 142 2615 0 0,'0'0'7'0'0,"0"1"0"0"0,0-1 0 0 0,0 1-1 0 0,0-1 1 0 0,0 0 0 0 0,0 1 0 0 0,0-1 0 0 0,-1 0-1 0 0,1 1 1 0 0,0-1 0 0 0,0 0 0 0 0,0 0-1 0 0,0 1 1 0 0,-1-1 0 0 0,1 0 0 0 0,0 1-1 0 0,0-1 1 0 0,-1 0 0 0 0,1 0 0 0 0,0 0-1 0 0,0 1 1 0 0,-1-1 0 0 0,1 0 0 0 0,0 0-1 0 0,-1 0 1 0 0,1 1 0 0 0,0-1 0 0 0,-1 0-1 0 0,1 0 1 0 0,0 0 0 0 0,-1 0 0 0 0,1 0 0 0 0,0 0-1 0 0,-1 0 1 0 0,1 0 0 0 0,0 0 0 0 0,-1 0-1 0 0,1 0 1 0 0,0 0 0 0 0,-1 0 0 0 0,1 0-1 0 0,-1 0 398 0 0,1-5-143 0 0,1 1-1 0 0,0-1 0 0 0,0 1 1 0 0,1 0-1 0 0,-1 0 0 0 0,1-1 1 0 0,0 1-1 0 0,0 0 0 0 0,0 0 1 0 0,0 1-1 0 0,6-8 0 0 0,-3 5-63 0 0,-1 1 0 0 0,1-1 0 0 0,1 1-1 0 0,-1 0 1 0 0,1 0 0 0 0,12-7 0 0 0,-14 10-148 0 0,1 0 1 0 0,0 0-1 0 0,0 0 0 0 0,0 1 1 0 0,0-1-1 0 0,1 1 1 0 0,-1 1-1 0 0,6-1 0 0 0,46 2 47 0 0,-21 0 4 0 0,3-3 14 0 0,-1-1 0 0 0,46-11 1 0 0,12-2 336 0 0,-77 15-357 0 0,0 0 1 0 0,0 1-1 0 0,0 1 0 0 0,0 1 0 0 0,25 5 0 0 0,90 30 41 0 0,-113-30-115 0 0,-2-2-20 0 0,1-1-1 0 0,0-1 0 0 0,0 0 0 0 0,0-1 0 0 0,23-2 0 0 0,100-10 266 0 0,-142 10-261 0 0,44-5 65 0 0,0 2 0 0 0,1 2 0 0 0,-1 1 0 0 0,52 9-1 0 0,173 19 43 0 0,-144-17 24 0 0,-54-8-104 0 0,0-3 1 0 0,83-11-1 0 0,51-1 13 0 0,-60 17-44 0 0,37-1 0 0 0,123 10 0 0 0,-192-6 0 0 0,-45-5 0 0 0,1-3 0 0 0,81-10 0 0 0,-59-1 8 0 0,-12 0 20 0 0,161 0 0 0 0,-160 14 33 0 0,321 22 188 0 0,-265-3-239 0 0,-61-7-10 0 0,102 6 54 0 0,-114-18-33 0 0,1-4 0 0 0,63-7 1 0 0,-68 6-9 0 0,1 2 1 0 0,-1 4-1 0 0,63 11 1 0 0,80 4 6 0 0,-161-20 19 0 0,0-3-1 0 0,0-1 0 0 0,0-2 1 0 0,43-13-1 0 0,-30 7 32 0 0,78-9-1 0 0,80 20 110 0 0,-197 2-177 0 0,41 2 14 0 0,0-3 0 0 0,-1-3 0 0 0,63-11 0 0 0,62-15-16 0 0,-138 25 0 0 0,0 2 0 0 0,54 4 0 0 0,-34 3 0 0 0,156 4 0 0 0,36-36 0 0 0,-212 24 0 0 0,-1 2 0 0 0,1 2 0 0 0,48 6 0 0 0,-50-3 0 0 0,63 6 0 0 0,35 2 0 0 0,121-13 0 0 0,-210-1 0 0 0,0 2 0 0 0,93 9 0 0 0,-50 9 2 0 0,-57-9 19 0 0,0-2-1 0 0,58 2 1 0 0,-71-8-18 0 0,4 1 9 0 0,0-2 0 0 0,-1 0 1 0 0,1-2-1 0 0,35-8 0 0 0,-53 9-10 0 0,8-3 23 0 0,0 1 1 0 0,0 0-1 0 0,20 0 1 0 0,-31 3-20 0 0,-1 1-1 0 0,0 1 1 0 0,1-1 0 0 0,-1 1 0 0 0,0-1 0 0 0,0 2 0 0 0,1-1 0 0 0,-1 1 0 0 0,0-1 0 0 0,0 1 0 0 0,-1 0 0 0 0,1 1-1 0 0,0 0 1 0 0,7 5 0 0 0,-2 1-91 0 0,-1 0-1 0 0,16 20 0 0 0,-24-28 65 0 0,15 19-381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0:47.834"/>
    </inkml:context>
    <inkml:brush xml:id="br0">
      <inkml:brushProperty name="width" value="0.1" units="cm"/>
      <inkml:brushProperty name="height" value="0.1" units="cm"/>
      <inkml:brushProperty name="color" value="#F4F91B"/>
    </inkml:brush>
  </inkml:definitions>
  <inkml:trace contextRef="#ctx0" brushRef="#br0">1 0 1375 0 0,'5'1'305'0'0,"1"0"-1"0"0,-1 1 0 0 0,1-1 0 0 0,-1 1 0 0 0,0 0 0 0 0,1 1 0 0 0,-1-1 0 0 0,0 1 0 0 0,5 4 0 0 0,10 4-107 0 0,-11-6-144 0 0,0-2 0 0 0,1 1 0 0 0,-1-1 0 0 0,1 0 0 0 0,0-1 0 0 0,0 0 0 0 0,0-1 0 0 0,0 0 0 0 0,0-1 0 0 0,0 0 0 0 0,0 0 0 0 0,0-1 0 0 0,0 0 0 0 0,0-1 0 0 0,0 0 0 0 0,-1-1 0 0 0,12-4 0 0 0,-9 4 63 0 0,1 0 0 0 0,0 0 0 0 0,0 1 0 0 0,0 1 0 0 0,0 0 0 0 0,0 1 0 0 0,0 0 0 0 0,0 1 0 0 0,16 3 0 0 0,3 1-108 0 0,10 0 32 0 0,0-1 0 0 0,53-1 0 0 0,-19-8-51 0 0,-17 0 198 0 0,100 6 0 0 0,-118 0-137 0 0,1-2 0 0 0,0-1 0 0 0,46-9 0 0 0,-52 7 8 0 0,2 2 0 0 0,65 5-1 0 0,74 20-49 0 0,-133-16-8 0 0,55 1 0 0 0,50 5 0 0 0,-89-6 0 0 0,83-1 0 0 0,97-23 70 0 0,67-1 87 0 0,79 1-29 0 0,-328 11-80 0 0,0 3 0 0 0,0 2 0 0 0,100 11 0 0 0,-97-1 20 0 0,92 13 45 0 0,89 9 15 0 0,-165-18-128 0 0,32 4 0 0 0,-18-5 0 0 0,29 1 0 0 0,112-21 152 0 0,-41-1-40 0 0,-2 10-99 0 0,295-4 38 0 0,-288-6-56 0 0,221 4 269 0 0,-311 9-44 0 0,0-4 1 0 0,141-18-1 0 0,-56 2 292 0 0,-187 17-534 0 0,0-1 0 0 0,0 1-1 0 0,-1 0 1 0 0,1 0-1 0 0,0 0 1 0 0,-1 1 0 0 0,1-1-1 0 0,-1 1 1 0 0,1 0 0 0 0,-1 0-1 0 0,0 0 1 0 0,0 0-1 0 0,5 5 1 0 0,1 3-209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1:05.708"/>
    </inkml:context>
    <inkml:brush xml:id="br0">
      <inkml:brushProperty name="width" value="0.1" units="cm"/>
      <inkml:brushProperty name="height" value="0.1" units="cm"/>
      <inkml:brushProperty name="color" value="#E71224"/>
    </inkml:brush>
  </inkml:definitions>
  <inkml:trace contextRef="#ctx0" brushRef="#br0">2313 73 2759 0 0,'0'-2'54'0'0,"-1"0"0"0"0,0 1 0 0 0,0-1 0 0 0,1 0 0 0 0,-1 0 0 0 0,-1 0 0 0 0,1 0 0 0 0,0 1 0 0 0,0-1 0 0 0,-1 1 0 0 0,1-1 0 0 0,0 1 0 0 0,-1-1 0 0 0,0 1 0 0 0,1 0 0 0 0,-1 0 0 0 0,0-1 0 0 0,-2 0 0 0 0,-3-1 134 0 0,0 0 1 0 0,-1 1-1 0 0,-11-3 0 0 0,4 2-372 0 0,2-1 536 0 0,-1 2 1 0 0,0 0-1 0 0,0 1 0 0 0,0 0 0 0 0,-21 2 0 0 0,-72 12 1360 0 0,-3 0-900 0 0,48-13-135 0 0,-117-16-1 0 0,22-1 163 0 0,-116 14 107 0 0,-16-1-641 0 0,-4 2-208 0 0,1 18 1 0 0,167-8-70 0 0,77-3-566 0 0,-85 18 1 0 0,74-10-3622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0:51.699"/>
    </inkml:context>
    <inkml:brush xml:id="br0">
      <inkml:brushProperty name="width" value="0.1" units="cm"/>
      <inkml:brushProperty name="height" value="0.1" units="cm"/>
      <inkml:brushProperty name="color" value="#F4F91B"/>
    </inkml:brush>
  </inkml:definitions>
  <inkml:trace contextRef="#ctx0" brushRef="#br0">1 74 1839 0 0,'24'5'700'0'0,"-19"-3"-385"0"0,1 0-1 0 0,0 0 0 0 0,0 0 0 0 0,-1-1 0 0 0,1 0 1 0 0,0 0-1 0 0,0-1 0 0 0,0 1 0 0 0,0-1 0 0 0,9-1 0 0 0,8-2 216 0 0,31-9 0 0 0,-20 5 216 0 0,246-34 2034 0 0,-195 33-2419 0 0,146-9 176 0 0,-230 17-537 0 0,20-1 44 0 0,1 1 0 0 0,23 3 0 0 0,-40-2-36 0 0,0 0-1 0 0,0 0 0 0 0,0 0 0 0 0,0 0 0 0 0,0 1 1 0 0,0 0-1 0 0,0 0 0 0 0,-1 0 0 0 0,1 0 0 0 0,0 1 1 0 0,-1 0-1 0 0,0 0 0 0 0,0 0 0 0 0,7 7 0 0 0,-10-8-14 0 0,1 1 0 0 0,0-1 1 0 0,-1 1-1 0 0,0 0 0 0 0,1 0 0 0 0,-1 0 0 0 0,0 0 0 0 0,-1 0 0 0 0,1 0 0 0 0,0 0 0 0 0,-1 0 0 0 0,0 0 0 0 0,1 0 0 0 0,-1 0 0 0 0,0 0 0 0 0,-1 0 0 0 0,1 0 0 0 0,-1 0 0 0 0,1 0 1 0 0,-1 0-1 0 0,0 0 0 0 0,-1 4 0 0 0,-4 6-77 0 0,0-1 0 0 0,0 0 0 0 0,-13 19 0 0 0,18-30 74 0 0,-17 27-349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0:52.865"/>
    </inkml:context>
    <inkml:brush xml:id="br0">
      <inkml:brushProperty name="width" value="0.1" units="cm"/>
      <inkml:brushProperty name="height" value="0.1" units="cm"/>
      <inkml:brushProperty name="color" value="#F4F91B"/>
    </inkml:brush>
  </inkml:definitions>
  <inkml:trace contextRef="#ctx0" brushRef="#br0">170 36 3279 0 0,'-59'-15'820'0'0,"-21"-4"1680"0"0,78 19-2455 0 0,-1-1 98 0 0,0 1 0 0 0,0 0-1 0 0,0-1 1 0 0,0 1 0 0 0,-1 0 0 0 0,-3 1-1 0 0,7-1-131 0 0,0 0 1 0 0,0 0-1 0 0,-1 0 0 0 0,1 0 0 0 0,0 0 0 0 0,0 0 0 0 0,0 0 0 0 0,0 0 0 0 0,0 1 0 0 0,0-1 0 0 0,-1 0 0 0 0,1 0 0 0 0,0 0 0 0 0,0 0 0 0 0,0 0 0 0 0,0 0 0 0 0,0 1 0 0 0,0-1 0 0 0,0 0 0 0 0,0 0 0 0 0,-1 0 0 0 0,1 0 0 0 0,0 1 1 0 0,0-1-1 0 0,0 0 0 0 0,0 0 0 0 0,0 0 0 0 0,0 0 0 0 0,0 1 0 0 0,0-1 0 0 0,0 0 0 0 0,0 0 0 0 0,0 0 0 0 0,0 0 0 0 0,0 0 0 0 0,0 1 0 0 0,0-1 0 0 0,0 0 0 0 0,1 0 0 0 0,-1 0 0 0 0,10 13 156 0 0,-5-8-87 0 0,0-1 0 0 0,0 0 0 0 0,1 0 0 0 0,-1-1 0 0 0,1 0 0 0 0,0 0 0 0 0,0 0 0 0 0,0 0 0 0 0,1-1 0 0 0,-1 0 0 0 0,1-1 0 0 0,-1 0 0 0 0,1 1 0 0 0,11-1 0 0 0,8-1 295 0 0,1-1 0 0 0,37-6 0 0 0,-19 2-126 0 0,-6 1-177 0 0,0 2 1 0 0,0 1-1 0 0,0 2 0 0 0,-1 2 1 0 0,48 9-1 0 0,-2 5-50 0 0,1-4-1 0 0,113 4 0 0 0,170 10 555 0 0,-279-15-546 0 0,16 2 89 0 0,115 1-1 0 0,-154-18 67 0 0,69-12-1 0 0,-77 7 79 0 0,-41 6-48 0 0,-1-1 1 0 0,1-1-1 0 0,27-11 0 0 0,-43 15-205 0 0,0 0 0 0 0,0 0 0 0 0,0-1 0 0 0,0 1 0 0 0,0 0 0 0 0,0 0 0 0 0,0 0 0 0 0,1 1-1 0 0,-1-1 1 0 0,0 0 0 0 0,0 0 0 0 0,0 0 0 0 0,0 1 0 0 0,0-1 0 0 0,0 1 0 0 0,0-1 0 0 0,0 1 0 0 0,0-1 0 0 0,0 1-1 0 0,-1-1 1 0 0,1 1 0 0 0,0 0 0 0 0,0 0 0 0 0,0-1 0 0 0,1 3 0 0 0,20 27-64 0 0,-13-16-95 0 0,19 22-3766 0 0,-10-15-305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2:25.154"/>
    </inkml:context>
    <inkml:brush xml:id="br0">
      <inkml:brushProperty name="width" value="0.1" units="cm"/>
      <inkml:brushProperty name="height" value="0.1" units="cm"/>
      <inkml:brushProperty name="color" value="#F4F91B"/>
    </inkml:brush>
  </inkml:definitions>
  <inkml:trace contextRef="#ctx0" brushRef="#br0">773 429 6447 0 0,'-4'-38'492'0'0,"-2"-29"-225"0"0,3 41 1757 0 0,-14 64-1487 0 0,8-21-215 0 0,0-1 0 0 0,-1-1-1 0 0,0 1 1 0 0,-2-2 0 0 0,1 1-1 0 0,-2-2 1 0 0,0 0 0 0 0,-27 21-1 0 0,-8 1 1087 0 0,-75 40 0 0 0,80-51-920 0 0,1 1-1 0 0,-66 54 1 0 0,103-75-475 0 0,-5 4 35 0 0,1 1 0 0 0,-14 16 0 0 0,21-22-31 0 0,0 1-1 0 0,0-1 1 0 0,0 0-1 0 0,0 1 1 0 0,1-1-1 0 0,-1 1 1 0 0,1-1 0 0 0,0 1-1 0 0,0 0 1 0 0,0 0-1 0 0,0 0 1 0 0,1-1-1 0 0,0 5 1 0 0,0-7-12 0 0,0 1 1 0 0,0-1-1 0 0,0 0 1 0 0,0 0-1 0 0,0 0 0 0 0,1 0 1 0 0,-1 0-1 0 0,0 0 1 0 0,1 0-1 0 0,-1 0 0 0 0,1 0 1 0 0,0 0-1 0 0,-1 0 1 0 0,1 0-1 0 0,-1 0 0 0 0,1-1 1 0 0,0 1-1 0 0,0 0 1 0 0,0 0-1 0 0,-1-1 0 0 0,1 1 1 0 0,0 0-1 0 0,0-1 1 0 0,0 1-1 0 0,0-1 0 0 0,0 1 1 0 0,0-1-1 0 0,0 0 1 0 0,0 1-1 0 0,0-1 0 0 0,0 0 1 0 0,2 0-1 0 0,-1 1 7 0 0,0-1 0 0 0,1 0 0 0 0,-1 0-1 0 0,0 0 1 0 0,0 0 0 0 0,1 0 0 0 0,-1 0-1 0 0,0-1 1 0 0,0 1 0 0 0,0-1 0 0 0,1 0-1 0 0,-1 1 1 0 0,0-1 0 0 0,4-2 0 0 0,10-10 14 0 0,0 0 1 0 0,-1-1-1 0 0,-1 0 1 0 0,0-1 0 0 0,-1-1-1 0 0,0 0 1 0 0,-1-1-1 0 0,-1 0 1 0 0,-1-1-1 0 0,-1 0 1 0 0,0-1 0 0 0,10-31-1 0 0,-9 17-6 0 0,-2-1-1 0 0,0 0 1 0 0,-3-1 0 0 0,-1 0-1 0 0,-1 0 1 0 0,-3-55-1 0 0,-9-24 44 0 0,-1-70 230 0 0,10 183-286 0 0,0 1 0 0 0,0-1 1 0 0,0 1-1 0 0,-1 0 0 0 0,1-1 0 0 0,0 1 0 0 0,0-1 0 0 0,0 1 0 0 0,0-1 0 0 0,0 1 0 0 0,1 0 0 0 0,-1-1 0 0 0,0 1 1 0 0,0-1-1 0 0,0 1 0 0 0,0 0 0 0 0,0-1 0 0 0,0 1 0 0 0,1-1 0 0 0,-1 1 0 0 0,0 0 0 0 0,0-1 0 0 0,1 1 0 0 0,-1 0 1 0 0,1-1-1 0 0,5 8 68 0 0,6 19-67 0 0,-12-26-8 0 0,198 448-72 0 0,-181-415 119 0 0,-2 1 0 0 0,12 36 1 0 0,-21-50-18 0 0,0 0 0 0 0,-2 0 0 0 0,0 1 0 0 0,-1-1 1 0 0,0 24-1 0 0,-4-39 3 0 0,1 0 1 0 0,-1 0 0 0 0,0 0-1 0 0,0 0 1 0 0,0 0-1 0 0,-1-1 1 0 0,0 1-1 0 0,1 0 1 0 0,-2-1-1 0 0,1 1 1 0 0,-1-1 0 0 0,1 0-1 0 0,-7 7 1 0 0,8-9-21 0 0,-1-1 0 0 0,1 0 0 0 0,0 1 1 0 0,-1-1-1 0 0,1 0 0 0 0,-1 0 0 0 0,0 0 0 0 0,1 0 1 0 0,-1 0-1 0 0,0-1 0 0 0,0 1 0 0 0,1 0 0 0 0,-1-1 1 0 0,0 1-1 0 0,0-1 0 0 0,-2 0 0 0 0,2 0-2 0 0,0 0-1 0 0,0 0 1 0 0,0-1 0 0 0,0 1-1 0 0,0-1 1 0 0,0 0-1 0 0,0 1 1 0 0,0-1 0 0 0,0 0-1 0 0,0 0 1 0 0,0 0 0 0 0,1-1-1 0 0,-1 1 1 0 0,0 0-1 0 0,1-1 1 0 0,-1 1 0 0 0,-2-4-1 0 0,-5-7 20 0 0,-1-1 0 0 0,2-1 0 0 0,0 0-1 0 0,-11-27 1 0 0,9 20 8 0 0,-17-28-1 0 0,3 11-24 0 0,-1 2 0 0 0,-3 1 0 0 0,-1 1-1 0 0,-57-53 1 0 0,79 81-13 0 0,0 1 0 0 0,-1 0 0 0 0,0 0 0 0 0,0 0 0 0 0,0 1 0 0 0,0 0 0 0 0,-1 1 0 0 0,-14-5 0 0 0,17 7 0 0 0,1 0 0 0 0,-1 0 0 0 0,0 1 0 0 0,0 0 0 0 0,1 0 0 0 0,-1 0 0 0 0,0 1 0 0 0,1-1 0 0 0,-1 2 0 0 0,0-1 0 0 0,1 0 0 0 0,-1 1 0 0 0,1 0 0 0 0,-10 5 0 0 0,0 2-5 0 0,0 0-1 0 0,1 1 1 0 0,0 0-1 0 0,0 1 0 0 0,1 0 1 0 0,1 1-1 0 0,0 1 1 0 0,1 0-1 0 0,0 1 1 0 0,1 0-1 0 0,0 0 1 0 0,-11 24-1 0 0,19-34 5 0 0,1-1 0 0 0,-1 0-1 0 0,1 1 1 0 0,0 0 0 0 0,0-1-1 0 0,0 1 1 0 0,1 0 0 0 0,-1 0-1 0 0,1-1 1 0 0,0 1 0 0 0,0 0-1 0 0,0 0 1 0 0,1 0 0 0 0,-1-1-1 0 0,1 1 1 0 0,0 0 0 0 0,0-1-1 0 0,0 1 1 0 0,0 0 0 0 0,1-1-1 0 0,-1 0 1 0 0,1 1 0 0 0,3 3-1 0 0,-2-3 0 0 0,1 0 0 0 0,-1 0 1 0 0,1 0-1 0 0,0-1 0 0 0,0 0 0 0 0,0 0 0 0 0,1 0 0 0 0,-1 0 0 0 0,1 0 0 0 0,0-1 0 0 0,-1 0 1 0 0,1 0-1 0 0,0 0 0 0 0,0-1 0 0 0,0 0 0 0 0,9 1 0 0 0,8 0 2 0 0,0-1 0 0 0,0-1 0 0 0,0-1 0 0 0,1-1 0 0 0,-1-1 0 0 0,22-6 0 0 0,128-43 0 0 0,-165 50 0 0 0,92-37 32 0 0,102-56 0 0 0,-187 88-32 0 0,54-30 20 0 0,46-20 24 0 0,-114 57-44 0 0,1-1 0 0 0,-1 1 0 0 0,1 0 0 0 0,-1-1 0 0 0,0 1 0 0 0,1 0 0 0 0,-1 0 0 0 0,1 0 0 0 0,-1-1 0 0 0,1 1 0 0 0,-1 0 0 0 0,1 0 0 0 0,-1 0 0 0 0,1 0 0 0 0,-1 0 0 0 0,1 0 0 0 0,-1 0 0 0 0,1 0 0 0 0,-1 0 0 0 0,1 0 0 0 0,-1 0 0 0 0,1 0 0 0 0,-1 0 0 0 0,1 1 0 0 0,-1-1 0 0 0,1 0 0 0 0,-1 0 0 0 0,1 0 0 0 0,-1 1 0 0 0,1-1 0 0 0,-1 1 0 0 0,0 0 0 0 0,-1-1 0 0 0,1 1 0 0 0,0 0 0 0 0,-1-1 0 0 0,1 1 0 0 0,0-1 0 0 0,-1 1 0 0 0,1 0 0 0 0,-1-1 0 0 0,1 1 0 0 0,-1-1 0 0 0,1 1 0 0 0,-1-1 0 0 0,1 0 0 0 0,-1 1 0 0 0,1-1 0 0 0,-1 0 0 0 0,0 1 0 0 0,1-1 0 0 0,-1 0 0 0 0,0 1 0 0 0,-29 12-2 0 0,15-6 8 0 0,-22 12 1 0 0,-191 114 29 0 0,26-17-19 0 0,149-83-17 0 0,-78 65 0 0 0,111-80 0 0 0,1 0 0 0 0,1 1 0 0 0,1 0 0 0 0,0 2 0 0 0,2 0 0 0 0,-20 35 0 0 0,31-50 0 0 0,1-1 0 0 0,0 1 0 0 0,1 1 0 0 0,-1-1 0 0 0,1 0 0 0 0,1 0 0 0 0,-1 1 0 0 0,1-1 0 0 0,0 1 0 0 0,0 7 0 0 0,1-13 1 0 0,0-1-1 0 0,1 1 1 0 0,-1 0-1 0 0,0-1 0 0 0,1 1 1 0 0,-1 0-1 0 0,0-1 1 0 0,1 1-1 0 0,-1-1 1 0 0,1 1-1 0 0,-1-1 1 0 0,1 1-1 0 0,-1-1 0 0 0,1 1 1 0 0,-1-1-1 0 0,1 0 1 0 0,0 1-1 0 0,-1-1 1 0 0,1 0-1 0 0,-1 0 1 0 0,1 1-1 0 0,0-1 0 0 0,-1 0 1 0 0,1 0-1 0 0,0 0 1 0 0,0 0-1 0 0,-1 1 1 0 0,1-1-1 0 0,0 0 1 0 0,-1 0-1 0 0,1-1 0 0 0,0 1 1 0 0,-1 0-1 0 0,1 0 1 0 0,0 0-1 0 0,-1 0 1 0 0,1-1-1 0 0,0 1 1 0 0,-1 0-1 0 0,1 0 0 0 0,0-1 1 0 0,4-1 6 0 0,-1 0 0 0 0,1 0 0 0 0,-1 0 0 0 0,8-5 0 0 0,22-19 33 0 0,35-37 0 0 0,-27 23 14 0 0,37-38-11 0 0,78-102 0 0 0,-113 127-42 0 0,-26 32 17 0 0,-2 0-1 0 0,23-37 1 0 0,-39 57-18 0 0,1 1 0 0 0,-1-1 0 0 0,1 0 0 0 0,-1 0 0 0 0,1 1 0 0 0,-1-1 0 0 0,0 0 0 0 0,1 0 0 0 0,-1 0 0 0 0,0 0 0 0 0,0 1 0 0 0,0-1 0 0 0,0 0 0 0 0,0 0 0 0 0,0 0 0 0 0,0-1 0 0 0,0 1 0 0 0,0 1 0 0 0,-1 0 0 0 0,1 0 0 0 0,0 0 0 0 0,-1 0 0 0 0,1 0 0 0 0,0 0 0 0 0,-1 0 0 0 0,1 0 0 0 0,-1 0 0 0 0,1 0 0 0 0,0 0 0 0 0,-1 0 0 0 0,1 0 0 0 0,0 0 0 0 0,-1 0 0 0 0,1 0 0 0 0,0 0 0 0 0,-1 0 0 0 0,1 0 0 0 0,0 1 0 0 0,-1-1 0 0 0,1 0 0 0 0,0 0 0 0 0,-1 0 0 0 0,1 1 0 0 0,-26 18 0 0 0,-40 44-955 0 0,2 3 0 0 0,-99 136 0 0 0,120-144-788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2:27.407"/>
    </inkml:context>
    <inkml:brush xml:id="br0">
      <inkml:brushProperty name="width" value="0.1" units="cm"/>
      <inkml:brushProperty name="height" value="0.1" units="cm"/>
      <inkml:brushProperty name="color" value="#F4F91B"/>
    </inkml:brush>
  </inkml:definitions>
  <inkml:trace contextRef="#ctx0" brushRef="#br0">915 357 1839 0 0,'1'-3'204'0'0,"-1"-1"0"0"0,0 0-1 0 0,0 1 1 0 0,0-1-1 0 0,0 0 1 0 0,-1 1-1 0 0,1-1 1 0 0,-1 0-1 0 0,0 1 1 0 0,0-1-1 0 0,0 1 1 0 0,-1-1-1 0 0,1 1 1 0 0,-1 0 0 0 0,0 0-1 0 0,0-1 1 0 0,0 1-1 0 0,0 0 1 0 0,-1 1-1 0 0,1-1 1 0 0,-4-3-1 0 0,3 3-91 0 0,0 1 0 0 0,0-1-1 0 0,0 1 1 0 0,-1 0 0 0 0,1-1-1 0 0,-1 1 1 0 0,0 1 0 0 0,1-1-1 0 0,-1 0 1 0 0,0 1 0 0 0,0 0 0 0 0,0 0-1 0 0,0 0 1 0 0,0 1 0 0 0,0-1-1 0 0,0 1 1 0 0,0 0 0 0 0,-8 0-1 0 0,-20 8 532 0 0,0 1 1 0 0,0 2-1 0 0,1 1 0 0 0,-39 20 0 0 0,41-18-299 0 0,-82 45 675 0 0,31-14-583 0 0,-13 7-115 0 0,59-31-71 0 0,-1-2 0 0 0,-1-1 0 0 0,-68 24 0 0 0,94-41-86 0 0,9-5 83 0 0,12-12 86 0 0,142-173 659 0 0,-134 169-992 0 0,1 0 0 0 0,2 2 0 0 0,0 0 0 0 0,0 2 0 0 0,2 0 0 0 0,39-19 0 0 0,-44 23 0 0 0,0 0 0 0 0,0-2 0 0 0,-2 0 0 0 0,0 0 0 0 0,29-33 0 0 0,-42 42 7 0 0,1-1 0 0 0,-1 1 1 0 0,0-1-1 0 0,-1 0 0 0 0,1 0 0 0 0,-1 0 0 0 0,0 0 0 0 0,2-9 0 0 0,-4 12-4 0 0,-1 0 0 0 0,1 1-1 0 0,-1-1 1 0 0,1 0 0 0 0,-1 0-1 0 0,0 0 1 0 0,0 1 0 0 0,0-1-1 0 0,-1 0 1 0 0,1 0 0 0 0,-1 1-1 0 0,1-1 1 0 0,-1 0 0 0 0,0 1-1 0 0,0-1 1 0 0,0 1 0 0 0,0-1-1 0 0,-1 1 1 0 0,1-1 0 0 0,-1 1-1 0 0,1 0 1 0 0,-1 0 0 0 0,-2-3-1 0 0,3 5-2 0 0,1-1 0 0 0,0 1 0 0 0,0 0 0 0 0,-1-1 0 0 0,1 1 0 0 0,0 0 0 0 0,-1 0 0 0 0,1-1 0 0 0,0 1 0 0 0,-1 0 0 0 0,1 0 0 0 0,0 0 0 0 0,-1 0 0 0 0,1-1 0 0 0,0 1 0 0 0,-1 0 0 0 0,1 0 0 0 0,-1 0 0 0 0,1 0 0 0 0,0 0 0 0 0,-1 0 0 0 0,1 0 0 0 0,-1 0 0 0 0,1 0 0 0 0,0 0 0 0 0,-1 0 0 0 0,1 0 0 0 0,0 0 0 0 0,-1 1 0 0 0,1-1 0 0 0,-1 0 0 0 0,1 0 0 0 0,0 0 0 0 0,-1 1 0 0 0,-8 13 0 0 0,-1 20 0 0 0,10-33 0 0 0,-39 178 76 0 0,28-125-14 0 0,-24 77 0 0 0,29-115-31 0 0,-1 0-1 0 0,0 0 1 0 0,-1 0-1 0 0,-16 24 1 0 0,20-34 7 0 0,-1 0 0 0 0,0-1 0 0 0,0 1 1 0 0,0-1-1 0 0,0 0 0 0 0,-1 0 0 0 0,0-1 1 0 0,0 0-1 0 0,0 0 0 0 0,-1 0 0 0 0,1-1 1 0 0,-1 0-1 0 0,-11 4 0 0 0,16-7-25 0 0,0 1 1 0 0,0-1-1 0 0,0 0 0 0 0,0 0 0 0 0,0 0 0 0 0,-1 0 1 0 0,1-1-1 0 0,0 1 0 0 0,0 0 0 0 0,0-1 0 0 0,0 0 1 0 0,0 1-1 0 0,0-1 0 0 0,0 0 0 0 0,0 0 0 0 0,1 0 0 0 0,-1 0 1 0 0,0 0-1 0 0,0-1 0 0 0,1 1 0 0 0,-1-1 0 0 0,1 1 1 0 0,-1-1-1 0 0,1 1 0 0 0,0-1 0 0 0,-1 0 0 0 0,0-2 1 0 0,-5-7 27 0 0,0 0 0 0 0,1-1 1 0 0,-6-16-1 0 0,5 11-36 0 0,-35-75 77 0 0,-59-125-29 0 0,75 162 1 0 0,-20-38-65 0 0,59 117-137 0 0,-6-10 114 0 0,0-2 0 0 0,14 20 0 0 0,107 106-42 0 0,-89-102 92 0 0,1-2 0 0 0,2-1 0 0 0,60 36 0 0 0,-84-59 6 0 0,1 0 0 0 0,0-1 0 0 0,34 10 0 0 0,63 10 85 0 0,-105-27-51 0 0,0 0 0 0 0,20 1 0 0 0,-31-5-35 0 0,0 0 0 0 0,-1 1 0 0 0,1-1 0 0 0,0 0 0 0 0,-1 1 0 0 0,0-1 0 0 0,1 0 1 0 0,-1 1-1 0 0,0-1 0 0 0,0 0 0 0 0,-1-1 0 0 0,1 1 14 0 0,-3-4-19 0 0,1 1 0 0 0,-2 0 1 0 0,1 0-1 0 0,0 0 0 0 0,-1 1 1 0 0,0 0-1 0 0,0 0 0 0 0,-7-5 1 0 0,-9-7 5 0 0,-72-63 76 0 0,-162-102 0 0 0,246 175-84 0 0,-1 0-1 0 0,-1 0 0 0 0,-14-5 0 0 0,23 10-12 0 0,0 0-1 0 0,-1 0 1 0 0,1 1-1 0 0,0-1 1 0 0,0 1-1 0 0,-1-1 0 0 0,1 1 1 0 0,0 0-1 0 0,0 0 1 0 0,-1 0-1 0 0,1 0 1 0 0,0 0-1 0 0,-1 0 0 0 0,1 1 1 0 0,0-1-1 0 0,0 1 1 0 0,-1-1-1 0 0,1 1 1 0 0,0 0-1 0 0,0 0 0 0 0,0 0 1 0 0,0 0-1 0 0,0 1 1 0 0,-2 1-1 0 0,3-2 0 0 0,0 1 0 0 0,0 0 0 0 0,0-1 0 0 0,0 1 0 0 0,0 0 0 0 0,1-1 0 0 0,-1 1 0 0 0,1 0 0 0 0,-1 0 0 0 0,1-1 0 0 0,0 1 0 0 0,0 0 0 0 0,0 0 0 0 0,0 0 0 0 0,0 0 0 0 0,0-1 0 0 0,0 1 0 0 0,0 0 0 0 0,1 0 0 0 0,0 2 0 0 0,1 3 0 0 0,0-1 0 0 0,0 1 0 0 0,7 11 0 0 0,-6-12-5 0 0,1 0-1 0 0,1 0 1 0 0,-1-1-1 0 0,1 1 1 0 0,0-1-1 0 0,0-1 1 0 0,0 1 0 0 0,1-1-1 0 0,0 0 1 0 0,10 6-1 0 0,7 2 4 0 0,38 14 0 0 0,-42-19 2 0 0,12 4 0 0 0,54 10 0 0 0,-16-4 0 0 0,-50-12 0 0 0,0 0 0 0 0,1-2 0 0 0,-1 0 0 0 0,1-1 0 0 0,0-1 0 0 0,-1-1 0 0 0,1 0 0 0 0,0-2 0 0 0,0 0 0 0 0,37-10 0 0 0,-53 11 3 0 0,0-1-1 0 0,0 0 0 0 0,0 1 1 0 0,0-1-1 0 0,-1 0 1 0 0,1-1-1 0 0,-1 1 0 0 0,0-1 1 0 0,1 1-1 0 0,-1-1 1 0 0,-1 0-1 0 0,1 0 1 0 0,0-1-1 0 0,-1 1 0 0 0,4-5 1 0 0,-5 6 0 0 0,0 0 1 0 0,-1 0 0 0 0,1 0-1 0 0,0 0 1 0 0,-1 0 0 0 0,1-1-1 0 0,-1 1 1 0 0,0 0 0 0 0,0 0-1 0 0,1 0 1 0 0,-2-1 0 0 0,1 1-1 0 0,0 0 1 0 0,0 0 0 0 0,-1 0-1 0 0,1 0 1 0 0,-1 0 0 0 0,1-1-1 0 0,-1 1 1 0 0,0 0 0 0 0,0 0 0 0 0,0 1-1 0 0,0-1 1 0 0,0 0 0 0 0,-1 0-1 0 0,1 0 1 0 0,-1 1 0 0 0,1-1-1 0 0,-1 1 1 0 0,1-1 0 0 0,-3-1-1 0 0,-2-1 19 0 0,-1-1 1 0 0,0 1-1 0 0,0 0 0 0 0,0 1 0 0 0,-1-1 0 0 0,1 1 0 0 0,-1 1 1 0 0,-10-3-1 0 0,-66-9 230 0 0,29 12-97 0 0,1 1 0 0 0,0 3-1 0 0,-96 15 1 0 0,123-13-124 0 0,0 1 0 0 0,1 2-1 0 0,0 0 1 0 0,-39 16 0 0 0,54-17-124 0 0,1-1-1 0 0,-1 1 1 0 0,1 1 0 0 0,0 0-1 0 0,0 0 1 0 0,1 1-1 0 0,0 0 1 0 0,1 0 0 0 0,-1 1-1 0 0,2 0 1 0 0,-1 1-1 0 0,-9 16 1 0 0,-8 25-4568 0 0,4 5-1573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1:02:29.315"/>
    </inkml:context>
    <inkml:brush xml:id="br0">
      <inkml:brushProperty name="width" value="0.1" units="cm"/>
      <inkml:brushProperty name="height" value="0.1" units="cm"/>
      <inkml:brushProperty name="color" value="#F4F91B"/>
    </inkml:brush>
  </inkml:definitions>
  <inkml:trace contextRef="#ctx0" brushRef="#br0">985 154 4895 0 0,'-9'-11'414'0'0,"9"10"-364"0"0,-1 0 0 0 0,1 0 0 0 0,-1 0 0 0 0,1 0 0 0 0,-1 0 0 0 0,0 0 1 0 0,0 0-1 0 0,1 0 0 0 0,-1 1 0 0 0,0-1 0 0 0,0 0 0 0 0,0 0 1 0 0,0 1-1 0 0,0-1 0 0 0,0 1 0 0 0,0-1 0 0 0,0 1 0 0 0,0-1 1 0 0,0 1-1 0 0,0 0 0 0 0,0-1 0 0 0,-1 1 0 0 0,1 0 0 0 0,0 0 0 0 0,0 0 1 0 0,0 0-1 0 0,0 0 0 0 0,0 0 0 0 0,-1 0 0 0 0,0 1 0 0 0,-11 2 115 0 0,-8 0 422 0 0,1 2-1 0 0,0 1 1 0 0,0 0-1 0 0,0 2 1 0 0,-18 10-1 0 0,-14 14 476 0 0,-83 69-1 0 0,-27 17-444 0 0,24-25-422 0 0,-5 3-59 0 0,75-50-79 0 0,-15 8 78 0 0,83-53-129 0 0,-1-1 0 0 0,0 0 0 0 0,0 1 1 0 0,0-1-1 0 0,1 1 0 0 0,-1-1 0 0 0,0 1 0 0 0,0-1 0 0 0,1 1 0 0 0,-1 0 0 0 0,1-1 1 0 0,-1 1-1 0 0,0 0 0 0 0,1 0 0 0 0,-1-1 0 0 0,1 1 0 0 0,0 0 0 0 0,-1 0 1 0 0,1 0-1 0 0,-1 0 0 0 0,6 1 49 0 0,7-7-58 0 0,50-36 72 0 0,-3-3-1 0 0,60-58 0 0 0,25-18 31 0 0,-106 91-77 0 0,-1-2-1 0 0,47-50 0 0 0,-72 68-10 0 0,-1-2 0 0 0,-1 1 0 0 0,17-32 0 0 0,-22 36-8 0 0,-1 0-1 0 0,0 0 1 0 0,0 0-1 0 0,-1-1 1 0 0,-1 1-1 0 0,0-1 1 0 0,1-17-1 0 0,-3 23-2 0 0,0 0 0 0 0,0 0 0 0 0,-1 0 0 0 0,0 0 0 0 0,0 0 0 0 0,0 0 0 0 0,-1 0 0 0 0,1 0 0 0 0,-4-5 0 0 0,4 7 0 0 0,-1 1 0 0 0,1-1 0 0 0,0 1 0 0 0,-1-1 0 0 0,0 1 0 0 0,0 0 0 0 0,0 0 0 0 0,0 0 0 0 0,0 0 0 0 0,0 0 0 0 0,0 0 0 0 0,0 1 0 0 0,-1-1 0 0 0,1 1 0 0 0,-1-1 0 0 0,1 1 0 0 0,-6-2 0 0 0,7 3 0 0 0,0 0 0 0 0,0 0 0 0 0,0 0 0 0 0,0 0 0 0 0,-1 0 0 0 0,1 0 0 0 0,0 1 0 0 0,0-1 0 0 0,0 0 0 0 0,0 0 0 0 0,0 1 0 0 0,0-1 0 0 0,0 1 0 0 0,0-1 0 0 0,0 1 0 0 0,0-1 0 0 0,0 1 0 0 0,0 0 0 0 0,0 0 0 0 0,0-1 0 0 0,0 1 0 0 0,1 0 0 0 0,-1 0 0 0 0,0 0 0 0 0,0 0 0 0 0,1 0 0 0 0,-1 0 0 0 0,1 0 0 0 0,-1 0 0 0 0,0 2 0 0 0,-2 4 0 0 0,0 0 0 0 0,1 0 0 0 0,-3 10 0 0 0,4-12 0 0 0,-9 46-1 0 0,-5 63 0 0 0,-3 21 1 0 0,14-114 16 0 0,-1 0 0 0 0,-1-1 0 0 0,-1 1 0 0 0,-12 23 0 0 0,13-34 17 0 0,0 1 1 0 0,0-1 0 0 0,-1 0-1 0 0,0-1 1 0 0,-1 0 0 0 0,0 0-1 0 0,0-1 1 0 0,-15 12 0 0 0,20-18-2 0 0,0 1-1 0 0,0-1 1 0 0,-1 0 0 0 0,1 0 0 0 0,-1 0 0 0 0,1 0 0 0 0,-1-1-1 0 0,0 1 1 0 0,0-1 0 0 0,0 0 0 0 0,0 0 0 0 0,0-1 0 0 0,0 1 0 0 0,0-1-1 0 0,0 0 1 0 0,0 0 0 0 0,0 0 0 0 0,0 0 0 0 0,0-1 0 0 0,0 1-1 0 0,0-1 1 0 0,0 0 0 0 0,0-1 0 0 0,1 1 0 0 0,-1-1 0 0 0,0 1 0 0 0,1-1-1 0 0,-5-3 1 0 0,-3-4 16 0 0,0 0 1 0 0,1 0-1 0 0,0-1 0 0 0,1-1 0 0 0,0 1 0 0 0,1-1 1 0 0,0-1-1 0 0,0 0 0 0 0,-6-14 0 0 0,2 0 54 0 0,1-1-1 0 0,1 0 1 0 0,-9-39-1 0 0,6 18-85 0 0,3-1 0 0 0,2 0 0 0 0,-2-72 0 0 0,9 119-20 0 0,1 1-1 0 0,1-1 0 0 0,-1 0 1 0 0,0 0-1 0 0,0 0 0 0 0,1 0 0 0 0,-1 0 1 0 0,1 1-1 0 0,-1-1 0 0 0,1 0 1 0 0,0 0-1 0 0,0 1 0 0 0,0-1 1 0 0,0 1-1 0 0,0-1 0 0 0,1-1 1 0 0,-1 2 1 0 0,0 1 0 0 0,0-1 0 0 0,0 0 1 0 0,0 1-1 0 0,0 0 0 0 0,-1-1 0 0 0,1 1 1 0 0,0-1-1 0 0,0 1 0 0 0,0 0 0 0 0,0 0 0 0 0,1 0 1 0 0,-1 0-1 0 0,0 0 0 0 0,0 0 0 0 0,0 0 1 0 0,0 0-1 0 0,0 0 0 0 0,0 0 0 0 0,0 0 1 0 0,0 0-1 0 0,0 1 0 0 0,0-1 0 0 0,0 1 0 0 0,0-1 1 0 0,0 0-1 0 0,-1 1 0 0 0,1 0 0 0 0,1 0 1 0 0,7 5-4 0 0,-1 0 0 0 0,0 0 0 0 0,0 1 0 0 0,-1 0 0 0 0,1 0 0 0 0,-2 1 0 0 0,9 10 0 0 0,34 65-53 0 0,-14-23 40 0 0,-32-56 19 0 0,79 120 85 0 0,-62-97-53 0 0,2-1 0 0 0,34 33 1 0 0,-45-48-28 0 0,11 9 27 0 0,26 19 0 0 0,-40-33-11 0 0,0-1 1 0 0,0 0 0 0 0,1 0-1 0 0,0-1 1 0 0,0-1 0 0 0,0 1 0 0 0,13 2-1 0 0,-12-4 31 0 0,0 0-1 0 0,0-1 0 0 0,0 0 1 0 0,12-1-1 0 0,-18 0-31 0 0,0-1 0 0 0,0 1 0 0 0,-1-1 0 0 0,1 0-1 0 0,0 1 1 0 0,-1-2 0 0 0,1 1 0 0 0,-1 0 0 0 0,1-1 0 0 0,-1 0 0 0 0,0 0-1 0 0,1 0 1 0 0,-1 0 0 0 0,4-4 0 0 0,-6 5 26 0 0,0-1 0 0 0,0 1 0 0 0,0-1 0 0 0,0 1 0 0 0,0-1 0 0 0,0 0 0 0 0,-1 1 0 0 0,1-1 0 0 0,0 0 0 0 0,-1 1 0 0 0,0-1 0 0 0,1 0 0 0 0,-1 0 0 0 0,0 0 0 0 0,0 0 0 0 0,0 1 0 0 0,0-1 0 0 0,0 0 0 0 0,0 0 0 0 0,-1 0 0 0 0,1 1 0 0 0,-1-1 0 0 0,1 0-1 0 0,-2-2 1 0 0,0-2 14 0 0,-1 0-1 0 0,0 1 0 0 0,0-1 0 0 0,0 1 0 0 0,-8-9 0 0 0,-3 0-124 0 0,0 0-1 0 0,-1 1 1 0 0,-1 1 0 0 0,-30-18-1 0 0,-2-2 270 0 0,-15-9 209 0 0,-1 4-1 0 0,-115-50 1 0 0,174 85-388 0 0,-6-3 57 0 0,0 0 0 0 0,-1 0 0 0 0,1 1 0 0 0,-1 0 0 0 0,0 1 0 0 0,-17-2 1 0 0,27 5-82 0 0,1 0 0 0 0,0 0 1 0 0,0 0-1 0 0,0 0 1 0 0,-1 1-1 0 0,1-1 1 0 0,0 0-1 0 0,0 0 1 0 0,0 1-1 0 0,0-1 1 0 0,0 1-1 0 0,0-1 1 0 0,0 1-1 0 0,0 0 0 0 0,0-1 1 0 0,0 1-1 0 0,0 0 1 0 0,0-1-1 0 0,0 1 1 0 0,0 0-1 0 0,0 0 1 0 0,1 0-1 0 0,-1 0 1 0 0,0 0-1 0 0,1 0 1 0 0,-1 0-1 0 0,1 0 0 0 0,-1 0 1 0 0,1 0-1 0 0,-1 0 1 0 0,1 1-1 0 0,0-1 1 0 0,-1 0-1 0 0,1 0 1 0 0,0 0-1 0 0,0 0 1 0 0,0 1-1 0 0,0-1 0 0 0,0 0 1 0 0,0 0-1 0 0,1 2 1 0 0,0 3 4 0 0,0 0-1 0 0,0 0 1 0 0,0 0 0 0 0,1-1-1 0 0,0 1 1 0 0,0-1 0 0 0,4 7-1 0 0,13 20-55 0 0,1 0 0 0 0,2-1 0 0 0,2-1 0 0 0,41 43 0 0 0,-19-31-58 0 0,1-1-1 0 0,53 35 0 0 0,-93-72-39 0 0,-1 1-1 0 0,0 0 1 0 0,0 1-1 0 0,0-1 1 0 0,9 13-1 0 0,-13-15-100 0 0,1 1-1 0 0,-1 0 1 0 0,0 0-1 0 0,0 1 1 0 0,0-1-1 0 0,-1 0 1 0 0,0 1-1 0 0,1-1 0 0 0,-2 1 1 0 0,1-1-1 0 0,0 8 1 0 0,0 13-1058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1:06.858"/>
    </inkml:context>
    <inkml:brush xml:id="br0">
      <inkml:brushProperty name="width" value="0.1" units="cm"/>
      <inkml:brushProperty name="height" value="0.1" units="cm"/>
      <inkml:brushProperty name="color" value="#E71224"/>
    </inkml:brush>
  </inkml:definitions>
  <inkml:trace contextRef="#ctx0" brushRef="#br0">2699 16 455 0 0,'0'-1'129'0'0,"0"0"0"0"0,0 1 0 0 0,-1-1-1 0 0,1 0 1 0 0,-1 0 0 0 0,1 0 0 0 0,-1 1-1 0 0,1-1 1 0 0,-1 0 0 0 0,1 1-1 0 0,-1-1 1 0 0,1 0 0 0 0,-1 1 0 0 0,0-1-1 0 0,0 1 1 0 0,1-1 0 0 0,-1 1 0 0 0,0-1-1 0 0,0 1 1 0 0,1 0 0 0 0,-1-1-1 0 0,0 1 1 0 0,0 0 0 0 0,0-1 0 0 0,0 1-1 0 0,0 0 1 0 0,1 0 0 0 0,-1 0-1 0 0,0 0 1 0 0,0 0 0 0 0,-2 0 0 0 0,0 1 211 0 0,0 1 1 0 0,0-1-1 0 0,0 1 0 0 0,0 0 1 0 0,0 0-1 0 0,0 0 1 0 0,-3 2-1 0 0,3-1-1047 0 0,-1-1 732 0 0,1 0 0 0 0,-1 0-1 0 0,0 0 1 0 0,0-1-1 0 0,0 0 1 0 0,1 1-1 0 0,-1-1 1 0 0,0 0 0 0 0,-7 0-1 0 0,-41 1 1132 0 0,40-2-726 0 0,-27 0 475 0 0,11 1-126 0 0,-45-5 0 0 0,-9-5-152 0 0,-1 3 0 0 0,-140 7 0 0 0,131 7-511 0 0,-97 4 116 0 0,134-11-61 0 0,-78-8 1 0 0,15-4 262 0 0,-1 5 0 0 0,-207 17-1 0 0,143 0-151 0 0,-22 2-169 0 0,150-7-97 0 0,-93 23 0 0 0,-77 35-269 0 0,130-35-3811 0 0,30-7-606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1:11.468"/>
    </inkml:context>
    <inkml:brush xml:id="br0">
      <inkml:brushProperty name="width" value="0.1" units="cm"/>
      <inkml:brushProperty name="height" value="0.1" units="cm"/>
      <inkml:brushProperty name="color" value="#E71224"/>
    </inkml:brush>
  </inkml:definitions>
  <inkml:trace contextRef="#ctx0" brushRef="#br0">2735 67 2303 0 0,'-15'-20'1194'0'0,"13"17"-1085"0"0,1 1-1 0 0,0 0 1 0 0,-1 0-1 0 0,1 0 0 0 0,-1 0 1 0 0,0 0-1 0 0,0 0 1 0 0,0 0-1 0 0,0 0 1 0 0,0 1-1 0 0,0-1 1 0 0,0 1-1 0 0,-5-3 0 0 0,2 2 107 0 0,0 0-1 0 0,1 1 1 0 0,-1-1-1 0 0,0 1 0 0 0,0 0 1 0 0,-1 0-1 0 0,1 0 1 0 0,0 1-1 0 0,0 0 1 0 0,0 0-1 0 0,-1 0 0 0 0,1 0 1 0 0,0 1-1 0 0,0 0 1 0 0,-10 3-1 0 0,-17 5 59 0 0,0-2 0 0 0,-1-1 0 0 0,0-2 0 0 0,1-1 1 0 0,-60-2-1 0 0,-80-21 641 0 0,114 10-545 0 0,-115-3 0 0 0,-58 18-304 0 0,156-2 12 0 0,37-2-30 0 0,-218 5 578 0 0,181-2-476 0 0,1 3 0 0 0,-96 22 0 0 0,-6 1 44 0 0,131-25-61 0 0,-87 0 0 0 0,45-10 79 0 0,-109 0 287 0 0,169 6-468 0 0,1 2 0 0 0,-1 0 0 0 0,1 2-1 0 0,0 1 1 0 0,-34 12 0 0 0,-25 18-593 0 0,29-8-2839 0 0,3 0-1065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1:12.803"/>
    </inkml:context>
    <inkml:brush xml:id="br0">
      <inkml:brushProperty name="width" value="0.1" units="cm"/>
      <inkml:brushProperty name="height" value="0.1" units="cm"/>
      <inkml:brushProperty name="color" value="#E71224"/>
    </inkml:brush>
  </inkml:definitions>
  <inkml:trace contextRef="#ctx0" brushRef="#br0">2410 245 2879 0 0,'-1'-5'25'0'0,"-5"-25"233"0"0,5 29-240 0 0,0 1 0 0 0,0-1 1 0 0,0 0-1 0 0,0 1 0 0 0,0-1 0 0 0,0 1 0 0 0,0 0 0 0 0,-1-1 0 0 0,1 1 1 0 0,0 0-1 0 0,0 0 0 0 0,0 0 0 0 0,0 0 0 0 0,-1-1 0 0 0,1 2 1 0 0,0-1-1 0 0,0 0 0 0 0,0 0 0 0 0,-2 1 0 0 0,-2-1 16 0 0,-16-2 449 0 0,0 0-1 0 0,0-1 1 0 0,0-2-1 0 0,-31-9 0 0 0,-26-7 874 0 0,-1 8 383 0 0,-130-5 0 0 0,76 3-1434 0 0,30 10 50 0 0,-180-19 843 0 0,113-8-400 0 0,-38-6-49 0 0,154 31-614 0 0,-103 1-1 0 0,-254 35-42 0 0,344-21-430 0 0,-123 32 0 0 0,95-14-286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1:15.503"/>
    </inkml:context>
    <inkml:brush xml:id="br0">
      <inkml:brushProperty name="width" value="0.1" units="cm"/>
      <inkml:brushProperty name="height" value="0.1" units="cm"/>
      <inkml:brushProperty name="color" value="#E71224"/>
    </inkml:brush>
  </inkml:definitions>
  <inkml:trace contextRef="#ctx0" brushRef="#br0">2445 138 2759 0 0,'-5'-3'360'0'0,"1"1"-1"0"0,-1-1 1 0 0,-1 1-1 0 0,1 0 1 0 0,0 0-1 0 0,0 1 1 0 0,-1 0-1 0 0,-9-2 0 0 0,-49 2-146 0 0,45 1-173 0 0,-26-2-1 0 0,-43-13 471 0 0,-33-3 1144 0 0,61 12-798 0 0,-7-1 205 0 0,-99 3 1 0 0,-165 1 418 0 0,239 0-1094 0 0,19-3 57 0 0,-89-18 1 0 0,4 0 33 0 0,121 20-378 0 0,0 2 0 0 0,-50 4 1 0 0,-167 37 59 0 0,134-17-148 0 0,59-10-313 0 0,0 4 0 0 0,1 2 0 0 0,-78 35 0 0 0,51-17-938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39:58.508"/>
    </inkml:context>
    <inkml:brush xml:id="br0">
      <inkml:brushProperty name="width" value="0.1" units="cm"/>
      <inkml:brushProperty name="height" value="0.1" units="cm"/>
      <inkml:brushProperty name="color" value="#E71224"/>
    </inkml:brush>
  </inkml:definitions>
  <inkml:trace contextRef="#ctx0" brushRef="#br0">1 58 655 0 0,'5'2'170'0'0,"0"-1"-1"0"0,0 1 1 0 0,0-1-1 0 0,0-1 1 0 0,1 1-1 0 0,-1-1 1 0 0,0 0-1 0 0,1 0 1 0 0,-1-1-1 0 0,0 1 1 0 0,0-1-1 0 0,1 0 1 0 0,5-3-1 0 0,0 0 681 0 0,-1-1 0 0 0,0 0 0 0 0,0 0 0 0 0,-1-1 0 0 0,12-9-1 0 0,-19 14-825 0 0,-1 0-1 0 0,1 0 1 0 0,0 0 0 0 0,0 0-1 0 0,0 0 1 0 0,0 1-1 0 0,0-1 1 0 0,0 0-1 0 0,0 1 1 0 0,0 0-1 0 0,0-1 1 0 0,0 1 0 0 0,0 0-1 0 0,0 0 1 0 0,0 0-1 0 0,0 1 1 0 0,0-1-1 0 0,0 0 1 0 0,0 1-1 0 0,0-1 1 0 0,0 1-1 0 0,0 0 1 0 0,0 0 0 0 0,0-1-1 0 0,-1 1 1 0 0,4 2-1 0 0,3 3 91 0 0,1 0 1 0 0,-2 1-1 0 0,1-1 0 0 0,6 9 1 0 0,-8-9-99 0 0,-2-4 49 0 0,-1 0-1 0 0,1 0 1 0 0,-1 0 0 0 0,1 0-1 0 0,0 0 1 0 0,0-1-1 0 0,0 0 1 0 0,0 1-1 0 0,0-2 1 0 0,0 1-1 0 0,0 0 1 0 0,5-1-1 0 0,21 6 297 0 0,-16 0-248 0 0,-1-1 0 0 0,-1 2 0 0 0,15 9 0 0 0,-5-4 11 0 0,-8-4 52 0 0,1-2 0 0 0,20 6 0 0 0,-16-6-91 0 0,1-1 0 0 0,0-1-1 0 0,0-1 1 0 0,21 1 0 0 0,83-5 403 0 0,-40-9-188 0 0,-63 6-178 0 0,0 1 1 0 0,0 1-1 0 0,0 1 1 0 0,40 4-1 0 0,-28 1-106 0 0,-1-2-1 0 0,60-3 0 0 0,63-15 55 0 0,-82 6-58 0 0,-36 6 1 0 0,12-2 133 0 0,80 0-1 0 0,390 25-65 0 0,-319-4-80 0 0,-116-7 0 0 0,-1-3 0 0 0,116-7 0 0 0,127-39 139 0 0,-133 14 32 0 0,290-17 31 0 0,-405 42-138 0 0,98 11-1 0 0,-160-8-62 0 0,36 1-1 0 0,0-1 0 0 0,0-3 0 0 0,0-2 0 0 0,85-17 0 0 0,-88 12 0 0 0,66-4 0 0 0,119 7 70 0 0,-12 0-76 0 0,193-3 12 0 0,-370 9-1 0 0,228 14 39 0 0,-130-4-35 0 0,116 1-9 0 0,-142-4 10 0 0,250 11 44 0 0,-66 6-54 0 0,-90-4 0 0 0,456-5 183 0 0,-581-15-170 0 0,122-5 155 0 0,75 2-100 0 0,-30 5-4 0 0,-63-4-64 0 0,118 7 0 0 0,-11 31 0 0 0,11 1 0 0 0,47-22 0 0 0,-206-10 65 0 0,4-1-66 0 0,135 8 1 0 0,-136-2 0 0 0,3 3 0 0 0,9-1 0 0 0,-158-12-81 0 0,-1 1-1 0 0,1-1 0 0 0,-1 1 0 0 0,0 0 1 0 0,1 1-1 0 0,-1-1 0 0 0,0 1 0 0 0,0 0 1 0 0,0 0-1 0 0,0 1 0 0 0,0 0 0 0 0,-1-1 1 0 0,1 2-1 0 0,-1-1 0 0 0,6 5 0 0 0,2 9-666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28.988"/>
    </inkml:context>
    <inkml:brush xml:id="br0">
      <inkml:brushProperty name="width" value="0.1" units="cm"/>
      <inkml:brushProperty name="height" value="0.1" units="cm"/>
      <inkml:brushProperty name="color" value="#E71224"/>
    </inkml:brush>
  </inkml:definitions>
  <inkml:trace contextRef="#ctx0" brushRef="#br0">1 1 1087 0 0,'0'1'0'0'0,"0"-2"96"0"0,1 1-96 0 0,1 0 0 0 0,-2 1 0 0 0,2-1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29.444"/>
    </inkml:context>
    <inkml:brush xml:id="br0">
      <inkml:brushProperty name="width" value="0.1" units="cm"/>
      <inkml:brushProperty name="height" value="0.1" units="cm"/>
      <inkml:brushProperty name="color" value="#E71224"/>
    </inkml:brush>
  </inkml:definitions>
  <inkml:trace contextRef="#ctx0" brushRef="#br0">1862 60 4231 0 0,'0'-2'96'0'0,"-1"1"-1"0"0,1-1 0 0 0,-1 0 0 0 0,0 1 1 0 0,0-1-1 0 0,0 1 0 0 0,0-1 0 0 0,0 1 0 0 0,0 0 1 0 0,0-1-1 0 0,0 1 0 0 0,-1 0 0 0 0,1 0 0 0 0,0 0 1 0 0,-1 0-1 0 0,1 0 0 0 0,-1 0 0 0 0,1 0 1 0 0,-1 0-1 0 0,0 1 0 0 0,1-1 0 0 0,-1 1 0 0 0,0-1 1 0 0,1 1-1 0 0,-1-1 0 0 0,-3 1 0 0 0,-1-1 176 0 0,1 1-1 0 0,-1 0 1 0 0,0 1-1 0 0,1-1 1 0 0,-1 1-1 0 0,0 0 1 0 0,-10 3-1 0 0,9-1-151 0 0,3-1-80 0 0,1-1 0 0 0,-1 1 0 0 0,0-1 1 0 0,1 0-1 0 0,-1 0 0 0 0,0-1 0 0 0,1 1 1 0 0,-1-1-1 0 0,0 1 0 0 0,0-1 1 0 0,0 0-1 0 0,1-1 0 0 0,-1 1 0 0 0,0-1 1 0 0,0 0-1 0 0,1 1 0 0 0,-8-4 0 0 0,6 2 28 0 0,1 0-1 0 0,-1 0 0 0 0,0 1 1 0 0,0-1-1 0 0,0 1 0 0 0,0 0 0 0 0,-1 1 1 0 0,1-1-1 0 0,0 1 0 0 0,-9 1 1 0 0,-3 1 530 0 0,-32 9 0 0 0,33-7-383 0 0,0 0 1 0 0,-19 1 0 0 0,-19-4 65 0 0,33-1-65 0 0,-1 0 1 0 0,-22 5 0 0 0,-60 6 247 0 0,40-6-285 0 0,38-4-114 0 0,-1-1 0 0 0,1-1-1 0 0,0-1 1 0 0,0-1 0 0 0,0-2-1 0 0,0-1 1 0 0,-33-11 0 0 0,40 12 82 0 0,-1 0 1 0 0,0 1 0 0 0,1 1 0 0 0,-2 1 0 0 0,1 1-1 0 0,-23 2 1 0 0,-119 19 766 0 0,105-10-853 0 0,31-7-21 0 0,0-1 0 0 0,0-2 0 0 0,0 0 1 0 0,0-1-1 0 0,1-2 0 0 0,-1-1 0 0 0,0-1 1 0 0,1-1-1 0 0,0-1 0 0 0,-37-16 1 0 0,53 20-19 0 0,1 1 1 0 0,0-1-1 0 0,0 2 1 0 0,-1-1-1 0 0,1 1 1 0 0,-1 0-1 0 0,0 1 1 0 0,1 0-1 0 0,-1 0 1 0 0,-14 3 0 0 0,10 0-238 0 0,0 0 0 0 0,0 0 1 0 0,0 2-1 0 0,1-1 1 0 0,0 2-1 0 0,-14 7 1 0 0,-4 4-5383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29.884"/>
    </inkml:context>
    <inkml:brush xml:id="br0">
      <inkml:brushProperty name="width" value="0.1" units="cm"/>
      <inkml:brushProperty name="height" value="0.1" units="cm"/>
      <inkml:brushProperty name="color" value="#E71224"/>
    </inkml:brush>
  </inkml:definitions>
  <inkml:trace contextRef="#ctx0" brushRef="#br0">1126 99 3679 0 0,'-2'-6'-132'0'0,"1"1"670"0"0,0 0 0 0 0,-1 1 0 0 0,1-1 0 0 0,-1 1 0 0 0,0 0-1 0 0,-3-5 1 0 0,4 8-440 0 0,0 0-1 0 0,0 0 0 0 0,0 0 1 0 0,0 0-1 0 0,0 0 0 0 0,-1 0 0 0 0,1 0 1 0 0,0 0-1 0 0,0 0 0 0 0,-1 1 1 0 0,1-1-1 0 0,0 1 0 0 0,-1-1 0 0 0,1 1 1 0 0,-1-1-1 0 0,1 1 0 0 0,-1 0 1 0 0,1 0-1 0 0,-1-1 0 0 0,1 1 0 0 0,-1 0 1 0 0,1 0-1 0 0,-3 1 0 0 0,-44 8-3 0 0,36-6-82 0 0,0-1 0 0 0,0 0 0 0 0,-16 0 0 0 0,-10-4 821 0 0,1-2 1 0 0,-74-17-1 0 0,10 1 364 0 0,58 14-843 0 0,-1 1 0 0 0,0 2 0 0 0,0 2-1 0 0,-85 9 1 0 0,55 1-251 0 0,44-6-53 0 0,0 1 0 0 0,1 1 0 0 0,0 1-1 0 0,-44 16 1 0 0,54-15-257 0 0,-48 23-4063 0 0,45-17-517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30.492"/>
    </inkml:context>
    <inkml:brush xml:id="br0">
      <inkml:brushProperty name="width" value="0.1" units="cm"/>
      <inkml:brushProperty name="height" value="0.1" units="cm"/>
      <inkml:brushProperty name="color" value="#E71224"/>
    </inkml:brush>
  </inkml:definitions>
  <inkml:trace contextRef="#ctx0" brushRef="#br0">1531 23 2759 0 0,'1'-15'54'0'0,"-4"8"2258"0"0,3 7-2278 0 0,-29 4 1614 0 0,-2 3-1176 0 0,0-1-1 0 0,-52 4 1 0 0,64-8-79 0 0,-96 2 1141 0 0,29-1-494 0 0,-140-15 0 0 0,-42 1 1040 0 0,-44 9-910 0 0,272 0-1285 0 0,0 1 0 0 0,0 3 1 0 0,0 1-1 0 0,0 1 0 0 0,-46 13 0 0 0,44-5-340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31.491"/>
    </inkml:context>
    <inkml:brush xml:id="br0">
      <inkml:brushProperty name="width" value="0.1" units="cm"/>
      <inkml:brushProperty name="height" value="0.1" units="cm"/>
      <inkml:brushProperty name="color" value="#E71224"/>
    </inkml:brush>
  </inkml:definitions>
  <inkml:trace contextRef="#ctx0" brushRef="#br0">2491 102 2303 0 0,'8'-17'3906'0'0,"-2"8"-2254"0"0,-6 8-1604 0 0,1 0-1 0 0,-1 0 0 0 0,1 0 1 0 0,0 0-1 0 0,-1 0 0 0 0,1 0 0 0 0,0 0 1 0 0,-1 1-1 0 0,1-1 0 0 0,0 0 1 0 0,0 0-1 0 0,0 1 0 0 0,0-1 1 0 0,0 0-1 0 0,0 1 0 0 0,0-1 0 0 0,0 1 1 0 0,0-1-1 0 0,1 0 0 0 0,-8 3 106 0 0,5-2-147 0 0,0 0-1 0 0,0 1 1 0 0,0-1 0 0 0,0 0 0 0 0,0 0 0 0 0,0 0 0 0 0,-1 0-1 0 0,1 0 1 0 0,0 0 0 0 0,0 0 0 0 0,0 0 0 0 0,0 0 0 0 0,0-1 0 0 0,-2 0-1 0 0,-19-6 374 0 0,0 2 0 0 0,0 0 0 0 0,0 1 1 0 0,-1 1-1 0 0,0 1 0 0 0,-39 1 0 0 0,-37 8 494 0 0,65-5-636 0 0,-1 1 0 0 0,-36 9 0 0 0,-50 4 197 0 0,98-15-276 0 0,-1-2-1 0 0,0-1 0 0 0,0-1 1 0 0,1-1-1 0 0,0-1 0 0 0,-1 0 1 0 0,2-2-1 0 0,-25-11 0 0 0,29 12-56 0 0,-1 0 1 0 0,1 2-1 0 0,-2 0 0 0 0,1 1 0 0 0,0 0 0 0 0,-23 1 1 0 0,-116 10-83 0 0,144-7-3 0 0,-69 7 13 0 0,-141-6 1 0 0,139-8 19 0 0,-184-9 539 0 0,-20 31 208 0 0,253-13-728 0 0,-65 0 10 0 0,58-2-81 0 0,-76 10 0 0 0,19 6-2002 0 0,68-10 906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32.594"/>
    </inkml:context>
    <inkml:brush xml:id="br0">
      <inkml:brushProperty name="width" value="0.1" units="cm"/>
      <inkml:brushProperty name="height" value="0.1" units="cm"/>
      <inkml:brushProperty name="color" value="#E71224"/>
    </inkml:brush>
  </inkml:definitions>
  <inkml:trace contextRef="#ctx0" brushRef="#br0">988 157 3679 0 0,'-9'-14'399'0'0,"-7"-12"-647"0"0,15 25 433 0 0,0-1 0 0 0,0 1-1 0 0,0 0 1 0 0,0 0 0 0 0,0-1-1 0 0,0 1 1 0 0,-1 0 0 0 0,1 0 0 0 0,0 1-1 0 0,-1-1 1 0 0,1 0 0 0 0,-1 0-1 0 0,1 1 1 0 0,-2-2 0 0 0,-10 0 11 0 0,0 0-27 0 0,-1-1-1 0 0,1 0 0 0 0,0-1 1 0 0,1 0-1 0 0,-1-1 0 0 0,-15-8 0 0 0,10 3 83 0 0,0 1-1 0 0,0 1 0 0 0,-1 1 0 0 0,0 0 0 0 0,-1 2 1 0 0,1 0-1 0 0,-1 1 0 0 0,-27-2 0 0 0,-3 3 549 0 0,0 2 0 0 0,-60 7-1 0 0,-171 38 186 0 0,256-37-1343 0 0,0 0 0 0 0,-32 15 0 0 0,56-21 302 0 0,-25 8-1201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34.202"/>
    </inkml:context>
    <inkml:brush xml:id="br0">
      <inkml:brushProperty name="width" value="0.1" units="cm"/>
      <inkml:brushProperty name="height" value="0.1" units="cm"/>
      <inkml:brushProperty name="color" value="#E71224"/>
    </inkml:brush>
  </inkml:definitions>
  <inkml:trace contextRef="#ctx0" brushRef="#br0">2931 60 2303 0 0,'5'-4'103'0'0,"3"0"681"0"0,-7 4-807 0 0,0 0 1 0 0,-1 0-1 0 0,1-1 0 0 0,-1 1 0 0 0,1 0 1 0 0,-1-1-1 0 0,1 1 0 0 0,0 0 0 0 0,-1-1 1 0 0,1 1-1 0 0,-1-1 0 0 0,0 1 0 0 0,1-1 1 0 0,-1 1-1 0 0,1-1 0 0 0,-1 1 0 0 0,0-1 1 0 0,1 1-1 0 0,-1-1 0 0 0,0 0 0 0 0,0 1 1 0 0,1-1-1 0 0,-1 0 0 0 0,0 1 0 0 0,0-1 1 0 0,0-1-1 0 0,1 1 73 0 0,-1-1 1 0 0,0 0-1 0 0,0 0 1 0 0,0 1-1 0 0,1-1 1 0 0,-2 0-1 0 0,1 0 1 0 0,0 1-1 0 0,-1-3 1 0 0,1 2 56 0 0,-1 1 0 0 0,0 0 0 0 0,0 0-1 0 0,0-1 1 0 0,0 1 0 0 0,0 0 0 0 0,0 0 0 0 0,0 0 0 0 0,0 0 0 0 0,-1 0 0 0 0,1 1 0 0 0,0-1 0 0 0,-1 0 0 0 0,1 0 0 0 0,0 1 0 0 0,-1-1 0 0 0,1 1-1 0 0,-1 0 1 0 0,1-1 0 0 0,-1 1 0 0 0,1 0 0 0 0,-1 0 0 0 0,1 0 0 0 0,-1 0 0 0 0,1 0 0 0 0,-1 0 0 0 0,1 0 0 0 0,-1 0 0 0 0,-2 1 0 0 0,-6 1 338 0 0,1 0 0 0 0,0 1 1 0 0,-13 5-1 0 0,-65 29 223 0 0,79-33-660 0 0,0 0 0 0 0,0-1-1 0 0,-1 0 1 0 0,0-1 0 0 0,1 1 0 0 0,-1-2 0 0 0,0 1-1 0 0,-17 0 1 0 0,13-3 101 0 0,1 0 1 0 0,-1-1-1 0 0,0 0 0 0 0,0-1 0 0 0,-18-6 0 0 0,14 3 247 0 0,0 0 0 0 0,0 1 0 0 0,-1 1 0 0 0,1 1 0 0 0,-1 1 0 0 0,0 0 0 0 0,-32 2 0 0 0,-164 31-20 0 0,180-26-308 0 0,-57-1 0 0 0,53-3-20 0 0,2 0 15 0 0,-1-2-1 0 0,-70-10 0 0 0,76 8 108 0 0,-1 0 0 0 0,1 2-1 0 0,-1 2 1 0 0,-31 4 0 0 0,49-4-94 0 0,-12 3 55 0 0,1 1 0 0 0,-1 0-1 0 0,-37 15 1 0 0,-9 2-54 0 0,35-14 33 0 0,0-2-1 0 0,0-1 0 0 0,-1-3 1 0 0,1-1-1 0 0,-57-5 0 0 0,-210-5 763 0 0,192 7-741 0 0,37 1-39 0 0,-113-6 3 0 0,165 5-56 0 0,-136-10 20 0 0,133 12-35 0 0,0 1-1 0 0,0 1 1 0 0,0 2-1 0 0,-27 6 1 0 0,-44 21-896 0 0,49-11 362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35.920"/>
    </inkml:context>
    <inkml:brush xml:id="br0">
      <inkml:brushProperty name="width" value="0.1" units="cm"/>
      <inkml:brushProperty name="height" value="0.1" units="cm"/>
      <inkml:brushProperty name="color" value="#E71224"/>
    </inkml:brush>
  </inkml:definitions>
  <inkml:trace contextRef="#ctx0" brushRef="#br0">2359 422 3711 0 0,'-14'-4'152'0'0,"-1"1"-1"0"0,-27-3 0 0 0,29 5-68 0 0,1 0 0 0 0,0-1 0 0 0,0-1 0 0 0,0 0 0 0 0,-13-5 0 0 0,0-6 224 0 0,0 0 0 0 0,1-1 0 0 0,-25-21 0 0 0,23 17 130 0 0,0 0 0 0 0,-31-15 0 0 0,6 12 1168 0 0,-96-29 0 0 0,74 28-1154 0 0,51 16-345 0 0,-25-2-1 0 0,-10-4-20 0 0,23 5 11 0 0,0 2-1 0 0,0 2 0 0 0,-37-1 0 0 0,19 2 28 0 0,-171-16 605 0 0,78 0-416 0 0,44 4 135 0 0,-129-1 1 0 0,-92 1 368 0 0,294 12-918 0 0,-1 2 0 0 0,1 1 1 0 0,-1 1-1 0 0,1 1 0 0 0,-1 2 0 0 0,1 0 1 0 0,1 2-1 0 0,-37 13 0 0 0,27-5-1085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0:37.826"/>
    </inkml:context>
    <inkml:brush xml:id="br0">
      <inkml:brushProperty name="width" value="0.1" units="cm"/>
      <inkml:brushProperty name="height" value="0.1" units="cm"/>
      <inkml:brushProperty name="color" value="#E71224"/>
    </inkml:brush>
  </inkml:definitions>
  <inkml:trace contextRef="#ctx0" brushRef="#br0">1091 31 1375 0 0,'1'0'38'0'0,"0"1"0"0"0,1-1 0 0 0,-1 0 0 0 0,0 1 0 0 0,0-1 0 0 0,0 0 0 0 0,0 0 0 0 0,1 0 0 0 0,-1 0 0 0 0,0 0 0 0 0,0 0 0 0 0,0 0-1 0 0,1 0 1 0 0,-1 0 0 0 0,0-1 0 0 0,0 1 0 0 0,0 0 0 0 0,2-1 0 0 0,7-1 245 0 0,1 1 65 0 0,-8 1-227 0 0,-1 0-1 0 0,0 1 1 0 0,0-2-1 0 0,0 1 0 0 0,0 0 1 0 0,0 0-1 0 0,0-1 1 0 0,0 1-1 0 0,0-1 0 0 0,0 0 1 0 0,0 1-1 0 0,0-1 1 0 0,0 0-1 0 0,0 0 0 0 0,0 0 1 0 0,2-2-1 0 0,-4 3-92 0 0,0 0-1 0 0,0-1 0 0 0,0 1 1 0 0,1 0-1 0 0,-1 0 1 0 0,0 0-1 0 0,0 0 0 0 0,0 0 1 0 0,0-1-1 0 0,0 1 1 0 0,0 0-1 0 0,0 0 0 0 0,0 0 1 0 0,0 0-1 0 0,0-1 1 0 0,1 1-1 0 0,-1 0 1 0 0,0 0-1 0 0,0 0 0 0 0,0-1 1 0 0,0 1-1 0 0,0 0 1 0 0,0 0-1 0 0,0 0 0 0 0,0 0 1 0 0,0-1-1 0 0,-1 1 1 0 0,1 0-1 0 0,0 0 1 0 0,0 0-1 0 0,0-1 0 0 0,0 1 1 0 0,0 0-1 0 0,0 0 1 0 0,0 0-1 0 0,0 0 0 0 0,0 0 1 0 0,-1-1-1 0 0,-8-4 733 0 0,-10 0 300 0 0,11 5-862 0 0,0 0-1 0 0,-1 0 1 0 0,1 1 0 0 0,0 0-1 0 0,0 0 1 0 0,0 1-1 0 0,-9 3 1 0 0,-56 24 585 0 0,51-20-540 0 0,5-2-56 0 0,-1 0 0 0 0,1-1 0 0 0,-1-2 0 0 0,0 1 0 0 0,0-2 0 0 0,-1-1 0 0 0,1 0 1 0 0,0-1-1 0 0,-30-2 0 0 0,16-4 282 0 0,0 0 1 0 0,-34-11 0 0 0,32 7 122 0 0,-49-7 0 0 0,54 13-519 0 0,-113-8 655 0 0,121 11-629 0 0,-1 1 0 0 0,1 1 1 0 0,-1 0-1 0 0,-33 10 0 0 0,-96 38-4501 0 0,95-28-588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1:50.240"/>
    </inkml:context>
    <inkml:brush xml:id="br0">
      <inkml:brushProperty name="width" value="0.1" units="cm"/>
      <inkml:brushProperty name="height" value="0.1" units="cm"/>
      <inkml:brushProperty name="color" value="#E71224"/>
    </inkml:brush>
  </inkml:definitions>
  <inkml:trace contextRef="#ctx0" brushRef="#br0">479 1605 799 0 0,'-1'-2'194'0'0,"0"1"0"0"0,0 0 0 0 0,0 0 0 0 0,0-1 0 0 0,-1 1 0 0 0,1 0 0 0 0,0 0 0 0 0,0 0 0 0 0,-1 0 0 0 0,1 0 0 0 0,-10-3 4180 0 0,12 4-4333 0 0,-1 0 1 0 0,0 0-1 0 0,0 1 1 0 0,0-1-1 0 0,0 0 1 0 0,1 0-1 0 0,-1 0 1 0 0,0 0 0 0 0,0 1-1 0 0,0-1 1 0 0,0 0-1 0 0,0 0 1 0 0,0 1-1 0 0,0-1 1 0 0,0 0-1 0 0,0 0 1 0 0,0 0 0 0 0,0 1-1 0 0,0-1 1 0 0,0 0-1 0 0,0 0 1 0 0,0 1-1 0 0,0-1 1 0 0,0 0-1 0 0,0 0 1 0 0,0 0-1 0 0,0 1 1 0 0,0-1 0 0 0,0 0-1 0 0,0 0 1 0 0,0 1-1 0 0,0-1 1 0 0,-1 0-1 0 0,-2 7 577 0 0,2-7-584 0 0,1 1 0 0 0,0-1 0 0 0,-1 1 0 0 0,1-1 0 0 0,-1 1 0 0 0,1-1 0 0 0,0 1-1 0 0,-1 0 1 0 0,1-1 0 0 0,0 1 0 0 0,0-1 0 0 0,0 1 0 0 0,-1 0 0 0 0,1-1 0 0 0,0 1 0 0 0,0 0-1 0 0,0-1 1 0 0,0 1 0 0 0,0 0 0 0 0,0-1 0 0 0,0 1 0 0 0,0 0 0 0 0,1-1 0 0 0,-1 1 0 0 0,0 0-1 0 0,0-1 1 0 0,0 1 0 0 0,1 0 0 0 0,0 0 0 0 0,-1 0 116 0 0,1-1-1 0 0,0 0 1 0 0,-1 1-1 0 0,1-1 1 0 0,0 0-1 0 0,0 1 1 0 0,-1-1-1 0 0,1 0 1 0 0,0 0-1 0 0,0 0 1 0 0,0 0-1 0 0,-1 0 1 0 0,1 0-1 0 0,0 0 1 0 0,0 0-1 0 0,0 0 1 0 0,0 0-1 0 0,0 0-67 0 0,0 0-1 0 0,0 0 1 0 0,-1 0-1 0 0,1 0 1 0 0,0 0-1 0 0,0 0 0 0 0,-1 0 1 0 0,1 0-1 0 0,0 0 1 0 0,0 0-1 0 0,-1 0 1 0 0,1 1-1 0 0,0-1 1 0 0,0 0-1 0 0,-1 1 0 0 0,2 0 1 0 0,1 1 252 0 0,1 0 1 0 0,-1 0-1 0 0,1 0 0 0 0,-1 0 1 0 0,1 0-1 0 0,5 1 0 0 0,12 6 362 0 0,-16-6-584 0 0,-1 0 28 0 0,1-1-1 0 0,0 0 1 0 0,-1 1 0 0 0,1-1 0 0 0,7 1 0 0 0,-10-2-48 0 0,0-1 0 0 0,0 0 1 0 0,0 0-1 0 0,1-1 0 0 0,-1 1 1 0 0,0 0-1 0 0,0-1 0 0 0,2 0 1 0 0,14-2 626 0 0,-12 4-558 0 0,1-1 1 0 0,-1 1-1 0 0,0 0 0 0 0,1 1 0 0 0,-1 0 0 0 0,0 0 0 0 0,0 0 1 0 0,0 1-1 0 0,6 3 0 0 0,-3-2-131 0 0,-1 0-1 0 0,1 0 1 0 0,14 3 0 0 0,-17-6 54 0 0,0-1 1 0 0,1 1 0 0 0,-1-1-1 0 0,0-1 1 0 0,0 1-1 0 0,1-1 1 0 0,-1 0-1 0 0,0-1 1 0 0,0 1 0 0 0,0-1-1 0 0,6-3 1 0 0,-5 2 22 0 0,0 1 0 0 0,0 0 0 0 0,0 0-1 0 0,0 0 1 0 0,0 1 0 0 0,0 0 0 0 0,0 1 0 0 0,11 0 0 0 0,6 3-55 0 0,-13-1 11 0 0,1-1-1 0 0,0 1 1 0 0,0-2 0 0 0,1 0 0 0 0,-1 0 0 0 0,0-1 0 0 0,19-4 0 0 0,7-4 122 0 0,0 1 1 0 0,1 3 0 0 0,0 1 0 0 0,43 1-1 0 0,9-1 16 0 0,-49 0-123 0 0,71-2 287 0 0,-89 5-299 0 0,24-4 1 0 0,-23 1-7 0 0,25 1 0 0 0,-42 3-57 0 0,21 0 81 0 0,-1-1-1 0 0,34-5 0 0 0,-38 3-26 0 0,0 2-1 0 0,-1 0 1 0 0,43 4-1 0 0,5 1-4 0 0,-42-3-15 0 0,-1 2 1 0 0,37 8-1 0 0,34 4 32 0 0,-61-11-39 0 0,-23-2-1 0 0,-1-1 0 0 0,26 0 0 0 0,34-7 36 0 0,110-4 62 0 0,-140 8-82 0 0,66-12-1 0 0,-66 7 50 0 0,66-2 1 0 0,-18 2 11 0 0,-72 6-78 0 0,29-5 0 0 0,-6 0-9 0 0,129-11 45 0 0,-141 16-64 0 0,-1 1 0 0 0,45 6 0 0 0,-68-6 0 0 0,75 4 64 0 0,-15 6-64 0 0,-45-6 0 0 0,1-1 0 0 0,24 1 0 0 0,-15-3 23 0 0,36 7 1 0 0,-47-4-8 0 0,1-2 0 0 0,-1 0 0 0 0,0-1 1 0 0,39-4-1 0 0,-10-5 16 0 0,73 0 0 0 0,3 2 21 0 0,-98 3-40 0 0,-8 1 8 0 0,0 1-1 0 0,22 1 1 0 0,-29 0-21 0 0,-3 1 0 0 0,0 0 0 0 0,-1 0 0 0 0,13 3 0 0 0,-2 2 11 0 0,1-1-1 0 0,-1-1 1 0 0,1-1 0 0 0,0 0-1 0 0,37-2 1 0 0,24 0 0 0 0,4-5 19 0 0,29-2-7 0 0,-92 4-20 0 0,11-3 17 0 0,1 2 1 0 0,51 2-1 0 0,112 9 44 0 0,-157-5-54 0 0,80 3 44 0 0,-104-5-41 0 0,0 1 0 0 0,23 5 0 0 0,17 2 12 0 0,-37-9-14 0 0,-1 0 0 0 0,25-3 0 0 0,-24 1 4 0 0,40 1 1 0 0,-12 5-5 0 0,-20-1 10 0 0,1-1 0 0 0,34-2 1 0 0,-33 0 37 0 0,45 3 1 0 0,-45 0-24 0 0,49-3 1 0 0,-64-1-31 0 0,11 0 23 0 0,0-2 0 0 0,0 0 0 0 0,0-2 1 0 0,-1-1-1 0 0,43-15 0 0 0,-52 13 7 0 0,-1-1 0 0 0,0-1 0 0 0,-1 0 0 0 0,22-21 0 0 0,16-11 40 0 0,-45 36-63 0 0,1-1-1 0 0,-1 1 0 0 0,0-1 1 0 0,-1-1-1 0 0,0 1 1 0 0,8-13-1 0 0,27-55 126 0 0,-20 36-107 0 0,-14 24-7 0 0,-1 0 0 0 0,0-1-1 0 0,-1 1 1 0 0,3-20 0 0 0,-4 18-22 0 0,1-1 1 0 0,1 0-1 0 0,9-18 0 0 0,-10 25 9 0 0,-1 0 1 0 0,0 0-1 0 0,0 0 1 0 0,-1 0-1 0 0,-1 0 1 0 0,0-1-1 0 0,0 1 1 0 0,-1-1-1 0 0,0 0 0 0 0,-1 1 1 0 0,-1-1-1 0 0,0 0 1 0 0,0 1-1 0 0,-1-1 1 0 0,-1 1-1 0 0,0-1 1 0 0,0 1-1 0 0,-1 0 1 0 0,0 1-1 0 0,-1-1 0 0 0,-1 1 1 0 0,1-1-1 0 0,-15-17 1 0 0,10 13-2 0 0,0-1 1 0 0,2 0 0 0 0,-1 0-1 0 0,-8-28 1 0 0,15 37-11 0 0,0 1 0 0 0,1-1 0 0 0,-1-12 0 0 0,-3-13 0 0 0,3 26 0 0 0,1 0 0 0 0,-1 0 0 0 0,-1 0 0 0 0,1 1 0 0 0,-1-1 0 0 0,0 1 0 0 0,-1 0 0 0 0,1 0 0 0 0,-1 0 0 0 0,-8-8 0 0 0,3 5 0 0 0,1 1 0 0 0,-2 1 0 0 0,1-1 0 0 0,-21-9 0 0 0,5 2 0 0 0,0-2 0 0 0,-31-25 0 0 0,30 21 0 0 0,-46-28 0 0 0,31 24 0 0 0,27 15 0 0 0,-1 1 0 0 0,1 0 0 0 0,-30-11 0 0 0,-135-30 0 0 0,140 42 0 0 0,0 1 0 0 0,-68-1 0 0 0,-71 17 0 0 0,49-1 0 0 0,91-10 0 0 0,-64-8 0 0 0,25 0 0 0 0,-377-30 0 0 0,295 21 0 0 0,74 6 0 0 0,8 1 0 0 0,37 4 0 0 0,-70-2 0 0 0,-42 13 0 0 0,-62-1 0 0 0,109-10 0 0 0,-57-1 0 0 0,14 6 0 0 0,-56 12 0 0 0,64-1 0 0 0,-112-18 0 0 0,52 0 0 0 0,-75-5 0 0 0,16-19 33 0 0,12 2-2 0 0,54-1-31 0 0,42 4 0 0 0,59 15 0 0 0,18 1 0 0 0,-108-2 0 0 0,-308 21 0 0 0,349 3 0 0 0,64-2 0 0 0,60-7 0 0 0,1 0 0 0 0,0 1 0 0 0,0 1 0 0 0,1 1 0 0 0,-1 0 0 0 0,1 1 0 0 0,0 1 0 0 0,0 0 0 0 0,-15 9 0 0 0,-43 23 0 0 0,15-5 0 0 0,54-30 0 0 0,-1 0 0 0 0,1 1 0 0 0,0-1 0 0 0,-1 1 0 0 0,2 0 0 0 0,-1 0 0 0 0,0 0 0 0 0,1 1 0 0 0,0-1 0 0 0,0 1 0 0 0,-5 9 0 0 0,-8 19 0 0 0,12-26 0 0 0,0 0 0 0 0,0 0 0 0 0,1 0 0 0 0,0 0 0 0 0,0 1 0 0 0,-2 11 0 0 0,-11 132 0 0 0,13-116 0 0 0,-11 54 0 0 0,-1-1 0 0 0,12-52 0 0 0,1 0 0 0 0,1 0 0 0 0,7 51 0 0 0,-5-75 0 0 0,-1-1 0 0 0,0 15 0 0 0,-1-16 0 0 0,1 0 0 0 0,0 0 0 0 0,1-1 0 0 0,2 11 0 0 0,34 108 0 0 0,-28-93 0 0 0,2 0 0 0 0,1-1 0 0 0,28 55 0 0 0,-24-63 0 0 0,28 35 0 0 0,-13-20 0 0 0,-11-4 0 0 0,-18-32 0 0 0,0 0 0 0 0,1 0 0 0 0,-1 0 0 0 0,1-1 0 0 0,0 1 0 0 0,0-1 0 0 0,1 0 0 0 0,-1 0 0 0 0,1 0 0 0 0,0 0 0 0 0,0-1 0 0 0,6 5 0 0 0,3 0 0 0 0,0 0 0 0 0,1 0 0 0 0,0-1 0 0 0,0-1 0 0 0,18 5 0 0 0,-6-11-6 0 0,-22 0 3 0 0,0 0 0 0 0,0 0 1 0 0,1 0-1 0 0,-1 0 0 0 0,0 1 1 0 0,0-1-1 0 0,5 2 0 0 0,-8-1 3 0 0,-1-1-1 0 0,1 0 0 0 0,0 1 1 0 0,-1-1-1 0 0,1 1 0 0 0,0-1 0 0 0,-1 0 1 0 0,1 1-1 0 0,-1-1 0 0 0,1 1 1 0 0,-1 0-1 0 0,1-1 0 0 0,-1 1 1 0 0,1-1-1 0 0,-1 1 0 0 0,1 0 1 0 0,-1-1-1 0 0,0 2 0 0 0,1-1 0 0 0,-1 1 0 0 0,0 0 0 0 0,0-1 0 0 0,1 1 0 0 0,-1-1 0 0 0,-1 1 0 0 0,1-1 1 0 0,0 1-1 0 0,0-1 0 0 0,0 1 0 0 0,-1-1 0 0 0,0 3 0 0 0,-6 11-819 0 0,0 0-1 0 0,-1 0 1 0 0,0 0 0 0 0,-2-1 0 0 0,-21 26 0 0 0,9-11-4352 0 0,-12 16-3346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40:00.942"/>
    </inkml:context>
    <inkml:brush xml:id="br0">
      <inkml:brushProperty name="width" value="0.1" units="cm"/>
      <inkml:brushProperty name="height" value="0.1" units="cm"/>
      <inkml:brushProperty name="color" value="#E71224"/>
    </inkml:brush>
  </inkml:definitions>
  <inkml:trace contextRef="#ctx0" brushRef="#br0">19 19 3623 0 0,'-5'-6'-17'0'0,"-6"-6"1450"0"0,8 12-176 0 0,4 8 274 0 0,2 0-1422 0 0,0-1 0 0 0,1 1 0 0 0,1-1 0 0 0,-1 0 0 0 0,1 0 0 0 0,0 0 0 0 0,1-1-1 0 0,7 8 1 0 0,-7-8-15 0 0,1 0 0 0 0,0-1 0 0 0,0 0 0 0 0,0-1 0 0 0,0 0-1 0 0,1 0 1 0 0,0 0 0 0 0,0-1 0 0 0,9 3 0 0 0,12 1 276 0 0,38 6 1 0 0,-21-5-27 0 0,133 17 952 0 0,-124-19-986 0 0,94 4 1 0 0,40 5-177 0 0,-105 0-38 0 0,162 20 171 0 0,-138-36-219 0 0,-44 0 45 0 0,107-3 176 0 0,-106 5-161 0 0,97 7 147 0 0,-85 0-190 0 0,-1-4 1 0 0,0-3-1 0 0,82-9 0 0 0,-45-1-43 0 0,1 6-1 0 0,139 14 0 0 0,-182-9-2 0 0,112-9-1 0 0,23-1 9 0 0,-52 18 0 0 0,37 1 10 0 0,-150-13-4 0 0,0-2-1 0 0,42-9 0 0 0,-5 0-1 0 0,31-4 45 0 0,136-14 182 0 0,33 3 192 0 0,-248 25-395 0 0,299-15 109 0 0,48-5 143 0 0,-180 8-41 0 0,-140 14-220 0 0,113 13-1 0 0,-117-5-11 0 0,0-3 0 0 0,83-5-1 0 0,-37-11-14 0 0,-55 5 4 0 0,88-1-1 0 0,-93 8-22 0 0,0 2 0 0 0,0 2 0 0 0,74 17 0 0 0,128 45 0 0 0,-205-58 0 0 0,0-2 0 0 0,1-1 0 0 0,64 0 0 0 0,-23 0 263 0 0,-19-1 332 0 0,13 2 1975 0 0,-25-2-3712 0 0,-30-2 444 0 0,34 9 1 0 0,-32-6 283 0 0,28 3 1 0 0,12-2 413 0 0,-26-1 0 0 0,1-2 0 0 0,65-3 0 0 0,138-34 0 0 0,-165 26 0 0 0,-32 2 0 0 0,1 2 0 0 0,59 2 0 0 0,2 7 0 0 0,0-5 0 0 0,124-16 0 0 0,-151 11 57 0 0,116 5-1 0 0,-150 1-71 0 0,16 1 22 0 0,0-4 0 0 0,1-1 0 0 0,-1-3 0 0 0,110-27 1 0 0,55-15 2685 0 0,4 27-5392 0 0,140 8 2699 0 0,-318 13 0 0 0,65 8 0 0 0,-55-3 0 0 0,-24-1 0 0 0,-24-2 0 0 0,0-1 0 0 0,1 0 0 0 0,-1-1 0 0 0,1 0 0 0 0,11-2 0 0 0,-21 2 2 0 0,-1 0 0 0 0,1 0 0 0 0,0 0 0 0 0,-1 0 0 0 0,1 0 0 0 0,0 0 0 0 0,-1 0 0 0 0,1 0-1 0 0,0 0 1 0 0,-1 0 0 0 0,1 1 0 0 0,0-1 0 0 0,-1 0 0 0 0,1 0 0 0 0,0 1 0 0 0,-1-1 0 0 0,1 0 0 0 0,-1 1 0 0 0,1-1 0 0 0,-1 1-1 0 0,1-1 1 0 0,-1 0 0 0 0,1 1 0 0 0,-1 0 0 0 0,1-1 0 0 0,-1 1 0 0 0,0-1 0 0 0,1 1 0 0 0,-1-1 0 0 0,0 1 0 0 0,1 0 0 0 0,-1-1-1 0 0,0 1 1 0 0,0 0 0 0 0,0-1 0 0 0,1 1 0 0 0,-1 0 0 0 0,0-1 0 0 0,0 1 0 0 0,0 0 0 0 0,0-1 0 0 0,0 1 0 0 0,0 0 0 0 0,-1 0-1 0 0,1 4-193 0 0,0 0-1 0 0,-1 0 0 0 0,0 1 0 0 0,-3 7 0 0 0,-3 7-3639 0 0,-2 7-1290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2:08.059"/>
    </inkml:context>
    <inkml:brush xml:id="br0">
      <inkml:brushProperty name="width" value="0.1" units="cm"/>
      <inkml:brushProperty name="height" value="0.1" units="cm"/>
      <inkml:brushProperty name="color" value="#66CC00"/>
    </inkml:brush>
  </inkml:definitions>
  <inkml:trace contextRef="#ctx0" brushRef="#br0">12240 413 4375 0 0,'1'-7'197'0'0,"0"1"-131"0"0,0 1 0 0 0,1 0-1 0 0,-1 0 1 0 0,4-7 0 0 0,-5 11 104 0 0,0 0 0 0 0,1 1 0 0 0,-1-1 0 0 0,0 0 0 0 0,0 1 0 0 0,0-1 0 0 0,0 1 0 0 0,1-1 0 0 0,-1 0 0 0 0,0 1 0 0 0,0-1 0 0 0,0 0 0 0 0,0 1 0 0 0,-1-1 0 0 0,1 0 0 0 0,0 1 0 0 0,0-1 0 0 0,0 0 0 0 0,0 1 0 0 0,-1-1 0 0 0,1 0 0 0 0,0 1 0 0 0,-1-1 0 0 0,1 1 0 0 0,0-1 0 0 0,-1 1 0 0 0,1-1 0 0 0,-1 1 0 0 0,1-1 0 0 0,-1 1 0 0 0,1-1 0 0 0,-1 1 0 0 0,1 0 0 0 0,-1-1 0 0 0,1 1 0 0 0,-1 0 0 0 0,1-1 0 0 0,-1 1 0 0 0,0 0 0 0 0,0-1 0 0 0,-32-8 431 0 0,22 7 760 0 0,-3-1-827 0 0,0 0 0 0 0,0 1-1 0 0,0 1 1 0 0,-25 0 0 0 0,-59 9 332 0 0,56-4-555 0 0,20-2-158 0 0,-30 2 537 0 0,0 2 1 0 0,-71 19-1 0 0,71-10-473 0 0,-132 35 774 0 0,150-43-608 0 0,0-2 0 0 0,-63 2 0 0 0,-71-11 336 0 0,125 2-672 0 0,-12 2-1 0 0,29 0-10 0 0,-41-4-1 0 0,-370-42 754 0 0,390 45-679 0 0,0-3-1 0 0,-83-16 0 0 0,1-2 46 0 0,100 19-111 0 0,-40-4-23 0 0,-91 3 0 0 0,-72 15 11 0 0,177-7-30 0 0,-37-3 35 0 0,-157-18-1 0 0,241 16-34 0 0,-84-5 128 0 0,-178 12 1 0 0,148-3 128 0 0,-130-14 0 0 0,-7 0 1436 0 0,168 10-2304 0 0,1-5-1 0 0,-118-22 0 0 0,17-4 762 0 0,143 27-73 0 0,-97 1-1 0 0,85 6-24 0 0,-1-2-1 0 0,0-4 0 0 0,-119-22 1 0 0,135 18-11 0 0,-1 2 1 0 0,0 2-1 0 0,0 2 1 0 0,1 2 0 0 0,-81 9-1 0 0,-76 15-43 0 0,118-18 67 0 0,-1-4-1 0 0,-95-10 1 0 0,59-3 32 0 0,-19-1 13 0 0,39 17 5 0 0,26-1-95 0 0,48-2-8 0 0,-1-1 0 0 0,-37-3 0 0 0,-71-8 32 0 0,61 6-28 0 0,45 4-8 0 0,0 0 1 0 0,0 3-1 0 0,-33 6 0 0 0,-40 3 13 0 0,85-11-21 0 0,-104 1 49 0 0,42-3-40 0 0,-95-10-11 0 0,131 7 0 0 0,-112 0 0 0 0,106 5 0 0 0,-85 4 0 0 0,42 0 0 0 0,28-2-273 0 0,0-3-1 0 0,-70-10 1 0 0,104 5 222 0 0,-141-16 515 0 0,124 17-200 0 0,-78 4-1 0 0,89 3-263 0 0,-143 5 0 0 0,138-8 0 0 0,0-2 0 0 0,-54-10 0 0 0,46 4 0 0 0,0 2 0 0 0,0 2 0 0 0,-88 5 0 0 0,75 2 0 0 0,-1-3 0 0 0,-65-7 0 0 0,-68-24 0 0 0,29 4 0 0 0,33 15 7 0 0,-56-9 33 0 0,172 18-24 0 0,7 1-16 0 0,1-1 1 0 0,0 0-1 0 0,-18-6 0 0 0,3-1 0 0 0,-1 0 0 0 0,0 2 0 0 0,-1 1 0 0 0,1 2 0 0 0,-46-4 0 0 0,17 6 0 0 0,-102 9 0 0 0,39 5 0 0 0,69-6 0 0 0,1 2 0 0 0,-67 20 0 0 0,30-7 0 0 0,-53 0 0 0 0,65-10 0 0 0,-266 58 0 0 0,298-58 0 0 0,-77 6 0 0 0,52-7 0 0 0,-71 19 0 0 0,130-26 0 0 0,1 1 0 0 0,0 0 0 0 0,1 0 0 0 0,-1 0 0 0 0,0 1 0 0 0,1 0 0 0 0,0 0 0 0 0,0 0 0 0 0,0 1 0 0 0,0 0 0 0 0,-7 9 0 0 0,6-6 0 0 0,1-1 0 0 0,1 0 0 0 0,0 1 0 0 0,0 0 0 0 0,0 1 0 0 0,1-1 0 0 0,0 1 0 0 0,-4 16 0 0 0,-12 81-44 0 0,17-88 35 0 0,-2 9 7 0 0,-1 0-1 0 0,-1-1 1 0 0,-1 0 0 0 0,-15 31 0 0 0,20-51 2 0 0,1 1 0 0 0,0-1 0 0 0,0 1 0 0 0,1 0 0 0 0,0-1 0 0 0,0 1 0 0 0,0 13 0 0 0,2 2 0 0 0,4 24 0 0 0,1 19 0 0 0,1 61 0 0 0,-5-107 0 0 0,1 0 0 0 0,2-1 0 0 0,0 0 0 0 0,12 30 0 0 0,0-3 0 0 0,-13-33 0 0 0,0 0 0 0 0,1 0 0 0 0,1 0 0 0 0,12 20 0 0 0,-3-12 0 0 0,1 0 0 0 0,0-1 0 0 0,1 0 0 0 0,2-2 0 0 0,-1 0 0 0 0,2-1 0 0 0,0-1 0 0 0,1-1 0 0 0,34 18 0 0 0,0-5 0 0 0,56 38 0 0 0,-99-57 0 0 0,0-1 0 0 0,1 0 0 0 0,0-1 0 0 0,1-1 0 0 0,-1 0 0 0 0,28 6 0 0 0,88 6 0 0 0,-93-14 0 0 0,28 2 0 0 0,-28-3 0 0 0,0 2 0 0 0,50 11 0 0 0,-24 2 0 0 0,96 23 0 0 0,-118-32 0 0 0,-1-2 0 0 0,45 1 0 0 0,-43-5 0 0 0,13-2 0 0 0,0 4 0 0 0,84 15 0 0 0,-15 11 0 0 0,51 12 0 0 0,-134-34 0 0 0,92 14 0 0 0,182 21 0 0 0,-90-11 0 0 0,19-10 0 0 0,35 5 0 0 0,-142-10 0 0 0,257-1 0 0 0,41-37 0 0 0,-301 12 0 0 0,230-11 0 0 0,-182 21 0 0 0,82-4 0 0 0,-29-22 0 0 0,2 0 0 0 0,158-22 0 0 0,-332 39 0 0 0,239-25 0 0 0,93-14 0 0 0,-296 31 0 0 0,177-6 0 0 0,-176 21 0 0 0,177-27 0 0 0,-217 18 0 0 0,0 3 0 0 0,0 2 0 0 0,98 4 0 0 0,196 1 0 0 0,-256-3 0 0 0,232-4 0 0 0,47 0 0 0 0,-371 7 0 0 0,57-2 0 0 0,72 6 0 0 0,3 4 0 0 0,-72-5 0 0 0,80 13 0 0 0,-72-7 0 0 0,0-3 0 0 0,90-4 0 0 0,69 5 0 0 0,-207-5 0 0 0,154 13 0 0 0,-131-14 0 0 0,84-8 0 0 0,-69-1-58 0 0,20-3-106 0 0,1 4-1 0 0,89 3 0 0 0,-129 7 409 0 0,89 0 128 0 0,-10-18-372 0 0,-22 7 0 0 0,-26 2 0 0 0,135 5 0 0 0,-25 9 0 0 0,-153-6 0 0 0,-1 1 0 0 0,38 9 0 0 0,-42-7 0 0 0,1 0 0 0 0,-1-2 0 0 0,39 0 0 0 0,29-2 0 0 0,3 0 0 0 0,9-3 0 0 0,-98 3 0 0 0,0 0-1 0 0,-1 0 1 0 0,11 3-1 0 0,-10-1 1 0 0,0-1 0 0 0,18 1 1 0 0,-24-3-1 0 0,-1 0 1 0 0,1 0 0 0 0,-1 0 0 0 0,1-1-1 0 0,-1 1 1 0 0,1-1 0 0 0,-1 1 0 0 0,1-1-1 0 0,-1 0 1 0 0,0 0 0 0 0,1 0 0 0 0,-1 0-1 0 0,0 0 1 0 0,0-1 0 0 0,3-1 0 0 0,5-6 25 0 0,4-2 6 0 0,-1-1 1 0 0,13-16 0 0 0,-23 26-21 0 0,0-1 0 0 0,-1 0 0 0 0,0 0 0 0 0,0-1 0 0 0,0 1 0 0 0,0 0 0 0 0,0-1 0 0 0,-1 1 0 0 0,0-1 0 0 0,1 1 0 0 0,-1-1 0 0 0,-1 0 0 0 0,1 1 0 0 0,0-1 0 0 0,-1 0 0 0 0,0-4 0 0 0,-5-29 64 0 0,3 24-67 0 0,0 0 0 0 0,1 0-1 0 0,0 0 1 0 0,1 0-1 0 0,2-20 1 0 0,27-85 62 0 0,-2 14-25 0 0,-24 74-30 0 0,-1 1 0 0 0,-1-1 0 0 0,-2 0 0 0 0,-1 0 0 0 0,-6-30 0 0 0,-2-41 16 0 0,10 85-27 0 0,-1-1-1 0 0,-1 0 1 0 0,-1 0-1 0 0,-1 1 1 0 0,0-1 0 0 0,-1 1-1 0 0,0 0 1 0 0,-2 0-1 0 0,0 1 1 0 0,0 0-1 0 0,-1 0 1 0 0,-1 1 0 0 0,-16-20-1 0 0,-77-78 33 0 0,18 22-10 0 0,67 70-27 0 0,-28-23 0 0 0,36 36 0 0 0,0 0 0 0 0,0 0 0 0 0,-1 1 0 0 0,0 1 0 0 0,0 0 0 0 0,-11-4 0 0 0,-14-3 2 0 0,-1 2-1 0 0,-1 1 0 0 0,1 2 1 0 0,-1 2-1 0 0,0 1 1 0 0,-1 2-1 0 0,1 1 1 0 0,0 3-1 0 0,-45 6 1 0 0,29 1-215 0 0,0 2 1 0 0,1 2 0 0 0,0 3 0 0 0,2 2 0 0 0,-87 43-1 0 0,-34 36-5110 0 0,116-65-2567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6:16.17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1817 505 9215 233123 75119,'-6'-4'992'0'0,"-6"-6"-992"0"0,-3 0 96 0 0,2-1-8 0 0,1 2 0 0 0,3 2 0 0 0,1 1-88 0 0,0 0 0 0 0,0 0 0 0 0,-1-1-88 0 0,0 1-72 0 0,-1-1-24 0 0,-1 0 0 0 0,-2 0 0 0 0,-1 0 280 0 0,0 0-16 0 0,0 0 0 0 0,1 1 400 0 0,0 0 88 0 0,0 1 8 0 0,-1 1 848 0 0,-1 1 368 0 0,0 1-888 0 0,3 2-96 0 0,1 1-16 0 0,2 0-8 0 0,2 2 0 0 0,2 0-280 0 0,2 0-56 0 0,0 0-16 0 0,1 0 0 0 0,1 1-232 0 0,0-1-40 0 0,1 0-16 0 0,-1 0 0 0 0,1 0-144 0 0,1-1 64 0 0,-1 0-64 0 0,1-1 0 0 0,-1-1 128 0 0,0 0-32 0 0,0-2-8 0 0,0 0 0 0 0,-1-2 72 0 0,-1-1 8 0 0,0-2 8 0 0,0-1 0 0 0,0 0 48 0 0,-1-2 0 0 0,-1 1 8 0 0,0-1 0 0 0,0 0 24 0 0,-1-2 256 0 0,-1-1-256 0 0,1 1 320 0 0,-2 0 72 0 0,1 1 16 0 0,-3-1-184 0 0,-7-2-1600 0 0,-2 0 1120 0 0,-1 2 0 0 0,1 1 96 0 0,2 3-96 0 0,0 1 72 0 0,2 1-72 0 0,0 1 64 0 0,1 0-64 0 0,0 0 64 0 0,-2 0-64 0 0,-1-1 64 0 0,0 0 0 0 0,-2 0-64 0 0,1 0 96 0 0,-1 0-32 0 0,0-1-64 0 0,0 0 96 0 0,-1 1-96 0 0,1 0 96 0 0,-1 1 16 0 0,-1-1 8 0 0,0 2 0 0 0,-1-1 0 0 0,0 2 8 0 0,0 0 0 0 0,0 0 0 0 0,1 2 0 0 0,0-1-48 0 0,0 1-8 0 0,0 0 0 0 0,0 1 0 0 0,1-1-72 0 0,0 1 0 0 0,0 0 0 0 0,1 1 64 0 0,0 1-64 0 0,1 0 0 0 0,0 0 0 0 0,0 1 0 0 0,2 1 0 0 0,0-1 0 0 0,1 1 0 0 0,-1 0 0 0 0,-1 0 0 0 0,0 0 0 0 0,1 0 0 0 0,1-1 0 0 0,-1 1 0 0 0,1 1 0 0 0,1 0 0 0 0,-1 0 0 0 0,0 1 0 0 0,0 0 0 0 0,0 0 64 0 0,0 0-64 0 0,1 0 64 0 0,-1 1-64 0 0,1 0 64 0 0,0 1-64 0 0,1 1 64 0 0,0 1-64 0 0,1 0 64 0 0,0 1-64 0 0,1 0 0 0 0,0 1 0 0 0,-1 0 0 0 0,1 1 0 0 0,0 0 0 0 0,0 0 0 0 0,-1 2 0 0 0,0 0 0 0 0,1 1 0 0 0,0-1 0 0 0,1 0 0 0 0,0 0 0 0 0,1 0 64 0 0,0 0-64 0 0,0 2 0 0 0,2 1 0 0 0,-1 2 0 0 0,1-1 0 0 0,0 0 0 0 0,0 0 0 0 0,0 0 0 0 0,-1-1 0 0 0,1 0 0 0 0,0-1 0 0 0,0 1 0 0 0,0 0 0 0 0,-1 0 0 0 0,0 2 0 0 0,-1 0 0 0 0,-1 1 0 0 0,0-1 0 0 0,-2 1 0 0 0,0-1 0 0 0,-1-1 0 0 0,-1 1 0 0 0,1-1 0 0 0,-1-1 64 0 0,1 0-64 0 0,2-2 0 0 0,0-1 0 0 0,2 0 72 0 0,2-1-72 0 0,1 1 64 0 0,1 0-64 0 0,1 0 64 0 0,2 0-64 0 0,0 0 0 0 0,1 1 72 0 0,1-1-72 0 0,2 0 0 0 0,0 0 64 0 0,0 0-64 0 0,2 1 0 0 0,1 0 0 0 0,2 1 0 0 0,0 0 0 0 0,1 0 0 0 0,4 3 0 0 0,1 2 0 0 0,1-1 0 0 0,1 0 0 0 0,0-1 0 0 0,0-1 0 0 0,0-1 0 0 0,0 0 0 0 0,0 0 0 0 0,-1-2 0 0 0,0 0 0 0 0,0-1 0 0 0,2 1 64 0 0,-1 0-64 0 0,2 1 0 0 0,-1-1 0 0 0,1 0 0 0 0,0 0 0 0 0,0 0 64 0 0,-1-1-64 0 0,1-1 0 0 0,-1-1 0 0 0,0-1 0 0 0,1 0 0 0 0,0-1 64 0 0,1 0-64 0 0,0-1 0 0 0,1 0 0 0 0,0 0 64 0 0,1 0-64 0 0,0 0 0 0 0,0 1 0 0 0,1-1 64 0 0,-1 0-64 0 0,1 0 0 0 0,-1 1 0 0 0,0 0 64 0 0,-1 1-64 0 0,1-1 0 0 0,1 2 0 0 0,1 1 0 0 0,1 1 0 0 0,1 0 64 0 0,2-1-64 0 0,2 0 0 0 0,1-1 0 0 0,0-2 0 0 0,2-1 0 0 0,-1-2 64 0 0,-1-1-64 0 0,-1-2 0 0 0,-2 0 0 0 0,-1-1 64 0 0,0-1-64 0 0,-2 0 0 0 0,0-1 0 0 0,1 0 64 0 0,-1 0-64 0 0,0 0 72 0 0,0-1-72 0 0,0-1 72 0 0,0 0-72 0 0,-1 0 64 0 0,1-1-64 0 0,0-1 64 0 0,-1-2-64 0 0,0 0 0 0 0,1-3 64 0 0,-1-1-64 0 0,1-1 0 0 0,0-3 0 0 0,0-1 64 0 0,0-2-64 0 0,4-6 0 0 0,2-6 64 0 0,-1-3-64 0 0,-3 1 0 0 0,-4 1 64 0 0,-4 3-64 0 0,-4 1 0 0 0,-2 2 0 0 0,-2 2 64 0 0,-3-1-64 0 0,-1 1 0 0 0,-1-2 0 0 0,0-1 0 0 0,-2-1 0 0 0,0 0 0 0 0,0-1 0 0 0,-1 1 0 0 0,0 0 0 0 0,0-1 64 0 0,-1-1-64 0 0,-1-1 0 0 0,-1-1 0 0 0,-1-2 0 0 0,0 0 64 0 0,-1-2-64 0 0,-1 0 0 0 0,1-2 0 0 0,-1-1 0 0 0,-1-1 0 0 0,1-1 0 0 0,-2-8 0 0 0,-1-2 0 0 0,-1 1 0 0 0,1 1 0 0 0,1 5 64 0 0,0 3-64 0 0,2 2 0 0 0,-1 3 0 0 0,1 1 0 0 0,0 0 0 0 0,0 1 72 0 0,0 0 0 0 0,-1 1 0 0 0,-1 0 0 0 0,0 2-72 0 0,-2-1 0 0 0,0 2 72 0 0,-2 2-72 0 0,-1 2 0 0 0,-2 1 64 0 0,-2 3-64 0 0,-3 0 0 0 0,-1 2 0 0 0,-3 0 64 0 0,0 1-64 0 0,0 1 0 0 0,-1 1 0 0 0,-5 0 0 0 0,-1 0 0 0 0,-2 2 0 0 0,0 1 64 0 0,0 2-64 0 0,0 2 0 0 0,0 2 0 0 0,-6 1 0 0 0,-2 1 0 0 0,1 1 0 0 0,1 1 64 0 0,3 0-64 0 0,2 0 0 0 0,1 1 0 0 0,0 0 0 0 0,-1 1 0 0 0,1-1 0 0 0,-1 2 0 0 0,0 0 0 0 0,1 0 0 0 0,-1 2 0 0 0,2 0 0 0 0,0 1 0 0 0,2 1 0 0 0,0 2 0 0 0,1 0 0 0 0,0 2 0 0 0,0 1 0 0 0,1 1 0 0 0,0 1 0 0 0,1 1 0 0 0,0 1 0 0 0,0 0 0 0 0,1 2 0 0 0,-1 1 0 0 0,2 1 0 0 0,0 2 0 0 0,1 1 0 0 0,0 0 0 0 0,2 1 0 0 0,0 1 0 0 0,2-1 0 0 0,-1 2 0 0 0,1-2 0 0 0,-1 1 0 0 0,1 1 0 0 0,0 0 0 0 0,0 2 0 0 0,1-1 0 0 0,1 1 0 0 0,2 0 0 0 0,2-1 0 0 0,2-1 0 0 0,1 1 0 0 0,3 1 0 0 0,1 0 0 0 0,2 2-64 0 0,2 2 64 0 0,2 1 0 0 0,1 2 0 0 0,2 1 0 0 0,0 2 0 0 0,1 0 0 0 0,1 0 0 0 0,2 8 0 0 0,1 2 0 0 0,-1 1 0 0 0,2-2 0 0 0,-1-1 0 0 0,0-4 0 0 0,1-2 0 0 0,0-4 0 0 0,2-3 0 0 0,4 2 0 0 0,1-2 0 0 0,1-3 0 0 0,0-2 0 0 0,-1-3 0 0 0,1-4 0 0 0,-1-2 0 0 0,0-2 0 0 0,1-2 0 0 0,0-2 0 0 0,2-2 0 0 0,0 0 0 0 0,0-1 0 0 0,2 0 0 0 0,0-2 0 0 0,0-1 0 0 0,1-2 0 0 0,1-2 0 0 0,0-1 0 0 0,0-1 0 0 0,0-2 0 0 0,1-1 0 0 0,-1-1 0 0 0,0 1 0 0 0,0-1 0 0 0,0 0 64 0 0,1-1-64 0 0,0 0 0 0 0,2-1 0 0 0,0 0 0 0 0,2-1 0 0 0,6 0 0 0 0,2-2 64 0 0,0-1-64 0 0,-1-1 0 0 0,-3 0 0 0 0,-2-1 0 0 0,-2-1 0 0 0,0 0 0 0 0,-2-1 0 0 0,-1 0 0 0 0,0 0 0 0 0,-2 1 0 0 0,0-1 0 0 0,0 0 0 0 0,0-1 0 0 0,0 0 0 0 0,0-2 0 0 0,1 0 64 0 0,1-1-64 0 0,1 0 0 0 0,0 0 64 0 0,2 0-64 0 0,0 0 0 0 0,1-1 0 0 0,-2 1 0 0 0,0 0 64 0 0,-1-1-64 0 0,-1 2 0 0 0,-1 1 0 0 0,-1 0 0 0 0,-2 1 0 0 0,-2 1 0 0 0,-1-2 0 0 0,2-4 0 0 0,0-2 0 0 0,-1-2 64 0 0,-2 1-64 0 0,-2 0 0 0 0,-2 1 64 0 0,-2 1-64 0 0,-1-1 0 0 0,-2 0 0 0 0,-1 1 0 0 0,-1-1 0 0 0,0 0 64 0 0,-2 0-64 0 0,-1 0 0 0 0,-2 1 0 0 0,-2-4 0 0 0,-4-6 0 0 0,-3-4 64 0 0,-1 0-64 0 0,-2 1 0 0 0,-1 2 0 0 0,-1 2 0 0 0,-1 0 0 0 0,-1 1 0 0 0,0-1 0 0 0,-2-2 0 0 0,0-1 0 0 0,-1 0 0 0 0,0 0 0 0 0,-1-1 0 0 0,-1 1 0 0 0,0 0 0 0 0,0 1 0 0 0,0-1 0 0 0,-1 1 0 0 0,0 0 0 0 0,-1 1 0 0 0,0 1 0 0 0,-2 1 0 0 0,0 1 0 0 0,-1 1 0 0 0,1 1 0 0 0,0 1 0 0 0,-1 1 0 0 0,1 2 0 0 0,0 1 0 0 0,0 2 0 0 0,0 1 0 0 0,0 1 0 0 0,-1 1 0 0 0,0 1 0 0 0,-1 0 0 0 0,-1 2 0 0 0,0 1 0 0 0,-1 1 0 0 0,1 2 0 0 0,-1 2 0 0 0,-4 2 0 0 0,-1 2 0 0 0,-1 3 0 0 0,0 3 0 0 0,1 1 0 0 0,1 3 0 0 0,0 2 0 0 0,0 2 0 0 0,0 2 0 0 0,0 1 0 0 0,-1 2 0 0 0,1 1 0 0 0,0 1 0 0 0,0 2 0 0 0,1 0 0 0 0,1 1 0 0 0,0 0 0 0 0,-1 1 0 0 0,1 0 0 0 0,-1 0 0 0 0,2 2 0 0 0,0 0 0 0 0,2 1 0 0 0,1 1 0 0 0,2 1 0 0 0,2 1 0 0 0,1 1 0 0 0,2 0-64 0 0,2 0 64 0 0,1 2 0 0 0,2 3 0 0 0,1 2 0 0 0,0 3 0 0 0,2 1 0 0 0,1 3 0 0 0,1 0-64 0 0,1 2 64 0 0,1-1 0 0 0,1-1 0 0 0,0-1 0 0 0,1 1 0 0 0,0-1 0 0 0,1 2 0 0 0,1-1 0 0 0,2-7 0 0 0,0-9 0 0 0,5 10 0 0 0,1-1 0 0 0,0-7 0 0 0,4 11 0 0 0,4 5 0 0 0,1-1 0 0 0,2-2 0 0 0,0-4 0 0 0,2-3 0 0 0,0-3 0 0 0,1-2 0 0 0,1-3 0 0 0,2-1 0 0 0,2-2 0 0 0,2-3 0 0 0,1-1 0 0 0,1-2 0 0 0,2-2 0 0 0,1 0 0 0 0,0-2 0 0 0,2-1 0 0 0,8 1 0 0 0,5-1 0 0 0,3-2 0 0 0,2-4 0 0 0,0-2 0 0 0,0-4 0 0 0,-1-3 0 0 0,-1-4 0 0 0,-2-3 0 0 0,-1-2 0 0 0,-1-2 0 0 0,8-8 0 0 0,4-3 0 0 0,-1-4 0 0 0,-2-3 64 0 0,-3-1-64 0 0,-2-2 0 0 0,-3-2 0 0 0,-4-1 64 0 0,-3-1-64 0 0,-4-1 0 0 0,-4-1 0 0 0,-4-1 0 0 0,-3 0 0 0 0,-5-1 0 0 0,-4-3 0 0 0,-4-2 0 0 0,-4-1 0 0 0,-4 0 0 0 0,-5 0 0 0 0,-7-2 0 0 0,-5 2-64 0 0,-5 4 64 0 0,-2 6 0 0 0,-2 6-112 0 0,0 5 16 0 0,2 5 8 0 0,0 5-968 0 0,3 3-1280 0 0,4 5-25095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6:56.221"/>
    </inkml:context>
    <inkml:brush xml:id="br0">
      <inkml:brushProperty name="width" value="0.35" units="cm"/>
      <inkml:brushProperty name="height" value="2.1" units="cm"/>
      <inkml:brushProperty name="color" value="#33CCFF"/>
      <inkml:brushProperty name="inkEffects" value="pencil"/>
    </inkml:brush>
  </inkml:definitions>
  <inkml:trace contextRef="#ctx0" brushRef="#br0">3717 315 1839 263597 56385,'-8'-6'1456'0'0,"-6"-2"1632"0"0,0-1-808 0 0,-1 1-1232 0 0,2 1-552 0 0,2 3-304 0 0,-2 0 48 0 0,-2 0-64 0 0,1 1-176 0 0,2-1 88 0 0,2-1-88 0 0,1-1 312 0 0,1-2 8 0 0,1-1 0 0 0,0-1 0 0 0,1-1 224 0 0,-1-1 40 0 0,1-1 16 0 0,-1 0 0 0 0,0 0-96 0 0,1 0-24 0 0,-1 0 0 0 0,0 1 0 0 0,-1 0-200 0 0,-1 2-48 0 0,0 0-8 0 0,-1 1 0 0 0,0 1-56 0 0,-2 2-8 0 0,0 0-8 0 0,-2 1 0 0 0,-1 0 56 0 0,-1 1 16 0 0,-2 0 0 0 0,-2 2 0 0 0,-1 0 8 0 0,0 2 8 0 0,0 1 0 0 0,-1 0 0 0 0,0 2-112 0 0,0-1-16 0 0,0 2-8 0 0,1 0 0 0 0,-1-1-40 0 0,1 1 0 0 0,-1-1-64 0 0,-1 1 96 0 0,1-1 64 0 0,-2-1 0 0 0,0-1 8 0 0,0 0 0 0 0,0-1 40 0 0,0 0 8 0 0,0-1 0 0 0,0 1 0 0 0,1 0-88 0 0,1-1-24 0 0,0 1 0 0 0,0 0 0 0 0,0-1-8 0 0,1 1-8 0 0,-1-1 0 0 0,1 0 0 0 0,0-1 8 0 0,0 0 0 0 0,0-1 0 0 0,0 0 0 0 0,-2 0-32 0 0,-3-1 64 0 0,-1-1-64 0 0,1 1 0 0 0,1-1-64 0 0,2 2 96 0 0,1 0-32 0 0,1 1-64 0 0,1-1 80 0 0,0 0-80 0 0,0 0 80 0 0,0-1-8 0 0,-1 1 0 0 0,-1 0 0 0 0,-2 0 0 0 0,-1 0 24 0 0,-2 1 8 0 0,-1 1 0 0 0,-1 0 0 0 0,-1 3-8 0 0,-1 0-8 0 0,1 2 0 0 0,-1 0 0 0 0,1 1-88 0 0,-2 1 0 0 0,0-1 0 0 0,0 1 0 0 0,1 0 0 0 0,0-1 64 0 0,0-1-64 0 0,0 0 0 0 0,2-1 0 0 0,0-1 0 0 0,2-1 64 0 0,-1 0-64 0 0,1 0 0 0 0,-4-1 0 0 0,-2-1 64 0 0,-1-1 24 0 0,2 0 0 0 0,-1 1 0 0 0,2 0 0 0 0,0 1-24 0 0,-1 1-64 0 0,0 0 96 0 0,-1 1-32 0 0,-1 1-64 0 0,-6 1 72 0 0,-3 1-72 0 0,1 0 0 0 0,0-1 0 0 0,2-1 0 0 0,2 0 0 0 0,2-1 0 0 0,2-1 0 0 0,1 0 0 0 0,-2 0-296 0 0,-13 5-744 0 0,-3 1 1528 0 0,5 1 32 0 0,5 0 8 0 0,7 0-416 0 0,6-1-112 0 0,3 0 0 0 0,3-1 0 0 0,3-1 0 0 0,0 0 0 0 0,0-1 64 0 0,1 1-64 0 0,0-1 0 0 0,1 1 0 0 0,1-1 0 0 0,-1 1 0 0 0,0 0 0 0 0,1 1 0 0 0,-1 1 0 0 0,1 0 64 0 0,0 1-64 0 0,0 2 0 0 0,-1 2 0 0 0,0 1 64 0 0,-1 2-64 0 0,1 0 0 0 0,0 1 0 0 0,2-1 0 0 0,-1 0 0 0 0,0 0 0 0 0,1 1 0 0 0,0 0 0 0 0,2 0 0 0 0,0 1 0 0 0,0-1 0 0 0,1 1 0 0 0,1-1 0 0 0,-3 5 0 0 0,1 2 0 0 0,0 0 0 0 0,1 0 0 0 0,1 0 0 0 0,0-1 0 0 0,1 0 0 0 0,0 0 0 0 0,0-1 0 0 0,1-1 0 0 0,0 0 0 0 0,2-2 0 0 0,0-1 0 0 0,1-1 0 0 0,1 1 0 0 0,0-1 0 0 0,0 1 0 0 0,1-1 0 0 0,1 1 0 0 0,0 0 0 0 0,1 2 0 0 0,1 0 0 0 0,0 1 0 0 0,2 0 0 0 0,0 2 0 0 0,0 0 0 0 0,2 0 0 0 0,0 1 0 0 0,1 1 64 0 0,0-1-64 0 0,0 0 0 0 0,0 0 0 0 0,0-2 0 0 0,1 1 0 0 0,0-1 0 0 0,1 1 0 0 0,1-1 0 0 0,0 0 0 0 0,3-1 0 0 0,0 0 64 0 0,1-2-64 0 0,1 0 0 0 0,-1 0 0 0 0,2-1 64 0 0,0 1-64 0 0,0 0 0 0 0,2 1 0 0 0,-1 0 64 0 0,2-1-64 0 0,0 0 0 0 0,0-1 0 0 0,2-1 64 0 0,1-2-64 0 0,0-1 0 0 0,1 0 64 0 0,0-2-64 0 0,-1 0 0 0 0,0-1 64 0 0,0 0-64 0 0,-1-2 64 0 0,1 0-64-489 4,1-1 64 489-4,-1-2 0 0 0,6 1 64 0 0,1-1-64 0 0,2 0-64 0 0,-1 0 0 0 0,1-1 72 0 0,-1-1-72 0 0,0 1 0 0 0,0-1 72 0 0,1 0-72 0 0,-1-1 0 0 0,0 0 64 0 0,1 0-64 0 0,0-1 0 0 0,0 0 0 0 0,0-1 72 0 0,-1-1-72 0 0,1 0 0 0 0,1 1 72 0 0,1-1-72 0 0,9 0 64 0 0,3-1 0 0 0,2-1-64 0 0,0 0 64 0 0,0-1-64 0 0,-1-1 64 0 0,-1 0-64 0 0,-2 1 0 0 0,-2 1 72 0 0,-1-1-72 0 0,0 1 0 0 0,0 0 0 0 0,1 1 0 0 0,0-1 64 0 0,1 1-64 0 0,0 1 0 0 0,-1 1 0 0 0,0 1 0 0 0,1 1 0 0 0,-1 0 0 0 0,1 1 0 0 0,-2-1 0 0 0,-1 0 0 0 0,-1 0 0 0 0,-1-1 0 0 0,-1 0 0 0 0,-1-1 0 0 0,0 1 0 0 0,-1-2 0 0 0,1 1 0 0 0,-1-1 0 0 0,1 0 0 0 0,0 0 0 0 0,0-1 64 0 0,2 1-64 0 0,-1-1 0 0 0,1 0 0 0 0,6 0 0 0 0,1 0 0 0 0,0 0 0 0 0,3 1 64 0 0,-2-1-64 0 0,-4 0 0 0 0,-3-1 64 0 0,-4 1-64 0 0,-3-1 0 0 0,-4 0 0 0 0,-1 0 0 0 0,-2-1 0 0 0,-1 1 0 0 0,0 0 0 0 0,0 0 64 0 0,-2 1-64 0 0,0 0 0 0 0,-1 0 0 0 0,-1 0 0 0 0,0 0 0 0 0,-1 0 0 0 0,0 1 0 0 0,-1-1 0 0 0,-1 1 0 0 0,-1-1 0 0 0,1 1 0 0 0,-2 0 0 0 0,1 1 0 0 0,-2 0 0 0 0,0 2 0 0 0,1 0 0 0 0,-1 0 0 0 0,-1 0 0 0 0,-2 0 0 0 0,-1-1 0 0 0,-2 1 0 0 0,0-1 0 0 0,0 0 0 0 0,-1 0 0 0 0,0-1 0 0 0,-1 0 0 0 0,0-1 64 0 0,0 1-64 0 0,-1-1 0 0 0,0 1 0 0 0,0-1 0 0 0,0 1 0 0 0,0 1 0 0 0,-1-2 0 0 0,1 1 0 0 0,-1-1 0 0 0,1-1 0 0 0,0-1 0 0 0,0 1 0 0 0,0-2 72 0 0,0 1-72 0 0,0-2 64 0 0,0-1-64 0 0,1 0 0 0 0,-1 1 0 0 0,-1 0 64 0 0,0 1-64 0 0,1 2 0 0 0,-1 1 64 0 0,0 0-64 0 0,-1 1 0 0 0,1 1 0 0 0,0-1 0 0 0,1 1 0 0 0,0 1 0 0 0,1 0 0 0 0,0 2 0 0 0,3 3 0 0 0,0 9-944 0 0,1 13-1256 0 0,-1 10-8032 0 0,-1-2-4831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57:00.75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2792 1652 7511 264502 52202,'-1'0'816'0'0,"0"0"-816"0"0,0 0 0 0 0,-1 1 0 0 0,1 0 248 0 0,0 2 320 0 0,1 1-280 0 0,1 2-64 0 0,2 4 192 0 0,0 3-208 0 0,3 0-80 0 0,0-1-8 0 0,1-2-8 0 0,1-3 0 0 0,1-2 424 0 0,1-2 80 0 0,-1-4 24 0 0,2-3 0 0 0,1-2 144 0 0,0-1 32 0 0,0-2 8 0 0,1 0 0 0 0,0-1-280 0 0,1 0-48 0 0,1 1-16 0 0,1 0 0 0 0,1 2-208 0 0,1 0-48 0 0,1 2 0 0 0,0 1-8 0 0,1 1-56 0 0,-1 1-16 0 0,1 1 0 0 0,0 1 0 0 0,1 2-16 0 0,0 0-8 0 0,1 1 0 0 0,1 1 0 0 0,1 1-8 0 0,1-1 0 0 0,2 1 0 0 0,1 0 0 0 0,-1 0 24 0 0,1-2 8 0 0,-1 0 0 0 0,-1-1 0 0 0,0-1-32 0 0,-1-1-8 0 0,0-1 0 0 0,0-1 0 0 0,-1-1 24 0 0,-2-1 8 0 0,0 1 0 0 0,3-2 120 0 0,0 1-144 0 0,-1 0 0 0 0,-2 1 0 0 0,-1 1-40 0 0,-1 1-8 0 0,0 1 0 0 0,-1 0 0 0 0,-1 0-64 0 0,1 1 64 0 0,-1 0-64 0 0,1 0 64 0 0,-1 0-64 0 0,-1 0 0 0 0,1 0 0 0 0,-2-1 64 0 0,1 0-64 0 0,0-2 0 0 0,-1-1 0 0 0,1-1 0 0 0,0-2 96 0 0,0-2-32 0 0,1-2 0 0 0,-1-1 0 0 0,0-2 56 0 0,-1 0 8 0 0,-1-1 0 0 0,1-3 128 0 0,-1-2-120 0 0,-1 0 0 0 0,-2-1 0 0 0,-3 1-48 0 0,-1-5 56 0 0,-3-2-72 0 0,-2 0 0 0 0,-2-1 0 0 0,-2 0 0 0 0,-2-1 0 0 0,-2 0 24 0 0,-1-1 0 0 0,-1-1 0 0 0,0 0 0 0 0,-2 0-24 0 0,0-1 0 0 0,-1 2 0 0 0,0-1 0 0 0,0 1-72 0 0,-1 1 96 0 0,0 2-96 0 0,0 1 96 0 0,-1 2-96 0 0,1 0 0 0 0,-1 2 0 0 0,0 0 64 0 0,0-1-64 0 0,-1-3 0 0 0,-2-3 0 0 0,0 1 0 0 0,1-1 0 0 0,0 2 0 0 0,1-1 0 0 0,-1 2 0 0 0,1-1 64 0 0,0 0-64 0 0,0-2 0 0 0,-1 0 0 0 0,0 0 64 0 0,0 0-64 0 0,1 0 0 0 0,-2 0 0 0 0,0 1 0 0 0,0 2 64 0 0,-2 1-64 0 0,-1 1 0 0 0,-1 1 0 0 0,-2 0 0 0 0,-1 2 0 0 0,-3 0 0 0 0,-1 1 0 0 0,-2 1 0 0 0,-2 2 0 0 0,-1 1 0 0 0,-2 2 0 0 0,1 1 0 0 0,-1 0 0 0 0,0 1 0 0 0,0 0 0 0 0,0 1 0 0 0,1-1 0 0 0,0 1 0 0 0,0-1 0 0 0,-2 0 0 0 0,-10-2-392 0 0,-31-3-808 0 0,-11 0 1672 0 0,-1 2 32 0 0,6 3 8 0 0,9 3-416 0 0,-1 2-96 0 0,4 1 0 0 0,4 2 0 0 0,5 1 0 0 0,3 2 0 0 0,3 0 0 0 0,2 1 0 0 0,1 1 0 0 0,0 0 0 0 0,-2 1 0 0 0,0 0 0 0 0,-1 0 0 0 0,1 0 0 0 0,0 2 0 0 0,2-1 0 0 0,0 0 0 0 0,1 0 0 0 0,-5 0 0 0 0,-2-1 0 0 0,1 0 0 0 0,2-1 0 0 0,2 0 0 0 0,3-1 0 0 0,2 1 0 0 0,-6 0 0 0 0,-2-1 0 0 0,3 2 0 0 0,3 0 0 0 0,5 2 0 0 0,4 2 0 0 0,3 1 0 0 0,1 2 0 0 0,1-1 0 0 0,2 2 0 0 0,0-1 0 0 0,1 2 0 0 0,3-1 0 0 0,1 1 0 0 0,3 1 0 0 0,0-1 0 0 0,2 1 0 0 0,0 1 0 0 0,1 1 0 0 0,2 1 0 0 0,0 1 0 0 0,1 0 0 0 0,2 2 0 0 0,-1 1 0 0 0,1 1 0 0 0,0 0 0 0 0,1 2 0 0 0,0 1 0 0 0,0 2 0 0 0,-3 8 0 0 0,1 2 0 0 0,-1 0 0 0 0,2 0 0 0 0,1 0 0 0 0,-1 4-64 0 0,2 0 64 0 0,2 0 0 0 0,1-2 0 0 0,4-1 0 0 0,1-1 0 0 0,2-1 0 0 0,1-3 0 0 0,1 0 0 0 0,1-1 0 0 0,0 0 0 0 0,0-1 0 0 0,1 0 0 0 0,0 0 0 0 0,1 1 0 0 0,1 1 0 0 0,1 0 0 0 0,1 1 0 0 0,1 0 0 0 0,1 0 0 0 0,2-1 0 0 0,0 1 0 0 0,1-1 0 0 0,2 0 0 0 0,0 1 0 0 0,2 0-64 0 0,0 1 64 0 0,2 0 0 0 0,0 0 0 0 0,0-1 0 0 0,2-2 0 0 0,-1-1 0 0 0,1-4 0 0 0,1-1 0 0 0,0-2 0 0 0,1-2 0 0 0,1 0 0 0 0,1-2 0 0 0,1 0 0 0 0,5 3 0 0 0,4 1 0 0 0,2-2 0 0 0,0 0 0 0 0,1-1 0 0 0,2-1 0 0 0,2-1 0 0 0,7 0 0 0 0,2-1 64 0 0,1-2-64 0 0,0-3 0 0 0,-1-2 0 0 0,1-1 0 0 0,1-1 64 0 0,1-1-64 0 0,-1-1 0 0 0,0-2 0 0 0,0-1 64 0 0,0-2-64 0 0,1-1 0 0 0,0-1 0 0 0,1-2 0 0 0,0-1 0 0 0,2 0 0 0 0,0 0 64 0 0,1-1-64 0 0,1 1 0 0 0,1 0 0 0 0,1 0 64 0 0,1 0-64 0 0,0-1 0 0 0,1 0 0 0 0,-1 0 64 0 0,0 0-64 0 0,8-2 0 0 0,2 0 0 0 0,-1 0 64 0 0,-3-1-64 0 0,-2 1 0 0 0,-4-1 0 0 0,-2 1 64 0 0,7-3-64 0 0,1 0 0 0 0,1-1 0 0 0,-3-1 0 0 0,-2 0 0 0 0,-1-1 64 0 0,-3 1-64 0 0,8-2 0 0 0,2 0 0 0 0,-2 0 64 0 0,-3-1-64 0 0,-3-1 0 0 0,-2-1 64 0 0,-3-1-64 0 0,7-4 64 0 0,1-2-64 0 0,-2 1 0 0 0,-3 1 0 0 0,-4 1 0 0 0,-4 2 64 0 0,-2 0-64 0 0,-2 0 0 0 0,-2 1 0 0 0,-2 0 0 0 0,-3 0 64 0 0,-2-1-64 0 0,-2 0 0 0 0,-3 1 0 0 0,-2-1 64 0 0,-3 0-64 0 0,-2 0 0 0 0,-3 0 0 0 0,-2-1 64 0 0,-3 0-64 0 0,-1-1 0 0 0,-3 0 0 0 0,-2 0 64 0 0,-3-5-64 0 0,-3-3 0 0 0,-2-1 64 0 0,-3 0-64 0 0,-3 1 0 0 0,-2 1 0 0 0,-3 3 0 0 0,-3 0 0 0 0,-2 1 0 0 0,-7-3 64 0 0,-3-1-64 0 0,-2 2 0 0 0,-1 0 0 0 0,0 2 0 0 0,-7-4 0 0 0,-1 1 0 0 0,1 0 0 0 0,2 2 0 0 0,1 2 0 0 0,2 1 0 0 0,1 1 0 0 0,0 0 0 0 0,2 1 0 0 0,-1 1 0 0 0,0 0 0 0 0,-1 0 0 0 0,-2 1 0 0 0,-2 1 0 0 0,-2 1 0 0 0,-8-3 0 0 0,-3 1 0 0 0,-1-1 0 0 0,2 0 0 0 0,0 0 0 0 0,2 1 0 0 0,0 0 0 0 0,-6-3 0 0 0,-4 1 0 0 0,-1 1 0 0 0,-1 3 0 0 0,0 2 0 0 0,-10 1 0 0 0,-5 3 0 0 0,0 3 0 0 0,1 1 0 0 0,1 2 0 0 0,1 1 0 0 0,3 0 0 0 0,2-1 0 0 0,1 1 0 0 0,0-2 0 0 0,-2 1 0 0 0,-3-1 0 0 0,-4 1 0 0 0,-3 0 0 0 0,-1 0 0 0 0,1 0 0 0 0,0 1 0 0 0,2 0 0 0 0,1 1 0 0 0,2 1 0 0 0,0 1 0 0 0,-1 1 0 0 0,-1 2 0 0 0,-15 3 0 0 0,-4 2 0 0 0,0-1 0 0 0,5 0 0 0 0,4-2 0 0 0,6-1 0 0 0,4-2 0 0 0,5 0 0 0 0,4 1 0 0 0,1 1 0 0 0,3 1 0 0 0,2 3 0 0 0,2 0 0 0 0,3 2 0 0 0,3 2 0 0 0,3 1 0 0 0,3 2 0 0 0,2 2 0 0 0,2 2 0 0 0,2 1 0 0 0,3 0 0 0 0,3 1 0 0 0,2 0 0 0 0,1 4 0 0 0,0 5 0 0 0,3 3 0 0 0,3-1 0 0 0,3 4 0 0 0,4 0-64 0 0,3-1 64 0 0,2-2 0 0 0,4-3 0 0 0,1-1 0 0 0,2-2 0 0 0,2 2 0 0 0,3 0-64 0 0,1 1 64 0 0,3 0 0 0 0,1 1 0 0 0,1 0 0 0 0,2 2 0 0 0,2 1 0 0 0,1 0 0 0 0,1 0 0 0 0,2 0-64 0 0,1 0 64 0 0,1 1 0 0 0,8 7 0 0 0,3 2 0 0 0,2 0 0 0 0,1-1 0 0 0,0-3 0 0 0,-1-2 0 0 0,0-4 0 0 0,1-2 0 0 0,0-4 0 0 0,1-1 0 0 0,1-3 0 0 0,1-2 0 0 0,2-1 0 0 0,1-2 0 0 0,2 0 0 0 0,2-1 0 0 0,3 1 0 0 0,4 0 0 0 0,2 1 0 0 0,15 2 0 0 0,5 2 0 0 0,2-2 0 0 0,-1-3 0 0 0,-3-2 0 0 0,0-4 0 0 0,-2-4 0 0 0,-2-2 0 0 0,-2-3 0 0 0,-1-2 0 0 0,2-2 64 0 0,0-1-64 0 0,1-3 0 0 0,0-2 0 0 0,1-2 64 0 0,1-2-64 0 0,1-1 0 0 0,-1-2 0 0 0,1-1 64 0 0,-1-1-64 0 0,0 1 0 0 0,0 0 0 0 0,1 1 0 0 0,1 1 64 0 0,-1 1-64 0 0,0 0 0 0 0,-2 0 0 0 0,-2 0 0 0 0,-1-1 64 0 0,-1 1-64 0 0,-1-1 0 0 0,-2 0 0 0 0,-3 1 0 0 0,7-1 0 0 0,1 0 0 0 0,-3 1 64 0 0,3-3-64 0 0,4-3 0 0 0,-3-3 0 0 0,-7 1 64 0 0,-8-1-64 0 0,-6 1 0 0 0,-5 0 72 0 0,-4 0-72 0 0,-3 0 0 0 0,-3 1 72 0 0,-2 0-72 0 0,-2 1 0 0 0,-2 0 64 0 0,-3 0-64 0 0,-1 0 0 0 0,-2-1 0 0 0,0 0 64 0 0,0-3-64 0 0,0-1 0 0 0,0-1 0 0 0,-2-2 64 0 0,0-2-64 0 0,-2-2 0 0 0,-2-1 64 0 0,-3 0-64 0 0,-2-1 64 0 0,-3 0-64 0 0,-3-1 64 0 0,-4 0-64 0 0,-4-1 64 0 0,-4-1-64 0 0,-4 0 64 0 0,-2 1-64 0 0,-4 0 64 0 0,-3 1-64 0 0,-4 0 0 0 0,-5 1 0 0 0,-3 0 0 0 0,-6 0 0 0 0,-3-1 0 0 0,-6-1 72 0 0,-4-2-72 0 0,-4-1 0 0 0,-1-1 72 0 0,-1 1-72 0 0,-1 0 0 0 0,-2 1 72 0 0,-1 2-72 0 0,-2 0 0 0 0,-2 1 0 0 0,-2 1 0 0 0,-2 2 0 0 0,-3 1 0 0 0,-2 3 0 0 0,-2 3 0 0 0,-2 3 0 0 0,-3 3 0 0 0,-2 6 64 0 0,-22 8-400 0 0,-34 18-520 0 0,-34 25-1504 0 0,-9 18 136 0 0,26-1-20711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13.626"/>
    </inkml:context>
    <inkml:brush xml:id="br0">
      <inkml:brushProperty name="width" value="0.1" units="cm"/>
      <inkml:brushProperty name="height" value="0.1" units="cm"/>
      <inkml:brushProperty name="color" value="#F4F91B"/>
    </inkml:brush>
  </inkml:definitions>
  <inkml:trace contextRef="#ctx0" brushRef="#br0">2024 16 6071 0 0,'-16'-2'1396'0'0,"14"1"-1182"0"0,1 1 0 0 0,-1-1 0 0 0,1 1 0 0 0,-1 0 0 0 0,1 0 0 0 0,-1-1 0 0 0,1 1 0 0 0,-1 0 0 0 0,1 1 0 0 0,-3-1 0 0 0,-11-10 1474 0 0,11 9-1523 0 0,1 1 0 0 0,0-1 0 0 0,-1 1 0 0 0,1 0 0 0 0,-1 1 0 0 0,1-1 0 0 0,0 0 0 0 0,-1 1 0 0 0,1 0 0 0 0,0 0 0 0 0,-1 0 0 0 0,1 0 0 0 0,0 0 0 0 0,-4 3 1 0 0,-6 4 47 0 0,-24 17 1 0 0,13-8-89 0 0,2-3 39 0 0,0-2 0 0 0,0 0 1 0 0,-1-1-1 0 0,-1-1 1 0 0,-30 8-1 0 0,-26 9 674 0 0,55-17-777 0 0,0-1 0 0 0,-1-2 0 0 0,-28 5 0 0 0,30-8 69 0 0,0-2 1 0 0,-1-1 0 0 0,-45-3-1 0 0,35 0 332 0 0,-60 4 0 0 0,60-1-280 0 0,-3 3-78 0 0,-50 10 1 0 0,51-7-23 0 0,-56 4 1 0 0,61-11 43 0 0,0-1 0 0 0,0-2 0 0 0,0-1 0 0 0,0-1 0 0 0,1-2 0 0 0,0-1 0 0 0,-36-15 0 0 0,-20-12 310 0 0,-34-11-27 0 0,101 39-395 0 0,-2 1 1 0 0,1 2 0 0 0,-40-5 0 0 0,48 9-32 0 0,-1 0-1 0 0,1 1 1 0 0,0 1-1 0 0,0 0 1 0 0,0 1-1 0 0,1 0 0 0 0,-18 7 1 0 0,-83 42-3277 0 0,104-47 2747 0 0,-32 15-5576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15.077"/>
    </inkml:context>
    <inkml:brush xml:id="br0">
      <inkml:brushProperty name="width" value="0.1" units="cm"/>
      <inkml:brushProperty name="height" value="0.1" units="cm"/>
      <inkml:brushProperty name="color" value="#F4F91B"/>
    </inkml:brush>
  </inkml:definitions>
  <inkml:trace contextRef="#ctx0" brushRef="#br0">1069 4 3079 0 0,'-61'6'620'0'0,"45"-4"-289"0"0,-1 0 1 0 0,-27-1-1 0 0,-36-8 2121 0 0,39 2-1237 0 0,0 2-1 0 0,-59 4 1 0 0,-120 11 811 0 0,85-14-1065 0 0,-11 2-129 0 0,129 1-1439 0 0,0 2-1 0 0,0 0 0 0 0,0 0 0 0 0,0 2 1 0 0,1 0-1 0 0,-25 11 0 0 0,15-3-3843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15.842"/>
    </inkml:context>
    <inkml:brush xml:id="br0">
      <inkml:brushProperty name="width" value="0.1" units="cm"/>
      <inkml:brushProperty name="height" value="0.1" units="cm"/>
      <inkml:brushProperty name="color" value="#F4F91B"/>
    </inkml:brush>
  </inkml:definitions>
  <inkml:trace contextRef="#ctx0" brushRef="#br0">1300 97 3023 0 0,'1'0'17'0'0,"-1"0"0"0"0,0 0 0 0 0,0 0-1 0 0,0 0 1 0 0,0 0 0 0 0,0 0-1 0 0,1 0 1 0 0,-1 0 0 0 0,0 0-1 0 0,0 0 1 0 0,0 0 0 0 0,0 0 0 0 0,0 0-1 0 0,1 0 1 0 0,-1 0 0 0 0,0 0-1 0 0,0 0 1 0 0,0 0 0 0 0,0 0-1 0 0,0 0 1 0 0,0 0 0 0 0,1 0-1 0 0,-1 0 1 0 0,0 0 0 0 0,0-1 0 0 0,0 1-1 0 0,0 0 1 0 0,0 0 0 0 0,0 0-1 0 0,0 0 1 0 0,1 0 0 0 0,-1 0-1 0 0,0 0 1 0 0,0-1 0 0 0,0 1 0 0 0,0 0-1 0 0,0 0 1 0 0,0 0 0 0 0,0 0-1 0 0,0 0 1 0 0,0 0 0 0 0,0-1-1 0 0,0 1 1 0 0,0 0 0 0 0,0 0-1 0 0,0 0 1 0 0,0 0 0 0 0,0 0 0 0 0,0-1-1 0 0,-6-8 890 0 0,-15-6 404 0 0,-6 7-509 0 0,-1 1 0 0 0,-1 2-1 0 0,1 0 1 0 0,-39-1 0 0 0,-116 9 933 0 0,111 0-1004 0 0,-74-6-1 0 0,5-15 135 0 0,24 2-278 0 0,88 13-541 0 0,-1 1 1 0 0,1 1-1 0 0,0 1 1 0 0,0 2-1 0 0,0 1 1 0 0,-48 12-1 0 0,-76 33-1217 0 0,118-37-40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16.260"/>
    </inkml:context>
    <inkml:brush xml:id="br0">
      <inkml:brushProperty name="width" value="0.1" units="cm"/>
      <inkml:brushProperty name="height" value="0.1" units="cm"/>
      <inkml:brushProperty name="color" value="#F4F91B"/>
    </inkml:brush>
  </inkml:definitions>
  <inkml:trace contextRef="#ctx0" brushRef="#br0">1518 95 919 0 0,'-2'-5'114'0'0,"-1"1"0"0"0,0-1 0 0 0,-1 1-1 0 0,1 0 1 0 0,-6-6 0 0 0,7 9 203 0 0,0-1 0 0 0,0 1 1 0 0,0 0-1 0 0,0-1 0 0 0,0 1 1 0 0,0 0-1 0 0,-1 1 1 0 0,1-1-1 0 0,0 0 0 0 0,-1 0 1 0 0,1 1-1 0 0,0 0 0 0 0,-1-1 1 0 0,-4 1-1 0 0,-53 1 390 0 0,23 1-540 0 0,0-2 0 0 0,-43-6 0 0 0,-5-8 518 0 0,-150-18 1891 0 0,181 31-1719 0 0,-104 11 0 0 0,33 1-356 0 0,-19-11-120 0 0,-4 0-51 0 0,114 1-273 0 0,1 3 0 0 0,-45 9-1 0 0,43-4-289 0 0,-49 18 0 0 0,56-15-77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17.123"/>
    </inkml:context>
    <inkml:brush xml:id="br0">
      <inkml:brushProperty name="width" value="0.1" units="cm"/>
      <inkml:brushProperty name="height" value="0.1" units="cm"/>
      <inkml:brushProperty name="color" value="#F4F91B"/>
    </inkml:brush>
  </inkml:definitions>
  <inkml:trace contextRef="#ctx0" brushRef="#br0">1913 58 4143 0 0,'-3'-13'1207'0'0,"3"10"-895"0"0,0 0 0 0 0,-1-1-1 0 0,0 1 1 0 0,0 0 0 0 0,0-1 0 0 0,0 1-1 0 0,-2-4 1 0 0,2 6-291 0 0,0 1 0 0 0,1-1-1 0 0,-1 0 1 0 0,0 0 0 0 0,0 1-1 0 0,1-1 1 0 0,-1 1 0 0 0,0-1 0 0 0,0 1-1 0 0,0-1 1 0 0,0 1 0 0 0,0-1-1 0 0,0 1 1 0 0,0 0 0 0 0,0 0 0 0 0,0-1-1 0 0,0 1 1 0 0,0 0 0 0 0,0 0-1 0 0,0 0 1 0 0,0 0 0 0 0,0 0-1 0 0,0 0 1 0 0,0 0 0 0 0,0 1 0 0 0,0-1-1 0 0,0 0 1 0 0,-1 1 0 0 0,-10 1 119 0 0,1-1-1 0 0,-1 0 1 0 0,0-1 0 0 0,1 0 0 0 0,-1-1 0 0 0,-21-3 0 0 0,-29-2 1111 0 0,-259 28 741 0 0,189-9-1324 0 0,-244-9 0 0 0,130-10-132 0 0,185 9-479 0 0,0 2 1 0 0,-62 13-1 0 0,-15 9 89 0 0,20-4-881 0 0,40-7-2898 0 0,23-4-881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17.830"/>
    </inkml:context>
    <inkml:brush xml:id="br0">
      <inkml:brushProperty name="width" value="0.1" units="cm"/>
      <inkml:brushProperty name="height" value="0.1" units="cm"/>
      <inkml:brushProperty name="color" value="#F4F91B"/>
    </inkml:brush>
  </inkml:definitions>
  <inkml:trace contextRef="#ctx0" brushRef="#br0">1174 64 2303 0 0,'0'-2'147'0'0,"0"-1"-1"0"0,0 0 1 0 0,0 1-1 0 0,0-1 1 0 0,-1 1-1 0 0,1-1 1 0 0,-1 1-1 0 0,0 0 1 0 0,0-1 0 0 0,0 1-1 0 0,0 0 1 0 0,0-1-1 0 0,0 1 1 0 0,-1 0-1 0 0,1 0 1 0 0,-1 0-1 0 0,1 0 1 0 0,-1 0-1 0 0,0 0 1 0 0,0 1-1 0 0,0-1 1 0 0,0 1-1 0 0,0-1 1 0 0,0 1-1 0 0,0 0 1 0 0,-1-1-1 0 0,1 1 1 0 0,0 0-1 0 0,-1 1 1 0 0,1-1-1 0 0,-1 0 1 0 0,1 1-1 0 0,-1-1 1 0 0,-2 1-1 0 0,-10-2 139 0 0,0 2 0 0 0,0 0 0 0 0,0 0 0 0 0,-25 5 0 0 0,17-2 234 0 0,-81 10 542 0 0,-44 3-82 0 0,-36-8-109 0 0,-297 19-186 0 0,427-25-1886 0 0,29-2-3046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40:22.295"/>
    </inkml:context>
    <inkml:brush xml:id="br0">
      <inkml:brushProperty name="width" value="0.1" units="cm"/>
      <inkml:brushProperty name="height" value="0.1" units="cm"/>
      <inkml:brushProperty name="color" value="#E71224"/>
    </inkml:brush>
  </inkml:definitions>
  <inkml:trace contextRef="#ctx0" brushRef="#br0">286 78 1375 0 0,'8'-48'555'0'0,"-8"46"-278"0"0,1 0 0 0 0,-1 0 0 0 0,0 0 0 0 0,0 0 0 0 0,0 0 0 0 0,-1 0 0 0 0,1 1 0 0 0,-1-5 0 0 0,1 6-222 0 0,-1-1 0 0 0,1 0 1 0 0,-1 1-1 0 0,1-1 1 0 0,-1 1-1 0 0,1-1 1 0 0,-1 1-1 0 0,1-1 0 0 0,-1 1 1 0 0,1-1-1 0 0,-1 1 1 0 0,0-1-1 0 0,1 1 1 0 0,-1 0-1 0 0,0-1 1 0 0,1 1-1 0 0,-1 0 0 0 0,0 0 1 0 0,0 0-1 0 0,1-1 1 0 0,-1 1-1 0 0,0 0 1 0 0,0 0-1 0 0,1 0 1 0 0,-1 0-1 0 0,-1 1 0 0 0,-2-1 17 0 0,0 0 0 0 0,0 1-1 0 0,0 0 1 0 0,0 0-1 0 0,0 0 1 0 0,0 0 0 0 0,0 1-1 0 0,0 0 1 0 0,1 0-1 0 0,-1 0 1 0 0,1 0-1 0 0,-1 0 1 0 0,1 1 0 0 0,0-1-1 0 0,-3 4 1 0 0,-6 6 209 0 0,1 0 1 0 0,-13 19-1 0 0,18-24-140 0 0,-39 63 936 0 0,7-10-525 0 0,28-45-492 0 0,0 0 0 0 0,1 1-1 0 0,1 0 1 0 0,1 0-1 0 0,0 1 1 0 0,1 0 0 0 0,1 0-1 0 0,1 0 1 0 0,0 1 0 0 0,1-1-1 0 0,1 1 1 0 0,0 0-1 0 0,2 22 1 0 0,4 11 79 0 0,1-1 0 0 0,3 1 0 0 0,2-1 0 0 0,2-1 0 0 0,3 0 0 0 0,32 75 0 0 0,8 27 375 0 0,-28-75-341 0 0,56 139 162 0 0,-80-206-233 0 0,0 1 0 0 0,0-1 0 0 0,-1 1 0 0 0,0-1 0 0 0,0 1 0 0 0,0 12 0 0 0,-1-16 456 0 0,2-8-180 0 0,0-15-64 0 0,-5 8-158 0 0,1 1 0 0 0,-1 0 0 0 0,-1 0 1 0 0,1 0-1 0 0,-1 0 0 0 0,-1 0 0 0 0,1 1 1 0 0,-1-1-1 0 0,-1 1 0 0 0,-7-10 0 0 0,24 39-100 0 0,11 4-975 0 0,-7-8-2767 0 0,2 2-1325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18.403"/>
    </inkml:context>
    <inkml:brush xml:id="br0">
      <inkml:brushProperty name="width" value="0.1" units="cm"/>
      <inkml:brushProperty name="height" value="0.1" units="cm"/>
      <inkml:brushProperty name="color" value="#F4F91B"/>
    </inkml:brush>
  </inkml:definitions>
  <inkml:trace contextRef="#ctx0" brushRef="#br0">2380 61 1839 0 0,'-24'-9'716'0'0,"-1"0"0"0"0,-1 1 0 0 0,1 2 0 0 0,-1 1 0 0 0,-31-3 0 0 0,12 4 135 0 0,0 1-1 0 0,-68 5 0 0 0,-87 19 1008 0 0,133-13-1623 0 0,15-3 22 0 0,-74-3 1 0 0,-52-13 119 0 0,-21-1 74 0 0,-75-1 151 0 0,87 2-340 0 0,-330 31-171 0 0,399-11-347 0 0,43-5-142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19.544"/>
    </inkml:context>
    <inkml:brush xml:id="br0">
      <inkml:brushProperty name="width" value="0.1" units="cm"/>
      <inkml:brushProperty name="height" value="0.1" units="cm"/>
      <inkml:brushProperty name="color" value="#F4F91B"/>
    </inkml:brush>
  </inkml:definitions>
  <inkml:trace contextRef="#ctx0" brushRef="#br0">1325 193 2303 0 0,'-4'-2'130'0'0,"0"0"0"0"0,0 1-1 0 0,0-1 1 0 0,0 1 0 0 0,0 0-1 0 0,0 0 1 0 0,0 0 0 0 0,-1 1-1 0 0,-4-1 1 0 0,-42 3 2481 0 0,16 0-2479 0 0,21-2 106 0 0,0-1 0 0 0,-1-1 0 0 0,1 0 0 0 0,-25-8 0 0 0,-50-24 1497 0 0,60 22-1028 0 0,-33-13 197 0 0,-2 3 0 0 0,0 2 0 0 0,-113-18 0 0 0,12 21-390 0 0,132 15-408 0 0,1 2-1 0 0,-1 2 1 0 0,-36 6-1 0 0,28-1-125 0 0,-160 33-2052 0 0,164-30-2468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0.646"/>
    </inkml:context>
    <inkml:brush xml:id="br0">
      <inkml:brushProperty name="width" value="0.1" units="cm"/>
      <inkml:brushProperty name="height" value="0.1" units="cm"/>
      <inkml:brushProperty name="color" value="#F4F91B"/>
    </inkml:brush>
  </inkml:definitions>
  <inkml:trace contextRef="#ctx0" brushRef="#br0">1991 77 2303 0 0,'-52'-9'3496'0'0,"7"7"-1744"0"0,-75-14-1 0 0,82 9-1149 0 0,1 2 0 0 0,-1 1 1 0 0,-45 3-1 0 0,5 5-140 0 0,0-3-1 0 0,-101-12 0 0 0,-41-12 184 0 0,150 19-351 0 0,-83 7-1 0 0,-223 30 190 0 0,286-21-624 0 0,0 5 0 0 0,-91 28 0 0 0,118-26-167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2.844"/>
    </inkml:context>
    <inkml:brush xml:id="br0">
      <inkml:brushProperty name="width" value="0.1" units="cm"/>
      <inkml:brushProperty name="height" value="0.1" units="cm"/>
      <inkml:brushProperty name="color" value="#F4F91B"/>
    </inkml:brush>
  </inkml:definitions>
  <inkml:trace contextRef="#ctx0" brushRef="#br0">3699 132 455 0 0,'-2'-2'119'0'0,"0"0"-1"0"0,0 0 0 0 0,0 0 0 0 0,0 0 0 0 0,0 1 0 0 0,0-1 0 0 0,0 0 0 0 0,0 1 0 0 0,-1 0 0 0 0,1-1 0 0 0,-1 1 0 0 0,1 0 0 0 0,-1 0 0 0 0,1 0 0 0 0,-1 1 0 0 0,0-1 1 0 0,1 1-1 0 0,-1-1 0 0 0,0 1 0 0 0,1 0 0 0 0,-6 0 0 0 0,-3 2 815 0 0,-1 0 1 0 0,1 0-1 0 0,0 1 1 0 0,-12 5 0 0 0,-19 4-1869 0 0,21-9 1088 0 0,0-1-1 0 0,0 0 1 0 0,0-2 0 0 0,0 0-1 0 0,-24-5 1 0 0,-106-23 1988 0 0,64 9-1537 0 0,38 10-45 0 0,-65-3-1 0 0,90 11-451 0 0,-1 1 1 0 0,1 2-1 0 0,0 0 0 0 0,-43 11 1 0 0,-145 31-1 0 0,162-37-78 0 0,-1-3 0 0 0,-64-2 0 0 0,-77-18 315 0 0,-21-1 119 0 0,41 17-349 0 0,56 2-14 0 0,-116-15-1 0 0,106-3-86 0 0,-138-15 54 0 0,75 7 89 0 0,3 1 79 0 0,136 19-161 0 0,-89 5 0 0 0,47 10-52 0 0,-123 32 0 0 0,102-19-173 0 0,23-5 23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4.305"/>
    </inkml:context>
    <inkml:brush xml:id="br0">
      <inkml:brushProperty name="width" value="0.1" units="cm"/>
      <inkml:brushProperty name="height" value="0.1" units="cm"/>
      <inkml:brushProperty name="color" value="#F4F91B"/>
    </inkml:brush>
  </inkml:definitions>
  <inkml:trace contextRef="#ctx0" brushRef="#br0">1204 209 2759 0 0,'-57'-87'2296'0'0,"50"78"-2116"0"0,-1 0-1 0 0,1 0 0 0 0,-2 0 0 0 0,1 1 0 0 0,-1 1 0 0 0,0-1 0 0 0,0 1 1 0 0,-1 1-1 0 0,0 0 0 0 0,0 0 0 0 0,-1 1 0 0 0,0 1 0 0 0,0-1 1 0 0,0 2-1 0 0,-22-5 0 0 0,9 3 315 0 0,-1 2 0 0 0,1 0 0 0 0,-1 2 0 0 0,1 0 0 0 0,-1 2 1 0 0,-40 6-1 0 0,-213 54 586 0 0,18-4-787 0 0,122-24-385 0 0,99-22-537 0 0,-7 1-333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5.763"/>
    </inkml:context>
    <inkml:brush xml:id="br0">
      <inkml:brushProperty name="width" value="0.1" units="cm"/>
      <inkml:brushProperty name="height" value="0.1" units="cm"/>
      <inkml:brushProperty name="color" value="#F4F91B"/>
    </inkml:brush>
  </inkml:definitions>
  <inkml:trace contextRef="#ctx0" brushRef="#br0">2234 60 4487 0 0,'0'-2'34'0'0,"0"1"0"0"0,0-1 0 0 0,0 1 0 0 0,-1-1 0 0 0,1 0 0 0 0,0 1 0 0 0,-1-1 0 0 0,1 1 0 0 0,-1-1 0 0 0,0 1 0 0 0,1-1 0 0 0,-2-1 0 0 0,-2 2 77 0 0,-1 1 1 0 0,1-1-1 0 0,-1 1 1 0 0,1-1 0 0 0,-7 2-1 0 0,-28 3 62 0 0,24-1 16 0 0,0-1 1 0 0,0-1 0 0 0,0-1 0 0 0,-18-1-1 0 0,-143-29 2771 0 0,139 23-2554 0 0,14 4-226 0 0,0 1 1 0 0,0 0 0 0 0,0 2 0 0 0,0 0 0 0 0,0 2-1 0 0,-25 4 1 0 0,-131 40 188 0 0,53-12-305 0 0,-384 46 400 0 0,414-68-288 0 0,12-6-98 0 0,-93-3-1 0 0,107-5-22 0 0,-1 4 0 0 0,-103 15 0 0 0,59 9-3561 0 0,54-10-460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6.929"/>
    </inkml:context>
    <inkml:brush xml:id="br0">
      <inkml:brushProperty name="width" value="0.1" units="cm"/>
      <inkml:brushProperty name="height" value="0.1" units="cm"/>
      <inkml:brushProperty name="color" value="#F4F91B"/>
    </inkml:brush>
  </inkml:definitions>
  <inkml:trace contextRef="#ctx0" brushRef="#br0">1026 114 5871 0 0,'-1'-3'104'0'0,"0"1"0"0"0,0-1-1 0 0,0 0 1 0 0,0 1-1 0 0,-1-1 1 0 0,0 1-1 0 0,1-1 1 0 0,-1 1-1 0 0,0 0 1 0 0,0-1 0 0 0,-3-1-1 0 0,0 2-1 0 0,0 0 0 0 0,0 0 0 0 0,0 1 0 0 0,0-1 0 0 0,-1 1 0 0 0,1 1 0 0 0,0-1-1 0 0,-1 1 1 0 0,1 0 0 0 0,-6 0 0 0 0,-22-1 302 0 0,-111-26 2583 0 0,77 13-2375 0 0,6 3-319 0 0,0 2-1 0 0,0 4 1 0 0,-70 1 0 0 0,95 6-324 0 0,-1 1 1 0 0,1 2 0 0 0,0 1 0 0 0,0 2-1 0 0,0 1 1 0 0,-53 22 0 0 0,50-14-1016 0 0,0-2-330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7.336"/>
    </inkml:context>
    <inkml:brush xml:id="br0">
      <inkml:brushProperty name="width" value="0.1" units="cm"/>
      <inkml:brushProperty name="height" value="0.1" units="cm"/>
      <inkml:brushProperty name="color" value="#F4F91B"/>
    </inkml:brush>
  </inkml:definitions>
  <inkml:trace contextRef="#ctx0" brushRef="#br0">883 98 5527 0 0,'-2'-6'410'0'0,"-2"1"0"0"0,1-1 0 0 0,-1 1 0 0 0,0 0-1 0 0,0 0 1 0 0,0 0 0 0 0,-1 0 0 0 0,-5-4 0 0 0,4 5-354 0 0,0 0 0 0 0,0 1 0 0 0,0-1 0 0 0,-1 1 1 0 0,1 0-1 0 0,-1 1 0 0 0,0-1 0 0 0,0 2 0 0 0,0-1 1 0 0,0 1-1 0 0,-11-1 0 0 0,-191-10-5 0 0,131 9-49 0 0,14 4-12 0 0,-1 3 0 0 0,-105 19 0 0 0,66-7-626 0 0,42-8-2698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7.940"/>
    </inkml:context>
    <inkml:brush xml:id="br0">
      <inkml:brushProperty name="width" value="0.1" units="cm"/>
      <inkml:brushProperty name="height" value="0.1" units="cm"/>
      <inkml:brushProperty name="color" value="#F4F91B"/>
    </inkml:brush>
  </inkml:definitions>
  <inkml:trace contextRef="#ctx0" brushRef="#br0">1327 156 5815 0 0,'-20'-8'212'0'0,"0"0"0"0"0,0 2 0 0 0,-28-5 0 0 0,9 1 262 0 0,-37-6 592 0 0,-111-10 1 0 0,35 7-354 0 0,-2-5 110 0 0,-170-4 0 0 0,293 29-831 0 0,-1 0 0 0 0,1 2 0 0 0,0 2 0 0 0,0 1 1 0 0,0 1-1 0 0,-31 11 0 0 0,25-3-119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8.371"/>
    </inkml:context>
    <inkml:brush xml:id="br0">
      <inkml:brushProperty name="width" value="0.1" units="cm"/>
      <inkml:brushProperty name="height" value="0.1" units="cm"/>
      <inkml:brushProperty name="color" value="#F4F91B"/>
    </inkml:brush>
  </inkml:definitions>
  <inkml:trace contextRef="#ctx0" brushRef="#br0">1257 38 3679 0 0,'-2'-3'316'0'0,"0"1"-1"0"0,0 0 0 0 0,0 0 0 0 0,0 0 1 0 0,0 0-1 0 0,0 1 0 0 0,-1-1 0 0 0,1 1 1 0 0,-1-1-1 0 0,1 1 0 0 0,-1 0 0 0 0,1 0 1 0 0,-1 0-1 0 0,-4-1 0 0 0,-3-1 87 0 0,-1 0 0 0 0,-17-2 0 0 0,-4 4-250 0 0,0 1 0 0 0,0 1 0 0 0,-61 10-1 0 0,-15 2-157 0 0,38-9 42 0 0,-135-10 0 0 0,-9-9-33 0 0,168 15-14 0 0,0 1-1 0 0,-75 14 0 0 0,-4 3-1300 0 0,81-14-1936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40:29.323"/>
    </inkml:context>
    <inkml:brush xml:id="br0">
      <inkml:brushProperty name="width" value="0.1" units="cm"/>
      <inkml:brushProperty name="height" value="0.1" units="cm"/>
      <inkml:brushProperty name="color" value="#E71224"/>
    </inkml:brush>
  </inkml:definitions>
  <inkml:trace contextRef="#ctx0" brushRef="#br0">0 6 919 0 0,'1'0'67'0'0,"0"0"316"0"0,20-2 1980 0 0,-17 1-2271 0 0,0 1-1 0 0,0-1 1 0 0,0 1-1 0 0,0 0 1 0 0,0 0-1 0 0,0 1 1 0 0,0-1-1 0 0,0 1 1 0 0,4 1-1 0 0,14-5 623 0 0,-10 0-317 0 0,-5 3-201 0 0,0 1 0 0 0,0-1 0 0 0,0 1 0 0 0,0 0 0 0 0,-1 1 0 0 0,1 0 0 0 0,0 0 0 0 0,-1 0 0 0 0,1 1 0 0 0,-1 0 0 0 0,0 0 0 0 0,10 7 0 0 0,-5-4-77 0 0,1 0 0 0 0,21 8 0 0 0,-13-8-24 0 0,-1-1 0 0 0,1-1 0 0 0,1-1 0 0 0,-1 0 0 0 0,0-2 0 0 0,1 0 0 0 0,-1-2 0 0 0,0 0 0 0 0,1-1-1 0 0,23-6 1 0 0,16-8 146 0 0,-45 10-125 0 0,1 1 0 0 0,1 1 0 0 0,-1 1 0 0 0,0 0 0 0 0,1 1-1 0 0,30 1 1 0 0,3 7-52 0 0,93 24 0 0 0,-116-25 14 0 0,0-1 0 0 0,54 1-1 0 0,9 0 64 0 0,-47-2-45 0 0,0-2 0 0 0,64-6 0 0 0,-61 2-43 0 0,-29 1-30 0 0,0-1 0 0 0,0 0 1 0 0,28-11-1 0 0,-30 9 32 0 0,0 1-1 0 0,0 0 1 0 0,0 1 0 0 0,0 0 0 0 0,18 0-1 0 0,-14 4-14 0 0,1 1 0 0 0,-1 1 0 0 0,0 1 1 0 0,32 11-1 0 0,-34-9-38 0 0,0-1 1 0 0,0-1-1 0 0,0-1 1 0 0,0 0 0 0 0,1-1-1 0 0,20 0 1 0 0,22-7 46 0 0,32-2 19 0 0,-75 6-32 0 0,33-6 0 0 0,-12 1 10 0 0,10-2-14 0 0,16-1 21 0 0,-6 8 29 0 0,0 3 0 0 0,69 10-1 0 0,-111-11-72 0 0,-1-1-1 0 0,1 0 1 0 0,19-4 0 0 0,-17 2 1 0 0,-1 1-1 0 0,24 0 1 0 0,41 10-14 0 0,-40-4 27 0 0,-1-2-1 0 0,44-2 1 0 0,23-12 1 0 0,43-2 16 0 0,-122 14-33 0 0,6-1 22 0 0,46-5-1 0 0,-55 1-28 0 0,-15 2 0 0 0,0 0 0 0 0,0 1 0 0 0,1 0 0 0 0,-1 0 0 0 0,0 2 0 0 0,12 0 0 0 0,10 4 0 0 0,-12-2 0 0 0,29 7 0 0 0,-48-9 0 0 0,1 0 0 0 0,0 0 0 0 0,0 0 0 0 0,0-1 0 0 0,0 1 0 0 0,-1-1 0 0 0,1 1 0 0 0,0-1 0 0 0,0 0 0 0 0,0 0 0 0 0,0 0 0 0 0,0-1 0 0 0,0 1 0 0 0,0-1 0 0 0,0 0 0 0 0,0 1 0 0 0,-1-1 0 0 0,1 0 0 0 0,3-2 0 0 0,-4 2 2 0 0,-1 1-1 0 0,0-1 0 0 0,0 1 0 0 0,0-1 0 0 0,0 1 1 0 0,1 0-1 0 0,-1 0 0 0 0,0-1 0 0 0,0 1 0 0 0,1 0 1 0 0,-1 0-1 0 0,0 0 0 0 0,0 1 0 0 0,0-1 0 0 0,1 0 1 0 0,-1 0-1 0 0,0 1 0 0 0,0-1 0 0 0,0 0 0 0 0,1 1 1 0 0,0 0-1 0 0,15 4 26 0 0,14-10-15 0 0,-18 2-14 0 0,16 2 25 0 0,-25 1-19 0 0,-1 1 0 0 0,1-1-1 0 0,-1 0 1 0 0,0-1 0 0 0,1 1 0 0 0,-1 0-1 0 0,1-1 1 0 0,-1 0 0 0 0,0 0 0 0 0,6-2-1 0 0,-4 0-3 0 0,1 0 0 0 0,0 0 0 0 0,1 0 0 0 0,-1 1 0 0 0,0 0 0 0 0,1 0 0 0 0,-1 1 0 0 0,1-1 0 0 0,0 2 0 0 0,7-1 0 0 0,-4 1 0 0 0,1 1 0 0 0,0 1 0 0 0,-1 0 0 0 0,13 3 0 0 0,1 1 0 0 0,-19-5 0 0 0,0-1 0 0 0,0 1 0 0 0,0-1 0 0 0,0-1 0 0 0,0 1 0 0 0,6-2 0 0 0,22 0 0 0 0,-14 3 0 0 0,0 1 0 0 0,-1 1 0 0 0,34 9 0 0 0,-38-8 0 0 0,0 0 0 0 0,1-1 0 0 0,-1-1 0 0 0,30 1 0 0 0,59-8 0 0 0,-11 0 0 0 0,-54 7 0 0 0,47 7 0 0 0,-53-4 0 0 0,-1-1 0 0 0,52-2 0 0 0,-40-2 16 0 0,0 1 0 0 0,0 3 0 0 0,70 13 0 0 0,-95-13-16 0 0,4 0 0 0 0,0 0 0 0 0,1-1 0 0 0,-1-1 0 0 0,32-2 0 0 0,53-5 0 0 0,-36 3 0 0 0,-45 2 0 0 0,0 1 0 0 0,39 7 0 0 0,-35-4 0 0 0,38 1 0 0 0,134 4 0 0 0,-80-5 0 0 0,44-2 0 0 0,-97-5 22 0 0,0-4-1 0 0,95-22 0 0 0,-132 22 22 0 0,0 2 0 0 0,1 0-1 0 0,-1 3 1 0 0,1 0 0 0 0,55 6-1 0 0,63 3 19 0 0,-70-5-4 0 0,-51-1-52 0 0,1-1 0 0 0,-1-2 1 0 0,39-7-1 0 0,-10 0 22 0 0,73-1-1 0 0,-96 11-26 0 0,-1 1 0 0 0,38 8 0 0 0,22 1 0 0 0,149 0 64 0 0,1-14-64 0 0,-103 4 0 0 0,-1-1 0 0 0,-86-2 0 0 0,1 2 0 0 0,97 13 0 0 0,-116-7 0 0 0,94 16 0 0 0,-58-9 0 0 0,1-4 0 0 0,114 1 0 0 0,-134-9 0 0 0,-2 0 0 0 0,58 4 0 0 0,122 16 0 0 0,-164-18 0 0 0,97-9 0 0 0,60-24 64 0 0,112 0-64 0 0,-269 26 0 0 0,156-15 0 0 0,-176 13 0 0 0,70 0 0 0 0,25-2 0 0 0,-9-1 64 0 0,-131 8-73 0 0,0 1 0 0 0,0 0 0 0 0,-1 1 0 0 0,1-1-1 0 0,0 0 1 0 0,0 1 0 0 0,0 0 0 0 0,0-1 0 0 0,0 1-1 0 0,-1 0 1 0 0,1 1 0 0 0,0-1 0 0 0,-1 0 0 0 0,1 1-1 0 0,-1-1 1 0 0,1 1 0 0 0,-1 0 0 0 0,0 0 0 0 0,0 0-1 0 0,0 0 1 0 0,0 0 0 0 0,0 0 0 0 0,0 1 0 0 0,-1-1 0 0 0,1 1-1 0 0,-1-1 1 0 0,2 4 0 0 0,1 8-182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8.818"/>
    </inkml:context>
    <inkml:brush xml:id="br0">
      <inkml:brushProperty name="width" value="0.1" units="cm"/>
      <inkml:brushProperty name="height" value="0.1" units="cm"/>
      <inkml:brushProperty name="color" value="#F4F91B"/>
    </inkml:brush>
  </inkml:definitions>
  <inkml:trace contextRef="#ctx0" brushRef="#br0">1469 85 1375 0 0,'-5'-4'415'0'0,"-1"-1"-1"0"0,0 1 0 0 0,0-1 0 0 0,0 2 0 0 0,-1-1 0 0 0,1 1 1 0 0,-1 0-1 0 0,0 0 0 0 0,0 1 0 0 0,-14-3 0 0 0,-6 0-4 0 0,-44-2-1 0 0,40 5-64 0 0,-473-27 3255 0 0,364 28-2957 0 0,-223 29 0 0 0,339-25-647 0 0,-151 28-198 0 0,125-19-78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9.345"/>
    </inkml:context>
    <inkml:brush xml:id="br0">
      <inkml:brushProperty name="width" value="0.1" units="cm"/>
      <inkml:brushProperty name="height" value="0.1" units="cm"/>
      <inkml:brushProperty name="color" value="#F4F91B"/>
    </inkml:brush>
  </inkml:definitions>
  <inkml:trace contextRef="#ctx0" brushRef="#br0">1757 226 4111 0 0,'-64'-13'1004'0'0,"45"10"-581"0"0,0-1 0 0 0,-24-8-1 0 0,13-1 328 0 0,0-1 0 0 0,-46-29 0 0 0,47 24 38 0 0,-1 2 1 0 0,-46-18-1 0 0,37 22-602 0 0,-1 2 0 0 0,0 2 0 0 0,-1 1 0 0 0,0 3 0 0 0,-57-2 0 0 0,-207 18-15 0 0,94 10-435 0 0,-233 54 0 0 0,363-57-86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29.806"/>
    </inkml:context>
    <inkml:brush xml:id="br0">
      <inkml:brushProperty name="width" value="0.1" units="cm"/>
      <inkml:brushProperty name="height" value="0.1" units="cm"/>
      <inkml:brushProperty name="color" value="#F4F91B"/>
    </inkml:brush>
  </inkml:definitions>
  <inkml:trace contextRef="#ctx0" brushRef="#br0">985 4 919 0 0,'-16'-2'938'0'0,"-1"1"-1"0"0,0 0 0 0 0,0 2 0 0 0,-29 4 0 0 0,11-2-1032 0 0,-422 6 4496 0 0,292-10-3482 0 0,127 0-978 0 0,0 2 1 0 0,1 2-1 0 0,-40 8 0 0 0,53-5-185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30.421"/>
    </inkml:context>
    <inkml:brush xml:id="br0">
      <inkml:brushProperty name="width" value="0.1" units="cm"/>
      <inkml:brushProperty name="height" value="0.1" units="cm"/>
      <inkml:brushProperty name="color" value="#F4F91B"/>
    </inkml:brush>
  </inkml:definitions>
  <inkml:trace contextRef="#ctx0" brushRef="#br0">1996 84 1375 0 0,'-1'-2'147'0'0,"0"1"0"0"0,0 0-1 0 0,0 0 1 0 0,0 0 0 0 0,0 0-1 0 0,-1 0 1 0 0,1 0-1 0 0,0 0 1 0 0,-1 0 0 0 0,1 0-1 0 0,0 0 1 0 0,-1 1-1 0 0,1-1 1 0 0,-1 1 0 0 0,1-1-1 0 0,-1 1 1 0 0,1 0-1 0 0,-1-1 1 0 0,0 1 0 0 0,1 0-1 0 0,-1 0 1 0 0,1 0 0 0 0,-1 0-1 0 0,0 0 1 0 0,1 0-1 0 0,-1 1 1 0 0,-1 0 0 0 0,-7-1 95 0 0,-64 7 619 0 0,41-3-674 0 0,0-1 0 0 0,-52-3 0 0 0,44-3 69 0 0,-64-9 854 0 0,95 10-1009 0 0,-139-24 1458 0 0,111 22-1133 0 0,1 1 1 0 0,-40 3-1 0 0,-345-16 211 0 0,328 9-583 0 0,-214-1 142 0 0,193 7-158 0 0,95 1-43 0 0,-52-1-214 0 0,-97 10-1 0 0,106 2-64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31.190"/>
    </inkml:context>
    <inkml:brush xml:id="br0">
      <inkml:brushProperty name="width" value="0.1" units="cm"/>
      <inkml:brushProperty name="height" value="0.1" units="cm"/>
      <inkml:brushProperty name="color" value="#F4F91B"/>
    </inkml:brush>
  </inkml:definitions>
  <inkml:trace contextRef="#ctx0" brushRef="#br0">989 111 5983 0 0,'-2'-4'60'0'0,"1"1"1"0"0,-1 0-1 0 0,0 0 0 0 0,0-1 0 0 0,0 1 0 0 0,-1 0 0 0 0,1 1 0 0 0,-1-1 0 0 0,0 0 0 0 0,0 1 0 0 0,0 0 0 0 0,-4-4 1 0 0,1 4 33 0 0,0 0 1 0 0,1 0 0 0 0,-1 0 0 0 0,0 0 0 0 0,-1 1 0 0 0,1 0 0 0 0,-6 0-1 0 0,-214-34 1582 0 0,187 27-1481 0 0,0 2-1 0 0,0 2 0 0 0,-1 1 0 0 0,0 2 0 0 0,1 2 0 0 0,-1 2 1 0 0,1 1-1 0 0,0 2 0 0 0,0 1 0 0 0,-73 26 0 0 0,-12 12-1239 0 0,79-31-30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31.671"/>
    </inkml:context>
    <inkml:brush xml:id="br0">
      <inkml:brushProperty name="width" value="0.1" units="cm"/>
      <inkml:brushProperty name="height" value="0.1" units="cm"/>
      <inkml:brushProperty name="color" value="#F4F91B"/>
    </inkml:brush>
  </inkml:definitions>
  <inkml:trace contextRef="#ctx0" brushRef="#br0">1803 52 2759 0 0,'-2'-2'116'0'0,"0"0"-1"0"0,0 0 0 0 0,-1 1 0 0 0,1-1 1 0 0,-1 1-1 0 0,0-1 0 0 0,1 1 1 0 0,-1 0-1 0 0,0 0 0 0 0,0 0 0 0 0,1 0 1 0 0,-1 0-1 0 0,0 1 0 0 0,0 0 0 0 0,0-1 1 0 0,0 1-1 0 0,-3 0 0 0 0,-5 1 361 0 0,-1 0 1 0 0,1 1-1 0 0,-13 4 0 0 0,17-4-713 0 0,-44 12 414 0 0,34-8-144 0 0,-1-1 0 0 0,0 0 1 0 0,0-2-1 0 0,0 0 0 0 0,-19 0 0 0 0,8-4 330 0 0,0-2 0 0 0,-43-8 0 0 0,-57-20 1065 0 0,80 18-912 0 0,1 3-75 0 0,-1 3-1 0 0,-1 2 0 0 0,1 2 0 0 0,-50 4 1 0 0,-41 5-86 0 0,-96-1-78 0 0,174-8-208 0 0,-88 9 0 0 0,114-2-246 0 0,0 2 0 0 0,1 2 0 0 0,-64 21 0 0 0,45-9-2788 0 0,-4 2-990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52.098"/>
    </inkml:context>
    <inkml:brush xml:id="br0">
      <inkml:brushProperty name="width" value="0.1" units="cm"/>
      <inkml:brushProperty name="height" value="0.1" units="cm"/>
      <inkml:brushProperty name="color" value="#F4F91B"/>
    </inkml:brush>
  </inkml:definitions>
  <inkml:trace contextRef="#ctx0" brushRef="#br0">3272 131 1839 0 0,'0'0'104'0'0,"0"-1"-1"0"0,0 0 1 0 0,0 1-1 0 0,-1-1 1 0 0,1 0-1 0 0,0 1 1 0 0,0-1-1 0 0,0 1 0 0 0,-1-1 1 0 0,1 0-1 0 0,0 1 1 0 0,-1-1-1 0 0,1 1 1 0 0,0-1-1 0 0,-1 1 0 0 0,1-1 1 0 0,-1 1-1 0 0,1 0 1 0 0,-1-1-1 0 0,1 1 1 0 0,-1-1-1 0 0,1 1 1 0 0,-1 0-1 0 0,1-1 0 0 0,-2 1 1 0 0,-21-5 1226 0 0,13 5-940 0 0,1 0-1 0 0,-19 3 0 0 0,0 1 146 0 0,0-2 0 0 0,1-2-1 0 0,-45-3 1 0 0,38 1 278 0 0,-61 3-1 0 0,81 0-734 0 0,-96 6 224 0 0,97-7-239 0 0,0 0-1 0 0,0-1 0 0 0,0-1 1 0 0,0 0-1 0 0,0-1 0 0 0,-15-6 0 0 0,15 5 52 0 0,1 1 0 0 0,-1 0 0 0 0,-24-2-1 0 0,22 4 8 0 0,0-2-1 0 0,-24-6 0 0 0,-70-18 264 0 0,84 23-259 0 0,1 1-1 0 0,-1 1 1 0 0,-27 2-1 0 0,-76 9 26 0 0,56-2-96 0 0,58-6-52 0 0,-23 2 102 0 0,0-1 0 0 0,0-2 0 0 0,-55-6 0 0 0,20-7 69 0 0,-77-9 224 0 0,114 18-349 0 0,0 2 1 0 0,-46 4-1 0 0,31 2-24 0 0,9 0 7 0 0,0-1 0 0 0,-48-4 0 0 0,64-1-16 0 0,0 0 41 0 0,0-1-1 0 0,-30-8 1 0 0,37 7 16 0 0,-1 1 0 0 0,0 0 0 0 0,-37 0 1 0 0,-55 9 27 0 0,47-1-63 0 0,-51-3 195 0 0,55 4 210 0 0,-69 16 0 0 0,-12 2-160 0 0,49-19-98 0 0,-4 1-88 0 0,82-4-90 0 0,0 1 0 0 0,1 0 0 0 0,-1 1 0 0 0,1 0 0 0 0,-14 7 0 0 0,-77 46-1782 0 0,64-37-3746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52.692"/>
    </inkml:context>
    <inkml:brush xml:id="br0">
      <inkml:brushProperty name="width" value="0.1" units="cm"/>
      <inkml:brushProperty name="height" value="0.1" units="cm"/>
      <inkml:brushProperty name="color" value="#F4F91B"/>
    </inkml:brush>
  </inkml:definitions>
  <inkml:trace contextRef="#ctx0" brushRef="#br0">1518 92 5927 0 0,'0'-1'75'0'0,"-3"-19"265"0"0,2 13-29 0 0,3 11 514 0 0,-2-4-828 0 0,1 1 0 0 0,-1-1 0 0 0,0 0-1 0 0,0 1 1 0 0,1-1 0 0 0,-1 0 0 0 0,0 1 0 0 0,0-1 0 0 0,0 0 0 0 0,0 1-1 0 0,0-1 1 0 0,0 1 0 0 0,0-1 0 0 0,0 0 0 0 0,0 1 0 0 0,0-1 0 0 0,0 1-1 0 0,0-1 1 0 0,0 0 0 0 0,0 1 0 0 0,0-1 0 0 0,0 0 0 0 0,0 1-1 0 0,0-1 1 0 0,0 1 0 0 0,0-1 0 0 0,-1 0 0 0 0,1 1 0 0 0,0-1 0 0 0,0 0-1 0 0,0 1 1 0 0,-1-1 0 0 0,1 0 0 0 0,0 0 0 0 0,0 1 0 0 0,-1-1 0 0 0,1 0-1 0 0,0 0 1 0 0,-1 1 0 0 0,1-1 0 0 0,0 0 0 0 0,-1 0 0 0 0,1 0-1 0 0,0 1 1 0 0,-1-1 0 0 0,1 0 0 0 0,-1 0 0 0 0,1 0 0 0 0,0 0 0 0 0,-1 0-1 0 0,1 0 1 0 0,0 0 0 0 0,-1 0 0 0 0,1 0 0 0 0,-1 0 0 0 0,-1 0-19 0 0,0-1 0 0 0,0 1 1 0 0,0-1-1 0 0,0 1 0 0 0,1-1 1 0 0,-1 0-1 0 0,0 0 0 0 0,1 0 1 0 0,-1 0-1 0 0,-2-2 0 0 0,0 0 181 0 0,-1-1-1 0 0,1 1 1 0 0,-1 0-1 0 0,0 0 1 0 0,0 0-1 0 0,0 1 1 0 0,0 0-1 0 0,0 0 1 0 0,0 0-1 0 0,-1 0 1 0 0,1 1-1 0 0,-1 0 1 0 0,1 0-1 0 0,-1 0 1 0 0,-9 1-1 0 0,-11 2 30 0 0,0 0 0 0 0,0 2 0 0 0,-34 10 0 0 0,29-7-138 0 0,-56 7-1 0 0,52-12 271 0 0,0-1 0 0 0,-47-6 0 0 0,-62-8 853 0 0,-95 4-159 0 0,225 9-956 0 0,-29-1 318 0 0,0-1 0 0 0,-1-2 0 0 0,-81-19 0 0 0,90 14-110 0 0,-65-9 0 0 0,83 17-295 0 0,1 1 0 0 0,0 0-1 0 0,-1 1 1 0 0,1 0 0 0 0,0 2-1 0 0,-23 5 1 0 0,8 2-1127 0 0,0 2-3991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53.391"/>
    </inkml:context>
    <inkml:brush xml:id="br0">
      <inkml:brushProperty name="width" value="0.1" units="cm"/>
      <inkml:brushProperty name="height" value="0.1" units="cm"/>
      <inkml:brushProperty name="color" value="#F4F91B"/>
    </inkml:brush>
  </inkml:definitions>
  <inkml:trace contextRef="#ctx0" brushRef="#br0">1718 50 4631 0 0,'-2'-5'178'0'0,"-3"-5"66"0"0,5 10-237 0 0,-1 0-1 0 0,1 0 0 0 0,0-1 0 0 0,0 1 1 0 0,0 0-1 0 0,0 0 0 0 0,-1 0 1 0 0,1 0-1 0 0,0 0 0 0 0,0 0 0 0 0,0-1 1 0 0,-1 1-1 0 0,1 0 0 0 0,0 0 1 0 0,0 0-1 0 0,-1 0 0 0 0,1 0 0 0 0,0 0 1 0 0,0 0-1 0 0,0 0 0 0 0,-1 0 1 0 0,1 0-1 0 0,0 0 0 0 0,0 0 0 0 0,-1 0 1 0 0,1 0-1 0 0,0 0 0 0 0,0 0 0 0 0,0 0 1 0 0,-1 0-1 0 0,1 1 0 0 0,0-1 1 0 0,0 0-1 0 0,0 0 0 0 0,-1 0 0 0 0,-8 6 119 0 0,-1-1 0 0 0,0-1 0 0 0,0 0 0 0 0,-12 3-1 0 0,17-6 86 0 0,0-1 0 0 0,0 0-1 0 0,0-1 1 0 0,0 1-1 0 0,0-1 1 0 0,0 0-1 0 0,0 0 1 0 0,1 0 0 0 0,-1-1-1 0 0,0 0 1 0 0,-6-3-1 0 0,-26-7 1171 0 0,25 11-1246 0 0,1 1 1 0 0,-1 0-1 0 0,0 0 0 0 0,1 2 0 0 0,-1-1 1 0 0,0 1-1 0 0,-12 5 0 0 0,-24 3 137 0 0,23-6-257 0 0,4-1 48 0 0,0 0-1 0 0,-42 0 1 0 0,-69-19 659 0 0,-6 0 250 0 0,-135 10-20 0 0,-59-18-260 0 0,303 21-661 0 0,-12 0-197 0 0,1 3 0 0 0,0 1 0 0 0,0 1 0 0 0,0 3 1 0 0,-66 16-1 0 0,62-11-987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54.376"/>
    </inkml:context>
    <inkml:brush xml:id="br0">
      <inkml:brushProperty name="width" value="0.1" units="cm"/>
      <inkml:brushProperty name="height" value="0.1" units="cm"/>
      <inkml:brushProperty name="color" value="#F4F91B"/>
    </inkml:brush>
  </inkml:definitions>
  <inkml:trace contextRef="#ctx0" brushRef="#br0">2653 0 919 0 0,'-4'16'2711'0'0,"3"-12"-2755"0"0,-1 1 0 0 0,0-1 0 0 0,-1 0 0 0 0,1 0 0 0 0,-4 4 0 0 0,4-5-85 0 0,1-1 0 0 0,-1 0 1 0 0,0 0-1 0 0,0-1 1 0 0,0 1-1 0 0,0 0 0 0 0,0 0 1 0 0,0-1-1 0 0,0 0 1 0 0,0 1-1 0 0,-1-1 0 0 0,1 0 1 0 0,-1 0-1 0 0,1 0 1 0 0,-1 0-1 0 0,1 0 0 0 0,-1-1 1 0 0,1 1-1 0 0,-1-1 0 0 0,-4 0 1 0 0,-5-2 816 0 0,-1 0 0 0 0,-21-7 0 0 0,25 6-214 0 0,-1 0 1 0 0,1 0-1 0 0,-1 2 1 0 0,0-1-1 0 0,1 1 1 0 0,-12 0-1 0 0,-67 12 590 0 0,68-7-967 0 0,0 0 0 0 0,1-2-1 0 0,-1-1 1 0 0,0 0-1 0 0,-36-5 1 0 0,-217-23 2227 0 0,186 21-1967 0 0,10 0-72 0 0,-254-9 517 0 0,202 18-446 0 0,-272-3 713 0 0,274-5-562 0 0,-177 14 0 0 0,-95 44-730 0 0,326-36-8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40:30.508"/>
    </inkml:context>
    <inkml:brush xml:id="br0">
      <inkml:brushProperty name="width" value="0.1" units="cm"/>
      <inkml:brushProperty name="height" value="0.1" units="cm"/>
      <inkml:brushProperty name="color" value="#E71224"/>
    </inkml:brush>
  </inkml:definitions>
  <inkml:trace contextRef="#ctx0" brushRef="#br0">2382 226 919 0 0,'-10'-11'339'0'0,"-1"0"-1"0"0,-1 1 1 0 0,0 0-1 0 0,-17-9 0 0 0,19 12 82 0 0,-1 2-1 0 0,0 0 0 0 0,0 0 0 0 0,0 1 1 0 0,0 0-1 0 0,-1 1 0 0 0,0 0 0 0 0,-19-2 1 0 0,18 5-371 0 0,0 1 1 0 0,1 0 0 0 0,-1 1-1 0 0,1 1 1 0 0,-18 5 0 0 0,-24 4 74 0 0,6-7 462 0 0,0-3-1 0 0,0-1 0 0 0,-1-3 1 0 0,1-2-1 0 0,-67-14 0 0 0,56 11-134 0 0,0 2-1 0 0,-106 6 0 0 0,-36-1-219 0 0,-55-11 233 0 0,-15-1 337 0 0,142 8-488 0 0,100 3-211 0 0,1-3 0 0 0,-53-12-1 0 0,-51-25 192 0 0,102 31-227 0 0,-40-9 1 0 0,61 17-56 0 0,0 1 0 0 0,0 0 0 0 0,0 0 1 0 0,0 1-1 0 0,-1 0 0 0 0,1 0 0 0 0,0 1 1 0 0,0 0-1 0 0,-12 4 0 0 0,17-4-90 0 0,-1 1-1 0 0,1 0 1 0 0,1 0 0 0 0,-1 0-1 0 0,0 1 1 0 0,1 0 0 0 0,-5 3-1 0 0,-11 13-3388 0 0,2-1-928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4:57.745"/>
    </inkml:context>
    <inkml:brush xml:id="br0">
      <inkml:brushProperty name="width" value="0.1" units="cm"/>
      <inkml:brushProperty name="height" value="0.1" units="cm"/>
      <inkml:brushProperty name="color" value="#F4F91B"/>
    </inkml:brush>
  </inkml:definitions>
  <inkml:trace contextRef="#ctx0" brushRef="#br0">2729 98 455 0 0,'-29'-12'102'0'0,"25"11"424"0"0,0 0-1 0 0,0 1 1 0 0,0-1 0 0 0,0 1 0 0 0,0 0 0 0 0,0 0 0 0 0,-1 0 0 0 0,1 1 0 0 0,-5 0-1 0 0,-8 3-373 0 0,-1-1 0 0 0,-23 0 0 0 0,35-3-140 0 0,0 0-1 0 0,-1 0 0 0 0,1-1 0 0 0,0 0 0 0 0,0 0 0 0 0,0-1 0 0 0,0 0 1 0 0,0 0-1 0 0,0 0 0 0 0,-6-4 0 0 0,-70-46 2426 0 0,76 48-2333 0 0,-1 1-1 0 0,1 0 0 0 0,-1 0 1 0 0,0 0-1 0 0,0 1 0 0 0,0 0 0 0 0,0 0 1 0 0,0 1-1 0 0,-1 0 0 0 0,1 0 1 0 0,-12 1-1 0 0,-10 1 485 0 0,-44 8 0 0 0,60-7-564 0 0,-75 11 71 0 0,6 1 190 0 0,-1-3 0 0 0,-100-1 0 0 0,86-13-62 0 0,-5-1 222 0 0,-107 10 1 0 0,91 7-287 0 0,36-2 6 0 0,-126-1-1 0 0,42-19 85 0 0,-117 0 204 0 0,147 11-357 0 0,29-1-421 0 0,-111 16 0 0 0,168-9-575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7:57.264"/>
    </inkml:context>
    <inkml:brush xml:id="br0">
      <inkml:brushProperty name="width" value="0.1" units="cm"/>
      <inkml:brushProperty name="height" value="0.1" units="cm"/>
      <inkml:brushProperty name="color" value="#66CC00"/>
    </inkml:brush>
  </inkml:definitions>
  <inkml:trace contextRef="#ctx0" brushRef="#br0">418 1687 1839 0 0,'1'-1'155'0'0,"1"0"0"0"0,-1 1 0 0 0,1-1 0 0 0,0 1 0 0 0,-1 0 0 0 0,1-1 0 0 0,0 1 0 0 0,0 0 0 0 0,-1 0-1 0 0,1 0 1 0 0,0 0 0 0 0,-1 1 0 0 0,4-1 0 0 0,0 1 1375 0 0,-3-1-1351 0 0,-1 0-1 0 0,0 0 1 0 0,0 1-1 0 0,0-1 0 0 0,0 0 1 0 0,1 1-1 0 0,-1-1 1 0 0,0 0-1 0 0,0 1 1 0 0,0 0-1 0 0,0-1 1 0 0,0 1-1 0 0,0 0 1 0 0,0-1-1 0 0,-1 1 1 0 0,1 0-1 0 0,0 0 1 0 0,0 0-1 0 0,0 0 1 0 0,-1 0-1 0 0,2 2 1 0 0,12 28 859 0 0,-3-5-494 0 0,-6-20-388 0 0,0 0-1 0 0,0 0 1 0 0,0-1-1 0 0,0 1 1 0 0,1-1-1 0 0,0 0 1 0 0,0-1-1 0 0,0 1 1 0 0,1-1-1 0 0,0-1 1 0 0,-1 1-1 0 0,1-1 1 0 0,0 0-1 0 0,1-1 1 0 0,-1 1-1 0 0,0-1 1 0 0,1-1-1 0 0,-1 0 1 0 0,15 1-1 0 0,-3-2 186 0 0,0 0 0 0 0,0-2-1 0 0,0 0 1 0 0,0-1 0 0 0,0-1-1 0 0,31-11 1 0 0,-26 10-196 0 0,-1 0 0 0 0,1 2-1 0 0,0 0 1 0 0,0 2 0 0 0,33 1 0 0 0,-28 1-45 0 0,23-1 147 0 0,70 10 0 0 0,-101-7-192 0 0,-8-1-18 0 0,0 0 0 0 0,0 0 0 0 0,-1 1 0 0 0,16 6 0 0 0,154 54 416 0 0,-169-59-403 0 0,0-1 0 0 0,0-1 0 0 0,1 0 0 0 0,23 0 0 0 0,55-7 420 0 0,-30 1-241 0 0,182 2 363 0 0,-117-2-446 0 0,-1-4 143 0 0,-80 4-48 0 0,66 1-1 0 0,-35 2-228 0 0,-22-1-1 0 0,21 1 299 0 0,84 2-312 0 0,-129 3-16 0 0,-21-3 19 0 0,-1 0 0 0 0,17 0 0 0 0,80 0 111 0 0,25-2 59 0 0,198-7 357 0 0,-244 9-467 0 0,345 6 214 0 0,-350-1-207 0 0,-16 0-19 0 0,18-6 64 0 0,93-12 1 0 0,-65 10 24 0 0,34 0 1 0 0,-107 2-117 0 0,-24 0-1 0 0,-1 0 0 0 0,20-3-1 0 0,131-21 164 0 0,-86 15-89 0 0,-32 5-42 0 0,52 1 0 0 0,-13 2-42 0 0,111-22 234 0 0,98-30 94 0 0,-251 48-291 0 0,1 1 0 0 0,0 3 0 0 0,51 5 0 0 0,-36-1-35 0 0,84 7 38 0 0,-109-8-51 0 0,0-2 0 0 0,0-1 0 0 0,32-5 0 0 0,-47 4 0 0 0,-3 0 3 0 0,119-7 111 0 0,27 20-103 0 0,-122-6-11 0 0,28 4 0 0 0,0-3 0 0 0,68-2 0 0 0,69-15 64 0 0,-154 9-56 0 0,121-2 48 0 0,-169 4-56 0 0,168 15 0 0 0,-123-10 61 0 0,77-2 0 0 0,-89-3-44 0 0,-2-2 42 0 0,1-2 0 0 0,42-9 0 0 0,-27 3 100 0 0,1 3-1 0 0,81-2 1 0 0,31 19-159 0 0,3 0 0 0 0,80-11 64 0 0,-146 1 0 0 0,-91 0-1216 0 0,-8 0 1198 0 0,1 0-1 0 0,-1 1 1 0 0,1-1 0 0 0,0 0 0 0 0,-1 0 0 0 0,1 0-1 0 0,-1-1 1 0 0,1 1 0 0 0,0 0 0 0 0,-1 0-1 0 0,1 0 1 0 0,-1 0 0 0 0,1 0 0 0 0,-1-1 0 0 0,1 1-1 0 0,-1 0 1 0 0,1 0 0 0 0,0-1 0 0 0,-1 1 0 0 0,0-1-1 0 0,1 1 1 0 0,-1 0 0 0 0,1-1 0 0 0,-1 1 0 0 0,1-1-1 0 0,-1 0 1 0 0,9-9 4 0 0,-1-1 0 0 0,-1 0 0 0 0,0 0 0 0 0,0-1 0 0 0,-2 0 0 0 0,1 0 0 0 0,5-17 0 0 0,-5 10 12 0 0,-1 1-1 0 0,-1-1 1 0 0,0 0 0 0 0,-1-1 0 0 0,-1 1-1 0 0,-1 0 1 0 0,-1-1 0 0 0,0 1-1 0 0,-2-1 1 0 0,-6-35 0 0 0,-29-177 58 0 0,5 20-59 0 0,20 172-61 0 0,8 31 0 0 0,1 1 0 0 0,1-1 0 0 0,0 1 0 0 0,0-1 0 0 0,-1-16 0 0 0,-3-61 0 0 0,3 64 0 0 0,1-1 0 0 0,1 0 0 0 0,2-29 0 0 0,1 32 1 0 0,2-6 11 0 0,-2 0 0 0 0,-1-33-1 0 0,-2 51-9 0 0,0 0 1 0 0,0 0-1 0 0,-1 0 0 0 0,1 0 1 0 0,-2 0-1 0 0,1 1 0 0 0,-1-1 1 0 0,0 1-1 0 0,-1 0 0 0 0,0-1 1 0 0,-8-10-1 0 0,3 7-2 0 0,0-1 0 0 0,-1 2 0 0 0,-1-1 0 0 0,0 2 0 0 0,-19-15 0 0 0,22 19 0 0 0,-1 0 0 0 0,0 0 0 0 0,0 1 0 0 0,-1 0 0 0 0,1 1 0 0 0,-1-1 0 0 0,0 2 0 0 0,-19-4 0 0 0,-40 3 0 0 0,0 2 0 0 0,-83 10 0 0 0,137-8 0 0 0,-82 11 0 0 0,-137 35 0 0 0,178-34 0 0 0,6-3 0 0 0,0-3 0 0 0,-95 2 0 0 0,-101-19 0 0 0,71 1 0 0 0,-154-4 0 0 0,159-3 0 0 0,-23-1 0 0 0,150 17 0 0 0,-427-17 0 0 0,363 10 0 0 0,-1 4 0 0 0,-119 12 0 0 0,94-7 0 0 0,-182-18 0 0 0,204 8 0 0 0,-60 9 0 0 0,68 1 0 0 0,56-2 0 0 0,-136-3 0 0 0,5-8 0 0 0,-263-23 0 0 0,351 25 0 0 0,-205-32 0 0 0,222 28 0 0 0,-111-4 0 0 0,145 15 0 0 0,-27-2 0 0 0,-107-19 0 0 0,90 8 0 0 0,-26-6 0 0 0,63 12 0 0 0,0 1 0 0 0,-59-2 0 0 0,21 2 0 0 0,-50-10 0 0 0,128 17 0 0 0,-226-35 0 0 0,165 33 0 0 0,-133 14 0 0 0,123-5 0 0 0,-80 18 0 0 0,110-15 0 0 0,-1-2 0 0 0,-60 2 0 0 0,58-7 0 0 0,-1 2 0 0 0,1 2 0 0 0,1 3 0 0 0,-61 18 0 0 0,69-18 0 0 0,0-1 0 0 0,-58 3 0 0 0,14 2 0 0 0,21-2 0 0 0,37-8-127 0 0,1 2 0 0 0,0 0 0 0 0,0 2 0 0 0,0 0-1 0 0,1 2 1 0 0,-33 16 0 0 0,49-20 82 0 0,1 0 0 0 0,0 0 1 0 0,0 0-1 0 0,0 1 0 0 0,0 0 0 0 0,1 1 0 0 0,0-1 0 0 0,1 1 0 0 0,-1 1 1 0 0,1-1-1 0 0,1 1 0 0 0,-1 0 0 0 0,1 1 0 0 0,1-1 0 0 0,-1 1 0 0 0,2 0 1 0 0,-1 0-1 0 0,1 0 0 0 0,1 0 0 0 0,-4 19 0 0 0,-2 109 795 0 0,-3 21 228 0 0,-25 40-978 0 0,9-57 0 0 0,24-127 0 0 0,-40 203 0 0 0,33-176 0 0 0,2 1 0 0 0,2 1 0 0 0,-2 78 0 0 0,8-106-70 0 0,-2 0 0 0 0,1-1 0 0 0,-2 1 0 0 0,0 0 0 0 0,-6 17 0 0 0,-32 69-824 0 0,9-26 244 0 0,13-25-1471 0 0,2 2-3520 0 0,1 0-1825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8:03.825"/>
    </inkml:context>
    <inkml:brush xml:id="br0">
      <inkml:brushProperty name="width" value="0.1" units="cm"/>
      <inkml:brushProperty name="height" value="0.1" units="cm"/>
      <inkml:brushProperty name="color" value="#66CC00"/>
    </inkml:brush>
  </inkml:definitions>
  <inkml:trace contextRef="#ctx0" brushRef="#br0">6313 72 3823 0 0,'0'0'23'0'0,"-1"-1"0"0"0,1 1-1 0 0,0-1 1 0 0,0 1 0 0 0,-1 0-1 0 0,1-1 1 0 0,0 1-1 0 0,-1-1 1 0 0,1 1 0 0 0,-1 0-1 0 0,1-1 1 0 0,-1 1-1 0 0,1 0 1 0 0,-1-1 0 0 0,1 1-1 0 0,-1 0 1 0 0,1 0 0 0 0,-1-1-1 0 0,1 1 1 0 0,-1 0-1 0 0,1 0 1 0 0,-1 0 0 0 0,1 0-1 0 0,-2 0 1 0 0,-3-2 357 0 0,-6-4 21 0 0,0 1 1 0 0,0 0 0 0 0,0 1-1 0 0,0 0 1 0 0,-1 1 0 0 0,1 0-1 0 0,-1 1 1 0 0,0 0-1 0 0,0 1 1 0 0,0 0 0 0 0,0 1-1 0 0,0 0 1 0 0,0 1-1 0 0,0 1 1 0 0,0 0 0 0 0,1 0-1 0 0,-20 7 1 0 0,-44 13 491 0 0,-139 24-1 0 0,189-43-618 0 0,1-2-1 0 0,-44-1 0 0 0,-17 0 291 0 0,8 5-131 0 0,-110 12 292 0 0,-160 11 349 0 0,88-10-873 0 0,5-1-76 0 0,76-8 193 0 0,148-9-217 0 0,1-2 0 0 0,-53-11 0 0 0,42 6-26 0 0,-42-9 94 0 0,43 7 20 0 0,-49-5-1 0 0,-86 14 96 0 0,33 2-221 0 0,-63-8 246 0 0,201 6-311 0 0,-37 0 35 0 0,-53-7 0 0 0,39-1 1 0 0,-26-4 177 0 0,-113-3 0 0 0,73 15-136 0 0,78 0-22 0 0,-67-7 1 0 0,72 3-59 0 0,-26-3 49 0 0,-95 1-1 0 0,-26 3 89 0 0,-17 2 124 0 0,145 2-250 0 0,-73-8 0 0 0,68 2 5 0 0,21 2 50 0 0,-31-3-17 0 0,-1 4-1 0 0,-118 9 1 0 0,155-4-14 0 0,0-1 1 0 0,-36-4 0 0 0,1-1-6 0 0,51 3-5 0 0,-31-7 0 0 0,2 0 4 0 0,-101-12 104 0 0,71 9-74 0 0,39 7-44 0 0,3-3-10 0 0,22 3 0 0 0,0 1 0 0 0,-18 0 0 0 0,11 2 0 0 0,0 1 0 0 0,0 1 0 0 0,0 1 0 0 0,-23 6 0 0 0,39-7 6 0 0,1-1-1 0 0,0 1 1 0 0,-1 1-1 0 0,1-1 1 0 0,0 1-1 0 0,0-1 1 0 0,1 1 0 0 0,-1 0-1 0 0,-3 4 1 0 0,2-2-5 0 0,0-1 1 0 0,0 0 0 0 0,0 0-1 0 0,-9 5 1 0 0,-33 19-2 0 0,43-25-1 0 0,-1 0 7 0 0,0 0 0 0 0,1 1 0 0 0,-1-2 0 0 0,0 1 0 0 0,0-1 0 0 0,-1 0 0 0 0,1 0-1 0 0,0 0 1 0 0,-1-1 0 0 0,-5 2 0 0 0,3-2 2 0 0,6-1-3 0 0,0 1-1 0 0,0-1 1 0 0,0 0 0 0 0,0 0-1 0 0,0 0 1 0 0,0 0 0 0 0,0 0-1 0 0,0 0 1 0 0,0 0 0 0 0,0-1-1 0 0,-3 0 1 0 0,4 1-1 0 0,0-1-1 0 0,-1 1 0 0 0,1 0 1 0 0,0 0-1 0 0,-1 0 0 0 0,1 0 1 0 0,0 0-1 0 0,0 0 0 0 0,-1 0 1 0 0,1 0-1 0 0,0 1 0 0 0,-1-1 1 0 0,1 0-1 0 0,0 1 0 0 0,0-1 1 0 0,0 1-1 0 0,-1-1 0 0 0,1 1 1 0 0,0 0-1 0 0,0 0 1 0 0,0-1-1 0 0,0 1 0 0 0,0 0 1 0 0,0 0-1 0 0,0 0 0 0 0,1 0 1 0 0,-2 2-1 0 0,-13 9 31 0 0,11-10-29 0 0,0 0 0 0 0,0-1 0 0 0,0 1 0 0 0,0-1 0 0 0,0 0 0 0 0,0 0 0 0 0,0 0 0 0 0,0 0-1 0 0,0-1 1 0 0,-1 0 0 0 0,1 0 0 0 0,-5 0 0 0 0,7 0-5 0 0,-1 0 0 0 0,1 0 0 0 0,-1 0 0 0 0,1 0 0 0 0,0 1 0 0 0,-1-1 0 0 0,1 1 0 0 0,0 0 0 0 0,-1 0 0 0 0,1 0 0 0 0,0 0 0 0 0,0 0 0 0 0,0 0 0 0 0,-3 2 0 0 0,1 0 0 0 0,1 0 0 0 0,-1 0 0 0 0,0 0 0 0 0,1 0 0 0 0,0 1 0 0 0,-4 4 0 0 0,-10 10 0 0 0,14-15 0 0 0,0-1 0 0 0,0 1 0 0 0,0 0 0 0 0,1 0 0 0 0,-4 5 0 0 0,-18 47 0 0 0,22-53 24 0 0,1 1 0 0 0,0 0 0 0 0,0 0-1 0 0,0 0 1 0 0,0 0 0 0 0,0-1 0 0 0,1 2 0 0 0,-1-1-1 0 0,1 0 1 0 0,0 0 0 0 0,0 0 0 0 0,0 0 0 0 0,0 0 0 0 0,1 5-1 0 0,0 23 132 0 0,-3-7-94 0 0,2 30 0 0 0,-1 9-44 0 0,-2-30 73 0 0,-1 0 1 0 0,-15 53 0 0 0,15-66-52 0 0,0 0 1 0 0,1 0-1 0 0,1 0 1 0 0,1 24-1 0 0,0-34-11 0 0,0 1 1 0 0,-1-1-1 0 0,0 0 0 0 0,-6 18 0 0 0,5-19-16 0 0,0 2 0 0 0,0-1 0 0 0,1 0-1 0 0,-1 20 1 0 0,3-6 36 0 0,0-1 0 0 0,-2 1 0 0 0,-7 37 0 0 0,7-49-17 0 0,0 1-1 0 0,2 0 1 0 0,-1 0-1 0 0,1-1 1 0 0,1 1-1 0 0,1 0 1 0 0,0 0-1 0 0,5 20 1 0 0,-3-22-5 0 0,1 0 0 0 0,0 0 0 0 0,7 11 0 0 0,-6-11-7 0 0,-1-1 1 0 0,0 1-1 0 0,5 15 0 0 0,-7-14 2 0 0,1 1 1 0 0,10 21-1 0 0,-12-30-16 0 0,0 0 1 0 0,1 0-1 0 0,0 0 0 0 0,-1-1 1 0 0,1 1-1 0 0,0-1 0 0 0,0 1 1 0 0,1-1-1 0 0,-1-1 0 0 0,1 1 1 0 0,7 4-1 0 0,35 20 48 0 0,-26-14-2 0 0,0-2-1 0 0,1 0 1 0 0,36 12 0 0 0,-7-7-42 0 0,-11-2 51 0 0,71 12-1 0 0,-26-16 17 0 0,88-2 0 0 0,-78-5-20 0 0,79 10 22 0 0,58 1 44 0 0,152-1-58 0 0,-176-11 35 0 0,-105-4-51 0 0,39 6 17 0 0,59-2 51 0 0,-141-2-116 0 0,1 2 0 0 0,115 20 0 0 0,-119-15 25 0 0,-1-2 0 0 0,60-2 0 0 0,-56-4 24 0 0,121 6-45 0 0,173 8 124 0 0,25-37 64 0 0,-322 16-141 0 0,0 4-1 0 0,1 1 1 0 0,63 6 0 0 0,-98-1-30 0 0,0-1 0 0 0,0-2 1 0 0,0 0-1 0 0,26-5 0 0 0,64-3-10 0 0,-59 4-11 0 0,59 3 1 0 0,34-2 62 0 0,107 1-34 0 0,-130 5 6 0 0,69-10 38 0 0,64 2-18 0 0,-229 9-55 0 0,0 1 0 0 0,-1 1 0 0 0,1 2 0 0 0,37 14 0 0 0,-46-15 0 0 0,6 1 14 0 0,0-1-1 0 0,0-1 1 0 0,1-2-1 0 0,26 2 1 0 0,100-5-21 0 0,-2 0 63 0 0,59-4-34 0 0,-190 1-1 0 0,-1 0 0 0 0,1-2 0 0 0,-1 0 0 0 0,0 0-1 0 0,17-9 1 0 0,-12 5-29 0 0,-9 3 17 0 0,0 0 1 0 0,0 0-1 0 0,-1-2 0 0 0,0 1 0 0 0,0-2 1 0 0,-1 1-1 0 0,0-2 0 0 0,0 1 0 0 0,-1-1 1 0 0,0-1-1 0 0,-1 0 0 0 0,0 0 0 0 0,-1-1 1 0 0,9-17-1 0 0,-10 16 3 0 0,0 0 0 0 0,-1-1 1 0 0,0 0-1 0 0,-1 0 0 0 0,-1 0 1 0 0,0-1-1 0 0,2-15 0 0 0,-4 7 9 0 0,0 0 0 0 0,-1 0-1 0 0,-5-44 1 0 0,2 46-21 0 0,2 0 0 0 0,0 0 0 0 0,5-39 0 0 0,22-60 0 0 0,-25 109 5 0 0,0 0 1 0 0,0 0-1 0 0,-1 0 0 0 0,0 0 1 0 0,0 0-1 0 0,-2 0 0 0 0,1 0 1 0 0,-2 0-1 0 0,1 0 0 0 0,-1 0 1 0 0,-7-20-1 0 0,4 11-5 0 0,1 0 0 0 0,1-1 0 0 0,-1-33 0 0 0,-4-30 0 0 0,5 69 0 0 0,-1-15 0 0 0,-2 1 0 0 0,-1 0 0 0 0,-1 0 0 0 0,-1 1 0 0 0,-19-38 0 0 0,18 46 0 0 0,-7-11 0 0 0,-24-35 0 0 0,34 55 0 0 0,-1 2 0 0 0,-1-1 0 0 0,1 1 0 0 0,-1 0 0 0 0,-1 1 0 0 0,0 0 0 0 0,-11-7 0 0 0,-129-71 0 0 0,128 76 0 0 0,0 1 0 0 0,0 0 0 0 0,-1 2 0 0 0,0 1 0 0 0,-29-5 0 0 0,-19 5-72 0 0,-1 2 0 0 0,1 4 0 0 0,-1 2 0 0 0,1 4 0 0 0,-86 18 0 0 0,110-14-883 0 0,0 3 1 0 0,-54 23-1 0 0,39-11-557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9:48.81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1478 298 1375 242104 60807,'0'0'128'0'0,"1"1"-128"0"0,1 0 432 0 0,0 0 576 0 0,0-1-496 0 0,0 0-288 0 0,0 0 96 0 0,1 0-168 0 0,0-1 24 0 0,-1-1 192 0 0,-1-1-184 0 0,-1-1 416 0 0,-1-1 784 0 0,-1-1-680 0 0,0 0 64 0 0,-1-1 24 0 0,1 1 0 0 0,0 1 0 0 0,1 0-288 0 0,0 1-56 0 0,0 1-16 0 0,1 0 0 0 0,-1 2-40 0 0,1 0-8 0 0,-1 0 0 0 0,1 0 0 0 0,-1 0-152 0 0,0 0-32 0 0,-1 0-8 0 0,-2 1 296 0 0,0-1-168 0 0,-2 1 0 0 0,-1 0 0 0 0,1 1 416 0 0,-1-1 80 0 0,0 1 16 0 0,-1-2 8 0 0,-1 0-1136 0 0,1-1 112 0 0,1-1 384 0 0,0-1 80 0 0,2 1 8 0 0,0 1 8 0 0,-1-1-72 0 0,0 0 176 0 0,-2-1-200 0 0,0 1-40 0 0,0 0-16 0 0,0-1 0 0 0,0 0 0 0 0,1-1-16 0 0,0 0 0 0 0,0-1 0 0 0,0-1 0 0 0,1 1 32 0 0,-1-1 8 0 0,0-1 0 0 0,0 1 0 0 0,0 0 8 0 0,0 0 0 0 0,0 1 0 0 0,-1 0 0 0 0,0 0-80 0 0,0 0-8 0 0,-1 1-8 0 0,0 0 0 0 0,0-1-16 0 0,-1 1-64 0 0,0-1 96 0 0,-1 0-32 0 0,0 1-64 0 0,-4-2 80 0 0,-1 0 0 0 0,-1 0 32 0 0,-1 0 128 0 0,-1 0-120 0 0,2 0 0 0 0,0 1 0 0 0,1 2 0 0 0,2 0 0 0 0,1 1-56 0 0,1 0-64 0 0,1 1 88 0 0,0 0-88 0 0,0 1 64 0 0,1 1-64 0 0,-1-1 0 0 0,0 1 0 0 0,0 1 0 0 0,-1-1 0 0 0,0 2 0 0 0,1 0 0 0 0,-1 0 72 0 0,1 0-72 0 0,-1 0 0 0 0,0-1 72 0 0,1 1-72 0 0,0 1 0 0 0,1 0 72 0 0,0 0-72 0 0,0 1 0 0 0,-2 0 0 0 0,0 1 64 0 0,-1 1-64 0 0,1-1 0 0 0,0 0 0 0 0,2 1 0 0 0,-1 0 64 0 0,0 1 0 0 0,-1 1-64 0 0,0 1 0 0 0,1 0 64 0 0,2-1-64 0 0,0 1 0 0 0,-1-1 0 0 0,0 1 0 0 0,0 0 0 0 0,-1 0 0 0 0,0 1 0 0 0,-1 2 0 0 0,0 0 0 0 0,0 0 0 0 0,2-1 0 0 0,2 1 0 0 0,0-2 64 0 0,2 0-64 0 0,0-1 0 0 0,1-1 0 0 0,0-1 0 0 0,0 1 64 0 0,0 1-64 0 0,0 0 80 0 0,0 1-80 0 0,-1 1 0 0 0,1 0 64 0 0,-1 0-64 0 0,1 0 0 0 0,-1 0 0 0 0,-1 3 0 0 0,0-1 0 0 0,0 0 0 0 0,0 0 0 0 0,0-2 0 0 0,1 1 0 0 0,1-1 64 0 0,-1-1-64 0 0,1 0 0 0 0,0 3 72 0 0,0 0-8 0 0,1 0-64 0 0,-1 1 64 0 0,1 0-64 0 0,-1 1 0 0 0,0 3 0 0 0,-1 1 0 0 0,0-2 0 0 0,0 2 0 0 0,0-1 0 0 0,1-1 64 0 0,1-1-64 0 0,1-1 0 0 0,1 0 64 0 0,0-1-64 0 0,1 0 64 0 0,0 0-64 0 0,0 0 0 0 0,0 0 0 0 0,1 2 64 0 0,-1 0-64 0 0,0 2 0 0 0,0 1 0 0 0,0 0 0 0 0,0 0 0 0 0,0 0 0 0 0,0 0 64 0 0,0 3-64 0 0,0 0 0 0 0,-1-1 0 0 0,1 1 0 0 0,1-2 64 0 0,1 0-64 0 0,0-1 64 0 0,0 0-64 0 0,1-1 0 0 0,1 1 64 0 0,0-1-64 0 0,1 2 0 0 0,1-1 0 0 0,3 3 64 0 0,0 1-64 0 0,1 0 0 0 0,-1-2 0 0 0,1-2 64 0 0,-1 1-64 0 0,0-1 0 0 0,-1 0 0 0 0,0-1 0 0 0,-1-1 0 0 0,0 0 0 0 0,-2-1 0 0 0,1-1 0 0 0,0-1 64 0 0,0 0-64 0 0,0-1 0 0 0,1-1 72 0 0,1 0-72 0 0,0-2 0 0 0,0 1 72 0 0,1-2-72 0 0,-1 0 0 0 0,1 0 64 0 0,0 0-64 0 0,1-1 0 0 0,2 2 64 0 0,0-1-64 0 0,1 1 0 0 0,-1-1 0 0 0,0-1 64 0 0,0 1-64 0 0,1-2 0 0 0,3 1 72 0 0,1-1-72 0 0,1-1 0 0 0,-1 1 72 0 0,1-2-72 0 0,-1 0 0 0 0,-1 0 72 0 0,3 0-72 0 0,1 0 0 0 0,-1 0 0 0 0,0-1 64 0 0,0 0-64 0 0,-1 1 0 0 0,0-2 0 0 0,0 1 64 0 0,1-1-64 0 0,-1 1 0 0 0,2-1 64 0 0,3 1 0 0 0,3-1-64 0 0,0 1 80 0 0,0-1-80 0 0,-2-1 72 0 0,0-1-72 0 0,-1-1 64 0 0,0 1-64 0 0,0-1 0 0 0,-1 0 0 0 0,1 0 64 0 0,0-1-64 0 0,-2 0 0 0 0,1-1 0 0 0,0-2 0 0 0,-1-1 0 0 0,0-2 64 0 0,0 0-64 0 0,0-1 0 0 0,2-1 64 0 0,-1 0-64 0 0,1 0 96 0 0,-1 0-96 0 0,0 1 96 0 0,-1 0-96 0 0,0-1 64 0 0,0 1-64 0 0,2-3 64 0 0,0-1-64 0 0,-2 0 0 0 0,1-2 64 0 0,-2 0-64 0 0,-3 0 72 0 0,-2 1-72 0 0,-3 1 0 0 0,-1-1 64 0 0,-2-1-64 0 0,0 0 0 0 0,0-1 64 0 0,0-2-64 0 0,-1-2 80 0 0,1-1-80 0 0,0-3 72 0 0,1-1-72 0 0,0-1 64 0 0,1-1-64 0 0,0 1 0 0 0,1-4 64 0 0,-1 0-64 0 0,0 1 0 0 0,-2 0 0 0 0,-2 1 64 0 0,-2 0-64 0 0,-2 2 0 0 0,-3-4 0 0 0,-2 0 64 0 0,-1 1-64 0 0,-1 1 0 0 0,-1 1 0 0 0,-1 1 64 0 0,1 0-64 0 0,-1 0 0 0 0,1-1 0 0 0,1 1 64 0 0,0 0-64 0 0,1 0 0 0 0,0 0 0 0 0,0-1 0 0 0,1 0 0 0 0,-1 1 0 0 0,0 0 0 0 0,-1 0 0 0 0,0-1 0 0 0,-1-4 0 0 0,-1-2 0 0 0,-1 1 0 0 0,0 1 0 0 0,0 3 0 0 0,-1 2 0 0 0,0 3 0 0 0,0 1 0 0 0,-1 1 0 0 0,0 0 0 0 0,0 1 0 0 0,0 1 0 0 0,-1 2 64 0 0,0 1-64 0 0,-1 1 0 0 0,0 1 0 0 0,0 0 0 0 0,-1 2 0 0 0,0 0 0 0 0,-1 0 0 0 0,0 2 0 0 0,-1 0 0 0 0,-1 1 0 0 0,0 1 0 0 0,0 0 0 0 0,0 0 0 0 0,-1 0 0 0 0,-2 0 0 0 0,-1 1 0 0 0,0 1 0 0 0,-1 0 0 0 0,-3 0 0 0 0,-2 0 0 0 0,-1 1 0 0 0,1 0 0 0 0,-1 2 0 0 0,-1-1 0 0 0,0 1 0 0 0,0 1 0 0 0,0 0 0 0 0,0 0 0 0 0,-1 1 0 0 0,1 0 0 0 0,0 0 0 0 0,-1 2 0 0 0,1-1 0 0 0,-3 4 0 0 0,0 1 0 0 0,1 1 0 0 0,2 2 0 0 0,2 1 0 0 0,2-1 0 0 0,1 1 0 0 0,-3 3 0 0 0,-5 2 0 0 0,-1 3 0 0 0,1 1 0 0 0,3 0 0 0 0,2 2-64 0 0,3 0 64 0 0,3 2 0 0 0,2 0 0 0 0,1 1 0 0 0,3 1 0 0 0,0 2 0 0 0,0 0 0 0 0,1 0-64 0 0,0 1 64 0 0,-1 2 0 0 0,1 0 0 0 0,1 3 0 0 0,0 0 0 0 0,0 1 0 0 0,2-1 0 0 0,1 0 0 0 0,0 0 0 0 0,1-1 0 0 0,1 0 0 0 0,0-1 0 0 0,-1 0 0 0 0,1-2 0 0 0,-1 5 0 0 0,-1-1 0 0 0,1 0 0 0 0,0 2 0 0 0,1-1 0 0 0,0-1 0 0 0,1-2 0 0 0,1-1 0 0 0,1-2 0 0 0,1 1 0 0 0,1-2 0 0 0,1-2 0 0 0,2-2 0 0 0,2-1 0 0 0,1-2 0 0 0,1-1 0 0 0,2 0 0 0 0,1-2 0 0 0,2 0 0 0 0,1-1 0 0 0,0 1 0 0 0,2-1 0 0 0,1-1 0 0 0,1 1 0 0 0,1-2 0 0 0,1-1 0 0 0,1-1 0 0 0,1-1 0 0 0,-1-1 0 0 0,1-2 0 0 0,-2 0 0 0 0,1-1 0 0 0,-1-2 0 0 0,0 0 0 0 0,-1-2 0 0 0,0 0 0 0 0,1 0 0 0 0,1-1 0 0 0,0 0 0 0 0,3 0 0 0 0,0 0 0 0 0,1-1 0 0 0,1 0 0 0 0,-1 0 0 0 0,1 0 0 0 0,0-1 0 0 0,1 1 0 0 0,-1 0 0 0 0,0 1 0 0 0,0 0 0 0 0,0 1 0 0 0,0 0 0 0 0,-1 0 0 0 0,1 0 0 0 0,0-1 0 0 0,1 0 0 0 0,3 0 0 0 0,1-1 0 0 0,0-1 0 0 0,-2-1 0 0 0,-1-1 0 0 0,0-1 0 0 0,-1-1 0 0 0,1-1 0 0 0,-2 0 64 0 0,1-1-64 0 0,-2 0 0 0 0,1-1 0 0 0,-2 0 0 0 0,0-1 0 0 0,0 1 64 0 0,-1-1-64 0 0,0-1 0 0 0,0 0 64 0 0,-1-2-64 0 0,1-3 0 0 0,0-1 0 0 0,2-7 128 0 0,1-3-128 0 0,-1-2 96 0 0,0-1-32 0 0,-3 0-64 0 0,0 0 96 0 0,-2-1-96 0 0,2-5 96 0 0,1-2 0 0 0,-1-2-96 0 0,-1 3 96 0 0,-1 0-96 0 0,-2 2 0 0 0,-1 2 72 0 0,-2 1-72 0 0,0 1 0 0 0,-3 2 0 0 0,-1 1 0 0 0,-1-1 64 0 0,-1 1-64 0 0,-2 0 0 0 0,-2 1 0 0 0,-1-1 64 0 0,-1 0-64 0 0,-2-1 0 0 0,-1 0 0 0 0,-2-1 0 0 0,0 0 0 0 0,0 0 0 0 0,-2 1 0 0 0,1 0 0 0 0,-2 0 0 0 0,-2 0 0 0 0,-1-1 0 0 0,-1 0 64 0 0,-1 0-64 0 0,0 0 0 0 0,-1 0 0 0 0,1 1 0 0 0,-1 1 0 0 0,0 0 0 0 0,-1 1 0 0 0,-3-2 0 0 0,-2-1 0 0 0,0 2 0 0 0,0 3 0 0 0,1 2 0 0 0,0 2 0 0 0,0 3 0 0 0,0 1 0 0 0,-2 2 0 0 0,-2 1 0 0 0,-1 0 0 0 0,-2 2 0 0 0,0 0 0 0 0,-1 1 0 0 0,1 2 0 0 0,1 1 0 0 0,-1 2 0 0 0,0 1 0 0 0,0 2 0 0 0,0 1 0 0 0,0 1 0 0 0,-1 2 0 0 0,-2 1 0 0 0,-1 2 0 0 0,-1 2 0 0 0,-2 1 0 0 0,-1 1 0 0 0,0 3 0 0 0,-2 1 0 0 0,1 0 0 0 0,-2 2 0 0 0,1 1 0 0 0,-1 1 0 0 0,1 2 0 0 0,0 3 0 0 0,1 1 0 0 0,1 2 0 0 0,2 1-64 0 0,2 1 64 0 0,1 0 0 0 0,0 1 0 0 0,0 1 0 0 0,0 0 0 0 0,0 0 0 0 0,1-1 0 0 0,1 0 0 0 0,0 0 0 0 0,1 0 0 0 0,1-1 0 0 0,2 1 0 0 0,1 0 0 0 0,1 2-64 0 0,2 0 64 0 0,2 1 0 0 0,1 2 0 0 0,2 2 0 0 0,1 0 0 0 0,2 0 0 0 0,2 1 0 0 0,0 0 0 0 0,2-1 0 0 0,2 2 0 0 0,0 0 0 0 0,2 2-64 0 0,2 0 64 0 0,2 3 0 0 0,2-1 0 0 0,2 2 0 0 0,2-1 0 0 0,2-1 0 0 0,1 0 0 0 0,4 4 0 0 0,3 1 0 0 0,1-3 0 0 0,1-5 0 0 0,2-5 0 0 0,0-5 0 0 0,0-3 0 0 0,0-3 0 0 0,1-2 0 0 0,-1-3 0 0 0,-1-2 0 0 0,1 0 0 0 0,0-1 0 0 0,0-1 0 0 0,2 0 0 0 0,1 0 0 0 0,0-1 0 0 0,1-1 0 0 0,0-1 0 0 0,0-2 0 0 0,1-1 0 0 0,-1-3 0 0 0,2-1 0 0 0,2-2 0 0 0,1-2 0 0 0,2-1 0 0 0,1-1 0 0 0,2-2 0 0 0,1-1 0 0 0,1-2 0 0 0,1-1 0 0 0,1-1 0 0 0,2-2 0 0 0,0-1 0 0 0,-1-1 0 0 0,0-3 0 0 0,-1-1 0 0 0,5-4 0 0 0,0-1 0 0 0,-2-1 0 0 0,-3 0 0 0 0,-2 0 0 0 0,-4 1 0 0 0,-3 0 0 0 0,-1-1 0 0 0,-1 0 0 0 0,-3-1 64 0 0,-1-1-64 0 0,-2-2 0 0 0,-1-2 0 0 0,0-2 64 0 0,-2-3-64 0 0,-2 1 0 0 0,0-2 0 0 0,0 1 64 0 0,-2-2-64 0 0,1-1 0 0 0,0-1 64 0 0,0 0-64 0 0,-1-1 0 0 0,0 0 64 0 0,-2 1-64 0 0,-1 1 0 0 0,-2 2 0 0 0,-2 2 0 0 0,-3 1 0 0 0,-2 1 0 0 0,-3 0 0 0 0,-2 0 64 0 0,-2-1-64 0 0,-2-1 0 0 0,-2 0 0 0 0,-3-2 0 0 0,-1 0 0 0 0,-2-1 64 0 0,-2-1-64 0 0,-2-2 0 0 0,-2 1 0 0 0,0 0 64 0 0,-3 1-64 0 0,-5-3 0 0 0,-3 0 64 0 0,-2 1-64 0 0,-2 4 72 0 0,0 2-72 0 0,-2 4 80 0 0,1 3-80 0 0,1 2 0 0 0,0 4 0 0 0,2 3 64 0 0,1 3-64 0 0,-4 3 0 0 0,-3 3 0 0 0,-1 5 0 0 0,-10 10-176 0 0,-14 15-792 0 0,-12 20-1176 0 0,-3 14-8992 0 0,13-3-5295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0:17.41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2043 419 4287 253846 60154,'2'-3'416'0'0,"2"-3"-416"0"0,2 0 256 0 0,0 0 8 0 0,-1 1 0 0 0,2 0 0 0 0,-1 0-136 0 0,2-1 56 0 0,1-3 328 0 0,-2 0 496 0 0,-5 0 128 0 0,-4 0-488 0 0,-3 3 8 0 0,-4 0 480 0 0,-2 0-264 0 0,-1 0-440 0 0,1 0-96 0 0,0 1-16 0 0,2 0-8 0 0,2-1 0 0 0,0 1 0 0 0,0 0 312 0 0,-1 0-312 0 0,0 1-24 0 0,-1 1-8 0 0,0 1 0 0 0,0 2 0 0 0,-2 0-56 0 0,0-1-16 0 0,-1 1 0 0 0,-1 0 0 0 0,-1 0 32 0 0,-2-2 256 0 0,-1 1-248 0 0,1-1-24 0 0,1 0 0 0 0,1 0 0 0 0,2-1 0 0 0,2 0 8 0 0,-1-1 232 0 0,-1-2-16 0 0,-2-1-32 0 0,0 0-208 0 0,0 0-56 0 0,2 2-16 0 0,0 0 0 0 0,-2 1 536 0 0,-1 1-64 0 0,1 0 24 0 0,-1 0 208 0 0,-1 0-712 0 0,1 0-24 0 0,-2 1-320 0 0,-10 0-1056 0 0,-3 2 1272 0 0,0 1 0 0 0,3 0 0 0 0,2 2 120 0 0,3-1-24 0 0,2 1 0 0 0,1 0 0 0 0,1 0-24 0 0,-1-1-8 0 0,0 1 0 0 0,-4-1 0 0 0,-1-1 0 0 0,1 0-64 0 0,1 0 64 0 0,2-1-64 0 0,2-1 80 0 0,1-1-80 0 0,-3 0 80 0 0,-2-1 16 0 0,0-1-96 0 0,1 1 96 0 0,0-1-96 0 0,-1 0 64 0 0,1-1-64 0 0,0 1 64 0 0,-1 0-64 0 0,1 1 0 0 0,-1 0 0 0 0,0 0 64 0 0,0 1-64 0 0,-3 0 64 0 0,-3 0 0 0 0,1-1-64 0 0,-1 1 64 0 0,2 1-64 0 0,1 0 64 0 0,2 1-64 0 0,0 0 64 0 0,1 1-64 0 0,-1 0 64 0 0,0 2-64 0 0,-2 1 0 0 0,-2 2 0 0 0,-1-1 64 0 0,-1 2-64 0 0,-5 0 72 0 0,-2 0-72 0 0,0 1 0 0 0,3-1 0 0 0,2 1 0 0 0,2 0 64 0 0,2 0-64 0 0,-1 3 0 0 0,-2 3 64 0 0,0 2-64 0 0,1 0 0 0 0,4-1 0 0 0,4-2 0 0 0,5-1 0 0 0,3-2 72 0 0,4-1-72 0 0,0 1 96 0 0,2 0-96 0 0,1 1 88 0 0,0 2-88 0 0,0 0 80 0 0,1 1-80 0 0,0 1 0 0 0,1 0 64 0 0,1 0-64 0 0,0 1 0 0 0,0 0 0 0 0,1-1 0 0 0,0 2 0 0 0,1-1 0 0 0,0 1 72 0 0,1-1-72 0 0,0 1 64 0 0,1 1-64 0 0,0-1 64 0 0,1 2-64 0 0,1-1 64 0 0,0 0-64 0 0,0-1 72 0 0,1 0-72 0 0,0-2 80 0 0,0 0-80 0 0,0-1 64 0 0,1 1-64 0 0,0 0 0 0 0,-1 0 72 0 0,1 0-8 0 0,-1 0-64 0 0,0 0 96 0 0,0 0-32 0 0,0-1-64 0 0,-1 1 64 0 0,1-1-64 0 0,-1 1 64 0 0,-1 0-64 0 0,1 1 0 0 0,0 0 72 0 0,0 0-72 0 0,0 1 0 0 0,1 3 0 0 0,0 2 64 0 0,1-1-64 0 0,0 0 0 0 0,1-1 0 0 0,0-2 64 0 0,-1 0-64 0 0,2 0 0 0 0,0 0 0 0 0,1 4 0 0 0,2-1 64 0 0,1 0-64 0 0,-1-1 0 0 0,2 0 0 0 0,0-2 0 0 0,0 0 0 0 0,3 2 64 0 0,1-1-64 0 0,1 0 0 0 0,0-3 64 0 0,-1-2-64 0 0,1-1 72 0 0,-1-2-72 0 0,0-2 80 0 0,0 0 0 0 0,1 0 0 0 0,0-1 0 0 0,1-1 0 0 0,0 1-16 0 0,1-2 0 0 0,2 0 0 0 0,0 0 0 0 0,2 1-64 0 0,0-1 0 0 0,0 0 72 0 0,0 0-72 0 0,0-1 0 0 0,-1 0 0 0 0,0-1 0 0 0,0-1 64 0 0,1 0-64 0 0,0-1 0 0 0,0-1 64 0 0,1 0-64 0 0,1 0 64 0 0,0-1-64 0 0,0 0 80 0 0,2 0-80 0 0,-1-1 72 0 0,1 1-72 0 0,1-1 64 0 0,0 1-64 0 0,0 0 0 0 0,1 0 64 0 0,0 0-64 0 0,1 0 0 0 0,0 0 0 0 0,-1-1 0 0 0,0 0 64 0 0,0-1-64 0 0,-1 0 0 0 0,-1 0 0 0 0,-1 1 0 0 0,-1-1 0 0 0,-1 1 0 0 0,0 1 0 0 0,-1 0 64 0 0,1 0-64 0 0,-1 1 0 0 0,1-2 0 0 0,1 1 0 0 0,2-1 0 0 0,-1-1 0 0 0,1-1 0 0 0,0 0 0 0 0,-2-1 64 0 0,1-2-64 0 0,-1 1 80 0 0,0-2-80 0 0,0-1 80 0 0,1-2-80 0 0,1 0 64 0 0,1-1-64 0 0,1-2 64 0 0,-1 1-64 0 0,0-1 80 0 0,-2 1-80 0 0,0-1 80 0 0,-2 0-80 0 0,0 0 0 0 0,-1-2 72 0 0,1-2-72 0 0,1-2 72 0 0,-3 0-72 0 0,-1 1 0 0 0,-3 1 80 0 0,-3 0-80 0 0,-2 0 64 0 0,-1 0-64 0 0,-2 0 64 0 0,-1 0-64 0 0,0-1 64 0 0,0 1-64 0 0,-2-1 0 0 0,0 0 64 0 0,0 0-64 0 0,-2-1 0 0 0,-1 0 0 0 0,0 0 64 0 0,-1-1-64 0 0,-1 0 0 0 0,-1-1 0 0 0,1 0 64 0 0,-2 0-64 0 0,1-1 0 0 0,-1 0 0 0 0,0 0 0 0 0,0-1 64 0 0,-1-1-64 0 0,-1 1 0 0 0,0 0 0 0 0,-1 1 0 0 0,-1-1 0 0 0,-2 1 0 0 0,-1-1 0 0 0,0 2 0 0 0,-2-1 0 0 0,0 0 0 0 0,-1-1 0 0 0,0 0 0 0 0,0 0 0 0 0,-1-1 0 0 0,0-1 0 0 0,0-1 64 0 0,0 0-64 0 0,1 1 0 0 0,-1 1 0 0 0,-1 1 0 0 0,0 0 0 0 0,-2 2 0 0 0,-1 1 0 0 0,-1 2 0 0 0,0 0 0 0 0,-1 1 0 0 0,-1 0 0 0 0,-1 2 0 0 0,-1 1 0 0 0,-2 1 0 0 0,-1 1 0 0 0,-2 0 0 0 0,-1 1 0 0 0,0 2 0 0 0,-2-1 0 0 0,0 2 0 0 0,-2 0 0 0 0,1 0 0 0 0,-1 1 0 0 0,1 0 0 0 0,-1 0 0 0 0,0 0 0 0 0,-1 1 0 0 0,0-2 0 0 0,-1 1 0 0 0,1-1 0 0 0,-1 1 0 0 0,-1 0 0 0 0,0 0 0 0 0,-2 2 0 0 0,-6 0 0 0 0,-4 1 0 0 0,-1 1 0 0 0,1 1 0 0 0,0 1 0 0 0,3 0 0 0 0,1 1 0 0 0,3 1 0 0 0,1 0 0 0 0,3 0 0 0 0,1 0 0 0 0,1 0 0 0 0,1 1 0 0 0,0 1 0 0 0,1 2 0 0 0,0 0 0 0 0,0 3 0 0 0,2 0 0 0 0,0 3 0 0 0,0 2 0 0 0,0 2 0 0 0,0 2 0 0 0,0 2-72 0 0,-1 0 72 0 0,3 2 0 0 0,0 0 0 0 0,1 1 0 0 0,1 0 0 0 0,0 2 0 0 0,-1 2 0 0 0,0 0 0 0 0,1 2-64 0 0,1 0 64 0 0,2 1 0 0 0,2-2 0 0 0,1 0 0 0 0,2 0 0 0 0,0 0 0 0 0,1 1 0 0 0,0 2 0 0 0,0 1 0 0 0,1 1 0 0 0,2 0 0 0 0,0-1 0 0 0,2 0 0 0 0,1-1 0 0 0,2-1 0 0 0,1 0 0 0 0,1-2 0 0 0,0 0 0 0 0,1-1 0 0 0,0-1-64 0 0,1 0 64 0 0,-1 0 0 0 0,2 0 0 0 0,0 1 0 0 0,1-1 0 0 0,1 1 0 0 0,2 1 0 0 0,0 1 0 0 0,2 1 0 0 0,0 0 0 0 0,1 0 0 0 0,1-1 0 0 0,0-1 0 0 0,2-1 0 0 0,0-1 0 0 0,2 1-64 0 0,1-1 64 0 0,2 0 0 0 0,1 0 0 0 0,5 3 0 0 0,2 0 0 0 0,2-1 0 0 0,1-1 0 0 0,1-3 0 0 0,-1-2 0 0 0,2-3 0 0 0,0-1 0 0 0,2-2 0 0 0,0-1 0 0 0,0-2 0 0 0,1 0 0 0 0,1-2 0 0 0,1-2 0 0 0,0-1 0 0 0,-1-1 0 0 0,0 0 0 0 0,-1-2 0 0 0,1 1 0 0 0,0-1 0 0 0,1 0 0 0 0,3 0 0 0 0,3 1 0 0 0,0-2 0 0 0,3-1 0 0 0,0-1 0 0 0,0-1 0 0 0,2-1 0 0 0,0 0 0 0 0,2-2 0 0 0,0 0 0 0 0,8-4 64 0 0,3-3-64 0 0,-2-1 0 0 0,-4-2 0 0 0,-3 1 64 0 0,-4 0-64 0 0,-3 0 0 0 0,-2 1 0 0 0,-2 0 0 0 0,-1 0 0 0 0,-1 0 0 0 0,0-2 64 0 0,-2-1-64 0 0,0-1 0 0 0,-2-1 0 0 0,0-2 0 0 0,-2 0 64 0 0,-1-2-64 0 0,0-1 0 0 0,-1-1 88 0 0,-1-2-88 0 0,-2 0 80 0 0,0-2-80 0 0,-1-2 80 0 0,1-2-80 0 0,0-2 80 0 0,0-2-80 0 0,-1-2 0 0 0,-1-1 0 0 0,-1 0 0 0 0,-2-1 0 0 0,-2 0 64 0 0,-3 1-64 0 0,-2-4 0 0 0,-2 0 64 0 0,-3 2-64 0 0,-2 2 0 0 0,-2 3 0 0 0,-2-3 64 0 0,-2-1-64 0 0,0 1 0 0 0,-4-4 0 0 0,-1 0 0 0 0,-1 1 0 0 0,-1 2 0 0 0,-1 1 0 0 0,-1 1 0 0 0,-1 3 0 0 0,-4-4 0 0 0,-2 1 0 0 0,-1 2 0 0 0,-1 4 0 0 0,-1 3 0 0 0,-2 2 0 0 0,0 4 0 0 0,-2 0 0 0 0,-2 3 0 0 0,0 0 0 0 0,-1 2 0 0 0,-1 0 0 0 0,-1 0 0 0 0,-5-2 0 0 0,-4-1 0 0 0,0 0 0 0 0,-2 2 0 0 0,1 0 0 0 0,0 2 0 0 0,1 3 0 0 0,-1 1 0 0 0,0 3 0 0 0,0 2 0 0 0,0 2 0 0 0,0 2 0 0 0,0 2 0 0 0,0 1 0 0 0,0 2 0 0 0,-1 0 0 0 0,-1 2 0 0 0,1 1 0 0 0,1 1 0 0 0,-1 1 0 0 0,0 0 0 0 0,0 2 0 0 0,0 1 0 0 0,-1 1 0 0 0,2 1 0 0 0,-7 5 0 0 0,-1 2 0 0 0,2 1 0 0 0,3 0 0 0 0,4-1 0 0 0,2 0 0 0 0,3 0-64 0 0,1 2 64 0 0,4-1 0 0 0,1 1 0 0 0,3 1 0 0 0,2 1 0 0 0,1 1 0 0 0,2 2 0 0 0,1 1 0 0 0,2 0 0 0 0,1 1 0 0 0,-1 5 0 0 0,-1 1 0 0 0,2 2 0 0 0,0-2 0 0 0,1-1 0 0 0,-1-1 0 0 0,1-1 0 0 0,-1-2 0 0 0,1-1-64 0 0,2-2 64 0 0,2-1 0 0 0,1 3 0 0 0,3-1 0 0 0,3-1 0 0 0,2-1 0 0 0,3-2 0 0 0,1 1 0 0 0,1 0 0 0 0,2 1 0 0 0,0 2-64 0 0,1 2 64 0 0,1 3 0 0 0,0 0 0 0 0,1 1 0 0 0,0-2 0 0 0,2-2 0 0 0,0-1 0 0 0,2-3 0 0 0,0 0 0 0 0,2-2 0 0 0,-1 0 0 0 0,1 0 0 0 0,0-1 0 0 0,1-1 0 0 0,4 3 0 0 0,3 0 0 0 0,1 0 0 0 0,1-1 0 0 0,2-2 0 0 0,1 0 0 0 0,1-1 0 0 0,2-2 0 0 0,1 0 0 0 0,6 3 0 0 0,3 0 0 0 0,0-1 0 0 0,-2-3 0 0 0,-1-2 0 0 0,-1-3 0 0 0,-2-3 0 0 0,7-1 0 0 0,2-1 0 0 0,0-3 0 0 0,7-2 0 0 0,1-2 0 0 0,0-1 0 0 0,-2-1 0 0 0,-3 0 0 0 0,-2-1 0 0 0,-2 0 0 0 0,-2 1 0 0 0,0 1 0 0 0,0 1 0 0 0,0-1 0 0 0,-1-1 0 0 0,0-1 0 0 0,1-1 0 0 0,-1-3 0 0 0,-1-2 0 0 0,-1-1 0 0 0,1-3 0 0 0,-1 0 0 0 0,-1-3 0 0 0,1 0 0 0 0,-1-2 0 0 0,1-3 0 0 0,-1-1 0 0 0,1-3 0 0 0,0-2 64 0 0,0-1-64 0 0,0-2 0 0 0,-1-1 0 0 0,-3 0 64 0 0,-1 1-64 0 0,-3-1 0 0 0,-2 2 0 0 0,-4 0 0 0 0,-2 0 0 0 0,-2 0 0 0 0,-2 0 64 0 0,-2 0-64 0 0,-2 0 0 0 0,-1 0 0 0 0,-3 0 0 0 0,0-1 0 0 0,-2 0 0 0 0,-1-1 0 0 0,-1-1 0 0 0,-1 0 0 0 0,-1 0 0 0 0,0-1 0 0 0,-1 1 0 0 0,0 1 0 0 0,0-1 0 0 0,-1 0 0 0 0,1 0 0 0 0,-2 2 0 0 0,-1 0 0 0 0,-1 1 0 0 0,-2 0 0 0 0,-2 2 0 0 0,0-1 0 0 0,-3 1 0 0 0,-2-1 0 0 0,-2-2 0 0 0,-4-1 0 0 0,-2 0 0 0 0,-3-1 64 0 0,-4 0-64 0 0,-2-1 0 0 0,-5-1 0 0 0,-3 0 0 0 0,-4-1 0 0 0,-4 2 0 0 0,-4 0 0 0 0,-7 2 0 0 0,-4 3 0 0 0,-4 4 0 0 0,-4 3 0 0 0,-2 4 0 0 0,0 2 0 0 0,1 3 0 0 0,2 2 0 0 0,4 3 0 0 0,-7 6-288 0 0,-12 11-464 0 0,-12 22-1224 0 0,0 15 144 0 0,14 0-22767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9:23.15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2057 386 2527 252546 62057,'0'-2'248'0'0,"1"-2"-248"0"0,1 0 152 0 0,-1 0 152 0 0,-1 1-152 0 0,1 0 104 0 0,0-1 32 0 0,-1 1 0 0 0,1-2 384 0 0,-1 0-256 0 0,0 1 0 0 0,-1-1 392 0 0,1 0-24 0 0,-1 0-392 0 0,0 0-64 0 0,0 1-8 0 0,0 1-8 0 0,0 0 0 0 0,0 0-104 0 0,1 1-16 0 0,0 0-8 0 0,0-1 72 0 0,0 0-256 0 0,1 0 96 0 0,0 0-16 0 0,2 0-80 0 0,-1 0 64 0 0,0 1 112 0 0,0-1-8 0 0,-1 1 0 0 0,1 0 0 0 0,-1 0 88 0 0,-1 1 8 0 0,1-1 8 0 0,-1 2 0 0 0,0-1-24 0 0,0 0-8 0 0,0 1 0 0 0,0-1 0 0 0,0 1-56 0 0,0 0-16 0 0,0 1 0 0 0,-2 0 128 0 0,0 0-184 0 0,0 1 0 0 0,0 0 0 0 0,-1 0-16 0 0,-1 1-8 0 0,0 0 0 0 0,0 1 0 0 0,-1-1 0 0 0,-1 0 88 0 0,-1 0-88 0 0,-1 0 40 0 0,0-1 136 0 0,0 0-128 0 0,-1 0 56 0 0,1-1 0 0 0,1 0 8 0 0,-1 0 0 0 0,0 0 16 0 0,0 0 0 0 0,-1 0 0 0 0,1 0 0 0 0,0 0-88 0 0,-1 1 104 0 0,-2 0-32 0 0,1 1-120 0 0,0-1 0 0 0,0 0 0 0 0,2-1-80 0 0,0-1 80 0 0,0 0-80 0 0,1 0 80 0 0,1-1 24 0 0,0 0 8 0 0,1 1 0 0 0,0-1 0 0 0,0 0 0 0 0,1 1 0 0 0,0-1 0 0 0,1 0 0 0 0,0 0-48 0 0,0 1 0 0 0,0 0-64 0 0,1 0 96 0 0,0 1-32 0 0,1-1 0 0 0,0 0-64 0 0,-1-1 168 0 0,1 1-104 0 0,-1-1 0 0 0,1 0 96 0 0,-1-1-64 0 0,1 0 0 0 0,1 0 0 0 0,0 0 0 0 0,0-1 8 0 0,0 0 0 0 0,1 1 0 0 0,-1 0-32 0 0,1 0-8 0 0,-1-1 0 0 0,1 0 0 0 0,0 0-64 0 0,-1 0 0 0 0,1 0 96 0 0,-1 1 8 0 0,-1 0 0 0 0,0 1 0 0 0,-1 0-32 0 0,0 0-8 0 0,-1 0 0 0 0,0 0 0 0 0,0 0 0 0 0,-1 0-64 0 0,0 0 64 0 0,0 1-64 0 0,0-1 0 0 0,0 0 64 0 0,-1 1-64 0 0,1-1 0 0 0,-1 1 72 0 0,0 0-72 0 0,0 0 80 0 0,0 0-80 0 0,-1 0 72 0 0,1 0-72 0 0,1 0 64 0 0,-1 0-64 0 0,0 0 64 0 0,1 0-64 0 0,0 0 0 0 0,1 0 64 0 0,-1 0-64 0 0,1 0 0 0 0,0 0 72 0 0,0 0-72 0 0,0 0 0 0 0,1 1 64 0 0,-1-1-64 0 0,1 1 0 0 0,0-1 0 0 0,-2-1 0 0 0,1 1 64 0 0,-1 0-64 0 0,1-1 0 0 0,-1 0 0 0 0,1 0 0 0 0,0 0 88 0 0,1-1-24 0 0,-1 1 0 0 0,0-1 64 0 0,-1-1-64 0 0,0 1 0 0 0,0-1 0 0 0,0 1-64 0 0,-1 0 96 0 0,1 0-96 0 0,-2 0 96 0 0,-3 0-16 0 0,0 0 0 0 0,-1-1-80 0 0,0 1 0 0 0,1 1 72 0 0,-1-1-72 0 0,-1 0 0 0 0,1 0 64 0 0,-1 1-64 0 0,1 0 0 0 0,-1 1 64 0 0,-1 0-64 0 0,1 0 64 0 0,-1 0-64 0 0,0 1 64 0 0,-2 0 0 0 0,-1 0-64 0 0,0 0 0 0 0,1 0 64 0 0,1 0-64 0 0,1 0 0 0 0,1-1 0 0 0,-1 0 72 0 0,0 0-72 0 0,-1-1 72 0 0,-1 1-72 0 0,0 0 0 0 0,0 1 72 0 0,2 0-72 0 0,0-1 64 0 0,0 1-64 0 0,1 1 64 0 0,-1-1-64 0 0,1 1 0 0 0,0 1 72 0 0,0 0-72 0 0,1-1 0 0 0,0 0 64 0 0,-1 0-64 0 0,-1 0 64 0 0,-5-1 0 0 0,-1 0-64 0 0,0-1 64 0 0,0 1-64 0 0,2-1 64 0 0,-2 0 0 0 0,-1 0-64 0 0,2-1 80 0 0,0 0-80 0 0,1-1 64 0 0,2 1-64 0 0,-1-1 0 0 0,1 0 72 0 0,1 0-72 0 0,0 1 0 0 0,-1 0 0 0 0,0 0 0 0 0,-1 1 0 0 0,0-1 0 0 0,-2-1 64 0 0,1 1-64 0 0,-1 1 0 0 0,0-1 0 0 0,0 1 0 0 0,1 0 64 0 0,-1 0-64 0 0,1 1 0 0 0,-1 0 0 0 0,1 0 0 0 0,-1 1 0 0 0,0 0 0 0 0,-1 0 0 0 0,0 1 0 0 0,-1 0 0 0 0,-1 0 0 0 0,1 1 0 0 0,1 0 0 0 0,0-1 0 0 0,1 1 0 0 0,1-1 0 0 0,2 0 0 0 0,1 1 64 0 0,-2 0 0 0 0,0 0-64 0 0,1 1 0 0 0,1 0 0 0 0,0 1 64 0 0,1 0-64 0 0,1 0 0 0 0,0 0 0 0 0,0 0 0 0 0,-1 3 64 0 0,0-1-64 0 0,0 2 0 0 0,1-1 64 0 0,1 1 0 0 0,0 0 0 0 0,0 0 0 0 0,1 2 0 0 0,0 0 8 0 0,0 2 0 0 0,0 0 0 0 0,1 2 0 0 0,0 1-72 0 0,0 0 64 0 0,2 0-64 0 0,-1 0 64 0 0,1 1-64 0 0,0-1 0 0 0,0 0 0 0 0,-1 0 0 0 0,0-1 0 0 0,0 0 64 0 0,0-1-64 0 0,-2 0 0 0 0,0 1 88 0 0,0 0-24 0 0,-1-1-64 0 0,1 1 96 0 0,-1 0 0 0 0,0 3 96 0 0,0 0-96 0 0,0 0-16 0 0,2 0-8 0 0,0-1 0 0 0,2 0 0 0 0,0 0-8 0 0,1 1-64 0 0,1 0 96 0 0,0 0-32 0 0,0 0-64 0 0,0 0 0 0 0,1 0 72 0 0,1 0-72 0 0,1 1 0 0 0,2 3 72 0 0,1 1-72 0 0,2-2 96 0 0,2-1-96 0 0,1-1 96 0 0,0-2-96 0 0,1-1 64 0 0,1 0-64 0 0,0-1 0 0 0,2 2 64 0 0,1 1-64 0 0,0 0 0 0 0,0 0 0 0 0,-1-1 64 0 0,1 3-64 0 0,1 0 0 0 0,0 0 64 0 0,-1-1-64 0 0,-1 0 0 0 0,0-1 0 0 0,0-2 0 0 0,0 1 64 0 0,1-2-64 0 0,2 3 64 0 0,3 2-64 0 0,-1-2 0 0 0,1 0 0 0 0,-1-1 64 0 0,0-2-64 0 0,-1 0 0 0 0,0-1 0 0 0,1 0 64 0 0,2 1-64 0 0,2 1 0 0 0,1-1 0 0 0,-1-2 64 0 0,0 0-64 0 0,0-2 0 0 0,0 0 72 0 0,0 0-72 0 0,0 0 0 0 0,1 1 72 0 0,1 0-72 0 0,1 0 64 0 0,0 0-64 0 0,0-1 64 0 0,0 1-64 0 0,1-2 0 0 0,0 0 72 0 0,1 0-72 0 0,1-2 0 0 0,0 0 64 0 0,1-1-64 0 0,-1-1 0 0 0,1-1 0 0 0,-1-1 72 0 0,2 0-72 0 0,0-1 0 0 0,1-1 96 0 0,6 1 32 0 0,1-1-128 0 0,1 1 80 0 0,-1-1-80 0 0,-1 0 64 0 0,-1 2-64 0 0,-1-1 64 0 0,1 1-64 0 0,-1 1 0 0 0,0-1 64 0 0,0 0-64 0 0,1 0 0 0 0,0 0 0 0 0,-1-2 64 0 0,-1-1-64 0 0,0-1 0 0 0,0-1 0 0 0,-1-1 0 0 0,1-2 64 0 0,1-1-64 0 0,2-2 0 0 0,7-2 64 0 0,3-2-64 0 0,0-1 72 0 0,-2-2-72 0 0,-2 0 0 0 0,4-5 72 0 0,-1-2-72 0 0,-1-1 72 0 0,-4-2-72 0 0,-2-1 0 0 0,-5 0 72 0 0,-2-1-72 0 0,-4 0 0 0 0,-3 1 0 0 0,-1-1 64 0 0,-2 2-64 0 0,-3-1 0 0 0,-1 2 72 0 0,-2-1-72 0 0,-2-1 0 0 0,-1-1 0 0 0,0-2 0 0 0,-1-2 0 0 0,0-1 0 0 0,-1-3 64 0 0,0-1-64 0 0,-1-2 0 0 0,0-2 0 0 0,0-1 0 0 0,-1 0 0 0 0,-2 1 64 0 0,0 1-64 0 0,-2 0 0 0 0,0 0 0 0 0,-1-1 64 0 0,-1 1-64 0 0,0 0 0 0 0,0-1 0 0 0,-2 0 0 0 0,0 1 0 0 0,-1 1 0 0 0,-2-1 0 0 0,-4-5 64 0 0,-4-2-64 0 0,-3 2 0 0 0,-1 3 0 0 0,-2 4 0 0 0,-2 2 0 0 0,-2 2 0 0 0,-2 3 0 0 0,-2 3 0 0 0,-1 3 0 0 0,-1 3 0 0 0,-1 0 0 0 0,0 2 0 0 0,0 2 0 0 0,0 0 0 0 0,0 1 0 0 0,-1 1 0 0 0,2 0 0 0 0,0 0 0 0 0,0 0 0 0 0,0 0 0 0 0,0 1 0 0 0,-1-1 0 0 0,-7-1 0 0 0,-12-3 0 0 0,-2 0 0 0 0,0 1 0 0 0,3 1 0 0 0,2 3 0 0 0,1 1 0 0 0,2 1 0 0 0,-7 1-64 0 0,-10-1 64 0 0,-3 1 0 0 0,1 1 0 0 0,3 2 0 0 0,3 2 0 0 0,3 2 0 0 0,1 2 0 0 0,0 1-64 0 0,1 2 64 0 0,0 2 0 0 0,0 2 0 0 0,-1 1 0 0 0,1 2 0 0 0,0 3 0 0 0,0 2 0 0 0,2 1-64 0 0,1 2 64 0 0,1 1 0 0 0,2 2 0 0 0,4 1 0 0 0,1 0 0 0 0,3 1 0 0 0,2-1 0 0 0,3 0-64 0 0,3-1 64 0 0,2 0 0 0 0,2-1 0 0 0,4 1 0 0 0,1 1 0 0 0,3 3 0 0 0,2 2 0 0 0,1 10 0 0 0,-1 10 0 0 0,1 5-64 0 0,2 0 64 0 0,3-2 0 0 0,2-2 0 0 0,2-4 0 0 0,2-3 0 0 0,3-2 0 0 0,2-2 0 0 0,1-1 0 0 0,2-2 0 0 0,1 4 0 0 0,2 0 0 0 0,0-2 0 0 0,2 2 0 0 0,0-1 0 0 0,1-1 0 0 0,0-3 0 0 0,-2-4 0 0 0,-1-4 64 0 0,1-1-64 0 0,0 1 0 0 0,3 0 0 0 0,3 6 0 0 0,7 6 0 0 0,2 0 0 0 0,1-3 0 0 0,-1-3 0 0 0,1-4 0 0 0,5 0 64 0 0,2 0-64 0 0,2-2 0 0 0,0-2 0 0 0,1-1 0 0 0,0 0 0 0 0,1 0 0 0 0,0-1 0 0 0,0 0 0 0 0,1-1 0 0 0,0-1 0 0 0,1-2 64 0 0,0-1-64 0 0,1-1 0 0 0,1-2 0 0 0,0-2 64 0 0,2-2-64 0 0,1-1 0 0 0,0-3 64 0 0,2-2-64 0 0,2-1 0 0 0,1-3 72 0 0,2-1-72 0 0,1-3 0 0 0,0-2 80 0 0,0-2-80 0 0,-2-3 64 0 0,-2-1-64 0 0,-2-3 72 0 0,0-2-72 0 0,0-2 80 0 0,0-1-80 0 0,0-2 64 0 0,-2 1-64 0 0,0-2 0 0 0,-1 0 72 0 0,0-1-72 0 0,-1-2 0 0 0,-1 1 72 0 0,-1-2-72 0 0,-1 0 0 0 0,-2-2 0 0 0,0-2 0 0 0,-1-2 64 0 0,-1-1-64 0 0,-1-2 0 0 0,-1 1 0 0 0,-3-2 64 0 0,-2 0-64 0 0,1-7 64 0 0,-2 0-64 0 0,-2 2 0 0 0,-5 4 72 0 0,-3 3-72 0 0,-3 4 0 0 0,-3 3 72 0 0,-3 1-72 0 0,-2 0 0 0 0,-2 1 72 0 0,-2-1-72 0 0,-3-5 0 0 0,-4-7 64 0 0,-6-9-64 0 0,-4-3 0 0 0,-2 1 0 0 0,-2 4 64 0 0,0 4-64 0 0,0 4 0 0 0,-1 4 0 0 0,1 3 64 0 0,-1 3-64 0 0,0 2 0 0 0,-1 1 0 0 0,-2 1 0 0 0,-1 2 0 0 0,-1-1 0 0 0,-2 0 0 0 0,0-2 0 0 0,-2 1 0 0 0,-6-3 0 0 0,-3-1 0 0 0,-3 1 0 0 0,1 1 0 0 0,-1 3 0 0 0,1 2 0 0 0,0 2 0 0 0,0 2 0 0 0,-2 3 0 0 0,-9-1 0 0 0,-4 1 0 0 0,-2 2-64 0 0,-1 2 64 0 0,0 1 0 0 0,-10 2 0 0 0,-4 3 0 0 0,2 3 0 0 0,-6 4 0 0 0,0 4 0 0 0,5 2-72 0 0,5 3 72 0 0,4 1 0 0 0,4 4 0 0 0,3 0 0 0 0,3 2 0 0 0,3 2-64 0 0,3 0 64 0 0,2 1 0 0 0,3 0 0 0 0,2 2 0 0 0,3 0-64 0 0,2 1 64 0 0,2 1 0 0 0,2 0 0 0 0,3 2 0 0 0,2 0 0 0 0,1 2 0 0 0,2 1 0 0 0,2 1 0 0 0,1 2 0 0 0,1 2 0 0 0,3 2-72 0 0,-1 8 72 0 0,2 4-72 0 0,1 1 72 0 0,3 0 0 0 0,2-1 0 0 0,3 0 0 0 0,2-3 0 0 0,2-1 0 0 0,3-3 0 0 0,3-2 0 0 0,2-2 0 0 0,1-4 0 0 0,3-2 0 0 0,1-2 0 0 0,0-2 0 0 0,4 4 0 0 0,1 1 0 0 0,2-1 0 0 0,-1-2 0 0 0,1 0 0 0 0,0-1 0 0 0,1-1 0 0 0,0-1 0 0 0,2 0 0 0 0,1 0 0 0 0,2-2 0 0 0,2 0 0 0 0,3-1 0 0 0,1 0 0 0 0,2 0 0 0 0,2-1 0 0 0,0-1 0 0 0,1 0 0 0 0,0-1 0 0 0,1-1 0 0 0,0 0 0 0 0,1-2 0 0 0,2 0 0 0 0,9 0 0 0 0,4-1 0 0 0,2-2 0 0 0,0-3 0 0 0,-2-3 0 0 0,0-3 0 0 0,1-1 0 0 0,0-2 0 0 0,2-3 0 0 0,1-3 64 0 0,0-3-64 0 0,-1-1 64 0 0,-1-3-64 0 0,0-1 64 0 0,-2-1-64 0 0,-2-1 0 0 0,-4-1 0 0 0,-3-1 0 0 0,-4-2 0 0 0,-4-1 96 0 0,-4-2-32 0 0,-5 0 0 0 0,-5 0-64 0 0,-5 0 0 0 0,-4-1 0 0 0,-7-2-792 0 0,-9-4-1096 0 0,-5 3-25975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09:25.719"/>
    </inkml:context>
    <inkml:brush xml:id="br0">
      <inkml:brushProperty name="width" value="0.35" units="cm"/>
      <inkml:brushProperty name="height" value="2.1" units="cm"/>
      <inkml:brushProperty name="color" value="#33CCFF"/>
      <inkml:brushProperty name="inkEffects" value="pencil"/>
    </inkml:brush>
  </inkml:definitions>
  <inkml:trace contextRef="#ctx0" brushRef="#br0">2400 519 8751 254144 60834,'-1'-3'776'0'0,"-2"-3"-616"0"0,-1-3 808 0 0,1 0 168 0 0,0-1 32 0 0,-1-3 8 0 0,-1-3-688 0 0,-1-4-136 0 0,0-2-24 0 0,-1-2-8 0 0,0 0-216 0 0,0 1-40 0 0,0 2-64 0 0,-2-1 184 0 0,-1 1-88 0 0,-2 1 0 0 0,-2 2 0 0 0,-2 1 208 0 0,-3 2 48 0 0,-2-1 0 0 0,-2 1 8 0 0,-1 0 48 0 0,-2-1 8 0 0,-2 2 0 0 0,-2-1 0 0 0,-2 1-80 0 0,-6-2 304 0 0,-4 0-320 0 0,1 1-104 0 0,-5 0 160 0 0,0 3-192 0 0,2 2-72 0 0,2 2-16 0 0,1 4 0 0 0,2 1 0 0 0,0 2-32 0 0,0 2 0 0 0,0 1-64 0 0,-7 2 160 0 0,-2 3-96 0 0,1 0-64 0 0,-4 4 96 0 0,1 0-24 0 0,3 1-72 0 0,3-1 64 0 0,2-1-64 0 0,4 0 0 0 0,0-1 0 0 0,2 1 64 0 0,1 0 16 0 0,1 0 0 0 0,3-1 0 0 0,0 1 0 0 0,-1 0-8 0 0,-1 1 0 0 0,-2 1 0 0 0,-1 0 0 0 0,-2 1-8 0 0,-1 1 0 0 0,0 1 0 0 0,0 1 0 0 0,1 1-64 0 0,2 1 96 0 0,1 1-96 0 0,1 1 96 0 0,1 1-96 0 0,-1 1 64 0 0,2 0-64 0 0,0 1 64 0 0,1 0-64 0 0,1-2 80 0 0,2 0-80 0 0,-1 4 176 0 0,-1 1-80 0 0,3 1 0 0 0,2 1 0 0 0,2 1-32 0 0,1 0 0 0 0,2 1 0 0 0,0 0 0 0 0,2-1-64 0 0,2 1 80 0 0,1 0-80 0 0,2 1 80 0 0,2 2-16 0 0,1 1-64 0 0,2 0 96 0 0,1 0-32 0 0,1 1 24 0 0,3 0 0 0 0,1 1 0 0 0,2 2 0 0 0,2 1 16 0 0,2-1 8 0 0,0-1 0 0 0,2-1 0 0 0,0 0-32 0 0,0 1-8 0 0,2 0 0 0 0,0 1 0 0 0,1 0-8 0 0,0 0 0 0 0,2 0 0 0 0,0-2 0 0 0,1 0 16 0 0,1-1 0 0 0,0-3 0 0 0,2 0 0 0 0,0-2-8 0 0,4 3 72 0 0,2 1-72 0 0,2-2-8 0 0,0-2 0 0 0,2-2 0 0 0,1-3 0 0 0,1-2 0 0 0,2-2-64 0 0,2-2 96 0 0,1-2-32 0 0,2 0 0 0 0,8 3 32-497 0,4 2-32 497 0,2 0-64 0 0,2-1 96 0 0,-1-1-96 0 0,1-1 96 0 0,-3-2-96 0 0,0-2 80 0 0,-1-2-80 0 0,1-3 80-521 6,2-2-80 521-6,2-2 96 0 0,-1-2-96 0 0,0-1 96 0 0,1-1-32 0 0,1-1-64 0 0,1-2 96 0 0,1 0-32 0 0,1-2 0 0 0,-1 0-64 0 0,0-3 96 0 0,-1-1-32 0 0,-3-2-64-481-2,-3-2 80 481 2,-2-2-80 0 0,-3-2 80 0 0,0-2-80 0 0,-1-1 96 0 0,-1-1-96 0 0,-2-1 96 0 0,1-1-96 0 0,1 1 64 0 0,0-2-64 0 0,0 0 64 0 0,1-2-64 0 0,1-3 80 0 0,-1-2-80 0 0,7-6 80 0 0,2-5 16 0 0,-3 0-96 0 0,-1 0 96 0 0,-4 1-96 0 0,-3 0 64 0 0,-4 1-64 0 0,-3-1 64 0 0,-3-1-64 0 0,-2-2 0 0 0,-2-2 0 0 0,-3-1 0 0 0,-4 0 64 0 0,-3 1-64 0 0,-4 1 0 0 0,-4 2 64 0 0,-3 0-64 0 0,-3 1 0 0 0,-3 2 0 0 0,-2 0 0 0 0,-3 1 64 0 0,-3 2 0 0 0,-4 0 0 0 0,-2 1 0 0 0,-2 0-64 0 0,-1 2 64 0 0,-3 0-64 0 0,-1 2 64 0 0,0 0-64 0 0,-2 1 0 0 0,0 1 0 0 0,-6-2 64 0 0,-7-5-64 0 0,-2 0 0 0 0,0 2 0 0 0,3 5 0 0 0,1 3 0 0 0,2 3 0 0 0,1 2 0 0 0,0 2 0 0 0,1 2 0 0 0,-2 1 0 0 0,1 1 0 0 0,-3 1 0 0 0,-1 2 0 0 0,-1 1 0 0 0,-2 1 0 0 0,-6 2 0 0 0,-3 1 0 0 0,1 1-64 0 0,-6 1 64 0 0,-1 2 0 0 0,3 1 0 0 0,3 2 0 0 0,3 2 0 0 0,4 1 0 0 0,2 2-64 0 0,3 3 64 0 0,0 2 0 0 0,0 2 0 0 0,-1 2 0 0 0,-1 3 0 0 0,-2 2 0 0 0,0 2 0 0 0,-1 2-72 0 0,0 2 72 0 0,0 3 0 0 0,1 1 0 0 0,-1 2 0 0 0,1 1 0 0 0,1 0 0 0 0,2-1 0 0 0,2 0 0 0 0,2-3 0 0 0,3 0 0 0 0,2-1 0 0 0,2-1 0 0 0,2 1-64 0 0,1 0 64 0 0,2 2 0 0 0,1 2 0 0 0,1 0 0 0 0,1 2 0 0 0,2 0 0 0 0,1 1 0 0 0,1-1 0 0 0,2 0 0 0 0,1-1 0 0 0,2-1 0 0 0,1 6-64 0 0,1 2 64 0 0,1 1 0 0 0,2 1 0 0 0,2 0 0 0 0,2-2 0 0 0,1-1 0 0 0,3-1 0 0 0,1-1 0 0 0,3 0 0 0 0,2-1 0 0 0,2 0 0 0 0,3 0 0 0 0,1-2 0 0 0,1-1 0 0 0,2-1 0 0 0,1-2 0 0 0,0-1 0 0 0,1-3 0 0 0,1-1 0 0 0,0-1 0 0 0,1-1 0 0 0,0-1 0 0 0,1-1 0 0 0,1-1 0 0 0,1-1 0 0 0,0-1 0 0 0,1-2 0 0 0,2-2 0 0 0,0-2 0 0 0,2-2 0 0 0,0-2 64 0 0,1-2-64 0 0,0-2 0 0 0,1-1 0 0 0,2-1 0 0 0,2-2 64 0 0,2 0-64 0 0,2-2 0 0 0,1-2 0 0 0,1 0 64 0 0,2 0-64 0 0,1-2 0 0 0,2 0 0 0 0,0-2 0 0 0,10-3 64 0 0,4-3-64 0 0,0-3 0 0 0,-3-2 0 0 0,-3-1 64 0 0,-2-2-64 0 0,-1 1 0 0 0,0-1 0 0 0,0-1 64 0 0,1-1-64 0 0,0-1 0 0 0,1-3 72 0 0,0-1-72 0 0,-1-3 0 0 0,-1 0 72 0 0,-3-2-72 0 0,-3 0 0 0 0,-3-1 64 0 0,-5 1-64 0 0,-3 1 0 0 0,-5-2 0 0 0,-4 0 72 0 0,-3-3-72 0 0,-3 0 0 0 0,-4 0 64 0 0,-3-1-64 0 0,-3 1 0 0 0,-5 1 0 0 0,-2 1 72 0 0,-4 0-72 0 0,-3 1 0 0 0,-2 1 72 0 0,-3-1-72 0 0,-3 1 0 0 0,-1 0 0 0 0,-1 0 64 0 0,-2 1-64 0 0,-1 0 0 0 0,-1 0 0 0 0,-2-1 64 0 0,-1 1-64 0 0,-6-5 0 0 0,-3-1 0 0 0,1 2 0 0 0,2 2 0 0 0,0 4 64 0 0,1 2-64 0 0,0 4 0 0 0,-1 2 0 0 0,-2 1 0 0 0,-1 2 0 0 0,-1 1 0 0 0,-2 1 0 0 0,-3 0 0 0 0,0 3 0 0 0,-3 1 0 0 0,-2 1 0 0 0,-1 2 0 0 0,0 1 0 0 0,0 2 0 0 0,1 2 0 0 0,-2 2 0 0 0,0 1 0 0 0,-2 2-64 0 0,0 1 64 0 0,-1 1 0 0 0,-1 2 0 0 0,-1 0 0 0 0,0 2 0 0 0,0 1 0 0 0,0 3 0 0 0,0 2-64 0 0,1 2 64 0 0,-1 3 0 0 0,0 4 0 0 0,1 2 0 0 0,0 4 0 0 0,0 3 0 0 0,-6 6-64 0 0,-2 3 64 0 0,4 0 0 0 0,-1 3 0 0 0,3 2 0 0 0,4-1 0 0 0,5-1 0 0 0,7-1 0 0 0,4 0 0 0 0,4-2 0 0 0,0 7-72 0 0,2 1 72 0 0,4-1 0 0 0,3-1 0 0 0,4-4 0 0 0,2 0 0 0 0,4-2 0 0 0,3 0 0 0 0,2 0 0 0 0,2-1-64 0 0,3 1 64 0 0,2 0 0 0 0,1-1 0 0 0,1-1 0 0 0,3-2 0 0 0,0-1 0 0 0,2-1 0 0 0,3 1 0 0 0,1-1 0 0 0,3-1 0 0 0,3-1 0 0 0,3-1 0 0 0,2-1 0 0 0,3-1 0 0 0,3-3 0 0 0,1-1 0 0 0,3-2 0 0 0,0-4 0 0 0,1-1 0 0 0,2-3 0 0 0,0-1 0 0 0,9-2 0 0 0,3-2 0 0 0,1-1 0 0 0,-2-2 0 0 0,-2-2 0 0 0,-2-2 0 0 0,-1-2 0 0 0,-1-2 0 0 0,-2-1 0 0 0,1-2 0 0 0,-2-1 0 0 0,8-4 0 0 0,2-2 64 0 0,-1-2-64 0 0,5-5 0 0 0,0-2 0 0 0,-1-3 64 0 0,-3 0-64 0 0,-2-1 0 0 0,-2 0 0 0 0,-2-1 64 0 0,-1 0-64 0 0,-2-2 0 0 0,-1-1 0 0 0,-1 0 0 0 0,-3-2 0 0 0,0-2 0 0 0,-2-3 64 0 0,0-3-64 0 0,0-2 0 0 0,-2-1 0 0 0,-2-1 0 0 0,-4 0 64 0 0,-3 1-64 0 0,-5 2 0 0 0,-5 2 0 0 0,-3 1 0 0 0,-3 2 0 0 0,-4 2 64 0 0,-3 0-64 0 0,-3 0 0 0 0,-1-4 0 0 0,-3-3 0 0 0,-2 1 0 0 0,-2 0 0 0 0,-3 2 64 0 0,-6-6-64 0 0,-4 1 0 0 0,-5 3 64 0 0,-4 2-64 0 0,-2 4 0 0 0,-3 4 0 0 0,-2 1 0 0 0,-3 3 0 0 0,-2 2 0 0 0,-3 3 0 0 0,-2 1 0 0 0,-3 2 0 0 0,-2 1 0 0 0,-3 3 0 0 0,-3 2 0 0 0,-2 3 0 0 0,-3 2 0 0 0,-1 2 0 0 0,-3 2 0 0 0,0 2 0 0 0,-1-1 0 0 0,0 1 0 0 0,0 1 0 0 0,2 1-64 0 0,0 2 64 0 0,-8 3 0 0 0,-2 4 0 0 0,3 3 0 0 0,-3 7 0 0 0,1 5-64 0 0,6 3 64 0 0,-4 7 0 0 0,3 5 0 0 0,8 0-64 0 0,7 0 64 0 0,9-1 0 0 0,5-2 0 0 0,5 1 0 0 0,2 1 0 0 0,3 1 0 0 0,-2 9-64 0 0,2 5 64 0 0,4-1 0 0 0,6-1 0 0 0,5-2 0 0 0,5-1 0 0 0,4-1-64 0 0,5 0 64 0 0,3 3 0 0 0,6 11 0 0 0,5 5-64 0 0,4 1 64 0 0,3-2 0 0 0,3-5 0 0 0,9 3 0 0 0,10 6 0 0 0,6-2 0 0 0,-1-6 0 0 0,0-6 0 0 0,-3-7 0 0 0,-1-5 0 0 0,-3-6 0 0 0,7-3 0 0 0,2-5-64 0 0,0-7 64 0 0,0-8 0 0 0,-1-8 0 0 0,0-7 0 0 0,1-8 0 0 0,4-8 0 0 0,3-8 0 0 0,5-8 0 0 0,5-8 0 0 0,16-16 64 0 0,6-10-64 0 0,-1-5 0 0 0,-6 0 72 0 0,-9 1-72 0 0,-11 2 0 0 0,-9 3 0 0 0,-10 3 64 0 0,-7 4-64 0 0,-9 6-128 0 0,-6 6 32 0 0,-5 5-568 0 0,-10 11-696 0 0,-12 22-15360 0 0,-6 13 5057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08.86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2990 508 2327 255615 62917,'1'-2'224'0'0,"1"-2"-224"0"0,0-1 552 0 0,1-1 736 0 0,-1 1-632 0 0,0 0 296 0 0,0-2 1080 0 0,0-1-280 0 0,-1-1-1080 0 0,-1 1-16 0 0,1 1 448 0 0,-1 1-704 0 0,1 1-8 0 0,-1 0 0 0 0,0 2-80 0 0,1-1-24 0 0,0 1 0 0 0,1 0 0 0 0,-1 1 88 0 0,1-1 400 0 0,-1 1-384 0 0,-1 0-16 0 0,-1 0 360 0 0,0 1-368 0 0,-2 0 16 0 0,-1 0 384 0 0,-1 1-384 0 0,-1-1-64 0 0,0 1-16 0 0,-1-2 0 0 0,-1 0 288 0 0,-1 0-304 0 0,0 1 0 0 0,-3-1 248 0 0,0 0-304 0 0,0 0 0 0 0,-2 0 224 0 0,1 0-240 0 0,0 0 0 0 0,1 0 0 0 0,1 0-48 0 0,0 0-8 0 0,1 0 0 0 0,0 0 0 0 0,0 0-24 0 0,-3-1 120 0 0,-1 0-128 0 0,-1 1-8 0 0,0 1-8 0 0,-1 0 0 0 0,-4 2 80 0 0,-1 0-120 0 0,-1 1 0 0 0,-3 1 64 0 0,-1 0-72 0 0,1 0 0 0 0,1-1 0 0 0,3 1 32 0 0,1-1 8 0 0,2 0 0 0 0,-3-1 128 0 0,0 1-104 0 0,-1-1 0 0 0,0-1 0 0 0,0 1-32 0 0,0 1 0 0 0,0 0 0 0 0,1-1 0 0 0,-1 2-24 0 0,0-1-8 0 0,0 0 0 0 0,-1 1 0 0 0,0-1 0 0 0,0 0 0 0 0,-1 0 0 0 0,1-1 0 0 0,0 0 0 0 0,0 0-64 0 0,0 0 96 0 0,0-1-32 0 0,1 0-64 0 0,-1 1 96 0 0,0 0-96 0 0,1 0 96 0 0,1-1-24 0 0,1 0 0 0 0,1-1 0 0 0,-1-1 0 0 0,1 0 24 0 0,-3-1 112 0 0,0-2-104 0 0,1 0-16 0 0,2 1-8 0 0,1-1 0 0 0,2 1 0 0 0,1 0-80 0 0,1 0 64 0 0,0 0-64 0 0,0-1 64 0 0,0 1-64 0 0,-1 0 0 0 0,0-1 72 0 0,-1 1-72 0 0,-1 0 0 0 0,-4 0 72 0 0,0-1-72 0 0,0 1 64 0 0,0 0-64 0 0,1 0 0 0 0,0 1 0 0 0,0 0 0 0 0,1 0 0 0 0,-1 1 0 0 0,1 0 0 0 0,-1 1 64 0 0,2 1-64 0 0,-1 1 0 0 0,1 0 0 0 0,0 1 0 0 0,-3 1 0 0 0,0 1 0 0 0,0 0 0 0 0,2-1 0 0 0,0-1 0 0 0,-1 0 0 0 0,-2-1 0 0 0,-1-2 0 0 0,1 1 64 0 0,1-1-64 0 0,2-1 0 0 0,0 0 0 0 0,1 0 0 0 0,0 1 80 0 0,2-1-80 0 0,-1 2 64 0 0,0-1-64 0 0,-1 2 0 0 0,-1 0 0 0 0,0 0 64 0 0,0 2-64 0 0,-5 0 0 0 0,-6 1 0 0 0,1 1 0 0 0,0-1 0 0 0,3 1 0 0 0,2-1 0 0 0,3 0 0 0 0,1 0 0 0 0,1-1 0 0 0,1 1 0 0 0,-1-1 0 0 0,1 1 0 0 0,1-1 0 0 0,0 1 0 0 0,0 0 0 0 0,0 0 0 0 0,1 0 0 0 0,1 0 0 0 0,0 0 0 0 0,0 0 0 0 0,1 1 0 0 0,1 0 0 0 0,0 0 0 0 0,1 1 0 0 0,-1 1 0 0 0,0 0 0 0 0,-1 1 0 0 0,-2 3 0 0 0,0 1 0 0 0,1 1 0 0 0,0-1 0 0 0,2 0 0 0 0,-1 2 0 0 0,0 1 0 0 0,2 0 0 0 0,0 0 0 0 0,2-1 0 0 0,0 0 0 0 0,1 0 0 0 0,-1 4 0 0 0,-2 2 0 0 0,0-1 0 0 0,-1 1 0 0 0,0 2 0 0 0,0-2 0 0 0,1-1 64 0 0,0 2-64 0 0,-1 3 0 0 0,1-1 0 0 0,1-2 0 0 0,0-2 0 0 0,1 0 0 0 0,1-2 0 0 0,1 1 0 0 0,0-1 64 0 0,1-1-64 0 0,1 0 64 0 0,1-1-64 0 0,1 0 0 0 0,0 0 0 0 0,1-1 0 0 0,2 2 64 0 0,0-1-64 0 0,1 0 0 0 0,1 1 64 0 0,1 0-64 0 0,0-1 0 0 0,1-1 0 0 0,1 2 0 0 0,3 2 72 0 0,2-1-72 0 0,2 0 0 0 0,2 0 72 0 0,2 0-72 0 0,0-1 64 0 0,-1-1-64 0 0,1-1 0 0 0,-1 0 64 0 0,2 0-64 0 0,0 1 0 0 0,-2-2 0 0 0,-1-1 0 0 0,-1-1 0 0 0,-1 1 0 0 0,0-1 72 0 0,0-1-72 0 0,0 1 0 0 0,1-1 72 0 0,1 1-72 0 0,1 0 0 0 0,0 1 0 0 0,1 1 64 0 0,0-1-64 0 0,0 2 0 0 0,1-1 0 0 0,1 0 64 0 0,0 0-64 0 0,1 0 0 0 0,1 0 0 0 0,0-2 0 0 0,0 0 0 0 0,1 0 64 0 0,1-1-64 0 0,0 0 0 0 0,1-1 0 0 0,0 0 0 0 0,1 0 64 0 0,3 1-64 0 0,2 1 0 0 0,0 0 0 0 0,2 1 64 0 0,1-1-64 0 0,0 0 0 0 0,-2-2 64 0 0,-2 0-64 0 0,0-2 0 0 0,0 0 0 0 0,-2 0 64 0 0,0-2-64 0 0,4 0 0 0 0,1-1 64 0 0,0 0-64 0 0,-1-1 0 0 0,-1-1 0 0 0,-1 0 64 0 0,-1 0-64 0 0,3 2 0 0 0,0-1 64 0 0,1 0-64 0 0,-2 0 0 0 0,-1 0 0 0 0,-1-1 0 0 0,1 1 0 0 0,-1-1 0 0 0,1 1 0 0 0,-1 0 0 0 0,1 0 0 0 0,-1-1 0 0 0,1 1 64 0 0,0 0-64 0 0,0 0 0 0 0,1 0 0 0 0,-1-1 0 0 0,1 0 0 0 0,1 0 0 0 0,7 0 64 0 0,3 0-64 0 0,0 0 0 0 0,-1 1 0 0 0,0-1 0 0 0,-2 1 0 0 0,-1 1 0 0 0,-2 0 0 0 0,-1 0 0 0 0,-3 0 0 0 0,0 0 0 0 0,-1 0 0 0 0,0 0 0 0 0,-1 0 0 0 0,1 0 0 0 0,0 0 0 0 0,1-2 64 0 0,-1 0-64 0 0,0 0 0 0 0,0-2 0 0 0,0 0 0 0 0,1-2 0 0 0,-1 0 0 0 0,0 1 0 0 0,0-1 64 0 0,5-1-64 0 0,0 0 0 0 0,-1 0 0 0 0,-1 0 64 0 0,-1 0-64 0 0,-2-1 0 0 0,0 0 0 0 0,3-2 0 0 0,0-1 0 0 0,-2-2 64 0 0,-3 1-64 0 0,-2-1 0 0 0,-4 1 0 0 0,-1 0 72 0 0,-2 0-72 0 0,1 0 0 0 0,-1 0 64 0 0,0 0-64 0 0,0-1 0 0 0,0 1 0 0 0,0 0 64 0 0,-1 0-64 0 0,-1 1 0 0 0,1-1 0 0 0,-1 0 0 0 0,-1-1 0 0 0,-1 0 0 0 0,0 1 0 0 0,-1-2 0 0 0,0 1 0 0 0,1-4 64 0 0,1 0-64 0 0,-1-1 0 0 0,0-1 0 0 0,0 1 0 0 0,0-2 0 0 0,-1 1 0 0 0,0-2 64 0 0,0-1-64 0 0,0 0 0 0 0,-1 0 64 0 0,1 0-64 0 0,-2 1 0 0 0,-1 1 72 0 0,0 0-72 0 0,-2 1 0 0 0,-1 0 64 0 0,0 1-64 0 0,-2-1 0 0 0,0-1 0 0 0,-1 1 0 0 0,-1-2 0 0 0,0 0 0 0 0,0-1 0 0 0,1 0 0 0 0,0-2 0 0 0,1 0 0 0 0,0-1 0 0 0,1 1 64 0 0,2-1-64 0 0,-1-1 0 0 0,1 1 0 0 0,-1 0 0 0 0,0 0 0 0 0,-2 1 0 0 0,0-1 0 0 0,-3 0 64 0 0,-1-4-64 0 0,-2-4 0 0 0,-1 0 0 0 0,-2-1 0 0 0,-1 2 0 0 0,-1-1 0 0 0,1 1 0 0 0,-1-1 0 0 0,0-1 0 0 0,1-1 0 0 0,0 0 0 0 0,1 1 0 0 0,-1 0 0 0 0,-1 1 0 0 0,0 2 0 0 0,-4-2 0 0 0,-3 0 0 0 0,0 2 0 0 0,-1 3 0 0 0,0 3 0 0 0,-1 1 0 0 0,1 3 0 0 0,-2 2 0 0 0,0 0 0 0 0,-1 0 0 0 0,-2 0 0 0 0,0 0 0 0 0,0-1 0 0 0,-2 1 0 0 0,1 0 0 0 0,-1 1 0 0 0,-1 0 0 0 0,0 1 0 0 0,-1 0 0 0 0,-2 1 0 0 0,1-1 0 0 0,-2 1 0 0 0,1 1 0 0 0,-6-4 0 0 0,-1 0 0 0 0,0 1 0 0 0,1 1 0 0 0,0 1 0 0 0,-1 2 0 0 0,-1 1 0 0 0,0 1 0 0 0,-1 2 0 0 0,-1 1 0 0 0,-1 0 0 0 0,-2 2 0 0 0,0 0 0 0 0,-2 0 0 0 0,-1 0 0 0 0,0 0 0 0 0,1 0 0 0 0,-1 1 0 0 0,0 0 0 0 0,-1 2 0 0 0,0 0 0 0 0,-2-1 0 0 0,0 0 0 0 0,0-1 0 0 0,-2 0 0 0 0,0-1 0 0 0,0-1 0 0 0,-1 0 0 0 0,-1-1 0 0 0,-1 0 0 0 0,0 0 0 0 0,-1 1 0 0 0,0 1 0 0 0,0 2 0 0 0,0 2 0 0 0,1 0 0 0 0,3 1 0 0 0,1 1 0 0 0,1 0 0 0 0,0 0 0 0 0,1 0 0 0 0,-1 1 0 0 0,0 0 0 0 0,-1 1 0 0 0,0 1 0 0 0,1 1 0 0 0,2 2 0 0 0,1 1 0 0 0,2 0 0 0 0,2 2 0 0 0,2 1 0 0 0,2 2 0 0 0,1 2 0 0 0,1 2 0 0 0,2 0 0 0 0,2 1 0 0 0,0 2-64 0 0,0 2 64 0 0,-1 2 0 0 0,1 2 0 0 0,1 0 0 0 0,0 1 0 0 0,2-1 0 0 0,2 1 0 0 0,3-1 0 0 0,1 0 0 0 0,4 0 0 0 0,0 5-64 0 0,1 1 64 0 0,2 0 0 0 0,2 0 0 0 0,1 0 0 0 0,1-1 0 0 0,1 0 0 0 0,1 0 0 0 0,0-1 0 0 0,1 0 0 0 0,1 0 0 0 0,0-1 0 0 0,1 0 0 0 0,1 0 0 0 0,1 1 0 0 0,0-1 0 0 0,2 0 0 0 0,1 0 0 0 0,0-1 0 0 0,2 0 0 0 0,1-1 0 0 0,2 0 0 0 0,0-1 0 0 0,2 0 0 0 0,2-2 0 0 0,2 1 0 0 0,2-2 0 0 0,3 1 0 0 0,1-1 0 0 0,3 0 0 0 0,1-1 0 0 0,1 0 0 0 0,2 0 0 0 0,0-1 0 0 0,2-2 0 0 0,-1-1 0 0 0,2-2 0 0 0,1-1 0 0 0,0 0 0 0 0,2 0 0 0 0,1-2 0 0 0,2 0 0 0 0,0-1 0 0 0,2-1 0 0 0,0-1 0 0 0,2-1 0 0 0,1-1 0 0 0,0 0 0 0 0,1-1 0 0 0,1-1 0 0 0,0-1 0 0 0,1-1 0 0 0,-2-1 0 0 0,1 0 0 0 0,0-1 0 0 0,1 0 0 0 0,4 1 0 0 0,1 0 0 0 0,3-1 0 0 0,3 2 0 0 0,0-1 0 0 0,0 0 0 0 0,1 1 0 0 0,0-1 0 0 0,0 0 0 0 0,2-2 0 0 0,1 1 0 0 0,1-1 0 0 0,1 0 0 0 0,1-1 0 0 0,1 0 0 0 0,0-2 0 0 0,1-1 0 0 0,1-1 0 0 0,0-2 64 0 0,2-1-64 0 0,0-2 0 0 0,11-2 0 0 0,15-1 0 0 0,2-1 0 0 0,-3-1 0 0 0,-6 1 0 0 0,-8 0 0 0 0,-7 1 0 0 0,-6-2 64 0 0,-4 0-64 0 0,-3-2 0 0 0,-3-2 0 0 0,-2-1 0 0 0,6-4 0 0 0,1-3 0 0 0,-4 0 64 0 0,-5 1-64 0 0,-4 0 0 0 0,-6-1 0 0 0,-5-1 0 0 0,-4 0 0 0 0,-4-1 0 0 0,-4-1 0 0 0,-3 0 64 0 0,-3 0-64 0 0,-2 0 0 0 0,-3-2 0 0 0,-3 2 64 0 0,-1-1-64 0 0,-3 1 0 0 0,-2-1 0 0 0,-4 1 0 0 0,-3-1 0 0 0,-3-1 0 0 0,-3 0 0 0 0,-3-2 64 0 0,-3 1-64 0 0,-3-1 0 0 0,-2 0 0 0 0,-1 1 0 0 0,-3-1 0 0 0,-1 1 0 0 0,-3 0 0 0 0,0 0 0 0 0,-3 1 0 0 0,0 0 0 0 0,-2 0 0 0 0,-2 2 0 0 0,-4-1 0 0 0,-2 2 0 0 0,-2 1 0 0 0,-3 2 0 0 0,-3 0 0 0 0,-2 0 0 0 0,-1 0 0 0 0,1 1 0 0 0,-1 1 0 0 0,0 0 0 0 0,-1 0 0 0 0,-1 1 0 0 0,-1 1 0 0 0,-2 0 0 0 0,-1 2 0 0 0,-2 1 0 0 0,0 0 0 0 0,-2 1 0 0 0,-1 2 0 0 0,1 0 0 0 0,-1 1 0 0 0,0 1 0 0 0,0 3 0 0 0,-1 2 0 0 0,-2 1 0 0 0,-2 3 0 0 0,-2 0 0 0 0,-2 2 0 0 0,-1 1 0 0 0,0 1-64 0 0,-1 3 64 0 0,0 3 0 0 0,1 2 0 0 0,-1 2 0 0 0,1 2 0 0 0,-1 3 0 0 0,-1 1 0 0 0,0 3-64 0 0,1 3 64 0 0,2 1 0 0 0,-8 7 0 0 0,-1 2 0 0 0,5 2 0 0 0,4 1 0 0 0,5 1 0 0 0,5 1 0 0 0,6 0 0 0 0,5-1 0 0 0,3-1 0 0 0,3-1 0 0 0,2 0 0 0 0,-2 5-64 0 0,1 1 64 0 0,5-1 0 0 0,5-3 0 0 0,7-1 0 0 0,6-2 0 0 0,5-2 0 0 0,4 0 0 0 0,5-2 0 0 0,4 0 0 0 0,4 1 0 0 0,2 2 0 0 0,3 3 0 0 0,3 3 0 0 0,3 2 0 0 0,2 1 0 0 0,3 3-64 0 0,4 2 64 0 0,3 4 0 0 0,5 1 0 0 0,2 0 0 0 0,3-1 0 0 0,2-2 0 0 0,13 5 0 0 0,6-1 0 0 0,3-4 0 0 0,1-5 0 0 0,-2-6 0 0 0,0-5 0 0 0,0-4 0 0 0,0-6 0 0 0,1-3 0 0 0,0-6 0 0 0,1-4 0 0 0,0-4 0 0 0,1-5 64 0 0,1-3-64 0 0,1-4 0 0 0,3-4 0 0 0,0-2 0 0 0,16-6 64 0 0,5-4-64 0 0,1-2 0 0 0,-1-2 0 0 0,-3-1 64 0 0,-4-2-64 0 0,-2 1 0 0 0,-2 1 0 0 0,-2-1 0 0 0,-2 1 0 0 0,-1 0 0 0 0,-2 0 0 0 0,-1-1 0 0 0,-1 0 0 0 0,-3-1 0 0 0,-3 0 0 0 0,-2-1 64 0 0,-2 0-64 0 0,-2-2 0 0 0,0-1 0 0 0,-1-1 0 0 0,-2-2 0 0 0,-2 1 0 0 0,-4-1 0 0 0,-3 1 0 0 0,-3 0 0 0 0,-3 2 0 0 0,-4 1 0 0 0,-3 2 0 0 0,-3 1 0 0 0,-4 2 0 0 0,-3 1 0 0 0,-3 2 64 0 0,-2 1-64 0 0,-1-1 0 0 0,-3-1 0 0 0,-1 0 0 0 0,-2-1 0 0 0,-2-1 0 0 0,-4 2 0 0 0,-2-1 0 0 0,-3 0 0 0 0,-5 1 0 0 0,-2-1 0 0 0,-4 0 0 0 0,-4 0 0 0 0,-5-1 0 0 0,-5 0 0 0 0,-5-2 0 0 0,-4-1 0 0 0,-5 0 0 0 0,-4 0 0 0 0,-4 0 0 0 0,-4 1 0 0 0,-5 3 0 0 0,-5 2 0 0 0,-4 4 0 0 0,-4 3 0 0 0,-4 3 0 0 0,-2 2 0 0 0,-4 2 0 0 0,-5 5 0 0 0,-5 4 0 0 0,-6 4 0 0 0,-4 5 0 0 0,-23 5 0 0 0,-9 4 0 0 0,3 3 0 0 0,7 2 0 0 0,12 1 0 0 0,11 1 0 0 0,9 1 0 0 0,6 0 0 0 0,6 2-80 0 0,-5 10-352 0 0,-9 16-544 0 0,-8 21-1088 0 0,-5 30-1536 0 0,16-3-21431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44.389"/>
    </inkml:context>
    <inkml:brush xml:id="br0">
      <inkml:brushProperty name="width" value="0.1" units="cm"/>
      <inkml:brushProperty name="height" value="0.1" units="cm"/>
      <inkml:brushProperty name="color" value="#F4F91B"/>
    </inkml:brush>
  </inkml:definitions>
  <inkml:trace contextRef="#ctx0" brushRef="#br0">5025 111 5671 0 0,'0'-3'122'0'0,"-1"1"-1"0"0,1-1 0 0 0,-1 1 1 0 0,0-1-1 0 0,0 0 0 0 0,0 1 1 0 0,-1 0-1 0 0,1-1 1 0 0,-1 1-1 0 0,1 0 0 0 0,-1-1 1 0 0,0 1-1 0 0,1 0 0 0 0,-1 0 1 0 0,0 1-1 0 0,-1-1 0 0 0,1 0 1 0 0,0 1-1 0 0,0-1 0 0 0,-1 1 1 0 0,-3-2-1 0 0,-2 1 102 0 0,0 0 0 0 0,0 0 0 0 0,0 1 0 0 0,0 1 0 0 0,0-1 0 0 0,-9 1 0 0 0,2 0 725 0 0,-29-6 0 0 0,1-1 181 0 0,33 6-876 0 0,-16-1 709 0 0,-42 1-1 0 0,-103 17 935 0 0,146-16-1528 0 0,0-1-1 0 0,-42-6 1 0 0,55 5-247 0 0,-156-22 957 0 0,123 15-974 0 0,34 6-60 0 0,0 1 1 0 0,0 0 0 0 0,0 0 0 0 0,0 1 0 0 0,0 0 0 0 0,0 1 0 0 0,0 0-1 0 0,0 1 1 0 0,0 1 0 0 0,-15 3 0 0 0,-31 9 59 0 0,-1-2 1 0 0,-62 5-1 0 0,34-5 78 0 0,30-7-88 0 0,0-2 0 0 0,0-2 0 0 0,0-3 0 0 0,-71-11 0 0 0,65 11 71 0 0,18 1-52 0 0,-199-5 577 0 0,223 6-621 0 0,-1 1-1 0 0,1 1 0 0 0,-21 4 1 0 0,18-2-70 0 0,-41 2 0 0 0,-78 0 62 0 0,105-4-45 0 0,-111 17 244 0 0,40-4-109 0 0,36-6-119 0 0,27-2 16 0 0,-56 0 0 0 0,-119-18 160 0 0,88 7-208 0 0,112 4 8 0 0,0 0 0 0 0,1 2 1 0 0,-27 4-1 0 0,-23 2 23 0 0,-191 9 33 0 0,234-16-64 0 0,-51-5 0 0 0,32 1 0 0 0,-57-8 43 0 0,44 3-11 0 0,14 3 0 0 0,-70-6 53 0 0,15 11-8 0 0,68 2-19 0 0,0-2 0 0 0,-1-2 0 0 0,-49-7 0 0 0,-25-20 357 0 0,-13-3-41 0 0,102 29-356 0 0,0 1 1 0 0,0 0-1 0 0,-1 1 0 0 0,1 1 1 0 0,-21 3-1 0 0,23-1-23 0 0,0 1 0 0 0,0 0 0 0 0,0 2 0 0 0,1-1 0 0 0,-1 2 0 0 0,1 0 0 0 0,-18 11 0 0 0,14-6-382 0 0,1 1 0 0 0,1 0 0 0 0,0 1 0 0 0,-27 30 0 0 0,1 2-1383 0 0,1-3-85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46.508"/>
    </inkml:context>
    <inkml:brush xml:id="br0">
      <inkml:brushProperty name="width" value="0.1" units="cm"/>
      <inkml:brushProperty name="height" value="0.1" units="cm"/>
      <inkml:brushProperty name="color" value="#F4F91B"/>
    </inkml:brush>
  </inkml:definitions>
  <inkml:trace contextRef="#ctx0" brushRef="#br0">3371 132 455 0 0,'2'-24'-81'0'0,"-2"23"241"0"0,0-1 0 0 0,1 1 0 0 0,-1 0 1 0 0,0-1-1 0 0,1 1 0 0 0,-1 0 0 0 0,1-1 0 0 0,-1 1 1 0 0,1 0-1 0 0,-1 0 0 0 0,1 0 0 0 0,0-1 0 0 0,0 1 1 0 0,1-1-1 0 0,39-6 926 0 0,-26 0-1072 0 0,-13 4 640 0 0,-10 2 580 0 0,3 2-835 0 0,0 1-1 0 0,-1 0 1 0 0,1 1 0 0 0,0-1 0 0 0,0 1 0 0 0,0 0-1 0 0,0 0 1 0 0,0 1 0 0 0,-8 5 0 0 0,6-4-205 0 0,0 0 0 0 0,-16 6 0 0 0,7-6 174 0 0,1 0 0 0 0,-1-1 0 0 0,0-1 0 0 0,0-1 0 0 0,0 0 0 0 0,0-1 0 0 0,-18-2 0 0 0,8 1 86 0 0,0 2-1 0 0,1 0 1 0 0,-27 6-1 0 0,-31 2-163 0 0,-173 12 910 0 0,117-13-688 0 0,91-6-434 0 0,-81-5 79 0 0,-5 0-50 0 0,59 9-70 0 0,-92 18 0 0 0,121-18 23 0 0,-1-1-1 0 0,1-3 1 0 0,-1-1-1 0 0,0-3 0 0 0,1-2 1 0 0,-73-15-1 0 0,63 10 61 0 0,0 2-1 0 0,-1 3 0 0 0,-76 4 1 0 0,45 7 16 0 0,58-3-90 0 0,-1-2 0 0 0,1 0 0 0 0,0-3-1 0 0,-43-4 1 0 0,26-3 40 0 0,17 4 55 0 0,-1-2 0 0 0,1 0 0 0 0,0-2 1 0 0,-39-17-1 0 0,-14-5 182 0 0,43 13-100 0 0,0 1 0 0 0,-75-17 1 0 0,88 28-188 0 0,-1 0 0 0 0,1 2 0 0 0,-1 1 0 0 0,1 2 0 0 0,-41 3 0 0 0,23 3-181 0 0,1 1 0 0 0,-62 18-1 0 0,82-17-2595 0 0,-32 15 0 0 0,3 4-3641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40:32.690"/>
    </inkml:context>
    <inkml:brush xml:id="br0">
      <inkml:brushProperty name="width" value="0.1" units="cm"/>
      <inkml:brushProperty name="height" value="0.1" units="cm"/>
      <inkml:brushProperty name="color" value="#E71224"/>
    </inkml:brush>
  </inkml:definitions>
  <inkml:trace contextRef="#ctx0" brushRef="#br0">1 173 1375 0 0,'20'-4'670'0'0,"32"-3"-1"0"0,0 1 184 0 0,-29 3-298 0 0,0 1 0 0 0,0 0 0 0 0,34 3 0 0 0,6 5-171 0 0,-43-3-235 0 0,-1 0 0 0 0,1-2 0 0 0,0-1 0 0 0,-1 0 0 0 0,1-1 0 0 0,22-5 0 0 0,-35 4-73 0 0,9-1 176 0 0,1-1-1 0 0,-1 0 0 0 0,0-2 1 0 0,-1 0-1 0 0,1 0 1 0 0,16-12-1 0 0,-19 11-104 0 0,-1 1 0 0 0,1-1-1 0 0,0 2 1 0 0,1 0 0 0 0,-1 1 0 0 0,1 0 0 0 0,0 1-1 0 0,0 0 1 0 0,28-1 0 0 0,6 3-81 0 0,78 10 1 0 0,-35-1-71 0 0,-67-8 10 0 0,0-2 0 0 0,44-6 0 0 0,-40 3 51 0 0,44-1-1 0 0,-5 7 15 0 0,69 11-1 0 0,23 1 5 0 0,38-6 328 0 0,-157-7-331 0 0,73-9 50 0 0,-81 9-15 0 0,-3-1 13 0 0,-1 1 1 0 0,1 2 0 0 0,0 1-1 0 0,36 8 1 0 0,-30-3-46 0 0,1-1 0 0 0,0-2 1 0 0,49 0-1 0 0,111-10 509 0 0,47 2-344 0 0,-196 6-192 0 0,149 7 21 0 0,43-30-8 0 0,-163 11-50 0 0,3 4-11 0 0,104 5 0 0 0,-106 3 7 0 0,-9 1 12 0 0,-1-2 0 0 0,117-14 0 0 0,-95 0-19 0 0,42-8 0 0 0,-91 14 0 0 0,0 2 0 0 0,71 2 0 0 0,34-3 0 0 0,56-10 54 0 0,79 1-44 0 0,-233 11 0 0 0,2 0 29 0 0,1 2 1 0 0,81 8-1 0 0,-107-4-39 0 0,28 5 0 0 0,-2 6 64 0 0,-20-1 280 0 0,-29-12-341 0 0,0-1-1 0 0,1 0 1 0 0,-1 0-1 0 0,0 0 1 0 0,0 1-1 0 0,1-1 1 0 0,-1 0-1 0 0,0-1 1 0 0,1 1-1 0 0,-1 0 1 0 0,0 0-1 0 0,1 0 1 0 0,-1-1-1 0 0,0 1 1 0 0,2-1-1 0 0,22-11 65 0 0,-11 5-46 0 0,-5 4-21 0 0,1-1 0 0 0,0 2 0 0 0,-1-1 0 0 0,13-1 0 0 0,-17 4 0 0 0,-1 0 0 0 0,1 0 0 0 0,0 0 0 0 0,0 1 0 0 0,-1-1 0 0 0,1 1 0 0 0,0 0 0 0 0,-1 1 0 0 0,1-1 0 0 0,-1 1 0 0 0,5 2 0 0 0,3 3 7 0 0,0-1 0 0 0,0-1-1 0 0,0 0 1 0 0,0-1 0 0 0,1-1-1 0 0,0 1 1 0 0,20 1 0 0 0,132 7 3 0 0,-94-6-10 0 0,0-3 0 0 0,117-9 0 0 0,-183 6 0 0 0,27-3-112 0 0,56 2 1 0 0,-78 2 73 0 0,0 0 1 0 0,-1 0 0 0 0,1 1-1 0 0,-1 0 1 0 0,0 1-1 0 0,1 0 1 0 0,-1 1 0 0 0,-1-1-1 0 0,1 2 1 0 0,11 6 0 0 0,-2 4-377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48.988"/>
    </inkml:context>
    <inkml:brush xml:id="br0">
      <inkml:brushProperty name="width" value="0.1" units="cm"/>
      <inkml:brushProperty name="height" value="0.1" units="cm"/>
      <inkml:brushProperty name="color" value="#F4F91B"/>
    </inkml:brush>
  </inkml:definitions>
  <inkml:trace contextRef="#ctx0" brushRef="#br0">3766 9 2303 0 0,'0'0'30'0'0,"0"-1"-1"0"0,0 1 0 0 0,0 0 0 0 0,0-1 0 0 0,0 1 1 0 0,0 0-1 0 0,0-1 0 0 0,-1 1 0 0 0,1 0 0 0 0,0-1 1 0 0,0 1-1 0 0,0 0 0 0 0,0-1 0 0 0,-1 1 0 0 0,1 0 1 0 0,0 0-1 0 0,0-1 0 0 0,-1 1 0 0 0,1 0 0 0 0,0 0 0 0 0,0-1 1 0 0,-1 1-1 0 0,1 0 0 0 0,0 0 0 0 0,-1 0 0 0 0,1 0 1 0 0,0-1-1 0 0,-1 1 0 0 0,1 0 0 0 0,0 0 0 0 0,-1 0 1 0 0,1 0-1 0 0,-1 0 0 0 0,1 0 0 0 0,0 0 0 0 0,-1 0 1 0 0,1 0-1 0 0,-1 0 0 0 0,-14 3 2484 0 0,-1 3-2314 0 0,-1-2-1 0 0,0 0 0 0 0,0 0 0 0 0,0-2 1 0 0,-28 2-1 0 0,27-4 575 0 0,0 1 0 0 0,0 1 1 0 0,-28 6-1 0 0,-25 5-117 0 0,0-4 0 0 0,-81 1 0 0 0,-47 6 539 0 0,-115 16-53 0 0,278-32-1037 0 0,-68-7 0 0 0,38 1-5 0 0,56 5-68 0 0,-306-8 760 0 0,235 10-629 0 0,-95-12 0 0 0,-47-1 169 0 0,-86 31 212 0 0,6-6 57 0 0,117-7-330 0 0,17 5-88 0 0,-69 3-62 0 0,168-10-440 0 0,0 2 0 0 0,0 3 0 0 0,0 3 1 0 0,-75 24-1 0 0,83-19-1263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50.007"/>
    </inkml:context>
    <inkml:brush xml:id="br0">
      <inkml:brushProperty name="width" value="0.1" units="cm"/>
      <inkml:brushProperty name="height" value="0.1" units="cm"/>
      <inkml:brushProperty name="color" value="#F4F91B"/>
    </inkml:brush>
  </inkml:definitions>
  <inkml:trace contextRef="#ctx0" brushRef="#br0">1558 29 2759 0 0,'-1'-2'69'0'0,"0"-1"-1"0"0,0 0 0 0 0,0 0 0 0 0,-1 1 0 0 0,1-1 0 0 0,-1 1 0 0 0,-2-3 0 0 0,3 4 9 0 0,1 1 0 0 0,-1-1 0 0 0,0 1 0 0 0,1-1 0 0 0,-1 1 0 0 0,0-1 0 0 0,0 1 0 0 0,1 0 0 0 0,-1-1 0 0 0,0 1 0 0 0,0 0 0 0 0,0 0 0 0 0,1 0 0 0 0,-1-1 0 0 0,0 1 0 0 0,0 0 0 0 0,0 0 0 0 0,0 0 0 0 0,1 0 0 0 0,-1 1 0 0 0,0-1 0 0 0,0 0 0 0 0,0 0 0 0 0,0 0 0 0 0,1 1 0 0 0,-1-1 0 0 0,0 0 0 0 0,0 1 0 0 0,0 0 0 0 0,-6 2 13 0 0,1-1-1 0 0,-1 1 0 0 0,0-1 1 0 0,0 0-1 0 0,0-1 1 0 0,0 1-1 0 0,0-1 0 0 0,0-1 1 0 0,-1 0-1 0 0,1 0 1 0 0,0 0-1 0 0,0-1 1 0 0,0 1-1 0 0,-12-4 0 0 0,8 2 466 0 0,0 1-1 0 0,0 0 0 0 0,0 0 0 0 0,0 2 0 0 0,0-1 0 0 0,0 1 0 0 0,-15 4 0 0 0,-7 3 215 0 0,-34 14 0 0 0,32-10-396 0 0,-3 1-113 0 0,0-2 0 0 0,-58 8 0 0 0,67-16-9 0 0,-1-1 0 0 0,0-2 0 0 0,-59-6-1 0 0,30-3 349 0 0,-58-18-1 0 0,77 16-478 0 0,0 2 0 0 0,0 3-1 0 0,-1 0 1 0 0,1 3 0 0 0,-1 1-1 0 0,0 2 1 0 0,-51 7 0 0 0,-36 18-333 0 0,33-6-1577 0 0,53-13 75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50.403"/>
    </inkml:context>
    <inkml:brush xml:id="br0">
      <inkml:brushProperty name="width" value="0.1" units="cm"/>
      <inkml:brushProperty name="height" value="0.1" units="cm"/>
      <inkml:brushProperty name="color" value="#F4F91B"/>
    </inkml:brush>
  </inkml:definitions>
  <inkml:trace contextRef="#ctx0" brushRef="#br0">1621 115 5063 0 0,'0'-2'156'0'0,"-1"1"0"0"0,0-1-1 0 0,1 1 1 0 0,-1-1 0 0 0,0 1-1 0 0,0-1 1 0 0,0 1-1 0 0,0 0 1 0 0,0-1 0 0 0,-1 1-1 0 0,1 0 1 0 0,0 0 0 0 0,0 0-1 0 0,-1 0 1 0 0,1 0-1 0 0,-3-1 1 0 0,-28-8 1968 0 0,22 9-2062 0 0,0 0 1 0 0,-1 1 0 0 0,1 0-1 0 0,-1 1 1 0 0,1 0 0 0 0,0 0-1 0 0,0 1 1 0 0,-13 4 0 0 0,12-2-57 0 0,-1-2 0 0 0,0 1 0 0 0,0-2 1 0 0,0 0-1 0 0,-23 0 0 0 0,6-6 219 0 0,-42-11-1 0 0,-1-1 403 0 0,-16 3 425 0 0,-1 4-1 0 0,-104 2 1 0 0,-82-9-127 0 0,135 5-838 0 0,96 9-224 0 0,0 3 1 0 0,0 1-1 0 0,0 2 0 0 0,-85 18 1 0 0,54-6-3520 0 0,67-14 2276 0 0,-17 3-2915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50.831"/>
    </inkml:context>
    <inkml:brush xml:id="br0">
      <inkml:brushProperty name="width" value="0.1" units="cm"/>
      <inkml:brushProperty name="height" value="0.1" units="cm"/>
      <inkml:brushProperty name="color" value="#F4F91B"/>
    </inkml:brush>
  </inkml:definitions>
  <inkml:trace contextRef="#ctx0" brushRef="#br0">1238 64 4831 0 0,'-3'-2'65'0'0,"1"0"-1"0"0,0 1 1 0 0,-1 0-1 0 0,1 0 1 0 0,-1-1-1 0 0,1 1 1 0 0,-1 1-1 0 0,0-1 1 0 0,1 0-1 0 0,-1 1 1 0 0,0-1-1 0 0,0 1 1 0 0,1 0-1 0 0,-1 0 1 0 0,0 0-1 0 0,0 0 1 0 0,1 0-1 0 0,-4 1 1 0 0,-84 16 1099 0 0,59-10-658 0 0,-1-1 0 0 0,1-2 0 0 0,-1-1 0 0 0,-54-2 0 0 0,12-7 534 0 0,17 2 44 0 0,-64-13 0 0 0,20-7 26 0 0,-31-6-30 0 0,108 26-973 0 0,0 1 0 0 0,0 1 0 0 0,-40 3 0 0 0,24 3-286 0 0,1 3 0 0 0,0 1 0 0 0,-67 23 0 0 0,68-18-251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51.599"/>
    </inkml:context>
    <inkml:brush xml:id="br0">
      <inkml:brushProperty name="width" value="0.1" units="cm"/>
      <inkml:brushProperty name="height" value="0.1" units="cm"/>
      <inkml:brushProperty name="color" value="#F4F91B"/>
    </inkml:brush>
  </inkml:definitions>
  <inkml:trace contextRef="#ctx0" brushRef="#br0">2126 129 2759 0 0,'0'-2'154'0'0,"0"0"0"0"0,-1 0 0 0 0,1 0 0 0 0,0 0 0 0 0,-1 0 0 0 0,1 0 0 0 0,-1 1 0 0 0,0-1 0 0 0,1 0 0 0 0,-1 0 0 0 0,0 0 0 0 0,0 1 0 0 0,0-1 0 0 0,-1 0 0 0 0,1 1 0 0 0,0-1 0 0 0,-1 1 0 0 0,1-1 0 0 0,0 1 0 0 0,-1 0 0 0 0,0-1 0 0 0,1 1 0 0 0,-1 0 0 0 0,0 0 0 0 0,0 0 0 0 0,-2-1 0 0 0,-3 0-47 0 0,-1 0 0 0 0,1 0 0 0 0,-1 1 0 0 0,1 0 0 0 0,-1 0 0 0 0,-11 0 0 0 0,-51 6 364 0 0,38-2-95 0 0,-44 3 529 0 0,5 1-69 0 0,0-4 0 0 0,-76-6 0 0 0,48-7-137 0 0,-190-12 1142 0 0,179 20-1170 0 0,-200-31-1 0 0,249 22-461 0 0,-115-6 1 0 0,133 17-191 0 0,1 2 0 0 0,1 1 1 0 0,-70 15-1 0 0,-123 41-2593 0 0,186-44 1268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52.394"/>
    </inkml:context>
    <inkml:brush xml:id="br0">
      <inkml:brushProperty name="width" value="0.1" units="cm"/>
      <inkml:brushProperty name="height" value="0.1" units="cm"/>
      <inkml:brushProperty name="color" value="#F4F91B"/>
    </inkml:brush>
  </inkml:definitions>
  <inkml:trace contextRef="#ctx0" brushRef="#br0">974 37 1839 0 0,'-7'-5'448'0'0,"0"1"0"0"0,-1 0 0 0 0,0 0 0 0 0,1 0 0 0 0,-1 1 0 0 0,0 0-1 0 0,-1 1 1 0 0,1 0 0 0 0,0 0 0 0 0,-1 1 0 0 0,-11-1 0 0 0,-10 2 371 0 0,-57 6 0 0 0,46-2-150 0 0,-109 1 1862 0 0,96-5-1753 0 0,1 2 0 0 0,-86 15 0 0 0,27 10-575 0 0,-59 11-2129 0 0,141-34 854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53.446"/>
    </inkml:context>
    <inkml:brush xml:id="br0">
      <inkml:brushProperty name="width" value="0.1" units="cm"/>
      <inkml:brushProperty name="height" value="0.1" units="cm"/>
      <inkml:brushProperty name="color" value="#F4F91B"/>
    </inkml:brush>
  </inkml:definitions>
  <inkml:trace contextRef="#ctx0" brushRef="#br0">4133 116 4143 0 0,'1'-14'1604'0'0,"0"12"-1372"0"0,-1-1 0 0 0,0 0 0 0 0,0 0 1 0 0,0 1-1 0 0,0-1 0 0 0,-1-5 1 0 0,1 7-228 0 0,-1 0 1 0 0,1 1 0 0 0,0-1-1 0 0,-1 1 1 0 0,1-1-1 0 0,0 1 1 0 0,-1-1 0 0 0,1 1-1 0 0,-1-1 1 0 0,1 1-1 0 0,-1-1 1 0 0,1 1 0 0 0,-1 0-1 0 0,1-1 1 0 0,-1 1-1 0 0,1 0 1 0 0,-1-1 0 0 0,0 1-1 0 0,1 0 1 0 0,-1 0-1 0 0,1-1 1 0 0,-1 1 0 0 0,0 0-1 0 0,1 0 1 0 0,-1 0 0 0 0,0 0-1 0 0,1 0 1 0 0,-1 0-1 0 0,0 0 1 0 0,1 0 0 0 0,-1 0-1 0 0,0 0 1 0 0,0 1-1 0 0,-20 1 391 0 0,1-2-1 0 0,-1 0 0 0 0,-24-3 0 0 0,-21-1 916 0 0,-22 3 34 0 0,-123 4-20 0 0,-39 16-763 0 0,196-14-443 0 0,0-2-1 0 0,0-2 0 0 0,0-3 1 0 0,-58-10-1 0 0,68 7 12 0 0,0 1 0 0 0,0 2 0 0 0,0 1-1 0 0,-1 3 1 0 0,-55 10 0 0 0,-53 3-34 0 0,125-15-52 0 0,1-1 0 0 0,0 0 0 0 0,-45-10 0 0 0,-235-40 548 0 0,257 47-554 0 0,-87 7 1 0 0,-21-1 1 0 0,-25-16-42 0 0,-76-4 58 0 0,149 16 280 0 0,-117 13 0 0 0,132-6-111 0 0,-118-11 0 0 0,-20 1 263 0 0,190 6-728 0 0,0 2-1 0 0,0 3 0 0 0,0 1 1 0 0,1 2-1 0 0,0 1 1 0 0,1 3-1 0 0,0 1 1 0 0,-48 25-1 0 0,52-19-5402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1:54.461"/>
    </inkml:context>
    <inkml:brush xml:id="br0">
      <inkml:brushProperty name="width" value="0.1" units="cm"/>
      <inkml:brushProperty name="height" value="0.1" units="cm"/>
      <inkml:brushProperty name="color" value="#F4F91B"/>
    </inkml:brush>
  </inkml:definitions>
  <inkml:trace contextRef="#ctx0" brushRef="#br0">3295 43 5551 0 0,'0'-1'70'0'0,"0"0"0"0"0,0 0 0 0 0,0 0 0 0 0,0 0 0 0 0,0 0 0 0 0,0 0-1 0 0,0 0 1 0 0,0 0 0 0 0,0 0 0 0 0,0 1 0 0 0,0-1 0 0 0,0 0 0 0 0,-1 0 0 0 0,1 0-1 0 0,0 0 1 0 0,-1 0 0 0 0,1 0 0 0 0,-1 1 0 0 0,1-1 0 0 0,-1 0 0 0 0,1 0-1 0 0,-1 1 1 0 0,0-1 0 0 0,1 0 0 0 0,-1 1 0 0 0,0-1 0 0 0,1 0 0 0 0,-1 1 0 0 0,-1-1-1 0 0,-1 1 81 0 0,0 0-1 0 0,1 0 0 0 0,-1 0 1 0 0,0 0-1 0 0,0 1 0 0 0,1-1 1 0 0,-1 1-1 0 0,1 0 0 0 0,-1 0 1 0 0,-2 1-1 0 0,-5 1 50 0 0,0 0 0 0 0,0 0 0 0 0,0-1 0 0 0,0 0 0 0 0,-1-1-1 0 0,-17 0 1 0 0,7-3 299 0 0,-1 0-1 0 0,-25-7 0 0 0,8 1-163 0 0,0 1 1 0 0,-1 2-1 0 0,0 1 0 0 0,0 3 0 0 0,-1 1 1 0 0,-72 10-1 0 0,32 4-238 0 0,-44 9-13 0 0,-184 9-1 0 0,-107-16 734 0 0,148-18-183 0 0,-89 4-178 0 0,226 12-455 0 0,67-5 53 0 0,-1-4-1 0 0,-79-3 1 0 0,-60-28 627 0 0,78 8 1048 0 0,103 16-1784 0 0,0 0 0 0 0,0 1 0 0 0,1 2 0 0 0,-1 0 0 0 0,0 2 1 0 0,0 0-1 0 0,1 1 0 0 0,0 2 0 0 0,0 0 0 0 0,0 1 1 0 0,1 1-1 0 0,0 1 0 0 0,-20 13 0 0 0,-7 4-1137 0 0,-3 5-86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11.098"/>
    </inkml:context>
    <inkml:brush xml:id="br0">
      <inkml:brushProperty name="width" value="0.1" units="cm"/>
      <inkml:brushProperty name="height" value="0.1" units="cm"/>
      <inkml:brushProperty name="color" value="#F4F91B"/>
    </inkml:brush>
  </inkml:definitions>
  <inkml:trace contextRef="#ctx0" brushRef="#br0">6542 168 1007 0 0,'0'-7'-117'0'0,"-2"-41"3044"0"0,2 43-2491 0 0,-1 1 1 0 0,0-1-1 0 0,0 1 0 0 0,0-1 0 0 0,-1 1 1 0 0,1 0-1 0 0,-1 0 0 0 0,-4-6 0 0 0,5 8-295 0 0,0 1-1 0 0,0 0 1 0 0,0 0 0 0 0,-1 0-1 0 0,1 0 1 0 0,0 0-1 0 0,-1 0 1 0 0,1 1-1 0 0,-1-1 1 0 0,1 0-1 0 0,-1 1 1 0 0,1-1 0 0 0,-1 1-1 0 0,1 0 1 0 0,-1-1-1 0 0,0 1 1 0 0,1 0-1 0 0,-1 0 1 0 0,-2 0-1 0 0,-33 4 921 0 0,21 0-610 0 0,-27 10 0 0 0,28-8-245 0 0,1-1 0 0 0,-22 4 0 0 0,3-5 206 0 0,-57-2-1 0 0,75-2-358 0 0,-16-1 329 0 0,-50-10-1 0 0,50 6-147 0 0,-52-2 0 0 0,-5 3 28 0 0,-112-20-1 0 0,175 21-203 0 0,-214-15 346 0 0,208 17-357 0 0,-144 4 162 0 0,50 0-111 0 0,-86-11 115 0 0,159 0-100 0 0,-26-3 70 0 0,29 8-74 0 0,-118-1 86 0 0,-75 23-78 0 0,-44-4 155 0 0,84-6-133 0 0,183-7-114 0 0,-75 7 53 0 0,-129-2 0 0 0,153-8 58 0 0,-131 14 0 0 0,62 12-137 0 0,92-15 19 0 0,1-1 0 0 0,-85 3 1 0 0,-127 9 241 0 0,215-16-246 0 0,-86 3 46 0 0,-15 2 8 0 0,89-3-25 0 0,-2-2 0 0 0,-75-3-1 0 0,-41-20 33 0 0,-133 18-22 0 0,127-5-35 0 0,3 1-20 0 0,27 6 2 0 0,103-2 0 0 0,-12-2 6 0 0,-83-13-1 0 0,-46-9 248 0 0,65 16-81 0 0,45 4-88 0 0,21-5-66 0 0,17 1 120 0 0,-68-17 282 0 0,74 16-397 0 0,24 6-11 0 0,0 0-1 0 0,0 1 1 0 0,0 0 0 0 0,-1 0-1 0 0,1 1 1 0 0,0 1 0 0 0,-1-1-1 0 0,-11 2 1 0 0,18 0-17 0 0,1 0-1 0 0,-1 0 1 0 0,0 0 0 0 0,0 0-1 0 0,1 1 1 0 0,-1-1 0 0 0,1 1-1 0 0,-1 0 1 0 0,1-1 0 0 0,0 1-1 0 0,0 0 1 0 0,-1 0-1 0 0,1 1 1 0 0,-1 1 0 0 0,-11 17-1426 0 0,5 1-3435 0 0,3-2-1141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12.694"/>
    </inkml:context>
    <inkml:brush xml:id="br0">
      <inkml:brushProperty name="width" value="0.1" units="cm"/>
      <inkml:brushProperty name="height" value="0.1" units="cm"/>
      <inkml:brushProperty name="color" value="#F4F91B"/>
    </inkml:brush>
  </inkml:definitions>
  <inkml:trace contextRef="#ctx0" brushRef="#br0">4124 102 2303 0 0,'-1'-1'66'0'0,"1"1"0"0"0,-1-1 0 0 0,1 0-1 0 0,-1 0 1 0 0,0 0 0 0 0,1 0 0 0 0,-1 1-1 0 0,0-1 1 0 0,0 0 0 0 0,0 1-1 0 0,0-1 1 0 0,1 0 0 0 0,-1 1 0 0 0,0-1-1 0 0,0 1 1 0 0,0 0 0 0 0,0-1 0 0 0,0 1-1 0 0,0 0 1 0 0,0-1 0 0 0,0 1-1 0 0,0 0 1 0 0,-2 0 0 0 0,1 0-38 0 0,0 0 1 0 0,0-1-1 0 0,0 1 0 0 0,0-1 1 0 0,0 1-1 0 0,1-1 0 0 0,-1 0 0 0 0,0 1 1 0 0,0-1-1 0 0,1 0 0 0 0,-4-2 1 0 0,-21-22 942 0 0,19 17-279 0 0,0 1 1 0 0,-13-9-1 0 0,17 14-570 0 0,-1 0-1 0 0,1 0 1 0 0,0 0-1 0 0,-1 1 1 0 0,1-1-1 0 0,-1 1 1 0 0,0 0-1 0 0,1 0 1 0 0,-1 0-1 0 0,-6 0 1 0 0,-27 0 255 0 0,0 2 0 0 0,-40 7 0 0 0,-15 0 5 0 0,18-8 680 0 0,-133-18-1 0 0,193 16-976 0 0,-33-1 169 0 0,0 2 0 0 0,-78 9 0 0 0,-13-1-28 0 0,-73-14 690 0 0,91 17-602 0 0,31-1-153 0 0,-121 5 319 0 0,59-17-182 0 0,2 0 33 0 0,-78 19-67 0 0,59-4 16 0 0,40-13-22 0 0,46-1-124 0 0,57 1-76 0 0,-35-7 0 0 0,-1 0 32 0 0,40 8 165 0 0,0 1 0 0 0,-37 6 0 0 0,0 0 786 0 0,23-7-1013 0 0,0 0 0 0 0,-1-3-1 0 0,1 0 1 0 0,-50-13 0 0 0,14 5-136 0 0,0 4 1 0 0,-89 1-1 0 0,74 4 239 0 0,-113 5 396 0 0,166 0-511 0 0,0 2 0 0 0,1 1 0 0 0,-63 21 0 0 0,-22 12-842 0 0,39-15-4808 0 0,42-13 104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0T23:40:34.916"/>
    </inkml:context>
    <inkml:brush xml:id="br0">
      <inkml:brushProperty name="width" value="0.1" units="cm"/>
      <inkml:brushProperty name="height" value="0.1" units="cm"/>
      <inkml:brushProperty name="color" value="#E71224"/>
    </inkml:brush>
  </inkml:definitions>
  <inkml:trace contextRef="#ctx0" brushRef="#br0">188 74 3079 0 0,'-7'1'95'0'0,"-1"0"0"0"0,0-1 0 0 0,1 0 0 0 0,-1 0 0 0 0,0-1 0 0 0,0 0 0 0 0,1 0 0 0 0,-14-4 0 0 0,1-2 1392 0 0,-35-19-1 0 0,53 26-1441 0 0,1-1-1 0 0,0 1 0 0 0,0-1 0 0 0,-1 1 0 0 0,1-1 1 0 0,0 1-1 0 0,-1 0 0 0 0,1 0 0 0 0,0 0 0 0 0,-1 0 0 0 0,1 0 1 0 0,0 0-1 0 0,-1 0 0 0 0,1 0 0 0 0,0 0 0 0 0,-2 1 1 0 0,2-1-36 0 0,1 1 0 0 0,0-1 0 0 0,-1 0 0 0 0,1 0 0 0 0,-1 1 0 0 0,1-1 0 0 0,0 0 0 0 0,0 1 0 0 0,-1-1 0 0 0,1 0 0 0 0,0 1 0 0 0,-1-1 0 0 0,1 1 0 0 0,0-1 0 0 0,0 1 0 0 0,0-1 0 0 0,-1 0 0 0 0,1 1 0 0 0,0-1 0 0 0,0 1 0 0 0,0-1 0 0 0,0 1 0 0 0,0-1 1 0 0,0 1-1 0 0,0-1 0 0 0,0 1 0 0 0,0-1 0 0 0,0 1 0 0 0,0-1 0 0 0,0 1 0 0 0,1-1 0 0 0,-1 0 0 0 0,0 1 0 0 0,0-1 0 0 0,0 1 0 0 0,0-1 0 0 0,1 1 0 0 0,-1-1 0 0 0,0 0 0 0 0,1 1 0 0 0,-1-1 0 0 0,0 0 0 0 0,1 1 0 0 0,-1-1 0 0 0,0 0 0 0 0,1 1 0 0 0,1 1 65 0 0,1 1-1 0 0,-1-1 0 0 0,1 0 0 0 0,-1 0 0 0 0,1 0 0 0 0,0 0 0 0 0,0-1 1 0 0,0 1-1 0 0,0-1 0 0 0,4 2 0 0 0,35 9 290 0 0,-32-9-283 0 0,20 3 93 0 0,-1 0 1 0 0,1-3-1 0 0,39 1 0 0 0,90-8 274 0 0,115-25-170 0 0,34-1 54 0 0,-261 27-308 0 0,343-5 338 0 0,-341 8-301 0 0,0-1 0 0 0,1-3 0 0 0,83-17 0 0 0,-122 18-36 0 0,-1 2 0 0 0,1-1 0 0 0,0 1 0 0 0,-1 1 0 0 0,1 0 0 0 0,0 0 0 0 0,0 1 0 0 0,-1 0 0 0 0,1 1 0 0 0,14 5 0 0 0,-14-3-1126 0 0,0 0 0 0 0,20 11 0 0 0,-12-4-2608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13.580"/>
    </inkml:context>
    <inkml:brush xml:id="br0">
      <inkml:brushProperty name="width" value="0.1" units="cm"/>
      <inkml:brushProperty name="height" value="0.1" units="cm"/>
      <inkml:brushProperty name="color" value="#F4F91B"/>
    </inkml:brush>
  </inkml:definitions>
  <inkml:trace contextRef="#ctx0" brushRef="#br0">1649 213 2303 0 0,'-2'-5'306'0'0,"-1"0"-1"0"0,0 1 0 0 0,0 0 0 0 0,-1-1 0 0 0,1 1 0 0 0,-1 0 1 0 0,0 1-1 0 0,0-1 0 0 0,0 1 0 0 0,-1 0 0 0 0,1 0 0 0 0,-1 0 0 0 0,0 0 1 0 0,0 1-1 0 0,0 0 0 0 0,0 0 0 0 0,0 0 0 0 0,-7-1 0 0 0,-8-1 73 0 0,0 1 0 0 0,1 1 0 0 0,-35 1 0 0 0,13 2 172 0 0,-1 1 1 0 0,1 2 0 0 0,-57 14-1 0 0,75-12-316 0 0,0-2 0 0 0,1-1 0 0 0,-1 0 0 0 0,-39-2 0 0 0,52-3-116 0 0,-1 0 1 0 0,1 0 0 0 0,0-1 0 0 0,0 0 0 0 0,-11-6 0 0 0,9 4 39 0 0,-1 1 1 0 0,-18-5 0 0 0,0 1 50 0 0,-10-2-75 0 0,-247-46 876 0 0,155 26-498 0 0,98 23-557 0 0,-22-5 240 0 0,-62-5-1 0 0,99 16-394 0 0,0 0 0 0 0,0 1 0 0 0,-1 2-1 0 0,1 0 1 0 0,0 1 0 0 0,-36 10 0 0 0,23-1-3475 0 0,-1 2-1185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14.934"/>
    </inkml:context>
    <inkml:brush xml:id="br0">
      <inkml:brushProperty name="width" value="0.1" units="cm"/>
      <inkml:brushProperty name="height" value="0.1" units="cm"/>
      <inkml:brushProperty name="color" value="#F4F91B"/>
    </inkml:brush>
  </inkml:definitions>
  <inkml:trace contextRef="#ctx0" brushRef="#br0">2421 37 2415 0 0,'-14'-6'1342'0'0,"12"4"-1172"0"0,0 0 0 0 0,-1 1 0 0 0,1 0-1 0 0,-1-1 1 0 0,0 1 0 0 0,1 0 0 0 0,-1 0 0 0 0,0 0-1 0 0,0 1 1 0 0,0-1 0 0 0,1 1 0 0 0,-1-1 0 0 0,0 1-1 0 0,0 0 1 0 0,0 0 0 0 0,0 1 0 0 0,0-1 0 0 0,-2 1-1 0 0,-10 6 221 0 0,1 0 0 0 0,0 1 0 0 0,-13 10 0 0 0,16-9-227 0 0,-1-2 0 0 0,0 1 1 0 0,0-2-1 0 0,-26 11 0 0 0,11-11 211 0 0,-1-1 0 0 0,0-1 0 0 0,0-1-1 0 0,-31-1 1 0 0,-37 4 509 0 0,-16 13-689 0 0,-2 1 57 0 0,95-18-227 0 0,0-2 1 0 0,1 1 0 0 0,-1-2 0 0 0,-24-3-1 0 0,-80-23 361 0 0,83 17-155 0 0,1 2 0 0 0,-2 1 1 0 0,1 2-1 0 0,-57 0 0 0 0,-18 17-169 0 0,74-6-21 0 0,1-2 1 0 0,-44-2-1 0 0,51-5 204 0 0,-1-1 0 0 0,1-2 1 0 0,-60-19-1 0 0,54 11-16 0 0,16 6-83 0 0,-26-6-1 0 0,6 5-44 0 0,-66-6-1 0 0,43 5 48 0 0,11 2-35 0 0,6 1-90 0 0,24 4 15 0 0,-48-2-1 0 0,64 6-31 0 0,0-1-1 0 0,0 1 0 0 0,1 1 0 0 0,-1 0 1 0 0,0 0-1 0 0,1 1 0 0 0,-1 0 1 0 0,1 0-1 0 0,-10 6 0 0 0,-63 37-2224 0 0,55-27 1016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16.491"/>
    </inkml:context>
    <inkml:brush xml:id="br0">
      <inkml:brushProperty name="width" value="0.1" units="cm"/>
      <inkml:brushProperty name="height" value="0.1" units="cm"/>
      <inkml:brushProperty name="color" value="#F4F91B"/>
    </inkml:brush>
  </inkml:definitions>
  <inkml:trace contextRef="#ctx0" brushRef="#br0">1323 94 2759 0 0,'-12'-1'407'0'0,"0"0"0"0"0,0 0 0 0 0,0 1-1 0 0,0 1 1 0 0,-1 0 0 0 0,1 0-1 0 0,-12 4 1 0 0,9-2-582 0 0,1-1 227 0 0,5 0-43 0 0,1-1 0 0 0,-1 1 0 0 0,1-2-1 0 0,-15 0 1 0 0,19 0 9 0 0,1-1 0 0 0,-1 0 0 0 0,1 0-1 0 0,0 0 1 0 0,-1 0 0 0 0,1-1-1 0 0,0 1 1 0 0,0-1 0 0 0,0 0 0 0 0,0 1-1 0 0,0-2 1 0 0,0 1 0 0 0,0 0 0 0 0,1 0-1 0 0,-3-4 1 0 0,3 4 29 0 0,-9-10 796 0 0,-1 0 1 0 0,-19-16-1 0 0,26 25-646 0 0,0 0 0 0 0,0 0 0 0 0,0 0 0 0 0,0 1 0 0 0,0 0-1 0 0,0 0 1 0 0,-1 0 0 0 0,1 1 0 0 0,0-1 0 0 0,-1 1 0 0 0,-6 0 0 0 0,6 0-135 0 0,0 1 0 0 0,0-1 0 0 0,0 1 0 0 0,0 1 0 0 0,0-1 0 0 0,0 1 0 0 0,0 0 0 0 0,0 0 0 0 0,0 1 0 0 0,0-1 1 0 0,1 2-1 0 0,-8 2 0 0 0,-1 3-58 0 0,6-4 16 0 0,1 1 0 0 0,-1-1 0 0 0,0 0 0 0 0,0-1 0 0 0,0 0 0 0 0,-1 0 0 0 0,1-1 0 0 0,-1 0 0 0 0,1 0 0 0 0,-16 0 0 0 0,-33-6 680 0 0,23 1-138 0 0,-1 1 0 0 0,-62 6 0 0 0,78-2-455 0 0,-111 13 633 0 0,104-14-575 0 0,0-1-1 0 0,0 0 0 0 0,-27-6 0 0 0,41 4-68 0 0,1-1 0 0 0,-1-1 0 0 0,1 0 0 0 0,-15-8 0 0 0,15 6 2 0 0,0 1 0 0 0,0 1 0 0 0,0 0 0 0 0,-15-3 0 0 0,24 7-102 0 0,-1 0 0 0 0,0-1 1 0 0,0 1-1 0 0,0 0 1 0 0,1 0-1 0 0,-1 0 1 0 0,0 1-1 0 0,0-1 1 0 0,1 1-1 0 0,-1-1 1 0 0,0 1-1 0 0,0 0 0 0 0,1 0 1 0 0,-1 0-1 0 0,1 1 1 0 0,-1-1-1 0 0,1 1 1 0 0,-4 2-1 0 0,0 2-1098 0 0,1-1 0 0 0,-1 2-1 0 0,1-1 1 0 0,-8 14 0 0 0,0 0-3841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17.367"/>
    </inkml:context>
    <inkml:brush xml:id="br0">
      <inkml:brushProperty name="width" value="0.1" units="cm"/>
      <inkml:brushProperty name="height" value="0.1" units="cm"/>
      <inkml:brushProperty name="color" value="#F4F91B"/>
    </inkml:brush>
  </inkml:definitions>
  <inkml:trace contextRef="#ctx0" brushRef="#br0">4459 234 3223 0 0,'-3'-3'326'0'0,"0"1"0"0"0,-1 0 0 0 0,0-1-1 0 0,1 1 1 0 0,-1 1 0 0 0,0-1 0 0 0,0 1-1 0 0,0-1 1 0 0,-7 0 0 0 0,-39-6 1175 0 0,12 9-888 0 0,29-1-467 0 0,-1 0 0 0 0,0 0 0 0 0,1 0 0 0 0,-1-1 0 0 0,-18-5 0 0 0,6 0 331 0 0,0 0 0 0 0,0 2 0 0 0,-1 0 0 0 0,0 2-1 0 0,-27 0 1 0 0,-116 12 538 0 0,10-1-603 0 0,-157 4 605 0 0,54 0-403 0 0,58-24-274 0 0,63 2-225 0 0,-32 5-31 0 0,-231-19 26 0 0,311 9-104 0 0,-114-12 52 0 0,42 14 16 0 0,-231-23 136 0 0,287 22-192 0 0,-257-35 328 0 0,277 36 178 0 0,-128-1 1 0 0,160 14-315 0 0,1 2 0 0 0,0 2 0 0 0,-87 21 1 0 0,63-4-1299 0 0,1 4 0 0 0,-76 37 1 0 0,91-35-4484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37.576"/>
    </inkml:context>
    <inkml:brush xml:id="br0">
      <inkml:brushProperty name="width" value="0.1" units="cm"/>
      <inkml:brushProperty name="height" value="0.1" units="cm"/>
      <inkml:brushProperty name="color" value="#F4F91B"/>
    </inkml:brush>
  </inkml:definitions>
  <inkml:trace contextRef="#ctx0" brushRef="#br0">1104 1126 2615 0 0,'-1'-3'13'0'0,"1"0"-1"0"0,0 0 1 0 0,-1 0-1 0 0,0 0 1 0 0,1 0-1 0 0,-1 0 1 0 0,-1 0-1 0 0,1 0 0 0 0,0 0 1 0 0,-1 1-1 0 0,1-1 1 0 0,-1 1-1 0 0,0-1 1 0 0,1 1-1 0 0,-1-1 1 0 0,-1 1-1 0 0,1 0 0 0 0,0 0 1 0 0,0 0-1 0 0,-1 0 1 0 0,1 1-1 0 0,-1-1 1 0 0,0 0-1 0 0,1 1 1 0 0,-5-2-1 0 0,1 1 104 0 0,-1-1 0 0 0,1 1 0 0 0,-1 1 0 0 0,1-1 0 0 0,-1 1-1 0 0,0 0 1 0 0,0 0 0 0 0,0 1 0 0 0,-13 1 0 0 0,-70 18 843 0 0,69-13-843 0 0,-1-1 0 0 0,0-1 0 0 0,-41 2 0 0 0,-43-1 706 0 0,54-2-511 0 0,-52-3 0 0 0,64-8-202 0 0,31 6 41 0 0,-1 0-1 0 0,1 1 1 0 0,-12-1 0 0 0,7 2-18 0 0,-1 2-1 0 0,1-1 1 0 0,0 2 0 0 0,0-1 0 0 0,0 2 0 0 0,0 0 0 0 0,-24 11-1 0 0,34-13-185 0 0,-9 4 293 0 0,28-4 318 0 0,132 2 125 0 0,-121-5-549 0 0,27 1 265 0 0,101 12 1 0 0,278 24 95 0 0,-113-17 24 0 0,-311-18-489 0 0,-1-1 0 0 0,0 0 0 0 0,0 0-1 0 0,1-1 1 0 0,-1 0 0 0 0,8-2 0 0 0,-15 3-23 0 0,0 0 1 0 0,0 0-1 0 0,0 0 0 0 0,0 0 0 0 0,-1 0 0 0 0,1 0 0 0 0,0 0 1 0 0,0 0-1 0 0,0 0 0 0 0,0 0 0 0 0,0 0 0 0 0,0 0 0 0 0,-1 0 1 0 0,1-1-1 0 0,0 1 0 0 0,0 0 0 0 0,0 0 0 0 0,0 0 0 0 0,0 0 1 0 0,0 0-1 0 0,0 0 0 0 0,-1 0 0 0 0,1-1 0 0 0,0 1 0 0 0,0 0 1 0 0,0 0-1 0 0,0 0 0 0 0,0 0 0 0 0,0 0 0 0 0,0-1 0 0 0,0 1 1 0 0,0 0-1 0 0,0 0 0 0 0,0 0 0 0 0,0 0 0 0 0,0 0 0 0 0,0-1 1 0 0,0 1-1 0 0,0 0 0 0 0,0 0 0 0 0,0 0 0 0 0,0 0 0 0 0,0-1 1 0 0,0 1-1 0 0,0 0 0 0 0,0 0 0 0 0,1 0 0 0 0,-1 0 0 0 0,0 0 1 0 0,0 0-1 0 0,0-1 0 0 0,0 1 0 0 0,0 0 0 0 0,0 0 0 0 0,0 0 1 0 0,0 0-1 0 0,1 0 0 0 0,-1 0 0 0 0,0 0 0 0 0,0 0 0 0 0,0 0 1 0 0,0-1-1 0 0,-11-3 181 0 0,-4 2-144 0 0,0 0 0 0 0,0 1 0 0 0,0 1-1 0 0,-19 1 1 0 0,-2 0-1 0 0,-59 2 6 0 0,-111 17 0 0 0,-90 32 48 0 0,68-18-96 0 0,90-11 0 0 0,111-18 0 0 0,7-1 0 0 0,47-9-4 0 0,0 0 0 0 0,0 2 0 0 0,0 1-1 0 0,37 3 1 0 0,118 15-33 0 0,-40-2 23 0 0,-83-9 14 0 0,-11-1 0 0 0,-1-2 0 0 0,94-7 0 0 0,-121 2 1 0 0,0-1 0 0 0,-1-1 0 0 0,0 0 1 0 0,0-2-1 0 0,0 0 0 0 0,-1-1 0 0 0,0-1 0 0 0,0 0 0 0 0,25-19 0 0 0,-39 25 2 0 0,-1 1-1 0 0,1-1 1 0 0,0 1 0 0 0,-1 0-1 0 0,1 1 1 0 0,0-1 0 0 0,1 1-1 0 0,-1 0 1 0 0,0 0 0 0 0,0 0-1 0 0,0 0 1 0 0,1 1 0 0 0,-1-1-1 0 0,0 1 1 0 0,1 0 0 0 0,-1 1-1 0 0,0-1 1 0 0,1 1 0 0 0,3 1-1 0 0,-4-2 11 0 0,0 0 0 0 0,0 0 0 0 0,0 0 0 0 0,0-1 0 0 0,0 1 0 0 0,0-1 0 0 0,0 0 0 0 0,0 0 0 0 0,0-1 0 0 0,0 1 0 0 0,-1-1 0 0 0,1 0 0 0 0,-1 0 0 0 0,7-4 0 0 0,5-5 214 0 0,25-21-1 0 0,-39 31-210 0 0,5-5 49 0 0,1 0 1 0 0,-1 0-1 0 0,0-1 0 0 0,-1 0 0 0 0,0 0 0 0 0,0 0 1 0 0,0 0-1 0 0,-1-1 0 0 0,0 0 0 0 0,4-11 0 0 0,-7 13-7 0 0,1 1-1 0 0,-1-1 1 0 0,0 1-1 0 0,-1-1 1 0 0,1 1-1 0 0,-1-1 1 0 0,-1 1-1 0 0,1-1 1 0 0,-1 0-1 0 0,1 1 1 0 0,-2-1-1 0 0,1 1 1 0 0,-1 0-1 0 0,1-1 1 0 0,-1 1-1 0 0,-1 0 1 0 0,-3-7-1 0 0,-1 3 9 0 0,1-1-1 0 0,-1 1 1 0 0,-1 1-1 0 0,0 0 1 0 0,-16-14-1 0 0,-6-5-26 0 0,27 24-39 0 0,0-1 0 0 0,1 1 0 0 0,-1-1 0 0 0,1 1-1 0 0,0-1 1 0 0,0 0 0 0 0,0 0 0 0 0,1 0 0 0 0,0 0 0 0 0,-1 0-1 0 0,1 0 1 0 0,1-1 0 0 0,-1 1 0 0 0,0-7 0 0 0,1-4 57 0 0,0 1-1 0 0,5-29 1 0 0,-4 38-37 0 0,1 0-1 0 0,-1 0 1 0 0,1 0-1 0 0,3-6 1 0 0,-3 6 3 0 0,0 1-1 0 0,0-1 1 0 0,0 0 0 0 0,-1 1 0 0 0,2-7 0 0 0,5-27 3 0 0,-6 31-23 0 0,0 0 0 0 0,0 0 1 0 0,-1 1-1 0 0,0-1 1 0 0,0 0-1 0 0,-1 0 1 0 0,-1-14-1 0 0,-2 6 44 0 0,-2-1 0 0 0,0 1 0 0 0,0 0 0 0 0,-2 0 0 0 0,-8-16 0 0 0,4 9 98 0 0,-10-28-1 0 0,5 8 1145 0 0,8 22-1014 0 0,1-1-1 0 0,-5-24 1 0 0,11 41-360 0 0,-1-1 1 0 0,0 0-1 0 0,1 0 0 0 0,-2 1 0 0 0,1-1 1 0 0,0 1-1 0 0,-1 0 0 0 0,0 0 0 0 0,0 0 0 0 0,0 0 1 0 0,0 0-1 0 0,-1 0 0 0 0,0 1 0 0 0,-4-4 1 0 0,-17-18-193 0 0,4-1 277 0 0,13 15 0 0 0,-19-20 0 0 0,23 28 0 0 0,0-1 0 0 0,0 1 0 0 0,-1 0 0 0 0,1 0 0 0 0,0 1 0 0 0,-1 0 0 0 0,0-1 0 0 0,-9-2 0 0 0,-229-54 0 0 0,216 54 0 0 0,-1 1 0 0 0,1 1 0 0 0,-1 1 0 0 0,-37 3 0 0 0,23-1 0 0 0,-97-9 11 0 0,120 7-3 0 0,-1 1-1 0 0,1 1 1 0 0,0 1-1 0 0,0 0 1 0 0,0 2 0 0 0,-26 6-1 0 0,34-7-7 0 0,-1-1 0 0 0,0 0 0 0 0,0 0 0 0 0,0-1 0 0 0,-15-2 0 0 0,10 1 0 0 0,-26 1 0 0 0,-7 5 0 0 0,48-4-1 0 0,1 0-1 0 0,-1-1 1 0 0,1 1-1 0 0,-1 0 1 0 0,1 0-1 0 0,0 0 1 0 0,0 0 0 0 0,-1 1-1 0 0,1-1 1 0 0,0 0-1 0 0,0 1 1 0 0,0-1-1 0 0,0 0 1 0 0,0 1-1 0 0,0-1 1 0 0,0 3-1 0 0,-12 30-37 0 0,8-19 31 0 0,4-12 8 0 0,-1 1 0 0 0,1 0 0 0 0,-1 0 0 0 0,1 0 0 0 0,-1-1 0 0 0,0 1 0 0 0,-1-1 0 0 0,1 0 0 0 0,-1 1 0 0 0,1-1 0 0 0,-1 0 0 0 0,0 0 0 0 0,0-1 0 0 0,0 1 0 0 0,0-1 0 0 0,-1 1 0 0 0,1-1 0 0 0,-1 0 0 0 0,-3 2 0 0 0,-4 0 0 0 0,2 0 0 0 0,-1 1 0 0 0,0 0 0 0 0,1 1 0 0 0,0 0 0 0 0,1 1 0 0 0,-1 0 0 0 0,1 0 0 0 0,0 1 0 0 0,1 0 0 0 0,0 0 0 0 0,0 0 0 0 0,1 1 0 0 0,0 0 0 0 0,0 1 0 0 0,1-1 0 0 0,-6 18 0 0 0,8-17 0 0 0,1 0 0 0 0,0 0 0 0 0,1 0 0 0 0,0 0 0 0 0,1 0 0 0 0,0 0 0 0 0,2 18 0 0 0,3 4 0 0 0,9 34 0 0 0,-9-53 0 0 0,-1 0 0 0 0,2 0 0 0 0,13 24 0 0 0,-10-22 0 0 0,10 27 0 0 0,-13-25 0 0 0,0-3 0 0 0,-1 1 0 0 0,3 16 0 0 0,-7-26 0 0 0,0 1 0 0 0,-1 0 0 0 0,1-1 0 0 0,-1 1 0 0 0,-1 0 0 0 0,1 0 0 0 0,-1-1 0 0 0,0 1 0 0 0,-2 6 0 0 0,-19 62 54 0 0,18-59 49 0 0,0 1 0 0 0,2 0 0 0 0,0 0-1 0 0,0 0 1 0 0,2 21 0 0 0,12 82-136 0 0,-3-40-167 0 0,-4-10-1148 0 0,-1 9-4702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43.316"/>
    </inkml:context>
    <inkml:brush xml:id="br0">
      <inkml:brushProperty name="width" value="0.1" units="cm"/>
      <inkml:brushProperty name="height" value="0.1" units="cm"/>
      <inkml:brushProperty name="color" value="#F4F91B"/>
    </inkml:brush>
  </inkml:definitions>
  <inkml:trace contextRef="#ctx0" brushRef="#br0">8792 32 3223 0 0,'-9'-7'-28'0'0,"8"5"182"0"0,0 1 0 0 0,0 0-1 0 0,-1 0 1 0 0,1 0 0 0 0,0 0-1 0 0,-1 0 1 0 0,1 0 0 0 0,0 1 0 0 0,-1-1-1 0 0,1 0 1 0 0,-1 1 0 0 0,1-1-1 0 0,-1 1 1 0 0,1-1 0 0 0,-1 1-1 0 0,0 0 1 0 0,1 0 0 0 0,-1 0-1 0 0,1-1 1 0 0,-1 2 0 0 0,0-1-1 0 0,1 0 1 0 0,-1 0 0 0 0,1 0-1 0 0,-1 1 1 0 0,-2 0 0 0 0,-8 2-44 0 0,1-1 0 0 0,-1 0 0 0 0,-13 0 0 0 0,-20 3-48 0 0,31-4-28 0 0,0 0 0 0 0,0-1 0 0 0,0 0 0 0 0,0-1 0 0 0,-16-4 0 0 0,-1 2 50 0 0,-33-6 443 0 0,32 4 479 0 0,-49-1 0 0 0,24 8-351 0 0,-82 15 1 0 0,18-1-534 0 0,-162 30 772 0 0,275-45-865 0 0,-246 32 390 0 0,200-28-389 0 0,-252 19 116 0 0,63-6-20 0 0,167-14 63 0 0,-111-11 0 0 0,150 5-97 0 0,-40 1 229 0 0,-107 13 1 0 0,61-2-216 0 0,-33-9 65 0 0,91-2-107 0 0,-68-10 0 0 0,92 6-54 0 0,-35-3 106 0 0,21 1 187 0 0,-1 2 0 0 0,-106 5-1 0 0,60 5-190 0 0,-107-8 0 0 0,123 3-82 0 0,-96 14-1 0 0,124-9-24 0 0,36-2 51 0 0,0-2 0 0 0,0-1 0 0 0,0-1 0 0 0,-38-5 0 0 0,53 5-26 0 0,1 0 0 0 0,-1 1 1 0 0,0 0-1 0 0,-8 2 0 0 0,-21-1 99 0 0,-26-7-73 0 0,-117-7 96 0 0,83 15 64 0 0,61-5-70 0 0,-10 0 100 0 0,30 3-138 0 0,-32-3 0 0 0,32 1-69 0 0,-1 1 0 0 0,-17 1 1 0 0,-159 16 34 0 0,79-17-74 0 0,79-1 0 0 0,1 2 0 0 0,-57 7 0 0 0,73-6 6 0 0,0 0 0 0 0,0 0 0 0 0,-23-4 0 0 0,20 2 29 0 0,1 0 0 0 0,-25 3-1 0 0,-112 11-34 0 0,113-10 15 0 0,24-2 1 0 0,0 1 1 0 0,-37 8-1 0 0,38-5 3 0 0,-1-2-1 0 0,1 0 1 0 0,-1-1 0 0 0,-20 0-1 0 0,-76-7 118 0 0,83 2-119 0 0,-215-9 175 0 0,227 12-166 0 0,1 1 0 0 0,-1 1 1 0 0,1 0-1 0 0,-31 9 1 0 0,27-5-26 0 0,1-2 1 0 0,-1-1 0 0 0,-24 1-1 0 0,-15 4-1 0 0,-8-14-4 0 0,49 4 38 0 0,-43 0 0 0 0,44 2-21 0 0,-1-1 0 0 0,1-1 0 0 0,-24-5 0 0 0,3 1-1 0 0,3 3 9 0 0,1 2 0 0 0,0 2 0 0 0,-54 7-1 0 0,-43 1 25 0 0,-57-14 19 0 0,163 3-65 0 0,1 0 0 0 0,-47-12 1 0 0,47 8 4 0 0,1 2 0 0 0,-49-3 1 0 0,33 6 51 0 0,18 0-57 0 0,-36 3-1 0 0,16 0 22 0 0,0-1-1 0 0,-50-6 1 0 0,66 3-15 0 0,-56-10 99 0 0,57 7-75 0 0,0 1 1 0 0,-27 0-1 0 0,40 3-21 0 0,0 0 1 0 0,1-1-1 0 0,-16-4 0 0 0,-23-4 77 0 0,33 7 89 0 0,1-1 1 0 0,0 0 0 0 0,-28-12-1 0 0,-35-2 404 0 0,70 16-561 0 0,0 0 0 0 0,1 1 0 0 0,-1 0 0 0 0,0 1 1 0 0,0 0-1 0 0,0 1 0 0 0,0 0 0 0 0,1 0 1 0 0,-1 1-1 0 0,0 1 0 0 0,-11 4 0 0 0,10-2-9 0 0,-1 0-1 0 0,1 1 1 0 0,1 1-1 0 0,-1 0 1 0 0,1 0-1 0 0,1 1 1 0 0,-1 0 0 0 0,-11 13-1 0 0,-4 6-1272 0 0,-37 52 1 0 0,38-43-75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45.997"/>
    </inkml:context>
    <inkml:brush xml:id="br0">
      <inkml:brushProperty name="width" value="0.1" units="cm"/>
      <inkml:brushProperty name="height" value="0.1" units="cm"/>
      <inkml:brushProperty name="color" value="#F4F91B"/>
    </inkml:brush>
  </inkml:definitions>
  <inkml:trace contextRef="#ctx0" brushRef="#br0">5192 312 4775 0 0,'1'-3'46'0'0,"0"0"-1"0"0,0 0 0 0 0,0 0 0 0 0,1-1 0 0 0,-1 1 0 0 0,1 1 0 0 0,-1-1 0 0 0,1 0 0 0 0,0 0 0 0 0,5-4 0 0 0,-5 5 5 0 0,-1 0 0 0 0,1-1 0 0 0,-1 1-1 0 0,1 0 1 0 0,-1 0 0 0 0,0-1 0 0 0,0 1 0 0 0,0-1-1 0 0,0 1 1 0 0,0-1 0 0 0,-1 0 0 0 0,1 1-1 0 0,-1-1 1 0 0,1 1 0 0 0,-1-1 0 0 0,0 0-1 0 0,0 0 1 0 0,0 1 0 0 0,-1-1 0 0 0,1 0-1 0 0,-1 1 1 0 0,1-1 0 0 0,-1 1 0 0 0,0-1 0 0 0,0 1-1 0 0,0-1 1 0 0,0 1 0 0 0,0-1 0 0 0,-1 1-1 0 0,1 0 1 0 0,-1 0 0 0 0,0 0 0 0 0,1 0-1 0 0,-1 0 1 0 0,0 0 0 0 0,-4-3 0 0 0,-9-8 758 0 0,13 11-653 0 0,0 0 0 0 0,-1-1 0 0 0,1 1-1 0 0,0 0 1 0 0,-1 1 0 0 0,1-1-1 0 0,-1 0 1 0 0,0 1 0 0 0,0-1-1 0 0,1 1 1 0 0,-1 0 0 0 0,0 0-1 0 0,0 0 1 0 0,0 1 0 0 0,0-1 0 0 0,0 0-1 0 0,0 1 1 0 0,-6 0 0 0 0,-21 3 282 0 0,-1 2 0 0 0,-35 10 1 0 0,32-7-372 0 0,-44 5 1 0 0,58-11 30 0 0,1-2 0 0 0,-1 0 0 0 0,1-2 0 0 0,-25-4-1 0 0,-75-22 1221 0 0,111 26-1203 0 0,-24-6 156 0 0,-51-3 1 0 0,54 8-90 0 0,0-1-1 0 0,-51-15 0 0 0,13-3 263 0 0,-2 2 0 0 0,-136-19-1 0 0,60 30 34 0 0,46 4-236 0 0,60 2-31 0 0,-39-2 309 0 0,69 6-497 0 0,-1 0 0 0 0,0 0 0 0 0,1 1 0 0 0,-17 6 1 0 0,15-5 0 0 0,0 0 1 0 0,-22 3-1 0 0,-179-4 42 0 0,179-3-75 0 0,-135-1 86 0 0,118 7-75 0 0,1 1 0 0 0,-86 25 0 0 0,77-16 0 0 0,-73 9 0 0 0,73-17 1 0 0,-164 14 62 0 0,208-21-39 0 0,-17 2-14 0 0,0-1 0 0 0,0-2 0 0 0,-34-5 0 0 0,-60-8 29 0 0,39 6-3 0 0,-108-3 100 0 0,151 14-87 0 0,33-1-48 0 0,0-1-1 0 0,0-1 1 0 0,0 0 0 0 0,0 0 0 0 0,-16-3-1 0 0,-109-21 10 0 0,102 19 34 0 0,-251-34 278 0 0,206 37-273 0 0,50 3-42 0 0,-41-6 1 0 0,-209-25 268 0 0,87 31-18 0 0,169 1-213 0 0,0 2 0 0 0,-34 9 0 0 0,29-6-43 0 0,-28 4-1 0 0,28-8 15 0 0,-1 0 0 0 0,1-2 0 0 0,-31-2 0 0 0,-4-7 86 0 0,-57-1 212 0 0,112 8-325 0 0,0 1 0 0 0,0 1-1 0 0,0-1 1 0 0,0 1 0 0 0,0 0-1 0 0,0 1 1 0 0,0 0 0 0 0,1 0 0 0 0,-1 0-1 0 0,1 1 1 0 0,-1 0 0 0 0,1 0-1 0 0,-11 8 1 0 0,11-6-1169 0 0,0 0 1 0 0,0 1-1 0 0,0 0 1 0 0,-6 9-1 0 0,-4 8-4972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47.765"/>
    </inkml:context>
    <inkml:brush xml:id="br0">
      <inkml:brushProperty name="width" value="0.1" units="cm"/>
      <inkml:brushProperty name="height" value="0.1" units="cm"/>
      <inkml:brushProperty name="color" value="#F4F91B"/>
    </inkml:brush>
  </inkml:definitions>
  <inkml:trace contextRef="#ctx0" brushRef="#br0">3523 79 2759 0 0,'-2'1'61'0'0,"-1"3"-22"0"0,-1 0-1 0 0,0-1 0 0 0,0 1 0 0 0,0-1 0 0 0,-8 5 0 0 0,10-7-2 0 0,0-1-1 0 0,1 1 1 0 0,-1-1-1 0 0,0 1 0 0 0,1-1 1 0 0,-1 0-1 0 0,0 0 1 0 0,1 0-1 0 0,-1 0 0 0 0,0 0 1 0 0,0 0-1 0 0,1 0 1 0 0,-1-1-1 0 0,0 1 0 0 0,1 0 1 0 0,-1-1-1 0 0,1 0 1 0 0,-1 1-1 0 0,0-1 0 0 0,-2-1 1 0 0,-28-18 1533 0 0,25 15-1030 0 0,1 0 0 0 0,-1 1 0 0 0,-1 0 0 0 0,1 0 0 0 0,-1 1 0 0 0,1 0 0 0 0,-1 0 0 0 0,-13-2 0 0 0,-10 2-128 0 0,-43 2 1 0 0,-19-2-219 0 0,24-4 566 0 0,1 4 1 0 0,-79 5-1 0 0,-126 29-157 0 0,242-28-369 0 0,-57-2 1 0 0,58-2 67 0 0,1 2 0 0 0,-39 5 0 0 0,-79 14 206 0 0,127-18-490 0 0,-1-1 1 0 0,-28-2 0 0 0,6-1-18 0 0,16 1 167 0 0,-40-7-1 0 0,46 4-26 0 0,-1 1-1 0 0,1 1 0 0 0,-27 1 1 0 0,-13 9 1443 0 0,38-5-1365 0 0,0 0 0 0 0,-35-2 0 0 0,43-2-457 0 0,1-2 1 0 0,-26-7-1 0 0,28 7 64 0 0,0 0 0 0 0,-1 0 0 0 0,0 1-1 0 0,-15-1 1 0 0,8 2 249 0 0,-25-4-1 0 0,15 1-17 0 0,-66-6 8 0 0,-73-10 53 0 0,149 18-103 0 0,0 0 0 0 0,-29 2 0 0 0,-10 0 8 0 0,27-2 28 0 0,0 2 0 0 0,0 2 0 0 0,-52 8 0 0 0,62-5-44 0 0,-21 8-1 0 0,23-6 11 0 0,-29 5 0 0 0,43-11-11 0 0,-1 0 1 0 0,0 0-1 0 0,0-1 1 0 0,0 0-1 0 0,0 0 1 0 0,0-1-1 0 0,0 0 1 0 0,-8-2-1 0 0,1-1 325 0 0,-26-12 0 0 0,24 11-234 0 0,1 1 1 0 0,-1 0-1 0 0,0 1 0 0 0,-27-1 0 0 0,34 3-89 0 0,-34 1-7 0 0,-40-2 0 0 0,32-1 78 0 0,-56-8 184 0 0,100 9-239 0 0,-1 1-1 0 0,0 0 1 0 0,1 1-1 0 0,-1 0 1 0 0,0 0 0 0 0,0 1-1 0 0,1 0 1 0 0,-1 0-1 0 0,1 1 1 0 0,-14 4-1 0 0,12-2-407 0 0,0 0 0 0 0,0 1 0 0 0,0 0 0 0 0,1 1 0 0 0,-1 0 0 0 0,1 0 0 0 0,-12 13 0 0 0,2-2-5819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49.158"/>
    </inkml:context>
    <inkml:brush xml:id="br0">
      <inkml:brushProperty name="width" value="0.1" units="cm"/>
      <inkml:brushProperty name="height" value="0.1" units="cm"/>
      <inkml:brushProperty name="color" value="#F4F91B"/>
    </inkml:brush>
  </inkml:definitions>
  <inkml:trace contextRef="#ctx0" brushRef="#br0">2668 0 919 0 0,'-3'2'644'0'0,"0"0"0"0"0,1 0-1 0 0,-1 0 1 0 0,1 1 0 0 0,-1-1-1 0 0,-1 4 1 0 0,1-3-407 0 0,1 0-1 0 0,-1-1 1 0 0,0 1 0 0 0,0 0-1 0 0,-5 3 1 0 0,7-6-157 0 0,0 1 1 0 0,0-1-1 0 0,0 0 1 0 0,0 1-1 0 0,0-1 1 0 0,1 0-1 0 0,-1 0 0 0 0,0 0 1 0 0,0 1-1 0 0,0-1 1 0 0,0 0-1 0 0,0 0 0 0 0,0 0 1 0 0,0-1-1 0 0,0 1 1 0 0,0 0-1 0 0,0 0 1 0 0,0 0-1 0 0,0-1 0 0 0,0 1 1 0 0,0-1-1 0 0,1 1 1 0 0,-1 0-1 0 0,0-1 0 0 0,0 0 1 0 0,0 1-1 0 0,0-2 1 0 0,-3 0 238 0 0,1-1 0 0 0,-1 0 0 0 0,0 1 0 0 0,0 0 0 0 0,0 0 0 0 0,0 0 0 0 0,0 0 0 0 0,0 1 0 0 0,0 0 0 0 0,-1 0 0 0 0,1 0 0 0 0,0 0 0 0 0,-9 0 0 0 0,1 2-173 0 0,1 0 1 0 0,-1 0-1 0 0,-21 7 1 0 0,24-5-49 0 0,-82 12 680 0 0,58-11-331 0 0,-33 10 0 0 0,-38 6 315 0 0,-23 11-526 0 0,117-28-188 0 0,-1-1 0 0 0,1 0 0 0 0,0-1 0 0 0,-1 0 0 0 0,1-1 0 0 0,-20-1 0 0 0,-74-14 757 0 0,71 11-752 0 0,0 2-1 0 0,0 1 1 0 0,0 2 0 0 0,-63 8 0 0 0,63-2 1 0 0,-40 8-55 0 0,65-13 1 0 0,0-1 0 0 0,0 0 0 0 0,-13 0 0 0 0,-4 0 0 0 0,2 0 55 0 0,1 0 0 0 0,-37-6 0 0 0,27 3-28 0 0,-181-21 45 0 0,205 22-69 0 0,-32-2 27 0 0,-1 2 0 0 0,0 2 1 0 0,1 1-1 0 0,-1 3 0 0 0,-43 9 0 0 0,71-13-21 0 0,0 0 0 0 0,0-1 0 0 0,-1-1 0 0 0,1 0 0 0 0,0-1 0 0 0,0 0-1 0 0,-26-9 1 0 0,-14-1 44 0 0,-53-14 331 0 0,14 3-192 0 0,37 13-145 0 0,0 3 0 0 0,-84-2-1 0 0,133 10-38 0 0,0-1 0 0 0,-1 1-1 0 0,1-1 1 0 0,0 2 0 0 0,0-1 0 0 0,0 1 0 0 0,0 0-1 0 0,0 0 1 0 0,0 0 0 0 0,0 1 0 0 0,1 0-1 0 0,-9 6 1 0 0,6-3-261 0 0,1 1 0 0 0,-1-1 0 0 0,1 2 0 0 0,1-1 0 0 0,0 1 0 0 0,0 0 1 0 0,-7 11-1 0 0,-1 5-6137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11T00:12:51.640"/>
    </inkml:context>
    <inkml:brush xml:id="br0">
      <inkml:brushProperty name="width" value="0.1" units="cm"/>
      <inkml:brushProperty name="height" value="0.1" units="cm"/>
      <inkml:brushProperty name="color" value="#F4F91B"/>
    </inkml:brush>
  </inkml:definitions>
  <inkml:trace contextRef="#ctx0" brushRef="#br0">2348 43 4487 0 0,'4'-4'93'0'0,"-3"3"-75"0"0,-1 0 0 0 0,1 1 1 0 0,-1-1-1 0 0,1 1 0 0 0,-1-1 1 0 0,1 1-1 0 0,0-1 0 0 0,-1 1 0 0 0,1-1 1 0 0,0 1-1 0 0,-1-1 0 0 0,1 1 1 0 0,0 0-1 0 0,0-1 0 0 0,-1 1 1 0 0,1 0-1 0 0,0 0 0 0 0,0 0 0 0 0,-1 0 1 0 0,1-1-1 0 0,0 1 0 0 0,0 0 1 0 0,0 0-1 0 0,-1 0 0 0 0,1 1 0 0 0,0-1 1 0 0,0 0-1 0 0,-1 0 0 0 0,1 0 1 0 0,0 0-1 0 0,0 1 0 0 0,0 0 0 0 0,26 1 1020 0 0,-27-2-991 0 0,0 0-1 0 0,0 0 1 0 0,0 0 0 0 0,0 0 0 0 0,0 0 0 0 0,0-1 0 0 0,0 1-1 0 0,0 0 1 0 0,0 0 0 0 0,-1 0 140 0 0,1 0-140 0 0,0-1 0 0 0,0 1 0 0 0,0 0-1 0 0,0 0 1 0 0,0 0 0 0 0,0 0 0 0 0,-1 0 0 0 0,1 0 0 0 0,0 0-1 0 0,0 0 1 0 0,0 0 0 0 0,0 0 0 0 0,0 0 0 0 0,-1 0-1 0 0,1 0 1 0 0,0 0 0 0 0,0 0 0 0 0,0 0 0 0 0,0 0-1 0 0,0 0 1 0 0,-1 0 0 0 0,1 0 0 0 0,0 0 0 0 0,0 0 0 0 0,0 0-1 0 0,0 0 1 0 0,0 0 0 0 0,-1 0 0 0 0,1 0 0 0 0,0 1-1 0 0,-91 19 1954 0 0,55-12-1416 0 0,-1-3 0 0 0,-59 3 0 0 0,23-3 227 0 0,-48-1 450 0 0,73-1-1034 0 0,0-3 1 0 0,0-1-1 0 0,1-3 0 0 0,-67-13 0 0 0,30 0 68 0 0,30 4 73 0 0,0 3 1 0 0,-107-5-1 0 0,0 22-230 0 0,0 1-60 0 0,-71-20 297 0 0,-3-1 266 0 0,154 16-523 0 0,0 2-1 0 0,-120 25 0 0 0,178-25 54 0 0,0 1 0 0 0,-30 13-1 0 0,18-3 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8199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88819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97661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28453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86182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8435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038795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015088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59542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53547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26568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344986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121457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3018066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81639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26666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48291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4654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3120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1/10/2024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1/10/2024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17.xml"/><Relationship Id="rId13" Type="http://schemas.openxmlformats.org/officeDocument/2006/relationships/image" Target="../media/image124.png"/><Relationship Id="rId3" Type="http://schemas.openxmlformats.org/officeDocument/2006/relationships/image" Target="../media/image3.png"/><Relationship Id="rId7" Type="http://schemas.openxmlformats.org/officeDocument/2006/relationships/image" Target="../media/image121.png"/><Relationship Id="rId12" Type="http://schemas.openxmlformats.org/officeDocument/2006/relationships/customXml" Target="../ink/ink11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16.xml"/><Relationship Id="rId11" Type="http://schemas.openxmlformats.org/officeDocument/2006/relationships/image" Target="../media/image123.png"/><Relationship Id="rId5" Type="http://schemas.openxmlformats.org/officeDocument/2006/relationships/image" Target="../media/image120.png"/><Relationship Id="rId10" Type="http://schemas.openxmlformats.org/officeDocument/2006/relationships/customXml" Target="../ink/ink118.xml"/><Relationship Id="rId4" Type="http://schemas.openxmlformats.org/officeDocument/2006/relationships/customXml" Target="../ink/ink115.xml"/><Relationship Id="rId9" Type="http://schemas.openxmlformats.org/officeDocument/2006/relationships/image" Target="../media/image122.png"/></Relationships>
</file>

<file path=ppt/slides/_rels/slide11.xml.rels><?xml version="1.0" encoding="UTF-8" standalone="yes"?>
<Relationships xmlns="http://schemas.openxmlformats.org/package/2006/relationships"><Relationship Id="rId8" Type="http://schemas.openxmlformats.org/officeDocument/2006/relationships/customXml" Target="../ink/ink122.xml"/><Relationship Id="rId3" Type="http://schemas.openxmlformats.org/officeDocument/2006/relationships/image" Target="../media/image3.png"/><Relationship Id="rId7" Type="http://schemas.openxmlformats.org/officeDocument/2006/relationships/image" Target="../media/image1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21.xml"/><Relationship Id="rId5" Type="http://schemas.openxmlformats.org/officeDocument/2006/relationships/image" Target="../media/image125.png"/><Relationship Id="rId4" Type="http://schemas.openxmlformats.org/officeDocument/2006/relationships/customXml" Target="../ink/ink120.xml"/><Relationship Id="rId9" Type="http://schemas.openxmlformats.org/officeDocument/2006/relationships/image" Target="../media/image127.png"/></Relationships>
</file>

<file path=ppt/slides/_rels/slide12.xml.rels><?xml version="1.0" encoding="UTF-8" standalone="yes"?>
<Relationships xmlns="http://schemas.openxmlformats.org/package/2006/relationships"><Relationship Id="rId8" Type="http://schemas.openxmlformats.org/officeDocument/2006/relationships/customXml" Target="../ink/ink125.xml"/><Relationship Id="rId13" Type="http://schemas.openxmlformats.org/officeDocument/2006/relationships/image" Target="../media/image132.png"/><Relationship Id="rId3" Type="http://schemas.openxmlformats.org/officeDocument/2006/relationships/image" Target="../media/image3.png"/><Relationship Id="rId7" Type="http://schemas.openxmlformats.org/officeDocument/2006/relationships/image" Target="../media/image129.png"/><Relationship Id="rId12" Type="http://schemas.openxmlformats.org/officeDocument/2006/relationships/customXml" Target="../ink/ink12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24.xml"/><Relationship Id="rId11" Type="http://schemas.openxmlformats.org/officeDocument/2006/relationships/image" Target="../media/image131.png"/><Relationship Id="rId5" Type="http://schemas.openxmlformats.org/officeDocument/2006/relationships/image" Target="../media/image128.png"/><Relationship Id="rId15" Type="http://schemas.openxmlformats.org/officeDocument/2006/relationships/image" Target="../media/image133.png"/><Relationship Id="rId10" Type="http://schemas.openxmlformats.org/officeDocument/2006/relationships/customXml" Target="../ink/ink126.xml"/><Relationship Id="rId4" Type="http://schemas.openxmlformats.org/officeDocument/2006/relationships/customXml" Target="../ink/ink123.xml"/><Relationship Id="rId9" Type="http://schemas.openxmlformats.org/officeDocument/2006/relationships/image" Target="../media/image130.png"/><Relationship Id="rId14" Type="http://schemas.openxmlformats.org/officeDocument/2006/relationships/customXml" Target="../ink/ink12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131.xml"/><Relationship Id="rId13" Type="http://schemas.openxmlformats.org/officeDocument/2006/relationships/image" Target="../media/image138.png"/><Relationship Id="rId18" Type="http://schemas.openxmlformats.org/officeDocument/2006/relationships/customXml" Target="../ink/ink136.xml"/><Relationship Id="rId26" Type="http://schemas.openxmlformats.org/officeDocument/2006/relationships/customXml" Target="../ink/ink140.xml"/><Relationship Id="rId3" Type="http://schemas.openxmlformats.org/officeDocument/2006/relationships/image" Target="../media/image3.png"/><Relationship Id="rId21" Type="http://schemas.openxmlformats.org/officeDocument/2006/relationships/image" Target="../media/image142.png"/><Relationship Id="rId7" Type="http://schemas.openxmlformats.org/officeDocument/2006/relationships/image" Target="../media/image135.png"/><Relationship Id="rId12" Type="http://schemas.openxmlformats.org/officeDocument/2006/relationships/customXml" Target="../ink/ink133.xml"/><Relationship Id="rId17" Type="http://schemas.openxmlformats.org/officeDocument/2006/relationships/image" Target="../media/image140.png"/><Relationship Id="rId25" Type="http://schemas.openxmlformats.org/officeDocument/2006/relationships/image" Target="../media/image144.png"/><Relationship Id="rId2" Type="http://schemas.openxmlformats.org/officeDocument/2006/relationships/notesSlide" Target="../notesSlides/notesSlide14.xml"/><Relationship Id="rId16" Type="http://schemas.openxmlformats.org/officeDocument/2006/relationships/customXml" Target="../ink/ink135.xml"/><Relationship Id="rId20" Type="http://schemas.openxmlformats.org/officeDocument/2006/relationships/customXml" Target="../ink/ink137.xml"/><Relationship Id="rId29" Type="http://schemas.openxmlformats.org/officeDocument/2006/relationships/image" Target="../media/image146.png"/><Relationship Id="rId1" Type="http://schemas.openxmlformats.org/officeDocument/2006/relationships/slideLayout" Target="../slideLayouts/slideLayout1.xml"/><Relationship Id="rId6" Type="http://schemas.openxmlformats.org/officeDocument/2006/relationships/customXml" Target="../ink/ink130.xml"/><Relationship Id="rId11" Type="http://schemas.openxmlformats.org/officeDocument/2006/relationships/image" Target="../media/image137.png"/><Relationship Id="rId24" Type="http://schemas.openxmlformats.org/officeDocument/2006/relationships/customXml" Target="../ink/ink139.xml"/><Relationship Id="rId5" Type="http://schemas.openxmlformats.org/officeDocument/2006/relationships/image" Target="../media/image134.png"/><Relationship Id="rId15" Type="http://schemas.openxmlformats.org/officeDocument/2006/relationships/image" Target="../media/image139.png"/><Relationship Id="rId23" Type="http://schemas.openxmlformats.org/officeDocument/2006/relationships/image" Target="../media/image143.png"/><Relationship Id="rId28" Type="http://schemas.openxmlformats.org/officeDocument/2006/relationships/customXml" Target="../ink/ink141.xml"/><Relationship Id="rId10" Type="http://schemas.openxmlformats.org/officeDocument/2006/relationships/customXml" Target="../ink/ink132.xml"/><Relationship Id="rId19" Type="http://schemas.openxmlformats.org/officeDocument/2006/relationships/image" Target="../media/image141.png"/><Relationship Id="rId31" Type="http://schemas.openxmlformats.org/officeDocument/2006/relationships/image" Target="../media/image147.png"/><Relationship Id="rId4" Type="http://schemas.openxmlformats.org/officeDocument/2006/relationships/customXml" Target="../ink/ink129.xml"/><Relationship Id="rId9" Type="http://schemas.openxmlformats.org/officeDocument/2006/relationships/image" Target="../media/image136.png"/><Relationship Id="rId14" Type="http://schemas.openxmlformats.org/officeDocument/2006/relationships/customXml" Target="../ink/ink134.xml"/><Relationship Id="rId22" Type="http://schemas.openxmlformats.org/officeDocument/2006/relationships/customXml" Target="../ink/ink138.xml"/><Relationship Id="rId27" Type="http://schemas.openxmlformats.org/officeDocument/2006/relationships/image" Target="../media/image145.png"/><Relationship Id="rId30" Type="http://schemas.openxmlformats.org/officeDocument/2006/relationships/customXml" Target="../ink/ink142.xml"/></Relationships>
</file>

<file path=ppt/slides/_rels/slide15.xml.rels><?xml version="1.0" encoding="UTF-8" standalone="yes"?>
<Relationships xmlns="http://schemas.openxmlformats.org/package/2006/relationships"><Relationship Id="rId13" Type="http://schemas.openxmlformats.org/officeDocument/2006/relationships/customXml" Target="../ink/ink147.xml"/><Relationship Id="rId18" Type="http://schemas.openxmlformats.org/officeDocument/2006/relationships/image" Target="../media/image155.png"/><Relationship Id="rId26" Type="http://schemas.openxmlformats.org/officeDocument/2006/relationships/image" Target="../media/image159.png"/><Relationship Id="rId39" Type="http://schemas.openxmlformats.org/officeDocument/2006/relationships/customXml" Target="../ink/ink160.xml"/><Relationship Id="rId21" Type="http://schemas.openxmlformats.org/officeDocument/2006/relationships/customXml" Target="../ink/ink151.xml"/><Relationship Id="rId34" Type="http://schemas.openxmlformats.org/officeDocument/2006/relationships/image" Target="../media/image163.png"/><Relationship Id="rId7" Type="http://schemas.openxmlformats.org/officeDocument/2006/relationships/customXml" Target="../ink/ink144.xml"/><Relationship Id="rId12" Type="http://schemas.openxmlformats.org/officeDocument/2006/relationships/image" Target="../media/image152.png"/><Relationship Id="rId17" Type="http://schemas.openxmlformats.org/officeDocument/2006/relationships/customXml" Target="../ink/ink149.xml"/><Relationship Id="rId25" Type="http://schemas.openxmlformats.org/officeDocument/2006/relationships/customXml" Target="../ink/ink153.xml"/><Relationship Id="rId33" Type="http://schemas.openxmlformats.org/officeDocument/2006/relationships/customXml" Target="../ink/ink157.xml"/><Relationship Id="rId38" Type="http://schemas.openxmlformats.org/officeDocument/2006/relationships/image" Target="../media/image165.png"/><Relationship Id="rId2" Type="http://schemas.openxmlformats.org/officeDocument/2006/relationships/notesSlide" Target="../notesSlides/notesSlide15.xml"/><Relationship Id="rId16" Type="http://schemas.openxmlformats.org/officeDocument/2006/relationships/image" Target="../media/image154.png"/><Relationship Id="rId20" Type="http://schemas.openxmlformats.org/officeDocument/2006/relationships/image" Target="../media/image156.png"/><Relationship Id="rId29" Type="http://schemas.openxmlformats.org/officeDocument/2006/relationships/customXml" Target="../ink/ink155.xml"/><Relationship Id="rId1" Type="http://schemas.openxmlformats.org/officeDocument/2006/relationships/slideLayout" Target="../slideLayouts/slideLayout1.xml"/><Relationship Id="rId6" Type="http://schemas.openxmlformats.org/officeDocument/2006/relationships/image" Target="../media/image149.png"/><Relationship Id="rId11" Type="http://schemas.openxmlformats.org/officeDocument/2006/relationships/customXml" Target="../ink/ink146.xml"/><Relationship Id="rId24" Type="http://schemas.openxmlformats.org/officeDocument/2006/relationships/image" Target="../media/image158.png"/><Relationship Id="rId32" Type="http://schemas.openxmlformats.org/officeDocument/2006/relationships/image" Target="../media/image162.png"/><Relationship Id="rId37" Type="http://schemas.openxmlformats.org/officeDocument/2006/relationships/customXml" Target="../ink/ink159.xml"/><Relationship Id="rId40" Type="http://schemas.openxmlformats.org/officeDocument/2006/relationships/image" Target="../media/image166.png"/><Relationship Id="rId5" Type="http://schemas.openxmlformats.org/officeDocument/2006/relationships/customXml" Target="../ink/ink143.xml"/><Relationship Id="rId15" Type="http://schemas.openxmlformats.org/officeDocument/2006/relationships/customXml" Target="../ink/ink148.xml"/><Relationship Id="rId23" Type="http://schemas.openxmlformats.org/officeDocument/2006/relationships/customXml" Target="../ink/ink152.xml"/><Relationship Id="rId28" Type="http://schemas.openxmlformats.org/officeDocument/2006/relationships/image" Target="../media/image160.png"/><Relationship Id="rId36" Type="http://schemas.openxmlformats.org/officeDocument/2006/relationships/image" Target="../media/image164.png"/><Relationship Id="rId10" Type="http://schemas.openxmlformats.org/officeDocument/2006/relationships/image" Target="../media/image151.png"/><Relationship Id="rId19" Type="http://schemas.openxmlformats.org/officeDocument/2006/relationships/customXml" Target="../ink/ink150.xml"/><Relationship Id="rId31" Type="http://schemas.openxmlformats.org/officeDocument/2006/relationships/customXml" Target="../ink/ink156.xml"/><Relationship Id="rId4" Type="http://schemas.openxmlformats.org/officeDocument/2006/relationships/image" Target="../media/image148.png"/><Relationship Id="rId9" Type="http://schemas.openxmlformats.org/officeDocument/2006/relationships/customXml" Target="../ink/ink145.xml"/><Relationship Id="rId14" Type="http://schemas.openxmlformats.org/officeDocument/2006/relationships/image" Target="../media/image153.png"/><Relationship Id="rId22" Type="http://schemas.openxmlformats.org/officeDocument/2006/relationships/image" Target="../media/image157.png"/><Relationship Id="rId27" Type="http://schemas.openxmlformats.org/officeDocument/2006/relationships/customXml" Target="../ink/ink154.xml"/><Relationship Id="rId30" Type="http://schemas.openxmlformats.org/officeDocument/2006/relationships/image" Target="../media/image161.png"/><Relationship Id="rId35" Type="http://schemas.openxmlformats.org/officeDocument/2006/relationships/customXml" Target="../ink/ink158.xml"/><Relationship Id="rId8" Type="http://schemas.openxmlformats.org/officeDocument/2006/relationships/image" Target="../media/image150.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customXml" Target="../ink/ink163.xml"/><Relationship Id="rId13" Type="http://schemas.openxmlformats.org/officeDocument/2006/relationships/image" Target="../media/image171.png"/><Relationship Id="rId18" Type="http://schemas.openxmlformats.org/officeDocument/2006/relationships/customXml" Target="../ink/ink168.xml"/><Relationship Id="rId26" Type="http://schemas.openxmlformats.org/officeDocument/2006/relationships/customXml" Target="../ink/ink172.xml"/><Relationship Id="rId3" Type="http://schemas.openxmlformats.org/officeDocument/2006/relationships/image" Target="../media/image3.png"/><Relationship Id="rId21" Type="http://schemas.openxmlformats.org/officeDocument/2006/relationships/image" Target="../media/image175.png"/><Relationship Id="rId7" Type="http://schemas.openxmlformats.org/officeDocument/2006/relationships/image" Target="../media/image168.png"/><Relationship Id="rId12" Type="http://schemas.openxmlformats.org/officeDocument/2006/relationships/customXml" Target="../ink/ink165.xml"/><Relationship Id="rId17" Type="http://schemas.openxmlformats.org/officeDocument/2006/relationships/image" Target="../media/image173.png"/><Relationship Id="rId25" Type="http://schemas.openxmlformats.org/officeDocument/2006/relationships/image" Target="../media/image177.png"/><Relationship Id="rId2" Type="http://schemas.openxmlformats.org/officeDocument/2006/relationships/notesSlide" Target="../notesSlides/notesSlide16.xml"/><Relationship Id="rId16" Type="http://schemas.openxmlformats.org/officeDocument/2006/relationships/customXml" Target="../ink/ink167.xml"/><Relationship Id="rId20" Type="http://schemas.openxmlformats.org/officeDocument/2006/relationships/customXml" Target="../ink/ink169.xml"/><Relationship Id="rId1" Type="http://schemas.openxmlformats.org/officeDocument/2006/relationships/slideLayout" Target="../slideLayouts/slideLayout1.xml"/><Relationship Id="rId6" Type="http://schemas.openxmlformats.org/officeDocument/2006/relationships/customXml" Target="../ink/ink162.xml"/><Relationship Id="rId11" Type="http://schemas.openxmlformats.org/officeDocument/2006/relationships/image" Target="../media/image170.png"/><Relationship Id="rId24" Type="http://schemas.openxmlformats.org/officeDocument/2006/relationships/customXml" Target="../ink/ink171.xml"/><Relationship Id="rId5" Type="http://schemas.openxmlformats.org/officeDocument/2006/relationships/image" Target="../media/image167.png"/><Relationship Id="rId15" Type="http://schemas.openxmlformats.org/officeDocument/2006/relationships/image" Target="../media/image172.png"/><Relationship Id="rId23" Type="http://schemas.openxmlformats.org/officeDocument/2006/relationships/image" Target="../media/image176.png"/><Relationship Id="rId10" Type="http://schemas.openxmlformats.org/officeDocument/2006/relationships/customXml" Target="../ink/ink164.xml"/><Relationship Id="rId19" Type="http://schemas.openxmlformats.org/officeDocument/2006/relationships/image" Target="../media/image174.png"/><Relationship Id="rId4" Type="http://schemas.openxmlformats.org/officeDocument/2006/relationships/customXml" Target="../ink/ink161.xml"/><Relationship Id="rId9" Type="http://schemas.openxmlformats.org/officeDocument/2006/relationships/image" Target="../media/image169.png"/><Relationship Id="rId14" Type="http://schemas.openxmlformats.org/officeDocument/2006/relationships/customXml" Target="../ink/ink166.xml"/><Relationship Id="rId22" Type="http://schemas.openxmlformats.org/officeDocument/2006/relationships/customXml" Target="../ink/ink170.xml"/><Relationship Id="rId27" Type="http://schemas.openxmlformats.org/officeDocument/2006/relationships/image" Target="../media/image178.png"/></Relationships>
</file>

<file path=ppt/slides/_rels/slide17.xml.rels><?xml version="1.0" encoding="UTF-8" standalone="yes"?>
<Relationships xmlns="http://schemas.openxmlformats.org/package/2006/relationships"><Relationship Id="rId8" Type="http://schemas.openxmlformats.org/officeDocument/2006/relationships/customXml" Target="../ink/ink175.xml"/><Relationship Id="rId13" Type="http://schemas.openxmlformats.org/officeDocument/2006/relationships/image" Target="../media/image183.png"/><Relationship Id="rId18" Type="http://schemas.openxmlformats.org/officeDocument/2006/relationships/customXml" Target="../ink/ink180.xml"/><Relationship Id="rId26" Type="http://schemas.openxmlformats.org/officeDocument/2006/relationships/customXml" Target="../ink/ink184.xml"/><Relationship Id="rId3" Type="http://schemas.openxmlformats.org/officeDocument/2006/relationships/image" Target="../media/image3.png"/><Relationship Id="rId21" Type="http://schemas.openxmlformats.org/officeDocument/2006/relationships/image" Target="../media/image187.png"/><Relationship Id="rId7" Type="http://schemas.openxmlformats.org/officeDocument/2006/relationships/image" Target="../media/image180.png"/><Relationship Id="rId12" Type="http://schemas.openxmlformats.org/officeDocument/2006/relationships/customXml" Target="../ink/ink177.xml"/><Relationship Id="rId17" Type="http://schemas.openxmlformats.org/officeDocument/2006/relationships/image" Target="../media/image185.png"/><Relationship Id="rId25" Type="http://schemas.openxmlformats.org/officeDocument/2006/relationships/image" Target="../media/image189.png"/><Relationship Id="rId2" Type="http://schemas.openxmlformats.org/officeDocument/2006/relationships/notesSlide" Target="../notesSlides/notesSlide17.xml"/><Relationship Id="rId16" Type="http://schemas.openxmlformats.org/officeDocument/2006/relationships/customXml" Target="../ink/ink179.xml"/><Relationship Id="rId20" Type="http://schemas.openxmlformats.org/officeDocument/2006/relationships/customXml" Target="../ink/ink181.xml"/><Relationship Id="rId29" Type="http://schemas.openxmlformats.org/officeDocument/2006/relationships/image" Target="../media/image191.png"/><Relationship Id="rId1" Type="http://schemas.openxmlformats.org/officeDocument/2006/relationships/slideLayout" Target="../slideLayouts/slideLayout1.xml"/><Relationship Id="rId6" Type="http://schemas.openxmlformats.org/officeDocument/2006/relationships/customXml" Target="../ink/ink174.xml"/><Relationship Id="rId11" Type="http://schemas.openxmlformats.org/officeDocument/2006/relationships/image" Target="../media/image182.png"/><Relationship Id="rId24" Type="http://schemas.openxmlformats.org/officeDocument/2006/relationships/customXml" Target="../ink/ink183.xml"/><Relationship Id="rId5" Type="http://schemas.openxmlformats.org/officeDocument/2006/relationships/image" Target="../media/image179.png"/><Relationship Id="rId15" Type="http://schemas.openxmlformats.org/officeDocument/2006/relationships/image" Target="../media/image184.png"/><Relationship Id="rId23" Type="http://schemas.openxmlformats.org/officeDocument/2006/relationships/image" Target="../media/image188.png"/><Relationship Id="rId28" Type="http://schemas.openxmlformats.org/officeDocument/2006/relationships/customXml" Target="../ink/ink185.xml"/><Relationship Id="rId10" Type="http://schemas.openxmlformats.org/officeDocument/2006/relationships/customXml" Target="../ink/ink176.xml"/><Relationship Id="rId19" Type="http://schemas.openxmlformats.org/officeDocument/2006/relationships/image" Target="../media/image186.png"/><Relationship Id="rId31" Type="http://schemas.openxmlformats.org/officeDocument/2006/relationships/image" Target="../media/image192.png"/><Relationship Id="rId4" Type="http://schemas.openxmlformats.org/officeDocument/2006/relationships/customXml" Target="../ink/ink173.xml"/><Relationship Id="rId9" Type="http://schemas.openxmlformats.org/officeDocument/2006/relationships/image" Target="../media/image181.png"/><Relationship Id="rId14" Type="http://schemas.openxmlformats.org/officeDocument/2006/relationships/customXml" Target="../ink/ink178.xml"/><Relationship Id="rId22" Type="http://schemas.openxmlformats.org/officeDocument/2006/relationships/customXml" Target="../ink/ink182.xml"/><Relationship Id="rId27" Type="http://schemas.openxmlformats.org/officeDocument/2006/relationships/image" Target="../media/image190.png"/><Relationship Id="rId30" Type="http://schemas.openxmlformats.org/officeDocument/2006/relationships/customXml" Target="../ink/ink18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188.xml"/><Relationship Id="rId5" Type="http://schemas.openxmlformats.org/officeDocument/2006/relationships/image" Target="../media/image193.png"/><Relationship Id="rId4" Type="http://schemas.openxmlformats.org/officeDocument/2006/relationships/customXml" Target="../ink/ink187.xml"/></Relationships>
</file>

<file path=ppt/slides/_rels/slide19.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customXml" Target="../ink/ink193.xml"/><Relationship Id="rId18" Type="http://schemas.openxmlformats.org/officeDocument/2006/relationships/image" Target="../media/image202.png"/><Relationship Id="rId26" Type="http://schemas.openxmlformats.org/officeDocument/2006/relationships/image" Target="../media/image206.png"/><Relationship Id="rId3" Type="http://schemas.openxmlformats.org/officeDocument/2006/relationships/image" Target="../media/image3.png"/><Relationship Id="rId21" Type="http://schemas.openxmlformats.org/officeDocument/2006/relationships/customXml" Target="../ink/ink197.xml"/><Relationship Id="rId7" Type="http://schemas.openxmlformats.org/officeDocument/2006/relationships/customXml" Target="../ink/ink190.xml"/><Relationship Id="rId12" Type="http://schemas.openxmlformats.org/officeDocument/2006/relationships/image" Target="../media/image199.png"/><Relationship Id="rId17" Type="http://schemas.openxmlformats.org/officeDocument/2006/relationships/customXml" Target="../ink/ink195.xml"/><Relationship Id="rId25" Type="http://schemas.openxmlformats.org/officeDocument/2006/relationships/customXml" Target="../ink/ink199.xml"/><Relationship Id="rId2" Type="http://schemas.openxmlformats.org/officeDocument/2006/relationships/notesSlide" Target="../notesSlides/notesSlide19.xml"/><Relationship Id="rId16" Type="http://schemas.openxmlformats.org/officeDocument/2006/relationships/image" Target="../media/image201.png"/><Relationship Id="rId20" Type="http://schemas.openxmlformats.org/officeDocument/2006/relationships/image" Target="../media/image203.png"/><Relationship Id="rId29" Type="http://schemas.openxmlformats.org/officeDocument/2006/relationships/customXml" Target="../ink/ink201.xml"/><Relationship Id="rId1" Type="http://schemas.openxmlformats.org/officeDocument/2006/relationships/slideLayout" Target="../slideLayouts/slideLayout1.xml"/><Relationship Id="rId6" Type="http://schemas.openxmlformats.org/officeDocument/2006/relationships/image" Target="../media/image196.png"/><Relationship Id="rId11" Type="http://schemas.openxmlformats.org/officeDocument/2006/relationships/customXml" Target="../ink/ink192.xml"/><Relationship Id="rId24" Type="http://schemas.openxmlformats.org/officeDocument/2006/relationships/image" Target="../media/image205.png"/><Relationship Id="rId32" Type="http://schemas.openxmlformats.org/officeDocument/2006/relationships/image" Target="../media/image209.png"/><Relationship Id="rId5" Type="http://schemas.openxmlformats.org/officeDocument/2006/relationships/customXml" Target="../ink/ink189.xml"/><Relationship Id="rId15" Type="http://schemas.openxmlformats.org/officeDocument/2006/relationships/customXml" Target="../ink/ink194.xml"/><Relationship Id="rId23" Type="http://schemas.openxmlformats.org/officeDocument/2006/relationships/customXml" Target="../ink/ink198.xml"/><Relationship Id="rId28" Type="http://schemas.openxmlformats.org/officeDocument/2006/relationships/image" Target="../media/image207.png"/><Relationship Id="rId10" Type="http://schemas.openxmlformats.org/officeDocument/2006/relationships/image" Target="../media/image198.png"/><Relationship Id="rId19" Type="http://schemas.openxmlformats.org/officeDocument/2006/relationships/customXml" Target="../ink/ink196.xml"/><Relationship Id="rId31" Type="http://schemas.openxmlformats.org/officeDocument/2006/relationships/customXml" Target="../ink/ink202.xml"/><Relationship Id="rId4" Type="http://schemas.openxmlformats.org/officeDocument/2006/relationships/image" Target="../media/image195.png"/><Relationship Id="rId9" Type="http://schemas.openxmlformats.org/officeDocument/2006/relationships/customXml" Target="../ink/ink191.xml"/><Relationship Id="rId14" Type="http://schemas.openxmlformats.org/officeDocument/2006/relationships/image" Target="../media/image200.png"/><Relationship Id="rId22" Type="http://schemas.openxmlformats.org/officeDocument/2006/relationships/image" Target="../media/image204.png"/><Relationship Id="rId27" Type="http://schemas.openxmlformats.org/officeDocument/2006/relationships/customXml" Target="../ink/ink200.xml"/><Relationship Id="rId30" Type="http://schemas.openxmlformats.org/officeDocument/2006/relationships/image" Target="../media/image20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14.png"/><Relationship Id="rId3" Type="http://schemas.openxmlformats.org/officeDocument/2006/relationships/image" Target="../media/image3.png"/><Relationship Id="rId7" Type="http://schemas.openxmlformats.org/officeDocument/2006/relationships/image" Target="../media/image211.png"/><Relationship Id="rId12" Type="http://schemas.openxmlformats.org/officeDocument/2006/relationships/customXml" Target="../ink/ink20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13.png"/><Relationship Id="rId5" Type="http://schemas.openxmlformats.org/officeDocument/2006/relationships/image" Target="../media/image210.png"/><Relationship Id="rId15" Type="http://schemas.openxmlformats.org/officeDocument/2006/relationships/image" Target="../media/image215.png"/><Relationship Id="rId10" Type="http://schemas.openxmlformats.org/officeDocument/2006/relationships/customXml" Target="../ink/ink206.xml"/><Relationship Id="rId4" Type="http://schemas.openxmlformats.org/officeDocument/2006/relationships/customXml" Target="../ink/ink203.xml"/><Relationship Id="rId9" Type="http://schemas.openxmlformats.org/officeDocument/2006/relationships/image" Target="../media/image212.png"/><Relationship Id="rId14" Type="http://schemas.openxmlformats.org/officeDocument/2006/relationships/customXml" Target="../ink/ink208.xml"/></Relationships>
</file>

<file path=ppt/slides/_rels/slide21.xml.rels><?xml version="1.0" encoding="UTF-8" standalone="yes"?>
<Relationships xmlns="http://schemas.openxmlformats.org/package/2006/relationships"><Relationship Id="rId13" Type="http://schemas.openxmlformats.org/officeDocument/2006/relationships/customXml" Target="../ink/ink213.xml"/><Relationship Id="rId18" Type="http://schemas.openxmlformats.org/officeDocument/2006/relationships/image" Target="../media/image223.png"/><Relationship Id="rId26" Type="http://schemas.openxmlformats.org/officeDocument/2006/relationships/image" Target="../media/image227.png"/><Relationship Id="rId21" Type="http://schemas.openxmlformats.org/officeDocument/2006/relationships/customXml" Target="../ink/ink217.xml"/><Relationship Id="rId34" Type="http://schemas.openxmlformats.org/officeDocument/2006/relationships/image" Target="../media/image231.png"/><Relationship Id="rId7" Type="http://schemas.openxmlformats.org/officeDocument/2006/relationships/customXml" Target="../ink/ink210.xml"/><Relationship Id="rId12" Type="http://schemas.openxmlformats.org/officeDocument/2006/relationships/image" Target="../media/image220.png"/><Relationship Id="rId17" Type="http://schemas.openxmlformats.org/officeDocument/2006/relationships/customXml" Target="../ink/ink215.xml"/><Relationship Id="rId25" Type="http://schemas.openxmlformats.org/officeDocument/2006/relationships/customXml" Target="../ink/ink219.xml"/><Relationship Id="rId33" Type="http://schemas.openxmlformats.org/officeDocument/2006/relationships/customXml" Target="../ink/ink223.xml"/><Relationship Id="rId38" Type="http://schemas.openxmlformats.org/officeDocument/2006/relationships/image" Target="../media/image233.png"/><Relationship Id="rId2" Type="http://schemas.openxmlformats.org/officeDocument/2006/relationships/notesSlide" Target="../notesSlides/notesSlide21.xml"/><Relationship Id="rId16" Type="http://schemas.openxmlformats.org/officeDocument/2006/relationships/image" Target="../media/image222.png"/><Relationship Id="rId20" Type="http://schemas.openxmlformats.org/officeDocument/2006/relationships/image" Target="../media/image224.png"/><Relationship Id="rId29" Type="http://schemas.openxmlformats.org/officeDocument/2006/relationships/customXml" Target="../ink/ink221.xml"/><Relationship Id="rId1" Type="http://schemas.openxmlformats.org/officeDocument/2006/relationships/slideLayout" Target="../slideLayouts/slideLayout1.xml"/><Relationship Id="rId6" Type="http://schemas.openxmlformats.org/officeDocument/2006/relationships/image" Target="../media/image217.png"/><Relationship Id="rId11" Type="http://schemas.openxmlformats.org/officeDocument/2006/relationships/customXml" Target="../ink/ink212.xml"/><Relationship Id="rId24" Type="http://schemas.openxmlformats.org/officeDocument/2006/relationships/image" Target="../media/image226.png"/><Relationship Id="rId32" Type="http://schemas.openxmlformats.org/officeDocument/2006/relationships/image" Target="../media/image230.png"/><Relationship Id="rId37" Type="http://schemas.openxmlformats.org/officeDocument/2006/relationships/customXml" Target="../ink/ink225.xml"/><Relationship Id="rId5" Type="http://schemas.openxmlformats.org/officeDocument/2006/relationships/customXml" Target="../ink/ink209.xml"/><Relationship Id="rId15" Type="http://schemas.openxmlformats.org/officeDocument/2006/relationships/customXml" Target="../ink/ink214.xml"/><Relationship Id="rId23" Type="http://schemas.openxmlformats.org/officeDocument/2006/relationships/customXml" Target="../ink/ink218.xml"/><Relationship Id="rId28" Type="http://schemas.openxmlformats.org/officeDocument/2006/relationships/image" Target="../media/image228.png"/><Relationship Id="rId36" Type="http://schemas.openxmlformats.org/officeDocument/2006/relationships/image" Target="../media/image232.png"/><Relationship Id="rId10" Type="http://schemas.openxmlformats.org/officeDocument/2006/relationships/image" Target="../media/image219.png"/><Relationship Id="rId19" Type="http://schemas.openxmlformats.org/officeDocument/2006/relationships/customXml" Target="../ink/ink216.xml"/><Relationship Id="rId31" Type="http://schemas.openxmlformats.org/officeDocument/2006/relationships/customXml" Target="../ink/ink222.xml"/><Relationship Id="rId4" Type="http://schemas.openxmlformats.org/officeDocument/2006/relationships/image" Target="../media/image216.png"/><Relationship Id="rId9" Type="http://schemas.openxmlformats.org/officeDocument/2006/relationships/customXml" Target="../ink/ink211.xml"/><Relationship Id="rId14" Type="http://schemas.openxmlformats.org/officeDocument/2006/relationships/image" Target="../media/image221.png"/><Relationship Id="rId22" Type="http://schemas.openxmlformats.org/officeDocument/2006/relationships/image" Target="../media/image225.png"/><Relationship Id="rId27" Type="http://schemas.openxmlformats.org/officeDocument/2006/relationships/customXml" Target="../ink/ink220.xml"/><Relationship Id="rId30" Type="http://schemas.openxmlformats.org/officeDocument/2006/relationships/image" Target="../media/image229.png"/><Relationship Id="rId35" Type="http://schemas.openxmlformats.org/officeDocument/2006/relationships/customXml" Target="../ink/ink224.xml"/><Relationship Id="rId8" Type="http://schemas.openxmlformats.org/officeDocument/2006/relationships/image" Target="../media/image218.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238.png"/><Relationship Id="rId18" Type="http://schemas.openxmlformats.org/officeDocument/2006/relationships/customXml" Target="../ink/ink233.xml"/><Relationship Id="rId26" Type="http://schemas.openxmlformats.org/officeDocument/2006/relationships/customXml" Target="../ink/ink237.xml"/><Relationship Id="rId3" Type="http://schemas.openxmlformats.org/officeDocument/2006/relationships/image" Target="../media/image3.png"/><Relationship Id="rId21" Type="http://schemas.openxmlformats.org/officeDocument/2006/relationships/image" Target="../media/image242.png"/><Relationship Id="rId7" Type="http://schemas.openxmlformats.org/officeDocument/2006/relationships/image" Target="../media/image235.png"/><Relationship Id="rId12" Type="http://schemas.openxmlformats.org/officeDocument/2006/relationships/customXml" Target="../ink/ink230.xml"/><Relationship Id="rId17" Type="http://schemas.openxmlformats.org/officeDocument/2006/relationships/image" Target="../media/image240.png"/><Relationship Id="rId25" Type="http://schemas.openxmlformats.org/officeDocument/2006/relationships/image" Target="../media/image244.png"/><Relationship Id="rId2" Type="http://schemas.openxmlformats.org/officeDocument/2006/relationships/notesSlide" Target="../notesSlides/notesSlide22.xml"/><Relationship Id="rId16" Type="http://schemas.openxmlformats.org/officeDocument/2006/relationships/customXml" Target="../ink/ink232.xml"/><Relationship Id="rId20" Type="http://schemas.openxmlformats.org/officeDocument/2006/relationships/customXml" Target="../ink/ink234.xml"/><Relationship Id="rId29" Type="http://schemas.openxmlformats.org/officeDocument/2006/relationships/image" Target="../media/image246.png"/><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37.png"/><Relationship Id="rId24" Type="http://schemas.openxmlformats.org/officeDocument/2006/relationships/customXml" Target="../ink/ink236.xml"/><Relationship Id="rId5" Type="http://schemas.openxmlformats.org/officeDocument/2006/relationships/image" Target="../media/image234.png"/><Relationship Id="rId15" Type="http://schemas.openxmlformats.org/officeDocument/2006/relationships/image" Target="../media/image239.png"/><Relationship Id="rId23" Type="http://schemas.openxmlformats.org/officeDocument/2006/relationships/image" Target="../media/image243.png"/><Relationship Id="rId28" Type="http://schemas.openxmlformats.org/officeDocument/2006/relationships/customXml" Target="../ink/ink238.xml"/><Relationship Id="rId10" Type="http://schemas.openxmlformats.org/officeDocument/2006/relationships/customXml" Target="../ink/ink229.xml"/><Relationship Id="rId19" Type="http://schemas.openxmlformats.org/officeDocument/2006/relationships/image" Target="../media/image241.png"/><Relationship Id="rId4" Type="http://schemas.openxmlformats.org/officeDocument/2006/relationships/customXml" Target="../ink/ink226.xml"/><Relationship Id="rId9" Type="http://schemas.openxmlformats.org/officeDocument/2006/relationships/image" Target="../media/image236.png"/><Relationship Id="rId14" Type="http://schemas.openxmlformats.org/officeDocument/2006/relationships/customXml" Target="../ink/ink231.xml"/><Relationship Id="rId22" Type="http://schemas.openxmlformats.org/officeDocument/2006/relationships/customXml" Target="../ink/ink235.xml"/><Relationship Id="rId27" Type="http://schemas.openxmlformats.org/officeDocument/2006/relationships/image" Target="../media/image245.png"/></Relationships>
</file>

<file path=ppt/slides/_rels/slide23.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51.png"/><Relationship Id="rId3" Type="http://schemas.openxmlformats.org/officeDocument/2006/relationships/image" Target="../media/image3.png"/><Relationship Id="rId7" Type="http://schemas.openxmlformats.org/officeDocument/2006/relationships/image" Target="../media/image248.png"/><Relationship Id="rId12" Type="http://schemas.openxmlformats.org/officeDocument/2006/relationships/customXml" Target="../ink/ink24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50.png"/><Relationship Id="rId5" Type="http://schemas.openxmlformats.org/officeDocument/2006/relationships/image" Target="../media/image247.png"/><Relationship Id="rId15" Type="http://schemas.openxmlformats.org/officeDocument/2006/relationships/image" Target="../media/image252.png"/><Relationship Id="rId10" Type="http://schemas.openxmlformats.org/officeDocument/2006/relationships/customXml" Target="../ink/ink242.xml"/><Relationship Id="rId4" Type="http://schemas.openxmlformats.org/officeDocument/2006/relationships/customXml" Target="../ink/ink239.xml"/><Relationship Id="rId9" Type="http://schemas.openxmlformats.org/officeDocument/2006/relationships/image" Target="../media/image249.png"/><Relationship Id="rId14" Type="http://schemas.openxmlformats.org/officeDocument/2006/relationships/customXml" Target="../ink/ink244.xml"/></Relationships>
</file>

<file path=ppt/slides/_rels/slide24.xml.rels><?xml version="1.0" encoding="UTF-8" standalone="yes"?>
<Relationships xmlns="http://schemas.openxmlformats.org/package/2006/relationships"><Relationship Id="rId8" Type="http://schemas.openxmlformats.org/officeDocument/2006/relationships/customXml" Target="../ink/ink247.xml"/><Relationship Id="rId13" Type="http://schemas.openxmlformats.org/officeDocument/2006/relationships/image" Target="../media/image257.png"/><Relationship Id="rId3" Type="http://schemas.openxmlformats.org/officeDocument/2006/relationships/image" Target="../media/image3.png"/><Relationship Id="rId7" Type="http://schemas.openxmlformats.org/officeDocument/2006/relationships/image" Target="../media/image254.png"/><Relationship Id="rId12" Type="http://schemas.openxmlformats.org/officeDocument/2006/relationships/customXml" Target="../ink/ink249.xml"/><Relationship Id="rId17" Type="http://schemas.openxmlformats.org/officeDocument/2006/relationships/image" Target="../media/image259.png"/><Relationship Id="rId2" Type="http://schemas.openxmlformats.org/officeDocument/2006/relationships/notesSlide" Target="../notesSlides/notesSlide24.xml"/><Relationship Id="rId16" Type="http://schemas.openxmlformats.org/officeDocument/2006/relationships/customXml" Target="../ink/ink251.xml"/><Relationship Id="rId1" Type="http://schemas.openxmlformats.org/officeDocument/2006/relationships/slideLayout" Target="../slideLayouts/slideLayout1.xml"/><Relationship Id="rId6" Type="http://schemas.openxmlformats.org/officeDocument/2006/relationships/customXml" Target="../ink/ink246.xml"/><Relationship Id="rId11" Type="http://schemas.openxmlformats.org/officeDocument/2006/relationships/image" Target="../media/image256.png"/><Relationship Id="rId5" Type="http://schemas.openxmlformats.org/officeDocument/2006/relationships/image" Target="../media/image253.png"/><Relationship Id="rId15" Type="http://schemas.openxmlformats.org/officeDocument/2006/relationships/image" Target="../media/image258.png"/><Relationship Id="rId10" Type="http://schemas.openxmlformats.org/officeDocument/2006/relationships/customXml" Target="../ink/ink248.xml"/><Relationship Id="rId4" Type="http://schemas.openxmlformats.org/officeDocument/2006/relationships/customXml" Target="../ink/ink245.xml"/><Relationship Id="rId9" Type="http://schemas.openxmlformats.org/officeDocument/2006/relationships/image" Target="../media/image255.png"/><Relationship Id="rId14" Type="http://schemas.openxmlformats.org/officeDocument/2006/relationships/customXml" Target="../ink/ink250.xml"/></Relationships>
</file>

<file path=ppt/slides/_rels/slide25.xml.rels><?xml version="1.0" encoding="UTF-8" standalone="yes"?>
<Relationships xmlns="http://schemas.openxmlformats.org/package/2006/relationships"><Relationship Id="rId8" Type="http://schemas.openxmlformats.org/officeDocument/2006/relationships/customXml" Target="../ink/ink254.xml"/><Relationship Id="rId3" Type="http://schemas.openxmlformats.org/officeDocument/2006/relationships/image" Target="../media/image3.png"/><Relationship Id="rId7" Type="http://schemas.openxmlformats.org/officeDocument/2006/relationships/image" Target="../media/image26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253.xml"/><Relationship Id="rId5" Type="http://schemas.openxmlformats.org/officeDocument/2006/relationships/image" Target="../media/image260.png"/><Relationship Id="rId4" Type="http://schemas.openxmlformats.org/officeDocument/2006/relationships/customXml" Target="../ink/ink252.xml"/><Relationship Id="rId9" Type="http://schemas.openxmlformats.org/officeDocument/2006/relationships/image" Target="../media/image26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customXml" Target="../ink/ink7.xml"/><Relationship Id="rId17"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10.png"/><Relationship Id="rId14" Type="http://schemas.openxmlformats.org/officeDocument/2006/relationships/customXml" Target="../ink/ink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customXml" Target="../ink/ink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72.png"/><Relationship Id="rId21" Type="http://schemas.openxmlformats.org/officeDocument/2006/relationships/image" Target="../media/image24.png"/><Relationship Id="rId42" Type="http://schemas.openxmlformats.org/officeDocument/2006/relationships/customXml" Target="../ink/ink30.xml"/><Relationship Id="rId63" Type="http://schemas.openxmlformats.org/officeDocument/2006/relationships/image" Target="../media/image45.png"/><Relationship Id="rId84" Type="http://schemas.openxmlformats.org/officeDocument/2006/relationships/customXml" Target="../ink/ink51.xml"/><Relationship Id="rId138" Type="http://schemas.openxmlformats.org/officeDocument/2006/relationships/customXml" Target="../ink/ink78.xml"/><Relationship Id="rId159" Type="http://schemas.openxmlformats.org/officeDocument/2006/relationships/image" Target="../media/image93.png"/><Relationship Id="rId170" Type="http://schemas.openxmlformats.org/officeDocument/2006/relationships/customXml" Target="../ink/ink94.xml"/><Relationship Id="rId191" Type="http://schemas.openxmlformats.org/officeDocument/2006/relationships/image" Target="../media/image109.png"/><Relationship Id="rId107" Type="http://schemas.openxmlformats.org/officeDocument/2006/relationships/image" Target="../media/image67.png"/><Relationship Id="rId11" Type="http://schemas.openxmlformats.org/officeDocument/2006/relationships/image" Target="../media/image19.png"/><Relationship Id="rId32" Type="http://schemas.openxmlformats.org/officeDocument/2006/relationships/customXml" Target="../ink/ink25.xml"/><Relationship Id="rId53" Type="http://schemas.openxmlformats.org/officeDocument/2006/relationships/image" Target="../media/image40.png"/><Relationship Id="rId74" Type="http://schemas.openxmlformats.org/officeDocument/2006/relationships/customXml" Target="../ink/ink46.xml"/><Relationship Id="rId128" Type="http://schemas.openxmlformats.org/officeDocument/2006/relationships/customXml" Target="../ink/ink73.xml"/><Relationship Id="rId149" Type="http://schemas.openxmlformats.org/officeDocument/2006/relationships/image" Target="../media/image88.png"/><Relationship Id="rId5" Type="http://schemas.openxmlformats.org/officeDocument/2006/relationships/image" Target="../media/image16.png"/><Relationship Id="rId95" Type="http://schemas.openxmlformats.org/officeDocument/2006/relationships/image" Target="../media/image61.png"/><Relationship Id="rId160" Type="http://schemas.openxmlformats.org/officeDocument/2006/relationships/customXml" Target="../ink/ink89.xml"/><Relationship Id="rId181" Type="http://schemas.openxmlformats.org/officeDocument/2006/relationships/image" Target="../media/image104.png"/><Relationship Id="rId22" Type="http://schemas.openxmlformats.org/officeDocument/2006/relationships/customXml" Target="../ink/ink20.xml"/><Relationship Id="rId43" Type="http://schemas.openxmlformats.org/officeDocument/2006/relationships/image" Target="../media/image35.png"/><Relationship Id="rId64" Type="http://schemas.openxmlformats.org/officeDocument/2006/relationships/customXml" Target="../ink/ink41.xml"/><Relationship Id="rId118" Type="http://schemas.openxmlformats.org/officeDocument/2006/relationships/customXml" Target="../ink/ink68.xml"/><Relationship Id="rId139" Type="http://schemas.openxmlformats.org/officeDocument/2006/relationships/image" Target="../media/image83.png"/><Relationship Id="rId85" Type="http://schemas.openxmlformats.org/officeDocument/2006/relationships/image" Target="../media/image56.png"/><Relationship Id="rId150" Type="http://schemas.openxmlformats.org/officeDocument/2006/relationships/customXml" Target="../ink/ink84.xml"/><Relationship Id="rId171" Type="http://schemas.openxmlformats.org/officeDocument/2006/relationships/image" Target="../media/image99.png"/><Relationship Id="rId192" Type="http://schemas.openxmlformats.org/officeDocument/2006/relationships/customXml" Target="../ink/ink105.xml"/><Relationship Id="rId12" Type="http://schemas.openxmlformats.org/officeDocument/2006/relationships/customXml" Target="../ink/ink15.xml"/><Relationship Id="rId33" Type="http://schemas.openxmlformats.org/officeDocument/2006/relationships/image" Target="../media/image30.png"/><Relationship Id="rId108" Type="http://schemas.openxmlformats.org/officeDocument/2006/relationships/customXml" Target="../ink/ink63.xml"/><Relationship Id="rId129" Type="http://schemas.openxmlformats.org/officeDocument/2006/relationships/image" Target="../media/image78.png"/><Relationship Id="rId54" Type="http://schemas.openxmlformats.org/officeDocument/2006/relationships/customXml" Target="../ink/ink36.xml"/><Relationship Id="rId75" Type="http://schemas.openxmlformats.org/officeDocument/2006/relationships/image" Target="../media/image51.png"/><Relationship Id="rId96" Type="http://schemas.openxmlformats.org/officeDocument/2006/relationships/customXml" Target="../ink/ink57.xml"/><Relationship Id="rId140" Type="http://schemas.openxmlformats.org/officeDocument/2006/relationships/customXml" Target="../ink/ink79.xml"/><Relationship Id="rId161" Type="http://schemas.openxmlformats.org/officeDocument/2006/relationships/image" Target="../media/image94.png"/><Relationship Id="rId182" Type="http://schemas.openxmlformats.org/officeDocument/2006/relationships/customXml" Target="../ink/ink100.xml"/><Relationship Id="rId6" Type="http://schemas.openxmlformats.org/officeDocument/2006/relationships/customXml" Target="../ink/ink12.xml"/><Relationship Id="rId23" Type="http://schemas.openxmlformats.org/officeDocument/2006/relationships/image" Target="../media/image25.png"/><Relationship Id="rId119" Type="http://schemas.openxmlformats.org/officeDocument/2006/relationships/image" Target="../media/image73.png"/><Relationship Id="rId44" Type="http://schemas.openxmlformats.org/officeDocument/2006/relationships/customXml" Target="../ink/ink31.xml"/><Relationship Id="rId65" Type="http://schemas.openxmlformats.org/officeDocument/2006/relationships/image" Target="../media/image46.png"/><Relationship Id="rId86" Type="http://schemas.openxmlformats.org/officeDocument/2006/relationships/customXml" Target="../ink/ink52.xml"/><Relationship Id="rId130" Type="http://schemas.openxmlformats.org/officeDocument/2006/relationships/customXml" Target="../ink/ink74.xml"/><Relationship Id="rId151" Type="http://schemas.openxmlformats.org/officeDocument/2006/relationships/image" Target="../media/image89.png"/><Relationship Id="rId172" Type="http://schemas.openxmlformats.org/officeDocument/2006/relationships/customXml" Target="../ink/ink95.xml"/><Relationship Id="rId193" Type="http://schemas.openxmlformats.org/officeDocument/2006/relationships/image" Target="../media/image110.png"/><Relationship Id="rId13" Type="http://schemas.openxmlformats.org/officeDocument/2006/relationships/image" Target="../media/image20.png"/><Relationship Id="rId109" Type="http://schemas.openxmlformats.org/officeDocument/2006/relationships/image" Target="../media/image68.png"/><Relationship Id="rId34" Type="http://schemas.openxmlformats.org/officeDocument/2006/relationships/customXml" Target="../ink/ink26.xml"/><Relationship Id="rId55" Type="http://schemas.openxmlformats.org/officeDocument/2006/relationships/image" Target="../media/image41.png"/><Relationship Id="rId76" Type="http://schemas.openxmlformats.org/officeDocument/2006/relationships/customXml" Target="../ink/ink47.xml"/><Relationship Id="rId97" Type="http://schemas.openxmlformats.org/officeDocument/2006/relationships/image" Target="../media/image62.png"/><Relationship Id="rId120" Type="http://schemas.openxmlformats.org/officeDocument/2006/relationships/customXml" Target="../ink/ink69.xml"/><Relationship Id="rId141" Type="http://schemas.openxmlformats.org/officeDocument/2006/relationships/image" Target="../media/image84.png"/><Relationship Id="rId7" Type="http://schemas.openxmlformats.org/officeDocument/2006/relationships/image" Target="../media/image17.png"/><Relationship Id="rId162" Type="http://schemas.openxmlformats.org/officeDocument/2006/relationships/customXml" Target="../ink/ink90.xml"/><Relationship Id="rId183" Type="http://schemas.openxmlformats.org/officeDocument/2006/relationships/image" Target="../media/image105.png"/><Relationship Id="rId2" Type="http://schemas.openxmlformats.org/officeDocument/2006/relationships/notesSlide" Target="../notesSlides/notesSlide8.xml"/><Relationship Id="rId29" Type="http://schemas.openxmlformats.org/officeDocument/2006/relationships/image" Target="../media/image28.png"/><Relationship Id="rId24" Type="http://schemas.openxmlformats.org/officeDocument/2006/relationships/customXml" Target="../ink/ink21.xml"/><Relationship Id="rId40" Type="http://schemas.openxmlformats.org/officeDocument/2006/relationships/customXml" Target="../ink/ink29.xml"/><Relationship Id="rId45" Type="http://schemas.openxmlformats.org/officeDocument/2006/relationships/image" Target="../media/image36.png"/><Relationship Id="rId66" Type="http://schemas.openxmlformats.org/officeDocument/2006/relationships/customXml" Target="../ink/ink42.xml"/><Relationship Id="rId87" Type="http://schemas.openxmlformats.org/officeDocument/2006/relationships/image" Target="../media/image57.png"/><Relationship Id="rId110" Type="http://schemas.openxmlformats.org/officeDocument/2006/relationships/customXml" Target="../ink/ink64.xml"/><Relationship Id="rId115" Type="http://schemas.openxmlformats.org/officeDocument/2006/relationships/image" Target="../media/image71.png"/><Relationship Id="rId131" Type="http://schemas.openxmlformats.org/officeDocument/2006/relationships/image" Target="../media/image79.png"/><Relationship Id="rId136" Type="http://schemas.openxmlformats.org/officeDocument/2006/relationships/customXml" Target="../ink/ink77.xml"/><Relationship Id="rId157" Type="http://schemas.openxmlformats.org/officeDocument/2006/relationships/image" Target="../media/image92.png"/><Relationship Id="rId178" Type="http://schemas.openxmlformats.org/officeDocument/2006/relationships/customXml" Target="../ink/ink98.xml"/><Relationship Id="rId61" Type="http://schemas.openxmlformats.org/officeDocument/2006/relationships/image" Target="../media/image44.png"/><Relationship Id="rId82" Type="http://schemas.openxmlformats.org/officeDocument/2006/relationships/customXml" Target="../ink/ink50.xml"/><Relationship Id="rId152" Type="http://schemas.openxmlformats.org/officeDocument/2006/relationships/customXml" Target="../ink/ink85.xml"/><Relationship Id="rId173" Type="http://schemas.openxmlformats.org/officeDocument/2006/relationships/image" Target="../media/image100.png"/><Relationship Id="rId194" Type="http://schemas.openxmlformats.org/officeDocument/2006/relationships/customXml" Target="../ink/ink106.xml"/><Relationship Id="rId199" Type="http://schemas.openxmlformats.org/officeDocument/2006/relationships/image" Target="../media/image113.png"/><Relationship Id="rId203" Type="http://schemas.openxmlformats.org/officeDocument/2006/relationships/image" Target="../media/image115.png"/><Relationship Id="rId19" Type="http://schemas.openxmlformats.org/officeDocument/2006/relationships/image" Target="../media/image23.png"/><Relationship Id="rId14" Type="http://schemas.openxmlformats.org/officeDocument/2006/relationships/customXml" Target="../ink/ink16.xml"/><Relationship Id="rId30" Type="http://schemas.openxmlformats.org/officeDocument/2006/relationships/customXml" Target="../ink/ink24.xml"/><Relationship Id="rId35" Type="http://schemas.openxmlformats.org/officeDocument/2006/relationships/image" Target="../media/image31.png"/><Relationship Id="rId56" Type="http://schemas.openxmlformats.org/officeDocument/2006/relationships/customXml" Target="../ink/ink37.xml"/><Relationship Id="rId77" Type="http://schemas.openxmlformats.org/officeDocument/2006/relationships/image" Target="../media/image52.png"/><Relationship Id="rId100" Type="http://schemas.openxmlformats.org/officeDocument/2006/relationships/customXml" Target="../ink/ink59.xml"/><Relationship Id="rId105" Type="http://schemas.openxmlformats.org/officeDocument/2006/relationships/image" Target="../media/image66.png"/><Relationship Id="rId126" Type="http://schemas.openxmlformats.org/officeDocument/2006/relationships/customXml" Target="../ink/ink72.xml"/><Relationship Id="rId147" Type="http://schemas.openxmlformats.org/officeDocument/2006/relationships/image" Target="../media/image87.png"/><Relationship Id="rId168" Type="http://schemas.openxmlformats.org/officeDocument/2006/relationships/customXml" Target="../ink/ink93.xml"/><Relationship Id="rId8" Type="http://schemas.openxmlformats.org/officeDocument/2006/relationships/customXml" Target="../ink/ink13.xml"/><Relationship Id="rId51" Type="http://schemas.openxmlformats.org/officeDocument/2006/relationships/image" Target="../media/image39.png"/><Relationship Id="rId72" Type="http://schemas.openxmlformats.org/officeDocument/2006/relationships/customXml" Target="../ink/ink45.xml"/><Relationship Id="rId93" Type="http://schemas.openxmlformats.org/officeDocument/2006/relationships/image" Target="../media/image60.png"/><Relationship Id="rId98" Type="http://schemas.openxmlformats.org/officeDocument/2006/relationships/customXml" Target="../ink/ink58.xml"/><Relationship Id="rId121" Type="http://schemas.openxmlformats.org/officeDocument/2006/relationships/image" Target="../media/image74.png"/><Relationship Id="rId142" Type="http://schemas.openxmlformats.org/officeDocument/2006/relationships/customXml" Target="../ink/ink80.xml"/><Relationship Id="rId163" Type="http://schemas.openxmlformats.org/officeDocument/2006/relationships/image" Target="../media/image95.png"/><Relationship Id="rId184" Type="http://schemas.openxmlformats.org/officeDocument/2006/relationships/customXml" Target="../ink/ink101.xml"/><Relationship Id="rId189" Type="http://schemas.openxmlformats.org/officeDocument/2006/relationships/image" Target="../media/image108.png"/><Relationship Id="rId3" Type="http://schemas.openxmlformats.org/officeDocument/2006/relationships/image" Target="../media/image3.png"/><Relationship Id="rId25" Type="http://schemas.openxmlformats.org/officeDocument/2006/relationships/image" Target="../media/image26.png"/><Relationship Id="rId46" Type="http://schemas.openxmlformats.org/officeDocument/2006/relationships/customXml" Target="../ink/ink32.xml"/><Relationship Id="rId67" Type="http://schemas.openxmlformats.org/officeDocument/2006/relationships/image" Target="../media/image47.png"/><Relationship Id="rId116" Type="http://schemas.openxmlformats.org/officeDocument/2006/relationships/customXml" Target="../ink/ink67.xml"/><Relationship Id="rId137" Type="http://schemas.openxmlformats.org/officeDocument/2006/relationships/image" Target="../media/image82.png"/><Relationship Id="rId158" Type="http://schemas.openxmlformats.org/officeDocument/2006/relationships/customXml" Target="../ink/ink88.xml"/><Relationship Id="rId20" Type="http://schemas.openxmlformats.org/officeDocument/2006/relationships/customXml" Target="../ink/ink19.xml"/><Relationship Id="rId41" Type="http://schemas.openxmlformats.org/officeDocument/2006/relationships/image" Target="../media/image34.png"/><Relationship Id="rId62" Type="http://schemas.openxmlformats.org/officeDocument/2006/relationships/customXml" Target="../ink/ink40.xml"/><Relationship Id="rId83" Type="http://schemas.openxmlformats.org/officeDocument/2006/relationships/image" Target="../media/image55.png"/><Relationship Id="rId88" Type="http://schemas.openxmlformats.org/officeDocument/2006/relationships/customXml" Target="../ink/ink53.xml"/><Relationship Id="rId111" Type="http://schemas.openxmlformats.org/officeDocument/2006/relationships/image" Target="../media/image69.png"/><Relationship Id="rId132" Type="http://schemas.openxmlformats.org/officeDocument/2006/relationships/customXml" Target="../ink/ink75.xml"/><Relationship Id="rId153" Type="http://schemas.openxmlformats.org/officeDocument/2006/relationships/image" Target="../media/image90.png"/><Relationship Id="rId174" Type="http://schemas.openxmlformats.org/officeDocument/2006/relationships/customXml" Target="../ink/ink96.xml"/><Relationship Id="rId179" Type="http://schemas.openxmlformats.org/officeDocument/2006/relationships/image" Target="../media/image103.png"/><Relationship Id="rId195" Type="http://schemas.openxmlformats.org/officeDocument/2006/relationships/image" Target="../media/image111.png"/><Relationship Id="rId190" Type="http://schemas.openxmlformats.org/officeDocument/2006/relationships/customXml" Target="../ink/ink104.xml"/><Relationship Id="rId15" Type="http://schemas.openxmlformats.org/officeDocument/2006/relationships/image" Target="../media/image21.png"/><Relationship Id="rId36" Type="http://schemas.openxmlformats.org/officeDocument/2006/relationships/customXml" Target="../ink/ink27.xml"/><Relationship Id="rId57" Type="http://schemas.openxmlformats.org/officeDocument/2006/relationships/image" Target="../media/image42.png"/><Relationship Id="rId106" Type="http://schemas.openxmlformats.org/officeDocument/2006/relationships/customXml" Target="../ink/ink62.xml"/><Relationship Id="rId127" Type="http://schemas.openxmlformats.org/officeDocument/2006/relationships/image" Target="../media/image77.png"/><Relationship Id="rId10" Type="http://schemas.openxmlformats.org/officeDocument/2006/relationships/customXml" Target="../ink/ink14.xml"/><Relationship Id="rId31" Type="http://schemas.openxmlformats.org/officeDocument/2006/relationships/image" Target="../media/image29.png"/><Relationship Id="rId52" Type="http://schemas.openxmlformats.org/officeDocument/2006/relationships/customXml" Target="../ink/ink35.xml"/><Relationship Id="rId73" Type="http://schemas.openxmlformats.org/officeDocument/2006/relationships/image" Target="../media/image50.png"/><Relationship Id="rId78" Type="http://schemas.openxmlformats.org/officeDocument/2006/relationships/customXml" Target="../ink/ink48.xml"/><Relationship Id="rId94" Type="http://schemas.openxmlformats.org/officeDocument/2006/relationships/customXml" Target="../ink/ink56.xml"/><Relationship Id="rId99" Type="http://schemas.openxmlformats.org/officeDocument/2006/relationships/image" Target="../media/image63.png"/><Relationship Id="rId101" Type="http://schemas.openxmlformats.org/officeDocument/2006/relationships/image" Target="../media/image64.png"/><Relationship Id="rId122" Type="http://schemas.openxmlformats.org/officeDocument/2006/relationships/customXml" Target="../ink/ink70.xml"/><Relationship Id="rId143" Type="http://schemas.openxmlformats.org/officeDocument/2006/relationships/image" Target="../media/image85.png"/><Relationship Id="rId148" Type="http://schemas.openxmlformats.org/officeDocument/2006/relationships/customXml" Target="../ink/ink83.xml"/><Relationship Id="rId164" Type="http://schemas.openxmlformats.org/officeDocument/2006/relationships/customXml" Target="../ink/ink91.xml"/><Relationship Id="rId169" Type="http://schemas.openxmlformats.org/officeDocument/2006/relationships/image" Target="../media/image98.png"/><Relationship Id="rId185" Type="http://schemas.openxmlformats.org/officeDocument/2006/relationships/image" Target="../media/image106.png"/><Relationship Id="rId4" Type="http://schemas.openxmlformats.org/officeDocument/2006/relationships/customXml" Target="../ink/ink11.xml"/><Relationship Id="rId9" Type="http://schemas.openxmlformats.org/officeDocument/2006/relationships/image" Target="../media/image18.png"/><Relationship Id="rId180" Type="http://schemas.openxmlformats.org/officeDocument/2006/relationships/customXml" Target="../ink/ink99.xml"/><Relationship Id="rId26" Type="http://schemas.openxmlformats.org/officeDocument/2006/relationships/customXml" Target="../ink/ink22.xml"/><Relationship Id="rId47" Type="http://schemas.openxmlformats.org/officeDocument/2006/relationships/image" Target="../media/image37.png"/><Relationship Id="rId68" Type="http://schemas.openxmlformats.org/officeDocument/2006/relationships/customXml" Target="../ink/ink43.xml"/><Relationship Id="rId89" Type="http://schemas.openxmlformats.org/officeDocument/2006/relationships/image" Target="../media/image58.png"/><Relationship Id="rId112" Type="http://schemas.openxmlformats.org/officeDocument/2006/relationships/customXml" Target="../ink/ink65.xml"/><Relationship Id="rId133" Type="http://schemas.openxmlformats.org/officeDocument/2006/relationships/image" Target="../media/image80.png"/><Relationship Id="rId154" Type="http://schemas.openxmlformats.org/officeDocument/2006/relationships/customXml" Target="../ink/ink86.xml"/><Relationship Id="rId175" Type="http://schemas.openxmlformats.org/officeDocument/2006/relationships/image" Target="../media/image101.png"/><Relationship Id="rId196" Type="http://schemas.openxmlformats.org/officeDocument/2006/relationships/customXml" Target="../ink/ink107.xml"/><Relationship Id="rId200" Type="http://schemas.openxmlformats.org/officeDocument/2006/relationships/customXml" Target="../ink/ink109.xml"/><Relationship Id="rId16" Type="http://schemas.openxmlformats.org/officeDocument/2006/relationships/customXml" Target="../ink/ink17.xml"/><Relationship Id="rId37" Type="http://schemas.openxmlformats.org/officeDocument/2006/relationships/image" Target="../media/image32.png"/><Relationship Id="rId58" Type="http://schemas.openxmlformats.org/officeDocument/2006/relationships/customXml" Target="../ink/ink38.xml"/><Relationship Id="rId79" Type="http://schemas.openxmlformats.org/officeDocument/2006/relationships/image" Target="../media/image53.png"/><Relationship Id="rId102" Type="http://schemas.openxmlformats.org/officeDocument/2006/relationships/customXml" Target="../ink/ink60.xml"/><Relationship Id="rId123" Type="http://schemas.openxmlformats.org/officeDocument/2006/relationships/image" Target="../media/image75.png"/><Relationship Id="rId144" Type="http://schemas.openxmlformats.org/officeDocument/2006/relationships/customXml" Target="../ink/ink81.xml"/><Relationship Id="rId90" Type="http://schemas.openxmlformats.org/officeDocument/2006/relationships/customXml" Target="../ink/ink54.xml"/><Relationship Id="rId165" Type="http://schemas.openxmlformats.org/officeDocument/2006/relationships/image" Target="../media/image96.png"/><Relationship Id="rId186" Type="http://schemas.openxmlformats.org/officeDocument/2006/relationships/customXml" Target="../ink/ink102.xml"/><Relationship Id="rId27" Type="http://schemas.openxmlformats.org/officeDocument/2006/relationships/image" Target="../media/image27.png"/><Relationship Id="rId48" Type="http://schemas.openxmlformats.org/officeDocument/2006/relationships/customXml" Target="../ink/ink33.xml"/><Relationship Id="rId69" Type="http://schemas.openxmlformats.org/officeDocument/2006/relationships/image" Target="../media/image48.png"/><Relationship Id="rId113" Type="http://schemas.openxmlformats.org/officeDocument/2006/relationships/image" Target="../media/image70.png"/><Relationship Id="rId134" Type="http://schemas.openxmlformats.org/officeDocument/2006/relationships/customXml" Target="../ink/ink76.xml"/><Relationship Id="rId80" Type="http://schemas.openxmlformats.org/officeDocument/2006/relationships/customXml" Target="../ink/ink49.xml"/><Relationship Id="rId155" Type="http://schemas.openxmlformats.org/officeDocument/2006/relationships/image" Target="../media/image91.png"/><Relationship Id="rId176" Type="http://schemas.openxmlformats.org/officeDocument/2006/relationships/customXml" Target="../ink/ink97.xml"/><Relationship Id="rId197" Type="http://schemas.openxmlformats.org/officeDocument/2006/relationships/image" Target="../media/image112.png"/><Relationship Id="rId201" Type="http://schemas.openxmlformats.org/officeDocument/2006/relationships/image" Target="../media/image114.png"/><Relationship Id="rId17" Type="http://schemas.openxmlformats.org/officeDocument/2006/relationships/image" Target="../media/image22.png"/><Relationship Id="rId38" Type="http://schemas.openxmlformats.org/officeDocument/2006/relationships/customXml" Target="../ink/ink28.xml"/><Relationship Id="rId59" Type="http://schemas.openxmlformats.org/officeDocument/2006/relationships/image" Target="../media/image43.png"/><Relationship Id="rId103" Type="http://schemas.openxmlformats.org/officeDocument/2006/relationships/image" Target="../media/image65.png"/><Relationship Id="rId124" Type="http://schemas.openxmlformats.org/officeDocument/2006/relationships/customXml" Target="../ink/ink71.xml"/><Relationship Id="rId70" Type="http://schemas.openxmlformats.org/officeDocument/2006/relationships/customXml" Target="../ink/ink44.xml"/><Relationship Id="rId91" Type="http://schemas.openxmlformats.org/officeDocument/2006/relationships/image" Target="../media/image59.png"/><Relationship Id="rId145" Type="http://schemas.openxmlformats.org/officeDocument/2006/relationships/image" Target="../media/image86.png"/><Relationship Id="rId166" Type="http://schemas.openxmlformats.org/officeDocument/2006/relationships/customXml" Target="../ink/ink92.xml"/><Relationship Id="rId187" Type="http://schemas.openxmlformats.org/officeDocument/2006/relationships/image" Target="../media/image107.png"/><Relationship Id="rId1" Type="http://schemas.openxmlformats.org/officeDocument/2006/relationships/slideLayout" Target="../slideLayouts/slideLayout1.xml"/><Relationship Id="rId28" Type="http://schemas.openxmlformats.org/officeDocument/2006/relationships/customXml" Target="../ink/ink23.xml"/><Relationship Id="rId49" Type="http://schemas.openxmlformats.org/officeDocument/2006/relationships/image" Target="../media/image38.png"/><Relationship Id="rId114" Type="http://schemas.openxmlformats.org/officeDocument/2006/relationships/customXml" Target="../ink/ink66.xml"/><Relationship Id="rId60" Type="http://schemas.openxmlformats.org/officeDocument/2006/relationships/customXml" Target="../ink/ink39.xml"/><Relationship Id="rId81" Type="http://schemas.openxmlformats.org/officeDocument/2006/relationships/image" Target="../media/image54.png"/><Relationship Id="rId135" Type="http://schemas.openxmlformats.org/officeDocument/2006/relationships/image" Target="../media/image81.png"/><Relationship Id="rId156" Type="http://schemas.openxmlformats.org/officeDocument/2006/relationships/customXml" Target="../ink/ink87.xml"/><Relationship Id="rId177" Type="http://schemas.openxmlformats.org/officeDocument/2006/relationships/image" Target="../media/image102.png"/><Relationship Id="rId198" Type="http://schemas.openxmlformats.org/officeDocument/2006/relationships/customXml" Target="../ink/ink108.xml"/><Relationship Id="rId202" Type="http://schemas.openxmlformats.org/officeDocument/2006/relationships/customXml" Target="../ink/ink110.xml"/><Relationship Id="rId18" Type="http://schemas.openxmlformats.org/officeDocument/2006/relationships/customXml" Target="../ink/ink18.xml"/><Relationship Id="rId39" Type="http://schemas.openxmlformats.org/officeDocument/2006/relationships/image" Target="../media/image33.png"/><Relationship Id="rId50" Type="http://schemas.openxmlformats.org/officeDocument/2006/relationships/customXml" Target="../ink/ink34.xml"/><Relationship Id="rId104" Type="http://schemas.openxmlformats.org/officeDocument/2006/relationships/customXml" Target="../ink/ink61.xml"/><Relationship Id="rId125" Type="http://schemas.openxmlformats.org/officeDocument/2006/relationships/image" Target="../media/image76.png"/><Relationship Id="rId146" Type="http://schemas.openxmlformats.org/officeDocument/2006/relationships/customXml" Target="../ink/ink82.xml"/><Relationship Id="rId167" Type="http://schemas.openxmlformats.org/officeDocument/2006/relationships/image" Target="../media/image97.png"/><Relationship Id="rId188" Type="http://schemas.openxmlformats.org/officeDocument/2006/relationships/customXml" Target="../ink/ink103.xml"/><Relationship Id="rId71" Type="http://schemas.openxmlformats.org/officeDocument/2006/relationships/image" Target="../media/image49.png"/><Relationship Id="rId92" Type="http://schemas.openxmlformats.org/officeDocument/2006/relationships/customXml" Target="../ink/ink55.xml"/></Relationships>
</file>

<file path=ppt/slides/_rels/slide9.xml.rels><?xml version="1.0" encoding="UTF-8" standalone="yes"?>
<Relationships xmlns="http://schemas.openxmlformats.org/package/2006/relationships"><Relationship Id="rId8" Type="http://schemas.openxmlformats.org/officeDocument/2006/relationships/customXml" Target="../ink/ink113.xml"/><Relationship Id="rId3" Type="http://schemas.openxmlformats.org/officeDocument/2006/relationships/image" Target="../media/image3.png"/><Relationship Id="rId7" Type="http://schemas.openxmlformats.org/officeDocument/2006/relationships/image" Target="../media/image1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12.xml"/><Relationship Id="rId11" Type="http://schemas.openxmlformats.org/officeDocument/2006/relationships/image" Target="../media/image119.png"/><Relationship Id="rId5" Type="http://schemas.openxmlformats.org/officeDocument/2006/relationships/image" Target="../media/image116.png"/><Relationship Id="rId10" Type="http://schemas.openxmlformats.org/officeDocument/2006/relationships/customXml" Target="../ink/ink114.xml"/><Relationship Id="rId4" Type="http://schemas.openxmlformats.org/officeDocument/2006/relationships/customXml" Target="../ink/ink111.xml"/><Relationship Id="rId9" Type="http://schemas.openxmlformats.org/officeDocument/2006/relationships/image" Target="../media/image1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מג:ח-יד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43:8-14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678805"/>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07911"/>
            <a:ext cx="9051829" cy="4832092"/>
          </a:xfrm>
          <a:prstGeom prst="rect">
            <a:avLst/>
          </a:prstGeom>
          <a:noFill/>
        </p:spPr>
        <p:txBody>
          <a:bodyPr wrap="square" rtlCol="0">
            <a:spAutoFit/>
          </a:bodyPr>
          <a:lstStyle/>
          <a:p>
            <a:r>
              <a:rPr lang="en-US" sz="2800" b="1">
                <a:solidFill>
                  <a:srgbClr val="FFC000"/>
                </a:solidFill>
                <a:cs typeface="+mj-cs"/>
              </a:rPr>
              <a:t>Devarim / Deuteronomy 29:4  </a:t>
            </a:r>
          </a:p>
          <a:p>
            <a:r>
              <a:rPr lang="en-US" sz="2800">
                <a:solidFill>
                  <a:srgbClr val="FFC000"/>
                </a:solidFill>
                <a:cs typeface="+mj-cs"/>
              </a:rPr>
              <a:t>29:4 Yet the LORD hath not given you an heart to perceive, and eyes to see, and ears to hear, unto this day. (KJV </a:t>
            </a:r>
            <a:r>
              <a:rPr lang="he-IL" sz="2800">
                <a:solidFill>
                  <a:srgbClr val="FFFF00"/>
                </a:solidFill>
                <a:cs typeface="+mj-cs"/>
              </a:rPr>
              <a:t>וָאוֹלֵ֥ךְ אֶתְכֶ֛ם אַרְבָּעִ֥ים שָׁנָ֖ה בַּמִּדְבָּ֑ר לֹֽא־בָל֤וּ שַׂלְמֹֽתֵיכֶם֙ מֵעֲלֵיכֶ֔ם וְנַֽעַלְךָ֥ לֹֽא־בָלְתָ֖ה מֵעַ֥ל רַגְלֶֽךָ׃</a:t>
            </a:r>
            <a:r>
              <a:rPr lang="he-IL" sz="2800">
                <a:solidFill>
                  <a:srgbClr val="FFC000"/>
                </a:solidFill>
                <a:cs typeface="+mj-cs"/>
              </a:rPr>
              <a:t>)</a:t>
            </a:r>
          </a:p>
          <a:p>
            <a:endParaRPr lang="he-IL" sz="2800" b="1">
              <a:solidFill>
                <a:srgbClr val="FFC000"/>
              </a:solidFill>
              <a:cs typeface="+mj-cs"/>
            </a:endParaRPr>
          </a:p>
          <a:p>
            <a:r>
              <a:rPr lang="en-US" sz="2800" b="1">
                <a:solidFill>
                  <a:srgbClr val="FFC000"/>
                </a:solidFill>
                <a:cs typeface="+mj-cs"/>
              </a:rPr>
              <a:t>Jeremiah 5:21  </a:t>
            </a:r>
          </a:p>
          <a:p>
            <a:r>
              <a:rPr lang="en-US" sz="2800">
                <a:solidFill>
                  <a:srgbClr val="FFC000"/>
                </a:solidFill>
                <a:cs typeface="+mj-cs"/>
              </a:rPr>
              <a:t>5:21 Hear now this, O foolish people, and without understanding; which have eyes, and see not; which have ears, and hear not: (KJV </a:t>
            </a:r>
            <a:r>
              <a:rPr lang="he-IL" sz="2800">
                <a:solidFill>
                  <a:srgbClr val="FFFF00"/>
                </a:solidFill>
                <a:cs typeface="+mj-cs"/>
              </a:rPr>
              <a:t>שִׁמְעוּ־נָ֣א זֹ֔את עַ֥ם סָכָ֖ל וְאֵ֣ין לֵ֑ב עֵינַ֤יִם לָהֶם֙ וְלֹ֣א יִרְא֔וּ אָזְנַ֥יִם לָהֶ֖ם וְלֹ֥א יִשְׁמָֽעוּ׃</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14608E8-99A7-90AE-E3F4-97559BB2C07D}"/>
                  </a:ext>
                </a:extLst>
              </p14:cNvPr>
              <p14:cNvContentPartPr/>
              <p14:nvPr/>
            </p14:nvContentPartPr>
            <p14:xfrm>
              <a:off x="4210440" y="641380"/>
              <a:ext cx="572760" cy="117360"/>
            </p14:xfrm>
          </p:contentPart>
        </mc:Choice>
        <mc:Fallback>
          <p:pic>
            <p:nvPicPr>
              <p:cNvPr id="2" name="Ink 1">
                <a:extLst>
                  <a:ext uri="{FF2B5EF4-FFF2-40B4-BE49-F238E27FC236}">
                    <a16:creationId xmlns:a16="http://schemas.microsoft.com/office/drawing/2014/main" id="{214608E8-99A7-90AE-E3F4-97559BB2C07D}"/>
                  </a:ext>
                </a:extLst>
              </p:cNvPr>
              <p:cNvPicPr/>
              <p:nvPr/>
            </p:nvPicPr>
            <p:blipFill>
              <a:blip r:embed="rId5"/>
              <a:stretch>
                <a:fillRect/>
              </a:stretch>
            </p:blipFill>
            <p:spPr>
              <a:xfrm>
                <a:off x="4192440" y="623740"/>
                <a:ext cx="608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56F8606-5F63-E093-C3F5-B98029833906}"/>
                  </a:ext>
                </a:extLst>
              </p14:cNvPr>
              <p14:cNvContentPartPr/>
              <p14:nvPr/>
            </p14:nvContentPartPr>
            <p14:xfrm>
              <a:off x="1496400" y="1092820"/>
              <a:ext cx="65880" cy="24480"/>
            </p14:xfrm>
          </p:contentPart>
        </mc:Choice>
        <mc:Fallback>
          <p:pic>
            <p:nvPicPr>
              <p:cNvPr id="4" name="Ink 3">
                <a:extLst>
                  <a:ext uri="{FF2B5EF4-FFF2-40B4-BE49-F238E27FC236}">
                    <a16:creationId xmlns:a16="http://schemas.microsoft.com/office/drawing/2014/main" id="{A56F8606-5F63-E093-C3F5-B98029833906}"/>
                  </a:ext>
                </a:extLst>
              </p:cNvPr>
              <p:cNvPicPr/>
              <p:nvPr/>
            </p:nvPicPr>
            <p:blipFill>
              <a:blip r:embed="rId7"/>
              <a:stretch>
                <a:fillRect/>
              </a:stretch>
            </p:blipFill>
            <p:spPr>
              <a:xfrm>
                <a:off x="1478400" y="1075180"/>
                <a:ext cx="101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B71C65F-A0ED-A211-584D-6F593ABF007B}"/>
                  </a:ext>
                </a:extLst>
              </p14:cNvPr>
              <p14:cNvContentPartPr/>
              <p14:nvPr/>
            </p14:nvContentPartPr>
            <p14:xfrm>
              <a:off x="1351320" y="1081660"/>
              <a:ext cx="4498920" cy="192600"/>
            </p14:xfrm>
          </p:contentPart>
        </mc:Choice>
        <mc:Fallback>
          <p:pic>
            <p:nvPicPr>
              <p:cNvPr id="5" name="Ink 4">
                <a:extLst>
                  <a:ext uri="{FF2B5EF4-FFF2-40B4-BE49-F238E27FC236}">
                    <a16:creationId xmlns:a16="http://schemas.microsoft.com/office/drawing/2014/main" id="{0B71C65F-A0ED-A211-584D-6F593ABF007B}"/>
                  </a:ext>
                </a:extLst>
              </p:cNvPr>
              <p:cNvPicPr/>
              <p:nvPr/>
            </p:nvPicPr>
            <p:blipFill>
              <a:blip r:embed="rId9"/>
              <a:stretch>
                <a:fillRect/>
              </a:stretch>
            </p:blipFill>
            <p:spPr>
              <a:xfrm>
                <a:off x="1333320" y="1063660"/>
                <a:ext cx="4534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8EA0BB7-6ABF-9844-C109-9F6B1182B7B5}"/>
                  </a:ext>
                </a:extLst>
              </p14:cNvPr>
              <p14:cNvContentPartPr/>
              <p14:nvPr/>
            </p14:nvContentPartPr>
            <p14:xfrm>
              <a:off x="238200" y="3221140"/>
              <a:ext cx="230040" cy="1229760"/>
            </p14:xfrm>
          </p:contentPart>
        </mc:Choice>
        <mc:Fallback>
          <p:pic>
            <p:nvPicPr>
              <p:cNvPr id="7" name="Ink 6">
                <a:extLst>
                  <a:ext uri="{FF2B5EF4-FFF2-40B4-BE49-F238E27FC236}">
                    <a16:creationId xmlns:a16="http://schemas.microsoft.com/office/drawing/2014/main" id="{78EA0BB7-6ABF-9844-C109-9F6B1182B7B5}"/>
                  </a:ext>
                </a:extLst>
              </p:cNvPr>
              <p:cNvPicPr/>
              <p:nvPr/>
            </p:nvPicPr>
            <p:blipFill>
              <a:blip r:embed="rId11"/>
              <a:stretch>
                <a:fillRect/>
              </a:stretch>
            </p:blipFill>
            <p:spPr>
              <a:xfrm>
                <a:off x="220560" y="3203140"/>
                <a:ext cx="265680" cy="1265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8751407-0881-ECFF-671D-59BEE547055A}"/>
                  </a:ext>
                </a:extLst>
              </p14:cNvPr>
              <p14:cNvContentPartPr/>
              <p14:nvPr/>
            </p14:nvContentPartPr>
            <p14:xfrm>
              <a:off x="8763720" y="3086500"/>
              <a:ext cx="220320" cy="950760"/>
            </p14:xfrm>
          </p:contentPart>
        </mc:Choice>
        <mc:Fallback>
          <p:pic>
            <p:nvPicPr>
              <p:cNvPr id="9" name="Ink 8">
                <a:extLst>
                  <a:ext uri="{FF2B5EF4-FFF2-40B4-BE49-F238E27FC236}">
                    <a16:creationId xmlns:a16="http://schemas.microsoft.com/office/drawing/2014/main" id="{18751407-0881-ECFF-671D-59BEE547055A}"/>
                  </a:ext>
                </a:extLst>
              </p:cNvPr>
              <p:cNvPicPr/>
              <p:nvPr/>
            </p:nvPicPr>
            <p:blipFill>
              <a:blip r:embed="rId13"/>
              <a:stretch>
                <a:fillRect/>
              </a:stretch>
            </p:blipFill>
            <p:spPr>
              <a:xfrm>
                <a:off x="8745720" y="3068860"/>
                <a:ext cx="255960" cy="986400"/>
              </a:xfrm>
              <a:prstGeom prst="rect">
                <a:avLst/>
              </a:prstGeom>
            </p:spPr>
          </p:pic>
        </mc:Fallback>
      </mc:AlternateContent>
    </p:spTree>
    <p:extLst>
      <p:ext uri="{BB962C8B-B14F-4D97-AF65-F5344CB8AC3E}">
        <p14:creationId xmlns:p14="http://schemas.microsoft.com/office/powerpoint/2010/main" val="278769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32130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07911"/>
            <a:ext cx="9051829" cy="4647426"/>
          </a:xfrm>
          <a:prstGeom prst="rect">
            <a:avLst/>
          </a:prstGeom>
          <a:noFill/>
        </p:spPr>
        <p:txBody>
          <a:bodyPr wrap="square" rtlCol="0">
            <a:spAutoFit/>
          </a:bodyPr>
          <a:lstStyle/>
          <a:p>
            <a:r>
              <a:rPr lang="en-US" sz="2800" b="1">
                <a:solidFill>
                  <a:srgbClr val="FFC000"/>
                </a:solidFill>
                <a:cs typeface="+mj-cs"/>
              </a:rPr>
              <a:t>John 8:24  </a:t>
            </a:r>
          </a:p>
          <a:p>
            <a:r>
              <a:rPr lang="en-US" sz="2800">
                <a:solidFill>
                  <a:srgbClr val="FFC000"/>
                </a:solidFill>
                <a:cs typeface="+mj-cs"/>
              </a:rPr>
              <a:t>8:24 I said therefore unto you, that ye shall die in your sins: for if ye believe not that </a:t>
            </a:r>
            <a:r>
              <a:rPr lang="en-US" sz="2800">
                <a:solidFill>
                  <a:srgbClr val="FF0000"/>
                </a:solidFill>
                <a:cs typeface="+mj-cs"/>
              </a:rPr>
              <a:t>I am he</a:t>
            </a:r>
            <a:r>
              <a:rPr lang="en-US" sz="2800">
                <a:solidFill>
                  <a:srgbClr val="FFC000"/>
                </a:solidFill>
                <a:cs typeface="+mj-cs"/>
              </a:rPr>
              <a:t>, ye shall die in your sins. (KJV)</a:t>
            </a:r>
          </a:p>
          <a:p>
            <a:endParaRPr lang="en-US" sz="2800" b="1">
              <a:solidFill>
                <a:srgbClr val="FFC000"/>
              </a:solidFill>
              <a:cs typeface="+mj-cs"/>
            </a:endParaRPr>
          </a:p>
          <a:p>
            <a:pPr algn="r"/>
            <a:r>
              <a:rPr lang="he-IL" sz="3200">
                <a:solidFill>
                  <a:srgbClr val="FFFF00"/>
                </a:solidFill>
                <a:cs typeface="+mj-cs"/>
              </a:rPr>
              <a:t>כד  לָכֵן אָמַרְתִּי לָכֶם שֶׁתָּמוּתוּ בַּחֲטָאֵיכֶם; שֶׁכֵּן אִם אֵינְכֶם מַאֲמִינִים כִּי </a:t>
            </a:r>
            <a:r>
              <a:rPr lang="he-IL" sz="3200">
                <a:solidFill>
                  <a:srgbClr val="FF0000"/>
                </a:solidFill>
                <a:cs typeface="+mj-cs"/>
              </a:rPr>
              <a:t>אֲנִי הוּא</a:t>
            </a:r>
            <a:r>
              <a:rPr lang="he-IL" sz="3200">
                <a:solidFill>
                  <a:srgbClr val="FFFF00"/>
                </a:solidFill>
                <a:cs typeface="+mj-cs"/>
              </a:rPr>
              <a:t>, מוֹת תָּמוּתוּ בַּחֲטָאֵיכֶם.״</a:t>
            </a:r>
          </a:p>
          <a:p>
            <a:endParaRPr lang="he-IL" sz="2800" b="1">
              <a:solidFill>
                <a:srgbClr val="FFC000"/>
              </a:solidFill>
              <a:cs typeface="+mj-cs"/>
            </a:endParaRPr>
          </a:p>
          <a:p>
            <a:r>
              <a:rPr lang="he-IL" sz="2800">
                <a:solidFill>
                  <a:srgbClr val="00B0F0"/>
                </a:solidFill>
                <a:cs typeface="+mj-cs"/>
              </a:rPr>
              <a:t>24 </a:t>
            </a:r>
            <a:r>
              <a:rPr lang="el-GR" sz="2800">
                <a:solidFill>
                  <a:srgbClr val="00B0F0"/>
                </a:solidFill>
                <a:cs typeface="+mj-cs"/>
              </a:rPr>
              <a:t>εἶπον °οὖν ὑμῖν ὅτι ἀποθανεῖσθε ἐν ταῖς ἁμαρτίαις ὑμῶν· ἐὰν γὰρ μὴ πιστεύσητε ⸆ ὅτι </a:t>
            </a:r>
            <a:r>
              <a:rPr lang="el-GR" sz="2800">
                <a:solidFill>
                  <a:srgbClr val="FF0000"/>
                </a:solidFill>
                <a:cs typeface="+mj-cs"/>
              </a:rPr>
              <a:t>ἐγώ εἰμι</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F295AB9-AD89-0D07-ACC1-1FC5FC7D4293}"/>
                  </a:ext>
                </a:extLst>
              </p14:cNvPr>
              <p14:cNvContentPartPr/>
              <p14:nvPr/>
            </p14:nvContentPartPr>
            <p14:xfrm>
              <a:off x="3948720" y="1538500"/>
              <a:ext cx="1044360" cy="70920"/>
            </p14:xfrm>
          </p:contentPart>
        </mc:Choice>
        <mc:Fallback>
          <p:pic>
            <p:nvPicPr>
              <p:cNvPr id="2" name="Ink 1">
                <a:extLst>
                  <a:ext uri="{FF2B5EF4-FFF2-40B4-BE49-F238E27FC236}">
                    <a16:creationId xmlns:a16="http://schemas.microsoft.com/office/drawing/2014/main" id="{8F295AB9-AD89-0D07-ACC1-1FC5FC7D4293}"/>
                  </a:ext>
                </a:extLst>
              </p:cNvPr>
              <p:cNvPicPr/>
              <p:nvPr/>
            </p:nvPicPr>
            <p:blipFill>
              <a:blip r:embed="rId5"/>
              <a:stretch>
                <a:fillRect/>
              </a:stretch>
            </p:blipFill>
            <p:spPr>
              <a:xfrm>
                <a:off x="3931080" y="1520500"/>
                <a:ext cx="1080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1A9F680-070E-3A94-0716-C1B02D858350}"/>
                  </a:ext>
                </a:extLst>
              </p14:cNvPr>
              <p14:cNvContentPartPr/>
              <p14:nvPr/>
            </p14:nvContentPartPr>
            <p14:xfrm>
              <a:off x="8030400" y="3438220"/>
              <a:ext cx="818280" cy="48960"/>
            </p14:xfrm>
          </p:contentPart>
        </mc:Choice>
        <mc:Fallback>
          <p:pic>
            <p:nvPicPr>
              <p:cNvPr id="4" name="Ink 3">
                <a:extLst>
                  <a:ext uri="{FF2B5EF4-FFF2-40B4-BE49-F238E27FC236}">
                    <a16:creationId xmlns:a16="http://schemas.microsoft.com/office/drawing/2014/main" id="{E1A9F680-070E-3A94-0716-C1B02D858350}"/>
                  </a:ext>
                </a:extLst>
              </p:cNvPr>
              <p:cNvPicPr/>
              <p:nvPr/>
            </p:nvPicPr>
            <p:blipFill>
              <a:blip r:embed="rId7"/>
              <a:stretch>
                <a:fillRect/>
              </a:stretch>
            </p:blipFill>
            <p:spPr>
              <a:xfrm>
                <a:off x="8012760" y="3420580"/>
                <a:ext cx="853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DF4A017-26FE-10EF-46FE-85C875A943E9}"/>
                  </a:ext>
                </a:extLst>
              </p14:cNvPr>
              <p14:cNvContentPartPr/>
              <p14:nvPr/>
            </p14:nvContentPartPr>
            <p14:xfrm>
              <a:off x="4673760" y="4729540"/>
              <a:ext cx="1179360" cy="84600"/>
            </p14:xfrm>
          </p:contentPart>
        </mc:Choice>
        <mc:Fallback>
          <p:pic>
            <p:nvPicPr>
              <p:cNvPr id="5" name="Ink 4">
                <a:extLst>
                  <a:ext uri="{FF2B5EF4-FFF2-40B4-BE49-F238E27FC236}">
                    <a16:creationId xmlns:a16="http://schemas.microsoft.com/office/drawing/2014/main" id="{1DF4A017-26FE-10EF-46FE-85C875A943E9}"/>
                  </a:ext>
                </a:extLst>
              </p:cNvPr>
              <p:cNvPicPr/>
              <p:nvPr/>
            </p:nvPicPr>
            <p:blipFill>
              <a:blip r:embed="rId9"/>
              <a:stretch>
                <a:fillRect/>
              </a:stretch>
            </p:blipFill>
            <p:spPr>
              <a:xfrm>
                <a:off x="4656120" y="4711540"/>
                <a:ext cx="1215000" cy="120240"/>
              </a:xfrm>
              <a:prstGeom prst="rect">
                <a:avLst/>
              </a:prstGeom>
            </p:spPr>
          </p:pic>
        </mc:Fallback>
      </mc:AlternateContent>
    </p:spTree>
    <p:extLst>
      <p:ext uri="{BB962C8B-B14F-4D97-AF65-F5344CB8AC3E}">
        <p14:creationId xmlns:p14="http://schemas.microsoft.com/office/powerpoint/2010/main" val="210702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07911"/>
            <a:ext cx="9051829" cy="5647700"/>
          </a:xfrm>
          <a:prstGeom prst="rect">
            <a:avLst/>
          </a:prstGeom>
          <a:noFill/>
        </p:spPr>
        <p:txBody>
          <a:bodyPr wrap="square" rtlCol="0">
            <a:spAutoFit/>
          </a:bodyPr>
          <a:lstStyle/>
          <a:p>
            <a:r>
              <a:rPr lang="en-US" sz="2400" b="1">
                <a:solidFill>
                  <a:srgbClr val="FFC000"/>
                </a:solidFill>
                <a:cs typeface="+mj-cs"/>
              </a:rPr>
              <a:t>Isaiah 43:10 </a:t>
            </a:r>
          </a:p>
          <a:p>
            <a:r>
              <a:rPr lang="en-US" sz="2400">
                <a:solidFill>
                  <a:srgbClr val="FFC000"/>
                </a:solidFill>
                <a:cs typeface="+mj-cs"/>
              </a:rPr>
              <a:t>43:10 “Ye are my witnesses, saith the LORD, and my servant whom I have chosen: that ye may know and believe me, and understand that </a:t>
            </a:r>
            <a:r>
              <a:rPr lang="en-US" sz="2400">
                <a:solidFill>
                  <a:srgbClr val="FF0000"/>
                </a:solidFill>
                <a:cs typeface="+mj-cs"/>
              </a:rPr>
              <a:t>I am he</a:t>
            </a:r>
            <a:r>
              <a:rPr lang="en-US" sz="2400">
                <a:solidFill>
                  <a:srgbClr val="FFC000"/>
                </a:solidFill>
                <a:cs typeface="+mj-cs"/>
              </a:rPr>
              <a:t>: before me there was no God formed, neither shall there be after me.</a:t>
            </a:r>
          </a:p>
          <a:p>
            <a:endParaRPr lang="en-US" sz="900" b="1">
              <a:solidFill>
                <a:srgbClr val="FFFF00"/>
              </a:solidFill>
              <a:cs typeface="+mj-cs"/>
            </a:endParaRPr>
          </a:p>
          <a:p>
            <a:pPr algn="r"/>
            <a:r>
              <a:rPr lang="en-US" sz="3200" b="1">
                <a:solidFill>
                  <a:srgbClr val="FFFF00"/>
                </a:solidFill>
                <a:cs typeface="+mj-cs"/>
              </a:rPr>
              <a:t>Isaiah 43:10</a:t>
            </a:r>
          </a:p>
          <a:p>
            <a:pPr algn="r"/>
            <a:r>
              <a:rPr lang="he-IL" sz="3600">
                <a:solidFill>
                  <a:srgbClr val="FFFF00"/>
                </a:solidFill>
                <a:cs typeface="+mj-cs"/>
              </a:rPr>
              <a:t>אַתֶּ֤ם עֵדַי֙ נְאֻם־יְהוָ֔ה וְעַבְדִּ֖י אֲשֶׁ֣ר בָּחָ֑רְתִּי לְמַ֣עַן תֵּ֠דְעוּ וְתַאֲמִ֨ינוּ לִ֤י וְתָבִ֙ינוּ֙ כִּֽי־</a:t>
            </a:r>
            <a:r>
              <a:rPr lang="he-IL" sz="3600">
                <a:solidFill>
                  <a:srgbClr val="FF0000"/>
                </a:solidFill>
                <a:cs typeface="+mj-cs"/>
              </a:rPr>
              <a:t>אֲנִ֣י ה֔וּא </a:t>
            </a:r>
            <a:r>
              <a:rPr lang="he-IL" sz="3600">
                <a:solidFill>
                  <a:srgbClr val="FFFF00"/>
                </a:solidFill>
                <a:cs typeface="+mj-cs"/>
              </a:rPr>
              <a:t>לְפָנַי֙ לֹא־נ֣וֹצַר אֵ֔ל וְאַחֲרַ֖י לֹ֥א יִהְיֶֽה׃</a:t>
            </a:r>
          </a:p>
          <a:p>
            <a:endParaRPr lang="he-IL" sz="1100" b="1">
              <a:solidFill>
                <a:srgbClr val="FFFF00"/>
              </a:solidFill>
              <a:cs typeface="+mj-cs"/>
            </a:endParaRPr>
          </a:p>
          <a:p>
            <a:r>
              <a:rPr lang="he-IL" sz="2800">
                <a:solidFill>
                  <a:srgbClr val="00B0F0"/>
                </a:solidFill>
                <a:cs typeface="+mj-cs"/>
              </a:rPr>
              <a:t>10</a:t>
            </a:r>
            <a:r>
              <a:rPr lang="en-US" sz="2800">
                <a:solidFill>
                  <a:srgbClr val="00B0F0"/>
                </a:solidFill>
                <a:cs typeface="+mj-cs"/>
              </a:rPr>
              <a:t> </a:t>
            </a:r>
            <a:r>
              <a:rPr lang="he-IL" sz="2800">
                <a:solidFill>
                  <a:srgbClr val="00B0F0"/>
                </a:solidFill>
                <a:cs typeface="+mj-cs"/>
              </a:rPr>
              <a:t> </a:t>
            </a:r>
            <a:r>
              <a:rPr lang="el-GR" sz="2800">
                <a:solidFill>
                  <a:srgbClr val="00B0F0"/>
                </a:solidFill>
                <a:cs typeface="+mj-cs"/>
              </a:rPr>
              <a:t>γένεσθέ μοι μάρτυρες, κἀγὼ μάρτυς, λέγει κύριος ὁ θεός, καὶ ὁ παῖς, ὃν ἐξελεξάμην, ἵνα γνῶτε καὶ πιστεύσητε καὶ συνῆτε ὅτι </a:t>
            </a:r>
            <a:r>
              <a:rPr lang="el-GR" sz="2800" b="1">
                <a:solidFill>
                  <a:srgbClr val="FF0000"/>
                </a:solidFill>
                <a:cs typeface="+mj-cs"/>
              </a:rPr>
              <a:t>ἐγώ εἰμι</a:t>
            </a:r>
            <a:r>
              <a:rPr lang="el-GR" sz="2800">
                <a:solidFill>
                  <a:srgbClr val="00B0F0"/>
                </a:solidFill>
                <a:cs typeface="+mj-cs"/>
              </a:rPr>
              <a:t>, ἔμπροσθέν μου οὐκ ἐγένετο ἄλλος θεὸς καὶ μετʼ ἐμὲ οὐκ ἔσται,†</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424CB40-769B-E262-6CF4-09288EA0051E}"/>
                  </a:ext>
                </a:extLst>
              </p14:cNvPr>
              <p14:cNvContentPartPr/>
              <p14:nvPr/>
            </p14:nvContentPartPr>
            <p14:xfrm>
              <a:off x="6955440" y="998860"/>
              <a:ext cx="1830240" cy="41040"/>
            </p14:xfrm>
          </p:contentPart>
        </mc:Choice>
        <mc:Fallback>
          <p:pic>
            <p:nvPicPr>
              <p:cNvPr id="2" name="Ink 1">
                <a:extLst>
                  <a:ext uri="{FF2B5EF4-FFF2-40B4-BE49-F238E27FC236}">
                    <a16:creationId xmlns:a16="http://schemas.microsoft.com/office/drawing/2014/main" id="{B424CB40-769B-E262-6CF4-09288EA0051E}"/>
                  </a:ext>
                </a:extLst>
              </p:cNvPr>
              <p:cNvPicPr/>
              <p:nvPr/>
            </p:nvPicPr>
            <p:blipFill>
              <a:blip r:embed="rId5"/>
              <a:stretch>
                <a:fillRect/>
              </a:stretch>
            </p:blipFill>
            <p:spPr>
              <a:xfrm>
                <a:off x="6937440" y="980860"/>
                <a:ext cx="1865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F287791-E40B-CC42-448D-8C8B17C07644}"/>
                  </a:ext>
                </a:extLst>
              </p14:cNvPr>
              <p14:cNvContentPartPr/>
              <p14:nvPr/>
            </p14:nvContentPartPr>
            <p14:xfrm>
              <a:off x="552840" y="1359940"/>
              <a:ext cx="1390680" cy="69840"/>
            </p14:xfrm>
          </p:contentPart>
        </mc:Choice>
        <mc:Fallback>
          <p:pic>
            <p:nvPicPr>
              <p:cNvPr id="4" name="Ink 3">
                <a:extLst>
                  <a:ext uri="{FF2B5EF4-FFF2-40B4-BE49-F238E27FC236}">
                    <a16:creationId xmlns:a16="http://schemas.microsoft.com/office/drawing/2014/main" id="{6F287791-E40B-CC42-448D-8C8B17C07644}"/>
                  </a:ext>
                </a:extLst>
              </p:cNvPr>
              <p:cNvPicPr/>
              <p:nvPr/>
            </p:nvPicPr>
            <p:blipFill>
              <a:blip r:embed="rId7"/>
              <a:stretch>
                <a:fillRect/>
              </a:stretch>
            </p:blipFill>
            <p:spPr>
              <a:xfrm>
                <a:off x="534840" y="1342300"/>
                <a:ext cx="1426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4A45EC7-EC44-858D-95AB-85E9757CE2F7}"/>
                  </a:ext>
                </a:extLst>
              </p14:cNvPr>
              <p14:cNvContentPartPr/>
              <p14:nvPr/>
            </p14:nvContentPartPr>
            <p14:xfrm>
              <a:off x="8985840" y="1373620"/>
              <a:ext cx="269640" cy="22320"/>
            </p14:xfrm>
          </p:contentPart>
        </mc:Choice>
        <mc:Fallback>
          <p:pic>
            <p:nvPicPr>
              <p:cNvPr id="5" name="Ink 4">
                <a:extLst>
                  <a:ext uri="{FF2B5EF4-FFF2-40B4-BE49-F238E27FC236}">
                    <a16:creationId xmlns:a16="http://schemas.microsoft.com/office/drawing/2014/main" id="{84A45EC7-EC44-858D-95AB-85E9757CE2F7}"/>
                  </a:ext>
                </a:extLst>
              </p:cNvPr>
              <p:cNvPicPr/>
              <p:nvPr/>
            </p:nvPicPr>
            <p:blipFill>
              <a:blip r:embed="rId9"/>
              <a:stretch>
                <a:fillRect/>
              </a:stretch>
            </p:blipFill>
            <p:spPr>
              <a:xfrm>
                <a:off x="8967840" y="1355980"/>
                <a:ext cx="305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39AB7CD-125F-BB50-1B07-96B56C12B604}"/>
                  </a:ext>
                </a:extLst>
              </p14:cNvPr>
              <p14:cNvContentPartPr/>
              <p14:nvPr/>
            </p14:nvContentPartPr>
            <p14:xfrm>
              <a:off x="462480" y="1701220"/>
              <a:ext cx="791640" cy="131400"/>
            </p14:xfrm>
          </p:contentPart>
        </mc:Choice>
        <mc:Fallback>
          <p:pic>
            <p:nvPicPr>
              <p:cNvPr id="7" name="Ink 6">
                <a:extLst>
                  <a:ext uri="{FF2B5EF4-FFF2-40B4-BE49-F238E27FC236}">
                    <a16:creationId xmlns:a16="http://schemas.microsoft.com/office/drawing/2014/main" id="{639AB7CD-125F-BB50-1B07-96B56C12B604}"/>
                  </a:ext>
                </a:extLst>
              </p:cNvPr>
              <p:cNvPicPr/>
              <p:nvPr/>
            </p:nvPicPr>
            <p:blipFill>
              <a:blip r:embed="rId11"/>
              <a:stretch>
                <a:fillRect/>
              </a:stretch>
            </p:blipFill>
            <p:spPr>
              <a:xfrm>
                <a:off x="444480" y="1683580"/>
                <a:ext cx="827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8F30202-4A26-C685-6839-2B8AFECBE995}"/>
                  </a:ext>
                </a:extLst>
              </p14:cNvPr>
              <p14:cNvContentPartPr/>
              <p14:nvPr/>
            </p14:nvContentPartPr>
            <p14:xfrm>
              <a:off x="6109440" y="3228700"/>
              <a:ext cx="1407960" cy="702000"/>
            </p14:xfrm>
          </p:contentPart>
        </mc:Choice>
        <mc:Fallback>
          <p:pic>
            <p:nvPicPr>
              <p:cNvPr id="9" name="Ink 8">
                <a:extLst>
                  <a:ext uri="{FF2B5EF4-FFF2-40B4-BE49-F238E27FC236}">
                    <a16:creationId xmlns:a16="http://schemas.microsoft.com/office/drawing/2014/main" id="{18F30202-4A26-C685-6839-2B8AFECBE995}"/>
                  </a:ext>
                </a:extLst>
              </p:cNvPr>
              <p:cNvPicPr/>
              <p:nvPr/>
            </p:nvPicPr>
            <p:blipFill>
              <a:blip r:embed="rId13"/>
              <a:stretch>
                <a:fillRect/>
              </a:stretch>
            </p:blipFill>
            <p:spPr>
              <a:xfrm>
                <a:off x="6091440" y="3211060"/>
                <a:ext cx="1443600" cy="737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46880E0-0DD1-1347-3C12-23AE6BD48312}"/>
                  </a:ext>
                </a:extLst>
              </p14:cNvPr>
              <p14:cNvContentPartPr/>
              <p14:nvPr/>
            </p14:nvContentPartPr>
            <p14:xfrm>
              <a:off x="2581440" y="4812700"/>
              <a:ext cx="1373400" cy="492120"/>
            </p14:xfrm>
          </p:contentPart>
        </mc:Choice>
        <mc:Fallback>
          <p:pic>
            <p:nvPicPr>
              <p:cNvPr id="11" name="Ink 10">
                <a:extLst>
                  <a:ext uri="{FF2B5EF4-FFF2-40B4-BE49-F238E27FC236}">
                    <a16:creationId xmlns:a16="http://schemas.microsoft.com/office/drawing/2014/main" id="{B46880E0-0DD1-1347-3C12-23AE6BD48312}"/>
                  </a:ext>
                </a:extLst>
              </p:cNvPr>
              <p:cNvPicPr/>
              <p:nvPr/>
            </p:nvPicPr>
            <p:blipFill>
              <a:blip r:embed="rId15"/>
              <a:stretch>
                <a:fillRect/>
              </a:stretch>
            </p:blipFill>
            <p:spPr>
              <a:xfrm>
                <a:off x="2563440" y="4794700"/>
                <a:ext cx="1409040" cy="527760"/>
              </a:xfrm>
              <a:prstGeom prst="rect">
                <a:avLst/>
              </a:prstGeom>
            </p:spPr>
          </p:pic>
        </mc:Fallback>
      </mc:AlternateContent>
    </p:spTree>
    <p:extLst>
      <p:ext uri="{BB962C8B-B14F-4D97-AF65-F5344CB8AC3E}">
        <p14:creationId xmlns:p14="http://schemas.microsoft.com/office/powerpoint/2010/main" val="162672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07911"/>
            <a:ext cx="9051829" cy="5693866"/>
          </a:xfrm>
          <a:prstGeom prst="rect">
            <a:avLst/>
          </a:prstGeom>
          <a:noFill/>
        </p:spPr>
        <p:txBody>
          <a:bodyPr wrap="square" rtlCol="0">
            <a:spAutoFit/>
          </a:bodyPr>
          <a:lstStyle/>
          <a:p>
            <a:r>
              <a:rPr lang="en-US" sz="2400" b="1">
                <a:solidFill>
                  <a:srgbClr val="FFC000"/>
                </a:solidFill>
                <a:cs typeface="+mj-cs"/>
              </a:rPr>
              <a:t>Targum Jonathan son of Uziel Isaiah 43:8-14</a:t>
            </a:r>
          </a:p>
          <a:p>
            <a:r>
              <a:rPr lang="en-US" sz="2000">
                <a:solidFill>
                  <a:srgbClr val="FFC000"/>
                </a:solidFill>
                <a:cs typeface="+mj-cs"/>
              </a:rPr>
              <a:t>43:8 When I brought forth my people from Egypt, they were like the blind, although they had eyes; and like the deaf, although they had ears. 43:9 Let all the nations be gathered together, let the kingdoms be brought together: who among them can declare this, and give us the joyful tidings of old? let them bring forth their witnesses, that they may be justified; let them hear, and let them speak the truth. </a:t>
            </a:r>
            <a:r>
              <a:rPr lang="en-US" sz="2000">
                <a:solidFill>
                  <a:srgbClr val="92D050"/>
                </a:solidFill>
                <a:cs typeface="+mj-cs"/>
              </a:rPr>
              <a:t>43:10 Ye are my witnesses, saith the Lord, and my servant, the Messiah, in whom is my delight, in order that ye may know, and that ye may believe in me, and understand that I am He who was from the beginning; yea, ages after ages are mine, and beside me there is no god. 43:11 I, even I, am the Lord, and beside me there is no saviour. 43:12 I, I have declared unto Abraham your father what would come to pass; I, I redeemed you out of Egypt, as I swore to him between the pieces; and I, I have made you to hear the doctrine of my law from Sinai, and ye are still alive, when there was no strange god among you; yea, ye are my witnesses, saith the Lord, that I am God. </a:t>
            </a:r>
            <a:r>
              <a:rPr lang="en-US" sz="2000">
                <a:solidFill>
                  <a:srgbClr val="00B0F0"/>
                </a:solidFill>
                <a:cs typeface="+mj-cs"/>
              </a:rPr>
              <a:t>43:13 Yea, from eternity I am He; and there is none that can deliver out of my hand: I will do it, and who shall turn it back? 43:14 Thus saith the Lord, your Redeemer, the Holy One of Israel, Because of your sins I led you captive to Babylon; but I will prostrate all of them with their oars, yea, the Chaldeans in the ships of which they boast.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992F98B-2761-A384-55DB-1CD8B3A97693}"/>
                  </a:ext>
                </a:extLst>
              </p14:cNvPr>
              <p14:cNvContentPartPr/>
              <p14:nvPr/>
            </p14:nvContentPartPr>
            <p14:xfrm>
              <a:off x="5294760" y="2398180"/>
              <a:ext cx="1130400" cy="131760"/>
            </p14:xfrm>
          </p:contentPart>
        </mc:Choice>
        <mc:Fallback>
          <p:pic>
            <p:nvPicPr>
              <p:cNvPr id="2" name="Ink 1">
                <a:extLst>
                  <a:ext uri="{FF2B5EF4-FFF2-40B4-BE49-F238E27FC236}">
                    <a16:creationId xmlns:a16="http://schemas.microsoft.com/office/drawing/2014/main" id="{B992F98B-2761-A384-55DB-1CD8B3A97693}"/>
                  </a:ext>
                </a:extLst>
              </p:cNvPr>
              <p:cNvPicPr/>
              <p:nvPr/>
            </p:nvPicPr>
            <p:blipFill>
              <a:blip r:embed="rId5"/>
              <a:stretch>
                <a:fillRect/>
              </a:stretch>
            </p:blipFill>
            <p:spPr>
              <a:xfrm>
                <a:off x="5277120" y="2380540"/>
                <a:ext cx="1166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E9EACFF-07A3-4334-3784-7990ACF18CC7}"/>
                  </a:ext>
                </a:extLst>
              </p14:cNvPr>
              <p14:cNvContentPartPr/>
              <p14:nvPr/>
            </p14:nvContentPartPr>
            <p14:xfrm>
              <a:off x="6101520" y="2743420"/>
              <a:ext cx="1080" cy="4320"/>
            </p14:xfrm>
          </p:contentPart>
        </mc:Choice>
        <mc:Fallback>
          <p:pic>
            <p:nvPicPr>
              <p:cNvPr id="4" name="Ink 3">
                <a:extLst>
                  <a:ext uri="{FF2B5EF4-FFF2-40B4-BE49-F238E27FC236}">
                    <a16:creationId xmlns:a16="http://schemas.microsoft.com/office/drawing/2014/main" id="{6E9EACFF-07A3-4334-3784-7990ACF18CC7}"/>
                  </a:ext>
                </a:extLst>
              </p:cNvPr>
              <p:cNvPicPr/>
              <p:nvPr/>
            </p:nvPicPr>
            <p:blipFill>
              <a:blip r:embed="rId7"/>
              <a:stretch>
                <a:fillRect/>
              </a:stretch>
            </p:blipFill>
            <p:spPr>
              <a:xfrm>
                <a:off x="6083520" y="2725780"/>
                <a:ext cx="36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8430673-B674-9926-1731-9E009F5859EF}"/>
                  </a:ext>
                </a:extLst>
              </p14:cNvPr>
              <p14:cNvContentPartPr/>
              <p14:nvPr/>
            </p14:nvContentPartPr>
            <p14:xfrm>
              <a:off x="5539200" y="3082900"/>
              <a:ext cx="5040" cy="7560"/>
            </p14:xfrm>
          </p:contentPart>
        </mc:Choice>
        <mc:Fallback>
          <p:pic>
            <p:nvPicPr>
              <p:cNvPr id="5" name="Ink 4">
                <a:extLst>
                  <a:ext uri="{FF2B5EF4-FFF2-40B4-BE49-F238E27FC236}">
                    <a16:creationId xmlns:a16="http://schemas.microsoft.com/office/drawing/2014/main" id="{18430673-B674-9926-1731-9E009F5859EF}"/>
                  </a:ext>
                </a:extLst>
              </p:cNvPr>
              <p:cNvPicPr/>
              <p:nvPr/>
            </p:nvPicPr>
            <p:blipFill>
              <a:blip r:embed="rId9"/>
              <a:stretch>
                <a:fillRect/>
              </a:stretch>
            </p:blipFill>
            <p:spPr>
              <a:xfrm>
                <a:off x="5521560" y="3064900"/>
                <a:ext cx="40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8DE4770-D748-1D1F-257F-E9E433D5B61B}"/>
                  </a:ext>
                </a:extLst>
              </p14:cNvPr>
              <p14:cNvContentPartPr/>
              <p14:nvPr/>
            </p14:nvContentPartPr>
            <p14:xfrm>
              <a:off x="6096840" y="3098020"/>
              <a:ext cx="15120" cy="7200"/>
            </p14:xfrm>
          </p:contentPart>
        </mc:Choice>
        <mc:Fallback>
          <p:pic>
            <p:nvPicPr>
              <p:cNvPr id="7" name="Ink 6">
                <a:extLst>
                  <a:ext uri="{FF2B5EF4-FFF2-40B4-BE49-F238E27FC236}">
                    <a16:creationId xmlns:a16="http://schemas.microsoft.com/office/drawing/2014/main" id="{78DE4770-D748-1D1F-257F-E9E433D5B61B}"/>
                  </a:ext>
                </a:extLst>
              </p:cNvPr>
              <p:cNvPicPr/>
              <p:nvPr/>
            </p:nvPicPr>
            <p:blipFill>
              <a:blip r:embed="rId11"/>
              <a:stretch>
                <a:fillRect/>
              </a:stretch>
            </p:blipFill>
            <p:spPr>
              <a:xfrm>
                <a:off x="6078840" y="3080380"/>
                <a:ext cx="50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F26783D-D401-C3F4-0620-40BCBB9994AB}"/>
                  </a:ext>
                </a:extLst>
              </p14:cNvPr>
              <p14:cNvContentPartPr/>
              <p14:nvPr/>
            </p14:nvContentPartPr>
            <p14:xfrm>
              <a:off x="6446760" y="3091540"/>
              <a:ext cx="19080" cy="25200"/>
            </p14:xfrm>
          </p:contentPart>
        </mc:Choice>
        <mc:Fallback>
          <p:pic>
            <p:nvPicPr>
              <p:cNvPr id="9" name="Ink 8">
                <a:extLst>
                  <a:ext uri="{FF2B5EF4-FFF2-40B4-BE49-F238E27FC236}">
                    <a16:creationId xmlns:a16="http://schemas.microsoft.com/office/drawing/2014/main" id="{AF26783D-D401-C3F4-0620-40BCBB9994AB}"/>
                  </a:ext>
                </a:extLst>
              </p:cNvPr>
              <p:cNvPicPr/>
              <p:nvPr/>
            </p:nvPicPr>
            <p:blipFill>
              <a:blip r:embed="rId13"/>
              <a:stretch>
                <a:fillRect/>
              </a:stretch>
            </p:blipFill>
            <p:spPr>
              <a:xfrm>
                <a:off x="6428760" y="3073540"/>
                <a:ext cx="54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753D135-2E4B-4E7E-47B0-015F2C2A8FC5}"/>
                  </a:ext>
                </a:extLst>
              </p14:cNvPr>
              <p14:cNvContentPartPr/>
              <p14:nvPr/>
            </p14:nvContentPartPr>
            <p14:xfrm>
              <a:off x="2188680" y="3721180"/>
              <a:ext cx="65160" cy="43920"/>
            </p14:xfrm>
          </p:contentPart>
        </mc:Choice>
        <mc:Fallback>
          <p:pic>
            <p:nvPicPr>
              <p:cNvPr id="11" name="Ink 10">
                <a:extLst>
                  <a:ext uri="{FF2B5EF4-FFF2-40B4-BE49-F238E27FC236}">
                    <a16:creationId xmlns:a16="http://schemas.microsoft.com/office/drawing/2014/main" id="{A753D135-2E4B-4E7E-47B0-015F2C2A8FC5}"/>
                  </a:ext>
                </a:extLst>
              </p:cNvPr>
              <p:cNvPicPr/>
              <p:nvPr/>
            </p:nvPicPr>
            <p:blipFill>
              <a:blip r:embed="rId15"/>
              <a:stretch>
                <a:fillRect/>
              </a:stretch>
            </p:blipFill>
            <p:spPr>
              <a:xfrm>
                <a:off x="2171040" y="3703180"/>
                <a:ext cx="100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5D680AE-7E3F-797E-17C8-08A1BE52F0D0}"/>
                  </a:ext>
                </a:extLst>
              </p14:cNvPr>
              <p14:cNvContentPartPr/>
              <p14:nvPr/>
            </p14:nvContentPartPr>
            <p14:xfrm>
              <a:off x="8347560" y="4554580"/>
              <a:ext cx="3600" cy="2520"/>
            </p14:xfrm>
          </p:contentPart>
        </mc:Choice>
        <mc:Fallback>
          <p:pic>
            <p:nvPicPr>
              <p:cNvPr id="12" name="Ink 11">
                <a:extLst>
                  <a:ext uri="{FF2B5EF4-FFF2-40B4-BE49-F238E27FC236}">
                    <a16:creationId xmlns:a16="http://schemas.microsoft.com/office/drawing/2014/main" id="{D5D680AE-7E3F-797E-17C8-08A1BE52F0D0}"/>
                  </a:ext>
                </a:extLst>
              </p:cNvPr>
              <p:cNvPicPr/>
              <p:nvPr/>
            </p:nvPicPr>
            <p:blipFill>
              <a:blip r:embed="rId17"/>
              <a:stretch>
                <a:fillRect/>
              </a:stretch>
            </p:blipFill>
            <p:spPr>
              <a:xfrm>
                <a:off x="8329920" y="4536580"/>
                <a:ext cx="39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EBABB2D-A12E-681A-A9CE-9A056A04542F}"/>
                  </a:ext>
                </a:extLst>
              </p14:cNvPr>
              <p14:cNvContentPartPr/>
              <p14:nvPr/>
            </p14:nvContentPartPr>
            <p14:xfrm>
              <a:off x="8922480" y="4544500"/>
              <a:ext cx="7560" cy="21600"/>
            </p14:xfrm>
          </p:contentPart>
        </mc:Choice>
        <mc:Fallback>
          <p:pic>
            <p:nvPicPr>
              <p:cNvPr id="13" name="Ink 12">
                <a:extLst>
                  <a:ext uri="{FF2B5EF4-FFF2-40B4-BE49-F238E27FC236}">
                    <a16:creationId xmlns:a16="http://schemas.microsoft.com/office/drawing/2014/main" id="{FEBABB2D-A12E-681A-A9CE-9A056A04542F}"/>
                  </a:ext>
                </a:extLst>
              </p:cNvPr>
              <p:cNvPicPr/>
              <p:nvPr/>
            </p:nvPicPr>
            <p:blipFill>
              <a:blip r:embed="rId19"/>
              <a:stretch>
                <a:fillRect/>
              </a:stretch>
            </p:blipFill>
            <p:spPr>
              <a:xfrm>
                <a:off x="8904840" y="4526500"/>
                <a:ext cx="43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35A4435-3D57-2333-4DBA-6CFF1A5A9972}"/>
                  </a:ext>
                </a:extLst>
              </p14:cNvPr>
              <p14:cNvContentPartPr/>
              <p14:nvPr/>
            </p14:nvContentPartPr>
            <p14:xfrm>
              <a:off x="940200" y="4836100"/>
              <a:ext cx="16920" cy="11880"/>
            </p14:xfrm>
          </p:contentPart>
        </mc:Choice>
        <mc:Fallback>
          <p:pic>
            <p:nvPicPr>
              <p:cNvPr id="14" name="Ink 13">
                <a:extLst>
                  <a:ext uri="{FF2B5EF4-FFF2-40B4-BE49-F238E27FC236}">
                    <a16:creationId xmlns:a16="http://schemas.microsoft.com/office/drawing/2014/main" id="{F35A4435-3D57-2333-4DBA-6CFF1A5A9972}"/>
                  </a:ext>
                </a:extLst>
              </p:cNvPr>
              <p:cNvPicPr/>
              <p:nvPr/>
            </p:nvPicPr>
            <p:blipFill>
              <a:blip r:embed="rId21"/>
              <a:stretch>
                <a:fillRect/>
              </a:stretch>
            </p:blipFill>
            <p:spPr>
              <a:xfrm>
                <a:off x="922200" y="4818460"/>
                <a:ext cx="52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5579C63-CAE1-F351-BACE-962C435A5BF1}"/>
                  </a:ext>
                </a:extLst>
              </p14:cNvPr>
              <p14:cNvContentPartPr/>
              <p14:nvPr/>
            </p14:nvContentPartPr>
            <p14:xfrm>
              <a:off x="1557600" y="4814140"/>
              <a:ext cx="36360" cy="20520"/>
            </p14:xfrm>
          </p:contentPart>
        </mc:Choice>
        <mc:Fallback>
          <p:pic>
            <p:nvPicPr>
              <p:cNvPr id="15" name="Ink 14">
                <a:extLst>
                  <a:ext uri="{FF2B5EF4-FFF2-40B4-BE49-F238E27FC236}">
                    <a16:creationId xmlns:a16="http://schemas.microsoft.com/office/drawing/2014/main" id="{55579C63-CAE1-F351-BACE-962C435A5BF1}"/>
                  </a:ext>
                </a:extLst>
              </p:cNvPr>
              <p:cNvPicPr/>
              <p:nvPr/>
            </p:nvPicPr>
            <p:blipFill>
              <a:blip r:embed="rId23"/>
              <a:stretch>
                <a:fillRect/>
              </a:stretch>
            </p:blipFill>
            <p:spPr>
              <a:xfrm>
                <a:off x="1539960" y="4796500"/>
                <a:ext cx="72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5DB1D19-A625-1201-9FEE-85E6DE7947AA}"/>
                  </a:ext>
                </a:extLst>
              </p14:cNvPr>
              <p14:cNvContentPartPr/>
              <p14:nvPr/>
            </p14:nvContentPartPr>
            <p14:xfrm>
              <a:off x="2035680" y="4812340"/>
              <a:ext cx="11160" cy="8280"/>
            </p14:xfrm>
          </p:contentPart>
        </mc:Choice>
        <mc:Fallback>
          <p:pic>
            <p:nvPicPr>
              <p:cNvPr id="16" name="Ink 15">
                <a:extLst>
                  <a:ext uri="{FF2B5EF4-FFF2-40B4-BE49-F238E27FC236}">
                    <a16:creationId xmlns:a16="http://schemas.microsoft.com/office/drawing/2014/main" id="{F5DB1D19-A625-1201-9FEE-85E6DE7947AA}"/>
                  </a:ext>
                </a:extLst>
              </p:cNvPr>
              <p:cNvPicPr/>
              <p:nvPr/>
            </p:nvPicPr>
            <p:blipFill>
              <a:blip r:embed="rId25"/>
              <a:stretch>
                <a:fillRect/>
              </a:stretch>
            </p:blipFill>
            <p:spPr>
              <a:xfrm>
                <a:off x="2018040" y="4794340"/>
                <a:ext cx="46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6511743-8804-B208-3E4D-83B8CCC0DA9A}"/>
                  </a:ext>
                </a:extLst>
              </p14:cNvPr>
              <p14:cNvContentPartPr/>
              <p14:nvPr/>
            </p14:nvContentPartPr>
            <p14:xfrm>
              <a:off x="2453280" y="5200060"/>
              <a:ext cx="9720" cy="29160"/>
            </p14:xfrm>
          </p:contentPart>
        </mc:Choice>
        <mc:Fallback>
          <p:pic>
            <p:nvPicPr>
              <p:cNvPr id="17" name="Ink 16">
                <a:extLst>
                  <a:ext uri="{FF2B5EF4-FFF2-40B4-BE49-F238E27FC236}">
                    <a16:creationId xmlns:a16="http://schemas.microsoft.com/office/drawing/2014/main" id="{56511743-8804-B208-3E4D-83B8CCC0DA9A}"/>
                  </a:ext>
                </a:extLst>
              </p:cNvPr>
              <p:cNvPicPr/>
              <p:nvPr/>
            </p:nvPicPr>
            <p:blipFill>
              <a:blip r:embed="rId27"/>
              <a:stretch>
                <a:fillRect/>
              </a:stretch>
            </p:blipFill>
            <p:spPr>
              <a:xfrm>
                <a:off x="2435280" y="5182420"/>
                <a:ext cx="45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062364E4-9E52-0697-C7A8-1FABF2AC6E13}"/>
                  </a:ext>
                </a:extLst>
              </p14:cNvPr>
              <p14:cNvContentPartPr/>
              <p14:nvPr/>
            </p14:nvContentPartPr>
            <p14:xfrm>
              <a:off x="9149640" y="452020"/>
              <a:ext cx="187560" cy="1436760"/>
            </p14:xfrm>
          </p:contentPart>
        </mc:Choice>
        <mc:Fallback>
          <p:pic>
            <p:nvPicPr>
              <p:cNvPr id="18" name="Ink 17">
                <a:extLst>
                  <a:ext uri="{FF2B5EF4-FFF2-40B4-BE49-F238E27FC236}">
                    <a16:creationId xmlns:a16="http://schemas.microsoft.com/office/drawing/2014/main" id="{062364E4-9E52-0697-C7A8-1FABF2AC6E13}"/>
                  </a:ext>
                </a:extLst>
              </p:cNvPr>
              <p:cNvPicPr/>
              <p:nvPr/>
            </p:nvPicPr>
            <p:blipFill>
              <a:blip r:embed="rId29"/>
              <a:stretch>
                <a:fillRect/>
              </a:stretch>
            </p:blipFill>
            <p:spPr>
              <a:xfrm>
                <a:off x="9131640" y="434020"/>
                <a:ext cx="223200" cy="1472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7C22DF1F-F1A4-9538-B92D-9395365C6B23}"/>
                  </a:ext>
                </a:extLst>
              </p14:cNvPr>
              <p14:cNvContentPartPr/>
              <p14:nvPr/>
            </p14:nvContentPartPr>
            <p14:xfrm>
              <a:off x="322800" y="341860"/>
              <a:ext cx="174960" cy="1639440"/>
            </p14:xfrm>
          </p:contentPart>
        </mc:Choice>
        <mc:Fallback>
          <p:pic>
            <p:nvPicPr>
              <p:cNvPr id="19" name="Ink 18">
                <a:extLst>
                  <a:ext uri="{FF2B5EF4-FFF2-40B4-BE49-F238E27FC236}">
                    <a16:creationId xmlns:a16="http://schemas.microsoft.com/office/drawing/2014/main" id="{7C22DF1F-F1A4-9538-B92D-9395365C6B23}"/>
                  </a:ext>
                </a:extLst>
              </p:cNvPr>
              <p:cNvPicPr/>
              <p:nvPr/>
            </p:nvPicPr>
            <p:blipFill>
              <a:blip r:embed="rId31"/>
              <a:stretch>
                <a:fillRect/>
              </a:stretch>
            </p:blipFill>
            <p:spPr>
              <a:xfrm>
                <a:off x="304800" y="323860"/>
                <a:ext cx="210600" cy="1675080"/>
              </a:xfrm>
              <a:prstGeom prst="rect">
                <a:avLst/>
              </a:prstGeom>
            </p:spPr>
          </p:pic>
        </mc:Fallback>
      </mc:AlternateContent>
    </p:spTree>
    <p:extLst>
      <p:ext uri="{BB962C8B-B14F-4D97-AF65-F5344CB8AC3E}">
        <p14:creationId xmlns:p14="http://schemas.microsoft.com/office/powerpoint/2010/main" val="266573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42620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23C5D5B1-FBB5-D2DC-5D40-2519307ED1F5}"/>
              </a:ext>
            </a:extLst>
          </p:cNvPr>
          <p:cNvPicPr>
            <a:picLocks noChangeAspect="1"/>
          </p:cNvPicPr>
          <p:nvPr/>
        </p:nvPicPr>
        <p:blipFill>
          <a:blip r:embed="rId4"/>
          <a:stretch>
            <a:fillRect/>
          </a:stretch>
        </p:blipFill>
        <p:spPr>
          <a:xfrm>
            <a:off x="920750" y="145077"/>
            <a:ext cx="7054850" cy="3953896"/>
          </a:xfrm>
          <a:prstGeom prst="rect">
            <a:avLst/>
          </a:prstGeom>
        </p:spPr>
      </p:pic>
      <p:sp>
        <p:nvSpPr>
          <p:cNvPr id="7" name="TextBox 6">
            <a:extLst>
              <a:ext uri="{FF2B5EF4-FFF2-40B4-BE49-F238E27FC236}">
                <a16:creationId xmlns:a16="http://schemas.microsoft.com/office/drawing/2014/main" id="{798D4C34-066B-8711-1CB9-9529075FC88F}"/>
              </a:ext>
            </a:extLst>
          </p:cNvPr>
          <p:cNvSpPr txBox="1"/>
          <p:nvPr/>
        </p:nvSpPr>
        <p:spPr>
          <a:xfrm>
            <a:off x="717550" y="3959230"/>
            <a:ext cx="7702550" cy="2246769"/>
          </a:xfrm>
          <a:prstGeom prst="rect">
            <a:avLst/>
          </a:prstGeom>
          <a:noFill/>
        </p:spPr>
        <p:txBody>
          <a:bodyPr wrap="square">
            <a:spAutoFit/>
          </a:bodyPr>
          <a:lstStyle/>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ספריה</a:t>
            </a:r>
            <a:endParaRPr lang="he-IL" sz="2800" b="0">
              <a:solidFill>
                <a:srgbClr val="FFFF00"/>
              </a:solidFill>
              <a:effectLst/>
              <a:cs typeface="+mj-cs"/>
            </a:endParaRPr>
          </a:p>
          <a:p>
            <a:pPr algn="r" rtl="1">
              <a:spcBef>
                <a:spcPts val="0"/>
              </a:spcBef>
              <a:spcAft>
                <a:spcPts val="0"/>
              </a:spcAft>
            </a:pPr>
            <a:r>
              <a:rPr lang="he-IL" sz="2800" b="0" i="0" u="none" strike="noStrike">
                <a:solidFill>
                  <a:srgbClr val="00B0F0"/>
                </a:solidFill>
                <a:effectLst/>
                <a:latin typeface="Arial" panose="020B0604020202020204" pitchFamily="34" charset="0"/>
                <a:cs typeface="+mj-cs"/>
              </a:rPr>
              <a:t>ח</a:t>
            </a:r>
            <a:r>
              <a:rPr lang="he-IL" sz="2800" b="0" i="0" u="none" strike="noStrike">
                <a:solidFill>
                  <a:schemeClr val="bg1"/>
                </a:solidFill>
                <a:effectLst/>
                <a:latin typeface="Arial" panose="020B0604020202020204" pitchFamily="34" charset="0"/>
                <a:cs typeface="+mj-cs"/>
              </a:rPr>
              <a:t>       </a:t>
            </a:r>
            <a:r>
              <a:rPr lang="he-IL" sz="2800" b="1" i="0" u="none" strike="noStrike">
                <a:solidFill>
                  <a:schemeClr val="bg1"/>
                </a:solidFill>
                <a:effectLst/>
                <a:latin typeface="Arial" panose="020B0604020202020204" pitchFamily="34" charset="0"/>
                <a:cs typeface="+mj-cs"/>
              </a:rPr>
              <a:t>דְאַפֵּיק </a:t>
            </a:r>
            <a:r>
              <a:rPr lang="he-IL" sz="2800" b="0" i="0" u="none" strike="noStrike">
                <a:solidFill>
                  <a:schemeClr val="bg1"/>
                </a:solidFill>
                <a:effectLst/>
                <a:latin typeface="Arial" panose="020B0604020202020204" pitchFamily="34" charset="0"/>
                <a:cs typeface="+mj-cs"/>
              </a:rPr>
              <a:t>עַמָא מִמִצְרַיִם דְאִינוּן </a:t>
            </a:r>
            <a:r>
              <a:rPr lang="he-IL" sz="2800" b="1" i="0" u="none" strike="noStrike">
                <a:solidFill>
                  <a:schemeClr val="bg1"/>
                </a:solidFill>
                <a:effectLst/>
                <a:latin typeface="Arial" panose="020B0604020202020204" pitchFamily="34" charset="0"/>
                <a:cs typeface="+mj-cs"/>
              </a:rPr>
              <a:t>כְּסָמִי </a:t>
            </a:r>
            <a:r>
              <a:rPr lang="he-IL" sz="2800" b="0" i="0" u="none" strike="noStrike">
                <a:solidFill>
                  <a:schemeClr val="bg1"/>
                </a:solidFill>
                <a:effectLst/>
                <a:latin typeface="Arial" panose="020B0604020202020204" pitchFamily="34" charset="0"/>
                <a:cs typeface="+mj-cs"/>
              </a:rPr>
              <a:t>וְעַיְנִין לְהוֹן וּכְחַרְשִׁין וְאוּדְנִין לְהוֹן:</a:t>
            </a:r>
            <a:r>
              <a:rPr lang="en-US" sz="2800">
                <a:solidFill>
                  <a:schemeClr val="bg1"/>
                </a:solidFill>
                <a:cs typeface="+mj-cs"/>
              </a:rPr>
              <a:t> </a:t>
            </a:r>
            <a:r>
              <a:rPr lang="he-IL" sz="2800" b="0" i="0" u="none" strike="noStrike">
                <a:solidFill>
                  <a:srgbClr val="00B0F0"/>
                </a:solidFill>
                <a:effectLst/>
                <a:latin typeface="Arial" panose="020B0604020202020204" pitchFamily="34" charset="0"/>
                <a:cs typeface="+mj-cs"/>
              </a:rPr>
              <a:t>ט</a:t>
            </a:r>
            <a:r>
              <a:rPr lang="he-IL" sz="2800" b="0" i="0" u="none" strike="noStrike">
                <a:solidFill>
                  <a:schemeClr val="bg1"/>
                </a:solidFill>
                <a:effectLst/>
                <a:latin typeface="Arial" panose="020B0604020202020204" pitchFamily="34" charset="0"/>
                <a:cs typeface="+mj-cs"/>
              </a:rPr>
              <a:t>       כָּל עַמְמַיָא יִתְכַּנְשׁוּן כַּחֲדָא וְיִתְקַרְבוּן מַלְכְּוָן </a:t>
            </a:r>
            <a:r>
              <a:rPr lang="he-IL" sz="2800" b="1" i="0" u="none" strike="noStrike">
                <a:solidFill>
                  <a:schemeClr val="bg1"/>
                </a:solidFill>
                <a:effectLst/>
                <a:latin typeface="Arial" panose="020B0604020202020204" pitchFamily="34" charset="0"/>
                <a:cs typeface="+mj-cs"/>
              </a:rPr>
              <a:t>מַן בְּהוֹן יְחַוֵי דָא</a:t>
            </a:r>
            <a:r>
              <a:rPr lang="he-IL" sz="2800" b="0" i="0" u="none" strike="noStrike">
                <a:solidFill>
                  <a:schemeClr val="bg1"/>
                </a:solidFill>
                <a:effectLst/>
                <a:latin typeface="Arial" panose="020B0604020202020204" pitchFamily="34" charset="0"/>
                <a:cs typeface="+mj-cs"/>
              </a:rPr>
              <a:t> </a:t>
            </a:r>
            <a:r>
              <a:rPr lang="he-IL" sz="2800" b="1" i="0" u="none" strike="noStrike">
                <a:solidFill>
                  <a:schemeClr val="bg1"/>
                </a:solidFill>
                <a:effectLst/>
                <a:latin typeface="Arial" panose="020B0604020202020204" pitchFamily="34" charset="0"/>
                <a:cs typeface="+mj-cs"/>
              </a:rPr>
              <a:t>וְקַדְמָיָתָא </a:t>
            </a:r>
            <a:r>
              <a:rPr lang="he-IL" sz="2800" b="0" i="0" u="none" strike="noStrike">
                <a:solidFill>
                  <a:schemeClr val="bg1"/>
                </a:solidFill>
                <a:effectLst/>
                <a:latin typeface="Arial" panose="020B0604020202020204" pitchFamily="34" charset="0"/>
                <a:cs typeface="+mj-cs"/>
              </a:rPr>
              <a:t>יְבַסְרוּנָנָא יִתְּנוּן סַהֲדֵיהוֹן וְיִזְכּוּן וְיִשְׁמְעוּן וְיֵימְרוּן קְשׁוֹט:</a:t>
            </a:r>
            <a:endParaRPr lang="en-US" sz="2800">
              <a:solidFill>
                <a:schemeClr val="bg1"/>
              </a:solidFill>
              <a:cs typeface="+mj-cs"/>
            </a:endParaRPr>
          </a:p>
        </p:txBody>
      </p:sp>
      <p:sp>
        <p:nvSpPr>
          <p:cNvPr id="11" name="TextBox 10">
            <a:extLst>
              <a:ext uri="{FF2B5EF4-FFF2-40B4-BE49-F238E27FC236}">
                <a16:creationId xmlns:a16="http://schemas.microsoft.com/office/drawing/2014/main" id="{8B81B17A-4EBD-9348-CB02-17213ED98C6B}"/>
              </a:ext>
            </a:extLst>
          </p:cNvPr>
          <p:cNvSpPr txBox="1"/>
          <p:nvPr/>
        </p:nvSpPr>
        <p:spPr>
          <a:xfrm>
            <a:off x="6635750" y="145077"/>
            <a:ext cx="1243012"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לוגוס</a:t>
            </a:r>
            <a:endParaRPr lang="en-US" sz="2400">
              <a:solidFill>
                <a:srgbClr val="FFFF00"/>
              </a:solidFill>
              <a:cs typeface="+mj-cs"/>
            </a:endParaRPr>
          </a:p>
        </p:txBody>
      </p:sp>
      <p:sp>
        <p:nvSpPr>
          <p:cNvPr id="13" name="TextBox 12">
            <a:extLst>
              <a:ext uri="{FF2B5EF4-FFF2-40B4-BE49-F238E27FC236}">
                <a16:creationId xmlns:a16="http://schemas.microsoft.com/office/drawing/2014/main" id="{6F27517E-83B2-476E-EA30-F6D4B4D5BDAB}"/>
              </a:ext>
            </a:extLst>
          </p:cNvPr>
          <p:cNvSpPr txBox="1"/>
          <p:nvPr/>
        </p:nvSpPr>
        <p:spPr>
          <a:xfrm>
            <a:off x="3130550" y="145076"/>
            <a:ext cx="900112"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תנך</a:t>
            </a:r>
            <a:endParaRPr lang="en-US" sz="2400">
              <a:solidFill>
                <a:srgbClr val="FFFF00"/>
              </a:solidFill>
              <a:cs typeface="+mj-cs"/>
            </a:endParaRPr>
          </a:p>
        </p:txBody>
      </p:sp>
      <p:sp>
        <p:nvSpPr>
          <p:cNvPr id="14" name="TextBox 13">
            <a:extLst>
              <a:ext uri="{FF2B5EF4-FFF2-40B4-BE49-F238E27FC236}">
                <a16:creationId xmlns:a16="http://schemas.microsoft.com/office/drawing/2014/main" id="{1D1E4B59-0341-46EB-9098-92912C03613B}"/>
              </a:ext>
            </a:extLst>
          </p:cNvPr>
          <p:cNvSpPr txBox="1"/>
          <p:nvPr/>
        </p:nvSpPr>
        <p:spPr>
          <a:xfrm>
            <a:off x="3650042" y="5764001"/>
            <a:ext cx="1713739" cy="369332"/>
          </a:xfrm>
          <a:prstGeom prst="rect">
            <a:avLst/>
          </a:prstGeom>
          <a:noFill/>
        </p:spPr>
        <p:txBody>
          <a:bodyPr wrap="none" rtlCol="0">
            <a:spAutoFit/>
          </a:bodyPr>
          <a:lstStyle/>
          <a:p>
            <a:r>
              <a:rPr lang="en-US">
                <a:solidFill>
                  <a:srgbClr val="00B0F0"/>
                </a:solidFill>
              </a:rPr>
              <a:t>www.sefaria.org</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C12DB04-E89B-5169-108F-F5AAA4253643}"/>
                  </a:ext>
                </a:extLst>
              </p14:cNvPr>
              <p14:cNvContentPartPr/>
              <p14:nvPr/>
            </p14:nvContentPartPr>
            <p14:xfrm>
              <a:off x="3337440" y="143140"/>
              <a:ext cx="812880" cy="545400"/>
            </p14:xfrm>
          </p:contentPart>
        </mc:Choice>
        <mc:Fallback>
          <p:pic>
            <p:nvPicPr>
              <p:cNvPr id="2" name="Ink 1">
                <a:extLst>
                  <a:ext uri="{FF2B5EF4-FFF2-40B4-BE49-F238E27FC236}">
                    <a16:creationId xmlns:a16="http://schemas.microsoft.com/office/drawing/2014/main" id="{8C12DB04-E89B-5169-108F-F5AAA4253643}"/>
                  </a:ext>
                </a:extLst>
              </p:cNvPr>
              <p:cNvPicPr/>
              <p:nvPr/>
            </p:nvPicPr>
            <p:blipFill>
              <a:blip r:embed="rId6"/>
              <a:stretch>
                <a:fillRect/>
              </a:stretch>
            </p:blipFill>
            <p:spPr>
              <a:xfrm>
                <a:off x="3319440" y="125140"/>
                <a:ext cx="84852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9376EAC8-1AD6-6DA7-F4CD-A3F48E7A9D71}"/>
                  </a:ext>
                </a:extLst>
              </p14:cNvPr>
              <p14:cNvContentPartPr/>
              <p14:nvPr/>
            </p14:nvContentPartPr>
            <p14:xfrm>
              <a:off x="6946080" y="107500"/>
              <a:ext cx="1000080" cy="553320"/>
            </p14:xfrm>
          </p:contentPart>
        </mc:Choice>
        <mc:Fallback>
          <p:pic>
            <p:nvPicPr>
              <p:cNvPr id="3" name="Ink 2">
                <a:extLst>
                  <a:ext uri="{FF2B5EF4-FFF2-40B4-BE49-F238E27FC236}">
                    <a16:creationId xmlns:a16="http://schemas.microsoft.com/office/drawing/2014/main" id="{9376EAC8-1AD6-6DA7-F4CD-A3F48E7A9D71}"/>
                  </a:ext>
                </a:extLst>
              </p:cNvPr>
              <p:cNvPicPr/>
              <p:nvPr/>
            </p:nvPicPr>
            <p:blipFill>
              <a:blip r:embed="rId8"/>
              <a:stretch>
                <a:fillRect/>
              </a:stretch>
            </p:blipFill>
            <p:spPr>
              <a:xfrm>
                <a:off x="6928080" y="89500"/>
                <a:ext cx="103572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D4516854-BAB2-2704-4FF7-EB837B6C41F6}"/>
                  </a:ext>
                </a:extLst>
              </p14:cNvPr>
              <p14:cNvContentPartPr/>
              <p14:nvPr/>
            </p14:nvContentPartPr>
            <p14:xfrm>
              <a:off x="7337040" y="3956980"/>
              <a:ext cx="1143720" cy="543240"/>
            </p14:xfrm>
          </p:contentPart>
        </mc:Choice>
        <mc:Fallback>
          <p:pic>
            <p:nvPicPr>
              <p:cNvPr id="5" name="Ink 4">
                <a:extLst>
                  <a:ext uri="{FF2B5EF4-FFF2-40B4-BE49-F238E27FC236}">
                    <a16:creationId xmlns:a16="http://schemas.microsoft.com/office/drawing/2014/main" id="{D4516854-BAB2-2704-4FF7-EB837B6C41F6}"/>
                  </a:ext>
                </a:extLst>
              </p:cNvPr>
              <p:cNvPicPr/>
              <p:nvPr/>
            </p:nvPicPr>
            <p:blipFill>
              <a:blip r:embed="rId10"/>
              <a:stretch>
                <a:fillRect/>
              </a:stretch>
            </p:blipFill>
            <p:spPr>
              <a:xfrm>
                <a:off x="7319040" y="3938980"/>
                <a:ext cx="117936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66A32759-626C-223D-038C-90B928DC2444}"/>
                  </a:ext>
                </a:extLst>
              </p14:cNvPr>
              <p14:cNvContentPartPr/>
              <p14:nvPr/>
            </p14:nvContentPartPr>
            <p14:xfrm>
              <a:off x="3829920" y="6128860"/>
              <a:ext cx="1271880" cy="55800"/>
            </p14:xfrm>
          </p:contentPart>
        </mc:Choice>
        <mc:Fallback>
          <p:pic>
            <p:nvPicPr>
              <p:cNvPr id="9" name="Ink 8">
                <a:extLst>
                  <a:ext uri="{FF2B5EF4-FFF2-40B4-BE49-F238E27FC236}">
                    <a16:creationId xmlns:a16="http://schemas.microsoft.com/office/drawing/2014/main" id="{66A32759-626C-223D-038C-90B928DC2444}"/>
                  </a:ext>
                </a:extLst>
              </p:cNvPr>
              <p:cNvPicPr/>
              <p:nvPr/>
            </p:nvPicPr>
            <p:blipFill>
              <a:blip r:embed="rId12"/>
              <a:stretch>
                <a:fillRect/>
              </a:stretch>
            </p:blipFill>
            <p:spPr>
              <a:xfrm>
                <a:off x="3811920" y="6111220"/>
                <a:ext cx="1307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AD5D7D96-3D80-5591-79A8-39D9ECFB5E7F}"/>
                  </a:ext>
                </a:extLst>
              </p14:cNvPr>
              <p14:cNvContentPartPr/>
              <p14:nvPr/>
            </p14:nvContentPartPr>
            <p14:xfrm>
              <a:off x="6866520" y="1127740"/>
              <a:ext cx="775440" cy="54360"/>
            </p14:xfrm>
          </p:contentPart>
        </mc:Choice>
        <mc:Fallback>
          <p:pic>
            <p:nvPicPr>
              <p:cNvPr id="12" name="Ink 11">
                <a:extLst>
                  <a:ext uri="{FF2B5EF4-FFF2-40B4-BE49-F238E27FC236}">
                    <a16:creationId xmlns:a16="http://schemas.microsoft.com/office/drawing/2014/main" id="{AD5D7D96-3D80-5591-79A8-39D9ECFB5E7F}"/>
                  </a:ext>
                </a:extLst>
              </p:cNvPr>
              <p:cNvPicPr/>
              <p:nvPr/>
            </p:nvPicPr>
            <p:blipFill>
              <a:blip r:embed="rId14"/>
              <a:stretch>
                <a:fillRect/>
              </a:stretch>
            </p:blipFill>
            <p:spPr>
              <a:xfrm>
                <a:off x="6848520" y="1109740"/>
                <a:ext cx="811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E769E085-6015-EAB2-B061-893AAA462C4B}"/>
                  </a:ext>
                </a:extLst>
              </p14:cNvPr>
              <p14:cNvContentPartPr/>
              <p14:nvPr/>
            </p14:nvContentPartPr>
            <p14:xfrm>
              <a:off x="6342000" y="1107580"/>
              <a:ext cx="396360" cy="41760"/>
            </p14:xfrm>
          </p:contentPart>
        </mc:Choice>
        <mc:Fallback>
          <p:pic>
            <p:nvPicPr>
              <p:cNvPr id="15" name="Ink 14">
                <a:extLst>
                  <a:ext uri="{FF2B5EF4-FFF2-40B4-BE49-F238E27FC236}">
                    <a16:creationId xmlns:a16="http://schemas.microsoft.com/office/drawing/2014/main" id="{E769E085-6015-EAB2-B061-893AAA462C4B}"/>
                  </a:ext>
                </a:extLst>
              </p:cNvPr>
              <p:cNvPicPr/>
              <p:nvPr/>
            </p:nvPicPr>
            <p:blipFill>
              <a:blip r:embed="rId16"/>
              <a:stretch>
                <a:fillRect/>
              </a:stretch>
            </p:blipFill>
            <p:spPr>
              <a:xfrm>
                <a:off x="6324000" y="1089580"/>
                <a:ext cx="432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885CCF2D-FEB2-ED98-6157-F23E7BAE3D21}"/>
                  </a:ext>
                </a:extLst>
              </p14:cNvPr>
              <p14:cNvContentPartPr/>
              <p14:nvPr/>
            </p14:nvContentPartPr>
            <p14:xfrm>
              <a:off x="6241200" y="4858420"/>
              <a:ext cx="1352160" cy="91800"/>
            </p14:xfrm>
          </p:contentPart>
        </mc:Choice>
        <mc:Fallback>
          <p:pic>
            <p:nvPicPr>
              <p:cNvPr id="16" name="Ink 15">
                <a:extLst>
                  <a:ext uri="{FF2B5EF4-FFF2-40B4-BE49-F238E27FC236}">
                    <a16:creationId xmlns:a16="http://schemas.microsoft.com/office/drawing/2014/main" id="{885CCF2D-FEB2-ED98-6157-F23E7BAE3D21}"/>
                  </a:ext>
                </a:extLst>
              </p:cNvPr>
              <p:cNvPicPr/>
              <p:nvPr/>
            </p:nvPicPr>
            <p:blipFill>
              <a:blip r:embed="rId18"/>
              <a:stretch>
                <a:fillRect/>
              </a:stretch>
            </p:blipFill>
            <p:spPr>
              <a:xfrm>
                <a:off x="6223200" y="4840420"/>
                <a:ext cx="1387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5DFBD082-6B7F-0DF6-0B37-10BFEB7052F6}"/>
                  </a:ext>
                </a:extLst>
              </p14:cNvPr>
              <p14:cNvContentPartPr/>
              <p14:nvPr/>
            </p14:nvContentPartPr>
            <p14:xfrm>
              <a:off x="3676920" y="4851220"/>
              <a:ext cx="537840" cy="76320"/>
            </p14:xfrm>
          </p:contentPart>
        </mc:Choice>
        <mc:Fallback>
          <p:pic>
            <p:nvPicPr>
              <p:cNvPr id="17" name="Ink 16">
                <a:extLst>
                  <a:ext uri="{FF2B5EF4-FFF2-40B4-BE49-F238E27FC236}">
                    <a16:creationId xmlns:a16="http://schemas.microsoft.com/office/drawing/2014/main" id="{5DFBD082-6B7F-0DF6-0B37-10BFEB7052F6}"/>
                  </a:ext>
                </a:extLst>
              </p:cNvPr>
              <p:cNvPicPr/>
              <p:nvPr/>
            </p:nvPicPr>
            <p:blipFill>
              <a:blip r:embed="rId20"/>
              <a:stretch>
                <a:fillRect/>
              </a:stretch>
            </p:blipFill>
            <p:spPr>
              <a:xfrm>
                <a:off x="3659280" y="4833220"/>
                <a:ext cx="573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E083D602-627E-6A3A-989A-69941BC0E48F}"/>
                  </a:ext>
                </a:extLst>
              </p14:cNvPr>
              <p14:cNvContentPartPr/>
              <p14:nvPr/>
            </p14:nvContentPartPr>
            <p14:xfrm>
              <a:off x="7202400" y="1506100"/>
              <a:ext cx="622080" cy="51120"/>
            </p14:xfrm>
          </p:contentPart>
        </mc:Choice>
        <mc:Fallback>
          <p:pic>
            <p:nvPicPr>
              <p:cNvPr id="18" name="Ink 17">
                <a:extLst>
                  <a:ext uri="{FF2B5EF4-FFF2-40B4-BE49-F238E27FC236}">
                    <a16:creationId xmlns:a16="http://schemas.microsoft.com/office/drawing/2014/main" id="{E083D602-627E-6A3A-989A-69941BC0E48F}"/>
                  </a:ext>
                </a:extLst>
              </p:cNvPr>
              <p:cNvPicPr/>
              <p:nvPr/>
            </p:nvPicPr>
            <p:blipFill>
              <a:blip r:embed="rId22"/>
              <a:stretch>
                <a:fillRect/>
              </a:stretch>
            </p:blipFill>
            <p:spPr>
              <a:xfrm>
                <a:off x="7184760" y="1488460"/>
                <a:ext cx="657720" cy="86760"/>
              </a:xfrm>
              <a:prstGeom prst="rect">
                <a:avLst/>
              </a:prstGeom>
            </p:spPr>
          </p:pic>
        </mc:Fallback>
      </mc:AlternateContent>
      <p:grpSp>
        <p:nvGrpSpPr>
          <p:cNvPr id="21" name="Group 20">
            <a:extLst>
              <a:ext uri="{FF2B5EF4-FFF2-40B4-BE49-F238E27FC236}">
                <a16:creationId xmlns:a16="http://schemas.microsoft.com/office/drawing/2014/main" id="{9430D7AB-63E7-3EB5-9BAF-CBD753180D95}"/>
              </a:ext>
            </a:extLst>
          </p:cNvPr>
          <p:cNvGrpSpPr/>
          <p:nvPr/>
        </p:nvGrpSpPr>
        <p:grpSpPr>
          <a:xfrm>
            <a:off x="8506680" y="3934660"/>
            <a:ext cx="357120" cy="294120"/>
            <a:chOff x="8506680" y="3934660"/>
            <a:chExt cx="357120" cy="294120"/>
          </a:xfrm>
        </p:grpSpPr>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B3B5209C-E78B-BED2-0A50-2E809B53E979}"/>
                    </a:ext>
                  </a:extLst>
                </p14:cNvPr>
                <p14:cNvContentPartPr/>
                <p14:nvPr/>
              </p14:nvContentPartPr>
              <p14:xfrm>
                <a:off x="8631600" y="3934660"/>
                <a:ext cx="232200" cy="198000"/>
              </p14:xfrm>
            </p:contentPart>
          </mc:Choice>
          <mc:Fallback>
            <p:pic>
              <p:nvPicPr>
                <p:cNvPr id="19" name="Ink 18">
                  <a:extLst>
                    <a:ext uri="{FF2B5EF4-FFF2-40B4-BE49-F238E27FC236}">
                      <a16:creationId xmlns:a16="http://schemas.microsoft.com/office/drawing/2014/main" id="{B3B5209C-E78B-BED2-0A50-2E809B53E979}"/>
                    </a:ext>
                  </a:extLst>
                </p:cNvPr>
                <p:cNvPicPr/>
                <p:nvPr/>
              </p:nvPicPr>
              <p:blipFill>
                <a:blip r:embed="rId24"/>
                <a:stretch>
                  <a:fillRect/>
                </a:stretch>
              </p:blipFill>
              <p:spPr>
                <a:xfrm>
                  <a:off x="8613600" y="3917020"/>
                  <a:ext cx="267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097A39D4-D9E0-B171-EC09-B6ADD76607D9}"/>
                    </a:ext>
                  </a:extLst>
                </p14:cNvPr>
                <p14:cNvContentPartPr/>
                <p14:nvPr/>
              </p14:nvContentPartPr>
              <p14:xfrm>
                <a:off x="8506680" y="4024300"/>
                <a:ext cx="196560" cy="204480"/>
              </p14:xfrm>
            </p:contentPart>
          </mc:Choice>
          <mc:Fallback>
            <p:pic>
              <p:nvPicPr>
                <p:cNvPr id="20" name="Ink 19">
                  <a:extLst>
                    <a:ext uri="{FF2B5EF4-FFF2-40B4-BE49-F238E27FC236}">
                      <a16:creationId xmlns:a16="http://schemas.microsoft.com/office/drawing/2014/main" id="{097A39D4-D9E0-B171-EC09-B6ADD76607D9}"/>
                    </a:ext>
                  </a:extLst>
                </p:cNvPr>
                <p:cNvPicPr/>
                <p:nvPr/>
              </p:nvPicPr>
              <p:blipFill>
                <a:blip r:embed="rId26"/>
                <a:stretch>
                  <a:fillRect/>
                </a:stretch>
              </p:blipFill>
              <p:spPr>
                <a:xfrm>
                  <a:off x="8488680" y="4006300"/>
                  <a:ext cx="232200" cy="24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BF3AB173-0C0F-81BE-29DA-398654F4B1BD}"/>
                  </a:ext>
                </a:extLst>
              </p14:cNvPr>
              <p14:cNvContentPartPr/>
              <p14:nvPr/>
            </p14:nvContentPartPr>
            <p14:xfrm>
              <a:off x="2517360" y="1107580"/>
              <a:ext cx="403560" cy="72360"/>
            </p14:xfrm>
          </p:contentPart>
        </mc:Choice>
        <mc:Fallback>
          <p:pic>
            <p:nvPicPr>
              <p:cNvPr id="22" name="Ink 21">
                <a:extLst>
                  <a:ext uri="{FF2B5EF4-FFF2-40B4-BE49-F238E27FC236}">
                    <a16:creationId xmlns:a16="http://schemas.microsoft.com/office/drawing/2014/main" id="{BF3AB173-0C0F-81BE-29DA-398654F4B1BD}"/>
                  </a:ext>
                </a:extLst>
              </p:cNvPr>
              <p:cNvPicPr/>
              <p:nvPr/>
            </p:nvPicPr>
            <p:blipFill>
              <a:blip r:embed="rId28"/>
              <a:stretch>
                <a:fillRect/>
              </a:stretch>
            </p:blipFill>
            <p:spPr>
              <a:xfrm>
                <a:off x="2499360" y="1089940"/>
                <a:ext cx="439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C016438C-1F0C-7990-04B0-91929E4EEB58}"/>
                  </a:ext>
                </a:extLst>
              </p14:cNvPr>
              <p14:cNvContentPartPr/>
              <p14:nvPr/>
            </p14:nvContentPartPr>
            <p14:xfrm>
              <a:off x="4579080" y="2801020"/>
              <a:ext cx="1431720" cy="109080"/>
            </p14:xfrm>
          </p:contentPart>
        </mc:Choice>
        <mc:Fallback>
          <p:pic>
            <p:nvPicPr>
              <p:cNvPr id="23" name="Ink 22">
                <a:extLst>
                  <a:ext uri="{FF2B5EF4-FFF2-40B4-BE49-F238E27FC236}">
                    <a16:creationId xmlns:a16="http://schemas.microsoft.com/office/drawing/2014/main" id="{C016438C-1F0C-7990-04B0-91929E4EEB58}"/>
                  </a:ext>
                </a:extLst>
              </p:cNvPr>
              <p:cNvPicPr/>
              <p:nvPr/>
            </p:nvPicPr>
            <p:blipFill>
              <a:blip r:embed="rId30"/>
              <a:stretch>
                <a:fillRect/>
              </a:stretch>
            </p:blipFill>
            <p:spPr>
              <a:xfrm>
                <a:off x="4561440" y="2783020"/>
                <a:ext cx="14673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Ink 23">
                <a:extLst>
                  <a:ext uri="{FF2B5EF4-FFF2-40B4-BE49-F238E27FC236}">
                    <a16:creationId xmlns:a16="http://schemas.microsoft.com/office/drawing/2014/main" id="{687CF851-AF35-24FC-8F47-E55261E8B110}"/>
                  </a:ext>
                </a:extLst>
              </p14:cNvPr>
              <p14:cNvContentPartPr/>
              <p14:nvPr/>
            </p14:nvContentPartPr>
            <p14:xfrm>
              <a:off x="7445040" y="3161740"/>
              <a:ext cx="368280" cy="68760"/>
            </p14:xfrm>
          </p:contentPart>
        </mc:Choice>
        <mc:Fallback>
          <p:pic>
            <p:nvPicPr>
              <p:cNvPr id="24" name="Ink 23">
                <a:extLst>
                  <a:ext uri="{FF2B5EF4-FFF2-40B4-BE49-F238E27FC236}">
                    <a16:creationId xmlns:a16="http://schemas.microsoft.com/office/drawing/2014/main" id="{687CF851-AF35-24FC-8F47-E55261E8B110}"/>
                  </a:ext>
                </a:extLst>
              </p:cNvPr>
              <p:cNvPicPr/>
              <p:nvPr/>
            </p:nvPicPr>
            <p:blipFill>
              <a:blip r:embed="rId32"/>
              <a:stretch>
                <a:fillRect/>
              </a:stretch>
            </p:blipFill>
            <p:spPr>
              <a:xfrm>
                <a:off x="7427400" y="3144100"/>
                <a:ext cx="403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Ink 24">
                <a:extLst>
                  <a:ext uri="{FF2B5EF4-FFF2-40B4-BE49-F238E27FC236}">
                    <a16:creationId xmlns:a16="http://schemas.microsoft.com/office/drawing/2014/main" id="{F05399E0-1AF3-53EE-7075-9D4921A6DDC6}"/>
                  </a:ext>
                </a:extLst>
              </p14:cNvPr>
              <p14:cNvContentPartPr/>
              <p14:nvPr/>
            </p14:nvContentPartPr>
            <p14:xfrm>
              <a:off x="5151840" y="5727820"/>
              <a:ext cx="3164040" cy="114480"/>
            </p14:xfrm>
          </p:contentPart>
        </mc:Choice>
        <mc:Fallback>
          <p:pic>
            <p:nvPicPr>
              <p:cNvPr id="25" name="Ink 24">
                <a:extLst>
                  <a:ext uri="{FF2B5EF4-FFF2-40B4-BE49-F238E27FC236}">
                    <a16:creationId xmlns:a16="http://schemas.microsoft.com/office/drawing/2014/main" id="{F05399E0-1AF3-53EE-7075-9D4921A6DDC6}"/>
                  </a:ext>
                </a:extLst>
              </p:cNvPr>
              <p:cNvPicPr/>
              <p:nvPr/>
            </p:nvPicPr>
            <p:blipFill>
              <a:blip r:embed="rId34"/>
              <a:stretch>
                <a:fillRect/>
              </a:stretch>
            </p:blipFill>
            <p:spPr>
              <a:xfrm>
                <a:off x="5134200" y="5709820"/>
                <a:ext cx="3199680" cy="150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26" name="Ink 25">
                <a:extLst>
                  <a:ext uri="{FF2B5EF4-FFF2-40B4-BE49-F238E27FC236}">
                    <a16:creationId xmlns:a16="http://schemas.microsoft.com/office/drawing/2014/main" id="{6AA02631-718C-DA2F-C589-4526781371F1}"/>
                  </a:ext>
                </a:extLst>
              </p14:cNvPr>
              <p14:cNvContentPartPr/>
              <p14:nvPr/>
            </p14:nvContentPartPr>
            <p14:xfrm>
              <a:off x="6358560" y="3204220"/>
              <a:ext cx="968400" cy="105120"/>
            </p14:xfrm>
          </p:contentPart>
        </mc:Choice>
        <mc:Fallback>
          <p:pic>
            <p:nvPicPr>
              <p:cNvPr id="26" name="Ink 25">
                <a:extLst>
                  <a:ext uri="{FF2B5EF4-FFF2-40B4-BE49-F238E27FC236}">
                    <a16:creationId xmlns:a16="http://schemas.microsoft.com/office/drawing/2014/main" id="{6AA02631-718C-DA2F-C589-4526781371F1}"/>
                  </a:ext>
                </a:extLst>
              </p:cNvPr>
              <p:cNvPicPr/>
              <p:nvPr/>
            </p:nvPicPr>
            <p:blipFill>
              <a:blip r:embed="rId36"/>
              <a:stretch>
                <a:fillRect/>
              </a:stretch>
            </p:blipFill>
            <p:spPr>
              <a:xfrm>
                <a:off x="6327240" y="3172900"/>
                <a:ext cx="1031040" cy="16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27" name="Ink 26">
                <a:extLst>
                  <a:ext uri="{FF2B5EF4-FFF2-40B4-BE49-F238E27FC236}">
                    <a16:creationId xmlns:a16="http://schemas.microsoft.com/office/drawing/2014/main" id="{B11F5565-1F54-A09E-8022-65F02043A3D6}"/>
                  </a:ext>
                </a:extLst>
              </p14:cNvPr>
              <p14:cNvContentPartPr/>
              <p14:nvPr/>
            </p14:nvContentPartPr>
            <p14:xfrm>
              <a:off x="5147880" y="5723500"/>
              <a:ext cx="1191600" cy="138240"/>
            </p14:xfrm>
          </p:contentPart>
        </mc:Choice>
        <mc:Fallback>
          <p:pic>
            <p:nvPicPr>
              <p:cNvPr id="27" name="Ink 26">
                <a:extLst>
                  <a:ext uri="{FF2B5EF4-FFF2-40B4-BE49-F238E27FC236}">
                    <a16:creationId xmlns:a16="http://schemas.microsoft.com/office/drawing/2014/main" id="{B11F5565-1F54-A09E-8022-65F02043A3D6}"/>
                  </a:ext>
                </a:extLst>
              </p:cNvPr>
              <p:cNvPicPr/>
              <p:nvPr/>
            </p:nvPicPr>
            <p:blipFill>
              <a:blip r:embed="rId38"/>
              <a:stretch>
                <a:fillRect/>
              </a:stretch>
            </p:blipFill>
            <p:spPr>
              <a:xfrm>
                <a:off x="5116560" y="5692180"/>
                <a:ext cx="1254240" cy="200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28" name="Ink 27">
                <a:extLst>
                  <a:ext uri="{FF2B5EF4-FFF2-40B4-BE49-F238E27FC236}">
                    <a16:creationId xmlns:a16="http://schemas.microsoft.com/office/drawing/2014/main" id="{725E4AD5-E199-7BE0-485B-078DBE3DC08F}"/>
                  </a:ext>
                </a:extLst>
              </p14:cNvPr>
              <p14:cNvContentPartPr/>
              <p14:nvPr/>
            </p14:nvContentPartPr>
            <p14:xfrm>
              <a:off x="2693040" y="3147340"/>
              <a:ext cx="1108080" cy="172440"/>
            </p14:xfrm>
          </p:contentPart>
        </mc:Choice>
        <mc:Fallback>
          <p:pic>
            <p:nvPicPr>
              <p:cNvPr id="28" name="Ink 27">
                <a:extLst>
                  <a:ext uri="{FF2B5EF4-FFF2-40B4-BE49-F238E27FC236}">
                    <a16:creationId xmlns:a16="http://schemas.microsoft.com/office/drawing/2014/main" id="{725E4AD5-E199-7BE0-485B-078DBE3DC08F}"/>
                  </a:ext>
                </a:extLst>
              </p:cNvPr>
              <p:cNvPicPr/>
              <p:nvPr/>
            </p:nvPicPr>
            <p:blipFill>
              <a:blip r:embed="rId40"/>
              <a:stretch>
                <a:fillRect/>
              </a:stretch>
            </p:blipFill>
            <p:spPr>
              <a:xfrm>
                <a:off x="2661720" y="3116020"/>
                <a:ext cx="1170720" cy="235080"/>
              </a:xfrm>
              <a:prstGeom prst="rect">
                <a:avLst/>
              </a:prstGeom>
            </p:spPr>
          </p:pic>
        </mc:Fallback>
      </mc:AlternateContent>
    </p:spTree>
    <p:extLst>
      <p:ext uri="{BB962C8B-B14F-4D97-AF65-F5344CB8AC3E}">
        <p14:creationId xmlns:p14="http://schemas.microsoft.com/office/powerpoint/2010/main" val="17460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6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6525" y="141600"/>
            <a:ext cx="9442450" cy="6063198"/>
          </a:xfrm>
          <a:prstGeom prst="rect">
            <a:avLst/>
          </a:prstGeom>
          <a:noFill/>
        </p:spPr>
        <p:txBody>
          <a:bodyPr wrap="square" rtlCol="0">
            <a:spAutoFit/>
          </a:bodyPr>
          <a:lstStyle/>
          <a:p>
            <a:r>
              <a:rPr lang="en-US" sz="2400" b="1">
                <a:solidFill>
                  <a:srgbClr val="FFC000"/>
                </a:solidFill>
                <a:cs typeface="+mj-cs"/>
              </a:rPr>
              <a:t>Shenei Luchot HaBerit, Torah Shebikhtav, Vayakhel, Pekudei, Torah Ohr 87</a:t>
            </a:r>
          </a:p>
          <a:p>
            <a:r>
              <a:rPr lang="en-US" sz="2000">
                <a:solidFill>
                  <a:srgbClr val="FFC000"/>
                </a:solidFill>
                <a:cs typeface="+mj-cs"/>
              </a:rPr>
              <a:t>We have a statement in </a:t>
            </a:r>
            <a:r>
              <a:rPr lang="en-US" sz="2000">
                <a:solidFill>
                  <a:srgbClr val="00B0F0"/>
                </a:solidFill>
                <a:cs typeface="+mj-cs"/>
              </a:rPr>
              <a:t>Avodah Zarah 2 </a:t>
            </a:r>
            <a:r>
              <a:rPr lang="en-US" sz="2000">
                <a:solidFill>
                  <a:srgbClr val="FFC000"/>
                </a:solidFill>
                <a:cs typeface="+mj-cs"/>
              </a:rPr>
              <a:t>by Rabbi Chanina bar Pappa that in the future G–d personally will appear with a Torah scroll in His lap announcing that anyone who has studied and observed the Torah should come and get his reward. Thereupon the Gentiles would assemble in a disorderly fashion and claim their reward. G–d would tell them to appear in an orderly fashion, each nation separately headed by their scribes, etc. [Scriptural proof is provided for all this in the relevant passage in the Talmud. Ed.] The first nation laying claim to reward would be the Romans who would extol their contributions to civilisation, pointing out the public baths, highways, etc., they had built. They would claim to have done all this in order to enable Israel to devote itself to Torah study. G–d is described as rejecting the claim as foolish, telling them they had done all this for their own sakes. As an example, G–d cites the market-places as having served merely immoral purposes. G–d would ask them if there was none amongst them who could </a:t>
            </a:r>
            <a:r>
              <a:rPr lang="he-IL" sz="2000">
                <a:solidFill>
                  <a:srgbClr val="FFFF00"/>
                </a:solidFill>
                <a:cs typeface="+mj-cs"/>
              </a:rPr>
              <a:t>יגיד זאת</a:t>
            </a:r>
            <a:r>
              <a:rPr lang="he-IL" sz="2000">
                <a:solidFill>
                  <a:srgbClr val="FFC000"/>
                </a:solidFill>
                <a:cs typeface="+mj-cs"/>
              </a:rPr>
              <a:t>, </a:t>
            </a:r>
            <a:r>
              <a:rPr lang="en-US" sz="2000">
                <a:solidFill>
                  <a:srgbClr val="FFC000"/>
                </a:solidFill>
                <a:cs typeface="+mj-cs"/>
              </a:rPr>
              <a:t> i.e. who had devoted himself to Torah (based on </a:t>
            </a:r>
            <a:r>
              <a:rPr lang="en-US" sz="2000">
                <a:solidFill>
                  <a:srgbClr val="00B0F0"/>
                </a:solidFill>
                <a:cs typeface="+mj-cs"/>
              </a:rPr>
              <a:t>Isaiah 43,9 </a:t>
            </a:r>
            <a:r>
              <a:rPr lang="en-US" sz="2000">
                <a:solidFill>
                  <a:srgbClr val="FFC000"/>
                </a:solidFill>
                <a:cs typeface="+mj-cs"/>
              </a:rPr>
              <a:t>where the word </a:t>
            </a:r>
            <a:r>
              <a:rPr lang="he-IL" sz="2000">
                <a:solidFill>
                  <a:srgbClr val="FFC000"/>
                </a:solidFill>
                <a:cs typeface="+mj-cs"/>
              </a:rPr>
              <a:t>זאת </a:t>
            </a:r>
            <a:r>
              <a:rPr lang="en-US" sz="2000">
                <a:solidFill>
                  <a:srgbClr val="FFC000"/>
                </a:solidFill>
                <a:cs typeface="+mj-cs"/>
              </a:rPr>
              <a:t>is understood to apply to Torah)? Upon hearing this the Romans would be deeply disappointed, etc." The whole paragraph in the Talmud seems very long-winded. The Talmud could simply have said: </a:t>
            </a:r>
            <a:r>
              <a:rPr lang="he-IL" sz="2000">
                <a:solidFill>
                  <a:srgbClr val="FFFF00"/>
                </a:solidFill>
                <a:cs typeface="+mj-cs"/>
              </a:rPr>
              <a:t>זאת=תורה</a:t>
            </a:r>
            <a:r>
              <a:rPr lang="he-IL" sz="2000">
                <a:solidFill>
                  <a:srgbClr val="FFC000"/>
                </a:solidFill>
                <a:cs typeface="+mj-cs"/>
              </a:rPr>
              <a:t>, </a:t>
            </a:r>
            <a:r>
              <a:rPr lang="en-US" sz="2000">
                <a:solidFill>
                  <a:srgbClr val="FFC000"/>
                </a:solidFill>
                <a:cs typeface="+mj-cs"/>
              </a:rPr>
              <a:t> without listing all the Romans' so-called accomplishments, and G–d's describing them as the very reverse.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D8541AC-5B76-9134-2884-DB9EF2880B78}"/>
                  </a:ext>
                </a:extLst>
              </p14:cNvPr>
              <p14:cNvContentPartPr/>
              <p14:nvPr/>
            </p14:nvContentPartPr>
            <p14:xfrm>
              <a:off x="3526800" y="1511140"/>
              <a:ext cx="5511240" cy="102240"/>
            </p14:xfrm>
          </p:contentPart>
        </mc:Choice>
        <mc:Fallback>
          <p:pic>
            <p:nvPicPr>
              <p:cNvPr id="2" name="Ink 1">
                <a:extLst>
                  <a:ext uri="{FF2B5EF4-FFF2-40B4-BE49-F238E27FC236}">
                    <a16:creationId xmlns:a16="http://schemas.microsoft.com/office/drawing/2014/main" id="{1D8541AC-5B76-9134-2884-DB9EF2880B78}"/>
                  </a:ext>
                </a:extLst>
              </p:cNvPr>
              <p:cNvPicPr/>
              <p:nvPr/>
            </p:nvPicPr>
            <p:blipFill>
              <a:blip r:embed="rId5"/>
              <a:stretch>
                <a:fillRect/>
              </a:stretch>
            </p:blipFill>
            <p:spPr>
              <a:xfrm>
                <a:off x="3509160" y="1493140"/>
                <a:ext cx="5546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AC1FD06-AC47-EED5-CD81-974236AD493A}"/>
                  </a:ext>
                </a:extLst>
              </p14:cNvPr>
              <p14:cNvContentPartPr/>
              <p14:nvPr/>
            </p14:nvContentPartPr>
            <p14:xfrm>
              <a:off x="333240" y="1773220"/>
              <a:ext cx="6394680" cy="99720"/>
            </p14:xfrm>
          </p:contentPart>
        </mc:Choice>
        <mc:Fallback>
          <p:pic>
            <p:nvPicPr>
              <p:cNvPr id="4" name="Ink 3">
                <a:extLst>
                  <a:ext uri="{FF2B5EF4-FFF2-40B4-BE49-F238E27FC236}">
                    <a16:creationId xmlns:a16="http://schemas.microsoft.com/office/drawing/2014/main" id="{8AC1FD06-AC47-EED5-CD81-974236AD493A}"/>
                  </a:ext>
                </a:extLst>
              </p:cNvPr>
              <p:cNvPicPr/>
              <p:nvPr/>
            </p:nvPicPr>
            <p:blipFill>
              <a:blip r:embed="rId7"/>
              <a:stretch>
                <a:fillRect/>
              </a:stretch>
            </p:blipFill>
            <p:spPr>
              <a:xfrm>
                <a:off x="315240" y="1755580"/>
                <a:ext cx="6430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C83DFB2-40B6-6094-3351-398B3E9D8A8B}"/>
                  </a:ext>
                </a:extLst>
              </p14:cNvPr>
              <p14:cNvContentPartPr/>
              <p14:nvPr/>
            </p14:nvContentPartPr>
            <p14:xfrm>
              <a:off x="5743680" y="2203420"/>
              <a:ext cx="32400" cy="1080"/>
            </p14:xfrm>
          </p:contentPart>
        </mc:Choice>
        <mc:Fallback>
          <p:pic>
            <p:nvPicPr>
              <p:cNvPr id="5" name="Ink 4">
                <a:extLst>
                  <a:ext uri="{FF2B5EF4-FFF2-40B4-BE49-F238E27FC236}">
                    <a16:creationId xmlns:a16="http://schemas.microsoft.com/office/drawing/2014/main" id="{8C83DFB2-40B6-6094-3351-398B3E9D8A8B}"/>
                  </a:ext>
                </a:extLst>
              </p:cNvPr>
              <p:cNvPicPr/>
              <p:nvPr/>
            </p:nvPicPr>
            <p:blipFill>
              <a:blip r:embed="rId9"/>
              <a:stretch>
                <a:fillRect/>
              </a:stretch>
            </p:blipFill>
            <p:spPr>
              <a:xfrm>
                <a:off x="5725680" y="2185420"/>
                <a:ext cx="68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5B13B18-A680-B499-D780-F2D0A5598703}"/>
                  </a:ext>
                </a:extLst>
              </p14:cNvPr>
              <p14:cNvContentPartPr/>
              <p14:nvPr/>
            </p14:nvContentPartPr>
            <p14:xfrm>
              <a:off x="2443560" y="2480980"/>
              <a:ext cx="46080" cy="11160"/>
            </p14:xfrm>
          </p:contentPart>
        </mc:Choice>
        <mc:Fallback>
          <p:pic>
            <p:nvPicPr>
              <p:cNvPr id="7" name="Ink 6">
                <a:extLst>
                  <a:ext uri="{FF2B5EF4-FFF2-40B4-BE49-F238E27FC236}">
                    <a16:creationId xmlns:a16="http://schemas.microsoft.com/office/drawing/2014/main" id="{C5B13B18-A680-B499-D780-F2D0A5598703}"/>
                  </a:ext>
                </a:extLst>
              </p:cNvPr>
              <p:cNvPicPr/>
              <p:nvPr/>
            </p:nvPicPr>
            <p:blipFill>
              <a:blip r:embed="rId11"/>
              <a:stretch>
                <a:fillRect/>
              </a:stretch>
            </p:blipFill>
            <p:spPr>
              <a:xfrm>
                <a:off x="2425560" y="2462980"/>
                <a:ext cx="81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E7308DD-CEE1-8FEB-976D-5694B401C280}"/>
                  </a:ext>
                </a:extLst>
              </p14:cNvPr>
              <p14:cNvContentPartPr/>
              <p14:nvPr/>
            </p14:nvContentPartPr>
            <p14:xfrm>
              <a:off x="3516720" y="2555860"/>
              <a:ext cx="42480" cy="6480"/>
            </p14:xfrm>
          </p:contentPart>
        </mc:Choice>
        <mc:Fallback>
          <p:pic>
            <p:nvPicPr>
              <p:cNvPr id="9" name="Ink 8">
                <a:extLst>
                  <a:ext uri="{FF2B5EF4-FFF2-40B4-BE49-F238E27FC236}">
                    <a16:creationId xmlns:a16="http://schemas.microsoft.com/office/drawing/2014/main" id="{BE7308DD-CEE1-8FEB-976D-5694B401C280}"/>
                  </a:ext>
                </a:extLst>
              </p:cNvPr>
              <p:cNvPicPr/>
              <p:nvPr/>
            </p:nvPicPr>
            <p:blipFill>
              <a:blip r:embed="rId13"/>
              <a:stretch>
                <a:fillRect/>
              </a:stretch>
            </p:blipFill>
            <p:spPr>
              <a:xfrm>
                <a:off x="3499080" y="2538220"/>
                <a:ext cx="78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9EC3B4D-2B8E-F909-5905-DBA0A06DE2DE}"/>
                  </a:ext>
                </a:extLst>
              </p14:cNvPr>
              <p14:cNvContentPartPr/>
              <p14:nvPr/>
            </p14:nvContentPartPr>
            <p14:xfrm>
              <a:off x="5370360" y="2448940"/>
              <a:ext cx="20520" cy="1080"/>
            </p14:xfrm>
          </p:contentPart>
        </mc:Choice>
        <mc:Fallback>
          <p:pic>
            <p:nvPicPr>
              <p:cNvPr id="11" name="Ink 10">
                <a:extLst>
                  <a:ext uri="{FF2B5EF4-FFF2-40B4-BE49-F238E27FC236}">
                    <a16:creationId xmlns:a16="http://schemas.microsoft.com/office/drawing/2014/main" id="{A9EC3B4D-2B8E-F909-5905-DBA0A06DE2DE}"/>
                  </a:ext>
                </a:extLst>
              </p:cNvPr>
              <p:cNvPicPr/>
              <p:nvPr/>
            </p:nvPicPr>
            <p:blipFill>
              <a:blip r:embed="rId15"/>
              <a:stretch>
                <a:fillRect/>
              </a:stretch>
            </p:blipFill>
            <p:spPr>
              <a:xfrm>
                <a:off x="5352360" y="2431300"/>
                <a:ext cx="56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C56122D-A123-3F0D-CCA0-5DF1B05E37E5}"/>
                  </a:ext>
                </a:extLst>
              </p14:cNvPr>
              <p14:cNvContentPartPr/>
              <p14:nvPr/>
            </p14:nvContentPartPr>
            <p14:xfrm>
              <a:off x="5686080" y="3973540"/>
              <a:ext cx="2520" cy="3600"/>
            </p14:xfrm>
          </p:contentPart>
        </mc:Choice>
        <mc:Fallback>
          <p:pic>
            <p:nvPicPr>
              <p:cNvPr id="12" name="Ink 11">
                <a:extLst>
                  <a:ext uri="{FF2B5EF4-FFF2-40B4-BE49-F238E27FC236}">
                    <a16:creationId xmlns:a16="http://schemas.microsoft.com/office/drawing/2014/main" id="{1C56122D-A123-3F0D-CCA0-5DF1B05E37E5}"/>
                  </a:ext>
                </a:extLst>
              </p:cNvPr>
              <p:cNvPicPr/>
              <p:nvPr/>
            </p:nvPicPr>
            <p:blipFill>
              <a:blip r:embed="rId17"/>
              <a:stretch>
                <a:fillRect/>
              </a:stretch>
            </p:blipFill>
            <p:spPr>
              <a:xfrm>
                <a:off x="5668440" y="3955540"/>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A40262B-CF14-046F-7CDD-0C86B4AB85D5}"/>
                  </a:ext>
                </a:extLst>
              </p14:cNvPr>
              <p14:cNvContentPartPr/>
              <p14:nvPr/>
            </p14:nvContentPartPr>
            <p14:xfrm>
              <a:off x="633480" y="4238500"/>
              <a:ext cx="1955880" cy="91080"/>
            </p14:xfrm>
          </p:contentPart>
        </mc:Choice>
        <mc:Fallback>
          <p:pic>
            <p:nvPicPr>
              <p:cNvPr id="13" name="Ink 12">
                <a:extLst>
                  <a:ext uri="{FF2B5EF4-FFF2-40B4-BE49-F238E27FC236}">
                    <a16:creationId xmlns:a16="http://schemas.microsoft.com/office/drawing/2014/main" id="{DA40262B-CF14-046F-7CDD-0C86B4AB85D5}"/>
                  </a:ext>
                </a:extLst>
              </p:cNvPr>
              <p:cNvPicPr/>
              <p:nvPr/>
            </p:nvPicPr>
            <p:blipFill>
              <a:blip r:embed="rId19"/>
              <a:stretch>
                <a:fillRect/>
              </a:stretch>
            </p:blipFill>
            <p:spPr>
              <a:xfrm>
                <a:off x="615840" y="4220860"/>
                <a:ext cx="1991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69CEBB3-6825-CCD8-F09E-57B4A66AE0DD}"/>
                  </a:ext>
                </a:extLst>
              </p14:cNvPr>
              <p14:cNvContentPartPr/>
              <p14:nvPr/>
            </p14:nvContentPartPr>
            <p14:xfrm>
              <a:off x="5297640" y="4853740"/>
              <a:ext cx="7200" cy="27000"/>
            </p14:xfrm>
          </p:contentPart>
        </mc:Choice>
        <mc:Fallback>
          <p:pic>
            <p:nvPicPr>
              <p:cNvPr id="14" name="Ink 13">
                <a:extLst>
                  <a:ext uri="{FF2B5EF4-FFF2-40B4-BE49-F238E27FC236}">
                    <a16:creationId xmlns:a16="http://schemas.microsoft.com/office/drawing/2014/main" id="{269CEBB3-6825-CCD8-F09E-57B4A66AE0DD}"/>
                  </a:ext>
                </a:extLst>
              </p:cNvPr>
              <p:cNvPicPr/>
              <p:nvPr/>
            </p:nvPicPr>
            <p:blipFill>
              <a:blip r:embed="rId21"/>
              <a:stretch>
                <a:fillRect/>
              </a:stretch>
            </p:blipFill>
            <p:spPr>
              <a:xfrm>
                <a:off x="5279640" y="4835740"/>
                <a:ext cx="42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231BA04-261A-B92E-8523-EEA8A9244F10}"/>
                  </a:ext>
                </a:extLst>
              </p14:cNvPr>
              <p14:cNvContentPartPr/>
              <p14:nvPr/>
            </p14:nvContentPartPr>
            <p14:xfrm>
              <a:off x="6869400" y="4837900"/>
              <a:ext cx="973080" cy="39240"/>
            </p14:xfrm>
          </p:contentPart>
        </mc:Choice>
        <mc:Fallback>
          <p:pic>
            <p:nvPicPr>
              <p:cNvPr id="15" name="Ink 14">
                <a:extLst>
                  <a:ext uri="{FF2B5EF4-FFF2-40B4-BE49-F238E27FC236}">
                    <a16:creationId xmlns:a16="http://schemas.microsoft.com/office/drawing/2014/main" id="{5231BA04-261A-B92E-8523-EEA8A9244F10}"/>
                  </a:ext>
                </a:extLst>
              </p:cNvPr>
              <p:cNvPicPr/>
              <p:nvPr/>
            </p:nvPicPr>
            <p:blipFill>
              <a:blip r:embed="rId23"/>
              <a:stretch>
                <a:fillRect/>
              </a:stretch>
            </p:blipFill>
            <p:spPr>
              <a:xfrm>
                <a:off x="6851760" y="4820260"/>
                <a:ext cx="1008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6A6396D-BAAD-E365-0922-0A2EE9B7DEA5}"/>
                  </a:ext>
                </a:extLst>
              </p14:cNvPr>
              <p14:cNvContentPartPr/>
              <p14:nvPr/>
            </p14:nvContentPartPr>
            <p14:xfrm>
              <a:off x="765240" y="5148940"/>
              <a:ext cx="408960" cy="54000"/>
            </p14:xfrm>
          </p:contentPart>
        </mc:Choice>
        <mc:Fallback>
          <p:pic>
            <p:nvPicPr>
              <p:cNvPr id="16" name="Ink 15">
                <a:extLst>
                  <a:ext uri="{FF2B5EF4-FFF2-40B4-BE49-F238E27FC236}">
                    <a16:creationId xmlns:a16="http://schemas.microsoft.com/office/drawing/2014/main" id="{86A6396D-BAAD-E365-0922-0A2EE9B7DEA5}"/>
                  </a:ext>
                </a:extLst>
              </p:cNvPr>
              <p:cNvPicPr/>
              <p:nvPr/>
            </p:nvPicPr>
            <p:blipFill>
              <a:blip r:embed="rId25"/>
              <a:stretch>
                <a:fillRect/>
              </a:stretch>
            </p:blipFill>
            <p:spPr>
              <a:xfrm>
                <a:off x="747240" y="5130940"/>
                <a:ext cx="444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A787A2EE-3586-621D-73FF-167342346A4E}"/>
                  </a:ext>
                </a:extLst>
              </p14:cNvPr>
              <p14:cNvContentPartPr/>
              <p14:nvPr/>
            </p14:nvContentPartPr>
            <p14:xfrm>
              <a:off x="4069680" y="5778940"/>
              <a:ext cx="772920" cy="41760"/>
            </p14:xfrm>
          </p:contentPart>
        </mc:Choice>
        <mc:Fallback>
          <p:pic>
            <p:nvPicPr>
              <p:cNvPr id="17" name="Ink 16">
                <a:extLst>
                  <a:ext uri="{FF2B5EF4-FFF2-40B4-BE49-F238E27FC236}">
                    <a16:creationId xmlns:a16="http://schemas.microsoft.com/office/drawing/2014/main" id="{A787A2EE-3586-621D-73FF-167342346A4E}"/>
                  </a:ext>
                </a:extLst>
              </p:cNvPr>
              <p:cNvPicPr/>
              <p:nvPr/>
            </p:nvPicPr>
            <p:blipFill>
              <a:blip r:embed="rId27"/>
              <a:stretch>
                <a:fillRect/>
              </a:stretch>
            </p:blipFill>
            <p:spPr>
              <a:xfrm>
                <a:off x="4052040" y="5761300"/>
                <a:ext cx="808560" cy="77400"/>
              </a:xfrm>
              <a:prstGeom prst="rect">
                <a:avLst/>
              </a:prstGeom>
            </p:spPr>
          </p:pic>
        </mc:Fallback>
      </mc:AlternateContent>
    </p:spTree>
    <p:extLst>
      <p:ext uri="{BB962C8B-B14F-4D97-AF65-F5344CB8AC3E}">
        <p14:creationId xmlns:p14="http://schemas.microsoft.com/office/powerpoint/2010/main" val="169162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6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0500"/>
            <a:ext cx="8867775" cy="6124754"/>
          </a:xfrm>
          <a:prstGeom prst="rect">
            <a:avLst/>
          </a:prstGeom>
          <a:noFill/>
        </p:spPr>
        <p:txBody>
          <a:bodyPr wrap="square" rtlCol="0">
            <a:spAutoFit/>
          </a:bodyPr>
          <a:lstStyle/>
          <a:p>
            <a:r>
              <a:rPr lang="en-US" sz="2800" b="1">
                <a:solidFill>
                  <a:srgbClr val="FFC000"/>
                </a:solidFill>
                <a:cs typeface="+mj-cs"/>
              </a:rPr>
              <a:t>Revelation 20:11–15  </a:t>
            </a:r>
          </a:p>
          <a:p>
            <a:r>
              <a:rPr lang="en-US" sz="2700">
                <a:solidFill>
                  <a:srgbClr val="FFC000"/>
                </a:solidFill>
                <a:cs typeface="+mj-cs"/>
              </a:rPr>
              <a:t>20:11 And I saw a great white throne, and him that sat on it, from whose face the earth and the heaven fled away; and there was found no place for them. 20:12 And I saw the dead, small and great, stand before God; and the books were opened: and another book was opened, which is the book of life: and the dead were judged out of those things which were written in the books, according to their works. 20:13 And the sea gave up the dead which were in it; and death and hell delivered up the dead which were in them: and they were judged every man according to their works. 20:14 And death and hell were cast into the lake of fire. This is the second death. 20:15 And whosoever was not found written in the book of life was cast into the lake of fire. (KJV</a:t>
            </a:r>
            <a:r>
              <a:rPr lang="el-GR" sz="2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058362E-85F8-AAE7-0CD0-21F4A721FE01}"/>
                  </a:ext>
                </a:extLst>
              </p14:cNvPr>
              <p14:cNvContentPartPr/>
              <p14:nvPr/>
            </p14:nvContentPartPr>
            <p14:xfrm>
              <a:off x="8728800" y="1983100"/>
              <a:ext cx="186120" cy="15840"/>
            </p14:xfrm>
          </p:contentPart>
        </mc:Choice>
        <mc:Fallback>
          <p:pic>
            <p:nvPicPr>
              <p:cNvPr id="2" name="Ink 1">
                <a:extLst>
                  <a:ext uri="{FF2B5EF4-FFF2-40B4-BE49-F238E27FC236}">
                    <a16:creationId xmlns:a16="http://schemas.microsoft.com/office/drawing/2014/main" id="{F058362E-85F8-AAE7-0CD0-21F4A721FE01}"/>
                  </a:ext>
                </a:extLst>
              </p:cNvPr>
              <p:cNvPicPr/>
              <p:nvPr/>
            </p:nvPicPr>
            <p:blipFill>
              <a:blip r:embed="rId5"/>
              <a:stretch>
                <a:fillRect/>
              </a:stretch>
            </p:blipFill>
            <p:spPr>
              <a:xfrm>
                <a:off x="8711160" y="1965100"/>
                <a:ext cx="221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4134E44-05D6-3CE9-E6D4-3F0CE7FD21FC}"/>
                  </a:ext>
                </a:extLst>
              </p14:cNvPr>
              <p14:cNvContentPartPr/>
              <p14:nvPr/>
            </p14:nvContentPartPr>
            <p14:xfrm>
              <a:off x="6017280" y="2284060"/>
              <a:ext cx="1922760" cy="117720"/>
            </p14:xfrm>
          </p:contentPart>
        </mc:Choice>
        <mc:Fallback>
          <p:pic>
            <p:nvPicPr>
              <p:cNvPr id="4" name="Ink 3">
                <a:extLst>
                  <a:ext uri="{FF2B5EF4-FFF2-40B4-BE49-F238E27FC236}">
                    <a16:creationId xmlns:a16="http://schemas.microsoft.com/office/drawing/2014/main" id="{94134E44-05D6-3CE9-E6D4-3F0CE7FD21FC}"/>
                  </a:ext>
                </a:extLst>
              </p:cNvPr>
              <p:cNvPicPr/>
              <p:nvPr/>
            </p:nvPicPr>
            <p:blipFill>
              <a:blip r:embed="rId7"/>
              <a:stretch>
                <a:fillRect/>
              </a:stretch>
            </p:blipFill>
            <p:spPr>
              <a:xfrm>
                <a:off x="5999640" y="2266420"/>
                <a:ext cx="1958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18C65E3-2128-EEA5-F05D-96E7A869E62E}"/>
                  </a:ext>
                </a:extLst>
              </p14:cNvPr>
              <p14:cNvContentPartPr/>
              <p14:nvPr/>
            </p14:nvContentPartPr>
            <p14:xfrm>
              <a:off x="439440" y="2712820"/>
              <a:ext cx="959040" cy="98640"/>
            </p14:xfrm>
          </p:contentPart>
        </mc:Choice>
        <mc:Fallback>
          <p:pic>
            <p:nvPicPr>
              <p:cNvPr id="5" name="Ink 4">
                <a:extLst>
                  <a:ext uri="{FF2B5EF4-FFF2-40B4-BE49-F238E27FC236}">
                    <a16:creationId xmlns:a16="http://schemas.microsoft.com/office/drawing/2014/main" id="{E18C65E3-2128-EEA5-F05D-96E7A869E62E}"/>
                  </a:ext>
                </a:extLst>
              </p:cNvPr>
              <p:cNvPicPr/>
              <p:nvPr/>
            </p:nvPicPr>
            <p:blipFill>
              <a:blip r:embed="rId9"/>
              <a:stretch>
                <a:fillRect/>
              </a:stretch>
            </p:blipFill>
            <p:spPr>
              <a:xfrm>
                <a:off x="421440" y="2695180"/>
                <a:ext cx="994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EFAA06D-1CB5-AD30-67B1-C946A8A3211D}"/>
                  </a:ext>
                </a:extLst>
              </p14:cNvPr>
              <p14:cNvContentPartPr/>
              <p14:nvPr/>
            </p14:nvContentPartPr>
            <p14:xfrm>
              <a:off x="1982400" y="2753140"/>
              <a:ext cx="6841080" cy="133200"/>
            </p14:xfrm>
          </p:contentPart>
        </mc:Choice>
        <mc:Fallback>
          <p:pic>
            <p:nvPicPr>
              <p:cNvPr id="7" name="Ink 6">
                <a:extLst>
                  <a:ext uri="{FF2B5EF4-FFF2-40B4-BE49-F238E27FC236}">
                    <a16:creationId xmlns:a16="http://schemas.microsoft.com/office/drawing/2014/main" id="{BEFAA06D-1CB5-AD30-67B1-C946A8A3211D}"/>
                  </a:ext>
                </a:extLst>
              </p:cNvPr>
              <p:cNvPicPr/>
              <p:nvPr/>
            </p:nvPicPr>
            <p:blipFill>
              <a:blip r:embed="rId11"/>
              <a:stretch>
                <a:fillRect/>
              </a:stretch>
            </p:blipFill>
            <p:spPr>
              <a:xfrm>
                <a:off x="1964400" y="2735140"/>
                <a:ext cx="6876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27C93ED-5EB3-5F04-B21F-2C8A0256FCA6}"/>
                  </a:ext>
                </a:extLst>
              </p14:cNvPr>
              <p14:cNvContentPartPr/>
              <p14:nvPr/>
            </p14:nvContentPartPr>
            <p14:xfrm>
              <a:off x="463920" y="3114220"/>
              <a:ext cx="478440" cy="66960"/>
            </p14:xfrm>
          </p:contentPart>
        </mc:Choice>
        <mc:Fallback>
          <p:pic>
            <p:nvPicPr>
              <p:cNvPr id="9" name="Ink 8">
                <a:extLst>
                  <a:ext uri="{FF2B5EF4-FFF2-40B4-BE49-F238E27FC236}">
                    <a16:creationId xmlns:a16="http://schemas.microsoft.com/office/drawing/2014/main" id="{B27C93ED-5EB3-5F04-B21F-2C8A0256FCA6}"/>
                  </a:ext>
                </a:extLst>
              </p:cNvPr>
              <p:cNvPicPr/>
              <p:nvPr/>
            </p:nvPicPr>
            <p:blipFill>
              <a:blip r:embed="rId13"/>
              <a:stretch>
                <a:fillRect/>
              </a:stretch>
            </p:blipFill>
            <p:spPr>
              <a:xfrm>
                <a:off x="446280" y="3096580"/>
                <a:ext cx="514080" cy="102600"/>
              </a:xfrm>
              <a:prstGeom prst="rect">
                <a:avLst/>
              </a:prstGeom>
            </p:spPr>
          </p:pic>
        </mc:Fallback>
      </mc:AlternateContent>
      <p:grpSp>
        <p:nvGrpSpPr>
          <p:cNvPr id="14" name="Group 13">
            <a:extLst>
              <a:ext uri="{FF2B5EF4-FFF2-40B4-BE49-F238E27FC236}">
                <a16:creationId xmlns:a16="http://schemas.microsoft.com/office/drawing/2014/main" id="{F14FCE07-DBCF-354B-3CF4-F84B9C1D8918}"/>
              </a:ext>
            </a:extLst>
          </p:cNvPr>
          <p:cNvGrpSpPr/>
          <p:nvPr/>
        </p:nvGrpSpPr>
        <p:grpSpPr>
          <a:xfrm>
            <a:off x="8474280" y="2049340"/>
            <a:ext cx="689040" cy="345240"/>
            <a:chOff x="8474280" y="2049340"/>
            <a:chExt cx="689040" cy="3452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551CC4A-A810-B8E9-F42C-9FF5F26D0639}"/>
                    </a:ext>
                  </a:extLst>
                </p14:cNvPr>
                <p14:cNvContentPartPr/>
                <p14:nvPr/>
              </p14:nvContentPartPr>
              <p14:xfrm>
                <a:off x="8575440" y="2120620"/>
                <a:ext cx="559440" cy="113760"/>
              </p14:xfrm>
            </p:contentPart>
          </mc:Choice>
          <mc:Fallback>
            <p:pic>
              <p:nvPicPr>
                <p:cNvPr id="11" name="Ink 10">
                  <a:extLst>
                    <a:ext uri="{FF2B5EF4-FFF2-40B4-BE49-F238E27FC236}">
                      <a16:creationId xmlns:a16="http://schemas.microsoft.com/office/drawing/2014/main" id="{C551CC4A-A810-B8E9-F42C-9FF5F26D0639}"/>
                    </a:ext>
                  </a:extLst>
                </p:cNvPr>
                <p:cNvPicPr/>
                <p:nvPr/>
              </p:nvPicPr>
              <p:blipFill>
                <a:blip r:embed="rId15"/>
                <a:stretch>
                  <a:fillRect/>
                </a:stretch>
              </p:blipFill>
              <p:spPr>
                <a:xfrm>
                  <a:off x="8557440" y="2102620"/>
                  <a:ext cx="595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5D9BAC4-61B6-40A7-86D0-B76E76C7A136}"/>
                    </a:ext>
                  </a:extLst>
                </p14:cNvPr>
                <p14:cNvContentPartPr/>
                <p14:nvPr/>
              </p14:nvContentPartPr>
              <p14:xfrm>
                <a:off x="8474280" y="2049340"/>
                <a:ext cx="245520" cy="345240"/>
              </p14:xfrm>
            </p:contentPart>
          </mc:Choice>
          <mc:Fallback>
            <p:pic>
              <p:nvPicPr>
                <p:cNvPr id="12" name="Ink 11">
                  <a:extLst>
                    <a:ext uri="{FF2B5EF4-FFF2-40B4-BE49-F238E27FC236}">
                      <a16:creationId xmlns:a16="http://schemas.microsoft.com/office/drawing/2014/main" id="{75D9BAC4-61B6-40A7-86D0-B76E76C7A136}"/>
                    </a:ext>
                  </a:extLst>
                </p:cNvPr>
                <p:cNvPicPr/>
                <p:nvPr/>
              </p:nvPicPr>
              <p:blipFill>
                <a:blip r:embed="rId17"/>
                <a:stretch>
                  <a:fillRect/>
                </a:stretch>
              </p:blipFill>
              <p:spPr>
                <a:xfrm>
                  <a:off x="8456280" y="2031700"/>
                  <a:ext cx="28116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8E67C2F-248D-64D8-2054-10ACDD9FEC79}"/>
                    </a:ext>
                  </a:extLst>
                </p14:cNvPr>
                <p14:cNvContentPartPr/>
                <p14:nvPr/>
              </p14:nvContentPartPr>
              <p14:xfrm>
                <a:off x="8502000" y="2179300"/>
                <a:ext cx="661320" cy="70920"/>
              </p14:xfrm>
            </p:contentPart>
          </mc:Choice>
          <mc:Fallback>
            <p:pic>
              <p:nvPicPr>
                <p:cNvPr id="13" name="Ink 12">
                  <a:extLst>
                    <a:ext uri="{FF2B5EF4-FFF2-40B4-BE49-F238E27FC236}">
                      <a16:creationId xmlns:a16="http://schemas.microsoft.com/office/drawing/2014/main" id="{88E67C2F-248D-64D8-2054-10ACDD9FEC79}"/>
                    </a:ext>
                  </a:extLst>
                </p:cNvPr>
                <p:cNvPicPr/>
                <p:nvPr/>
              </p:nvPicPr>
              <p:blipFill>
                <a:blip r:embed="rId19"/>
                <a:stretch>
                  <a:fillRect/>
                </a:stretch>
              </p:blipFill>
              <p:spPr>
                <a:xfrm>
                  <a:off x="8484000" y="2161660"/>
                  <a:ext cx="696960" cy="106560"/>
                </a:xfrm>
                <a:prstGeom prst="rect">
                  <a:avLst/>
                </a:prstGeom>
              </p:spPr>
            </p:pic>
          </mc:Fallback>
        </mc:AlternateContent>
      </p:grpSp>
      <p:grpSp>
        <p:nvGrpSpPr>
          <p:cNvPr id="17" name="Group 16">
            <a:extLst>
              <a:ext uri="{FF2B5EF4-FFF2-40B4-BE49-F238E27FC236}">
                <a16:creationId xmlns:a16="http://schemas.microsoft.com/office/drawing/2014/main" id="{F487DBA2-B341-E90D-36DA-17131C90F518}"/>
              </a:ext>
            </a:extLst>
          </p:cNvPr>
          <p:cNvGrpSpPr/>
          <p:nvPr/>
        </p:nvGrpSpPr>
        <p:grpSpPr>
          <a:xfrm>
            <a:off x="3647040" y="3605620"/>
            <a:ext cx="2923560" cy="25560"/>
            <a:chOff x="3647040" y="3605620"/>
            <a:chExt cx="2923560" cy="2556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9D7EB67-96E1-EEA0-ECA1-DABA1E5CB6D9}"/>
                    </a:ext>
                  </a:extLst>
                </p14:cNvPr>
                <p14:cNvContentPartPr/>
                <p14:nvPr/>
              </p14:nvContentPartPr>
              <p14:xfrm>
                <a:off x="4237080" y="3606340"/>
                <a:ext cx="9720" cy="2880"/>
              </p14:xfrm>
            </p:contentPart>
          </mc:Choice>
          <mc:Fallback>
            <p:pic>
              <p:nvPicPr>
                <p:cNvPr id="15" name="Ink 14">
                  <a:extLst>
                    <a:ext uri="{FF2B5EF4-FFF2-40B4-BE49-F238E27FC236}">
                      <a16:creationId xmlns:a16="http://schemas.microsoft.com/office/drawing/2014/main" id="{F9D7EB67-96E1-EEA0-ECA1-DABA1E5CB6D9}"/>
                    </a:ext>
                  </a:extLst>
                </p:cNvPr>
                <p:cNvPicPr/>
                <p:nvPr/>
              </p:nvPicPr>
              <p:blipFill>
                <a:blip r:embed="rId21"/>
                <a:stretch>
                  <a:fillRect/>
                </a:stretch>
              </p:blipFill>
              <p:spPr>
                <a:xfrm>
                  <a:off x="4219440" y="3588340"/>
                  <a:ext cx="45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46E65C2-2EAB-1908-EBA4-EB2F98671B79}"/>
                    </a:ext>
                  </a:extLst>
                </p14:cNvPr>
                <p14:cNvContentPartPr/>
                <p14:nvPr/>
              </p14:nvContentPartPr>
              <p14:xfrm>
                <a:off x="3647040" y="3605620"/>
                <a:ext cx="2923560" cy="25560"/>
              </p14:xfrm>
            </p:contentPart>
          </mc:Choice>
          <mc:Fallback>
            <p:pic>
              <p:nvPicPr>
                <p:cNvPr id="16" name="Ink 15">
                  <a:extLst>
                    <a:ext uri="{FF2B5EF4-FFF2-40B4-BE49-F238E27FC236}">
                      <a16:creationId xmlns:a16="http://schemas.microsoft.com/office/drawing/2014/main" id="{846E65C2-2EAB-1908-EBA4-EB2F98671B79}"/>
                    </a:ext>
                  </a:extLst>
                </p:cNvPr>
                <p:cNvPicPr/>
                <p:nvPr/>
              </p:nvPicPr>
              <p:blipFill>
                <a:blip r:embed="rId23"/>
                <a:stretch>
                  <a:fillRect/>
                </a:stretch>
              </p:blipFill>
              <p:spPr>
                <a:xfrm>
                  <a:off x="3629040" y="3587620"/>
                  <a:ext cx="2959200" cy="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F80536F4-3869-7FA0-72E7-AC493544DE1C}"/>
                  </a:ext>
                </a:extLst>
              </p14:cNvPr>
              <p14:cNvContentPartPr/>
              <p14:nvPr/>
            </p14:nvContentPartPr>
            <p14:xfrm>
              <a:off x="537360" y="5259460"/>
              <a:ext cx="23760" cy="9000"/>
            </p14:xfrm>
          </p:contentPart>
        </mc:Choice>
        <mc:Fallback>
          <p:pic>
            <p:nvPicPr>
              <p:cNvPr id="18" name="Ink 17">
                <a:extLst>
                  <a:ext uri="{FF2B5EF4-FFF2-40B4-BE49-F238E27FC236}">
                    <a16:creationId xmlns:a16="http://schemas.microsoft.com/office/drawing/2014/main" id="{F80536F4-3869-7FA0-72E7-AC493544DE1C}"/>
                  </a:ext>
                </a:extLst>
              </p:cNvPr>
              <p:cNvPicPr/>
              <p:nvPr/>
            </p:nvPicPr>
            <p:blipFill>
              <a:blip r:embed="rId25"/>
              <a:stretch>
                <a:fillRect/>
              </a:stretch>
            </p:blipFill>
            <p:spPr>
              <a:xfrm>
                <a:off x="519720" y="5241820"/>
                <a:ext cx="594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AAEC4D34-C22C-BBDB-58C1-011E5472488E}"/>
                  </a:ext>
                </a:extLst>
              </p14:cNvPr>
              <p14:cNvContentPartPr/>
              <p14:nvPr/>
            </p14:nvContentPartPr>
            <p14:xfrm>
              <a:off x="5148600" y="6196180"/>
              <a:ext cx="48600" cy="14400"/>
            </p14:xfrm>
          </p:contentPart>
        </mc:Choice>
        <mc:Fallback>
          <p:pic>
            <p:nvPicPr>
              <p:cNvPr id="19" name="Ink 18">
                <a:extLst>
                  <a:ext uri="{FF2B5EF4-FFF2-40B4-BE49-F238E27FC236}">
                    <a16:creationId xmlns:a16="http://schemas.microsoft.com/office/drawing/2014/main" id="{AAEC4D34-C22C-BBDB-58C1-011E5472488E}"/>
                  </a:ext>
                </a:extLst>
              </p:cNvPr>
              <p:cNvPicPr/>
              <p:nvPr/>
            </p:nvPicPr>
            <p:blipFill>
              <a:blip r:embed="rId27"/>
              <a:stretch>
                <a:fillRect/>
              </a:stretch>
            </p:blipFill>
            <p:spPr>
              <a:xfrm>
                <a:off x="5130960" y="6178540"/>
                <a:ext cx="84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B8A367C7-D9F4-31A0-B7D8-BBA8BCEB83DA}"/>
                  </a:ext>
                </a:extLst>
              </p14:cNvPr>
              <p14:cNvContentPartPr/>
              <p14:nvPr/>
            </p14:nvContentPartPr>
            <p14:xfrm>
              <a:off x="5974440" y="4028980"/>
              <a:ext cx="2550240" cy="49680"/>
            </p14:xfrm>
          </p:contentPart>
        </mc:Choice>
        <mc:Fallback>
          <p:pic>
            <p:nvPicPr>
              <p:cNvPr id="20" name="Ink 19">
                <a:extLst>
                  <a:ext uri="{FF2B5EF4-FFF2-40B4-BE49-F238E27FC236}">
                    <a16:creationId xmlns:a16="http://schemas.microsoft.com/office/drawing/2014/main" id="{B8A367C7-D9F4-31A0-B7D8-BBA8BCEB83DA}"/>
                  </a:ext>
                </a:extLst>
              </p:cNvPr>
              <p:cNvPicPr/>
              <p:nvPr/>
            </p:nvPicPr>
            <p:blipFill>
              <a:blip r:embed="rId29"/>
              <a:stretch>
                <a:fillRect/>
              </a:stretch>
            </p:blipFill>
            <p:spPr>
              <a:xfrm>
                <a:off x="5956440" y="4010980"/>
                <a:ext cx="2585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23AE96FC-1F58-1A37-C356-DCD2A4077959}"/>
                  </a:ext>
                </a:extLst>
              </p14:cNvPr>
              <p14:cNvContentPartPr/>
              <p14:nvPr/>
            </p14:nvContentPartPr>
            <p14:xfrm>
              <a:off x="562920" y="4338940"/>
              <a:ext cx="5787360" cy="147240"/>
            </p14:xfrm>
          </p:contentPart>
        </mc:Choice>
        <mc:Fallback>
          <p:pic>
            <p:nvPicPr>
              <p:cNvPr id="21" name="Ink 20">
                <a:extLst>
                  <a:ext uri="{FF2B5EF4-FFF2-40B4-BE49-F238E27FC236}">
                    <a16:creationId xmlns:a16="http://schemas.microsoft.com/office/drawing/2014/main" id="{23AE96FC-1F58-1A37-C356-DCD2A4077959}"/>
                  </a:ext>
                </a:extLst>
              </p:cNvPr>
              <p:cNvPicPr/>
              <p:nvPr/>
            </p:nvPicPr>
            <p:blipFill>
              <a:blip r:embed="rId31"/>
              <a:stretch>
                <a:fillRect/>
              </a:stretch>
            </p:blipFill>
            <p:spPr>
              <a:xfrm>
                <a:off x="544920" y="4320940"/>
                <a:ext cx="5823000" cy="182880"/>
              </a:xfrm>
              <a:prstGeom prst="rect">
                <a:avLst/>
              </a:prstGeom>
            </p:spPr>
          </p:pic>
        </mc:Fallback>
      </mc:AlternateContent>
    </p:spTree>
    <p:extLst>
      <p:ext uri="{BB962C8B-B14F-4D97-AF65-F5344CB8AC3E}">
        <p14:creationId xmlns:p14="http://schemas.microsoft.com/office/powerpoint/2010/main" val="389418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6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0500"/>
            <a:ext cx="8867775" cy="5693866"/>
          </a:xfrm>
          <a:prstGeom prst="rect">
            <a:avLst/>
          </a:prstGeom>
          <a:noFill/>
        </p:spPr>
        <p:txBody>
          <a:bodyPr wrap="square" rtlCol="0">
            <a:spAutoFit/>
          </a:bodyPr>
          <a:lstStyle/>
          <a:p>
            <a:r>
              <a:rPr lang="en-US" sz="2800" b="1">
                <a:solidFill>
                  <a:srgbClr val="FFC000"/>
                </a:solidFill>
                <a:cs typeface="+mj-cs"/>
              </a:rPr>
              <a:t>Talmud Bavli Avodah Zarah 4b:15</a:t>
            </a:r>
          </a:p>
          <a:p>
            <a:pPr algn="r"/>
            <a:r>
              <a:rPr lang="he-IL" sz="2800">
                <a:solidFill>
                  <a:srgbClr val="FFC000"/>
                </a:solidFill>
                <a:cs typeface="+mj-cs"/>
              </a:rPr>
              <a:t>אמר רבי יהושע בן לוי כל מצות שישראל עושין בעולם הזה באות ומעידות אותם לעולם הבא שנאמר (ישעיהו מג, ט) יתנו עידיהם ויצדקו ישמעו ויאמרו אמת יתנו עידיהם ויצדקו אלו ישראל ישמעו ויאמרו אמת אלו עובדי כוכבים</a:t>
            </a:r>
          </a:p>
          <a:p>
            <a:r>
              <a:rPr lang="en-US" sz="2800">
                <a:solidFill>
                  <a:srgbClr val="FFC000"/>
                </a:solidFill>
                <a:cs typeface="+mj-cs"/>
              </a:rPr>
              <a:t>Rabbi Yehoshua ben Levi says: All of the mitzvot that the Jews perform in this word will come and bear witness for them in the World-to-Come, as it is stated: </a:t>
            </a:r>
            <a:r>
              <a:rPr lang="en-US" sz="2800">
                <a:solidFill>
                  <a:srgbClr val="00B0F0"/>
                </a:solidFill>
                <a:cs typeface="+mj-cs"/>
              </a:rPr>
              <a:t>“Let them bring their witnesses that they may be justified, and let them hear, and say: It is truth”</a:t>
            </a:r>
            <a:r>
              <a:rPr lang="en-US" sz="2800">
                <a:solidFill>
                  <a:srgbClr val="FFC000"/>
                </a:solidFill>
                <a:cs typeface="+mj-cs"/>
              </a:rPr>
              <a:t> (</a:t>
            </a:r>
            <a:r>
              <a:rPr lang="en-US" sz="2800">
                <a:solidFill>
                  <a:srgbClr val="00B0F0"/>
                </a:solidFill>
                <a:cs typeface="+mj-cs"/>
              </a:rPr>
              <a:t>Isaiah 43:9</a:t>
            </a:r>
            <a:r>
              <a:rPr lang="en-US" sz="2800">
                <a:solidFill>
                  <a:srgbClr val="FFC000"/>
                </a:solidFill>
                <a:cs typeface="+mj-cs"/>
              </a:rPr>
              <a:t>). He explains: </a:t>
            </a:r>
            <a:r>
              <a:rPr lang="en-US" sz="2800">
                <a:solidFill>
                  <a:srgbClr val="00B0F0"/>
                </a:solidFill>
                <a:cs typeface="+mj-cs"/>
              </a:rPr>
              <a:t>“Let them bring their witnesses that they may be justified”</a:t>
            </a:r>
            <a:r>
              <a:rPr lang="en-US" sz="2800">
                <a:solidFill>
                  <a:srgbClr val="FFC000"/>
                </a:solidFill>
                <a:cs typeface="+mj-cs"/>
              </a:rPr>
              <a:t>; these are referring to the Jews. </a:t>
            </a:r>
            <a:r>
              <a:rPr lang="en-US" sz="2800">
                <a:solidFill>
                  <a:srgbClr val="00B0F0"/>
                </a:solidFill>
                <a:cs typeface="+mj-cs"/>
              </a:rPr>
              <a:t>“And let them hear, and say: It is truth”</a:t>
            </a:r>
            <a:r>
              <a:rPr lang="en-US" sz="2800">
                <a:solidFill>
                  <a:srgbClr val="FFC000"/>
                </a:solidFill>
                <a:cs typeface="+mj-cs"/>
              </a:rPr>
              <a:t>; these are referring to the nations of the world.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68175DB-00C1-50D1-E3CF-281640D56C3F}"/>
                  </a:ext>
                </a:extLst>
              </p14:cNvPr>
              <p14:cNvContentPartPr/>
              <p14:nvPr/>
            </p14:nvContentPartPr>
            <p14:xfrm>
              <a:off x="6300960" y="2738020"/>
              <a:ext cx="971280" cy="93960"/>
            </p14:xfrm>
          </p:contentPart>
        </mc:Choice>
        <mc:Fallback>
          <p:pic>
            <p:nvPicPr>
              <p:cNvPr id="2" name="Ink 1">
                <a:extLst>
                  <a:ext uri="{FF2B5EF4-FFF2-40B4-BE49-F238E27FC236}">
                    <a16:creationId xmlns:a16="http://schemas.microsoft.com/office/drawing/2014/main" id="{D68175DB-00C1-50D1-E3CF-281640D56C3F}"/>
                  </a:ext>
                </a:extLst>
              </p:cNvPr>
              <p:cNvPicPr/>
              <p:nvPr/>
            </p:nvPicPr>
            <p:blipFill>
              <a:blip r:embed="rId5"/>
              <a:stretch>
                <a:fillRect/>
              </a:stretch>
            </p:blipFill>
            <p:spPr>
              <a:xfrm>
                <a:off x="6283320" y="2720380"/>
                <a:ext cx="1006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B08D5AF-B3E1-AB68-AB41-E29C1256A273}"/>
                  </a:ext>
                </a:extLst>
              </p14:cNvPr>
              <p14:cNvContentPartPr/>
              <p14:nvPr/>
            </p14:nvContentPartPr>
            <p14:xfrm>
              <a:off x="2286960" y="3703180"/>
              <a:ext cx="1928160" cy="63000"/>
            </p14:xfrm>
          </p:contentPart>
        </mc:Choice>
        <mc:Fallback>
          <p:pic>
            <p:nvPicPr>
              <p:cNvPr id="4" name="Ink 3">
                <a:extLst>
                  <a:ext uri="{FF2B5EF4-FFF2-40B4-BE49-F238E27FC236}">
                    <a16:creationId xmlns:a16="http://schemas.microsoft.com/office/drawing/2014/main" id="{8B08D5AF-B3E1-AB68-AB41-E29C1256A273}"/>
                  </a:ext>
                </a:extLst>
              </p:cNvPr>
              <p:cNvPicPr/>
              <p:nvPr/>
            </p:nvPicPr>
            <p:blipFill>
              <a:blip r:embed="rId7"/>
              <a:stretch>
                <a:fillRect/>
              </a:stretch>
            </p:blipFill>
            <p:spPr>
              <a:xfrm>
                <a:off x="2268960" y="3685180"/>
                <a:ext cx="1963800" cy="98640"/>
              </a:xfrm>
              <a:prstGeom prst="rect">
                <a:avLst/>
              </a:prstGeom>
            </p:spPr>
          </p:pic>
        </mc:Fallback>
      </mc:AlternateContent>
    </p:spTree>
    <p:extLst>
      <p:ext uri="{BB962C8B-B14F-4D97-AF65-F5344CB8AC3E}">
        <p14:creationId xmlns:p14="http://schemas.microsoft.com/office/powerpoint/2010/main" val="236362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42620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55F2068-3BB3-63FA-1A4F-41058B50ECA2}"/>
              </a:ext>
            </a:extLst>
          </p:cNvPr>
          <p:cNvPicPr>
            <a:picLocks noChangeAspect="1"/>
          </p:cNvPicPr>
          <p:nvPr/>
        </p:nvPicPr>
        <p:blipFill>
          <a:blip r:embed="rId4"/>
          <a:stretch>
            <a:fillRect/>
          </a:stretch>
        </p:blipFill>
        <p:spPr>
          <a:xfrm>
            <a:off x="136001" y="168136"/>
            <a:ext cx="5775849" cy="6082636"/>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798D4C34-066B-8711-1CB9-9529075FC88F}"/>
              </a:ext>
            </a:extLst>
          </p:cNvPr>
          <p:cNvSpPr txBox="1"/>
          <p:nvPr/>
        </p:nvSpPr>
        <p:spPr>
          <a:xfrm>
            <a:off x="5911850" y="258569"/>
            <a:ext cx="3344862" cy="5509200"/>
          </a:xfrm>
          <a:prstGeom prst="rect">
            <a:avLst/>
          </a:prstGeom>
          <a:noFill/>
        </p:spPr>
        <p:txBody>
          <a:bodyPr wrap="square">
            <a:spAutoFit/>
          </a:bodyPr>
          <a:lstStyle/>
          <a:p>
            <a:pPr algn="r" rtl="1">
              <a:spcBef>
                <a:spcPts val="0"/>
              </a:spcBef>
              <a:spcAft>
                <a:spcPts val="0"/>
              </a:spcAft>
            </a:pPr>
            <a:r>
              <a:rPr lang="he-IL" sz="2200" b="1" i="0" u="none" strike="noStrike">
                <a:solidFill>
                  <a:srgbClr val="FFFF00"/>
                </a:solidFill>
                <a:effectLst/>
                <a:latin typeface="Arial" panose="020B0604020202020204" pitchFamily="34" charset="0"/>
                <a:cs typeface="+mj-cs"/>
              </a:rPr>
              <a:t>ספריה</a:t>
            </a:r>
            <a:endParaRPr lang="he-IL" sz="2200" b="0">
              <a:solidFill>
                <a:srgbClr val="FFFF00"/>
              </a:solidFill>
              <a:effectLst/>
              <a:cs typeface="+mj-cs"/>
            </a:endParaRPr>
          </a:p>
          <a:p>
            <a:pPr algn="r" rtl="1">
              <a:spcBef>
                <a:spcPts val="0"/>
              </a:spcBef>
              <a:spcAft>
                <a:spcPts val="0"/>
              </a:spcAft>
            </a:pPr>
            <a:r>
              <a:rPr lang="he-IL" sz="2200" b="0" i="0" u="none" strike="noStrike">
                <a:solidFill>
                  <a:srgbClr val="00B0F0"/>
                </a:solidFill>
                <a:effectLst/>
                <a:latin typeface="Arial" panose="020B0604020202020204" pitchFamily="34" charset="0"/>
                <a:cs typeface="+mj-cs"/>
              </a:rPr>
              <a:t>י</a:t>
            </a:r>
            <a:r>
              <a:rPr lang="he-IL" sz="2200" b="0" i="0" u="none" strike="noStrike">
                <a:solidFill>
                  <a:schemeClr val="bg1"/>
                </a:solidFill>
                <a:effectLst/>
                <a:latin typeface="Arial" panose="020B0604020202020204" pitchFamily="34" charset="0"/>
                <a:cs typeface="+mj-cs"/>
              </a:rPr>
              <a:t>      אַתּוּן סַהֲדִין קֳדָמַי אֲמַר יְיָ וְעַבְדִי מְשִׁיחָא דְאִתְרְעֵתִי בֵיהּ בְּדִיל דְתִידְעוּן וּתְהֵימְנוּן קֳדָמָי וְתִסְתַּכְּלוּן אֲרֵי אֲנָא הוּא דְמִלְקַדְמִין אַף עַלְמֵי עַלְמַיָא דִילִי אִינוּן וּבַר מִנִי לֵית אֱלָהּ:</a:t>
            </a:r>
          </a:p>
          <a:p>
            <a:pPr algn="r" rtl="1">
              <a:spcBef>
                <a:spcPts val="0"/>
              </a:spcBef>
              <a:spcAft>
                <a:spcPts val="0"/>
              </a:spcAft>
            </a:pPr>
            <a:r>
              <a:rPr lang="he-IL" sz="2200" b="0" i="0" u="none" strike="noStrike">
                <a:solidFill>
                  <a:srgbClr val="00B0F0"/>
                </a:solidFill>
                <a:effectLst/>
                <a:latin typeface="Arial" panose="020B0604020202020204" pitchFamily="34" charset="0"/>
                <a:cs typeface="+mj-cs"/>
              </a:rPr>
              <a:t>יא</a:t>
            </a:r>
            <a:r>
              <a:rPr lang="he-IL" sz="2200" b="0" i="0" u="none" strike="noStrike">
                <a:solidFill>
                  <a:schemeClr val="bg1"/>
                </a:solidFill>
                <a:effectLst/>
                <a:latin typeface="Arial" panose="020B0604020202020204" pitchFamily="34" charset="0"/>
                <a:cs typeface="+mj-cs"/>
              </a:rPr>
              <a:t>      אֲנָא אֲנָא יְיָ וְלֵית בַּר מִנִי פָּרִיק:</a:t>
            </a:r>
          </a:p>
          <a:p>
            <a:pPr algn="r" rtl="1">
              <a:spcBef>
                <a:spcPts val="0"/>
              </a:spcBef>
              <a:spcAft>
                <a:spcPts val="0"/>
              </a:spcAft>
            </a:pPr>
            <a:r>
              <a:rPr lang="he-IL" sz="2200" b="0" i="0" u="none" strike="noStrike">
                <a:solidFill>
                  <a:srgbClr val="00B0F0"/>
                </a:solidFill>
                <a:effectLst/>
                <a:latin typeface="Arial" panose="020B0604020202020204" pitchFamily="34" charset="0"/>
                <a:cs typeface="+mj-cs"/>
              </a:rPr>
              <a:t>יב</a:t>
            </a:r>
            <a:r>
              <a:rPr lang="he-IL" sz="2200" b="0" i="0" u="none" strike="noStrike">
                <a:solidFill>
                  <a:schemeClr val="bg1"/>
                </a:solidFill>
                <a:effectLst/>
                <a:latin typeface="Arial" panose="020B0604020202020204" pitchFamily="34" charset="0"/>
                <a:cs typeface="+mj-cs"/>
              </a:rPr>
              <a:t>      אֲנָא חֲוֵיתִי לְאַבְרָהָם אֲבוּכוֹן מָה דַעֲתִיד לְמֵיתָא אֲנָא פְּרָקִית יַתְכוֹן מִמִצְרָיִם כְּמָא דְקַיְמִית לֵיהּ בֵּין בִּתְרַיָא וַאֲנָא אַשְׁמְעֵית יַתְכוֹן אוּלְפַן אוֹרַיְתִי מִסִינַי וְעַד אַתּוּן קַיָמִין וְלֵית בְּכוֹן נוּכְרִי וְאַתּוּן סָהֲדִין קֳדָמַי אֲמַר יְיָ וַאֲנָא אֱלָהָא:</a:t>
            </a:r>
          </a:p>
        </p:txBody>
      </p:sp>
      <p:sp>
        <p:nvSpPr>
          <p:cNvPr id="11" name="TextBox 10">
            <a:extLst>
              <a:ext uri="{FF2B5EF4-FFF2-40B4-BE49-F238E27FC236}">
                <a16:creationId xmlns:a16="http://schemas.microsoft.com/office/drawing/2014/main" id="{8B81B17A-4EBD-9348-CB02-17213ED98C6B}"/>
              </a:ext>
            </a:extLst>
          </p:cNvPr>
          <p:cNvSpPr txBox="1"/>
          <p:nvPr/>
        </p:nvSpPr>
        <p:spPr>
          <a:xfrm>
            <a:off x="4616450" y="72510"/>
            <a:ext cx="1243012"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לוגוס</a:t>
            </a:r>
            <a:endParaRPr lang="en-US" sz="2400">
              <a:solidFill>
                <a:srgbClr val="FFFF00"/>
              </a:solidFill>
              <a:cs typeface="+mj-cs"/>
            </a:endParaRPr>
          </a:p>
        </p:txBody>
      </p:sp>
      <p:sp>
        <p:nvSpPr>
          <p:cNvPr id="13" name="TextBox 12">
            <a:extLst>
              <a:ext uri="{FF2B5EF4-FFF2-40B4-BE49-F238E27FC236}">
                <a16:creationId xmlns:a16="http://schemas.microsoft.com/office/drawing/2014/main" id="{6F27517E-83B2-476E-EA30-F6D4B4D5BDAB}"/>
              </a:ext>
            </a:extLst>
          </p:cNvPr>
          <p:cNvSpPr txBox="1"/>
          <p:nvPr/>
        </p:nvSpPr>
        <p:spPr>
          <a:xfrm>
            <a:off x="1887538" y="27737"/>
            <a:ext cx="900112"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תנך</a:t>
            </a:r>
            <a:endParaRPr lang="en-US" sz="2400">
              <a:solidFill>
                <a:srgbClr val="FFFF00"/>
              </a:solidFill>
              <a:cs typeface="+mj-cs"/>
            </a:endParaRPr>
          </a:p>
        </p:txBody>
      </p:sp>
      <p:sp>
        <p:nvSpPr>
          <p:cNvPr id="5" name="TextBox 4">
            <a:extLst>
              <a:ext uri="{FF2B5EF4-FFF2-40B4-BE49-F238E27FC236}">
                <a16:creationId xmlns:a16="http://schemas.microsoft.com/office/drawing/2014/main" id="{7DA51C9B-FD96-9869-8E3C-709A9BC5E526}"/>
              </a:ext>
            </a:extLst>
          </p:cNvPr>
          <p:cNvSpPr txBox="1"/>
          <p:nvPr/>
        </p:nvSpPr>
        <p:spPr>
          <a:xfrm>
            <a:off x="6672642" y="5735602"/>
            <a:ext cx="1713739" cy="369332"/>
          </a:xfrm>
          <a:prstGeom prst="rect">
            <a:avLst/>
          </a:prstGeom>
          <a:noFill/>
        </p:spPr>
        <p:txBody>
          <a:bodyPr wrap="none" rtlCol="0">
            <a:spAutoFit/>
          </a:bodyPr>
          <a:lstStyle/>
          <a:p>
            <a:r>
              <a:rPr lang="en-US">
                <a:solidFill>
                  <a:srgbClr val="00B0F0"/>
                </a:solidFill>
              </a:rPr>
              <a:t>www.sefaria.org</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0425FD07-073A-677D-60AC-31B3FF3D52C4}"/>
                  </a:ext>
                </a:extLst>
              </p14:cNvPr>
              <p14:cNvContentPartPr/>
              <p14:nvPr/>
            </p14:nvContentPartPr>
            <p14:xfrm>
              <a:off x="6608040" y="1313860"/>
              <a:ext cx="2533320" cy="87480"/>
            </p14:xfrm>
          </p:contentPart>
        </mc:Choice>
        <mc:Fallback>
          <p:pic>
            <p:nvPicPr>
              <p:cNvPr id="2" name="Ink 1">
                <a:extLst>
                  <a:ext uri="{FF2B5EF4-FFF2-40B4-BE49-F238E27FC236}">
                    <a16:creationId xmlns:a16="http://schemas.microsoft.com/office/drawing/2014/main" id="{0425FD07-073A-677D-60AC-31B3FF3D52C4}"/>
                  </a:ext>
                </a:extLst>
              </p:cNvPr>
              <p:cNvPicPr/>
              <p:nvPr/>
            </p:nvPicPr>
            <p:blipFill>
              <a:blip r:embed="rId6"/>
              <a:stretch>
                <a:fillRect/>
              </a:stretch>
            </p:blipFill>
            <p:spPr>
              <a:xfrm>
                <a:off x="6590400" y="1296220"/>
                <a:ext cx="2568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29A8C48C-0C34-E193-403B-1FD146C395E1}"/>
                  </a:ext>
                </a:extLst>
              </p14:cNvPr>
              <p14:cNvContentPartPr/>
              <p14:nvPr/>
            </p14:nvContentPartPr>
            <p14:xfrm>
              <a:off x="3524640" y="1148260"/>
              <a:ext cx="2211840" cy="86400"/>
            </p14:xfrm>
          </p:contentPart>
        </mc:Choice>
        <mc:Fallback>
          <p:pic>
            <p:nvPicPr>
              <p:cNvPr id="4" name="Ink 3">
                <a:extLst>
                  <a:ext uri="{FF2B5EF4-FFF2-40B4-BE49-F238E27FC236}">
                    <a16:creationId xmlns:a16="http://schemas.microsoft.com/office/drawing/2014/main" id="{29A8C48C-0C34-E193-403B-1FD146C395E1}"/>
                  </a:ext>
                </a:extLst>
              </p:cNvPr>
              <p:cNvPicPr/>
              <p:nvPr/>
            </p:nvPicPr>
            <p:blipFill>
              <a:blip r:embed="rId8"/>
              <a:stretch>
                <a:fillRect/>
              </a:stretch>
            </p:blipFill>
            <p:spPr>
              <a:xfrm>
                <a:off x="3507000" y="1130620"/>
                <a:ext cx="2247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878B75EE-32D0-7DF6-1C59-C3C0EE76844D}"/>
                  </a:ext>
                </a:extLst>
              </p14:cNvPr>
              <p14:cNvContentPartPr/>
              <p14:nvPr/>
            </p14:nvContentPartPr>
            <p14:xfrm>
              <a:off x="5409960" y="1505740"/>
              <a:ext cx="442800" cy="35640"/>
            </p14:xfrm>
          </p:contentPart>
        </mc:Choice>
        <mc:Fallback>
          <p:pic>
            <p:nvPicPr>
              <p:cNvPr id="9" name="Ink 8">
                <a:extLst>
                  <a:ext uri="{FF2B5EF4-FFF2-40B4-BE49-F238E27FC236}">
                    <a16:creationId xmlns:a16="http://schemas.microsoft.com/office/drawing/2014/main" id="{878B75EE-32D0-7DF6-1C59-C3C0EE76844D}"/>
                  </a:ext>
                </a:extLst>
              </p:cNvPr>
              <p:cNvPicPr/>
              <p:nvPr/>
            </p:nvPicPr>
            <p:blipFill>
              <a:blip r:embed="rId10"/>
              <a:stretch>
                <a:fillRect/>
              </a:stretch>
            </p:blipFill>
            <p:spPr>
              <a:xfrm>
                <a:off x="5391960" y="1487740"/>
                <a:ext cx="478440" cy="71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12" name="Ink 11">
                <a:extLst>
                  <a:ext uri="{FF2B5EF4-FFF2-40B4-BE49-F238E27FC236}">
                    <a16:creationId xmlns:a16="http://schemas.microsoft.com/office/drawing/2014/main" id="{59C05DDD-CD84-B869-E430-CB1B2CD92EBE}"/>
                  </a:ext>
                </a:extLst>
              </p14:cNvPr>
              <p14:cNvContentPartPr/>
              <p14:nvPr/>
            </p14:nvContentPartPr>
            <p14:xfrm>
              <a:off x="4507800" y="878620"/>
              <a:ext cx="768240" cy="383760"/>
            </p14:xfrm>
          </p:contentPart>
        </mc:Choice>
        <mc:Fallback>
          <p:pic>
            <p:nvPicPr>
              <p:cNvPr id="12" name="Ink 11">
                <a:extLst>
                  <a:ext uri="{FF2B5EF4-FFF2-40B4-BE49-F238E27FC236}">
                    <a16:creationId xmlns:a16="http://schemas.microsoft.com/office/drawing/2014/main" id="{59C05DDD-CD84-B869-E430-CB1B2CD92EBE}"/>
                  </a:ext>
                </a:extLst>
              </p:cNvPr>
              <p:cNvPicPr/>
              <p:nvPr/>
            </p:nvPicPr>
            <p:blipFill>
              <a:blip r:embed="rId12"/>
              <a:stretch>
                <a:fillRect/>
              </a:stretch>
            </p:blipFill>
            <p:spPr>
              <a:xfrm>
                <a:off x="4476480" y="847300"/>
                <a:ext cx="830880" cy="446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
            <p14:nvContentPartPr>
              <p14:cNvPr id="14" name="Ink 13">
                <a:extLst>
                  <a:ext uri="{FF2B5EF4-FFF2-40B4-BE49-F238E27FC236}">
                    <a16:creationId xmlns:a16="http://schemas.microsoft.com/office/drawing/2014/main" id="{BFFB6118-4160-394A-B0ED-7460A9D0C94B}"/>
                  </a:ext>
                </a:extLst>
              </p14:cNvPr>
              <p14:cNvContentPartPr/>
              <p14:nvPr/>
            </p14:nvContentPartPr>
            <p14:xfrm>
              <a:off x="7830960" y="1005700"/>
              <a:ext cx="898200" cy="430200"/>
            </p14:xfrm>
          </p:contentPart>
        </mc:Choice>
        <mc:Fallback>
          <p:pic>
            <p:nvPicPr>
              <p:cNvPr id="14" name="Ink 13">
                <a:extLst>
                  <a:ext uri="{FF2B5EF4-FFF2-40B4-BE49-F238E27FC236}">
                    <a16:creationId xmlns:a16="http://schemas.microsoft.com/office/drawing/2014/main" id="{BFFB6118-4160-394A-B0ED-7460A9D0C94B}"/>
                  </a:ext>
                </a:extLst>
              </p:cNvPr>
              <p:cNvPicPr/>
              <p:nvPr/>
            </p:nvPicPr>
            <p:blipFill>
              <a:blip r:embed="rId14"/>
              <a:stretch>
                <a:fillRect/>
              </a:stretch>
            </p:blipFill>
            <p:spPr>
              <a:xfrm>
                <a:off x="7799640" y="974380"/>
                <a:ext cx="960840" cy="492840"/>
              </a:xfrm>
              <a:prstGeom prst="rect">
                <a:avLst/>
              </a:prstGeom>
            </p:spPr>
          </p:pic>
        </mc:Fallback>
      </mc:AlternateContent>
      <p:grpSp>
        <p:nvGrpSpPr>
          <p:cNvPr id="17" name="Group 16">
            <a:extLst>
              <a:ext uri="{FF2B5EF4-FFF2-40B4-BE49-F238E27FC236}">
                <a16:creationId xmlns:a16="http://schemas.microsoft.com/office/drawing/2014/main" id="{0C61606C-337E-EC73-C0B1-E6FFC126DF24}"/>
              </a:ext>
            </a:extLst>
          </p:cNvPr>
          <p:cNvGrpSpPr/>
          <p:nvPr/>
        </p:nvGrpSpPr>
        <p:grpSpPr>
          <a:xfrm>
            <a:off x="7022400" y="1971940"/>
            <a:ext cx="877680" cy="54720"/>
            <a:chOff x="7022400" y="1971940"/>
            <a:chExt cx="877680" cy="54720"/>
          </a:xfrm>
        </p:grpSpPr>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92A68B4A-5D87-92E5-FDC3-D96CBF278539}"/>
                    </a:ext>
                  </a:extLst>
                </p14:cNvPr>
                <p14:cNvContentPartPr/>
                <p14:nvPr/>
              </p14:nvContentPartPr>
              <p14:xfrm>
                <a:off x="7896840" y="1980220"/>
                <a:ext cx="1080" cy="1080"/>
              </p14:xfrm>
            </p:contentPart>
          </mc:Choice>
          <mc:Fallback>
            <p:pic>
              <p:nvPicPr>
                <p:cNvPr id="15" name="Ink 14">
                  <a:extLst>
                    <a:ext uri="{FF2B5EF4-FFF2-40B4-BE49-F238E27FC236}">
                      <a16:creationId xmlns:a16="http://schemas.microsoft.com/office/drawing/2014/main" id="{92A68B4A-5D87-92E5-FDC3-D96CBF278539}"/>
                    </a:ext>
                  </a:extLst>
                </p:cNvPr>
                <p:cNvPicPr/>
                <p:nvPr/>
              </p:nvPicPr>
              <p:blipFill>
                <a:blip r:embed="rId16"/>
                <a:stretch>
                  <a:fillRect/>
                </a:stretch>
              </p:blipFill>
              <p:spPr>
                <a:xfrm>
                  <a:off x="7879200" y="1962580"/>
                  <a:ext cx="3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CFE2BDE0-5E02-754F-F19C-29B8A1DD8629}"/>
                    </a:ext>
                  </a:extLst>
                </p14:cNvPr>
                <p14:cNvContentPartPr/>
                <p14:nvPr/>
              </p14:nvContentPartPr>
              <p14:xfrm>
                <a:off x="7022400" y="1971940"/>
                <a:ext cx="877680" cy="54720"/>
              </p14:xfrm>
            </p:contentPart>
          </mc:Choice>
          <mc:Fallback>
            <p:pic>
              <p:nvPicPr>
                <p:cNvPr id="16" name="Ink 15">
                  <a:extLst>
                    <a:ext uri="{FF2B5EF4-FFF2-40B4-BE49-F238E27FC236}">
                      <a16:creationId xmlns:a16="http://schemas.microsoft.com/office/drawing/2014/main" id="{CFE2BDE0-5E02-754F-F19C-29B8A1DD8629}"/>
                    </a:ext>
                  </a:extLst>
                </p:cNvPr>
                <p:cNvPicPr/>
                <p:nvPr/>
              </p:nvPicPr>
              <p:blipFill>
                <a:blip r:embed="rId18"/>
                <a:stretch>
                  <a:fillRect/>
                </a:stretch>
              </p:blipFill>
              <p:spPr>
                <a:xfrm>
                  <a:off x="7004400" y="1954300"/>
                  <a:ext cx="91332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EFD2700C-31C9-3850-316C-1A9056BE679D}"/>
                  </a:ext>
                </a:extLst>
              </p14:cNvPr>
              <p14:cNvContentPartPr/>
              <p14:nvPr/>
            </p14:nvContentPartPr>
            <p14:xfrm>
              <a:off x="3621120" y="2054380"/>
              <a:ext cx="918720" cy="80640"/>
            </p14:xfrm>
          </p:contentPart>
        </mc:Choice>
        <mc:Fallback>
          <p:pic>
            <p:nvPicPr>
              <p:cNvPr id="18" name="Ink 17">
                <a:extLst>
                  <a:ext uri="{FF2B5EF4-FFF2-40B4-BE49-F238E27FC236}">
                    <a16:creationId xmlns:a16="http://schemas.microsoft.com/office/drawing/2014/main" id="{EFD2700C-31C9-3850-316C-1A9056BE679D}"/>
                  </a:ext>
                </a:extLst>
              </p:cNvPr>
              <p:cNvPicPr/>
              <p:nvPr/>
            </p:nvPicPr>
            <p:blipFill>
              <a:blip r:embed="rId20"/>
              <a:stretch>
                <a:fillRect/>
              </a:stretch>
            </p:blipFill>
            <p:spPr>
              <a:xfrm>
                <a:off x="3603120" y="2036380"/>
                <a:ext cx="954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C4941FA1-49CC-1AD4-1A6D-5C5723D3A5BF}"/>
                  </a:ext>
                </a:extLst>
              </p14:cNvPr>
              <p14:cNvContentPartPr/>
              <p14:nvPr/>
            </p14:nvContentPartPr>
            <p14:xfrm>
              <a:off x="7831680" y="3062740"/>
              <a:ext cx="701640" cy="45000"/>
            </p14:xfrm>
          </p:contentPart>
        </mc:Choice>
        <mc:Fallback>
          <p:pic>
            <p:nvPicPr>
              <p:cNvPr id="19" name="Ink 18">
                <a:extLst>
                  <a:ext uri="{FF2B5EF4-FFF2-40B4-BE49-F238E27FC236}">
                    <a16:creationId xmlns:a16="http://schemas.microsoft.com/office/drawing/2014/main" id="{C4941FA1-49CC-1AD4-1A6D-5C5723D3A5BF}"/>
                  </a:ext>
                </a:extLst>
              </p:cNvPr>
              <p:cNvPicPr/>
              <p:nvPr/>
            </p:nvPicPr>
            <p:blipFill>
              <a:blip r:embed="rId22"/>
              <a:stretch>
                <a:fillRect/>
              </a:stretch>
            </p:blipFill>
            <p:spPr>
              <a:xfrm>
                <a:off x="7813680" y="3045100"/>
                <a:ext cx="737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Ink 19">
                <a:extLst>
                  <a:ext uri="{FF2B5EF4-FFF2-40B4-BE49-F238E27FC236}">
                    <a16:creationId xmlns:a16="http://schemas.microsoft.com/office/drawing/2014/main" id="{AE7D1C56-D8C8-5F42-24F0-FA3AD745C734}"/>
                  </a:ext>
                </a:extLst>
              </p14:cNvPr>
              <p14:cNvContentPartPr/>
              <p14:nvPr/>
            </p14:nvContentPartPr>
            <p14:xfrm>
              <a:off x="1619160" y="3214300"/>
              <a:ext cx="1014120" cy="73080"/>
            </p14:xfrm>
          </p:contentPart>
        </mc:Choice>
        <mc:Fallback>
          <p:pic>
            <p:nvPicPr>
              <p:cNvPr id="20" name="Ink 19">
                <a:extLst>
                  <a:ext uri="{FF2B5EF4-FFF2-40B4-BE49-F238E27FC236}">
                    <a16:creationId xmlns:a16="http://schemas.microsoft.com/office/drawing/2014/main" id="{AE7D1C56-D8C8-5F42-24F0-FA3AD745C734}"/>
                  </a:ext>
                </a:extLst>
              </p:cNvPr>
              <p:cNvPicPr/>
              <p:nvPr/>
            </p:nvPicPr>
            <p:blipFill>
              <a:blip r:embed="rId24"/>
              <a:stretch>
                <a:fillRect/>
              </a:stretch>
            </p:blipFill>
            <p:spPr>
              <a:xfrm>
                <a:off x="1601160" y="3196300"/>
                <a:ext cx="1049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130DA183-B736-D057-A5D3-27E5059D4570}"/>
                  </a:ext>
                </a:extLst>
              </p14:cNvPr>
              <p14:cNvContentPartPr/>
              <p14:nvPr/>
            </p14:nvContentPartPr>
            <p14:xfrm>
              <a:off x="6874440" y="3657100"/>
              <a:ext cx="636840" cy="77760"/>
            </p14:xfrm>
          </p:contentPart>
        </mc:Choice>
        <mc:Fallback>
          <p:pic>
            <p:nvPicPr>
              <p:cNvPr id="21" name="Ink 20">
                <a:extLst>
                  <a:ext uri="{FF2B5EF4-FFF2-40B4-BE49-F238E27FC236}">
                    <a16:creationId xmlns:a16="http://schemas.microsoft.com/office/drawing/2014/main" id="{130DA183-B736-D057-A5D3-27E5059D4570}"/>
                  </a:ext>
                </a:extLst>
              </p:cNvPr>
              <p:cNvPicPr/>
              <p:nvPr/>
            </p:nvPicPr>
            <p:blipFill>
              <a:blip r:embed="rId26"/>
              <a:stretch>
                <a:fillRect/>
              </a:stretch>
            </p:blipFill>
            <p:spPr>
              <a:xfrm>
                <a:off x="6856800" y="3639460"/>
                <a:ext cx="672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B63CFDA9-2B6E-CC9C-10B2-283FBAE59CAF}"/>
                  </a:ext>
                </a:extLst>
              </p14:cNvPr>
              <p14:cNvContentPartPr/>
              <p14:nvPr/>
            </p14:nvContentPartPr>
            <p14:xfrm>
              <a:off x="3705720" y="4032580"/>
              <a:ext cx="810360" cy="59040"/>
            </p14:xfrm>
          </p:contentPart>
        </mc:Choice>
        <mc:Fallback>
          <p:pic>
            <p:nvPicPr>
              <p:cNvPr id="22" name="Ink 21">
                <a:extLst>
                  <a:ext uri="{FF2B5EF4-FFF2-40B4-BE49-F238E27FC236}">
                    <a16:creationId xmlns:a16="http://schemas.microsoft.com/office/drawing/2014/main" id="{B63CFDA9-2B6E-CC9C-10B2-283FBAE59CAF}"/>
                  </a:ext>
                </a:extLst>
              </p:cNvPr>
              <p:cNvPicPr/>
              <p:nvPr/>
            </p:nvPicPr>
            <p:blipFill>
              <a:blip r:embed="rId28"/>
              <a:stretch>
                <a:fillRect/>
              </a:stretch>
            </p:blipFill>
            <p:spPr>
              <a:xfrm>
                <a:off x="3688080" y="4014580"/>
                <a:ext cx="846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E9E605A6-73BE-318D-FE7E-D8D2C36C1C46}"/>
                  </a:ext>
                </a:extLst>
              </p14:cNvPr>
              <p14:cNvContentPartPr/>
              <p14:nvPr/>
            </p14:nvContentPartPr>
            <p14:xfrm>
              <a:off x="5717040" y="3726940"/>
              <a:ext cx="275760" cy="2440800"/>
            </p14:xfrm>
          </p:contentPart>
        </mc:Choice>
        <mc:Fallback>
          <p:pic>
            <p:nvPicPr>
              <p:cNvPr id="23" name="Ink 22">
                <a:extLst>
                  <a:ext uri="{FF2B5EF4-FFF2-40B4-BE49-F238E27FC236}">
                    <a16:creationId xmlns:a16="http://schemas.microsoft.com/office/drawing/2014/main" id="{E9E605A6-73BE-318D-FE7E-D8D2C36C1C46}"/>
                  </a:ext>
                </a:extLst>
              </p:cNvPr>
              <p:cNvPicPr/>
              <p:nvPr/>
            </p:nvPicPr>
            <p:blipFill>
              <a:blip r:embed="rId30"/>
              <a:stretch>
                <a:fillRect/>
              </a:stretch>
            </p:blipFill>
            <p:spPr>
              <a:xfrm>
                <a:off x="5699040" y="3709300"/>
                <a:ext cx="311400" cy="2476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Ink 23">
                <a:extLst>
                  <a:ext uri="{FF2B5EF4-FFF2-40B4-BE49-F238E27FC236}">
                    <a16:creationId xmlns:a16="http://schemas.microsoft.com/office/drawing/2014/main" id="{1C3FFBD4-D84D-4768-3BE9-F8C405F8D85F}"/>
                  </a:ext>
                </a:extLst>
              </p14:cNvPr>
              <p14:cNvContentPartPr/>
              <p14:nvPr/>
            </p14:nvContentPartPr>
            <p14:xfrm>
              <a:off x="2752800" y="3709660"/>
              <a:ext cx="318240" cy="1038960"/>
            </p14:xfrm>
          </p:contentPart>
        </mc:Choice>
        <mc:Fallback>
          <p:pic>
            <p:nvPicPr>
              <p:cNvPr id="24" name="Ink 23">
                <a:extLst>
                  <a:ext uri="{FF2B5EF4-FFF2-40B4-BE49-F238E27FC236}">
                    <a16:creationId xmlns:a16="http://schemas.microsoft.com/office/drawing/2014/main" id="{1C3FFBD4-D84D-4768-3BE9-F8C405F8D85F}"/>
                  </a:ext>
                </a:extLst>
              </p:cNvPr>
              <p:cNvPicPr/>
              <p:nvPr/>
            </p:nvPicPr>
            <p:blipFill>
              <a:blip r:embed="rId32"/>
              <a:stretch>
                <a:fillRect/>
              </a:stretch>
            </p:blipFill>
            <p:spPr>
              <a:xfrm>
                <a:off x="2735160" y="3691660"/>
                <a:ext cx="353880" cy="1074600"/>
              </a:xfrm>
              <a:prstGeom prst="rect">
                <a:avLst/>
              </a:prstGeom>
            </p:spPr>
          </p:pic>
        </mc:Fallback>
      </mc:AlternateContent>
    </p:spTree>
    <p:extLst>
      <p:ext uri="{BB962C8B-B14F-4D97-AF65-F5344CB8AC3E}">
        <p14:creationId xmlns:p14="http://schemas.microsoft.com/office/powerpoint/2010/main" val="313982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43:8-14</a:t>
            </a:r>
          </a:p>
          <a:p>
            <a:pPr algn="ctr"/>
            <a:r>
              <a:rPr lang="he-IL" sz="8800" b="1">
                <a:ln w="15875">
                  <a:solidFill>
                    <a:schemeClr val="tx1"/>
                  </a:solidFill>
                  <a:prstDash val="solid"/>
                </a:ln>
                <a:solidFill>
                  <a:srgbClr val="FFFF00"/>
                </a:solidFill>
                <a:cs typeface="+mj-cs"/>
              </a:rPr>
              <a:t>ישעיהו מג:ח-יד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288019" y="4569977"/>
            <a:ext cx="7970707" cy="1077218"/>
          </a:xfrm>
          <a:prstGeom prst="rect">
            <a:avLst/>
          </a:prstGeom>
          <a:noFill/>
        </p:spPr>
        <p:txBody>
          <a:bodyPr wrap="none" rtlCol="0">
            <a:spAutoFit/>
          </a:bodyPr>
          <a:lstStyle/>
          <a:p>
            <a:pPr algn="ctr"/>
            <a:r>
              <a:rPr lang="en-US" sz="3200">
                <a:solidFill>
                  <a:srgbClr val="FFFF00"/>
                </a:solidFill>
              </a:rPr>
              <a:t>What is the Point of Being Called as Witnesses </a:t>
            </a:r>
          </a:p>
          <a:p>
            <a:pPr algn="ctr"/>
            <a:r>
              <a:rPr lang="en-US" sz="3200">
                <a:solidFill>
                  <a:srgbClr val="FFFF00"/>
                </a:solidFill>
              </a:rPr>
              <a:t>of the Power of God in Our Lives?</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329565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0500"/>
            <a:ext cx="8867775" cy="2246769"/>
          </a:xfrm>
          <a:prstGeom prst="rect">
            <a:avLst/>
          </a:prstGeom>
          <a:noFill/>
        </p:spPr>
        <p:txBody>
          <a:bodyPr wrap="square" rtlCol="0">
            <a:spAutoFit/>
          </a:bodyPr>
          <a:lstStyle/>
          <a:p>
            <a:r>
              <a:rPr lang="en-US" sz="2800" b="1">
                <a:solidFill>
                  <a:srgbClr val="FFC000"/>
                </a:solidFill>
                <a:cs typeface="+mj-cs"/>
              </a:rPr>
              <a:t>Tanna Debei Eliyahu Rabbah 26:1</a:t>
            </a:r>
          </a:p>
          <a:p>
            <a:r>
              <a:rPr lang="en-US" sz="2800">
                <a:solidFill>
                  <a:srgbClr val="FFC000"/>
                </a:solidFill>
                <a:cs typeface="+mj-cs"/>
              </a:rPr>
              <a:t>This is what God said to Israel: My children what do I seek from you? I seek no more than that you love one another, and honor one another, and that you have awe for one another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AC3E381-A2F5-B6FA-65D1-ACD69109F65C}"/>
                  </a:ext>
                </a:extLst>
              </p14:cNvPr>
              <p14:cNvContentPartPr/>
              <p14:nvPr/>
            </p14:nvContentPartPr>
            <p14:xfrm>
              <a:off x="6890640" y="1057180"/>
              <a:ext cx="1744560" cy="126360"/>
            </p14:xfrm>
          </p:contentPart>
        </mc:Choice>
        <mc:Fallback>
          <p:pic>
            <p:nvPicPr>
              <p:cNvPr id="2" name="Ink 1">
                <a:extLst>
                  <a:ext uri="{FF2B5EF4-FFF2-40B4-BE49-F238E27FC236}">
                    <a16:creationId xmlns:a16="http://schemas.microsoft.com/office/drawing/2014/main" id="{EAC3E381-A2F5-B6FA-65D1-ACD69109F65C}"/>
                  </a:ext>
                </a:extLst>
              </p:cNvPr>
              <p:cNvPicPr/>
              <p:nvPr/>
            </p:nvPicPr>
            <p:blipFill>
              <a:blip r:embed="rId5"/>
              <a:stretch>
                <a:fillRect/>
              </a:stretch>
            </p:blipFill>
            <p:spPr>
              <a:xfrm>
                <a:off x="6873000" y="1039180"/>
                <a:ext cx="1780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B756FED-C304-339B-82AA-AA6122085AE1}"/>
                  </a:ext>
                </a:extLst>
              </p14:cNvPr>
              <p14:cNvContentPartPr/>
              <p14:nvPr/>
            </p14:nvContentPartPr>
            <p14:xfrm>
              <a:off x="521520" y="1487020"/>
              <a:ext cx="1219680" cy="80280"/>
            </p14:xfrm>
          </p:contentPart>
        </mc:Choice>
        <mc:Fallback>
          <p:pic>
            <p:nvPicPr>
              <p:cNvPr id="4" name="Ink 3">
                <a:extLst>
                  <a:ext uri="{FF2B5EF4-FFF2-40B4-BE49-F238E27FC236}">
                    <a16:creationId xmlns:a16="http://schemas.microsoft.com/office/drawing/2014/main" id="{BB756FED-C304-339B-82AA-AA6122085AE1}"/>
                  </a:ext>
                </a:extLst>
              </p:cNvPr>
              <p:cNvPicPr/>
              <p:nvPr/>
            </p:nvPicPr>
            <p:blipFill>
              <a:blip r:embed="rId7"/>
              <a:stretch>
                <a:fillRect/>
              </a:stretch>
            </p:blipFill>
            <p:spPr>
              <a:xfrm>
                <a:off x="503520" y="1469020"/>
                <a:ext cx="1255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643822A-F752-8E91-E994-A84DD0840EAA}"/>
                  </a:ext>
                </a:extLst>
              </p14:cNvPr>
              <p14:cNvContentPartPr/>
              <p14:nvPr/>
            </p14:nvContentPartPr>
            <p14:xfrm>
              <a:off x="6310320" y="1547140"/>
              <a:ext cx="2136960" cy="60480"/>
            </p14:xfrm>
          </p:contentPart>
        </mc:Choice>
        <mc:Fallback>
          <p:pic>
            <p:nvPicPr>
              <p:cNvPr id="5" name="Ink 4">
                <a:extLst>
                  <a:ext uri="{FF2B5EF4-FFF2-40B4-BE49-F238E27FC236}">
                    <a16:creationId xmlns:a16="http://schemas.microsoft.com/office/drawing/2014/main" id="{D643822A-F752-8E91-E994-A84DD0840EAA}"/>
                  </a:ext>
                </a:extLst>
              </p:cNvPr>
              <p:cNvPicPr/>
              <p:nvPr/>
            </p:nvPicPr>
            <p:blipFill>
              <a:blip r:embed="rId9"/>
              <a:stretch>
                <a:fillRect/>
              </a:stretch>
            </p:blipFill>
            <p:spPr>
              <a:xfrm>
                <a:off x="6292680" y="1529140"/>
                <a:ext cx="2172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F53965D-09F8-AA8E-1E6A-0D9586ECAB2B}"/>
                  </a:ext>
                </a:extLst>
              </p14:cNvPr>
              <p14:cNvContentPartPr/>
              <p14:nvPr/>
            </p14:nvContentPartPr>
            <p14:xfrm>
              <a:off x="1216320" y="2000380"/>
              <a:ext cx="2422080" cy="36000"/>
            </p14:xfrm>
          </p:contentPart>
        </mc:Choice>
        <mc:Fallback>
          <p:pic>
            <p:nvPicPr>
              <p:cNvPr id="7" name="Ink 6">
                <a:extLst>
                  <a:ext uri="{FF2B5EF4-FFF2-40B4-BE49-F238E27FC236}">
                    <a16:creationId xmlns:a16="http://schemas.microsoft.com/office/drawing/2014/main" id="{FF53965D-09F8-AA8E-1E6A-0D9586ECAB2B}"/>
                  </a:ext>
                </a:extLst>
              </p:cNvPr>
              <p:cNvPicPr/>
              <p:nvPr/>
            </p:nvPicPr>
            <p:blipFill>
              <a:blip r:embed="rId11"/>
              <a:stretch>
                <a:fillRect/>
              </a:stretch>
            </p:blipFill>
            <p:spPr>
              <a:xfrm>
                <a:off x="1198680" y="1982740"/>
                <a:ext cx="2457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8A0CEBC-9FD7-FC64-DB6B-1898A37AF022}"/>
                  </a:ext>
                </a:extLst>
              </p14:cNvPr>
              <p14:cNvContentPartPr/>
              <p14:nvPr/>
            </p14:nvContentPartPr>
            <p14:xfrm>
              <a:off x="6154080" y="2018020"/>
              <a:ext cx="2087640" cy="60840"/>
            </p14:xfrm>
          </p:contentPart>
        </mc:Choice>
        <mc:Fallback>
          <p:pic>
            <p:nvPicPr>
              <p:cNvPr id="9" name="Ink 8">
                <a:extLst>
                  <a:ext uri="{FF2B5EF4-FFF2-40B4-BE49-F238E27FC236}">
                    <a16:creationId xmlns:a16="http://schemas.microsoft.com/office/drawing/2014/main" id="{98A0CEBC-9FD7-FC64-DB6B-1898A37AF022}"/>
                  </a:ext>
                </a:extLst>
              </p:cNvPr>
              <p:cNvPicPr/>
              <p:nvPr/>
            </p:nvPicPr>
            <p:blipFill>
              <a:blip r:embed="rId13"/>
              <a:stretch>
                <a:fillRect/>
              </a:stretch>
            </p:blipFill>
            <p:spPr>
              <a:xfrm>
                <a:off x="6136440" y="2000020"/>
                <a:ext cx="2123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C38450C-20BC-4610-0DD6-4F19DEA3AFF1}"/>
                  </a:ext>
                </a:extLst>
              </p14:cNvPr>
              <p14:cNvContentPartPr/>
              <p14:nvPr/>
            </p14:nvContentPartPr>
            <p14:xfrm>
              <a:off x="511800" y="2400340"/>
              <a:ext cx="924840" cy="82080"/>
            </p14:xfrm>
          </p:contentPart>
        </mc:Choice>
        <mc:Fallback>
          <p:pic>
            <p:nvPicPr>
              <p:cNvPr id="11" name="Ink 10">
                <a:extLst>
                  <a:ext uri="{FF2B5EF4-FFF2-40B4-BE49-F238E27FC236}">
                    <a16:creationId xmlns:a16="http://schemas.microsoft.com/office/drawing/2014/main" id="{0C38450C-20BC-4610-0DD6-4F19DEA3AFF1}"/>
                  </a:ext>
                </a:extLst>
              </p:cNvPr>
              <p:cNvPicPr/>
              <p:nvPr/>
            </p:nvPicPr>
            <p:blipFill>
              <a:blip r:embed="rId15"/>
              <a:stretch>
                <a:fillRect/>
              </a:stretch>
            </p:blipFill>
            <p:spPr>
              <a:xfrm>
                <a:off x="493800" y="2382340"/>
                <a:ext cx="960480" cy="117720"/>
              </a:xfrm>
              <a:prstGeom prst="rect">
                <a:avLst/>
              </a:prstGeom>
            </p:spPr>
          </p:pic>
        </mc:Fallback>
      </mc:AlternateContent>
    </p:spTree>
    <p:extLst>
      <p:ext uri="{BB962C8B-B14F-4D97-AF65-F5344CB8AC3E}">
        <p14:creationId xmlns:p14="http://schemas.microsoft.com/office/powerpoint/2010/main" val="215967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426201"/>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E1F532-7609-EE5C-6DC2-9D17331A58BB}"/>
              </a:ext>
            </a:extLst>
          </p:cNvPr>
          <p:cNvPicPr>
            <a:picLocks noChangeAspect="1"/>
          </p:cNvPicPr>
          <p:nvPr/>
        </p:nvPicPr>
        <p:blipFill>
          <a:blip r:embed="rId4"/>
          <a:stretch>
            <a:fillRect/>
          </a:stretch>
        </p:blipFill>
        <p:spPr>
          <a:xfrm>
            <a:off x="723760" y="163642"/>
            <a:ext cx="7070580" cy="3932108"/>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798D4C34-066B-8711-1CB9-9529075FC88F}"/>
              </a:ext>
            </a:extLst>
          </p:cNvPr>
          <p:cNvSpPr txBox="1"/>
          <p:nvPr/>
        </p:nvSpPr>
        <p:spPr>
          <a:xfrm>
            <a:off x="418960" y="4095750"/>
            <a:ext cx="8286889" cy="1692771"/>
          </a:xfrm>
          <a:prstGeom prst="rect">
            <a:avLst/>
          </a:prstGeom>
          <a:noFill/>
        </p:spPr>
        <p:txBody>
          <a:bodyPr wrap="square">
            <a:spAutoFit/>
          </a:bodyPr>
          <a:lstStyle/>
          <a:p>
            <a:pPr algn="r" rtl="1">
              <a:spcBef>
                <a:spcPts val="0"/>
              </a:spcBef>
              <a:spcAft>
                <a:spcPts val="0"/>
              </a:spcAft>
            </a:pPr>
            <a:r>
              <a:rPr lang="he-IL" sz="2600" b="1" i="0" u="none" strike="noStrike">
                <a:solidFill>
                  <a:srgbClr val="FFFF00"/>
                </a:solidFill>
                <a:effectLst/>
                <a:latin typeface="Arial" panose="020B0604020202020204" pitchFamily="34" charset="0"/>
                <a:cs typeface="+mj-cs"/>
              </a:rPr>
              <a:t>ספריה</a:t>
            </a:r>
            <a:endParaRPr lang="he-IL" sz="2600" b="0">
              <a:solidFill>
                <a:srgbClr val="FFFF00"/>
              </a:solidFill>
              <a:effectLst/>
              <a:cs typeface="+mj-cs"/>
            </a:endParaRPr>
          </a:p>
          <a:p>
            <a:pPr algn="r" rtl="1">
              <a:spcBef>
                <a:spcPts val="0"/>
              </a:spcBef>
              <a:spcAft>
                <a:spcPts val="0"/>
              </a:spcAft>
            </a:pPr>
            <a:r>
              <a:rPr lang="he-IL" sz="2600" b="0" i="0" u="none" strike="noStrike">
                <a:solidFill>
                  <a:srgbClr val="00B0F0"/>
                </a:solidFill>
                <a:effectLst/>
                <a:latin typeface="Arial" panose="020B0604020202020204" pitchFamily="34" charset="0"/>
                <a:cs typeface="+mj-cs"/>
              </a:rPr>
              <a:t>יג      </a:t>
            </a:r>
            <a:r>
              <a:rPr lang="he-IL" sz="2600" b="0" i="0" u="none" strike="noStrike">
                <a:solidFill>
                  <a:schemeClr val="bg1"/>
                </a:solidFill>
                <a:effectLst/>
                <a:latin typeface="Arial" panose="020B0604020202020204" pitchFamily="34" charset="0"/>
                <a:cs typeface="+mj-cs"/>
              </a:rPr>
              <a:t>אַף מַעַלְמָא אֲנָא הוּא וְלֵית דְמִן יְדִי מְשֵׁיזֵיב אַעַבְדִינָהּ וְלָא אֲתֵיבִינָהּ:</a:t>
            </a:r>
          </a:p>
          <a:p>
            <a:pPr algn="r" rtl="1">
              <a:spcBef>
                <a:spcPts val="0"/>
              </a:spcBef>
              <a:spcAft>
                <a:spcPts val="0"/>
              </a:spcAft>
            </a:pPr>
            <a:r>
              <a:rPr lang="he-IL" sz="2600" b="0" i="0" u="none" strike="noStrike">
                <a:solidFill>
                  <a:srgbClr val="00B0F0"/>
                </a:solidFill>
                <a:effectLst/>
                <a:latin typeface="Arial" panose="020B0604020202020204" pitchFamily="34" charset="0"/>
                <a:cs typeface="+mj-cs"/>
              </a:rPr>
              <a:t>יד</a:t>
            </a:r>
            <a:r>
              <a:rPr lang="he-IL" sz="2600" b="0" i="0" u="none" strike="noStrike">
                <a:solidFill>
                  <a:schemeClr val="bg1"/>
                </a:solidFill>
                <a:effectLst/>
                <a:latin typeface="Arial" panose="020B0604020202020204" pitchFamily="34" charset="0"/>
                <a:cs typeface="+mj-cs"/>
              </a:rPr>
              <a:t>      כִּדְנַן אֲמַר יְיָ פָרִיקְכוֹן קַדִישָׁא דְיִשְׂרָאֵל בְּדִיל חוֹבֵיכוֹן אַגְלֵיתִי יַתְכוֹן לְבָבֶל וְאַחֲתֵית בִּמְשׁוֹטִין כּוּלְהוֹן וְכַסְדָאֵי בִּסְפִינַי תּוּשְׁבַּחְתְּהוֹן:</a:t>
            </a:r>
          </a:p>
        </p:txBody>
      </p:sp>
      <p:sp>
        <p:nvSpPr>
          <p:cNvPr id="11" name="TextBox 10">
            <a:extLst>
              <a:ext uri="{FF2B5EF4-FFF2-40B4-BE49-F238E27FC236}">
                <a16:creationId xmlns:a16="http://schemas.microsoft.com/office/drawing/2014/main" id="{8B81B17A-4EBD-9348-CB02-17213ED98C6B}"/>
              </a:ext>
            </a:extLst>
          </p:cNvPr>
          <p:cNvSpPr txBox="1"/>
          <p:nvPr/>
        </p:nvSpPr>
        <p:spPr>
          <a:xfrm>
            <a:off x="6286500" y="163642"/>
            <a:ext cx="1243012"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לוגוס</a:t>
            </a:r>
            <a:endParaRPr lang="en-US" sz="2400">
              <a:solidFill>
                <a:srgbClr val="FFFF00"/>
              </a:solidFill>
              <a:cs typeface="+mj-cs"/>
            </a:endParaRPr>
          </a:p>
        </p:txBody>
      </p:sp>
      <p:sp>
        <p:nvSpPr>
          <p:cNvPr id="13" name="TextBox 12">
            <a:extLst>
              <a:ext uri="{FF2B5EF4-FFF2-40B4-BE49-F238E27FC236}">
                <a16:creationId xmlns:a16="http://schemas.microsoft.com/office/drawing/2014/main" id="{6F27517E-83B2-476E-EA30-F6D4B4D5BDAB}"/>
              </a:ext>
            </a:extLst>
          </p:cNvPr>
          <p:cNvSpPr txBox="1"/>
          <p:nvPr/>
        </p:nvSpPr>
        <p:spPr>
          <a:xfrm>
            <a:off x="2910911" y="72510"/>
            <a:ext cx="900112"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תנך</a:t>
            </a:r>
            <a:endParaRPr lang="en-US" sz="2400">
              <a:solidFill>
                <a:srgbClr val="FFFF00"/>
              </a:solidFill>
              <a:cs typeface="+mj-cs"/>
            </a:endParaRPr>
          </a:p>
        </p:txBody>
      </p:sp>
      <p:sp>
        <p:nvSpPr>
          <p:cNvPr id="12" name="TextBox 11">
            <a:extLst>
              <a:ext uri="{FF2B5EF4-FFF2-40B4-BE49-F238E27FC236}">
                <a16:creationId xmlns:a16="http://schemas.microsoft.com/office/drawing/2014/main" id="{441CB6C8-2A87-B35D-B194-03FD52593D2E}"/>
              </a:ext>
            </a:extLst>
          </p:cNvPr>
          <p:cNvSpPr txBox="1"/>
          <p:nvPr/>
        </p:nvSpPr>
        <p:spPr>
          <a:xfrm>
            <a:off x="6672642" y="5735602"/>
            <a:ext cx="1713739" cy="369332"/>
          </a:xfrm>
          <a:prstGeom prst="rect">
            <a:avLst/>
          </a:prstGeom>
          <a:noFill/>
        </p:spPr>
        <p:txBody>
          <a:bodyPr wrap="none" rtlCol="0">
            <a:spAutoFit/>
          </a:bodyPr>
          <a:lstStyle/>
          <a:p>
            <a:r>
              <a:rPr lang="en-US">
                <a:solidFill>
                  <a:srgbClr val="00B0F0"/>
                </a:solidFill>
              </a:rPr>
              <a:t>www.sefaria.org</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D18AD85D-7E94-1674-2FAD-C4D53DC91736}"/>
                  </a:ext>
                </a:extLst>
              </p14:cNvPr>
              <p14:cNvContentPartPr/>
              <p14:nvPr/>
            </p14:nvContentPartPr>
            <p14:xfrm>
              <a:off x="6102960" y="1119820"/>
              <a:ext cx="860760" cy="41040"/>
            </p14:xfrm>
          </p:contentPart>
        </mc:Choice>
        <mc:Fallback>
          <p:pic>
            <p:nvPicPr>
              <p:cNvPr id="2" name="Ink 1">
                <a:extLst>
                  <a:ext uri="{FF2B5EF4-FFF2-40B4-BE49-F238E27FC236}">
                    <a16:creationId xmlns:a16="http://schemas.microsoft.com/office/drawing/2014/main" id="{D18AD85D-7E94-1674-2FAD-C4D53DC91736}"/>
                  </a:ext>
                </a:extLst>
              </p:cNvPr>
              <p:cNvPicPr/>
              <p:nvPr/>
            </p:nvPicPr>
            <p:blipFill>
              <a:blip r:embed="rId6"/>
              <a:stretch>
                <a:fillRect/>
              </a:stretch>
            </p:blipFill>
            <p:spPr>
              <a:xfrm>
                <a:off x="6084960" y="1101820"/>
                <a:ext cx="896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EE75DCDF-6FC9-AB22-654C-110D24146723}"/>
                  </a:ext>
                </a:extLst>
              </p14:cNvPr>
              <p14:cNvContentPartPr/>
              <p14:nvPr/>
            </p14:nvContentPartPr>
            <p14:xfrm>
              <a:off x="6735120" y="4934020"/>
              <a:ext cx="836280" cy="49680"/>
            </p14:xfrm>
          </p:contentPart>
        </mc:Choice>
        <mc:Fallback>
          <p:pic>
            <p:nvPicPr>
              <p:cNvPr id="3" name="Ink 2">
                <a:extLst>
                  <a:ext uri="{FF2B5EF4-FFF2-40B4-BE49-F238E27FC236}">
                    <a16:creationId xmlns:a16="http://schemas.microsoft.com/office/drawing/2014/main" id="{EE75DCDF-6FC9-AB22-654C-110D24146723}"/>
                  </a:ext>
                </a:extLst>
              </p:cNvPr>
              <p:cNvPicPr/>
              <p:nvPr/>
            </p:nvPicPr>
            <p:blipFill>
              <a:blip r:embed="rId8"/>
              <a:stretch>
                <a:fillRect/>
              </a:stretch>
            </p:blipFill>
            <p:spPr>
              <a:xfrm>
                <a:off x="6717480" y="4916020"/>
                <a:ext cx="871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62E72BE8-F35C-5266-BE8E-B940942FD786}"/>
                  </a:ext>
                </a:extLst>
              </p14:cNvPr>
              <p14:cNvContentPartPr/>
              <p14:nvPr/>
            </p14:nvContentPartPr>
            <p14:xfrm>
              <a:off x="2909760" y="1123060"/>
              <a:ext cx="502560" cy="71640"/>
            </p14:xfrm>
          </p:contentPart>
        </mc:Choice>
        <mc:Fallback>
          <p:pic>
            <p:nvPicPr>
              <p:cNvPr id="4" name="Ink 3">
                <a:extLst>
                  <a:ext uri="{FF2B5EF4-FFF2-40B4-BE49-F238E27FC236}">
                    <a16:creationId xmlns:a16="http://schemas.microsoft.com/office/drawing/2014/main" id="{62E72BE8-F35C-5266-BE8E-B940942FD786}"/>
                  </a:ext>
                </a:extLst>
              </p:cNvPr>
              <p:cNvPicPr/>
              <p:nvPr/>
            </p:nvPicPr>
            <p:blipFill>
              <a:blip r:embed="rId10"/>
              <a:stretch>
                <a:fillRect/>
              </a:stretch>
            </p:blipFill>
            <p:spPr>
              <a:xfrm>
                <a:off x="2892120" y="1105420"/>
                <a:ext cx="538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BAC4E61F-C64E-AE20-F3F3-996C3EA58194}"/>
                  </a:ext>
                </a:extLst>
              </p14:cNvPr>
              <p14:cNvContentPartPr/>
              <p14:nvPr/>
            </p14:nvContentPartPr>
            <p14:xfrm>
              <a:off x="6070920" y="1479100"/>
              <a:ext cx="687240" cy="53640"/>
            </p14:xfrm>
          </p:contentPart>
        </mc:Choice>
        <mc:Fallback>
          <p:pic>
            <p:nvPicPr>
              <p:cNvPr id="5" name="Ink 4">
                <a:extLst>
                  <a:ext uri="{FF2B5EF4-FFF2-40B4-BE49-F238E27FC236}">
                    <a16:creationId xmlns:a16="http://schemas.microsoft.com/office/drawing/2014/main" id="{BAC4E61F-C64E-AE20-F3F3-996C3EA58194}"/>
                  </a:ext>
                </a:extLst>
              </p:cNvPr>
              <p:cNvPicPr/>
              <p:nvPr/>
            </p:nvPicPr>
            <p:blipFill>
              <a:blip r:embed="rId12"/>
              <a:stretch>
                <a:fillRect/>
              </a:stretch>
            </p:blipFill>
            <p:spPr>
              <a:xfrm>
                <a:off x="6053280" y="1461460"/>
                <a:ext cx="722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189A8E2C-1AD7-F772-FB58-E08FA979416D}"/>
                  </a:ext>
                </a:extLst>
              </p14:cNvPr>
              <p14:cNvContentPartPr/>
              <p14:nvPr/>
            </p14:nvContentPartPr>
            <p14:xfrm>
              <a:off x="3426720" y="4944820"/>
              <a:ext cx="848520" cy="39240"/>
            </p14:xfrm>
          </p:contentPart>
        </mc:Choice>
        <mc:Fallback>
          <p:pic>
            <p:nvPicPr>
              <p:cNvPr id="14" name="Ink 13">
                <a:extLst>
                  <a:ext uri="{FF2B5EF4-FFF2-40B4-BE49-F238E27FC236}">
                    <a16:creationId xmlns:a16="http://schemas.microsoft.com/office/drawing/2014/main" id="{189A8E2C-1AD7-F772-FB58-E08FA979416D}"/>
                  </a:ext>
                </a:extLst>
              </p:cNvPr>
              <p:cNvPicPr/>
              <p:nvPr/>
            </p:nvPicPr>
            <p:blipFill>
              <a:blip r:embed="rId14"/>
              <a:stretch>
                <a:fillRect/>
              </a:stretch>
            </p:blipFill>
            <p:spPr>
              <a:xfrm>
                <a:off x="3408720" y="4927180"/>
                <a:ext cx="884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098E9C76-CD5A-97F5-6CAB-A224521A33EE}"/>
                  </a:ext>
                </a:extLst>
              </p14:cNvPr>
              <p14:cNvContentPartPr/>
              <p14:nvPr/>
            </p14:nvContentPartPr>
            <p14:xfrm>
              <a:off x="3432480" y="1498180"/>
              <a:ext cx="692640" cy="85680"/>
            </p14:xfrm>
          </p:contentPart>
        </mc:Choice>
        <mc:Fallback>
          <p:pic>
            <p:nvPicPr>
              <p:cNvPr id="15" name="Ink 14">
                <a:extLst>
                  <a:ext uri="{FF2B5EF4-FFF2-40B4-BE49-F238E27FC236}">
                    <a16:creationId xmlns:a16="http://schemas.microsoft.com/office/drawing/2014/main" id="{098E9C76-CD5A-97F5-6CAB-A224521A33EE}"/>
                  </a:ext>
                </a:extLst>
              </p:cNvPr>
              <p:cNvPicPr/>
              <p:nvPr/>
            </p:nvPicPr>
            <p:blipFill>
              <a:blip r:embed="rId16"/>
              <a:stretch>
                <a:fillRect/>
              </a:stretch>
            </p:blipFill>
            <p:spPr>
              <a:xfrm>
                <a:off x="3414840" y="1480540"/>
                <a:ext cx="728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26770F87-4879-D0E8-044A-20C146C8FD1F}"/>
                  </a:ext>
                </a:extLst>
              </p14:cNvPr>
              <p14:cNvContentPartPr/>
              <p14:nvPr/>
            </p14:nvContentPartPr>
            <p14:xfrm>
              <a:off x="5085960" y="2830180"/>
              <a:ext cx="626400" cy="51480"/>
            </p14:xfrm>
          </p:contentPart>
        </mc:Choice>
        <mc:Fallback>
          <p:pic>
            <p:nvPicPr>
              <p:cNvPr id="16" name="Ink 15">
                <a:extLst>
                  <a:ext uri="{FF2B5EF4-FFF2-40B4-BE49-F238E27FC236}">
                    <a16:creationId xmlns:a16="http://schemas.microsoft.com/office/drawing/2014/main" id="{26770F87-4879-D0E8-044A-20C146C8FD1F}"/>
                  </a:ext>
                </a:extLst>
              </p:cNvPr>
              <p:cNvPicPr/>
              <p:nvPr/>
            </p:nvPicPr>
            <p:blipFill>
              <a:blip r:embed="rId18"/>
              <a:stretch>
                <a:fillRect/>
              </a:stretch>
            </p:blipFill>
            <p:spPr>
              <a:xfrm>
                <a:off x="5067960" y="2812180"/>
                <a:ext cx="662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7D2DAFA1-619E-B9ED-E72A-1F3F38623D5D}"/>
                  </a:ext>
                </a:extLst>
              </p14:cNvPr>
              <p14:cNvContentPartPr/>
              <p14:nvPr/>
            </p14:nvContentPartPr>
            <p14:xfrm>
              <a:off x="6862200" y="3216460"/>
              <a:ext cx="736920" cy="27360"/>
            </p14:xfrm>
          </p:contentPart>
        </mc:Choice>
        <mc:Fallback>
          <p:pic>
            <p:nvPicPr>
              <p:cNvPr id="17" name="Ink 16">
                <a:extLst>
                  <a:ext uri="{FF2B5EF4-FFF2-40B4-BE49-F238E27FC236}">
                    <a16:creationId xmlns:a16="http://schemas.microsoft.com/office/drawing/2014/main" id="{7D2DAFA1-619E-B9ED-E72A-1F3F38623D5D}"/>
                  </a:ext>
                </a:extLst>
              </p:cNvPr>
              <p:cNvPicPr/>
              <p:nvPr/>
            </p:nvPicPr>
            <p:blipFill>
              <a:blip r:embed="rId20"/>
              <a:stretch>
                <a:fillRect/>
              </a:stretch>
            </p:blipFill>
            <p:spPr>
              <a:xfrm>
                <a:off x="6844200" y="3198820"/>
                <a:ext cx="772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BF2541B6-29BD-EF3A-DB0F-9639810E696F}"/>
                  </a:ext>
                </a:extLst>
              </p14:cNvPr>
              <p14:cNvContentPartPr/>
              <p14:nvPr/>
            </p14:nvContentPartPr>
            <p14:xfrm>
              <a:off x="2418360" y="5338660"/>
              <a:ext cx="1401120" cy="84600"/>
            </p14:xfrm>
          </p:contentPart>
        </mc:Choice>
        <mc:Fallback>
          <p:pic>
            <p:nvPicPr>
              <p:cNvPr id="18" name="Ink 17">
                <a:extLst>
                  <a:ext uri="{FF2B5EF4-FFF2-40B4-BE49-F238E27FC236}">
                    <a16:creationId xmlns:a16="http://schemas.microsoft.com/office/drawing/2014/main" id="{BF2541B6-29BD-EF3A-DB0F-9639810E696F}"/>
                  </a:ext>
                </a:extLst>
              </p:cNvPr>
              <p:cNvPicPr/>
              <p:nvPr/>
            </p:nvPicPr>
            <p:blipFill>
              <a:blip r:embed="rId22"/>
              <a:stretch>
                <a:fillRect/>
              </a:stretch>
            </p:blipFill>
            <p:spPr>
              <a:xfrm>
                <a:off x="2400720" y="5321020"/>
                <a:ext cx="1436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4F759EA9-622A-78B6-A01B-FF523FA65C95}"/>
                  </a:ext>
                </a:extLst>
              </p14:cNvPr>
              <p14:cNvContentPartPr/>
              <p14:nvPr/>
            </p14:nvContentPartPr>
            <p14:xfrm>
              <a:off x="1588920" y="5348380"/>
              <a:ext cx="16920" cy="10800"/>
            </p14:xfrm>
          </p:contentPart>
        </mc:Choice>
        <mc:Fallback>
          <p:pic>
            <p:nvPicPr>
              <p:cNvPr id="19" name="Ink 18">
                <a:extLst>
                  <a:ext uri="{FF2B5EF4-FFF2-40B4-BE49-F238E27FC236}">
                    <a16:creationId xmlns:a16="http://schemas.microsoft.com/office/drawing/2014/main" id="{4F759EA9-622A-78B6-A01B-FF523FA65C95}"/>
                  </a:ext>
                </a:extLst>
              </p:cNvPr>
              <p:cNvPicPr/>
              <p:nvPr/>
            </p:nvPicPr>
            <p:blipFill>
              <a:blip r:embed="rId24"/>
              <a:stretch>
                <a:fillRect/>
              </a:stretch>
            </p:blipFill>
            <p:spPr>
              <a:xfrm>
                <a:off x="1571280" y="5330740"/>
                <a:ext cx="52560" cy="46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20" name="Ink 19">
                <a:extLst>
                  <a:ext uri="{FF2B5EF4-FFF2-40B4-BE49-F238E27FC236}">
                    <a16:creationId xmlns:a16="http://schemas.microsoft.com/office/drawing/2014/main" id="{68D3F6F3-35C6-251D-5D65-2C6CD7722581}"/>
                  </a:ext>
                </a:extLst>
              </p14:cNvPr>
              <p14:cNvContentPartPr/>
              <p14:nvPr/>
            </p14:nvContentPartPr>
            <p14:xfrm>
              <a:off x="1524480" y="5337220"/>
              <a:ext cx="745920" cy="158400"/>
            </p14:xfrm>
          </p:contentPart>
        </mc:Choice>
        <mc:Fallback>
          <p:pic>
            <p:nvPicPr>
              <p:cNvPr id="20" name="Ink 19">
                <a:extLst>
                  <a:ext uri="{FF2B5EF4-FFF2-40B4-BE49-F238E27FC236}">
                    <a16:creationId xmlns:a16="http://schemas.microsoft.com/office/drawing/2014/main" id="{68D3F6F3-35C6-251D-5D65-2C6CD7722581}"/>
                  </a:ext>
                </a:extLst>
              </p:cNvPr>
              <p:cNvPicPr/>
              <p:nvPr/>
            </p:nvPicPr>
            <p:blipFill>
              <a:blip r:embed="rId26"/>
              <a:stretch>
                <a:fillRect/>
              </a:stretch>
            </p:blipFill>
            <p:spPr>
              <a:xfrm>
                <a:off x="1493160" y="5305900"/>
                <a:ext cx="808560" cy="221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21" name="Ink 20">
                <a:extLst>
                  <a:ext uri="{FF2B5EF4-FFF2-40B4-BE49-F238E27FC236}">
                    <a16:creationId xmlns:a16="http://schemas.microsoft.com/office/drawing/2014/main" id="{299E99F5-5B80-7AF3-4038-EE80F7E3CD12}"/>
                  </a:ext>
                </a:extLst>
              </p14:cNvPr>
              <p14:cNvContentPartPr/>
              <p14:nvPr/>
            </p14:nvContentPartPr>
            <p14:xfrm>
              <a:off x="5626320" y="3198820"/>
              <a:ext cx="1076400" cy="71640"/>
            </p14:xfrm>
          </p:contentPart>
        </mc:Choice>
        <mc:Fallback>
          <p:pic>
            <p:nvPicPr>
              <p:cNvPr id="21" name="Ink 20">
                <a:extLst>
                  <a:ext uri="{FF2B5EF4-FFF2-40B4-BE49-F238E27FC236}">
                    <a16:creationId xmlns:a16="http://schemas.microsoft.com/office/drawing/2014/main" id="{299E99F5-5B80-7AF3-4038-EE80F7E3CD12}"/>
                  </a:ext>
                </a:extLst>
              </p:cNvPr>
              <p:cNvPicPr/>
              <p:nvPr/>
            </p:nvPicPr>
            <p:blipFill>
              <a:blip r:embed="rId28"/>
              <a:stretch>
                <a:fillRect/>
              </a:stretch>
            </p:blipFill>
            <p:spPr>
              <a:xfrm>
                <a:off x="5595000" y="3167500"/>
                <a:ext cx="1139040" cy="134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22" name="Ink 21">
                <a:extLst>
                  <a:ext uri="{FF2B5EF4-FFF2-40B4-BE49-F238E27FC236}">
                    <a16:creationId xmlns:a16="http://schemas.microsoft.com/office/drawing/2014/main" id="{EB5F51AC-25A8-789A-8816-5D1D3E4866A5}"/>
                  </a:ext>
                </a:extLst>
              </p14:cNvPr>
              <p14:cNvContentPartPr/>
              <p14:nvPr/>
            </p14:nvContentPartPr>
            <p14:xfrm>
              <a:off x="6095040" y="3963460"/>
              <a:ext cx="651960" cy="153360"/>
            </p14:xfrm>
          </p:contentPart>
        </mc:Choice>
        <mc:Fallback>
          <p:pic>
            <p:nvPicPr>
              <p:cNvPr id="22" name="Ink 21">
                <a:extLst>
                  <a:ext uri="{FF2B5EF4-FFF2-40B4-BE49-F238E27FC236}">
                    <a16:creationId xmlns:a16="http://schemas.microsoft.com/office/drawing/2014/main" id="{EB5F51AC-25A8-789A-8816-5D1D3E4866A5}"/>
                  </a:ext>
                </a:extLst>
              </p:cNvPr>
              <p:cNvPicPr/>
              <p:nvPr/>
            </p:nvPicPr>
            <p:blipFill>
              <a:blip r:embed="rId30"/>
              <a:stretch>
                <a:fillRect/>
              </a:stretch>
            </p:blipFill>
            <p:spPr>
              <a:xfrm>
                <a:off x="6063720" y="3932140"/>
                <a:ext cx="714600" cy="216000"/>
              </a:xfrm>
              <a:prstGeom prst="rect">
                <a:avLst/>
              </a:prstGeom>
            </p:spPr>
          </p:pic>
        </mc:Fallback>
      </mc:AlternateContent>
      <p:grpSp>
        <p:nvGrpSpPr>
          <p:cNvPr id="25" name="Group 24">
            <a:extLst>
              <a:ext uri="{FF2B5EF4-FFF2-40B4-BE49-F238E27FC236}">
                <a16:creationId xmlns:a16="http://schemas.microsoft.com/office/drawing/2014/main" id="{15DC6E92-03FD-FF03-6BAE-55C5EB1E1CE0}"/>
              </a:ext>
            </a:extLst>
          </p:cNvPr>
          <p:cNvGrpSpPr/>
          <p:nvPr/>
        </p:nvGrpSpPr>
        <p:grpSpPr>
          <a:xfrm>
            <a:off x="3686640" y="5699380"/>
            <a:ext cx="677160" cy="108360"/>
            <a:chOff x="3686640" y="5699380"/>
            <a:chExt cx="677160" cy="108360"/>
          </a:xfrm>
        </p:grpSpPr>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23" name="Ink 22">
                  <a:extLst>
                    <a:ext uri="{FF2B5EF4-FFF2-40B4-BE49-F238E27FC236}">
                      <a16:creationId xmlns:a16="http://schemas.microsoft.com/office/drawing/2014/main" id="{B92A8F09-1008-AFC4-887F-D1543AF3D83D}"/>
                    </a:ext>
                  </a:extLst>
                </p14:cNvPr>
                <p14:cNvContentPartPr/>
                <p14:nvPr/>
              </p14:nvContentPartPr>
              <p14:xfrm>
                <a:off x="4117560" y="5718820"/>
                <a:ext cx="180000" cy="88920"/>
              </p14:xfrm>
            </p:contentPart>
          </mc:Choice>
          <mc:Fallback>
            <p:pic>
              <p:nvPicPr>
                <p:cNvPr id="23" name="Ink 22">
                  <a:extLst>
                    <a:ext uri="{FF2B5EF4-FFF2-40B4-BE49-F238E27FC236}">
                      <a16:creationId xmlns:a16="http://schemas.microsoft.com/office/drawing/2014/main" id="{B92A8F09-1008-AFC4-887F-D1543AF3D83D}"/>
                    </a:ext>
                  </a:extLst>
                </p:cNvPr>
                <p:cNvPicPr/>
                <p:nvPr/>
              </p:nvPicPr>
              <p:blipFill>
                <a:blip r:embed="rId32"/>
                <a:stretch>
                  <a:fillRect/>
                </a:stretch>
              </p:blipFill>
              <p:spPr>
                <a:xfrm>
                  <a:off x="4086240" y="5687500"/>
                  <a:ext cx="242640" cy="151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24" name="Ink 23">
                  <a:extLst>
                    <a:ext uri="{FF2B5EF4-FFF2-40B4-BE49-F238E27FC236}">
                      <a16:creationId xmlns:a16="http://schemas.microsoft.com/office/drawing/2014/main" id="{E3C1330E-048A-04A9-642B-2C6256753104}"/>
                    </a:ext>
                  </a:extLst>
                </p14:cNvPr>
                <p14:cNvContentPartPr/>
                <p14:nvPr/>
              </p14:nvContentPartPr>
              <p14:xfrm>
                <a:off x="3686640" y="5699380"/>
                <a:ext cx="677160" cy="100080"/>
              </p14:xfrm>
            </p:contentPart>
          </mc:Choice>
          <mc:Fallback>
            <p:pic>
              <p:nvPicPr>
                <p:cNvPr id="24" name="Ink 23">
                  <a:extLst>
                    <a:ext uri="{FF2B5EF4-FFF2-40B4-BE49-F238E27FC236}">
                      <a16:creationId xmlns:a16="http://schemas.microsoft.com/office/drawing/2014/main" id="{E3C1330E-048A-04A9-642B-2C6256753104}"/>
                    </a:ext>
                  </a:extLst>
                </p:cNvPr>
                <p:cNvPicPr/>
                <p:nvPr/>
              </p:nvPicPr>
              <p:blipFill>
                <a:blip r:embed="rId34"/>
                <a:stretch>
                  <a:fillRect/>
                </a:stretch>
              </p:blipFill>
              <p:spPr>
                <a:xfrm>
                  <a:off x="3655320" y="5668060"/>
                  <a:ext cx="739800" cy="1627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26" name="Ink 25">
                <a:extLst>
                  <a:ext uri="{FF2B5EF4-FFF2-40B4-BE49-F238E27FC236}">
                    <a16:creationId xmlns:a16="http://schemas.microsoft.com/office/drawing/2014/main" id="{D28CC739-F338-4C54-4787-56412DD1C032}"/>
                  </a:ext>
                </a:extLst>
              </p14:cNvPr>
              <p14:cNvContentPartPr/>
              <p14:nvPr/>
            </p14:nvContentPartPr>
            <p14:xfrm>
              <a:off x="3312960" y="3533620"/>
              <a:ext cx="957600" cy="175680"/>
            </p14:xfrm>
          </p:contentPart>
        </mc:Choice>
        <mc:Fallback>
          <p:pic>
            <p:nvPicPr>
              <p:cNvPr id="26" name="Ink 25">
                <a:extLst>
                  <a:ext uri="{FF2B5EF4-FFF2-40B4-BE49-F238E27FC236}">
                    <a16:creationId xmlns:a16="http://schemas.microsoft.com/office/drawing/2014/main" id="{D28CC739-F338-4C54-4787-56412DD1C032}"/>
                  </a:ext>
                </a:extLst>
              </p:cNvPr>
              <p:cNvPicPr/>
              <p:nvPr/>
            </p:nvPicPr>
            <p:blipFill>
              <a:blip r:embed="rId36"/>
              <a:stretch>
                <a:fillRect/>
              </a:stretch>
            </p:blipFill>
            <p:spPr>
              <a:xfrm>
                <a:off x="3281640" y="3502300"/>
                <a:ext cx="10202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Ink 26">
                <a:extLst>
                  <a:ext uri="{FF2B5EF4-FFF2-40B4-BE49-F238E27FC236}">
                    <a16:creationId xmlns:a16="http://schemas.microsoft.com/office/drawing/2014/main" id="{3B228522-3586-256C-D294-8A3EA8CB075D}"/>
                  </a:ext>
                </a:extLst>
              </p14:cNvPr>
              <p14:cNvContentPartPr/>
              <p14:nvPr/>
            </p14:nvContentPartPr>
            <p14:xfrm>
              <a:off x="6231840" y="304060"/>
              <a:ext cx="274320" cy="373320"/>
            </p14:xfrm>
          </p:contentPart>
        </mc:Choice>
        <mc:Fallback>
          <p:pic>
            <p:nvPicPr>
              <p:cNvPr id="27" name="Ink 26">
                <a:extLst>
                  <a:ext uri="{FF2B5EF4-FFF2-40B4-BE49-F238E27FC236}">
                    <a16:creationId xmlns:a16="http://schemas.microsoft.com/office/drawing/2014/main" id="{3B228522-3586-256C-D294-8A3EA8CB075D}"/>
                  </a:ext>
                </a:extLst>
              </p:cNvPr>
              <p:cNvPicPr/>
              <p:nvPr/>
            </p:nvPicPr>
            <p:blipFill>
              <a:blip r:embed="rId38"/>
              <a:stretch>
                <a:fillRect/>
              </a:stretch>
            </p:blipFill>
            <p:spPr>
              <a:xfrm>
                <a:off x="6213840" y="286060"/>
                <a:ext cx="309960" cy="408960"/>
              </a:xfrm>
              <a:prstGeom prst="rect">
                <a:avLst/>
              </a:prstGeom>
            </p:spPr>
          </p:pic>
        </mc:Fallback>
      </mc:AlternateContent>
    </p:spTree>
    <p:extLst>
      <p:ext uri="{BB962C8B-B14F-4D97-AF65-F5344CB8AC3E}">
        <p14:creationId xmlns:p14="http://schemas.microsoft.com/office/powerpoint/2010/main" val="73460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3890" y="-1"/>
            <a:ext cx="9715500" cy="65666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30500"/>
            <a:ext cx="8867775" cy="5832366"/>
          </a:xfrm>
          <a:prstGeom prst="rect">
            <a:avLst/>
          </a:prstGeom>
          <a:noFill/>
        </p:spPr>
        <p:txBody>
          <a:bodyPr wrap="square" rtlCol="0">
            <a:spAutoFit/>
          </a:bodyPr>
          <a:lstStyle/>
          <a:p>
            <a:r>
              <a:rPr lang="en-US" sz="2800" b="1">
                <a:solidFill>
                  <a:srgbClr val="FFC000"/>
                </a:solidFill>
                <a:cs typeface="+mj-cs"/>
              </a:rPr>
              <a:t>Kav HaYashar 94:1</a:t>
            </a:r>
          </a:p>
          <a:p>
            <a:r>
              <a:rPr lang="en-US" sz="2300">
                <a:solidFill>
                  <a:srgbClr val="FFC000"/>
                </a:solidFill>
                <a:cs typeface="+mj-cs"/>
              </a:rPr>
              <a:t>It states, </a:t>
            </a:r>
            <a:r>
              <a:rPr lang="en-US" sz="2300">
                <a:solidFill>
                  <a:srgbClr val="00B0F0"/>
                </a:solidFill>
                <a:cs typeface="+mj-cs"/>
              </a:rPr>
              <a:t>“Thus said Hashem, for your sake I have sent you into Babylon and I have sent them all down in boats” </a:t>
            </a:r>
            <a:r>
              <a:rPr lang="en-US" sz="2300">
                <a:solidFill>
                  <a:srgbClr val="FFC000"/>
                </a:solidFill>
                <a:cs typeface="+mj-cs"/>
              </a:rPr>
              <a:t>(</a:t>
            </a:r>
            <a:r>
              <a:rPr lang="en-US" sz="2300">
                <a:solidFill>
                  <a:srgbClr val="00B0F0"/>
                </a:solidFill>
                <a:cs typeface="+mj-cs"/>
              </a:rPr>
              <a:t>Yeshayahu 43:14</a:t>
            </a:r>
            <a:r>
              <a:rPr lang="en-US" sz="2300">
                <a:solidFill>
                  <a:srgbClr val="FFC000"/>
                </a:solidFill>
                <a:cs typeface="+mj-cs"/>
              </a:rPr>
              <a:t>). [The Zohar comments (Parashas Shemos 2b), </a:t>
            </a:r>
            <a:r>
              <a:rPr lang="en-US" sz="2300">
                <a:solidFill>
                  <a:srgbClr val="00B0F0"/>
                </a:solidFill>
                <a:cs typeface="+mj-cs"/>
              </a:rPr>
              <a:t>“‘I have sent you into Babylon’ — This alludes to the Holy One Blessed is He.”</a:t>
            </a:r>
            <a:r>
              <a:rPr lang="en-US" sz="2300">
                <a:solidFill>
                  <a:srgbClr val="FFC000"/>
                </a:solidFill>
                <a:cs typeface="+mj-cs"/>
              </a:rPr>
              <a:t>] This illustrates the great love of the Holy One Blessed is He for Israel, on account of which He shares in their afflictions and descends with them into exile. Similarly, regarding the descent into Egypt it is stated, </a:t>
            </a:r>
            <a:r>
              <a:rPr lang="en-US" sz="2300">
                <a:solidFill>
                  <a:srgbClr val="00B0F0"/>
                </a:solidFill>
                <a:cs typeface="+mj-cs"/>
              </a:rPr>
              <a:t>“These are the names of the children of Israel who came to Egypt with [es] Yaakov” </a:t>
            </a:r>
            <a:r>
              <a:rPr lang="en-US" sz="2300">
                <a:solidFill>
                  <a:srgbClr val="FFC000"/>
                </a:solidFill>
                <a:cs typeface="+mj-cs"/>
              </a:rPr>
              <a:t>(</a:t>
            </a:r>
            <a:r>
              <a:rPr lang="en-US" sz="2300">
                <a:solidFill>
                  <a:srgbClr val="00B0F0"/>
                </a:solidFill>
                <a:cs typeface="+mj-cs"/>
              </a:rPr>
              <a:t>Shemos 1:1</a:t>
            </a:r>
            <a:r>
              <a:rPr lang="en-US" sz="2300">
                <a:solidFill>
                  <a:srgbClr val="FFC000"/>
                </a:solidFill>
                <a:cs typeface="+mj-cs"/>
              </a:rPr>
              <a:t>). Wherever the word את appears it includes something not mentioned in the verse. In this case it includes the Shechinah, which went down with Yaakov into Egypt, in keeping with the verse, </a:t>
            </a:r>
            <a:r>
              <a:rPr lang="en-US" sz="2300">
                <a:solidFill>
                  <a:srgbClr val="00B0F0"/>
                </a:solidFill>
                <a:cs typeface="+mj-cs"/>
              </a:rPr>
              <a:t>“I will descend with you into Egypt and I will bring you up” </a:t>
            </a:r>
            <a:r>
              <a:rPr lang="en-US" sz="2300">
                <a:solidFill>
                  <a:srgbClr val="FFC000"/>
                </a:solidFill>
                <a:cs typeface="+mj-cs"/>
              </a:rPr>
              <a:t>(</a:t>
            </a:r>
            <a:r>
              <a:rPr lang="en-US" sz="2300">
                <a:solidFill>
                  <a:srgbClr val="00B0F0"/>
                </a:solidFill>
                <a:cs typeface="+mj-cs"/>
              </a:rPr>
              <a:t>Bereishis 46:4</a:t>
            </a:r>
            <a:r>
              <a:rPr lang="en-US" sz="2300">
                <a:solidFill>
                  <a:srgbClr val="FFC000"/>
                </a:solidFill>
                <a:cs typeface="+mj-cs"/>
              </a:rPr>
              <a:t>). Regarding the Babylonian exile, however, not only does it state, </a:t>
            </a:r>
            <a:r>
              <a:rPr lang="en-US" sz="2300">
                <a:solidFill>
                  <a:srgbClr val="00B0F0"/>
                </a:solidFill>
                <a:cs typeface="+mj-cs"/>
              </a:rPr>
              <a:t>“For your sake I have sent you into Babylon,”</a:t>
            </a:r>
            <a:r>
              <a:rPr lang="en-US" sz="2300">
                <a:solidFill>
                  <a:srgbClr val="FFC000"/>
                </a:solidFill>
                <a:cs typeface="+mj-cs"/>
              </a:rPr>
              <a:t> but, </a:t>
            </a:r>
            <a:r>
              <a:rPr lang="en-US" sz="2300">
                <a:solidFill>
                  <a:srgbClr val="00B0F0"/>
                </a:solidFill>
                <a:cs typeface="+mj-cs"/>
              </a:rPr>
              <a:t>“In all their afflictions He is afflicted” </a:t>
            </a:r>
            <a:r>
              <a:rPr lang="en-US" sz="2300">
                <a:solidFill>
                  <a:srgbClr val="FFC000"/>
                </a:solidFill>
                <a:cs typeface="+mj-cs"/>
              </a:rPr>
              <a:t>(</a:t>
            </a:r>
            <a:r>
              <a:rPr lang="en-US" sz="2300">
                <a:solidFill>
                  <a:srgbClr val="00B0F0"/>
                </a:solidFill>
                <a:cs typeface="+mj-cs"/>
              </a:rPr>
              <a:t>Yeshayahu 63:9</a:t>
            </a:r>
            <a:r>
              <a:rPr lang="en-US" sz="2300">
                <a:solidFill>
                  <a:srgbClr val="FFC000"/>
                </a:solidFill>
                <a:cs typeface="+mj-cs"/>
              </a:rPr>
              <a:t>). The succeeding exiles were more difficult to bear than the Egyptian exile.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0DF02D7-3ED4-F9C7-9A51-C0209C400F01}"/>
                  </a:ext>
                </a:extLst>
              </p14:cNvPr>
              <p14:cNvContentPartPr/>
              <p14:nvPr/>
            </p14:nvContentPartPr>
            <p14:xfrm>
              <a:off x="501360" y="634180"/>
              <a:ext cx="2648520" cy="121320"/>
            </p14:xfrm>
          </p:contentPart>
        </mc:Choice>
        <mc:Fallback>
          <p:pic>
            <p:nvPicPr>
              <p:cNvPr id="2" name="Ink 1">
                <a:extLst>
                  <a:ext uri="{FF2B5EF4-FFF2-40B4-BE49-F238E27FC236}">
                    <a16:creationId xmlns:a16="http://schemas.microsoft.com/office/drawing/2014/main" id="{B0DF02D7-3ED4-F9C7-9A51-C0209C400F01}"/>
                  </a:ext>
                </a:extLst>
              </p:cNvPr>
              <p:cNvPicPr/>
              <p:nvPr/>
            </p:nvPicPr>
            <p:blipFill>
              <a:blip r:embed="rId5"/>
              <a:stretch>
                <a:fillRect/>
              </a:stretch>
            </p:blipFill>
            <p:spPr>
              <a:xfrm>
                <a:off x="483720" y="616180"/>
                <a:ext cx="2684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89E8476-D0B6-6731-AC39-0B248A78181A}"/>
                  </a:ext>
                </a:extLst>
              </p14:cNvPr>
              <p14:cNvContentPartPr/>
              <p14:nvPr/>
            </p14:nvContentPartPr>
            <p14:xfrm>
              <a:off x="2358960" y="1763860"/>
              <a:ext cx="74520" cy="23760"/>
            </p14:xfrm>
          </p:contentPart>
        </mc:Choice>
        <mc:Fallback>
          <p:pic>
            <p:nvPicPr>
              <p:cNvPr id="4" name="Ink 3">
                <a:extLst>
                  <a:ext uri="{FF2B5EF4-FFF2-40B4-BE49-F238E27FC236}">
                    <a16:creationId xmlns:a16="http://schemas.microsoft.com/office/drawing/2014/main" id="{189E8476-D0B6-6731-AC39-0B248A78181A}"/>
                  </a:ext>
                </a:extLst>
              </p:cNvPr>
              <p:cNvPicPr/>
              <p:nvPr/>
            </p:nvPicPr>
            <p:blipFill>
              <a:blip r:embed="rId7"/>
              <a:stretch>
                <a:fillRect/>
              </a:stretch>
            </p:blipFill>
            <p:spPr>
              <a:xfrm>
                <a:off x="2340960" y="1746220"/>
                <a:ext cx="110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D670187-E238-EFCA-581C-D32D14691B04}"/>
                  </a:ext>
                </a:extLst>
              </p14:cNvPr>
              <p14:cNvContentPartPr/>
              <p14:nvPr/>
            </p14:nvContentPartPr>
            <p14:xfrm>
              <a:off x="7527120" y="1731100"/>
              <a:ext cx="23040" cy="2520"/>
            </p14:xfrm>
          </p:contentPart>
        </mc:Choice>
        <mc:Fallback>
          <p:pic>
            <p:nvPicPr>
              <p:cNvPr id="5" name="Ink 4">
                <a:extLst>
                  <a:ext uri="{FF2B5EF4-FFF2-40B4-BE49-F238E27FC236}">
                    <a16:creationId xmlns:a16="http://schemas.microsoft.com/office/drawing/2014/main" id="{AD670187-E238-EFCA-581C-D32D14691B04}"/>
                  </a:ext>
                </a:extLst>
              </p:cNvPr>
              <p:cNvPicPr/>
              <p:nvPr/>
            </p:nvPicPr>
            <p:blipFill>
              <a:blip r:embed="rId9"/>
              <a:stretch>
                <a:fillRect/>
              </a:stretch>
            </p:blipFill>
            <p:spPr>
              <a:xfrm>
                <a:off x="7509120" y="1713460"/>
                <a:ext cx="58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6802A27-5D40-480B-426F-54D045F0209D}"/>
                  </a:ext>
                </a:extLst>
              </p14:cNvPr>
              <p14:cNvContentPartPr/>
              <p14:nvPr/>
            </p14:nvContentPartPr>
            <p14:xfrm>
              <a:off x="867120" y="2589340"/>
              <a:ext cx="12240" cy="30240"/>
            </p14:xfrm>
          </p:contentPart>
        </mc:Choice>
        <mc:Fallback>
          <p:pic>
            <p:nvPicPr>
              <p:cNvPr id="7" name="Ink 6">
                <a:extLst>
                  <a:ext uri="{FF2B5EF4-FFF2-40B4-BE49-F238E27FC236}">
                    <a16:creationId xmlns:a16="http://schemas.microsoft.com/office/drawing/2014/main" id="{16802A27-5D40-480B-426F-54D045F0209D}"/>
                  </a:ext>
                </a:extLst>
              </p:cNvPr>
              <p:cNvPicPr/>
              <p:nvPr/>
            </p:nvPicPr>
            <p:blipFill>
              <a:blip r:embed="rId11"/>
              <a:stretch>
                <a:fillRect/>
              </a:stretch>
            </p:blipFill>
            <p:spPr>
              <a:xfrm>
                <a:off x="849480" y="2571340"/>
                <a:ext cx="47880" cy="65880"/>
              </a:xfrm>
              <a:prstGeom prst="rect">
                <a:avLst/>
              </a:prstGeom>
            </p:spPr>
          </p:pic>
        </mc:Fallback>
      </mc:AlternateContent>
      <p:grpSp>
        <p:nvGrpSpPr>
          <p:cNvPr id="13" name="Group 12">
            <a:extLst>
              <a:ext uri="{FF2B5EF4-FFF2-40B4-BE49-F238E27FC236}">
                <a16:creationId xmlns:a16="http://schemas.microsoft.com/office/drawing/2014/main" id="{D6038C3C-598D-27A3-3DBC-13FB5A83C623}"/>
              </a:ext>
            </a:extLst>
          </p:cNvPr>
          <p:cNvGrpSpPr/>
          <p:nvPr/>
        </p:nvGrpSpPr>
        <p:grpSpPr>
          <a:xfrm>
            <a:off x="1027320" y="2380900"/>
            <a:ext cx="7703640" cy="105840"/>
            <a:chOff x="1027320" y="2380900"/>
            <a:chExt cx="7703640" cy="1058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CF75675-A06F-67ED-5591-D7165B95725A}"/>
                    </a:ext>
                  </a:extLst>
                </p14:cNvPr>
                <p14:cNvContentPartPr/>
                <p14:nvPr/>
              </p14:nvContentPartPr>
              <p14:xfrm>
                <a:off x="3424560" y="2452540"/>
                <a:ext cx="18360" cy="16920"/>
              </p14:xfrm>
            </p:contentPart>
          </mc:Choice>
          <mc:Fallback>
            <p:pic>
              <p:nvPicPr>
                <p:cNvPr id="9" name="Ink 8">
                  <a:extLst>
                    <a:ext uri="{FF2B5EF4-FFF2-40B4-BE49-F238E27FC236}">
                      <a16:creationId xmlns:a16="http://schemas.microsoft.com/office/drawing/2014/main" id="{CCF75675-A06F-67ED-5591-D7165B95725A}"/>
                    </a:ext>
                  </a:extLst>
                </p:cNvPr>
                <p:cNvPicPr/>
                <p:nvPr/>
              </p:nvPicPr>
              <p:blipFill>
                <a:blip r:embed="rId13"/>
                <a:stretch>
                  <a:fillRect/>
                </a:stretch>
              </p:blipFill>
              <p:spPr>
                <a:xfrm>
                  <a:off x="3406920" y="2434540"/>
                  <a:ext cx="54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2145F34-B5D5-51E9-97AB-1FF3F962F0D9}"/>
                    </a:ext>
                  </a:extLst>
                </p14:cNvPr>
                <p14:cNvContentPartPr/>
                <p14:nvPr/>
              </p14:nvContentPartPr>
              <p14:xfrm>
                <a:off x="4901640" y="2419780"/>
                <a:ext cx="23760" cy="33840"/>
              </p14:xfrm>
            </p:contentPart>
          </mc:Choice>
          <mc:Fallback>
            <p:pic>
              <p:nvPicPr>
                <p:cNvPr id="11" name="Ink 10">
                  <a:extLst>
                    <a:ext uri="{FF2B5EF4-FFF2-40B4-BE49-F238E27FC236}">
                      <a16:creationId xmlns:a16="http://schemas.microsoft.com/office/drawing/2014/main" id="{A2145F34-B5D5-51E9-97AB-1FF3F962F0D9}"/>
                    </a:ext>
                  </a:extLst>
                </p:cNvPr>
                <p:cNvPicPr/>
                <p:nvPr/>
              </p:nvPicPr>
              <p:blipFill>
                <a:blip r:embed="rId15"/>
                <a:stretch>
                  <a:fillRect/>
                </a:stretch>
              </p:blipFill>
              <p:spPr>
                <a:xfrm>
                  <a:off x="4883640" y="2401780"/>
                  <a:ext cx="59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1E6FBFF-369B-C306-62EF-FECE5CFBB30A}"/>
                    </a:ext>
                  </a:extLst>
                </p14:cNvPr>
                <p14:cNvContentPartPr/>
                <p14:nvPr/>
              </p14:nvContentPartPr>
              <p14:xfrm>
                <a:off x="1027320" y="2380900"/>
                <a:ext cx="7703640" cy="105840"/>
              </p14:xfrm>
            </p:contentPart>
          </mc:Choice>
          <mc:Fallback>
            <p:pic>
              <p:nvPicPr>
                <p:cNvPr id="12" name="Ink 11">
                  <a:extLst>
                    <a:ext uri="{FF2B5EF4-FFF2-40B4-BE49-F238E27FC236}">
                      <a16:creationId xmlns:a16="http://schemas.microsoft.com/office/drawing/2014/main" id="{E1E6FBFF-369B-C306-62EF-FECE5CFBB30A}"/>
                    </a:ext>
                  </a:extLst>
                </p:cNvPr>
                <p:cNvPicPr/>
                <p:nvPr/>
              </p:nvPicPr>
              <p:blipFill>
                <a:blip r:embed="rId17"/>
                <a:stretch>
                  <a:fillRect/>
                </a:stretch>
              </p:blipFill>
              <p:spPr>
                <a:xfrm>
                  <a:off x="1009680" y="2363260"/>
                  <a:ext cx="7739280" cy="14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A13F226-C0D4-E0B7-B454-AD104E869877}"/>
                  </a:ext>
                </a:extLst>
              </p14:cNvPr>
              <p14:cNvContentPartPr/>
              <p14:nvPr/>
            </p14:nvContentPartPr>
            <p14:xfrm>
              <a:off x="541680" y="2772220"/>
              <a:ext cx="5785560" cy="101880"/>
            </p14:xfrm>
          </p:contentPart>
        </mc:Choice>
        <mc:Fallback>
          <p:pic>
            <p:nvPicPr>
              <p:cNvPr id="14" name="Ink 13">
                <a:extLst>
                  <a:ext uri="{FF2B5EF4-FFF2-40B4-BE49-F238E27FC236}">
                    <a16:creationId xmlns:a16="http://schemas.microsoft.com/office/drawing/2014/main" id="{3A13F226-C0D4-E0B7-B454-AD104E869877}"/>
                  </a:ext>
                </a:extLst>
              </p:cNvPr>
              <p:cNvPicPr/>
              <p:nvPr/>
            </p:nvPicPr>
            <p:blipFill>
              <a:blip r:embed="rId19"/>
              <a:stretch>
                <a:fillRect/>
              </a:stretch>
            </p:blipFill>
            <p:spPr>
              <a:xfrm>
                <a:off x="524040" y="2754580"/>
                <a:ext cx="5821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C3C31E9-092D-4010-7FF9-C575129B9961}"/>
                  </a:ext>
                </a:extLst>
              </p14:cNvPr>
              <p14:cNvContentPartPr/>
              <p14:nvPr/>
            </p14:nvContentPartPr>
            <p14:xfrm>
              <a:off x="1676400" y="3804700"/>
              <a:ext cx="255240" cy="30240"/>
            </p14:xfrm>
          </p:contentPart>
        </mc:Choice>
        <mc:Fallback>
          <p:pic>
            <p:nvPicPr>
              <p:cNvPr id="15" name="Ink 14">
                <a:extLst>
                  <a:ext uri="{FF2B5EF4-FFF2-40B4-BE49-F238E27FC236}">
                    <a16:creationId xmlns:a16="http://schemas.microsoft.com/office/drawing/2014/main" id="{1C3C31E9-092D-4010-7FF9-C575129B9961}"/>
                  </a:ext>
                </a:extLst>
              </p:cNvPr>
              <p:cNvPicPr/>
              <p:nvPr/>
            </p:nvPicPr>
            <p:blipFill>
              <a:blip r:embed="rId21"/>
              <a:stretch>
                <a:fillRect/>
              </a:stretch>
            </p:blipFill>
            <p:spPr>
              <a:xfrm>
                <a:off x="1658760" y="3786700"/>
                <a:ext cx="290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DDEB113-9512-6537-C031-BA340FB1FDEB}"/>
                  </a:ext>
                </a:extLst>
              </p14:cNvPr>
              <p14:cNvContentPartPr/>
              <p14:nvPr/>
            </p14:nvContentPartPr>
            <p14:xfrm>
              <a:off x="3692400" y="4205380"/>
              <a:ext cx="905400" cy="90000"/>
            </p14:xfrm>
          </p:contentPart>
        </mc:Choice>
        <mc:Fallback>
          <p:pic>
            <p:nvPicPr>
              <p:cNvPr id="16" name="Ink 15">
                <a:extLst>
                  <a:ext uri="{FF2B5EF4-FFF2-40B4-BE49-F238E27FC236}">
                    <a16:creationId xmlns:a16="http://schemas.microsoft.com/office/drawing/2014/main" id="{9DDEB113-9512-6537-C031-BA340FB1FDEB}"/>
                  </a:ext>
                </a:extLst>
              </p:cNvPr>
              <p:cNvPicPr/>
              <p:nvPr/>
            </p:nvPicPr>
            <p:blipFill>
              <a:blip r:embed="rId23"/>
              <a:stretch>
                <a:fillRect/>
              </a:stretch>
            </p:blipFill>
            <p:spPr>
              <a:xfrm>
                <a:off x="3674400" y="4187740"/>
                <a:ext cx="941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F6E7393-C73D-EEB1-A116-C6B5B4EEF4BB}"/>
                  </a:ext>
                </a:extLst>
              </p14:cNvPr>
              <p14:cNvContentPartPr/>
              <p14:nvPr/>
            </p14:nvContentPartPr>
            <p14:xfrm>
              <a:off x="2815080" y="4890820"/>
              <a:ext cx="1546560" cy="48960"/>
            </p14:xfrm>
          </p:contentPart>
        </mc:Choice>
        <mc:Fallback>
          <p:pic>
            <p:nvPicPr>
              <p:cNvPr id="17" name="Ink 16">
                <a:extLst>
                  <a:ext uri="{FF2B5EF4-FFF2-40B4-BE49-F238E27FC236}">
                    <a16:creationId xmlns:a16="http://schemas.microsoft.com/office/drawing/2014/main" id="{1F6E7393-C73D-EEB1-A116-C6B5B4EEF4BB}"/>
                  </a:ext>
                </a:extLst>
              </p:cNvPr>
              <p:cNvPicPr/>
              <p:nvPr/>
            </p:nvPicPr>
            <p:blipFill>
              <a:blip r:embed="rId25"/>
              <a:stretch>
                <a:fillRect/>
              </a:stretch>
            </p:blipFill>
            <p:spPr>
              <a:xfrm>
                <a:off x="2797440" y="4873180"/>
                <a:ext cx="1582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E3ADA565-443D-2F2F-15BF-BF5783D04F77}"/>
                  </a:ext>
                </a:extLst>
              </p14:cNvPr>
              <p14:cNvContentPartPr/>
              <p14:nvPr/>
            </p14:nvContentPartPr>
            <p14:xfrm>
              <a:off x="3973560" y="5260180"/>
              <a:ext cx="2880" cy="9000"/>
            </p14:xfrm>
          </p:contentPart>
        </mc:Choice>
        <mc:Fallback>
          <p:pic>
            <p:nvPicPr>
              <p:cNvPr id="18" name="Ink 17">
                <a:extLst>
                  <a:ext uri="{FF2B5EF4-FFF2-40B4-BE49-F238E27FC236}">
                    <a16:creationId xmlns:a16="http://schemas.microsoft.com/office/drawing/2014/main" id="{E3ADA565-443D-2F2F-15BF-BF5783D04F77}"/>
                  </a:ext>
                </a:extLst>
              </p:cNvPr>
              <p:cNvPicPr/>
              <p:nvPr/>
            </p:nvPicPr>
            <p:blipFill>
              <a:blip r:embed="rId27"/>
              <a:stretch>
                <a:fillRect/>
              </a:stretch>
            </p:blipFill>
            <p:spPr>
              <a:xfrm>
                <a:off x="3955560" y="5242540"/>
                <a:ext cx="38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2367315-0988-B3EB-FB5C-94D3B2CA7A3B}"/>
                  </a:ext>
                </a:extLst>
              </p14:cNvPr>
              <p14:cNvContentPartPr/>
              <p14:nvPr/>
            </p14:nvContentPartPr>
            <p14:xfrm>
              <a:off x="6835200" y="5569780"/>
              <a:ext cx="1632240" cy="39240"/>
            </p14:xfrm>
          </p:contentPart>
        </mc:Choice>
        <mc:Fallback>
          <p:pic>
            <p:nvPicPr>
              <p:cNvPr id="19" name="Ink 18">
                <a:extLst>
                  <a:ext uri="{FF2B5EF4-FFF2-40B4-BE49-F238E27FC236}">
                    <a16:creationId xmlns:a16="http://schemas.microsoft.com/office/drawing/2014/main" id="{D2367315-0988-B3EB-FB5C-94D3B2CA7A3B}"/>
                  </a:ext>
                </a:extLst>
              </p:cNvPr>
              <p:cNvPicPr/>
              <p:nvPr/>
            </p:nvPicPr>
            <p:blipFill>
              <a:blip r:embed="rId29"/>
              <a:stretch>
                <a:fillRect/>
              </a:stretch>
            </p:blipFill>
            <p:spPr>
              <a:xfrm>
                <a:off x="6817560" y="5552140"/>
                <a:ext cx="1667880" cy="74880"/>
              </a:xfrm>
              <a:prstGeom prst="rect">
                <a:avLst/>
              </a:prstGeom>
            </p:spPr>
          </p:pic>
        </mc:Fallback>
      </mc:AlternateContent>
    </p:spTree>
    <p:extLst>
      <p:ext uri="{BB962C8B-B14F-4D97-AF65-F5344CB8AC3E}">
        <p14:creationId xmlns:p14="http://schemas.microsoft.com/office/powerpoint/2010/main" val="1073886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6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80769"/>
            <a:ext cx="9137650" cy="5693866"/>
          </a:xfrm>
          <a:prstGeom prst="rect">
            <a:avLst/>
          </a:prstGeom>
          <a:noFill/>
        </p:spPr>
        <p:txBody>
          <a:bodyPr wrap="square" rtlCol="0">
            <a:spAutoFit/>
          </a:bodyPr>
          <a:lstStyle/>
          <a:p>
            <a:r>
              <a:rPr lang="en-US" sz="2800" b="1">
                <a:solidFill>
                  <a:srgbClr val="FFC000"/>
                </a:solidFill>
                <a:cs typeface="+mj-cs"/>
              </a:rPr>
              <a:t>Shaarei Orah, First Gate, Tenth Sefirah 81</a:t>
            </a:r>
          </a:p>
          <a:p>
            <a:pPr algn="r"/>
            <a:r>
              <a:rPr lang="he-IL" sz="2400">
                <a:solidFill>
                  <a:srgbClr val="FFFF00"/>
                </a:solidFill>
                <a:cs typeface="+mj-cs"/>
              </a:rPr>
              <a:t>והיינו דאמרינן: חביבין ישראל, שבכל מקום שגלו שכינה עמהם. גלו למצרים שכינה עמהם, שנאמר: הנגלה נגליתי אל בית אביך בהיותם במצרים (שמואל, ב, כז), וכתיב: אנכי ארד עמך מצרימה (בראשית מו, ד) גלו לבבל שכינה עמהם, שנאמר: למענכם שלחתי בבלה (ישעיה מג, יד).</a:t>
            </a:r>
          </a:p>
          <a:p>
            <a:r>
              <a:rPr lang="en-US" sz="2400">
                <a:solidFill>
                  <a:srgbClr val="FFC000"/>
                </a:solidFill>
                <a:cs typeface="+mj-cs"/>
              </a:rPr>
              <a:t>About this, our sages, of blessed memory, stated, “The Jewish people are beloved to the Holy One, blessed is He, and wherever they were exiled, the Indwelling Presence of HaShem-</a:t>
            </a:r>
            <a:r>
              <a:rPr lang="he-IL" sz="2400">
                <a:solidFill>
                  <a:srgbClr val="FFFF00"/>
                </a:solidFill>
                <a:cs typeface="+mj-cs"/>
              </a:rPr>
              <a:t>יהו״ה </a:t>
            </a:r>
            <a:r>
              <a:rPr lang="en-US" sz="2400">
                <a:solidFill>
                  <a:srgbClr val="FFFF00"/>
                </a:solidFill>
                <a:cs typeface="+mj-cs"/>
              </a:rPr>
              <a:t> </a:t>
            </a:r>
            <a:r>
              <a:rPr lang="en-US" sz="2400">
                <a:solidFill>
                  <a:srgbClr val="FFC000"/>
                </a:solidFill>
                <a:cs typeface="+mj-cs"/>
              </a:rPr>
              <a:t>accompanied them. When they were exiled in Egypt, the Shechinah-</a:t>
            </a:r>
            <a:r>
              <a:rPr lang="he-IL" sz="2400">
                <a:solidFill>
                  <a:srgbClr val="FFFF00"/>
                </a:solidFill>
                <a:cs typeface="+mj-cs"/>
              </a:rPr>
              <a:t>שכינה</a:t>
            </a:r>
            <a:r>
              <a:rPr lang="he-IL" sz="2400">
                <a:solidFill>
                  <a:srgbClr val="FFC000"/>
                </a:solidFill>
                <a:cs typeface="+mj-cs"/>
              </a:rPr>
              <a:t> </a:t>
            </a:r>
            <a:r>
              <a:rPr lang="en-US" sz="2400">
                <a:solidFill>
                  <a:srgbClr val="FFC000"/>
                </a:solidFill>
                <a:cs typeface="+mj-cs"/>
              </a:rPr>
              <a:t> was with them, as it states, ‘Did I not appear to the family of your ancestor when they were in Egypt, [enslaved] to the house of Pharaoh?’ Similarly, it is written, ‘I shall descend with You to Egypt.’ When they were exiled to Babylon, the Shechinah was with them. This is as stated, ‘Because of you I was sent to Babylon.’ When they were exiled to Elam, the Shechinah, was with them. This is as stated, ‘I will place My throne in Elam.’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9A7D1BC-6353-51FD-896F-5CC1903643E6}"/>
                  </a:ext>
                </a:extLst>
              </p14:cNvPr>
              <p14:cNvContentPartPr/>
              <p14:nvPr/>
            </p14:nvContentPartPr>
            <p14:xfrm>
              <a:off x="466800" y="710860"/>
              <a:ext cx="6107760" cy="102600"/>
            </p14:xfrm>
          </p:contentPart>
        </mc:Choice>
        <mc:Fallback>
          <p:pic>
            <p:nvPicPr>
              <p:cNvPr id="2" name="Ink 1">
                <a:extLst>
                  <a:ext uri="{FF2B5EF4-FFF2-40B4-BE49-F238E27FC236}">
                    <a16:creationId xmlns:a16="http://schemas.microsoft.com/office/drawing/2014/main" id="{79A7D1BC-6353-51FD-896F-5CC1903643E6}"/>
                  </a:ext>
                </a:extLst>
              </p:cNvPr>
              <p:cNvPicPr/>
              <p:nvPr/>
            </p:nvPicPr>
            <p:blipFill>
              <a:blip r:embed="rId5"/>
              <a:stretch>
                <a:fillRect/>
              </a:stretch>
            </p:blipFill>
            <p:spPr>
              <a:xfrm>
                <a:off x="448800" y="693220"/>
                <a:ext cx="6143400" cy="138240"/>
              </a:xfrm>
              <a:prstGeom prst="rect">
                <a:avLst/>
              </a:prstGeom>
            </p:spPr>
          </p:pic>
        </mc:Fallback>
      </mc:AlternateContent>
      <p:grpSp>
        <p:nvGrpSpPr>
          <p:cNvPr id="7" name="Group 6">
            <a:extLst>
              <a:ext uri="{FF2B5EF4-FFF2-40B4-BE49-F238E27FC236}">
                <a16:creationId xmlns:a16="http://schemas.microsoft.com/office/drawing/2014/main" id="{F4380DE5-031E-1813-7B9E-7E902430F054}"/>
              </a:ext>
            </a:extLst>
          </p:cNvPr>
          <p:cNvGrpSpPr/>
          <p:nvPr/>
        </p:nvGrpSpPr>
        <p:grpSpPr>
          <a:xfrm>
            <a:off x="1914720" y="3266140"/>
            <a:ext cx="6917040" cy="104040"/>
            <a:chOff x="1914720" y="3266140"/>
            <a:chExt cx="6917040" cy="1040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F1A8F00-0F79-264D-2158-6C009B01BCE4}"/>
                    </a:ext>
                  </a:extLst>
                </p14:cNvPr>
                <p14:cNvContentPartPr/>
                <p14:nvPr/>
              </p14:nvContentPartPr>
              <p14:xfrm>
                <a:off x="1914720" y="3266140"/>
                <a:ext cx="3885480" cy="72000"/>
              </p14:xfrm>
            </p:contentPart>
          </mc:Choice>
          <mc:Fallback>
            <p:pic>
              <p:nvPicPr>
                <p:cNvPr id="4" name="Ink 3">
                  <a:extLst>
                    <a:ext uri="{FF2B5EF4-FFF2-40B4-BE49-F238E27FC236}">
                      <a16:creationId xmlns:a16="http://schemas.microsoft.com/office/drawing/2014/main" id="{FF1A8F00-0F79-264D-2158-6C009B01BCE4}"/>
                    </a:ext>
                  </a:extLst>
                </p:cNvPr>
                <p:cNvPicPr/>
                <p:nvPr/>
              </p:nvPicPr>
              <p:blipFill>
                <a:blip r:embed="rId7"/>
                <a:stretch>
                  <a:fillRect/>
                </a:stretch>
              </p:blipFill>
              <p:spPr>
                <a:xfrm>
                  <a:off x="1896720" y="3248500"/>
                  <a:ext cx="3921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01F5EA4-71FA-6658-D199-DE0A1B4B2C37}"/>
                    </a:ext>
                  </a:extLst>
                </p14:cNvPr>
                <p14:cNvContentPartPr/>
                <p14:nvPr/>
              </p14:nvContentPartPr>
              <p14:xfrm>
                <a:off x="6747000" y="3306460"/>
                <a:ext cx="2084760" cy="63720"/>
              </p14:xfrm>
            </p:contentPart>
          </mc:Choice>
          <mc:Fallback>
            <p:pic>
              <p:nvPicPr>
                <p:cNvPr id="5" name="Ink 4">
                  <a:extLst>
                    <a:ext uri="{FF2B5EF4-FFF2-40B4-BE49-F238E27FC236}">
                      <a16:creationId xmlns:a16="http://schemas.microsoft.com/office/drawing/2014/main" id="{001F5EA4-71FA-6658-D199-DE0A1B4B2C37}"/>
                    </a:ext>
                  </a:extLst>
                </p:cNvPr>
                <p:cNvPicPr/>
                <p:nvPr/>
              </p:nvPicPr>
              <p:blipFill>
                <a:blip r:embed="rId9"/>
                <a:stretch>
                  <a:fillRect/>
                </a:stretch>
              </p:blipFill>
              <p:spPr>
                <a:xfrm>
                  <a:off x="6729360" y="3288820"/>
                  <a:ext cx="212040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5A6EBB7-1E2F-1799-DBA2-153CA0E0D62A}"/>
                  </a:ext>
                </a:extLst>
              </p14:cNvPr>
              <p14:cNvContentPartPr/>
              <p14:nvPr/>
            </p14:nvContentPartPr>
            <p14:xfrm>
              <a:off x="5085240" y="3695260"/>
              <a:ext cx="1094040" cy="51480"/>
            </p14:xfrm>
          </p:contentPart>
        </mc:Choice>
        <mc:Fallback>
          <p:pic>
            <p:nvPicPr>
              <p:cNvPr id="9" name="Ink 8">
                <a:extLst>
                  <a:ext uri="{FF2B5EF4-FFF2-40B4-BE49-F238E27FC236}">
                    <a16:creationId xmlns:a16="http://schemas.microsoft.com/office/drawing/2014/main" id="{75A6EBB7-1E2F-1799-DBA2-153CA0E0D62A}"/>
                  </a:ext>
                </a:extLst>
              </p:cNvPr>
              <p:cNvPicPr/>
              <p:nvPr/>
            </p:nvPicPr>
            <p:blipFill>
              <a:blip r:embed="rId11"/>
              <a:stretch>
                <a:fillRect/>
              </a:stretch>
            </p:blipFill>
            <p:spPr>
              <a:xfrm>
                <a:off x="5067600" y="3677620"/>
                <a:ext cx="1129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024A73C-8924-B7E4-70C5-99EFC12F35BC}"/>
                  </a:ext>
                </a:extLst>
              </p14:cNvPr>
              <p14:cNvContentPartPr/>
              <p14:nvPr/>
            </p14:nvContentPartPr>
            <p14:xfrm>
              <a:off x="2099040" y="5085220"/>
              <a:ext cx="1096560" cy="125280"/>
            </p14:xfrm>
          </p:contentPart>
        </mc:Choice>
        <mc:Fallback>
          <p:pic>
            <p:nvPicPr>
              <p:cNvPr id="11" name="Ink 10">
                <a:extLst>
                  <a:ext uri="{FF2B5EF4-FFF2-40B4-BE49-F238E27FC236}">
                    <a16:creationId xmlns:a16="http://schemas.microsoft.com/office/drawing/2014/main" id="{5024A73C-8924-B7E4-70C5-99EFC12F35BC}"/>
                  </a:ext>
                </a:extLst>
              </p:cNvPr>
              <p:cNvPicPr/>
              <p:nvPr/>
            </p:nvPicPr>
            <p:blipFill>
              <a:blip r:embed="rId13"/>
              <a:stretch>
                <a:fillRect/>
              </a:stretch>
            </p:blipFill>
            <p:spPr>
              <a:xfrm>
                <a:off x="2081040" y="5067220"/>
                <a:ext cx="1132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6512BAF-14FF-9297-EA0C-B23625DB8AD5}"/>
                  </a:ext>
                </a:extLst>
              </p14:cNvPr>
              <p14:cNvContentPartPr/>
              <p14:nvPr/>
            </p14:nvContentPartPr>
            <p14:xfrm>
              <a:off x="7842840" y="5514340"/>
              <a:ext cx="1403280" cy="75600"/>
            </p14:xfrm>
          </p:contentPart>
        </mc:Choice>
        <mc:Fallback>
          <p:pic>
            <p:nvPicPr>
              <p:cNvPr id="12" name="Ink 11">
                <a:extLst>
                  <a:ext uri="{FF2B5EF4-FFF2-40B4-BE49-F238E27FC236}">
                    <a16:creationId xmlns:a16="http://schemas.microsoft.com/office/drawing/2014/main" id="{16512BAF-14FF-9297-EA0C-B23625DB8AD5}"/>
                  </a:ext>
                </a:extLst>
              </p:cNvPr>
              <p:cNvPicPr/>
              <p:nvPr/>
            </p:nvPicPr>
            <p:blipFill>
              <a:blip r:embed="rId15"/>
              <a:stretch>
                <a:fillRect/>
              </a:stretch>
            </p:blipFill>
            <p:spPr>
              <a:xfrm>
                <a:off x="7824840" y="5496340"/>
                <a:ext cx="1438920" cy="111240"/>
              </a:xfrm>
              <a:prstGeom prst="rect">
                <a:avLst/>
              </a:prstGeom>
            </p:spPr>
          </p:pic>
        </mc:Fallback>
      </mc:AlternateContent>
    </p:spTree>
    <p:extLst>
      <p:ext uri="{BB962C8B-B14F-4D97-AF65-F5344CB8AC3E}">
        <p14:creationId xmlns:p14="http://schemas.microsoft.com/office/powerpoint/2010/main" val="308047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6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80769"/>
            <a:ext cx="9137650" cy="5847755"/>
          </a:xfrm>
          <a:prstGeom prst="rect">
            <a:avLst/>
          </a:prstGeom>
          <a:noFill/>
        </p:spPr>
        <p:txBody>
          <a:bodyPr wrap="square" rtlCol="0">
            <a:spAutoFit/>
          </a:bodyPr>
          <a:lstStyle/>
          <a:p>
            <a:r>
              <a:rPr lang="en-US" sz="2800" b="1">
                <a:solidFill>
                  <a:srgbClr val="FFC000"/>
                </a:solidFill>
                <a:cs typeface="+mj-cs"/>
              </a:rPr>
              <a:t>Talmud Bavli Megillah 29a:4</a:t>
            </a:r>
          </a:p>
          <a:p>
            <a:pPr algn="r"/>
            <a:r>
              <a:rPr lang="en-US" sz="2000">
                <a:solidFill>
                  <a:srgbClr val="FFFF00"/>
                </a:solidFill>
                <a:cs typeface="+mj-cs"/>
              </a:rPr>
              <a:t>תַּנְיָא, רַבִּי שִׁמְעוֹן בֶּן יוֹחַי אוֹמֵר: בּוֹא וּרְאֵה כַּמָּה חֲבִיבִין יִשְׂרָאֵל לִפְנֵי הַקָּדוֹשׁ בָּרוּךְ הוּא, שֶׁבְּכָל מָקוֹם שֶׁגָּלוּ — שְׁכִינָה עִמָּהֶן. גָּלוּ לְמִצְרַיִם — שְׁכִינָה עִמָּהֶן, שֶׁנֶּאֱמַר: ״הַנִּגְלֹה נִגְלֵיתִי לְבֵית אָבִיךָ בִּהְיוֹתָם בְּמִצְרַיִם וְגוֹ׳״. גָּלוּ לְבָבֶל — שְׁכִינָה עִמָּהֶן, שֶׁנֶּאֱמַר: ״לְמַעַנְכֶם שֻׁלַּחְתִּי בָבֶלָה״. וְאַף כְּשֶׁהֵן עֲתִידִין לִיגָּאֵל — שְׁכִינָה עִמָּהֶן, שֶׁנֶּאֱמַר: ״וְשָׁב ה׳ אֱלֹהֶיךָ אֶת שְׁבוּתְךָ״. ״וְהֵשִׁיב״ לֹא נֶאֱמַר, אֶלָּא ״וְשָׁב״. מְלַמֵּד שֶׁהַקָּדוֹשׁ בָּרוּךְ הוּא שָׁב עִמָּהֶן מִבֵּין הַגָּלִיּוֹת.</a:t>
            </a:r>
          </a:p>
          <a:p>
            <a:r>
              <a:rPr lang="en-US" sz="2050">
                <a:solidFill>
                  <a:srgbClr val="FFC000"/>
                </a:solidFill>
                <a:cs typeface="+mj-cs"/>
              </a:rPr>
              <a:t>§ It is taught in a baraita: Rabbi Shimon ben Yoḥai says: Come and see how beloved the Jewish people are before the Holy One, Blessed be He. As every place they were exiled, the Divine Presence went with them. They were exiled to Egypt, and the Divine Presence went with them, as it is stated: </a:t>
            </a:r>
            <a:r>
              <a:rPr lang="en-US" sz="2050">
                <a:solidFill>
                  <a:srgbClr val="00B0F0"/>
                </a:solidFill>
                <a:cs typeface="+mj-cs"/>
              </a:rPr>
              <a:t>“Did I reveal myself to the house of your father when they were in Egypt?”</a:t>
            </a:r>
            <a:r>
              <a:rPr lang="en-US" sz="2050">
                <a:solidFill>
                  <a:srgbClr val="FFC000"/>
                </a:solidFill>
                <a:cs typeface="+mj-cs"/>
              </a:rPr>
              <a:t> (</a:t>
            </a:r>
            <a:r>
              <a:rPr lang="en-US" sz="2050">
                <a:solidFill>
                  <a:srgbClr val="00B0F0"/>
                </a:solidFill>
                <a:cs typeface="+mj-cs"/>
              </a:rPr>
              <a:t>I Samuel 2:27</a:t>
            </a:r>
            <a:r>
              <a:rPr lang="en-US" sz="2050">
                <a:solidFill>
                  <a:srgbClr val="FFC000"/>
                </a:solidFill>
                <a:cs typeface="+mj-cs"/>
              </a:rPr>
              <a:t>). They were exiled to Babylonia, and the Divine Presence went with them, as it is stated: </a:t>
            </a:r>
            <a:r>
              <a:rPr lang="en-US" sz="2050">
                <a:solidFill>
                  <a:srgbClr val="00B0F0"/>
                </a:solidFill>
                <a:cs typeface="+mj-cs"/>
              </a:rPr>
              <a:t>“For your sake I have sent to Babylonia”</a:t>
            </a:r>
            <a:r>
              <a:rPr lang="en-US" sz="2050">
                <a:solidFill>
                  <a:srgbClr val="FFC000"/>
                </a:solidFill>
                <a:cs typeface="+mj-cs"/>
              </a:rPr>
              <a:t> (</a:t>
            </a:r>
            <a:r>
              <a:rPr lang="en-US" sz="2050">
                <a:solidFill>
                  <a:srgbClr val="00B0F0"/>
                </a:solidFill>
                <a:cs typeface="+mj-cs"/>
              </a:rPr>
              <a:t>Isaiah 43:14</a:t>
            </a:r>
            <a:r>
              <a:rPr lang="en-US" sz="2050">
                <a:solidFill>
                  <a:srgbClr val="FFC000"/>
                </a:solidFill>
                <a:cs typeface="+mj-cs"/>
              </a:rPr>
              <a:t>). So too, when, in the future, they will be redeemed, the Divine Presence will be with them, as it is stated: </a:t>
            </a:r>
            <a:r>
              <a:rPr lang="en-US" sz="2050">
                <a:solidFill>
                  <a:srgbClr val="00B0F0"/>
                </a:solidFill>
                <a:cs typeface="+mj-cs"/>
              </a:rPr>
              <a:t>“Then the Lord your God will return with your captivity”</a:t>
            </a:r>
            <a:r>
              <a:rPr lang="en-US" sz="2050">
                <a:solidFill>
                  <a:srgbClr val="FFC000"/>
                </a:solidFill>
                <a:cs typeface="+mj-cs"/>
              </a:rPr>
              <a:t> (</a:t>
            </a:r>
            <a:r>
              <a:rPr lang="en-US" sz="2050">
                <a:solidFill>
                  <a:srgbClr val="00B0F0"/>
                </a:solidFill>
                <a:cs typeface="+mj-cs"/>
              </a:rPr>
              <a:t>Deuteronomy 30:3</a:t>
            </a:r>
            <a:r>
              <a:rPr lang="en-US" sz="2050">
                <a:solidFill>
                  <a:srgbClr val="FFC000"/>
                </a:solidFill>
                <a:cs typeface="+mj-cs"/>
              </a:rPr>
              <a:t>). It does not state: He will bring back, i.e., He will cause the Jewish people to return, but rather it says: </a:t>
            </a:r>
            <a:r>
              <a:rPr lang="en-US" sz="2050">
                <a:solidFill>
                  <a:srgbClr val="00B0F0"/>
                </a:solidFill>
                <a:cs typeface="+mj-cs"/>
              </a:rPr>
              <a:t>“He will return,” </a:t>
            </a:r>
            <a:r>
              <a:rPr lang="en-US" sz="2050">
                <a:solidFill>
                  <a:srgbClr val="FFC000"/>
                </a:solidFill>
                <a:cs typeface="+mj-cs"/>
              </a:rPr>
              <a:t>which teaches that the Holy One, Blessed be He, will return together with them from among the various exiles.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E482141-933F-FC23-3E54-F71EE584EF43}"/>
                  </a:ext>
                </a:extLst>
              </p14:cNvPr>
              <p14:cNvContentPartPr/>
              <p14:nvPr/>
            </p14:nvContentPartPr>
            <p14:xfrm>
              <a:off x="1584960" y="3211060"/>
              <a:ext cx="3617280" cy="82080"/>
            </p14:xfrm>
          </p:contentPart>
        </mc:Choice>
        <mc:Fallback>
          <p:pic>
            <p:nvPicPr>
              <p:cNvPr id="2" name="Ink 1">
                <a:extLst>
                  <a:ext uri="{FF2B5EF4-FFF2-40B4-BE49-F238E27FC236}">
                    <a16:creationId xmlns:a16="http://schemas.microsoft.com/office/drawing/2014/main" id="{7E482141-933F-FC23-3E54-F71EE584EF43}"/>
                  </a:ext>
                </a:extLst>
              </p:cNvPr>
              <p:cNvPicPr/>
              <p:nvPr/>
            </p:nvPicPr>
            <p:blipFill>
              <a:blip r:embed="rId5"/>
              <a:stretch>
                <a:fillRect/>
              </a:stretch>
            </p:blipFill>
            <p:spPr>
              <a:xfrm>
                <a:off x="1567320" y="3193420"/>
                <a:ext cx="3652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9E98A67-E87E-FC09-DA59-5D3A8CD308F4}"/>
                  </a:ext>
                </a:extLst>
              </p14:cNvPr>
              <p14:cNvContentPartPr/>
              <p14:nvPr/>
            </p14:nvContentPartPr>
            <p14:xfrm>
              <a:off x="734280" y="4191700"/>
              <a:ext cx="24480" cy="9000"/>
            </p14:xfrm>
          </p:contentPart>
        </mc:Choice>
        <mc:Fallback>
          <p:pic>
            <p:nvPicPr>
              <p:cNvPr id="4" name="Ink 3">
                <a:extLst>
                  <a:ext uri="{FF2B5EF4-FFF2-40B4-BE49-F238E27FC236}">
                    <a16:creationId xmlns:a16="http://schemas.microsoft.com/office/drawing/2014/main" id="{B9E98A67-E87E-FC09-DA59-5D3A8CD308F4}"/>
                  </a:ext>
                </a:extLst>
              </p:cNvPr>
              <p:cNvPicPr/>
              <p:nvPr/>
            </p:nvPicPr>
            <p:blipFill>
              <a:blip r:embed="rId7"/>
              <a:stretch>
                <a:fillRect/>
              </a:stretch>
            </p:blipFill>
            <p:spPr>
              <a:xfrm>
                <a:off x="716640" y="4174060"/>
                <a:ext cx="60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74355B4-284F-B09D-0317-91FE3DBB5314}"/>
                  </a:ext>
                </a:extLst>
              </p14:cNvPr>
              <p14:cNvContentPartPr/>
              <p14:nvPr/>
            </p14:nvContentPartPr>
            <p14:xfrm>
              <a:off x="2670720" y="4146340"/>
              <a:ext cx="3187440" cy="59760"/>
            </p14:xfrm>
          </p:contentPart>
        </mc:Choice>
        <mc:Fallback>
          <p:pic>
            <p:nvPicPr>
              <p:cNvPr id="5" name="Ink 4">
                <a:extLst>
                  <a:ext uri="{FF2B5EF4-FFF2-40B4-BE49-F238E27FC236}">
                    <a16:creationId xmlns:a16="http://schemas.microsoft.com/office/drawing/2014/main" id="{174355B4-284F-B09D-0317-91FE3DBB5314}"/>
                  </a:ext>
                </a:extLst>
              </p:cNvPr>
              <p:cNvPicPr/>
              <p:nvPr/>
            </p:nvPicPr>
            <p:blipFill>
              <a:blip r:embed="rId9"/>
              <a:stretch>
                <a:fillRect/>
              </a:stretch>
            </p:blipFill>
            <p:spPr>
              <a:xfrm>
                <a:off x="2653080" y="4128700"/>
                <a:ext cx="3223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AB2F879-8A97-04C9-B8FF-96C1643877E7}"/>
                  </a:ext>
                </a:extLst>
              </p14:cNvPr>
              <p14:cNvContentPartPr/>
              <p14:nvPr/>
            </p14:nvContentPartPr>
            <p14:xfrm>
              <a:off x="2182560" y="4760500"/>
              <a:ext cx="3197880" cy="67680"/>
            </p14:xfrm>
          </p:contentPart>
        </mc:Choice>
        <mc:Fallback>
          <p:pic>
            <p:nvPicPr>
              <p:cNvPr id="7" name="Ink 6">
                <a:extLst>
                  <a:ext uri="{FF2B5EF4-FFF2-40B4-BE49-F238E27FC236}">
                    <a16:creationId xmlns:a16="http://schemas.microsoft.com/office/drawing/2014/main" id="{AAB2F879-8A97-04C9-B8FF-96C1643877E7}"/>
                  </a:ext>
                </a:extLst>
              </p:cNvPr>
              <p:cNvPicPr/>
              <p:nvPr/>
            </p:nvPicPr>
            <p:blipFill>
              <a:blip r:embed="rId11"/>
              <a:stretch>
                <a:fillRect/>
              </a:stretch>
            </p:blipFill>
            <p:spPr>
              <a:xfrm>
                <a:off x="2164920" y="4742860"/>
                <a:ext cx="3233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8227F0F-029A-488D-5832-2D7F07FAE7E9}"/>
                  </a:ext>
                </a:extLst>
              </p14:cNvPr>
              <p14:cNvContentPartPr/>
              <p14:nvPr/>
            </p14:nvContentPartPr>
            <p14:xfrm>
              <a:off x="4522920" y="5391220"/>
              <a:ext cx="2346840" cy="56520"/>
            </p14:xfrm>
          </p:contentPart>
        </mc:Choice>
        <mc:Fallback>
          <p:pic>
            <p:nvPicPr>
              <p:cNvPr id="9" name="Ink 8">
                <a:extLst>
                  <a:ext uri="{FF2B5EF4-FFF2-40B4-BE49-F238E27FC236}">
                    <a16:creationId xmlns:a16="http://schemas.microsoft.com/office/drawing/2014/main" id="{08227F0F-029A-488D-5832-2D7F07FAE7E9}"/>
                  </a:ext>
                </a:extLst>
              </p:cNvPr>
              <p:cNvPicPr/>
              <p:nvPr/>
            </p:nvPicPr>
            <p:blipFill>
              <a:blip r:embed="rId13"/>
              <a:stretch>
                <a:fillRect/>
              </a:stretch>
            </p:blipFill>
            <p:spPr>
              <a:xfrm>
                <a:off x="4505280" y="5373220"/>
                <a:ext cx="2382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843E5B4-F435-4BD3-E53E-C48656221675}"/>
                  </a:ext>
                </a:extLst>
              </p14:cNvPr>
              <p14:cNvContentPartPr/>
              <p14:nvPr/>
            </p14:nvContentPartPr>
            <p14:xfrm>
              <a:off x="8973240" y="5426860"/>
              <a:ext cx="354600" cy="75240"/>
            </p14:xfrm>
          </p:contentPart>
        </mc:Choice>
        <mc:Fallback>
          <p:pic>
            <p:nvPicPr>
              <p:cNvPr id="11" name="Ink 10">
                <a:extLst>
                  <a:ext uri="{FF2B5EF4-FFF2-40B4-BE49-F238E27FC236}">
                    <a16:creationId xmlns:a16="http://schemas.microsoft.com/office/drawing/2014/main" id="{B843E5B4-F435-4BD3-E53E-C48656221675}"/>
                  </a:ext>
                </a:extLst>
              </p:cNvPr>
              <p:cNvPicPr/>
              <p:nvPr/>
            </p:nvPicPr>
            <p:blipFill>
              <a:blip r:embed="rId15"/>
              <a:stretch>
                <a:fillRect/>
              </a:stretch>
            </p:blipFill>
            <p:spPr>
              <a:xfrm>
                <a:off x="8955600" y="5409220"/>
                <a:ext cx="390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5AA21B1-7064-4629-8A5C-37511358ACB3}"/>
                  </a:ext>
                </a:extLst>
              </p14:cNvPr>
              <p14:cNvContentPartPr/>
              <p14:nvPr/>
            </p14:nvContentPartPr>
            <p14:xfrm>
              <a:off x="512520" y="5664820"/>
              <a:ext cx="777960" cy="83880"/>
            </p14:xfrm>
          </p:contentPart>
        </mc:Choice>
        <mc:Fallback>
          <p:pic>
            <p:nvPicPr>
              <p:cNvPr id="12" name="Ink 11">
                <a:extLst>
                  <a:ext uri="{FF2B5EF4-FFF2-40B4-BE49-F238E27FC236}">
                    <a16:creationId xmlns:a16="http://schemas.microsoft.com/office/drawing/2014/main" id="{05AA21B1-7064-4629-8A5C-37511358ACB3}"/>
                  </a:ext>
                </a:extLst>
              </p:cNvPr>
              <p:cNvPicPr/>
              <p:nvPr/>
            </p:nvPicPr>
            <p:blipFill>
              <a:blip r:embed="rId17"/>
              <a:stretch>
                <a:fillRect/>
              </a:stretch>
            </p:blipFill>
            <p:spPr>
              <a:xfrm>
                <a:off x="494520" y="5646820"/>
                <a:ext cx="813600" cy="119520"/>
              </a:xfrm>
              <a:prstGeom prst="rect">
                <a:avLst/>
              </a:prstGeom>
            </p:spPr>
          </p:pic>
        </mc:Fallback>
      </mc:AlternateContent>
    </p:spTree>
    <p:extLst>
      <p:ext uri="{BB962C8B-B14F-4D97-AF65-F5344CB8AC3E}">
        <p14:creationId xmlns:p14="http://schemas.microsoft.com/office/powerpoint/2010/main" val="339581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367665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00299"/>
            <a:ext cx="9137650" cy="2677656"/>
          </a:xfrm>
          <a:prstGeom prst="rect">
            <a:avLst/>
          </a:prstGeom>
          <a:noFill/>
        </p:spPr>
        <p:txBody>
          <a:bodyPr wrap="square" rtlCol="0">
            <a:spAutoFit/>
          </a:bodyPr>
          <a:lstStyle/>
          <a:p>
            <a:pPr algn="ctr"/>
            <a:r>
              <a:rPr lang="en-US" sz="2800" b="1">
                <a:solidFill>
                  <a:srgbClr val="FFC000"/>
                </a:solidFill>
                <a:cs typeface="+mj-cs"/>
              </a:rPr>
              <a:t>The Three Major Concepts Illustrated in the Rabbinic Literature</a:t>
            </a:r>
          </a:p>
          <a:p>
            <a:pPr algn="ctr"/>
            <a:endParaRPr lang="en-US" sz="2800" b="1">
              <a:solidFill>
                <a:srgbClr val="FFC000"/>
              </a:solidFill>
              <a:cs typeface="+mj-cs"/>
            </a:endParaRPr>
          </a:p>
          <a:p>
            <a:pPr marL="457200" indent="-457200">
              <a:buFont typeface="Arial" panose="020B0604020202020204" pitchFamily="34" charset="0"/>
              <a:buChar char="•"/>
            </a:pPr>
            <a:r>
              <a:rPr lang="en-US" sz="2800">
                <a:solidFill>
                  <a:srgbClr val="FFC000"/>
                </a:solidFill>
                <a:cs typeface="+mj-cs"/>
              </a:rPr>
              <a:t>God’s love for Israel</a:t>
            </a:r>
          </a:p>
          <a:p>
            <a:pPr marL="457200" indent="-457200">
              <a:buFont typeface="Arial" panose="020B0604020202020204" pitchFamily="34" charset="0"/>
              <a:buChar char="•"/>
            </a:pPr>
            <a:r>
              <a:rPr lang="en-US" sz="2800">
                <a:solidFill>
                  <a:srgbClr val="92D050"/>
                </a:solidFill>
                <a:cs typeface="+mj-cs"/>
              </a:rPr>
              <a:t>God’s sovereignty over history</a:t>
            </a:r>
          </a:p>
          <a:p>
            <a:pPr marL="457200" indent="-457200">
              <a:buFont typeface="Arial" panose="020B0604020202020204" pitchFamily="34" charset="0"/>
              <a:buChar char="•"/>
            </a:pPr>
            <a:r>
              <a:rPr lang="en-US" sz="2800">
                <a:solidFill>
                  <a:srgbClr val="00B0F0"/>
                </a:solidFill>
                <a:cs typeface="+mj-cs"/>
              </a:rPr>
              <a:t>The role of the Shechinah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B6A7861-FE07-4797-7D2F-09FDB860502D}"/>
                  </a:ext>
                </a:extLst>
              </p14:cNvPr>
              <p14:cNvContentPartPr/>
              <p14:nvPr/>
            </p14:nvContentPartPr>
            <p14:xfrm>
              <a:off x="402360" y="1684660"/>
              <a:ext cx="348120" cy="399600"/>
            </p14:xfrm>
          </p:contentPart>
        </mc:Choice>
        <mc:Fallback>
          <p:pic>
            <p:nvPicPr>
              <p:cNvPr id="2" name="Ink 1">
                <a:extLst>
                  <a:ext uri="{FF2B5EF4-FFF2-40B4-BE49-F238E27FC236}">
                    <a16:creationId xmlns:a16="http://schemas.microsoft.com/office/drawing/2014/main" id="{6B6A7861-FE07-4797-7D2F-09FDB860502D}"/>
                  </a:ext>
                </a:extLst>
              </p:cNvPr>
              <p:cNvPicPr/>
              <p:nvPr/>
            </p:nvPicPr>
            <p:blipFill>
              <a:blip r:embed="rId5"/>
              <a:stretch>
                <a:fillRect/>
              </a:stretch>
            </p:blipFill>
            <p:spPr>
              <a:xfrm>
                <a:off x="384720" y="1667020"/>
                <a:ext cx="38376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949838B-EE6B-C3A9-EC3B-1F3031B4778E}"/>
                  </a:ext>
                </a:extLst>
              </p14:cNvPr>
              <p14:cNvContentPartPr/>
              <p14:nvPr/>
            </p14:nvContentPartPr>
            <p14:xfrm>
              <a:off x="371760" y="2327980"/>
              <a:ext cx="329760" cy="214560"/>
            </p14:xfrm>
          </p:contentPart>
        </mc:Choice>
        <mc:Fallback>
          <p:pic>
            <p:nvPicPr>
              <p:cNvPr id="4" name="Ink 3">
                <a:extLst>
                  <a:ext uri="{FF2B5EF4-FFF2-40B4-BE49-F238E27FC236}">
                    <a16:creationId xmlns:a16="http://schemas.microsoft.com/office/drawing/2014/main" id="{F949838B-EE6B-C3A9-EC3B-1F3031B4778E}"/>
                  </a:ext>
                </a:extLst>
              </p:cNvPr>
              <p:cNvPicPr/>
              <p:nvPr/>
            </p:nvPicPr>
            <p:blipFill>
              <a:blip r:embed="rId7"/>
              <a:stretch>
                <a:fillRect/>
              </a:stretch>
            </p:blipFill>
            <p:spPr>
              <a:xfrm>
                <a:off x="354120" y="2310340"/>
                <a:ext cx="365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FD72968-B6F6-05DF-A289-B0220A152754}"/>
                  </a:ext>
                </a:extLst>
              </p14:cNvPr>
              <p14:cNvContentPartPr/>
              <p14:nvPr/>
            </p14:nvContentPartPr>
            <p14:xfrm>
              <a:off x="351960" y="2744500"/>
              <a:ext cx="354960" cy="265320"/>
            </p14:xfrm>
          </p:contentPart>
        </mc:Choice>
        <mc:Fallback>
          <p:pic>
            <p:nvPicPr>
              <p:cNvPr id="5" name="Ink 4">
                <a:extLst>
                  <a:ext uri="{FF2B5EF4-FFF2-40B4-BE49-F238E27FC236}">
                    <a16:creationId xmlns:a16="http://schemas.microsoft.com/office/drawing/2014/main" id="{AFD72968-B6F6-05DF-A289-B0220A152754}"/>
                  </a:ext>
                </a:extLst>
              </p:cNvPr>
              <p:cNvPicPr/>
              <p:nvPr/>
            </p:nvPicPr>
            <p:blipFill>
              <a:blip r:embed="rId9"/>
              <a:stretch>
                <a:fillRect/>
              </a:stretch>
            </p:blipFill>
            <p:spPr>
              <a:xfrm>
                <a:off x="333960" y="2726500"/>
                <a:ext cx="390600" cy="300960"/>
              </a:xfrm>
              <a:prstGeom prst="rect">
                <a:avLst/>
              </a:prstGeom>
            </p:spPr>
          </p:pic>
        </mc:Fallback>
      </mc:AlternateContent>
    </p:spTree>
    <p:extLst>
      <p:ext uri="{BB962C8B-B14F-4D97-AF65-F5344CB8AC3E}">
        <p14:creationId xmlns:p14="http://schemas.microsoft.com/office/powerpoint/2010/main" val="175876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190500"/>
            <a:ext cx="9200959" cy="5693866"/>
          </a:xfrm>
          <a:prstGeom prst="rect">
            <a:avLst/>
          </a:prstGeom>
          <a:noFill/>
        </p:spPr>
        <p:txBody>
          <a:bodyPr wrap="square" rtlCol="0">
            <a:spAutoFit/>
          </a:bodyPr>
          <a:lstStyle/>
          <a:p>
            <a:r>
              <a:rPr lang="en-US" sz="2400" b="1">
                <a:solidFill>
                  <a:srgbClr val="FFC000"/>
                </a:solidFill>
                <a:cs typeface="+mj-cs"/>
              </a:rPr>
              <a:t>Isaiah 43:14–21  </a:t>
            </a:r>
          </a:p>
          <a:p>
            <a:r>
              <a:rPr lang="en-US" sz="2000">
                <a:solidFill>
                  <a:srgbClr val="FFC000"/>
                </a:solidFill>
                <a:cs typeface="+mj-cs"/>
              </a:rPr>
              <a:t>43:14 Thus saith the LORD, your redeemer, the Holy One of Israel; For your sake I have sent to Babylon, And have brought down all their nobles, And the Chaldeans, whose cry is in the ships. 43:15 I am the LORD, your Holy One, The creator of Israel, your King. 43:16 Thus saith the LORD, which maketh a way in the sea, And a path in the mighty waters; 43:17 Which bringeth forth the chariot and horse, the army and the power; They shall lie down together, they shall not rise: They are extinct, they are quenched as tow. 43:18 Remember ye not the former things, Neither consider the things of old. 43:19 Behold, I will do a new thing; Now it shall spring forth; shall ye not know it? I will even make a way in the wilderness, And rivers in the desert. 43:20 The beast of the field shall honour me, The dragons and the owls: Because I give waters in the wilderness, And rivers in the desert, To give drink to my people, my chosen. 43:21 This people have I formed for myself; They shall shew forth my praise. (KJV </a:t>
            </a:r>
            <a:r>
              <a:rPr lang="he-IL" sz="2000">
                <a:solidFill>
                  <a:srgbClr val="FFFF00"/>
                </a:solidFill>
                <a:cs typeface="+mj-cs"/>
              </a:rPr>
              <a:t>כֹּֽה־אָמַ֧ר יְהוָ֛ה גֹּאַלְכֶ֖ם קְד֣וֹשׁ יִשְׂרָאֵ֑ל לְמַעַנְכֶ֞ם שִׁלַּ֣חְתִּי בָבֶ֗לָה וְהוֹרַדְתִּ֤י בָֽרִיחִים֙ כֻּלָּ֔ם וְכַשְׂדִּ֖ים בָּאֳנִיּ֥וֹת רִנָּתָֽם׃ אֲנִ֥י יְהוָ֖ה קְדֽוֹשְׁכֶ֑ם בּוֹרֵ֥א יִשְׂרָאֵ֖ל מַלְכְּכֶֽם׃ כֹּ֚ה אָמַ֣ר יְהוָ֔ה הַנּוֹתֵ֥ן בַּיָּ֖ם דָּ֑רֶךְ וּבְמַ֥יִם עַזִּ֖ים נְתִיבָֽה׃ הַמּוֹצִ֥יא רֶֽכֶב־וָס֖וּס חַ֣יִל וְעִזּ֑וּז יַחְדָּ֤ו יִשְׁכְּבוּ֙ בַּל־יָק֔וּמוּ דָּעֲכ֖וּ כַּפִּשְׁתָּ֥ה כָבֽוּ׃ אַֽל־תִּזְכְּר֖וּ רִֽאשֹׁנ֑וֹת וְקַדְמֹנִיּ֖וֹת אַל־תִּתְבֹּנָֽנוּ׃ הִנְנִ֨י עֹשֶׂ֤ה חֲדָשָׁה֙ עַתָּ֣ה תִצְמָ֔ח הֲל֖וֹא תֵֽדָע֑וּהָ אַ֣ף אָשִׂ֤ים בַּמִּדְבָּר֙ דֶּ֔רֶךְ בִּֽישִׁמ֖וֹן נְהָרֽוֹת׃ תְּכַבְּדֵ֙נִי֙ חַיַּ֣ת הַשָּׂדֶ֔ה תַּנִּ֖ים וּבְנ֣וֹת יַֽעֲנָ֑ה כִּֽי־נָתַ֨תִּי בַמִּדְבָּ֜ר מַ֗יִם נְהָרוֹת֙ בִּֽישִׁימֹ֔ן לְהַשְׁק֖וֹת עַמִּ֥י בְחִירִֽי׃ עַם־זוּ֙ יָצַ֣רְתִּי לִ֔י תְּהִלָּתִ֖י יְסַפֵּֽרוּ׃</a:t>
            </a:r>
            <a:r>
              <a:rPr lang="he-IL"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6788510-3C18-C2B8-A976-D80C873B8AC8}"/>
                  </a:ext>
                </a:extLst>
              </p14:cNvPr>
              <p14:cNvContentPartPr/>
              <p14:nvPr/>
            </p14:nvContentPartPr>
            <p14:xfrm>
              <a:off x="8846520" y="3942220"/>
              <a:ext cx="330120" cy="37800"/>
            </p14:xfrm>
          </p:contentPart>
        </mc:Choice>
        <mc:Fallback>
          <p:pic>
            <p:nvPicPr>
              <p:cNvPr id="2" name="Ink 1">
                <a:extLst>
                  <a:ext uri="{FF2B5EF4-FFF2-40B4-BE49-F238E27FC236}">
                    <a16:creationId xmlns:a16="http://schemas.microsoft.com/office/drawing/2014/main" id="{16788510-3C18-C2B8-A976-D80C873B8AC8}"/>
                  </a:ext>
                </a:extLst>
              </p:cNvPr>
              <p:cNvPicPr/>
              <p:nvPr/>
            </p:nvPicPr>
            <p:blipFill>
              <a:blip r:embed="rId5"/>
              <a:stretch>
                <a:fillRect/>
              </a:stretch>
            </p:blipFill>
            <p:spPr>
              <a:xfrm>
                <a:off x="8828520" y="3924580"/>
                <a:ext cx="365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F812DF0-6325-5172-6FD6-6678A5665506}"/>
                  </a:ext>
                </a:extLst>
              </p14:cNvPr>
              <p14:cNvContentPartPr/>
              <p14:nvPr/>
            </p14:nvContentPartPr>
            <p14:xfrm>
              <a:off x="370680" y="4222300"/>
              <a:ext cx="6596640" cy="83520"/>
            </p14:xfrm>
          </p:contentPart>
        </mc:Choice>
        <mc:Fallback>
          <p:pic>
            <p:nvPicPr>
              <p:cNvPr id="4" name="Ink 3">
                <a:extLst>
                  <a:ext uri="{FF2B5EF4-FFF2-40B4-BE49-F238E27FC236}">
                    <a16:creationId xmlns:a16="http://schemas.microsoft.com/office/drawing/2014/main" id="{4F812DF0-6325-5172-6FD6-6678A5665506}"/>
                  </a:ext>
                </a:extLst>
              </p:cNvPr>
              <p:cNvPicPr/>
              <p:nvPr/>
            </p:nvPicPr>
            <p:blipFill>
              <a:blip r:embed="rId7"/>
              <a:stretch>
                <a:fillRect/>
              </a:stretch>
            </p:blipFill>
            <p:spPr>
              <a:xfrm>
                <a:off x="352680" y="4204660"/>
                <a:ext cx="6632280" cy="119160"/>
              </a:xfrm>
              <a:prstGeom prst="rect">
                <a:avLst/>
              </a:prstGeom>
            </p:spPr>
          </p:pic>
        </mc:Fallback>
      </mc:AlternateContent>
    </p:spTree>
    <p:extLst>
      <p:ext uri="{BB962C8B-B14F-4D97-AF65-F5344CB8AC3E}">
        <p14:creationId xmlns:p14="http://schemas.microsoft.com/office/powerpoint/2010/main" val="388119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129311"/>
            <a:ext cx="9200959" cy="6217087"/>
          </a:xfrm>
          <a:prstGeom prst="rect">
            <a:avLst/>
          </a:prstGeom>
          <a:noFill/>
        </p:spPr>
        <p:txBody>
          <a:bodyPr wrap="square" rtlCol="0">
            <a:spAutoFit/>
          </a:bodyPr>
          <a:lstStyle/>
          <a:p>
            <a:r>
              <a:rPr lang="en-US" sz="2400" b="1">
                <a:solidFill>
                  <a:srgbClr val="FFC000"/>
                </a:solidFill>
                <a:cs typeface="+mj-cs"/>
              </a:rPr>
              <a:t>Isaiah 43:22–28  </a:t>
            </a:r>
          </a:p>
          <a:p>
            <a:r>
              <a:rPr lang="en-US" sz="2150">
                <a:solidFill>
                  <a:srgbClr val="FFC000"/>
                </a:solidFill>
                <a:cs typeface="+mj-cs"/>
              </a:rPr>
              <a:t>43:22 But thou hast not called upon me, O Jacob; But thou hast been weary of me, O Israel. 43:23 Thou hast not brought me the small cattle of thy burnt offerings; Neither hast thou honoured me with thy sacrifices. I have not caused thee to serve with an offering, Nor wearied thee with incense. 43:24 Thou hast bought me no sweet cane with money, Neither hast thou filled me with the fat of thy sacrifices: But thou hast made me to serve with thy sins, Thou hast wearied me with thine iniquities. 43:25 I, even I, am he that blotteth out thy transgressions for mine own sake, And will not remember thy sins. 43:26 Put me in remembrance: let us plead together: Declare thou, that thou mayest be justified. 43:27 Thy first father hath sinned, And thy teachers have transgressed against me. 43:28 Therefore I have profaned the princes of the sanctuary, And have given Jacob to the curse, And Israel to reproaches. (KJV </a:t>
            </a:r>
            <a:r>
              <a:rPr lang="en-US" sz="2150">
                <a:solidFill>
                  <a:srgbClr val="FFFF00"/>
                </a:solidFill>
                <a:cs typeface="+mj-cs"/>
              </a:rPr>
              <a:t>וְלֹא־אֹתִ֥י קָרָ֖אתָ יַֽעֲקֹ֑ב כִּֽי־יָגַ֥עְתָּ בִּ֖י יִשְׂרָאֵֽל׃ לֹֽא־הֵבֵ֤יאתָ לִּי֙ שֵׂ֣ה עֹלֹתֶ֔יךָ וּזְבָחֶ֖יךָ לֹ֣א כִבַּדְתָּ֑נִי לֹ֤א הֶעֱבַדְתִּ֙יךָ֙ בְּמִנְחָ֔ה וְלֹ֥א הוֹגַעְתִּ֖יךָ בִּלְבוֹנָֽה׃ לֹא־קָנִ֨יתָ לִּ֤י בַכֶּ֙סֶף֙ קָנֶ֔ה וְחֵ֥לֶב זְבָחֶ֖יךָ לֹ֣א הִרְוִיתָ֑נִי אַ֗ךְ הֶעֱבַדְתַּ֙נִי֙ בְּחַטֹּאותֶ֔יךָ הוֹגַעְתַּ֖נִי בַּעֲוֺנֹתֶֽיךָ׃ אָנֹכִ֨י אָנֹכִ֥י ה֛וּא מֹחֶ֥ה פְשָׁעֶ֖יךָ לְמַעֲנִ֑י וְחַטֹּאתֶ֖יךָ לֹ֥א אֶזְכֹּֽר׃ הַזְכִּירֵ֕נִי נִשָּׁפְטָ֖ה יָ֑חַד סַפֵּ֥ר אַתָּ֖ה לְמַ֥עַן תִּצְדָּֽק׃ אָבִ֥יךָ הָרִאשׁ֖וֹן חָטָ֑א וּמְלִיצֶ֖יךָ פָּ֥שְׁעוּ בִֽי׃ וַאֲחַלֵּ֖ל שָׂ֣רֵי קֹ֑דֶשׁ וְאֶתְּנָ֤ה לַחֵ֙רֶם֙ יַעֲקֹ֔ב וְיִשְׂרָאֵ֖ל לְגִדּוּפִֽים׃</a:t>
            </a:r>
            <a:r>
              <a:rPr lang="en-US" sz="215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AF9E790-6C33-295B-DEAF-EF5E00A67A0E}"/>
                  </a:ext>
                </a:extLst>
              </p14:cNvPr>
              <p14:cNvContentPartPr/>
              <p14:nvPr/>
            </p14:nvContentPartPr>
            <p14:xfrm>
              <a:off x="3728400" y="2770780"/>
              <a:ext cx="4008600" cy="112680"/>
            </p14:xfrm>
          </p:contentPart>
        </mc:Choice>
        <mc:Fallback>
          <p:pic>
            <p:nvPicPr>
              <p:cNvPr id="2" name="Ink 1">
                <a:extLst>
                  <a:ext uri="{FF2B5EF4-FFF2-40B4-BE49-F238E27FC236}">
                    <a16:creationId xmlns:a16="http://schemas.microsoft.com/office/drawing/2014/main" id="{BAF9E790-6C33-295B-DEAF-EF5E00A67A0E}"/>
                  </a:ext>
                </a:extLst>
              </p:cNvPr>
              <p:cNvPicPr/>
              <p:nvPr/>
            </p:nvPicPr>
            <p:blipFill>
              <a:blip r:embed="rId5"/>
              <a:stretch>
                <a:fillRect/>
              </a:stretch>
            </p:blipFill>
            <p:spPr>
              <a:xfrm>
                <a:off x="3710760" y="2753140"/>
                <a:ext cx="4044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EB1F594-65BF-0B32-2FDB-DC913110AE08}"/>
                  </a:ext>
                </a:extLst>
              </p14:cNvPr>
              <p14:cNvContentPartPr/>
              <p14:nvPr/>
            </p14:nvContentPartPr>
            <p14:xfrm>
              <a:off x="438000" y="3124660"/>
              <a:ext cx="3617280" cy="100440"/>
            </p14:xfrm>
          </p:contentPart>
        </mc:Choice>
        <mc:Fallback>
          <p:pic>
            <p:nvPicPr>
              <p:cNvPr id="4" name="Ink 3">
                <a:extLst>
                  <a:ext uri="{FF2B5EF4-FFF2-40B4-BE49-F238E27FC236}">
                    <a16:creationId xmlns:a16="http://schemas.microsoft.com/office/drawing/2014/main" id="{8EB1F594-65BF-0B32-2FDB-DC913110AE08}"/>
                  </a:ext>
                </a:extLst>
              </p:cNvPr>
              <p:cNvPicPr/>
              <p:nvPr/>
            </p:nvPicPr>
            <p:blipFill>
              <a:blip r:embed="rId7"/>
              <a:stretch>
                <a:fillRect/>
              </a:stretch>
            </p:blipFill>
            <p:spPr>
              <a:xfrm>
                <a:off x="420000" y="3107020"/>
                <a:ext cx="3652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78366E9-055D-802F-F393-FFAD0DD636E6}"/>
                  </a:ext>
                </a:extLst>
              </p14:cNvPr>
              <p14:cNvContentPartPr/>
              <p14:nvPr/>
            </p14:nvContentPartPr>
            <p14:xfrm>
              <a:off x="216240" y="2564140"/>
              <a:ext cx="114480" cy="514800"/>
            </p14:xfrm>
          </p:contentPart>
        </mc:Choice>
        <mc:Fallback>
          <p:pic>
            <p:nvPicPr>
              <p:cNvPr id="5" name="Ink 4">
                <a:extLst>
                  <a:ext uri="{FF2B5EF4-FFF2-40B4-BE49-F238E27FC236}">
                    <a16:creationId xmlns:a16="http://schemas.microsoft.com/office/drawing/2014/main" id="{678366E9-055D-802F-F393-FFAD0DD636E6}"/>
                  </a:ext>
                </a:extLst>
              </p:cNvPr>
              <p:cNvPicPr/>
              <p:nvPr/>
            </p:nvPicPr>
            <p:blipFill>
              <a:blip r:embed="rId9"/>
              <a:stretch>
                <a:fillRect/>
              </a:stretch>
            </p:blipFill>
            <p:spPr>
              <a:xfrm>
                <a:off x="198240" y="2546140"/>
                <a:ext cx="15012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C5B88F4-094D-8DD7-0227-626911092F8A}"/>
                  </a:ext>
                </a:extLst>
              </p14:cNvPr>
              <p14:cNvContentPartPr/>
              <p14:nvPr/>
            </p14:nvContentPartPr>
            <p14:xfrm>
              <a:off x="4782120" y="3466660"/>
              <a:ext cx="3909960" cy="70560"/>
            </p14:xfrm>
          </p:contentPart>
        </mc:Choice>
        <mc:Fallback>
          <p:pic>
            <p:nvPicPr>
              <p:cNvPr id="7" name="Ink 6">
                <a:extLst>
                  <a:ext uri="{FF2B5EF4-FFF2-40B4-BE49-F238E27FC236}">
                    <a16:creationId xmlns:a16="http://schemas.microsoft.com/office/drawing/2014/main" id="{CC5B88F4-094D-8DD7-0227-626911092F8A}"/>
                  </a:ext>
                </a:extLst>
              </p:cNvPr>
              <p:cNvPicPr/>
              <p:nvPr/>
            </p:nvPicPr>
            <p:blipFill>
              <a:blip r:embed="rId11"/>
              <a:stretch>
                <a:fillRect/>
              </a:stretch>
            </p:blipFill>
            <p:spPr>
              <a:xfrm>
                <a:off x="4764120" y="3448660"/>
                <a:ext cx="3945600" cy="106200"/>
              </a:xfrm>
              <a:prstGeom prst="rect">
                <a:avLst/>
              </a:prstGeom>
            </p:spPr>
          </p:pic>
        </mc:Fallback>
      </mc:AlternateContent>
      <p:grpSp>
        <p:nvGrpSpPr>
          <p:cNvPr id="14" name="Group 13">
            <a:extLst>
              <a:ext uri="{FF2B5EF4-FFF2-40B4-BE49-F238E27FC236}">
                <a16:creationId xmlns:a16="http://schemas.microsoft.com/office/drawing/2014/main" id="{6003EC93-0629-50C3-64FA-48D618597ED1}"/>
              </a:ext>
            </a:extLst>
          </p:cNvPr>
          <p:cNvGrpSpPr/>
          <p:nvPr/>
        </p:nvGrpSpPr>
        <p:grpSpPr>
          <a:xfrm>
            <a:off x="343680" y="3800740"/>
            <a:ext cx="6559200" cy="120960"/>
            <a:chOff x="343680" y="3800740"/>
            <a:chExt cx="6559200" cy="1209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1A63001-B481-8F1D-54CF-66D9FF20C76E}"/>
                    </a:ext>
                  </a:extLst>
                </p14:cNvPr>
                <p14:cNvContentPartPr/>
                <p14:nvPr/>
              </p14:nvContentPartPr>
              <p14:xfrm>
                <a:off x="343680" y="3840340"/>
                <a:ext cx="857880" cy="81360"/>
              </p14:xfrm>
            </p:contentPart>
          </mc:Choice>
          <mc:Fallback>
            <p:pic>
              <p:nvPicPr>
                <p:cNvPr id="9" name="Ink 8">
                  <a:extLst>
                    <a:ext uri="{FF2B5EF4-FFF2-40B4-BE49-F238E27FC236}">
                      <a16:creationId xmlns:a16="http://schemas.microsoft.com/office/drawing/2014/main" id="{01A63001-B481-8F1D-54CF-66D9FF20C76E}"/>
                    </a:ext>
                  </a:extLst>
                </p:cNvPr>
                <p:cNvPicPr/>
                <p:nvPr/>
              </p:nvPicPr>
              <p:blipFill>
                <a:blip r:embed="rId13"/>
                <a:stretch>
                  <a:fillRect/>
                </a:stretch>
              </p:blipFill>
              <p:spPr>
                <a:xfrm>
                  <a:off x="326040" y="3822700"/>
                  <a:ext cx="893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1D83114-58E7-A56A-0065-8342802B21C8}"/>
                    </a:ext>
                  </a:extLst>
                </p14:cNvPr>
                <p14:cNvContentPartPr/>
                <p14:nvPr/>
              </p14:nvContentPartPr>
              <p14:xfrm>
                <a:off x="2675400" y="3832060"/>
                <a:ext cx="2356200" cy="62280"/>
              </p14:xfrm>
            </p:contentPart>
          </mc:Choice>
          <mc:Fallback>
            <p:pic>
              <p:nvPicPr>
                <p:cNvPr id="11" name="Ink 10">
                  <a:extLst>
                    <a:ext uri="{FF2B5EF4-FFF2-40B4-BE49-F238E27FC236}">
                      <a16:creationId xmlns:a16="http://schemas.microsoft.com/office/drawing/2014/main" id="{81D83114-58E7-A56A-0065-8342802B21C8}"/>
                    </a:ext>
                  </a:extLst>
                </p:cNvPr>
                <p:cNvPicPr/>
                <p:nvPr/>
              </p:nvPicPr>
              <p:blipFill>
                <a:blip r:embed="rId15"/>
                <a:stretch>
                  <a:fillRect/>
                </a:stretch>
              </p:blipFill>
              <p:spPr>
                <a:xfrm>
                  <a:off x="2657760" y="3814420"/>
                  <a:ext cx="2391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5DA2518-D203-7718-7E9B-2F8E882AC7FC}"/>
                    </a:ext>
                  </a:extLst>
                </p14:cNvPr>
                <p14:cNvContentPartPr/>
                <p14:nvPr/>
              </p14:nvContentPartPr>
              <p14:xfrm>
                <a:off x="6214200" y="3800740"/>
                <a:ext cx="688680" cy="39240"/>
              </p14:xfrm>
            </p:contentPart>
          </mc:Choice>
          <mc:Fallback>
            <p:pic>
              <p:nvPicPr>
                <p:cNvPr id="13" name="Ink 12">
                  <a:extLst>
                    <a:ext uri="{FF2B5EF4-FFF2-40B4-BE49-F238E27FC236}">
                      <a16:creationId xmlns:a16="http://schemas.microsoft.com/office/drawing/2014/main" id="{05DA2518-D203-7718-7E9B-2F8E882AC7FC}"/>
                    </a:ext>
                  </a:extLst>
                </p:cNvPr>
                <p:cNvPicPr/>
                <p:nvPr/>
              </p:nvPicPr>
              <p:blipFill>
                <a:blip r:embed="rId17"/>
                <a:stretch>
                  <a:fillRect/>
                </a:stretch>
              </p:blipFill>
              <p:spPr>
                <a:xfrm>
                  <a:off x="6196560" y="3783100"/>
                  <a:ext cx="724320" cy="74880"/>
                </a:xfrm>
                <a:prstGeom prst="rect">
                  <a:avLst/>
                </a:prstGeom>
              </p:spPr>
            </p:pic>
          </mc:Fallback>
        </mc:AlternateContent>
      </p:grpSp>
    </p:spTree>
    <p:extLst>
      <p:ext uri="{BB962C8B-B14F-4D97-AF65-F5344CB8AC3E}">
        <p14:creationId xmlns:p14="http://schemas.microsoft.com/office/powerpoint/2010/main" val="361329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129311"/>
            <a:ext cx="9200959" cy="5632311"/>
          </a:xfrm>
          <a:prstGeom prst="rect">
            <a:avLst/>
          </a:prstGeom>
          <a:noFill/>
        </p:spPr>
        <p:txBody>
          <a:bodyPr wrap="square" rtlCol="0">
            <a:spAutoFit/>
          </a:bodyPr>
          <a:lstStyle/>
          <a:p>
            <a:r>
              <a:rPr lang="en-US" sz="2400" b="1">
                <a:solidFill>
                  <a:srgbClr val="FFC000"/>
                </a:solidFill>
                <a:cs typeface="+mj-cs"/>
              </a:rPr>
              <a:t>Isaiah 44:1–5  </a:t>
            </a:r>
          </a:p>
          <a:p>
            <a:r>
              <a:rPr lang="en-US" sz="2400">
                <a:solidFill>
                  <a:srgbClr val="FFC000"/>
                </a:solidFill>
                <a:cs typeface="+mj-cs"/>
              </a:rPr>
              <a:t>44:1 Yet now hear, O Jacob my servant; And Israel, whom I have chosen: 44:2 Thus saith the LORD that made thee, And formed thee from the womb, which will help thee; Fear not, O Jacob, my servant; And thou, Jesurun, whom I have chosen. 44:3 For I will pour water upon him that is thirsty, And floods upon the dry ground: I will pour my spirit upon thy seed, And my blessing upon thine offspring: 44:4 And they shall spring up as among the grass, As willows by the water courses. 44:5 One shall say, I am the LORD’s; And another shall call himself by the name of Jacob; And another shall subscribe with his hand unto the LORD, And surname himself by the name of Israel. (KJV </a:t>
            </a:r>
            <a:r>
              <a:rPr lang="he-IL" sz="2400">
                <a:solidFill>
                  <a:srgbClr val="FFC000"/>
                </a:solidFill>
                <a:cs typeface="+mj-cs"/>
              </a:rPr>
              <a:t>ו</a:t>
            </a:r>
            <a:r>
              <a:rPr lang="he-IL" sz="2400">
                <a:solidFill>
                  <a:srgbClr val="FFFF00"/>
                </a:solidFill>
                <a:cs typeface="+mj-cs"/>
              </a:rPr>
              <a:t>ְעַתָּ֥ה שְׁמַ֖ע יַעֲקֹ֣ב עַבְדִּ֑י וְיִשְׂרָאֵ֖ל בָּחַ֥רְתִּי בֽוֹ׃ כֹּה־אָמַ֨ר יְהוָ֥ה עֹשֶׂ֛ךָ וְיֹצֶרְךָ֥ מִבֶּ֖טֶן יַעְזְרֶ֑ךָּ אַל־תִּירָא֙ עַבְדִּ֣י יַֽעֲקֹ֔ב וִישֻׁר֖וּן בָּחַ֥רְתִּי בֽוֹ׃ כִּ֤י אֶצָּק־מַ֙יִם֙ עַל־צָמֵ֔א וְנֹזְלִ֖ים עַל־יַבָּשָׁ֑ה אֶצֹּ֤ק רוּחִי֙ עַל־זַרְעֶ֔ךָ וּבִרְכָתִ֖י עַל־צֶאֱצָאֶֽיךָ׃ וְצָמְח֖וּ בְּבֵ֣ין חָצִ֑יר כַּעֲרָבִ֖ים עַל־יִבְלֵי־מָֽיִם׃ זֶ֤ה יֹאמַר֙ לַֽיהוָ֣ה אָ֔נִי וְזֶ֖ה יִקְרָ֣א בְשֵֽׁם־יַעֲקֹ֑ב וְזֶ֗ה יִכְתֹּ֤ב יָדוֹ֙ לַֽיהוָ֔ה וּבְשֵׁ֥ם יִשְׂרָאֵ֖ל יְכַנֶּֽה׃</a:t>
            </a:r>
            <a:r>
              <a:rPr lang="he-IL"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58BA77D-D5AF-B690-846A-AF296B246F1A}"/>
                  </a:ext>
                </a:extLst>
              </p14:cNvPr>
              <p14:cNvContentPartPr/>
              <p14:nvPr/>
            </p14:nvContentPartPr>
            <p14:xfrm>
              <a:off x="439440" y="513940"/>
              <a:ext cx="1669320" cy="50400"/>
            </p14:xfrm>
          </p:contentPart>
        </mc:Choice>
        <mc:Fallback>
          <p:pic>
            <p:nvPicPr>
              <p:cNvPr id="2" name="Ink 1">
                <a:extLst>
                  <a:ext uri="{FF2B5EF4-FFF2-40B4-BE49-F238E27FC236}">
                    <a16:creationId xmlns:a16="http://schemas.microsoft.com/office/drawing/2014/main" id="{258BA77D-D5AF-B690-846A-AF296B246F1A}"/>
                  </a:ext>
                </a:extLst>
              </p:cNvPr>
              <p:cNvPicPr/>
              <p:nvPr/>
            </p:nvPicPr>
            <p:blipFill>
              <a:blip r:embed="rId5"/>
              <a:stretch>
                <a:fillRect/>
              </a:stretch>
            </p:blipFill>
            <p:spPr>
              <a:xfrm>
                <a:off x="421800" y="496300"/>
                <a:ext cx="1704960" cy="86040"/>
              </a:xfrm>
              <a:prstGeom prst="rect">
                <a:avLst/>
              </a:prstGeom>
            </p:spPr>
          </p:pic>
        </mc:Fallback>
      </mc:AlternateContent>
    </p:spTree>
    <p:extLst>
      <p:ext uri="{BB962C8B-B14F-4D97-AF65-F5344CB8AC3E}">
        <p14:creationId xmlns:p14="http://schemas.microsoft.com/office/powerpoint/2010/main" val="129384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19050"/>
            <a:ext cx="9200959" cy="630942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מג</a:t>
            </a:r>
          </a:p>
          <a:p>
            <a:pPr algn="r"/>
            <a:r>
              <a:rPr lang="he-IL" sz="3500">
                <a:solidFill>
                  <a:srgbClr val="FFFF00"/>
                </a:solidFill>
                <a:cs typeface="+mj-cs"/>
              </a:rPr>
              <a:t>﻿ח   הוֹצִיא עַם-עִוֵּר וְעֵינַיִם יֵשׁ וְחֵרְשִׁים וְאָזְנַיִם לָמוֹ: ט   כָּל-הַגּוֹיִם נִקְבְּצוּ יַחְדָּו וְיֵאָסְפוּ לְאֻמִּים מִי בָהֶם יַגִּיד זֹאת וְרִאשֹׁנוֹת יַשְׁמִיעֻנוּ יִתְּנוּ עֵדֵיהֶם וְיִצְדָּקוּ וְיִשְׁמְעוּ וְיֹאמְרוּ אֱמֶת: </a:t>
            </a:r>
            <a:r>
              <a:rPr lang="he-IL" sz="3500">
                <a:solidFill>
                  <a:srgbClr val="FFC000"/>
                </a:solidFill>
                <a:cs typeface="+mj-cs"/>
              </a:rPr>
              <a:t>י   אַתֶּם עֵדַי נְאֻם-יְהֹוָה וְעַבְדִּי אֲשֶׁר בָּחָרְתִּי לְמַעַן תֵּדְעוּ וְתַאֲמִינוּ לִי וְתָבִינוּ כִּי-אֲנִי הוּא לְפָנַי לֹא-נוֹצַר אֵל וְאַחֲרַי לֹא יִהְיֶה:       יא   אָנֹכִי אָנֹכִי יְהֹוָה וְאֵין מִבַּלְעָדַי מוֹשִׁיעַ: </a:t>
            </a:r>
            <a:r>
              <a:rPr lang="he-IL" sz="3500">
                <a:solidFill>
                  <a:srgbClr val="92D050"/>
                </a:solidFill>
                <a:cs typeface="+mj-cs"/>
              </a:rPr>
              <a:t>יב   אָנֹכִי הִגַּדְתִּי וְהוֹשַׁעְתִּי וְהִשְׁמַעְתִּי וְאֵין בָּכֶם זָר וְאַתֶּם עֵדַי נְאֻם-יְהֹוָה וַאֲנִי-אֵל: יג   גַּם-מִיּוֹם אֲנִי הוּא וְאֵין מִיָּדִי מַצִּיל אֶפְעַל וּמִי יְשִׁיבֶנָּה:       יד   כֹּה-אָמַר יְהֹוָה גֹּאַלְכֶם קְדוֹשׁ יִשְֹרָאֵל לְמַעַנְכֶם שִׁלַּחְתִּי בָבֶלָה וְהוֹרַדְתִּי בָרִיחִים כֻּלָּם וְכַשְֹדִּים בָּאֳנִיּוֹת רִנָּתָם: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6FC7120-E58C-3D1E-44A7-31EDDCA7D915}"/>
                  </a:ext>
                </a:extLst>
              </p14:cNvPr>
              <p14:cNvContentPartPr/>
              <p14:nvPr/>
            </p14:nvContentPartPr>
            <p14:xfrm>
              <a:off x="5489160" y="684940"/>
              <a:ext cx="3707280" cy="96480"/>
            </p14:xfrm>
          </p:contentPart>
        </mc:Choice>
        <mc:Fallback>
          <p:pic>
            <p:nvPicPr>
              <p:cNvPr id="2" name="Ink 1">
                <a:extLst>
                  <a:ext uri="{FF2B5EF4-FFF2-40B4-BE49-F238E27FC236}">
                    <a16:creationId xmlns:a16="http://schemas.microsoft.com/office/drawing/2014/main" id="{76FC7120-E58C-3D1E-44A7-31EDDCA7D915}"/>
                  </a:ext>
                </a:extLst>
              </p:cNvPr>
              <p:cNvPicPr/>
              <p:nvPr/>
            </p:nvPicPr>
            <p:blipFill>
              <a:blip r:embed="rId5"/>
              <a:stretch>
                <a:fillRect/>
              </a:stretch>
            </p:blipFill>
            <p:spPr>
              <a:xfrm>
                <a:off x="5471160" y="666940"/>
                <a:ext cx="3742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Ink 19">
                <a:extLst>
                  <a:ext uri="{FF2B5EF4-FFF2-40B4-BE49-F238E27FC236}">
                    <a16:creationId xmlns:a16="http://schemas.microsoft.com/office/drawing/2014/main" id="{DB2065A1-6D7F-0EEF-128A-9CAB71F6A2A3}"/>
                  </a:ext>
                </a:extLst>
              </p14:cNvPr>
              <p14:cNvContentPartPr/>
              <p14:nvPr/>
            </p14:nvContentPartPr>
            <p14:xfrm>
              <a:off x="762360" y="1294420"/>
              <a:ext cx="595440" cy="32040"/>
            </p14:xfrm>
          </p:contentPart>
        </mc:Choice>
        <mc:Fallback>
          <p:pic>
            <p:nvPicPr>
              <p:cNvPr id="20" name="Ink 19">
                <a:extLst>
                  <a:ext uri="{FF2B5EF4-FFF2-40B4-BE49-F238E27FC236}">
                    <a16:creationId xmlns:a16="http://schemas.microsoft.com/office/drawing/2014/main" id="{DB2065A1-6D7F-0EEF-128A-9CAB71F6A2A3}"/>
                  </a:ext>
                </a:extLst>
              </p:cNvPr>
              <p:cNvPicPr/>
              <p:nvPr/>
            </p:nvPicPr>
            <p:blipFill>
              <a:blip r:embed="rId7"/>
              <a:stretch>
                <a:fillRect/>
              </a:stretch>
            </p:blipFill>
            <p:spPr>
              <a:xfrm>
                <a:off x="744720" y="1276420"/>
                <a:ext cx="631080" cy="67680"/>
              </a:xfrm>
              <a:prstGeom prst="rect">
                <a:avLst/>
              </a:prstGeom>
            </p:spPr>
          </p:pic>
        </mc:Fallback>
      </mc:AlternateContent>
      <p:grpSp>
        <p:nvGrpSpPr>
          <p:cNvPr id="36" name="Group 35">
            <a:extLst>
              <a:ext uri="{FF2B5EF4-FFF2-40B4-BE49-F238E27FC236}">
                <a16:creationId xmlns:a16="http://schemas.microsoft.com/office/drawing/2014/main" id="{544143BF-A593-7F40-47BE-133F35AA9FC4}"/>
              </a:ext>
            </a:extLst>
          </p:cNvPr>
          <p:cNvGrpSpPr/>
          <p:nvPr/>
        </p:nvGrpSpPr>
        <p:grpSpPr>
          <a:xfrm>
            <a:off x="630240" y="1756660"/>
            <a:ext cx="8664480" cy="185760"/>
            <a:chOff x="630240" y="1756660"/>
            <a:chExt cx="8664480" cy="185760"/>
          </a:xfrm>
        </p:grpSpPr>
        <mc:AlternateContent xmlns:mc="http://schemas.openxmlformats.org/markup-compatibility/2006">
          <mc:Choice xmlns:p14="http://schemas.microsoft.com/office/powerpoint/2010/main" Requires="p14">
            <p:contentPart p14:bwMode="auto" r:id="rId8">
              <p14:nvContentPartPr>
                <p14:cNvPr id="21" name="Ink 20">
                  <a:extLst>
                    <a:ext uri="{FF2B5EF4-FFF2-40B4-BE49-F238E27FC236}">
                      <a16:creationId xmlns:a16="http://schemas.microsoft.com/office/drawing/2014/main" id="{F0164ECF-7AC2-731A-F11A-72AD8FE4F4EE}"/>
                    </a:ext>
                  </a:extLst>
                </p14:cNvPr>
                <p14:cNvContentPartPr/>
                <p14:nvPr/>
              </p14:nvContentPartPr>
              <p14:xfrm>
                <a:off x="8716920" y="1756660"/>
                <a:ext cx="577800" cy="86400"/>
              </p14:xfrm>
            </p:contentPart>
          </mc:Choice>
          <mc:Fallback>
            <p:pic>
              <p:nvPicPr>
                <p:cNvPr id="21" name="Ink 20">
                  <a:extLst>
                    <a:ext uri="{FF2B5EF4-FFF2-40B4-BE49-F238E27FC236}">
                      <a16:creationId xmlns:a16="http://schemas.microsoft.com/office/drawing/2014/main" id="{F0164ECF-7AC2-731A-F11A-72AD8FE4F4EE}"/>
                    </a:ext>
                  </a:extLst>
                </p:cNvPr>
                <p:cNvPicPr/>
                <p:nvPr/>
              </p:nvPicPr>
              <p:blipFill>
                <a:blip r:embed="rId9"/>
                <a:stretch>
                  <a:fillRect/>
                </a:stretch>
              </p:blipFill>
              <p:spPr>
                <a:xfrm>
                  <a:off x="8699280" y="1739020"/>
                  <a:ext cx="613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E682E070-02E8-F27C-E581-E2FE5CCE2000}"/>
                    </a:ext>
                  </a:extLst>
                </p14:cNvPr>
                <p14:cNvContentPartPr/>
                <p14:nvPr/>
              </p14:nvContentPartPr>
              <p14:xfrm>
                <a:off x="7581120" y="1784740"/>
                <a:ext cx="893520" cy="86400"/>
              </p14:xfrm>
            </p:contentPart>
          </mc:Choice>
          <mc:Fallback>
            <p:pic>
              <p:nvPicPr>
                <p:cNvPr id="22" name="Ink 21">
                  <a:extLst>
                    <a:ext uri="{FF2B5EF4-FFF2-40B4-BE49-F238E27FC236}">
                      <a16:creationId xmlns:a16="http://schemas.microsoft.com/office/drawing/2014/main" id="{E682E070-02E8-F27C-E581-E2FE5CCE2000}"/>
                    </a:ext>
                  </a:extLst>
                </p:cNvPr>
                <p:cNvPicPr/>
                <p:nvPr/>
              </p:nvPicPr>
              <p:blipFill>
                <a:blip r:embed="rId11"/>
                <a:stretch>
                  <a:fillRect/>
                </a:stretch>
              </p:blipFill>
              <p:spPr>
                <a:xfrm>
                  <a:off x="7563480" y="1767100"/>
                  <a:ext cx="929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CF902D4B-ACB3-25AA-0F30-F0C836ACF84B}"/>
                    </a:ext>
                  </a:extLst>
                </p14:cNvPr>
                <p14:cNvContentPartPr/>
                <p14:nvPr/>
              </p14:nvContentPartPr>
              <p14:xfrm>
                <a:off x="6682560" y="1788700"/>
                <a:ext cx="630720" cy="71280"/>
              </p14:xfrm>
            </p:contentPart>
          </mc:Choice>
          <mc:Fallback>
            <p:pic>
              <p:nvPicPr>
                <p:cNvPr id="24" name="Ink 23">
                  <a:extLst>
                    <a:ext uri="{FF2B5EF4-FFF2-40B4-BE49-F238E27FC236}">
                      <a16:creationId xmlns:a16="http://schemas.microsoft.com/office/drawing/2014/main" id="{CF902D4B-ACB3-25AA-0F30-F0C836ACF84B}"/>
                    </a:ext>
                  </a:extLst>
                </p:cNvPr>
                <p:cNvPicPr/>
                <p:nvPr/>
              </p:nvPicPr>
              <p:blipFill>
                <a:blip r:embed="rId13"/>
                <a:stretch>
                  <a:fillRect/>
                </a:stretch>
              </p:blipFill>
              <p:spPr>
                <a:xfrm>
                  <a:off x="6664560" y="1770700"/>
                  <a:ext cx="666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AD3AAC54-BB94-7717-CEC0-B013FBC9ECB9}"/>
                    </a:ext>
                  </a:extLst>
                </p14:cNvPr>
                <p14:cNvContentPartPr/>
                <p14:nvPr/>
              </p14:nvContentPartPr>
              <p14:xfrm>
                <a:off x="5596080" y="1883380"/>
                <a:ext cx="978480" cy="59040"/>
              </p14:xfrm>
            </p:contentPart>
          </mc:Choice>
          <mc:Fallback>
            <p:pic>
              <p:nvPicPr>
                <p:cNvPr id="26" name="Ink 25">
                  <a:extLst>
                    <a:ext uri="{FF2B5EF4-FFF2-40B4-BE49-F238E27FC236}">
                      <a16:creationId xmlns:a16="http://schemas.microsoft.com/office/drawing/2014/main" id="{AD3AAC54-BB94-7717-CEC0-B013FBC9ECB9}"/>
                    </a:ext>
                  </a:extLst>
                </p:cNvPr>
                <p:cNvPicPr/>
                <p:nvPr/>
              </p:nvPicPr>
              <p:blipFill>
                <a:blip r:embed="rId15"/>
                <a:stretch>
                  <a:fillRect/>
                </a:stretch>
              </p:blipFill>
              <p:spPr>
                <a:xfrm>
                  <a:off x="5578080" y="1865740"/>
                  <a:ext cx="1014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Ink 27">
                  <a:extLst>
                    <a:ext uri="{FF2B5EF4-FFF2-40B4-BE49-F238E27FC236}">
                      <a16:creationId xmlns:a16="http://schemas.microsoft.com/office/drawing/2014/main" id="{C8EB4455-C5ED-AAA5-0926-397BC5E1E8BB}"/>
                    </a:ext>
                  </a:extLst>
                </p14:cNvPr>
                <p14:cNvContentPartPr/>
                <p14:nvPr/>
              </p14:nvContentPartPr>
              <p14:xfrm>
                <a:off x="4391520" y="1879420"/>
                <a:ext cx="1093320" cy="30600"/>
              </p14:xfrm>
            </p:contentPart>
          </mc:Choice>
          <mc:Fallback>
            <p:pic>
              <p:nvPicPr>
                <p:cNvPr id="28" name="Ink 27">
                  <a:extLst>
                    <a:ext uri="{FF2B5EF4-FFF2-40B4-BE49-F238E27FC236}">
                      <a16:creationId xmlns:a16="http://schemas.microsoft.com/office/drawing/2014/main" id="{C8EB4455-C5ED-AAA5-0926-397BC5E1E8BB}"/>
                    </a:ext>
                  </a:extLst>
                </p:cNvPr>
                <p:cNvPicPr/>
                <p:nvPr/>
              </p:nvPicPr>
              <p:blipFill>
                <a:blip r:embed="rId17"/>
                <a:stretch>
                  <a:fillRect/>
                </a:stretch>
              </p:blipFill>
              <p:spPr>
                <a:xfrm>
                  <a:off x="4373520" y="1861420"/>
                  <a:ext cx="1128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 name="Ink 29">
                  <a:extLst>
                    <a:ext uri="{FF2B5EF4-FFF2-40B4-BE49-F238E27FC236}">
                      <a16:creationId xmlns:a16="http://schemas.microsoft.com/office/drawing/2014/main" id="{69DF1184-0649-C4F4-CCC1-0204065F29A9}"/>
                    </a:ext>
                  </a:extLst>
                </p14:cNvPr>
                <p14:cNvContentPartPr/>
                <p14:nvPr/>
              </p14:nvContentPartPr>
              <p14:xfrm>
                <a:off x="4115760" y="1821820"/>
                <a:ext cx="330840" cy="21960"/>
              </p14:xfrm>
            </p:contentPart>
          </mc:Choice>
          <mc:Fallback>
            <p:pic>
              <p:nvPicPr>
                <p:cNvPr id="30" name="Ink 29">
                  <a:extLst>
                    <a:ext uri="{FF2B5EF4-FFF2-40B4-BE49-F238E27FC236}">
                      <a16:creationId xmlns:a16="http://schemas.microsoft.com/office/drawing/2014/main" id="{69DF1184-0649-C4F4-CCC1-0204065F29A9}"/>
                    </a:ext>
                  </a:extLst>
                </p:cNvPr>
                <p:cNvPicPr/>
                <p:nvPr/>
              </p:nvPicPr>
              <p:blipFill>
                <a:blip r:embed="rId19"/>
                <a:stretch>
                  <a:fillRect/>
                </a:stretch>
              </p:blipFill>
              <p:spPr>
                <a:xfrm>
                  <a:off x="4097760" y="1803820"/>
                  <a:ext cx="366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480E9299-08F2-D7A9-7D7D-47ADFDCE99C5}"/>
                    </a:ext>
                  </a:extLst>
                </p14:cNvPr>
                <p14:cNvContentPartPr/>
                <p14:nvPr/>
              </p14:nvContentPartPr>
              <p14:xfrm>
                <a:off x="3292440" y="1840900"/>
                <a:ext cx="755640" cy="59760"/>
              </p14:xfrm>
            </p:contentPart>
          </mc:Choice>
          <mc:Fallback>
            <p:pic>
              <p:nvPicPr>
                <p:cNvPr id="31" name="Ink 30">
                  <a:extLst>
                    <a:ext uri="{FF2B5EF4-FFF2-40B4-BE49-F238E27FC236}">
                      <a16:creationId xmlns:a16="http://schemas.microsoft.com/office/drawing/2014/main" id="{480E9299-08F2-D7A9-7D7D-47ADFDCE99C5}"/>
                    </a:ext>
                  </a:extLst>
                </p:cNvPr>
                <p:cNvPicPr/>
                <p:nvPr/>
              </p:nvPicPr>
              <p:blipFill>
                <a:blip r:embed="rId21"/>
                <a:stretch>
                  <a:fillRect/>
                </a:stretch>
              </p:blipFill>
              <p:spPr>
                <a:xfrm>
                  <a:off x="3274440" y="1822900"/>
                  <a:ext cx="791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Ink 32">
                  <a:extLst>
                    <a:ext uri="{FF2B5EF4-FFF2-40B4-BE49-F238E27FC236}">
                      <a16:creationId xmlns:a16="http://schemas.microsoft.com/office/drawing/2014/main" id="{9D67E281-5D55-00FE-5936-00313C91EDF5}"/>
                    </a:ext>
                  </a:extLst>
                </p14:cNvPr>
                <p14:cNvContentPartPr/>
                <p14:nvPr/>
              </p14:nvContentPartPr>
              <p14:xfrm>
                <a:off x="2594040" y="1767100"/>
                <a:ext cx="618120" cy="62280"/>
              </p14:xfrm>
            </p:contentPart>
          </mc:Choice>
          <mc:Fallback>
            <p:pic>
              <p:nvPicPr>
                <p:cNvPr id="33" name="Ink 32">
                  <a:extLst>
                    <a:ext uri="{FF2B5EF4-FFF2-40B4-BE49-F238E27FC236}">
                      <a16:creationId xmlns:a16="http://schemas.microsoft.com/office/drawing/2014/main" id="{9D67E281-5D55-00FE-5936-00313C91EDF5}"/>
                    </a:ext>
                  </a:extLst>
                </p:cNvPr>
                <p:cNvPicPr/>
                <p:nvPr/>
              </p:nvPicPr>
              <p:blipFill>
                <a:blip r:embed="rId23"/>
                <a:stretch>
                  <a:fillRect/>
                </a:stretch>
              </p:blipFill>
              <p:spPr>
                <a:xfrm>
                  <a:off x="2576040" y="1749100"/>
                  <a:ext cx="653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0B172BCE-78BA-67FA-0CA4-E2FB2416365F}"/>
                    </a:ext>
                  </a:extLst>
                </p14:cNvPr>
                <p14:cNvContentPartPr/>
                <p14:nvPr/>
              </p14:nvContentPartPr>
              <p14:xfrm>
                <a:off x="1975200" y="1805260"/>
                <a:ext cx="618120" cy="59040"/>
              </p14:xfrm>
            </p:contentPart>
          </mc:Choice>
          <mc:Fallback>
            <p:pic>
              <p:nvPicPr>
                <p:cNvPr id="34" name="Ink 33">
                  <a:extLst>
                    <a:ext uri="{FF2B5EF4-FFF2-40B4-BE49-F238E27FC236}">
                      <a16:creationId xmlns:a16="http://schemas.microsoft.com/office/drawing/2014/main" id="{0B172BCE-78BA-67FA-0CA4-E2FB2416365F}"/>
                    </a:ext>
                  </a:extLst>
                </p:cNvPr>
                <p:cNvPicPr/>
                <p:nvPr/>
              </p:nvPicPr>
              <p:blipFill>
                <a:blip r:embed="rId25"/>
                <a:stretch>
                  <a:fillRect/>
                </a:stretch>
              </p:blipFill>
              <p:spPr>
                <a:xfrm>
                  <a:off x="1957200" y="1787620"/>
                  <a:ext cx="653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Ink 34">
                  <a:extLst>
                    <a:ext uri="{FF2B5EF4-FFF2-40B4-BE49-F238E27FC236}">
                      <a16:creationId xmlns:a16="http://schemas.microsoft.com/office/drawing/2014/main" id="{81CD494E-855E-B05E-FC01-4A27D6177A90}"/>
                    </a:ext>
                  </a:extLst>
                </p14:cNvPr>
                <p14:cNvContentPartPr/>
                <p14:nvPr/>
              </p14:nvContentPartPr>
              <p14:xfrm>
                <a:off x="630240" y="1863580"/>
                <a:ext cx="1205640" cy="41760"/>
              </p14:xfrm>
            </p:contentPart>
          </mc:Choice>
          <mc:Fallback>
            <p:pic>
              <p:nvPicPr>
                <p:cNvPr id="35" name="Ink 34">
                  <a:extLst>
                    <a:ext uri="{FF2B5EF4-FFF2-40B4-BE49-F238E27FC236}">
                      <a16:creationId xmlns:a16="http://schemas.microsoft.com/office/drawing/2014/main" id="{81CD494E-855E-B05E-FC01-4A27D6177A90}"/>
                    </a:ext>
                  </a:extLst>
                </p:cNvPr>
                <p:cNvPicPr/>
                <p:nvPr/>
              </p:nvPicPr>
              <p:blipFill>
                <a:blip r:embed="rId27"/>
                <a:stretch>
                  <a:fillRect/>
                </a:stretch>
              </p:blipFill>
              <p:spPr>
                <a:xfrm>
                  <a:off x="612600" y="1845940"/>
                  <a:ext cx="1241280" cy="7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37" name="Ink 36">
                <a:extLst>
                  <a:ext uri="{FF2B5EF4-FFF2-40B4-BE49-F238E27FC236}">
                    <a16:creationId xmlns:a16="http://schemas.microsoft.com/office/drawing/2014/main" id="{F8F31BE8-E1C0-D66C-984E-E7B0D3847217}"/>
                  </a:ext>
                </a:extLst>
              </p14:cNvPr>
              <p14:cNvContentPartPr/>
              <p14:nvPr/>
            </p14:nvContentPartPr>
            <p14:xfrm>
              <a:off x="8144880" y="2377660"/>
              <a:ext cx="1115280" cy="62280"/>
            </p14:xfrm>
          </p:contentPart>
        </mc:Choice>
        <mc:Fallback>
          <p:pic>
            <p:nvPicPr>
              <p:cNvPr id="37" name="Ink 36">
                <a:extLst>
                  <a:ext uri="{FF2B5EF4-FFF2-40B4-BE49-F238E27FC236}">
                    <a16:creationId xmlns:a16="http://schemas.microsoft.com/office/drawing/2014/main" id="{F8F31BE8-E1C0-D66C-984E-E7B0D3847217}"/>
                  </a:ext>
                </a:extLst>
              </p:cNvPr>
              <p:cNvPicPr/>
              <p:nvPr/>
            </p:nvPicPr>
            <p:blipFill>
              <a:blip r:embed="rId29"/>
              <a:stretch>
                <a:fillRect/>
              </a:stretch>
            </p:blipFill>
            <p:spPr>
              <a:xfrm>
                <a:off x="8126880" y="2360020"/>
                <a:ext cx="1150920" cy="97920"/>
              </a:xfrm>
              <a:prstGeom prst="rect">
                <a:avLst/>
              </a:prstGeom>
            </p:spPr>
          </p:pic>
        </mc:Fallback>
      </mc:AlternateContent>
      <p:grpSp>
        <p:nvGrpSpPr>
          <p:cNvPr id="42" name="Group 41">
            <a:extLst>
              <a:ext uri="{FF2B5EF4-FFF2-40B4-BE49-F238E27FC236}">
                <a16:creationId xmlns:a16="http://schemas.microsoft.com/office/drawing/2014/main" id="{A7DFF1F6-6681-6DBF-AFA0-745722E29B27}"/>
              </a:ext>
            </a:extLst>
          </p:cNvPr>
          <p:cNvGrpSpPr/>
          <p:nvPr/>
        </p:nvGrpSpPr>
        <p:grpSpPr>
          <a:xfrm>
            <a:off x="5157960" y="2352820"/>
            <a:ext cx="2851560" cy="125280"/>
            <a:chOff x="5157960" y="2352820"/>
            <a:chExt cx="2851560" cy="125280"/>
          </a:xfrm>
        </p:grpSpPr>
        <mc:AlternateContent xmlns:mc="http://schemas.openxmlformats.org/markup-compatibility/2006">
          <mc:Choice xmlns:p14="http://schemas.microsoft.com/office/powerpoint/2010/main" Requires="p14">
            <p:contentPart p14:bwMode="auto" r:id="rId30">
              <p14:nvContentPartPr>
                <p14:cNvPr id="38" name="Ink 37">
                  <a:extLst>
                    <a:ext uri="{FF2B5EF4-FFF2-40B4-BE49-F238E27FC236}">
                      <a16:creationId xmlns:a16="http://schemas.microsoft.com/office/drawing/2014/main" id="{5A252D62-52B8-E56F-8353-5000AA071E1B}"/>
                    </a:ext>
                  </a:extLst>
                </p14:cNvPr>
                <p14:cNvContentPartPr/>
                <p14:nvPr/>
              </p14:nvContentPartPr>
              <p14:xfrm>
                <a:off x="7384200" y="2352820"/>
                <a:ext cx="625320" cy="23760"/>
              </p14:xfrm>
            </p:contentPart>
          </mc:Choice>
          <mc:Fallback>
            <p:pic>
              <p:nvPicPr>
                <p:cNvPr id="38" name="Ink 37">
                  <a:extLst>
                    <a:ext uri="{FF2B5EF4-FFF2-40B4-BE49-F238E27FC236}">
                      <a16:creationId xmlns:a16="http://schemas.microsoft.com/office/drawing/2014/main" id="{5A252D62-52B8-E56F-8353-5000AA071E1B}"/>
                    </a:ext>
                  </a:extLst>
                </p:cNvPr>
                <p:cNvPicPr/>
                <p:nvPr/>
              </p:nvPicPr>
              <p:blipFill>
                <a:blip r:embed="rId31"/>
                <a:stretch>
                  <a:fillRect/>
                </a:stretch>
              </p:blipFill>
              <p:spPr>
                <a:xfrm>
                  <a:off x="7366200" y="2334820"/>
                  <a:ext cx="660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 name="Ink 38">
                  <a:extLst>
                    <a:ext uri="{FF2B5EF4-FFF2-40B4-BE49-F238E27FC236}">
                      <a16:creationId xmlns:a16="http://schemas.microsoft.com/office/drawing/2014/main" id="{80183F8C-B4E9-64E3-7E3A-D579F966FE25}"/>
                    </a:ext>
                  </a:extLst>
                </p14:cNvPr>
                <p14:cNvContentPartPr/>
                <p14:nvPr/>
              </p14:nvContentPartPr>
              <p14:xfrm>
                <a:off x="6414720" y="2388100"/>
                <a:ext cx="833040" cy="26640"/>
              </p14:xfrm>
            </p:contentPart>
          </mc:Choice>
          <mc:Fallback>
            <p:pic>
              <p:nvPicPr>
                <p:cNvPr id="39" name="Ink 38">
                  <a:extLst>
                    <a:ext uri="{FF2B5EF4-FFF2-40B4-BE49-F238E27FC236}">
                      <a16:creationId xmlns:a16="http://schemas.microsoft.com/office/drawing/2014/main" id="{80183F8C-B4E9-64E3-7E3A-D579F966FE25}"/>
                    </a:ext>
                  </a:extLst>
                </p:cNvPr>
                <p:cNvPicPr/>
                <p:nvPr/>
              </p:nvPicPr>
              <p:blipFill>
                <a:blip r:embed="rId33"/>
                <a:stretch>
                  <a:fillRect/>
                </a:stretch>
              </p:blipFill>
              <p:spPr>
                <a:xfrm>
                  <a:off x="6396720" y="2370460"/>
                  <a:ext cx="868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Ink 40">
                  <a:extLst>
                    <a:ext uri="{FF2B5EF4-FFF2-40B4-BE49-F238E27FC236}">
                      <a16:creationId xmlns:a16="http://schemas.microsoft.com/office/drawing/2014/main" id="{534A8DE0-526E-439A-CF5B-78A07A019FA3}"/>
                    </a:ext>
                  </a:extLst>
                </p14:cNvPr>
                <p14:cNvContentPartPr/>
                <p14:nvPr/>
              </p14:nvContentPartPr>
              <p14:xfrm>
                <a:off x="5157960" y="2405380"/>
                <a:ext cx="972000" cy="72720"/>
              </p14:xfrm>
            </p:contentPart>
          </mc:Choice>
          <mc:Fallback>
            <p:pic>
              <p:nvPicPr>
                <p:cNvPr id="41" name="Ink 40">
                  <a:extLst>
                    <a:ext uri="{FF2B5EF4-FFF2-40B4-BE49-F238E27FC236}">
                      <a16:creationId xmlns:a16="http://schemas.microsoft.com/office/drawing/2014/main" id="{534A8DE0-526E-439A-CF5B-78A07A019FA3}"/>
                    </a:ext>
                  </a:extLst>
                </p:cNvPr>
                <p:cNvPicPr/>
                <p:nvPr/>
              </p:nvPicPr>
              <p:blipFill>
                <a:blip r:embed="rId35"/>
                <a:stretch>
                  <a:fillRect/>
                </a:stretch>
              </p:blipFill>
              <p:spPr>
                <a:xfrm>
                  <a:off x="5140320" y="2387740"/>
                  <a:ext cx="1007640" cy="108360"/>
                </a:xfrm>
                <a:prstGeom prst="rect">
                  <a:avLst/>
                </a:prstGeom>
              </p:spPr>
            </p:pic>
          </mc:Fallback>
        </mc:AlternateContent>
      </p:grpSp>
      <p:grpSp>
        <p:nvGrpSpPr>
          <p:cNvPr id="47" name="Group 46">
            <a:extLst>
              <a:ext uri="{FF2B5EF4-FFF2-40B4-BE49-F238E27FC236}">
                <a16:creationId xmlns:a16="http://schemas.microsoft.com/office/drawing/2014/main" id="{EC176270-7673-3B3C-41BF-A12604D640D1}"/>
              </a:ext>
            </a:extLst>
          </p:cNvPr>
          <p:cNvGrpSpPr/>
          <p:nvPr/>
        </p:nvGrpSpPr>
        <p:grpSpPr>
          <a:xfrm>
            <a:off x="2027040" y="2337700"/>
            <a:ext cx="3084480" cy="131400"/>
            <a:chOff x="2027040" y="2337700"/>
            <a:chExt cx="3084480" cy="131400"/>
          </a:xfrm>
        </p:grpSpPr>
        <mc:AlternateContent xmlns:mc="http://schemas.openxmlformats.org/markup-compatibility/2006">
          <mc:Choice xmlns:p14="http://schemas.microsoft.com/office/powerpoint/2010/main" Requires="p14">
            <p:contentPart p14:bwMode="auto" r:id="rId36">
              <p14:nvContentPartPr>
                <p14:cNvPr id="43" name="Ink 42">
                  <a:extLst>
                    <a:ext uri="{FF2B5EF4-FFF2-40B4-BE49-F238E27FC236}">
                      <a16:creationId xmlns:a16="http://schemas.microsoft.com/office/drawing/2014/main" id="{E00D686E-3DB9-8402-0550-15B1F9DE8FAE}"/>
                    </a:ext>
                  </a:extLst>
                </p14:cNvPr>
                <p14:cNvContentPartPr/>
                <p14:nvPr/>
              </p14:nvContentPartPr>
              <p14:xfrm>
                <a:off x="4126920" y="2337700"/>
                <a:ext cx="984600" cy="77040"/>
              </p14:xfrm>
            </p:contentPart>
          </mc:Choice>
          <mc:Fallback>
            <p:pic>
              <p:nvPicPr>
                <p:cNvPr id="43" name="Ink 42">
                  <a:extLst>
                    <a:ext uri="{FF2B5EF4-FFF2-40B4-BE49-F238E27FC236}">
                      <a16:creationId xmlns:a16="http://schemas.microsoft.com/office/drawing/2014/main" id="{E00D686E-3DB9-8402-0550-15B1F9DE8FAE}"/>
                    </a:ext>
                  </a:extLst>
                </p:cNvPr>
                <p:cNvPicPr/>
                <p:nvPr/>
              </p:nvPicPr>
              <p:blipFill>
                <a:blip r:embed="rId37"/>
                <a:stretch>
                  <a:fillRect/>
                </a:stretch>
              </p:blipFill>
              <p:spPr>
                <a:xfrm>
                  <a:off x="4109280" y="2319700"/>
                  <a:ext cx="1020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Ink 43">
                  <a:extLst>
                    <a:ext uri="{FF2B5EF4-FFF2-40B4-BE49-F238E27FC236}">
                      <a16:creationId xmlns:a16="http://schemas.microsoft.com/office/drawing/2014/main" id="{3B88107A-64BA-FE33-7987-F05FA87D3C29}"/>
                    </a:ext>
                  </a:extLst>
                </p14:cNvPr>
                <p14:cNvContentPartPr/>
                <p14:nvPr/>
              </p14:nvContentPartPr>
              <p14:xfrm>
                <a:off x="3080040" y="2356420"/>
                <a:ext cx="867600" cy="88200"/>
              </p14:xfrm>
            </p:contentPart>
          </mc:Choice>
          <mc:Fallback>
            <p:pic>
              <p:nvPicPr>
                <p:cNvPr id="44" name="Ink 43">
                  <a:extLst>
                    <a:ext uri="{FF2B5EF4-FFF2-40B4-BE49-F238E27FC236}">
                      <a16:creationId xmlns:a16="http://schemas.microsoft.com/office/drawing/2014/main" id="{3B88107A-64BA-FE33-7987-F05FA87D3C29}"/>
                    </a:ext>
                  </a:extLst>
                </p:cNvPr>
                <p:cNvPicPr/>
                <p:nvPr/>
              </p:nvPicPr>
              <p:blipFill>
                <a:blip r:embed="rId39"/>
                <a:stretch>
                  <a:fillRect/>
                </a:stretch>
              </p:blipFill>
              <p:spPr>
                <a:xfrm>
                  <a:off x="3062400" y="2338780"/>
                  <a:ext cx="903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6" name="Ink 45">
                  <a:extLst>
                    <a:ext uri="{FF2B5EF4-FFF2-40B4-BE49-F238E27FC236}">
                      <a16:creationId xmlns:a16="http://schemas.microsoft.com/office/drawing/2014/main" id="{9EB94154-F79B-18F6-321C-0134CC52F296}"/>
                    </a:ext>
                  </a:extLst>
                </p14:cNvPr>
                <p14:cNvContentPartPr/>
                <p14:nvPr/>
              </p14:nvContentPartPr>
              <p14:xfrm>
                <a:off x="2027040" y="2397460"/>
                <a:ext cx="880560" cy="71640"/>
              </p14:xfrm>
            </p:contentPart>
          </mc:Choice>
          <mc:Fallback>
            <p:pic>
              <p:nvPicPr>
                <p:cNvPr id="46" name="Ink 45">
                  <a:extLst>
                    <a:ext uri="{FF2B5EF4-FFF2-40B4-BE49-F238E27FC236}">
                      <a16:creationId xmlns:a16="http://schemas.microsoft.com/office/drawing/2014/main" id="{9EB94154-F79B-18F6-321C-0134CC52F296}"/>
                    </a:ext>
                  </a:extLst>
                </p:cNvPr>
                <p:cNvPicPr/>
                <p:nvPr/>
              </p:nvPicPr>
              <p:blipFill>
                <a:blip r:embed="rId41"/>
                <a:stretch>
                  <a:fillRect/>
                </a:stretch>
              </p:blipFill>
              <p:spPr>
                <a:xfrm>
                  <a:off x="2009400" y="2379460"/>
                  <a:ext cx="916200" cy="107280"/>
                </a:xfrm>
                <a:prstGeom prst="rect">
                  <a:avLst/>
                </a:prstGeom>
              </p:spPr>
            </p:pic>
          </mc:Fallback>
        </mc:AlternateContent>
      </p:grpSp>
      <p:grpSp>
        <p:nvGrpSpPr>
          <p:cNvPr id="49" name="Group 48">
            <a:extLst>
              <a:ext uri="{FF2B5EF4-FFF2-40B4-BE49-F238E27FC236}">
                <a16:creationId xmlns:a16="http://schemas.microsoft.com/office/drawing/2014/main" id="{2DBD6460-CE3A-F4FC-3CA6-5096EE71B981}"/>
              </a:ext>
            </a:extLst>
          </p:cNvPr>
          <p:cNvGrpSpPr/>
          <p:nvPr/>
        </p:nvGrpSpPr>
        <p:grpSpPr>
          <a:xfrm>
            <a:off x="2174640" y="695020"/>
            <a:ext cx="6752160" cy="750960"/>
            <a:chOff x="2174640" y="695020"/>
            <a:chExt cx="6752160" cy="750960"/>
          </a:xfrm>
        </p:grpSpPr>
        <mc:AlternateContent xmlns:mc="http://schemas.openxmlformats.org/markup-compatibility/2006">
          <mc:Choice xmlns:p14="http://schemas.microsoft.com/office/powerpoint/2010/main" Requires="p14">
            <p:contentPart p14:bwMode="auto" r:id="rId42">
              <p14:nvContentPartPr>
                <p14:cNvPr id="4" name="Ink 3">
                  <a:extLst>
                    <a:ext uri="{FF2B5EF4-FFF2-40B4-BE49-F238E27FC236}">
                      <a16:creationId xmlns:a16="http://schemas.microsoft.com/office/drawing/2014/main" id="{E09B4BFF-30CA-F29A-4F95-7CFFDE0B6D9D}"/>
                    </a:ext>
                  </a:extLst>
                </p14:cNvPr>
                <p14:cNvContentPartPr/>
                <p14:nvPr/>
              </p14:nvContentPartPr>
              <p14:xfrm>
                <a:off x="8702880" y="1305220"/>
                <a:ext cx="2520" cy="1080"/>
              </p14:xfrm>
            </p:contentPart>
          </mc:Choice>
          <mc:Fallback>
            <p:pic>
              <p:nvPicPr>
                <p:cNvPr id="4" name="Ink 3">
                  <a:extLst>
                    <a:ext uri="{FF2B5EF4-FFF2-40B4-BE49-F238E27FC236}">
                      <a16:creationId xmlns:a16="http://schemas.microsoft.com/office/drawing/2014/main" id="{E09B4BFF-30CA-F29A-4F95-7CFFDE0B6D9D}"/>
                    </a:ext>
                  </a:extLst>
                </p:cNvPr>
                <p:cNvPicPr/>
                <p:nvPr/>
              </p:nvPicPr>
              <p:blipFill>
                <a:blip r:embed="rId43"/>
                <a:stretch>
                  <a:fillRect/>
                </a:stretch>
              </p:blipFill>
              <p:spPr>
                <a:xfrm>
                  <a:off x="8685240" y="128758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 name="Ink 4">
                  <a:extLst>
                    <a:ext uri="{FF2B5EF4-FFF2-40B4-BE49-F238E27FC236}">
                      <a16:creationId xmlns:a16="http://schemas.microsoft.com/office/drawing/2014/main" id="{E83DD04D-A674-9D25-6BE6-772216CAD41F}"/>
                    </a:ext>
                  </a:extLst>
                </p14:cNvPr>
                <p14:cNvContentPartPr/>
                <p14:nvPr/>
              </p14:nvContentPartPr>
              <p14:xfrm>
                <a:off x="8033280" y="1287220"/>
                <a:ext cx="670680" cy="29520"/>
              </p14:xfrm>
            </p:contentPart>
          </mc:Choice>
          <mc:Fallback>
            <p:pic>
              <p:nvPicPr>
                <p:cNvPr id="5" name="Ink 4">
                  <a:extLst>
                    <a:ext uri="{FF2B5EF4-FFF2-40B4-BE49-F238E27FC236}">
                      <a16:creationId xmlns:a16="http://schemas.microsoft.com/office/drawing/2014/main" id="{E83DD04D-A674-9D25-6BE6-772216CAD41F}"/>
                    </a:ext>
                  </a:extLst>
                </p:cNvPr>
                <p:cNvPicPr/>
                <p:nvPr/>
              </p:nvPicPr>
              <p:blipFill>
                <a:blip r:embed="rId45"/>
                <a:stretch>
                  <a:fillRect/>
                </a:stretch>
              </p:blipFill>
              <p:spPr>
                <a:xfrm>
                  <a:off x="8015280" y="1269580"/>
                  <a:ext cx="706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 name="Ink 6">
                  <a:extLst>
                    <a:ext uri="{FF2B5EF4-FFF2-40B4-BE49-F238E27FC236}">
                      <a16:creationId xmlns:a16="http://schemas.microsoft.com/office/drawing/2014/main" id="{6C47866D-427C-180B-636C-FFF510465E2E}"/>
                    </a:ext>
                  </a:extLst>
                </p14:cNvPr>
                <p14:cNvContentPartPr/>
                <p14:nvPr/>
              </p14:nvContentPartPr>
              <p14:xfrm>
                <a:off x="7399680" y="1253020"/>
                <a:ext cx="405720" cy="38880"/>
              </p14:xfrm>
            </p:contentPart>
          </mc:Choice>
          <mc:Fallback>
            <p:pic>
              <p:nvPicPr>
                <p:cNvPr id="7" name="Ink 6">
                  <a:extLst>
                    <a:ext uri="{FF2B5EF4-FFF2-40B4-BE49-F238E27FC236}">
                      <a16:creationId xmlns:a16="http://schemas.microsoft.com/office/drawing/2014/main" id="{6C47866D-427C-180B-636C-FFF510465E2E}"/>
                    </a:ext>
                  </a:extLst>
                </p:cNvPr>
                <p:cNvPicPr/>
                <p:nvPr/>
              </p:nvPicPr>
              <p:blipFill>
                <a:blip r:embed="rId47"/>
                <a:stretch>
                  <a:fillRect/>
                </a:stretch>
              </p:blipFill>
              <p:spPr>
                <a:xfrm>
                  <a:off x="7381680" y="1235020"/>
                  <a:ext cx="441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 name="Ink 8">
                  <a:extLst>
                    <a:ext uri="{FF2B5EF4-FFF2-40B4-BE49-F238E27FC236}">
                      <a16:creationId xmlns:a16="http://schemas.microsoft.com/office/drawing/2014/main" id="{435570A8-36C7-7BD7-62D2-2AFBC9C0F5A6}"/>
                    </a:ext>
                  </a:extLst>
                </p14:cNvPr>
                <p14:cNvContentPartPr/>
                <p14:nvPr/>
              </p14:nvContentPartPr>
              <p14:xfrm>
                <a:off x="6682920" y="1272460"/>
                <a:ext cx="551520" cy="17280"/>
              </p14:xfrm>
            </p:contentPart>
          </mc:Choice>
          <mc:Fallback>
            <p:pic>
              <p:nvPicPr>
                <p:cNvPr id="9" name="Ink 8">
                  <a:extLst>
                    <a:ext uri="{FF2B5EF4-FFF2-40B4-BE49-F238E27FC236}">
                      <a16:creationId xmlns:a16="http://schemas.microsoft.com/office/drawing/2014/main" id="{435570A8-36C7-7BD7-62D2-2AFBC9C0F5A6}"/>
                    </a:ext>
                  </a:extLst>
                </p:cNvPr>
                <p:cNvPicPr/>
                <p:nvPr/>
              </p:nvPicPr>
              <p:blipFill>
                <a:blip r:embed="rId49"/>
                <a:stretch>
                  <a:fillRect/>
                </a:stretch>
              </p:blipFill>
              <p:spPr>
                <a:xfrm>
                  <a:off x="6665280" y="1254820"/>
                  <a:ext cx="587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DF04F8E8-9D9F-7134-BF0E-5AD7B982DD3D}"/>
                    </a:ext>
                  </a:extLst>
                </p14:cNvPr>
                <p14:cNvContentPartPr/>
                <p14:nvPr/>
              </p14:nvContentPartPr>
              <p14:xfrm>
                <a:off x="5606160" y="1310620"/>
                <a:ext cx="908280" cy="37080"/>
              </p14:xfrm>
            </p:contentPart>
          </mc:Choice>
          <mc:Fallback>
            <p:pic>
              <p:nvPicPr>
                <p:cNvPr id="11" name="Ink 10">
                  <a:extLst>
                    <a:ext uri="{FF2B5EF4-FFF2-40B4-BE49-F238E27FC236}">
                      <a16:creationId xmlns:a16="http://schemas.microsoft.com/office/drawing/2014/main" id="{DF04F8E8-9D9F-7134-BF0E-5AD7B982DD3D}"/>
                    </a:ext>
                  </a:extLst>
                </p:cNvPr>
                <p:cNvPicPr/>
                <p:nvPr/>
              </p:nvPicPr>
              <p:blipFill>
                <a:blip r:embed="rId51"/>
                <a:stretch>
                  <a:fillRect/>
                </a:stretch>
              </p:blipFill>
              <p:spPr>
                <a:xfrm>
                  <a:off x="5588160" y="1292620"/>
                  <a:ext cx="943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 name="Ink 11">
                  <a:extLst>
                    <a:ext uri="{FF2B5EF4-FFF2-40B4-BE49-F238E27FC236}">
                      <a16:creationId xmlns:a16="http://schemas.microsoft.com/office/drawing/2014/main" id="{ECF2C0CB-1024-16DE-8324-C03CEDA799BE}"/>
                    </a:ext>
                  </a:extLst>
                </p14:cNvPr>
                <p14:cNvContentPartPr/>
                <p14:nvPr/>
              </p14:nvContentPartPr>
              <p14:xfrm>
                <a:off x="5097120" y="1268140"/>
                <a:ext cx="355680" cy="56880"/>
              </p14:xfrm>
            </p:contentPart>
          </mc:Choice>
          <mc:Fallback>
            <p:pic>
              <p:nvPicPr>
                <p:cNvPr id="12" name="Ink 11">
                  <a:extLst>
                    <a:ext uri="{FF2B5EF4-FFF2-40B4-BE49-F238E27FC236}">
                      <a16:creationId xmlns:a16="http://schemas.microsoft.com/office/drawing/2014/main" id="{ECF2C0CB-1024-16DE-8324-C03CEDA799BE}"/>
                    </a:ext>
                  </a:extLst>
                </p:cNvPr>
                <p:cNvPicPr/>
                <p:nvPr/>
              </p:nvPicPr>
              <p:blipFill>
                <a:blip r:embed="rId53"/>
                <a:stretch>
                  <a:fillRect/>
                </a:stretch>
              </p:blipFill>
              <p:spPr>
                <a:xfrm>
                  <a:off x="5079480" y="1250140"/>
                  <a:ext cx="391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4" name="Ink 13">
                  <a:extLst>
                    <a:ext uri="{FF2B5EF4-FFF2-40B4-BE49-F238E27FC236}">
                      <a16:creationId xmlns:a16="http://schemas.microsoft.com/office/drawing/2014/main" id="{0DEA8EBD-55B5-43AE-7CF3-A0FBFC2C4192}"/>
                    </a:ext>
                  </a:extLst>
                </p14:cNvPr>
                <p14:cNvContentPartPr/>
                <p14:nvPr/>
              </p14:nvContentPartPr>
              <p14:xfrm>
                <a:off x="3915960" y="1292620"/>
                <a:ext cx="1064520" cy="61920"/>
              </p14:xfrm>
            </p:contentPart>
          </mc:Choice>
          <mc:Fallback>
            <p:pic>
              <p:nvPicPr>
                <p:cNvPr id="14" name="Ink 13">
                  <a:extLst>
                    <a:ext uri="{FF2B5EF4-FFF2-40B4-BE49-F238E27FC236}">
                      <a16:creationId xmlns:a16="http://schemas.microsoft.com/office/drawing/2014/main" id="{0DEA8EBD-55B5-43AE-7CF3-A0FBFC2C4192}"/>
                    </a:ext>
                  </a:extLst>
                </p:cNvPr>
                <p:cNvPicPr/>
                <p:nvPr/>
              </p:nvPicPr>
              <p:blipFill>
                <a:blip r:embed="rId55"/>
                <a:stretch>
                  <a:fillRect/>
                </a:stretch>
              </p:blipFill>
              <p:spPr>
                <a:xfrm>
                  <a:off x="3898320" y="1274980"/>
                  <a:ext cx="1100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6" name="Ink 15">
                  <a:extLst>
                    <a:ext uri="{FF2B5EF4-FFF2-40B4-BE49-F238E27FC236}">
                      <a16:creationId xmlns:a16="http://schemas.microsoft.com/office/drawing/2014/main" id="{56373C54-E41F-73AF-EA94-20768897E627}"/>
                    </a:ext>
                  </a:extLst>
                </p14:cNvPr>
                <p14:cNvContentPartPr/>
                <p14:nvPr/>
              </p14:nvContentPartPr>
              <p14:xfrm>
                <a:off x="2875920" y="1293700"/>
                <a:ext cx="849600" cy="152280"/>
              </p14:xfrm>
            </p:contentPart>
          </mc:Choice>
          <mc:Fallback>
            <p:pic>
              <p:nvPicPr>
                <p:cNvPr id="16" name="Ink 15">
                  <a:extLst>
                    <a:ext uri="{FF2B5EF4-FFF2-40B4-BE49-F238E27FC236}">
                      <a16:creationId xmlns:a16="http://schemas.microsoft.com/office/drawing/2014/main" id="{56373C54-E41F-73AF-EA94-20768897E627}"/>
                    </a:ext>
                  </a:extLst>
                </p:cNvPr>
                <p:cNvPicPr/>
                <p:nvPr/>
              </p:nvPicPr>
              <p:blipFill>
                <a:blip r:embed="rId57"/>
                <a:stretch>
                  <a:fillRect/>
                </a:stretch>
              </p:blipFill>
              <p:spPr>
                <a:xfrm>
                  <a:off x="2857920" y="1276060"/>
                  <a:ext cx="8852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8" name="Ink 17">
                  <a:extLst>
                    <a:ext uri="{FF2B5EF4-FFF2-40B4-BE49-F238E27FC236}">
                      <a16:creationId xmlns:a16="http://schemas.microsoft.com/office/drawing/2014/main" id="{CC060A88-62B6-A9F5-514D-31B97F90A8AC}"/>
                    </a:ext>
                  </a:extLst>
                </p14:cNvPr>
                <p14:cNvContentPartPr/>
                <p14:nvPr/>
              </p14:nvContentPartPr>
              <p14:xfrm>
                <a:off x="2174640" y="1298380"/>
                <a:ext cx="423000" cy="39240"/>
              </p14:xfrm>
            </p:contentPart>
          </mc:Choice>
          <mc:Fallback>
            <p:pic>
              <p:nvPicPr>
                <p:cNvPr id="18" name="Ink 17">
                  <a:extLst>
                    <a:ext uri="{FF2B5EF4-FFF2-40B4-BE49-F238E27FC236}">
                      <a16:creationId xmlns:a16="http://schemas.microsoft.com/office/drawing/2014/main" id="{CC060A88-62B6-A9F5-514D-31B97F90A8AC}"/>
                    </a:ext>
                  </a:extLst>
                </p:cNvPr>
                <p:cNvPicPr/>
                <p:nvPr/>
              </p:nvPicPr>
              <p:blipFill>
                <a:blip r:embed="rId59"/>
                <a:stretch>
                  <a:fillRect/>
                </a:stretch>
              </p:blipFill>
              <p:spPr>
                <a:xfrm>
                  <a:off x="2157000" y="1280740"/>
                  <a:ext cx="458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Ink 47">
                  <a:extLst>
                    <a:ext uri="{FF2B5EF4-FFF2-40B4-BE49-F238E27FC236}">
                      <a16:creationId xmlns:a16="http://schemas.microsoft.com/office/drawing/2014/main" id="{F17309FC-807D-702C-BF2C-57C79D3B7314}"/>
                    </a:ext>
                  </a:extLst>
                </p14:cNvPr>
                <p14:cNvContentPartPr/>
                <p14:nvPr/>
              </p14:nvContentPartPr>
              <p14:xfrm>
                <a:off x="6557640" y="695020"/>
                <a:ext cx="2369160" cy="640800"/>
              </p14:xfrm>
            </p:contentPart>
          </mc:Choice>
          <mc:Fallback>
            <p:pic>
              <p:nvPicPr>
                <p:cNvPr id="48" name="Ink 47">
                  <a:extLst>
                    <a:ext uri="{FF2B5EF4-FFF2-40B4-BE49-F238E27FC236}">
                      <a16:creationId xmlns:a16="http://schemas.microsoft.com/office/drawing/2014/main" id="{F17309FC-807D-702C-BF2C-57C79D3B7314}"/>
                    </a:ext>
                  </a:extLst>
                </p:cNvPr>
                <p:cNvPicPr/>
                <p:nvPr/>
              </p:nvPicPr>
              <p:blipFill>
                <a:blip r:embed="rId61"/>
                <a:stretch>
                  <a:fillRect/>
                </a:stretch>
              </p:blipFill>
              <p:spPr>
                <a:xfrm>
                  <a:off x="6539640" y="677020"/>
                  <a:ext cx="2404800" cy="67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50" name="Ink 49">
                <a:extLst>
                  <a:ext uri="{FF2B5EF4-FFF2-40B4-BE49-F238E27FC236}">
                    <a16:creationId xmlns:a16="http://schemas.microsoft.com/office/drawing/2014/main" id="{D62A7232-EFBB-F2CD-9785-285B3702C9F5}"/>
                  </a:ext>
                </a:extLst>
              </p14:cNvPr>
              <p14:cNvContentPartPr/>
              <p14:nvPr/>
            </p14:nvContentPartPr>
            <p14:xfrm>
              <a:off x="2037840" y="711940"/>
              <a:ext cx="4518720" cy="711720"/>
            </p14:xfrm>
          </p:contentPart>
        </mc:Choice>
        <mc:Fallback>
          <p:pic>
            <p:nvPicPr>
              <p:cNvPr id="50" name="Ink 49">
                <a:extLst>
                  <a:ext uri="{FF2B5EF4-FFF2-40B4-BE49-F238E27FC236}">
                    <a16:creationId xmlns:a16="http://schemas.microsoft.com/office/drawing/2014/main" id="{D62A7232-EFBB-F2CD-9785-285B3702C9F5}"/>
                  </a:ext>
                </a:extLst>
              </p:cNvPr>
              <p:cNvPicPr/>
              <p:nvPr/>
            </p:nvPicPr>
            <p:blipFill>
              <a:blip r:embed="rId63"/>
              <a:stretch>
                <a:fillRect/>
              </a:stretch>
            </p:blipFill>
            <p:spPr>
              <a:xfrm>
                <a:off x="2020200" y="693940"/>
                <a:ext cx="4554360" cy="747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4">
            <p14:nvContentPartPr>
              <p14:cNvPr id="51" name="Ink 50">
                <a:extLst>
                  <a:ext uri="{FF2B5EF4-FFF2-40B4-BE49-F238E27FC236}">
                    <a16:creationId xmlns:a16="http://schemas.microsoft.com/office/drawing/2014/main" id="{9160D4EF-596D-FFE1-00CF-1641637B5309}"/>
                  </a:ext>
                </a:extLst>
              </p14:cNvPr>
              <p14:cNvContentPartPr/>
              <p14:nvPr/>
            </p14:nvContentPartPr>
            <p14:xfrm>
              <a:off x="6495360" y="697540"/>
              <a:ext cx="716040" cy="684720"/>
            </p14:xfrm>
          </p:contentPart>
        </mc:Choice>
        <mc:Fallback>
          <p:pic>
            <p:nvPicPr>
              <p:cNvPr id="51" name="Ink 50">
                <a:extLst>
                  <a:ext uri="{FF2B5EF4-FFF2-40B4-BE49-F238E27FC236}">
                    <a16:creationId xmlns:a16="http://schemas.microsoft.com/office/drawing/2014/main" id="{9160D4EF-596D-FFE1-00CF-1641637B5309}"/>
                  </a:ext>
                </a:extLst>
              </p:cNvPr>
              <p:cNvPicPr/>
              <p:nvPr/>
            </p:nvPicPr>
            <p:blipFill>
              <a:blip r:embed="rId65"/>
              <a:stretch>
                <a:fillRect/>
              </a:stretch>
            </p:blipFill>
            <p:spPr>
              <a:xfrm>
                <a:off x="6464040" y="666220"/>
                <a:ext cx="778680" cy="747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6">
            <p14:nvContentPartPr>
              <p14:cNvPr id="52" name="Ink 51">
                <a:extLst>
                  <a:ext uri="{FF2B5EF4-FFF2-40B4-BE49-F238E27FC236}">
                    <a16:creationId xmlns:a16="http://schemas.microsoft.com/office/drawing/2014/main" id="{8C643934-A4C8-45F9-1383-039B586BAB53}"/>
                  </a:ext>
                </a:extLst>
              </p14:cNvPr>
              <p14:cNvContentPartPr/>
              <p14:nvPr/>
            </p14:nvContentPartPr>
            <p14:xfrm>
              <a:off x="428640" y="1298380"/>
              <a:ext cx="1338480" cy="592560"/>
            </p14:xfrm>
          </p:contentPart>
        </mc:Choice>
        <mc:Fallback>
          <p:pic>
            <p:nvPicPr>
              <p:cNvPr id="52" name="Ink 51">
                <a:extLst>
                  <a:ext uri="{FF2B5EF4-FFF2-40B4-BE49-F238E27FC236}">
                    <a16:creationId xmlns:a16="http://schemas.microsoft.com/office/drawing/2014/main" id="{8C643934-A4C8-45F9-1383-039B586BAB53}"/>
                  </a:ext>
                </a:extLst>
              </p:cNvPr>
              <p:cNvPicPr/>
              <p:nvPr/>
            </p:nvPicPr>
            <p:blipFill>
              <a:blip r:embed="rId67"/>
              <a:stretch>
                <a:fillRect/>
              </a:stretch>
            </p:blipFill>
            <p:spPr>
              <a:xfrm>
                <a:off x="397320" y="1267060"/>
                <a:ext cx="1401120" cy="655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53" name="Ink 52">
                <a:extLst>
                  <a:ext uri="{FF2B5EF4-FFF2-40B4-BE49-F238E27FC236}">
                    <a16:creationId xmlns:a16="http://schemas.microsoft.com/office/drawing/2014/main" id="{8D7FF42A-7645-A4FB-BA39-1F929DC59E6D}"/>
                  </a:ext>
                </a:extLst>
              </p14:cNvPr>
              <p14:cNvContentPartPr/>
              <p14:nvPr/>
            </p14:nvContentPartPr>
            <p14:xfrm>
              <a:off x="439800" y="1223500"/>
              <a:ext cx="1564200" cy="749160"/>
            </p14:xfrm>
          </p:contentPart>
        </mc:Choice>
        <mc:Fallback>
          <p:pic>
            <p:nvPicPr>
              <p:cNvPr id="53" name="Ink 52">
                <a:extLst>
                  <a:ext uri="{FF2B5EF4-FFF2-40B4-BE49-F238E27FC236}">
                    <a16:creationId xmlns:a16="http://schemas.microsoft.com/office/drawing/2014/main" id="{8D7FF42A-7645-A4FB-BA39-1F929DC59E6D}"/>
                  </a:ext>
                </a:extLst>
              </p:cNvPr>
              <p:cNvPicPr/>
              <p:nvPr/>
            </p:nvPicPr>
            <p:blipFill>
              <a:blip r:embed="rId69"/>
              <a:stretch>
                <a:fillRect/>
              </a:stretch>
            </p:blipFill>
            <p:spPr>
              <a:xfrm>
                <a:off x="408480" y="1192180"/>
                <a:ext cx="1626840" cy="811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A276302D-41C4-F263-E120-140E484DC09A}"/>
                  </a:ext>
                </a:extLst>
              </p14:cNvPr>
              <p14:cNvContentPartPr/>
              <p14:nvPr/>
            </p14:nvContentPartPr>
            <p14:xfrm>
              <a:off x="811320" y="2295220"/>
              <a:ext cx="729000" cy="88200"/>
            </p14:xfrm>
          </p:contentPart>
        </mc:Choice>
        <mc:Fallback>
          <p:pic>
            <p:nvPicPr>
              <p:cNvPr id="54" name="Ink 53">
                <a:extLst>
                  <a:ext uri="{FF2B5EF4-FFF2-40B4-BE49-F238E27FC236}">
                    <a16:creationId xmlns:a16="http://schemas.microsoft.com/office/drawing/2014/main" id="{A276302D-41C4-F263-E120-140E484DC09A}"/>
                  </a:ext>
                </a:extLst>
              </p:cNvPr>
              <p:cNvPicPr/>
              <p:nvPr/>
            </p:nvPicPr>
            <p:blipFill>
              <a:blip r:embed="rId71"/>
              <a:stretch>
                <a:fillRect/>
              </a:stretch>
            </p:blipFill>
            <p:spPr>
              <a:xfrm>
                <a:off x="793320" y="2277220"/>
                <a:ext cx="764640" cy="123840"/>
              </a:xfrm>
              <a:prstGeom prst="rect">
                <a:avLst/>
              </a:prstGeom>
            </p:spPr>
          </p:pic>
        </mc:Fallback>
      </mc:AlternateContent>
      <p:grpSp>
        <p:nvGrpSpPr>
          <p:cNvPr id="68" name="Group 67">
            <a:extLst>
              <a:ext uri="{FF2B5EF4-FFF2-40B4-BE49-F238E27FC236}">
                <a16:creationId xmlns:a16="http://schemas.microsoft.com/office/drawing/2014/main" id="{E0702F65-8A42-0BA3-3FF1-92669D337191}"/>
              </a:ext>
            </a:extLst>
          </p:cNvPr>
          <p:cNvGrpSpPr/>
          <p:nvPr/>
        </p:nvGrpSpPr>
        <p:grpSpPr>
          <a:xfrm>
            <a:off x="1006800" y="2877700"/>
            <a:ext cx="8266680" cy="128880"/>
            <a:chOff x="1006800" y="2877700"/>
            <a:chExt cx="8266680" cy="128880"/>
          </a:xfrm>
        </p:grpSpPr>
        <mc:AlternateContent xmlns:mc="http://schemas.openxmlformats.org/markup-compatibility/2006">
          <mc:Choice xmlns:p14="http://schemas.microsoft.com/office/powerpoint/2010/main" Requires="p14">
            <p:contentPart p14:bwMode="auto" r:id="rId72">
              <p14:nvContentPartPr>
                <p14:cNvPr id="55" name="Ink 54">
                  <a:extLst>
                    <a:ext uri="{FF2B5EF4-FFF2-40B4-BE49-F238E27FC236}">
                      <a16:creationId xmlns:a16="http://schemas.microsoft.com/office/drawing/2014/main" id="{F6069E83-FD00-71BD-1659-C448B31CD0B8}"/>
                    </a:ext>
                  </a:extLst>
                </p14:cNvPr>
                <p14:cNvContentPartPr/>
                <p14:nvPr/>
              </p14:nvContentPartPr>
              <p14:xfrm>
                <a:off x="8888640" y="2919820"/>
                <a:ext cx="384840" cy="21960"/>
              </p14:xfrm>
            </p:contentPart>
          </mc:Choice>
          <mc:Fallback>
            <p:pic>
              <p:nvPicPr>
                <p:cNvPr id="55" name="Ink 54">
                  <a:extLst>
                    <a:ext uri="{FF2B5EF4-FFF2-40B4-BE49-F238E27FC236}">
                      <a16:creationId xmlns:a16="http://schemas.microsoft.com/office/drawing/2014/main" id="{F6069E83-FD00-71BD-1659-C448B31CD0B8}"/>
                    </a:ext>
                  </a:extLst>
                </p:cNvPr>
                <p:cNvPicPr/>
                <p:nvPr/>
              </p:nvPicPr>
              <p:blipFill>
                <a:blip r:embed="rId73"/>
                <a:stretch>
                  <a:fillRect/>
                </a:stretch>
              </p:blipFill>
              <p:spPr>
                <a:xfrm>
                  <a:off x="8870640" y="2901820"/>
                  <a:ext cx="420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6" name="Ink 55">
                  <a:extLst>
                    <a:ext uri="{FF2B5EF4-FFF2-40B4-BE49-F238E27FC236}">
                      <a16:creationId xmlns:a16="http://schemas.microsoft.com/office/drawing/2014/main" id="{28FAE707-4EF6-FF14-F097-187A3E63A48D}"/>
                    </a:ext>
                  </a:extLst>
                </p14:cNvPr>
                <p14:cNvContentPartPr/>
                <p14:nvPr/>
              </p14:nvContentPartPr>
              <p14:xfrm>
                <a:off x="8203560" y="2951860"/>
                <a:ext cx="470160" cy="34920"/>
              </p14:xfrm>
            </p:contentPart>
          </mc:Choice>
          <mc:Fallback>
            <p:pic>
              <p:nvPicPr>
                <p:cNvPr id="56" name="Ink 55">
                  <a:extLst>
                    <a:ext uri="{FF2B5EF4-FFF2-40B4-BE49-F238E27FC236}">
                      <a16:creationId xmlns:a16="http://schemas.microsoft.com/office/drawing/2014/main" id="{28FAE707-4EF6-FF14-F097-187A3E63A48D}"/>
                    </a:ext>
                  </a:extLst>
                </p:cNvPr>
                <p:cNvPicPr/>
                <p:nvPr/>
              </p:nvPicPr>
              <p:blipFill>
                <a:blip r:embed="rId75"/>
                <a:stretch>
                  <a:fillRect/>
                </a:stretch>
              </p:blipFill>
              <p:spPr>
                <a:xfrm>
                  <a:off x="8185560" y="2934220"/>
                  <a:ext cx="505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Ink 56">
                  <a:extLst>
                    <a:ext uri="{FF2B5EF4-FFF2-40B4-BE49-F238E27FC236}">
                      <a16:creationId xmlns:a16="http://schemas.microsoft.com/office/drawing/2014/main" id="{7699C22A-636F-07E9-7F46-68202991813B}"/>
                    </a:ext>
                  </a:extLst>
                </p14:cNvPr>
                <p14:cNvContentPartPr/>
                <p14:nvPr/>
              </p14:nvContentPartPr>
              <p14:xfrm>
                <a:off x="7432080" y="2972020"/>
                <a:ext cx="546480" cy="34560"/>
              </p14:xfrm>
            </p:contentPart>
          </mc:Choice>
          <mc:Fallback>
            <p:pic>
              <p:nvPicPr>
                <p:cNvPr id="57" name="Ink 56">
                  <a:extLst>
                    <a:ext uri="{FF2B5EF4-FFF2-40B4-BE49-F238E27FC236}">
                      <a16:creationId xmlns:a16="http://schemas.microsoft.com/office/drawing/2014/main" id="{7699C22A-636F-07E9-7F46-68202991813B}"/>
                    </a:ext>
                  </a:extLst>
                </p:cNvPr>
                <p:cNvPicPr/>
                <p:nvPr/>
              </p:nvPicPr>
              <p:blipFill>
                <a:blip r:embed="rId77"/>
                <a:stretch>
                  <a:fillRect/>
                </a:stretch>
              </p:blipFill>
              <p:spPr>
                <a:xfrm>
                  <a:off x="7414440" y="2954020"/>
                  <a:ext cx="582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8" name="Ink 57">
                  <a:extLst>
                    <a:ext uri="{FF2B5EF4-FFF2-40B4-BE49-F238E27FC236}">
                      <a16:creationId xmlns:a16="http://schemas.microsoft.com/office/drawing/2014/main" id="{C512288C-2A5D-D312-4C82-9F71A6CEC9AB}"/>
                    </a:ext>
                  </a:extLst>
                </p14:cNvPr>
                <p14:cNvContentPartPr/>
                <p14:nvPr/>
              </p14:nvContentPartPr>
              <p14:xfrm>
                <a:off x="6483480" y="2877700"/>
                <a:ext cx="688680" cy="49680"/>
              </p14:xfrm>
            </p:contentPart>
          </mc:Choice>
          <mc:Fallback>
            <p:pic>
              <p:nvPicPr>
                <p:cNvPr id="58" name="Ink 57">
                  <a:extLst>
                    <a:ext uri="{FF2B5EF4-FFF2-40B4-BE49-F238E27FC236}">
                      <a16:creationId xmlns:a16="http://schemas.microsoft.com/office/drawing/2014/main" id="{C512288C-2A5D-D312-4C82-9F71A6CEC9AB}"/>
                    </a:ext>
                  </a:extLst>
                </p:cNvPr>
                <p:cNvPicPr/>
                <p:nvPr/>
              </p:nvPicPr>
              <p:blipFill>
                <a:blip r:embed="rId79"/>
                <a:stretch>
                  <a:fillRect/>
                </a:stretch>
              </p:blipFill>
              <p:spPr>
                <a:xfrm>
                  <a:off x="6465480" y="2860060"/>
                  <a:ext cx="724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E29845BE-2B8B-1896-DA2E-77C4F8B2E590}"/>
                    </a:ext>
                  </a:extLst>
                </p14:cNvPr>
                <p14:cNvContentPartPr/>
                <p14:nvPr/>
              </p14:nvContentPartPr>
              <p14:xfrm>
                <a:off x="5706960" y="2898940"/>
                <a:ext cx="423000" cy="27360"/>
              </p14:xfrm>
            </p:contentPart>
          </mc:Choice>
          <mc:Fallback>
            <p:pic>
              <p:nvPicPr>
                <p:cNvPr id="59" name="Ink 58">
                  <a:extLst>
                    <a:ext uri="{FF2B5EF4-FFF2-40B4-BE49-F238E27FC236}">
                      <a16:creationId xmlns:a16="http://schemas.microsoft.com/office/drawing/2014/main" id="{E29845BE-2B8B-1896-DA2E-77C4F8B2E590}"/>
                    </a:ext>
                  </a:extLst>
                </p:cNvPr>
                <p:cNvPicPr/>
                <p:nvPr/>
              </p:nvPicPr>
              <p:blipFill>
                <a:blip r:embed="rId81"/>
                <a:stretch>
                  <a:fillRect/>
                </a:stretch>
              </p:blipFill>
              <p:spPr>
                <a:xfrm>
                  <a:off x="5688960" y="2881300"/>
                  <a:ext cx="458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82DAADBD-105A-E633-8617-70AAF0578015}"/>
                    </a:ext>
                  </a:extLst>
                </p14:cNvPr>
                <p14:cNvContentPartPr/>
                <p14:nvPr/>
              </p14:nvContentPartPr>
              <p14:xfrm>
                <a:off x="4587720" y="2954740"/>
                <a:ext cx="857160" cy="22320"/>
              </p14:xfrm>
            </p:contentPart>
          </mc:Choice>
          <mc:Fallback>
            <p:pic>
              <p:nvPicPr>
                <p:cNvPr id="60" name="Ink 59">
                  <a:extLst>
                    <a:ext uri="{FF2B5EF4-FFF2-40B4-BE49-F238E27FC236}">
                      <a16:creationId xmlns:a16="http://schemas.microsoft.com/office/drawing/2014/main" id="{82DAADBD-105A-E633-8617-70AAF0578015}"/>
                    </a:ext>
                  </a:extLst>
                </p:cNvPr>
                <p:cNvPicPr/>
                <p:nvPr/>
              </p:nvPicPr>
              <p:blipFill>
                <a:blip r:embed="rId83"/>
                <a:stretch>
                  <a:fillRect/>
                </a:stretch>
              </p:blipFill>
              <p:spPr>
                <a:xfrm>
                  <a:off x="4570080" y="2936740"/>
                  <a:ext cx="892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D5812F1A-218B-D864-53D3-C7ED8A095F8D}"/>
                    </a:ext>
                  </a:extLst>
                </p14:cNvPr>
                <p14:cNvContentPartPr/>
                <p14:nvPr/>
              </p14:nvContentPartPr>
              <p14:xfrm>
                <a:off x="3756480" y="2916580"/>
                <a:ext cx="477000" cy="69840"/>
              </p14:xfrm>
            </p:contentPart>
          </mc:Choice>
          <mc:Fallback>
            <p:pic>
              <p:nvPicPr>
                <p:cNvPr id="62" name="Ink 61">
                  <a:extLst>
                    <a:ext uri="{FF2B5EF4-FFF2-40B4-BE49-F238E27FC236}">
                      <a16:creationId xmlns:a16="http://schemas.microsoft.com/office/drawing/2014/main" id="{D5812F1A-218B-D864-53D3-C7ED8A095F8D}"/>
                    </a:ext>
                  </a:extLst>
                </p:cNvPr>
                <p:cNvPicPr/>
                <p:nvPr/>
              </p:nvPicPr>
              <p:blipFill>
                <a:blip r:embed="rId85"/>
                <a:stretch>
                  <a:fillRect/>
                </a:stretch>
              </p:blipFill>
              <p:spPr>
                <a:xfrm>
                  <a:off x="3738840" y="2898580"/>
                  <a:ext cx="512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4C2E7573-512E-F6BC-8D7B-DE46B178E78F}"/>
                    </a:ext>
                  </a:extLst>
                </p14:cNvPr>
                <p14:cNvContentPartPr/>
                <p14:nvPr/>
              </p14:nvContentPartPr>
              <p14:xfrm>
                <a:off x="2810400" y="2940340"/>
                <a:ext cx="716760" cy="46800"/>
              </p14:xfrm>
            </p:contentPart>
          </mc:Choice>
          <mc:Fallback>
            <p:pic>
              <p:nvPicPr>
                <p:cNvPr id="63" name="Ink 62">
                  <a:extLst>
                    <a:ext uri="{FF2B5EF4-FFF2-40B4-BE49-F238E27FC236}">
                      <a16:creationId xmlns:a16="http://schemas.microsoft.com/office/drawing/2014/main" id="{4C2E7573-512E-F6BC-8D7B-DE46B178E78F}"/>
                    </a:ext>
                  </a:extLst>
                </p:cNvPr>
                <p:cNvPicPr/>
                <p:nvPr/>
              </p:nvPicPr>
              <p:blipFill>
                <a:blip r:embed="rId87"/>
                <a:stretch>
                  <a:fillRect/>
                </a:stretch>
              </p:blipFill>
              <p:spPr>
                <a:xfrm>
                  <a:off x="2792400" y="2922340"/>
                  <a:ext cx="752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Ink 64">
                  <a:extLst>
                    <a:ext uri="{FF2B5EF4-FFF2-40B4-BE49-F238E27FC236}">
                      <a16:creationId xmlns:a16="http://schemas.microsoft.com/office/drawing/2014/main" id="{E598540A-BC29-B95A-66D5-F3E02C1E3F06}"/>
                    </a:ext>
                  </a:extLst>
                </p14:cNvPr>
                <p14:cNvContentPartPr/>
                <p14:nvPr/>
              </p14:nvContentPartPr>
              <p14:xfrm>
                <a:off x="1321440" y="2928460"/>
                <a:ext cx="1331640" cy="51840"/>
              </p14:xfrm>
            </p:contentPart>
          </mc:Choice>
          <mc:Fallback>
            <p:pic>
              <p:nvPicPr>
                <p:cNvPr id="65" name="Ink 64">
                  <a:extLst>
                    <a:ext uri="{FF2B5EF4-FFF2-40B4-BE49-F238E27FC236}">
                      <a16:creationId xmlns:a16="http://schemas.microsoft.com/office/drawing/2014/main" id="{E598540A-BC29-B95A-66D5-F3E02C1E3F06}"/>
                    </a:ext>
                  </a:extLst>
                </p:cNvPr>
                <p:cNvPicPr/>
                <p:nvPr/>
              </p:nvPicPr>
              <p:blipFill>
                <a:blip r:embed="rId89"/>
                <a:stretch>
                  <a:fillRect/>
                </a:stretch>
              </p:blipFill>
              <p:spPr>
                <a:xfrm>
                  <a:off x="1303440" y="2910820"/>
                  <a:ext cx="1367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E059AA64-E9E4-FF4C-DCCC-1D705A6C0E95}"/>
                    </a:ext>
                  </a:extLst>
                </p14:cNvPr>
                <p14:cNvContentPartPr/>
                <p14:nvPr/>
              </p14:nvContentPartPr>
              <p14:xfrm>
                <a:off x="1006800" y="2895340"/>
                <a:ext cx="433800" cy="75600"/>
              </p14:xfrm>
            </p:contentPart>
          </mc:Choice>
          <mc:Fallback>
            <p:pic>
              <p:nvPicPr>
                <p:cNvPr id="67" name="Ink 66">
                  <a:extLst>
                    <a:ext uri="{FF2B5EF4-FFF2-40B4-BE49-F238E27FC236}">
                      <a16:creationId xmlns:a16="http://schemas.microsoft.com/office/drawing/2014/main" id="{E059AA64-E9E4-FF4C-DCCC-1D705A6C0E95}"/>
                    </a:ext>
                  </a:extLst>
                </p:cNvPr>
                <p:cNvPicPr/>
                <p:nvPr/>
              </p:nvPicPr>
              <p:blipFill>
                <a:blip r:embed="rId91"/>
                <a:stretch>
                  <a:fillRect/>
                </a:stretch>
              </p:blipFill>
              <p:spPr>
                <a:xfrm>
                  <a:off x="989160" y="2877340"/>
                  <a:ext cx="469440" cy="111240"/>
                </a:xfrm>
                <a:prstGeom prst="rect">
                  <a:avLst/>
                </a:prstGeom>
              </p:spPr>
            </p:pic>
          </mc:Fallback>
        </mc:AlternateContent>
      </p:grpSp>
      <p:grpSp>
        <p:nvGrpSpPr>
          <p:cNvPr id="80" name="Group 79">
            <a:extLst>
              <a:ext uri="{FF2B5EF4-FFF2-40B4-BE49-F238E27FC236}">
                <a16:creationId xmlns:a16="http://schemas.microsoft.com/office/drawing/2014/main" id="{3580F7E6-4BD1-2E79-5E95-E8D72008CC6E}"/>
              </a:ext>
            </a:extLst>
          </p:cNvPr>
          <p:cNvGrpSpPr/>
          <p:nvPr/>
        </p:nvGrpSpPr>
        <p:grpSpPr>
          <a:xfrm>
            <a:off x="1715280" y="3353620"/>
            <a:ext cx="7625520" cy="174960"/>
            <a:chOff x="1715280" y="3353620"/>
            <a:chExt cx="7625520" cy="174960"/>
          </a:xfrm>
        </p:grpSpPr>
        <mc:AlternateContent xmlns:mc="http://schemas.openxmlformats.org/markup-compatibility/2006">
          <mc:Choice xmlns:p14="http://schemas.microsoft.com/office/powerpoint/2010/main" Requires="p14">
            <p:contentPart p14:bwMode="auto" r:id="rId92">
              <p14:nvContentPartPr>
                <p14:cNvPr id="69" name="Ink 68">
                  <a:extLst>
                    <a:ext uri="{FF2B5EF4-FFF2-40B4-BE49-F238E27FC236}">
                      <a16:creationId xmlns:a16="http://schemas.microsoft.com/office/drawing/2014/main" id="{8D88DEF6-3789-C7A1-ACE3-D58F7B02EEB8}"/>
                    </a:ext>
                  </a:extLst>
                </p14:cNvPr>
                <p14:cNvContentPartPr/>
                <p14:nvPr/>
              </p14:nvContentPartPr>
              <p14:xfrm>
                <a:off x="8536560" y="3438580"/>
                <a:ext cx="804240" cy="90000"/>
              </p14:xfrm>
            </p:contentPart>
          </mc:Choice>
          <mc:Fallback>
            <p:pic>
              <p:nvPicPr>
                <p:cNvPr id="69" name="Ink 68">
                  <a:extLst>
                    <a:ext uri="{FF2B5EF4-FFF2-40B4-BE49-F238E27FC236}">
                      <a16:creationId xmlns:a16="http://schemas.microsoft.com/office/drawing/2014/main" id="{8D88DEF6-3789-C7A1-ACE3-D58F7B02EEB8}"/>
                    </a:ext>
                  </a:extLst>
                </p:cNvPr>
                <p:cNvPicPr/>
                <p:nvPr/>
              </p:nvPicPr>
              <p:blipFill>
                <a:blip r:embed="rId93"/>
                <a:stretch>
                  <a:fillRect/>
                </a:stretch>
              </p:blipFill>
              <p:spPr>
                <a:xfrm>
                  <a:off x="8518920" y="3420940"/>
                  <a:ext cx="839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Ink 69">
                  <a:extLst>
                    <a:ext uri="{FF2B5EF4-FFF2-40B4-BE49-F238E27FC236}">
                      <a16:creationId xmlns:a16="http://schemas.microsoft.com/office/drawing/2014/main" id="{1CA6ED64-F8A6-9B66-EC93-32C0E86370E6}"/>
                    </a:ext>
                  </a:extLst>
                </p14:cNvPr>
                <p14:cNvContentPartPr/>
                <p14:nvPr/>
              </p14:nvContentPartPr>
              <p14:xfrm>
                <a:off x="7977120" y="3418420"/>
                <a:ext cx="369720" cy="41400"/>
              </p14:xfrm>
            </p:contentPart>
          </mc:Choice>
          <mc:Fallback>
            <p:pic>
              <p:nvPicPr>
                <p:cNvPr id="70" name="Ink 69">
                  <a:extLst>
                    <a:ext uri="{FF2B5EF4-FFF2-40B4-BE49-F238E27FC236}">
                      <a16:creationId xmlns:a16="http://schemas.microsoft.com/office/drawing/2014/main" id="{1CA6ED64-F8A6-9B66-EC93-32C0E86370E6}"/>
                    </a:ext>
                  </a:extLst>
                </p:cNvPr>
                <p:cNvPicPr/>
                <p:nvPr/>
              </p:nvPicPr>
              <p:blipFill>
                <a:blip r:embed="rId95"/>
                <a:stretch>
                  <a:fillRect/>
                </a:stretch>
              </p:blipFill>
              <p:spPr>
                <a:xfrm>
                  <a:off x="7959120" y="3400420"/>
                  <a:ext cx="405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Ink 70">
                  <a:extLst>
                    <a:ext uri="{FF2B5EF4-FFF2-40B4-BE49-F238E27FC236}">
                      <a16:creationId xmlns:a16="http://schemas.microsoft.com/office/drawing/2014/main" id="{5FC79E8A-A840-191F-CA10-CAB9208BBD14}"/>
                    </a:ext>
                  </a:extLst>
                </p14:cNvPr>
                <p14:cNvContentPartPr/>
                <p14:nvPr/>
              </p14:nvContentPartPr>
              <p14:xfrm>
                <a:off x="7346760" y="3447580"/>
                <a:ext cx="318240" cy="35640"/>
              </p14:xfrm>
            </p:contentPart>
          </mc:Choice>
          <mc:Fallback>
            <p:pic>
              <p:nvPicPr>
                <p:cNvPr id="71" name="Ink 70">
                  <a:extLst>
                    <a:ext uri="{FF2B5EF4-FFF2-40B4-BE49-F238E27FC236}">
                      <a16:creationId xmlns:a16="http://schemas.microsoft.com/office/drawing/2014/main" id="{5FC79E8A-A840-191F-CA10-CAB9208BBD14}"/>
                    </a:ext>
                  </a:extLst>
                </p:cNvPr>
                <p:cNvPicPr/>
                <p:nvPr/>
              </p:nvPicPr>
              <p:blipFill>
                <a:blip r:embed="rId97"/>
                <a:stretch>
                  <a:fillRect/>
                </a:stretch>
              </p:blipFill>
              <p:spPr>
                <a:xfrm>
                  <a:off x="7329120" y="3429580"/>
                  <a:ext cx="3538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266A25B3-F9D5-D822-E300-FB30E1D135B7}"/>
                    </a:ext>
                  </a:extLst>
                </p14:cNvPr>
                <p14:cNvContentPartPr/>
                <p14:nvPr/>
              </p14:nvContentPartPr>
              <p14:xfrm>
                <a:off x="6656280" y="3382060"/>
                <a:ext cx="477720" cy="56160"/>
              </p14:xfrm>
            </p:contentPart>
          </mc:Choice>
          <mc:Fallback>
            <p:pic>
              <p:nvPicPr>
                <p:cNvPr id="72" name="Ink 71">
                  <a:extLst>
                    <a:ext uri="{FF2B5EF4-FFF2-40B4-BE49-F238E27FC236}">
                      <a16:creationId xmlns:a16="http://schemas.microsoft.com/office/drawing/2014/main" id="{266A25B3-F9D5-D822-E300-FB30E1D135B7}"/>
                    </a:ext>
                  </a:extLst>
                </p:cNvPr>
                <p:cNvPicPr/>
                <p:nvPr/>
              </p:nvPicPr>
              <p:blipFill>
                <a:blip r:embed="rId99"/>
                <a:stretch>
                  <a:fillRect/>
                </a:stretch>
              </p:blipFill>
              <p:spPr>
                <a:xfrm>
                  <a:off x="6638640" y="3364060"/>
                  <a:ext cx="513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4DFA11BF-E5A0-3B34-05B7-DEC7F4117BE1}"/>
                    </a:ext>
                  </a:extLst>
                </p14:cNvPr>
                <p14:cNvContentPartPr/>
                <p14:nvPr/>
              </p14:nvContentPartPr>
              <p14:xfrm>
                <a:off x="6034560" y="3425260"/>
                <a:ext cx="452520" cy="16920"/>
              </p14:xfrm>
            </p:contentPart>
          </mc:Choice>
          <mc:Fallback>
            <p:pic>
              <p:nvPicPr>
                <p:cNvPr id="73" name="Ink 72">
                  <a:extLst>
                    <a:ext uri="{FF2B5EF4-FFF2-40B4-BE49-F238E27FC236}">
                      <a16:creationId xmlns:a16="http://schemas.microsoft.com/office/drawing/2014/main" id="{4DFA11BF-E5A0-3B34-05B7-DEC7F4117BE1}"/>
                    </a:ext>
                  </a:extLst>
                </p:cNvPr>
                <p:cNvPicPr/>
                <p:nvPr/>
              </p:nvPicPr>
              <p:blipFill>
                <a:blip r:embed="rId101"/>
                <a:stretch>
                  <a:fillRect/>
                </a:stretch>
              </p:blipFill>
              <p:spPr>
                <a:xfrm>
                  <a:off x="6016920" y="3407620"/>
                  <a:ext cx="488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6218CB95-E733-9D07-24DC-04EFFEF0D03E}"/>
                    </a:ext>
                  </a:extLst>
                </p14:cNvPr>
                <p14:cNvContentPartPr/>
                <p14:nvPr/>
              </p14:nvContentPartPr>
              <p14:xfrm>
                <a:off x="5339760" y="3368020"/>
                <a:ext cx="529200" cy="30960"/>
              </p14:xfrm>
            </p:contentPart>
          </mc:Choice>
          <mc:Fallback>
            <p:pic>
              <p:nvPicPr>
                <p:cNvPr id="74" name="Ink 73">
                  <a:extLst>
                    <a:ext uri="{FF2B5EF4-FFF2-40B4-BE49-F238E27FC236}">
                      <a16:creationId xmlns:a16="http://schemas.microsoft.com/office/drawing/2014/main" id="{6218CB95-E733-9D07-24DC-04EFFEF0D03E}"/>
                    </a:ext>
                  </a:extLst>
                </p:cNvPr>
                <p:cNvPicPr/>
                <p:nvPr/>
              </p:nvPicPr>
              <p:blipFill>
                <a:blip r:embed="rId103"/>
                <a:stretch>
                  <a:fillRect/>
                </a:stretch>
              </p:blipFill>
              <p:spPr>
                <a:xfrm>
                  <a:off x="5321760" y="3350020"/>
                  <a:ext cx="564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Ink 74">
                  <a:extLst>
                    <a:ext uri="{FF2B5EF4-FFF2-40B4-BE49-F238E27FC236}">
                      <a16:creationId xmlns:a16="http://schemas.microsoft.com/office/drawing/2014/main" id="{ED1B833C-0F30-1814-1A3D-CF44D0605EAB}"/>
                    </a:ext>
                  </a:extLst>
                </p14:cNvPr>
                <p14:cNvContentPartPr/>
                <p14:nvPr/>
              </p14:nvContentPartPr>
              <p14:xfrm>
                <a:off x="4638480" y="3353620"/>
                <a:ext cx="632520" cy="81720"/>
              </p14:xfrm>
            </p:contentPart>
          </mc:Choice>
          <mc:Fallback>
            <p:pic>
              <p:nvPicPr>
                <p:cNvPr id="75" name="Ink 74">
                  <a:extLst>
                    <a:ext uri="{FF2B5EF4-FFF2-40B4-BE49-F238E27FC236}">
                      <a16:creationId xmlns:a16="http://schemas.microsoft.com/office/drawing/2014/main" id="{ED1B833C-0F30-1814-1A3D-CF44D0605EAB}"/>
                    </a:ext>
                  </a:extLst>
                </p:cNvPr>
                <p:cNvPicPr/>
                <p:nvPr/>
              </p:nvPicPr>
              <p:blipFill>
                <a:blip r:embed="rId105"/>
                <a:stretch>
                  <a:fillRect/>
                </a:stretch>
              </p:blipFill>
              <p:spPr>
                <a:xfrm>
                  <a:off x="4620840" y="3335620"/>
                  <a:ext cx="668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Ink 75">
                  <a:extLst>
                    <a:ext uri="{FF2B5EF4-FFF2-40B4-BE49-F238E27FC236}">
                      <a16:creationId xmlns:a16="http://schemas.microsoft.com/office/drawing/2014/main" id="{2DF804F2-9925-13A5-2475-9AE70645548A}"/>
                    </a:ext>
                  </a:extLst>
                </p14:cNvPr>
                <p14:cNvContentPartPr/>
                <p14:nvPr/>
              </p14:nvContentPartPr>
              <p14:xfrm>
                <a:off x="4022880" y="3433540"/>
                <a:ext cx="354960" cy="13680"/>
              </p14:xfrm>
            </p:contentPart>
          </mc:Choice>
          <mc:Fallback>
            <p:pic>
              <p:nvPicPr>
                <p:cNvPr id="76" name="Ink 75">
                  <a:extLst>
                    <a:ext uri="{FF2B5EF4-FFF2-40B4-BE49-F238E27FC236}">
                      <a16:creationId xmlns:a16="http://schemas.microsoft.com/office/drawing/2014/main" id="{2DF804F2-9925-13A5-2475-9AE70645548A}"/>
                    </a:ext>
                  </a:extLst>
                </p:cNvPr>
                <p:cNvPicPr/>
                <p:nvPr/>
              </p:nvPicPr>
              <p:blipFill>
                <a:blip r:embed="rId107"/>
                <a:stretch>
                  <a:fillRect/>
                </a:stretch>
              </p:blipFill>
              <p:spPr>
                <a:xfrm>
                  <a:off x="4005240" y="3415540"/>
                  <a:ext cx="390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Ink 76">
                  <a:extLst>
                    <a:ext uri="{FF2B5EF4-FFF2-40B4-BE49-F238E27FC236}">
                      <a16:creationId xmlns:a16="http://schemas.microsoft.com/office/drawing/2014/main" id="{6171195C-C8E3-5CF7-30C3-7B229CBA77B6}"/>
                    </a:ext>
                  </a:extLst>
                </p14:cNvPr>
                <p14:cNvContentPartPr/>
                <p14:nvPr/>
              </p14:nvContentPartPr>
              <p14:xfrm>
                <a:off x="3155640" y="3440740"/>
                <a:ext cx="718920" cy="30240"/>
              </p14:xfrm>
            </p:contentPart>
          </mc:Choice>
          <mc:Fallback>
            <p:pic>
              <p:nvPicPr>
                <p:cNvPr id="77" name="Ink 76">
                  <a:extLst>
                    <a:ext uri="{FF2B5EF4-FFF2-40B4-BE49-F238E27FC236}">
                      <a16:creationId xmlns:a16="http://schemas.microsoft.com/office/drawing/2014/main" id="{6171195C-C8E3-5CF7-30C3-7B229CBA77B6}"/>
                    </a:ext>
                  </a:extLst>
                </p:cNvPr>
                <p:cNvPicPr/>
                <p:nvPr/>
              </p:nvPicPr>
              <p:blipFill>
                <a:blip r:embed="rId109"/>
                <a:stretch>
                  <a:fillRect/>
                </a:stretch>
              </p:blipFill>
              <p:spPr>
                <a:xfrm>
                  <a:off x="3137640" y="3423100"/>
                  <a:ext cx="754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Ink 77">
                  <a:extLst>
                    <a:ext uri="{FF2B5EF4-FFF2-40B4-BE49-F238E27FC236}">
                      <a16:creationId xmlns:a16="http://schemas.microsoft.com/office/drawing/2014/main" id="{2410CC9F-B56B-ED6B-1F86-0A7813C4F85C}"/>
                    </a:ext>
                  </a:extLst>
                </p14:cNvPr>
                <p14:cNvContentPartPr/>
                <p14:nvPr/>
              </p14:nvContentPartPr>
              <p14:xfrm>
                <a:off x="2488560" y="3402940"/>
                <a:ext cx="356400" cy="40680"/>
              </p14:xfrm>
            </p:contentPart>
          </mc:Choice>
          <mc:Fallback>
            <p:pic>
              <p:nvPicPr>
                <p:cNvPr id="78" name="Ink 77">
                  <a:extLst>
                    <a:ext uri="{FF2B5EF4-FFF2-40B4-BE49-F238E27FC236}">
                      <a16:creationId xmlns:a16="http://schemas.microsoft.com/office/drawing/2014/main" id="{2410CC9F-B56B-ED6B-1F86-0A7813C4F85C}"/>
                    </a:ext>
                  </a:extLst>
                </p:cNvPr>
                <p:cNvPicPr/>
                <p:nvPr/>
              </p:nvPicPr>
              <p:blipFill>
                <a:blip r:embed="rId111"/>
                <a:stretch>
                  <a:fillRect/>
                </a:stretch>
              </p:blipFill>
              <p:spPr>
                <a:xfrm>
                  <a:off x="2470560" y="3384940"/>
                  <a:ext cx="392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9" name="Ink 78">
                  <a:extLst>
                    <a:ext uri="{FF2B5EF4-FFF2-40B4-BE49-F238E27FC236}">
                      <a16:creationId xmlns:a16="http://schemas.microsoft.com/office/drawing/2014/main" id="{C816784A-2D82-02DA-E4A2-4B40E215BE7F}"/>
                    </a:ext>
                  </a:extLst>
                </p14:cNvPr>
                <p14:cNvContentPartPr/>
                <p14:nvPr/>
              </p14:nvContentPartPr>
              <p14:xfrm>
                <a:off x="1715280" y="3463420"/>
                <a:ext cx="649440" cy="37800"/>
              </p14:xfrm>
            </p:contentPart>
          </mc:Choice>
          <mc:Fallback>
            <p:pic>
              <p:nvPicPr>
                <p:cNvPr id="79" name="Ink 78">
                  <a:extLst>
                    <a:ext uri="{FF2B5EF4-FFF2-40B4-BE49-F238E27FC236}">
                      <a16:creationId xmlns:a16="http://schemas.microsoft.com/office/drawing/2014/main" id="{C816784A-2D82-02DA-E4A2-4B40E215BE7F}"/>
                    </a:ext>
                  </a:extLst>
                </p:cNvPr>
                <p:cNvPicPr/>
                <p:nvPr/>
              </p:nvPicPr>
              <p:blipFill>
                <a:blip r:embed="rId113"/>
                <a:stretch>
                  <a:fillRect/>
                </a:stretch>
              </p:blipFill>
              <p:spPr>
                <a:xfrm>
                  <a:off x="1697640" y="3445420"/>
                  <a:ext cx="685080" cy="73440"/>
                </a:xfrm>
                <a:prstGeom prst="rect">
                  <a:avLst/>
                </a:prstGeom>
              </p:spPr>
            </p:pic>
          </mc:Fallback>
        </mc:AlternateContent>
      </p:grpSp>
      <p:grpSp>
        <p:nvGrpSpPr>
          <p:cNvPr id="85" name="Group 84">
            <a:extLst>
              <a:ext uri="{FF2B5EF4-FFF2-40B4-BE49-F238E27FC236}">
                <a16:creationId xmlns:a16="http://schemas.microsoft.com/office/drawing/2014/main" id="{7FBE6CD2-61E5-6464-AB46-FD6C94D1BED1}"/>
              </a:ext>
            </a:extLst>
          </p:cNvPr>
          <p:cNvGrpSpPr/>
          <p:nvPr/>
        </p:nvGrpSpPr>
        <p:grpSpPr>
          <a:xfrm>
            <a:off x="5356320" y="3927100"/>
            <a:ext cx="3860640" cy="92880"/>
            <a:chOff x="5356320" y="3927100"/>
            <a:chExt cx="3860640" cy="92880"/>
          </a:xfrm>
        </p:grpSpPr>
        <mc:AlternateContent xmlns:mc="http://schemas.openxmlformats.org/markup-compatibility/2006">
          <mc:Choice xmlns:p14="http://schemas.microsoft.com/office/powerpoint/2010/main" Requires="p14">
            <p:contentPart p14:bwMode="auto" r:id="rId114">
              <p14:nvContentPartPr>
                <p14:cNvPr id="81" name="Ink 80">
                  <a:extLst>
                    <a:ext uri="{FF2B5EF4-FFF2-40B4-BE49-F238E27FC236}">
                      <a16:creationId xmlns:a16="http://schemas.microsoft.com/office/drawing/2014/main" id="{20FB2638-8360-3C1F-86C1-AF5BAC905BE8}"/>
                    </a:ext>
                  </a:extLst>
                </p14:cNvPr>
                <p14:cNvContentPartPr/>
                <p14:nvPr/>
              </p14:nvContentPartPr>
              <p14:xfrm>
                <a:off x="8038680" y="3927100"/>
                <a:ext cx="1178280" cy="65160"/>
              </p14:xfrm>
            </p:contentPart>
          </mc:Choice>
          <mc:Fallback>
            <p:pic>
              <p:nvPicPr>
                <p:cNvPr id="81" name="Ink 80">
                  <a:extLst>
                    <a:ext uri="{FF2B5EF4-FFF2-40B4-BE49-F238E27FC236}">
                      <a16:creationId xmlns:a16="http://schemas.microsoft.com/office/drawing/2014/main" id="{20FB2638-8360-3C1F-86C1-AF5BAC905BE8}"/>
                    </a:ext>
                  </a:extLst>
                </p:cNvPr>
                <p:cNvPicPr/>
                <p:nvPr/>
              </p:nvPicPr>
              <p:blipFill>
                <a:blip r:embed="rId115"/>
                <a:stretch>
                  <a:fillRect/>
                </a:stretch>
              </p:blipFill>
              <p:spPr>
                <a:xfrm>
                  <a:off x="8020680" y="3909460"/>
                  <a:ext cx="1213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 name="Ink 81">
                  <a:extLst>
                    <a:ext uri="{FF2B5EF4-FFF2-40B4-BE49-F238E27FC236}">
                      <a16:creationId xmlns:a16="http://schemas.microsoft.com/office/drawing/2014/main" id="{35A1C667-C022-15F7-6CD6-5DBE59399EAB}"/>
                    </a:ext>
                  </a:extLst>
                </p14:cNvPr>
                <p14:cNvContentPartPr/>
                <p14:nvPr/>
              </p14:nvContentPartPr>
              <p14:xfrm>
                <a:off x="7282680" y="3947260"/>
                <a:ext cx="546840" cy="33120"/>
              </p14:xfrm>
            </p:contentPart>
          </mc:Choice>
          <mc:Fallback>
            <p:pic>
              <p:nvPicPr>
                <p:cNvPr id="82" name="Ink 81">
                  <a:extLst>
                    <a:ext uri="{FF2B5EF4-FFF2-40B4-BE49-F238E27FC236}">
                      <a16:creationId xmlns:a16="http://schemas.microsoft.com/office/drawing/2014/main" id="{35A1C667-C022-15F7-6CD6-5DBE59399EAB}"/>
                    </a:ext>
                  </a:extLst>
                </p:cNvPr>
                <p:cNvPicPr/>
                <p:nvPr/>
              </p:nvPicPr>
              <p:blipFill>
                <a:blip r:embed="rId117"/>
                <a:stretch>
                  <a:fillRect/>
                </a:stretch>
              </p:blipFill>
              <p:spPr>
                <a:xfrm>
                  <a:off x="7265040" y="3929620"/>
                  <a:ext cx="582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3" name="Ink 82">
                  <a:extLst>
                    <a:ext uri="{FF2B5EF4-FFF2-40B4-BE49-F238E27FC236}">
                      <a16:creationId xmlns:a16="http://schemas.microsoft.com/office/drawing/2014/main" id="{A29F08B2-D139-D381-108E-08C12EC365F0}"/>
                    </a:ext>
                  </a:extLst>
                </p14:cNvPr>
                <p14:cNvContentPartPr/>
                <p14:nvPr/>
              </p14:nvContentPartPr>
              <p14:xfrm>
                <a:off x="6357840" y="3981820"/>
                <a:ext cx="618840" cy="24840"/>
              </p14:xfrm>
            </p:contentPart>
          </mc:Choice>
          <mc:Fallback>
            <p:pic>
              <p:nvPicPr>
                <p:cNvPr id="83" name="Ink 82">
                  <a:extLst>
                    <a:ext uri="{FF2B5EF4-FFF2-40B4-BE49-F238E27FC236}">
                      <a16:creationId xmlns:a16="http://schemas.microsoft.com/office/drawing/2014/main" id="{A29F08B2-D139-D381-108E-08C12EC365F0}"/>
                    </a:ext>
                  </a:extLst>
                </p:cNvPr>
                <p:cNvPicPr/>
                <p:nvPr/>
              </p:nvPicPr>
              <p:blipFill>
                <a:blip r:embed="rId119"/>
                <a:stretch>
                  <a:fillRect/>
                </a:stretch>
              </p:blipFill>
              <p:spPr>
                <a:xfrm>
                  <a:off x="6340200" y="3964180"/>
                  <a:ext cx="654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Ink 83">
                  <a:extLst>
                    <a:ext uri="{FF2B5EF4-FFF2-40B4-BE49-F238E27FC236}">
                      <a16:creationId xmlns:a16="http://schemas.microsoft.com/office/drawing/2014/main" id="{B24BB333-0B76-CF4E-0D58-7E2993DC3440}"/>
                    </a:ext>
                  </a:extLst>
                </p14:cNvPr>
                <p14:cNvContentPartPr/>
                <p14:nvPr/>
              </p14:nvContentPartPr>
              <p14:xfrm>
                <a:off x="5356320" y="3988300"/>
                <a:ext cx="955080" cy="31680"/>
              </p14:xfrm>
            </p:contentPart>
          </mc:Choice>
          <mc:Fallback>
            <p:pic>
              <p:nvPicPr>
                <p:cNvPr id="84" name="Ink 83">
                  <a:extLst>
                    <a:ext uri="{FF2B5EF4-FFF2-40B4-BE49-F238E27FC236}">
                      <a16:creationId xmlns:a16="http://schemas.microsoft.com/office/drawing/2014/main" id="{B24BB333-0B76-CF4E-0D58-7E2993DC3440}"/>
                    </a:ext>
                  </a:extLst>
                </p:cNvPr>
                <p:cNvPicPr/>
                <p:nvPr/>
              </p:nvPicPr>
              <p:blipFill>
                <a:blip r:embed="rId121"/>
                <a:stretch>
                  <a:fillRect/>
                </a:stretch>
              </p:blipFill>
              <p:spPr>
                <a:xfrm>
                  <a:off x="5338680" y="3970300"/>
                  <a:ext cx="99072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86" name="Ink 85">
                <a:extLst>
                  <a:ext uri="{FF2B5EF4-FFF2-40B4-BE49-F238E27FC236}">
                    <a16:creationId xmlns:a16="http://schemas.microsoft.com/office/drawing/2014/main" id="{3AAECEE1-B89E-441E-4971-981B3F892DB7}"/>
                  </a:ext>
                </a:extLst>
              </p14:cNvPr>
              <p14:cNvContentPartPr/>
              <p14:nvPr/>
            </p14:nvContentPartPr>
            <p14:xfrm>
              <a:off x="3999480" y="3967780"/>
              <a:ext cx="982440" cy="37440"/>
            </p14:xfrm>
          </p:contentPart>
        </mc:Choice>
        <mc:Fallback>
          <p:pic>
            <p:nvPicPr>
              <p:cNvPr id="86" name="Ink 85">
                <a:extLst>
                  <a:ext uri="{FF2B5EF4-FFF2-40B4-BE49-F238E27FC236}">
                    <a16:creationId xmlns:a16="http://schemas.microsoft.com/office/drawing/2014/main" id="{3AAECEE1-B89E-441E-4971-981B3F892DB7}"/>
                  </a:ext>
                </a:extLst>
              </p:cNvPr>
              <p:cNvPicPr/>
              <p:nvPr/>
            </p:nvPicPr>
            <p:blipFill>
              <a:blip r:embed="rId123"/>
              <a:stretch>
                <a:fillRect/>
              </a:stretch>
            </p:blipFill>
            <p:spPr>
              <a:xfrm>
                <a:off x="3981840" y="3950140"/>
                <a:ext cx="1018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7" name="Ink 86">
                <a:extLst>
                  <a:ext uri="{FF2B5EF4-FFF2-40B4-BE49-F238E27FC236}">
                    <a16:creationId xmlns:a16="http://schemas.microsoft.com/office/drawing/2014/main" id="{BE3015ED-1288-9BFF-D0BA-F59BA3DCBBCC}"/>
                  </a:ext>
                </a:extLst>
              </p14:cNvPr>
              <p14:cNvContentPartPr/>
              <p14:nvPr/>
            </p14:nvContentPartPr>
            <p14:xfrm>
              <a:off x="3854040" y="3360460"/>
              <a:ext cx="3156480" cy="701640"/>
            </p14:xfrm>
          </p:contentPart>
        </mc:Choice>
        <mc:Fallback>
          <p:pic>
            <p:nvPicPr>
              <p:cNvPr id="87" name="Ink 86">
                <a:extLst>
                  <a:ext uri="{FF2B5EF4-FFF2-40B4-BE49-F238E27FC236}">
                    <a16:creationId xmlns:a16="http://schemas.microsoft.com/office/drawing/2014/main" id="{BE3015ED-1288-9BFF-D0BA-F59BA3DCBBCC}"/>
                  </a:ext>
                </a:extLst>
              </p:cNvPr>
              <p:cNvPicPr/>
              <p:nvPr/>
            </p:nvPicPr>
            <p:blipFill>
              <a:blip r:embed="rId125"/>
              <a:stretch>
                <a:fillRect/>
              </a:stretch>
            </p:blipFill>
            <p:spPr>
              <a:xfrm>
                <a:off x="3836040" y="3342460"/>
                <a:ext cx="3192120" cy="737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8" name="Ink 87">
                <a:extLst>
                  <a:ext uri="{FF2B5EF4-FFF2-40B4-BE49-F238E27FC236}">
                    <a16:creationId xmlns:a16="http://schemas.microsoft.com/office/drawing/2014/main" id="{7A49E3BC-4B42-2315-A864-7B6C0797C761}"/>
                  </a:ext>
                </a:extLst>
              </p14:cNvPr>
              <p14:cNvContentPartPr/>
              <p14:nvPr/>
            </p14:nvContentPartPr>
            <p14:xfrm>
              <a:off x="6943920" y="3404740"/>
              <a:ext cx="2406240" cy="605520"/>
            </p14:xfrm>
          </p:contentPart>
        </mc:Choice>
        <mc:Fallback>
          <p:pic>
            <p:nvPicPr>
              <p:cNvPr id="88" name="Ink 87">
                <a:extLst>
                  <a:ext uri="{FF2B5EF4-FFF2-40B4-BE49-F238E27FC236}">
                    <a16:creationId xmlns:a16="http://schemas.microsoft.com/office/drawing/2014/main" id="{7A49E3BC-4B42-2315-A864-7B6C0797C761}"/>
                  </a:ext>
                </a:extLst>
              </p:cNvPr>
              <p:cNvPicPr/>
              <p:nvPr/>
            </p:nvPicPr>
            <p:blipFill>
              <a:blip r:embed="rId127"/>
              <a:stretch>
                <a:fillRect/>
              </a:stretch>
            </p:blipFill>
            <p:spPr>
              <a:xfrm>
                <a:off x="6925920" y="3386740"/>
                <a:ext cx="2441880" cy="641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8">
            <p14:nvContentPartPr>
              <p14:cNvPr id="92" name="Ink 91">
                <a:extLst>
                  <a:ext uri="{FF2B5EF4-FFF2-40B4-BE49-F238E27FC236}">
                    <a16:creationId xmlns:a16="http://schemas.microsoft.com/office/drawing/2014/main" id="{2D6B1291-57B9-8CE0-C95A-E58B5F754C35}"/>
                  </a:ext>
                </a:extLst>
              </p14:cNvPr>
              <p14:cNvContentPartPr/>
              <p14:nvPr/>
            </p14:nvContentPartPr>
            <p14:xfrm>
              <a:off x="2372640" y="2849620"/>
              <a:ext cx="637560" cy="687600"/>
            </p14:xfrm>
          </p:contentPart>
        </mc:Choice>
        <mc:Fallback>
          <p:pic>
            <p:nvPicPr>
              <p:cNvPr id="92" name="Ink 91">
                <a:extLst>
                  <a:ext uri="{FF2B5EF4-FFF2-40B4-BE49-F238E27FC236}">
                    <a16:creationId xmlns:a16="http://schemas.microsoft.com/office/drawing/2014/main" id="{2D6B1291-57B9-8CE0-C95A-E58B5F754C35}"/>
                  </a:ext>
                </a:extLst>
              </p:cNvPr>
              <p:cNvPicPr/>
              <p:nvPr/>
            </p:nvPicPr>
            <p:blipFill>
              <a:blip r:embed="rId129"/>
              <a:stretch>
                <a:fillRect/>
              </a:stretch>
            </p:blipFill>
            <p:spPr>
              <a:xfrm>
                <a:off x="2341320" y="2818300"/>
                <a:ext cx="700200" cy="750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0">
            <p14:nvContentPartPr>
              <p14:cNvPr id="93" name="Ink 92">
                <a:extLst>
                  <a:ext uri="{FF2B5EF4-FFF2-40B4-BE49-F238E27FC236}">
                    <a16:creationId xmlns:a16="http://schemas.microsoft.com/office/drawing/2014/main" id="{CCFCD65B-49CF-04AE-5F03-94FF3B5A41DF}"/>
                  </a:ext>
                </a:extLst>
              </p14:cNvPr>
              <p14:cNvContentPartPr/>
              <p14:nvPr/>
            </p14:nvContentPartPr>
            <p14:xfrm>
              <a:off x="4473600" y="2851420"/>
              <a:ext cx="825840" cy="650520"/>
            </p14:xfrm>
          </p:contentPart>
        </mc:Choice>
        <mc:Fallback>
          <p:pic>
            <p:nvPicPr>
              <p:cNvPr id="93" name="Ink 92">
                <a:extLst>
                  <a:ext uri="{FF2B5EF4-FFF2-40B4-BE49-F238E27FC236}">
                    <a16:creationId xmlns:a16="http://schemas.microsoft.com/office/drawing/2014/main" id="{CCFCD65B-49CF-04AE-5F03-94FF3B5A41DF}"/>
                  </a:ext>
                </a:extLst>
              </p:cNvPr>
              <p:cNvPicPr/>
              <p:nvPr/>
            </p:nvPicPr>
            <p:blipFill>
              <a:blip r:embed="rId131"/>
              <a:stretch>
                <a:fillRect/>
              </a:stretch>
            </p:blipFill>
            <p:spPr>
              <a:xfrm>
                <a:off x="4442280" y="2820100"/>
                <a:ext cx="888480" cy="713160"/>
              </a:xfrm>
              <a:prstGeom prst="rect">
                <a:avLst/>
              </a:prstGeom>
            </p:spPr>
          </p:pic>
        </mc:Fallback>
      </mc:AlternateContent>
      <p:grpSp>
        <p:nvGrpSpPr>
          <p:cNvPr id="95" name="Group 94">
            <a:extLst>
              <a:ext uri="{FF2B5EF4-FFF2-40B4-BE49-F238E27FC236}">
                <a16:creationId xmlns:a16="http://schemas.microsoft.com/office/drawing/2014/main" id="{AF62003A-39EF-6792-7703-47DFF0E6805C}"/>
              </a:ext>
            </a:extLst>
          </p:cNvPr>
          <p:cNvGrpSpPr/>
          <p:nvPr/>
        </p:nvGrpSpPr>
        <p:grpSpPr>
          <a:xfrm>
            <a:off x="6547560" y="2774380"/>
            <a:ext cx="2855520" cy="1313280"/>
            <a:chOff x="6547560" y="2774380"/>
            <a:chExt cx="2855520" cy="1313280"/>
          </a:xfrm>
        </p:grpSpPr>
        <mc:AlternateContent xmlns:mc="http://schemas.openxmlformats.org/markup-compatibility/2006">
          <mc:Choice xmlns:p14="http://schemas.microsoft.com/office/powerpoint/2010/main" xmlns:aink="http://schemas.microsoft.com/office/drawing/2016/ink" Requires="p14 aink">
            <p:contentPart p14:bwMode="auto" r:id="rId132">
              <p14:nvContentPartPr>
                <p14:cNvPr id="89" name="Ink 88">
                  <a:extLst>
                    <a:ext uri="{FF2B5EF4-FFF2-40B4-BE49-F238E27FC236}">
                      <a16:creationId xmlns:a16="http://schemas.microsoft.com/office/drawing/2014/main" id="{795FB028-873B-2BCE-8BB5-7D0E3FFA8212}"/>
                    </a:ext>
                  </a:extLst>
                </p14:cNvPr>
                <p14:cNvContentPartPr/>
                <p14:nvPr/>
              </p14:nvContentPartPr>
              <p14:xfrm>
                <a:off x="8491560" y="3314020"/>
                <a:ext cx="911520" cy="714240"/>
              </p14:xfrm>
            </p:contentPart>
          </mc:Choice>
          <mc:Fallback>
            <p:pic>
              <p:nvPicPr>
                <p:cNvPr id="89" name="Ink 88">
                  <a:extLst>
                    <a:ext uri="{FF2B5EF4-FFF2-40B4-BE49-F238E27FC236}">
                      <a16:creationId xmlns:a16="http://schemas.microsoft.com/office/drawing/2014/main" id="{795FB028-873B-2BCE-8BB5-7D0E3FFA8212}"/>
                    </a:ext>
                  </a:extLst>
                </p:cNvPr>
                <p:cNvPicPr/>
                <p:nvPr/>
              </p:nvPicPr>
              <p:blipFill>
                <a:blip r:embed="rId133"/>
                <a:stretch>
                  <a:fillRect/>
                </a:stretch>
              </p:blipFill>
              <p:spPr>
                <a:xfrm>
                  <a:off x="8460240" y="3282700"/>
                  <a:ext cx="974160" cy="776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4">
              <p14:nvContentPartPr>
                <p14:cNvPr id="90" name="Ink 89">
                  <a:extLst>
                    <a:ext uri="{FF2B5EF4-FFF2-40B4-BE49-F238E27FC236}">
                      <a16:creationId xmlns:a16="http://schemas.microsoft.com/office/drawing/2014/main" id="{566ADA24-CC9C-564A-D956-CC003A96997B}"/>
                    </a:ext>
                  </a:extLst>
                </p14:cNvPr>
                <p14:cNvContentPartPr/>
                <p14:nvPr/>
              </p14:nvContentPartPr>
              <p14:xfrm>
                <a:off x="7638720" y="3279460"/>
                <a:ext cx="960120" cy="808200"/>
              </p14:xfrm>
            </p:contentPart>
          </mc:Choice>
          <mc:Fallback>
            <p:pic>
              <p:nvPicPr>
                <p:cNvPr id="90" name="Ink 89">
                  <a:extLst>
                    <a:ext uri="{FF2B5EF4-FFF2-40B4-BE49-F238E27FC236}">
                      <a16:creationId xmlns:a16="http://schemas.microsoft.com/office/drawing/2014/main" id="{566ADA24-CC9C-564A-D956-CC003A96997B}"/>
                    </a:ext>
                  </a:extLst>
                </p:cNvPr>
                <p:cNvPicPr/>
                <p:nvPr/>
              </p:nvPicPr>
              <p:blipFill>
                <a:blip r:embed="rId135"/>
                <a:stretch>
                  <a:fillRect/>
                </a:stretch>
              </p:blipFill>
              <p:spPr>
                <a:xfrm>
                  <a:off x="7607400" y="3248140"/>
                  <a:ext cx="1022760" cy="870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6">
              <p14:nvContentPartPr>
                <p14:cNvPr id="94" name="Ink 93">
                  <a:extLst>
                    <a:ext uri="{FF2B5EF4-FFF2-40B4-BE49-F238E27FC236}">
                      <a16:creationId xmlns:a16="http://schemas.microsoft.com/office/drawing/2014/main" id="{1B9F816A-A6EB-9539-A4FD-DA5755292ED9}"/>
                    </a:ext>
                  </a:extLst>
                </p14:cNvPr>
                <p14:cNvContentPartPr/>
                <p14:nvPr/>
              </p14:nvContentPartPr>
              <p14:xfrm>
                <a:off x="6547560" y="2774380"/>
                <a:ext cx="1375200" cy="764640"/>
              </p14:xfrm>
            </p:contentPart>
          </mc:Choice>
          <mc:Fallback>
            <p:pic>
              <p:nvPicPr>
                <p:cNvPr id="94" name="Ink 93">
                  <a:extLst>
                    <a:ext uri="{FF2B5EF4-FFF2-40B4-BE49-F238E27FC236}">
                      <a16:creationId xmlns:a16="http://schemas.microsoft.com/office/drawing/2014/main" id="{1B9F816A-A6EB-9539-A4FD-DA5755292ED9}"/>
                    </a:ext>
                  </a:extLst>
                </p:cNvPr>
                <p:cNvPicPr/>
                <p:nvPr/>
              </p:nvPicPr>
              <p:blipFill>
                <a:blip r:embed="rId137"/>
                <a:stretch>
                  <a:fillRect/>
                </a:stretch>
              </p:blipFill>
              <p:spPr>
                <a:xfrm>
                  <a:off x="6516240" y="2743060"/>
                  <a:ext cx="1437840" cy="82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96" name="Ink 95">
                <a:extLst>
                  <a:ext uri="{FF2B5EF4-FFF2-40B4-BE49-F238E27FC236}">
                    <a16:creationId xmlns:a16="http://schemas.microsoft.com/office/drawing/2014/main" id="{37A73FB6-6CF8-BBAD-2DC8-CA942BDD88C9}"/>
                  </a:ext>
                </a:extLst>
              </p14:cNvPr>
              <p14:cNvContentPartPr/>
              <p14:nvPr/>
            </p14:nvContentPartPr>
            <p14:xfrm>
              <a:off x="1424040" y="3962380"/>
              <a:ext cx="1809360" cy="92880"/>
            </p14:xfrm>
          </p:contentPart>
        </mc:Choice>
        <mc:Fallback>
          <p:pic>
            <p:nvPicPr>
              <p:cNvPr id="96" name="Ink 95">
                <a:extLst>
                  <a:ext uri="{FF2B5EF4-FFF2-40B4-BE49-F238E27FC236}">
                    <a16:creationId xmlns:a16="http://schemas.microsoft.com/office/drawing/2014/main" id="{37A73FB6-6CF8-BBAD-2DC8-CA942BDD88C9}"/>
                  </a:ext>
                </a:extLst>
              </p:cNvPr>
              <p:cNvPicPr/>
              <p:nvPr/>
            </p:nvPicPr>
            <p:blipFill>
              <a:blip r:embed="rId139"/>
              <a:stretch>
                <a:fillRect/>
              </a:stretch>
            </p:blipFill>
            <p:spPr>
              <a:xfrm>
                <a:off x="1406400" y="3944380"/>
                <a:ext cx="1845000" cy="128520"/>
              </a:xfrm>
              <a:prstGeom prst="rect">
                <a:avLst/>
              </a:prstGeom>
            </p:spPr>
          </p:pic>
        </mc:Fallback>
      </mc:AlternateContent>
      <p:grpSp>
        <p:nvGrpSpPr>
          <p:cNvPr id="116" name="Group 115">
            <a:extLst>
              <a:ext uri="{FF2B5EF4-FFF2-40B4-BE49-F238E27FC236}">
                <a16:creationId xmlns:a16="http://schemas.microsoft.com/office/drawing/2014/main" id="{782F74E3-03E9-FFED-BCC5-4DA4041A6013}"/>
              </a:ext>
            </a:extLst>
          </p:cNvPr>
          <p:cNvGrpSpPr/>
          <p:nvPr/>
        </p:nvGrpSpPr>
        <p:grpSpPr>
          <a:xfrm>
            <a:off x="331080" y="4485820"/>
            <a:ext cx="8989560" cy="588240"/>
            <a:chOff x="331080" y="4485820"/>
            <a:chExt cx="8989560" cy="588240"/>
          </a:xfrm>
        </p:grpSpPr>
        <mc:AlternateContent xmlns:mc="http://schemas.openxmlformats.org/markup-compatibility/2006">
          <mc:Choice xmlns:p14="http://schemas.microsoft.com/office/powerpoint/2010/main" Requires="p14">
            <p:contentPart p14:bwMode="auto" r:id="rId140">
              <p14:nvContentPartPr>
                <p14:cNvPr id="97" name="Ink 96">
                  <a:extLst>
                    <a:ext uri="{FF2B5EF4-FFF2-40B4-BE49-F238E27FC236}">
                      <a16:creationId xmlns:a16="http://schemas.microsoft.com/office/drawing/2014/main" id="{7B846D7D-2EF4-3E7E-F423-DF480BC5AA13}"/>
                    </a:ext>
                  </a:extLst>
                </p14:cNvPr>
                <p14:cNvContentPartPr/>
                <p14:nvPr/>
              </p14:nvContentPartPr>
              <p14:xfrm>
                <a:off x="8081880" y="4499140"/>
                <a:ext cx="1238760" cy="73800"/>
              </p14:xfrm>
            </p:contentPart>
          </mc:Choice>
          <mc:Fallback>
            <p:pic>
              <p:nvPicPr>
                <p:cNvPr id="97" name="Ink 96">
                  <a:extLst>
                    <a:ext uri="{FF2B5EF4-FFF2-40B4-BE49-F238E27FC236}">
                      <a16:creationId xmlns:a16="http://schemas.microsoft.com/office/drawing/2014/main" id="{7B846D7D-2EF4-3E7E-F423-DF480BC5AA13}"/>
                    </a:ext>
                  </a:extLst>
                </p:cNvPr>
                <p:cNvPicPr/>
                <p:nvPr/>
              </p:nvPicPr>
              <p:blipFill>
                <a:blip r:embed="rId141"/>
                <a:stretch>
                  <a:fillRect/>
                </a:stretch>
              </p:blipFill>
              <p:spPr>
                <a:xfrm>
                  <a:off x="8064240" y="4481500"/>
                  <a:ext cx="1274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8" name="Ink 97">
                  <a:extLst>
                    <a:ext uri="{FF2B5EF4-FFF2-40B4-BE49-F238E27FC236}">
                      <a16:creationId xmlns:a16="http://schemas.microsoft.com/office/drawing/2014/main" id="{EBADA6F7-EC96-BC22-2893-EA5A4190F382}"/>
                    </a:ext>
                  </a:extLst>
                </p14:cNvPr>
                <p14:cNvContentPartPr/>
                <p14:nvPr/>
              </p14:nvContentPartPr>
              <p14:xfrm>
                <a:off x="6632160" y="4509220"/>
                <a:ext cx="1355760" cy="79560"/>
              </p14:xfrm>
            </p:contentPart>
          </mc:Choice>
          <mc:Fallback>
            <p:pic>
              <p:nvPicPr>
                <p:cNvPr id="98" name="Ink 97">
                  <a:extLst>
                    <a:ext uri="{FF2B5EF4-FFF2-40B4-BE49-F238E27FC236}">
                      <a16:creationId xmlns:a16="http://schemas.microsoft.com/office/drawing/2014/main" id="{EBADA6F7-EC96-BC22-2893-EA5A4190F382}"/>
                    </a:ext>
                  </a:extLst>
                </p:cNvPr>
                <p:cNvPicPr/>
                <p:nvPr/>
              </p:nvPicPr>
              <p:blipFill>
                <a:blip r:embed="rId143"/>
                <a:stretch>
                  <a:fillRect/>
                </a:stretch>
              </p:blipFill>
              <p:spPr>
                <a:xfrm>
                  <a:off x="6614520" y="4491580"/>
                  <a:ext cx="1391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9" name="Ink 98">
                  <a:extLst>
                    <a:ext uri="{FF2B5EF4-FFF2-40B4-BE49-F238E27FC236}">
                      <a16:creationId xmlns:a16="http://schemas.microsoft.com/office/drawing/2014/main" id="{51019207-7B20-6275-59CA-37DC419B30E5}"/>
                    </a:ext>
                  </a:extLst>
                </p14:cNvPr>
                <p14:cNvContentPartPr/>
                <p14:nvPr/>
              </p14:nvContentPartPr>
              <p14:xfrm>
                <a:off x="5959320" y="4528660"/>
                <a:ext cx="561240" cy="38880"/>
              </p14:xfrm>
            </p:contentPart>
          </mc:Choice>
          <mc:Fallback>
            <p:pic>
              <p:nvPicPr>
                <p:cNvPr id="99" name="Ink 98">
                  <a:extLst>
                    <a:ext uri="{FF2B5EF4-FFF2-40B4-BE49-F238E27FC236}">
                      <a16:creationId xmlns:a16="http://schemas.microsoft.com/office/drawing/2014/main" id="{51019207-7B20-6275-59CA-37DC419B30E5}"/>
                    </a:ext>
                  </a:extLst>
                </p:cNvPr>
                <p:cNvPicPr/>
                <p:nvPr/>
              </p:nvPicPr>
              <p:blipFill>
                <a:blip r:embed="rId145"/>
                <a:stretch>
                  <a:fillRect/>
                </a:stretch>
              </p:blipFill>
              <p:spPr>
                <a:xfrm>
                  <a:off x="5941320" y="4510660"/>
                  <a:ext cx="596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0" name="Ink 99">
                  <a:extLst>
                    <a:ext uri="{FF2B5EF4-FFF2-40B4-BE49-F238E27FC236}">
                      <a16:creationId xmlns:a16="http://schemas.microsoft.com/office/drawing/2014/main" id="{0957AD62-5122-8A1A-505B-B813E9E490C7}"/>
                    </a:ext>
                  </a:extLst>
                </p14:cNvPr>
                <p14:cNvContentPartPr/>
                <p14:nvPr/>
              </p14:nvContentPartPr>
              <p14:xfrm>
                <a:off x="5219520" y="4513900"/>
                <a:ext cx="583920" cy="41400"/>
              </p14:xfrm>
            </p:contentPart>
          </mc:Choice>
          <mc:Fallback>
            <p:pic>
              <p:nvPicPr>
                <p:cNvPr id="100" name="Ink 99">
                  <a:extLst>
                    <a:ext uri="{FF2B5EF4-FFF2-40B4-BE49-F238E27FC236}">
                      <a16:creationId xmlns:a16="http://schemas.microsoft.com/office/drawing/2014/main" id="{0957AD62-5122-8A1A-505B-B813E9E490C7}"/>
                    </a:ext>
                  </a:extLst>
                </p:cNvPr>
                <p:cNvPicPr/>
                <p:nvPr/>
              </p:nvPicPr>
              <p:blipFill>
                <a:blip r:embed="rId147"/>
                <a:stretch>
                  <a:fillRect/>
                </a:stretch>
              </p:blipFill>
              <p:spPr>
                <a:xfrm>
                  <a:off x="5201520" y="4496260"/>
                  <a:ext cx="619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1" name="Ink 100">
                  <a:extLst>
                    <a:ext uri="{FF2B5EF4-FFF2-40B4-BE49-F238E27FC236}">
                      <a16:creationId xmlns:a16="http://schemas.microsoft.com/office/drawing/2014/main" id="{43E557DD-42CB-A872-1608-7BC7259516F1}"/>
                    </a:ext>
                  </a:extLst>
                </p14:cNvPr>
                <p14:cNvContentPartPr/>
                <p14:nvPr/>
              </p14:nvContentPartPr>
              <p14:xfrm>
                <a:off x="4662600" y="4506340"/>
                <a:ext cx="445680" cy="32760"/>
              </p14:xfrm>
            </p:contentPart>
          </mc:Choice>
          <mc:Fallback>
            <p:pic>
              <p:nvPicPr>
                <p:cNvPr id="101" name="Ink 100">
                  <a:extLst>
                    <a:ext uri="{FF2B5EF4-FFF2-40B4-BE49-F238E27FC236}">
                      <a16:creationId xmlns:a16="http://schemas.microsoft.com/office/drawing/2014/main" id="{43E557DD-42CB-A872-1608-7BC7259516F1}"/>
                    </a:ext>
                  </a:extLst>
                </p:cNvPr>
                <p:cNvPicPr/>
                <p:nvPr/>
              </p:nvPicPr>
              <p:blipFill>
                <a:blip r:embed="rId149"/>
                <a:stretch>
                  <a:fillRect/>
                </a:stretch>
              </p:blipFill>
              <p:spPr>
                <a:xfrm>
                  <a:off x="4644600" y="4488340"/>
                  <a:ext cx="481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2" name="Ink 101">
                  <a:extLst>
                    <a:ext uri="{FF2B5EF4-FFF2-40B4-BE49-F238E27FC236}">
                      <a16:creationId xmlns:a16="http://schemas.microsoft.com/office/drawing/2014/main" id="{544014F8-1A0C-C17C-A6F7-C89FF4CA1126}"/>
                    </a:ext>
                  </a:extLst>
                </p14:cNvPr>
                <p14:cNvContentPartPr/>
                <p14:nvPr/>
              </p14:nvContentPartPr>
              <p14:xfrm>
                <a:off x="3790680" y="4502020"/>
                <a:ext cx="765720" cy="46440"/>
              </p14:xfrm>
            </p:contentPart>
          </mc:Choice>
          <mc:Fallback>
            <p:pic>
              <p:nvPicPr>
                <p:cNvPr id="102" name="Ink 101">
                  <a:extLst>
                    <a:ext uri="{FF2B5EF4-FFF2-40B4-BE49-F238E27FC236}">
                      <a16:creationId xmlns:a16="http://schemas.microsoft.com/office/drawing/2014/main" id="{544014F8-1A0C-C17C-A6F7-C89FF4CA1126}"/>
                    </a:ext>
                  </a:extLst>
                </p:cNvPr>
                <p:cNvPicPr/>
                <p:nvPr/>
              </p:nvPicPr>
              <p:blipFill>
                <a:blip r:embed="rId151"/>
                <a:stretch>
                  <a:fillRect/>
                </a:stretch>
              </p:blipFill>
              <p:spPr>
                <a:xfrm>
                  <a:off x="3772680" y="4484380"/>
                  <a:ext cx="801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3" name="Ink 102">
                  <a:extLst>
                    <a:ext uri="{FF2B5EF4-FFF2-40B4-BE49-F238E27FC236}">
                      <a16:creationId xmlns:a16="http://schemas.microsoft.com/office/drawing/2014/main" id="{8E22FD02-5618-D0DC-2B9C-02A4A8C44344}"/>
                    </a:ext>
                  </a:extLst>
                </p14:cNvPr>
                <p14:cNvContentPartPr/>
                <p14:nvPr/>
              </p14:nvContentPartPr>
              <p14:xfrm>
                <a:off x="3271200" y="4491220"/>
                <a:ext cx="351000" cy="37440"/>
              </p14:xfrm>
            </p:contentPart>
          </mc:Choice>
          <mc:Fallback>
            <p:pic>
              <p:nvPicPr>
                <p:cNvPr id="103" name="Ink 102">
                  <a:extLst>
                    <a:ext uri="{FF2B5EF4-FFF2-40B4-BE49-F238E27FC236}">
                      <a16:creationId xmlns:a16="http://schemas.microsoft.com/office/drawing/2014/main" id="{8E22FD02-5618-D0DC-2B9C-02A4A8C44344}"/>
                    </a:ext>
                  </a:extLst>
                </p:cNvPr>
                <p:cNvPicPr/>
                <p:nvPr/>
              </p:nvPicPr>
              <p:blipFill>
                <a:blip r:embed="rId153"/>
                <a:stretch>
                  <a:fillRect/>
                </a:stretch>
              </p:blipFill>
              <p:spPr>
                <a:xfrm>
                  <a:off x="3253200" y="4473580"/>
                  <a:ext cx="386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4" name="Ink 103">
                  <a:extLst>
                    <a:ext uri="{FF2B5EF4-FFF2-40B4-BE49-F238E27FC236}">
                      <a16:creationId xmlns:a16="http://schemas.microsoft.com/office/drawing/2014/main" id="{D8991331-0E6B-9503-4BB0-811240E567EF}"/>
                    </a:ext>
                  </a:extLst>
                </p14:cNvPr>
                <p14:cNvContentPartPr/>
                <p14:nvPr/>
              </p14:nvContentPartPr>
              <p14:xfrm>
                <a:off x="1598280" y="4500940"/>
                <a:ext cx="1488600" cy="46080"/>
              </p14:xfrm>
            </p:contentPart>
          </mc:Choice>
          <mc:Fallback>
            <p:pic>
              <p:nvPicPr>
                <p:cNvPr id="104" name="Ink 103">
                  <a:extLst>
                    <a:ext uri="{FF2B5EF4-FFF2-40B4-BE49-F238E27FC236}">
                      <a16:creationId xmlns:a16="http://schemas.microsoft.com/office/drawing/2014/main" id="{D8991331-0E6B-9503-4BB0-811240E567EF}"/>
                    </a:ext>
                  </a:extLst>
                </p:cNvPr>
                <p:cNvPicPr/>
                <p:nvPr/>
              </p:nvPicPr>
              <p:blipFill>
                <a:blip r:embed="rId155"/>
                <a:stretch>
                  <a:fillRect/>
                </a:stretch>
              </p:blipFill>
              <p:spPr>
                <a:xfrm>
                  <a:off x="1580640" y="4482940"/>
                  <a:ext cx="1524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 name="Ink 104">
                  <a:extLst>
                    <a:ext uri="{FF2B5EF4-FFF2-40B4-BE49-F238E27FC236}">
                      <a16:creationId xmlns:a16="http://schemas.microsoft.com/office/drawing/2014/main" id="{B9E72801-8C15-52DC-F36E-83C988309C3A}"/>
                    </a:ext>
                  </a:extLst>
                </p14:cNvPr>
                <p14:cNvContentPartPr/>
                <p14:nvPr/>
              </p14:nvContentPartPr>
              <p14:xfrm>
                <a:off x="331080" y="4485820"/>
                <a:ext cx="1186560" cy="73440"/>
              </p14:xfrm>
            </p:contentPart>
          </mc:Choice>
          <mc:Fallback>
            <p:pic>
              <p:nvPicPr>
                <p:cNvPr id="105" name="Ink 104">
                  <a:extLst>
                    <a:ext uri="{FF2B5EF4-FFF2-40B4-BE49-F238E27FC236}">
                      <a16:creationId xmlns:a16="http://schemas.microsoft.com/office/drawing/2014/main" id="{B9E72801-8C15-52DC-F36E-83C988309C3A}"/>
                    </a:ext>
                  </a:extLst>
                </p:cNvPr>
                <p:cNvPicPr/>
                <p:nvPr/>
              </p:nvPicPr>
              <p:blipFill>
                <a:blip r:embed="rId157"/>
                <a:stretch>
                  <a:fillRect/>
                </a:stretch>
              </p:blipFill>
              <p:spPr>
                <a:xfrm>
                  <a:off x="313440" y="4468180"/>
                  <a:ext cx="1222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7" name="Ink 106">
                  <a:extLst>
                    <a:ext uri="{FF2B5EF4-FFF2-40B4-BE49-F238E27FC236}">
                      <a16:creationId xmlns:a16="http://schemas.microsoft.com/office/drawing/2014/main" id="{32E95A5E-7FE8-99C2-4334-60E1DD6D3D12}"/>
                    </a:ext>
                  </a:extLst>
                </p14:cNvPr>
                <p14:cNvContentPartPr/>
                <p14:nvPr/>
              </p14:nvContentPartPr>
              <p14:xfrm>
                <a:off x="6354600" y="4930780"/>
                <a:ext cx="2355480" cy="67680"/>
              </p14:xfrm>
            </p:contentPart>
          </mc:Choice>
          <mc:Fallback>
            <p:pic>
              <p:nvPicPr>
                <p:cNvPr id="107" name="Ink 106">
                  <a:extLst>
                    <a:ext uri="{FF2B5EF4-FFF2-40B4-BE49-F238E27FC236}">
                      <a16:creationId xmlns:a16="http://schemas.microsoft.com/office/drawing/2014/main" id="{32E95A5E-7FE8-99C2-4334-60E1DD6D3D12}"/>
                    </a:ext>
                  </a:extLst>
                </p:cNvPr>
                <p:cNvPicPr/>
                <p:nvPr/>
              </p:nvPicPr>
              <p:blipFill>
                <a:blip r:embed="rId159"/>
                <a:stretch>
                  <a:fillRect/>
                </a:stretch>
              </p:blipFill>
              <p:spPr>
                <a:xfrm>
                  <a:off x="6336600" y="4913140"/>
                  <a:ext cx="2391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8" name="Ink 107">
                  <a:extLst>
                    <a:ext uri="{FF2B5EF4-FFF2-40B4-BE49-F238E27FC236}">
                      <a16:creationId xmlns:a16="http://schemas.microsoft.com/office/drawing/2014/main" id="{68DDD03E-0153-7357-5321-BB6032CD7CCF}"/>
                    </a:ext>
                  </a:extLst>
                </p14:cNvPr>
                <p14:cNvContentPartPr/>
                <p14:nvPr/>
              </p14:nvContentPartPr>
              <p14:xfrm>
                <a:off x="4583040" y="4999180"/>
                <a:ext cx="1484640" cy="46440"/>
              </p14:xfrm>
            </p:contentPart>
          </mc:Choice>
          <mc:Fallback>
            <p:pic>
              <p:nvPicPr>
                <p:cNvPr id="108" name="Ink 107">
                  <a:extLst>
                    <a:ext uri="{FF2B5EF4-FFF2-40B4-BE49-F238E27FC236}">
                      <a16:creationId xmlns:a16="http://schemas.microsoft.com/office/drawing/2014/main" id="{68DDD03E-0153-7357-5321-BB6032CD7CCF}"/>
                    </a:ext>
                  </a:extLst>
                </p:cNvPr>
                <p:cNvPicPr/>
                <p:nvPr/>
              </p:nvPicPr>
              <p:blipFill>
                <a:blip r:embed="rId161"/>
                <a:stretch>
                  <a:fillRect/>
                </a:stretch>
              </p:blipFill>
              <p:spPr>
                <a:xfrm>
                  <a:off x="4565400" y="4981180"/>
                  <a:ext cx="1520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9" name="Ink 108">
                  <a:extLst>
                    <a:ext uri="{FF2B5EF4-FFF2-40B4-BE49-F238E27FC236}">
                      <a16:creationId xmlns:a16="http://schemas.microsoft.com/office/drawing/2014/main" id="{E7A28C6A-7C01-9D07-6230-DEB3FAC8C3A7}"/>
                    </a:ext>
                  </a:extLst>
                </p14:cNvPr>
                <p14:cNvContentPartPr/>
                <p14:nvPr/>
              </p14:nvContentPartPr>
              <p14:xfrm>
                <a:off x="3996240" y="4966780"/>
                <a:ext cx="594000" cy="77040"/>
              </p14:xfrm>
            </p:contentPart>
          </mc:Choice>
          <mc:Fallback>
            <p:pic>
              <p:nvPicPr>
                <p:cNvPr id="109" name="Ink 108">
                  <a:extLst>
                    <a:ext uri="{FF2B5EF4-FFF2-40B4-BE49-F238E27FC236}">
                      <a16:creationId xmlns:a16="http://schemas.microsoft.com/office/drawing/2014/main" id="{E7A28C6A-7C01-9D07-6230-DEB3FAC8C3A7}"/>
                    </a:ext>
                  </a:extLst>
                </p:cNvPr>
                <p:cNvPicPr/>
                <p:nvPr/>
              </p:nvPicPr>
              <p:blipFill>
                <a:blip r:embed="rId163"/>
                <a:stretch>
                  <a:fillRect/>
                </a:stretch>
              </p:blipFill>
              <p:spPr>
                <a:xfrm>
                  <a:off x="3978240" y="4948780"/>
                  <a:ext cx="629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0" name="Ink 109">
                  <a:extLst>
                    <a:ext uri="{FF2B5EF4-FFF2-40B4-BE49-F238E27FC236}">
                      <a16:creationId xmlns:a16="http://schemas.microsoft.com/office/drawing/2014/main" id="{903BA685-1F4A-0A50-F444-3F74F50E0D5A}"/>
                    </a:ext>
                  </a:extLst>
                </p14:cNvPr>
                <p14:cNvContentPartPr/>
                <p14:nvPr/>
              </p14:nvContentPartPr>
              <p14:xfrm>
                <a:off x="2969160" y="5011420"/>
                <a:ext cx="871560" cy="62640"/>
              </p14:xfrm>
            </p:contentPart>
          </mc:Choice>
          <mc:Fallback>
            <p:pic>
              <p:nvPicPr>
                <p:cNvPr id="110" name="Ink 109">
                  <a:extLst>
                    <a:ext uri="{FF2B5EF4-FFF2-40B4-BE49-F238E27FC236}">
                      <a16:creationId xmlns:a16="http://schemas.microsoft.com/office/drawing/2014/main" id="{903BA685-1F4A-0A50-F444-3F74F50E0D5A}"/>
                    </a:ext>
                  </a:extLst>
                </p:cNvPr>
                <p:cNvPicPr/>
                <p:nvPr/>
              </p:nvPicPr>
              <p:blipFill>
                <a:blip r:embed="rId165"/>
                <a:stretch>
                  <a:fillRect/>
                </a:stretch>
              </p:blipFill>
              <p:spPr>
                <a:xfrm>
                  <a:off x="2951520" y="4993420"/>
                  <a:ext cx="907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2" name="Ink 111">
                  <a:extLst>
                    <a:ext uri="{FF2B5EF4-FFF2-40B4-BE49-F238E27FC236}">
                      <a16:creationId xmlns:a16="http://schemas.microsoft.com/office/drawing/2014/main" id="{0E52BA24-05D2-03EB-370E-39E0FCA40B9A}"/>
                    </a:ext>
                  </a:extLst>
                </p14:cNvPr>
                <p14:cNvContentPartPr/>
                <p14:nvPr/>
              </p14:nvContentPartPr>
              <p14:xfrm>
                <a:off x="2523840" y="4988020"/>
                <a:ext cx="476280" cy="39600"/>
              </p14:xfrm>
            </p:contentPart>
          </mc:Choice>
          <mc:Fallback>
            <p:pic>
              <p:nvPicPr>
                <p:cNvPr id="112" name="Ink 111">
                  <a:extLst>
                    <a:ext uri="{FF2B5EF4-FFF2-40B4-BE49-F238E27FC236}">
                      <a16:creationId xmlns:a16="http://schemas.microsoft.com/office/drawing/2014/main" id="{0E52BA24-05D2-03EB-370E-39E0FCA40B9A}"/>
                    </a:ext>
                  </a:extLst>
                </p:cNvPr>
                <p:cNvPicPr/>
                <p:nvPr/>
              </p:nvPicPr>
              <p:blipFill>
                <a:blip r:embed="rId167"/>
                <a:stretch>
                  <a:fillRect/>
                </a:stretch>
              </p:blipFill>
              <p:spPr>
                <a:xfrm>
                  <a:off x="2506200" y="4970020"/>
                  <a:ext cx="511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3" name="Ink 112">
                  <a:extLst>
                    <a:ext uri="{FF2B5EF4-FFF2-40B4-BE49-F238E27FC236}">
                      <a16:creationId xmlns:a16="http://schemas.microsoft.com/office/drawing/2014/main" id="{974FC687-87B0-F307-AB41-1B1B983C4CA9}"/>
                    </a:ext>
                  </a:extLst>
                </p14:cNvPr>
                <p14:cNvContentPartPr/>
                <p14:nvPr/>
              </p14:nvContentPartPr>
              <p14:xfrm>
                <a:off x="777120" y="4976500"/>
                <a:ext cx="1605600" cy="84240"/>
              </p14:xfrm>
            </p:contentPart>
          </mc:Choice>
          <mc:Fallback>
            <p:pic>
              <p:nvPicPr>
                <p:cNvPr id="113" name="Ink 112">
                  <a:extLst>
                    <a:ext uri="{FF2B5EF4-FFF2-40B4-BE49-F238E27FC236}">
                      <a16:creationId xmlns:a16="http://schemas.microsoft.com/office/drawing/2014/main" id="{974FC687-87B0-F307-AB41-1B1B983C4CA9}"/>
                    </a:ext>
                  </a:extLst>
                </p:cNvPr>
                <p:cNvPicPr/>
                <p:nvPr/>
              </p:nvPicPr>
              <p:blipFill>
                <a:blip r:embed="rId169"/>
                <a:stretch>
                  <a:fillRect/>
                </a:stretch>
              </p:blipFill>
              <p:spPr>
                <a:xfrm>
                  <a:off x="759480" y="4958860"/>
                  <a:ext cx="1641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5" name="Ink 114">
                  <a:extLst>
                    <a:ext uri="{FF2B5EF4-FFF2-40B4-BE49-F238E27FC236}">
                      <a16:creationId xmlns:a16="http://schemas.microsoft.com/office/drawing/2014/main" id="{699C2DBC-2D46-02E4-6BB5-FD163A98F746}"/>
                    </a:ext>
                  </a:extLst>
                </p14:cNvPr>
                <p14:cNvContentPartPr/>
                <p14:nvPr/>
              </p14:nvContentPartPr>
              <p14:xfrm>
                <a:off x="2384520" y="4541980"/>
                <a:ext cx="570240" cy="484200"/>
              </p14:xfrm>
            </p:contentPart>
          </mc:Choice>
          <mc:Fallback>
            <p:pic>
              <p:nvPicPr>
                <p:cNvPr id="115" name="Ink 114">
                  <a:extLst>
                    <a:ext uri="{FF2B5EF4-FFF2-40B4-BE49-F238E27FC236}">
                      <a16:creationId xmlns:a16="http://schemas.microsoft.com/office/drawing/2014/main" id="{699C2DBC-2D46-02E4-6BB5-FD163A98F746}"/>
                    </a:ext>
                  </a:extLst>
                </p:cNvPr>
                <p:cNvPicPr/>
                <p:nvPr/>
              </p:nvPicPr>
              <p:blipFill>
                <a:blip r:embed="rId171"/>
                <a:stretch>
                  <a:fillRect/>
                </a:stretch>
              </p:blipFill>
              <p:spPr>
                <a:xfrm>
                  <a:off x="2366880" y="4524340"/>
                  <a:ext cx="605880" cy="519840"/>
                </a:xfrm>
                <a:prstGeom prst="rect">
                  <a:avLst/>
                </a:prstGeom>
              </p:spPr>
            </p:pic>
          </mc:Fallback>
        </mc:AlternateContent>
      </p:grpSp>
      <p:grpSp>
        <p:nvGrpSpPr>
          <p:cNvPr id="122" name="Group 121">
            <a:extLst>
              <a:ext uri="{FF2B5EF4-FFF2-40B4-BE49-F238E27FC236}">
                <a16:creationId xmlns:a16="http://schemas.microsoft.com/office/drawing/2014/main" id="{335692FB-70AC-F6F4-3114-439B16D6A45B}"/>
              </a:ext>
            </a:extLst>
          </p:cNvPr>
          <p:cNvGrpSpPr/>
          <p:nvPr/>
        </p:nvGrpSpPr>
        <p:grpSpPr>
          <a:xfrm>
            <a:off x="1176360" y="5503900"/>
            <a:ext cx="7437600" cy="126000"/>
            <a:chOff x="1176360" y="5503900"/>
            <a:chExt cx="7437600" cy="126000"/>
          </a:xfrm>
        </p:grpSpPr>
        <mc:AlternateContent xmlns:mc="http://schemas.openxmlformats.org/markup-compatibility/2006">
          <mc:Choice xmlns:p14="http://schemas.microsoft.com/office/powerpoint/2010/main" Requires="p14">
            <p:contentPart p14:bwMode="auto" r:id="rId172">
              <p14:nvContentPartPr>
                <p14:cNvPr id="117" name="Ink 116">
                  <a:extLst>
                    <a:ext uri="{FF2B5EF4-FFF2-40B4-BE49-F238E27FC236}">
                      <a16:creationId xmlns:a16="http://schemas.microsoft.com/office/drawing/2014/main" id="{5811EE47-BFFD-12AF-A647-FDAFF6360274}"/>
                    </a:ext>
                  </a:extLst>
                </p14:cNvPr>
                <p14:cNvContentPartPr/>
                <p14:nvPr/>
              </p14:nvContentPartPr>
              <p14:xfrm>
                <a:off x="5448480" y="5522620"/>
                <a:ext cx="3165480" cy="107280"/>
              </p14:xfrm>
            </p:contentPart>
          </mc:Choice>
          <mc:Fallback>
            <p:pic>
              <p:nvPicPr>
                <p:cNvPr id="117" name="Ink 116">
                  <a:extLst>
                    <a:ext uri="{FF2B5EF4-FFF2-40B4-BE49-F238E27FC236}">
                      <a16:creationId xmlns:a16="http://schemas.microsoft.com/office/drawing/2014/main" id="{5811EE47-BFFD-12AF-A647-FDAFF6360274}"/>
                    </a:ext>
                  </a:extLst>
                </p:cNvPr>
                <p:cNvPicPr/>
                <p:nvPr/>
              </p:nvPicPr>
              <p:blipFill>
                <a:blip r:embed="rId173"/>
                <a:stretch>
                  <a:fillRect/>
                </a:stretch>
              </p:blipFill>
              <p:spPr>
                <a:xfrm>
                  <a:off x="5430480" y="5504980"/>
                  <a:ext cx="3201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8" name="Ink 117">
                  <a:extLst>
                    <a:ext uri="{FF2B5EF4-FFF2-40B4-BE49-F238E27FC236}">
                      <a16:creationId xmlns:a16="http://schemas.microsoft.com/office/drawing/2014/main" id="{0FBABD99-DCD1-1E28-E360-2095557FB395}"/>
                    </a:ext>
                  </a:extLst>
                </p14:cNvPr>
                <p14:cNvContentPartPr/>
                <p14:nvPr/>
              </p14:nvContentPartPr>
              <p14:xfrm>
                <a:off x="3699600" y="5503900"/>
                <a:ext cx="1882440" cy="112680"/>
              </p14:xfrm>
            </p:contentPart>
          </mc:Choice>
          <mc:Fallback>
            <p:pic>
              <p:nvPicPr>
                <p:cNvPr id="118" name="Ink 117">
                  <a:extLst>
                    <a:ext uri="{FF2B5EF4-FFF2-40B4-BE49-F238E27FC236}">
                      <a16:creationId xmlns:a16="http://schemas.microsoft.com/office/drawing/2014/main" id="{0FBABD99-DCD1-1E28-E360-2095557FB395}"/>
                    </a:ext>
                  </a:extLst>
                </p:cNvPr>
                <p:cNvPicPr/>
                <p:nvPr/>
              </p:nvPicPr>
              <p:blipFill>
                <a:blip r:embed="rId175"/>
                <a:stretch>
                  <a:fillRect/>
                </a:stretch>
              </p:blipFill>
              <p:spPr>
                <a:xfrm>
                  <a:off x="3681960" y="5485900"/>
                  <a:ext cx="1918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Ink 119">
                  <a:extLst>
                    <a:ext uri="{FF2B5EF4-FFF2-40B4-BE49-F238E27FC236}">
                      <a16:creationId xmlns:a16="http://schemas.microsoft.com/office/drawing/2014/main" id="{965F1DBB-9598-0527-1DFA-BA09566B4146}"/>
                    </a:ext>
                  </a:extLst>
                </p14:cNvPr>
                <p14:cNvContentPartPr/>
                <p14:nvPr/>
              </p14:nvContentPartPr>
              <p14:xfrm>
                <a:off x="2252040" y="5577340"/>
                <a:ext cx="1268280" cy="39240"/>
              </p14:xfrm>
            </p:contentPart>
          </mc:Choice>
          <mc:Fallback>
            <p:pic>
              <p:nvPicPr>
                <p:cNvPr id="120" name="Ink 119">
                  <a:extLst>
                    <a:ext uri="{FF2B5EF4-FFF2-40B4-BE49-F238E27FC236}">
                      <a16:creationId xmlns:a16="http://schemas.microsoft.com/office/drawing/2014/main" id="{965F1DBB-9598-0527-1DFA-BA09566B4146}"/>
                    </a:ext>
                  </a:extLst>
                </p:cNvPr>
                <p:cNvPicPr/>
                <p:nvPr/>
              </p:nvPicPr>
              <p:blipFill>
                <a:blip r:embed="rId177"/>
                <a:stretch>
                  <a:fillRect/>
                </a:stretch>
              </p:blipFill>
              <p:spPr>
                <a:xfrm>
                  <a:off x="2234400" y="5559700"/>
                  <a:ext cx="1303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Ink 120">
                  <a:extLst>
                    <a:ext uri="{FF2B5EF4-FFF2-40B4-BE49-F238E27FC236}">
                      <a16:creationId xmlns:a16="http://schemas.microsoft.com/office/drawing/2014/main" id="{FCC529C6-4202-787C-7B2C-10FF3677145D}"/>
                    </a:ext>
                  </a:extLst>
                </p14:cNvPr>
                <p14:cNvContentPartPr/>
                <p14:nvPr/>
              </p14:nvContentPartPr>
              <p14:xfrm>
                <a:off x="1176360" y="5561500"/>
                <a:ext cx="960480" cy="51120"/>
              </p14:xfrm>
            </p:contentPart>
          </mc:Choice>
          <mc:Fallback>
            <p:pic>
              <p:nvPicPr>
                <p:cNvPr id="121" name="Ink 120">
                  <a:extLst>
                    <a:ext uri="{FF2B5EF4-FFF2-40B4-BE49-F238E27FC236}">
                      <a16:creationId xmlns:a16="http://schemas.microsoft.com/office/drawing/2014/main" id="{FCC529C6-4202-787C-7B2C-10FF3677145D}"/>
                    </a:ext>
                  </a:extLst>
                </p:cNvPr>
                <p:cNvPicPr/>
                <p:nvPr/>
              </p:nvPicPr>
              <p:blipFill>
                <a:blip r:embed="rId179"/>
                <a:stretch>
                  <a:fillRect/>
                </a:stretch>
              </p:blipFill>
              <p:spPr>
                <a:xfrm>
                  <a:off x="1158720" y="5543500"/>
                  <a:ext cx="996120" cy="86760"/>
                </a:xfrm>
                <a:prstGeom prst="rect">
                  <a:avLst/>
                </a:prstGeom>
              </p:spPr>
            </p:pic>
          </mc:Fallback>
        </mc:AlternateContent>
      </p:grpSp>
      <p:grpSp>
        <p:nvGrpSpPr>
          <p:cNvPr id="130" name="Group 129">
            <a:extLst>
              <a:ext uri="{FF2B5EF4-FFF2-40B4-BE49-F238E27FC236}">
                <a16:creationId xmlns:a16="http://schemas.microsoft.com/office/drawing/2014/main" id="{12DA090E-7E04-FCC9-B4C1-06BCEB6F3402}"/>
              </a:ext>
            </a:extLst>
          </p:cNvPr>
          <p:cNvGrpSpPr/>
          <p:nvPr/>
        </p:nvGrpSpPr>
        <p:grpSpPr>
          <a:xfrm>
            <a:off x="4100280" y="6096460"/>
            <a:ext cx="5153040" cy="86040"/>
            <a:chOff x="4100280" y="6096460"/>
            <a:chExt cx="5153040" cy="86040"/>
          </a:xfrm>
        </p:grpSpPr>
        <mc:AlternateContent xmlns:mc="http://schemas.openxmlformats.org/markup-compatibility/2006">
          <mc:Choice xmlns:p14="http://schemas.microsoft.com/office/powerpoint/2010/main" Requires="p14">
            <p:contentPart p14:bwMode="auto" r:id="rId180">
              <p14:nvContentPartPr>
                <p14:cNvPr id="123" name="Ink 122">
                  <a:extLst>
                    <a:ext uri="{FF2B5EF4-FFF2-40B4-BE49-F238E27FC236}">
                      <a16:creationId xmlns:a16="http://schemas.microsoft.com/office/drawing/2014/main" id="{1038B20D-77EC-5BE6-3372-5072E66E19B2}"/>
                    </a:ext>
                  </a:extLst>
                </p14:cNvPr>
                <p14:cNvContentPartPr/>
                <p14:nvPr/>
              </p14:nvContentPartPr>
              <p14:xfrm>
                <a:off x="8387880" y="6106900"/>
                <a:ext cx="865440" cy="31680"/>
              </p14:xfrm>
            </p:contentPart>
          </mc:Choice>
          <mc:Fallback>
            <p:pic>
              <p:nvPicPr>
                <p:cNvPr id="123" name="Ink 122">
                  <a:extLst>
                    <a:ext uri="{FF2B5EF4-FFF2-40B4-BE49-F238E27FC236}">
                      <a16:creationId xmlns:a16="http://schemas.microsoft.com/office/drawing/2014/main" id="{1038B20D-77EC-5BE6-3372-5072E66E19B2}"/>
                    </a:ext>
                  </a:extLst>
                </p:cNvPr>
                <p:cNvPicPr/>
                <p:nvPr/>
              </p:nvPicPr>
              <p:blipFill>
                <a:blip r:embed="rId181"/>
                <a:stretch>
                  <a:fillRect/>
                </a:stretch>
              </p:blipFill>
              <p:spPr>
                <a:xfrm>
                  <a:off x="8369880" y="6088900"/>
                  <a:ext cx="901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Ink 123">
                  <a:extLst>
                    <a:ext uri="{FF2B5EF4-FFF2-40B4-BE49-F238E27FC236}">
                      <a16:creationId xmlns:a16="http://schemas.microsoft.com/office/drawing/2014/main" id="{CB996CDF-5315-C043-ED21-64ACF671F83E}"/>
                    </a:ext>
                  </a:extLst>
                </p14:cNvPr>
                <p14:cNvContentPartPr/>
                <p14:nvPr/>
              </p14:nvContentPartPr>
              <p14:xfrm>
                <a:off x="7230120" y="6104020"/>
                <a:ext cx="1130040" cy="47880"/>
              </p14:xfrm>
            </p:contentPart>
          </mc:Choice>
          <mc:Fallback>
            <p:pic>
              <p:nvPicPr>
                <p:cNvPr id="124" name="Ink 123">
                  <a:extLst>
                    <a:ext uri="{FF2B5EF4-FFF2-40B4-BE49-F238E27FC236}">
                      <a16:creationId xmlns:a16="http://schemas.microsoft.com/office/drawing/2014/main" id="{CB996CDF-5315-C043-ED21-64ACF671F83E}"/>
                    </a:ext>
                  </a:extLst>
                </p:cNvPr>
                <p:cNvPicPr/>
                <p:nvPr/>
              </p:nvPicPr>
              <p:blipFill>
                <a:blip r:embed="rId183"/>
                <a:stretch>
                  <a:fillRect/>
                </a:stretch>
              </p:blipFill>
              <p:spPr>
                <a:xfrm>
                  <a:off x="7212120" y="6086380"/>
                  <a:ext cx="1165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Ink 125">
                  <a:extLst>
                    <a:ext uri="{FF2B5EF4-FFF2-40B4-BE49-F238E27FC236}">
                      <a16:creationId xmlns:a16="http://schemas.microsoft.com/office/drawing/2014/main" id="{729BBD17-CE7E-9259-30A5-ABB245B9A998}"/>
                    </a:ext>
                  </a:extLst>
                </p14:cNvPr>
                <p14:cNvContentPartPr/>
                <p14:nvPr/>
              </p14:nvContentPartPr>
              <p14:xfrm>
                <a:off x="5857080" y="6122380"/>
                <a:ext cx="1236600" cy="58320"/>
              </p14:xfrm>
            </p:contentPart>
          </mc:Choice>
          <mc:Fallback>
            <p:pic>
              <p:nvPicPr>
                <p:cNvPr id="126" name="Ink 125">
                  <a:extLst>
                    <a:ext uri="{FF2B5EF4-FFF2-40B4-BE49-F238E27FC236}">
                      <a16:creationId xmlns:a16="http://schemas.microsoft.com/office/drawing/2014/main" id="{729BBD17-CE7E-9259-30A5-ABB245B9A998}"/>
                    </a:ext>
                  </a:extLst>
                </p:cNvPr>
                <p:cNvPicPr/>
                <p:nvPr/>
              </p:nvPicPr>
              <p:blipFill>
                <a:blip r:embed="rId185"/>
                <a:stretch>
                  <a:fillRect/>
                </a:stretch>
              </p:blipFill>
              <p:spPr>
                <a:xfrm>
                  <a:off x="5839440" y="6104380"/>
                  <a:ext cx="1272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Ink 127">
                  <a:extLst>
                    <a:ext uri="{FF2B5EF4-FFF2-40B4-BE49-F238E27FC236}">
                      <a16:creationId xmlns:a16="http://schemas.microsoft.com/office/drawing/2014/main" id="{B823F6FA-FEE0-F9E2-5BF6-C08F7BC660DE}"/>
                    </a:ext>
                  </a:extLst>
                </p14:cNvPr>
                <p14:cNvContentPartPr/>
                <p14:nvPr/>
              </p14:nvContentPartPr>
              <p14:xfrm>
                <a:off x="5368920" y="6124180"/>
                <a:ext cx="540000" cy="58320"/>
              </p14:xfrm>
            </p:contentPart>
          </mc:Choice>
          <mc:Fallback>
            <p:pic>
              <p:nvPicPr>
                <p:cNvPr id="128" name="Ink 127">
                  <a:extLst>
                    <a:ext uri="{FF2B5EF4-FFF2-40B4-BE49-F238E27FC236}">
                      <a16:creationId xmlns:a16="http://schemas.microsoft.com/office/drawing/2014/main" id="{B823F6FA-FEE0-F9E2-5BF6-C08F7BC660DE}"/>
                    </a:ext>
                  </a:extLst>
                </p:cNvPr>
                <p:cNvPicPr/>
                <p:nvPr/>
              </p:nvPicPr>
              <p:blipFill>
                <a:blip r:embed="rId187"/>
                <a:stretch>
                  <a:fillRect/>
                </a:stretch>
              </p:blipFill>
              <p:spPr>
                <a:xfrm>
                  <a:off x="5351280" y="6106540"/>
                  <a:ext cx="575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9" name="Ink 128">
                  <a:extLst>
                    <a:ext uri="{FF2B5EF4-FFF2-40B4-BE49-F238E27FC236}">
                      <a16:creationId xmlns:a16="http://schemas.microsoft.com/office/drawing/2014/main" id="{0F48E513-7715-305E-4BCE-EC0D0AAEF1DB}"/>
                    </a:ext>
                  </a:extLst>
                </p14:cNvPr>
                <p14:cNvContentPartPr/>
                <p14:nvPr/>
              </p14:nvContentPartPr>
              <p14:xfrm>
                <a:off x="4100280" y="6096460"/>
                <a:ext cx="1107720" cy="64440"/>
              </p14:xfrm>
            </p:contentPart>
          </mc:Choice>
          <mc:Fallback>
            <p:pic>
              <p:nvPicPr>
                <p:cNvPr id="129" name="Ink 128">
                  <a:extLst>
                    <a:ext uri="{FF2B5EF4-FFF2-40B4-BE49-F238E27FC236}">
                      <a16:creationId xmlns:a16="http://schemas.microsoft.com/office/drawing/2014/main" id="{0F48E513-7715-305E-4BCE-EC0D0AAEF1DB}"/>
                    </a:ext>
                  </a:extLst>
                </p:cNvPr>
                <p:cNvPicPr/>
                <p:nvPr/>
              </p:nvPicPr>
              <p:blipFill>
                <a:blip r:embed="rId189"/>
                <a:stretch>
                  <a:fillRect/>
                </a:stretch>
              </p:blipFill>
              <p:spPr>
                <a:xfrm>
                  <a:off x="4082640" y="6078460"/>
                  <a:ext cx="1143360" cy="100080"/>
                </a:xfrm>
                <a:prstGeom prst="rect">
                  <a:avLst/>
                </a:prstGeom>
              </p:spPr>
            </p:pic>
          </mc:Fallback>
        </mc:AlternateContent>
      </p:grpSp>
      <p:grpSp>
        <p:nvGrpSpPr>
          <p:cNvPr id="133" name="Group 132">
            <a:extLst>
              <a:ext uri="{FF2B5EF4-FFF2-40B4-BE49-F238E27FC236}">
                <a16:creationId xmlns:a16="http://schemas.microsoft.com/office/drawing/2014/main" id="{3DF4CE58-57D4-B805-8593-84DCD9191ED1}"/>
              </a:ext>
            </a:extLst>
          </p:cNvPr>
          <p:cNvGrpSpPr/>
          <p:nvPr/>
        </p:nvGrpSpPr>
        <p:grpSpPr>
          <a:xfrm>
            <a:off x="1669920" y="6013300"/>
            <a:ext cx="2279520" cy="178200"/>
            <a:chOff x="1669920" y="6013300"/>
            <a:chExt cx="2279520" cy="178200"/>
          </a:xfrm>
        </p:grpSpPr>
        <mc:AlternateContent xmlns:mc="http://schemas.openxmlformats.org/markup-compatibility/2006">
          <mc:Choice xmlns:p14="http://schemas.microsoft.com/office/powerpoint/2010/main" Requires="p14">
            <p:contentPart p14:bwMode="auto" r:id="rId190">
              <p14:nvContentPartPr>
                <p14:cNvPr id="131" name="Ink 130">
                  <a:extLst>
                    <a:ext uri="{FF2B5EF4-FFF2-40B4-BE49-F238E27FC236}">
                      <a16:creationId xmlns:a16="http://schemas.microsoft.com/office/drawing/2014/main" id="{74F1AC3C-4E92-68F6-5118-D451C6A88983}"/>
                    </a:ext>
                  </a:extLst>
                </p14:cNvPr>
                <p14:cNvContentPartPr/>
                <p14:nvPr/>
              </p14:nvContentPartPr>
              <p14:xfrm>
                <a:off x="2793120" y="6013300"/>
                <a:ext cx="1156320" cy="178200"/>
              </p14:xfrm>
            </p:contentPart>
          </mc:Choice>
          <mc:Fallback>
            <p:pic>
              <p:nvPicPr>
                <p:cNvPr id="131" name="Ink 130">
                  <a:extLst>
                    <a:ext uri="{FF2B5EF4-FFF2-40B4-BE49-F238E27FC236}">
                      <a16:creationId xmlns:a16="http://schemas.microsoft.com/office/drawing/2014/main" id="{74F1AC3C-4E92-68F6-5118-D451C6A88983}"/>
                    </a:ext>
                  </a:extLst>
                </p:cNvPr>
                <p:cNvPicPr/>
                <p:nvPr/>
              </p:nvPicPr>
              <p:blipFill>
                <a:blip r:embed="rId191"/>
                <a:stretch>
                  <a:fillRect/>
                </a:stretch>
              </p:blipFill>
              <p:spPr>
                <a:xfrm>
                  <a:off x="2775120" y="5995300"/>
                  <a:ext cx="1191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2" name="Ink 131">
                  <a:extLst>
                    <a:ext uri="{FF2B5EF4-FFF2-40B4-BE49-F238E27FC236}">
                      <a16:creationId xmlns:a16="http://schemas.microsoft.com/office/drawing/2014/main" id="{027A5801-A384-FD3B-6C37-34E8DB8E7236}"/>
                    </a:ext>
                  </a:extLst>
                </p14:cNvPr>
                <p14:cNvContentPartPr/>
                <p14:nvPr/>
              </p14:nvContentPartPr>
              <p14:xfrm>
                <a:off x="1669920" y="6042820"/>
                <a:ext cx="1190520" cy="113040"/>
              </p14:xfrm>
            </p:contentPart>
          </mc:Choice>
          <mc:Fallback>
            <p:pic>
              <p:nvPicPr>
                <p:cNvPr id="132" name="Ink 131">
                  <a:extLst>
                    <a:ext uri="{FF2B5EF4-FFF2-40B4-BE49-F238E27FC236}">
                      <a16:creationId xmlns:a16="http://schemas.microsoft.com/office/drawing/2014/main" id="{027A5801-A384-FD3B-6C37-34E8DB8E7236}"/>
                    </a:ext>
                  </a:extLst>
                </p:cNvPr>
                <p:cNvPicPr/>
                <p:nvPr/>
              </p:nvPicPr>
              <p:blipFill>
                <a:blip r:embed="rId193"/>
                <a:stretch>
                  <a:fillRect/>
                </a:stretch>
              </p:blipFill>
              <p:spPr>
                <a:xfrm>
                  <a:off x="1651920" y="6024820"/>
                  <a:ext cx="1226160" cy="14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4">
            <p14:nvContentPartPr>
              <p14:cNvPr id="134" name="Ink 133">
                <a:extLst>
                  <a:ext uri="{FF2B5EF4-FFF2-40B4-BE49-F238E27FC236}">
                    <a16:creationId xmlns:a16="http://schemas.microsoft.com/office/drawing/2014/main" id="{3CF325EE-855A-41E5-459E-CCB0F2E15FAE}"/>
                  </a:ext>
                </a:extLst>
              </p14:cNvPr>
              <p14:cNvContentPartPr/>
              <p14:nvPr/>
            </p14:nvContentPartPr>
            <p14:xfrm>
              <a:off x="9295440" y="3922060"/>
              <a:ext cx="183960" cy="2075400"/>
            </p14:xfrm>
          </p:contentPart>
        </mc:Choice>
        <mc:Fallback>
          <p:pic>
            <p:nvPicPr>
              <p:cNvPr id="134" name="Ink 133">
                <a:extLst>
                  <a:ext uri="{FF2B5EF4-FFF2-40B4-BE49-F238E27FC236}">
                    <a16:creationId xmlns:a16="http://schemas.microsoft.com/office/drawing/2014/main" id="{3CF325EE-855A-41E5-459E-CCB0F2E15FAE}"/>
                  </a:ext>
                </a:extLst>
              </p:cNvPr>
              <p:cNvPicPr/>
              <p:nvPr/>
            </p:nvPicPr>
            <p:blipFill>
              <a:blip r:embed="rId195"/>
              <a:stretch>
                <a:fillRect/>
              </a:stretch>
            </p:blipFill>
            <p:spPr>
              <a:xfrm>
                <a:off x="9277440" y="3904420"/>
                <a:ext cx="219600" cy="2111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5" name="Ink 134">
                <a:extLst>
                  <a:ext uri="{FF2B5EF4-FFF2-40B4-BE49-F238E27FC236}">
                    <a16:creationId xmlns:a16="http://schemas.microsoft.com/office/drawing/2014/main" id="{0ECAF701-E32E-E651-9452-EB5ED5D12AA4}"/>
                  </a:ext>
                </a:extLst>
              </p14:cNvPr>
              <p14:cNvContentPartPr/>
              <p14:nvPr/>
            </p14:nvContentPartPr>
            <p14:xfrm>
              <a:off x="111120" y="3593020"/>
              <a:ext cx="474120" cy="2225520"/>
            </p14:xfrm>
          </p:contentPart>
        </mc:Choice>
        <mc:Fallback>
          <p:pic>
            <p:nvPicPr>
              <p:cNvPr id="135" name="Ink 134">
                <a:extLst>
                  <a:ext uri="{FF2B5EF4-FFF2-40B4-BE49-F238E27FC236}">
                    <a16:creationId xmlns:a16="http://schemas.microsoft.com/office/drawing/2014/main" id="{0ECAF701-E32E-E651-9452-EB5ED5D12AA4}"/>
                  </a:ext>
                </a:extLst>
              </p:cNvPr>
              <p:cNvPicPr/>
              <p:nvPr/>
            </p:nvPicPr>
            <p:blipFill>
              <a:blip r:embed="rId197"/>
              <a:stretch>
                <a:fillRect/>
              </a:stretch>
            </p:blipFill>
            <p:spPr>
              <a:xfrm>
                <a:off x="93120" y="3575380"/>
                <a:ext cx="509760" cy="2261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8">
            <p14:nvContentPartPr>
              <p14:cNvPr id="136" name="Ink 135">
                <a:extLst>
                  <a:ext uri="{FF2B5EF4-FFF2-40B4-BE49-F238E27FC236}">
                    <a16:creationId xmlns:a16="http://schemas.microsoft.com/office/drawing/2014/main" id="{69DDE45B-51D7-E68B-BD35-2517F3C2C06B}"/>
                  </a:ext>
                </a:extLst>
              </p14:cNvPr>
              <p14:cNvContentPartPr/>
              <p14:nvPr/>
            </p14:nvContentPartPr>
            <p14:xfrm>
              <a:off x="1422240" y="3349300"/>
              <a:ext cx="1021680" cy="640800"/>
            </p14:xfrm>
          </p:contentPart>
        </mc:Choice>
        <mc:Fallback>
          <p:pic>
            <p:nvPicPr>
              <p:cNvPr id="136" name="Ink 135">
                <a:extLst>
                  <a:ext uri="{FF2B5EF4-FFF2-40B4-BE49-F238E27FC236}">
                    <a16:creationId xmlns:a16="http://schemas.microsoft.com/office/drawing/2014/main" id="{69DDE45B-51D7-E68B-BD35-2517F3C2C06B}"/>
                  </a:ext>
                </a:extLst>
              </p:cNvPr>
              <p:cNvPicPr/>
              <p:nvPr/>
            </p:nvPicPr>
            <p:blipFill>
              <a:blip r:embed="rId199"/>
              <a:stretch>
                <a:fillRect/>
              </a:stretch>
            </p:blipFill>
            <p:spPr>
              <a:xfrm>
                <a:off x="1390920" y="3317980"/>
                <a:ext cx="1084320" cy="70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0">
            <p14:nvContentPartPr>
              <p14:cNvPr id="137" name="Ink 136">
                <a:extLst>
                  <a:ext uri="{FF2B5EF4-FFF2-40B4-BE49-F238E27FC236}">
                    <a16:creationId xmlns:a16="http://schemas.microsoft.com/office/drawing/2014/main" id="{17CA3747-E740-109F-6680-136AAE19B0A5}"/>
                  </a:ext>
                </a:extLst>
              </p14:cNvPr>
              <p14:cNvContentPartPr/>
              <p14:nvPr/>
            </p14:nvContentPartPr>
            <p14:xfrm>
              <a:off x="4541640" y="3973900"/>
              <a:ext cx="544320" cy="543600"/>
            </p14:xfrm>
          </p:contentPart>
        </mc:Choice>
        <mc:Fallback>
          <p:pic>
            <p:nvPicPr>
              <p:cNvPr id="137" name="Ink 136">
                <a:extLst>
                  <a:ext uri="{FF2B5EF4-FFF2-40B4-BE49-F238E27FC236}">
                    <a16:creationId xmlns:a16="http://schemas.microsoft.com/office/drawing/2014/main" id="{17CA3747-E740-109F-6680-136AAE19B0A5}"/>
                  </a:ext>
                </a:extLst>
              </p:cNvPr>
              <p:cNvPicPr/>
              <p:nvPr/>
            </p:nvPicPr>
            <p:blipFill>
              <a:blip r:embed="rId201"/>
              <a:stretch>
                <a:fillRect/>
              </a:stretch>
            </p:blipFill>
            <p:spPr>
              <a:xfrm>
                <a:off x="4510320" y="3942580"/>
                <a:ext cx="606960" cy="606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2">
            <p14:nvContentPartPr>
              <p14:cNvPr id="138" name="Ink 137">
                <a:extLst>
                  <a:ext uri="{FF2B5EF4-FFF2-40B4-BE49-F238E27FC236}">
                    <a16:creationId xmlns:a16="http://schemas.microsoft.com/office/drawing/2014/main" id="{1E56CCC4-69CF-0191-B8D8-A10B35D77670}"/>
                  </a:ext>
                </a:extLst>
              </p14:cNvPr>
              <p14:cNvContentPartPr/>
              <p14:nvPr/>
            </p14:nvContentPartPr>
            <p14:xfrm>
              <a:off x="3820560" y="4500580"/>
              <a:ext cx="965520" cy="572400"/>
            </p14:xfrm>
          </p:contentPart>
        </mc:Choice>
        <mc:Fallback>
          <p:pic>
            <p:nvPicPr>
              <p:cNvPr id="138" name="Ink 137">
                <a:extLst>
                  <a:ext uri="{FF2B5EF4-FFF2-40B4-BE49-F238E27FC236}">
                    <a16:creationId xmlns:a16="http://schemas.microsoft.com/office/drawing/2014/main" id="{1E56CCC4-69CF-0191-B8D8-A10B35D77670}"/>
                  </a:ext>
                </a:extLst>
              </p:cNvPr>
              <p:cNvPicPr/>
              <p:nvPr/>
            </p:nvPicPr>
            <p:blipFill>
              <a:blip r:embed="rId203"/>
              <a:stretch>
                <a:fillRect/>
              </a:stretch>
            </p:blipFill>
            <p:spPr>
              <a:xfrm>
                <a:off x="3789240" y="4469260"/>
                <a:ext cx="1028160" cy="6350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67880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207911"/>
            <a:ext cx="9051829" cy="5262979"/>
          </a:xfrm>
          <a:prstGeom prst="rect">
            <a:avLst/>
          </a:prstGeom>
          <a:noFill/>
        </p:spPr>
        <p:txBody>
          <a:bodyPr wrap="square" rtlCol="0">
            <a:spAutoFit/>
          </a:bodyPr>
          <a:lstStyle/>
          <a:p>
            <a:r>
              <a:rPr lang="en-US" sz="2400" b="1">
                <a:solidFill>
                  <a:srgbClr val="FFC000"/>
                </a:solidFill>
                <a:cs typeface="+mj-cs"/>
              </a:rPr>
              <a:t>John 9:39  </a:t>
            </a:r>
          </a:p>
          <a:p>
            <a:r>
              <a:rPr lang="en-US" sz="2400">
                <a:solidFill>
                  <a:srgbClr val="FFC000"/>
                </a:solidFill>
                <a:cs typeface="+mj-cs"/>
              </a:rPr>
              <a:t>9:39 And Jesus said, For judgment I am come into this world, that they which see not might see; and that they which see might be made blind. (KJV </a:t>
            </a:r>
            <a:r>
              <a:rPr lang="el-GR" sz="2400">
                <a:solidFill>
                  <a:srgbClr val="00B0F0"/>
                </a:solidFill>
                <a:cs typeface="+mj-cs"/>
              </a:rPr>
              <a:t>Καὶ εἶπεν ὁ Ἰησοῦς· εἰς κρίμα ἐγὼ εἰς τὸν κόσμον τοῦτον ἦλθον, ἵνα οἱ μὴ βλέποντες βλέπωσιν καὶ οἱ βλέποντες τυφλοὶ γένωνται.</a:t>
            </a:r>
            <a:r>
              <a:rPr lang="el-GR" sz="2400">
                <a:solidFill>
                  <a:srgbClr val="FFC000"/>
                </a:solidFill>
                <a:cs typeface="+mj-cs"/>
              </a:rPr>
              <a:t>)</a:t>
            </a:r>
            <a:endParaRPr lang="en-US" sz="2400">
              <a:solidFill>
                <a:srgbClr val="FFC000"/>
              </a:solidFill>
              <a:cs typeface="+mj-cs"/>
            </a:endParaRPr>
          </a:p>
          <a:p>
            <a:endParaRPr lang="en-US" sz="2400" b="1">
              <a:solidFill>
                <a:srgbClr val="FFC000"/>
              </a:solidFill>
              <a:cs typeface="+mj-cs"/>
            </a:endParaRPr>
          </a:p>
          <a:p>
            <a:r>
              <a:rPr lang="en-US" sz="2400" b="1">
                <a:solidFill>
                  <a:srgbClr val="FFC000"/>
                </a:solidFill>
                <a:cs typeface="+mj-cs"/>
              </a:rPr>
              <a:t>Revelation 16:14  </a:t>
            </a:r>
          </a:p>
          <a:p>
            <a:r>
              <a:rPr lang="en-US" sz="2400">
                <a:solidFill>
                  <a:srgbClr val="FFC000"/>
                </a:solidFill>
                <a:cs typeface="+mj-cs"/>
              </a:rPr>
              <a:t>16:14 For they are the spirits of devils, working miracles, which go forth unto the kings of the earth and of the whole world, to gather them to the battle of that great day of God Almighty. (KJV </a:t>
            </a:r>
            <a:r>
              <a:rPr lang="el-GR" sz="2400">
                <a:solidFill>
                  <a:srgbClr val="00B0F0"/>
                </a:solidFill>
                <a:cs typeface="+mj-cs"/>
              </a:rPr>
              <a:t>εἰσὶν γὰρ πνεύματα δαιμονίων ποιοῦντα σημεῖα, ἃ ἐκπορεύεται ἐπὶ τοὺς βασιλεῖς τῆς οἰκουμένης ὅλης συναγαγεῖν αὐτοὺς εἰς τὸν πόλεμον τῆς ἡμέρας τῆς μεγάλης τοῦ θεοῦ τοῦ παντοκράτορος.</a:t>
            </a:r>
            <a:r>
              <a:rPr lang="el-GR" sz="2400">
                <a:solidFill>
                  <a:srgbClr val="FFC000"/>
                </a:solidFill>
                <a:cs typeface="+mj-cs"/>
              </a:rPr>
              <a:t>)</a:t>
            </a:r>
          </a:p>
          <a:p>
            <a:endParaRPr lang="el-GR" sz="2400" b="1">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4127C65-C15A-516C-4C22-9ECC876633B5}"/>
                  </a:ext>
                </a:extLst>
              </p14:cNvPr>
              <p14:cNvContentPartPr/>
              <p14:nvPr/>
            </p14:nvContentPartPr>
            <p14:xfrm>
              <a:off x="8614680" y="948100"/>
              <a:ext cx="576360" cy="71280"/>
            </p14:xfrm>
          </p:contentPart>
        </mc:Choice>
        <mc:Fallback>
          <p:pic>
            <p:nvPicPr>
              <p:cNvPr id="2" name="Ink 1">
                <a:extLst>
                  <a:ext uri="{FF2B5EF4-FFF2-40B4-BE49-F238E27FC236}">
                    <a16:creationId xmlns:a16="http://schemas.microsoft.com/office/drawing/2014/main" id="{A4127C65-C15A-516C-4C22-9ECC876633B5}"/>
                  </a:ext>
                </a:extLst>
              </p:cNvPr>
              <p:cNvPicPr/>
              <p:nvPr/>
            </p:nvPicPr>
            <p:blipFill>
              <a:blip r:embed="rId5"/>
              <a:stretch>
                <a:fillRect/>
              </a:stretch>
            </p:blipFill>
            <p:spPr>
              <a:xfrm>
                <a:off x="8597040" y="930100"/>
                <a:ext cx="612000" cy="106920"/>
              </a:xfrm>
              <a:prstGeom prst="rect">
                <a:avLst/>
              </a:prstGeom>
            </p:spPr>
          </p:pic>
        </mc:Fallback>
      </mc:AlternateContent>
      <p:grpSp>
        <p:nvGrpSpPr>
          <p:cNvPr id="9" name="Group 8">
            <a:extLst>
              <a:ext uri="{FF2B5EF4-FFF2-40B4-BE49-F238E27FC236}">
                <a16:creationId xmlns:a16="http://schemas.microsoft.com/office/drawing/2014/main" id="{FB909836-F3B9-423F-2E6D-99AF7128975C}"/>
              </a:ext>
            </a:extLst>
          </p:cNvPr>
          <p:cNvGrpSpPr/>
          <p:nvPr/>
        </p:nvGrpSpPr>
        <p:grpSpPr>
          <a:xfrm>
            <a:off x="540960" y="1259140"/>
            <a:ext cx="8641080" cy="178560"/>
            <a:chOff x="540960" y="1259140"/>
            <a:chExt cx="8641080" cy="1785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315A40D-6C8A-E1D1-E710-2E245E1D1A38}"/>
                    </a:ext>
                  </a:extLst>
                </p14:cNvPr>
                <p14:cNvContentPartPr/>
                <p14:nvPr/>
              </p14:nvContentPartPr>
              <p14:xfrm>
                <a:off x="540960" y="1259140"/>
                <a:ext cx="2886120" cy="159840"/>
              </p14:xfrm>
            </p:contentPart>
          </mc:Choice>
          <mc:Fallback>
            <p:pic>
              <p:nvPicPr>
                <p:cNvPr id="4" name="Ink 3">
                  <a:extLst>
                    <a:ext uri="{FF2B5EF4-FFF2-40B4-BE49-F238E27FC236}">
                      <a16:creationId xmlns:a16="http://schemas.microsoft.com/office/drawing/2014/main" id="{7315A40D-6C8A-E1D1-E710-2E245E1D1A38}"/>
                    </a:ext>
                  </a:extLst>
                </p:cNvPr>
                <p:cNvPicPr/>
                <p:nvPr/>
              </p:nvPicPr>
              <p:blipFill>
                <a:blip r:embed="rId7"/>
                <a:stretch>
                  <a:fillRect/>
                </a:stretch>
              </p:blipFill>
              <p:spPr>
                <a:xfrm>
                  <a:off x="522960" y="1241500"/>
                  <a:ext cx="2921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B4ADF76-17CF-8351-F82C-373F9F295CB7}"/>
                    </a:ext>
                  </a:extLst>
                </p14:cNvPr>
                <p14:cNvContentPartPr/>
                <p14:nvPr/>
              </p14:nvContentPartPr>
              <p14:xfrm>
                <a:off x="4927560" y="1333660"/>
                <a:ext cx="2291400" cy="78120"/>
              </p14:xfrm>
            </p:contentPart>
          </mc:Choice>
          <mc:Fallback>
            <p:pic>
              <p:nvPicPr>
                <p:cNvPr id="5" name="Ink 4">
                  <a:extLst>
                    <a:ext uri="{FF2B5EF4-FFF2-40B4-BE49-F238E27FC236}">
                      <a16:creationId xmlns:a16="http://schemas.microsoft.com/office/drawing/2014/main" id="{FB4ADF76-17CF-8351-F82C-373F9F295CB7}"/>
                    </a:ext>
                  </a:extLst>
                </p:cNvPr>
                <p:cNvPicPr/>
                <p:nvPr/>
              </p:nvPicPr>
              <p:blipFill>
                <a:blip r:embed="rId9"/>
                <a:stretch>
                  <a:fillRect/>
                </a:stretch>
              </p:blipFill>
              <p:spPr>
                <a:xfrm>
                  <a:off x="4909560" y="1316020"/>
                  <a:ext cx="2327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B2330EB-D147-3716-8ED0-BE8A321B5B0C}"/>
                    </a:ext>
                  </a:extLst>
                </p14:cNvPr>
                <p14:cNvContentPartPr/>
                <p14:nvPr/>
              </p14:nvContentPartPr>
              <p14:xfrm>
                <a:off x="4297200" y="1314220"/>
                <a:ext cx="4884840" cy="123480"/>
              </p14:xfrm>
            </p:contentPart>
          </mc:Choice>
          <mc:Fallback>
            <p:pic>
              <p:nvPicPr>
                <p:cNvPr id="7" name="Ink 6">
                  <a:extLst>
                    <a:ext uri="{FF2B5EF4-FFF2-40B4-BE49-F238E27FC236}">
                      <a16:creationId xmlns:a16="http://schemas.microsoft.com/office/drawing/2014/main" id="{FB2330EB-D147-3716-8ED0-BE8A321B5B0C}"/>
                    </a:ext>
                  </a:extLst>
                </p:cNvPr>
                <p:cNvPicPr/>
                <p:nvPr/>
              </p:nvPicPr>
              <p:blipFill>
                <a:blip r:embed="rId11"/>
                <a:stretch>
                  <a:fillRect/>
                </a:stretch>
              </p:blipFill>
              <p:spPr>
                <a:xfrm>
                  <a:off x="4279560" y="1296580"/>
                  <a:ext cx="4920480" cy="159120"/>
                </a:xfrm>
                <a:prstGeom prst="rect">
                  <a:avLst/>
                </a:prstGeom>
              </p:spPr>
            </p:pic>
          </mc:Fallback>
        </mc:AlternateContent>
      </p:grpSp>
    </p:spTree>
    <p:extLst>
      <p:ext uri="{BB962C8B-B14F-4D97-AF65-F5344CB8AC3E}">
        <p14:creationId xmlns:p14="http://schemas.microsoft.com/office/powerpoint/2010/main" val="2302274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19933</TotalTime>
  <Words>3747</Words>
  <Application>Microsoft Office PowerPoint</Application>
  <PresentationFormat>Widescreen</PresentationFormat>
  <Paragraphs>172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123</cp:revision>
  <dcterms:created xsi:type="dcterms:W3CDTF">2021-02-18T19:11:41Z</dcterms:created>
  <dcterms:modified xsi:type="dcterms:W3CDTF">2024-01-11T13:00:52Z</dcterms:modified>
</cp:coreProperties>
</file>